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2.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notesSlides/notesSlide3.xml" ContentType="application/vnd.openxmlformats-officedocument.presentationml.notesSlide+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notesSlides/notesSlide4.xml" ContentType="application/vnd.openxmlformats-officedocument.presentationml.notesSlide+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notesSlides/notesSlide5.xml" ContentType="application/vnd.openxmlformats-officedocument.presentationml.notesSlide+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notesSlides/notesSlide6.xml" ContentType="application/vnd.openxmlformats-officedocument.presentationml.notesSlide+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notesSlides/notesSlide7.xml" ContentType="application/vnd.openxmlformats-officedocument.presentationml.notesSlide+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notesSlides/notesSlide8.xml" ContentType="application/vnd.openxmlformats-officedocument.presentationml.notesSlide+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notesSlides/notesSlide9.xml" ContentType="application/vnd.openxmlformats-officedocument.presentationml.notesSlide+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notesSlides/notesSlide10.xml" ContentType="application/vnd.openxmlformats-officedocument.presentationml.notesSlide+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notesSlides/notesSlide11.xml" ContentType="application/vnd.openxmlformats-officedocument.presentationml.notesSlide+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notesSlides/notesSlide12.xml" ContentType="application/vnd.openxmlformats-officedocument.presentationml.notesSlide+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notesSlides/notesSlide13.xml" ContentType="application/vnd.openxmlformats-officedocument.presentationml.notesSlide+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notesSlides/notesSlide14.xml" ContentType="application/vnd.openxmlformats-officedocument.presentationml.notesSlide+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notesSlides/notesSlide15.xml" ContentType="application/vnd.openxmlformats-officedocument.presentationml.notesSlide+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notesSlides/notesSlide16.xml" ContentType="application/vnd.openxmlformats-officedocument.presentationml.notesSlide+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notesSlides/notesSlide17.xml" ContentType="application/vnd.openxmlformats-officedocument.presentationml.notesSlide+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notesSlides/notesSlide18.xml" ContentType="application/vnd.openxmlformats-officedocument.presentationml.notesSlide+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notesSlides/notesSlide19.xml" ContentType="application/vnd.openxmlformats-officedocument.presentationml.notesSlide+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notesSlides/notesSlide20.xml" ContentType="application/vnd.openxmlformats-officedocument.presentationml.notesSlide+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notesSlides/notesSlide21.xml" ContentType="application/vnd.openxmlformats-officedocument.presentationml.notesSlide+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notesSlides/notesSlide22.xml" ContentType="application/vnd.openxmlformats-officedocument.presentationml.notesSlide+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notesSlides/notesSlide23.xml" ContentType="application/vnd.openxmlformats-officedocument.presentationml.notesSlide+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notesSlides/notesSlide24.xml" ContentType="application/vnd.openxmlformats-officedocument.presentationml.notesSlide+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notesSlides/notesSlide25.xml" ContentType="application/vnd.openxmlformats-officedocument.presentationml.notesSlide+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notesSlides/notesSlide26.xml" ContentType="application/vnd.openxmlformats-officedocument.presentationml.notesSlide+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notesSlides/notesSlide27.xml" ContentType="application/vnd.openxmlformats-officedocument.presentationml.notesSlide+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notesSlides/notesSlide28.xml" ContentType="application/vnd.openxmlformats-officedocument.presentationml.notesSlide+xml"/>
  <Override PartName="/ppt/ink/ink3349.xml" ContentType="application/inkml+xml"/>
  <Override PartName="/ppt/ink/ink3350.xml" ContentType="application/inkml+xml"/>
  <Override PartName="/ppt/ink/ink3351.xml" ContentType="application/inkml+xml"/>
  <Override PartName="/ppt/notesSlides/notesSlide29.xml" ContentType="application/vnd.openxmlformats-officedocument.presentationml.notesSlide+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notesSlides/notesSlide30.xml" ContentType="application/vnd.openxmlformats-officedocument.presentationml.notesSlide+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notesSlides/notesSlide31.xml" ContentType="application/vnd.openxmlformats-officedocument.presentationml.notesSlide+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notesSlides/notesSlide32.xml" ContentType="application/vnd.openxmlformats-officedocument.presentationml.notesSlide+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0.xml" ContentType="application/inkml+xml"/>
  <Override PartName="/ppt/notesSlides/notesSlide33.xml" ContentType="application/vnd.openxmlformats-officedocument.presentationml.notesSlide+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notesSlides/notesSlide34.xml" ContentType="application/vnd.openxmlformats-officedocument.presentationml.notesSlide+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ink/ink3629.xml" ContentType="application/inkml+xml"/>
  <Override PartName="/ppt/ink/ink3630.xml" ContentType="application/inkml+xml"/>
  <Override PartName="/ppt/ink/ink3631.xml" ContentType="application/inkml+xml"/>
  <Override PartName="/ppt/ink/ink3632.xml" ContentType="application/inkml+xml"/>
  <Override PartName="/ppt/ink/ink3633.xml" ContentType="application/inkml+xml"/>
  <Override PartName="/ppt/ink/ink3634.xml" ContentType="application/inkml+xml"/>
  <Override PartName="/ppt/ink/ink3635.xml" ContentType="application/inkml+xml"/>
  <Override PartName="/ppt/ink/ink3636.xml" ContentType="application/inkml+xml"/>
  <Override PartName="/ppt/ink/ink3637.xml" ContentType="application/inkml+xml"/>
  <Override PartName="/ppt/ink/ink3638.xml" ContentType="application/inkml+xml"/>
  <Override PartName="/ppt/ink/ink3639.xml" ContentType="application/inkml+xml"/>
  <Override PartName="/ppt/ink/ink3640.xml" ContentType="application/inkml+xml"/>
  <Override PartName="/ppt/ink/ink3641.xml" ContentType="application/inkml+xml"/>
  <Override PartName="/ppt/ink/ink3642.xml" ContentType="application/inkml+xml"/>
  <Override PartName="/ppt/ink/ink3643.xml" ContentType="application/inkml+xml"/>
  <Override PartName="/ppt/ink/ink3644.xml" ContentType="application/inkml+xml"/>
  <Override PartName="/ppt/ink/ink3645.xml" ContentType="application/inkml+xml"/>
  <Override PartName="/ppt/ink/ink3646.xml" ContentType="application/inkml+xml"/>
  <Override PartName="/ppt/ink/ink3647.xml" ContentType="application/inkml+xml"/>
  <Override PartName="/ppt/ink/ink3648.xml" ContentType="application/inkml+xml"/>
  <Override PartName="/ppt/ink/ink3649.xml" ContentType="application/inkml+xml"/>
  <Override PartName="/ppt/ink/ink3650.xml" ContentType="application/inkml+xml"/>
  <Override PartName="/ppt/ink/ink3651.xml" ContentType="application/inkml+xml"/>
  <Override PartName="/ppt/ink/ink3652.xml" ContentType="application/inkml+xml"/>
  <Override PartName="/ppt/ink/ink3653.xml" ContentType="application/inkml+xml"/>
  <Override PartName="/ppt/ink/ink3654.xml" ContentType="application/inkml+xml"/>
  <Override PartName="/ppt/ink/ink3655.xml" ContentType="application/inkml+xml"/>
  <Override PartName="/ppt/ink/ink3656.xml" ContentType="application/inkml+xml"/>
  <Override PartName="/ppt/ink/ink3657.xml" ContentType="application/inkml+xml"/>
  <Override PartName="/ppt/ink/ink3658.xml" ContentType="application/inkml+xml"/>
  <Override PartName="/ppt/notesSlides/notesSlide35.xml" ContentType="application/vnd.openxmlformats-officedocument.presentationml.notesSlide+xml"/>
  <Override PartName="/ppt/ink/ink3659.xml" ContentType="application/inkml+xml"/>
  <Override PartName="/ppt/ink/ink3660.xml" ContentType="application/inkml+xml"/>
  <Override PartName="/ppt/ink/ink3661.xml" ContentType="application/inkml+xml"/>
  <Override PartName="/ppt/ink/ink3662.xml" ContentType="application/inkml+xml"/>
  <Override PartName="/ppt/ink/ink3663.xml" ContentType="application/inkml+xml"/>
  <Override PartName="/ppt/ink/ink3664.xml" ContentType="application/inkml+xml"/>
  <Override PartName="/ppt/ink/ink3665.xml" ContentType="application/inkml+xml"/>
  <Override PartName="/ppt/ink/ink3666.xml" ContentType="application/inkml+xml"/>
  <Override PartName="/ppt/ink/ink3667.xml" ContentType="application/inkml+xml"/>
  <Override PartName="/ppt/ink/ink3668.xml" ContentType="application/inkml+xml"/>
  <Override PartName="/ppt/ink/ink3669.xml" ContentType="application/inkml+xml"/>
  <Override PartName="/ppt/ink/ink3670.xml" ContentType="application/inkml+xml"/>
  <Override PartName="/ppt/ink/ink3671.xml" ContentType="application/inkml+xml"/>
  <Override PartName="/ppt/ink/ink3672.xml" ContentType="application/inkml+xml"/>
  <Override PartName="/ppt/ink/ink3673.xml" ContentType="application/inkml+xml"/>
  <Override PartName="/ppt/ink/ink3674.xml" ContentType="application/inkml+xml"/>
  <Override PartName="/ppt/ink/ink3675.xml" ContentType="application/inkml+xml"/>
  <Override PartName="/ppt/ink/ink3676.xml" ContentType="application/inkml+xml"/>
  <Override PartName="/ppt/ink/ink3677.xml" ContentType="application/inkml+xml"/>
  <Override PartName="/ppt/ink/ink3678.xml" ContentType="application/inkml+xml"/>
  <Override PartName="/ppt/ink/ink3679.xml" ContentType="application/inkml+xml"/>
  <Override PartName="/ppt/ink/ink3680.xml" ContentType="application/inkml+xml"/>
  <Override PartName="/ppt/notesSlides/notesSlide36.xml" ContentType="application/vnd.openxmlformats-officedocument.presentationml.notesSlide+xml"/>
  <Override PartName="/ppt/ink/ink3681.xml" ContentType="application/inkml+xml"/>
  <Override PartName="/ppt/ink/ink3682.xml" ContentType="application/inkml+xml"/>
  <Override PartName="/ppt/ink/ink3683.xml" ContentType="application/inkml+xml"/>
  <Override PartName="/ppt/ink/ink3684.xml" ContentType="application/inkml+xml"/>
  <Override PartName="/ppt/ink/ink3685.xml" ContentType="application/inkml+xml"/>
  <Override PartName="/ppt/ink/ink3686.xml" ContentType="application/inkml+xml"/>
  <Override PartName="/ppt/ink/ink3687.xml" ContentType="application/inkml+xml"/>
  <Override PartName="/ppt/ink/ink3688.xml" ContentType="application/inkml+xml"/>
  <Override PartName="/ppt/ink/ink3689.xml" ContentType="application/inkml+xml"/>
  <Override PartName="/ppt/notesSlides/notesSlide37.xml" ContentType="application/vnd.openxmlformats-officedocument.presentationml.notesSlide+xml"/>
  <Override PartName="/ppt/ink/ink3690.xml" ContentType="application/inkml+xml"/>
  <Override PartName="/ppt/ink/ink3691.xml" ContentType="application/inkml+xml"/>
  <Override PartName="/ppt/ink/ink3692.xml" ContentType="application/inkml+xml"/>
  <Override PartName="/ppt/ink/ink3693.xml" ContentType="application/inkml+xml"/>
  <Override PartName="/ppt/ink/ink3694.xml" ContentType="application/inkml+xml"/>
  <Override PartName="/ppt/ink/ink3695.xml" ContentType="application/inkml+xml"/>
  <Override PartName="/ppt/ink/ink3696.xml" ContentType="application/inkml+xml"/>
  <Override PartName="/ppt/ink/ink3697.xml" ContentType="application/inkml+xml"/>
  <Override PartName="/ppt/ink/ink3698.xml" ContentType="application/inkml+xml"/>
  <Override PartName="/ppt/ink/ink3699.xml" ContentType="application/inkml+xml"/>
  <Override PartName="/ppt/ink/ink3700.xml" ContentType="application/inkml+xml"/>
  <Override PartName="/ppt/ink/ink3701.xml" ContentType="application/inkml+xml"/>
  <Override PartName="/ppt/ink/ink3702.xml" ContentType="application/inkml+xml"/>
  <Override PartName="/ppt/ink/ink3703.xml" ContentType="application/inkml+xml"/>
  <Override PartName="/ppt/ink/ink3704.xml" ContentType="application/inkml+xml"/>
  <Override PartName="/ppt/ink/ink3705.xml" ContentType="application/inkml+xml"/>
  <Override PartName="/ppt/ink/ink3706.xml" ContentType="application/inkml+xml"/>
  <Override PartName="/ppt/ink/ink3707.xml" ContentType="application/inkml+xml"/>
  <Override PartName="/ppt/ink/ink3708.xml" ContentType="application/inkml+xml"/>
  <Override PartName="/ppt/ink/ink3709.xml" ContentType="application/inkml+xml"/>
  <Override PartName="/ppt/ink/ink3710.xml" ContentType="application/inkml+xml"/>
  <Override PartName="/ppt/ink/ink3711.xml" ContentType="application/inkml+xml"/>
  <Override PartName="/ppt/ink/ink3712.xml" ContentType="application/inkml+xml"/>
  <Override PartName="/ppt/ink/ink3713.xml" ContentType="application/inkml+xml"/>
  <Override PartName="/ppt/ink/ink3714.xml" ContentType="application/inkml+xml"/>
  <Override PartName="/ppt/ink/ink3715.xml" ContentType="application/inkml+xml"/>
  <Override PartName="/ppt/ink/ink3716.xml" ContentType="application/inkml+xml"/>
  <Override PartName="/ppt/ink/ink3717.xml" ContentType="application/inkml+xml"/>
  <Override PartName="/ppt/ink/ink3718.xml" ContentType="application/inkml+xml"/>
  <Override PartName="/ppt/ink/ink3719.xml" ContentType="application/inkml+xml"/>
  <Override PartName="/ppt/ink/ink3720.xml" ContentType="application/inkml+xml"/>
  <Override PartName="/ppt/ink/ink3721.xml" ContentType="application/inkml+xml"/>
  <Override PartName="/ppt/ink/ink3722.xml" ContentType="application/inkml+xml"/>
  <Override PartName="/ppt/ink/ink3723.xml" ContentType="application/inkml+xml"/>
  <Override PartName="/ppt/ink/ink3724.xml" ContentType="application/inkml+xml"/>
  <Override PartName="/ppt/ink/ink3725.xml" ContentType="application/inkml+xml"/>
  <Override PartName="/ppt/ink/ink3726.xml" ContentType="application/inkml+xml"/>
  <Override PartName="/ppt/ink/ink3727.xml" ContentType="application/inkml+xml"/>
  <Override PartName="/ppt/ink/ink3728.xml" ContentType="application/inkml+xml"/>
  <Override PartName="/ppt/ink/ink3729.xml" ContentType="application/inkml+xml"/>
  <Override PartName="/ppt/ink/ink3730.xml" ContentType="application/inkml+xml"/>
  <Override PartName="/ppt/ink/ink3731.xml" ContentType="application/inkml+xml"/>
  <Override PartName="/ppt/ink/ink3732.xml" ContentType="application/inkml+xml"/>
  <Override PartName="/ppt/ink/ink3733.xml" ContentType="application/inkml+xml"/>
  <Override PartName="/ppt/ink/ink3734.xml" ContentType="application/inkml+xml"/>
  <Override PartName="/ppt/ink/ink3735.xml" ContentType="application/inkml+xml"/>
  <Override PartName="/ppt/ink/ink3736.xml" ContentType="application/inkml+xml"/>
  <Override PartName="/ppt/ink/ink3737.xml" ContentType="application/inkml+xml"/>
  <Override PartName="/ppt/ink/ink3738.xml" ContentType="application/inkml+xml"/>
  <Override PartName="/ppt/ink/ink3739.xml" ContentType="application/inkml+xml"/>
  <Override PartName="/ppt/ink/ink3740.xml" ContentType="application/inkml+xml"/>
  <Override PartName="/ppt/ink/ink3741.xml" ContentType="application/inkml+xml"/>
  <Override PartName="/ppt/ink/ink3742.xml" ContentType="application/inkml+xml"/>
  <Override PartName="/ppt/ink/ink3743.xml" ContentType="application/inkml+xml"/>
  <Override PartName="/ppt/ink/ink3744.xml" ContentType="application/inkml+xml"/>
  <Override PartName="/ppt/ink/ink3745.xml" ContentType="application/inkml+xml"/>
  <Override PartName="/ppt/ink/ink3746.xml" ContentType="application/inkml+xml"/>
  <Override PartName="/ppt/ink/ink3747.xml" ContentType="application/inkml+xml"/>
  <Override PartName="/ppt/ink/ink3748.xml" ContentType="application/inkml+xml"/>
  <Override PartName="/ppt/ink/ink3749.xml" ContentType="application/inkml+xml"/>
  <Override PartName="/ppt/ink/ink3750.xml" ContentType="application/inkml+xml"/>
  <Override PartName="/ppt/ink/ink3751.xml" ContentType="application/inkml+xml"/>
  <Override PartName="/ppt/ink/ink3752.xml" ContentType="application/inkml+xml"/>
  <Override PartName="/ppt/ink/ink3753.xml" ContentType="application/inkml+xml"/>
  <Override PartName="/ppt/ink/ink3754.xml" ContentType="application/inkml+xml"/>
  <Override PartName="/ppt/ink/ink3755.xml" ContentType="application/inkml+xml"/>
  <Override PartName="/ppt/ink/ink3756.xml" ContentType="application/inkml+xml"/>
  <Override PartName="/ppt/ink/ink3757.xml" ContentType="application/inkml+xml"/>
  <Override PartName="/ppt/ink/ink3758.xml" ContentType="application/inkml+xml"/>
  <Override PartName="/ppt/ink/ink3759.xml" ContentType="application/inkml+xml"/>
  <Override PartName="/ppt/ink/ink3760.xml" ContentType="application/inkml+xml"/>
  <Override PartName="/ppt/ink/ink3761.xml" ContentType="application/inkml+xml"/>
  <Override PartName="/ppt/ink/ink3762.xml" ContentType="application/inkml+xml"/>
  <Override PartName="/ppt/ink/ink3763.xml" ContentType="application/inkml+xml"/>
  <Override PartName="/ppt/ink/ink3764.xml" ContentType="application/inkml+xml"/>
  <Override PartName="/ppt/ink/ink3765.xml" ContentType="application/inkml+xml"/>
  <Override PartName="/ppt/ink/ink3766.xml" ContentType="application/inkml+xml"/>
  <Override PartName="/ppt/ink/ink3767.xml" ContentType="application/inkml+xml"/>
  <Override PartName="/ppt/notesSlides/notesSlide38.xml" ContentType="application/vnd.openxmlformats-officedocument.presentationml.notesSlide+xml"/>
  <Override PartName="/ppt/ink/ink3768.xml" ContentType="application/inkml+xml"/>
  <Override PartName="/ppt/ink/ink3769.xml" ContentType="application/inkml+xml"/>
  <Override PartName="/ppt/ink/ink3770.xml" ContentType="application/inkml+xml"/>
  <Override PartName="/ppt/ink/ink3771.xml" ContentType="application/inkml+xml"/>
  <Override PartName="/ppt/ink/ink3772.xml" ContentType="application/inkml+xml"/>
  <Override PartName="/ppt/ink/ink3773.xml" ContentType="application/inkml+xml"/>
  <Override PartName="/ppt/ink/ink3774.xml" ContentType="application/inkml+xml"/>
  <Override PartName="/ppt/ink/ink3775.xml" ContentType="application/inkml+xml"/>
  <Override PartName="/ppt/ink/ink3776.xml" ContentType="application/inkml+xml"/>
  <Override PartName="/ppt/ink/ink3777.xml" ContentType="application/inkml+xml"/>
  <Override PartName="/ppt/ink/ink3778.xml" ContentType="application/inkml+xml"/>
  <Override PartName="/ppt/ink/ink3779.xml" ContentType="application/inkml+xml"/>
  <Override PartName="/ppt/ink/ink3780.xml" ContentType="application/inkml+xml"/>
  <Override PartName="/ppt/ink/ink3781.xml" ContentType="application/inkml+xml"/>
  <Override PartName="/ppt/ink/ink3782.xml" ContentType="application/inkml+xml"/>
  <Override PartName="/ppt/ink/ink3783.xml" ContentType="application/inkml+xml"/>
  <Override PartName="/ppt/ink/ink3784.xml" ContentType="application/inkml+xml"/>
  <Override PartName="/ppt/ink/ink3785.xml" ContentType="application/inkml+xml"/>
  <Override PartName="/ppt/ink/ink3786.xml" ContentType="application/inkml+xml"/>
  <Override PartName="/ppt/notesSlides/notesSlide39.xml" ContentType="application/vnd.openxmlformats-officedocument.presentationml.notesSlide+xml"/>
  <Override PartName="/ppt/ink/ink3787.xml" ContentType="application/inkml+xml"/>
  <Override PartName="/ppt/ink/ink3788.xml" ContentType="application/inkml+xml"/>
  <Override PartName="/ppt/ink/ink3789.xml" ContentType="application/inkml+xml"/>
  <Override PartName="/ppt/ink/ink3790.xml" ContentType="application/inkml+xml"/>
  <Override PartName="/ppt/ink/ink3791.xml" ContentType="application/inkml+xml"/>
  <Override PartName="/ppt/ink/ink3792.xml" ContentType="application/inkml+xml"/>
  <Override PartName="/ppt/ink/ink3793.xml" ContentType="application/inkml+xml"/>
  <Override PartName="/ppt/ink/ink3794.xml" ContentType="application/inkml+xml"/>
  <Override PartName="/ppt/ink/ink3795.xml" ContentType="application/inkml+xml"/>
  <Override PartName="/ppt/ink/ink3796.xml" ContentType="application/inkml+xml"/>
  <Override PartName="/ppt/ink/ink3797.xml" ContentType="application/inkml+xml"/>
  <Override PartName="/ppt/ink/ink3798.xml" ContentType="application/inkml+xml"/>
  <Override PartName="/ppt/ink/ink3799.xml" ContentType="application/inkml+xml"/>
  <Override PartName="/ppt/ink/ink3800.xml" ContentType="application/inkml+xml"/>
  <Override PartName="/ppt/ink/ink3801.xml" ContentType="application/inkml+xml"/>
  <Override PartName="/ppt/ink/ink3802.xml" ContentType="application/inkml+xml"/>
  <Override PartName="/ppt/ink/ink3803.xml" ContentType="application/inkml+xml"/>
  <Override PartName="/ppt/ink/ink3804.xml" ContentType="application/inkml+xml"/>
  <Override PartName="/ppt/ink/ink3805.xml" ContentType="application/inkml+xml"/>
  <Override PartName="/ppt/ink/ink3806.xml" ContentType="application/inkml+xml"/>
  <Override PartName="/ppt/ink/ink3807.xml" ContentType="application/inkml+xml"/>
  <Override PartName="/ppt/ink/ink3808.xml" ContentType="application/inkml+xml"/>
  <Override PartName="/ppt/ink/ink3809.xml" ContentType="application/inkml+xml"/>
  <Override PartName="/ppt/ink/ink3810.xml" ContentType="application/inkml+xml"/>
  <Override PartName="/ppt/ink/ink3811.xml" ContentType="application/inkml+xml"/>
  <Override PartName="/ppt/ink/ink3812.xml" ContentType="application/inkml+xml"/>
  <Override PartName="/ppt/ink/ink3813.xml" ContentType="application/inkml+xml"/>
  <Override PartName="/ppt/ink/ink3814.xml" ContentType="application/inkml+xml"/>
  <Override PartName="/ppt/ink/ink3815.xml" ContentType="application/inkml+xml"/>
  <Override PartName="/ppt/ink/ink3816.xml" ContentType="application/inkml+xml"/>
  <Override PartName="/ppt/ink/ink3817.xml" ContentType="application/inkml+xml"/>
  <Override PartName="/ppt/ink/ink3818.xml" ContentType="application/inkml+xml"/>
  <Override PartName="/ppt/ink/ink3819.xml" ContentType="application/inkml+xml"/>
  <Override PartName="/ppt/ink/ink3820.xml" ContentType="application/inkml+xml"/>
  <Override PartName="/ppt/ink/ink3821.xml" ContentType="application/inkml+xml"/>
  <Override PartName="/ppt/ink/ink3822.xml" ContentType="application/inkml+xml"/>
  <Override PartName="/ppt/ink/ink3823.xml" ContentType="application/inkml+xml"/>
  <Override PartName="/ppt/ink/ink3824.xml" ContentType="application/inkml+xml"/>
  <Override PartName="/ppt/ink/ink3825.xml" ContentType="application/inkml+xml"/>
  <Override PartName="/ppt/ink/ink3826.xml" ContentType="application/inkml+xml"/>
  <Override PartName="/ppt/ink/ink3827.xml" ContentType="application/inkml+xml"/>
  <Override PartName="/ppt/ink/ink3828.xml" ContentType="application/inkml+xml"/>
  <Override PartName="/ppt/ink/ink3829.xml" ContentType="application/inkml+xml"/>
  <Override PartName="/ppt/ink/ink3830.xml" ContentType="application/inkml+xml"/>
  <Override PartName="/ppt/ink/ink3831.xml" ContentType="application/inkml+xml"/>
  <Override PartName="/ppt/ink/ink3832.xml" ContentType="application/inkml+xml"/>
  <Override PartName="/ppt/ink/ink3833.xml" ContentType="application/inkml+xml"/>
  <Override PartName="/ppt/ink/ink3834.xml" ContentType="application/inkml+xml"/>
  <Override PartName="/ppt/ink/ink3835.xml" ContentType="application/inkml+xml"/>
  <Override PartName="/ppt/ink/ink3836.xml" ContentType="application/inkml+xml"/>
  <Override PartName="/ppt/ink/ink3837.xml" ContentType="application/inkml+xml"/>
  <Override PartName="/ppt/ink/ink3838.xml" ContentType="application/inkml+xml"/>
  <Override PartName="/ppt/ink/ink3839.xml" ContentType="application/inkml+xml"/>
  <Override PartName="/ppt/ink/ink3840.xml" ContentType="application/inkml+xml"/>
  <Override PartName="/ppt/ink/ink3841.xml" ContentType="application/inkml+xml"/>
  <Override PartName="/ppt/ink/ink3842.xml" ContentType="application/inkml+xml"/>
  <Override PartName="/ppt/ink/ink3843.xml" ContentType="application/inkml+xml"/>
  <Override PartName="/ppt/ink/ink3844.xml" ContentType="application/inkml+xml"/>
  <Override PartName="/ppt/ink/ink3845.xml" ContentType="application/inkml+xml"/>
  <Override PartName="/ppt/ink/ink3846.xml" ContentType="application/inkml+xml"/>
  <Override PartName="/ppt/ink/ink3847.xml" ContentType="application/inkml+xml"/>
  <Override PartName="/ppt/ink/ink3848.xml" ContentType="application/inkml+xml"/>
  <Override PartName="/ppt/ink/ink3849.xml" ContentType="application/inkml+xml"/>
  <Override PartName="/ppt/ink/ink3850.xml" ContentType="application/inkml+xml"/>
  <Override PartName="/ppt/ink/ink3851.xml" ContentType="application/inkml+xml"/>
  <Override PartName="/ppt/ink/ink3852.xml" ContentType="application/inkml+xml"/>
  <Override PartName="/ppt/ink/ink3853.xml" ContentType="application/inkml+xml"/>
  <Override PartName="/ppt/ink/ink3854.xml" ContentType="application/inkml+xml"/>
  <Override PartName="/ppt/ink/ink3855.xml" ContentType="application/inkml+xml"/>
  <Override PartName="/ppt/ink/ink3856.xml" ContentType="application/inkml+xml"/>
  <Override PartName="/ppt/ink/ink3857.xml" ContentType="application/inkml+xml"/>
  <Override PartName="/ppt/ink/ink3858.xml" ContentType="application/inkml+xml"/>
  <Override PartName="/ppt/ink/ink3859.xml" ContentType="application/inkml+xml"/>
  <Override PartName="/ppt/ink/ink3860.xml" ContentType="application/inkml+xml"/>
  <Override PartName="/ppt/ink/ink3861.xml" ContentType="application/inkml+xml"/>
  <Override PartName="/ppt/ink/ink3862.xml" ContentType="application/inkml+xml"/>
  <Override PartName="/ppt/ink/ink3863.xml" ContentType="application/inkml+xml"/>
  <Override PartName="/ppt/ink/ink3864.xml" ContentType="application/inkml+xml"/>
  <Override PartName="/ppt/ink/ink3865.xml" ContentType="application/inkml+xml"/>
  <Override PartName="/ppt/ink/ink3866.xml" ContentType="application/inkml+xml"/>
  <Override PartName="/ppt/ink/ink3867.xml" ContentType="application/inkml+xml"/>
  <Override PartName="/ppt/ink/ink3868.xml" ContentType="application/inkml+xml"/>
  <Override PartName="/ppt/ink/ink3869.xml" ContentType="application/inkml+xml"/>
  <Override PartName="/ppt/ink/ink3870.xml" ContentType="application/inkml+xml"/>
  <Override PartName="/ppt/ink/ink3871.xml" ContentType="application/inkml+xml"/>
  <Override PartName="/ppt/notesSlides/notesSlide40.xml" ContentType="application/vnd.openxmlformats-officedocument.presentationml.notesSlide+xml"/>
  <Override PartName="/ppt/ink/ink3872.xml" ContentType="application/inkml+xml"/>
  <Override PartName="/ppt/ink/ink3873.xml" ContentType="application/inkml+xml"/>
  <Override PartName="/ppt/ink/ink3874.xml" ContentType="application/inkml+xml"/>
  <Override PartName="/ppt/ink/ink3875.xml" ContentType="application/inkml+xml"/>
  <Override PartName="/ppt/ink/ink3876.xml" ContentType="application/inkml+xml"/>
  <Override PartName="/ppt/ink/ink3877.xml" ContentType="application/inkml+xml"/>
  <Override PartName="/ppt/ink/ink3878.xml" ContentType="application/inkml+xml"/>
  <Override PartName="/ppt/ink/ink3879.xml" ContentType="application/inkml+xml"/>
  <Override PartName="/ppt/ink/ink3880.xml" ContentType="application/inkml+xml"/>
  <Override PartName="/ppt/ink/ink3881.xml" ContentType="application/inkml+xml"/>
  <Override PartName="/ppt/ink/ink3882.xml" ContentType="application/inkml+xml"/>
  <Override PartName="/ppt/ink/ink3883.xml" ContentType="application/inkml+xml"/>
  <Override PartName="/ppt/ink/ink3884.xml" ContentType="application/inkml+xml"/>
  <Override PartName="/ppt/ink/ink3885.xml" ContentType="application/inkml+xml"/>
  <Override PartName="/ppt/ink/ink3886.xml" ContentType="application/inkml+xml"/>
  <Override PartName="/ppt/ink/ink3887.xml" ContentType="application/inkml+xml"/>
  <Override PartName="/ppt/ink/ink3888.xml" ContentType="application/inkml+xml"/>
  <Override PartName="/ppt/ink/ink3889.xml" ContentType="application/inkml+xml"/>
  <Override PartName="/ppt/ink/ink3890.xml" ContentType="application/inkml+xml"/>
  <Override PartName="/ppt/ink/ink3891.xml" ContentType="application/inkml+xml"/>
  <Override PartName="/ppt/ink/ink3892.xml" ContentType="application/inkml+xml"/>
  <Override PartName="/ppt/ink/ink3893.xml" ContentType="application/inkml+xml"/>
  <Override PartName="/ppt/ink/ink3894.xml" ContentType="application/inkml+xml"/>
  <Override PartName="/ppt/ink/ink3895.xml" ContentType="application/inkml+xml"/>
  <Override PartName="/ppt/ink/ink3896.xml" ContentType="application/inkml+xml"/>
  <Override PartName="/ppt/ink/ink3897.xml" ContentType="application/inkml+xml"/>
  <Override PartName="/ppt/ink/ink3898.xml" ContentType="application/inkml+xml"/>
  <Override PartName="/ppt/ink/ink3899.xml" ContentType="application/inkml+xml"/>
  <Override PartName="/ppt/ink/ink3900.xml" ContentType="application/inkml+xml"/>
  <Override PartName="/ppt/ink/ink3901.xml" ContentType="application/inkml+xml"/>
  <Override PartName="/ppt/ink/ink3902.xml" ContentType="application/inkml+xml"/>
  <Override PartName="/ppt/ink/ink3903.xml" ContentType="application/inkml+xml"/>
  <Override PartName="/ppt/ink/ink3904.xml" ContentType="application/inkml+xml"/>
  <Override PartName="/ppt/ink/ink3905.xml" ContentType="application/inkml+xml"/>
  <Override PartName="/ppt/ink/ink3906.xml" ContentType="application/inkml+xml"/>
  <Override PartName="/ppt/ink/ink3907.xml" ContentType="application/inkml+xml"/>
  <Override PartName="/ppt/ink/ink3908.xml" ContentType="application/inkml+xml"/>
  <Override PartName="/ppt/ink/ink3909.xml" ContentType="application/inkml+xml"/>
  <Override PartName="/ppt/ink/ink3910.xml" ContentType="application/inkml+xml"/>
  <Override PartName="/ppt/ink/ink3911.xml" ContentType="application/inkml+xml"/>
  <Override PartName="/ppt/ink/ink3912.xml" ContentType="application/inkml+xml"/>
  <Override PartName="/ppt/ink/ink3913.xml" ContentType="application/inkml+xml"/>
  <Override PartName="/ppt/ink/ink3914.xml" ContentType="application/inkml+xml"/>
  <Override PartName="/ppt/ink/ink3915.xml" ContentType="application/inkml+xml"/>
  <Override PartName="/ppt/ink/ink3916.xml" ContentType="application/inkml+xml"/>
  <Override PartName="/ppt/ink/ink3917.xml" ContentType="application/inkml+xml"/>
  <Override PartName="/ppt/ink/ink3918.xml" ContentType="application/inkml+xml"/>
  <Override PartName="/ppt/ink/ink3919.xml" ContentType="application/inkml+xml"/>
  <Override PartName="/ppt/ink/ink3920.xml" ContentType="application/inkml+xml"/>
  <Override PartName="/ppt/ink/ink3921.xml" ContentType="application/inkml+xml"/>
  <Override PartName="/ppt/ink/ink3922.xml" ContentType="application/inkml+xml"/>
  <Override PartName="/ppt/ink/ink3923.xml" ContentType="application/inkml+xml"/>
  <Override PartName="/ppt/ink/ink3924.xml" ContentType="application/inkml+xml"/>
  <Override PartName="/ppt/ink/ink3925.xml" ContentType="application/inkml+xml"/>
  <Override PartName="/ppt/ink/ink3926.xml" ContentType="application/inkml+xml"/>
  <Override PartName="/ppt/ink/ink3927.xml" ContentType="application/inkml+xml"/>
  <Override PartName="/ppt/ink/ink3928.xml" ContentType="application/inkml+xml"/>
  <Override PartName="/ppt/ink/ink3929.xml" ContentType="application/inkml+xml"/>
  <Override PartName="/ppt/ink/ink3930.xml" ContentType="application/inkml+xml"/>
  <Override PartName="/ppt/ink/ink3931.xml" ContentType="application/inkml+xml"/>
  <Override PartName="/ppt/ink/ink3932.xml" ContentType="application/inkml+xml"/>
  <Override PartName="/ppt/ink/ink3933.xml" ContentType="application/inkml+xml"/>
  <Override PartName="/ppt/ink/ink3934.xml" ContentType="application/inkml+xml"/>
  <Override PartName="/ppt/ink/ink3935.xml" ContentType="application/inkml+xml"/>
  <Override PartName="/ppt/ink/ink3936.xml" ContentType="application/inkml+xml"/>
  <Override PartName="/ppt/ink/ink3937.xml" ContentType="application/inkml+xml"/>
  <Override PartName="/ppt/ink/ink3938.xml" ContentType="application/inkml+xml"/>
  <Override PartName="/ppt/ink/ink3939.xml" ContentType="application/inkml+xml"/>
  <Override PartName="/ppt/ink/ink3940.xml" ContentType="application/inkml+xml"/>
  <Override PartName="/ppt/ink/ink3941.xml" ContentType="application/inkml+xml"/>
  <Override PartName="/ppt/ink/ink3942.xml" ContentType="application/inkml+xml"/>
  <Override PartName="/ppt/ink/ink3943.xml" ContentType="application/inkml+xml"/>
  <Override PartName="/ppt/ink/ink3944.xml" ContentType="application/inkml+xml"/>
  <Override PartName="/ppt/ink/ink3945.xml" ContentType="application/inkml+xml"/>
  <Override PartName="/ppt/ink/ink3946.xml" ContentType="application/inkml+xml"/>
  <Override PartName="/ppt/ink/ink3947.xml" ContentType="application/inkml+xml"/>
  <Override PartName="/ppt/ink/ink3948.xml" ContentType="application/inkml+xml"/>
  <Override PartName="/ppt/ink/ink3949.xml" ContentType="application/inkml+xml"/>
  <Override PartName="/ppt/ink/ink3950.xml" ContentType="application/inkml+xml"/>
  <Override PartName="/ppt/notesSlides/notesSlide41.xml" ContentType="application/vnd.openxmlformats-officedocument.presentationml.notesSlide+xml"/>
  <Override PartName="/ppt/ink/ink3951.xml" ContentType="application/inkml+xml"/>
  <Override PartName="/ppt/ink/ink3952.xml" ContentType="application/inkml+xml"/>
  <Override PartName="/ppt/ink/ink3953.xml" ContentType="application/inkml+xml"/>
  <Override PartName="/ppt/ink/ink3954.xml" ContentType="application/inkml+xml"/>
  <Override PartName="/ppt/ink/ink3955.xml" ContentType="application/inkml+xml"/>
  <Override PartName="/ppt/ink/ink3956.xml" ContentType="application/inkml+xml"/>
  <Override PartName="/ppt/ink/ink3957.xml" ContentType="application/inkml+xml"/>
  <Override PartName="/ppt/ink/ink3958.xml" ContentType="application/inkml+xml"/>
  <Override PartName="/ppt/ink/ink3959.xml" ContentType="application/inkml+xml"/>
  <Override PartName="/ppt/ink/ink3960.xml" ContentType="application/inkml+xml"/>
  <Override PartName="/ppt/ink/ink3961.xml" ContentType="application/inkml+xml"/>
  <Override PartName="/ppt/ink/ink3962.xml" ContentType="application/inkml+xml"/>
  <Override PartName="/ppt/ink/ink3963.xml" ContentType="application/inkml+xml"/>
  <Override PartName="/ppt/ink/ink3964.xml" ContentType="application/inkml+xml"/>
  <Override PartName="/ppt/ink/ink3965.xml" ContentType="application/inkml+xml"/>
  <Override PartName="/ppt/ink/ink3966.xml" ContentType="application/inkml+xml"/>
  <Override PartName="/ppt/ink/ink3967.xml" ContentType="application/inkml+xml"/>
  <Override PartName="/ppt/ink/ink3968.xml" ContentType="application/inkml+xml"/>
  <Override PartName="/ppt/ink/ink3969.xml" ContentType="application/inkml+xml"/>
  <Override PartName="/ppt/ink/ink3970.xml" ContentType="application/inkml+xml"/>
  <Override PartName="/ppt/ink/ink3971.xml" ContentType="application/inkml+xml"/>
  <Override PartName="/ppt/ink/ink3972.xml" ContentType="application/inkml+xml"/>
  <Override PartName="/ppt/ink/ink3973.xml" ContentType="application/inkml+xml"/>
  <Override PartName="/ppt/notesSlides/notesSlide42.xml" ContentType="application/vnd.openxmlformats-officedocument.presentationml.notesSlide+xml"/>
  <Override PartName="/ppt/ink/ink3974.xml" ContentType="application/inkml+xml"/>
  <Override PartName="/ppt/ink/ink3975.xml" ContentType="application/inkml+xml"/>
  <Override PartName="/ppt/ink/ink3976.xml" ContentType="application/inkml+xml"/>
  <Override PartName="/ppt/notesSlides/notesSlide43.xml" ContentType="application/vnd.openxmlformats-officedocument.presentationml.notesSlide+xml"/>
  <Override PartName="/ppt/ink/ink3977.xml" ContentType="application/inkml+xml"/>
  <Override PartName="/ppt/ink/ink3978.xml" ContentType="application/inkml+xml"/>
  <Override PartName="/ppt/ink/ink3979.xml" ContentType="application/inkml+xml"/>
  <Override PartName="/ppt/ink/ink3980.xml" ContentType="application/inkml+xml"/>
  <Override PartName="/ppt/ink/ink3981.xml" ContentType="application/inkml+xml"/>
  <Override PartName="/ppt/ink/ink3982.xml" ContentType="application/inkml+xml"/>
  <Override PartName="/ppt/ink/ink3983.xml" ContentType="application/inkml+xml"/>
  <Override PartName="/ppt/ink/ink3984.xml" ContentType="application/inkml+xml"/>
  <Override PartName="/ppt/ink/ink3985.xml" ContentType="application/inkml+xml"/>
  <Override PartName="/ppt/ink/ink3986.xml" ContentType="application/inkml+xml"/>
  <Override PartName="/ppt/ink/ink3987.xml" ContentType="application/inkml+xml"/>
  <Override PartName="/ppt/ink/ink3988.xml" ContentType="application/inkml+xml"/>
  <Override PartName="/ppt/ink/ink3989.xml" ContentType="application/inkml+xml"/>
  <Override PartName="/ppt/ink/ink3990.xml" ContentType="application/inkml+xml"/>
  <Override PartName="/ppt/ink/ink3991.xml" ContentType="application/inkml+xml"/>
  <Override PartName="/ppt/ink/ink3992.xml" ContentType="application/inkml+xml"/>
  <Override PartName="/ppt/ink/ink3993.xml" ContentType="application/inkml+xml"/>
  <Override PartName="/ppt/ink/ink3994.xml" ContentType="application/inkml+xml"/>
  <Override PartName="/ppt/ink/ink3995.xml" ContentType="application/inkml+xml"/>
  <Override PartName="/ppt/ink/ink3996.xml" ContentType="application/inkml+xml"/>
  <Override PartName="/ppt/ink/ink3997.xml" ContentType="application/inkml+xml"/>
  <Override PartName="/ppt/ink/ink3998.xml" ContentType="application/inkml+xml"/>
  <Override PartName="/ppt/ink/ink3999.xml" ContentType="application/inkml+xml"/>
  <Override PartName="/ppt/ink/ink4000.xml" ContentType="application/inkml+xml"/>
  <Override PartName="/ppt/ink/ink4001.xml" ContentType="application/inkml+xml"/>
  <Override PartName="/ppt/ink/ink4002.xml" ContentType="application/inkml+xml"/>
  <Override PartName="/ppt/ink/ink4003.xml" ContentType="application/inkml+xml"/>
  <Override PartName="/ppt/ink/ink4004.xml" ContentType="application/inkml+xml"/>
  <Override PartName="/ppt/ink/ink4005.xml" ContentType="application/inkml+xml"/>
  <Override PartName="/ppt/ink/ink4006.xml" ContentType="application/inkml+xml"/>
  <Override PartName="/ppt/ink/ink4007.xml" ContentType="application/inkml+xml"/>
  <Override PartName="/ppt/ink/ink4008.xml" ContentType="application/inkml+xml"/>
  <Override PartName="/ppt/ink/ink4009.xml" ContentType="application/inkml+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1454" r:id="rId2"/>
    <p:sldId id="542" r:id="rId3"/>
    <p:sldId id="536" r:id="rId4"/>
    <p:sldId id="1455" r:id="rId5"/>
    <p:sldId id="425" r:id="rId6"/>
    <p:sldId id="426" r:id="rId7"/>
    <p:sldId id="428" r:id="rId8"/>
    <p:sldId id="540" r:id="rId9"/>
    <p:sldId id="544" r:id="rId10"/>
    <p:sldId id="545" r:id="rId11"/>
    <p:sldId id="1456" r:id="rId12"/>
    <p:sldId id="1457" r:id="rId13"/>
    <p:sldId id="405" r:id="rId14"/>
    <p:sldId id="1472" r:id="rId15"/>
    <p:sldId id="300" r:id="rId16"/>
    <p:sldId id="614" r:id="rId17"/>
    <p:sldId id="793" r:id="rId18"/>
    <p:sldId id="1483" r:id="rId19"/>
    <p:sldId id="1486" r:id="rId20"/>
    <p:sldId id="617" r:id="rId21"/>
    <p:sldId id="795" r:id="rId22"/>
    <p:sldId id="1487" r:id="rId23"/>
    <p:sldId id="796" r:id="rId24"/>
    <p:sldId id="805" r:id="rId25"/>
    <p:sldId id="806" r:id="rId26"/>
    <p:sldId id="807" r:id="rId27"/>
    <p:sldId id="808" r:id="rId28"/>
    <p:sldId id="799" r:id="rId29"/>
    <p:sldId id="800" r:id="rId30"/>
    <p:sldId id="801" r:id="rId31"/>
    <p:sldId id="802" r:id="rId32"/>
    <p:sldId id="803" r:id="rId33"/>
    <p:sldId id="1480" r:id="rId34"/>
    <p:sldId id="1481" r:id="rId35"/>
    <p:sldId id="570" r:id="rId36"/>
    <p:sldId id="403" r:id="rId37"/>
    <p:sldId id="824" r:id="rId38"/>
    <p:sldId id="569" r:id="rId39"/>
    <p:sldId id="573" r:id="rId40"/>
    <p:sldId id="825" r:id="rId41"/>
    <p:sldId id="578" r:id="rId42"/>
    <p:sldId id="830" r:id="rId43"/>
    <p:sldId id="831" r:id="rId44"/>
    <p:sldId id="832" r:id="rId45"/>
    <p:sldId id="612" r:id="rId46"/>
    <p:sldId id="833" r:id="rId47"/>
    <p:sldId id="834" r:id="rId48"/>
    <p:sldId id="627" r:id="rId49"/>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94" autoAdjust="0"/>
    <p:restoredTop sz="93447" autoAdjust="0"/>
  </p:normalViewPr>
  <p:slideViewPr>
    <p:cSldViewPr snapToGrid="0">
      <p:cViewPr varScale="1">
        <p:scale>
          <a:sx n="113" d="100"/>
          <a:sy n="113" d="100"/>
        </p:scale>
        <p:origin x="18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0:23.041"/>
    </inkml:context>
    <inkml:brush xml:id="br0">
      <inkml:brushProperty name="width" value="0.025" units="cm"/>
      <inkml:brushProperty name="height" value="0.025" units="cm"/>
    </inkml:brush>
  </inkml:definitions>
  <inkml:trace contextRef="#ctx0" brushRef="#br0">0 249 5445,'0'0'5867,"9"4"-5440,2 0-215,0 0 0,1 0 0,-1-1-1,1-1 1,0 0 0,19 1 0,88-2 1439,-69-1-1192,1268-67 1036,481-58 2044,-161 67-1553,-1577 54-3149,-23-4-2361,-8-6-4564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3:17.346"/>
    </inkml:context>
    <inkml:brush xml:id="br0">
      <inkml:brushProperty name="width" value="0.025" units="cm"/>
      <inkml:brushProperty name="height" value="0.025" units="cm"/>
    </inkml:brush>
  </inkml:definitions>
  <inkml:trace contextRef="#ctx0" brushRef="#br0">0 296 5509,'63'-2'3560,"84"-13"-1,165-48-2698,-57 8 32,-29 23-239,262-4 0,233 33-698,-35 1 563,1269 22 1760,1243-54-2156,-1674-29 1126,-1032 53-1147,-478 10-289,1 1 1,-1 0-1,21 5 1,14 9-3104,-25-7-1253</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52.956"/>
    </inkml:context>
    <inkml:brush xml:id="br0">
      <inkml:brushProperty name="width" value="0.025" units="cm"/>
      <inkml:brushProperty name="height" value="0.025" units="cm"/>
    </inkml:brush>
  </inkml:definitions>
  <inkml:trace contextRef="#ctx0" brushRef="#br0">1 55 5573,'0'0'18354,"12"0"-17313,334-1 409,-110-2-1283,-200 1 102,-53-2 303,-58-2 253,-4 5-740,-16-2 271,0 5 0,-105 15 0,227-20-273,0 1 1,29 2-1,25-1-50,27-5-56,147-18-56,-430 20 693,-103 22-315,286-19-1888,1 1 0,-1-1 0,0-1 0,0 1 0,14-6 0,22-12-9798</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2:23.024"/>
    </inkml:context>
    <inkml:brush xml:id="br0">
      <inkml:brushProperty name="width" value="0.025" units="cm"/>
      <inkml:brushProperty name="height" value="0.025" units="cm"/>
    </inkml:brush>
  </inkml:definitions>
  <inkml:trace contextRef="#ctx0" brushRef="#br0">860 168 3395,'1'-9'1292,"1"1"-364,-1 1 0,0-1 0,0 1 0,-1-1 0,0 0 0,-2-11 0,1 16-705,0 0-1,0 0 0,0-1 0,0 1 0,-1 0 1,1 0-1,-1 0 0,0 1 0,0-1 0,0 0 1,0 1-1,-1-1 0,1 1 0,-1-1 0,1 1 1,-1 0-1,0 0 0,0 1 0,0-1 0,-4-1 1,-10-4 58,1 1 0,-1 0 0,-1 2 0,1 0 0,-1 1 1,-17-1-1,-112 0 288,112 4-475,2 0 94,-1 1-1,0 1 0,1 2 0,-46 12 0,65-12-20,1 0 1,0 1-1,0 1 0,0 0 0,0 1 1,1 1-1,0 0 0,1 0 1,0 1-1,0 0 0,1 1 1,0 0-1,-9 14 0,4-3-26,1 0-1,1 1 1,0 1 0,2 0-1,-9 27 1,15-35-122,1-1 0,0 0 0,1 1-1,0 0 1,1 0 0,1 0 0,0 0 0,1 0 0,1 0 0,3 18 0,-2-28 25,0 1 0,0-1 0,1 1 0,-1-1 0,1 0 0,0 0 1,1 0-1,0 0 0,-1-1 0,1 1 0,1-1 0,-1 0 0,1 0 0,-1 0 0,1-1 0,0 0 0,1 0 0,-1 0 1,8 3-1,9 2 412,0 0 0,0-1 0,38 6 0,11-3-53,-1-3 0,1-3-1,0-3 1,108-13-1,-128 5-65,0-1 0,-1-3 0,66-23 0,-97 28-315,-1-2 0,1 0 0,-1-1 0,-1-1 0,0 0 0,0-1 0,-1-1 0,-1-1 0,0 0 0,-1-1 0,21-25 0,-31 32-20,0 1-1,0 0 0,0-1 1,-1 0-1,0 0 0,-1 0 1,1 0-1,-1 0 0,-1 0 1,2-10-1,-3 14-4,0 0 0,0 0 0,0 0 0,0 0 0,0 0 0,-1 0 1,0 0-1,1 1 0,-1-1 0,0 0 0,0 0 0,-1 1 0,1-1 0,-1 0 0,1 1 1,-1-1-1,0 1 0,0 0 0,0 0 0,0 0 0,0 0 0,0 0 0,0 0 0,-1 0 0,1 1 1,-1-1-1,1 1 0,-4-2 0,-14-3-362,0 0 1,0 1-1,0 1 1,-1 1 0,1 1-1,-39 1 1,-11-2-3518,-2-4-2839</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2:27.847"/>
    </inkml:context>
    <inkml:brush xml:id="br0">
      <inkml:brushProperty name="width" value="0.025" units="cm"/>
      <inkml:brushProperty name="height" value="0.025" units="cm"/>
    </inkml:brush>
  </inkml:definitions>
  <inkml:trace contextRef="#ctx0" brushRef="#br0">1588 285 5189,'0'0'9411,"0"-11"-8225,2-2-928,-1 2 131,0 0-1,-1 0 1,0 0 0,-2-12 0,1 20-298,1-1 0,-1 0 0,0 0-1,-1 0 1,1 1 0,-1-1 0,1 0 0,-1 1 0,0 0 0,-1-1 0,1 1 0,0 0 0,-1 0-1,0 0 1,0 0 0,-5-3 0,-9-4 3,0 2 1,-1 0-1,0 1 0,0 1 1,-1 1-1,1 0 0,-38-4 0,-16-4-47,-9-6 812,-1 3 1,0 4-1,-125-3 1,142 15-575,-127 17 0,166-12-278,-1 1 1,1 1-1,0 2 1,0 0-1,1 2 1,0 0-1,-33 22 1,18-7-36,1 1-1,1 2 1,2 2 0,-46 50 0,69-66 13,1 0-1,0 1 1,1 1 0,1 0 0,1 0 0,0 1 0,2 0 0,0 0 0,1 1 0,0 0 0,2 0 0,0 1-1,-1 27 1,3-23 30,2 0 0,1 0-1,1-1 1,1 1 0,1 0-1,1-1 1,1 0 0,17 42-1,-17-53 4,0 1 0,0-1 0,2-1 0,0 1 0,0-1 0,0 0 0,2-1 0,-1 0 0,1-1 0,1 0 0,0 0 0,0-1 0,0-1 0,1 0 0,0 0 0,24 8 0,1-3 260,1-2 0,0-2-1,0-1 1,43 2 0,159-4 344,-173-6-668,-4 0 97,0-3 1,-1-2-1,0-4 1,-1-2-1,90-29 0,-109 26 182,-1-2 0,0-1-1,-1-2 1,-1-2-1,-1-2 1,-1-1 0,-1-2-1,46-45 1,-69 59-76,-1 0 0,-1-1 0,0 0 0,-1-1 1,-1 0-1,0-1 0,-1 0 0,0 0 0,5-21 0,-10 29-117,-1-1 0,0 1 0,0-1 0,-1 0 1,-1 0-1,1 0 0,-1 0 0,-1 1 0,1-1 0,-2 0 0,1 0 0,-1 0 0,-1 1 0,1-1 0,-1 1 0,-1 0 1,1 0-1,-2 0 0,1 0 0,-7-8 0,-2 1-96,0-1 1,-2 2-1,1 0 1,-2 1-1,-25-18 1,-92-45-6942,123 71 5850,-27-16-4987</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1:08.648"/>
    </inkml:context>
    <inkml:brush xml:id="br0">
      <inkml:brushProperty name="width" value="0.025" units="cm"/>
      <inkml:brushProperty name="height" value="0.025" units="cm"/>
    </inkml:brush>
  </inkml:definitions>
  <inkml:trace contextRef="#ctx0" brushRef="#br0">86 5 4484,'-21'-2'128,"-9"0"-256,-4 2-705</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1:11.003"/>
    </inkml:context>
    <inkml:brush xml:id="br0">
      <inkml:brushProperty name="width" value="0.025" units="cm"/>
      <inkml:brushProperty name="height" value="0.025" units="cm"/>
    </inkml:brush>
  </inkml:definitions>
  <inkml:trace contextRef="#ctx0" brushRef="#br0">14 0 7655,'0'0'2894,"0"9"-1960,4 32-808,3 0-1,22 76 1,-25-101 9,3 12 4,-2 0 0,-1 0-1,-1 1 1,-1-1-1,-2 1 1,-3 32 0,-36 168 559,30-185-632,-1 7 591,2 0 0,-2 89-1,11-136-616,-1-1 1,0 1-1,1 0 0,0-1 0,0 1 0,0-1 0,0 0 1,0 1-1,1-1 0,-1 0 0,1 0 0,0 0 1,0 0-1,0 0 0,1 0 0,-1 0 0,1-1 0,-1 0 1,1 1-1,0-1 0,0 0 0,0 0 0,0 0 1,0-1-1,0 1 0,1-1 0,-1 1 0,6 0 0,11 4 252,0-2-1,0 0 1,39 1-1,-32-3-113,155 14 201,-16-3-200,265 55 0,-321-42 438,1-5 1,209 11-1,574 46 462,-304 4-732,6-45 74,164-93-272,-692 48-143,279-19 17,1 15 1,413 39-1,453 9 73,-779-58-80,-92 2 0,-291 18-6,142-8 21,-168 7-22,-1-1 0,0-1 0,0-1 0,-1-1 1,33-15-1,-55 22 17,-1 0 1,1-1-1,-1 0 1,1 1 0,-1-1-1,1 0 1,-1 0-1,0 0 1,1 0-1,-1 0 1,0 0-1,0 0 1,0-1-1,0 1 1,0 0-1,0-1 1,0 1 0,0 0-1,0-1 1,-1 1-1,1-1 1,-1 1-1,1-1 1,-1 0-1,1 1 1,-1-1-1,0-1 1,-1-2 31,0 1 0,0 0-1,0-1 1,-1 1 0,0 0 0,1 0 0,-2 0-1,-2-4 1,3 4-50,-1 0 0,1 0-1,0-1 1,0 1-1,0-1 1,0 0 0,1 1-1,0-1 1,-1-7 0,5-27 3,2 0-1,2 1 1,2 0 0,1 0 0,23-55 0,-4 7-7,50-104-41,-33 84-22,-37 84 49,-2 0 1,-1 0-1,0-1 1,-2 1-1,-1-1 0,0 0 1,-2 0-1,0 0 1,-4-24-1,2 43 7,0 1 0,0-1 0,0 1 0,-1 0 0,1-1 1,-1 1-1,0 0 0,0 0 0,0 0 0,0 0 0,-1 0 0,1 1 0,-1-1 0,0 1 0,1 0 0,-1-1 0,0 1 1,-1 0-1,1 1 0,0-1 0,0 1 0,-6-2 0,-13-6-15,0 2-1,-33-7 1,25 7 12,-60-14-263,-2 4 0,-146-9 0,-190 17-1058,168 8 963,-2067-35 27,1219 31 158,724 5 81,-268 32 33,35 1 7,-1056-96 149,1431 44 100,137 18-2742,79 2-1875</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1:13.918"/>
    </inkml:context>
    <inkml:brush xml:id="br0">
      <inkml:brushProperty name="width" value="0.025" units="cm"/>
      <inkml:brushProperty name="height" value="0.025" units="cm"/>
    </inkml:brush>
  </inkml:definitions>
  <inkml:trace contextRef="#ctx0" brushRef="#br0">3453 707 4068,'0'0'3064,"9"-9"-2242,-7 7-807,91-89 2273,-79 77-2125,-1-2 1,0 0-1,-1 0 1,0-1-1,10-23 0,-20 36-160,-1 1-1,0 0 1,0-1-1,-1 1 1,1-1 0,-1 1-1,0-1 1,0 1-1,0-1 1,0 0-1,0 1 1,-1-1-1,0 1 1,1 0-1,-1-1 1,-1 1 0,1-1-1,0 1 1,-1 0-1,0 0 1,0 0-1,0 0 1,0 0-1,0 0 1,0 1-1,-1-1 1,1 1-1,-4-3 1,-8-7 28,-2 1-1,1 0 1,-1 1-1,-19-8 1,17 8 63,-39-19 317,-1 3 0,-105-33 0,-130-16-1166,137 38 495,23 8 615,-1 6 0,-194-9 0,-273 25 694,504 11-1059,-187 34-1,-90 46-10,370-83 21,-105 25 371,-191 74 1,266-86-292,1 2 0,0 2 0,1 1 0,1 1 0,1 2 0,1 1 0,1 1 0,1 1 0,-35 43 0,53-57-56,0 1 0,1 0 0,0 0 0,1 1 0,0 0 0,1 0 0,-7 21 0,12-26-7,-1-1 0,1 1 0,0-1 0,1 1 0,0 0 0,0-1 0,1 1 0,0 0 0,0-1 0,1 1 0,0-1 0,0 1 0,0-1 0,1 0 0,7 13 0,13 18-4,1-2-1,1 0 1,2-2-1,2-1 1,62 56 0,186 124-3,-134-108 0,-115-83-7,1-2-1,1 0 0,1-2 1,0-1-1,2-1 1,-1-2-1,2-2 1,0-1-1,0-1 1,1-2-1,0-1 1,53 2-1,18-7 64,205-24 0,103-46 93,-202 30 148,-87 17 59,-2-6 0,174-62 0,-240 67-246,0-3 0,-2-2 1,0-3-1,-3-2 1,0-2-1,-2-3 0,48-45 1,-68 54 12,-2 0 0,-2-1 0,29-41 0,-48 61-55,-1-1 0,0 1 0,-1-1 0,0 0 0,-1-1 0,0 1 0,0-1 0,-1 0 0,0 0 0,-1 0 0,-1 0 0,0 0 0,0 0 0,-1 0 0,0-1-1,-3-13 1,1 18-53,0 0 0,0 0 0,-1 1 0,0-1 0,0 1-1,-1 0 1,0 0 0,0 0 0,0 1 0,0-1 0,-1 1 0,0 0-1,-1 0 1,1 1 0,-1 0 0,1-1 0,-1 2 0,0-1 0,-1 1-1,1 0 1,-1 0 0,-6-1 0,-8-3-101,0 1 1,0 2-1,0 0 0,0 1 1,-43 0-1,-58 7-4958,71-1-1036</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1:18.905"/>
    </inkml:context>
    <inkml:brush xml:id="br0">
      <inkml:brushProperty name="width" value="0.025" units="cm"/>
      <inkml:brushProperty name="height" value="0.025" units="cm"/>
    </inkml:brush>
  </inkml:definitions>
  <inkml:trace contextRef="#ctx0" brushRef="#br0">138 53 2114,'-14'-2'848,"-53"-8"2578,62 9-2837,0 0 0,-1 0 0,1-1 0,1 0 0,-1 0 0,0 0 0,0 0 0,1-1 0,-8-5 0,39 4 1680,145 10-1664,74-2 2,-240-5-444,-9 0-50,-22-1 6,-39 0-28,1 2 675,-80 11 0,268-16-286,81-17-378,-248 24-74,-77 14 1,17 0 15,-29-7 805,130-9-774,4-1 10,59-8-48,-12 0 2,0 3 1,103 0-1,-288 20-31,70-6 0,51-7 3,9-1-11,0 0 0,0 1 0,1-1 0,-1 1 0,0 0 0,0 0 0,1 0 0,-1 0 0,1 1 0,-1 0 0,1 0 0,-7 4 0,12-2-860,9-6-1227,18-13-3535</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1:21.804"/>
    </inkml:context>
    <inkml:brush xml:id="br0">
      <inkml:brushProperty name="width" value="0.025" units="cm"/>
      <inkml:brushProperty name="height" value="0.025" units="cm"/>
    </inkml:brush>
  </inkml:definitions>
  <inkml:trace contextRef="#ctx0" brushRef="#br0">106 1 2306,'0'0'609,"-63"21"-577,42-15-449,0 3-1376</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1:22.133"/>
    </inkml:context>
    <inkml:brush xml:id="br0">
      <inkml:brushProperty name="width" value="0.025" units="cm"/>
      <inkml:brushProperty name="height" value="0.025" units="cm"/>
    </inkml:brush>
  </inkml:definitions>
  <inkml:trace contextRef="#ctx0" brushRef="#br0">1 0 480,'0'0'-256</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1:22.716"/>
    </inkml:context>
    <inkml:brush xml:id="br0">
      <inkml:brushProperty name="width" value="0.025" units="cm"/>
      <inkml:brushProperty name="height" value="0.025" units="cm"/>
    </inkml:brush>
  </inkml:definitions>
  <inkml:trace contextRef="#ctx0" brushRef="#br0">100 163 1890,'-8'10'752,"10"-11"310,9-16 3653,-11 17-4342,33 0 1095,164-10-710,118-8-133,-315 18-620,26-2 109,-25 2-110,0 0 0,0 0 0,0 0 0,0 0 0,-1-1 0,1 1 0,0 0 0,0 0 0,0 0 0,0-1 0,0 1-1,-1-1 1,1 1 0,0 0 0,0-1 0,0 1 0,-1-1 0,1 0 0,0 1 0,-1-1 0,1 0 0,-1 1 0,1-2 0,-1 2 22,-27 0 150,-133-6 697,78 1-423,-85 7 0,138 2-412,41-1 73,50-3-9,415-44 90,-455 42-174,18 0 35,0-2 0,0-2 0,0-1 0,48-16 0,-87 23-22,0 0-1,0 0 1,0-1 0,0 1 0,1 0-1,-1-1 1,0 1 0,0-1 0,0 1-1,0-1 1,-1 1 0,1-1 0,0 0-1,0 1 1,0-1 0,0 0 0,-1 0-1,1 0 1,0 0 0,0-1 0,-17-5 340,-39 3-224,-43 4-119,0 3 0,1 5 0,-98 21 0,0 23-311,-15 3-4842,103-36-1650</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1:38.381"/>
    </inkml:context>
    <inkml:brush xml:id="br0">
      <inkml:brushProperty name="width" value="0.025" units="cm"/>
      <inkml:brushProperty name="height" value="0.025" units="cm"/>
    </inkml:brush>
  </inkml:definitions>
  <inkml:trace contextRef="#ctx0" brushRef="#br0">9 1 9417,'0'0'16586,"-2"6"-15785,-4 18-139,6-18 4937,2-7-8108,3-6-8872,-1-3 3224</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56.253"/>
    </inkml:context>
    <inkml:brush xml:id="br0">
      <inkml:brushProperty name="width" value="0.025" units="cm"/>
      <inkml:brushProperty name="height" value="0.025" units="cm"/>
    </inkml:brush>
  </inkml:definitions>
  <inkml:trace contextRef="#ctx0" brushRef="#br0">0 81 10698,'0'0'10031,"12"3"-8723,24 4-563,0-2-1,0-1 1,37 0 0,127-8 658,-122 1-1162,54-1-102,564-3 122,-554 21 190,-123-12 1906,-814-17-1988,662 14-460,332 3 175,25 0-895,229-26 0,-441 23 826,33-6-16,-43 7 8,1-1 1,-1 1-1,0-1 1,0 0-1,0 1 0,0-1 1,0 0-1,0 0 0,0 0 1,-1-1-1,1 1 0,0 0 1,-1-1-1,1 1 0,-1-1 1,2-1-1,-2 2 6,-1 1-1,0-1 1,0 1 0,0-1-1,0 1 1,0-1 0,0 1-1,0-1 1,-1 1-1,1-1 1,0 1 0,0 0-1,0-1 1,0 1 0,0-1-1,-1 1 1,1-1 0,0 1-1,0 0 1,-1-1-1,1 1 1,0 0 0,-1-1-1,1 1 1,0 0 0,-1-1-1,1 1 1,-1 0-1,1 0 1,0-1 0,-1 1-1,1 0 1,-1 0 0,1 0-1,-1-1 1,1 1-1,-1 0 1,0 0 0,-23-6 183,22 6-169,-72-10-5,-1 4 1,0 3 0,-139 13-1,140 0-2183,-99 25-1,66-11-5126,48-13-4728</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1:39.439"/>
    </inkml:context>
    <inkml:brush xml:id="br0">
      <inkml:brushProperty name="width" value="0.025" units="cm"/>
      <inkml:brushProperty name="height" value="0.025" units="cm"/>
    </inkml:brush>
  </inkml:definitions>
  <inkml:trace contextRef="#ctx0" brushRef="#br0">61 62 11371,'0'0'1596,"-9"2"-208,0-2-977,6 0-251,0-1 0,0 1-1,0 1 1,0-1 0,-1 0 0,1 1-1,0 0 1,0 0 0,0 0-1,0 0 1,0 0 0,-2 2 0,5-3-89,0 0 0,0 0 1,0 0-1,1 0 1,-1 0-1,0 0 1,0 0-1,0 0 0,0 0 1,1 0-1,-1 0 1,0 0-1,0 0 1,0 0-1,0 0 1,1 0-1,-1 0 0,0 0 1,0 0-1,0 0 1,0 0-1,1 0 1,-1 0-1,0 0 0,0 1 1,0-1-1,0 0 1,0 0-1,0 0 1,1 0-1,-1 0 0,0 0 1,0 1-1,0-1 1,0 0-1,0 0 1,0 0-1,0 0 0,0 1 1,0-1-1,0 0 1,0 0-1,0 0 1,0 0-1,0 1 0,0-1 1,0 0-1,0 0 1,0 0-1,0 1 1,0-1-1,0 0 0,0 0 1,0 0-1,0 0 1,0 0-1,0 1 1,0-1-1,0 0 0,-1 0 1,21 1 652,-18-1-478,238-6 4474,0-8-3372,144-4-1132,651-9-3,-986 28-233,-41 0-25,-32 1 83,-421-10 200,127-3-134,277 11-106,-343 6 77,259 1 1,-131 25-1,251-30-40,12-1-9,28 0 7,54-3 7,571-18-299,-169 9-1137,-452 8 594,-36 1 231,-8 1-13,-68-5-358,-334 4-4498,280 2 732</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2:11.197"/>
    </inkml:context>
    <inkml:brush xml:id="br0">
      <inkml:brushProperty name="width" value="0.025" units="cm"/>
      <inkml:brushProperty name="height" value="0.025" units="cm"/>
    </inkml:brush>
  </inkml:definitions>
  <inkml:trace contextRef="#ctx0" brushRef="#br0">116 80 6790,'0'0'11371,"6"-9"-8611,1-2-1691,15-20 528,-12 3 4108,-32 52-2880,5-7-2762,-4 11 50,1 2 0,-21 39 1,34-56-109,1 0 1,1 1-1,0 0 1,1 0-1,0 0 1,1 1-1,0-1 1,0 19-1,3-31-8,0 0 0,0 0 0,1 0 0,-1 0 0,0 0 0,1 0-1,0 0 1,-1 0 0,1 0 0,0 0 0,0 0 0,0 0 0,0 0-1,0 0 1,0-1 0,1 1 0,-1-1 0,1 1 0,-1-1 0,3 2 0,0 0-43,1 0 0,-1 0 1,1-1-1,0 0 0,0 0 1,0 0-1,10 2 1,43 3-2826,-7-6-4711,-46-1 6038,22 0-6491</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2:11.620"/>
    </inkml:context>
    <inkml:brush xml:id="br0">
      <inkml:brushProperty name="width" value="0.025" units="cm"/>
      <inkml:brushProperty name="height" value="0.025" units="cm"/>
    </inkml:brush>
  </inkml:definitions>
  <inkml:trace contextRef="#ctx0" brushRef="#br0">144 5 10378,'0'0'13122,"-8"-2"-11500,6 1-1521,-1 1-1,0-1 0,0 1 0,0-1 0,0 1 0,0 0 0,0 0 0,0 1 1,0-1-1,0 1 0,0-1 0,0 1 0,0 0 0,1 0 0,-1 0 0,-4 2 1,2 1 65,0-1 0,0 1 0,0 0 0,1 1 0,-1-1 1,1 1-1,0 0 0,-5 8 0,4-6-53,1 0 0,0 0 0,0 1 1,1-1-1,-1 1 0,2 0 0,-1 0 0,1 0 0,0 0 0,1 0 0,0 1 0,0-1 1,1 0-1,0 1 0,1 11 0,0-18-94,0 0 0,-1 0 1,1-1-1,0 1 0,0 0 0,0-1 1,0 1-1,0-1 0,0 1 1,0-1-1,1 1 0,-1-1 0,0 0 1,1 0-1,-1 0 0,1 0 0,-1 0 1,1 0-1,0 0 0,0 0 1,-1-1-1,1 1 0,0 0 0,0-1 1,-1 0-1,1 1 0,0-1 0,0 0 1,0 0-1,0 0 0,0 0 1,-1 0-1,1-1 0,0 1 0,0 0 1,0-1-1,0 0 0,1 0 0,4-1 95,0 0-1,0-1 1,0 0-1,-1 0 1,1 0-1,-1-1 0,0 0 1,10-8-1,-10 6-48,0-1 0,-1 0 0,0 0 0,0-1 0,0 0 1,-1 1-1,5-13 0,-7 15-44,0 1 1,-1-1-1,1 1 1,-1-1-1,0 0 1,-1 0-1,1 0 1,-1 1-1,0-1 1,0 0-1,0 0 1,-1 0-1,0 0 1,0 1-1,-2-8 1,2 11-94,0 0-1,1-1 1,-1 1-1,0 0 1,0 0 0,0 0-1,0-1 1,0 1-1,-1 0 1,1 0-1,0 1 1,0-1 0,-1 0-1,1 0 1,0 1-1,-1-1 1,1 0 0,-1 1-1,1 0 1,-1-1-1,1 1 1,-1 0 0,1 0-1,-1 0 1,1-1-1,-1 2 1,1-1-1,-1 0 1,1 0 0,-1 0-1,1 1 1,-1-1-1,1 1 1,-1-1 0,1 1-1,0 0 1,-1-1-1,1 1 1,0 0 0,-1 0-1,1 0 1,0 0-1,0 0 1,0 0-1,0 0 1,0 1 0,0-1-1,0 0 1,0 1-1,1-1 1,-1 0 0,0 1-1,1-1 1,-1 1-1,1-1 1,0 1 0,-1-1-1,1 1 1,0-1-1,0 1 1,0 1-1,0-2-246,0 1-397,0 0-1,0 0 0,0-1 1,0 1-1,0 0 0,1 0 1,-1 0-1,0-1 0,1 1 1,0 0-1,-1-1 0,2 3 1,9 6-6171</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2:11.949"/>
    </inkml:context>
    <inkml:brush xml:id="br0">
      <inkml:brushProperty name="width" value="0.025" units="cm"/>
      <inkml:brushProperty name="height" value="0.025" units="cm"/>
    </inkml:brush>
  </inkml:definitions>
  <inkml:trace contextRef="#ctx0" brushRef="#br0">39 1 10122,'0'0'12363,"5"56"-10505,-11-32-96,-3 1-545,-2 2-641,4-2-351,-1-3-161,5-4-609,3-5-1665,0-7-1441,16-7-11724</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2:12.339"/>
    </inkml:context>
    <inkml:brush xml:id="br0">
      <inkml:brushProperty name="width" value="0.025" units="cm"/>
      <inkml:brushProperty name="height" value="0.025" units="cm"/>
    </inkml:brush>
  </inkml:definitions>
  <inkml:trace contextRef="#ctx0" brushRef="#br0">1 133 4068,'0'0'24925,"10"-2"-23511,0-1-1273,0-1-1,0-1 1,-1 0-1,1 0 1,-1-1-1,-1 0 1,1 0-1,-1-1 0,0-1 1,0 1-1,-1-1 1,12-16-1,12-12 271,-31 36-409,-1 0-1,1 0 1,0 0 0,0 0-1,0 1 1,0-1-1,0 0 1,0 0-1,0 0 1,0 1 0,0-1-1,0 0 1,0 0-1,0 0 1,0 1-1,0-1 1,0 0 0,0 0-1,1 0 1,-1 0-1,0 1 1,0-1-1,0 0 1,0 0 0,0 0-1,0 0 1,0 0-1,1 1 1,-1-1-1,0 0 1,0 0 0,0 0-1,0 0 1,0 0-1,1 0 1,-1 0-1,0 1 1,0-1 0,0 0-1,0 0 1,1 0-1,-1 0 1,0 0-1,0 0 1,0 0 0,1 0-1,-1 0 1,0 0-1,0 0 1,0 0 0,1 0-1,-1 0 1,0 0-1,0 0 1,0-1-1,0 1 1,1 0 0,-1 0-1,0 0 1,0 0-1,0 0 1,0 0-1,1 0 1,-1-1 0,0 1-1,0 0 1,-1 14 15,-27 65-60,22-66-44,1 0 1,0 0-1,1 0 0,0 0 0,1 1 1,0 0-1,0 17 0,3-31-26,0 0 0,0 1 0,1-1 0,-1 0 0,0 0 0,0 1 0,0-1 0,1 0 0,-1 0 0,0 0 0,0 1 0,0-1 0,1 0 0,-1 0 0,0 0 0,0 0 0,1 0 0,-1 1 0,0-1 0,1 0 0,-1 0 0,0 0 0,0 0 0,1 0 0,-1 0 0,0 0 0,1 0 0,-1 0 0,0 0 0,0 0 0,1 0 0,-1 0 0,0-1 0,1 1 0,-1 0 0,0 0-1,0 0 1,1 0 0,-1 0 0,0-1 0,0 1 0,1 0 0,-1 0 0,14-8-3599,2-9-2903,1-5-3837</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2:12.791"/>
    </inkml:context>
    <inkml:brush xml:id="br0">
      <inkml:brushProperty name="width" value="0.025" units="cm"/>
      <inkml:brushProperty name="height" value="0.025" units="cm"/>
    </inkml:brush>
  </inkml:definitions>
  <inkml:trace contextRef="#ctx0" brushRef="#br0">221 1 8360,'0'0'19624,"2"9"-18322,21 54-416,-15-44-318,-1 2 0,9 39-1,-14-52-498,-2-1 0,1 1-1,-1 0 1,0-1-1,0 1 1,-1 0-1,0-1 1,0 1 0,-1-1-1,0 1 1,-1-1-1,-4 10 1,-5 6-437,-1-1-1,-1-1 1,-1 0 0,-28 30-1,21-28-1132,-1-1-1,-2-1 1,-33 23 0,20-22-8877</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1:47.073"/>
    </inkml:context>
    <inkml:brush xml:id="br0">
      <inkml:brushProperty name="width" value="0.025" units="cm"/>
      <inkml:brushProperty name="height" value="0.025" units="cm"/>
    </inkml:brush>
  </inkml:definitions>
  <inkml:trace contextRef="#ctx0" brushRef="#br0">182 0 4484,'0'0'545,"-53"0"-801,32 0-161,1 0 321,4 0 64,1 0 32,4 0 32,1 0-128,2 0 96,-1 0 64,3 0 0,0 0-128,-1 0-3716</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1:47.898"/>
    </inkml:context>
    <inkml:brush xml:id="br0">
      <inkml:brushProperty name="width" value="0.025" units="cm"/>
      <inkml:brushProperty name="height" value="0.025" units="cm"/>
    </inkml:brush>
  </inkml:definitions>
  <inkml:trace contextRef="#ctx0" brushRef="#br0">65 66 6342,'0'0'6566,"-8"0"-4569,-26 0 42,11 0 1693,35 0-3509,589-6 3952,-2-38-4361,-591 42 860,-12 0-271,-27-1-165,-49 1-262,-104 0 79,51-2 498,0 5 0,-179 26 0,264-15-489,103-10 0,216-1-14,292-3-1082,-551 2 1031,-7 1 4,0-1 0,0 0 0,-1-1 0,1 1 0,0-1 0,0 0 0,0 0 0,0 0 0,-1 0 0,7-4 0,-11 5-2,0 0 1,0 0-1,0 0 0,0-1 1,0 1-1,0 0 0,1 0 1,-1 0-1,0-1 1,0 1-1,0 0 0,0 0 1,0-1-1,0 1 0,0 0 1,0 0-1,0 0 0,0-1 1,0 1-1,0 0 0,0 0 1,0-1-1,0 1 1,-1 0-1,1 0 0,0 0 1,0-1-1,0 1 0,0 0 1,0 0-1,0 0 0,0-1 1,-1 1-1,1 0 1,0 0-1,0 0 0,0 0 1,-1 0-1,1-1 0,0 1 1,0 0-1,0 0 0,-1 0 1,1 0-1,0 0 0,0 0 1,0 0-1,-1 0 1,1 0-1,0 0 0,0 0 1,-1 0-1,1 0 0,0 0 1,0 0-1,-1 0 0,1 0 1,0 0-1,0 0 1,-1 0-1,-16-3-36,-437-10 58,316 14 563,228 9-1051,493-4-10206,-699-16 7062,33-3 139</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2:36.958"/>
    </inkml:context>
    <inkml:brush xml:id="br0">
      <inkml:brushProperty name="width" value="0.025" units="cm"/>
      <inkml:brushProperty name="height" value="0.025" units="cm"/>
    </inkml:brush>
  </inkml:definitions>
  <inkml:trace contextRef="#ctx0" brushRef="#br0">1438 111 5958,'-225'-64'7909,"150"48"-5903,-76-7 0,102 19-1782,1 1 0,-1 3 0,1 2 0,-1 2 1,1 2-1,0 2 0,-71 22 0,84-18-82,0 1 0,1 1 0,0 3 1,2 0-1,0 2 0,1 2 0,-44 37 0,55-40-20,0 1 1,2 1-1,0 1 0,2 1 1,0 0-1,1 1 0,2 1 1,0 0-1,1 0 0,2 2 1,-8 25-1,10-21-46,1 0 0,1 1 1,1 0-1,2 0 0,1 0 0,2 0 0,1 0 0,9 58 0,-6-70 6,0 0 0,2-1 0,0 0 0,1 0 0,1 0 0,1-1 0,0-1 0,1 1 0,1-1 0,0-1 0,1 0 0,1-1 0,0 0 0,1-1 0,24 18 0,-10-13 93,0-2-1,2 0 1,0-2 0,1-1 0,0-2 0,0-1 0,1-1 0,1-2 0,-1-1-1,1-1 1,0-2 0,1-2 0,48-3 0,-30-3-1,0-1 1,0-3-1,0-2 1,-2-2-1,1-3 0,-2-1 1,87-45-1,-84 33-25,-1-3 0,-1-2-1,82-73 1,-101 77-124,-1-1 0,-1-1 0,-2-2-1,-1-1 1,-2 0 0,21-43 0,-36 62-23,-2-1 1,0-1-1,-1 1 0,0-1 1,-2 0-1,0-1 0,3-32 1,-7 44-4,0-1 0,0 0 1,-1 0-1,0 0 1,0 1-1,-1-1 0,0 0 1,0 1-1,-1-1 0,0 1 1,0 0-1,0 0 0,-1 0 1,0 1-1,-1-1 1,0 1-1,0 0 0,0 0 1,0 1-1,-11-9 0,-4 0-202,0 2-1,0 0 1,-1 2-1,-1 0 1,1 1-1,-2 1 1,-26-5-1,-166-24-5667,198 35 5160,-96-13-5749</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2:38.254"/>
    </inkml:context>
    <inkml:brush xml:id="br0">
      <inkml:brushProperty name="width" value="0.025" units="cm"/>
      <inkml:brushProperty name="height" value="0.025" units="cm"/>
    </inkml:brush>
  </inkml:definitions>
  <inkml:trace contextRef="#ctx0" brushRef="#br0">1907 172 4965,'-40'-1'1159,"-1"-2"1,1-2-1,-46-11 1,-116-41 580,131 34-695,-1 3 0,-128-17 0,132 31-501,-1 3 0,1 3 1,0 3-1,0 3 0,0 3 1,-129 34-1,161-31-309,1 1-1,1 2 1,0 1-1,1 2 0,1 1 1,-30 24-1,39-24-147,0 0 0,2 2 1,1 0-1,0 1 0,2 1 0,0 1 0,2 1 0,-19 37 0,19-28-73,2 0 0,1 1 0,2 0 0,1 1 0,2 0 0,2 1 1,1-1-1,2 1 0,1 0 0,2 0 0,1 0 0,3 0 0,9 50 0,-6-59-2,0 0 0,2-1 0,1 0 0,1 0 0,1-1-1,2 0 1,0-1 0,2-1 0,0 0 0,2-1 0,0-1 0,2-1 0,0-1-1,2 0 1,0-2 0,1 0 0,40 23 0,-14-17 66,1-1 0,1-3 0,1-2 0,1-2 0,1-2 0,82 9 1,-13-10 520,225-7 1,-265-10-334,0-3 0,0-4 0,96-26 0,-133 25 22,-1-3 0,0-1 0,-1-2 0,-1-2 0,-1-2 0,-1-2 0,41-31 0,-62 38-160,-1 0-1,-1 0 1,-1-2 0,0 0-1,-1-1 1,-2-1 0,0 0-1,-1-1 1,-1-1 0,-1 0-1,-1 0 1,-1-1-1,-1 0 1,-1-1 0,-2 1-1,0-1 1,-1-1 0,-2 1-1,-1 0 1,0-1-1,-7-44 1,5 56-113,-1 0 0,-1 0 0,0 1 1,-1-1-1,-1 1 0,0 0 0,-1 0 0,0 1 0,-1-1 0,0 1 0,-17-20 0,12 18-41,-1 2 0,0 0 0,-1 1 0,0 0 0,-1 1 0,0 0-1,0 1 1,-22-8 0,-20-3-1205,-1 2-1,0 2 1,-1 4-1,-83-8 1,139 20 1105,-148-19-5660,-1 2-5275</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2:13.837"/>
    </inkml:context>
    <inkml:brush xml:id="br0">
      <inkml:brushProperty name="width" value="0.025" units="cm"/>
      <inkml:brushProperty name="height" value="0.025" units="cm"/>
    </inkml:brush>
  </inkml:definitions>
  <inkml:trace contextRef="#ctx0" brushRef="#br0">12 17 4420,'-6'-5'-531,"1"-6"12937,8 22-10193,0-5-1996,-1 0-1,1 0 0,0 0 1,1-1-1,-1 1 0,1-1 1,0 0-1,1 0 0,-1 0 1,1-1-1,0 0 1,7 5-1,8 6 417,40 20 0,-34-22-176,1-3 1,1 0 0,38 9 0,-36-12 673,-1 2 1,56 24 0,-28-5-542,7 4-176,-1 2-1,64 47 1,-76-47 72,84 42 0,-58-35-187,-23-15-42,-44-23-173,-1 1-1,1 0 0,-1 1 0,0 0 1,0 0-1,-1 1 0,1 0 0,-1 1 1,-1-1-1,1 2 0,-1-1 0,8 12 1,-4-4-20,-2 0 0,0 1 0,-1 0 0,0 0 0,-1 1 0,-1 0 0,5 22 0,-12-41-471,0-1 0,-1 1-1,1 0 1,-1 0 0,1 0 0,-1 0 0,0 0-1,1 0 1,-1 0 0,0 1 0,0-1 0,0 0-1,-1 1 1,1 0 0,0-1 0,-1 1 0,-2-1-1,-1-1-684,0 1-1,0-1 0,0 1 0,-1 0 0,1 0 0,-13-1 0,8 3 205,8-1 1043,0 1-1,0 0 1,0 0 0,0 0-1,0 0 1,-1 0-1,1 1 1,0 0 0,-4 1-1,3 8 2249,13 12-307,24 37 414,-23-39-1695,1 0 1,0-1 0,2 0-1,25 29 1,-38-47-791,1 0 0,0 0 0,0 0 0,0-1-1,0 1 1,0 0 0,0 0 0,0 0 0,0-1 0,0 1 0,0 0 0,0-1 0,0 1-1,0-1 1,1 0 0,-1 1 0,0-1 0,0 0 0,1 0 0,-1 0 0,0 0 0,0 0-1,1 0 1,-1 0 0,0 0 0,2 0 0,-1-1 13,-1-1-1,1 1 1,-1 0 0,1 0 0,-1-1-1,0 1 1,1-1 0,-1 1 0,0-1-1,0 1 1,0-1 0,0 0-1,-1 1 1,1-1 0,1-2 0,2-11 150,0 1 0,-1-1 0,1-21-1,-3 30-153,18-95-159,-1 37-5007,-6 22-3465,-4 8-4081</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3:17.019"/>
    </inkml:context>
    <inkml:brush xml:id="br0">
      <inkml:brushProperty name="width" value="0.025" units="cm"/>
      <inkml:brushProperty name="height" value="0.025" units="cm"/>
    </inkml:brush>
  </inkml:definitions>
  <inkml:trace contextRef="#ctx0" brushRef="#br0">10597 557 4773,'-111'17'6482,"80"-15"-6522,-1-2 0,0-1 0,1-2 1,-1 0-1,1-3 0,-34-9 0,16 3 472,1 3 0,-1 1 1,-70-1-1,-151 13 2525,112 1-2294,-674-30-406,735 20-210,-425-6 446,-64-4 541,129-21-870,5-37-136,425 66-31,-194-45 15,-316-34 0,454 79-21,-831-104 18,724 76-25,0 9 0,-260-3 0,-138 37-4,-168-4 676,-9-12 400,219 4-1402,259 12 804,249-4-316,-1 3-1,1 1 1,0 1-1,0 2 1,-46 21 0,43-11-160,0 1 0,2 2 0,1 2 1,0 2-1,3 1 0,-64 65 0,49-37-51,2 1 0,3 3 0,-55 98 0,72-106 98,2 1-1,3 2 1,2 0-1,2 2 0,-17 95 1,19-46 28,6 0 0,2 137 0,14-55-189,8 0 0,44 221 1,137 613-467,-51-479 584,46-12 15,-13-41 12,-132-355 5,-5-9-16,94 206 0,-114-295 5,2-1 1,1-1-1,2-1 0,1-1 1,2-1-1,1-2 1,1 0-1,2-2 1,53 39-1,8-8 9,190 91 0,116 10 16,-123-74-16,2-11 0,4-13 0,313 29 0,-275-67-3,434-24 1,-48-35 25,119-3-14,796-49-52,-270-4 31,-728 54 13,510-2 626,1 38 4,-466 3-677,-444-7 14,296-42 0,-201-2 24,444-56 16,339-68-392,-680 97 389,-318 58-24,420-78 39,-8-43-42,-132-5 22,-282 98-21,161-97-1,-216 112-8,329-217-63,-288 183-218,-2-4 0,85-91-1,-119 106 264,-3-2 0,-2-2 0,58-94 0,-86 121 34,-2-1-1,-2 0 1,0-1 0,-2-1-1,-2 0 1,-1 0 0,-2-1-1,-1-1 1,3-55-1,-8 49-26,-2 0 0,-2 0 0,-12-62 0,9 77 12,-1 0-1,-1 1 1,-2 0 0,0 1 0,-2 0 0,-23-36 0,-14-8 60,-3 2 0,-2 2 0,-4 3-1,-74-62 1,-277-193 34,237 198 163,-5 8 0,-270-123-1,95 74-202,-7 15 0,-6 16-1,-5 16 1,-570-96-1,237 100 5,-507-84-303,-774-212 215,439 105 790,1121 239-576,-526-145 0,838 173-415,-330-78 2691,374 100-3396,-88-3 1,105 12-1679,1 3 0,-77 12 0,38 2-8573</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3:34.443"/>
    </inkml:context>
    <inkml:brush xml:id="br0">
      <inkml:brushProperty name="width" value="0.025" units="cm"/>
      <inkml:brushProperty name="height" value="0.025" units="cm"/>
    </inkml:brush>
  </inkml:definitions>
  <inkml:trace contextRef="#ctx0" brushRef="#br0">65 44 5285,'0'0'3075,"-64"-43"-8680</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3:35.453"/>
    </inkml:context>
    <inkml:brush xml:id="br0">
      <inkml:brushProperty name="width" value="0.025" units="cm"/>
      <inkml:brushProperty name="height" value="0.025" units="cm"/>
    </inkml:brush>
  </inkml:definitions>
  <inkml:trace contextRef="#ctx0" brushRef="#br0">4076 310 4228,'-12'-4'1997,"-258"-80"1905,94 42-2898,-325-32-1,-886-26 1383,1254 95-2379,1 5-1,-1 6 0,1 6 0,0 5 0,2 6 0,-204 64 0,234-53 17,-241 88-3,326-116 59,1 1 1,-1 0-1,1 1 1,1 1-1,0 0 1,-13 11-1,20-15-43,2 0 0,-1 0 0,1 1 0,0-1 1,0 1-1,0 0 0,1 0 0,0 1 0,0-1 0,0 0 0,1 1 0,0 0 0,1-1 0,-1 1 0,1 0 0,0 9 0,1 2-18,0 0 1,1 0 0,1 0-1,1 0 1,0 0-1,2 0 1,0-1-1,1 0 1,9 19-1,-3-11 55,2-1-1,1 0 1,1-1 0,1-1-1,25 27 1,14 4 251,3-2 0,2-2 0,86 52-1,-71-54-249,2-4-1,2-2 0,114 39 1,-57-34-15,187 36-1,739 116 129,-924-180-144,150 0 0,-206-18-23,1-4 0,-1-4 0,93-20 0,-72 6 52,-2-5 1,-1-5 0,-1-4-1,98-51 1,-152 62 20,0-2 0,-2-2-1,-1-2 1,39-37 0,-55 42-49,0-1 1,-2-2-1,-1 0 0,-2-2 0,-1 0 1,24-47-1,-34 56 44,-2 0 0,0 0 0,-2-1 0,0 0 0,-2 0 0,0 0 0,1-29-1,-5 38-46,-1 0-1,0-1 0,-1 1 0,-1 0 0,0 0 0,-1-1 0,0 2 0,-1-1 1,-1 0-1,0 1 0,-1 0 0,-1 0 0,-8-14 0,1 8 1,-1 1 0,-1 0-1,0 1 1,-2 1 0,1 0 0,-2 2-1,0 0 1,-1 1 0,0 0 0,-1 2-1,0 1 1,-1 0 0,-26-7 0,-29-4-759,0 2 1,-124-12-1,150 24-262,-89-13-3350</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4:27.503"/>
    </inkml:context>
    <inkml:brush xml:id="br0">
      <inkml:brushProperty name="width" value="0.025" units="cm"/>
      <inkml:brushProperty name="height" value="0.025" units="cm"/>
    </inkml:brush>
  </inkml:definitions>
  <inkml:trace contextRef="#ctx0" brushRef="#br0">1 29 4901,'2'0'4548,"15"-3"-4292,12-4 1254,-1 0-1,2 2 0,-1 2 1,54-1-1,118 19-411,-26-1-267,186 6 1255,127 2-1893,-301-21 119,913-20 631,-687-2-476,773 60 0,-1153-35-453,862 80 155,3-40 112,-113-69 894,-204-49-207,-241 27 343,-223 38-1243,-92 8-3219,0 1-3321,-31 0-1194</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4:31.296"/>
    </inkml:context>
    <inkml:brush xml:id="br0">
      <inkml:brushProperty name="width" value="0.025" units="cm"/>
      <inkml:brushProperty name="height" value="0.025" units="cm"/>
    </inkml:brush>
  </inkml:definitions>
  <inkml:trace contextRef="#ctx0" brushRef="#br0">716 106 4484,'0'0'123,"-4"-8"363,-20-26 581,20 28-440,-1 1-1,0 0 1,0 0 0,0 1 0,-1-1-1,1 1 1,-1 0 0,0 1 0,-1 0 0,1 0-1,0 0 1,-1 0 0,0 1 0,-9-2-1,-3 2-350,1 0 1,-1 2-1,0 0 0,1 1 0,-1 1 0,1 1 0,-1 0 0,1 1 0,0 1 0,0 1 0,1 1 0,0 0 0,0 1 0,-25 17 0,18-10-179,1 1-1,1 2 0,1 0 0,0 2 1,1 0-1,1 1 0,1 1 1,-29 47-1,35-49 71,1 1 0,1 1 1,1 0-1,0 0 0,2 1 0,1 0 1,0 0-1,2 0 0,1 1 0,1 0 1,0-1-1,2 1 0,1 0 1,5 27-1,-5-42-109,1-1 1,1 0 0,-1 0-1,2 0 1,-1-1 0,1 1-1,0-1 1,0 0-1,1 0 1,0 0 0,0-1-1,1 1 1,-1-1 0,2-1-1,-1 1 1,0-1-1,1 0 1,0 0 0,0-1-1,1 0 1,-1-1 0,1 1-1,0-1 1,0-1-1,0 1 1,0-1 0,0-1-1,0 0 1,1 0 0,8 0-1,3 0 210,1-2-1,-1 0 1,1-1 0,-1-1-1,1-1 1,-1-1 0,0-1-1,-1-1 1,0 0-1,0-1 1,22-14 0,-11 4-45,-2-2 0,0-1 0,-1-2 0,-1 0-1,-1-2 1,-1-1 0,-2 0 0,0-2 0,-2 0 0,-1-2 0,-2 0 0,16-35 0,-29 53-114,0 1 0,0-1 0,-1 1-1,0-1 1,-1 0 0,-1 0 0,0 0-1,-1-1 1,-1-16 0,0 23-92,0 0 1,0 0 0,-1 1-1,1-1 1,-2 0 0,1 1-1,-1-1 1,1 1-1,-1 0 1,-1 0 0,1 0-1,-1 0 1,0 1-1,0-1 1,0 1 0,-1 0-1,1 0 1,-1 0-1,0 1 1,-8-5 0,2 3-189,0 1 0,0 0 0,0 0 0,0 1 0,-1 0 1,1 1-1,-1 0 0,0 1 0,0 0 0,-14 2 0,-47 7-4206,2 9-5248,17-1-6956</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4:39.002"/>
    </inkml:context>
    <inkml:brush xml:id="br0">
      <inkml:brushProperty name="width" value="0.025" units="cm"/>
      <inkml:brushProperty name="height" value="0.025" units="cm"/>
    </inkml:brush>
  </inkml:definitions>
  <inkml:trace contextRef="#ctx0" brushRef="#br0">988 107 4260,'0'0'3785,"-9"-8"-2253,-3-2-1212,-53-43 3189,58 48-3336,1 1 0,-1 0 1,-1 0-1,1 0 1,0 1-1,-1 1 0,0-1 1,1 1-1,-13-2 1,-20 3 346,-1 2 1,-66 9 0,94-9-97,-3 4 1876,29-3-442,-13-2-1820,0-1 1,0 1-1,0-1 1,0 1-1,0 0 0,0-1 1,0 1-1,0-1 0,0 1 1,0-1-1,0 1 0,0-1 1,-1 1-1,1 0 0,0-1 1,0 1-1,0 0 0,-1-1 1,1 1-1,0-1 1,0 1-1,-1 0 0,1 0 1,0-1-1,-1 1 0,1 0 1,-1-1-1,1 1 0,0 0 1,-1 0-1,1 0 0,-1 0 1,1-1-1,0 1 0,-1 0 1,1 0-1,-1 0 1,-161 8 606,141-7-628,0 0 0,0 2 0,0 0 0,0 1 0,1 1 0,0 1 0,0 1 0,0 1 0,1 0 0,-33 21 0,36-21 101,1 2 0,0 0 0,0 0 0,1 2 0,1 0 0,0 0 0,-19 24 0,25-27-54,1 1 1,0 0-1,1 0 0,0 1 0,0-1 0,1 1 0,1 0 0,0 0 0,0 0 1,1 1-1,0-1 0,1 24 0,0-23-12,1 0 1,1 0-1,0-1 1,1 1-1,4 17 1,-5-25-21,1 0 0,0 0 1,0 0-1,0 0 0,1-1 1,-1 1-1,1-1 0,0 1 1,0-1-1,0 0 0,1 0 1,-1 0-1,1-1 0,-1 1 1,1-1-1,0 0 0,0 0 1,5 2-1,12 4 130,1-1 0,-1-1 0,1-1 0,0-1 0,35 2 0,118-5 52,-95-2-71,-4 0-43,143-22 0,-175 15-27,0-2 0,-1-2 1,-1-2-1,67-30 0,-94 36 33,-1 0 0,0-1 1,-1-1-1,0 0 0,-1 0 0,1-1 0,-2-1 0,11-13 1,-17 18-35,1 0 0,-2 0 0,1 0 1,-1-1-1,0 0 0,-1 0 0,1 0 0,-2 0 1,1-1-1,-1 1 0,0-1 0,-1 1 1,0-1-1,-1 0 0,0 1 0,-1-15 0,0 17-52,-1 1 0,0-1 0,0 1 0,-1 0 0,1 0 0,-1 0 0,0 0-1,-1 0 1,1 0 0,-1 1 0,0 0 0,0-1 0,0 1 0,0 1 0,-1-1-1,0 1 1,0 0 0,0 0 0,0 0 0,0 1 0,0-1 0,-1 1 0,1 1-1,-7-2 1,-12-4-44,0 2-1,0 0 0,0 2 1,-33-1-1,-111 9-2957,119-2 38,-14-2-3029</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4:43.724"/>
    </inkml:context>
    <inkml:brush xml:id="br0">
      <inkml:brushProperty name="width" value="0.025" units="cm"/>
      <inkml:brushProperty name="height" value="0.025" units="cm"/>
    </inkml:brush>
  </inkml:definitions>
  <inkml:trace contextRef="#ctx0" brushRef="#br0">0 129 9385,'0'0'2386,"7"-3"-4019,-5 2 1798,1 0 1,-1 0-1,0 1 1,1-1-1,-1 1 1,1-1-1,-1 1 1,1 0-1,-1-1 0,1 2 1,-1-1-1,1 0 1,-1 0-1,1 1 1,-1-1-1,1 1 1,-1 0-1,0 0 1,1 0-1,3 2 1,15 2 400,0 0 0,0-1 0,1-1 0,-1-1 0,1-1 0,0-1 0,22-3 0,13 2-343,324-14 857,-38 0 424,335 10-390,458-8-168,-852 5-1009,1268-63 5401,-1432 54-4607,-138 19-3010,1-1-4821,11-1-908</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02.183"/>
    </inkml:context>
    <inkml:brush xml:id="br0">
      <inkml:brushProperty name="width" value="0.025" units="cm"/>
      <inkml:brushProperty name="height" value="0.025" units="cm"/>
    </inkml:brush>
  </inkml:definitions>
  <inkml:trace contextRef="#ctx0" brushRef="#br0">442 2 2915,'0'0'8573,"-10"0"-5808,-13-1-1330,0 1-1,0 1 1,-33 6-1,48-6-1139,0 1 0,0 1-1,0-1 1,0 1 0,0 1 0,1-1-1,0 1 1,-1 1 0,1-1 0,1 1-1,-1 0 1,1 1 0,0 0 0,-9 10-1,-3 10 119,1 0-1,1 2 0,2 0 0,0 0 0,-16 55 0,10-15 122,-17 105-1,26-98-282,3 0 0,4 0-1,6 101 1,-1-162-193,0 0-1,2 0 0,0-1 1,0 1-1,1 0 0,1-1 1,0 0-1,1 0 1,11 19-1,-14-27-25,0-1-1,0 0 1,0 0 0,1-1 0,0 1 0,-1 0-1,1-1 1,0 0 0,1 0 0,-1 0-1,1-1 1,-1 0 0,1 1 0,0-1 0,-1-1-1,1 1 1,0-1 0,0 0 0,0 0-1,0 0 1,1-1 0,-1 0 0,0 0 0,0 0-1,0 0 1,0-1 0,0 0 0,0 0-1,6-3 1,0 0 97,-1 0-1,0-1 1,-1 0-1,1-1 1,-1 0-1,0 0 0,0-1 1,11-12-1,62-71 787,-69 75-802,14-17-107,-1-1 1,-2 0 0,-2-2 0,-1-1-1,-1-1 1,-2 0 0,-2-2 0,-2 0-1,-1 0 1,-2-1 0,-2-1 0,-1 0-1,-2 0 1,0-57 0,-5 71-7,-2 0 0,0 0 0,-2 0 0,-1 0 0,-13-43 0,16 65 0,-1-1 0,0 1 0,0-1 0,-1 1 0,1 0 0,-1 0 0,0 1 0,0-1 0,-1 0 0,0 1 0,1 0 0,-2 0 0,1 0 0,0 0 0,-1 1 0,1 0 0,-1 0 0,0 0 0,0 0 0,0 1 0,-1 0 0,1 0 0,-1 0 0,1 1 0,-1-1 0,1 1 0,-1 1 0,0-1 0,1 1 0,-1 0 0,0 0 0,1 1 0,-9 1 0,5 0-56,1 1-1,-1 0 1,1 1 0,-1-1-1,1 2 1,1-1 0,-1 1-1,0 0 1,1 1 0,0-1 0,1 2-1,-1-1 1,-6 9 0,-28 24-1831,23-28-6355,8-9-8099</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23.536"/>
    </inkml:context>
    <inkml:brush xml:id="br0">
      <inkml:brushProperty name="width" value="0.025" units="cm"/>
      <inkml:brushProperty name="height" value="0.025" units="cm"/>
    </inkml:brush>
  </inkml:definitions>
  <inkml:trace contextRef="#ctx0" brushRef="#br0">588 18 7687,'0'0'2242,"-13"-3"-74,2-1-1797,0 1 1,0 1-1,-1 0 1,1 0 0,0 1-1,-1 1 1,1 0-1,-1 0 1,1 1-1,-1 1 1,1 0-1,0 0 1,0 1-1,-18 7 1,7 2-112,1 1 0,0 2 0,1 0 0,1 0 0,0 2 0,1 1 0,1 0 0,1 1 0,0 1 0,2 0 0,0 1 0,1 1 0,-17 38 0,6-1 203,2 1-1,4 0 1,1 1-1,-10 79 0,18-78-414,3-1-1,2 1 1,3 0 0,12 105-1,-5-128 84,1 0 0,2-1-1,1 0 1,2-1 0,2 0 0,2-1-1,1 0 1,32 49 0,-42-73-110,2-2 0,-1 1 0,1-1 0,1 0 0,-1-1 0,2 0 0,-1 0 0,1-1 0,1-1 0,-1 0 0,15 6 0,-18-9 20,1-1 0,0-1 0,-1 1 1,1-1-1,0-1 0,0 0 0,0 0 0,0-1 0,0 0 1,0 0-1,0-1 0,0 0 0,0-1 0,0 0 0,0 0 1,-1-1-1,15-7 0,-5 1 214,0-2-1,-1 0 1,0-1 0,-1-1-1,-1-1 1,0 0 0,-1-1-1,24-32 1,-10 9 77,-3-2 0,38-78 0,-46 76-165,-1-1 0,-2-1 0,-2 0 0,-2 0-1,8-77 1,-12 33-64,-12-173 0,3 221-87,-14-65 1,15 94 6,-1 0 1,0 0 0,-1 0 0,0 0-1,-1 1 1,0 0 0,-1 0-1,0 0 1,0 1 0,-12-13-1,14 18-6,0 0 0,-1 1-1,0 0 1,0 0 0,0 0-1,0 0 1,0 1-1,0 0 1,-1 0 0,1 0-1,-1 1 1,1 0-1,-1 0 1,0 0 0,1 1-1,-1 0 1,-10 1-1,-8 2-265,0 1 0,1 1 0,-25 8 0,-22 5-3474,39-15-574,5-3-2654</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05.799"/>
    </inkml:context>
    <inkml:brush xml:id="br0">
      <inkml:brushProperty name="width" value="0.025" units="cm"/>
      <inkml:brushProperty name="height" value="0.025" units="cm"/>
    </inkml:brush>
  </inkml:definitions>
  <inkml:trace contextRef="#ctx0" brushRef="#br0">0 338 16720,'0'0'6022,"71"-30"-4805,-25-2 32,14-8-480,6-4-417,4-1-192,-2 3-128,-8 6-128,-12 9-416,-13 7-33,-11 8-288,-14 4-96,-7 7-352,-9 1-3427,-14 0-609,-3 0-1826</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2:26.215"/>
    </inkml:context>
    <inkml:brush xml:id="br0">
      <inkml:brushProperty name="width" value="0.025" units="cm"/>
      <inkml:brushProperty name="height" value="0.025" units="cm"/>
    </inkml:brush>
  </inkml:definitions>
  <inkml:trace contextRef="#ctx0" brushRef="#br0">421 23 4004,'0'0'288,"-8"1"369,-180 1 13840,111-3-11885,158 2-1714,-14 1-736,110-11 1,-319 11 2650,-188 22-544,644-46-3129,-257 21 452,-8 0 105,47-6 0,-223 2 1381,93 5-1047,-30-1 197,1 3 1,-121 18-1,203-21-205,0 0 0,39 3 1,-5 0 2,46-1-18,-40 2-11,1-3 1,92-13-1,-133 6 100,-35 3-25,-33-1-12,21 4 19,-25-3 286,0 2-1,0 3 1,-85 12 0,138-13-381,0-1 0,0 1 0,-1 0 0,1 0-1,0 0 1,0 0 0,0 0 0,0 0 0,-1 0 0,1 0 0,0 0 0,0 0 0,0 0 0,0 0 0,-1-1 0,1 1 0,0 0 0,0 0 0,0 0-1,0 0 1,-1 1 0,1-1 0,0 0 0,0 0 0,0 0 0,0 0 0,-1 0 0,1 0 0,0 0 0,0 0 0,0 0 0,0 0 0,0 0-1,-1 0 1,1 1 0,0-1 0,0 0 0,0 0 0,0 0 0,0 0 0,0 0 0,0 1 0,0-1 0,0 0 0,-1 0 0,1 0 0,0 0-1,0 0 1,0 1 0,0-1 0,0 0 0,0 0 0,0 0 0,0 1 0,0-1 0,0 0 0,0 0 0,0 0 0,0 0 0,0 1 0,0-1 0,0 0-1,1 0 1,14 5-1277,29-1-2700,1-6-3011,9-9-6268</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06.144"/>
    </inkml:context>
    <inkml:brush xml:id="br0">
      <inkml:brushProperty name="width" value="0.025" units="cm"/>
      <inkml:brushProperty name="height" value="0.025" units="cm"/>
    </inkml:brush>
  </inkml:definitions>
  <inkml:trace contextRef="#ctx0" brushRef="#br0">310 0 10154,'0'0'16047,"-2"9"-15305,-4 10-445,-1 0 1,0-1-1,-1 0 1,-1 0-1,-1-1 1,-14 19 0,-86 102 880,8-10-542,98-123-566,1-1 0,0 1 0,0 0 0,1 0 0,-1 0 0,1 0 0,-2 7 0,4-11-66,1 0 0,-1-1 0,1 1 0,-1-1 0,1 1 0,-1-1 0,1 1 0,-1-1 0,1 1 0,0-1 0,-1 1 0,1-1 0,0 0 0,-1 1 0,1-1 0,0 0-1,-1 0 1,1 1 0,0-1 0,0 0 0,-1 0 0,1 0 0,0 0 0,0 0 0,-1 0 0,1 0 0,0 0 0,0 0 0,-1-1 0,1 1 0,0 0 0,0 0 0,-1-1 0,2 1 0,32-7 50,133-54 104,7-1-1817,-110 44-1131,-23 7-2240,-8 3-3309</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07.985"/>
    </inkml:context>
    <inkml:brush xml:id="br0">
      <inkml:brushProperty name="width" value="0.025" units="cm"/>
      <inkml:brushProperty name="height" value="0.025" units="cm"/>
    </inkml:brush>
  </inkml:definitions>
  <inkml:trace contextRef="#ctx0" brushRef="#br0">16 41 6342,'0'0'10832,"0"-8"-7571,0-7-3249,0-3 3556,4 39-971,23 164 225,-15-83-1532,50 191 0,-50-269-1050,-12-50 5,-11-54 23,5 51-268,-1 0 0,-2 0 0,-1 1 0,-1 0 0,-1 0 0,-21-32 0,33 59 0,-1 0 0,1 0 0,-1 0 0,0 0 0,1 0 0,-1 0 0,0 0 0,0 1 0,0-1 0,1 0 0,-1 1 0,0-1 0,0 1 0,0-1 0,0 1 0,0-1 0,0 1 0,0-1 0,0 1 0,0 0 0,0 0 0,-2-1 0,3 2 0,-1-1 0,0 0 0,1 0 0,-1 1 0,1-1 0,-1 0 0,0 1 0,1-1 0,-1 0 0,1 1 0,-1-1 0,1 1 0,-1-1 0,1 1 0,0-1 0,-1 1 0,1-1 0,-1 1 0,1 0 0,0-1 0,0 1 0,-1-1 0,1 1 0,0 0 0,0 0 0,-1 1 0,1 0 0,0-1 0,0 1 0,0-1 0,0 1 0,0-1 0,0 1 0,0 0 0,1-1 0,-1 1 0,0-1 0,1 1 0,-1-1 0,1 1 0,0-1 0,-1 0 0,1 1 0,0-1 0,0 0 0,0 1 0,0-1 0,0 0 0,0 0 0,0 0 0,1 0 0,-1 0 0,0 0 0,1 0 0,-1 0 0,0-1 0,1 1 0,1 0 0,3 1 0,0-1 0,0 1 0,-1-2 0,1 1 0,0 0 0,0-1 0,0 0 0,0-1 0,0 1 0,-1-1 0,1 0 0,0-1 0,-1 1 0,1-1 0,0 0 0,-1-1 0,0 1 0,0-1 0,0 0 0,0 0 0,0-1 0,0 0 0,-1 1 0,6-8 0,-2 3 0,0-1 0,-1-1 0,0 0 0,0 0 0,-1 0 0,-1 0 0,0-1 0,0 0 0,-1 0 0,0 0 0,2-14 0,-9 45 0,2 1 0,1 0 0,0 0 0,1 0 0,8 36 0,-8-53 2,0-1 1,1 1-1,0-1 0,-1 1 0,1-1 1,1 0-1,-1 1 0,0-1 1,1 0-1,0-1 0,0 1 0,-1 0 1,1-1-1,1 1 0,-1-1 1,0 0-1,1 0 0,-1-1 0,1 1 1,7 2-1,-9-4-8,0 1 1,0-1-1,0 1 0,0-1 0,-1 0 1,1 0-1,0 0 0,0 0 1,0 0-1,0 0 0,0-1 0,0 1 1,0-1-1,0 1 0,0-1 1,0 0-1,0 1 0,-1-1 0,1 0 1,0 0-1,-1-1 0,1 1 0,0 0 1,-1 0-1,0-1 0,1 1 1,-1-1-1,0 1 0,0-1 0,1 0 1,-1 1-1,-1-1 0,1 0 1,0 0-1,0 0 0,-1 0 0,1 1 1,-1-1-1,1 0 0,-1 0 1,0-4-1,2-45-8493,-2 39 5654,0-19-5029</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08.326"/>
    </inkml:context>
    <inkml:brush xml:id="br0">
      <inkml:brushProperty name="width" value="0.025" units="cm"/>
      <inkml:brushProperty name="height" value="0.025" units="cm"/>
    </inkml:brush>
  </inkml:definitions>
  <inkml:trace contextRef="#ctx0" brushRef="#br0">0 0 18481,'0'0'12620,"25"53"-25752,-2-48 1921</inkml:trace>
  <inkml:trace contextRef="#ctx0" brushRef="#br0" timeOffset="1">241 45 13581,'0'0'14237,"6"13"-12582,-3-5-1416,0-4-126,-1 0 1,0 1 0,0-1-1,0 1 1,-1 0-1,0-1 1,0 1 0,0 0-1,0 0 1,-1 0-1,0 0 1,0-1 0,0 1-1,0 0 1,-1 0-1,0 0 1,0 0 0,-2 6-1,-10 21 9,0-1 0,-2-1-1,-2 0 1,-24 35 0,41-65-254,-1 1 1,1-1-1,0 1 1,0-1-1,-1 0 1,1 1-1,0-1 1,-1 1-1,1-1 1,0 0-1,-1 1 0,1-1 1,-1 0-1,1 1 1,0-1-1,-1 0 1,1 0-1,-1 1 1,1-1-1,-1 0 1,1 0-1,-1 0 1,1 0-1,-1 0 1,1 0-1,-1 0 1,1 0-1,-1 0 1,0 0-1,1 0 1,-1 0-1,1 0 1,-1 0-1,1 0 0,-1 0 1,1 0-1,0-1 1,-1 1-1,1 0 1,-1 0-1,1-1 1,-1 1-1,1 0 1,0-1-1,-1 1 1,1 0-1,-1-1 1,1 1-1,0-1 1,0 1-1,-1-1 1,1 1-1,0 0 1,0-1-1,-1 1 1,1-2-1,-11-34-7377,8 27 4919,-7-24-7264</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08.714"/>
    </inkml:context>
    <inkml:brush xml:id="br0">
      <inkml:brushProperty name="width" value="0.025" units="cm"/>
      <inkml:brushProperty name="height" value="0.025" units="cm"/>
    </inkml:brush>
  </inkml:definitions>
  <inkml:trace contextRef="#ctx0" brushRef="#br0">0 0 15278,'0'0'12716,"57"50"-11851,-31-35-384,1-4-385,6 0-32,-1-3-1345,1-6-2403,-5-2-2754,-2 0-6374</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09.060"/>
    </inkml:context>
    <inkml:brush xml:id="br0">
      <inkml:brushProperty name="width" value="0.025" units="cm"/>
      <inkml:brushProperty name="height" value="0.025" units="cm"/>
    </inkml:brush>
  </inkml:definitions>
  <inkml:trace contextRef="#ctx0" brushRef="#br0">147 244 16688,'0'0'6320,"-10"-4"-3992,-34-10-855,41 14-1382,1-1-1,0 1 0,-1 0 0,1 0 0,0 0 0,-1 0 0,1 1 1,0-1-1,-1 1 0,1-1 0,0 1 0,0 0 0,0 0 0,-1 0 1,1 0-1,0 0 0,0 0 0,0 0 0,0 1 0,1-1 1,-1 1-1,0 0 0,1-1 0,-1 1 0,1 0 0,-1 0 0,-1 3 1,-2 3 123,1 1 1,-1-1 0,1 1 0,-4 15-1,6-20-110,1 0 0,0 0-1,0 1 1,0-1 0,0 0 0,1 1-1,-1-1 1,1 0 0,1 1-1,-1-1 1,1 1 0,1 6-1,-1-10-73,0 1 0,-1-1 0,1 1-1,0-1 1,1 0 0,-1 1 0,0-1-1,0 0 1,0 0 0,1 0 0,-1 0-1,1 0 1,-1 0 0,1 0 0,-1-1-1,1 1 1,-1-1 0,1 1 0,0-1-1,-1 1 1,1-1 0,0 0 0,-1 0-1,1 0 1,0 0 0,-1 0 0,1 0-1,0 0 1,-1 0 0,1-1 0,0 1-1,-1-1 1,3 0 0,2-1-30,1-1 0,-1 1 0,0-1 0,0 0 0,-1-1 0,1 1 0,-1-1 0,1 0 0,-1-1 0,-1 1 0,1-1 0,0 0 0,-1 0 0,0-1 0,0 1 0,-1-1 0,4-6 0,2-5 0,-1-1 0,-1 0 0,0 0 0,6-32 0,-5 8 0,-3 0 0,1-65 0,-14 190 32,4-62-26,2 0 0,0 0 0,1 0-1,1 0 1,5 37 0,-3-53-19,-1 0 0,0 0 0,1-1 0,0 1 1,0 0-1,0-1 0,1 0 0,-1 1 0,1-1 0,0 0 0,0-1 0,1 1 0,-1 0 0,1-1 0,0 0 0,0 0 1,0 0-1,0 0 0,0-1 0,1 1 0,-1-1 0,1 0 0,-1-1 0,1 1 0,0-1 0,0 0 0,0 0 1,0 0-1,8 0 0,21 0-2984,-11-4-2569,2-11-5794</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10.138"/>
    </inkml:context>
    <inkml:brush xml:id="br0">
      <inkml:brushProperty name="width" value="0.025" units="cm"/>
      <inkml:brushProperty name="height" value="0.025" units="cm"/>
    </inkml:brush>
  </inkml:definitions>
  <inkml:trace contextRef="#ctx0" brushRef="#br0">15 221 6342,'0'0'21797,"9"-12"-20548,-7 9-1183,5-6 199,0 0-1,-1 0 1,0-1-1,-1 0 1,0 0 0,0-1-1,-1 0 1,-1 1-1,4-16 1,-6 17-96,1 1-107,-1 1 1,0-1-1,-1 1 0,0-1 0,0 1 1,0 0-1,-3-15 0,2 22-62,1-1 0,0 1 0,-1-1 0,1 1 0,0-1 0,-1 1 0,1-1 0,-1 1 0,1 0 0,0-1 0,-1 1 0,1-1 0,-1 1 0,1 0 0,-1 0 0,0-1 0,1 1 0,-1 0 0,1 0 0,-1 0 0,0 0 0,1-1 0,-1 1 0,1 0 0,-1 0 0,0 0 0,1 0 0,-1 0 0,1 1 0,-1-1 0,0 0 0,1 0 0,-1 0 0,1 0 0,-1 1 0,1-1 0,-1 0 0,1 1 0,-1-1 0,1 0 0,-1 1 0,1-1 0,-1 0 0,1 1 0,-1-1 0,1 1 0,-21 22 0,14-8 0,1-1 0,1 1 0,0 0 0,1 0 0,1 0 0,0 0 0,1 1 0,1-1 0,0 1 0,1-1 0,2 19 0,-2-32-59,1 0 0,-1 0 1,1 1-1,-1-1 0,1 0 0,0 0 0,0 0 0,0 0 1,0 0-1,0 0 0,1 0 0,-1 0 0,1-1 1,-1 1-1,1 0 0,-1-1 0,1 0 0,0 1 0,0-1 1,0 0-1,0 1 0,0-1 0,0 0 0,0-1 0,0 1 1,4 1-1,0-1-505,-1 0 0,1 0 0,0 0 0,0-1 0,0 0 0,-1 0 0,1-1 0,0 1 0,8-3 0,6-6-9697</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11.558"/>
    </inkml:context>
    <inkml:brush xml:id="br0">
      <inkml:brushProperty name="width" value="0.025" units="cm"/>
      <inkml:brushProperty name="height" value="0.025" units="cm"/>
    </inkml:brush>
  </inkml:definitions>
  <inkml:trace contextRef="#ctx0" brushRef="#br0">1 87 7143,'0'0'3747,"19"-59"1378,-12 41-2947,0 9 192,-2 9-1088,1 11-642,-3 16 129,0 11 64,-3 12-289,0 8-159,0 6-257,0-2-64,-2 0-32,-1-6-545,-1-7-1505,-1-12-1153,-1-19-1057,-3-11-3491</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11.934"/>
    </inkml:context>
    <inkml:brush xml:id="br0">
      <inkml:brushProperty name="width" value="0.025" units="cm"/>
      <inkml:brushProperty name="height" value="0.025" units="cm"/>
    </inkml:brush>
  </inkml:definitions>
  <inkml:trace contextRef="#ctx0" brushRef="#br0">1 2 12396,'0'0'4068,"3"54"-1634,6-20-64,7 2-1121,5 1-192,4-5 64,4-5 0,4-6-288,4-10-416,-1-11-193,0 0-96,-1-20-64,-1-14 0,-4-6-737,-5-2-1056,-4-2-1282,-6 6-1121,-7 3-3619</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13.633"/>
    </inkml:context>
    <inkml:brush xml:id="br0">
      <inkml:brushProperty name="width" value="0.025" units="cm"/>
      <inkml:brushProperty name="height" value="0.025" units="cm"/>
    </inkml:brush>
  </inkml:definitions>
  <inkml:trace contextRef="#ctx0" brushRef="#br0">0 139 5349,'0'0'20451,"5"12"-19367,7 35-586,12 82 1,5 25 682,-29-154-1124,0 1 0,0 0 0,0 0 1,0 0-1,0 0 0,1 0 0,-1-1 0,0 1 0,0 0 0,1 0 0,-1 0 0,0-1 0,1 1 1,-1 0-1,1 0 0,-1-1 0,1 1 0,-1 0 0,1-1 0,0 1 0,-1-1 0,1 1 0,0-1 1,1 2-1,6-18 933,2-37-167,-8 8-661,-3-67 0,0 96-145,-1-1 1,-1 0-1,0 1 1,-1 0-1,-1 0 1,-1 0-1,-9-19 1,15 34-18,0 1 0,0-1 0,-1 0 0,1 0 0,0 1 0,0-1 0,-1 0 0,1 1 0,-1-1 0,1 0 0,-1 1 0,1-1 0,-1 1 0,1-1 0,-1 0 0,1 1 0,-1-1 0,0 1 0,1 0 0,-1-1 0,0 1 0,1-1 0,-1 1 0,0 0 0,-1-1 0,-3 18 0,9 33 0,-3-45 0,1-1 0,0 1 0,0 0 0,0-1 0,0 1 0,1-1 0,-1 0 0,1 0 0,0 0 0,1 0 0,-1 0 0,1-1 0,-1 1 0,1-1 0,0 0 0,0 0 0,1 0 0,-1-1 0,0 0 0,1 1 0,0-2 0,-1 1 0,9 2 0,-7-3 0,0 0 0,0 0 0,0-1 0,0 0 0,0 0 0,-1 0 0,1 0 0,0-1 0,0 0 0,0-1 0,-1 1 0,1-1 0,0 0 0,-1 0 0,0-1 0,1 0 0,-1 0 0,0 0 0,0 0 0,4-5 0,-1 1 0,0-2 0,-1 1 0,0-1 0,-1 0 0,1 0 0,-2-1 0,1 1 0,-1-1 0,-1-1 0,0 1 0,0-1 0,-1 1 0,-1-1 0,0 0 0,0 0 0,-1 0 0,0 0 0,-2-18 0,2 27 0,-1 1 0,0 0 0,0 0 0,0 0 0,-1 0 0,1-1 0,0 1 0,0 0 0,-1 0 0,1 0 0,0 0 0,-1 0 0,1 0 0,-1 0 0,1 0 0,-1 0 0,0 0 0,1 0 0,-3-1 0,3 1 0,-1 1 0,0 0 0,1 0 0,-1 0 0,0 0 0,1 0 0,-1 0 0,0 0 0,1 0 0,-1 0 0,1 0 0,-1 0 0,0 1 0,1-1 0,-1 0 0,0 0 0,1 0 0,-1 1 0,1-1 0,-1 1 0,1-1 0,-1 0 0,1 1 0,-1 0 0,-3 2 0,0 0 0,1 1 0,0 0 0,0 0 0,0 0 0,0 0 0,-3 7 0,-7 19 0,2 0 0,1 0 0,1 1 0,2 0 0,1 1 0,-4 62 0,10-93 2,0 1 0,0-1 0,0 0 0,0 0 0,0 0 0,1 0 0,-1 0 0,0 0 0,1-1 0,-1 1 0,1 0 0,-1 0 0,1 0 0,-1 0 0,1 0 0,-1 0 0,1-1 0,0 1 0,0 0 0,-1 0 0,1-1-1,0 1 1,0-1 0,0 1 0,1 0 0,30 4 18,-20-5-237,0-2 1,0 0-1,19-5 1,-18 3-1678,0-2-1,0 1 1,0-1 0,12-9 0,9-8-6482</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13.977"/>
    </inkml:context>
    <inkml:brush xml:id="br0">
      <inkml:brushProperty name="width" value="0.025" units="cm"/>
      <inkml:brushProperty name="height" value="0.025" units="cm"/>
    </inkml:brush>
  </inkml:definitions>
  <inkml:trace contextRef="#ctx0" brushRef="#br0">112 0 19955,'0'0'3256,"-11"5"-181,5-2-2911,1-1-1,-1 1 0,1 1 1,0-1-1,0 1 0,0 0 1,0 0-1,1 0 0,-1 1 1,1-1-1,0 1 0,0 0 1,1 0-1,0 1 1,0-1-1,0 1 0,0-1 1,1 1-1,-2 7 0,-11 52 588,15-60-734,-1-1 0,1 1 0,-1-1 0,1 1 0,1-1 0,-1 1 0,1-1 0,-1 0 0,1 1 0,0-1 0,1 0 0,2 7 0,-3-10-14,0 0 1,0 0-1,0 1 1,0-1-1,0 0 0,0 0 1,0 0-1,1 0 1,-1-1-1,0 1 0,1 0 1,-1-1-1,1 1 1,-1 0-1,1-1 0,-1 0 1,1 1-1,-1-1 1,1 0-1,-1 0 0,1 0 1,-1 0-1,1 0 1,-1 0-1,1 0 1,-1 0-1,1-1 0,-1 1 1,4-2-1,-1 1 13,0 0-1,-1-1 0,1 0 1,0 0-1,0 0 1,-1 0-1,1-1 0,-1 0 1,6-5-1,6-12 25,-1-2 0,-1 0 0,0 0-1,-2-1 1,-1-1 0,12-37 0,-21 58-36,-1 3-8,0 0 1,0 0-1,0 0 0,0 1 1,1-1-1,-1 0 0,0 0 1,0 0-1,0 0 0,0 0 1,0 0-1,0 0 0,0 1 0,1-1 1,-1 0-1,0 0 0,0 0 1,0 0-1,0 0 0,0 0 1,1 0-1,-1 0 0,0 0 1,0 0-1,0 0 0,0 0 1,1 0-1,-1 0 0,0 0 0,0 0 1,0 0-1,0 0 0,1 0 1,-1 0-1,0 0 0,0 0 1,0 0-1,0 0 0,0 0 1,1 0-1,-1-1 0,0 1 1,0 0-1,0 0 0,0 0 1,0 0-1,4 33-36,-3 47 72,-1-80-32,0 7-49,0 5 54,0 0 1,0-1 0,2 1 0,3 20-1,-4-31-72,-1 1 0,0-1-1,1 1 1,-1-1 0,1 0-1,-1 1 1,1-1 0,0 0 0,0 1-1,-1-1 1,1 0 0,0 0-1,0 1 1,0-1 0,0 0-1,0 0 1,1 0 0,-1 0-1,0-1 1,0 1 0,1 0 0,-1 0-1,0-1 1,1 1 0,-1-1-1,1 1 1,-1-1 0,1 0-1,-1 1 1,1-1 0,-1 0-1,1 0 1,-1 0 0,1 0-1,-1 0 1,1-1 0,-1 1 0,1 0-1,-1-1 1,1 1 0,-1-1-1,0 1 1,1-1 0,-1 0-1,0 1 1,1-1 0,1-2-1,0 1-271,1-1-1,-1 0 1,1 0-1,-1-1 0,0 1 1,0-1-1,-1 0 1,1 1-1,-1-1 0,0 0 1,0-1-1,0 1 1,2-8-1,14-61-8572,-13 23-88</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2:29.845"/>
    </inkml:context>
    <inkml:brush xml:id="br0">
      <inkml:brushProperty name="width" value="0.025" units="cm"/>
      <inkml:brushProperty name="height" value="0.025" units="cm"/>
    </inkml:brush>
  </inkml:definitions>
  <inkml:trace contextRef="#ctx0" brushRef="#br0">53 76 7399,'0'0'9721,"9"0"-8498,39 1-173,149-1 388,-158-2-1398,0-1 0,0-3 0,41-10 0,-78 15 26,-1 1 0,1 0 0,-1 0 0,1-1 0,-1 1 0,0-1 0,1 1 0,-1-1 0,1 0 0,-1 1 0,0-1 0,0 0 0,1 0 0,-1 0 0,0 0 0,0 0 0,0 0 0,0 0 0,0 0 0,0-1 0,-1 1 0,1 0 0,0 0 0,1-3 0,-3 2 17,1 1 1,-1 0-1,1 0 0,-1 0 0,0 0 1,1 0-1,-1 0 0,0 0 0,0 0 0,0 0 1,0 0-1,0 1 0,0-1 0,0 0 1,0 0-1,0 1 0,0-1 0,0 1 1,0-1-1,0 1 0,0-1 0,-1 1 1,1 0-1,0 0 0,0-1 0,-1 1 1,1 0-1,0 0 0,-2 1 0,-68-7 675,0 4 1,0 3-1,-95 13 0,141-11-534,-75 11 491,115-16-687,0 1 1,0 1-1,0 0 0,23 3 0,9 1-25,366 3-1033,-490-7 1176,-384 11 2180,707-17-3225,-118 5 426,35-4-216,-357 1 2077,-48 4 609,229 3-2034,17 2-543,22 4-1355,9-5-2282,4-4-2777</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14.397"/>
    </inkml:context>
    <inkml:brush xml:id="br0">
      <inkml:brushProperty name="width" value="0.025" units="cm"/>
      <inkml:brushProperty name="height" value="0.025" units="cm"/>
    </inkml:brush>
  </inkml:definitions>
  <inkml:trace contextRef="#ctx0" brushRef="#br0">43 0 13997,'0'0'11435,"-31"76"-9353,24-28-128,3 3-128,4 1-609,0-3-961,4-6-256,12-8 0,4-9 0,0-8 0,4-7 0,-2-5 0,-3-3-769,-4-3-2049,-3 0-3653,-1-3-6052</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15.100"/>
    </inkml:context>
    <inkml:brush xml:id="br0">
      <inkml:brushProperty name="width" value="0.025" units="cm"/>
      <inkml:brushProperty name="height" value="0.025" units="cm"/>
    </inkml:brush>
  </inkml:definitions>
  <inkml:trace contextRef="#ctx0" brushRef="#br0">1 88 7944,'0'0'15102,"3"10"-14195,6 16-6,-3-6-199,1 1-1,1 0 1,16 29 0,-22-47-632,-1 0 0,1 0 0,0 0 0,0 0 1,0 0-1,0 0 0,1 0 0,-1-1 0,1 1 1,-1-1-1,1 0 0,0 0 0,0 0 0,0 0 1,0 0-1,0 0 0,1-1 0,-1 0 1,0 0-1,1 0 0,-1 0 0,1 0 0,-1 0 1,1-1-1,-1 0 0,1 0 0,-1 0 0,1 0 1,5-1-1,-4-1 30,-1-1 0,1 1 0,0-1 0,-1 0 0,1 0 0,-1 0 0,0-1 0,0 0 0,0 0 0,-1 0 0,1 0 0,-1 0 0,0 0 0,0-1 0,2-5 0,4-7 217,0-1 0,10-32 1,-13 23-107,-5 22-187,-1 0-1,1 0 1,0 0 0,1 0-1,-1 0 1,1 0 0,0 0 0,1 0-1,4-7 1,4 51-24,-8-21 0,12 48 0,-14-64 0,-1 1 0,1-1 0,0-1 0,-1 1 0,1 0 0,0 0 0,0 0 0,0 0 0,0-1 0,1 1 0,-1 0 0,0-1 0,1 1 0,-1-1 0,1 1 0,-1-1 0,1 0 0,0 0 0,0 0 0,-1 0 0,1 0 0,0 0 0,0 0 0,0-1 0,2 2 0,-1-3 0,-1 1 0,0-1 0,0 0 0,0 1 0,0-1 0,0 0 0,0 0 0,0-1 0,0 1 0,0 0 0,0 0 0,0-1 0,-1 0 0,1 1 0,0-1 0,-1 0 0,0 1 0,1-1 0,1-3 0,25-46 0,-23 40 0,49-107 0,-54 118 0,0-1 0,0 1 0,1-1 0,-1 1 0,0 0 0,0-1 0,0 1 0,0 0 0,1-1 0,-1 1 0,0 0 0,0-1 0,0 1 0,1 0 0,-1 0 0,0-1 0,1 1 0,-1 0 0,0 0 0,1-1 0,-1 1 0,0 0 0,1 0 0,-1 0 0,0 0 0,1 0 0,-1-1 0,0 1 0,1 0 0,-1 0 0,1 0 0,-1 0 0,0 0 0,1 0 0,-1 0 0,1 1 0,7 13 0,-2 27 0,-6-40 0,1 31 0,-1-24 0,0 1 0,1 0 0,0 0 0,0 0 0,4 12 0,-5-20-20,1-1-1,-1 1 1,0 0-1,0-1 1,1 1-1,-1-1 1,0 1 0,1-1-1,-1 1 1,1-1-1,-1 1 1,1-1-1,-1 1 1,1-1 0,-1 0-1,1 1 1,-1-1-1,1 0 1,-1 1-1,1-1 1,-1 0 0,1 0-1,0 1 1,-1-1-1,1 0 1,0 0 0,-1 0-1,1 0 1,0 0-1,-1 0 1,1 0-1,-1 0 1,1 0 0,0 0-1,-1-1 1,1 1-1,0 0 1,-1 0-1,1 0 1,-1-1 0,1 1-1,-1 0 1,1-1-1,-1 1 1,1-1-1,-1 1 1,1 0 0,-1-1-1,1 1 1,-1-1-1,0 1 1,1-1-1,-1 1 1,0-1 0,1 0-1,22-31-3741,-13 5-3060,1-1-3391</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15.606"/>
    </inkml:context>
    <inkml:brush xml:id="br0">
      <inkml:brushProperty name="width" value="0.025" units="cm"/>
      <inkml:brushProperty name="height" value="0.025" units="cm"/>
    </inkml:brush>
  </inkml:definitions>
  <inkml:trace contextRef="#ctx0" brushRef="#br0">96 32 14253,'0'0'6812,"-8"3"-2472,2-1-4094,1 0 0,0 0 0,0 1 0,0-1-1,1 1 1,-1 0 0,1 1 0,-1-1 0,1 1-1,0 0 1,0 0 0,1 0 0,-1 0 0,1 1-1,0-1 1,0 1 0,0 0 0,1 0 0,0 0-1,0 0 1,0 0 0,-1 8 0,2-7-238,0-1-1,1 0 1,0 1 0,0-1 0,1 1 0,-1-1 0,1 1-1,0-1 1,1 0 0,-1 1 0,3 4 0,-3-8-3,0-1 0,0 1 0,0-1 0,0 0 0,0 1 1,0-1-1,0 0 0,0 0 0,1 0 0,-1 0 0,1 0 0,-1 0 0,0 0 1,1 0-1,0 0 0,-1-1 0,1 1 0,-1-1 0,1 1 0,0-1 0,-1 0 1,1 1-1,0-1 0,-1 0 0,1 0 0,0 0 0,0-1 0,-1 1 0,1 0 1,0-1-1,-1 1 0,1 0 0,-1-1 0,1 0 0,0 0 0,-1 1 0,1-1 1,-1 0-1,0 0 0,2-1 0,4-3 52,-1 0 0,0 0-1,0 0 1,-1-1 0,1 0 0,-1 0-1,0 0 1,-1-1 0,0 1 0,0-1-1,0 0 1,3-10 0,0 0 76,0-1 0,-2 1 1,0-1-1,3-22 0,-9 49-133,0 0 0,1 0 0,0 0 0,3 15 0,-3-22 0,0-1 0,0 0 0,1 1 0,-1-1 0,1 1 0,-1-1 0,1 0 0,0 1 0,-1-1 0,1 0 0,0 0 0,0 0 0,0 1 0,0-1 0,0 0 0,0 0 0,2 1 0,-2-2 0,0 1 0,0-1 0,1 0 0,-1 0 0,0 0 0,1 0 0,-1 0 0,0 0 0,1 0 0,-1 0 0,0-1 0,1 1 0,-1 0 0,0-1 0,0 1 0,1-1 0,-1 1 0,0-1 0,0 0 0,0 0 0,0 1 0,0-1 0,2-2 0,29-32 0,-29 31 0,0-1 0,0 1 0,0-1 0,1 1 0,0 0 0,0 1 0,0-1 0,0 1 0,1-1 0,-1 1 0,1 0 0,0 1 0,10-5 0,-14 8 0,0-1 0,0 0 0,0 0 0,0 1 0,-1-1 0,1 0 0,0 1 0,0-1 0,0 1 0,0-1 0,-1 1 0,1 0 0,0-1 0,-1 1 0,1 0 0,0-1 0,-1 1 0,1 0 0,-1 0 0,1-1 0,-1 1 0,1 0 0,-1 0 0,0 0 0,1 0 0,-1 0 0,0 0 0,0 1 0,8 37 0,-6-26 0,-1-10 0,-1-1 0,0 0 0,1 0 0,-1 1 0,1-1 0,0 0 0,0 0 0,0 0 0,0 0 0,0 0 0,0 0 0,1 0 0,-1 0 0,1-1 0,-1 1 0,1 0 0,0-1 0,-1 1 0,1-1 0,0 0 0,0 1 0,4 0 0,-4-1 0,0-1 0,0-1 0,0 1 0,0 0 0,0 0 0,0-1 0,0 1 0,0-1 0,0 0 0,-1 1 0,1-1 0,0 0 0,0 0 0,-1 0 0,1 0 0,0-1 0,-1 1 0,1 0 0,-1-1 0,0 1 0,1-1 0,-1 1 0,0-1 0,0 0 0,0 1 0,1-3 0,33-63-262,-34 80-11685,-1-6 3144</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16.389"/>
    </inkml:context>
    <inkml:brush xml:id="br0">
      <inkml:brushProperty name="width" value="0.025" units="cm"/>
      <inkml:brushProperty name="height" value="0.025" units="cm"/>
    </inkml:brush>
  </inkml:definitions>
  <inkml:trace contextRef="#ctx0" brushRef="#br0">1 184 18674,'0'0'10239,"8"6"-9775,-4-2-422,0-1 0,0 0 0,1 0 0,0 0-1,-1-1 1,1 0 0,0 0 0,6 2 0,-8-3-29,0-1-1,0 0 1,0 1-1,-1-1 1,1 0 0,0-1-1,0 1 1,-1-1 0,1 1-1,0-1 1,-1 0-1,1 0 1,0 0 0,-1 0-1,1 0 1,-1-1 0,0 1-1,1-1 1,-1 1 0,0-1-1,0 0 1,3-3-1,-1 1 105,1-1-1,-1 1 0,0-1 1,-1 0-1,1 0 0,-1-1 0,0 1 1,0-1-1,-1 1 0,1-1 1,-1 0-1,-1 0 0,1 0 0,-1 0 1,0 0-1,0-1 0,-1 1 1,0 0-1,0 0 0,0-1 0,-1 1 1,-2-8-1,3 13-115,0 0 1,-1 0-1,1 0 1,-1 0-1,0 0 1,1 0-1,-1 0 1,0 0-1,0 0 1,0 0-1,1 0 1,-1 1-1,0-1 1,0 0-1,0 1 1,0-1-1,0 0 1,0 1-1,-1-1 1,1 1-1,0 0 1,0-1-1,0 1 1,0 0 0,0 0-1,-1 0 1,1 0-1,0 0 1,0 0-1,0 0 1,-1 0-1,1 0 1,0 0-1,0 1 1,0-1-1,0 1 1,0-1-1,-1 0 1,-1 2-1,0 0-2,-1 0 0,1 0 0,-1 0 0,1 1 0,0-1-1,-1 1 1,1 0 0,1 0 0,-1 0 0,-4 6 0,1 2 1,0 0 0,0 1 0,1 0 0,1 0 0,0 0 0,1 1 0,0-1 0,1 1 0,0 0 0,1 0 0,1 21 0,0-32 2,0 0 0,1 0 1,-1 0-1,1 0 0,-1-1 0,1 1 0,0 0 1,0 0-1,0-1 0,0 1 0,0 0 0,0-1 1,1 1-1,-1-1 0,1 1 0,-1-1 0,1 0 1,-1 0-1,1 0 0,-1 0 0,1 0 0,0 0 1,0 0-1,0 0 0,-1 0 0,1-1 0,0 1 1,0-1-1,0 0 0,0 1 0,0-1 0,0 0 1,0 0-1,0 0 0,0-1 0,0 1 1,0 0-1,0-1 0,3 0 0,3-1-51,0 0 0,-1 0 0,1 0 0,0-1 0,-1 0 0,0-1 1,0 0-1,11-7 0,-8 2-1215,1-1 0,-1 0 0,-1-1 1,12-15-1,-15 17 58,0 1 1,-1-1 0,0 0 0,-1 0-1,0-1 1,0 1 0,-1-1-1,0 0 1,-1 0 0,0 0 0,1-15-1,-3 30 2385,-1 0 0,0 0-1,0 0 1,0 0-1,-1 0 1,-3 7-1,3-7-620,0 0 0,0 1 0,0-1 0,1 0 0,0 1 0,-1 6 0,2-11-505,-1 0 1,1-1 0,0 1-1,0 0 1,0 0-1,0 0 1,-1 0 0,1-1-1,0 1 1,1 0-1,-1 0 1,0 0 0,0 0-1,0-1 1,0 1-1,1 0 1,-1 0 0,0 0-1,1-1 1,-1 1-1,1 0 1,-1 0 0,0-1-1,1 1 1,0 0-1,-1-1 1,1 1-1,-1-1 1,1 1 0,0-1-1,0 1 1,-1-1-1,1 1 1,0-1 0,0 0-1,-1 1 1,1-1-1,0 0 1,0 0 0,0 1-1,-1-1 1,1 0-1,0 0 1,0 0 0,0 0-1,0 0 1,0 0-1,-1 0 1,1-1 0,0 1-1,0 0 1,0 0-1,-1-1 1,1 1 0,0 0-1,1-1 1,3-2-34,0 1-1,0-1 1,-1 0 0,1-1 0,-1 1 0,1-1 0,5-7 0,2-2 155,-1-1 0,-1 0 1,0-1-1,-1 0 1,0 0-1,11-31 0,-34 148 2132,11-88-2201,1-1 0,1 1 0,0 0 0,1 0 0,0 0 0,1 0 0,1-1 0,0 1 0,1 0 1,0-1-1,1 1 0,1-1 0,0 0 0,1-1 0,13 23 0,15 12-351,26 40-841,-56-80 1061,0 1 0,0 0 0,-1 0 0,0 1 0,0-1 0,-1 0 1,0 1-1,-1 0 0,1 13 0,-2-22 34,0 1-1,1-1 1,-1 1 0,0-1 0,0 1-1,0-1 1,0 1 0,0-1-1,0 1 1,0-1 0,-1 1 0,1-1-1,0 1 1,0-1 0,0 1-1,0-1 1,-1 1 0,1-1-1,0 0 1,0 1 0,-1-1 0,1 1-1,0-1 1,0 0 0,-1 1-1,1-1 1,-1 0 0,1 1 0,0-1-1,-1 0 1,1 0 0,-1 1-1,1-1 1,-1 0 0,1 0 0,0 0-1,-1 0 1,1 1 0,-2-1-1,-20-11 717,-18-26 316,28 21-1041,1-1 0,1 0 0,0-1 0,2 1 0,-11-30 0,15 37 0,1-1 0,0 1 0,1-1 0,0 1 0,1-1 0,0 0 0,1 1 0,0-1 0,0 0 0,1 1 0,1-1 0,3-11 0,-2 15-428,1-1-1,0 1 1,0 0 0,1 1-1,0-1 1,1 1-1,-1 0 1,1 0 0,0 1-1,11-8 1,-2 0-1453,15-14-5619</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17.046"/>
    </inkml:context>
    <inkml:brush xml:id="br0">
      <inkml:brushProperty name="width" value="0.025" units="cm"/>
      <inkml:brushProperty name="height" value="0.025" units="cm"/>
    </inkml:brush>
  </inkml:definitions>
  <inkml:trace contextRef="#ctx0" brushRef="#br0">160 31 6919,'0'0'16362,"-10"-6"-14158,-31-17-522,40 22-1617,0 1 0,0 0-1,-1 0 1,1-1 0,0 1-1,0 0 1,0 0 0,-1 0 0,1 0-1,0 1 1,0-1 0,0 0 0,0 0-1,-1 1 1,1-1 0,0 1 0,0-1-1,0 1 1,0-1 0,0 1 0,0 0-1,0-1 1,0 1 0,-1 1 0,-18 24 480,15-18-419,-7 8 105,1 1 0,0 0 0,-10 22 0,22-38-218,-1-1 1,0 0-1,0 0 1,0 1-1,0-1 1,0 0-1,0 0 1,0 1-1,1-1 1,-1 0-1,0 0 1,0 0-1,0 1 1,0-1 0,1 0-1,-1 0 1,0 0-1,0 0 1,0 0-1,1 1 1,-1-1-1,0 0 1,0 0-1,1 0 1,-1 0-1,0 0 1,0 0-1,1 0 1,-1 0-1,0 0 1,0 0-1,1 0 1,-1 0-1,0 0 1,1 0-1,-1 0 1,0 0-1,0 0 1,1 0-1,-1 0 1,0 0-1,0 0 1,0-1-1,1 1 1,-1 0 0,0 0-1,0 0 1,1 0-1,-1-1 1,0 1-1,0 0 1,0-1-1,17-5 39,-1-1-71,0 1 0,0 0 1,0 1-1,1 1 0,0 1 0,-1 0 0,1 1 0,24 0 0,-40 2 17,1 0 0,-1 0-1,0 0 1,1 0 0,-1 0 0,0 0 0,1 0 0,-1 1 0,0-1 0,1 0 0,-1 1 0,0-1 0,0 1 0,1-1 0,-1 1 0,0 0-1,0 0 1,0-1 0,0 1 0,0 0 0,0 0 0,0 0 0,0 0 0,0 0 0,-1 0 0,1 0 0,0 0 0,-1 1 0,1-1 0,0 0-1,-1 0 1,0 1 0,1-1 0,-1 0 0,0 0 0,0 1 0,1-1 0,-1 0 0,0 1 0,0-1 0,0 0 0,-1 1 0,1-1 0,-1 2 0,1 2 91,-2 0 0,1-1 0,0 1 0,-1-1 0,0 0 1,0 1-1,0-1 0,-1 0 0,0 0 0,1 0 0,-6 5 1,-8 6 109,0-2 0,-21 15 0,31-24-177,-1 0-1,1-1 1,-1 1-1,0-1 0,0 0 1,0-1-1,0 0 0,0 0 1,-13 2-1,20-4-26,0 0 0,-1 0-1,1 0 1,0 0 0,-1 0 0,1 0 0,0 0-1,-1-1 1,1 1 0,0 0 0,-1 0-1,1 0 1,0 0 0,0 0 0,-1-1 0,1 1-1,0 0 1,-1 0 0,1 0 0,0-1 0,0 1-1,0 0 1,-1 0 0,1-1 0,0 1-1,0 0 1,0 0 0,-1-1 0,1 1 0,0 0-1,0-1 1,0 1 0,0 0 0,0-1 0,0 1-1,0 0 1,0-1 0,0 1 0,0 0-1,0-1 1,0 1 0,0 0 0,0-1 0,0 1-1,0 0 1,0-1 0,0 1 0,0 0 0,1 0-1,-1-1 1,0 1 0,0 0 0,0-1 0,1 1-1,-1 0 1,0 0 0,0-1 0,0 1-1,1 0 1,-1 0 0,0 0 0,1-1 0,-1 1-1,17-20-1400,76-58-10846,-59 51 5814,4-5-4746</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17.715"/>
    </inkml:context>
    <inkml:brush xml:id="br0">
      <inkml:brushProperty name="width" value="0.025" units="cm"/>
      <inkml:brushProperty name="height" value="0.025" units="cm"/>
    </inkml:brush>
  </inkml:definitions>
  <inkml:trace contextRef="#ctx0" brushRef="#br0">54 33 9161,'0'0'5279,"-9"0"-3138,4 0-2038,4 0 14,-1 0 1,1 0-1,0-1 0,-1 1 0,1 0 0,0 0 1,-1 0-1,1 1 0,-1-1 0,1 0 0,0 0 1,-1 1-1,1-1 0,0 1 0,-1-1 0,1 1 0,0 0 1,0-1-1,0 1 0,-1 0 0,1 0 0,0 0 1,0 0-1,0 0 0,1 0 0,-1 0 0,0 0 1,0 0-1,0 1 0,1-1 0,-1 0 0,1 0 0,-1 1 1,1-1-1,-1 0 0,1 1 0,0-1 0,-1 0 1,1 1-1,0-1 0,0 1 0,0-1 0,0 0 1,1 1-1,-1-1 0,0 0 0,0 1 0,1 0 1,1 10 865,0-1 1,0 1-1,1-1 0,1 0 1,0 0-1,10 20 1,-12-27-850,-1-1-1,1 1 1,0-1-1,0 0 1,1 1-1,-1-1 1,1 0-1,-1 0 1,1 0-1,0-1 1,0 1 0,0-1-1,0 0 1,1 0-1,-1 0 1,1 0-1,-1 0 1,1-1-1,0 1 1,0-1-1,-1 0 1,1 0 0,5 0-1,-4-2-124,-1 0 0,1-1 0,-1 1-1,0-1 1,1 0 0,-1 0 0,0 0 0,0-1 0,-1 1-1,1-1 1,0 0 0,-1 0 0,0-1 0,0 1 0,0 0-1,0-1 1,0 0 0,-1 0 0,1 0 0,1-4 0,5-9 7,-1 1 0,-1-1 1,9-30-1,-4-25-16,-11 84 0,1 0 0,-1 0 0,2 0 0,0 0 0,0 0 0,1 0 0,0-1 0,1 1 0,12 18 0,-16-28-218,1 0 1,0 0-1,0 0 0,0 0 1,0 0-1,1-1 0,-1 1 1,1-1-1,-1 1 0,1-1 1,-1 0-1,1 0 0,-1 0 1,1 0-1,0-1 0,0 1 1,0-1-1,-1 1 0,1-1 1,0 0-1,0 0 0,0 0 1,-1-1-1,1 1 0,0 0 1,0-1-1,0 0 0,-1 0 1,1 0-1,-1 0 0,1 0 1,3-3-1,0 1-698,-1-1 0,1 0 0,-1 0 0,0-1 0,0 1 1,-1-1-1,1 0 0,-1 0 0,0-1 0,-1 1 0,1-1 0,4-11 0,1-12-10263</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18.139"/>
    </inkml:context>
    <inkml:brush xml:id="br0">
      <inkml:brushProperty name="width" value="0.025" units="cm"/>
      <inkml:brushProperty name="height" value="0.025" units="cm"/>
    </inkml:brush>
  </inkml:definitions>
  <inkml:trace contextRef="#ctx0" brushRef="#br0">24 32 7399,'0'0'13010,"-3"8"-10064,-2 9-2158,1-1-1,0 1 1,1-1-1,1 1 0,0 0 1,1 0-1,1 0 1,4 27-1,4 11-1078,22 71 0,-13-58-640,-16-62 752,3 6 110,-1-1 1,-1 1-1,0 0 1,0 0-1,-1 0 1,-1 0-1,0 0 1,-3 23-1,3-34 90,0-1 0,0 0 0,0 0-1,0 1 1,0-1 0,0 0 0,0 0-1,-1 1 1,1-1 0,0 0 0,0 0-1,0 1 1,0-1 0,0 0 0,-1 0-1,1 0 1,0 0 0,0 1 0,0-1-1,-1 0 1,1 0 0,0 0 0,0 0-1,-1 0 1,1 1 0,0-1 0,0 0-1,-1 0 1,1 0 0,0 0 0,0 0-1,-1 0 1,1 0 0,0 0 0,-1 0-1,1 0 1,0 0 0,0 0 0,-1 0-1,1 0 1,0 0 0,0-1 0,-1 1-1,1 0 1,0 0 0,0 0 0,-1 0-1,1 0 1,0-1 0,0 1 0,0 0-1,-1 0 1,1 0 0,0-1 0,0 1-1,0 0 1,0 0 0,0 0 0,-1-1-1,1 1 1,-9-16 651,3-16-439,2-1 0,1 1-1,1-1 1,5-50 0,-2 13-180,-3 10-42,0 37-3,2 1 1,0-1-1,1 0 1,1 0-1,1 1 0,6-23 1,-7 40 4,0 1 0,0 0 1,1 0-1,-1 0 0,1 1 1,0-1-1,0 1 0,0-1 0,0 1 1,1 0-1,0 0 0,-1 0 1,1 1-1,0-1 0,7-2 1,-9 4-23,0 0 0,0 0 0,1 0 0,-1 0 0,0 0 0,0 1 0,1-1 0,-1 1 0,0 0 0,1 0 0,-1 0 0,1 0 0,-1 0 0,0 0 0,1 0 0,-1 1 0,0-1 0,1 1 0,-1 0 0,0 0 0,0 0 0,1 0 0,-1 0 0,0 0 0,0 0 0,0 1 0,-1-1 0,1 1 0,0 0 0,0-1 0,1 4 0,-1-3 18,0 1 1,-1 0-1,1 0 0,-1-1 1,1 1-1,-1 0 1,0 1-1,0-1 0,-1 0 1,1 0-1,-1 0 0,1 0 1,-1 1-1,0-1 1,0 0-1,0 0 0,-2 7 1,0-4 47,0 0 1,0 0-1,-1 0 1,1-1-1,-1 1 1,-1 0-1,1-1 0,-7 8 1,-2 1 75,-1-1 0,0-1 0,-1 0 0,0-1 0,-23 13 0,27-20-835,16-14-1183,22-21-4101,-19 22 3108,17-20-6811</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18.560"/>
    </inkml:context>
    <inkml:brush xml:id="br0">
      <inkml:brushProperty name="width" value="0.025" units="cm"/>
      <inkml:brushProperty name="height" value="0.025" units="cm"/>
    </inkml:brush>
  </inkml:definitions>
  <inkml:trace contextRef="#ctx0" brushRef="#br0">49 98 20852,'-2'11'2829,"-9"39"538,-17 89 1791,25-116-5278,0 0 1,2 0 0,1 0-1,3 29 1,15-9-2085,-4-29 1291,-13-15 914,-1 1 0,1 0-1,0 0 1,-1 0 0,1 0 0,-1 0 0,1 0-1,-1-1 1,1 1 0,-1 0 0,1 0-1,-1-1 1,1 1 0,-1 0 0,1-1-1,-1 1 1,1 0 0,-1-1 0,0 1 0,1-1-1,-1 1 1,0-1 0,1 1 0,-1-1-1,0 1 1,0-1 0,1 1 0,-1-1 0,0 1-1,0-1 1,0 1 0,0-2 0,16-50 134,-3-1 1,9-75-1,-1 1-56,-16 99 42,-4 20 63,0-1 1,1 1-1,-1 0 0,2-1 0,-1 1 0,1 0 0,1 0 0,6-11 0,-10 18-166,1 0 0,0 0 0,-1 0 0,1 1 0,0-1 0,0 0 0,-1 0 0,1 1 0,0-1-1,0 0 1,0 1 0,0-1 0,0 1 0,0 0 0,0-1 0,0 1 0,0 0 0,0-1 0,0 1 0,0 0 0,0 0 0,0 0 0,0 0 0,0 0 0,0 0 0,0 0-1,2 1 1,-1-1-15,0 2-1,1-1 1,-1 0-1,0 0 0,0 1 1,0-1-1,0 1 0,-1-1 1,1 1-1,0 0 1,2 3-1,1 2-20,0 1 0,0 0-1,0 0 1,-1 0 0,4 12 0,-6-13 70,-1 1 0,1-1-1,-1 1 1,-1 0 0,1-1 0,-1 1 0,-1-1 0,1 1 0,-1 0 0,0-1-1,-1 0 1,0 1 0,0-1 0,-5 11 0,5-14-25,0-1 0,0 1 0,0-1 0,-1 1 0,1-1 1,-1 0-1,0 0 0,1 0 0,-1 0 0,-1 0 0,1-1 0,0 1 0,-1-1 0,1 0 1,-1 0-1,0 0 0,1-1 0,-1 1 0,0-1 0,0 0 0,0 0 0,0 0 0,0-1 0,-1 1 1,1-1-1,0 0 0,0 0 0,-5-2 0,7 2-177,0 0 1,0-1-1,0 0 1,0 0-1,1 1 1,-1-1-1,0 0 1,1 0-1,-1 0 0,1-1 1,-1 1-1,1 0 1,0-1-1,-1 1 1,1 0-1,0-1 1,0 0-1,0 1 0,0-1 1,0 0-1,0 1 1,0-1-1,1 0 1,-1 0-1,1 0 1,-1 1-1,1-1 0,0 0 1,0 0-1,0 0 1,0-3-1,0-1-778,0 0-1,0 1 0,1-1 1,0 1-1,0-1 0,0 1 1,0-1-1,1 1 1,5-10-1,10-11-9566</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19.154"/>
    </inkml:context>
    <inkml:brush xml:id="br0">
      <inkml:brushProperty name="width" value="0.025" units="cm"/>
      <inkml:brushProperty name="height" value="0.025" units="cm"/>
    </inkml:brush>
  </inkml:definitions>
  <inkml:trace contextRef="#ctx0" brushRef="#br0">43 1 15503,'0'0'10009,"-4"13"-7388,-26 87 217,27-87-2614,1 0 1,0 0-1,1 0 1,0 0-1,1 0 1,1 0-1,2 17 1,-3-28-228,1 0 0,0 1 1,-1-1-1,1 0 0,0 0 0,0 0 0,0 0 1,1 0-1,-1 0 0,0 0 0,1 0 1,-1-1-1,1 1 0,0 0 0,-1-1 0,1 1 1,0-1-1,0 0 0,0 0 0,0 0 0,0 0 1,0 0-1,0 0 0,1 0 0,-1 0 1,0-1-1,0 1 0,1-1 0,-1 0 0,0 0 1,0 0-1,1 0 0,2 0 0,1-1-6,-1 0-1,0 0 0,0 0 1,1 0-1,-1-1 0,0 0 1,0 0-1,0 0 1,-1-1-1,1 0 0,0 0 1,-1 0-1,6-5 0,7-11 3,27-38-1,-14 16 34,-30 41-25,0-1 0,0 1 1,1-1-1,-1 1 0,0 0 0,0-1 0,0 1 1,1-1-1,-1 1 0,0 0 0,0-1 0,1 1 0,-1-1 1,0 1-1,1 0 0,-1 0 0,0-1 0,1 1 1,-1 0-1,0-1 0,1 1 0,-1 0 0,1 0 0,-1 0 1,0 0-1,1-1 0,-1 1 0,1 0 0,-1 0 1,1 0-1,-1 0 0,1 0 0,-1 0 0,0 0 0,1 0 1,-1 0-1,1 0 0,-1 0 0,1 1 0,-1-1 0,1 0 1,-1 0-1,0 0 0,1 1 0,-1-1 0,1 0 1,-1 0-1,0 1 0,1-1 0,-1 0 0,0 1 0,1-1 1,-1 0-1,0 1 0,0-1 0,1 0 0,-1 1 1,0-1-1,0 1 0,0-1 0,1 0 0,-1 1 0,0-1 1,0 1-1,0-1 0,0 1 0,0-1 0,0 1 0,5 44 115,-4-28-94,0-14-22,-1 1 0,1 0 0,0-1 0,0 1 0,0-1 0,1 1 0,-1-1 0,1 0 0,0 1 0,0-1 0,0 0 0,0 0 0,1 0 0,-1 0 0,6 4 0,-6-6 0,0 0 0,0-1 0,-1 1 0,1 0 0,0-1 0,0 1 0,-1-1 0,1 0 0,0 1 0,0-1 0,0 0 0,0 0 0,0 0 0,0 0 0,-1-1 0,1 1 0,0-1 0,0 1 0,0-1 0,-1 1 0,1-1 0,0 0 0,-1 0 0,1 0 0,0 0 0,-1 0 0,1 0 0,-1 0 0,0-1 0,1 1 0,-1 0 0,0-1 0,2-2 0,4-4 0,-5 5 0,0 0 0,0 0 0,1 0 0,-1 1 0,1-1 0,-1 1 0,1-1 0,0 1 0,0 0 0,0 0 0,0 0 0,0 1 0,1-1 0,-1 1 0,0 0 0,1 0 0,-1 0 0,5-1 0,-7 3-1,0-1 0,0 1 1,0-1-1,-1 1 0,1 0 0,0 0 1,0-1-1,0 1 0,-1 0 0,1 0 0,0 0 1,-1 0-1,1 0 0,-1 0 0,1 0 1,-1 0-1,0 0 0,1 0 0,-1 0 1,0 0-1,1 0 0,-1 0 0,0 0 0,0 0 1,0 0-1,0 2 0,0 41-42,0-33 27,-5 46 27,-2 0-1,-2 0 1,-3-2 0,-2 1-1,-25 60 1,38-111-9,-1-1 0,0 1-1,0-1 1,0 1 0,0-1 0,-1 0 0,0 0 0,0 0-1,0 0 1,-4 3 0,6-7-2,0 1 0,0 0 0,0 0 0,-1-1 0,1 1-1,0-1 1,0 1 0,-1-1 0,1 0 0,0 0 0,-1 1 0,1-1 0,0 0 0,-1 0 0,1 0-1,0 0 1,-1 0 0,1-1 0,0 1 0,-1 0 0,1-1 0,0 1 0,0-1 0,-1 1 0,1-1 0,0 1-1,0-1 1,0 0 0,0 0 0,0 1 0,0-1 0,0 0 0,0 0 0,0 0 0,0 0 0,0 0 0,1 0-1,-1-1 1,0 1 0,1 0 0,-1-2 0,-6-8 0,0 0 0,1-1 0,1 0 0,0 0 0,1-1 0,0 1 0,1-1 0,-3-25 0,4 29 0,1 1 0,1 0 0,0-1 0,0 1 0,0-1 0,1 1 0,1-1 0,-1 1 0,1 0 0,1 0 0,-1 0 0,1 0 0,1 0 0,0 1 0,4-8 0,9-3-423,1 0 0,1 2 0,1 0 0,0 1 0,0 1 0,32-16 0,-16 9-1298,20-14-5352</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40.201"/>
    </inkml:context>
    <inkml:brush xml:id="br0">
      <inkml:brushProperty name="width" value="0.025" units="cm"/>
      <inkml:brushProperty name="height" value="0.025" units="cm"/>
    </inkml:brush>
  </inkml:definitions>
  <inkml:trace contextRef="#ctx0" brushRef="#br0">0 0 12524,'0'0'4762,"4"11"-3631,-2-4-941,-1-2-74,0-1 0,0 1 0,1-1 0,0 1 0,0-1 0,0 0 0,0 0 0,1 0 0,-1 0 0,1 0 0,0 0 0,1-1 0,-1 1 0,0-1 0,1 0 0,5 4 0,16 6 286,1-1 0,0-1 0,1-1 0,0-1 0,0-2 0,1 0 0,48 4 0,206-2 1761,-224-9-1829,5-1 44,-33-1-188,-1 1-1,1 2 0,-1 1 0,0 1 0,1 1 0,32 10 0,-60-13-196,0-1-1,0 1 1,0 0-1,0 0 0,1 0 1,-1 0-1,-1 0 0,1 0 1,0 1-1,0-1 0,0 1 1,-1-1-1,1 1 0,0-1 1,-1 1-1,0 0 1,1 0-1,-1 0 0,0 0 1,0 0-1,0 0 0,0 0 1,0 0-1,-1 0 0,2 4 1,-3-4-138,1 0 1,-1 0-1,1 0 1,-1-1 0,1 1-1,-1 0 1,0-1-1,0 1 1,0 0-1,0-1 1,0 1-1,0-1 1,-1 1 0,1-1-1,0 0 1,-1 0-1,1 1 1,-1-1-1,1 0 1,-1 0-1,1 0 1,-1-1 0,0 1-1,0 0 1,1-1-1,-1 1 1,0-1-1,0 1 1,0-1-1,-3 0 1,-6 2-1578,0-1-1,-1 0 1,1-1-1,0 0 0,-12-2 1,-27-7-11005</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2:42.851"/>
    </inkml:context>
    <inkml:brush xml:id="br0">
      <inkml:brushProperty name="width" value="0.025" units="cm"/>
      <inkml:brushProperty name="height" value="0.025" units="cm"/>
    </inkml:brush>
  </inkml:definitions>
  <inkml:trace contextRef="#ctx0" brushRef="#br0">1 66 6182,'0'0'9006,"10"1"-6919,62 0-545,134-15 1,-3-1-656,-186 14-695,6 2 289,1-2 1,0-1-1,-1-1 1,46-11 0,-69 14-421,1 0 0,0 0 1,-1 0-1,1 0 0,-1 0 0,1 0 1,0 0-1,-1 0 0,1 0 1,-1 0-1,1-1 0,-1 1 1,1 0-1,-1 0 0,1-1 1,0 1-1,-1 0 0,0-1 1,1 1-1,-1-1 0,1 1 1,-1 0-1,1-1 0,-1 1 1,0-1-1,1 1 0,-1-1 1,0 0-1,0 1 0,1-1 0,-1 1 1,0-2-1,-20-3 632,-32 3-820,6 10-1543,16-2-3509,18-5-1596</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40.545"/>
    </inkml:context>
    <inkml:brush xml:id="br0">
      <inkml:brushProperty name="width" value="0.025" units="cm"/>
      <inkml:brushProperty name="height" value="0.025" units="cm"/>
    </inkml:brush>
  </inkml:definitions>
  <inkml:trace contextRef="#ctx0" brushRef="#br0">1 473 11371,'0'0'11557,"12"-9"-10617,22-14-420,-9 7 256,0-1 0,-2 0-1,0-2 1,39-42 0,-54 48-635,1-1 1,-2 1 0,0-1-1,0 0 1,-1-1 0,-1 0-1,6-30 1,-9 35-96,0 0 0,-1 1 0,0-1 0,-1 0 0,0 0 0,0 0 0,-1 0 0,0 1 0,-1-1 0,0 0 0,-1 1 0,0-1 0,-7-14 0,-3 8 9,3 16-80,9 2 18,1-1 0,-1 1 1,0 0-1,1-1 0,-1 1 1,1-1-1,-1 1 0,1 0 1,0 0-1,0-1 0,0 1 1,0 0-1,0-1 0,0 1 1,0 0-1,0 0 0,2 2 1,0 5 1,1-1 0,1 1 0,-1-1 1,1 1-1,1-1 0,0-1 0,0 1 0,0-1 1,1 0-1,0 0 0,0 0 0,1-1 0,0 0 1,0 0-1,0-1 0,1 0 0,14 7 0,-3-2-271,1-1-1,0-1 0,1 0 1,-1-2-1,1 0 0,32 3 0,62-3-3726,6-10-2820</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41.639"/>
    </inkml:context>
    <inkml:brush xml:id="br0">
      <inkml:brushProperty name="width" value="0.025" units="cm"/>
      <inkml:brushProperty name="height" value="0.025" units="cm"/>
    </inkml:brush>
  </inkml:definitions>
  <inkml:trace contextRef="#ctx0" brushRef="#br0">0 126 9129,'0'0'16068,"3"10"-15635,9 52-248,-3-1 1,-3 1-1,-2 88 1,-7-620-2380,3 539 1931,7 103 213,-5-153 160,1 0 0,0-1 0,2 1-1,0-1 1,1 0 0,1 0 0,11 19-1,-17-34-8,0 0-1,1 0 1,0-1 0,-1 1-1,1 0 1,0-1-1,0 1 1,1-1-1,-1 0 1,0 0-1,1 0 1,0 0-1,-1 0 1,1-1 0,0 1-1,0-1 1,0 1-1,0-1 1,0 0-1,0 0 1,0-1-1,0 1 1,0 0-1,0-1 1,0 0-1,6 0 1,-5-1 18,0 0 1,-1 0-1,1-1 0,0 0 1,0 1-1,-1-1 0,1-1 1,-1 1-1,0 0 0,0-1 1,0 0-1,0 1 1,0-1-1,0 0 0,-1-1 1,1 1-1,-1 0 0,0-1 1,0 1-1,2-5 0,3-9 58,-1 0 0,-1-1-1,0 1 1,-1-1-1,-1 0 1,0 0 0,-2 0-1,0-18 1,0 22-76,-2 0 0,0 1 0,-1-1 0,0 0 0,-1 1 0,0 0 1,-1-1-1,-1 2 0,0-1 0,0 0 0,-9-12 0,13 23-146,0 1 0,1 0 0,-1 0 0,0-1 0,0 1 0,0 0 0,0 0 0,0 0 0,0 0 0,0 0 0,0 0 0,0 0 0,0 1 0,-1-1 0,1 0 0,0 1 0,0-1 0,-1 0 0,1 1 0,-1 0 0,1-1 0,0 1 0,-3 0 0,3 0-69,0 0-1,0 1 0,0-1 1,0 1-1,0 0 0,0-1 1,0 1-1,1 0 0,-1-1 1,0 1-1,0 0 0,0 0 1,1 0-1,-1 0 0,0 0 1,1 0-1,-1 0 0,1 0 1,-1 0-1,1 0 0,-1 0 1,1 1-1,-1 1-160,0 0-1,0-1 1,1 1-1,-1 0 1,1 0-1,-1-1 1,1 1 0,0 0-1,0 0 1,0 0-1,1 0 1,-1-1-1,1 1 1,-1 0-1,1 0 1,0-1 0,0 1-1,0 0 1,1-1-1,-1 1 1,1-1-1,2 4 1,12 4-7327,1-1-7031</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42.245"/>
    </inkml:context>
    <inkml:brush xml:id="br0">
      <inkml:brushProperty name="width" value="0.025" units="cm"/>
      <inkml:brushProperty name="height" value="0.025" units="cm"/>
    </inkml:brush>
  </inkml:definitions>
  <inkml:trace contextRef="#ctx0" brushRef="#br0">91 151 18610,'0'0'5253,"-10"-1"-3492,-34-5-805,43 7-930,0-1 1,-1 0-1,1 0 1,0 1-1,0-1 1,-1 1-1,1-1 1,0 1-1,0-1 1,0 1-1,0 0 1,0-1-1,-1 1 1,2 0-1,-1 0 1,0 0-1,0 0 1,0 0-1,0 0 1,0 0-1,1 0 1,-1 0-1,1 1 1,-1-1-1,1 0 1,-1 0-1,0 2 1,-5 36 66,6-32-37,-2 3-36,1 0 0,1 1-1,0-1 1,0 0-1,1 1 1,4 16-1,-5-25 8,1 0-1,0 0 0,0 1 0,0-1 0,0 0 0,1 0 0,-1 0 1,0-1-1,1 1 0,0 0 0,-1-1 0,1 1 0,0 0 0,0-1 1,0 0-1,0 0 0,0 1 0,0-1 0,0 0 0,0 0 1,0-1-1,0 1 0,1 0 0,-1-1 0,0 0 0,1 1 0,-1-1 1,0 0-1,1 0 0,-1 0 0,0 0 0,1-1 0,-1 1 0,0-1 1,4 0-1,3-2 74,0 1-1,0-1 1,0-1 0,0 0 0,-1 0 0,0-1 0,0 0 0,0 0 0,0-1-1,-1 0 1,11-10 0,8-12 3,36-48-1,-24 26 176,-38 50-270,1 0 0,-1 0 0,0 0 0,0 0 1,0 0-1,0 0 0,0 0 0,0-1 0,0 1 0,0 0 0,0 0 0,1 0 0,-1 0 0,0 0 0,0 0 0,0 0 0,0 0 0,0 0 0,1 0 0,-1 0 0,0 0 0,0 0 1,0 0-1,0 0 0,0 0 0,1 0 0,-1 0 0,0 0 0,0 0 0,0 0 0,0 0 0,0 0 0,1 0 0,-1 0 0,0 0 0,0 0 0,0 0 0,0 0 0,0 0 0,0 0 1,1 0-1,-1 0 0,0 1 0,0-1 0,0 0 0,0 0 0,0 0 0,0 0 0,0 0 0,0 0 0,0 0 0,1 1 0,-1-1 0,0 0 0,0 0 0,0 0 0,0 0 0,0 0 0,0 1 1,0-1-1,0 0 0,3 19 209,-2 27-67,-1-40-83,-1-3-21,1 0-1,0 0 0,0 1 0,1-1 1,-1 0-1,1 0 0,0 1 0,-1-1 0,3 5 1,-2-8-16,0 1 1,0 0 0,-1-1 0,1 1 0,0-1 0,0 1 0,0-1-1,0 0 1,0 1 0,0-1 0,0 0 0,0 0 0,0 1 0,0-1-1,0 0 1,0 0 0,0 0 0,0 0 0,0 0 0,1-1 0,-1 1-1,0 0 1,0 0 0,0-1 0,0 1 0,-1-1 0,1 1 0,0-1-1,0 1 1,0-1 0,0 1 0,0-1 0,0 0 0,0 0 0,13-8-14,-1-1 0,-1 0 1,1-1-1,16-19 0,-18 18-20,1 0-1,0 1 1,0 1-1,28-18 1,-13 19 3,-27 9 0,1 1 0,0-1 0,-1 0 0,1 0 0,0 0 0,-1 0 0,1 1 0,-1-1 0,1 0 0,0 0 0,-1 1 0,1-1 0,-1 1 0,1-1 0,-1 0 0,1 1 0,-1-1 0,1 1 0,-1-1 0,1 1 0,-1-1 0,0 1 0,1 0 0,0 4 0,1 0 0,-1 0 0,-1 0 0,1 0 0,-1 0 0,0 0 0,-1 8 0,1-9 0,-1-1 0,1 0 0,0 1 0,0-1 0,0 1 0,0-1 0,0 0 0,1 1 0,0-1 0,-1 0 0,1 0 0,1 1 0,-1-1 0,0 0 0,1 0 0,1 3 0,-2-6 0,0 1 0,0-1 0,0 1 0,1-1 0,-1 1 0,0-1 0,0 0 0,0 1 0,0-1 0,1 0 0,-1 0 0,0 0 0,0 0 0,1 0 0,-1 0 0,0-1 0,0 1 0,0 0 0,0 0 0,1-1 0,-1 1 0,0-1 0,0 1 0,0-1 0,0 0 0,0 1 0,0-1 0,2-1 0,26-28 0,-24 24 0,28-33 0,-19 22 0,0 1 0,0 0 0,1 1 0,30-23 0,-43 37 0,0 0 0,0-1 0,0 1 0,0 0 0,0 0 0,0 0 0,1 0 0,-1 0 0,0 1 0,0-1 0,1 1 0,-1-1 0,4 1 0,-5 0 0,-1 0 0,1 1 0,0-1 0,0 0 0,0 1 0,0-1 0,-1 0 0,1 1 0,0-1 0,0 1 0,-1-1 0,1 1 0,0-1 0,-1 1 0,1 0 0,-1-1 0,1 1 0,-1 0 0,1 0 0,-1-1 0,1 1 0,-1 0 0,0 0 0,1 1 0,1 6 0,-1 1 0,0 0 0,0-1 0,-1 1 0,0 0 0,-1 8 0,2 31 0,-1-48-59,0 0-1,0 0 1,0 1 0,0-1-1,0 0 1,0 1 0,0-1-1,0 0 1,0 0 0,1 0-1,-1 1 1,0-1-1,0 0 1,0 0 0,1 1-1,-1-1 1,0 0 0,0 0-1,0 0 1,1 0 0,-1 1-1,0-1 1,0 0 0,1 0-1,-1 0 1,0 0 0,0 0-1,1 0 1,-1 0 0,0 0-1,1 0 1,-1 0 0,0 0-1,0 0 1,1 0-1,-1 0 1,0 0 0,1 0-1,14-10-8926,-6-6-1333</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42.745"/>
    </inkml:context>
    <inkml:brush xml:id="br0">
      <inkml:brushProperty name="width" value="0.025" units="cm"/>
      <inkml:brushProperty name="height" value="0.025" units="cm"/>
    </inkml:brush>
  </inkml:definitions>
  <inkml:trace contextRef="#ctx0" brushRef="#br0">1 64 6342,'0'0'22699,"0"9"-21322,3 70 110,-3-75-1442,1 1 1,-1-1-1,1 0 0,0 1 1,1-1-1,-1 0 0,1 0 1,-1 0-1,1 0 1,0 0-1,1 0 0,-1 0 1,1-1-1,-1 1 0,1-1 1,0 0-1,0 0 1,5 4-1,-6-7-45,0 1 0,0-1 0,0 1 0,0-1 0,0 0 0,0 1 0,0-1 0,0-1 0,1 1 0,-1 0 0,0 0 0,0-1 0,0 1 0,0-1 0,0 1 0,-1-1 0,1 0 0,0 0 0,0 0 0,0 0 0,-1 0 0,1 0 0,0-1 0,-1 1 0,1 0 0,-1-1 0,1 0 0,-1 1 0,0-1 0,1-2 0,8-8 0,-1-1 0,13-26 0,-16 27 0,13-28 0,-16 32 0,0 0 0,0 0 0,1 1 0,0-1 0,0 1 0,0 0 0,1 0 0,10-9 0,-14 20 0,1 1 0,-1-1 0,0 1 0,0 0 0,0-1 0,-1 1 0,0 0 0,1 0 0,-2 6 0,1-6 0,0-3 0,0 0 0,0 0 0,0 0 0,0 0 0,0 0 0,1 0 0,-1 0 0,1 0 0,-1 0 0,1 0 0,0 0 0,0 0 0,0 0 0,0 0 0,0 0 0,0-1 0,0 1 0,1-1 0,-1 1 0,1-1 0,-1 1 0,1-1 0,-1 0 0,1 1 0,0-1 0,0 0 0,2 1 0,-1-2 0,0 1 0,-1-1 0,1 0 0,0 0 0,0 0 0,0 0 0,0-1 0,0 1 0,0-1 0,-1 1 0,1-1 0,0 0 0,0 0 0,-1-1 0,1 1 0,-1 0 0,1-1 0,-1 0 0,4-2 0,14-12 0,37-27 0,-55 42 0,0-1 0,1 1 0,-1-1 0,1 1 0,-1 0 0,1 0 0,0 0 0,-1 1 0,1-1 0,0 1 0,-1-1 0,1 1 0,0 0 0,0 0 0,-1 0 0,1 0 0,0 1 0,0-1 0,-1 1 0,4 0 0,-3 2-8,0 0 0,0 0 0,-1 0 1,0 1-1,1-1 0,-1 1 0,0-1 0,-1 1 0,1 0 1,-1-1-1,1 1 0,-1 0 0,0 0 0,-1 0 0,1 6 1,8 22-423,-9-32 321,0 0 0,0 0 0,0-1 0,0 1 0,0 0 0,0 0 0,0 0 0,0 0 0,0 0 0,0 0 0,0 0 0,0 0 0,0-1 0,0 1 0,0 0 0,0 0 0,0 0 0,0 0 0,0 0 0,0 0 0,0 0 0,0 0 0,0 0 0,0-1 0,1 1 0,-1 0 0,0 0 0,0 0 0,0 0 0,0 0 0,0 0 0,0 0 0,0 0 0,0 0 0,0 0 0,0 0 0,0 0 0,1 0 0,-1 0 0,0 0 0,0 0 0,0-1 0,0 1 0,0 0 0,0 0 0,0 0 0,0 0 0,1 0 0,-1 0 0,0 0 0,0 0 0,0 1 0,0-1 0,0 0 0,0 0 0,0 0 0,0 0 0,1 0 0,-1 0 0,0 0 0,0 0 0,0 0 0,2-18-4076,-3-25-2172,-12 11 1147,-4-4-2269</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43.104"/>
    </inkml:context>
    <inkml:brush xml:id="br0">
      <inkml:brushProperty name="width" value="0.025" units="cm"/>
      <inkml:brushProperty name="height" value="0.025" units="cm"/>
    </inkml:brush>
  </inkml:definitions>
  <inkml:trace contextRef="#ctx0" brushRef="#br0">0 0 1986,'0'0'14253,"53"45"-16495,-25-37-7303</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43.445"/>
    </inkml:context>
    <inkml:brush xml:id="br0">
      <inkml:brushProperty name="width" value="0.025" units="cm"/>
      <inkml:brushProperty name="height" value="0.025" units="cm"/>
    </inkml:brush>
  </inkml:definitions>
  <inkml:trace contextRef="#ctx0" brushRef="#br0">109 39 14894,'0'0'10447,"-10"8"-8851,1-1-1279,1 0-1,0 0 1,1 1-1,-1 0 0,2 0 1,-1 0-1,1 1 1,0 0-1,1 0 0,0 1 1,0-1-1,1 1 1,1 0-1,-5 17 0,7-22-240,0 1-1,0-1 1,1 0 0,-1 1-1,1-1 1,1 1-1,-1-1 1,2 10-1,-1-14-66,0 1-1,-1-1 0,1 0 1,0 1-1,0-1 0,0 0 1,0 1-1,0-1 1,0 0-1,1 0 0,-1 0 1,0 0-1,1 0 0,-1 0 1,0 0-1,1-1 0,-1 1 1,1 0-1,-1-1 0,1 1 1,0-1-1,-1 1 0,1-1 1,-1 0-1,1 0 0,0 0 1,-1 0-1,1 0 0,0 0 1,-1 0-1,1-1 1,1 0-1,3 0-3,-1 0-1,1-1 1,-1 0 0,0 0 0,0-1 0,0 1-1,0-1 1,0 0 0,-1-1 0,1 1 0,-1-1 0,0 0-1,0 0 1,0 0 0,-1 0 0,1-1 0,-1 0-1,0 1 1,4-9 0,2-5 1,-1 0 1,0-1-1,-1 0 1,5-23-1,-9 32-6,-1 4 0,0 0 0,-1-1 0,0 1 0,0-1 0,0 1 0,-1-1 0,0 1 0,0-1 0,-1-7 0,-10 27 0,6-3 0,0 1 0,1 0 0,1 0 0,0 1 0,0-1 0,1 1 0,0-1 0,1 1 0,1 0 0,0 0 0,2 22 0,-1-32 2,-1 0 0,1 0 0,0 0-1,0 0 1,0 0 0,0 0 0,0 0 0,0-1 0,0 1-1,0 0 1,1-1 0,-1 1 0,1-1 0,-1 1 0,1-1 0,0 0-1,-1 1 1,1-1 0,0 0 0,2 1 0,1 0-9,-1-1 0,1 0 0,0 1 0,0-1 1,0-1-1,-1 1 0,1-1 0,8 0 0,-2-1-179,0 0 0,-1-1 0,1 0 0,0-1 0,-1 0 0,1 0 0,13-8 0,16-15-5008,-3-7-4084</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43.761"/>
    </inkml:context>
    <inkml:brush xml:id="br0">
      <inkml:brushProperty name="width" value="0.025" units="cm"/>
      <inkml:brushProperty name="height" value="0.025" units="cm"/>
    </inkml:brush>
  </inkml:definitions>
  <inkml:trace contextRef="#ctx0" brushRef="#br0">1 1 14350,'0'0'12940,"30"56"-11018,-22-20-353,-1 12 33,0 6-1218,1 3-384,0 1 0,5-4 0,4-4 0,1-9 0,6-8 0,-1-14-2178,-2-13-3876,1-6-7270</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44.371"/>
    </inkml:context>
    <inkml:brush xml:id="br0">
      <inkml:brushProperty name="width" value="0.025" units="cm"/>
      <inkml:brushProperty name="height" value="0.025" units="cm"/>
    </inkml:brush>
  </inkml:definitions>
  <inkml:trace contextRef="#ctx0" brushRef="#br0">120 138 5445,'4'-10'5718,"-3"10"-5676,16-44 4372,-14 36-3307,-1 1 0,-1 0-1,1-1 1,-1 1 0,0-1-1,-1-9 1,0 16-998,0 0-1,0 0 1,0 1 0,0-1-1,0 0 1,0 0-1,-1 1 1,1-1 0,0 0-1,0 1 1,-1-1-1,1 0 1,0 0-1,-1 1 1,1-1 0,-1 1-1,1-1 1,-1 0-1,1 1 1,-1-1 0,1 1-1,-1-1 1,0 1-1,1 0 1,-1-1 0,0 1-1,1 0 1,-2-1-1,-24 4 1390,21-1-1414,0 0 0,0 0-1,0 1 1,0 0 0,0 0 0,0 1-1,-5 4 1,1 5-49,1 0 0,0 1-1,1 0 1,0 0 0,2 0-1,-1 1 1,2-1 0,0 1-1,0 0 1,2 1 0,0-1 0,0 1-1,2-1 1,0 1 0,2 16-1,-2-31-31,0 1 0,-1-1 0,1 1 0,0-1 0,0 1-1,1-1 1,-1 0 0,0 1 0,0-1 0,1 1 0,-1-1-1,1 1 1,-1-1 0,1 0 0,-1 1 0,1-1 0,0 0-1,0 1 1,0-1 0,0 0 0,0 0 0,0 0 0,0 0-1,0 0 1,0 0 0,0 0 0,1 0 0,-1 0 0,0-1-1,1 1 1,-1-1 0,0 1 0,1-1 0,-1 1 0,1-1-1,-1 0 1,1 1 0,-1-1 0,1 0 0,-1 0 0,3 0-1,-1-1 22,1 0 0,0 0 0,0-1-1,-1 1 1,1-1 0,-1 0 0,1 0-1,-1 0 1,0 0 0,1-1-1,-1 1 1,0-1 0,-1 0 0,5-5-1,8-14 98,-1 0-1,-1 0 1,-2-1-1,0-1 0,-1 0 1,-1 0-1,-2-1 0,0 0 1,-2 0-1,3-29 0,-9 100-265,-1-14 224,5 61 0,-2-86-148,0 0 0,0 0-1,0 0 1,1-1 0,0 1 0,1 0 0,-1-1 0,1 0-1,0 1 1,1-1 0,-1 0 0,1-1 0,1 1 0,7 8-1,-10-13-153,0 1-1,0-1 0,1 1 0,-1-1 1,0 0-1,1 0 0,-1 0 0,1 0 1,-1 0-1,1-1 0,0 1 0,-1-1 1,1 0-1,0 0 0,4 0 0,-5 0-204,1 0 0,-1-1 0,0 1 0,1-1 0,-1 0 0,0 1 0,0-1-1,1 0 1,-1 0 0,0-1 0,2-1 0,19-22-6325</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44.809"/>
    </inkml:context>
    <inkml:brush xml:id="br0">
      <inkml:brushProperty name="width" value="0.025" units="cm"/>
      <inkml:brushProperty name="height" value="0.025" units="cm"/>
    </inkml:brush>
  </inkml:definitions>
  <inkml:trace contextRef="#ctx0" brushRef="#br0">22 72 11082,'-2'10'6481,"-2"9"-4561,-9 60 2161,12-71-3715,0 0 1,1 0-1,0 0 0,0 0 0,1 0 1,0 0-1,4 14 0,-5-21-330,0 0-1,1 0 1,-1 1-1,1-1 1,-1 0-1,1 0 0,-1 0 1,1 0-1,0 0 1,0 0-1,0 0 1,-1 0-1,1 0 0,0 0 1,0-1-1,0 1 1,0 0-1,0-1 0,1 1 1,-1 0-1,0-1 1,0 0-1,0 1 1,0-1-1,1 1 0,-1-1 1,0 0-1,0 0 1,1 0-1,-1 0 1,0 0-1,0 0 0,1 0 1,-1 0-1,0-1 1,0 1-1,1 0 1,-1-1-1,0 1 0,0-1 1,0 1-1,0-1 1,0 0-1,0 1 1,0-1-1,0 0 0,0 0 1,0 1-1,1-3 1,5-2 190,-1-1 0,0 0 0,0 0 0,0-1 1,8-13-1,-2-2 372,16-44 1,8-14 323,-36 79-921,1-1 0,-1 1 0,1 0 0,-1 0 0,1 0 0,0 0 0,0 0 0,0 0 0,-1 0 0,1 0 0,0 1 0,0-1 0,0 0 0,0 0 0,0 1 0,0-1 0,0 1 0,1-1 0,0 0-1,-1 1-4,0 0 0,0 1 0,-1-1 0,1 0 0,0 0 0,0 0 0,-1 1 0,1-1 0,0 0 0,0 1-1,-1-1 1,1 1 0,0-1 0,-1 1 0,1-1 0,-1 1 0,1-1 0,-1 1 0,1 0 0,-1-1 0,1 1 0,-1 0-1,20 50-130,-17-41 190,2 6 55,-3-6-120,1-1 0,0 0 0,1-1 0,0 1 0,5 8 0,-8-15 38,0-1 1,0 1-1,0-1 0,0 0 0,0 0 0,0 1 0,0-1 0,0 0 0,1 0 0,-1 0 1,1 0-1,-1-1 0,1 1 0,-1 0 0,1 0 0,-1-1 0,1 1 0,-1-1 1,1 0-1,0 1 0,-1-1 0,1 0 0,0 0 0,-1 0 0,1 0 0,0 0 1,-1 0-1,1-1 0,0 1 0,-1 0 0,1-1 0,-1 0 0,1 1 0,-1-1 0,3-1 1,1-1-15,0 0 0,-1-1 0,1 0 0,-1 1 0,0-2 0,0 1 0,0 0 1,-1-1-1,5-7 0,30-55-25,-19 31-2,-16 30 13,0 1 0,1-1 0,0 0 0,0 1 0,9-8 0,-13 12 0,1 1 0,-1-1 0,1 1 0,-1 0 0,1 0 0,-1-1 0,1 1 0,-1 0 0,1 0 0,-1-1 0,1 1 0,-1 0 0,1 0 0,-1 0 0,1 0 0,-1 0 0,1 0 0,-1 0 0,1 0 0,-1 0 0,1 0 0,-1 0 0,1 0 0,-1 0 0,1 1 0,-1-1 0,1 0 0,-1 0 0,1 1 0,1 0 0,-1 1 0,0-1 0,0 1 0,0-1 0,0 1 0,0-1 0,0 1 0,-1 0 0,1 0 0,-1-1 0,1 1 0,-1 0 0,1 3 0,2 20 0,-3-19 0,0 0 0,1 0 0,0 0 0,0 0 0,0-1 0,1 1 0,0 0 0,0-1 0,0 1 0,1-1 0,4 8 0,-7-12-19,1-1 0,-1 1 0,1-1-1,-1 1 1,1-1 0,0 0 0,-1 1 0,1-1 0,-1 0-1,1 0 1,0 1 0,-1-1 0,1 0 0,0 0 0,0 0 0,-1 0-1,1 0 1,0 0 0,-1 0 0,1 0 0,0 0 0,-1 0 0,1 0-1,0 0 1,-1 0 0,1-1 0,0 1 0,-1 0 0,1 0-1,0-1 1,-1 1 0,1-1 0,-1 1 0,1 0 0,-1-1 0,1 1-1,-1-1 1,1 1 0,0-2 0,14-24-3902,-5-6-4012</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45.639"/>
    </inkml:context>
    <inkml:brush xml:id="br0">
      <inkml:brushProperty name="width" value="0.025" units="cm"/>
      <inkml:brushProperty name="height" value="0.025" units="cm"/>
    </inkml:brush>
  </inkml:definitions>
  <inkml:trace contextRef="#ctx0" brushRef="#br0">159 118 4965,'0'0'5114,"3"-10"662,0 4-5260,0-2 377,0 1 0,-1-1 1,0 0-1,0 1 0,1-10 0,-3 16-729,0-1 0,0 1 1,0-1-1,0 1 0,0-1 0,0 1 0,0-1 1,0 1-1,-1-1 0,1 1 0,0-1 0,-1 1 1,1-1-1,-1 1 0,0 0 0,0-1 0,1 1 0,-1 0 1,0 0-1,0 0 0,0 0 0,0-1 0,0 1 1,0 0-1,0 1 0,-1-1 0,1 0 0,0 0 0,-1 0 1,1 1-1,0-1 0,-1 1 0,1-1 0,-1 1 1,1-1-1,0 1 0,-1 0 0,-2 0 0,-1 0-54,0 0-1,0 0 1,0 1 0,0 0-1,0 0 1,0 0-1,0 0 1,1 1 0,-1 0-1,0 0 1,1 0-1,0 0 1,-1 1-1,1 0 1,0 0 0,0 0-1,1 0 1,-1 1-1,1 0 1,-1-1 0,1 1-1,0 0 1,1 1-1,-1-1 1,1 0-1,-2 6 1,-2 2-43,0 1 1,1-1-1,1 2 1,0-1-1,1 0 1,1 1-1,0-1 1,-1 21-1,3-33-65,0 0-1,0 0 1,0-1-1,0 1 1,0 0-1,0 0 1,0 0-1,0-1 1,0 1-1,0 0 1,0 0-1,1-1 1,-1 1-1,0 0 1,0 0-1,1-1 1,-1 1-1,1 0 0,-1 0 1,0-1-1,1 1 1,-1-1-1,1 1 1,0 0-1,-1-1 1,1 1-1,-1-1 1,1 0-1,0 1 1,-1-1-1,1 1 1,0-1-1,0 0 1,-1 1-1,1-1 1,0 0-1,0 0 1,-1 0-1,1 0 1,0 0-1,0 0 1,0 0-1,-1 0 0,1 0 1,0 0-1,0 0 1,0 0-1,-1 0 1,1-1-1,0 1 1,0 0-1,-1 0 1,1-1-1,0 1 1,-1-1-1,1 1 1,0-1-1,-1 1 1,2-2-1,3-1 17,0 0 1,0-1-1,-1 1 0,1-1 0,-1 0 1,0 0-1,4-6 0,4-11 13,0-1-1,-2 0 1,-1-1 0,-1 0-1,10-45 1,-17 64-28,3 25-99,1 1 0,15 39 0,-20-58 102,1-1 1,-1 1 0,1-1 0,0 0-1,0 1 1,0-1 0,1 0-1,-1 1 1,1-1 0,-1 0-1,1 0 1,-1 0 0,1 0 0,0-1-1,0 1 1,0 0 0,0-1-1,0 1 1,1-1 0,-1 0-1,0 0 1,1 0 0,-1 0 0,0 0-1,1 0 1,-1 0 0,1-1-1,-1 0 1,1 1 0,0-1-1,-1 0 1,1 0 0,-1 0 0,1-1-1,2 0 1,1-1 40,0 0 0,-1-1-1,1 1 1,-1-1 0,0-1 0,0 1 0,0-1 0,0 0-1,0 0 1,-1 0 0,0 0 0,0-1 0,6-8 0,49-95-10,-59 108-37,0 1 0,0-1 0,0 0 0,0 1 0,0-1 0,0 1 0,0-1 0,0 1 0,0-1 0,1 0 0,-1 1 0,0-1 0,0 1 0,0-1 0,1 0 0,-1 1 0,0-1 0,1 0 0,-1 1 0,0-1 0,1 0 0,-1 0 0,0 1 0,1-1 0,-1 0 0,1 0 0,-1 0 0,0 1 0,1-1 0,-1 0 0,1 0 0,-1 0 0,1 0 0,-1 0 0,0 0 0,1 0 0,-1 0 0,1 0 0,-1 0 0,1 0 0,-1 0 0,1 0 0,-1 0 0,0-1 0,1 1 0,-1 0 0,1 0 0,-1 0 0,0-1 0,1 1 0,-1 0 0,0 0 0,1-1 0,-1 1 0,0 0 0,1-1 0,-1 1 0,0 0 0,0-1 0,1 1 0,-1-1 0,0 1 0,0 0 0,0-1 0,0 1 0,1-1 0,-1 1 0,0-1 0,0 0 0,13 49 0,-8-26 0,-4-21 0,-1 1 0,0-1 0,1 1 0,-1 0 0,1-1 0,-1 1 0,1-1 0,0 0 0,0 1 0,0-1 0,-1 0 0,1 1 0,1-1 0,-1 0 0,0 0 0,0 0 0,0 0 0,0 0 0,1 0 0,-1 0 0,1 0 0,-1 0 0,0-1 0,1 1 0,0-1 0,-1 1 0,1-1 0,-1 1 0,1-1 0,-1 0 0,1 0 0,0 0 0,-1 0 0,1 0 0,-1 0 0,1 0 0,0-1 0,-1 1 0,1 0 0,-1-1 0,1 0 0,-1 1 0,1-1 0,-1 0 0,0 1 0,1-1 0,-1 0 0,0 0 0,1 0 0,-1 0 0,0-1 0,0 1 0,0 0 0,0 0 0,1-3 0,15-17-1183,21-21-4659,-36 40 5543,0 0-1,0 1 1,0-1-1,0 1 1,0-1-1,0 1 1,1 0-1,-1 0 0,0 0 1,1 0-1,-1 0 1,0 1-1,1-1 1,-1 1-1,1 0 1,-1-1-1,1 1 1,3 0-1,0 2-5727,0 1-3929</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2:48.188"/>
    </inkml:context>
    <inkml:brush xml:id="br0">
      <inkml:brushProperty name="width" value="0.025" units="cm"/>
      <inkml:brushProperty name="height" value="0.025" units="cm"/>
    </inkml:brush>
  </inkml:definitions>
  <inkml:trace contextRef="#ctx0" brushRef="#br0">0 0 1537,'0'0'961</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46.041"/>
    </inkml:context>
    <inkml:brush xml:id="br0">
      <inkml:brushProperty name="width" value="0.025" units="cm"/>
      <inkml:brushProperty name="height" value="0.025" units="cm"/>
    </inkml:brush>
  </inkml:definitions>
  <inkml:trace contextRef="#ctx0" brushRef="#br0">101 0 5605,'0'0'15733,"0"13"-14420,0 38-394,-1 15 1126,9 82-1,-5-129-1899,0 0 0,0 0-1,2 0 1,1-1-1,0 1 1,1-1-1,1-1 1,0 1-1,14 18 1,-5-19-255,-16-17 35,-1 0 1,0 0-1,0 1 1,0-1-1,1 0 1,-1 0-1,0 0 1,0 0-1,1 0 1,-1 0-1,0 0 1,0 0-1,1 0 1,-1 0-1,0 0 1,0-1-1,1 1 1,-1 0-1,0 0 1,0 0-1,0 0 0,1 0 1,-1 0-1,0 0 1,0-1-1,0 1 1,1 0-1,-1 0 1,0 0-1,0-1 1,0 1-1,0 0 1,0 0-1,1 0 1,-1-1-1,0 1 1,0 0-1,0 0 1,0 0-1,0-1 1,0 1-1,0 0 1,0-1-1,0-1-175,0 0 1,0-1-1,0 1 0,-1 0 0,1 0 1,0 0-1,-1-1 0,0 1 0,0 0 0,0 0 1,0 0-1,0 0 0,0 0 0,0 0 0,0 1 1,-1-1-1,-1-2 0,-10-8 600,-1 1 1,0 0-1,0 1 0,-28-15 1,24 15 2209,1-1 1,-32-25-1,48 35-2536,0 1 0,1-1 0,-1 1 0,1-1 0,-1 1 1,1-1-1,-1 0 0,1 1 0,-1-1 0,1 0 0,0 1 0,-1-1 0,1 0 0,0 1 0,0-1 1,-1 0-1,1 0 0,0 0 0,0 1 0,0-1 0,0 0 0,0 0 0,0 0 0,0 1 0,0-1 0,1 0 1,-1 0-1,0 1 0,0-1 0,0 0 0,1 0 0,-1 1 0,1-1 0,-1 0 0,0 1 0,1-1 1,-1 0-1,1 1 0,-1-1 0,1 1 0,0-1 0,-1 1 0,1-1 0,0 1 0,-1-1 0,1 1 0,0 0 1,-1-1-1,1 1 0,0 0 0,0 0 0,-1 0 0,1-1 0,1 1 0,52-17 718,-44 15-695,8-3-85,6-1-1152,0-1 1,0-1 0,-1-1 0,27-15 0,-9-2-8073</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46.889"/>
    </inkml:context>
    <inkml:brush xml:id="br0">
      <inkml:brushProperty name="width" value="0.025" units="cm"/>
      <inkml:brushProperty name="height" value="0.025" units="cm"/>
    </inkml:brush>
  </inkml:definitions>
  <inkml:trace contextRef="#ctx0" brushRef="#br0">135 502 5669,'0'0'12775,"0"-9"-8937,0 5-3573,0 2-107,1 1 0,-1-1 0,0 0 0,1 0-1,-1 1 1,0-1 0,0 0 0,-1 0 0,1 1 0,0-1 0,-1 0 0,1 1 0,0-1 0,-1 0-1,0 1 1,1-1 0,-1 1 0,0-1 0,0 1 0,0-1 0,0 1 0,0 0 0,0-1 0,-1 1-1,1 0 1,0 0 0,-1 0 0,1 0 0,0 0 0,-1 0 0,0 0 0,1 0 0,-1 1 0,1-1-1,-1 1 1,0-1 0,1 1 0,-1 0 0,0-1 0,1 1 0,-1 0 0,0 0 0,-3 0 0,2 0-103,0 0 0,-1 0 1,1 1-1,-1-1 0,1 1 1,-1-1-1,1 1 0,0 0 1,-1 0-1,1 1 0,0-1 1,0 1-1,0 0 0,0-1 1,0 1-1,0 0 0,1 1 1,-1-1-1,1 0 0,-1 1 1,1 0-1,0-1 0,-4 7 0,3-2-10,1-1 0,-1 1-1,1-1 1,1 1-1,-1 0 1,1 0 0,0 0-1,1 0 1,0 0-1,0 0 1,1 8 0,-1-13-45,0-1 1,0 1 0,0-1-1,1 1 1,-1-1-1,1 1 1,-1-1 0,1 1-1,-1-1 1,1 0 0,0 1-1,0-1 1,0 0-1,0 1 1,0-1 0,0 0-1,0 0 1,0 0 0,0 0-1,0 0 1,0 0 0,1 0-1,-1 0 1,0-1-1,1 1 1,-1 0 0,1-1-1,-1 1 1,1-1 0,-1 0-1,1 1 1,-1-1-1,1 0 1,-1 0 0,3 0-1,0 0 6,0 0 0,0-1-1,0 0 1,-1 1-1,1-1 1,0 0 0,0-1-1,-1 1 1,1-1 0,-1 1-1,1-1 1,-1 0-1,5-4 1,2-4 48,-1 1 0,0-1 0,-1-1 0,0 1 0,-1-2 0,0 1 1,0-1-1,7-21 0,-3 2-30,-1 0 1,8-45 0,-11 55-249,-7 20 214,0 1 0,0 0-1,0 0 1,1 0 0,-1 0 0,0-1 0,0 1 0,0 0 0,0 0 0,1 0 0,-1 0 0,0 0 0,0 0 0,0 0 0,1 0-1,-1-1 1,0 1 0,0 0 0,1 0 0,-1 0 0,0 0 0,0 0 0,0 0 0,1 0 0,-1 0 0,0 0 0,0 0 0,1 1 0,-1-1-1,0 0 1,0 0 0,0 0 0,1 0 0,-1 0 0,0 0 0,0 0 0,0 0 0,1 1 0,-1-1 0,0 0 0,18 31-704,-9-11 826,-8-17-111,0-1 1,0 0-1,1 0 0,-1 1 0,0-1 0,1 0 1,0 0-1,-1 0 0,1-1 0,0 1 0,0 0 1,0-1-1,0 1 0,0-1 0,0 1 0,0-1 1,1 0-1,-1 0 0,0 0 0,1 0 0,-1-1 1,1 1-1,-1-1 0,1 1 0,-1-1 0,1 0 1,-1 0-1,1 0 0,-1 0 0,1 0 0,-1-1 1,1 1-1,-1-1 0,1 0 0,-1 1 0,0-1 1,1 0-1,-1-1 0,0 1 0,0 0 1,0-1-1,3-1 0,3-4 45,0-1 1,0 1-1,-1-2 1,0 1-1,-1-1 1,0 1-1,0-2 0,8-18 1,-5 8 91,-2-2 0,0 1-1,-1-1 1,-1 0 0,-1-1 0,-1 1 0,-1-1 0,-1 1-1,-1-1 1,-3-26 0,-4 33-190,6 16 50,1 0 0,0 0-1,-1-1 1,1 1 0,0 0 0,0 0 0,-1 0 0,1 0-1,0 0 1,-1 0 0,1 0 0,0-1 0,0 1-1,-1 0 1,1 0 0,0 0 0,-1 0 0,1 0 0,0 0-1,-1 1 1,1-1 0,0 0 0,-1 0 0,1 0 0,0 0-1,0 0 1,-1 0 0,1 1 0,0-1 0,-1 0-1,1 0 1,0 0 0,0 0 0,0 1 0,-1-1 0,1 0-1,0 0 1,0 1 0,0-1 0,-1 0 0,1 1-1,0-1 1,0 0 0,0 0 0,0 1 0,0-1 0,0 0-1,0 1 1,0-1 0,0 0 0,0 1 0,0-1 0,0 0-1,0 1 1,0-1 0,0 1 0,-4 20-27,1 0 0,1 1 0,1-1 0,2 42 0,1-12 3,-3 5 28,6 121 48,-3-160-46,0-1 0,1 1 1,1-1-1,1 0 0,0 0 1,1 0-1,1 0 0,11 18 1,-13-27-41,1 0 1,0 0-1,0-1 0,1 1 1,0-2-1,0 1 1,0-1-1,1 0 1,0 0-1,9 4 0,28 18-111,-102-68 899,54 37-746,-23-22 18,-28-37 0,48 56-25,0-2 0,1 1-1,0-1 1,0 1 0,1-1 0,0 0 0,0-1 0,1 1 0,-3-19 0,6 25-44,0-1 0,0 1 1,0 0-1,1-1 0,-1 1 0,1 0 1,0 0-1,0 0 0,0 0 0,0 0 0,1 0 1,-1 0-1,1 0 0,-1 0 0,1 0 1,0 1-1,0-1 0,1 1 0,-1-1 0,0 1 1,5-3-1,7-5-646,0 1-1,0 0 1,19-8 0,10-7-1874,-2-4-4733</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47.759"/>
    </inkml:context>
    <inkml:brush xml:id="br0">
      <inkml:brushProperty name="width" value="0.025" units="cm"/>
      <inkml:brushProperty name="height" value="0.025" units="cm"/>
    </inkml:brush>
  </inkml:definitions>
  <inkml:trace contextRef="#ctx0" brushRef="#br0">1 128 5669,'0'0'19336,"5"9"-17558,68 137 683,-72-144-2439,0 0 1,0-1 0,0 1 0,0 0 0,0 0-1,0-1 1,1 1 0,-1-1 0,1 1 0,-1-1-1,1 0 1,-1 1 0,1-1 0,0 0-1,0 0 1,-1 0 0,1 0 0,0-1 0,0 1-1,0 0 1,0-1 0,0 1 0,0-1-1,3 0 1,-2 0 49,-1-1 0,1 0 0,0 0 0,-1 0-1,1 0 1,0-1 0,-1 1 0,1-1 0,-1 1 0,0-1-1,0 0 1,0 0 0,1 0 0,-2 0 0,3-3 0,8-11 376,-1 0 0,-1-1 0,16-34 0,-24 46-436,52-128-12,-47 128 0,-1 15 0,2 23 0,-6-28 0,2 18 0,-1-6 0,0 1 0,10 25 0,-12-41 0,-1 1 0,1-1 0,0 1 0,0-1 0,0 0 0,1 1 0,-1-1 0,0 0 0,1 0 0,0 0 0,-1 0 0,1 0 0,0 0 0,0-1 0,0 1 0,0 0 0,0-1 0,0 0 0,1 1 0,-1-1 0,0 0 0,1 0 0,-1-1 0,5 2 0,-4-2 0,-1-1 0,1 0 0,0 0 0,0 0 0,0 0 0,0 0 0,-1 0 0,1-1 0,-1 1 0,1-1 0,-1 0 0,1 1 0,-1-1 0,0-1 0,0 1 0,0 0 0,0 0 0,0-1 0,-1 1 0,1-1 0,1-3 0,32-66 0,-30 60 0,6-16 0,-9 20 0,1 0 0,0 0 0,0 0 0,1 0 0,0 1 0,0 0 0,1-1 0,10-11 0,-14 18 0,-1 1 0,1 0 0,0-1 0,-1 1 0,1 0 0,0-1 0,0 1 0,-1 0 0,1 0 0,0 0 0,0 0 0,-1-1 0,1 1 0,0 0 0,0 0 0,-1 1 0,1-1 0,0 0 0,0 0 0,0 0 0,-1 0 0,1 1 0,0-1 0,-1 0 0,1 1 0,0-1 0,-1 0 0,1 1 0,0-1 0,-1 1 0,1-1 0,-1 1 0,1-1 0,-1 1 0,1 0 0,-1-1 0,1 1 0,-1 0 0,1-1 0,-1 1 0,0 0 0,0-1 0,1 2 0,15 39 0,-12-30 0,4 13 0,-7-17 0,1-1 0,0 1 0,0-1 0,1 0 0,0 0 0,0 0 0,0 0 0,1 0 0,7 9 0,-10-14-1,0 0-1,0-1 1,0 1-1,0-1 1,1 0-1,-1 1 1,0-1-1,0 0 1,0 1-1,0-1 1,0 0-1,1 0 1,-1 0-1,0 0 1,0 0-1,0 0 1,0-1-1,1 1 1,-1 0-1,0 0 1,0-1-1,0 1 1,0-1-1,0 1 1,0-1-1,0 0 1,1 0-1,30-26-628,-11 9-844,-14 14-3827,0-1-2050</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48.788"/>
    </inkml:context>
    <inkml:brush xml:id="br0">
      <inkml:brushProperty name="width" value="0.025" units="cm"/>
      <inkml:brushProperty name="height" value="0.025" units="cm"/>
    </inkml:brush>
  </inkml:definitions>
  <inkml:trace contextRef="#ctx0" brushRef="#br0">148 353 10762,'0'0'11980,"-3"-9"-9658,3 8-2297,-24-42 1469,24 42-1456,-1 0 0,0 0 0,0 0 0,0 0 0,0 0 0,0 0 0,0 0 0,0 0 0,0 0 0,-1 0 0,1 0 0,0 1 1,0-1-1,-1 1 0,1-1 0,0 1 0,-1-1 0,1 1 0,0 0 0,-1-1 0,1 1 0,-1 0 0,1 0 0,-1 0 0,1 0 0,0 1 0,-1-1 0,1 0 1,-1 0-1,1 1 0,0-1 0,-1 1 0,1-1 0,0 1 0,-1 0 0,1-1 0,0 1 0,0 0 0,0 0 0,0 0 0,-2 2 0,-5 7 47,1 0-1,0 0 0,0 1 1,1 1-1,0-1 0,1 1 1,0 0-1,1 0 0,1 0 1,0 0-1,0 1 0,1-1 1,1 1-1,0 22 1,1-34-71,0-1 0,0 1 1,0 0-1,0-1 0,1 1 1,-1-1-1,0 1 1,0 0-1,1-1 0,-1 1 1,0-1-1,1 1 0,-1-1 1,0 1-1,1-1 1,-1 1-1,1-1 0,-1 1 1,1-1-1,-1 0 1,1 1-1,-1-1 0,1 0 1,-1 1-1,1-1 0,-1 0 1,1 0-1,0 1 1,-1-1-1,1 0 0,0 0 1,-1 0-1,1 0 0,-1 0 1,1 0-1,0 0 1,-1 0-1,1 0 0,0 0 1,-1 0-1,1-1 1,-1 1-1,1 0 0,0 0 1,-1 0-1,1-1 0,-1 1 1,1 0-1,-1-1 1,2 0-1,27-19 422,-17 3-372,-1 0 0,-1-1 1,0 0-1,8-20 1,-9 17-192,1 0 0,21-31 0,-31 52 126,0-1-1,1 1 1,-1 0 0,0-1 0,0 1-1,1-1 1,-1 1 0,0 0-1,1 0 1,-1-1 0,0 1 0,1 0-1,-1-1 1,1 1 0,-1 0 0,0 0-1,1 0 1,-1 0 0,1-1 0,-1 1-1,1 0 1,-1 0 0,0 0-1,1 0 1,-1 0 0,1 0 0,-1 0-1,1 0 1,-1 0 0,1 0 0,-1 0-1,1 0 1,-1 1 0,0-1-1,1 0 1,-1 0 0,1 0 0,-1 1-1,0-1 1,1 0 0,-1 0 0,0 1-1,1-1 1,-1 0 0,0 1 0,1-1-1,-1 0 1,0 1 0,0-1-1,1 0 1,-1 1 0,0-1 0,0 1-1,1 0 1,11 29 104,-9-23-61,-2-4-32,0 0 0,0 0 0,1 0 1,-1 0-1,1 0 0,0 0 0,0-1 1,0 1-1,0-1 0,0 1 0,1-1 0,-1 0 1,1 0-1,-1 0 0,1 0 0,0 0 1,0 0-1,0-1 0,0 0 0,0 1 1,4 0-1,-4-2 41,1 0 0,-1 0 0,0 0 0,0 0 1,1-1-1,-1 1 0,0-1 0,0 0 0,0 0 0,0 0 1,0-1-1,0 1 0,0-1 0,0 1 0,-1-1 0,1 0 0,0 0 1,-1 0-1,0 0 0,1-1 0,2-3 0,19-26 92,14-18 19,-36 48-256,0-1-1,1 1 1,-1 0 0,0 0 0,1-1 0,0 2-1,-1-1 1,1 0 0,0 0 0,0 1 0,0 0-1,0 0 1,6-2 0,-9 3 61,1 1 0,-1-1 0,1 0 0,-1 1 0,1-1 0,0 0 0,-1 1 0,1-1 0,-1 1 0,1-1 0,-1 1 0,0-1 0,1 1 1,-1-1-1,0 1 0,1 0 0,-1-1 0,0 1 0,0 0 0,1-1 0,-1 1 0,0-1 0,0 1 0,0 0 0,0-1 0,0 1 0,0 0 0,0 1 0,3 29-27,-3-20 24,0-7 35,1 0-1,0 1 0,0-1 1,0 0-1,0 1 0,1-1 1,-1 0-1,1 0 0,0 0 1,1 0-1,-1 0 0,4 4 1,-5-7-6,1 0 1,-1 0 0,1 0 0,-1 0-1,1 0 1,-1 0 0,1 0 0,0-1-1,-1 1 1,1-1 0,0 1 0,0-1-1,-1 1 1,1-1 0,0 0 0,0 0-1,0 0 1,-1 0 0,1 0 0,0-1-1,0 1 1,-1 0 0,1-1 0,0 0 0,0 1-1,-1-1 1,1 0 0,-1 1 0,1-1-1,-1 0 1,1 0 0,-1-1 0,1 1-1,0-1 1,12-9-27,-1-1 0,-1-1-1,0 1 1,0-2 0,-1 0 0,11-19-1,50-96-2642,-72 128 2499,0 29 28,0-20 204,4 31 1415,-4-39-1443,0 0 0,0 1-1,0-1 1,1 0 0,-1 1 0,0-1 0,0 0-1,0 1 1,1-1 0,-1 0 0,0 1 0,0-1-1,1 0 1,-1 0 0,0 1 0,0-1 0,1 0-1,-1 0 1,0 0 0,1 0 0,-1 1 0,1-1-1,-1 0 1,0 0 0,1 0 0,-1 0 0,0 0 0,1 0-1,-1 0 1,1 0 0,18-13 356,14-25-363,28-45 1,-47 64-158,-13 85-13,-1-63 173,0-1 0,0 1 0,0-1 0,0 1 0,0-1 0,0 1 0,1-1 0,-1 1 0,1-1 0,0 0 0,0 1 0,0-1 0,0 0 0,0 1 0,3 3 0,-2-5-11,-1 0 1,1 0-1,0 0 1,-1 0-1,1-1 1,0 1 0,0 0-1,0-1 1,-1 1-1,1-1 1,0 0-1,0 1 1,0-1 0,0 0-1,0 0 1,0-1-1,0 1 1,-1 0-1,1 0 1,0-1 0,0 1-1,2-2 1,5-2 2,0 0 0,-1 0 0,1-1 0,-1 0 0,0 0 0,-1-1 0,1 0 0,-1-1 1,0 1-1,-1-1 0,11-14 0,-10 11-288,2 1 0,-1 0 0,1 0 0,0 1 0,1 0 0,13-8 0,-23 16 242,1 0 1,-1 0-1,1 0 1,-1-1-1,1 1 1,0 0-1,-1 0 0,1 0 1,-1 1-1,1-1 1,-1 0-1,1 0 0,0 0 1,-1 0-1,1 0 1,-1 1-1,1-1 0,-1 0 1,1 0-1,-1 1 1,1-1-1,-1 0 1,1 1-1,-1-1 0,0 1 1,1-1-1,-1 1 1,0-1-1,1 0 0,-1 1 1,0-1-1,1 1 1,-1-1-1,0 1 0,0 0 1,0-1-1,1 1 1,-1-1-1,0 1 1,0-1-1,0 1 0,0 0 1,0-1-1,0 1 1,0-1-1,0 1 0,0-1 1,0 1-1,-1 1 1,1 43 249,0-32-163,3 165 1694,-1 112 530,-3-285-2185,1 1 0,-1-1 0,-1 1 1,1-1-1,0 0 0,-1 1 0,0-1 0,-1 0 0,1 0 1,-1-1-1,0 1 0,-4 6 0,5-10-73,1 0 0,0 1-1,0-1 1,-1 0 0,1 0 0,-1 0 0,1 0-1,-1 0 1,1 0 0,-1 0 0,0-1-1,0 1 1,1 0 0,-1-1 0,0 1 0,0-1-1,1 0 1,-1 0 0,0 0 0,0 0-1,0 0 1,0 0 0,1 0 0,-1 0 0,0-1-1,0 1 1,1-1 0,-1 1 0,0-1-1,1 0 1,-1 0 0,0 0 0,1 0 0,-1 0-1,1 0 1,-1 0 0,1 0 0,0 0-1,0-1 1,-2-1 0,-5-6-22,0 0 1,1 0-1,0-1 0,0 0 1,1-1-1,1 0 0,0 1 1,0-2-1,1 1 0,0 0 1,-3-22-1,5 23-1,0-1-1,1 1 1,0-1-1,1 0 1,0 0-1,1 1 1,0-1 0,0 0-1,1 1 1,1 0-1,0-1 1,0 1-1,8-15 1,0 6-472,1 1 0,20-23 0,35-31-5352,-14 19-2097</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49.725"/>
    </inkml:context>
    <inkml:brush xml:id="br0">
      <inkml:brushProperty name="width" value="0.025" units="cm"/>
      <inkml:brushProperty name="height" value="0.025" units="cm"/>
    </inkml:brush>
  </inkml:definitions>
  <inkml:trace contextRef="#ctx0" brushRef="#br0">82 93 6406,'0'0'468,"0"-1"1,0 1-1,0-1 0,0 1 0,0-1 1,0 1-1,0 0 0,0-1 1,0 1-1,0-1 0,0 1 0,0-1 1,0 1-1,0-1 0,-1 1 0,1-1 1,0 1-1,0 0 0,0-1 0,-1 1 1,1-1-1,0 1 0,-1 0 1,1-1-1,0 1 0,-1 0 0,1-1 1,0 1-1,-1 0 0,1 0 0,-1-1 1,-12 8 3663,-11 23-3476,18-17-561,0 1-1,0-1 0,2 1 1,-1 0-1,2 0 0,0 0 1,1 0-1,-1 25 0,3-38-101,0-1 0,1 0-1,-1 0 1,1 1 0,-1-1-1,0 0 1,1 0 0,-1 0-1,1 0 1,-1 0 0,1 0 0,-1 0-1,1 0 1,-1 0 0,0 0-1,1 0 1,-1 0 0,1 0-1,-1 0 1,1 0 0,-1 0-1,1 0 1,-1-1 0,0 1 0,1 0-1,-1 0 1,1 0 0,-1-1-1,0 1 1,1 0 0,-1-1-1,0 1 1,1 0 0,-1-1-1,0 1 1,0 0 0,1-1 0,-1 1-1,0-1 1,18-14 70,-16 12-65,1 1 1,0-1-1,-1 1 1,1-1-1,0 1 1,0 0 0,0 0-1,1 0 1,-1 1-1,0-1 1,1 1-1,-1 0 1,1 0-1,-1 0 1,1 0-1,0 1 1,-1-1-1,1 1 1,4 0 0,-4 1-11,0 0 0,0 0 0,-1 1 1,1-1-1,0 1 0,-1 0 0,1 0 1,-1 0-1,0 0 0,0 1 1,0-1-1,0 1 0,0 0 0,0 0 1,-1 0-1,1 0 0,2 5 0,8 13 72,-2 1 0,0 0 0,-2 0 0,0 1 0,-2 0 0,0 1 0,-1-1 0,-2 1 0,0 1 0,-2-1 0,-1 0 0,-3 45 0,1-59 234,0 1 0,-1 0 0,-1-1-1,0 0 1,0 1 0,-1-1 0,-1 0 0,-6 12 0,9-18-200,0 0 0,-1 0-1,1-1 1,-1 1 0,0-1 0,0 0 0,0 1 0,0-1 0,0-1 0,-1 1 0,1 0 0,-1-1-1,0 0 1,0 0 0,0 0 0,0 0 0,0 0 0,0-1 0,-1 0 0,1 0 0,0 0 0,-7 0-1,10-1-85,-1 0 0,1-1 0,-1 1 0,1 0 0,0-1 0,-1 1 0,1-1 0,0 1 0,0-1 0,-1 0 0,1 0 0,0 1 0,0-1 0,0 0 0,0 0 0,0 0 0,0 0 0,0 0 0,0 0 0,1-1 0,-1 1 0,0 0 0,0 0 0,1-1 0,-1 1 0,1 0 0,-1-1 0,1 1-1,0 0 1,-1-3 0,-1-50 149,2 43-150,1-7-4,1-1 0,1 0 0,0 1 0,2-1 0,10-29 0,47-91 25,-23 55-20,-13 24-160,-2 0 0,-3-2-1,13-66 1,-34 248 67,1-50 784,-1-64-685,3 48 198,-3-53-227,0 0-1,0-1 1,0 1-1,0 0 1,0 0 0,0 0-1,0 0 1,0 0 0,1 0-1,-1 0 1,0-1-1,1 1 1,-1 0 0,1 0-1,-1 0 1,0-1-1,1 1 1,0 0 0,-1 0-1,1-1 1,-1 1 0,1 0-1,0-1 1,0 1-1,-1-1 1,1 1 0,0-1-1,0 0 1,0 1 0,-1-1-1,1 0 1,0 1-1,0-1 1,0 0 0,0 0-1,0 0 1,0 0-1,0 0 1,-1 0 0,1 0-1,0 0 1,0 0 0,0 0-1,0 0 1,0 0-1,0-1 1,0 1 0,1-3-434,0 1 1,0-1-1,0 1 1,-1-1-1,1 1 0,-1-1 1,1 0-1,-1 0 1,0 0-1,-1 1 1,1-1-1,0 0 1,-1 0-1,1 0 0,-1 0 1,0 0-1,0 0 1,-1-4-1,2 2-621,-1-31-5550</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50.068"/>
    </inkml:context>
    <inkml:brush xml:id="br0">
      <inkml:brushProperty name="width" value="0.025" units="cm"/>
      <inkml:brushProperty name="height" value="0.025" units="cm"/>
    </inkml:brush>
  </inkml:definitions>
  <inkml:trace contextRef="#ctx0" brushRef="#br0">8 0 10474,'0'0'11275,"-8"51"-11243,10-34-1794,4-3-2850,4-3-9097</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50.678"/>
    </inkml:context>
    <inkml:brush xml:id="br0">
      <inkml:brushProperty name="width" value="0.025" units="cm"/>
      <inkml:brushProperty name="height" value="0.025" units="cm"/>
    </inkml:brush>
  </inkml:definitions>
  <inkml:trace contextRef="#ctx0" brushRef="#br0">1 209 4773,'0'0'22335,"2"10"-21315,4 24-691,-2 1 0,-1 49 1,-4-81-323,1-1 1,0 0 0,0 1 0,1-1 0,-1 0 0,0 0 0,1 0 0,-1 1-1,1-1 1,-1 0 0,1 0 0,0 0 0,0 0 0,0 0 0,0 0 0,1 0-1,-1 0 1,3 3 0,-2-5 17,-1 1-1,0 0 1,1 0 0,-1-1-1,1 1 1,0-1 0,-1 1-1,1-1 1,-1 0 0,1 0-1,0 1 1,-1-1-1,1 0 1,-1-1 0,1 1-1,0 0 1,-1 0 0,1-1-1,2 0 1,3-1 40,-1-1 1,0 0-1,0 0 0,0-1 1,0 0-1,0 0 0,-1 0 1,0-1-1,0 1 0,8-10 1,-7 5-22,0 0 0,0 0 0,-1 0 0,-1-1 0,1 0 0,-1 0 0,-1 0 0,0 0 0,-1 0 0,0-1 0,0 1 0,-1-1 0,0 0 0,-1 1 0,-1-17 1,1 26-29,-1 0 0,1-1 0,0 1 0,0 0 0,-1 0 1,1-1-1,0 1 0,-1 0 0,1 0 0,-1 0 1,0-1-1,1 1 0,-1 0 0,0 0 0,0 0 1,0 0-1,1 0 0,-1 0 0,0 1 0,0-1 0,0 0 1,-3-1-1,4 2-10,-1 0-1,0 0 1,1 0 0,-1 0 0,0 1-1,1-1 1,-1 0 0,0 0-1,1 1 1,-1-1 0,0 0 0,1 1-1,-1-1 1,1 0 0,-1 1 0,1-1-1,-1 1 1,1-1 0,-1 1-1,1-1 1,0 1 0,-1 0 0,1-1-1,-1 1 1,1-1 0,0 1 0,0 0-1,-1-1 1,1 1 0,0 0 0,0-1-1,0 1 1,0 0 0,0-1-1,0 1 1,0 0 0,0-1 0,0 1-1,0 0 1,0-1 0,0 1 0,1 0-1,-1 0 1,0 3 13,1-1 0,-1 0 0,1 0-1,-1 0 1,1 1 0,0-1 0,0 0 0,1 0 0,-1 0 0,0-1-1,1 1 1,0 0 0,0 0 0,0-1 0,0 1 0,0-1-1,0 0 1,1 1 0,-1-1 0,1 0 0,-1-1 0,1 1-1,0 0 1,0-1 0,0 1 0,0-1 0,0 0 0,0 0-1,0 0 1,0-1 0,0 1 0,0-1 0,1 1 0,-1-1 0,0 0-1,0 0 1,1-1 0,-1 1 0,0-1 0,0 1 0,0-1-1,0 0 1,0 0 0,0-1 0,0 1 0,0 0 0,0-1-1,0 0 1,-1 0 0,4-2 0,2-4-19,0 0 0,0 0 0,-1-1 0,0 0 0,-1 0 0,1 0 0,-2-1 0,0 0 0,6-14 0,-8 16 0,0-1 0,0 1 0,-1-1 0,0 0 0,0 0 0,-1 0 0,0 0 0,-1 0 0,0 0 0,0 0 0,-1 0 0,-2-10 0,3 18 0,0 0 0,0 1 0,0-1 0,0 1 0,0-1 0,0 1 0,-1-1 0,1 1 0,0-1 0,0 0 0,-1 1 0,1-1 0,0 1 0,-1 0 0,1-1 0,0 1 0,-1-1 0,1 1 0,-1-1 0,1 1 0,0 0 0,-1-1 0,1 1 0,-1 0 0,0 0 0,1-1 0,-1 1 0,1 0 0,-1 0 0,1 0 0,-1 0 0,1-1 0,-1 1 0,0 0 0,1 0 0,-1 0 0,1 0 0,-1 0 0,1 1 0,-1-1 0,0 0 0,1 0 0,-1 0 0,1 0 0,-1 1 0,1-1 0,-1 0 0,1 0 0,-2 1 0,-19 22 0,9 2 0,1 1 0,1 0 0,1 1 0,1 0 0,2 0 0,0 1 0,2 0 0,-1 34 0,5-60 0,0-1 0,0 0 0,0 1 0,1-1 0,-1 1 0,0-1 0,0 1 0,1-1 0,-1 0 0,1 1 0,-1-1 0,1 0 0,0 1 0,-1-1 0,1 0 0,0 0 0,0 0 0,0 1 0,0-1 0,0 0 0,0 0 0,0 0 0,0-1 0,0 1 0,1 0 0,-1 0 0,0-1 0,0 1 0,1-1 0,-1 1 0,3 0 0,-1-1 0,0 0 0,-1 0 0,1 0 0,0 0 0,0 0 0,-1-1 0,1 1 0,0-1 0,-1 0 0,1 0 0,-1 0 0,1 0 0,-1 0 0,0 0 0,1-1 0,-1 1 0,0-1 0,4-3 0,14-17-98,-1 0 0,-1-1 0,21-34 1,-23 30-22,2 2 0,40-45 1,-58 70 118,1 0 0,-1 0 0,0-1-1,1 1 1,-1 0 0,1 0 0,-1 0 0,0 0 0,1 0 0,-1 0 0,1 0 0,-1 0 0,0 0 0,1 0 0,-1 0 0,1 0 0,-1 0 0,0 1 0,1-1 0,-1 0 0,0 0 0,1 0 0,-1 1 0,0-1 0,1 0 0,-1 0 0,0 1 0,1-1 0,-1 0 0,0 0 0,0 1 0,1-1 0,-1 0 0,0 1-1,0-1 1,0 1 0,1-1 0,-1 0 0,0 1 0,0-1 0,0 0 0,0 1 0,0-1 0,0 1 0,0-1 0,0 1 0,7 21-19,-7-21 18,3 14 43,-1-7 28,-1 0 1,1-1-1,0 1 1,1 0 0,5 9-1,-8-16-63,1 0-1,-1 0 1,1 0-1,0 0 0,-1 0 1,1 0-1,0 0 1,0-1-1,0 1 1,0 0-1,0-1 1,-1 1-1,1-1 1,0 1-1,0-1 1,1 1-1,-1-1 1,0 1-1,0-1 0,0 0 1,0 0-1,0 0 1,0 0-1,0 1 1,0-1-1,1-1 1,-1 1-1,0 0 1,0 0-1,0 0 1,0-1-1,0 1 1,0 0-1,0-1 0,0 1 1,0-1-1,0 1 1,0-1-1,0 0 1,0 1-1,0-1 1,0 0-1,-1 0 1,1 1-1,0-1 1,0-1-1,13-11-6,-2-1 0,0 0 0,17-25 0,-17 21 0,1 2 0,23-25 0,-36 41 0,1-1 0,-1 0 1,1 1-1,-1-1 0,1 1 0,-1-1 0,1 1 0,-1 0 1,1-1-1,-1 1 0,1-1 0,0 1 0,-1 0 1,1 0-1,0-1 0,-1 1 0,1 0 0,0 0 0,0 0 1,-1 0-1,1 0 0,0 0 0,-1 0 0,1 0 0,0 0 1,0 0-1,0 0 0,8 18 7,-10 45-31,1-46-17,0 6-653,0-8-3150,0-10-3544</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51.427"/>
    </inkml:context>
    <inkml:brush xml:id="br0">
      <inkml:brushProperty name="width" value="0.025" units="cm"/>
      <inkml:brushProperty name="height" value="0.025" units="cm"/>
    </inkml:brush>
  </inkml:definitions>
  <inkml:trace contextRef="#ctx0" brushRef="#br0">1 58 14798,'4'-9'3369,"12"-23"-568,-16 31-2690,0 0-1,1 1 1,-1-1 0,1 0-1,-1 0 1,1 0 0,-1 0-1,1 0 1,-1 1-1,1-1 1,0 0 0,-1 1-1,1-1 1,0 0-1,0 1 1,-1-1 0,1 1-1,0-1 1,0 1 0,0-1-1,0 1 1,0 0-1,0-1 1,0 1 0,0 0-1,0 0 1,0 0 0,0 0-1,0 0 1,0 0-1,0 0 1,0 0 0,0 0-1,-1 0 1,1 1-1,0-1 1,0 0 0,0 1-1,0-1 1,0 0 0,0 1-1,0-1 1,-1 1-1,1 0 1,1 0 0,3 5 153,-1 0 1,0 1-1,0 0 1,0-1-1,-1 1 1,0 0-1,-1 1 1,1-1-1,-1 0 0,1 11 1,9 88 940,-8-65-985,-2-14-84,-2-16-91,1 0 0,1 0-1,-1 0 1,2-1 0,-1 1-1,8 17 1,-9-27-39,-1 0-1,1 1 1,0-1 0,-1 0 0,1 0-1,0 0 1,0 0 0,0 0 0,0 0-1,0-1 1,0 1 0,0 0 0,0 0 0,0-1-1,0 1 1,0 0 0,1-1 0,-1 1-1,0-1 1,0 0 0,1 1 0,-1-1-1,0 0 1,1 0 0,-1 0 0,0 0 0,0 0-1,1 0 1,-1 0 0,0 0 0,1-1-1,-1 1 1,0 0 0,0-1 0,1 1-1,-1-1 1,0 0 0,0 1 0,0-1 0,0 0-1,0 1 1,0-1 0,1-1 0,8-5 40,-1-1 0,0 1 1,13-17-1,-15 16-42,7-8 2,33-32-35,-45 46 24,0 0-1,0 0 0,1 0 0,-1 0 0,1 1 0,-1-1 0,1 1 0,0 0 1,-1 0-1,1 0 0,0 0 0,0 0 0,-1 0 0,1 1 0,0 0 1,0-1-1,6 1 0,-8 1 5,0 0 1,0 0 0,-1-1-1,1 1 1,0 0 0,0 0-1,-1 0 1,1 0 0,0 0-1,-1 0 1,1 0 0,-1 0-1,1 0 1,-1 0 0,1 0-1,-1 1 1,0-1 0,0 0-1,0 0 1,1 0 0,-1 0-1,0 1 1,-1-1 0,1 0-1,0 0 1,0 0 0,0 0-1,-1 1 1,1-1 0,-1 1-1,-11 39 551,6-32-509,0 0 1,-1 0-1,0-1 0,-1 1 0,1-2 1,-2 1-1,1-1 0,-1 0 0,0-1 1,0 0-1,-1 0 0,0-1 0,0 0 1,0-1-1,0 0 0,-1-1 1,0 0-1,1 0 0,-1-1 0,0-1 1,0 0-1,0 0 0,-1-1 0,1-1 1,-12-1-1,22 2-77,0 0-1,0-1 1,0 1 0,0 0-1,0 0 1,0-1-1,0 1 1,0 0 0,0-1-1,0 1 1,0-1 0,1 0-1,-1 1 1,0-1 0,0 0-1,0 1 1,1-1 0,-1 0-1,0 0 1,0 1-1,1-1 1,-1 0 0,1 0-1,-1 0 1,1 0 0,-1 0-1,1 0 1,0 0 0,0 0-1,-1 0 1,1 0-1,0 0 1,0 0 0,0 0-1,0 0 1,0 0 0,0-1-1,0 1 1,0 0 0,1-1-1,0-1-205,0 1 0,0-1 1,1 1-1,-1-1 0,0 1 0,1 0 0,0 0 0,-1-1 0,1 1 0,0 1 0,0-1 0,0 0 0,1 0 0,2-1 0,26-13-4797,4-2-1522</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51.866"/>
    </inkml:context>
    <inkml:brush xml:id="br0">
      <inkml:brushProperty name="width" value="0.025" units="cm"/>
      <inkml:brushProperty name="height" value="0.025" units="cm"/>
    </inkml:brush>
  </inkml:definitions>
  <inkml:trace contextRef="#ctx0" brushRef="#br0">29 76 9129,'0'0'18348,"-5"10"-16507,0 0-1556,1 1 0,0 0 0,1-1 0,-3 20-1,5-28-250,1 0-1,0 0 0,0 1 0,0-1 1,0 0-1,0 0 0,0 0 0,1 0 0,-1 0 1,1 0-1,-1 0 0,1 0 0,0 0 1,0 0-1,0 0 0,1 2 0,0-2-23,-1-1-1,1 0 1,-1 0-1,1-1 1,0 1-1,-1 0 0,1 0 1,0-1-1,-1 1 1,1-1-1,0 0 1,0 1-1,-1-1 0,1 0 1,0 0-1,0 0 1,0 0-1,-1 0 1,1-1-1,0 1 1,0 0-1,-1-1 0,4-1 1,1 0 18,-1 0 0,0 0 0,0-1 0,0 1 0,-1-1 0,1 0 0,0-1 0,-1 1 0,0-1 0,0 0 1,0 0-1,-1 0 0,1 0 0,5-9 0,3-8 32,-1 0 1,10-28 0,2-3-13,-19 65-133,-1 0-1,-1 0 1,2 22-1,13 168 346,7 184 404,-24-382-664,-3 39 0,3-43 0,-1 0 0,1 1 0,0-1 0,-1 0 0,1 0 0,-1 1 0,1-1 0,-1 0 0,1 0 0,-1 0 0,0 0 0,0 0 0,1 0 0,-1 0 0,0 0 0,0 0 0,0 0 0,0 0 0,0-1 0,0 1 0,0 0 0,0-1 0,-1 1 0,1-1 0,0 1 0,0-1 0,0 1 0,-3-1 0,3 0 0,-1 0 0,1 0 0,0-1 0,0 1 0,-1 0 0,1-1 0,0 1 0,0-1 0,0 1 0,0-1 0,0 0 0,0 1 0,0-1 0,0 0 0,0 0 0,0 0 0,0 0 0,0 0 0,0 0 0,1 0 0,-1 0 0,0 0 0,1 0 0,-1 0 0,0-2 0,-12-36 0,12 35 0,-5-18 23,2 0 1,0-1-1,1 0 1,2 0-1,0 0 1,3-24-1,-1 34-91,1-1-1,0 1 1,1 0 0,1 0-1,0 0 1,1 1-1,0-1 1,1 1 0,0 0-1,1 1 1,15-20-1,13-8-3998,5-2-3797</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53.218"/>
    </inkml:context>
    <inkml:brush xml:id="br0">
      <inkml:brushProperty name="width" value="0.025" units="cm"/>
      <inkml:brushProperty name="height" value="0.025" units="cm"/>
    </inkml:brush>
  </inkml:definitions>
  <inkml:trace contextRef="#ctx0" brushRef="#br0">0 240 5157,'0'0'18295,"6"9"-16139,7 15-1485,-1 1 1,-1 0-1,0 1 0,-3 0 0,0 1 0,7 41 0,-6-8 55,-3 0 0,0 66 0,5-269-443,-12 112-283,-1 0 0,-2 0 0,-1 0 0,-1 1 0,-1-1 0,-2 2 0,-14-33 0,28 73 0,0-1 0,1 0 0,0 0 0,1 0 0,0-1 0,0 0 0,1 0 0,0-1 0,16 12 0,-21-17 0,0-1 0,0 0 0,0 0 0,0 0 0,1-1 0,-1 1 0,0-1 0,1 0 0,-1 0 0,1 0 0,0 0 0,-1 0 0,1-1 0,0 0 0,-1 0 0,1 0 0,0 0 0,-1 0 0,1-1 0,-1 0 0,1 1 0,0-1 0,-1-1 0,0 1 0,1 0 0,-1-1 0,0 0 0,1 0 0,-1 0 0,0 0 0,-1 0 0,1-1 0,0 1 0,-1-1 0,1 0 0,-1 1 0,0-1 0,2-4 0,6-6 0,-1-2 0,-1 1 0,-1-1 0,0 0 0,-1-1 0,0 1 0,-2-1 0,6-29 0,-6 21 0,-1 0 0,-2 0 0,0 0 0,-2 0 0,-4-34 0,-9 23 0,5 31 0,3 22 0,2 35 0,1 0 0,3 1 0,2-1 0,12 68 0,-12-112 0,0-1 0,0 1 0,1 0 0,0-1 0,0 1 0,1-1 0,6 10 0,-9-16 0,1 0 0,0 0 0,-1 0 0,1 0 0,0 0 0,0-1 0,0 1 0,0-1 0,0 1 0,0-1 0,0 0 0,1 1 0,-1-1 0,0 0 0,1-1 0,-1 1 0,1 0 0,-1-1 0,1 1 0,-1-1 0,1 0 0,-1 0 0,1 0 0,-1 0 0,1 0 0,-1-1 0,1 1 0,-1-1 0,1 0 0,-1 1 0,3-2 0,2-2 0,0 0 0,0 0 0,-1-1 0,1 1 0,-1-1 0,0-1 0,0 1 0,-1-1 0,0 0 0,0 0 0,0-1 0,-1 1 0,1-1 0,3-9 0,0-1 0,0-1 0,-2 1 0,0-1 0,0 0 0,2-20 0,-3-51 0,-5 89 0,0 0 0,0 0 0,-1 0 0,1 0 0,0 1 0,0-1 0,0 0 0,0 0 0,0 0 0,0 0 0,-1 0 0,1 0 0,0 0 0,0 0 0,0 0 0,0-1 0,0 1 0,0 0 0,0 0 0,-1 0 0,1 0 0,0 0 0,0 0 0,0 0 0,0 0 0,0 0 0,0 0 0,0 0 0,0 0 0,-1 0 0,1-1 0,0 1 0,0 0 0,0 0 0,0 0 0,0 0 0,0 0 0,0 0 0,0 0 0,0 0 0,0-1 0,0 1 0,0 0 0,0 0 0,0 0 0,0 0 0,0 0 0,0 0 0,0-1 0,0 1 0,0 0 0,0 0 0,0 0 0,0 0 0,0 0 0,0 0 0,0 0 0,0-1 0,0 1 0,0 0 0,0 0 0,0 0 0,1 0 0,-1 0 0,0 0 0,0 0 0,-7 12 0,-3 22 0,5-10 0,2 0 0,1 0 0,1 1 0,1-1 0,1 0 0,4 26 0,-5-48 1,0-1-1,1 1 1,-1-1 0,0 1-1,1-1 1,-1 1 0,1-1-1,-1 0 1,1 1 0,0-1-1,0 0 1,-1 1-1,1-1 1,0 0 0,0 0-1,0 0 1,0 0 0,1 0-1,-1 0 1,0 0 0,0 0-1,0 0 1,1-1 0,-1 1-1,1 0 1,-1-1 0,0 1-1,1-1 1,-1 0 0,1 1-1,-1-1 1,1 0 0,-1 0-1,1 0 1,-1 0-1,1 0 1,-1 0 0,1-1-1,-1 1 1,1 0 0,-1-1-1,0 1 1,1-1 0,-1 1-1,0-1 1,3-1 0,2-1-246,0-1 0,0 0 0,-1 0 0,0 0 1,0-1-1,0 0 0,0 0 0,7-10 0,10-20-6518</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2:59.915"/>
    </inkml:context>
    <inkml:brush xml:id="br0">
      <inkml:brushProperty name="width" value="0.025" units="cm"/>
      <inkml:brushProperty name="height" value="0.025" units="cm"/>
    </inkml:brush>
  </inkml:definitions>
  <inkml:trace contextRef="#ctx0" brushRef="#br0">17 23 3812,'-1'0'239,"1"0"1,-1 0 0,1 0-1,0 0 1,-1 1 0,1-1 0,-1 0-1,1 0 1,-1 0 0,1 0-1,-1 0 1,1 0 0,-1 0-1,1 0 1,-1-1 0,1 1 0,-1 0-1,1 0 1,-1 0 0,1 0-1,-1-1 1,1 1 0,0 0 0,-1 0-1,1-1 1,-1 1 0,1 0-1,0-1 1,-1 1 0,1 0-1,0-1 1,-1 1 0,1-1 0,0 1-1,0 0 1,-1-1 0,1 1-1,0-1 1,0 1 0,0-1-1,0 1 1,0-1 0,0 1 0,-1-1-1,1 1 1,0-1 0,0 1-1,0-1 1,1 1 0,-1-2 0,45 1 1847,159 7-1173,122-3-755,-271-6-106,-63 11 486,-11 2-202,-35-2 148,0-2 1,0-2-1,-94-6 1,45 0-368,43 0-104,53 0 6,39 1 32,118 3 54,157-4-340,-522 0 168,-104 4 1007,304 1-855,40-2-525,45-4-2763,-32-12-1571,1-12-4953</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53.748"/>
    </inkml:context>
    <inkml:brush xml:id="br0">
      <inkml:brushProperty name="width" value="0.025" units="cm"/>
      <inkml:brushProperty name="height" value="0.025" units="cm"/>
    </inkml:brush>
  </inkml:definitions>
  <inkml:trace contextRef="#ctx0" brushRef="#br0">129 159 5669,'5'-13'9545,"-2"7"-8700,19-57 3313,-20 56-3231,-1 0 0,0 0 0,0 0 0,-1-1 0,0-9 0,0 16-825,0 0 1,0 0-1,0 0 0,0 0 1,-1 0-1,1 0 1,0 0-1,0 0 0,-1 1 1,1-1-1,-1 0 0,1 0 1,-1 0-1,1 0 0,-1 0 1,1 1-1,-1-1 0,0 0 1,1 0-1,-1 1 0,0-1 1,0 1-1,0-1 0,0 1 1,1-1-1,-1 1 0,0-1 1,0 1-1,0 0 1,0-1-1,0 1 0,0 0 1,0 0-1,0 0 0,0 0 1,0 0-1,0 0 0,-2 0 1,0 0-17,1 1 1,-1 0 0,0-1-1,0 1 1,1 0 0,-1 0-1,1 1 1,-1-1 0,1 0-1,-1 1 1,1 0 0,0-1-1,-3 4 1,-5 6 5,1 1 1,0 0-1,1 1 1,1 0-1,0 0 1,0 1-1,2 0 1,-8 24-1,7-14 1,0 0 0,2 0 0,0 1 0,1 36 0,3-59-114,-1 0 0,1 1 1,1-1-1,-1 0 0,0 0 0,0 1 0,1-1 0,0 0 0,-1 0 1,1 0-1,0 1 0,0-1 0,0 0 0,0 0 0,0-1 0,1 1 1,-1 0-1,0 0 0,1 0 0,0-1 0,-1 1 0,1-1 0,0 1 0,0-1 1,0 0-1,0 0 0,0 0 0,0 0 0,0 0 0,0 0 0,0 0 1,0-1-1,1 1 0,-1-1 0,0 0 0,0 1 0,1-1 0,-1 0 0,0 0 1,5-1-1,2 0-544,0 0-1,0-1 1,-1 0 0,1-1 0,0 0 0,-1 0-1,1 0 1,-1-1 0,10-7 0,23-21-4565,-2-6-2221</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54.077"/>
    </inkml:context>
    <inkml:brush xml:id="br0">
      <inkml:brushProperty name="width" value="0.025" units="cm"/>
      <inkml:brushProperty name="height" value="0.025" units="cm"/>
    </inkml:brush>
  </inkml:definitions>
  <inkml:trace contextRef="#ctx0" brushRef="#br0">8 0 4740,'0'0'7271,"-8"19"-15695</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54.435"/>
    </inkml:context>
    <inkml:brush xml:id="br0">
      <inkml:brushProperty name="width" value="0.025" units="cm"/>
      <inkml:brushProperty name="height" value="0.025" units="cm"/>
    </inkml:brush>
  </inkml:definitions>
  <inkml:trace contextRef="#ctx0" brushRef="#br0">77 136 13036,'24'9'4442,"-19"-13"3814,-1-6-5640,0-10-1910,-4 19-342,2-12 65,-1-1-1,0 0 1,-2-16 0,1 28-382,0-1 1,0 0 0,-1 1 0,1 0-1,-1-1 1,0 1 0,0-1-1,0 1 1,0 0 0,0-1 0,-2-2-1,2 4-27,0 1-1,0-1 0,0 0 1,1 1-1,-1-1 0,0 1 1,0-1-1,0 1 0,0 0 0,0-1 1,0 1-1,0 0 0,0 0 1,0-1-1,0 1 0,0 0 1,0 0-1,0 0 0,0 0 1,0 0-1,0 0 0,0 1 0,0-1 1,0 0-1,0 1 0,0-1 1,0 0-1,0 1 0,-1 0 1,-1 1-26,-1 1 1,1-1 0,0 1-1,0 0 1,0 0 0,0 0-1,0 1 1,1-1 0,-1 1-1,1-1 1,0 1 0,0 0 0,0 0-1,1-1 1,-2 6 0,-17 64-33,20-72 38,-4 16-9,0-1 1,1 1 0,1 0 0,1 0-1,0 0 1,1 0 0,1 0-1,3 19 1,-3-35 4,-1 1-1,1 0 1,0-1-1,-1 1 1,1 0-1,0-1 1,0 1-1,0-1 0,0 1 1,0-1-1,1 1 1,-1-1-1,0 0 1,1 0-1,-1 0 1,1 0-1,-1 0 1,1 0-1,-1 0 1,1 0-1,0 0 1,-1-1-1,1 1 1,0-1-1,0 1 1,-1-1-1,1 0 1,0 0-1,0 1 1,0-1-1,-1-1 1,1 1-1,0 0 1,0 0-1,0-1 1,-1 1-1,1-1 1,0 1-1,0-1 1,1-1-1,4 0 12,-1-2-1,1 1 0,-1-1 1,1 0-1,-1 0 0,-1 0 0,1-1 1,8-9-1,-1-4 8,0-1 1,-1-1 0,-1 0-1,0 0 1,-2-1-1,13-41 1,3-7 48,-25 69-66,0 0 0,0 0 0,0 0 0,0 1-1,0-1 1,0 0 0,0 0 0,0 0 0,0 0-1,0 0 1,0 0 0,1 0 0,-1 0 0,0 1-1,0-1 1,0 0 0,0 0 0,0 0 0,0 0-1,0 0 1,0 0 0,0 0 0,0 0 0,0 0-1,0 0 1,0 0 0,0 1 0,1-1 0,-1 0-1,0 0 1,0 0 0,0 0 0,0 0-1,0 0 1,0 0 0,0 0 0,0 0 0,1 0-1,-1 0 1,0 0 0,0 0 0,0 0 0,0 0-1,0 0 1,0 0 0,0 0 0,0 0 0,1 0-1,-1 0 1,0 0 0,0 0 0,0 0 0,0 0-1,0-1 1,0 1 0,0 0 0,0 0 0,0 0-1,0 0 1,1 0 0,-1 0 0,0 0 0,4 18-118,3 28 63,-7-42 65,1 0 17,0 9-38,1 0-1,0-1 1,1 1 0,8 19 0,-11-31 22,1 1 1,-1 0-1,1-1 0,0 1 1,-1-1-1,1 0 1,0 1-1,0-1 1,0 0-1,0 1 0,0-1 1,0 0-1,0 0 1,1 0-1,-1 0 1,0 0-1,1 0 0,-1 0 1,1 0-1,-1-1 1,1 1-1,-1 0 1,1-1-1,-1 0 0,1 1 1,-1-1-1,1 0 1,0 0-1,-1 1 1,1-1-1,0-1 0,-1 1 1,1 0-1,-1 0 1,1 0-1,0-1 1,-1 1-1,1-1 1,-1 0-1,1 1 0,-1-1 1,1 0-1,-1 0 1,0 0-1,1 0 1,-1 0-1,2-2 0,8-7 38,0-1 0,-1 0 0,0 0-1,0-1 1,-2 0 0,0-1-1,0 0 1,-1 0 0,6-15 0,29-49-562,-43 82 271,1-1 0,-1 1 0,1 0 0,0 0 0,0-1 1,0 1-1,2 5 0,-1 6-135,-1-15 360,6 64-3587,-6-64 3352,0 1 1,0-1-1,1 0 0,-1 1 0,0-1 0,1 0 0,0 0 1,-1 1-1,1-1 0,0 0 0,-1 0 0,1 0 1,0 0-1,0 0 0,0 0 0,0 0 0,2 2 0,-2-3-3,0 0-1,0 0 1,0 0 0,1 0-1,-1-1 1,0 1-1,0 0 1,0 0-1,0-1 1,0 1-1,0-1 1,0 1-1,0-1 1,0 1-1,0-1 1,0 1-1,0-1 1,0 0-1,-1 0 1,1 1-1,0-1 1,0 0-1,-1 0 1,1 0-1,-1 0 1,2-2-1,15-23-8079</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54.842"/>
    </inkml:context>
    <inkml:brush xml:id="br0">
      <inkml:brushProperty name="width" value="0.025" units="cm"/>
      <inkml:brushProperty name="height" value="0.025" units="cm"/>
    </inkml:brush>
  </inkml:definitions>
  <inkml:trace contextRef="#ctx0" brushRef="#br0">31 0 4773,'0'0'9892,"-4"13"-7480,-3 11-1414,1 1 0,1 0-1,1 0 1,2 0-1,0 0 1,4 50-1,-2-73-915,0-1 0,0 1 0,1-1 0,-1 1 0,1-1 0,-1 0-1,1 1 1,-1-1 0,1 1 0,0-1 0,0 0 0,-1 1 0,1-1 0,0 0 0,0 0 0,1 0-1,-1 0 1,0 0 0,0 0 0,0 0 0,1 0 0,-1 0 0,0-1 0,1 1 0,-1-1 0,1 1 0,-1-1-1,0 1 1,1-1 0,2 1 0,4-1 119,0 0 0,0-1 0,0 0 0,0 0 0,9-3 1,29-3-503,-44 6 214,0 1 1,-1 0-1,1 0 0,0 0 1,0 1-1,0-1 0,-1 0 1,1 1-1,0-1 1,0 1-1,-1 0 0,1-1 1,0 1-1,-1 0 1,1 0-1,-1 0 0,1 0 1,1 2-1,-1 0 61,0 1-1,0-1 0,0 1 1,0-1-1,-1 1 0,1 0 1,-1 0-1,0 0 1,0 0-1,-1 0 0,1 0 1,-1 6-1,-1 58 1194,-1-35-205,2-32-893,0 1-1,-1 0 0,1 0 1,0-1-1,0 1 1,1 0-1,-1 0 1,0-1-1,0 1 1,1 0-1,-1 0 0,1-1 1,0 1-1,-1-1 1,3 4-1,-3-5 0,1-1-1,0 1 0,0 0 1,-1 0-1,1-1 0,-1 1 0,1 0 1,0-1-1,-1 1 0,1 0 1,-1-1-1,1 1 0,-1-1 1,1 1-1,-1-1 0,1 1 1,-1-1-1,1 0 0,-1 1 1,0-1-1,1 1 0,-1-1 1,0 0-1,1-1 0,21-58 1698,-11-19-1421,-11 65-318,1 1 1,1-1-1,0 0 1,0 1-1,2 0 1,0-1-1,0 1 1,10-20-1,0 21-2025,18-1-9273,-47 8 3147</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55.216"/>
    </inkml:context>
    <inkml:brush xml:id="br0">
      <inkml:brushProperty name="width" value="0.025" units="cm"/>
      <inkml:brushProperty name="height" value="0.025" units="cm"/>
    </inkml:brush>
  </inkml:definitions>
  <inkml:trace contextRef="#ctx0" brushRef="#br0">0 0 5317,'0'0'15567,"66"8"-15151,-31-8-416,4-4-1794,-3 0-3747</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55.574"/>
    </inkml:context>
    <inkml:brush xml:id="br0">
      <inkml:brushProperty name="width" value="0.025" units="cm"/>
      <inkml:brushProperty name="height" value="0.025" units="cm"/>
    </inkml:brush>
  </inkml:definitions>
  <inkml:trace contextRef="#ctx0" brushRef="#br0">92 396 8040,'0'0'14072,"-11"7"-12327,5-2-1546,0-1 1,0 1-1,0 1 0,0-1 0,1 1 1,0-1-1,0 2 0,1-1 0,-1 0 0,1 1 1,1 0-1,-1 0 0,1 0 0,0 0 1,1 1-1,0-1 0,0 1 0,1-1 0,-1 1 1,2 0-1,-1 11 0,1-18-194,0 0-1,0 0 0,0 0 1,1 0-1,-1 0 1,0 1-1,0-1 1,1 0-1,-1 0 1,1 0-1,-1 0 0,1 0 1,-1 0-1,1 0 1,0 0-1,-1 0 1,1-1-1,0 1 1,0 0-1,0 0 1,-1-1-1,1 1 0,0 0 1,0-1-1,0 1 1,0-1-1,0 1 1,1-1-1,-1 1 1,0-1-1,0 0 1,0 0-1,0 1 0,0-1 1,0 0-1,0 0 1,1 0-1,-1 0 1,0 0-1,0-1 1,0 1-1,0 0 1,0 0-1,0-1 0,0 1 1,1-1-1,-1 1 1,1-2-1,4 0 11,-1 0 0,1-1 0,0 0-1,-1-1 1,0 1 0,0-1 0,7-7-1,-1-2 13,-1 0 0,-1-1 0,0 0 0,-1-1 0,-1 0 0,8-21 0,21-39 62,-34 75-287,0 9 100,1 21 91,-1-2 64,-2-27-36,0 0-1,1 0 0,-1 0 0,0 0 1,0 1-1,1-1 0,-1 0 1,1 0-1,-1 0 0,1 0 0,-1 0 1,1 0-1,0 0 0,-1-1 1,1 1-1,0 0 0,0 0 0,0 0 1,0-1-1,-1 1 0,1 0 0,0-1 1,0 1-1,0-1 0,0 1 1,0-1-1,1 0 0,0 1 0,1-1 51,-1 0-1,0-1 1,0 1-1,0-1 1,0 1 0,1-1-1,-1 0 1,0 0-1,0 0 1,0 0-1,-1 0 1,1 0-1,3-3 1,5-4 274,-1-1 1,1-1-1,11-16 1,-3 3-163,-1-1 0,-2-1 0,25-54 1,-34 66-138,-1-1 1,0-1 0,-2 1 0,1-1 0,-2 0 0,0 1-1,-1-1 1,0 0 0,-3-26 0,1 38-47,1-1 0,-1 0 0,0 1 0,0-1 0,-1 1 0,1-1 0,-1 1 0,0 0 0,0-1 0,0 1 0,-3-4 0,4 6 0,0 0 0,0 1 0,0-1 0,0 0 0,1 0 0,-1 0 0,0 1 0,0-1 0,-1 1 0,1-1 0,0 1 0,0-1 0,0 1 0,0-1 0,0 1 0,0 0 0,-1 0 0,1-1 0,0 1 0,0 0 0,0 0 0,-1 0 0,1 1 0,0-1 0,0 0 0,0 0 0,0 1 0,-1-1 0,1 0 0,0 1 0,0-1 0,0 1 0,0 0 0,0-1 0,0 1 0,0 0 0,0 0 0,-1 1 0,-3 4 0,-1 1 0,1-1 0,1 1 0,-1 1 0,1-1 0,1 1 0,-1-1 0,1 1 0,-3 16 0,-16 78 0,22-102 0,-3 17-116,1 0 1,0 0-1,1 0 0,0 0 1,5 30-1,-4-43 44,1-1 1,0 1-1,0 0 0,0-1 0,0 1 1,1-1-1,-1 1 0,1-1 0,0 1 1,0-1-1,0 0 0,0 0 0,1 0 1,-1-1-1,1 1 0,0 0 1,0-1-1,0 0 0,0 1 0,0-1 1,1 0-1,-1-1 0,0 1 0,1-1 1,0 1-1,-1-1 0,1 0 0,0-1 1,-1 1-1,1 0 0,6-1 1,26-2-5193,5-14-5029</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56.148"/>
    </inkml:context>
    <inkml:brush xml:id="br0">
      <inkml:brushProperty name="width" value="0.025" units="cm"/>
      <inkml:brushProperty name="height" value="0.025" units="cm"/>
    </inkml:brush>
  </inkml:definitions>
  <inkml:trace contextRef="#ctx0" brushRef="#br0">0 0 7431,'0'0'16933,"8"14"-15513,2 3-973,0 0-1,-2 1 0,0 1 0,-1-1 0,-1 1 0,5 26 0,-9-32-237,-1-4-38,0 0-1,1 1 1,0-1 0,0 0 0,1 0 0,6 13 0,-8-21-141,0 1 1,0-1 0,0 0 0,0 1 0,0-1-1,0 0 1,0 0 0,1 0 0,-1 0 0,0 0-1,1 0 1,-1 0 0,1 0 0,-1 0 0,1-1-1,-1 1 1,4 0 0,-3-1 4,1 0-1,0 0 1,0 0-1,-1 0 1,1 0-1,0-1 1,-1 0-1,1 1 1,0-1 0,-1 0-1,1 0 1,-1 0-1,1-1 1,2-1-1,7-6 74,1 0 0,-1-1-1,-1-1 1,11-11 0,40-36-72,-57 55-46,-1-1-1,1 2 1,0-1 0,0 0 0,0 1 0,0 0 0,0 0 0,1 1 0,-1-1 0,0 1 0,1 0 0,8 0-1,-13 1 3,1 1 0,0-1-1,-1 1 1,1-1 0,-1 1 0,1 0-1,-1 0 1,0-1 0,1 1-1,-1 0 1,0 0 0,1 1-1,-1-1 1,0 0 0,0 0-1,0 0 1,0 1 0,0-1-1,0 1 1,-1-1 0,1 0 0,0 1-1,-1 0 1,1-1 0,-1 1-1,1-1 1,-1 1 0,0-1-1,0 1 1,0 0 0,1-1-1,-2 1 1,1 3 0,0 4 21,0 0-1,0 0 1,-1 1 0,-4 17 0,1-17 34,-1 1 0,0-1 1,-1 0-1,0-1 0,0 1 1,-1-1-1,0 0 1,-1-1-1,0 0 0,0 0 1,0 0-1,-1-1 0,-1-1 1,1 1-1,-1-2 1,0 1-1,0-1 0,-1-1 1,1 0-1,-1 0 1,0-1-1,0 0 0,-14 1 1,23-4-48,0 0 1,-1 0 0,1-1 0,-1 1-1,1-1 1,-1 1 0,1-1 0,0 0-1,-1 0 1,1 0 0,0 0 0,0 0-1,0 0 1,0 0 0,0-1 0,0 1-1,0-1 1,0 0 0,1 0 0,-1 1 0,0-1-1,1 0 1,0 0 0,-1 0 0,1-1-1,0 1 1,0 0 0,0 0 0,0-1-1,1 1 1,-1 0 0,1-1 0,-1 1-1,1-1 1,0-4 0,-1 3-224,1 0 0,0 0 1,0 0-1,0 0 0,1 0 0,0 0 0,-1 0 1,1 0-1,1 0 0,-1 0 0,0 0 0,1 0 1,0 1-1,0-1 0,0 1 0,0-1 1,1 1-1,-1 0 0,1 0 0,0 0 0,4-3 1,3 1-940,0 0 1,1 1 0,-1 0 0,1 1 0,0 0-1,0 1 1,0 0 0,0 1 0,18 0 0,-8 0-1096,29-4-3482</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56.802"/>
    </inkml:context>
    <inkml:brush xml:id="br0">
      <inkml:brushProperty name="width" value="0.025" units="cm"/>
      <inkml:brushProperty name="height" value="0.025" units="cm"/>
    </inkml:brush>
  </inkml:definitions>
  <inkml:trace contextRef="#ctx0" brushRef="#br0">92 568 8296,'0'0'7890,"-1"-11"-3454,-5-33-811,6 43-3517,0 0 0,-1 0 0,1 0 0,0 0 0,0 0 0,-1 0-1,1 0 1,0 0 0,-1 0 0,1 0 0,-1 0 0,0 1 0,1-1 0,-1 0 0,1 0 0,-1 1 0,0-1 0,0 0 0,1 1 0,-1-1-1,0 1 1,0-1 0,0 1 0,0-1 0,0 1 0,0 0 0,1-1 0,-1 1 0,0 0 0,0 0 0,0-1 0,0 1 0,0 0 0,0 0-1,0 0 1,0 0 0,0 1 0,0-1 0,0 0 0,-2 1 0,1-1 2,0 1-1,0 0 0,0 0 1,0 1-1,0-1 1,0 0-1,0 1 1,0-1-1,1 1 1,-1-1-1,1 1 1,-1 0-1,-2 3 1,-1 6-11,1 0 1,0 0-1,-5 22 1,8-30-66,0 1 0,0 0 0,1 0 0,-1 0 0,1 0 1,0-1-1,0 1 0,1 0 0,-1 0 0,1 0 1,0 0-1,0-1 0,0 1 0,0 0 0,3 5 0,-3-8 10,1 1-1,-1-1 0,1 0 0,-1 0 0,1 0 0,0 0 1,-1 0-1,1 0 0,0 0 0,-1 0 0,1-1 0,0 1 1,0-1-1,0 0 0,0 1 0,0-1 0,0 0 0,0 0 0,-1 0 1,1 0-1,0 0 0,0-1 0,0 1 0,0-1 0,3 0 1,1-1 24,-1 0 1,1 0-1,0-1 1,0 1-1,-1-1 0,9-7 1,3-5-67,0-1-1,-1-1 1,-2-1-1,1 0 1,-2-1 0,0 0-1,-2-1 1,0-1-1,13-34 1,-23 115-2,-3-36 0,0-7 0,1-1 0,0 1 0,3 27 0,-2-43 0,0-1 0,0 1 0,0 0 0,0 0 0,1 0 0,-1-1 0,0 1 0,0 0 0,1 0 0,-1-1 0,0 1 0,1 0 0,-1-1 0,1 1 0,-1 0 0,1-1 0,-1 1 0,1-1 0,-1 1 0,1 0 0,-1-1 0,1 0 0,0 1 0,0-1 0,-1 1 0,1-1 0,0 0 0,-1 1 0,2-1 0,0 0 0,0 0 0,0 0 0,-1 0 0,1-1 0,0 1 0,0 0 0,-1-1 0,1 1 0,0-1 0,-1 0 0,1 0 0,2-1 0,3-3 0,-1 1 0,1-1 0,-1-1 0,10-10 0,-7 4-500,0-1-1,0 1 1,-2-2 0,13-26-1,-13 21-1013,-1-1-1,0 0 1,2-22-1,-1-15-5539,-2-100-1,1-5 3352,-9 210 18609,3 7-7877,12 115-4578,-10-145-1068,0-4-1199,-3-13-151,1 1-1,1-1 0,0 1 0,0-1 0,0 0 1,1 0-1,0 0 0,1 0 0,0 0 0,0 0 1,1 0-1,6 9 0,-9-16-32,0 0 0,0 0 0,0 0 0,1 0 0,-1 0 0,0 0 0,0-1 0,1 1 0,-1 0 0,0-1 0,1 1 0,-1-1 0,1 0 0,-1 1 0,1-1 0,-1 0 0,1 0 0,-1 0 0,0 0 0,1 0 0,-1 0 0,1-1 0,-1 1 0,1 0 0,-1-1 0,0 1 0,1-1 0,-1 1 0,0-1 0,1 0 0,-1 1 0,0-1 0,0 0 0,1 0 0,-1 0 0,0 0 0,0 0 0,0 0 0,1-3 0,5-4 0,0 0 0,-1-1 0,0 0 0,5-10 0,-9 16 0,21-45 0,-1-1 0,17-62 0,-19 53 0,-13 46-553,-3 17-867,-5 22-2586,-20 11-7039,5-20 1035</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57.146"/>
    </inkml:context>
    <inkml:brush xml:id="br0">
      <inkml:brushProperty name="width" value="0.025" units="cm"/>
      <inkml:brushProperty name="height" value="0.025" units="cm"/>
    </inkml:brush>
  </inkml:definitions>
  <inkml:trace contextRef="#ctx0" brushRef="#br0">0 0 9993,'0'0'10602,"25"67"-6822,-2-45-737,4 0-865,9-4-1025,4-1-448,0-3-449,1-4-224,-4-9-2146,-8-1-3972,-8-6-6117</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5:57.475"/>
    </inkml:context>
    <inkml:brush xml:id="br0">
      <inkml:brushProperty name="width" value="0.025" units="cm"/>
      <inkml:brushProperty name="height" value="0.025" units="cm"/>
    </inkml:brush>
  </inkml:definitions>
  <inkml:trace contextRef="#ctx0" brushRef="#br0">1 1 18321,'0'0'9738,"41"51"-9258,-27-2-224,1 8-160,2 8-32,-4 6-352,-5-2-1890,-5-5-2338,-3-7-4132</inkml:trace>
  <inkml:trace contextRef="#ctx0" brushRef="#br0" timeOffset="1">142 805 18514,'0'0'14253,"53"48"-14253,-46-48-2915</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3:44.743"/>
    </inkml:context>
    <inkml:brush xml:id="br0">
      <inkml:brushProperty name="width" value="0.025" units="cm"/>
      <inkml:brushProperty name="height" value="0.025" units="cm"/>
    </inkml:brush>
  </inkml:definitions>
  <inkml:trace contextRef="#ctx0" brushRef="#br0">17 169 4644,'-9'-3'7563,"2"-11"-3677,10 2-2117,-2 11-1711,-1 1-1,1 0 1,0 0 0,0-1 0,0 1-1,0 0 1,0 0 0,-1 0-1,1 0 1,0 0 0,0 0 0,0 0-1,0 0 1,0 0 0,0 0-1,-1 0 1,1 1 0,0-1 0,0 0-1,1 1 1,21 6 161,0-2 0,0-1 0,1 0 0,33-1 0,36 6 26,-24-1 293,130-3 1,-54-4-479,109 18 64,88 2 56,-174-17-18,-66 0 69,128-11 1,95-16-50,79-9-49,300-4-54,-687 36-78,476-30 42,-39 0-27,-239 27-16,346-51 0,-511 46 32,1 3 0,60 1 0,-102 6-587,-14 0-895,-15 0-2845,10-9-1353</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01.958"/>
    </inkml:context>
    <inkml:brush xml:id="br0">
      <inkml:brushProperty name="width" value="0.025" units="cm"/>
      <inkml:brushProperty name="height" value="0.025" units="cm"/>
    </inkml:brush>
  </inkml:definitions>
  <inkml:trace contextRef="#ctx0" brushRef="#br0">227 113 6598,'0'0'13522,"-7"14"-12593,4-7-794,-2 3 74,0 0 1,1 1-1,1-1 0,-1 1 0,2 0 0,-1 0 1,2 0-1,-2 20 0,-2 68 704,-5 0-1,-25 114 1,9-64-539,-56 442 2729,56-394-1097,25-192-1922,0-1 0,1 0 0,-1 1 0,1-1 0,0 1 0,0-1 1,1 0-1,-1 1 0,1-1 0,1 6 0,-1-8-63,1-1 0,-1 1 0,0-1 0,1 0 0,-1 1 0,1-1 0,0 0 1,-1 0-1,1 0 0,0 0 0,-1-1 0,1 1 0,0 0 0,0-1 0,0 1 0,0-1 0,0 1 1,0-1-1,0 0 0,0 0 0,-1 0 0,1 0 0,0 0 0,2-1 0,16 2-10,0 1 1,35 8-1,-34-5-14,1-1 1,24 1 0,559-37 2,-85 0 0,-267 40 0,-156-3 0,-44-5 0,-1-2 0,1-3 0,86-18 0,-105 18 1,1 2-1,64 1 1,-26 2-24,-70 0 15,1-1 1,-1 1-1,0-1 1,0 0-1,1 0 1,-1 0-1,0 0 1,0-1-1,0 1 1,0-1 0,-1 0-1,1 0 1,0 0-1,-1 0 1,1 0-1,-1-1 1,0 1-1,0-1 1,3-4-1,4-7 2,0-1 0,11-28 0,0 2-141,74-142-232,-8-4 0,79-253 0,-154 395 363,-2 1 1,-2-1 0,-2-1 0,-2 1-1,-4-82 1,0 49 5,1 76 4,0-1-1,0 1 0,-1 0 1,1 0-1,0-1 1,-1 1-1,1 0 1,-1 0-1,0 0 0,0 0 1,0 0-1,0 0 1,0 0-1,0 0 1,0 0-1,-1 0 0,1 0 1,-1 1-1,1-1 1,-1 1-1,0-1 0,0 1 1,0-1-1,0 1 1,1 0-1,-2 0 1,1 0-1,-3-1 0,-5-1-48,-1 1-1,0 0 0,0 0 0,-20 0 0,-3-1 8,-274-49 64,-71-8-10,-386 23 70,-1 45-5736,671-7 1950,20-4-1901</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08.163"/>
    </inkml:context>
    <inkml:brush xml:id="br0">
      <inkml:brushProperty name="width" value="0.025" units="cm"/>
      <inkml:brushProperty name="height" value="0.025" units="cm"/>
    </inkml:brush>
  </inkml:definitions>
  <inkml:trace contextRef="#ctx0" brushRef="#br0">0 6 8040,'0'0'9342,"13"0"-8291,302 2 1830,206 8-1069,-185 7-1249,417-30 0,-577-8 4146,-205 31-4886,-21 6-2806,47-16 2023,0 0-1,0 0 1,0 0-1,0 0 1,0 0 0,0-1-1,0 1 1,0-1-1,-4-1 1,-12-10-15237</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53.303"/>
    </inkml:context>
    <inkml:brush xml:id="br0">
      <inkml:brushProperty name="width" value="0.025" units="cm"/>
      <inkml:brushProperty name="height" value="0.025" units="cm"/>
    </inkml:brush>
  </inkml:definitions>
  <inkml:trace contextRef="#ctx0" brushRef="#br0">377 100 2530,'0'0'16117,"1"-9"-14884,0-24-69,-1 31-1018,0 0 0,-1 1 0,1-1 0,-1 1 0,1-1 0,-1 1 1,1-1-1,-1 1 0,0 0 0,1-1 0,-1 1 0,0 0 0,0-1 0,0 1 0,0 0 0,0 0 0,-1 0 1,1 0-1,0 0 0,0 0 0,-3-1 0,-27-12 500,29 14-550,-5-3-3,1 1 1,0 0 0,-1 0-1,1 0 1,-1 1 0,1 0 0,-1 1-1,0-1 1,0 1 0,1 1-1,-1-1 1,0 1 0,1 0-1,-1 1 1,1-1 0,-1 1 0,1 1-1,0-1 1,0 1 0,0 0-1,0 0 1,0 1 0,1 0-1,-1 0 1,1 0 0,0 1-1,0-1 1,-4 7 0,-9 7 205,1 2 0,0 0 0,2 0 0,-19 33 1,27-40-181,1 0 0,0 0-1,1 0 1,1 1 0,0 0 0,1 0 0,0 0 0,1 0 0,0 23 0,3 19 262,14 106 0,-10-137-271,0 0 0,2 0 0,1-1 0,0 0 0,2 0 0,19 33 0,-24-51-92,-1 0-1,1-1 1,0 1-1,0-1 0,1-1 1,-1 1-1,1-1 1,0 0-1,0 0 1,1 0-1,-1-1 1,1 0-1,0 0 1,0-1-1,-1 0 0,2 0 1,-1-1-1,0 1 1,0-2-1,0 1 1,1-1-1,-1 0 1,0 0-1,0-1 1,11-2-1,-12 1-6,-1 1 1,-1-1-1,1 0 1,0 0-1,0 0 0,-1-1 1,1 0-1,-1 0 0,0 0 1,0 0-1,0 0 1,6-8-1,43-54 194,-37 42-179,-1 3-26,0 0 0,-2-2 0,0 0 0,-1 0 0,-2-1 0,0 0 0,-1-1 0,-2 0 0,0-1 0,-2 1 0,0-1 0,-2 0 0,-1 0 0,-1-28 0,-1 35 0,0-1 0,-1 1 0,-2 0 0,1 0 0,-11-34 0,10 44 0,0 0 0,-1 1 0,0 0 0,0-1 0,-1 1 0,1 1 0,-2-1 0,1 1 0,-1 0 0,0 0 0,0 0 0,0 1 0,-1 0 0,0 0 0,-11-5 0,4 3-92,0 0 1,0 1-1,0 1 1,-1 1-1,0 0 1,0 0-1,0 2 1,0 0-1,0 0 1,-1 2-1,1 0 1,-1 0-1,-20 5 1,27-2-3796</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7:54.947"/>
    </inkml:context>
    <inkml:brush xml:id="br0">
      <inkml:brushProperty name="width" value="0.025" units="cm"/>
      <inkml:brushProperty name="height" value="0.025" units="cm"/>
    </inkml:brush>
  </inkml:definitions>
  <inkml:trace contextRef="#ctx0" brushRef="#br0">146 186 7175,'-6'8'977,"-3"6"-400,0 1 0,1 0 0,1 1 0,-6 17-1,11-27-396,0 0-1,0 0 0,0 0 0,1 0 0,0 1 1,0-1-1,1 1 0,-1-1 0,1 1 0,1-1 1,-1 0-1,1 1 0,0-1 0,1 0 0,0 1 0,2 6 1,-3-11-79,1 0 1,-1-1-1,0 1 1,1-1-1,-1 1 1,1-1-1,-1 0 1,1 1-1,-1-1 1,1 0-1,0 0 1,0 0-1,0 0 1,0-1-1,0 1 1,-1 0-1,1-1 1,0 1 0,1-1-1,-1 0 1,0 0-1,0 0 1,0 0-1,0 0 1,0 0-1,0 0 1,0 0-1,0-1 1,0 1-1,3-2 1,2 0 192,-1-1 1,1 0 0,-1 0-1,1 0 1,-1 0-1,0-1 1,8-7 0,0-1-10,0-2 0,-1 1 0,0-2 0,-2 0 0,1 0 0,-2-1 0,10-18 0,-15 23-123,0 0 0,-1-1-1,0 1 1,0-1 0,-1 0-1,-1 0 1,0 0 0,-1 0 0,0 0-1,-1-1 1,0 1 0,-2-12-1,1 19-119,0 1 0,0 0 0,0 0 0,-1-1 0,0 1-1,1 0 1,-2 0 0,1 1 0,0-1 0,-1 0 0,1 1-1,-1-1 1,0 1 0,0 0 0,-1 0 0,1 0 0,-1 0-1,1 1 1,-1 0 0,0-1 0,0 1 0,0 0 0,0 1 0,0-1-1,0 1 1,0 0 0,-1 0 0,1 0 0,0 0 0,-7 1-1,1-1-17,1 1 0,-1 0 1,1 1-1,-1-1 0,1 2 0,0 0 0,0 0 0,-1 0 0,1 1 0,1 1 0,-1 0 0,0 0 0,-11 7 0,4 1 54,1 0-1,-19 20 1,29-28-56,1 1 0,0 0 0,0 0 0,1 0 0,-1 0 0,1 1 0,0-1 0,1 1-1,-1 0 1,1 0 0,-2 10 0,4-15-21,0 0-1,0 0 1,0 0-1,0 0 1,0 0-1,1-1 1,-1 1-1,0 0 1,1 0-1,-1 0 1,0 0-1,1-1 0,-1 1 1,1 0-1,-1 0 1,1-1-1,0 1 1,-1 0-1,1-1 1,0 1-1,-1-1 1,1 1-1,0-1 1,0 1-1,-1-1 1,1 0-1,0 1 1,0-1-1,0 0 0,0 1 1,-1-1-1,1 0 1,0 0-1,0 0 1,0 0-1,0 0 1,1 0-1,45-1-156,-34 0-42,42-7-2365,-20-6-2156,10-8-6363</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28.906"/>
    </inkml:context>
    <inkml:brush xml:id="br0">
      <inkml:brushProperty name="width" value="0.025" units="cm"/>
      <inkml:brushProperty name="height" value="0.025" units="cm"/>
    </inkml:brush>
  </inkml:definitions>
  <inkml:trace contextRef="#ctx0" brushRef="#br0">123 131 9001,'0'0'14077,"0"-8"-12283,-3-26-268,3 33-1428,0 1 0,0-1 0,0 1 0,0-1 1,0 1-1,0-1 0,0 1 0,0-1 0,0 1 0,0-1 0,0 1 0,0-1 0,-1 1 0,1-1 0,0 1 0,0-1 0,0 1 0,-1-1 0,1 1 0,0 0 0,-1-1 0,1 1 0,0-1 0,-1 1 0,1 0 0,-1-1 0,1 1 0,-1 0 0,-8 10 844,-3 21-589,8-15-173,1 0 1,0 0 0,1 1 0,0 0-1,1-1 1,3 23 0,-3-38-175,1-1 0,0 1 0,0-1 0,0 1 0,0 0 1,0-1-1,0 1 0,0 0 0,1-1 0,-1 1 0,0-1 0,0 1 1,0-1-1,1 1 0,-1 0 0,0-1 0,0 1 0,1-1 0,-1 1 1,0-1-1,1 1 0,-1-1 0,1 1 0,-1-1 0,1 0 0,-1 1 0,1-1 1,-1 0-1,1 1 0,-1-1 0,1 0 0,-1 0 0,1 1 0,0-1 1,-1 0-1,1 0 0,-1 0 0,1 0 0,0 0 0,-1 0 0,1 0 1,-1 0-1,1 0 0,0 0 0,-1 0 0,1 0 0,-1 0 0,1 0 1,0-1-1,-1 1 0,1 0 0,-1 0 0,1-1 0,-1 1 0,1 0 1,-1-1-1,1 1 0,-1-1 0,1 1 0,-1-1 0,1 1 0,-1-1 0,0 1 1,1-1-1,-1 0 0,4-3 68,0 0 0,0 0 0,0 0 0,-1-1 0,1 1 0,2-7 0,0-3-60,-1-1-1,-1 1 0,4-18 1,-7 27-15,0 0 0,-1-1 0,1 1 0,-1-1 1,0 1-1,0-1 0,0 1 0,-1 0 0,0-1 0,0 1 1,0 0-1,-3-6 0,3 10 1,1-1 0,-1 1 0,0 0 0,0 0 0,0 0 0,0-1 0,0 1 0,0 0 0,0 0 0,0 0 0,-1 1 0,1-1 0,0 0 0,-1 0 0,1 1 0,0-1 0,-1 1 0,1-1 0,-1 1 0,1-1 0,-1 1 0,1 0 0,-1 0 0,1 0 0,-1 0 0,1 0 0,-1 0 0,1 0 0,-1 0 0,1 1 0,-1-1 0,1 1 0,-1-1 0,1 1 0,0-1 0,-1 1 0,1 0 0,-2 1 0,-2 1 0,0 0 0,1 0 0,-1 0 0,1 1 0,0 0 0,0 0 0,0 0 0,-6 9 0,6-7 0,1-1 0,0 1 0,0 0 0,0 0 0,1 0 0,0 0 0,0 1 0,0-1 0,1 1 0,0-1 0,1 1 0,-1-1 0,1 1 0,1 11 0,0-17 0,-1 0 0,1 0 0,-1 0 0,1-1 0,0 1 0,-1 0 0,1 0 0,0-1 0,-1 1 0,1 0 0,0-1 0,0 1 0,0 0 0,-1-1 0,1 1 0,0-1 0,0 0 0,0 1 0,0-1 0,0 0 0,0 1 0,0-1 0,0 0 0,0 0 0,0 0 0,0 0 0,0 0 0,0 0 0,0 0 0,0 0 0,0-1 0,0 1 0,0 0 0,0 0 0,0-1 0,0 1 0,0-1 0,0 1 0,0-1 0,1 0 0,37-23 0,-29 14 0,0-1 0,-1 0 0,0 0 0,0-1 0,6-13 0,-12 21 0,-1-1 0,1 0 0,-1 0 0,0 0 0,0 0 0,-1 0 0,0 0 0,0-1 0,0 1 0,0 0 0,-1-1 0,0 1 0,0 0 0,0-1 0,-1 1 0,-1-9 0,1 13 0,1 0 0,-1-1 0,0 1 0,0 0 0,1 0 0,-1 0 0,0 0 0,0 0 0,0 0 0,0 0 0,0 0 0,-1 0 0,1 0 0,0 1 0,0-1 0,0 0 0,-1 1 0,1-1 0,0 1 0,-1 0 0,1-1 0,0 1 0,-1 0 0,1 0 0,-1 0 0,1 0 0,0 0 0,-1 0 0,1 0 0,0 0 0,-1 0 0,-1 1 0,-1 0 0,-1 0 0,1 0 0,-1 1 0,1 0 0,0-1 0,0 1 0,0 1 0,-7 4 0,2 1 0,0 1 0,0 1 0,1-1 0,0 1 0,1 1 0,0-1 0,1 1 0,0 1 0,1-1 0,0 1 0,1 0 0,0 0 0,1 0 0,0 1 0,-2 23 0,5-35 2,0-1-1,0 1 1,0 0 0,-1-1-1,1 1 1,0-1 0,0 1 0,0-1-1,1 1 1,-1-1 0,0 1-1,0-1 1,0 1 0,0-1-1,0 1 1,1-1 0,-1 1 0,0-1-1,0 1 1,1-1 0,-1 1-1,0-1 1,1 0 0,-1 1-1,1-1 1,-1 0 0,0 1-1,1-1 1,-1 0 0,1 1 0,-1-1-1,1 0 1,-1 0 0,2 1-1,17-9 59,-14 5-145,-1-1 0,0 0 0,0 0 0,0 0 1,0 0-1,5-9 0,-5-2-3299,-3 5-2393,-3 2-3677</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9:00.070"/>
    </inkml:context>
    <inkml:brush xml:id="br0">
      <inkml:brushProperty name="width" value="0.025" units="cm"/>
      <inkml:brushProperty name="height" value="0.025" units="cm"/>
    </inkml:brush>
  </inkml:definitions>
  <inkml:trace contextRef="#ctx0" brushRef="#br0">753 135 3972,'0'0'6166,"0"-8"-4447,0 4-1549,0 0 1,-1-1 0,1 1 0,-1 0 0,0 0 0,0-1-1,0 1 1,-1 0 0,1 0 0,-1 0 0,0 0-1,0 1 1,0-1 0,-1 0 0,1 1 0,-1 0 0,0-1-1,0 1 1,0 0 0,0 1 0,-1-1 0,1 0 0,-1 1-1,-7-4 1,-2 0-13,0 1-1,0 0 1,0 1 0,-1 0-1,0 1 1,0 0-1,0 1 1,0 1 0,0 0-1,-1 1 1,1 1-1,0 0 1,-23 5 0,3 2 155,0 1 1,1 1-1,0 2 1,-43 22 0,59-26-94,0 1 0,0 0 0,1 2 0,0 0 0,1 0 0,1 2 0,-1 0 0,2 0 0,0 1 0,1 1 0,0 0 1,1 1-1,1 0 0,0 1 0,1 0 0,1 0 0,1 1 0,1 0 0,0 0 0,1 1 0,-3 23 0,3-13-183,1 0-1,2 1 1,1-1 0,1 1-1,2-1 1,1 1-1,1-1 1,12 44-1,-11-56-18,2-1-1,-1 1 1,2-1-1,0 0 1,1-1-1,1 0 1,0 0-1,1-1 1,1-1-1,0 0 1,0 0-1,1-1 1,1-1-1,0 0 0,22 13 1,-15-13 3,0-1-1,1-1 1,0-1 0,0-1-1,1-1 1,0-1 0,0-1-1,36 2 1,-23-5 31,1-1 1,-1-2-1,0-1 1,65-15-1,-65 10 41,-1-2-1,0-2 1,-1-1-1,0-1 0,-1-3 1,-1 0-1,38-27 0,-57 34 35,0 0 0,-1-1-1,0 0 1,-1-1-1,0 0 1,-1-1 0,0 0-1,-1-1 1,-1 0-1,0 0 1,-1-1 0,0 0-1,-1 0 1,-1-1-1,-1 1 1,0-1 0,-1 0-1,2-25 1,-3 23-2,-2 1 0,0 0 0,-1-1 1,-1 1-1,-1 0 0,0 0 0,-1 0 0,-7-20 1,6 26-59,-1-1 1,0 2 0,-1-1 0,1 1-1,-2 0 1,0 0 0,0 1-1,-1 0 1,0 0 0,0 1 0,-1 0-1,-15-9 1,-2 1-9,-1 1-1,-1 1 1,0 1-1,-1 2 1,-60-15-1,-159-12-1487,96 19-5933,99 9-1185</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9:11.787"/>
    </inkml:context>
    <inkml:brush xml:id="br0">
      <inkml:brushProperty name="width" value="0.025" units="cm"/>
      <inkml:brushProperty name="height" value="0.025" units="cm"/>
    </inkml:brush>
  </inkml:definitions>
  <inkml:trace contextRef="#ctx0" brushRef="#br0">737 125 5093,'0'0'9550,"2"-8"-7569,0-1-1411,-1 6-380,0 0 1,0 0-1,0 0 0,0-1 1,-1 1-1,0 0 0,1 0 1,-1 0-1,-1-1 0,0-5 1,0 6 6,0 0 1,-1 0 0,1 0-1,-1 0 1,0 0 0,0 1 0,0-1-1,0 0 1,-1 1 0,1 0 0,0-1-1,-1 1 1,0 0 0,0 0-1,1 1 1,-1-1 0,0 0 0,-1 1-1,1 0 1,-4-1 0,-3-2 170,0 1 1,0 0-1,0 1 1,0 0-1,-14-1 1,12 2-230,0 1 0,-1 0 0,1 1 0,0 0 0,-1 1 0,1 0 0,0 1 0,0 0 1,0 1-1,1 1 0,-1 0 0,1 0 0,0 1 0,1 0 0,-1 1 0,1 0 0,0 1 0,1 0 0,-11 13 0,-216 244 406,220-247-472,1 1 1,1 0 0,1 1-1,0 1 1,2 0 0,0 0-1,1 1 1,2 1 0,0-1-1,1 1 1,1 1 0,2-1-1,0 1 1,-1 32 0,6-40-28,-1 1 1,2-1-1,0 0 1,1 0-1,0 0 0,2-1 1,0 1-1,7 15 1,-7-21-14,0 0 1,2 1 0,-1-2-1,1 1 1,0-1 0,1 0-1,0 0 1,1-1 0,0-1 0,0 1-1,19 11 1,-14-12-14,-1-1 0,1 0 0,0-1 0,0 0 0,0-2 0,1 1 0,0-2 0,18 2 0,127-4 99,-79-3-92,-23 5 7,-21-1-16,52-5-1,-77 3-6,0-1 1,0-1-1,-1 0 0,1 0 0,-1-1 1,1 0-1,-1-1 0,14-9 0,15-12 220,0-2-1,58-55 1,-84 70-164,0-1 1,-2-1-1,1 1 1,-2-2-1,0 0 1,-1 0-1,-1-1 1,0 0-1,10-29 1,-17 38-68,0 1 0,0-1 0,-1 1 0,0-1 0,0 1 0,-1-1 0,1 0 0,-2 1 0,1-1 0,-1 1 0,-1-1 0,1 1 0,-1-1 0,0 1 0,-1 0 0,-4-9 0,2 8 0,0 0 0,-1 1 0,0-1 0,0 1 0,0 0 0,-1 1 0,0 0 0,-1 0 0,1 0 0,-1 1 0,-13-7 0,-4 1 0,-1 1 0,1 1 0,-1 1 0,-1 1 0,0 2 0,0 1 0,0 0 0,-30 2 0,55 2-2,-23-1-765,1 1 0,0 1 0,-1 2 0,-23 5 0,43-8 510,0 1 1,1 0 0,-1 1 0,1-1-1,0 1 1,-1 0 0,1 0 0,0 0-1,0 0 1,0 1 0,1 0-1,-1-1 1,0 1 0,1 1 0,0-1-1,0 0 1,0 1 0,0 0-1,0 0 1,1 0 0,0 0 0,0 0-1,0 0 1,0 0 0,1 1 0,-1-1-1,1 1 1,-1 7 0,2 8-8078</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9:23.523"/>
    </inkml:context>
    <inkml:brush xml:id="br0">
      <inkml:brushProperty name="width" value="0.025" units="cm"/>
      <inkml:brushProperty name="height" value="0.025" units="cm"/>
    </inkml:brush>
  </inkml:definitions>
  <inkml:trace contextRef="#ctx0" brushRef="#br0">669 108 5285,'1'-3'306,"0"-1"0,0 1 1,-1-1-1,1 1 0,-1-1 0,0 1 0,0-1 0,0 0 1,0 1-1,0-1 0,-1 1 0,0-1 0,0 1 0,0-1 1,0 1-1,0 0 0,-1-1 0,1 1 0,-1 0 0,0 0 1,0 0-1,-5-5 0,3 5-135,0 0 1,-1 0-1,0 1 1,1-1-1,-1 1 1,0 0-1,0 1 1,0-1-1,-1 1 1,1 0-1,0 0 1,0 1-1,-1-1 1,-8 2-1,0 0-126,0 0 0,1 1 0,-1 1-1,1 0 1,0 1 0,0 0-1,-14 7 1,-89 49 256,83-41-84,8-6-141,2 2 0,0 0 1,0 1-1,2 2 0,0 0 0,1 1 1,1 2-1,-17 22 0,25-28-58,1 1-1,0 0 1,1 1-1,1 0 0,1 0 1,0 0-1,1 1 1,1 0-1,1 1 1,1-1-1,0 1 0,0 32 1,3-37 25,0 0 0,2-1-1,-1 1 1,2-1 0,0 1 0,0-1 0,1 0 0,1 0 0,0-1 0,1 1-1,0-1 1,1 0 0,0-1 0,1 0 0,17 19 0,-13-19 10,0 0-1,1-1 1,0 0 0,1-1 0,0 0-1,0-1 1,1-1 0,0 0 0,1-1-1,-1-1 1,1 0 0,30 4 0,-17-5 56,-1-1 1,1-2-1,0-1 1,-1-1-1,1-2 1,0 0-1,-1-2 1,0-1 0,0-2-1,-1 0 1,37-18-1,-32 11 128,-1-1 0,-1-2 0,-1-1 0,0-2 0,-2 0 0,0-2 0,-1-1-1,-2-1 1,23-29 0,-41 47-187,-1 0 0,0-1 0,0 0 0,-1 1 0,0-1 0,0-1 0,0 1 0,-1-1 0,-1 1 0,0-1 0,0 0 0,0 0-1,-1 0 1,-1 0 0,1 0 0,-1 0 0,-1 0 0,0 0 0,0 0 0,-1 0 0,0 0 0,0 1 0,-1-1 0,0 1 0,-1-1 0,0 1 0,0 0 0,-1 0-1,0 1 1,-11-14 0,-4-5-16,0 2 0,-2 0-1,-1 1 1,0 2 0,-37-27-1,50 41-77,-1 0-1,0 1 0,0 0 0,0 1 0,0 0 0,-1 1 0,0 0 1,0 1-1,0 0 0,0 1 0,-1 0 0,1 1 0,-1 0 0,1 1 1,-1 1-1,-23 3 0,2 6-1497,-58 24 0,45-15-147,-55 21-2976</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9:28.628"/>
    </inkml:context>
    <inkml:brush xml:id="br0">
      <inkml:brushProperty name="width" value="0.025" units="cm"/>
      <inkml:brushProperty name="height" value="0.025" units="cm"/>
    </inkml:brush>
  </inkml:definitions>
  <inkml:trace contextRef="#ctx0" brushRef="#br0">385 23 4805,'0'0'3208,"-8"-1"-843,-20-6-985,11 3 334,1 0 0,-31-2 0,42 6-1494,-1 0 0,1 0-1,0 0 1,0 1 0,0 0-1,-1 0 1,1 0 0,0 1-1,0 0 1,0-1 0,1 2-1,-1-1 1,0 1-1,-4 3 1,-6 7 40,0 1 0,1 1 0,0 0 0,1 1-1,1 0 1,1 1 0,0 1 0,1-1 0,1 2 0,1-1 0,0 1-1,2 1 1,0-1 0,-3 23 0,-2 23-45,2 0-1,4 1 1,3 68 0,2-124-147,0 1 0,1-1 0,1 1 0,0-1 0,0 0-1,1 1 1,0-1 0,1-1 0,0 1 0,1 0 0,0-1 0,0 0 0,8 10 0,-8-12-6,1-1 0,-1-1 0,1 1 0,0-1 0,1 0 0,-1 0 0,1-1 0,0 0 0,0 0 0,0 0 1,1-1-1,-1 0 0,1-1 0,-1 0 0,1 0 0,0 0 0,0-1 0,9 0 0,-8 0-17,1-1 0,0 0 0,0 0 0,-1-1 0,1 0 0,0-1 0,-1 0 0,1-1 0,-1 0 0,0 0 0,0-1 0,0 0 0,-1-1 0,1 0 0,-1 0 0,0-1 0,0 0 0,-1 0 0,0-1 0,0 0 0,0 0 0,8-13 0,1-3 61,-2 0 0,0-1 1,-1 0-1,-2-1 0,-1-1 0,0 0 0,-2 0 0,-1 0 0,-2-1 0,0 0 0,-2 0 0,0-1 1,-2 1-1,-2 0 0,-5-44 0,0 43-45,-1 1 1,-2 0-1,-1 1 0,-1 0 1,-1 0-1,-1 1 1,-24-34-1,36 57-43,-1 0 1,1 0-1,0 0 1,-1 0-1,1 0 1,-1 1-1,1-1 1,-1 0-1,0 1 1,0-1-1,0 1 1,0 0-1,0 0 0,0-1 1,0 1-1,0 0 1,-1 1-1,1-1 1,0 0-1,0 1 1,-1-1-1,1 1 1,0 0-1,-1 0 1,1 0-1,-1 0 0,1 0 1,0 0-1,-1 1 1,1-1-1,0 1 1,-1-1-1,1 1 1,0 0-1,0 0 1,-2 1-1,-1 1-306,1 0 0,0-1 0,0 1 0,1 1 0,-1-1 0,1 0 0,-5 6 0,-13 31-10252,20-34 178</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47.177"/>
    </inkml:context>
    <inkml:brush xml:id="br0">
      <inkml:brushProperty name="width" value="0.025" units="cm"/>
      <inkml:brushProperty name="height" value="0.025" units="cm"/>
    </inkml:brush>
  </inkml:definitions>
  <inkml:trace contextRef="#ctx0" brushRef="#br0">509 11 3876,'0'0'9256,"-10"-2"-8273,-2-1-576,-1 1 0,0 0 0,0 1 0,0 1 1,0 0-1,1 1 0,-1 0 0,0 1 0,0 0 0,-20 7 1,7 3-12,1 1 1,0 1-1,1 1 1,1 1-1,0 1 1,1 1-1,1 1 1,0 0-1,2 2 1,-31 42-1,42-52-312,1 1 0,0 0 0,1 0 0,1 1 0,-1 0 1,2 0-1,0 0 0,1 0 0,0 1 0,1 0 0,0-1 0,1 1 0,1 0 0,0-1 0,3 21 0,-2-30-40,1 0 0,-1 0-1,1 1 1,0-1 0,0 0-1,0 0 1,1-1 0,0 1-1,-1 0 1,1-1 0,0 0-1,1 1 1,-1-1 0,1 0-1,-1-1 1,1 1 0,0-1-1,0 0 1,0 0 0,0 0-1,0 0 1,1 0 0,-1-1-1,0 0 1,1 0 0,8 0-1,8 2 358,0-1-1,1-1 1,-1-1-1,29-3 1,-10-4-124,1-2-1,-1-1 1,-1-2 0,0-2-1,0-2 1,-2-1-1,0-1 1,-1-3 0,-1-1-1,35-28 1,-56 39-104,-1-1-1,-1 1 1,1-2 0,-2 0 0,0 0-1,13-22 1,-20 30-124,-1-1 0,0 1 1,0-1-1,-1 0 0,1 0 0,-1 0 0,0 0 1,-1 0-1,0-1 0,0 1 0,0 0 0,-1-1 0,0 1 1,0 0-1,0-1 0,-1 1 0,0-1 0,0 1 1,-1 0-1,-3-10 0,2 11-48,-1-1-1,0 1 1,0-1 0,-1 1 0,1 1-1,-1-1 1,0 0 0,-1 1-1,1 0 1,-1 1 0,1-1-1,-1 1 1,0 0 0,0 0 0,-1 1-1,1 0 1,-1 0 0,-11-2-1,-8-1-16,0 1-1,-1 2 0,-33 0 1,53 2-176,0 1-1,-1-1 1,1 1 0,0 1 0,0 0 0,0 0 0,-7 3 0,-24 12-5592,29-12 3341,-2 0-4524</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3:48.103"/>
    </inkml:context>
    <inkml:brush xml:id="br0">
      <inkml:brushProperty name="width" value="0.025" units="cm"/>
      <inkml:brushProperty name="height" value="0.025" units="cm"/>
    </inkml:brush>
  </inkml:definitions>
  <inkml:trace contextRef="#ctx0" brushRef="#br0">226 30 3748,'0'0'6806,"3"-7"-6721,4-7-430,-5 5 2142,-23 25-615,19-15-1200,-6 5 14,-1 0-1,-1-1 0,1 0 1,-1-1-1,0 0 0,0-1 0,0 0 1,0 0-1,-17 1 0,-72 3 4154,96-7-3735,825-4 1807,-846 5-1844,-46 9-1,17-2-301,-64 3 437,-153-5 1,269-6-492,-34-3 258,34 3-263,0 0 1,0 0-1,0 0 0,0 0 0,0 0 0,0 0 0,0-1 1,0 1-1,0 0 0,0-1 0,0 1 0,1-1 0,-1 1 0,0-1 1,0 1-1,0-1 0,0 1 0,1-1 0,-1 0 0,0 1 0,1-1 1,-1 0-1,1 0 0,-1 1 0,1-1 0,-2-2 0,7 2 14,-1-1-1,1 1 0,-1 0 1,1 0-1,-1 1 0,1-1 0,-1 1 1,1 0-1,5 1 0,-5-1-7,49-1 4,323 2 76,-505-7-92,-304 5 18,431 1-28,-63 8 16,60-7-23,-1 0 0,1 0 1,0 0-1,-1 1 0,1 0 1,0 0-1,0 0 0,0 0 1,0 0-1,1 1 0,-6 4 1,8-7-51,1 1 1,0-1 0,-1 0-1,1 1 1,0-1 0,-1 0-1,1 1 1,0-1 0,-1 0-1,1 1 1,0-1 0,0 1-1,-1-1 1,1 1 0,0-1-1,0 1 1,0-1 0,0 1-1,-1-1 1,1 1 0,0-1-1,0 1 1,0-1 0,0 1-1,0-1 1,0 0 0,0 1-1,1-1 1,-1 1 0,0-1-1,0 1 1,0-1 0,0 1-1,1-1 1,-1 1 0,0-1-1,0 1 1,1-1 0,-1 0-1,0 1 1,1-1 0,-1 0-1,0 1 1,1-1 0,-1 0-1,1 1 1,-1-1 0,0 0-1,1 0 1,-1 1 0,1-1-1,0 0 1,27 6-4635,12-6-2334</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57.780"/>
    </inkml:context>
    <inkml:brush xml:id="br0">
      <inkml:brushProperty name="width" value="0.025" units="cm"/>
      <inkml:brushProperty name="height" value="0.025" units="cm"/>
    </inkml:brush>
  </inkml:definitions>
  <inkml:trace contextRef="#ctx0" brushRef="#br0">281 33 7719,'0'0'3887,"-11"-3"-1885,-17-4-1059,-48-11 2572,68 16-3248,1 1 1,0 0-1,0 0 1,-1 1-1,1 0 0,0 0 1,-1 1-1,-7 2 1,11-1-188,0 0 0,1 0-1,-1 0 1,0 1 0,1 0 0,-1-1 0,1 1 0,0 1 0,0-1 0,0 0 0,0 1 0,1-1 0,-1 1 0,1 0-1,0 0 1,-3 8 0,-2 5 293,1 0 0,-6 33 0,8-33-149,1 0 0,1 1 0,0-1 0,2 28 0,0-40-199,0 0-1,1-1 0,0 1 1,0-1-1,0 1 1,0-1-1,1 0 0,-1 1 1,1-1-1,0 0 1,1 0-1,-1 0 0,1 0 1,0-1-1,0 1 1,0-1-1,0 1 0,0-1 1,1 0-1,-1 0 1,1-1-1,7 4 0,1-1 277,1 0 0,-1-1 0,1-1 0,0 0 0,1-1 0,-1 0 0,0-1 0,1 0 0,-1-1 0,19-3 0,-6 0 165,1-1 1,-1-2-1,0 0 1,30-13-1,-39 12-270,-1 0 0,0-1-1,0 0 1,-1-2 0,0 0 0,26-22 0,-36 27-145,0 0 0,0 0 0,-1 0 0,0 0 0,0-1 0,0 1 0,-1-1 0,0 0 0,0 0 0,0 0 0,-1-1 0,0 1 0,0 0 0,-1-1 0,1 0 0,-2 1 0,1-1 0,-1 0 0,1 1 0,-2-1 0,0-8 0,-1 11-58,1 1 1,0-1-1,-1 1 1,0 0-1,1-1 1,-1 1-1,-1 0 1,1 0-1,0 1 1,-1-1-1,1 0 1,-1 1-1,0 0 1,0-1-1,0 1 1,0 0-1,0 0 1,0 1-1,-1-1 0,1 1 1,-1 0-1,1 0 1,-1 0-1,1 0 1,-1 0-1,-7 0 1,-2 0-115,0 0-1,-1 0 1,1 1 0,0 1 0,-1 0-1,-17 4 1,-41 22-4164,23-7-3847,11-8-5908</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1:21.141"/>
    </inkml:context>
    <inkml:brush xml:id="br0">
      <inkml:brushProperty name="width" value="0.025" units="cm"/>
      <inkml:brushProperty name="height" value="0.025" units="cm"/>
    </inkml:brush>
  </inkml:definitions>
  <inkml:trace contextRef="#ctx0" brushRef="#br0">266 104 5862,'0'0'1943,"-8"-9"-518,-1 0-923,-26-28 793,8 16 3933,25 20-5014,0 1 0,-1-1 0,1 1 0,0 0 0,-1-1 0,1 1 0,0 0 0,0 0 0,-1 1 0,1-1 0,0 0 0,0 1 0,-1-1 0,1 1 0,0 0 0,0 0 0,0 0 0,0 0 0,0 0 0,0 0 0,0 0 0,0 1 0,0-1 1,1 1-1,-1-1 0,1 1 0,-1 0 0,-1 2 0,-7 8 194,1 0 0,1 0 0,-7 13 1,12-20-161,-29 64 1645,31-65-1790,-1 0 0,1 0 0,0 0 0,0 0 0,0 1 0,1-1-1,-1 0 1,1 0 0,0 0 0,1 1 0,-1-1 0,0 0 0,1 0 0,0 0-1,3 8 1,-2-10-70,0 0-1,0 0 1,1 0-1,-1 0 1,0 0-1,1 0 0,0-1 1,-1 0-1,1 1 1,0-1-1,0 0 0,0 0 1,-1 0-1,1-1 1,0 1-1,0-1 1,0 1-1,0-1 0,0 0 1,0 0-1,0-1 1,6 0-1,-1 0 0,0 0 1,-1 0-1,1-1 0,-1 0 0,1 0 1,-1-1-1,14-6 0,-13 2-13,0 1-1,0-1 1,-1 0-1,0 0 1,0-1-1,0 0 1,-1-1-1,-1 1 1,6-10-1,-9 14 0,1-1-1,-1 1 1,0-1 0,0 1-1,-1-1 1,0 1-1,1-1 1,-1 0-1,-1 0 1,1 0-1,-1 1 1,0-1-1,0 0 1,0 0-1,-1 0 1,1 0 0,-1 1-1,-1-1 1,1 0-1,0 1 1,-4-6-1,3 7 25,-1 0 0,1 0 1,-1 1-1,0-1 0,0 1 0,0 0 0,0 0 0,0 0 0,0 0 1,0 1-1,-1-1 0,1 1 0,-1 0 0,1 0 0,-1 0 0,0 0 1,1 1-1,-1-1 0,0 1 0,1 0 0,-8 1 0,3-1-13,0 0 0,1 1 0,-1 1 0,0-1 0,0 1 0,1 1 0,-1-1 0,1 1 0,-10 5 0,7-1 53,1 0 0,-1 1 0,1 0 0,-14 16 0,19-20-32,1 0 0,0 1 1,0-1-1,0 1 0,0 0 0,1 0 0,-1 0 1,1 0-1,0 0 0,1 0 0,0 1 0,-2 8 1,3-13-41,0-1 0,0 1 0,0-1 0,0 1 0,0 0 0,1-1 0,-1 1 0,0-1 0,0 1 0,0-1 0,1 1 0,-1-1 0,0 1 0,1-1 0,-1 1 0,0-1 0,1 1 0,-1-1 0,1 1 0,-1-1 0,1 0 0,-1 1 0,0-1 0,1 0 0,0 1 0,-1-1 0,1 0 0,-1 0 0,2 1 0,23 1 202,25-12 39,-40 6-230,0 0-1,0-1 1,-1 0 0,1-1 0,-1 0-1,-1-1 1,12-9 0,-16 12-16,-1 1 1,1-1-1,-1 0 1,0 0 0,0 0-1,0 0 1,0 0 0,-1-1-1,0 1 1,0-1 0,0 1-1,0-1 1,-1 0-1,1 0 1,-1 0 0,-1 0-1,1-10 1,-1 13-6,-1 0 0,0 0 0,0 0 0,0-1 0,0 1 0,0 0 0,-1 0 0,1 0 0,-1 1 0,1-1 0,-1 0 0,1 0 0,-1 1 0,0-1 0,0 1 0,0 0 0,0-1 0,0 1 0,0 0 0,0 0 0,-1 0 0,1 1 0,0-1 0,0 0 0,-1 1 0,1 0 0,-1-1 0,1 1 0,0 0 0,-4 0 0,-1 0 0,0-1 0,0 1 0,0 0 0,0 1 0,0 0 0,0 0 0,1 0 0,-1 1 0,-11 4 0,13-3 0,1 1 0,-1-1 0,1 1 0,0 0 0,0 0 0,0 0 0,0 0 0,1 1 0,-1-1 0,-4 10 0,6-10 0,0-1 0,1 1 0,-1-1 0,1 1 0,0-1 0,0 1 0,0 0 0,0 0 0,1-1 0,-1 1 0,1 0 0,0 0 0,0 0 0,1-1 0,-1 1 0,1 0 0,1 4 0,-1-6 0,1 0 0,0 1 0,0-1 0,0 0 0,0-1 0,0 1 0,0 0 0,0-1 0,1 1 0,-1-1 0,1 0 0,-1 1 0,1-1 0,0-1 0,-1 1 0,1 0 0,0-1 0,-1 1 0,1-1 0,0 0 0,0 0 0,3 0 0,8 1 0,-1-2 0,1 1 0,18-4 0,-20 0 0,1 1 0,-1-2 0,0 1 0,0-2 0,0 1 0,14-11 0,-21 12 0,0 1 0,0-1 0,-1 0 0,0 0 0,0 0 0,0 0 0,6-9 0,-9 11 0,0 0 0,0 0 0,0-1 0,0 1 0,0 0 0,0-1 0,-1 1 0,1 0 0,-1-1 0,0 1 0,1-1 0,-1 1 0,0-1 0,-1 1 0,1-1 0,0 1 0,-1 0 0,0-5 0,-1 5 0,1 0 0,-1 0 0,1 0 0,-1 0 0,0 0 0,1 0 0,-1 0 0,0 1 0,0-1 0,0 0 0,-1 1 0,1 0 0,0 0 0,0 0 0,-1 0 0,1 0 0,-1 0 0,1 0 0,-1 1 0,1-1 0,-1 1 0,-4 0 0,-5-1 0,1 0 0,0 1 0,-23 3 0,24-1 0,1 1 0,-1 0 0,1 0 0,-1 1 0,1 1 0,0-1 0,0 1 0,1 1 0,0 0 0,-8 7 0,10-9 0,0 1 0,1 1 0,-1-1 0,1 1 0,1 0 0,-1 0 0,1 0 0,0 1 0,0-1 0,1 1 0,0 0 0,0 0 0,-3 15 0,6-22 0,0 1 0,0 0 0,-1 0 0,1-1 0,1 1 0,-1 0 0,0 0 0,0-1 0,0 1 0,0 0 0,0-1 0,1 1 0,-1 0 0,0 0 0,1-1 0,-1 1 0,0-1 0,1 1 0,-1 0 0,1-1 0,-1 1 0,1-1 0,-1 1 0,1-1 0,-1 1 0,1-1 0,0 1 0,0-1 0,27 6 0,30-13 0,-43 2 0,0 0 0,0-1 0,0 0 0,15-9 0,-25 12 0,0 1 0,0-1 0,0 0 0,-1-1 0,1 1 0,-1-1 0,0 0 0,0 0 0,0 0 0,-1 0 0,1-1 0,-1 0 0,0 1 0,0-1 0,2-6 0,-5 10 0,0 0 0,1 0 0,-1 0 0,0 0 0,0-1 0,1 1 0,-1 0 0,0 0 0,0 0 0,0 0 0,-1 0 0,1 0 0,0 0 0,0 0 0,0 0 0,-1 0 0,1 0 0,0 0 0,-1 0 0,1 0 0,-1 0 0,0 0 0,1 0 0,-1 0 0,0 0 0,0 0 0,-1 0 0,0 0 0,1 0 0,-1 0 0,0 1 0,0-1 0,0 0 0,0 1 0,0 0 0,1-1 0,-1 1 0,0 0 0,0 0 0,-3 1 0,-3-1 0,1 1 0,-1 1 0,1 0 0,0 0 0,0 0 0,-13 6 0,10-1-202,0-1 1,1 1-1,0 0 0,0 1 0,1 0 1,0 1-1,0 0 0,1 0 0,0 0 1,0 1-1,-5 11 0,-2 9-1528,1 1-1,-14 51 0,20-67-4621</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1:28.505"/>
    </inkml:context>
    <inkml:brush xml:id="br0">
      <inkml:brushProperty name="width" value="0.025" units="cm"/>
      <inkml:brushProperty name="height" value="0.025" units="cm"/>
    </inkml:brush>
  </inkml:definitions>
  <inkml:trace contextRef="#ctx0" brushRef="#br0">638 36 4740,'-8'-3'4538,"-12"-4"-3298,0 1 1,-1 1-1,0 0 0,0 2 0,0 1 0,-1 0 1,-25 2-1,24 2-800,1 1 0,-1 1 0,1 0 0,0 2 0,1 1 0,0 0 0,-24 13 0,24-11-231,1 2-1,0 1 0,0 0 1,2 2-1,-1 0 0,-23 24 1,34-29-131,0 0 0,1 0 1,0 1-1,1 0 0,0 1 0,0-1 0,1 1 1,1 0-1,0 1 0,0-1 0,1 1 0,0-1 1,1 1-1,0 14 0,0-5-1,2-1 0,0 0 0,1 1 0,1-1 0,1 0-1,1 0 1,9 26 0,-8-32-57,1 0-1,1 0 0,1-1 0,0 0 1,0 0-1,1-1 0,1 0 1,0 0-1,0-1 0,19 14 0,-5-7 139,0-1 1,2-1-1,-1-2 0,2 0 0,0-2 0,1-1 0,52 14 0,-32-14-75,1-1 0,0-3 0,94 1 0,-129-8 20,-1-1 1,1-1 0,-1-1-1,1 0 1,-1 0 0,0-1-1,0-1 1,-1 0 0,1-1-1,-1 0 1,0-1 0,-1-1-1,0 1 1,0-2 0,0 0-1,-1 0 1,16-19 0,-15 14 86,0 0 1,-1 0-1,-1-1 1,0-1-1,-1 1 0,-1-1 1,0-1-1,-1 1 1,-1-1-1,0 0 1,-1-1-1,-1 1 0,1-24 1,-5 19-167,0 0 1,-1 0-1,-2 1 1,0-1-1,-1 1 1,-1 0-1,-1 0 0,-1 1 1,-1 0-1,0 0 1,-2 1-1,-23-33 1,23 37-17,0 1 0,-1 0 0,0 1 1,-1 0-1,0 1 0,-1 1 1,-1 0-1,0 1 0,0 0 1,-1 2-1,0-1 0,-1 2 1,1 0-1,-2 1 0,1 1 1,-18-3-1,11 5-313,1 1-1,0 1 1,-1 2 0,1 0 0,-1 1-1,1 1 1,-27 8 0,26-4-409,0 1 1,0 1-1,1 1 0,0 1 1,0 2-1,2 0 0,-1 1 1,2 1-1,0 1 0,-29 30 1,14-8-6548</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1:32.218"/>
    </inkml:context>
    <inkml:brush xml:id="br0">
      <inkml:brushProperty name="width" value="0.025" units="cm"/>
      <inkml:brushProperty name="height" value="0.025" units="cm"/>
    </inkml:brush>
  </inkml:definitions>
  <inkml:trace contextRef="#ctx0" brushRef="#br0">1230 187 6983,'0'0'2354,"-11"-9"-1206,-27-20-176,0 2 0,-45-24 0,63 40-551,-1 1-1,-1 1 0,0 1 0,0 1 0,0 1 0,-1 1 0,-23-2 1,-55 0-229,-150 9 0,217 0-61,0 2 0,0 1 1,0 1-1,1 2 0,0 2 0,0 1 1,1 1-1,-34 19 0,54-25-77,0 1 0,0 0-1,1 1 1,0 1 0,0-1 0,1 2 0,0 0-1,1 0 1,0 0 0,0 1 0,2 1-1,-1-1 1,1 1 0,1 0 0,0 1 0,1 0-1,0 0 1,1 0 0,0 0 0,1 1 0,1-1-1,-2 23 1,4-22-37,1 0 1,0 0-1,1 0 0,1 0 1,0-1-1,1 1 0,1-1 1,-1 0-1,2 0 0,0 0 0,1-1 1,0 0-1,1 0 0,0-1 1,0 0-1,2 0 0,-1-1 0,1-1 1,13 11-1,21 13 33,1-1 0,2-2 1,75 34-1,-117-61-47,61 31 215,1-4 0,2-2 0,0-4 0,2-2 0,91 15 1,-126-32-11,0-2 0,1-1 1,0-2-1,-1-1 0,46-8 1,-57 5-46,0-2-1,0-1 1,-1-1 0,0-1 0,0-1 0,-1-1 0,-1-1 0,30-20 0,-39 22-106,0 0 0,0-1-1,-1 0 1,0-1 0,-1 0 0,0-1 0,-1-1-1,0 1 1,-1-1 0,-1-1 0,0 0-1,-1 0 1,-1-1 0,-1 1 0,0-1-1,0 0 1,-2-1 0,0 1 0,-1-1-1,-1 0 1,0 1 0,-1-1 0,-1 0 0,0 1-1,-2-1 1,0 1 0,0-1 0,-2 1-1,-8-20 1,-2 0-61,-1 2 0,-2 0-1,-1 1 1,-37-47 0,52 76-124,1 0 0,-1 1 0,1 0 0,-1 0 0,0 0 1,-1 0-1,1 1 0,0-1 0,-1 1 0,1 0 0,-1 1 0,1-1 1,-1 1-1,-9-2 0,-3 1-1442,0 1 1,-34 3 0,29-1-224,-40 3-5200</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1:49.271"/>
    </inkml:context>
    <inkml:brush xml:id="br0">
      <inkml:brushProperty name="width" value="0.025" units="cm"/>
      <inkml:brushProperty name="height" value="0.025" units="cm"/>
    </inkml:brush>
  </inkml:definitions>
  <inkml:trace contextRef="#ctx0" brushRef="#br0">9 216 5221,'0'0'6999,"4"-11"-4848,1 0-1823,-1 0 0,2 0 0,-1 0 0,1 1 0,1-1 0,0 1 0,1 1 0,13-14 0,-18 19 60,-1 0 1,0 0-1,1 0 1,-1 0-1,0 0 1,-1 0-1,1-1 1,-1 1-1,0-1 0,0 1 1,0-1-1,0-7 1,-1 11-134,0-1 1,0 0 0,0 0-1,0 0 1,0 1 0,-1-1-1,1 0 1,0 0 0,-1 1-1,1-1 1,-1 0 0,0 1-1,0-1 1,-1-2 0,1 3-121,0 0 0,0 1 0,0-1 0,0 1 0,1-1 0,-1 1 0,0-1 1,0 1-1,0 0 0,0 0 0,0-1 0,0 1 0,0 0 0,0 0 0,-1 0 1,1 0-1,0 0 0,0 0 0,0 0 0,0 0 0,0 1 0,0-1 0,0 0 1,0 1-1,0-1 0,0 0 0,-1 2 0,-2 1-35,0-1-1,0 1 1,0 1 0,1-1-1,-1 0 1,1 1 0,0 0-1,0 0 1,1 0 0,-1 0 0,1 0-1,-1 0 1,1 1 0,1-1-1,-3 10 1,-1 0 58,1 1 0,1-1-1,-3 29 1,6-40-138,0-1 1,0 1-1,0-1 0,0 1 0,1-1 0,-1 0 1,0 1-1,1-1 0,0 1 0,0-1 0,-1 0 0,1 1 1,1-1-1,1 4 0,-2-6-12,0 1 0,0 0-1,0 0 1,0-1 0,1 1-1,-1 0 1,0-1 0,0 1 0,0-1-1,0 0 1,1 1 0,-1-1-1,0 0 1,0 0 0,1 0 0,-1 0-1,0 0 1,1 0 0,-1 0-1,0 0 1,0 0 0,1-1 0,-1 1-1,0 0 1,0-1 0,0 1-1,1-1 1,-1 0 0,0 1 0,0-1-1,2-1 1,0-1-8,1 0 0,-1 1 0,0-1 0,0-1 0,0 1 0,0 0 0,-1-1 0,1 1 0,-1-1 0,0 0 0,0 0 0,-1 0 0,1 0 0,-1 0 0,1 0 0,0-5 0,1-6 0,-1 0 0,0 0 0,-1-20 0,-5 22 0,-4 17 0,-8 19 0,12-13 0,0 0 0,1 1 0,0 0 0,1-1 0,0 1 0,1 0 0,0 0 0,1 0 0,1 15 0,-1-24 0,0-1 0,1 1 0,-1-1 0,1 1 0,-1-1 0,1 1 0,-1-1 0,1 0 0,0 1 0,0-1 0,0 0 0,0 1 0,0-1 0,0 0 0,0 0 0,0 0 0,0 0 0,1 0 0,-1 0 0,0 0 0,1-1 0,-1 1 0,1 0 0,-1-1 0,1 1 0,-1-1 0,1 1 0,-1-1 0,1 0 0,-1 0 0,1 1 0,-1-1 0,1 0 0,0-1 0,-1 1 0,1 0 0,-1 0 0,3-1 0,1 0 0,1 0 0,-1-1 0,0 1 0,0-1 0,0 0 0,0 0 0,0 0 0,0-1 0,0 0 0,4-3 0,-4 1 0,-1-1 0,1 0 0,-1 1 0,0-1 0,0-1 0,-1 1 0,0-1 0,0 1 0,0-1 0,-1 0 0,0 0 0,0 0 0,-1 0 0,1-10 0,-2 14 0,1 0 0,-1 0 0,0 1 0,0-1 0,0 0 0,0 0 0,-1 1 0,1-1 0,-1 0 0,1 1 0,-1-1 0,0 0 0,0 1 0,0-1 0,-1 1 0,1-1 0,-1 1 0,1 0 0,-1-1 0,0 1 0,0 0 0,0 0 0,0 0 0,0 1 0,0-1 0,0 0 0,-1 1 0,1 0 0,0-1 0,-1 1 0,0 0 0,1 0 0,-1 0 0,0 1 0,1-1 0,-1 0 0,0 1 0,-5 0 0,6 0 2,0 0 1,0 0-1,0 0 0,0 0 0,0 1 1,0-1-1,0 1 0,0-1 0,0 1 1,0 0-1,0 0 0,0 0 0,0 0 1,1 0-1,-1 0 0,0 0 0,1 1 1,-1-1-1,1 1 0,-2 1 0,0 1 4,0 0 0,1 1 0,-1-1 0,1 1 0,0 0 0,0 0 0,-2 9 0,0 5-125,1 0 1,1-1-1,1 28 1,0-32-464,1-8-637,0 1 0,0-1 0,0 0 0,1 1 0,2 10 1,9 1-7260</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54.812"/>
    </inkml:context>
    <inkml:brush xml:id="br0">
      <inkml:brushProperty name="width" value="0.025" units="cm"/>
      <inkml:brushProperty name="height" value="0.025" units="cm"/>
    </inkml:brush>
  </inkml:definitions>
  <inkml:trace contextRef="#ctx0" brushRef="#br0">769 99 4164,'0'0'7927,"-9"-8"-6816,-8-6-416,-1 1 0,-30-18 0,38 26-522,1 0 0,-1 1 0,0 0 1,0 1-1,0 0 0,-1 0 0,1 1 0,-1 0 1,-12 0-1,11 3-128,0 1 1,0 0 0,1 0-1,-1 1 1,1 1 0,-1 0-1,1 0 1,0 1 0,-14 9 0,-92 66-21,105-71 0,-7 6 283,1 1 0,1 1 1,0 1-1,2 1 0,0 0 1,1 1-1,1 0 0,0 1 0,-17 44 1,6-3-59,2 2 0,-17 90 0,20-58-194,5 1 1,4 1 0,4-1-1,9 125 1,-1-198 144,1-1 0,1 0 0,1-1 0,1 1 1,0-1-1,2 0 0,1-1 0,1 0 0,21 34 0,7 0 400,3-2-1,49 49 0,-60-68-553,-12-14 14,0 0-1,1-1 1,1-1-1,35 25 1,-48-39-6,0 0 0,0 0 0,0-1 0,1 0 0,-1 0 0,1-1 0,0 0 0,0 0 1,0-1-1,0 0 0,0 0 0,0-1 0,0 0 0,0-1 0,0 0 0,0 0 0,0 0 0,0-1 0,14-5 0,-2-2 40,0-1-1,-1 0 0,1-2 1,-2 0-1,0-1 0,27-25 1,88-102 40,-100 100-7,-1-2 1,-2-1-1,-3-1 1,-1-1-1,-2-2 1,-2 0-1,-2-1 1,-3-1-1,-1-1 1,-3-1-1,-2 0 1,-2 0-1,4-97 1,-12 113 162,0 0 0,-3 0 0,-1 0 1,-1 0-1,-2 0 0,-2 1 0,0 0 0,-3 1 1,-1 0-1,-19-38 0,-7-1-270,-4 3 1,-70-90-1,105 149-520,-2 0 0,0 1 0,0 0 0,-1 0 0,1 1 0,-2 0 0,-14-8 0,21 14 253,0 0 1,0 0-1,0 1 0,0-1 0,0 1 0,-1 0 0,1 0 1,0 0-1,-1 1 0,1 0 0,0 0 0,-1 0 0,1 0 1,0 0-1,-1 1 0,1 0 0,0 0 0,-1 0 0,1 0 1,0 1-1,0 0 0,0 0 0,0 0 0,-6 5 0,-23 19-5145,0 3-3551</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45"/>
    </inkml:context>
    <inkml:brush xml:id="br0">
      <inkml:brushProperty name="width" value="0.025" units="cm"/>
      <inkml:brushProperty name="height" value="0.025" units="cm"/>
    </inkml:brush>
  </inkml:definitions>
  <inkml:trace contextRef="#ctx0" brushRef="#br0">203 376 6822,'0'0'5269,"3"-10"-2834,0 2-2412,1-4 1313,0 1 0,0-1 0,-1 0 1,1-15-1,-3 25-1116,-1 0 1,0 0 0,0 0-1,0 0 1,0 0 0,0 0-1,0 0 1,0 0-1,0 0 1,-1 0 0,1 0-1,-1 0 1,1 0 0,-1 0-1,0 1 1,0-1-1,0 0 1,0 0 0,0 1-1,0-1 1,-1 1 0,1-1-1,0 1 1,-1-1 0,1 1-1,-1 0 1,0 0-1,1-1 1,-1 1 0,0 0-1,0 1 1,1-1 0,-1 0-1,0 1 1,0-1 0,-3 0-1,1 0-156,-1 1 0,0 0 0,0 0 0,1 0 0,-1 0 0,0 1 0,0 0 0,1 0 0,-1 0 0,0 1 0,1-1 0,-1 1-1,1 0 1,0 0 0,-4 3 0,1 0-30,0 1 0,0-1 0,1 1 0,0 0-1,0 1 1,0-1 0,-8 15 0,6-7-13,1 0 1,0 0 0,1 0 0,0 1 0,1 0-1,1 0 1,0 1 0,-2 30 0,5-43-12,1 0 0,0 1 0,0-1 1,0 0-1,1 0 0,-1 1 0,1-1 1,-1 0-1,1 0 0,0 0 0,0 0 1,1 0-1,-1 0 0,0 0 0,1 0 1,0 0-1,2 3 0,-1-5 7,-1 1 0,0 0 0,1-1 0,0 0 0,-1 1 0,1-1-1,0 0 1,-1-1 0,1 1 0,0 0 0,0-1 0,0 0 0,0 1 0,-1-1-1,1 0 1,0 0 0,0-1 0,0 1 0,0-1 0,3 0 0,8-3 63,-1-1 0,0 0 1,0-1-1,-1 0 1,1 0-1,-1-2 0,-1 1 1,0-2-1,0 1 0,0-2 1,-1 1-1,16-21 0,-6 6-24,-2-1 0,0 0 0,-2-2 0,23-49 0,-29 51-54,0-1 1,-2 0 0,-2 0-1,0 0 1,-1-1 0,-2 0-1,0-39 1,-18 261-3,15-192 0,-2 24 0,1 1 0,2-1 0,1 0 0,0 0 0,3 0 0,8 31 0,-8-33-2440,-4 13-7136,-1-32 7947,0 6-10478</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45.702"/>
    </inkml:context>
    <inkml:brush xml:id="br0">
      <inkml:brushProperty name="width" value="0.025" units="cm"/>
      <inkml:brushProperty name="height" value="0.025" units="cm"/>
    </inkml:brush>
  </inkml:definitions>
  <inkml:trace contextRef="#ctx0" brushRef="#br0">21 82 7944,'0'0'18369,"1"-16"-12070,-3 57-6204,-8 46 0,0 1-130,19-97 35,3-12 0,0-16 0,-2-1 0,-1 0 0,-2-1 0,2-50 0,-9 88 0,-1 12 0,0 3 0,0 1 0,0-1 0,1 1 0,4 26 0,-3-39 0,-1 0 0,1 0 0,-1 0 0,1 0 0,0 0 0,0 0 0,0 0 0,0 0 0,0-1 0,0 1 0,0 0 0,1-1 0,-1 1 0,0-1 0,1 0 0,-1 1 0,4 1 0,-3-2 0,1-1 0,-1 1 0,0-1 0,0 1 0,1-1 0,-1 0 0,1 0 0,-1 0 0,0 0 0,1 0 0,-1-1 0,0 1 0,0-1 0,1 0 0,-1 1 0,0-1 0,0 0 0,0 0 0,3-2 0,4-3 0,-1 0 0,0-1 0,-1 1 0,0-1 0,0-1 0,0 1 0,-1-1 0,0-1 0,-1 1 0,7-15 0,23-29 0,-36 86 0,-22 76 61,13-69-159,1 1 0,2 0 0,-1 56 0,9-81-1681,3-11-1558,3-7-4578</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46.046"/>
    </inkml:context>
    <inkml:brush xml:id="br0">
      <inkml:brushProperty name="width" value="0.025" units="cm"/>
      <inkml:brushProperty name="height" value="0.025" units="cm"/>
    </inkml:brush>
  </inkml:definitions>
  <inkml:trace contextRef="#ctx0" brushRef="#br0">1 98 7495,'0'0'16618,"14"0"-14189,32 0 189,57-9 0,57-14-1337,127-12-2443,-280 35 169,24-2-452,-19-4-2666,-7-6-5713,-5 1-1216</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46.607"/>
    </inkml:context>
    <inkml:brush xml:id="br0">
      <inkml:brushProperty name="width" value="0.025" units="cm"/>
      <inkml:brushProperty name="height" value="0.025" units="cm"/>
    </inkml:brush>
  </inkml:definitions>
  <inkml:trace contextRef="#ctx0" brushRef="#br0">154 19 12236,'0'0'8445,"1"10"-4057,6 110 1997,-8 76-5101,0-78-1517,0-118 3,0 0-1,0 0 1,0 0-1,0 0 1,-1 0-1,1 0 1,0 0-1,0-1 1,0 1 0,0 0-1,0-1 1,0 1-1,0-1 1,0 0-1,0 1 1,-1-2-1,-5-5-726,1 0 1,0 0-1,0-1 1,1 0-1,-6-11 0,-34-83-2352,39 87 2962,-7-19 562,-13-53 0,23 70 899,0 1 0,1-1-1,0-17 1,2 31-894,1 0 1,-1 0-1,1-1 0,0 1 1,-1 0-1,2 0 1,-1 1-1,0-1 0,0 0 1,1 0-1,0 0 0,-1 1 1,1-1-1,0 1 0,0 0 1,1-1-1,-1 1 0,0 0 1,1 0-1,-1 0 0,1 1 1,0-1-1,-1 1 0,1-1 1,0 1-1,0 0 0,0 0 1,0 0-1,6-1 0,8-1 71,1 0-1,-1 1 0,0 0 0,19 2 0,-12 0-153,1 1 0,30 6 0,-47-6-117,0 1 0,1 0 0,-1 1 0,0 0 0,0 0 0,-1 0-1,1 1 1,-1 0 0,0 1 0,10 7 0,-16-11-20,0-1 0,0 1 0,0 0 0,0 0 0,0 0 0,0 0 0,0 0 0,-1 0 0,1 0 0,0 0 0,0 0 0,-1 1 0,1-1 0,-1 0 0,1 0 0,-1 0 0,0 1 0,1-1 0,-1 0 0,0 1 0,0-1 0,0 0 0,0 1 0,0-1 0,0 0 0,0 1 0,-1-1 0,0 3 0,0-2 0,-1 1 0,1-1 0,-1 0 0,0 0 0,0 0 0,0 0 0,-1 0 0,1 0 0,0 0 0,-1-1 0,1 1 0,-5 1 0,-7 3 0,0 0 0,0-2 0,-1 1 0,-15 1 0,17-3 0,-1-2 0,1 0 0,-24-1 0,37 0-36,-1 0 0,1 0 0,-1 0 0,1 0 0,-1 0 0,1 0 0,-1 0 0,1 0 1,-1-1-1,1 1 0,0 0 0,-1 0 0,1 0 0,-1-1 0,1 1 0,0 0 0,-1-1 0,1 1 0,0 0 0,-1-1 0,1 1 0,0 0 0,0-1 0,-1 1 0,1-1 1,0 1-1,0-1 0,0 1 0,0-1 0,-1 1 0,1 0 0,0-2 0,4-18-2970,16-17-5150,3 6-700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3:37.139"/>
    </inkml:context>
    <inkml:brush xml:id="br0">
      <inkml:brushProperty name="width" value="0.025" units="cm"/>
      <inkml:brushProperty name="height" value="0.025" units="cm"/>
    </inkml:brush>
  </inkml:definitions>
  <inkml:trace contextRef="#ctx0" brushRef="#br0">166 1 4292,'0'0'2167,"-11"2"-517,-8 1-1137,5-1 703,0 0 1,0 0-1,0 1 1,1 1-1,-1 1 0,1 0 1,-17 8-1,30-12-1182,-1-1 1,1 0-1,-1 0 0,1 1 0,-1-1 0,1 0 0,-1 1 0,1-1 0,-1 0 0,1 1 1,-1-1-1,1 1 0,0-1 0,-1 1 0,1-1 0,0 1 0,-1-1 0,1 1 0,0-1 0,-1 1 1,1-1-1,0 1 0,0-1 0,0 1 0,0 0 0,0-1 0,0 1 0,0-1 0,0 1 1,0 0-1,0-1 0,0 1 0,0-1 0,0 1 0,0 0 0,0-1 0,1 1 0,-1-1 1,0 1-1,0-1 0,1 1 0,-1-1 0,0 1 0,1-1 0,-1 1 0,1-1 0,-1 1 0,0-1 1,1 0-1,-1 1 0,1-1 0,-1 0 0,1 1 0,-1-1 0,1 0 0,0 0 0,-1 1 1,1-1-1,-1 0 0,2 0 0,36 9 224,336-3 170,-143-7-285,786 5 1937,-618-5-1827,-291 1-62,410 14 1417,137-1-893,-549-19-271,115-23-1,-51 6-631,-158 22-259,20-5-758,-31 6 911,0 0 1,0-1-1,0 1 1,0-1-1,0 1 1,0-1-1,0 1 1,0-1-1,0 0 1,-1 1-1,1-1 1,0 0-1,0 0 1,-1 0-1,1 0 1,-1 1-1,1-1 1,-1 0-1,1 0 1,-1 0-1,1 0 1,-1 0-1,0 0 1,0 0-1,1-2 1,-1-21-10507</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3:53.145"/>
    </inkml:context>
    <inkml:brush xml:id="br0">
      <inkml:brushProperty name="width" value="0.025" units="cm"/>
      <inkml:brushProperty name="height" value="0.025" units="cm"/>
    </inkml:brush>
  </inkml:definitions>
  <inkml:trace contextRef="#ctx0" brushRef="#br0">977 136 4869,'-59'-38'4374,"-88"-40"164,146 77-4439,-9-3 104,1 1 1,-1 0 0,0 0 0,0 1-1,0 1 1,0-1 0,0 1-1,0 1 1,0 0 0,-1 1-1,1 0 1,0 0 0,0 1-1,0 0 1,0 1 0,1 0-1,-13 5 1,-13 8-17,1 1 0,1 2 0,-37 26 1,29-16 110,1 3 0,2 0 1,0 3-1,3 1 0,1 2 1,2 1-1,1 1 0,-44 80 1,68-107-146,0 1-1,2 0 1,0 0 0,0 0-1,1 1 1,1-1 0,1 1 0,0 0-1,0 0 1,2 15 0,1-11-103,1-1 0,1 0 0,1 1 1,1-1-1,0-1 0,1 1 1,15 28-1,91 158-4,-95-177-52,1-2-1,1 0 0,1-1 0,2-1 0,33 29 0,-47-46 12,1 0 0,-1 0 0,1-1 0,0 0 0,0-1 0,0 0 0,0 0 0,1-1 0,0 0 0,0-1 0,0 0 0,18 1 0,-15-3 121,1-1 1,0 0-1,0-1 1,-1-1-1,1 0 1,-1 0-1,0-2 1,18-7-1,12-11 233,0-2 0,-2-2-1,-1-1 1,43-40 0,-63 51-430,19-15 109,200-174 85,-197 166-75,-2-2-1,-2-2 1,45-67 0,-72 94 86,-2 0-1,0 0 1,-1-1-1,0 0 1,-2 0 0,0-1-1,-1 0 1,-1 0-1,-1 0 1,0-1 0,-2 1-1,0-1 1,-2-23-1,-1 32-81,1-1-1,-1 1 1,-1 0-1,0-1 1,-1 2 0,0-1-1,0 0 1,-1 1-1,-1 0 1,0 0-1,0 0 1,-1 1-1,0 0 1,0 0-1,-1 0 1,-1 1-1,1 1 1,-1-1-1,0 1 1,-1 1-1,0 0 1,0 0-1,-14-5 1,2 2-125,0 2-1,-1 1 1,1 1 0,-1 1 0,0 0-1,0 2 1,-38 1 0,-53 9-2954,2 7-5065,92-12 5874,-32 3-8699</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46.934"/>
    </inkml:context>
    <inkml:brush xml:id="br0">
      <inkml:brushProperty name="width" value="0.025" units="cm"/>
      <inkml:brushProperty name="height" value="0.025" units="cm"/>
    </inkml:brush>
  </inkml:definitions>
  <inkml:trace contextRef="#ctx0" brushRef="#br0">278 1 9865,'0'0'16010,"8"8"-14403,8 10-982,-2 1 1,0 0-1,-1 1 0,-2 1 1,0 0-1,13 34 0,-11-19-518,-1 0-1,-2 0 0,-1 1 1,-2 0-1,3 52 0,-9-64-79,-2 0 0,0 0 0,-1 0 0,-2-1 0,0 1 0,-2-1 0,-1 0 0,0-1 0,-14 29 0,0-11-1161,-1 0 1,-2-1-1,-49 61 0,57-82 169,0-1 1,-2 0-1,0-1 0,-1-1 0,0 0 0,-1-2 1,-1 0-1,-34 16 0,0-9-8591</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47.308"/>
    </inkml:context>
    <inkml:brush xml:id="br0">
      <inkml:brushProperty name="width" value="0.025" units="cm"/>
      <inkml:brushProperty name="height" value="0.025" units="cm"/>
    </inkml:brush>
  </inkml:definitions>
  <inkml:trace contextRef="#ctx0" brushRef="#br0">110 0 6118,'0'0'21311,"-4"12"-20799,-63 267 1743,53-204-1637,-9 146 0,21-177-535,2 0-1,2-1 1,2 0-1,16 77 1,-17-109-138,0 0-1,0 0 1,1 0 0,1 0 0,0-1-1,0 0 1,1 0 0,0 0 0,1-1 0,0 0-1,0 0 1,1-1 0,0 0 0,1 0 0,0-1-1,0 0 1,0-1 0,1 0 0,0 0-1,0-1 1,1 0 0,-1-1 0,16 5 0,2-4-1835,0-1 0,1-1 0,52-2 0,9-1-6784</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49.186"/>
    </inkml:context>
    <inkml:brush xml:id="br0">
      <inkml:brushProperty name="width" value="0.025" units="cm"/>
      <inkml:brushProperty name="height" value="0.025" units="cm"/>
    </inkml:brush>
  </inkml:definitions>
  <inkml:trace contextRef="#ctx0" brushRef="#br0">4 28 11659,'-3'4'9801,"19"-4"-8327,7-2 287,8-4-255,12-1-609,1 0-641,5 2-128,-1 1-64,-2 3-32,-7 1-1473,-14 0-1922,-9 0-1282,-16 5-1793</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49.531"/>
    </inkml:context>
    <inkml:brush xml:id="br0">
      <inkml:brushProperty name="width" value="0.025" units="cm"/>
      <inkml:brushProperty name="height" value="0.025" units="cm"/>
    </inkml:brush>
  </inkml:definitions>
  <inkml:trace contextRef="#ctx0" brushRef="#br0">1 41 6822,'0'0'13485,"80"14"-12396,-37-23-768,9 0-193,5-1-545,-3-3-2818,0 0-4388</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49.904"/>
    </inkml:context>
    <inkml:brush xml:id="br0">
      <inkml:brushProperty name="width" value="0.025" units="cm"/>
      <inkml:brushProperty name="height" value="0.025" units="cm"/>
    </inkml:brush>
  </inkml:definitions>
  <inkml:trace contextRef="#ctx0" brushRef="#br0">167 0 7399,'0'0'16901,"-9"2"-15577,2-1-1238,1 0-1,0 1 0,-1 0 1,1 0-1,0 1 1,0 0-1,0 0 1,1 0-1,-1 1 0,1-1 1,0 1-1,0 1 1,0-1-1,0 1 0,1 0 1,-7 8-1,5-5 93,0 0 0,0 1 0,0 0 0,1 0-1,0 0 1,1 1 0,0 0 0,1 0 0,0 0 0,0 0-1,1 0 1,0 0 0,1 1 0,0-1 0,1 18 0,1-25-147,0 0 0,0-1 0,0 1 0,0-1 0,0 1 0,0-1 0,1 0 0,-1 1 0,1-1 1,-1 0-1,1 0 0,0 0 0,0 0 0,0 0 0,0 0 0,0-1 0,1 1 0,-1-1 0,0 1 0,1-1 1,-1 0-1,1 0 0,-1 0 0,1 0 0,0-1 0,-1 1 0,1-1 0,0 1 0,-1-1 0,1 0 1,0 0-1,3-1 0,1 2 82,1-1 0,0 0 0,0-1 0,0 0 0,-1 0 0,1-1 0,-1 0 0,1 0 0,-1-1-1,11-5 1,-8 1-60,0 0 0,-1-1-1,0 1 1,-1-2 0,0 1-1,12-17 1,-17 22-44,-1-1 1,1 0-1,-1 1 1,0-1-1,0 0 1,0 0-1,0 0 1,-1-1-1,1 1 0,-1 0 1,0 0-1,-1-1 1,1 1-1,-1-1 1,0 1-1,0-1 1,0 1-1,0 0 1,-1-1-1,0 1 1,-1-5-1,0 6-66,0 1 0,0 0 0,0-1 0,-1 1 0,1 0 1,0 0-1,-1 0 0,1 0 0,-1 1 0,0-1 0,0 1 0,0 0 0,0-1 0,0 1 0,0 0 0,0 1 1,0-1-1,0 1 0,0-1 0,0 1 0,0 0 0,0 0 0,0 0 0,-5 1 0,-2 0-436,-1 0-1,1 0 0,0 1 0,1 0 0,-1 1 1,-16 6-1,-11 13-5048,5 3-2679</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53.638"/>
    </inkml:context>
    <inkml:brush xml:id="br0">
      <inkml:brushProperty name="width" value="0.025" units="cm"/>
      <inkml:brushProperty name="height" value="0.025" units="cm"/>
    </inkml:brush>
  </inkml:definitions>
  <inkml:trace contextRef="#ctx0" brushRef="#br0">0 216 11179,'66'-17'1953,"10"-4"161,3-2 64,5 0-960,6 2-161,7 0 32,6 0-737,10 2-256,6 2-64,2 6-384,-5 0-1090,-10 4-31,-15 3-609,-24 4 609,-21 0-289,-30 0-256</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4:36.551"/>
    </inkml:context>
    <inkml:brush xml:id="br0">
      <inkml:brushProperty name="width" value="0.025" units="cm"/>
      <inkml:brushProperty name="height" value="0.025" units="cm"/>
    </inkml:brush>
  </inkml:definitions>
  <inkml:trace contextRef="#ctx0" brushRef="#br0">76 140 4164,'-22'1'1312,"16"0"-400,0 0 0,1-1-1,-1 0 1,0 0-1,0-1 1,0 1 0,-7-3-1,31-4 2079,93-10-1445,127-3-1,-117 13-1297,573-28-197,54-4-73,-535 26-25,-275 23 147,-375 43 5,-492-35 862,920-18-949,6 1-10,1-1 1,-1 0 0,1 1 0,-1-1 0,1 0 0,0 0 0,-1 0-1,1-1 1,-1 1 0,1-1 0,-1 1 0,1-1 0,0 0 0,-1 0-1,1 0 1,0 0 0,0 0 0,0 0 0,0-1 0,-4-2 0,6 3 3,1 0 0,-1 1-1,0-1 1,1 0 0,-1 1 0,0-1 0,1 0 0,-1 0 0,1 1 0,-1-1 0,1 1 0,-1-1 0,1 1 0,-1-1-1,1 1 1,0-1 0,-1 1 0,1-1 0,0 1 0,-1-1 0,1 1 0,0 0 0,0 0 0,-1-1 0,1 1 0,0 0 0,0 0-1,-1 0 1,1 0 0,0 0 0,1 0 0,32-6 0,-31 6-3,138-9 19,276 20 0,-285-4-22,761 10-11,-891-17 6,16 0-9,1-1 1,0 0 0,0-1 0,0-2-1,-1 0 1,33-11 0,-52 15 8,1 0 0,-1 0 0,1 0 1,0-1-1,-1 1 0,1 0 0,-1 0 1,1 0-1,0-1 0,-1 1 0,1 0 1,0 0-1,-1-1 0,1 1 1,0 0-1,-1-1 0,1 1 0,0 0 1,0-1-1,-1 1 0,1 0 0,0-1 1,0 1-1,0-1 0,0 1 0,-1 0 1,1-1-1,0 1 0,0-1 0,0 1 1,0 0-1,0-1 0,0 1 0,0-1 1,0 1-1,0-1 0,0 1 0,0 0 1,1-1-1,-1 1 0,0-1 0,0 1 1,0 0-1,0-1 0,1 1 0,-1-1 1,0 1-1,0 0 0,1-1 0,-1 1 1,0 0-1,1 0 0,-1-1 0,0 1 1,1 0-1,-1 0 0,0-1 1,1 1-1,-1 0 0,1 0 0,-1 0 1,0 0-1,1-1 0,-1 1 0,1 0 1,-1 0-1,1 0 0,-1 0 0,1 0 1,-35-9-41,-50 1 12,-166 4 0,130 6 20,-218 9 8,-479 77 0,496-26-666,53-8-5875,183-43-2021</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4:39.641"/>
    </inkml:context>
    <inkml:brush xml:id="br0">
      <inkml:brushProperty name="width" value="0.025" units="cm"/>
      <inkml:brushProperty name="height" value="0.025" units="cm"/>
    </inkml:brush>
  </inkml:definitions>
  <inkml:trace contextRef="#ctx0" brushRef="#br0">0 128 9769,'0'0'4068,"9"-1"-2925,419-44 1970,41-5-3146,-457 48 61,-8 2-8,0 0 0,0 0 0,0-1 0,0 1 0,0-1 0,0 0 0,-1-1 1,1 1-1,0 0 0,-1-1 0,1 0 0,-1 0 0,6-4 0,-12 5 180,-1-1-1,1 1 0,0 0 0,-1 0 0,1 1 0,-1-1 0,1 1 0,0-1 0,-5 1 1,-117-3 987,1 6 1,-1 5 0,-213 42 0,313-45-1111,-1 1 1,1 1-1,-31 13 0,37-6-84,19-14 1,0 0-1,0 1 1,0-1-1,0 0 1,0 0-1,0 1 1,0-1-1,0 0 1,0 1-1,0-1 1,0 0-1,0 0 1,0 1 0,0-1-1,0 0 1,0 1-1,0-1 1,0 0-1,0 0 1,0 1-1,0-1 1,1 0-1,-1 0 1,0 1-1,0-1 1,0 0-1,0 0 1,1 1-1,-1-1 1,0 0-1,0 0 1,1 0 0,-1 0-1,0 1 1,0-1-1,1 0 1,37 9-895,20-7-2014,0-2 0,73-10 0,-27-3-3293</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4:39.983"/>
    </inkml:context>
    <inkml:brush xml:id="br0">
      <inkml:brushProperty name="width" value="0.025" units="cm"/>
      <inkml:brushProperty name="height" value="0.025" units="cm"/>
    </inkml:brush>
  </inkml:definitions>
  <inkml:trace contextRef="#ctx0" brushRef="#br0">0 1 6054</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4:14.414"/>
    </inkml:context>
    <inkml:brush xml:id="br0">
      <inkml:brushProperty name="width" value="0.025" units="cm"/>
      <inkml:brushProperty name="height" value="0.025" units="cm"/>
    </inkml:brush>
  </inkml:definitions>
  <inkml:trace contextRef="#ctx0" brushRef="#br0">163 254 3683,'0'0'20724,"-8"-5"-19523,6 3-1122,-1 0 0,0 0 1,1 0-1,-1 1 0,0-1 0,0 1 0,-1-1 0,1 1 0,0 0 0,0 0 0,0 0 0,-1 1 1,1-1-1,0 1 0,-1 0 0,1 0 0,0 0 0,-1 0 0,1 1 0,-1-1 0,1 1 1,0 0-1,0 0 0,0 0 0,-1 0 0,1 0 0,0 1 0,0 0 0,1-1 0,-1 1 0,0 0 1,-4 5-1,1-1 100,1 1 0,0 0 1,1 0-1,-1 0 0,1 0 1,1 1-1,-6 14 0,8-18-88,-1 1-1,1-1 1,0 1-1,0-1 1,0 1-1,1 0 1,-1-1-1,1 1 1,0 0-1,1 0 1,-1-1-1,1 1 1,0 0-1,0-1 1,2 6-1,-1-8-72,-1 0-1,1 0 0,0-1 1,0 1-1,0-1 0,0 1 1,0-1-1,0 0 0,0 0 1,0 0-1,1 0 0,-1 0 1,0-1-1,1 1 0,-1 0 1,1-1-1,-1 0 0,0 0 1,1 0-1,-1 0 0,1 0 1,-1 0-1,0 0 0,1-1 1,-1 1-1,5-3 0,4 1 57,1-1 0,-1-1 0,0 0 0,14-7 1,-5-1-21,-1 0 0,-1-1 1,0-1-1,-1-1 1,0-1-1,-1 0 0,-1 0 1,24-36-1,-28 37-23,-2-2 0,1 0-1,-2 0 1,0 0 0,-1-1 0,-1-1-1,-1 1 1,0-1 0,-1 1-1,2-35 1,-30 113-31,14-20 0,2 0 0,2 1 0,2 0 0,1 44 0,3-81-320,1 1 0,0-1 0,0 1-1,0-1 1,0 1 0,1-1 0,0 0 0,4 8 0,-4-8-210,0-1 0,0 1-1,0-1 1,1 0 0,-1 0 0,1 0 0,0 0 0,0 0 0,0-1 0,0 1 0,0-1 0,1 0 0,-1 0 0,1 0 0,-1 0 0,1-1 0,5 2 0,4-2-8316</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3:58.539"/>
    </inkml:context>
    <inkml:brush xml:id="br0">
      <inkml:brushProperty name="width" value="0.025" units="cm"/>
      <inkml:brushProperty name="height" value="0.025" units="cm"/>
    </inkml:brush>
  </inkml:definitions>
  <inkml:trace contextRef="#ctx0" brushRef="#br0">464 1 5317,'0'0'4164,"-9"0"-2952,-14 1 7,0 1 0,1 1 1,-1 0-1,-26 10 0,29-8 88,0-1 1,-1 0-1,-27 1 0,4-1 682,41-3-1945,1 0 0,-1 0 0,0 0 0,1 0 0,-1 0 0,1 1 0,-1-1 0,1 1 0,0-1 0,0 1 0,0 0 0,0 0 0,0 0 0,0 0 0,0 0 0,0 1 0,1-1 0,-1 1 0,-1 3 1,-23 60-198,18-41 236,7-24-86,-56 161 367,50-136-195,1 0 0,2 1 0,0 0 1,1 36-1,3 4-107,13 88 0,-9-124 14,3 0 0,0-1 1,2 0-1,1-1 0,16 33 0,16 44 102,-35-82-164,1-1-1,2-1 1,0 1-1,1-2 1,1 0-1,21 29 1,-29-45 0,1-1 0,-1 0 0,1 0 0,0 0 0,0 0-1,1-1 1,-1 0 0,1 0 0,-1 0 0,1-1 0,0 0 0,0 0 0,0 0 0,0-1 0,1 0 0,-1 0 0,0-1 0,0 1 0,8-2 0,11-1 101,1-2 1,-1 0 0,38-13-1,28-4 35,-67 16-126,-2-1 0,1-1 0,-1-1 0,0-1-1,0-1 1,-1-1 0,32-22 0,35-16 36,-86 48-48,0-1 0,0 1 0,0-1 0,-1 0 0,1 1 0,0-1 0,-1 0 0,1 0 0,-1 0 0,0 0 0,1-1 0,-1 1 0,0 0 0,0-1 0,-1 1 0,1 0 0,0-1 0,-1 1 0,1-1 1,-1-3-1,1-62 1016,-2 27-125,21-89-200,3-43 131,-11 87-665,-8 64-99,-1 0-1,-1 0 1,0-30 0,-2 45-48,-1-1-1,0 0 0,-1 1 1,0-1-1,0 1 0,0 0 1,-1-1-1,0 1 1,0 0-1,-1 1 0,0-1 1,0 1-1,-9-11 0,-24-21 102,-82-64-1,66 58-89,38 32-33,-1 1 0,-1 1 0,0 0 0,0 1 0,-1 1 0,0 0 0,0 1 0,-1 1 0,0 1 0,0 1 0,0 1 0,0 0 0,-1 1 0,1 2 0,-1 0 0,-23 2 0,36 1-817,-1-1 0,0 1 0,0 0 0,1 1 0,0 0 0,0 0 0,0 0 0,-11 10 0,-10 6-2774,22-18-2185</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4:14.775"/>
    </inkml:context>
    <inkml:brush xml:id="br0">
      <inkml:brushProperty name="width" value="0.025" units="cm"/>
      <inkml:brushProperty name="height" value="0.025" units="cm"/>
    </inkml:brush>
  </inkml:definitions>
  <inkml:trace contextRef="#ctx0" brushRef="#br0">61 0 13421,'0'0'15241,"-1"11"-13634,-22 66-559,15-55-806,1 0-1,1 1 1,1-1 0,1 1-1,-2 42 1,6-64-240,0 0 1,0 0-1,1 1 1,-1-1-1,1 0 0,-1 0 1,1 0-1,-1 0 0,1 0 1,0 0-1,-1 0 1,1-1-1,0 1 0,0 0 1,0 0-1,-1 0 1,1-1-1,0 1 0,0-1 1,0 1-1,0 0 0,0-1 1,1 0-1,-1 1 1,0-1-1,0 0 0,0 1 1,0-1-1,0 0 0,0 0 1,1 0-1,-1 0 1,0 0-1,0 0 0,0 0 1,0-1-1,0 1 1,1 0-1,-1-1 0,0 1 1,1-1-1,4 0-119,0-1 0,1 0-1,-1 0 1,0-1 0,-1 1 0,9-6-1,-8 3-1069,0 1-1,0-2 0,0 1 0,-1-1 0,1 1 1,-2-2-1,7-8 0,9-21-7679</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4:15.117"/>
    </inkml:context>
    <inkml:brush xml:id="br0">
      <inkml:brushProperty name="width" value="0.025" units="cm"/>
      <inkml:brushProperty name="height" value="0.025" units="cm"/>
    </inkml:brush>
  </inkml:definitions>
  <inkml:trace contextRef="#ctx0" brushRef="#br0">50 1 19378,'0'0'10538,"-50"24"-9032,50-10-641,0 4-673,9-4-192,8-7-2242,-1-7-4805,4 0-14638</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4:50.614"/>
    </inkml:context>
    <inkml:brush xml:id="br0">
      <inkml:brushProperty name="width" value="0.025" units="cm"/>
      <inkml:brushProperty name="height" value="0.025" units="cm"/>
    </inkml:brush>
  </inkml:definitions>
  <inkml:trace contextRef="#ctx0" brushRef="#br0">0 141 4869,'0'0'4799,"12"0"-3118,279-11 2845,-42 0-3628,-88 8-775,292-12-170,-4-38-1881,-432 50 1881,-11 3 45,1-1 0,-1 0 1,1 0-1,-1-1 0,1 1 0,-1-2 0,0 1 0,0-1 0,0 0 0,0 0 0,9-7 0,-15 10 10,0-1 0,0 1 0,-1-1-1,1 1 1,0 0 0,0-1 0,0 1-1,-1-1 1,1 1 0,0 0 0,0-1 0,-1 1-1,1 0 1,0-1 0,-1 1 0,1 0-1,0 0 1,-1-1 0,1 1 0,0 0-1,-1 0 1,1 0 0,-1-1 0,1 1-1,0 0 1,-1 0 0,1 0 0,-1 0-1,1 0 1,-1 0 0,1 0 0,0 0 0,-1 0-1,1 0 1,-1 0 0,1 0 0,-1 0-1,-24-3 195,-88-1-23,0 6 1,-118 16 0,-223 51 663,416-62-530,-230 47 3031,245-45-2819,23-9-515,0 0-1,0 0 1,0 0 0,0 1 0,-1-1 0,1 0-1,0 0 1,0 0 0,0 0 0,0 1 0,0-1-1,0 0 1,0 0 0,0 0 0,1 0 0,-1 0-1,0 1 1,0-1 0,0 0 0,0 0 0,0 0-1,0 0 1,0 1 0,0-1 0,0 0 0,0 0-1,0 0 1,1 0 0,-1 0 0,0 0 0,0 0 0,0 1-1,0-1 1,0 0 0,1 0 0,-1 0 0,0 0-1,0 0 1,0 0 0,0 0 0,0 0 0,1 0-1,-1 0 1,0 0 0,0 0 0,0 0 0,0 0-1,1 0 1,-1 0 0,0 0 0,0 0 0,0 0-1,0 0 1,1 0 0,-1 0 0,47 2 400,613-50-81,-401 21-321,-86 15 22,166-22-850,-321 28 782,-19 3 50,-11 0 19,-33-1 60,-1 1-1,-46 4 1,12 1-11,-335 31 330,117-4-5608,192-26-4550</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51.250"/>
    </inkml:context>
    <inkml:brush xml:id="br0">
      <inkml:brushProperty name="width" value="0.025" units="cm"/>
      <inkml:brushProperty name="height" value="0.025" units="cm"/>
    </inkml:brush>
  </inkml:definitions>
  <inkml:trace contextRef="#ctx0" brushRef="#br0">0 1 8040,'0'0'14541,"62"29"-12138,-15-27-193,15-2-737,8 0-832,9 0-513,-1-6-64,-2 1-288,-11 1-801,-19 4-961,-17 0-1409,-23 0-1026,-14 4-1312,-31 7-6471</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51.579"/>
    </inkml:context>
    <inkml:brush xml:id="br0">
      <inkml:brushProperty name="width" value="0.025" units="cm"/>
      <inkml:brushProperty name="height" value="0.025" units="cm"/>
    </inkml:brush>
  </inkml:definitions>
  <inkml:trace contextRef="#ctx0" brushRef="#br0">16 1 13229,'0'0'4932,"-16"49"-2882,48-37 32,19-4 128,19-5-993,17-2-864,8-1-225,2 0-513,-7-4-2337,-13-9-3044,-16-3-4804</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57.257"/>
    </inkml:context>
    <inkml:brush xml:id="br0">
      <inkml:brushProperty name="width" value="0.025" units="cm"/>
      <inkml:brushProperty name="height" value="0.025" units="cm"/>
    </inkml:brush>
  </inkml:definitions>
  <inkml:trace contextRef="#ctx0" brushRef="#br0">369 310 4548,'0'0'14275,"3"-9"-12097,8-28-256,-11 35-1799,0 1-1,0-1 1,0 0 0,0 1 0,0-1-1,0 0 1,-1 1 0,1-1-1,-1 1 1,1-1 0,-1 0-1,1 1 1,-1-1 0,0 1-1,0 0 1,1-1 0,-1 1 0,0 0-1,-1-1 1,1 1 0,0 0-1,0 0 1,0 0 0,-1 0-1,1 0 1,0 0 0,-1 0 0,1 0-1,-1 1 1,-2-2 0,-2 0 140,0 0 1,0 0 0,0 0 0,-1 1 0,-10-1-1,5 2-98,0 0 1,1 1-1,-1 1 0,0 0 0,0 0 0,1 1 0,-1 1 0,1 0 0,0 1 0,0 0 0,1 0 0,-1 1 0,1 1 0,-10 8 0,12-10-106,2 1 0,-1 0 0,0 0 0,1 0 0,0 1 0,1 0 1,-1 0-1,2 1 0,-1-1 0,1 1 0,0 0 0,0 0 0,1 1 0,0-1 0,1 1 0,-1 0 0,2-1 0,-1 1 0,1 13 0,1-19-47,1-1 0,-1 1 0,1-1-1,0 0 1,0 1 0,0-1 0,0 0-1,0 0 1,1 0 0,-1 0 0,0 0-1,1 0 1,0 0 0,-1 0 0,1-1-1,0 1 1,0-1 0,0 1 0,0-1 0,0 0-1,0 0 1,1 0 0,-1 0 0,0 0-1,1 0 1,-1 0 0,0-1 0,1 1-1,-1-1 1,1 0 0,-1 0 0,3 0 0,7 1 48,0 0 1,0-1 0,0-1-1,0 0 1,18-4 0,-16 1-57,-1 0 0,0-1 0,0-1 0,0 0 0,-1-1 0,0 0 0,0-1 0,0 0 0,-1-1 0,-1 0 0,1-1 0,-2 0 0,1 0 0,13-21 0,-16 20-5,0 0 1,0-1-1,-1 0 0,0 0 0,-1 0 1,-1-1-1,0 1 0,0-1 0,-2 0 1,1 0-1,-2-1 0,0 1 0,0 0 1,-1 0-1,-3-24 0,2 31 1,-1 1 0,1 0 0,-1 0 0,0 0 0,0 0 0,0 0 0,-1 0 0,0 0 0,1 1 0,-2 0 0,1-1 0,-1 1 0,1 0 0,-1 0 0,-6-4 0,3 3 0,0 1 0,-1 0 0,1 0 0,-1 0 0,0 1 0,0 0 0,-1 0 0,-16-2 0,10 2 0,-1 2 0,1 0 0,0 1 0,-1 0 0,1 2 0,0-1 0,0 2 0,0 0 0,0 1 0,-23 9 0,29-9-238,0 0 0,0 1 0,1 1 0,0 0 0,0 0-1,0 0 1,1 1 0,0 0 0,-12 15 0,17-19 72,0 0-1,0 0 1,0 0 0,1 0 0,-1 0-1,1 0 1,0 0 0,0 0-1,0 0 1,0 1 0,0-1-1,1 0 1,0 1 0,-1-1 0,1 1-1,1-1 1,-1 0 0,0 1-1,1-1 1,-1 0 0,1 1-1,0-1 1,0 0 0,1 0 0,-1 0-1,1 0 1,-1 0 0,1 0-1,0 0 1,0 0 0,0-1-1,5 5 1,24 19-6859</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57.742"/>
    </inkml:context>
    <inkml:brush xml:id="br0">
      <inkml:brushProperty name="width" value="0.025" units="cm"/>
      <inkml:brushProperty name="height" value="0.025" units="cm"/>
    </inkml:brush>
  </inkml:definitions>
  <inkml:trace contextRef="#ctx0" brushRef="#br0">122 0 14734,'0'0'10511,"0"13"-8530,0 22-1008,-2 1 1,-2 0 0,-1-1 0,-13 47-1,-26 21-534,29-73-322,-17 51 0,32-80-117,-1 1 0,1-1 0,0 0 0,0 0 0,-1 1 0,1-1 0,0 0 0,0 1 0,1-1 0,-1 0 0,0 1 0,0-1 0,1 0 0,-1 1 0,0-1 0,1 0 0,0 0 0,-1 0 0,1 1 0,0-1 0,-1 0 0,1 0 0,0 0 0,0 0 0,0 0 0,0 0 0,0 0 0,0-1 0,0 1 0,0 0 0,0 0 0,0-1 0,1 1 0,-1-1 0,0 1 0,0-1 0,1 0 0,-1 1 0,0-1 0,1 0 0,-1 0 0,0 0 0,1 0 0,0 0 0,12 1 0,0 0 0,-1-2 0,21-1 0,-21 0 0,19-1-88,0-2 1,0-2-1,-1-1 0,1-1 0,-2-2 1,50-24-1,-79 35 7,13-8-2965,-8 1-3271,-5 0-3644</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58.209"/>
    </inkml:context>
    <inkml:brush xml:id="br0">
      <inkml:brushProperty name="width" value="0.025" units="cm"/>
      <inkml:brushProperty name="height" value="0.025" units="cm"/>
    </inkml:brush>
  </inkml:definitions>
  <inkml:trace contextRef="#ctx0" brushRef="#br0">0 30 4548,'0'0'20030,"11"5"-17953,8 1-1432,1-1 1,-1 0 0,1-2-1,0 0 1,25 0 0,121-4 904,-81-1-1230,-8 2-242,593-12-103,-649 12-6,-16 1-109,0-1 1,1 0-1,-1 0 0,0 0 0,1-1 0,-1 1 1,0-1-1,1-1 0,-1 1 0,0-1 1,7-3-1,-12 4-156,0 1 0,0-1 1,0 0-1,1 0 0,-1 0 0,0 1 1,0-1-1,0 0 0,0 0 0,-1 0 1,1 0-1,0 1 0,0-1 0,0 0 1,-1 0-1,1 1 0,0-1 0,-1 0 1,1 0-1,-1 1 0,1-1 0,-1 0 1,1 1-1,-1-1 0,1 1 0,-1-1 1,1 0-1,-1 1 0,-1-1 0,-14-11-7001</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4:01.095"/>
    </inkml:context>
    <inkml:brush xml:id="br0">
      <inkml:brushProperty name="width" value="0.025" units="cm"/>
      <inkml:brushProperty name="height" value="0.025" units="cm"/>
    </inkml:brush>
  </inkml:definitions>
  <inkml:trace contextRef="#ctx0" brushRef="#br0">199 240 4388,'0'0'401,"10"0"1350,-9 0-1686,61-4 5226,-58 3-4502,0 1-1,0-1 1,0 0 0,0 0-1,0-1 1,0 1-1,-1-1 1,1 0 0,0 0-1,-1 0 1,1 0-1,-1-1 1,0 1 0,1-1-1,2-3 1,-6 5-681,0 1-1,1 0 1,-1-1 0,0 1 0,0-1-1,0 1 1,1-1 0,-1 1 0,0 0-1,0-1 1,0 1 0,0-1 0,0 1-1,0-1 1,0 1 0,0-1 0,0 1-1,0-1 1,0 1 0,0 0 0,-1-1 0,1 1-1,0-1 1,0 1 0,0-1 0,0 1-1,-1 0 1,1-1 0,0 1 0,-1 0-1,1-1 1,0 1 0,0 0 0,-1-1-1,1 1 1,-1 0 0,1-1 0,0 1-1,-1 0 1,1 0 0,-1 0 0,1-1-1,0 1 1,-1 0 0,1 0 0,-1 0-1,1 0 1,-1 0 0,1 0 0,-1 0 0,1 0-1,0 0 1,-1 0 0,1 0 0,-1 0-1,-33-1 154,29 1 101,-11 0-279,0 1 0,0 1 0,0 0 0,0 1 0,0 1 0,0 1 1,1 0-1,0 1 0,0 0 0,-16 10 0,24-12-53,1 0-1,-1 1 1,1 0 0,-1 0-1,2 0 1,-1 1 0,0 0-1,1 0 1,0 0 0,1 1-1,-1 0 1,1 0-1,0 0 1,1 0 0,0 1-1,0-1 1,1 1 0,0 0-1,0-1 1,0 1 0,1 0-1,0 12 1,1-18-30,0 0 0,1 0 0,-1 0 0,1 0 0,-1 1 0,1-1 0,0 0 0,-1 0 0,1 0 0,0 0 0,0 0 0,1-1 0,-1 1 0,0 0 0,1 0 0,-1-1 0,1 1 0,-1-1 0,1 1 0,0-1 0,0 0 0,-1 0 0,1 0 0,0 0 0,0 0 0,0 0 0,0 0 0,1 0 0,-1-1 0,0 1 0,0-1 0,0 0 0,0 0 0,1 1 0,-1-1 0,3-1 0,4 1 0,1 0 0,0-1 0,-1 0 0,1 0 0,-1-1 0,1-1 0,12-4 0,-7 1 0,0-2 0,-1 0 0,1-1 0,-2 0 0,1-1 0,-1 0 0,-1-1 0,0-1 0,0 0 0,10-14 0,-15 17 0,-1 0 0,0-1 0,0 0 0,-1 1 0,0-2 0,-1 1 0,0 0 0,0-1 0,-1 0 0,-1 0 0,0 0 0,0 0 0,-1 0 0,-1-1 0,-1-19 0,0 25 0,0 1 0,0 0 0,-1 0 0,0 0 0,0 0 0,0 0 0,-1 0 0,1 0 0,-1 1 0,0-1 0,-1 1 0,1 0 0,-1 0 0,0 0 0,1 1 0,-2-1 0,1 1 0,0 0 0,-1 0 0,0 0 0,1 1 0,-1 0 0,-6-3 0,-4 0 0,-1 1 0,1 0 0,-1 0 0,1 2 0,-1 0 0,-25 0 0,40 2-128,0 0 1,0 0-1,0-1 1,0 1-1,0 0 0,0 0 1,0 0-1,0 0 1,0 0-1,0 0 1,0 1-1,0-1 0,0 0 1,0 0-1,0 1 1,0-1-1,0 1 0,0-1 1,0 1-1,0-1 1,0 1-1,0 0 0,0-1 1,1 1-1,-1 0 1,0-1-1,1 1 1,-1 0-1,0 0 0,1 0 1,-1 0-1,1 0 1,-1 0-1,1 0 0,0 0 1,-1 0-1,1 0 1,0 0-1,0 0 0,-1 0 1,1 0-1,0 0 1,0 0-1,1 2 1,-1-1-352,1 0 1,0 1 0,0-1-1,0 0 1,0 0-1,0 0 1,1 0 0,-1 0-1,1 0 1,-1 0 0,1 0-1,0 0 1,0-1 0,0 1-1,0-1 1,0 1 0,0-1-1,2 1 1,23 8-7434</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4:01.498"/>
    </inkml:context>
    <inkml:brush xml:id="br0">
      <inkml:brushProperty name="width" value="0.025" units="cm"/>
      <inkml:brushProperty name="height" value="0.025" units="cm"/>
    </inkml:brush>
  </inkml:definitions>
  <inkml:trace contextRef="#ctx0" brushRef="#br0">1 1 3555,'0'0'24642,"0"8"-22971,0-8-1671,-1 18 304,1 0 0,1 0-1,1 0 1,1 0-1,7 25 1,-9-38-264,1-1 0,0 1 0,0 0 0,0-1-1,1 0 1,-1 1 0,1-1 0,0 0 0,1 0 0,-1-1 0,1 1 0,-1-1 0,1 0-1,0 0 1,0 0 0,1 0 0,-1-1 0,0 1 0,1-1 0,0 0 0,-1-1 0,1 1-1,0-1 1,0 0 0,0 0 0,6 0 0,-4 0-474,0 0-1,-1 0 1,1-1 0,0-1-1,0 1 1,0-1-1,-1 0 1,1 0 0,0-1-1,-1 0 1,1 0 0,10-6-1,-13 5 7,0 0 0,0 0 0,0-1 0,0 1 0,-1-1 0,0 0 0,1 0 0,-1 0 0,-1-1 0,1 1 0,-1-1 0,0 0 0,0 1 0,0-1 0,-1 0 0,1 0 0,0-8 0,2-6-6310,-2 6 6328,0 7 3488,0 32 4878,-3-12-7373,-1 0-1,0 0 1,-1 0-1,0 0 1,-1 0-1,-9 22 1,-45 82 4015,31-67-3809,14-26-840,-26 60-2482,23-26-3270,15-29-10089</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4:39.008"/>
    </inkml:context>
    <inkml:brush xml:id="br0">
      <inkml:brushProperty name="width" value="0.025" units="cm"/>
      <inkml:brushProperty name="height" value="0.025" units="cm"/>
    </inkml:brush>
  </inkml:definitions>
  <inkml:trace contextRef="#ctx0" brushRef="#br0">230 88 8072,'0'0'2834,"-9"0"-746,0-1-1453,-27-1 1134,12 5 2201,22 0-2013,9 0-1395,10 0-199,347 5 2048,-242-9-2281,-205 0 1973,-218 5-949,242 0-991,-157 8 218,223-13-360,0 0 0,0 0 0,0-1 0,0 0 0,7-3 0,13-3-24,528-92 121,-532 97-122,-44 4 87,-46 5 19,-57 10 11,-123 13 1087,245-29-1136,6 1-61,0 0 0,-1-1-1,1 0 1,0 0-1,0 0 1,0 0 0,0-1-1,0 1 1,4-2-1,-1 1 10,22-3-26,100-14-2049,-45 2-4685,-43 6 422</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4:03.799"/>
    </inkml:context>
    <inkml:brush xml:id="br0">
      <inkml:brushProperty name="width" value="0.025" units="cm"/>
      <inkml:brushProperty name="height" value="0.025" units="cm"/>
    </inkml:brush>
  </inkml:definitions>
  <inkml:trace contextRef="#ctx0" brushRef="#br0">84 475 2691,'0'0'1350,"10"-4"-1008,7-2-1007,9-4 1710,0-1 0,37-22 0,-55 28 52,0-1-1,-1 0 1,1 0 0,-1 0-1,6-8 1,-10 10-194,0 1 0,0-1 0,-1 0 0,0 0 0,1 0 0,-1 0-1,-1 0 1,1-1 0,-1 1 0,0 0 0,2-8 0,-3 11-755,0 0-1,0 0 0,0 0 0,0 0 1,0 0-1,0 0 0,-1 0 0,1 1 1,0-1-1,0 0 0,-1 0 0,1 0 1,0 0-1,-1 0 0,1 1 0,-1-1 1,1 0-1,-1 0 0,1 1 0,-1-1 1,0 0-1,1 1 0,-1-1 1,0 1-1,1-1 0,-1 1 0,0-1 1,-1 0-1,-32-5 912,22 6-1085,-1 1 0,1 1 0,-22 5 1,21-3 42,0 1 0,0 0 0,1 1 0,0 0 0,0 1 1,1 0-1,0 1 0,-14 13 0,19-16 90,1 0 0,0 1-1,-1-1 1,2 1 0,-1 1 0,1-1 0,0 1-1,0-1 1,1 1 0,0 0 0,0 0 0,0 1-1,1-1 1,1 1 0,-1-1 0,0 9-1,2-14-92,0 0-1,-1 0 1,1 0-1,0-1 0,1 1 1,-1 0-1,0 0 0,0-1 1,1 1-1,-1 0 1,1 0-1,0-1 0,-1 1 1,1 0-1,0-1 0,0 1 1,0-1-1,0 1 0,0-1 1,1 0-1,-1 1 1,0-1-1,0 0 0,1 0 1,2 2-1,-1-2 20,0 0 1,0 0-1,1 0 0,-1-1 0,0 1 0,1-1 1,-1 0-1,0 0 0,1 0 0,-1 0 0,1 0 1,4-2-1,4-1 42,0 0-1,0-1 1,-1 0 0,0-1 0,0 0-1,19-13 1,-9 1-75,0-1 0,-1-1 0,-1-1 0,-1-1 0,-1 0 0,0-1 0,-2-1 0,17-34 0,-13 19 0,-2-2 0,-2 0 0,-1-1 0,13-68 0,-41 177 0,0-2 0,2 1 0,-4 109 0,15-146 0,0-20 0,1-1 0,-1 1 0,2 0 0,-1-1 0,1 1 0,1-1 0,0 1 0,4 10 0,-6-20-53,0 0 0,0 0 0,0 0 0,0-1 0,0 1 0,0 0 0,0 0 0,0-1 0,0 1 0,0 0 0,0 0-1,0-1 1,0 1 0,0 0 0,0 0 0,0 0 0,0-1 0,1 1 0,-1 0 0,0 0 0,0 0 0,0 0 0,0-1 0,1 1 0,-1 0 0,0 0 0,0 0 0,0 0 0,1 0 0,-1 0 0,0-1 0,0 1 0,0 0-1,1 0 1,-1 0 0,0 0 0,0 0 0,1 0 0,-1 0 0,0 0 0,0 0 0,1 0 0,-1 0 0,0 0 0,0 0 0,0 0 0,1 0 0,-1 0 0,0 1 0,0-1 0,1 0 0,-1 0 0,0 0 0,0 0 0,0 0-1,1 0 1,-1 1 0,0-1 0,0 0 0,0 0 0,0 0 0,0 0 0,1 1 0,-1-1 0,0 0 0,0 1 0,5-20-9339,-2-3-4984</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4:04.161"/>
    </inkml:context>
    <inkml:brush xml:id="br0">
      <inkml:brushProperty name="width" value="0.025" units="cm"/>
      <inkml:brushProperty name="height" value="0.025" units="cm"/>
    </inkml:brush>
  </inkml:definitions>
  <inkml:trace contextRef="#ctx0" brushRef="#br0">2 1 13549,'0'0'9321,"0"9"-5542,0-3-3523,-1 7 288,0-1 0,1 1 0,1-1 0,0 1 0,0 0 0,4 11 0,-4-20-476,0-1 1,1 0-1,-1 1 1,1-1-1,-1 0 1,1 0-1,0 0 1,0 0-1,1 0 1,-1-1-1,0 1 1,1-1-1,0 1 0,-1-1 1,1 0-1,0 0 1,0 0-1,0-1 1,1 1-1,-1-1 1,0 1-1,0-1 1,1 0-1,-1 0 1,1-1-1,-1 1 1,1-1-1,-1 1 1,5-1-1,39-6-2122,-41 4 1359,0 0-1,0-1 1,-1 1-1,1-2 1,-1 1 0,0 0-1,0-1 1,0 0-1,-1 0 1,1-1 0,-1 1-1,0-1 1,0 0-1,-1 0 1,5-7 0,6-10-7046,2 0-4105</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4:04.501"/>
    </inkml:context>
    <inkml:brush xml:id="br0">
      <inkml:brushProperty name="width" value="0.025" units="cm"/>
      <inkml:brushProperty name="height" value="0.025" units="cm"/>
    </inkml:brush>
  </inkml:definitions>
  <inkml:trace contextRef="#ctx0" brushRef="#br0">230 0 12043,'0'0'13389,"-39"67"-10474,21-36-609,-6 7-544,1 5-1410,-2 5-352,2 4 0,-3 2 0,5 0 0,5-3 0,7-4 0,3-8 0,6-8-769,0-13-4484</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4:08.152"/>
    </inkml:context>
    <inkml:brush xml:id="br0">
      <inkml:brushProperty name="width" value="0.025" units="cm"/>
      <inkml:brushProperty name="height" value="0.025" units="cm"/>
    </inkml:brush>
  </inkml:definitions>
  <inkml:trace contextRef="#ctx0" brushRef="#br0">11 0 7271,'0'0'16688,"-9"66"-15055,7-39-736,2 4-288,0 3-417,3 1-160,6-2 0,2-7-64,1-3-353,-1-5-63,-3-9-353,0-4-672,-6-5-1154,-2-9-8039</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4:08.480"/>
    </inkml:context>
    <inkml:brush xml:id="br0">
      <inkml:brushProperty name="width" value="0.025" units="cm"/>
      <inkml:brushProperty name="height" value="0.025" units="cm"/>
    </inkml:brush>
  </inkml:definitions>
  <inkml:trace contextRef="#ctx0" brushRef="#br0">0 19 13741,'0'0'14157,"74"17"-12939,-35-17-418,6 0-447,3 0-257,-1-2-481,-4-7-2401,-4-2-4005,-4-2-11338</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4:09.290"/>
    </inkml:context>
    <inkml:brush xml:id="br0">
      <inkml:brushProperty name="width" value="0.025" units="cm"/>
      <inkml:brushProperty name="height" value="0.025" units="cm"/>
    </inkml:brush>
  </inkml:definitions>
  <inkml:trace contextRef="#ctx0" brushRef="#br0">131 432 4388,'9'-5'790,"66"-45"5007,-63 41-3952,0 0 0,0-1 0,-1-1 0,17-19 0,-27 29-1599,0-1-1,0 1 0,0 0 0,0 0 0,0-1 0,-1 1 0,1 0 1,0-1-1,-1 1 0,1-1 0,-1 1 0,1-1 0,-1 1 1,0-1-1,1 1 0,-1-1 0,0 1 0,0-1 0,0 0 0,0 1 1,-1-1-1,1 1 0,0-1 0,-1 1 0,0-3 0,0 2-57,-1 0 0,0 1 1,1-1-1,-1 1 0,0-1 0,0 1 0,0 0 0,0-1 0,0 1 0,0 0 0,0 1 0,0-1 1,0 0-1,0 0 0,-4 0 0,-5-1 38,-1 1 0,0 0 1,0 0-1,0 1 0,-18 2 0,24 0-179,-1-1 0,1 1 0,0 1 0,0-1 0,0 1 0,0 0 0,0 1-1,0-1 1,1 1 0,0 0 0,0 0 0,0 1 0,-8 8 0,10-9 9,0 0 0,0 0 0,0 0 0,1 0 0,-1 0 0,1 0 0,0 0 0,0 1 0,0-1 0,1 1 0,0 0 1,0-1-1,0 1 0,0 0 0,1 0 0,0 0 0,-1-1 0,2 1 0,0 8 0,0-11-54,0 0 1,0 0-1,1 0 0,-1 0 1,0-1-1,1 1 0,-1 0 0,1-1 1,-1 1-1,1-1 0,0 0 1,0 1-1,-1-1 0,1 0 1,0 0-1,0 0 0,0 0 1,0-1-1,0 1 0,1-1 0,-1 1 1,0-1-1,0 1 0,0-1 1,5 0-1,2 0-4,0 0 0,1 0 0,-1-1 0,0 0 0,10-2 0,-7-1 2,1-1 0,-1-1 0,0 1 0,-1-2 0,1 1 0,-1-2 0,-1 0 0,1 0 0,-1 0 0,-1-2 0,0 1 0,0-1 0,-1 0 0,0-1 0,0 0 0,-2 0 0,1-1 0,-1 0 0,-1 0 0,0 0 0,-1 0 0,0-1 0,-1 0 0,0 0 0,-1 0 0,-1 0 0,0 0 0,-1 0 0,0-1 0,-3-20 0,2 30 0,0 1 0,0-1 0,-1 0 0,0 0 0,1 1 0,-1-1 0,0 1 0,-1-1 0,1 1 0,0 0 0,-1 0 0,0 0 0,0 0 0,0 0 0,0 1 0,-4-3 0,1 1 0,-1 1 0,1 0 0,-1 0 0,0 0 0,0 1 0,0 0 0,0 1 0,-11-2 0,3 2 0,1 0 0,0 1 0,-1 1 0,1 0 0,0 1 0,0 1 0,0 0 0,-23 9 0,-31 22 0,64-32 0,0 1 0,0-1 0,1 1 0,-1 0 0,1 0 0,-1 1 0,1-1 0,0 1 0,0-1 0,1 1 0,-1 0 0,1 0 0,0 0 0,-2 5 0,4-8-78,-1 1 1,1-1-1,0 0 1,0 1-1,-1-1 1,1 0-1,0 0 1,0 1-1,1-1 1,-1 0-1,0 1 1,0-1-1,1 0 1,-1 0-1,0 1 1,1-1-1,-1 0 1,1 0-1,0 0 1,-1 1-1,1-1 1,0 0-1,0 0 1,0 0-1,0 0 1,0-1-1,0 1 1,0 0-1,0 0 0,0 0 1,0-1-1,0 1 1,0-1-1,0 1 1,2 0-1,4 1-869,-1 0 1,1 0-1,0-1 0,0 0 0,10 0 0,26 0-5763</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4:09.648"/>
    </inkml:context>
    <inkml:brush xml:id="br0">
      <inkml:brushProperty name="width" value="0.025" units="cm"/>
      <inkml:brushProperty name="height" value="0.025" units="cm"/>
    </inkml:brush>
  </inkml:definitions>
  <inkml:trace contextRef="#ctx0" brushRef="#br0">105 0 17264,'0'0'3321,"-3"10"79,-22 59-1204,3 2-1,3 0 1,-16 118-1,35-188-2195,0 1 0,-1-1 0,1 0 0,0 1 0,0-1 0,0 1 0,0-1 0,0 0 0,1 1 0,-1-1 0,0 0 0,1 1 0,-1-1 0,0 0 0,1 0 0,0 1 0,-1-1 0,1 0 0,0 0 0,-1 0 0,1 0 0,0 0 0,0 0 0,2 2 0,-1-2 0,1 0 0,0-1 0,0 1 0,0-1 0,0 1 0,-1-1 0,1 0 0,0 0 0,5 0 0,2 0 0,49 1-617,-32 0-631,0 0-1,1-2 0,-1 0 0,0-2 1,35-9-1,-42 3-6785,-5-1-6476</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4:10.005"/>
    </inkml:context>
    <inkml:brush xml:id="br0">
      <inkml:brushProperty name="width" value="0.025" units="cm"/>
      <inkml:brushProperty name="height" value="0.025" units="cm"/>
    </inkml:brush>
  </inkml:definitions>
  <inkml:trace contextRef="#ctx0" brushRef="#br0">0 63 10762,'0'0'12076,"49"32"-9418,3-32 289,18 0-737,19-2-384,18-11-1538,12-3-288,6 2 0,-5-1 0,-12 3-1249,-18 4-865,-24 3-545,-20 0-576,-19 3-1185,-18 0-1986</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4:10.645"/>
    </inkml:context>
    <inkml:brush xml:id="br0">
      <inkml:brushProperty name="width" value="0.025" units="cm"/>
      <inkml:brushProperty name="height" value="0.025" units="cm"/>
    </inkml:brush>
  </inkml:definitions>
  <inkml:trace contextRef="#ctx0" brushRef="#br0">353 331 15919,'0'0'4490,"2"-9"-924,6-27-529,-8 35-2925,0 0 0,0 0 0,0 0 1,0 0-1,0 0 0,-1 0 0,1 0 0,0 0 0,0 0 0,-1 0 0,1 0 0,0 0 0,-1 0 0,1 0 0,-1 1 0,1-1 1,-1 0-1,0 0 0,1 0 0,-1 0 0,0 1 0,0-1 0,1 0 0,-1 1 0,0-1 0,0 1 0,0-1 0,0 1 0,0-1 1,0 1-1,-1-1 0,-33-4 588,30 5-545,-11 0-120,0 0-1,0 1 1,0 1 0,0 0 0,0 2 0,1 0 0,-1 0 0,1 1-1,-20 10 1,26-11-23,1 1 1,-1-1-1,1 1 0,0 1 0,0 0 0,0 0 0,1 0 1,0 1-1,0 0 0,1 1 0,0-1 0,0 1 0,1 0 0,0 1 1,0-1-1,-5 16 0,9-22-4,0 1 0,0-1-1,0 0 1,1 1 0,-1-1 0,1 1 0,0-1 0,0 1 0,0-1-1,0 1 1,0 0 0,0-1 0,1 1 0,-1-1 0,1 0-1,0 1 1,-1-1 0,1 1 0,1-1 0,-1 0 0,3 5-1,-2-5 9,0 0 0,1 0 0,-1-1 0,1 1 0,0 0 0,-1-1 0,1 0 0,0 1 0,0-1 0,0 0-1,0-1 1,0 1 0,0 0 0,0-1 0,5 0 0,3 1 17,-1-2 0,1 1 0,0-2 0,0 1 1,0-1-1,-1-1 0,1 0 0,-1-1 0,14-6 0,-6 0-33,0-1 0,-1-1 0,-1-1 0,0 0 0,0-1 0,-1-1 0,-1 0 0,-1-1 0,13-19 0,-18 23 0,0 0 0,-1-1 0,-1 0 0,0 0 0,-1 0 0,0-1 0,-1 0 0,-1 0 0,0 0 0,-1 0 0,0-1 0,-1 1 0,-2-29 0,0 39 0,1-1 0,-2 0 0,1 0 0,-1 1 0,1-1 0,-1 1 0,-1-1 0,1 1 0,0 0 0,-1 0 0,0 0 0,0 0 0,0 1 0,-1-1 0,1 1 0,-1 0 0,0 0 0,0 0 0,0 0 0,0 0 0,0 1 0,0 0 0,-1 0 0,0 0 0,1 1 0,-1-1 0,0 1 0,-8-1 0,4 0 0,-1 1 0,1 1 0,0-1 0,-1 1 0,1 1 0,0 0 0,-1 0 0,1 1 0,0 0 0,0 0 0,0 1 0,0 0 0,1 1 0,-12 6 0,11-4-232,0 1 1,1 0-1,-1 0 0,-13 16 1,19-20 117,1 0 1,0-1 0,0 1 0,0 1-1,0-1 1,0 0 0,1 0 0,-1 1-1,1-1 1,0 1 0,0-1 0,0 1 0,0-1-1,1 1 1,0 0 0,-1-1 0,1 1-1,1 5 1,0-8-199,0 0 0,0 0 0,0 1 0,0-1 0,0 0 0,0 0 0,0 0 0,0 0 0,1 0 0,-1-1 0,0 1 0,1 0 0,-1-1 0,0 1 0,1-1 0,-1 1 0,1-1 0,-1 1-1,1-1 1,-1 0 0,1 0 0,-1 0 0,1 0 0,-1 0 0,1 0 0,-1 0 0,1-1 0,1 0 0,4 1-1796,19 0-7224</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4:11"/>
    </inkml:context>
    <inkml:brush xml:id="br0">
      <inkml:brushProperty name="width" value="0.025" units="cm"/>
      <inkml:brushProperty name="height" value="0.025" units="cm"/>
    </inkml:brush>
  </inkml:definitions>
  <inkml:trace contextRef="#ctx0" brushRef="#br0">96 1 20788,'0'0'9844,"-1"10"-8296,-5 17-1430,-1 0 1,-2 0 0,0-1 0,-20 36-1,12-22-124,13-33 6,1 0 0,1 1 0,0-1 0,0 0 0,0 1 0,0 9 0,1-16 0,1 1 0,0-1 0,0 0 0,0 1 0,1-1 0,-1 1 0,0-1 0,1 1 0,-1-1 0,0 0 0,1 1 0,-1-1 0,1 0 0,0 0 0,0 1 0,-1-1 0,1 0 0,0 0 0,0 0 0,0 0 0,0 0 0,0 0 0,0 0 0,0 0 0,1 0 0,-1-1 0,0 1 0,0 0 0,1-1 0,-1 1 0,0-1 0,1 1 0,-1-1 0,1 0 0,-1 0 0,0 1 0,1-1 0,1 0 0,6 0-394,0 1 0,0-1 0,0-1 0,0 0-1,0 0 1,9-3 0,-13 2-156,1 1-1,-1-1 0,0-1 1,0 1-1,0-1 1,0 0-1,0 0 1,-1-1-1,1 1 1,-1-1-1,0 0 1,0 0-1,-1 0 1,1-1-1,-1 1 0,5-10 1,7-18-8472</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5:01.893"/>
    </inkml:context>
    <inkml:brush xml:id="br0">
      <inkml:brushProperty name="width" value="0.025" units="cm"/>
      <inkml:brushProperty name="height" value="0.025" units="cm"/>
    </inkml:brush>
  </inkml:definitions>
  <inkml:trace contextRef="#ctx0" brushRef="#br0">1199 201 5125,'-80'-22'8112,"29"5"-5113,-77-36-1,83 32-1775,-1 2 0,-59-16 0,66 25-1118,0 1 1,-1 3 0,0 1 0,-1 1-1,-72 4 1,86 5-59,0 0 1,1 2-1,0 0 1,0 2-1,0 1 1,1 1 0,1 2-1,0 0 1,-37 27-1,51-32-35,2-1-1,-1 1 1,1 1 0,0 0-1,1 0 1,0 0-1,1 1 1,-1 0 0,2 0-1,0 1 1,0 0 0,1-1-1,0 1 1,-3 14 0,-2 19 28,2 0 0,-3 62 0,8-75-36,1-21-4,-9 122 32,10 224 0,1-339-20,2 0-1,0 0 0,1-1 1,0 0-1,1 1 1,1-2-1,1 1 1,0-1-1,1 0 1,1 0-1,10 13 1,-10-17-2,0 0 0,1-1 1,0 0-1,1-1 0,0 0 1,1-1-1,-1 0 1,2 0-1,-1-2 0,1 1 1,0-2-1,0 0 1,22 6-1,12-2 56,1-3 0,0-1 0,0-2-1,0-3 1,85-10 0,-102 6 36,0-1 1,0-2-1,-1-2 0,0 0 1,-1-2-1,0-1 0,0-2 0,45-29 1,-28 11 210,-1-3 0,-2-1 0,74-83 0,-67 65 649,83-119 1,-120 153-691,-1-1 0,-1-1 0,0 0 0,-2 0 0,-1-1 0,0-1-1,-2 1 1,-1-1 0,5-45 0,-9 55-217,-1 0 1,0 0-1,-1 1 0,-1-1 0,0 0 1,-1 1-1,0-1 0,-1 1 0,-10-23 1,9 26-30,-1 0 1,0 1-1,-1 0 1,0 0-1,0 0 1,-1 1-1,0 0 1,-1 0-1,0 1 1,0 0-1,0 1 1,-14-8-1,0 3-135,1 1-1,-1 2 1,-1 0 0,0 1-1,0 1 1,0 1 0,-1 1-1,1 2 1,-1 0 0,-26 2 0,27 1-140,1 1 1,0 1-1,-1 1 1,2 1 0,-1 1-1,1 1 1,0 1 0,0 1-1,1 1 1,-36 22 0,45-24-1078,-28 17-6984,23-18-93</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4:11.359"/>
    </inkml:context>
    <inkml:brush xml:id="br0">
      <inkml:brushProperty name="width" value="0.025" units="cm"/>
      <inkml:brushProperty name="height" value="0.025" units="cm"/>
    </inkml:brush>
  </inkml:definitions>
  <inkml:trace contextRef="#ctx0" brushRef="#br0">57 5 18706,'0'0'12235,"-49"-4"-10505,43 4-1634,4 6-96,2 1 0,0-3 0,13-4-1505,2 0-4773,3-9-9289</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4:54.405"/>
    </inkml:context>
    <inkml:brush xml:id="br0">
      <inkml:brushProperty name="width" value="0.025" units="cm"/>
      <inkml:brushProperty name="height" value="0.025" units="cm"/>
    </inkml:brush>
  </inkml:definitions>
  <inkml:trace contextRef="#ctx0" brushRef="#br0">1052 91 8136,'-17'-7'2018,"-24"-11"-1195,-1 3 0,-1 1 1,-87-16-1,97 26-622,1 2 1,-1 2-1,0 0 0,1 2 0,-1 2 0,1 1 0,0 1 0,-48 17 0,55-14-100,0 2-1,1 0 1,1 2-1,0 1 0,1 0 1,0 2-1,2 0 1,0 2-1,0 0 1,-32 40-1,33-31 3,0 0-1,2 2 1,1 0-1,2 1 1,0 0 0,2 1-1,2 0 1,-9 43-1,11-34-64,2 0-1,1 1 1,2 0-1,3 0 0,1 0 1,8 53-1,-7-78-23,1 0 1,1 0-1,1 0 0,0-1 0,1 1 0,0-1 0,2-1 0,0 1 0,0-1 0,1-1 1,1 0-1,0 0 0,1-1 0,0 0 0,24 19 0,-16-18 160,0 0-1,1-2 1,0-1 0,0 0-1,1-1 1,0-2-1,1 0 1,0-1-1,0-1 1,44 4 0,-18-6 153,1-2 0,-1-1 0,0-3 1,0-2-1,0-3 0,-1-1 0,0-2 1,47-18-1,-66 19-215,0-2 0,-1 0 0,0-2-1,-1-1 1,-1-1 0,0-1 0,-2-1 0,0-1 0,0-1-1,-2-1 1,-1-1 0,-1-1 0,0-1 0,16-29 0,-25 35-65,-1 0 1,-1 0-1,-1 0 1,0-1 0,-2 0-1,0-1 1,-1 1-1,-1-1 1,0 0 0,-2 0-1,-1 1 1,0-1-1,-1 0 1,-6-30-1,3 32-20,-1 1-1,-1-1 0,0 1 0,-1 1 0,-1-1 0,-1 1 0,0 1 0,-1-1 1,-1 2-1,0-1 0,-1 2 0,0-1 0,-1 2 0,-1 0 0,-29-21 0,24 21-45,0 1 0,-1 1-1,0 1 1,-1 0 0,0 1-1,0 2 1,-27-5-1,3 4-1859,0 2 0,-68 1 0,52 4-3480</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4:21.865"/>
    </inkml:context>
    <inkml:brush xml:id="br0">
      <inkml:brushProperty name="width" value="0.025" units="cm"/>
      <inkml:brushProperty name="height" value="0.025" units="cm"/>
    </inkml:brush>
  </inkml:definitions>
  <inkml:trace contextRef="#ctx0" brushRef="#br0">0 32 7719,'0'0'17169,"82"-18"-15472,-34 13-352,5 1-416,5 1-384,4 1-289,-1 2-96,-1 0-224,-6 0-192,-4 0-1185,-10 0-930,-13 0-928,-10 0-288</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4:22.255"/>
    </inkml:context>
    <inkml:brush xml:id="br0">
      <inkml:brushProperty name="width" value="0.025" units="cm"/>
      <inkml:brushProperty name="height" value="0.025" units="cm"/>
    </inkml:brush>
  </inkml:definitions>
  <inkml:trace contextRef="#ctx0" brushRef="#br0">1 39 12556,'0'0'12812,"82"45"-12364,-26-45-351,7-3-65,6-10-1186,2-5-2017,-7-4-2786,-6-5-8297</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4:22.597"/>
    </inkml:context>
    <inkml:brush xml:id="br0">
      <inkml:brushProperty name="width" value="0.025" units="cm"/>
      <inkml:brushProperty name="height" value="0.025" units="cm"/>
    </inkml:brush>
  </inkml:definitions>
  <inkml:trace contextRef="#ctx0" brushRef="#br0">185 0 10090,'0'0'10650,"10"5"-8846,4 1-1058,14 6-160,-1 2 0,0 0 0,-1 2 1,35 27-1,-55-38-565,-1 0 1,0-1-1,-1 2 1,1-1-1,-1 0 1,0 1-1,0 0 1,-1 0-1,1 0 0,-1 0 1,3 11-1,-5-12 7,-1 0-1,1-1 1,-1 1-1,0-1 1,0 1-1,0 0 1,-1-1-1,1 1 1,-1-1-1,0 1 1,-1-1-1,1 0 1,-1 1-1,0-1 1,0 0-1,0 0 1,-1 0-1,1 0 1,-6 5-1,-18 20 142,-1-1 1,-2-1-1,-54 39 0,35-29-130,-88 67-2335,80-64-3453</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31.255"/>
    </inkml:context>
    <inkml:brush xml:id="br0">
      <inkml:brushProperty name="width" value="0.025" units="cm"/>
      <inkml:brushProperty name="height" value="0.025" units="cm"/>
    </inkml:brush>
  </inkml:definitions>
  <inkml:trace contextRef="#ctx0" brushRef="#br0">281 405 5157,'7'-3'123,"8"-2"1867,0-1 0,-1-1 0,26-15 0,-37 19-1380,0 1 0,1 0 0,-1-1 0,0 0 0,-1 0 0,1 0 1,-1 0-1,1 0 0,-1 0 0,0-1 0,0 1 0,0-1 0,-1 0 0,1 1 0,-1-1 0,0 0 0,0 0 0,0 0 0,0 0 0,0-7 0,-2 9-469,1 0-1,-1 0 0,0-1 0,0 1 1,0 0-1,0 0 0,0 0 1,0 0-1,0 0 0,-1 1 0,1-1 1,-1 0-1,1 1 0,-1-1 1,0 1-1,1-1 0,-1 1 1,0 0-1,0-1 0,0 1 0,0 0 1,0 0-1,0 1 0,-1-1 1,1 0-1,0 1 0,0-1 0,-1 1 1,1 0-1,-3 0 0,-12-3 127,0 2 0,-28 0 0,42 1-206,-6 0-23,-1 1-1,0 1 1,1 0 0,-1 0 0,1 1 0,0 0 0,0 1 0,0 0 0,0 0 0,1 1 0,-12 8 0,15-9 6,0-1 0,0 1 1,0 1-1,0-1 0,1 1 1,-1 0-1,1 0 0,0 0 1,1 0-1,-1 1 0,1-1 1,1 1-1,-1 0 0,1 0 1,0 0-1,0 0 0,0 1 0,0 6 1,2-11-41,0-1-1,0 0 1,0 0 0,0 1-1,0-1 1,0 0 0,0 0-1,1 1 1,-1-1 0,1 0 0,-1 0-1,1 0 1,-1 0 0,1 1-1,-1-1 1,1 0 0,0 0 0,0 0-1,0 0 1,0 0 0,-1-1-1,1 1 1,0 0 0,1 0-1,-1-1 1,1 2 0,2-1 3,0 1 0,-1-1 0,1 0 0,0 0 0,0 0 1,0-1-1,0 1 0,7-1 0,2-1 2,-1 0 0,1-1-1,0 0 1,22-7 0,-21 3-9,0 0 0,0-2 0,-1 1 0,0-1 0,-1-1 0,1 0 0,-2-1 0,1 0 0,-1-1 0,-1 0 0,12-17 0,-17 21 0,0-1 0,0 1 0,0-2 0,-1 1 0,0 0 0,0-1 0,-1 0 0,-1 0 0,1 1 0,-1-2 0,-1 1 0,0 0 0,0 0 0,-1 0 0,0-1 0,0 1 0,-1 0 0,0 0 0,-5-18 0,3 21 0,1 1 0,-1-1 0,0 1 0,0 0 0,0 0 0,-1 0 0,0 0 0,0 0 0,0 1 0,0-1 0,-1 1 0,0 0 0,0 1 0,0-1 0,0 1 0,0 0 0,-1 1 0,0-1 0,1 1 0,-1 0 0,0 0 0,0 1 0,0-1 0,0 1 0,-8 0 0,1 0 0,0 1 0,0 0 0,0 1 0,-1 0 0,1 1 0,0 0 0,0 1 0,1 1 0,-1 0 0,-21 10 0,28-11 0,-72 43 0,73-43 0,0 0 0,1 1 0,-1-1 0,1 1 0,0 0 0,0 0 0,1 0 0,-1 1 0,1-1 0,0 1 0,0 0 0,1 0 0,-4 8 0,6-13-40,0 1 1,0 0-1,0-1 1,0 1-1,0 0 0,0-1 1,0 1-1,0 0 1,0-1-1,1 1 0,-1-1 1,0 1-1,0 0 1,1-1-1,-1 1 0,0-1 1,1 1-1,-1 0 1,1-1-1,-1 1 0,0-1 1,1 0-1,-1 1 1,1-1-1,-1 1 0,1-1 1,0 0-1,-1 1 1,1-1-1,-1 0 0,1 1 1,0-1-1,-1 0 1,1 0-1,0 0 0,-1 0 1,1 0-1,0 0 1,-1 0-1,1 0 0,1 0 1,35-1-3742,-32 1 2883,25-6-5140,0-6-3299</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31.599"/>
    </inkml:context>
    <inkml:brush xml:id="br0">
      <inkml:brushProperty name="width" value="0.025" units="cm"/>
      <inkml:brushProperty name="height" value="0.025" units="cm"/>
    </inkml:brush>
  </inkml:definitions>
  <inkml:trace contextRef="#ctx0" brushRef="#br0">179 0 18962,'0'0'8349,"-6"13"-6683,-51 106 229,-50 160 0,105-274-1895,0-1 0,1 1 0,0-1 0,0 1 0,0-1 0,1 1 0,-1 0 0,1-1 0,0 1 0,0 0 0,2 8 0,-1-11 0,0-1 0,1 1 0,-1 0 0,1-1 0,-1 1 0,1 0 0,-1-1 0,1 0 0,0 1 0,0-1 0,0 0 0,-1 0 0,1 0 0,0 0 0,0-1 0,1 1 0,-1 0 0,0-1 0,0 1 0,0-1 0,0 0 0,0 0 0,1 0 0,-1 0 0,0 0 0,3-1 0,33 2-149,0-1 1,0-2-1,0-2 0,0-1 0,-1-2 1,48-16-1,-82 23-436,2-3-2371</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32.004"/>
    </inkml:context>
    <inkml:brush xml:id="br0">
      <inkml:brushProperty name="width" value="0.025" units="cm"/>
      <inkml:brushProperty name="height" value="0.025" units="cm"/>
    </inkml:brush>
  </inkml:definitions>
  <inkml:trace contextRef="#ctx0" brushRef="#br0">0 86 15503,'0'0'5445,"17"0"-2429,233-5 3337,48-20-4616,175-18-5022,-448 40 1846,13-1-1703,-15-2-2447</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32.547"/>
    </inkml:context>
    <inkml:brush xml:id="br0">
      <inkml:brushProperty name="width" value="0.025" units="cm"/>
      <inkml:brushProperty name="height" value="0.025" units="cm"/>
    </inkml:brush>
  </inkml:definitions>
  <inkml:trace contextRef="#ctx0" brushRef="#br0">257 245 9545,'0'0'20243,"-9"-5"-19698,4 2-515,-1 0 1,0 1-1,0 0 1,0 0-1,0 0 1,-1 1-1,1-1 1,0 2-1,-1-1 1,1 1-1,0 0 1,-1 0-1,1 0 1,0 1-1,-1 0 1,1 0-1,0 1 1,0 0-1,0 0 1,-10 5-1,7-2 27,1 1-1,-1 0 1,1 0-1,0 0 0,0 1 1,1 1-1,0-1 1,-12 17-1,16-20 8,0 1 1,0 0-1,1-1 0,-1 1 1,1 1-1,0-1 0,0 0 0,1 0 1,0 1-1,0-1 0,0 1 1,0-1-1,1 1 0,0-1 1,0 1-1,1-1 0,-1 1 1,3 6-1,-2-9-61,0-1 0,1 1 0,-1-1-1,1 1 1,0-1 0,-1 0 0,1 0 0,1 1 0,-1-1 0,0 0-1,0-1 1,1 1 0,-1 0 0,1-1 0,-1 1 0,1-1 0,0 0-1,-1 0 1,1 0 0,0 0 0,0-1 0,0 1 0,0-1 0,0 1-1,0-1 1,0 0 0,3-1 0,4 1-5,1 0-1,-1-1 1,1 0 0,-1-1 0,0 0-1,16-5 1,-11 0 2,-1 0 0,0-1 0,-1-1 0,1 0 0,-1 0 0,-1-1 0,0-1 0,-1 0 0,0-1 0,0 0 0,-1-1 0,9-15 0,-13 18 0,1 0 0,-2 0 0,1-1 0,-1 0 0,-1 0 0,0-1 0,-1 1 0,0-1 0,0 0 0,-1 0 0,-1 1 0,0-1 0,-1-1 0,0 1 0,-1 0 0,-3-21 0,2 28 0,0 1 0,0-1 0,0 0 0,-1 0 0,1 1 0,-1 0 0,0-1 0,0 1 0,-1 0 0,1 0 0,-1 1 0,0-1 0,0 1 0,0 0 0,0 0 0,-1 0 0,1 0 0,-1 1 0,0 0 0,1 0 0,-1 0 0,0 1 0,0-1 0,0 1 0,-1 0 0,1 1 0,0-1 0,0 1 0,-8 1 0,1-1 0,0 0 0,1 2 0,-1-1 0,0 1 0,1 1 0,0 0 0,-1 1 0,1 0 0,1 1 0,-1 0 0,1 0 0,-11 8 0,-21 27-17,40-38-22,1 0-1,-1-1 1,1 1 0,0 0 0,-1 0 0,1 0 0,0 0 0,0 0 0,1 0 0,-1 0 0,0 0 0,1 0-1,-1 0 1,1 1 0,0-1 0,-1 0 0,1 0 0,0 0 0,0 1 0,1-1 0,-1 0 0,0 0 0,2 4-1,-1-5-318,0 0 0,0 0 0,0 0-1,0-1 1,0 1 0,0 0-1,0 0 1,0-1 0,1 1 0,-1-1-1,0 1 1,0-1 0,1 1-1,-1-1 1,0 0 0,1 0 0,-1 1-1,1-1 1,-1 0 0,3-1-1,-3 1-103,24 1-6227</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33.281"/>
    </inkml:context>
    <inkml:brush xml:id="br0">
      <inkml:brushProperty name="width" value="0.025" units="cm"/>
      <inkml:brushProperty name="height" value="0.025" units="cm"/>
    </inkml:brush>
  </inkml:definitions>
  <inkml:trace contextRef="#ctx0" brushRef="#br0">98 0 12492,'0'0'19485,"-9"11"-18823,5-6-619,-53 67 74,54-67-119,0 0-1,-1 1 1,1-1 0,1 1 0,-1-1 0,1 1 0,0 0 0,1 0 0,-1 0 0,1 0-1,0 0 1,0 0 0,1 0 0,0 8 0,1-13 2,0 0 0,0 0 0,0 0 0,1 0 0,-1 0 0,0 0 0,0-1 0,0 1 0,1 0 0,-1-1 0,0 1 0,1-1 0,-1 1 0,1-1 0,-1 0 0,1 1 0,-1-1 0,0 0 0,1 0 0,-1 0 0,1 0 0,-1 0 0,1-1 0,-1 1 0,3-1 0,40-7 0,-35 5-396,0 0 0,-1-1-1,1-1 1,16-10 0,-19 10-281,0 0 1,0 0-1,0 0 1,-1-1-1,1 0 0,-1 0 1,-1 0-1,1-1 1,-1 1-1,0-1 0,3-9 1,2-18-8698</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5:14.610"/>
    </inkml:context>
    <inkml:brush xml:id="br0">
      <inkml:brushProperty name="width" value="0.025" units="cm"/>
      <inkml:brushProperty name="height" value="0.025" units="cm"/>
    </inkml:brush>
  </inkml:definitions>
  <inkml:trace contextRef="#ctx0" brushRef="#br0">530 61 5221,'0'0'144,"-9"-8"80,-3-3-243,-32-22 535,41 31-345,0 1 0,-1 0-1,1 0 1,-1 0 0,1 0 0,-1 1 0,1-1 0,-1 1 0,1 0 0,-1 0-1,1 0 1,-1 0 0,0 1 0,1-1 0,-1 1 0,1 0 0,0 0 0,-1 0 0,1 1-1,0-1 1,-1 1 0,-4 3 0,-9 6-49,0 1 0,-28 25 0,22-17 456,-4 2-26,1 1 1,1 1-1,1 2 1,1 0-1,1 2 1,-29 48-1,38-53-401,2 1 1,0 0-1,1 1 1,2 0-1,1 0 0,0 1 1,2-1-1,1 1 0,-1 39 1,6-36-126,0 0 1,2 0-1,1 0 1,1 0-1,12 35 1,59 135 65,-66-175-85,1-1 0,1-1 0,0 0 1,2 0-1,27 32 0,-33-46-1,0 1 1,1-1-1,0-1 0,0 0 1,1 0-1,0-1 1,0 0-1,0 0 0,1-1 1,0-1-1,0 0 0,0 0 1,0-1-1,18 2 0,-7-3 64,-1-1-1,1-1 0,0-1 0,-1-1 1,1-1-1,-1 0 0,0-2 0,0-1 1,0 0-1,-1-2 0,0 0 0,0-1 1,-1-1-1,0-1 0,-1-1 0,0 0 1,-1-1-1,0-1 0,18-20 0,-13 11 35,-1-1 0,-1-1-1,-1 0 1,-1-2 0,-2 0 0,0-1-1,-2 0 1,-1-1 0,-1-1 0,-2 0-1,-1-1 1,8-50 0,-13 52-27,-2 0 1,-1 0-1,-1-1 1,-1 1-1,-2 0 1,-1-1-1,-1 2 1,-12-37-1,13 53-83,-1 0 1,0 0-1,-1 0 0,0 1 1,-1 0-1,0 0 0,-1 0 0,0 1 1,-11-10-1,11 13-45,1 1 1,-1 0-1,0 1 0,-1 0 1,1 0-1,-1 0 0,0 1 1,-1 1-1,1 0 0,0 0 0,-1 0 1,0 1-1,-12-1 0,5 2-702,1 0-1,0 1 0,0 0 0,-1 1 0,1 1 1,0 1-1,0 0 0,0 1 0,-24 9 1,-15 14-7292</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33.640"/>
    </inkml:context>
    <inkml:brush xml:id="br0">
      <inkml:brushProperty name="width" value="0.025" units="cm"/>
      <inkml:brushProperty name="height" value="0.025" units="cm"/>
    </inkml:brush>
  </inkml:definitions>
  <inkml:trace contextRef="#ctx0" brushRef="#br0">31 13 12396,'0'0'20371,"-30"-12"-20371,45 14-1057,-2-2-5477,4 0-8296</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33.998"/>
    </inkml:context>
    <inkml:brush xml:id="br0">
      <inkml:brushProperty name="width" value="0.025" units="cm"/>
      <inkml:brushProperty name="height" value="0.025" units="cm"/>
    </inkml:brush>
  </inkml:definitions>
  <inkml:trace contextRef="#ctx0" brushRef="#br0">198 230 16688,'0'0'15129,"-8"-7"-14286,3 3-777,3 2-65,1 0 1,-1 0-1,0 0 1,0 0 0,0 0-1,0 1 1,0-1-1,-1 1 1,1 0-1,0 0 1,-1 0-1,1 0 1,-1 0-1,1 0 1,-1 0-1,1 1 1,-1-1-1,1 1 1,-1 0-1,0 0 1,1 0-1,-1 0 1,0 0-1,1 1 1,-1-1 0,-3 2-1,-2 3-1,-1 0 0,1 0 0,0 1 0,1 1 0,-1-1 0,1 1 0,1 1 0,-1-1 0,1 1 0,0 0 0,1 0 0,0 1 0,0 0 0,1 0 0,0 0 0,1 0 0,0 0 0,0 1 0,1 0 0,-2 14 0,4-23 0,0 1 0,1 0 0,-1-1 0,0 1 0,1 0 0,-1 0 0,1-1 0,-1 1 0,1-1 0,0 1 0,-1-1 0,1 1 0,0-1 0,0 1 0,0-1 0,0 1 0,1-1 0,-1 0 0,0 0 0,1 0 0,-1 0 0,0 0 0,1 0 0,-1 0 0,1 0 0,-1 0 0,1-1 0,0 1 0,-1-1 0,1 1 0,0-1 0,-1 0 0,1 1 0,0-1 0,0 0 0,-1 0 0,1 0 0,0-1 0,2 1 0,6-1 0,-1 1 0,0-1 0,1-1 0,-1 0 0,0 0 0,12-5 0,-7 0 0,1-1 0,-1-1 0,0 0 0,-1 0 0,0-1 0,-1-1 0,0 0 0,-1-1 0,0 0 0,0-1 0,14-24 0,-8 8 0,-1 0 0,-1-2 0,-2 0 0,17-55 0,-22 55 0,-8 17 0,-4 13 0,-4 10 0,8-9 0,-16 24 0,0 1 0,2 1 0,1 0 0,1 1 0,2 0 0,0 1 0,2 0 0,-8 46 0,14-59 37,0 1-1,2 0 1,0 20 0,1-33-66,-1 0 0,0 0 1,1 0-1,0-1 0,-1 1 0,1 0 1,0 0-1,1-1 0,-1 1 0,0-1 1,4 5-1,-4-6-10,0 0 0,0 0 0,0-1 0,0 1 0,0 0-1,0-1 1,0 1 0,0-1 0,1 1 0,-1-1 0,0 1 0,0-1 0,0 0 0,1 0 0,-1 0 0,0 0 0,1 0 0,-1 0 0,0 0 0,0 0 0,1 0-1,-1 0 1,0-1 0,0 1 0,0 0 0,1-1 0,1-1 0,7-6-5838,0-9-4250</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34.358"/>
    </inkml:context>
    <inkml:brush xml:id="br0">
      <inkml:brushProperty name="width" value="0.025" units="cm"/>
      <inkml:brushProperty name="height" value="0.025" units="cm"/>
    </inkml:brush>
  </inkml:definitions>
  <inkml:trace contextRef="#ctx0" brushRef="#br0">97 0 15407,'0'0'17360,"-31"70"-17360,13-34 0,0 2 0,5 1 0,4-4 0,1-4 0,8-7 0,0-6 0,0-8 0,8-9 0,2-1 0,2-13-3299,2-13-3620,-4-11-4227</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34.701"/>
    </inkml:context>
    <inkml:brush xml:id="br0">
      <inkml:brushProperty name="width" value="0.025" units="cm"/>
      <inkml:brushProperty name="height" value="0.025" units="cm"/>
    </inkml:brush>
  </inkml:definitions>
  <inkml:trace contextRef="#ctx0" brushRef="#br0">16 1 20499,'0'0'12268,"-16"33"-12973,24-34-8103</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35.061"/>
    </inkml:context>
    <inkml:brush xml:id="br0">
      <inkml:brushProperty name="width" value="0.025" units="cm"/>
      <inkml:brushProperty name="height" value="0.025" units="cm"/>
    </inkml:brush>
  </inkml:definitions>
  <inkml:trace contextRef="#ctx0" brushRef="#br0">0 6 11851,'0'0'17521,"59"6"-15760,-3-6-704,14 0-576,9 0-385,3 0-96,-8-3 0,-10-1 0,-14 1-865,-15 2-1217,-22 1-576,-44 0-22774</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35.400"/>
    </inkml:context>
    <inkml:brush xml:id="br0">
      <inkml:brushProperty name="width" value="0.025" units="cm"/>
      <inkml:brushProperty name="height" value="0.025" units="cm"/>
    </inkml:brush>
  </inkml:definitions>
  <inkml:trace contextRef="#ctx0" brushRef="#br0">1 0 15375,'0'0'13420,"65"27"-11562,-6-27-1057,12 0-481,3 0-224,2-1-32,-8-2-128,-9-2-1025,-13 0-2210,-8-4-5253</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35.823"/>
    </inkml:context>
    <inkml:brush xml:id="br0">
      <inkml:brushProperty name="width" value="0.025" units="cm"/>
      <inkml:brushProperty name="height" value="0.025" units="cm"/>
    </inkml:brush>
  </inkml:definitions>
  <inkml:trace contextRef="#ctx0" brushRef="#br0">1 0 5573,'0'0'23062,"49"45"-21204,-16-40-513,3-4-416,5-1-929,2 0 0,1-4 0,1-3 0,-3 0 0,-3 2-480,-6 0-1859,-3-3-1793,-7 2-3267</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37.714"/>
    </inkml:context>
    <inkml:brush xml:id="br0">
      <inkml:brushProperty name="width" value="0.025" units="cm"/>
      <inkml:brushProperty name="height" value="0.025" units="cm"/>
    </inkml:brush>
  </inkml:definitions>
  <inkml:trace contextRef="#ctx0" brushRef="#br0">307 333 4837,'8'-28'10802,"-14"8"-3762,4 17-6645,1 1 0,-1 0 0,-1 0 0,1 0 0,0 0 0,0 1-1,-1-1 1,1 1 0,-1-1 0,1 1 0,-1 0 0,0 0-1,0 0 1,-3-1 0,-4 0-254,-1 0 0,0 0 0,1 1 0,-1 1 0,0 0 0,0 0 0,-18 3-1,23-1-121,-1 0-1,1 1 0,0-1 1,0 1-1,0 0 0,0 1 1,0-1-1,1 1 0,-1 1 0,1-1 1,0 1-1,1-1 0,-6 8 1,7-8 27,-1 0 0,1 0 1,1 0-1,-1 0 0,1 1 1,0-1-1,0 1 0,0 0 1,0 0-1,1-1 1,0 1-1,0 0 0,0 0 1,0 0-1,1 0 0,0 1 1,0-1-1,1 6 1,0-9-27,0 0 0,-1 0 1,1 0-1,0 0 0,0-1 1,0 1-1,0 0 0,0-1 1,0 1-1,0 0 0,1-1 1,-1 0-1,0 1 1,1-1-1,0 0 0,-1 1 1,1-1-1,0 0 0,3 1 1,0 0 18,0 0 0,0-1 1,0 1-1,1-1 0,-1-1 0,0 1 1,8 0-1,0-2 5,-1 1 0,0-2 0,0 0 1,0 0-1,0-1 0,12-4 0,-5-1-21,-1-1 1,0-1-1,-1 0 1,0-1-1,-1-1 1,0-1-1,-1 0 1,14-16-1,-20 20-5,-1-1 0,0 0 0,-1 0 1,0-1-1,0 0 0,-1 0 0,-1 0 0,0-1 0,0 0 0,-1 0 0,-1 0 0,0 0 0,2-25 0,-5 32-12,1 0-1,-2-1 1,1 1-1,0 0 1,-1 0-1,0 0 1,0 0-1,-1 0 1,1 0 0,-1 1-1,0-1 1,0 0-1,-1 1 1,0-1-1,1 1 1,-1 0-1,-5-5 1,3 4 5,-1 1 0,1 0 1,-1 0-1,1 0 0,-1 1 0,0 0 1,-1 0-1,1 1 0,0-1 1,-1 1-1,-11-2 0,3 2 3,0 1 1,-1 0-1,1 1 0,0 0 0,0 1 1,0 1-1,0 1 0,0 0 0,0 1 1,1 0-1,-16 7 0,7 0-14,-1 0 0,2 2 0,-1 0 0,2 2 0,-24 20 0,39-29-32,54-6-9657,-29-6 3523,0-2-3027</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38.044"/>
    </inkml:context>
    <inkml:brush xml:id="br0">
      <inkml:brushProperty name="width" value="0.025" units="cm"/>
      <inkml:brushProperty name="height" value="0.025" units="cm"/>
    </inkml:brush>
  </inkml:definitions>
  <inkml:trace contextRef="#ctx0" brushRef="#br0">201 1 19154,'0'0'10629,"-11"10"-9455,-11 16-812,0 1 0,2 1 0,2 0 0,-29 60 0,39-73-362,-31 77 0,36-84 0,0 1 0,1 0 0,0 0 0,1 0 0,0 0 0,0 0 0,1 0 0,1 16 0,0-23 0,0 1 0,-1-1 0,1 0 0,0 0 0,0 0 0,1 0 0,-1 1 0,0-1 0,1-1 0,-1 1 0,1 0 0,0 0 0,-1 0 0,1-1 0,0 1 0,0-1 0,0 0 0,0 1 0,0-1 0,1 0 0,-1 0 0,0-1 0,0 1 0,1 0 0,4 0 0,6 2 0,1-1 0,-1-1 0,19 0 0,-28-1 0,42-1 0,1-3 0,-1-1 0,0-3 0,-1-1 0,71-25 0,-106 31-498,1-2-4955,-30 7-3277,-8 3-4872</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38.384"/>
    </inkml:context>
    <inkml:brush xml:id="br0">
      <inkml:brushProperty name="width" value="0.025" units="cm"/>
      <inkml:brushProperty name="height" value="0.025" units="cm"/>
    </inkml:brush>
  </inkml:definitions>
  <inkml:trace contextRef="#ctx0" brushRef="#br0">1 127 13453,'0'0'3838,"8"0"-544,129-1 3834,81-22-4092,-78 6-2283,70 1-482,163-22-1204,-359 36-51,36-7-1052,-28 1-2439,-9-4-5033</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5:34.101"/>
    </inkml:context>
    <inkml:brush xml:id="br0">
      <inkml:brushProperty name="width" value="0.025" units="cm"/>
      <inkml:brushProperty name="height" value="0.025" units="cm"/>
    </inkml:brush>
  </inkml:definitions>
  <inkml:trace contextRef="#ctx0" brushRef="#br0">112 103 4708,'0'0'1271,"-8"0"870,8 0-2516,-37-2 3658,27 0-143,31-2-1699,404-26 988,-348 24-2381,-61 4 23,-54 2 61,-104 6 1117,-274 50 1,731-117-1573,-97 23-5045,-172 29 1332,-13-1-2669</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38.914"/>
    </inkml:context>
    <inkml:brush xml:id="br0">
      <inkml:brushProperty name="width" value="0.025" units="cm"/>
      <inkml:brushProperty name="height" value="0.025" units="cm"/>
    </inkml:brush>
  </inkml:definitions>
  <inkml:trace contextRef="#ctx0" brushRef="#br0">301 341 15278,'0'0'3951,"6"-9"-631,-5 7-3132,23-39 2923,-24 40-3009,1 0 0,0 0-1,-1 0 1,1-1 0,-1 1 0,1 0-1,-1 0 1,0-1 0,0 1-1,1 0 1,-1-1 0,0 1 0,0 0-1,0-1 1,0 1 0,0 0-1,-1 0 1,1-1 0,0 1-1,-1 0 1,1 0 0,-1-1 0,1 1-1,-1 0 1,1 0 0,-1 0-1,0 0 1,0 0 0,0 0 0,1 0-1,-1 0 1,0 0 0,0 0-1,0 0 1,0 0 0,-1 1-1,1-1 1,-1 0 0,-8-2-70,0 1-1,-1 0 1,1 0 0,0 1-1,-1 0 1,1 1 0,-1 1-1,1-1 1,-1 2 0,1-1-1,0 1 1,0 1 0,0 0-1,0 0 1,0 1 0,1 1-1,-16 8 1,17-8 57,-1 0 1,1 0-1,0 1 1,0 0-1,1 1 0,-1-1 1,2 2-1,-1-1 1,1 1-1,0 0 0,0 0 1,1 0-1,0 1 1,1 0-1,0 0 0,0 0 1,1 0-1,-4 18 1,7-25-79,-1 0 1,1 0 0,0 0-1,0 0 1,0 0 0,0 0 0,0 0-1,0 0 1,1 0 0,-1 0-1,1 0 1,-1 0 0,1 0-1,0 0 1,0 0 0,0 0-1,0 0 1,0-1 0,0 1 0,1 0-1,-1-1 1,3 3 0,-1-2 4,0 0 1,0-1 0,0 1-1,0-1 1,0 0 0,1 0-1,-1 0 1,0 0 0,1 0-1,-1-1 1,0 0 0,7 0-1,1 0 9,0-1 0,0-1 0,0 0-1,-1 0 1,1-1 0,-1 0-1,21-10 1,-13 2-25,0 0 0,-1-1 0,0-1 0,-1 0 0,-1-1 0,0-1 0,-1-1 0,18-23 0,-23 26 0,-1 0 0,0-1 0,-1 1 0,0-1 0,-2-1 0,1 1 0,-2-1 0,0 0 0,0 0 0,-2-1 0,1 1 0,-1-16 0,-2 26 0,-1 0 0,1 1 0,0-1 0,-1 0 0,0 1 0,0-1 0,-1 1 0,1-1 0,-1 1 0,0 0 0,0-1 0,0 1 0,-1 0 0,1 1 0,-1-1 0,0 0 0,0 1 0,-1-1 0,1 1 0,-1 0 0,1 0 0,-1 0 0,0 1 0,0 0 0,0-1 0,0 1 0,-1 0 0,1 1 0,0-1 0,-6 0 0,0 0 0,1 0 0,-1 1 0,0 0 0,1 0 0,-1 1 0,0 1 0,1-1 0,-1 2 0,0-1 0,1 1 0,0 1 0,-1 0 0,-16 7 0,8-1 0,1 1 0,0 0 0,1 2 0,0-1 0,1 2 0,-19 19 0,33-31-44,0 0 0,0 0 1,0 0-1,0 1 0,1-1 0,-1 0 0,0 0 0,1 0 1,-1 1-1,0-1 0,1 0 0,0 1 0,-1-1 1,1 1-1,0 1 0,0-3-33,0 1 0,0-1 0,0 1 0,0-1 1,1 1-1,-1 0 0,0-1 0,0 1 0,1-1 0,-1 1 1,0-1-1,1 0 0,-1 1 0,1-1 0,-1 1 0,1-1 0,-1 0 1,0 1-1,1-1 0,0 0 0,-1 1 0,1-1 0,-1 0 1,1 1-1,43 3-6332,-43-4 6066,31 0-8925</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39.351"/>
    </inkml:context>
    <inkml:brush xml:id="br0">
      <inkml:brushProperty name="width" value="0.025" units="cm"/>
      <inkml:brushProperty name="height" value="0.025" units="cm"/>
    </inkml:brush>
  </inkml:definitions>
  <inkml:trace contextRef="#ctx0" brushRef="#br0">3 0 21396,'0'0'8051,"-1"12"-5623,0 38-1627,1-47-803,0 1 0,0-1-1,0 0 1,1 0 0,-1 0-1,1 0 1,0 0 0,0 0-1,0 0 1,0 0 0,1 0-1,-1 0 1,1-1 0,0 1 0,0 0-1,-1-1 1,2 0 0,-1 1-1,3 1 1,-1-1 33,0 0 0,0 0 0,1-1 0,-1 0 0,1 0 0,0 0 0,0-1 0,0 1 0,-1-1 0,11 1 0,-4-1-305,1-1 0,-1 0 0,0-1 0,0 0 0,0 0 0,0-1 0,-1-1 0,1 0 0,18-7 0,-14 1-2069,0-1-1,-1 0 1,0-1-1,25-24 1,-54 53 9079,-7 16-2454,-2 3-2040,-11 8-1523,-45 65-334,73-99-492,1 0-1,0 1 1,0 0 0,1 1 0,1-1-1,0 1 1,-4 22 0,9-28-4506</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40.129"/>
    </inkml:context>
    <inkml:brush xml:id="br0">
      <inkml:brushProperty name="width" value="0.025" units="cm"/>
      <inkml:brushProperty name="height" value="0.025" units="cm"/>
    </inkml:brush>
  </inkml:definitions>
  <inkml:trace contextRef="#ctx0" brushRef="#br0">206 386 5958,'0'0'4751,"3"-11"865,-1 4-5318,1-3 953,-1 1 0,0-2 0,0 1 0,-1 0 0,1-15 0,-2 22-1007,-1 1 1,1-1 0,0 0-1,-1 1 1,1-1-1,-1 1 1,0-1-1,1 1 1,-1-1-1,-1 1 1,1-1 0,0 1-1,-1 0 1,1 0-1,-1 0 1,1 0-1,-1 0 1,0 0-1,0 0 1,0 0-1,0 1 1,0-1 0,0 1-1,-1-1 1,1 1-1,0 0 1,-1 0-1,1 0 1,-1 0-1,-3 0 1,0 0-208,0 0 1,0 1-1,0 0 1,0 0-1,0 1 1,1-1-1,-1 1 1,0 1-1,0-1 1,1 1-1,-1 0 1,0 0-1,1 0 1,0 1-1,0 0 1,0 0-1,0 0 1,0 1-1,0 0 1,1 0-1,-5 6 1,4-6-26,0 1 0,1 1 0,0-1 1,0 0-1,0 1 0,1 0 0,-1 0 1,1 0-1,1 1 0,0-1 0,-1 0 0,2 1 1,-1 0-1,1-1 0,0 1 0,0 0 1,1 0-1,1 10 0,-1-16-12,1 1 0,0 0 0,0 0 0,0-1 0,0 1 0,0 0 0,1-1 0,-1 1 0,0-1 0,1 1 0,-1-1 0,1 0 0,-1 0 0,1 0 0,0 0 0,0 0 0,-1 0 0,1 0 0,0 0 0,0-1 0,0 1 0,0 0 0,0-1 0,0 0 0,0 0 0,0 1 0,0-1 0,0 0 0,0-1 0,2 1 0,8 0 0,-1-1 0,1 0 0,-1-1 0,15-3 0,-6-2 0,0-1 0,-1 0 0,0-2 0,0 0 0,-1-1 0,0-1 0,-1 0 0,0-1 0,-1-1 0,25-29 0,-24 23 0,-1 1 0,-1-2 0,-1 0 0,-1-1 0,0 0 0,-2-1 0,-1 0 0,13-42 0,-19 31 0,-4 34 0,0-1 0,0 1 0,0 0 0,0 0 0,0 0 0,0-1 0,0 1 0,0 0 0,0 0 0,0 0 0,0-1 0,-1 1 0,1 0 0,0 0 0,0 0 0,0 0 0,0 0 0,0-1 0,-1 1 0,1 0 0,0 0 0,0 0 0,0 0 0,0 0 0,-1 0 0,1 0 0,0 0 0,0-1 0,0 1 0,-1 0 0,1 0 0,0 0 0,0 0 0,0 0 0,-1 0 0,1 0 0,0 0 0,0 0 0,0 0 0,-1 0 0,1 1 0,0-1 0,0 0 0,0 0 0,-1 0 0,1 0 0,0 0 0,0 0 0,0 0 0,0 0 0,-1 1 0,1-1 0,0 0 0,0 0 0,0 0 0,0 0 0,0 0 0,0 1 0,-1-1 0,-3 5 0,-1 1 0,0 0 0,1 0 0,1 0 0,-1 0 0,-3 9 0,-58 148 0,57-138 0,2-1 0,0 1 0,2 0 0,-2 49 0,6-71 0,0-1 0,0 1 0,0-1 0,0 1 0,0-1 0,1 1 0,-1-1 0,1 0 0,0 1 0,0-1 0,0 0 0,0 0 0,0 1 0,0-1 0,0 0 0,1 0 0,-1 0 0,1 0 0,-1-1 0,1 1 0,2 2 0,-1-3 0,1 1 0,-1-1 0,0 0 0,1 1 0,-1-2 0,0 1 0,1 0 0,-1-1 0,1 1 0,-1-1 0,1 0 0,0 0 0,-1-1 0,5 0 0,-7 1-136,1-1 0,-1 1 0,0 0 0,1-1 0,-1 1 0,0-1 0,1 0 0,-1 0 0,0 1 0,0-1 0,1 0 0,-1 0 0,0 0 0,0 0 0,0 0 0,0 0 0,0 0 0,-1-1 0,1 1 0,0 0 0,0 0 0,0-3 0,8-31-9719,-6-1-7014</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40.550"/>
    </inkml:context>
    <inkml:brush xml:id="br0">
      <inkml:brushProperty name="width" value="0.025" units="cm"/>
      <inkml:brushProperty name="height" value="0.025" units="cm"/>
    </inkml:brush>
  </inkml:definitions>
  <inkml:trace contextRef="#ctx0" brushRef="#br0">60 1 20980,'0'0'3742,"-4"9"257,1-2-3431,-23 58 1964,24-59-2446,0-1 0,0 1 0,1 0 0,0 0 0,1-1 0,-1 1 0,1 0 0,0 0 0,0 0 0,2 10 0,0-14-86,-1 0 0,1 0 0,-1 0 0,1 0 0,-1 0 0,1-1 0,0 1 0,0-1 0,0 1 0,0-1 0,0 0 0,0 1 0,0-1 0,0 0 0,0-1 0,1 1 0,-1 0 0,0-1 0,1 1 0,-1-1 0,0 1 0,1-1 0,-1 0 0,1 0 0,-1 0 0,4-1 0,3 0 0,0 1 0,-1-1 0,1-1 0,0 1 0,-1-2 0,10-2 0,25-23-1749,-32 18 74,-1-2 0,0 0 0,-1 0 0,0 0 0,10-20 0,14-20-1100,-38 83 5834,-3-11-983,-1 0 1,0-1-1,-23 34 0,-46 50 1152,-11 17-3317,79-104-137,0 0 1,2 1-1,0 0 0,1 0 0,-9 34 1,13-29-6902</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42.036"/>
    </inkml:context>
    <inkml:brush xml:id="br0">
      <inkml:brushProperty name="width" value="0.025" units="cm"/>
      <inkml:brushProperty name="height" value="0.025" units="cm"/>
    </inkml:brush>
  </inkml:definitions>
  <inkml:trace contextRef="#ctx0" brushRef="#br0">70 1 12780,'0'0'8392,"-1"10"-6182,-16 142 3473,-10 146-3220,28 1-2334,-3 125-241,-10-305-3,7-80-1263,1 0 0,1 51-1,4-90 1233,-1-1 0,0 1-1,0 0 1,0-1 0,0 1-1,1 0 1,-1 0 0,0-1-1,0 1 1,0 0 0,1 0 0,-1 0-1,0 0 1,1-1 0,-1 1-1,0 0 1,0 0 0,1 0-1,-1 0 1,0 0 0,1 0 0,-1 0-1,0-1 1,1 1 0,-1 0-1,0 0 1,0 0 0,1 0-1,-1 0 1,0 1 0,1-1-1,-1 0 1,0 0 0,1 0 0,-1 0-1,0 0 1,0 0 0,1 0-1,-1 1 1,0-1 0,1 0-1,-1 0 1,0 0 0,0 1 0,0-1-1,1 0 1,-1 0 0,0 1-1,0-1 1,0 0 0,1 0-1,-1 1 1,0-1 0,0 0 0,0 1-1,0-1 1,0 0 0,0 0-1,0 1 1,0-1 0,0 0-1,0 1 1,0-1 0,0 0 0,0 1-1,0-1 1,0 0 0,0 1-1,14-25-12889</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43.035"/>
    </inkml:context>
    <inkml:brush xml:id="br0">
      <inkml:brushProperty name="width" value="0.025" units="cm"/>
      <inkml:brushProperty name="height" value="0.025" units="cm"/>
    </inkml:brush>
  </inkml:definitions>
  <inkml:trace contextRef="#ctx0" brushRef="#br0">1 1 24439,'0'0'6598,"0"56"-13804,19-45 671,5-5-7750</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43.363"/>
    </inkml:context>
    <inkml:brush xml:id="br0">
      <inkml:brushProperty name="width" value="0.025" units="cm"/>
      <inkml:brushProperty name="height" value="0.025" units="cm"/>
    </inkml:brush>
  </inkml:definitions>
  <inkml:trace contextRef="#ctx0" brushRef="#br0">43 0 16528,'0'0'3779,"-40"55"-1184,37-42-898,3-4-127,0-4-449,9-3-833,8-2-224,2 0-865,4-12-992,-4-5-2051,-9-3-4516</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45.329"/>
    </inkml:context>
    <inkml:brush xml:id="br0">
      <inkml:brushProperty name="width" value="0.025" units="cm"/>
      <inkml:brushProperty name="height" value="0.025" units="cm"/>
    </inkml:brush>
  </inkml:definitions>
  <inkml:trace contextRef="#ctx0" brushRef="#br0">238 255 4901,'25'-25'11333,"-23"22"-10858,0 1 1,-1-1-1,1 0 1,-1 0-1,0 1 0,0-1 1,0 0-1,0 0 1,0 0-1,-1 0 1,1 0-1,-1 0 1,0 0-1,0-1 1,0-3-1,-1 6-407,1 0 1,-1 0-1,0-1 0,0 1 0,0 0 0,0 0 1,0 0-1,0 0 0,0 0 0,0 0 0,0 0 0,0 1 1,-1-1-1,1 0 0,0 1 0,-1-1 0,1 1 1,0-1-1,-1 1 0,1 0 0,-1-1 0,1 1 0,0 0 1,-1 0-1,1 0 0,-1 0 0,1 0 0,-2 1 1,-45 3 3,36 1 106,0 0 1,0 1-1,0 0 0,1 1 0,0 0 0,0 1 1,1 0-1,0 1 0,0 0 0,1 1 0,0 0 1,1 0-1,0 1 0,1 0 0,0 0 0,1 1 1,0-1-1,1 2 0,0-1 0,-5 21 0,9-31-153,1-1 0,0 1 0,0-1 0,0 1 0,0 0 0,0-1 0,0 1-1,0-1 1,1 1 0,-1-1 0,0 1 0,1 0 0,-1-1 0,1 1 0,0-1-1,-1 0 1,1 1 0,0-1 0,0 0 0,0 1 0,0-1 0,0 0 0,0 0-1,3 2 1,-1-1 5,0 0 0,0-1 0,1 0 0,-1 1-1,0-1 1,1-1 0,-1 1 0,1 0 0,-1-1-1,1 0 1,3 1 0,6-2 61,0 0 0,0 0 1,0-2-1,0 1 0,17-7 0,-8 0-63,-1-1 0,0-1-1,-1-1 1,0 0 0,-1-2 0,-1 0-1,0-1 1,-1-1 0,0 0 0,-2-1-1,0-1 1,0-1 0,-2 0 0,-1-1 0,0 0-1,-1-1 1,-1 0 0,-1 0 0,9-38-1,-15 20 204,-9 29 178,-11 20-56,10-2-345,0 2-1,0-1 0,1 1 1,0 0-1,0 0 0,1 0 1,1 1-1,0 0 0,-5 22 1,3-8-12,2 0 0,1 1 1,-1 37-1,4-59-96,0 1 1,0-1-1,0 1 1,1-1-1,-1 1 0,1-1 1,0 0-1,1 1 1,-1-1-1,1 0 0,-1 0 1,1 0-1,1 0 1,-1 0-1,0 0 0,1-1 1,0 1-1,0-1 1,0 0-1,0 0 0,1 0 1,-1 0-1,1 0 1,-1-1-1,1 1 0,0-1 1,0 0-1,0-1 1,0 1-1,1-1 0,-1 1 1,0-1-1,1 0 1,-1-1-1,0 1 0,1-1 1,7 0-1,-11 0-1139,2-1-2603</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45.749"/>
    </inkml:context>
    <inkml:brush xml:id="br0">
      <inkml:brushProperty name="width" value="0.025" units="cm"/>
      <inkml:brushProperty name="height" value="0.025" units="cm"/>
    </inkml:brush>
  </inkml:definitions>
  <inkml:trace contextRef="#ctx0" brushRef="#br0">35 1 10474,'0'0'9700,"-5"11"-6588,0 2-2001,-1 0 1,2 1-1,0 0 1,-4 24-1,8-35-999,-1 0 0,0 0 1,1 0-1,0 0 0,0 0 0,0-1 0,0 1 0,0 0 0,0 0 0,1 0 0,0 0 1,-1 0-1,1 0 0,0-1 0,0 1 0,1 0 0,-1-1 0,1 1 0,-1-1 0,1 1 1,0-1-1,0 0 0,-1 1 0,2-1 0,-1 0 0,0 0 0,0-1 0,1 1 0,-1 0 0,1-1 1,-1 0-1,1 1 0,0-1 0,5 1 0,1 0-590,0-1-1,0 0 1,0 0-1,-1-1 1,1 0 0,0-1-1,0 0 1,0 0-1,0-1 1,0 0 0,-1-1-1,1 0 1,-1 0-1,10-6 1,-12 6 175,-1 0 1,-1 0-1,1-1 0,0 1 1,-1-1-1,0 0 0,1-1 0,-2 1 1,1-1-1,0 1 0,-1-1 1,0 0-1,0 0 0,-1-1 1,1 1-1,-1-1 0,0 1 1,-1-1-1,1 1 0,-1-1 1,0 0-1,-1 0 0,1-7 1,-3 23 1080,0 1 1,-1-1 0,0 0-1,-1 0 1,0-1 0,-1 1-1,0-1 1,0 0 0,-1 0 0,0-1-1,-7 9 1,-20 32 2203,19-22-2286,2 0 0,0 0 0,-12 47 1,10 10-1855,13-71 14,1 1-1,0-1 1,1 1 0,3 13-1,3-10-7380</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46.648"/>
    </inkml:context>
    <inkml:brush xml:id="br0">
      <inkml:brushProperty name="width" value="0.025" units="cm"/>
      <inkml:brushProperty name="height" value="0.025" units="cm"/>
    </inkml:brush>
  </inkml:definitions>
  <inkml:trace contextRef="#ctx0" brushRef="#br0">1 0 19603,'0'0'10409,"12"55"-9320,-11-46-800,6-1-193,1-1-897,5-2-1857,0-5-2435,0 0-2082</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5:37.860"/>
    </inkml:context>
    <inkml:brush xml:id="br0">
      <inkml:brushProperty name="width" value="0.025" units="cm"/>
      <inkml:brushProperty name="height" value="0.025" units="cm"/>
    </inkml:brush>
  </inkml:definitions>
  <inkml:trace contextRef="#ctx0" brushRef="#br0">2 132 7079,'-2'-4'3454,"16"5"-1853,25 6-307,-31-6-501,66 8 75,0-4-1,99-5 0,-100-3-460,0 4 0,102 14 0,-126-8-10,0-3 0,0-1 1,0-3-1,0-2 0,0-2 1,52-12-1,533-43 308,-602 57-632,-22 1-64,-22 0-22,-96 5 109,52-1-21,-73-5 0,14-6-490,0 6 0,-1 4-1,-202 31 1,266-24 404,-14 3 45,-1-3 0,-134 1 0,170-19 124,30 9-151,1 0 0,-1 0 0,0 0 0,1 0 1,-1 0-1,1-1 0,-1 1 0,1 0 0,-1-1 0,1 1 0,-1 0 0,1-1 1,-1 1-1,1 0 0,-1-1 0,1 1 0,0-1 0,-1 1 0,1-1 1,0 1-1,-1-1 0,1 1 0,0-1 0,0 1 0,0-1 0,-1 0 0,1 1 1,0-1-1,0 1 0,0-1 0,0 0 0,0 1 0,0-1 0,0 1 0,0-1 1,0 0-1,0 1 0,0-1 0,1 1 0,-1-1 0,0 1 0,0-1 1,1 1-1,-1-1 0,0 1 0,0-1 0,1 1 0,0-2 0,2 1-11,0 0-1,0 0 0,1 0 1,-1 0-1,0 1 0,1-1 1,-1 1-1,1 0 0,-1 0 1,0 0-1,1 0 0,3 1 1,5 0-16,212 10 0,2 1 30,35-17-470,443-65 1,-681 65 394,-23 5 63,0 0 0,0 0 0,0 0 0,0 0 0,0 0 0,0 0 0,0 0 0,0 0 0,0 0 0,-1-1 0,1 1 0,0 0 0,0 0 0,0 0 0,0 0 0,0 0 0,0 0 0,0 0 0,0 0 0,0 0 0,0 0 0,0 0 0,0 0 0,0 0 0,0 0 0,0 0 0,0-1 0,0 1 0,0 0 0,0 0 0,0 0 0,0 0 0,0 0 0,0 0 0,0 0 0,0 0 0,0 0 0,0 0 0,0 0 0,0-1 0,0 1 0,0 0 0,0 0 0,0 0 0,0 0 0,-44 0-81,-254 34 177,111-9-76,-76 0-82,-276-7 0,520-19 69,10 2 5,-1-1-1,1 0 0,-1 0 1,1-1-1,0 0 0,0-1 1,-1 0-1,1-1 0,0 0 1,1 0-1,-11-6 1,18 9-11,1 0 0,0 0 1,0 0-1,-1 0 0,1-1 1,0 1-1,-1 0 0,1 0 1,0 0-1,0-1 0,0 1 1,-1 0-1,1-1 0,0 1 1,0 0-1,0 0 0,0-1 1,-1 1-1,1 0 0,0-1 1,0 1-1,0 0 0,0-1 1,0 1-1,0 0 0,0-1 1,0 1-1,0 0 0,0-1 1,0 1-1,0 0 1,0-1-1,0 1 0,0 0 1,1-1-1,-1 1 0,0 0 1,0-1-1,0 1 0,0 0 1,1 0-1,-1-1 0,0 1 1,19-10-208,25 0-329,350-15-2051,-277 23 2011,0-5 0,130-25 0,-245 32 596,38-11-54,-39 11 61,0 0 0,1 0 0,-1 0 0,0-1 0,0 1 0,0 0 0,0-1 0,1 1 0,-1-1 0,0 0 1,0 1-1,0-1 0,0 0 0,0 0 0,0 1 0,-1-1 0,1 0 0,0 0 0,0 0 0,0 0 0,-1 0 0,1 0 0,-1 0 1,1-1-1,0 0 0,-2 1 27,-1 0 0,1 0 0,0 0 0,-1 0 0,1 0 0,-1 0 0,1 0 0,-1 0 0,1 1 0,-1-1 0,0 1 0,1-1 0,-1 1 0,0 0 0,1-1 0,-1 1 0,0 0 0,0 0 0,1 0 0,-3 1 0,-3-1 94,-77-5 230,0 4 0,0 4 0,-111 18 0,-243 74-2777,333-68-1828,10-4-4233</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47.007"/>
    </inkml:context>
    <inkml:brush xml:id="br0">
      <inkml:brushProperty name="width" value="0.025" units="cm"/>
      <inkml:brushProperty name="height" value="0.025" units="cm"/>
    </inkml:brush>
  </inkml:definitions>
  <inkml:trace contextRef="#ctx0" brushRef="#br0">1 23 18001,'0'0'13325,"25"-22"-13998,-22 22-1441</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48.383"/>
    </inkml:context>
    <inkml:brush xml:id="br0">
      <inkml:brushProperty name="width" value="0.025" units="cm"/>
      <inkml:brushProperty name="height" value="0.025" units="cm"/>
    </inkml:brush>
  </inkml:definitions>
  <inkml:trace contextRef="#ctx0" brushRef="#br0">280 263 4484,'9'0'3689,"1"-1"-2681,0 0 0,-1 0 1,1-1-1,-1 0 0,0-1 0,1 0 0,9-6 1,-16 8-653,0 0 1,0 0-1,0-1 0,0 1 1,0-1-1,-1 0 1,1 0-1,-1 0 1,1 0-1,-1 0 1,0-1-1,0 1 1,0-1-1,0 1 1,0-1-1,-1 0 1,1 0-1,-1 0 1,0 0-1,0 0 1,0 0-1,0 0 1,0 0-1,0 0 1,-1 0-1,0 0 1,0-1-1,0 1 1,0 0-1,-1-4 1,1 4-201,-2 1 0,1-1 0,0 0 0,0 1 0,-1 0 0,0-1 0,1 1 0,-1 0 0,0 0 0,0 0 0,0 0 0,0 0 1,0 0-1,-1 0 0,1 1 0,-1-1 0,1 1 0,-1 0 0,1 0 0,-1 0 0,0 0 0,1 0 0,-1 0 0,0 1 0,-4-1 0,-9-1 60,-1 0-1,1 1 0,-17 1 1,29 1-160,-5-1-35,0 1 0,0 0 0,1 1 0,-1 0 1,1 1-1,-1-1 0,1 2 0,0-1 0,0 1 0,0 0 0,-12 10 0,16-11-18,0 0-1,0 0 0,0 0 1,1 1-1,-1 0 1,1-1-1,0 1 1,0 0-1,1 0 1,-1 1-1,1-1 1,0 1-1,0-1 1,0 1-1,1 0 1,-1-1-1,1 1 0,0 0 1,1 0-1,-1 0 1,1 0-1,0 6 1,1-8 0,0-1 1,0 0 0,0 0-1,1 0 1,-1 0-1,0 0 1,1 0 0,-1 0-1,1-1 1,-1 1-1,1 0 1,0-1-1,0 1 1,0-1 0,0 0-1,0 0 1,0 1-1,0-1 1,0-1 0,1 1-1,-1 0 1,0 0-1,1-1 1,-1 0 0,0 1-1,1-1 1,-1 0-1,5 0 1,5 1 14,0-1-1,1 0 1,-1-1-1,17-3 1,-19 2-18,-1-1 0,1 0 0,-1-1 0,0 0 0,0 0 0,0-1 0,0 0 0,-1-1 0,0 0 0,0 0 0,0-1 0,-1 0 0,12-14 0,-14 14 0,0 0 0,0 0 0,-1 0 0,1-1 0,-2 1 0,1-1 0,-1 0 0,0-1 0,-1 1 0,0 0 0,0-1 0,-1 1 0,0-1 0,0 0 0,-1 1 0,-1-12 0,1 18 0,-1-1 0,1 1 0,-1 0 0,1 0 0,-1 0 0,0 0 0,0 0 0,0 0 0,0 0 0,-1 0 0,1 0 0,0 0 0,-1 0 0,1 1 0,-1-1 0,0 0 0,1 1 0,-5-3 0,1 1 0,1 1 0,-1 0 0,0 0 0,0 0 0,0 1 0,0 0 0,0 0 0,-6-1 0,-5 1 0,-1 1 0,1 0 0,0 1 0,-25 5 0,20-1-20,-1 1 0,1 1 0,1 1 0,-23 11 0,30-13-78,1 1 1,0 0-1,0 1 1,1 1-1,0-1 0,1 2 1,-16 16-1,13-2-2386,13-9-2212,4-5-3034</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49.380"/>
    </inkml:context>
    <inkml:brush xml:id="br0">
      <inkml:brushProperty name="width" value="0.025" units="cm"/>
      <inkml:brushProperty name="height" value="0.025" units="cm"/>
    </inkml:brush>
  </inkml:definitions>
  <inkml:trace contextRef="#ctx0" brushRef="#br0">30 1 5541,'0'0'16373,"1"9"-14248,0 9-1527,-1 0-1,-1 0 1,-1 0 0,0 0 0,-1 0 0,-7 21 0,2-4-582,6-30 80,1-1 0,0 0 0,1 1-1,-1-1 1,1 1 0,0-1 0,0 1 0,0-1 0,0 1 0,3 8-1,-2-11-17,0-1-1,0 1 1,1 0-1,-1-1 0,1 1 1,-1-1-1,1 1 1,0-1-1,-1 1 1,1-1-1,0 0 0,0 0 1,0 0-1,0 0 1,0 0-1,0-1 0,0 1 1,0-1-1,0 1 1,0-1-1,0 1 0,1-1 1,-1 0-1,3-1 1,50 5 659,90-6 0,-108-2-3044,58-13 1,-92 17 1344,8-3-484,-7-1-3396,-3 0-913</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49.710"/>
    </inkml:context>
    <inkml:brush xml:id="br0">
      <inkml:brushProperty name="width" value="0.025" units="cm"/>
      <inkml:brushProperty name="height" value="0.025" units="cm"/>
    </inkml:brush>
  </inkml:definitions>
  <inkml:trace contextRef="#ctx0" brushRef="#br0">0 42 14862,'0'0'12556,"68"13"-10890,-16-11-449,20 0-160,12-2-257,10 0-287,1-3-417,1-6-96,-4-1-352,-7 3-1186,-13-2-1088,-11 0-2339,-5-2-3299</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50.847"/>
    </inkml:context>
    <inkml:brush xml:id="br0">
      <inkml:brushProperty name="width" value="0.025" units="cm"/>
      <inkml:brushProperty name="height" value="0.025" units="cm"/>
    </inkml:brush>
  </inkml:definitions>
  <inkml:trace contextRef="#ctx0" brushRef="#br0">207 143 4708,'0'0'7431,"9"-4"-4596,28-14-267,-20 4 1783,-17 14-4254,0-1-1,0 1 1,0 0 0,0-1 0,-1 1 0,1 0-1,0-1 1,0 1 0,0 0 0,-1-1-1,1 1 1,0 0 0,0-1 0,-1 1 0,1 0-1,0 0 1,0-1 0,-1 1 0,1 0-1,0 0 1,-1 0 0,1 0 0,0-1 0,-1 1-1,1 0 1,0 0 0,-1 0 0,1 0-1,0 0 1,-1 0 0,0 0 0,-35-3 1590,35 3-1822,-11 0 379,-1 1-1,0 1 0,1 0 0,-1 0 0,1 1 0,0 1 0,0 0 0,0 1 0,1 0 1,-15 9-1,20-11-136,1 0 0,0 1 0,0 0 0,0 0 0,0 0 0,1 0 0,-1 1 0,1 0 0,1 0 0,-1 0 0,1 0 0,-1 1 0,1-1 0,1 1 0,-1 0 0,1 0 0,0-1 0,1 2 0,-1-1 0,1 0 0,0 0 0,0 9 0,1-14-86,0 1 1,1 0 0,-1 0-1,0 0 1,1 0-1,-1-1 1,1 1-1,-1 0 1,1-1-1,0 1 1,0 0-1,0-1 1,0 1-1,0-1 1,0 1-1,0-1 1,1 1-1,-1-1 1,0 0-1,3 2 1,0-1 3,-1 0 0,1 0 1,0 0-1,0-1 0,0 1 0,1-1 0,-1 0 1,7 1-1,4-1 47,0 0 1,0-1-1,0-1 1,18-2-1,-19 0-67,-1 0 0,0-1 0,1-1 0,-1 0 0,-1 0 0,1-1 0,-1-1 0,0 0 0,-1-1 0,0 0 0,17-16 0,-20 17-6,-1 0 1,0-1-1,0 0 0,-1 0 0,0 0 1,-1-1-1,0 0 0,0 0 1,-1 0-1,0 0 0,0-1 1,-1 1-1,-1-1 0,0 0 0,0 0 1,1-14-1,-3 21 1,0 1 0,-1 0 0,1 0 0,0 0 0,-1 0 0,1-1 0,-1 1 0,0 0 0,1 0 0,-1 0 0,0 0 0,0 0 0,0 1 0,-1-1 0,1 0 0,0 0 0,-1 1 0,1-1 0,-1 1 0,0-1 0,1 1 0,-4-2 0,0 0 0,0 1 0,0 0 0,-1 0 0,1 0 0,-1 0 0,1 1 0,-1 0 0,-9 0 0,-5 0 0,-1 1 0,1 1 0,-41 7 0,36-3-20,1 0 0,0 2 0,-41 17 0,65-24-108,1 0 1,-1 0-1,0 0 1,0 0-1,0 0 1,0 0-1,0 1 1,0-1-1,0 0 1,1 0-1,-1 0 1,0 0-1,0 0 1,0 1-1,0-1 1,0 0-1,0 0 1,0 0-1,0 0 0,0 1 1,0-1-1,0 0 1,0 0-1,0 0 1,0 0-1,0 1 1,0-1-1,0 0 1,0 0-1,0 0 1,0 0-1,0 0 1,0 1-1,-1-1 1,1 0-1,0 0 1,0 0-1,0 0 1,0 0-1,0 0 0,0 1 1,0-1-1,0 0 1,-1 0-1,1 0 1,0 0-1,0 0 1,0 0-1,0 0 1,-1 0-1,1 0 1,0 0-1,0 0 1,0 1-1,14-1-7974,-14 0 7854,20 0-13327</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51.362"/>
    </inkml:context>
    <inkml:brush xml:id="br0">
      <inkml:brushProperty name="width" value="0.025" units="cm"/>
      <inkml:brushProperty name="height" value="0.025" units="cm"/>
    </inkml:brush>
  </inkml:definitions>
  <inkml:trace contextRef="#ctx0" brushRef="#br0">67 1 14926,'0'0'17062,"-8"8"-16416,2-1-639,0-1 0,1 1 1,0 0-1,0 0 1,0 1-1,1-1 0,0 1 1,1 0-1,0 0 1,0 0-1,0 1 1,1-1-1,1 1 0,-1-1 1,1 1-1,1 0 1,0 11-1,1-18-47,-1 0 0,1 0-1,0 0 1,0 0 0,0 0 0,0 0-1,1 0 1,-1 0 0,0-1 0,1 1-1,-1 0 1,1-1 0,0 1 0,0-1-1,-1 0 1,1 0 0,0 1 0,0-1-1,0 0 1,0-1 0,0 1 0,0 0-1,1 0 1,-1-1 0,0 1 0,0-1-1,0 0 1,1 0 0,-1 0 0,0 0 0,0 0-1,3-1 1,-1 1-132,-1 0-1,1 0 1,-1-1-1,1 1 1,0-1-1,-1 0 1,0 0-1,1 0 1,-1 0-1,1-1 1,-1 0-1,0 1 1,0-1-1,0 0 1,0-1-1,0 1 1,-1 0-1,1-1 1,3-4-1,-4 2-1292,1 0 1,-1-1-1,0 1 0,-1-1 1,1 0-1,-1 1 0,0-12 0,1-19-8432</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51.736"/>
    </inkml:context>
    <inkml:brush xml:id="br0">
      <inkml:brushProperty name="width" value="0.025" units="cm"/>
      <inkml:brushProperty name="height" value="0.025" units="cm"/>
    </inkml:brush>
  </inkml:definitions>
  <inkml:trace contextRef="#ctx0" brushRef="#br0">11 19 12620,'0'0'17681,"-10"-18"-22550,30 18-9737</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53.483"/>
    </inkml:context>
    <inkml:brush xml:id="br0">
      <inkml:brushProperty name="width" value="0.025" units="cm"/>
      <inkml:brushProperty name="height" value="0.025" units="cm"/>
    </inkml:brush>
  </inkml:definitions>
  <inkml:trace contextRef="#ctx0" brushRef="#br0">0 18 12684,'0'0'3267,"78"5"-1505,-29-5-33,18 0-415,5-8-610,3 4-512,3-1-159,-8 1-226,-9 3-1152,-15 1-705,-18 0-608,-17 0-1410</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53.842"/>
    </inkml:context>
    <inkml:brush xml:id="br0">
      <inkml:brushProperty name="width" value="0.025" units="cm"/>
      <inkml:brushProperty name="height" value="0.025" units="cm"/>
    </inkml:brush>
  </inkml:definitions>
  <inkml:trace contextRef="#ctx0" brushRef="#br0">0 11 17008,'0'0'5766,"93"12"-4005,-22-12-383,11 0-578,12-6-543,1 0-129,-5 3-289,-10 0-2177,-16-1-4068</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54.574"/>
    </inkml:context>
    <inkml:brush xml:id="br0">
      <inkml:brushProperty name="width" value="0.025" units="cm"/>
      <inkml:brushProperty name="height" value="0.025" units="cm"/>
    </inkml:brush>
  </inkml:definitions>
  <inkml:trace contextRef="#ctx0" brushRef="#br0">1 0 6406,'0'0'12278,"11"1"-10537,29 6-720,-2 2 1,1 2 0,45 19 0,1-2-844,-4-4-44,-28-9-52,58 24 1,-108-38-81,0 0 0,-1 0 0,1 0 0,0 0 0,-1 1 0,0-1 0,1 1 0,-1 0 0,0 0 0,0-1 0,0 1 0,0 1 0,0-1 0,0 0 0,0 0 1,-1 1-1,1-1 0,-1 1 0,0-1 0,0 1 0,0 0 0,2 5 0,-3-5 55,-1 0 0,1 1-1,-1-1 1,0 0 0,1 0 0,-1 1 0,-1-1 0,1 0 0,0 0 0,-1 0 0,0 0 0,1-1 0,-1 1 0,0 0 0,0-1-1,-1 1 1,1-1 0,-1 0 0,-3 3 0,-181 135 2513,137-108-1765,2 3-1,2 1 1,2 3-1,-53 57 1,72-62-1646,15-10-2455,9-18-5347</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5:48.454"/>
    </inkml:context>
    <inkml:brush xml:id="br0">
      <inkml:brushProperty name="width" value="0.025" units="cm"/>
      <inkml:brushProperty name="height" value="0.025" units="cm"/>
    </inkml:brush>
  </inkml:definitions>
  <inkml:trace contextRef="#ctx0" brushRef="#br0">9797 692 8008,'-692'2'4096,"-342"0"-4183,413-24 1154,17-1 215,-317-2-458,3-62-720,299 3 937,-567-95-208,1024 142-488,-259-97-1,356 111-231,-2 2 0,0 4 0,-1 2 0,0 3 0,-1 4 0,-1 2 0,1 4 0,-1 2 0,1 3 0,-1 4 0,-88 20 0,17 7-161,-185 71 0,230-66 62,2 3 0,-151 95-1,184-96 1,2 2 0,2 2-1,3 3 1,-77 87 0,92-89-16,3 2 0,2 2 0,2 1 0,2 2 0,2 0 0,-22 66 0,5 11-45,6 1 0,6 2 0,6 1 0,-12 165 0,29-131 25,7 1-1,8-1 0,26 173 0,99 441-358,-76-544 254,105 286 0,-124-429 70,159 413 208,-138-381 26,140 229 0,-97-206-220,147 169 0,-183-248-14,3-3-1,3-4 1,3-2-1,92 61 1,-110-88 63,1-2 0,2-2 0,2-3 0,0-3 0,2-2 0,0-3 0,126 24 0,749 37 209,-728-71-190,423 72-30,-150-13 31,352 44 396,46-2-348,-558-78-63,-89-13-5,1-10-1,294-25 0,111-1 370,78-7-45,23-60-901,-513 72 553,-156 11-54,1-3-1,109-19 1,-161 17 121,0 0 0,0-2-1,0 0 1,-1-1 0,0-1 0,0-1-1,-1 0 1,0-2 0,-1 0 0,0 0 0,-1-2-1,-1 1 1,0-2 0,22-30 0,-11 8-109,-2-2 0,-1-1 1,-2 0-1,-1-2 0,18-64 1,22-110 458,35-253 0,-30 123 191,26-258 85,-45-6 495,-33 429-1227,-4 54-125,-5 0-1,-5 0 1,-7 0-1,-4 0 1,-37-149 0,7 122 297,-7 2 0,-80-169 0,-179-269 271,269 520-232,-330-521 855,315 514-855,-4 2 0,-4 4 0,-2 2 0,-3 3 0,-100-75 0,119 108 64,-1 2-1,-1 3 1,-1 1-1,-83-28 1,-230-45-564,260 74-1965,9-1-2291</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55.744"/>
    </inkml:context>
    <inkml:brush xml:id="br0">
      <inkml:brushProperty name="width" value="0.025" units="cm"/>
      <inkml:brushProperty name="height" value="0.025" units="cm"/>
    </inkml:brush>
  </inkml:definitions>
  <inkml:trace contextRef="#ctx0" brushRef="#br0">290 357 5605,'0'0'8403,"1"-9"-4362,-1 6-3817,1 0 0,-1 0 0,0 0 0,0 0 0,0 0 0,0 0 0,-1 0 0,1 0 0,-1 0-1,0 0 1,0 0 0,0 0 0,0 0 0,0 0 0,0 1 0,-1-1 0,0 1 0,1-1 0,-1 1 0,0-1 0,0 1 0,0 0 0,-1 0 0,1 0 0,0 0-1,-1 0 1,0 1 0,1-1 0,-1 1 0,0-1 0,1 1 0,-1 0 0,0 0 0,0 1 0,0-1 0,0 0 0,0 1 0,-4 0 0,-2-1-102,0 0 1,0 1-1,0 0 0,1 0 1,-1 1-1,0 1 1,0-1-1,1 2 1,-1-1-1,1 1 0,-1 0 1,1 1-1,0-1 1,0 2-1,1-1 0,-1 1 1,1 0-1,0 1 1,1 0-1,-1 0 1,1 0-1,0 1 0,1 0 1,-1 0-1,1 0 1,1 1-1,-1 0 1,1 0-1,-4 11 0,8-17-109,-1-1-1,1 1 1,-1-1-1,1 1 0,0-1 1,-1 1-1,1-1 1,0 1-1,0 0 0,0-1 1,0 1-1,0-1 0,1 1 1,-1-1-1,0 1 1,1-1-1,-1 1 0,1-1 1,0 1-1,-1-1 1,1 1-1,0-1 0,0 0 1,0 0-1,0 1 0,1 0 1,0-1 5,1 1 1,-1-1-1,1 0 1,-1 0-1,1 0 0,-1 0 1,1-1-1,0 1 1,-1-1-1,1 0 1,0 1-1,-1-1 0,6-1 1,5 0 25,0-1 1,0-1-1,0 0 1,0-1-1,14-6 1,-1-2-24,-2-2-1,1 0 1,-2-2-1,0 0 1,-1-2-1,-1 0 1,28-32 0,-34 34-14,-1-1 1,-1 0 0,-1-1 0,0 0 0,-1-1 0,-1 0-1,-1-1 1,-1 0 0,-1-1 0,6-25 0,-12 15 47,-1 31-50,0-1 0,0 1 0,0 0-1,0 0 1,0-1 0,0 1 0,-1 0 0,1 0 0,0-1-1,0 1 1,0 0 0,0 0 0,-1 0 0,1-1 0,0 1 0,0 0-1,0 0 1,-1 0 0,1 0 0,0-1 0,0 1 0,-1 0 0,1 0-1,0 0 1,-1 0 0,1 0 0,0 0 0,0 0 0,-1 0 0,1 0-1,0 0 1,-1 0 0,1 0 0,0 0 0,0 0 0,-1 0-1,1 0 1,0 0 0,0 0 0,-1 0 0,1 0 0,0 1 0,0-1-1,-1 0 1,1 0 0,-4 3 29,1 0 0,0 0 0,0 0 0,0 0 0,0 1 0,1-1 0,-1 1-1,1 0 1,0-1 0,-2 6 0,-5 12 33,1 1 0,1 0 0,1 1 0,-5 26 0,9-36-45,1 0-1,0 0 1,0 0-1,1 0 1,1 0-1,0 0 1,1-1-1,0 1 1,5 14-1,-6-23-93,1 0 1,-1 0-1,1 1 1,1-1-1,-1 0 0,0-1 1,1 1-1,0 0 1,0-1-1,0 1 0,0-1 1,0 0-1,1 0 1,0-1-1,-1 1 0,1-1 1,0 1-1,0-1 0,0 0 1,0-1-1,1 1 1,-1-1-1,0 1 0,1-2 1,-1 1-1,1 0 1,-1-1-1,6 0 0,-9 0-415,0 0 0,0-1 0,0 1 0,0-1 0,1 1 0,-1-1 0,0 0 0,0 1 0,0-1 0,-1 0 0,1 0-1,0 0 1,0 0 0,0 1 0,0-1 0,-1 0 0,1 0 0,-1-1 0,1 1 0,0 0 0,-1 0 0,0 0 0,1 0 0,-1-2 0,6-19-13222</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56.104"/>
    </inkml:context>
    <inkml:brush xml:id="br0">
      <inkml:brushProperty name="width" value="0.025" units="cm"/>
      <inkml:brushProperty name="height" value="0.025" units="cm"/>
    </inkml:brush>
  </inkml:definitions>
  <inkml:trace contextRef="#ctx0" brushRef="#br0">20 0 21717,'0'0'7527,"0"73"-5926,-8-40-736,2 1-641,2-4-192,2-1 32,2-6-1025,0-8-832,2-10-1186,3-5-993,-1-9-576,-1-18-4293</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56.434"/>
    </inkml:context>
    <inkml:brush xml:id="br0">
      <inkml:brushProperty name="width" value="0.025" units="cm"/>
      <inkml:brushProperty name="height" value="0.025" units="cm"/>
    </inkml:brush>
  </inkml:definitions>
  <inkml:trace contextRef="#ctx0" brushRef="#br0">16 1 17681,'0'0'8392,"-15"60"-8809,15-44-3490,5-6-4966</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56.762"/>
    </inkml:context>
    <inkml:brush xml:id="br0">
      <inkml:brushProperty name="width" value="0.025" units="cm"/>
      <inkml:brushProperty name="height" value="0.025" units="cm"/>
    </inkml:brush>
  </inkml:definitions>
  <inkml:trace contextRef="#ctx0" brushRef="#br0">1 68 11979,'0'0'15434,"8"2"-13763,49 6-1018,0-3 0,95-3 1,126-21 978,-212 13-1541,637-51-139,-697 56 83,21 0-1023,-20 4-1111,-13 7-1784,-12-1-809,-7-2-2179</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57.372"/>
    </inkml:context>
    <inkml:brush xml:id="br0">
      <inkml:brushProperty name="width" value="0.025" units="cm"/>
      <inkml:brushProperty name="height" value="0.025" units="cm"/>
    </inkml:brush>
  </inkml:definitions>
  <inkml:trace contextRef="#ctx0" brushRef="#br0">150 323 9801,'0'0'7410,"0"-9"-3230,1 4-3903,-1-2 518,1-1 0,-1 1 1,-1 0-1,1-1 0,-1 1 1,-1 0-1,-1-8 0,2 13-691,0 0 0,0 0 0,0 0 0,0 0 0,0 1 0,-1-1 0,1 0 0,0 1 0,-1-1-1,1 1 1,-1-1 0,0 1 0,1 0 0,-1-1 0,0 1 0,0 0 0,0 0 0,0 1 0,0-1 0,0 0 0,0 1-1,0-1 1,0 1 0,0-1 0,0 1 0,0 0 0,0 0 0,0 0 0,-1 0 0,1 0 0,0 1 0,0-1-1,0 1 1,-3 0 0,0 2-77,0-1 0,0 0-1,1 1 1,-1 0 0,1 0-1,0 0 1,0 0 0,0 1 0,0 0-1,0 0 1,1 0 0,0 0-1,0 0 1,0 1 0,0-1-1,1 1 1,0 0 0,0 0-1,0 0 1,0 0 0,1 0 0,-1 6-1,0-5 8,1-1 0,0 1 0,1 0-1,-1 0 1,1-1 0,0 1 0,1 0 0,0 0-1,1 8 1,-1-12-26,0 1 0,0 0 0,0 0-1,0-1 1,0 1 0,1-1 0,-1 1-1,1-1 1,0 0 0,0 0 0,0 1 0,0-1-1,0 0 1,0-1 0,0 1 0,1 0-1,-1-1 1,5 3 0,2-1-8,-1 0 0,1-1 0,-1-1 0,1 1 0,0-1 0,-1-1 0,1 0 0,0 0 0,-1 0 0,1-1 0,0-1 0,-1 1 0,1-1 0,-1-1 0,0 0 0,1 0 0,10-6 0,1-2 0,1 0 0,-2-1 0,0-2 0,0 0 0,23-22 0,-26 19 0,0 0 0,0-1 0,-2-1 0,0 0 0,12-23 0,-20 29 0,1 0 0,-1-1 0,-1 1 0,-1-1 0,0 0 0,0 0 0,-2-1 0,1 1 0,-1-19 0,-7 14 0,-6 18 0,9 2 0,0 0 0,-1 1 0,1-1 0,0 1 0,0 0 0,1 0 0,-1-1 0,0 1 0,0 0 0,1 1 0,-3 3 0,-5 13 0,0 1 0,1 1 0,1-1 0,1 1 0,1 1 0,0-1 0,2 1 0,1 0 0,0-1 0,2 1 0,3 35 0,-2-54-8,-1 0 1,1 0-1,0 0 0,0-1 1,1 1-1,-1 0 0,1-1 1,-1 1-1,1-1 0,0 1 1,0-1-1,0 1 0,0-1 1,0 0-1,5 3 0,-6-4-69,1 0-1,0 0 1,-1 0 0,1 0-1,0 0 1,0 0-1,0 0 1,0-1 0,-1 1-1,1-1 1,0 1-1,0-1 1,0 0 0,0 0-1,0 0 1,0 0-1,0 0 1,0 0 0,0-1-1,0 1 1,0 0-1,0-1 1,0 0-1,0 1 1,2-2 0,5-10-6180,-4-6-4153</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57.745"/>
    </inkml:context>
    <inkml:brush xml:id="br0">
      <inkml:brushProperty name="width" value="0.025" units="cm"/>
      <inkml:brushProperty name="height" value="0.025" units="cm"/>
    </inkml:brush>
  </inkml:definitions>
  <inkml:trace contextRef="#ctx0" brushRef="#br0">19 1 18449,'0'0'7079,"-16"51"-3620,14-26-960,2 2-1218,0-3-1281,7-3 0,13-6 0,6-3 0,7-9 0,3-3 0,3-2 0,-2-13 0,-5-5-2242,-6 0-2306,-5 0-1570,-6 3-1441</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58.093"/>
    </inkml:context>
    <inkml:brush xml:id="br0">
      <inkml:brushProperty name="width" value="0.025" units="cm"/>
      <inkml:brushProperty name="height" value="0.025" units="cm"/>
    </inkml:brush>
  </inkml:definitions>
  <inkml:trace contextRef="#ctx0" brushRef="#br0">222 1 14830,'0'0'4901,"-39"49"-769,17-17-705,-4 4-737,-1 4-672,1 1-1249,1-1-769,6 0 0,3-3 0,3-2 0,6-7 0,6-5 0,1-12-2178</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58.466"/>
    </inkml:context>
    <inkml:brush xml:id="br0">
      <inkml:brushProperty name="width" value="0.025" units="cm"/>
      <inkml:brushProperty name="height" value="0.025" units="cm"/>
    </inkml:brush>
  </inkml:definitions>
  <inkml:trace contextRef="#ctx0" brushRef="#br0">0 8 10410,'0'0'16720,"88"18"-14734,-35-18-641,9 0-737,5-4-479,3-5-65,-2 2-96,-10 3-961,-13 2-1282,-15 2-1792,-17 0-1058</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58.810"/>
    </inkml:context>
    <inkml:brush xml:id="br0">
      <inkml:brushProperty name="width" value="0.025" units="cm"/>
      <inkml:brushProperty name="height" value="0.025" units="cm"/>
    </inkml:brush>
  </inkml:definitions>
  <inkml:trace contextRef="#ctx0" brushRef="#br0">0 29 16528,'0'0'8520,"70"23"-6374,-8-23-801,12 0-1057,5-10-224,-2-3-128,-8 4-2146,-10-1-4100,-8 0-8616</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5:59.198"/>
    </inkml:context>
    <inkml:brush xml:id="br0">
      <inkml:brushProperty name="width" value="0.025" units="cm"/>
      <inkml:brushProperty name="height" value="0.025" units="cm"/>
    </inkml:brush>
  </inkml:definitions>
  <inkml:trace contextRef="#ctx0" brushRef="#br0">0 73 14253,'0'0'13870,"84"5"-11500,-30-5-544,13-2-1378,8-5-448,6 0 0,-1-2 0,-3 4 0,-8-2 0,-13-1-641,-11-5-3747,-11-6-5253</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5:50.774"/>
    </inkml:context>
    <inkml:brush xml:id="br0">
      <inkml:brushProperty name="width" value="0.025" units="cm"/>
      <inkml:brushProperty name="height" value="0.025" units="cm"/>
    </inkml:brush>
  </inkml:definitions>
  <inkml:trace contextRef="#ctx0" brushRef="#br0">419 1 5637,'0'0'1970,"-10"1"-422,-5 3-893,0 1 0,0 0 0,0 1 0,1 1 0,0 0-1,1 1 1,-1 0 0,2 1 0,-1 0 0,1 1 0,-12 14-1,1 2-505,1 1-1,1 1 0,1 1 0,2 1 0,1 0 0,1 1 0,2 1 0,1 1 0,2 0 0,-11 48 0,9-13 95,2 0-1,4 0 0,2 1 0,6 90 0,3-119-173,1 1 0,2-1 1,2 0-1,1-1 0,2 0 0,2-1 0,1 0 0,3-1 0,0-1 0,2-1 0,2 0 0,1-2 0,34 38 0,-48-62-60,0 0 0,0 0 1,1-1-1,0 0 0,1-1 0,0 0 1,0 0-1,20 8 0,-25-13-8,0 0 0,0-1 0,0 1 0,0-1-1,0 0 1,0-1 0,1 1 0,-1-1 0,0 0 0,0-1 0,0 0-1,0 0 1,1 0 0,-1-1 0,0 1 0,-1-1 0,1-1 0,0 1-1,-1-1 1,6-4 0,9-7 58,-1-1 0,-1-1-1,0-1 1,-1 0 0,-1-2-1,23-33 1,71-133 1164,-73 112-487,-4-1 0,-3-1 0,32-126 0,-48 140-389,-2 0-1,-4 0 1,-2-1-1,-2 0 1,-7-80-1,1 125-332,0 1 0,-1 0 0,0 1 0,-1-1-1,-1 1 1,-1 0 0,0 0 0,-1 0 0,0 1 0,-1 0 0,-11-13 0,12 17-12,-1 1 0,-1 0 0,1 0 0,-1 1 0,-1 0 0,0 1 0,0 0 0,0 0 0,-1 1 0,0 1 0,0-1 0,0 2 0,-1 0 1,-23-5-1,20 6-19,0 1 1,1 0-1,-1 1 1,0 1-1,0 0 0,0 1 1,0 1-1,0 0 1,1 1-1,-1 1 1,1 0-1,0 1 1,-15 8-1,10-3-554,0 1-1,2 1 0,-1 1 1,1 0-1,1 2 1,1 0-1,0 0 0,-19 26 1,-6 14-3919,6-4-3266</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6:01.908"/>
    </inkml:context>
    <inkml:brush xml:id="br0">
      <inkml:brushProperty name="width" value="0.025" units="cm"/>
      <inkml:brushProperty name="height" value="0.025" units="cm"/>
    </inkml:brush>
  </inkml:definitions>
  <inkml:trace contextRef="#ctx0" brushRef="#br0">370 300 7495,'2'-3'611,"0"0"-1,-1 0 1,1-1 0,-1 1 0,0 0-1,0 0 1,0-1 0,0 1-1,-1 0 1,1-1 0,-1 1-1,0-1 1,0 1 0,0-1-1,-1 1 1,1 0 0,-1-1 0,0 1-1,-2-6 1,1 6-267,0 0 0,0 0 0,0 0 0,-1 0 0,1 0 0,-1 1 0,0-1 0,1 1 0,-1 0 0,-1 0 0,1 0 0,0 0 0,0 0 0,-1 1 0,-4-2 0,-5-1-70,1 1 0,-2 0 0,1 1 0,0 1-1,0 0 1,0 0 0,-1 2 0,1-1 0,-14 4 0,16-2-196,0 1 0,0 1 0,0 0 0,0 0 1,1 1-1,0 1 0,0-1 0,0 2 0,-12 9 0,17-11-25,-1 0 0,0 0-1,1 0 1,0 1-1,1 0 1,-1 0-1,1 0 1,0 0 0,1 1-1,-1 0 1,1-1-1,0 1 1,1 0-1,0 0 1,-2 11 0,4-16-40,0 0 0,0 0 1,0 0-1,0 0 0,0 1 0,0-1 1,0 0-1,1 0 0,-1 0 1,1 0-1,0 0 0,-1 0 0,1 0 1,0 0-1,0 0 0,0 0 1,1-1-1,-1 1 0,0 0 0,1-1 1,-1 1-1,1-1 0,2 2 1,0 0 6,0 0 0,1-1 0,-1 0 0,1 0 0,-1-1 1,1 1-1,0-1 0,0 0 0,9 1 0,0-1 6,0-1-1,-1 0 1,1-1-1,-1-1 1,1 0-1,25-7 1,-26 3-10,0 0-1,0 0 1,0-1 0,-1-1-1,0 0 1,-1-1-1,0 0 1,0 0 0,-1-1-1,0-1 1,12-17 0,-15 19 0,0-1 0,-1 0-1,-1-1 1,0 1 0,0-1 0,-1 0 0,0 0 0,-1-1 0,0 1 0,-1-1 0,0 0 0,-1 1 0,0-1 0,-2-16 0,1 24 5,-1 0-1,1 0 0,-1 0 1,0 0-1,0 0 1,-1 0-1,1 0 1,-1 1-1,0-1 1,0 0-1,0 1 1,0 0-1,-1-1 1,1 1-1,-1 0 1,0 0-1,0 1 1,-4-4-1,1 2-8,0 0 0,-1 1 0,1 0 0,-1 0 0,0 1 0,0 0 0,1 0-1,-1 0 1,-13 0 0,3 1-17,-1 0-1,1 1 1,0 2-1,0-1 1,0 2-1,0 0 1,-33 12-1,37-10 77,0 0 0,0 2 0,1 0 0,-13 9 0,22-15-149,1 1 0,0 0 0,0-1-1,0 1 1,1 0 0,-1 0 0,0 1 0,1-1 0,-1 0 0,1 0-1,0 1 1,-2 4 0,2-5-115,1-1-1,0 1 0,0-1 1,0 1-1,0-1 0,1 1 1,-1-1-1,0 0 0,0 1 1,1-1-1,-1 1 0,1-1 1,0 1-1,-1-1 1,1 0-1,0 1 0,0-1 1,-1 0-1,1 0 0,0 0 1,0 0-1,1 0 0,-1 0 1,0 0-1,1 1 0,4 2-1567,0 0-1,-1 0 0,1-1 1,1 0-1,10 4 0,14 4-9325</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6:02.283"/>
    </inkml:context>
    <inkml:brush xml:id="br0">
      <inkml:brushProperty name="width" value="0.025" units="cm"/>
      <inkml:brushProperty name="height" value="0.025" units="cm"/>
    </inkml:brush>
  </inkml:definitions>
  <inkml:trace contextRef="#ctx0" brushRef="#br0">77 1 10922,'0'0'14361,"-9"5"-12434,4-1-1724,0-1 1,0 1 0,0-1-1,1 1 1,0 1-1,0-1 1,0 1-1,0-1 1,1 1 0,-1 0-1,1 0 1,0 1-1,1-1 1,0 1 0,-1-1-1,2 1 1,-1 0-1,1 0 1,0-1-1,0 1 1,0 8 0,0-10-161,1 0 1,0 0 0,0 0-1,0 0 1,1 0 0,-1 0 0,1 0-1,0 0 1,0 0 0,1 0-1,-1 0 1,1-1 0,-1 1 0,1-1-1,3 5 1,-1-5-17,-1 0 0,0 0 0,1 0 0,0 0 0,0 0 0,0-1 0,0 0 1,0 0-1,1 0 0,-1-1 0,0 1 0,1-1 0,5 1 0,15 2-566,0-1 0,1-2-1,0 0 1,-1-2 0,1-1 0,-1-1 0,0-1 0,1-1-1,-2-1 1,38-14 0</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6:02.609"/>
    </inkml:context>
    <inkml:brush xml:id="br0">
      <inkml:brushProperty name="width" value="0.025" units="cm"/>
      <inkml:brushProperty name="height" value="0.025" units="cm"/>
    </inkml:brush>
  </inkml:definitions>
  <inkml:trace contextRef="#ctx0" brushRef="#br0">0 89 13229,'0'0'6550,"11"2"-3833,45 5 272,57 1 1,159-11-54,248-59-2998,-382 40-4584,-1 3-5417</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6:03.187"/>
    </inkml:context>
    <inkml:brush xml:id="br0">
      <inkml:brushProperty name="width" value="0.025" units="cm"/>
      <inkml:brushProperty name="height" value="0.025" units="cm"/>
    </inkml:brush>
  </inkml:definitions>
  <inkml:trace contextRef="#ctx0" brushRef="#br0">263 311 13549,'0'0'4126,"8"-10"-421,23-33-256,-30 42-3180,1-1 1,-1 1-1,0-1 1,0 0-1,0 0 1,0 1 0,-1-1-1,1 0 1,0 0-1,-1 0 1,0 0-1,1 0 1,-1 0-1,0 0 1,0 0-1,0-2 1,0 3-188,-1 0 0,1 0 0,0 0 0,-1 0-1,1 0 1,-1 1 0,0-1 0,1 0 0,-1 0 0,0 0 0,1 1 0,-1-1 0,0 1 0,0-1 0,0 0 0,1 1 0,-1-1 0,0 1-1,0 0 1,0-1 0,0 1 0,-1-1 0,-6 0-39,0 0-1,0 0 0,0 0 1,0 1-1,-14 2 1,12-2 106,-2 2-148,0-1-1,1 2 1,-1 0-1,1 0 0,0 1 1,-1 0-1,2 1 1,-1 0-1,1 1 0,-1 0 1,-8 8-1,12-10 5,1 1 0,-1 0-1,1 0 1,1 1 0,-1 0 0,1 0 0,0 0-1,1 0 1,-1 1 0,1 0 0,0 0-1,1 0 1,0 1 0,0-1 0,0 1 0,1-1-1,-1 11 1,3-17 5,-1 1 0,1-1 0,0 1 0,1-1 0,-1 1 0,0-1 1,0 1-1,1-1 0,-1 0 0,0 1 0,1-1 0,0 1 0,-1-1 0,1 0 0,0 0 0,0 1 0,-1-1 0,1 0 0,0 0 0,0 0 0,0 0 1,1 0-1,0 1 0,1 0 9,0 0 0,1-1 0,-1 1 0,0-1 0,1 0 0,-1 0 0,1 0 1,-1-1-1,6 1 0,5 0 31,-1-1 0,0-1 0,0 0 0,21-5 0,-13-1-30,0 0 0,0-2-1,0 0 1,-1-2-1,0 0 1,-1-1-1,-1-1 1,0 0 0,0-2-1,-2 0 1,0-1-1,0 0 1,-2-1-1,19-29 1,-28 39-20,-2 0 0,1 0 0,-1 0 0,0-1 0,0 1 0,-1-1 0,0 0 0,-1 1 0,2-15 0,-3 19 0,0-1 0,0 1 0,0-1 0,-1 0 0,1 1 0,-1-1 0,0 1 0,0 0 0,0-1 0,-1 1 0,1 0 0,-1 0 0,1-1 0,-1 1 0,0 0 0,-1 1 0,1-1 0,0 0 0,-1 1 0,1-1 0,-1 1 0,0 0 0,-4-3 0,-7-2 0,1 1 0,-1 0 0,0 1 0,-1 0 0,1 1 0,-1 1 0,0 0 0,-28-1 0,36 4 0,-1-1 0,0 1 0,1 0 0,-1 1 0,1 0 0,-1 0 0,0 1 0,1 0 0,0 0 0,0 0 0,-1 1 0,1 0 0,1 1 0,-1 0 0,0 0 0,1 0 0,0 1 0,-11 9 0,16-12-195,-1-1 1,1 1-1,0 0 1,0-1-1,-1 1 0,1 0 1,0 0-1,1-1 0,-1 1 1,0 0-1,0 0 1,1 0-1,-1 0 0,1 0 1,0 0-1,0 0 0,-1 0 1,1 0-1,0 0 1,1 0-1,-1 0 0,0 0 1,1 0-1,-1 0 0,1 0 1,-1 0-1,1 0 1,0 0-1,0 0 0,0 0 1,0-1-1,0 1 0,0 0 1,3 1-1,0 2-838,1-2 1,-1 1-1,1 0 0,0-1 1,1 0-1,-1 0 0,0-1 0,1 1 1,0-1-1,8 2 0,25 4-10135</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6:03.640"/>
    </inkml:context>
    <inkml:brush xml:id="br0">
      <inkml:brushProperty name="width" value="0.025" units="cm"/>
      <inkml:brushProperty name="height" value="0.025" units="cm"/>
    </inkml:brush>
  </inkml:definitions>
  <inkml:trace contextRef="#ctx0" brushRef="#br0">66 1 18449,'0'0'9834,"-50"22"-8009,40-1-479,4 1-610,6 2-159,1-4-577,17-5 0,8-5 0,4-6 0,2-4 0,0 0-705,-3-5-1441,-4-10-1633,-7-3-930,-2-3-384,-1 2-608</inkml:trace>
  <inkml:trace contextRef="#ctx0" brushRef="#br0" timeOffset="1">270 12 9353,'0'0'12299,"-46"68"-9416,23-32-160,0 0-673,0 3-225,3-4-479,5-3-1058,3-3-288,10-3 0,2-10 0,0-4-448,4-9-3620,5-3-5093</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6:04.185"/>
    </inkml:context>
    <inkml:brush xml:id="br0">
      <inkml:brushProperty name="width" value="0.025" units="cm"/>
      <inkml:brushProperty name="height" value="0.025" units="cm"/>
    </inkml:brush>
  </inkml:definitions>
  <inkml:trace contextRef="#ctx0" brushRef="#br0">115 158 11691,'-10'4'4362,"3"-1"-3577,-49 21 3127,53-23-3510,0 0 1,0 0 0,0 1-1,0-1 1,1 1-1,-1 0 1,1 0 0,-1 0-1,1 0 1,0 1-1,0-1 1,0 0 0,0 1-1,0 0 1,0-1-1,-1 4 1,3-5-347,0 0 0,1-1 0,-1 1 0,0 0 0,0-1 0,1 1 0,-1 0 0,0-1 0,1 1 1,-1 0-1,0-1 0,1 1 0,-1-1 0,1 1 0,-1-1 0,1 1 0,-1-1 0,1 1 0,0-1 0,-1 1 0,1-1 0,-1 0 0,1 1 0,0-1 0,-1 0 0,1 0 0,0 0 0,0 1 0,-1-1 0,1 0 0,0 0 0,0 0 0,29 4 728,-27-4-652,104 1 569,-1-4 0,210-35-1,-132 12-394,1152-91-306,-844 82 0,-39 21 0,-446 14 0,-2 0 0,0 0 0,1 0 0,-1 0 0,0 1 0,0 0 0,0 0 0,0 0 0,0 0 0,0 1 0,0 0 0,6 3 0,-11-5-19,0 0 0,-1 0 0,1 0-1,0 0 1,0 0 0,0 0 0,0-1 0,-1 1 0,1 0 0,0 0-1,0 0 1,0 0 0,-1 0 0,1 0 0,0 0 0,0 0 0,0 0-1,-1 0 1,1 1 0,0-1 0,0 0 0,0 0 0,-1 0 0,1 0-1,0 0 1,0 0 0,0 0 0,0 0 0,-1 0 0,1 1 0,0-1-1,0 0 1,0 0 0,0 0 0,0 0 0,0 1 0,-1-1 0,1 0-1,0 0 1,0 0 0,0 0 0,0 1 0,0-1 0,0 0 0,0 0-1,0 0 1,0 1 0,0-1 0,0 0 0,0 0 0,0 0 0,0 1-1,0-1 1,0 0 0,0 0 0,0 0 0,0 1 0,0-1 0,0 0-1,0 0 1,1 0 0,-1 0 0,0 1 0,-18-2-3432,3-11-3318,4-9-5232</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6:05.431"/>
    </inkml:context>
    <inkml:brush xml:id="br0">
      <inkml:brushProperty name="width" value="0.025" units="cm"/>
      <inkml:brushProperty name="height" value="0.025" units="cm"/>
    </inkml:brush>
  </inkml:definitions>
  <inkml:trace contextRef="#ctx0" brushRef="#br0">290 289 15022,'0'0'3395,"1"-9"-111,-1 7-3191,0 0 63,1-1 0,-1 1 0,0 0-1,0-1 1,0 1 0,0 0 0,0-1 0,0 1 0,-1-1 0,1 1 0,-1 0 0,0-1 0,0 1-1,0 0 1,0 0 0,0 0 0,0 0 0,0 0 0,-1 0 0,1 0 0,-1 0 0,1 0 0,-1 0-1,0 1 1,0-1 0,0 1 0,1-1 0,-2 1 0,1 0 0,0 0 0,0 0 0,0 0-1,0 0 1,-1 0 0,1 1 0,-5-1 0,-3 0-62,0 0 0,-1 1 0,1 0 0,-1 1 0,1 1-1,0-1 1,-1 1 0,1 1 0,0 0 0,0 1 0,1 0 0,-1 0 0,-15 10 0,19-10-67,-1 0 1,1 0 0,1 1-1,-1 0 1,1 0-1,0 0 1,0 0 0,0 1-1,0 0 1,1 0 0,0 0-1,1 1 1,-1-1 0,1 1-1,1 0 1,-1 0 0,1 0-1,0 0 1,1 0 0,-1 10-1,2-16-12,0 0 1,0 0-1,0 0 0,1 1 0,-1-1 1,0 0-1,1 0 0,-1 0 0,1 0 0,-1 0 1,1 0-1,0 0 0,-1 0 0,1 0 1,0 0-1,0 0 0,0 0 0,-1 0 0,1-1 1,0 1-1,0 0 0,0-1 0,0 1 1,1-1-1,-1 1 0,0-1 0,0 1 0,0-1 1,0 0-1,0 1 0,1-1 0,-1 0 1,0 0-1,0 0 0,0 0 0,2 0 0,4 0 78,0 0 0,1 0 0,-1-1 0,0 0 0,9-3 0,-4 0-10,1-1-1,-1 0 0,0-1 0,-1-1 1,1 0-1,-2 0 0,1-1 0,12-11 1,-7 4 11,0-1 0,-1-1 0,-1 0 1,14-22-1,-21 28-32,0-1 0,-1 0 0,0-1-1,-1 0 1,-1 0 0,0 0 0,0 0 0,1-20 0,-4 29-52,-1 1 1,1 0 0,-1-1 0,0 1-1,0-1 1,-1 1 0,1 0 0,-1-1 0,1 1-1,-1 0 1,0-1 0,-1 1 0,1 0 0,0 0-1,-1 0 1,0 0 0,1 0 0,-1 0-1,-1 1 1,1-1 0,0 0 0,0 1 0,-1 0-1,0 0 1,1-1 0,-1 2 0,0-1-1,0 0 1,0 0 0,0 1 0,0 0 0,0 0-1,-1 0 1,1 0 0,0 0 0,-1 0-1,1 1 1,-4-1 0,-4 1-12,0 0-1,0 0 1,0 1-1,0 0 1,0 1 0,0 0-1,1 0 1,-1 1-1,1 1 1,-1 0 0,1 1-1,0-1 1,1 2 0,-1-1-1,1 2 1,1-1-1,-1 1 1,1 0 0,0 1-1,0 0 1,1 0-1,-12 18 1,19-25-84,-1 0 1,0-1-1,1 1 0,-1 0 1,1 0-1,-1 0 1,1 0-1,-1 0 0,1 0 1,0 0-1,0 0 0,-1 0 1,1 0-1,0 0 0,0 0 1,0 0-1,0 0 0,0 0 1,0 0-1,1 0 1,-1 0-1,0 0 0,0 0 1,1 0-1,-1 0 0,0 0 1,1 0-1,-1 0 0,1 0 1,1 1-1,0-1-441,0 1-1,0-1 0,0 0 1,1 0-1,-1-1 0,0 1 1,1 0-1,-1-1 0,1 0 1,-1 1-1,1-1 0,2 0 1,23 0-5731</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6:05.866"/>
    </inkml:context>
    <inkml:brush xml:id="br0">
      <inkml:brushProperty name="width" value="0.025" units="cm"/>
      <inkml:brushProperty name="height" value="0.025" units="cm"/>
    </inkml:brush>
  </inkml:definitions>
  <inkml:trace contextRef="#ctx0" brushRef="#br0">137 29 14029,'0'0'14216,"8"-7"-12054,-5 4-2011,24-15 1132,-27 18-1267,1 0 1,-1 0-1,0 0 1,1 0 0,-1 0-1,0 0 1,1 0-1,-1 0 1,0 0-1,1 0 1,-1 0 0,0 0-1,0 1 1,1-1-1,-1 0 1,0 0-1,1 0 1,-1 0-1,0 1 1,0-1 0,1 0-1,-1 0 1,0 0-1,0 1 1,0-1-1,0 0 1,1 0 0,-1 1-1,0-1 1,0 0-1,0 1 1,0-1-1,0 0 1,1 1-1,-2 26 288,-6 0-297,-2 0 0,-1-1 0,0 0 0,-2-1-1,-1 0 1,-21 30 0,-2 6-12,24-40 5,6-12 0,0 0 0,1 0 0,1 1 0,0-1 0,0 1 0,0 0 0,-3 17 0,8-25 0,-1-1 0,0 0 0,1 0 0,-1 0 0,1 0 0,-1 0 0,1-1 0,0 1 0,-1 0 0,1 0 0,0 0 0,0 0 0,-1-1 0,1 1 0,0 0 0,0-1 0,0 1 0,0-1 0,0 1 0,0-1 0,0 1 0,0-1 0,0 1 0,0-1 0,0 0 0,0 0 0,0 0 0,0 0 0,0 0 0,1 0 0,-1 0 0,0 0 0,0 0 0,1 0 0,46-4 0,-23-2-241,1-1-1,-1-1 1,-1-2-1,47-24 1,-36 17-880,45-16 0,-75 31-448,0 0-769</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6:06.255"/>
    </inkml:context>
    <inkml:brush xml:id="br0">
      <inkml:brushProperty name="width" value="0.025" units="cm"/>
      <inkml:brushProperty name="height" value="0.025" units="cm"/>
    </inkml:brush>
  </inkml:definitions>
  <inkml:trace contextRef="#ctx0" brushRef="#br0">0 205 16464,'0'0'8258,"12"0"-6470,454-47 2909,-201 16-3137,-141 19-1583,37-3-339,180-41 0,-321 52-112,29-8-831,-24-3-2532,-25 15 3665,0 0 1,1-1-1,-1 1 1,0 0-1,0-1 1,0 1-1,0 0 1,0-1-1,0 1 1,0 0-1,0-1 1,0 1-1,0 0 1,0-1-1,0 1 1,-1 0-1,1-1 1,0 1-1,0 0 1,0 0-1,0-1 1,0 1 0,-1 0-1,1-1 1,0 1-1,0 0 1,0 0-1,-1 0 1,1-1-1,0 1 1,0 0-1,-1 0 1,1 0-1,0-1 1,-1 1-1,1 0 1,0 0-1,0 0 1,-1 0-1,1 0 1,0 0-1,-1 0 1,1 0-1,0 0 1,-1 0-1,1 0 1,0 0-1,-1 0 1,1 0-1,0 0 1,-1 0 0,1 0-1,0 0 1,-1 0-1,1 0 1,-1 1-1,-22-4-9282</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6:06.817"/>
    </inkml:context>
    <inkml:brush xml:id="br0">
      <inkml:brushProperty name="width" value="0.025" units="cm"/>
      <inkml:brushProperty name="height" value="0.025" units="cm"/>
    </inkml:brush>
  </inkml:definitions>
  <inkml:trace contextRef="#ctx0" brushRef="#br0">201 253 9001,'0'0'17755,"-10"-8"-16495,-36-21-235,43 27-955,-1 1 0,1 1 0,0-1 0,0 0 0,0 1-1,-1-1 1,1 1 0,0 0 0,-1 0 0,1 1 0,0-1 0,0 1 0,0-1 0,-1 1 0,1 0 0,0 0 0,0 0 0,0 1 0,0-1 0,0 1 0,1 0 0,-1-1-1,0 1 1,-2 3 0,1-2 28,0 0 0,0 1 0,0 0 0,1 0-1,-1 0 1,1 0 0,0 0 0,1 0-1,-1 1 1,1 0 0,-1-1 0,1 1 0,-1 5-1,3-9-91,-1 0 0,1 0 0,0 0 0,0 0 0,0 0 0,0 1 0,0-1 0,0 0 0,0 0 0,1 0 0,-1 0 0,0 0 0,0 0 0,1 0 0,-1 0 0,1 0 0,-1 0 0,1 0 0,-1 0 0,1-1 0,-1 1 0,1 0 0,0 0 0,0 0 0,-1-1 0,1 1 0,0 0 0,0-1 0,0 1 0,1 0 0,2 0 14,-1 0-1,1 0 1,-1 0 0,1 0 0,0-1 0,-1 1 0,1-1 0,0 0 0,4-1 0,5 0 25,0-1-1,0 0 1,0-1 0,18-7 0,-11 1-45,0-1 0,0-1 0,-1-1 0,30-23 0,-43 30 0,0 0 0,0 0 0,0-1 0,-1 1 0,0-1 0,0-1 0,-1 1 0,1-1 0,-1 1 0,-1-1 0,1 0 0,-1-1 0,-1 1 0,1 0 0,-1-1 0,2-14 0,-4 19 0,-1 0 0,1 0 0,-1 0 0,0 0 0,0 0 0,0 0 0,0 1 0,-1-1 0,1 0 0,-1 0 0,1 1 0,-1-1 0,0 1 0,0 0 0,0-1 0,-1 1 0,1 0 0,0 0 0,-1 0 0,1 1 0,-1-1 0,0 0 0,0 1 0,1 0 0,-6-2 0,-10-4 0,0 1 0,-35-8 0,40 11 0,-10-2 0,0 0 0,-1 2 0,1 0 0,-1 2 0,-32 2 0,55-1-41,-1 0 1,1 0-1,0 1 0,-1-1 1,1 0-1,-1 1 0,1-1 1,0 1-1,-1-1 0,1 1 1,0 0-1,-1-1 0,1 1 1,0 0-1,0 0 0,0 0 1,0 0-1,0 0 0,0 0 1,0 0-1,0 0 0,0 1 1,1-1-1,-1 0 0,0 0 1,1 1-1,-1-1 0,1 1 1,-1-1-1,1 0 0,0 1 1,0-1-1,-1 1 0,1-1 1,0 1-1,0-1 0,1 2 1,-1 1-198,0-1 0,1 0 0,0 0 1,0 0-1,0 1 0,0-1 0,0 0 1,1 0-1,-1 0 0,1-1 1,0 1-1,0 0 0,0-1 0,0 1 1,3 3-1,26 14-5383,5-3-2403</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5:57.582"/>
    </inkml:context>
    <inkml:brush xml:id="br0">
      <inkml:brushProperty name="width" value="0.025" units="cm"/>
      <inkml:brushProperty name="height" value="0.025" units="cm"/>
    </inkml:brush>
  </inkml:definitions>
  <inkml:trace contextRef="#ctx0" brushRef="#br0">790 105 2306,'0'-3'688,"0"0"-1,0-1 1,-1 1 0,0 0-1,1-1 1,-1 1 0,0 0-1,0 0 1,-1 0 0,1 0-1,-1 0 1,0 0 0,1 0-1,-6-5 1,3 4-202,0 0 0,0 0 0,0 1 0,-1 0 0,0-1-1,0 2 1,0-1 0,-7-3 0,0 2-138,0 0 0,-1 1 0,1 0 0,-1 1 1,0 0-1,1 1 0,-20 1 0,16 1-199,0 2 0,0 0 1,0 1-1,1 0 0,-1 1 1,-15 8-1,-92 50 523,87-44-638,16-9 48,1 1 0,0 1 0,1 1 0,0 0 0,1 1-1,0 1 1,2 0 0,0 1 0,0 1 0,2 1 0,0 0 0,1 0 0,0 1 0,2 1 0,0 0 0,-6 21 0,2 0 55,2 1 0,1 1 1,-7 78-1,15-100-122,2 0-1,1 0 1,1 0-1,0 0 1,2 0 0,0 0-1,2-1 1,0 0 0,1 0-1,9 21 1,-10-32-8,1 1 1,0-1-1,0 0 0,1 0 1,0-1-1,0 0 1,1 0-1,0-1 0,1 0 1,-1 0-1,1-1 0,1 0 1,-1-1-1,1 0 0,0 0 1,0-1-1,0 0 0,1-1 1,-1 0-1,1-1 0,0 0 1,0-1-1,17 1 1,6-2 85,0-2 1,0-1 0,0-1 0,-1-2-1,1-2 1,46-16 0,1-3 61,-2-3-1,0-4 1,-2-3 0,-2-4 0,133-96 0,-190 123-18,-1-1 1,-1-1 0,-1-1-1,0 0 1,-1-1 0,-1 0-1,-1-1 1,0 0 0,12-31 0,-20 42-63,-1-1 1,0 0 0,0 0 0,-1 0 0,0 0-1,0-1 1,-1 1 0,-1 0 0,0-1 0,0 1 0,0-1-1,-1 1 1,-1 0 0,0 0 0,0-1 0,-1 1 0,0 0-1,0 1 1,-1-1 0,0 1 0,0-1 0,-1 1-1,-1 0 1,-11-13 0,4 8-40,0 1 1,-1 1-1,-1 0 0,0 1 1,0 1-1,-1 0 0,0 1 1,0 1-1,-1 1 0,0 0 1,0 1-1,-1 0 0,-31-2 1,-17 0-57,0 3 0,-88 7 0,121 0-254,-61 14 1,28-4-3095,1-7-7142,50-6-1715</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6:07.148"/>
    </inkml:context>
    <inkml:brush xml:id="br0">
      <inkml:brushProperty name="width" value="0.025" units="cm"/>
      <inkml:brushProperty name="height" value="0.025" units="cm"/>
    </inkml:brush>
  </inkml:definitions>
  <inkml:trace contextRef="#ctx0" brushRef="#br0">110 1 13869,'0'0'18284,"-8"12"-17745,-13 16-456,-2 2-87,-26 43 0,48-72 5,1 1 0,-1-1 0,0 0 0,0 0 1,0 1-1,1-1 0,-1 0 0,1 1 0,-1-1 0,1 0 0,0 1 0,-1-1 0,1 1 0,0-1 1,0 1-1,0-1 0,0 0 0,0 1 0,0-1 0,0 1 0,1-1 0,-1 1 0,1-1 1,-1 0-1,2 3 0,-1-3 0,1 0 1,-1 0-1,0 0 1,1-1-1,0 1 1,-1 0-1,1-1 1,-1 1-1,1-1 1,0 0-1,-1 0 1,1 1-1,0-1 1,0 0-1,-1 0 1,1 0-1,0-1 1,1 1-1,8-2-48,-1 0-1,1-1 0,-1 0 0,0-1 0,18-9 0,11-17-4048,-9-8-7262,-13 7-1881</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6:07.490"/>
    </inkml:context>
    <inkml:brush xml:id="br0">
      <inkml:brushProperty name="width" value="0.025" units="cm"/>
      <inkml:brushProperty name="height" value="0.025" units="cm"/>
    </inkml:brush>
  </inkml:definitions>
  <inkml:trace contextRef="#ctx0" brushRef="#br0">1 0 18898,'0'0'11307</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6:15.030"/>
    </inkml:context>
    <inkml:brush xml:id="br0">
      <inkml:brushProperty name="width" value="0.025" units="cm"/>
      <inkml:brushProperty name="height" value="0.025" units="cm"/>
    </inkml:brush>
  </inkml:definitions>
  <inkml:trace contextRef="#ctx0" brushRef="#br0">1547 235 5669,'0'0'4992,"-1"-10"-3818,0-131 3828,1 139-4863,-1 0-1,1 1 0,0-1 0,-1 1 1,1-1-1,-1 1 0,0 0 0,1-1 1,-1 1-1,0 0 0,0-1 0,0 1 1,0 0-1,0 0 0,0 0 0,0 0 1,0 0-1,-1 0 0,1 0 0,0 0 1,-1 0-1,1 0 0,-1 1 0,1-1 1,-1 1-1,1-1 0,-1 1 0,1-1 1,-1 1-1,1 0 0,-1 0 0,-2 0 1,-63-1 607,48 2-524,-37 0-129,33 0-30,0 0 0,0-1 0,0-2 0,-1 0 0,1-2 0,-31-8 0,23 3 134,-1 1 0,0 2 0,-1 1 0,1 1 0,-1 2 0,0 1 0,1 2 0,-56 8 0,28 1 84,0 3 1,1 3-1,-99 39 0,131-43-95,-1 2 0,2 0 1,0 2-1,0 1 0,2 1 0,0 1 0,1 1 0,1 1 0,1 1 0,1 1 0,1 1 0,-16 27 0,11-12-89,3 1-1,0 1 1,3 1 0,2 1 0,1 0-1,3 1 1,-10 59 0,15-63-57,2 1 1,1-1 0,2 0-1,1 1 1,10 69 0,-7-96-24,1 0 0,1-1 0,0 1 0,1-1 0,0 0 1,1-1-1,1 1 0,13 19 0,-13-24-11,0 0 0,0 0 0,1-1 0,0 0 0,0 0-1,1-1 1,0 0 0,0 0 0,0-1 0,1 0 0,0-1 0,18 6 0,4-2 33,2-1 0,-1-1 0,66 2 0,102-15 2,250-62-14,-391 54 15,-1-2 0,0-3-1,-1-2 1,-1-3 0,65-39-1,-59 26 132,-1-3 1,-2-2-1,-3-4 0,54-54 0,-103 93-78,1-1 0,-2 0 1,1-1-1,-1 1 0,-1-2 0,0 1 0,0-1 1,-1 0-1,-1 0 0,7-20 0,-9 22-29,-1-1-1,0 1 0,0-1 0,-1 0 0,0 1 0,-1-1 0,0 0 0,0 1 0,-1-1 1,0 1-1,-1 0 0,0 0 0,-7-16 0,-132-236-65,137 252-691,-1 1 0,0 1 0,-1-1 0,1 1 0,-1 0 0,-1 0 0,-9-7 0,14 12 212,-1 0 0,1 0 0,-1 0 0,0 0 0,0 0 0,0 1 0,0-1 0,0 1 0,0 0 0,0 0 0,0 1 0,0-1 0,0 1 0,0 0 0,-1 0 0,1 1 0,0-1 0,0 1 0,-6 1 0,1 4-8948</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6:15.420"/>
    </inkml:context>
    <inkml:brush xml:id="br0">
      <inkml:brushProperty name="width" value="0.025" units="cm"/>
      <inkml:brushProperty name="height" value="0.025" units="cm"/>
    </inkml:brush>
  </inkml:definitions>
  <inkml:trace contextRef="#ctx0" brushRef="#br0">10 0 13196,'0'0'16726,"3"14"-15808,-1-7-820,0 2-22,0 1 1,0-1 0,-1 0-1,0 1 1,-1-1 0,0 1 0,0-1-1,-1 1 1,-2 11 0,-3 4-201,1 1 0,1 0 1,2 1-1,0-1 0,3 36 1,9-30-755,0-20-911,4-10-3605,-13-7 370,-1-9-2508</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6:15.762"/>
    </inkml:context>
    <inkml:brush xml:id="br0">
      <inkml:brushProperty name="width" value="0.025" units="cm"/>
      <inkml:brushProperty name="height" value="0.025" units="cm"/>
    </inkml:brush>
  </inkml:definitions>
  <inkml:trace contextRef="#ctx0" brushRef="#br0">0 89 18353,'0'0'5157,"87"-18"-3171,-26 12-224,14 0-801,4 1-801,1 0-192,-1-6-1890,-7-5-3523,-4-5-10442</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6:19.356"/>
    </inkml:context>
    <inkml:brush xml:id="br0">
      <inkml:brushProperty name="width" value="0.025" units="cm"/>
      <inkml:brushProperty name="height" value="0.025" units="cm"/>
    </inkml:brush>
  </inkml:definitions>
  <inkml:trace contextRef="#ctx0" brushRef="#br0">1679 183 4773,'0'0'7874,"1"-9"-6300,0 6-1520,0-4 294,0-1 1,0 0-1,0 1 0,-1-1 1,0 0-1,-2-8 1,1 12-256,1 1 0,-1 0 1,-1 0-1,1 0 0,0 0 1,-1 0-1,1 0 0,-1 0 1,0 0-1,0 0 0,0 1 1,-1-1-1,1 1 0,-1 0 1,1-1-1,-1 1 0,0 0 1,1 1-1,-1-1 0,-4-1 1,-9-4 101,0 1 0,0 0 0,0 2-1,-1 0 1,1 0 0,-23 0 0,-107 0-21,69 4-138,-56-6-45,52 0 578,-1 5 0,-93 9 0,132 1-453,1 1 0,0 2 0,1 2 1,0 2-1,2 2 0,0 1 0,-39 26 0,45-23 121,2 1-1,1 1 1,1 2 0,0 1 0,3 1-1,0 2 1,-34 50 0,33-37-78,1 0-1,2 2 1,2 1-1,2 1 1,-17 64-1,31-92-147,1 0-1,1 1 1,1 0-1,1-1 0,0 1 1,2 0-1,3 36 1,-1-45 9,1 1 0,0-1 0,0 1 0,1-1 0,1-1 0,0 1 0,0 0 0,1-1 0,1 0 0,-1-1 0,1 1 0,1-1 1,0-1-1,14 13 0,3-2 25,2 0 0,0-2 0,0-1 0,2-1 0,0-2 1,0 0-1,1-2 0,1-2 0,0 0 0,62 7 0,-3-6-9,0-4-1,149-10 1,-165-3 79,0-3 0,0-3 0,-1-3 0,0-4 0,-2-3 0,-1-3 0,-1-3 0,-1-3 0,-2-3 0,64-44 0,-106 62 92,-1-2-1,0 0 1,-1-2 0,-2 0-1,0-1 1,-1-1 0,-1-1-1,-1-1 1,15-31 0,-23 39-178,-1-1 1,0 0 0,-2 0-1,0 0 1,-1-1 0,-1 0-1,-1 0 1,0 0 0,-2 0-1,0 0 1,-1-1 0,-1 1-1,-1 0 1,-1 0 0,-5-23-1,3 28-19,-1 1 0,0 0 0,0 0 0,-1 0 0,-1 1 0,0 0-1,-1 0 1,0 1 0,-1 1 0,0-1 0,-1 1 0,0 1 0,0 0 0,-1 1 0,0 0-1,0 1 1,-1 0 0,0 1 0,-16-6 0,-1 1-144,0 2 0,-1 0-1,0 2 1,-1 2 0,1 0 0,-1 3 0,-54 1 0,77 1-362,0 1-1,1 0 1,-1 0 0,-17 6 0,-9 13-5495,24-11-730</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6:19.857"/>
    </inkml:context>
    <inkml:brush xml:id="br0">
      <inkml:brushProperty name="width" value="0.025" units="cm"/>
      <inkml:brushProperty name="height" value="0.025" units="cm"/>
    </inkml:brush>
  </inkml:definitions>
  <inkml:trace contextRef="#ctx0" brushRef="#br0">0 69 4420,'0'0'22501,"10"1"-20883,140-3 1175,85-18-3125,-232 20 185,29-10-2829,-31 9 2553,0 1 1,0-1-1,0 0 0,-1 0 0,1 0 0,0 0 0,-1 1 0,1-1 0,-1 0 1,1 0-1,-1 0 0,1 0 0,-1 0 0,0 0 0,1 0 0,-1-1 1,0 1-1,0-1 0,1-17-11509</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6:22.922"/>
    </inkml:context>
    <inkml:brush xml:id="br0">
      <inkml:brushProperty name="width" value="0.025" units="cm"/>
      <inkml:brushProperty name="height" value="0.025" units="cm"/>
    </inkml:brush>
  </inkml:definitions>
  <inkml:trace contextRef="#ctx0" brushRef="#br0">0 1 8616,'0'0'5958,"18"56"-5926,-18-34 0,0-1 0,0 0-1153,0-7-1666,0-8-3042</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6:25.459"/>
    </inkml:context>
    <inkml:brush xml:id="br0">
      <inkml:brushProperty name="width" value="0.025" units="cm"/>
      <inkml:brushProperty name="height" value="0.025" units="cm"/>
    </inkml:brush>
  </inkml:definitions>
  <inkml:trace contextRef="#ctx0" brushRef="#br0">160 29 3651,'0'0'12775,"5"-23"-12374,7 18 4611,-23 16-2969,8-8-1832,-1-1 0,1 1 1,1 0-1,-1 0 1,0 1-1,1-1 1,-1 0-1,-1 5 0,4-8-168,1 11 2363,-2-9 11,1-12-1768,0 10-633,0 0-144,2 0 117,-1 0 22,-1 0-10,0 0 0,0 0 0,1 0 0,-1 0 1,0 0-1,0 0 0,0 0 0,1 0 0,-1 0 0,0 0 1,0 0-1,0 0 0,0 0 0,1 0 0,-1 0 0,0 0 1,0 1-1,0-1 0,0 0 0,1 0 0,-1 0 0,0 0 1,0 0-1,0 0 0,0 1 0,0-1 0,1 0 0,-1 0 1,0 0-1,0 0 0,0 0 0,0 1 0,0-1 0,0 0 1,0 0-1,0 0 0,0 1 0,0-1 0,0 0 0,0 0 1,0 0-1,0 1 0,0-1 0,0 0 0,0 0 0,0 0 1,0 0-1,0 1 0,0-1 0,0 0 0,0 0 0,0 0 1,0 1-1,0-1 0,0 0 0,-1 0 0,1 0 0,0 0 1,0 0-1,0 1 0,0-1 0,0 0 0,-1 0 0,1 0 1,0 0-1,0 0 0,0 0 0,-1 0 0,-11 13 48,10-11-82,-3 3-419,0-1 0,0 1 0,0-1 0,-1 0 0,1-1 0,-9 5 0,-25 2-6249,-6-8-5140</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6:27.049"/>
    </inkml:context>
    <inkml:brush xml:id="br0">
      <inkml:brushProperty name="width" value="0.025" units="cm"/>
      <inkml:brushProperty name="height" value="0.025" units="cm"/>
    </inkml:brush>
  </inkml:definitions>
  <inkml:trace contextRef="#ctx0" brushRef="#br0">1110 103 5221,'0'0'5627,"-10"-10"-3268,6 6-2195,-2-3 20,0 1 0,0 0 0,-1 0 0,1 1 0,-2 0-1,1 0 1,0 0 0,-1 1 0,0 0 0,0 1 0,-9-3-1,-15-2 71,0 1 0,0 2-1,0 2 1,-1 1 0,0 1-1,1 2 1,-1 1-1,0 1 1,1 2 0,0 2-1,0 0 1,1 2 0,0 2-1,-35 16 1,35-11-104,0 1-1,0 2 1,2 0-1,0 2 1,2 2 0,0 0-1,2 2 1,0 0-1,2 2 1,1 1 0,1 0-1,-33 62 1,35-53-34,2 1 0,2 1 0,1 0 1,2 1-1,2 0 0,2 1 0,1 0 1,3 1-1,1-1 0,2 1 0,1-1 0,7 43 1,-5-71-15,1-1 0,0 1 0,0-1 0,1 0 0,1 0 0,0-1 0,0 1 1,2-1-1,-1 0 0,1-1 0,1 1 0,0-2 0,0 1 0,1-1 0,0 0 0,0-1 1,1 0-1,1 0 0,-1-1 0,1-1 0,0 1 0,0-2 0,1 0 0,0 0 1,0-1-1,0 0 0,0-1 0,1-1 0,-1 0 0,22 1 0,1-3 61,0 0 0,0-2 0,-1-2-1,1-1 1,-1-2 0,0-1 0,-1-1-1,1-2 1,39-20 0,-21 5 21,-1-1-1,-1-4 1,-2-1 0,80-69 0,-106 81 33,0-2 1,-2 0-1,0-1 1,-2-1 0,0-1-1,-2-1 1,15-31-1,-22 38-153,-1 0 0,-1 0 0,0-1 0,-2 0 0,0 0 0,-2 0 1,0 0-1,-1-1 0,-1 0 0,-1 1 0,-3-29 0,1 38-86,0 1 1,-1 0 0,1 0 0,-2 0 0,0 1-1,0-1 1,-1 1 0,0 0 0,0 0-1,-1 0 1,0 1 0,-1 0 0,1 0 0,-2 1-1,1 0 1,-1 0 0,0 0 0,-1 1-1,1 1 1,-1-1 0,0 1 0,-1 1-1,1 0 1,-1 0 0,0 1 0,-12-3 0,-1 1-705,-1 0 1,1 2 0,-1 1-1,0 1 1,0 1-1,0 1 1,1 1 0,-1 1-1,0 1 1,-33 10 0,-20 11-4838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3:49.615"/>
    </inkml:context>
    <inkml:brush xml:id="br0">
      <inkml:brushProperty name="width" value="0.025" units="cm"/>
      <inkml:brushProperty name="height" value="0.025" units="cm"/>
    </inkml:brush>
  </inkml:definitions>
  <inkml:trace contextRef="#ctx0" brushRef="#br0">561 18 5349,'-8'-2'4255,"-7"-3"-3259,0 2 0,-1 0 0,1 1 0,-1 0 0,0 1 0,-21 2 0,23 0-713,0 1 0,0 1 1,0 0-1,0 1 0,0 0 1,1 1-1,-1 1 0,1 0 1,1 1-1,-1 0 0,1 1 1,-15 13-1,7-3-104,1 1 0,1 1-1,1 0 1,0 1 0,2 1-1,0 1 1,2 0 0,0 1-1,2 0 1,0 1 0,2 0-1,-10 46 1,5-5 57,4 1 0,2 0 0,2 127 0,9-121-193,4 0 0,2 0-1,4 0 1,3-2 0,3 0 0,3-1-1,47 100 1,-58-148-29,1 0 0,2-1-1,0 0 1,1-2 0,1 1 0,1-2 0,0 0-1,1-1 1,1-1 0,1 0 0,1-2 0,0 0 0,36 17-1,-27-17 4,0-2 0,1-2 0,0 0 0,0-2 0,1-2 0,0 0-1,0-2 1,1-2 0,-1-1 0,35-3 0,-54 0 33,-1 0 0,1 0 0,-1-1 0,0-1 0,0 0 0,0 0 0,0-1 0,-1-1 0,19-12 0,-12 5 138,-2 0 1,0-1 0,0-1 0,-1 0-1,16-22 1,-3-3 203,-2-1 0,-1-1 0,-3-1 1,24-62-1,-28 55 42,-2-2 0,-3 0 0,-1 0 0,6-81 0,-13 37 80,-9-159-1,1 221-473,-2 0-1,-1 0 0,-2 0 0,-1 0 0,-1 2 0,-2-1 1,-1 1-1,-2 1 0,-1 0 0,-1 1 0,-2 1 1,-33-39-1,35 48-108,0 1 1,-2 1 0,0 1-1,-1 1 1,0 1 0,-2 0-1,0 2 1,0 0 0,-1 2-1,-1 0 1,1 2 0,-2 0-1,1 2 1,-1 0 0,0 2-1,-1 1 1,-34-1 0,-25 4-6573,49 1 197</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6:05.695"/>
    </inkml:context>
    <inkml:brush xml:id="br0">
      <inkml:brushProperty name="width" value="0.025" units="cm"/>
      <inkml:brushProperty name="height" value="0.025" units="cm"/>
    </inkml:brush>
  </inkml:definitions>
  <inkml:trace contextRef="#ctx0" brushRef="#br0">736 61 4901,'-80'-36'12485,"67"31"-11753,-1 0-1,0 1 1,0 1-1,0 0 1,0 1-1,-28 0 1,24 2-414,1 1 0,-1 1 0,0 1 1,1 0-1,0 2 0,0 0 1,0 0-1,0 2 0,1 0 0,-29 17 1,24-10-173,1 1 1,1 1-1,0 0 0,1 2 1,1 0-1,0 1 1,-16 25-1,12-13-101,2 1-1,2 1 1,1 0-1,1 1 1,2 1-1,1 0 1,2 1-1,2 0 1,1 0-1,-4 58 1,10-72-34,1 0 1,1 0-1,1 0 0,0 0 1,2 0-1,0 0 0,2-1 1,13 34-1,-14-44 3,1 0-1,0 0 1,1-1-1,0 1 0,1-1 1,0-1-1,1 0 1,0 0-1,0 0 1,1-1-1,0-1 1,0 0-1,1 0 0,0-1 1,0 0-1,20 7 1,-9-5 13,0-2 0,0 0 1,1-1-1,0-2 0,0 0 1,0-1-1,0-1 0,0-2 1,0 0-1,31-6 0,-24 1 116,-1-2-1,0-1 0,0-1 0,-1-1 0,0-2 1,-1 0-1,34-24 0,-27 13 104,0-2 1,-2-1-1,-1-2 0,-1-1 0,-2-1 1,-1-1-1,-1-1 0,-2-2 0,-2-1 1,-1 0-1,27-65 0,-41 84-219,-1 0 0,-1 0 0,0-1 0,-2 1 0,0-1 0,-1 0 0,0 0 0,-2-24 0,-1 35-21,0 0-1,0 0 1,0 0-1,-1 0 0,0 0 1,0 1-1,-1-1 1,0 1-1,0 0 1,0-1-1,-1 1 1,0 1-1,0-1 0,-1 0 1,1 1-1,-1 0 1,0 0-1,-1 1 1,1-1-1,-1 1 1,0 0-1,0 1 1,-12-6-1,1 2 4,-1 1 0,0 1 1,0 0-1,0 2 0,-1 0 0,0 1 0,1 1 1,-24 1-1,10 2-92,1 1 0,0 2 1,0 1-1,-33 10 0,13-2-3141,16-11-3791,19-3-384</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6:32.720"/>
    </inkml:context>
    <inkml:brush xml:id="br0">
      <inkml:brushProperty name="width" value="0.025" units="cm"/>
      <inkml:brushProperty name="height" value="0.025" units="cm"/>
    </inkml:brush>
  </inkml:definitions>
  <inkml:trace contextRef="#ctx0" brushRef="#br0">0 0 10346,'0'0'8515,"11"7"-6759,8 0-1336,0-1 1,0 0-1,1-2 1,0 0 0,-1-1-1,1-1 1,0-1-1,23-1 1,7 1-247,23-2-95,0 4 0,0 3 1,85 19-1,-127-11 89,-27-4 369,-18 1 429,-24 3 121,-1-1 1,-73 12 0,7-1-433,77-17-470,-84 27 1008,100-30-1088,0 1 0,0 1 0,1 0 1,0 0-1,0 1 0,-17 15 0,27-22-107,1 0 0,-1 0 0,1 1-1,-1-1 1,1 1 0,-1-1 0,1 0-1,0 1 1,-1-1 0,1 1 0,0-1 0,-1 1-1,1-1 1,0 1 0,-1-1 0,1 1 0,0-1-1,0 1 1,0-1 0,-1 1 0,1 0-1,0-1 1,0 1 0,0-1 0,0 1 0,0 0-1,0-1 1,0 1 0,0-1 0,0 1 0,1-1-1,-1 1 1,0 0 0,21 8-822,41-7-2241,-54-2 2230,52-2-4562,9-8-3038</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6:33.064"/>
    </inkml:context>
    <inkml:brush xml:id="br0">
      <inkml:brushProperty name="width" value="0.025" units="cm"/>
      <inkml:brushProperty name="height" value="0.025" units="cm"/>
    </inkml:brush>
  </inkml:definitions>
  <inkml:trace contextRef="#ctx0" brushRef="#br0">362 79 14798,'1'-10'3902,"3"-32"-378,-4 41-3390,0 0 0,0-1 0,-1 1 0,1 0 0,0 0 0,0 0 0,-1 0 0,1 0 0,0 0 0,-1 0 0,1 0 0,-1 0 0,1 0 0,-1 0 0,0 0 0,1 0 0,-1 0 0,0 0 0,0 1 0,0-1 0,0 0 0,1 1 0,-1-1 0,0 0 0,0 1 0,0-1 0,0 1 0,0 0 0,-1-1 0,1 1 0,0 0 0,0-1 0,0 1 0,0 0 0,0 0 0,0 0 0,-2 0 0,-41 5 1724,28 0-1570,1 1-1,-1 0 0,1 1 1,1 0-1,-1 2 1,1-1-1,-25 22 0,19-14-49,2 1-1,0 1 0,1 0 1,-24 36-1,36-47-223,1 1-1,-1 0 0,1 0 1,1 0-1,0 1 0,0 0 1,0-1-1,1 1 0,-1 13 1,3-18-16,-1 1 1,1-1 0,0 0 0,1 1 0,-1-1-1,1 0 1,0 1 0,0-1 0,0 0 0,1 0-1,-1 0 1,1 0 0,0 0 0,0 0 0,1-1-1,-1 1 1,1-1 0,-1 1 0,1-1-1,0 0 1,5 4 0,4 1 1,0-1 0,1 0 0,0 0 0,0-1 0,1-1 0,-1 0 0,1-1 0,0-1 0,0 0 0,15 1 0,4-1 0,0-1 0,-1-2 0,47-5 0,-64 3 0,1-1 0,-1-1 0,0 0 0,0-1 0,0 0 0,-1-2 0,1 0 0,23-15 0,-32 18 0,-1 1 0,0-1 0,0 0 0,0 0 0,0-1 0,-1 1 0,0-1 0,0 0 0,0 0 0,0 0 0,-1-1 0,0 1 0,0-1 0,-1 0 0,1 0 0,-1 0 0,0 0 0,-1 0 0,1 0 0,-1-1 0,-1 1 0,1 0 0,-1-1 0,-1-6 0,0 9 1,0-1 0,0 1 0,-1-1 0,1 1 0,-1 0 0,0 0 0,0 0 0,-1 0 0,1 0-1,-1 0 1,0 1 0,0-1 0,0 1 0,-1 0 0,1 0 0,-1 0 0,0 0 0,1 1 0,-1-1 0,0 1 0,-1 0 0,1 0 0,-8-2 0,-6-1-152,1 0 0,-1 1 0,0 2 0,-35-3 1,-160 6-8680,88 7-2044</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40.947"/>
    </inkml:context>
    <inkml:brush xml:id="br0">
      <inkml:brushProperty name="width" value="0.025" units="cm"/>
      <inkml:brushProperty name="height" value="0.025" units="cm"/>
    </inkml:brush>
  </inkml:definitions>
  <inkml:trace contextRef="#ctx0" brushRef="#br0">1 0 7271,'0'0'11691,"5"74"-10218,-5-34-352,0 9-480,0 1-257,0 0-223,0-3-1,3-9-128,3-8-577,0-13-960,3-15-1026,-4-2-2626</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41.292"/>
    </inkml:context>
    <inkml:brush xml:id="br0">
      <inkml:brushProperty name="width" value="0.025" units="cm"/>
      <inkml:brushProperty name="height" value="0.025" units="cm"/>
    </inkml:brush>
  </inkml:definitions>
  <inkml:trace contextRef="#ctx0" brushRef="#br0">0 1 19571,'0'0'6309,"71"36"-4867,-39-31-513,4-4-481,6-1-288,5 0-64,-3 0-480,-4-6-1826,-9 1-1634,-11 1-864</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41.680"/>
    </inkml:context>
    <inkml:brush xml:id="br0">
      <inkml:brushProperty name="width" value="0.025" units="cm"/>
      <inkml:brushProperty name="height" value="0.025" units="cm"/>
    </inkml:brush>
  </inkml:definitions>
  <inkml:trace contextRef="#ctx0" brushRef="#br0">14 10 13389,'0'0'8488,"53"23"-6759,-14-25-736,8-7-736,-2 0-193,1 0-1121,-12 5-3300,-11 4-3010</inkml:trace>
  <inkml:trace contextRef="#ctx0" brushRef="#br0" timeOffset="1">0 320 13100,'0'0'9577,"83"28"-8071,-34-39-577,5-6-545,2 3-320,1 0-961,-3 2-2434,-7 3-2082,-8 3-4933</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42.150"/>
    </inkml:context>
    <inkml:brush xml:id="br0">
      <inkml:brushProperty name="width" value="0.025" units="cm"/>
      <inkml:brushProperty name="height" value="0.025" units="cm"/>
    </inkml:brush>
  </inkml:definitions>
  <inkml:trace contextRef="#ctx0" brushRef="#br0">57 143 5830,'0'0'3496,"11"-10"535,-4 4-3452,40-41 4945,-44 43-4802,1 0 0,-1 0-1,0-1 1,-1 1 0,1-1-1,-1 0 1,0 1 0,0-1-1,-1 0 1,1 0 0,-1 0 0,0 0-1,0-7 1,-1 12-679,0 0-1,1 0 1,-1-1 0,0 1 0,0 0-1,0-1 1,0 1 0,-1 0 0,1-1-1,0 1 1,0 0 0,0 0 0,0-1-1,0 1 1,0 0 0,0 0 0,0-1-1,-1 1 1,1 0 0,0 0 0,0-1-1,0 1 1,-1 0 0,1 0 0,0 0-1,0-1 1,0 1 0,-1 0 0,1 0-1,0 0 1,-1 0 0,1 0 0,0-1-1,0 1 1,-1 0 0,1 0 0,0 0-1,-1 0 1,1 0 0,-1 0 0,-14 6 301,-12 14-493,12-1 132,0 0 0,-13 24-1,24-37 25,0 0 0,1 0 0,0 1 0,0 0 0,1-1 0,0 1 0,0 0 0,0 0 0,1 1 1,0-1-1,0 11 0,1-17-4,1 0 0,-1-1 0,0 1 1,1 0-1,-1-1 0,0 1 1,1 0-1,-1-1 0,1 1 1,-1-1-1,1 1 0,0-1 0,-1 1 1,1-1-1,-1 1 0,1-1 1,0 1-1,-1-1 0,1 0 1,0 0-1,0 1 0,-1-1 1,1 0-1,0 0 0,-1 0 0,1 1 1,0-1-1,0 0 0,0 0 1,-1 0-1,1-1 0,0 1 1,0 0-1,1 0 0,28-7 207,-19 1-175,1-1 0,-2 1-1,1-2 1,-1 0 0,0 0-1,0 0 1,-1-2 0,14-16-1,-7 6 16,-1-1 1,0-1-1,14-30 0,-27 52-147,-4 12-121,-7 20-161,-98 192 448,-13 35 203,117-249-385,0-1 0,1 1 0,0-1 0,0 1 0,0 19 0,2-29 34,0 1-1,0-1 1,0 0-1,0 0 1,0 1-1,0-1 1,0 0 0,0 0-1,0 1 1,0-1-1,1 0 1,-1 0-1,0 0 1,0 1-1,0-1 1,0 0-1,1 0 1,-1 0-1,0 0 1,0 1-1,0-1 1,1 0-1,-1 0 1,0 0 0,0 0-1,1 0 1,-1 0-1,0 0 1,0 0-1,1 1 1,-1-1-1,0 0 1,0 0-1,1 0 1,-1 0-1,0 0 1,0 0-1,1-1 1,-1 1-1,0 0 1,0 0-1,0 0 1,1 0 0,-1 0-1,0 0 1,0 0-1,1 0 1,-1 0-1,0-1 1,0 1-1,0 0 1,1 0-1,-1 0 1,0-1-1,0 1 1,0 0-1,0 0 1,0 0-1,1-1 1,-1 1 0,0 0-1,0 0 1,0-1-1,0 1 1,0 0-1,0 0 1,0 0-1,0-1 1,14-15-2456,27-75-8400,-33 71 8433,13-33-4961</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42.526"/>
    </inkml:context>
    <inkml:brush xml:id="br0">
      <inkml:brushProperty name="width" value="0.025" units="cm"/>
      <inkml:brushProperty name="height" value="0.025" units="cm"/>
    </inkml:brush>
  </inkml:definitions>
  <inkml:trace contextRef="#ctx0" brushRef="#br0">51 20 12011,'0'0'11451,"-4"12"-10159,-6 17-724,2-12 74,2 1 1,0 0 0,1 0-1,1 0 1,1 1 0,-2 21-1,6-40-601,-1 1 0,0 0 0,1 0-1,-1-1 1,1 1 0,0 0 0,-1 0-1,1-1 1,-1 1 0,1-1 0,0 1 0,-1 0-1,1-1 1,0 1 0,0-1 0,0 0 0,-1 1-1,1-1 1,0 0 0,0 1 0,0-1-1,0 0 1,0 0 0,-1 0 0,1 0 0,0 0-1,0 0 1,0 0 0,0 0 0,0 0-1,0 0 1,0 0 0,-1 0 0,1-1 0,0 1-1,0 0 1,0-1 0,1 0 0,37-14 626,-25 5-624,0-1 0,0 0-1,-1-1 1,0 0 0,-1-1 0,-1 0-1,0-1 1,-1-1 0,0 0-1,-1 0 1,-1 0 0,12-32 0,-58 126-658,29-65 694,0 1 0,2 0 0,-1 0 0,2 1 0,0 0 0,1 0 0,1 1 0,-5 31 0,9-48-78,0 1-1,0-1 1,0 0 0,0 1 0,0-1 0,0 0 0,0 0 0,0 1-1,0-1 1,0 0 0,0 1 0,1-1 0,-1 0 0,0 0 0,0 1 0,0-1-1,0 0 1,0 0 0,1 0 0,-1 1 0,0-1 0,0 0 0,0 0-1,1 0 1,-1 1 0,0-1 0,0 0 0,1 0 0,-1 0 0,0 0 0,0 0-1,1 1 1,-1-1 0,0 0 0,0 0 0,1 0 0,-1 0 0,0 0 0,1 0-1,-1 0 1,0 0 0,1 0 0,16-6 8,12-14-18,7-27-3007,-33 41 2096,0-1-1,1 1 1,-2-1 0,1 0 0,-1 0 0,0 0 0,-1 0 0,0 0 0,0 0-1,0-9 1</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42.948"/>
    </inkml:context>
    <inkml:brush xml:id="br0">
      <inkml:brushProperty name="width" value="0.025" units="cm"/>
      <inkml:brushProperty name="height" value="0.025" units="cm"/>
    </inkml:brush>
  </inkml:definitions>
  <inkml:trace contextRef="#ctx0" brushRef="#br0">73 0 9929,'0'0'18866,"-4"12"-17862,-8 17-456,0-1-97,1 0 0,1 1 0,1 0 0,-5 38 0,17-62-1338,5-13-301,5-13-2263,-3-4-2042,1-9-2221</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43.290"/>
    </inkml:context>
    <inkml:brush xml:id="br0">
      <inkml:brushProperty name="width" value="0.025" units="cm"/>
      <inkml:brushProperty name="height" value="0.025" units="cm"/>
    </inkml:brush>
  </inkml:definitions>
  <inkml:trace contextRef="#ctx0" brushRef="#br0">8 0 14798,'0'0'16271,"-8"11"-16367,8-4-1217,0-1-929</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43.725"/>
    </inkml:context>
    <inkml:brush xml:id="br0">
      <inkml:brushProperty name="width" value="0.025" units="cm"/>
      <inkml:brushProperty name="height" value="0.025" units="cm"/>
    </inkml:brush>
  </inkml:definitions>
  <inkml:trace contextRef="#ctx0" brushRef="#br0">123 0 19571,'0'0'7260,"-4"13"-6235,-15 43-632,-47 156 1587,56-174-1682,2 0 0,1 1 0,-2 67 1,9-104-336,0-1 0,0 1 0,0 0 0,0-1 0,0 1 0,1 0 0,-1-1 0,1 1 0,-1 0 0,1-1 0,-1 1 0,1-1 0,0 1 0,-1-1 0,1 1 0,0-1 0,0 0 0,0 1 0,1-1 0,-1 0 1,0 0-1,2 2 0,-1-3-37,0 1 1,0 0-1,0 0 1,0-1-1,0 0 1,0 1-1,0-1 1,1 0-1,-1 0 1,0 0-1,0 0 1,0 0-1,0-1 1,0 1-1,1 0 1,-1-1-1,3-1 1,1-1-133,0 0 0,0 0-1,0-1 1,-1 0 0,1 0 0,-1 0 0,0-1 0,0 1-1,-1-1 1,1 0 0,-1-1 0,0 1 0,6-13 0,1-1 118,-2-1 0,15-41 0,-24 59-64,15-45 1711,-13 37 151,-12 31-1271,8-16-396,-33 90 651,32-85-513,0 0 1,1 0-1,0 0 1,1 1-1,0-1 1,1 0-1,1 18 0,-1-27-163,1 1 0,0-1-1,-1 0 1,1 0-1,0 1 1,0-1 0,-1 0-1,1 0 1,0 0 0,0 0-1,0 0 1,1 0-1,-1 0 1,0 0 0,0 0-1,0-1 1,1 1-1,-1 0 1,0-1 0,1 1-1,-1-1 1,0 1-1,1-1 1,-1 0 0,1 0-1,-1 0 1,1 1-1,-1-1 1,0-1 0,3 1-1,46-6 361,-34 0-378,0-1 0,-1-1 0,0 0 0,0-1 0,23-18 0,20-12 0,-57 38 0,0 1 0,-1-1 0,1 0 0,-1 1 0,1-1 0,0 1 0,0-1 0,-1 1 0,1 0 0,0-1 0,0 1 0,0 0 0,-1 0 0,1-1 0,0 1 0,0 0 0,0 0 0,0 0 0,-1 0 0,1 0 0,0 0 0,0 0 0,0 0 0,0 0 0,0 1 0,-1-1 0,1 0 0,0 0 0,0 1 0,0-1 0,1 2 0,3 23 0,-6-23 0,1-1 0,0 1 0,0 0 0,-1-1 0,1 1 0,0-1 0,1 1 0,-1 0 0,0-1 0,0 1 0,1-1 0,-1 1 0,1-1 0,-1 1 0,1-1 0,0 1 0,-1-1 0,1 0 0,0 1 0,0-1 0,0 0 0,0 0 0,0 1 0,0-1 0,0 0 0,1 0 0,-1 0 0,0 0 0,1-1 0,-1 1 0,1 0 0,2 0 0,9 0-55,0-1-1,0-1 1,0 0-1,0-1 1,0-1-1,15-4 1,-12 3-199,0 1 0,0 0 0,25-1 0,-41 4 123,0 0 0,1 0 0,-1 0-1,0 0 1,0 0 0,1 0 0,-1 0 0,0 0 0,0 0 0,1 0-1,-1 0 1,0 0 0,0 0 0,0 0 0,1 0 0,-1 0 0,0 0 0,0-1-1,0 1 1,1 0 0,-1 0 0,0 0 0,0 0 0,0 0 0,0-1-1,1 1 1,-1 0 0,0 0 0,0 0 0,0 0 0,0-1 0,0 1-1,0 0 1,1 0 0,-1 0 0,0-1 0,0 1 0,0 0 0,0 0-1,0-1 1,0 1 0,0 0 0,0 0 0,0-1 0,0 1 0,0 0-1,0 0 1,0 0 0,0-1 0,0 1 0,0 0 0,-1-1 0,1-2-1631,0-8-3817</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6:08.926"/>
    </inkml:context>
    <inkml:brush xml:id="br0">
      <inkml:brushProperty name="width" value="0.025" units="cm"/>
      <inkml:brushProperty name="height" value="0.025" units="cm"/>
    </inkml:brush>
  </inkml:definitions>
  <inkml:trace contextRef="#ctx0" brushRef="#br0">951 190 4388,'0'0'7324,"-2"-9"-7190,-8-32-114,7 29 1120,-1 0 0,-1 1 0,-9-19 0,11 25-829,0 0-1,0 0 1,0 0 0,-1 1-1,0-1 1,0 1 0,0 0 0,-1 0-1,1 1 1,-1-1 0,0 1-1,1 0 1,-2 0 0,1 1 0,0-1-1,0 1 1,-1 0 0,0 1-1,-6-2 1,-11 1-221,0 0 1,0 2-1,-1 0 1,1 2-1,0 0 0,0 2 1,0 0-1,-34 13 0,-20 10 114,-78 40 0,120-51 70,7-3-225,1 0 1,1 2-1,0 0 1,1 2 0,-40 35-1,54-41 42,1 0 0,1 0 0,0 1 0,0 0-1,1 0 1,0 1 0,2 0 0,-1 1 0,1-1 0,1 1 0,1 0 0,0 0-1,-4 27 1,5-19-22,1-1-1,1 1 1,1 0-1,1-1 1,0 1-1,2-1 1,1 1-1,0-1 1,2 0-1,9 25 1,-8-31-61,0 0 1,1-1-1,1 0 1,0-1-1,1 1 1,1-2-1,0 1 1,0-2-1,1 1 1,0-2-1,1 0 1,1 0-1,-1-1 1,19 8-1,-12-7 41,1-2 1,0 0-1,0-1 0,1-1 0,0-2 1,0 0-1,0-1 0,0-1 0,1-1 0,-1-1 1,0-1-1,1-1 0,26-6 0,25-8 529,0-5 0,106-42 0,-154 52-502,-7 4 40,-1-1 1,0 0 0,-1-2 0,0 0 0,0-1 0,-1-1 0,0-1 0,-1 0 0,-1-1-1,0 0 1,-1-1 0,0-1 0,-1 0 0,-1 0 0,-1-1 0,0-1 0,-1 0 0,-1 0-1,-1 0 1,0-1 0,-2-1 0,0 1 0,-1 0 0,-1-1 0,-1 0 0,0 0 0,-2 0 0,-3-32-1,1 38-136,0 1 0,-1 0 0,-1 0-1,0 0 1,-1 1 0,0-1 0,-1 1-1,-1 0 1,0 1 0,0-1 0,-1 1-1,0 1 1,-1 0 0,0 0 0,-1 0-1,0 1 1,-1 1 0,1 0 0,-2 0-1,1 1 1,-1 0 0,0 1 0,0 1-1,-1 0 1,0 0 0,0 2 0,0-1-1,-26-2 1,17 4-436,1 2 0,0 0 0,0 2 0,-1 0 0,-21 5 0,20-1-1623,1 1 0,-30 13-1,1 4-5522</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44.144"/>
    </inkml:context>
    <inkml:brush xml:id="br0">
      <inkml:brushProperty name="width" value="0.025" units="cm"/>
      <inkml:brushProperty name="height" value="0.025" units="cm"/>
    </inkml:brush>
  </inkml:definitions>
  <inkml:trace contextRef="#ctx0" brushRef="#br0">125 0 22806,'0'0'4831,"-4"9"-3982,-8 18-721,1 1 0,1 0 0,1 1 0,2 0 0,1 0 0,-4 49 0,10-77-113,0 1 0,0-1 0,0 1-1,0-1 1,1 1 0,-1-1 0,0 0-1,1 1 1,-1-1 0,1 0-1,0 1 1,-1-1 0,1 0 0,0 0-1,0 0 1,0 1 0,-1-1 0,1 0-1,0 0 1,1 0 0,-1 0-1,0-1 1,0 1 0,0 0 0,0 0-1,1-1 1,-1 1 0,0-1 0,1 1-1,-1-1 1,1 1 0,-1-1-1,3 0 1,6 1-186,1 0 1,-1-1-1,1 0 0,11-2 1,-16 1-92,0 0 1,0 1-1,1 0 1,-1 0-1,0 0 1,0 1-1,11 2 0,-16-2 277,0-1-1,-1 1 0,1 0 0,0 0 0,-1 0 0,1-1 0,-1 1 1,1 0-1,-1 0 0,0 0 0,1 0 0,-1 0 0,0 0 0,1 0 1,-1 0-1,0 0 0,0 0 0,0 0 0,0 0 0,0 0 0,0 0 1,0 0-1,0 0 0,-1 0 0,1 1 0,-9 27 1199,2-17-884,0-1 1,-1-1 0,0 0 0,0 0 0,-1 0 0,-18 14 0,21-20-192,0 1 1,0-1-1,0 0 1,-1 0 0,0 0-1,1-1 1,-1 0-1,0-1 1,-1 1 0,1-2-1,0 1 1,-1-1-1,-7 1 1,14-2-182,-1 0 0,1 0 0,0 0 1,-1-1-1,1 1 0,0 0 0,-1-1 0,1 1 0,0-1 0,0 1 0,0-1 1,-1 1-1,1-1 0,0 0 0,0 0 0,0 0 0,0 0 0,0 0 0,0 0 1,0 0-1,0 0 0,1 0 0,-1 0 0,0 0 0,1 0 0,-1-1 1,1 1-1,-1 0 0,1 0 0,-1-1 0,1 1 0,0 0 0,0-1 0,0 1 1,-1 0-1,1-1 0,1 1 0,-1 0 0,0-1 0,0-1 0,1-1-227,-1 0 0,1 0 0,0-1 0,0 1 0,0 0 0,1 0 0,-1 0 0,1 1-1,0-1 1,0 0 0,0 1 0,5-6 0,44-34-9061,-20 21 2022</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44.724"/>
    </inkml:context>
    <inkml:brush xml:id="br0">
      <inkml:brushProperty name="width" value="0.025" units="cm"/>
      <inkml:brushProperty name="height" value="0.025" units="cm"/>
    </inkml:brush>
  </inkml:definitions>
  <inkml:trace contextRef="#ctx0" brushRef="#br0">56 1 15535,'0'0'11915,"-3"8"-10447,-12 40-291,6-26-643,2-1 1,1 1-1,0 0 1,-4 43-1,10-64-534,0-1 0,0 1 0,0-1 0,0 1 0,0-1 0,0 1 0,0-1 0,0 1 0,1-1 0,-1 1 0,0-1 0,0 1 0,0-1 0,1 0 0,-1 1 0,0-1 0,0 1 0,1-1 0,-1 0 0,0 1 0,1-1 0,-1 1 0,1-1 0,-1 0 0,0 0 0,1 1 0,-1-1 0,1 0 0,-1 0 0,1 1 0,-1-1 0,1 0 0,-1 0 0,1 0 0,-1 0 0,0 0 0,1 0 0,-1 0 0,1 0 0,-1 0 0,1 0 0,-1 0 0,1 0 0,-1 0 0,1 0 0,-1 0 0,1-1 0,-1 1 0,1 0 0,-1 0 0,1-1 0,-1 1 0,0 0 0,1 0 0,-1-1 0,1 0 0,25-19 0,56-105-246,-82 125 240,0 0 0,0 0 0,0 0-1,1 0 1,-1-1 0,0 1 0,0 0-1,0 0 1,1 0 0,-1 0 0,0 0-1,0 0 1,1 0 0,-1 0 0,0 0-1,0 0 1,0 0 0,1 0 0,-1 0-1,0 0 1,0 0 0,1 0 0,-1 0-1,0 0 1,0 0 0,1 0 0,-1 0-1,0 0 1,0 0 0,0 0 0,1 0-1,-1 1 1,0-1 0,0 0 0,0 0-1,1 0 1,-1 0 0,0 1 0,0-1-1,0 0 1,0 0 0,0 0 0,0 1-1,1-1 1,-1 0 0,0 0 0,0 0-1,0 1 1,0-1 0,0 0 0,0 0-1,0 1 1,10 23-13,-8-20 48,-1 1-1,1-1 1,0 0-1,0 0 0,0 1 1,1-2-1,5 8 1,-3-8-16,0 0 1,0-1-1,1 0 1,-1 0-1,1 0 1,0-1-1,-1 0 1,1 0-1,0 0 1,0-1-1,0 0 1,-1 0-1,1 0 0,0-1 1,7-1-1,14-3 64,47-16-1,-71 20-76,21-8 0,-17 6 0,-1 0 0,1 0 0,0 0 0,-1 1 0,1 0 0,0 1 0,1 0 0,-1 0 0,0 0 0,0 1 0,12 1 0,-18 0 0,0 0 0,-1-1 0,1 1 0,0 1 0,-1-1 0,1 0 0,0 0 0,-1 0 0,1 0 0,-1 0 0,0 0 0,0 1 0,1-1 0,-1 0 0,0 0 0,0 1 0,0 0 0,0 0 0,0 0 0,0 0 0,1 0 0,-1 0 0,1 0 0,-1 0 0,1 0 0,-1 0 0,1 0 0,0 0 0,0 0 0,0 0 0,0-1 0,1 1 0,-1 0 0,0-1 0,2 2 0,6 0 0,1-1 0,-1 0 0,0 0 0,1-1 0,-1 0 0,1-1 0,-1 0 0,1-1 0,9-2 0,12 2 0,34 0 0,89-4 0,-112-4-3605,-41 8 3246,0 1 1,1-1-1,-1 0 0,1 1 0,-1-1 0,0 0 0,0 0 0,1 0 1,-1 0-1,0 0 0,0 0 0,0 0 0,0 0 0,0 0 0,0-1 1,-1 1-1,1 0 0,0-1 0,-1 1 0,1 0 0,0-1 1,-1 1-1,0-1 0,1 1 0,-1-4 0,0-7-14604</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45.099"/>
    </inkml:context>
    <inkml:brush xml:id="br0">
      <inkml:brushProperty name="width" value="0.025" units="cm"/>
      <inkml:brushProperty name="height" value="0.025" units="cm"/>
    </inkml:brush>
  </inkml:definitions>
  <inkml:trace contextRef="#ctx0" brushRef="#br0">1 0 7527,'0'0'3876</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46.439"/>
    </inkml:context>
    <inkml:brush xml:id="br0">
      <inkml:brushProperty name="width" value="0.025" units="cm"/>
      <inkml:brushProperty name="height" value="0.025" units="cm"/>
    </inkml:brush>
  </inkml:definitions>
  <inkml:trace contextRef="#ctx0" brushRef="#br0">168 59 5509,'1'-1'653,"0"0"-1,0 0 1,0 1-1,0-1 1,0 0 0,0 0-1,0 0 1,0 0-1,-1 0 1,1 0-1,0-1 1,-1 1 0,1 0-1,-1 0 1,1 0-1,-1-1 1,0 1-1,1 0 1,-1 0 0,0-1-1,0 1 1,0-2-1,0 1-309,-1 1 0,1 0-1,-1 0 1,0-1 0,1 1-1,-1 0 1,0 0 0,0 0-1,0 0 1,0 0 0,0 0-1,0 0 1,0 0 0,0 0-1,0 0 1,0 0 0,-2 0-1,-1-1-193,1 0 0,0 1 0,-1-1 0,0 1-1,1 0 1,-1 0 0,0 1 0,1-1 0,-1 1 0,0 0-1,0 0 1,1 0 0,-1 0 0,0 0 0,-5 2 0,4 1-135,0 0 1,-1 0 0,1 1 0,0 0 0,1 0 0,-1 0 0,1 0-1,0 1 1,0-1 0,0 1 0,1 0 0,-1 0 0,1 1 0,0-1-1,-2 7 1,-1 1 33,1 0-1,0 1 1,1 0 0,1 0-1,-3 19 1,5-28-34,0 0 1,1 0-1,-1 0 1,1 0-1,1 0 1,-1 0 0,1 0-1,0 0 1,0-1-1,0 1 1,0 0-1,4 6 1,-4-9-8,1 0-1,0 0 1,0 0-1,0 0 1,1 0 0,-1 0-1,0-1 1,1 1 0,-1-1-1,1 1 1,-1-1-1,1 0 1,0 0 0,-1 0-1,1-1 1,0 1 0,0 0-1,0-1 1,-1 0-1,1 0 1,0 0 0,4 0-1,9-1-453,-1 0 0,1-1 0,-1 0 0,0-1 1,0-1-1,0-1 0,0 0 0,-1-1 0,26-14 0,-27 13-1073,-1-1 0,0 0 1,0-1-1,-1-1 0,0 0 0,12-15 1,-7 6-3473</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47.591"/>
    </inkml:context>
    <inkml:brush xml:id="br0">
      <inkml:brushProperty name="width" value="0.025" units="cm"/>
      <inkml:brushProperty name="height" value="0.025" units="cm"/>
    </inkml:brush>
  </inkml:definitions>
  <inkml:trace contextRef="#ctx0" brushRef="#br0">111 146 9577,'0'0'9257,"0"0"-9194,0 0 0,0 0 0,0 0 0,0 0 1,0 0-1,0 1 0,0-1 0,0 0 0,0 0 0,0 0 0,0 0 1,0 0-1,0 0 0,0 0 0,0 0 0,0 0 0,0 0 0,0 1 0,0-1 1,0 0-1,0 0 0,0 0 0,0 0 0,1 0 0,-1 0 0,0 0 1,0 0-1,0 0 0,0 0 0,0 0 0,0 0 0,0 0 0,0 0 1,0 0-1,0 0 0,1 0 0,-1 0 0,0 0 0,0 0 0,0 0 1,0 0-1,0 0 0,0 0 0,0 0 0,0 0 0,0 0 0,0 0 1,1 0-1,-1 0 0,0 0 0,0 0 0,0 0 0,0 0 0,0 0 1,0 0-1,0 0 0,0-1 0,-7 5 367,0-1 0,0 0 0,1 1 0,-1 1 0,1-1 0,-11 10 1,-11 8 3786,27-14-4162,0 0 16,0 0 0,-1 0 0,0 0 0,-5 12 0,4-12-85,0 0 0,1 0 0,0 0 0,0 0 0,-1 15 0,3-23 15,0 1 0,0 0-1,0 0 1,0 0 0,0-1 0,0 1 0,0 0 0,0 0 0,1 0 0,-1-1 0,0 1 0,0 0-1,1 0 1,-1-1 0,0 1 0,1 0 0,-1-1 0,1 1 0,-1 0 0,1-1 0,-1 1 0,1-1 0,-1 1-1,1-1 1,0 1 0,-1-1 0,1 1 0,0-1 0,0 1 0,1-1 12,0 1 0,0-1 0,-1 0 0,1 0 0,0-1 0,0 1 1,-1 0-1,1 0 0,0-1 0,-1 1 0,1-1 0,0 0 0,1 0 0,4-3 48,0 0 0,0 0 0,0 0 0,-1-1 0,8-7 0,78-107 404,-92 118-471,0 1 1,1-1-1,0 0 1,-1 1-1,1-1 1,-1 0 0,1 1-1,0-1 1,-1 1-1,1 0 1,0-1-1,0 1 1,-1-1-1,1 1 1,0 0-1,0 0 1,0-1-1,-1 1 1,1 0 0,0 0-1,0 0 1,0 0-1,0 0 1,-1 0-1,1 0 1,0 0-1,0 0 1,0 1-1,0-1 1,1 1 0,-1 0-5,0 0 0,1 0 0,-1 1 0,0-1 0,0 1 0,0-1 0,0 1 0,0-1 0,0 1 0,0 0 0,0-1 0,-1 1 0,1 2 0,10 55 9,-11 0 135,1-59-118,-1 1 0,1 0 0,-1-1 0,1 1 0,0-1 0,-1 1 1,1-1-1,0 0 0,-1 1 0,1-1 0,0 0 0,-1 1 0,1-1 0,0 0 1,0 0-1,-1 0 0,1 1 0,0-1 0,0 0 0,0 0 0,-1 0 0,1 0 1,0 0-1,0-1 0,0 1 0,-1 0 0,1 0 0,0 0 0,0-1 1,0 0-1,33-9 314,-26 7-344,31-2-1018,1 8-3759,-32-1 3366,-1-1 1,0-1-1,1 1 1,-1-1 0,1-1-1,-1 1 1,1-1-1,-1-1 1,1 1-1,12-6 1,22-15-2247,0-3 3526,78-62 10517,-92 55-7701,-26 18-2114,-3 13-538,1 1 1,-1-1-1,0 1 0,0 0 1,0-1-1,0 1 1,0 0-1,0-1 0,1 1 1,-1 0-1,0 0 1,0 0-1,0 0 0,0 0 1,0 0-1,0 0 0,0 0 1,0 0-1,0 1 1,-1-1-1,-4 2 53,1 0 1,0 0-1,0 0 0,1 0 1,-1 1-1,0 0 1,1 0-1,0 0 0,-1 0 1,1 1-1,0 0 0,1 0 1,-1 0-1,-5 9 0,5-8 31,0 1 1,0 0-1,1 0 0,0 0 0,0 1 0,1-1 0,-1 1 0,1-1 0,1 1 0,-1 0 0,0 9 0,2-15-97,0-1 0,0 1-1,0 0 1,0 0 0,0 0 0,0-1-1,0 1 1,0 0 0,1 0-1,-1 0 1,0-1 0,0 1 0,1 0-1,-1 0 1,0-1 0,1 1-1,-1 0 1,1-1 0,-1 1 0,1 0-1,-1-1 1,1 1 0,-1-1-1,1 1 1,0-1 0,-1 1 0,1-1-1,0 1 1,1 0 0,0-1 21,0 0 1,-1 0-1,1 0 0,0 0 1,0 0-1,0 0 1,0-1-1,0 1 0,-1 0 1,1-1-1,0 0 1,2 0-1,3-3 124,0 1 1,0-1-1,-1 0 0,0-1 1,10-8-1,-3-2 239,0 0 0,-2-1-1,0-1 1,0 0 0,-2 0-1,0-1 1,-1 0 0,-1-1 0,-1 1-1,-1-2 1,0 1 0,2-20-1,-33 147-1198,19-85 951,0 1 1,2-1-1,1 1 0,0 1 1,2-1-1,1 33 0,1-56-123,1 0-1,-1-1 0,0 1 1,1 0-1,-1 0 0,1 0 1,-1-1-1,1 1 0,-1 0 1,1 0-1,-1-1 0,1 1 1,0 0-1,0-1 0,-1 1 1,1-1-1,0 1 0,0-1 1,-1 1-1,1-1 1,0 0-1,0 1 0,0-1 1,0 0-1,0 0 0,0 1 1,0-1-1,0 0 0,-1 0 1,1 0-1,0 0 0,0 0 1,0 0-1,0-1 0,0 1 1,0 0-1,0 0 0,0-1 1,-1 1-1,1 0 0,0-1 1,0 1-1,1-2 1,39-19 486,-22 4-434,-1-1 0,0-1 0,-2-1 0,-1 0 0,0-1 0,14-28 0,-29 50-83,0-1 0,0 0 0,0 0 0,0 0 1,0 0-1,0 0 0,0 0 0,0 1 0,0-1 0,0 0 0,0 0 0,0 0 1,0 0-1,0 0 0,0 1 0,1-1 0,-1 0 0,0 0 0,0 0 0,0 0 1,0 0-1,0 0 0,0 0 0,0 1 0,0-1 0,0 0 0,0 0 0,1 0 1,-1 0-1,0 0 0,0 0 0,0 0 0,0 0 0,0 0 0,0 0 0,0 0 1,1 1-1,-1-1 0,0 0 0,0 0 0,0 0 0,0 0 0,0 0 1,1 0-1,-1 0 0,0 0 0,0 0 0,0 0 0,0 0 0,0-1 0,1 1 1,-1 0-1,0 0 0,-1 28-217,-7 32 239,5-45-9,0-1 4,0-1 1,1 0-1,1 0 0,0 1 0,0-1 1,3 17-1,-2-29-30,0 0 0,1 0 0,-1-1 0,1 1 0,-1 0 0,1 0 0,-1 0 0,1-1 0,-1 1 0,1 0 0,0 0 0,-1-1 0,1 1 0,0-1 0,0 1 0,-1-1 0,1 1 0,0-1 0,0 1 1,0-1-1,0 0 0,0 1 0,-1-1 0,1 0 0,0 0 0,0 0 0,0 1 0,0-1 0,0 0 0,0 0 0,0 0 0,0-1 0,0 1 0,0 0 0,0 0 0,0 0 0,-1-1 0,1 1 0,0-1 0,0 1 0,0 0 0,0-1 0,1 0 0,37-23-3681,-13-6-970,-3-7-1698</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48.139"/>
    </inkml:context>
    <inkml:brush xml:id="br0">
      <inkml:brushProperty name="width" value="0.025" units="cm"/>
      <inkml:brushProperty name="height" value="0.025" units="cm"/>
    </inkml:brush>
  </inkml:definitions>
  <inkml:trace contextRef="#ctx0" brushRef="#br0">66 0 13581,'-1'26'6242,"-8"46"0,-12 33-2798,10-57-3415,2 1 0,-5 87 0,26-139 377,-8-2-352,0 0 1,0 0 0,-1-1 0,0 1-1,0-1 1,0 1 0,0-1 0,-1 0 0,0 0-1,0 0 1,-1 0 0,0-1 0,1-7-1,1-16-4,-2-43-1,-1 54 4,0 17-32,0 7-17,0-1-1,1 1 1,-1-1-1,1 1 0,0-1 1,0 1-1,1-1 1,-1 0-1,1 0 0,0 0 1,0 0-1,0 0 1,0 0-1,1 0 1,0 0-1,0-1 0,0 0 1,0 1-1,0-1 1,1 0-1,-1-1 0,1 1 1,0-1-1,0 1 1,0-1-1,0 0 1,0-1-1,0 1 0,0-1 1,1 1-1,-1-1 1,1-1-1,-1 1 0,1-1 1,-1 1-1,1-1 1,-1-1-1,1 1 0,-1-1 1,0 1-1,1-1 1,-1 0-1,1-1 1,-1 1-1,0-1 0,0 0 1,0 0-1,0 0 1,6-5-1,-2 1 31,0 1 0,0-2 0,-1 1-1,0-1 1,0 0 0,-1-1 0,0 1 0,0-1-1,-1-1 1,0 1 0,5-11 0,-9 10-13,-2 15-92,0 0 0,0-1-1,-1 1 1,0-1 0,0 1-1,0-1 1,-4 5 0,-7 20 118,6-5 59,0 0-1,2 0 1,1 0 0,-1 44 0,5-69-148,0 0 1,0-1 0,0 1 0,0 0 0,0 0 0,0 0 0,0-1 0,1 1 0,-1 0 0,0 0 0,0 0 0,0 0 0,1-1 0,-1 1-1,0 0 1,0 0 0,0 0 0,1 0 0,-1 0 0,0 0 0,0 0 0,0 0 0,1-1 0,-1 1 0,0 0 0,0 0 0,1 0 0,-1 0-1,0 0 1,0 0 0,1 0 0,-1 1 0,0-1 0,0 0 0,1 0 0,-1 0 0,0 0 0,0 0 0,0 0 0,1 0 0,-1 0 0,0 1-1,0-1 1,0 0 0,1 0 0,-1 0 0,0 0 0,0 1 0,0-1 0,0 0 0,0 0 0,0 0 0,1 1 0,-1-1 0,0 0 0,0 0-1,0 0 1,0 1 0,0-1 0,0 0 0,0 0 0,0 1 0,12-19-3922,-4-11-3211,-1-7-5297</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48.496"/>
    </inkml:context>
    <inkml:brush xml:id="br0">
      <inkml:brushProperty name="width" value="0.025" units="cm"/>
      <inkml:brushProperty name="height" value="0.025" units="cm"/>
    </inkml:brush>
  </inkml:definitions>
  <inkml:trace contextRef="#ctx0" brushRef="#br0">0 0 8936,'0'0'961,"6"49"-384,6-30-481,4 0-2082,3-4-1825</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48.825"/>
    </inkml:context>
    <inkml:brush xml:id="br0">
      <inkml:brushProperty name="width" value="0.025" units="cm"/>
      <inkml:brushProperty name="height" value="0.025" units="cm"/>
    </inkml:brush>
  </inkml:definitions>
  <inkml:trace contextRef="#ctx0" brushRef="#br0">83 1 4933,'0'0'16693,"-5"12"-14900,-66 134 3076,70-145-4849,0 0-1,1 1 1,-1-1-1,0 0 1,1 1-1,-1-1 1,1 1-1,-1-1 1,1 1-1,0-1 1,-1 1-1,1-1 1,0 1-1,0-1 1,0 1-1,0-1 1,1 3-1,-1-3-3,1-1 0,0 0 0,-1 1 0,1-1 0,-1 0 0,1 0 0,0 0 0,-1 1 0,1-1 0,-1 0 0,1 0 0,0 0 0,-1 0 0,1 0 0,0 0 0,-1 0 0,1 0 0,0 0 0,-1 0 0,1-1 0,-1 1 0,1 0 0,0 0 0,-1-1 0,1 1 0,-1 0 0,1-1 0,49-31 536,-20 10-466,44-33-159,-67 51-7,0 0-1,1 0 1,-1 1-1,1-1 1,0 2 0,0-1-1,0 1 1,13-2 0,-19 4 71,-1 0-1,0 0 1,0 0 0,0 0 0,1 0 0,-1 0 0,0 0 0,0 0-1,0 0 1,1 1 0,-1-1 0,0 0 0,0 1 0,0-1 0,0 1-1,0-1 1,0 1 0,0 0 0,0-1 0,0 1 0,0 0 0,0 0-1,0 0 1,0 0 0,-1 0 0,1 0 0,0 0 0,-1 0 0,1 0 0,-1 0-1,1 0 1,0 1 0,2 45 461,-3-43-355,-1 0-1,1 0 1,0 0 0,0-1 0,0 1-1,1 0 1,-1 0 0,1-1-1,0 1 1,0 0 0,0-1 0,0 1-1,1-1 1,0 1 0,1 3-1,-1-6-37,0 0-1,0 0 1,0 0-1,0-1 0,-1 1 1,1 0-1,0-1 1,0 1-1,0-1 0,0 0 1,1 1-1,-1-1 1,0 0-1,0 0 0,0-1 1,0 1-1,0 0 1,0-1-1,0 1 0,3-2 1,39-16 855,-11 1-909,-25 12-10,2-1 0,-1 1-1,0 1 1,1 0 0,0 0-1,0 1 1,0 0 0,21-2-1,-31 5-11,1 1-1,0-1 1,-1 1-1,1 0 0,-1-1 1,1 1-1,-1 0 1,1-1-1,-1 1 0,1 0 1,-1-1-1,0 1 1,1 0-1,-1 0 0,0 0 1,0-1-1,0 1 1,1 0-1,-1 0 1,0 0-1,0 0 0,0-1 1,0 1-1,-1 0 1,1 0-1,0 0 0,0 0 1,0-1-1,-1 2 1,-4 28-16,5-29-7,-5 22-281,3-7-7118</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7:06.497"/>
    </inkml:context>
    <inkml:brush xml:id="br0">
      <inkml:brushProperty name="width" value="0.025" units="cm"/>
      <inkml:brushProperty name="height" value="0.025" units="cm"/>
    </inkml:brush>
  </inkml:definitions>
  <inkml:trace contextRef="#ctx0" brushRef="#br0">79 1 5285,'0'0'2899,"-8"5"1564,7-5-4228,-34 24 2931,34-24-2969,-1 1 0,1 0 0,0 0-1,0 0 1,0 0 0,-1 0 0,1 0 0,0 0 0,1 0-1,-1 0 1,0 0 0,0 0 0,0 1 0,1-1-1,-1 0 1,0 1 0,1-1 0,-1 1 0,1-1 0,0 0-1,0 1 1,-1-1 0,1 1 0,0-1 0,0 1 0,0-1-1,0 1 1,1-1 0,-1 1 0,0-1 0,1 3-1,2-3-23,0 1-1,-1-1 1,1 1-1,0-1 0,0 0 1,0 0-1,0 0 1,0 0-1,0-1 0,0 1 1,0-1-1,1 0 1,-1 0-1,0 0 0,0 0 1,6-1-1,2 0 181,66-3 1261,144-26 1,-14 0-1423,-75 17-31,-267 15 684,-36 2-863,125 0 39,-8-1 39,2 2 0,-1 3 0,1 2-1,-80 27 1,105-21 123,27-16-180,0 0 0,0 0-1,0 1 1,0-1 0,0 0 0,-1 1 0,1-1-1,0 0 1,0 0 0,0 1 0,0-1-1,1 0 1,-1 1 0,0-1 0,0 0-1,0 1 1,0-1 0,0 0 0,0 0-1,0 1 1,0-1 0,1 0 0,-1 0-1,0 1 1,0-1 0,0 0 0,1 0-1,-1 1 1,0-1 0,0 0 0,0 0-1,1 0 1,-1 0 0,0 1 0,0-1-1,1 0 1,-1 0 0,0 0 0,1 0 0,-1 0-1,0 0 1,1 0 0,-1 0 0,1 0-1,7 2 15,0 0-1,1-1 1,-1 0 0,15 0-1,53-6 63,1-3-1,130-30 1,17-4-21,-192 37-26,-30 4 32,-6 1 14,-53 7 89,-192 56-42,-42 8-922,289-71 372,-10 1 127,9-5-4195,7-14-1721</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7:08.273"/>
    </inkml:context>
    <inkml:brush xml:id="br0">
      <inkml:brushProperty name="width" value="0.025" units="cm"/>
      <inkml:brushProperty name="height" value="0.025" units="cm"/>
    </inkml:brush>
  </inkml:definitions>
  <inkml:trace contextRef="#ctx0" brushRef="#br0">1 0 7495,'0'0'8104,"12"5"-6764,28 8-236,0-1 1,1-3-1,43 6 1,142 8 173,-20-17-219,286-27 1,-425 16-932,697 4 1887,-338 10-629,407 26-420,-459-8-664,615-35-1,-337-23 1674,-644 31-1928,-4 0-14,0 1 1,1-1-1,-1-1 0,0 1 0,0 0 0,1-1 0,-1 0 0,0 0 0,0 0 0,7-4 0,-13 4-8,-1 0-1,1 0 0,-1 0 0,0 0 0,1 1 0,-1-1 0,0 1 0,1-1 1,-5 1-1,7 0-20,-17 0-189,-29-5-2507,44 4 2281,1 1 1,-1-1 0,1 1-1,0-1 1,-1 0-1,1 1 1,0-1 0,-1 0-1,1 0 1,0 0-1,0 0 1,0 0 0,0 0-1,0 0 1,-1-2-1,-3-15-6646</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7:15.998"/>
    </inkml:context>
    <inkml:brush xml:id="br0">
      <inkml:brushProperty name="width" value="0.025" units="cm"/>
      <inkml:brushProperty name="height" value="0.025" units="cm"/>
    </inkml:brush>
  </inkml:definitions>
  <inkml:trace contextRef="#ctx0" brushRef="#br0">1 25 7527,'0'0'7111,"9"0"-6070,517-19 5574,-439 14-5591,-58 5-874,-16 0-5841,-9 0 534</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7:18.113"/>
    </inkml:context>
    <inkml:brush xml:id="br0">
      <inkml:brushProperty name="width" value="0.025" units="cm"/>
      <inkml:brushProperty name="height" value="0.025" units="cm"/>
    </inkml:brush>
  </inkml:definitions>
  <inkml:trace contextRef="#ctx0" brushRef="#br0">561 92 7399,'0'0'6187,"-2"-10"-2978,1 6-2960,0 0 0,0 0 1,-1 0-1,1 0 0,-1 0 0,0 1 1,0-1-1,0 0 0,0 1 1,-1 0-1,1-1 0,-1 1 1,0 0-1,0 0 0,0 0 1,0 1-1,-1-1 0,1 1 1,-1 0-1,0 0 0,1 0 1,-1 0-1,0 1 0,0-1 1,0 1-1,-8-1 0,-5 0-197,0 1 0,0 1 0,0 0 0,0 1 0,1 1 0,-1 1-1,0 0 1,1 2 0,0-1 0,0 2 0,0 0 0,0 1 0,1 1 0,1 0-1,-1 1 1,1 0 0,-25 23 0,24-20 0,1 1 0,1 0 0,0 1 0,0 0 0,1 1 0,1 1 1,1 0-1,0 1 0,1-1 0,1 2 0,0-1 0,2 1 0,0 0 0,1 1 0,-5 32 0,9-38 26,0-1-1,2 1 1,-1 0-1,1-1 1,1 1-1,1 0 1,-1-1 0,2 0-1,0 0 1,0 0-1,1 0 1,9 14-1,-10-19 34,2 0 0,-1 0 0,1 0 0,0 0 0,0-1 0,1 0 0,0-1 0,0 1 0,0-1 1,1-1-1,-1 1 0,1-1 0,0-1 0,1 1 0,-1-2 0,0 1 0,1-1 0,13 2 0,-5-2 27,0-1 1,1-1-1,-1 0 1,1-1-1,-1-1 1,0-1-1,0 0 1,0-1-1,0-1 1,-1-1-1,0 0 1,0-1-1,0-1 1,-1 0-1,0-1 1,26-21-1,-29 20-33,0-1 1,0 0-1,-1-1 1,-1 0-1,0-1 0,-1 0 1,0 0-1,-1-1 0,0 0 1,-1 0-1,-1-1 0,0 0 1,-1 0-1,-1-1 1,0 1-1,-1-1 0,-1 0 1,1-22-1,-3 31-103,0-1-1,0 0 1,-1 1-1,0-1 1,0 0-1,-1 1 1,0-1-1,0 1 1,-1 0 0,0 0-1,-6-11 1,6 15-7,1-1 1,-2 1 0,1 0 0,0 0-1,0 0 1,-1 0 0,0 1 0,0-1-1,1 1 1,-1 0 0,-1 0 0,1 1-1,0-1 1,0 1 0,-1 0 0,1 0-1,0 0 1,-1 0 0,1 1 0,-1 0-1,-4 0 1,-46 0-2607,1 6-7472,15 2-3957</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7:19.407"/>
    </inkml:context>
    <inkml:brush xml:id="br0">
      <inkml:brushProperty name="width" value="0.025" units="cm"/>
      <inkml:brushProperty name="height" value="0.025" units="cm"/>
    </inkml:brush>
  </inkml:definitions>
  <inkml:trace contextRef="#ctx0" brushRef="#br0">320 24 5830,'0'0'13063,"-9"-5"-11617,5 3-1314,0-1-1,-1 1 1,0 0-1,1 0 1,-1 0 0,0 1-1,0-1 1,0 1-1,0 0 1,0 1-1,0-1 1,0 1-1,0 0 1,0 0 0,0 1-1,0 0 1,0 0-1,0 0 1,0 0-1,0 1 1,0-1-1,1 1 1,-1 1 0,1-1-1,-1 1 1,1-1-1,-4 5 1,-7 7-16,0 1 0,1 1 0,1 1 0,0 0 0,1 0 0,1 1 0,1 1 0,0 0 0,2 0 0,0 1 0,1 0 0,-6 32 0,4-8 270,2 1 0,2 1 0,1-1 0,6 82 0,0-104-368,1 1 1,1-2 0,2 1 0,14 42 0,-16-54-10,0-1 0,1 1 0,0-1 0,1 0 0,0-1 0,1 1 0,0-1 0,0-1 0,1 1 0,0-1 0,18 14 0,-19-19 52,-1 0-1,1 0 0,-1 0 0,1 0 0,0-1 0,0-1 0,0 1 0,1-1 0,-1 0 1,0 0-1,0-1 0,1 0 0,-1-1 0,0 1 0,0-1 0,1-1 0,-1 1 0,0-1 1,10-5-1,-5 3 136,0-2 0,-1 0 0,0 0 0,0-1 0,0 0 0,-1-1-1,0 0 1,0 0 0,-1-1 0,10-14 0,-6 6-121,-1-1 0,-1 0 0,-1-1 0,0 0 0,-2 0-1,0-1 1,-1-1 0,-1 1 0,-1-1 0,-1 0 0,0 0-1,0-42 1,-4 44-23,-1 1-1,-1-1 1,-1 0-1,0 0 1,-1 1-1,-1 0 1,-1 0-1,0 0 1,-2 1-1,0 0 1,-1 0-1,0 1 1,-1 0-1,-24-27 1,33 41-52,-60-59 17,57 57-23,0 1 0,0-1 0,-1 1 0,1 0-1,-1 0 1,0 1 0,1-1 0,-1 1 0,-1 0-1,1 0 1,0 1 0,0 0 0,-6-1 0,9 2-239,0 0 0,1 0 0,-1 0 0,1 1 0,0-1 0,-1 0 0,1 1 0,-1 0 0,1-1 0,-1 1 0,1 0 0,0-1 0,0 1 0,-1 0 0,1 0 0,0 0 0,0 0 0,0 0 0,0 0 0,0 1 0,0-1 0,0 0 0,0 0 0,1 1 0,-1-1 0,0 0 0,1 1 0,-1 1 0,1-3 132,-11 21-6661</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08.125"/>
    </inkml:context>
    <inkml:brush xml:id="br0">
      <inkml:brushProperty name="width" value="0.025" units="cm"/>
      <inkml:brushProperty name="height" value="0.025" units="cm"/>
    </inkml:brush>
  </inkml:definitions>
  <inkml:trace contextRef="#ctx0" brushRef="#br0">98 0 5765,'0'0'13752,"-3"9"-12657,-7 21-392,2 1 1,2 0 0,1 0-1,-3 50 1,8 143 913,1-114-1227,-1-50 672,0-40 60,0-37 457,-19-266-1171,3 40-586,-7 776 680,60-759 475,-15-134-1015,-20 332 17,-3 36-135,-9 178-35,0-107 211,-12 78 574,65-293-399,-30 104-557,-2-1 0,-1-1 1,-1 0-1,-2 0 0,3-53 1,-16 317-5211,2-88-2480,3-90-1151</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10.989"/>
    </inkml:context>
    <inkml:brush xml:id="br0">
      <inkml:brushProperty name="width" value="0.025" units="cm"/>
      <inkml:brushProperty name="height" value="0.025" units="cm"/>
    </inkml:brush>
  </inkml:definitions>
  <inkml:trace contextRef="#ctx0" brushRef="#br0">547 210 7687,'-2'-10'3006,"1"2"-2670,0 0 0,-1 1 1,0-1-1,0 1 0,-1 0 1,0 0-1,0 0 0,0 0 1,-1 0-1,0 1 0,-1 0 1,0-1-1,1 2 0,-2-1 1,1 1-1,-1-1 0,-11-7 1,10 8-99,0 0 1,-1 0-1,1 1 1,-1 0-1,0 0 1,-1 1 0,1 0-1,0 1 1,-1-1-1,0 2 1,0-1 0,1 1-1,-1 1 1,-12 0-1,13 1-155,0 0 1,1 1-1,-1 0 0,0 1 0,1 0 0,0 0 0,0 0 0,0 1 0,0 0 0,0 1 0,1-1 0,0 1 1,0 0-1,0 1 0,0 0 0,-6 8 0,-9 14 74,2 1-1,0 0 1,2 2 0,1 0 0,2 1 0,1 0-1,-12 47 1,6-6 11,4 1-1,-8 101 0,17-96-138,2 1-1,5 0 1,3-1-1,3 1 1,24 108-1,-22-150-5,2-1 0,0 0 0,3-1 0,1 0 0,2-1-1,1-1 1,2-1 0,1 0 0,1-2 0,2 0 0,1-2 0,2 0-1,33 27 1,-51-48-20,1-1-1,-1-1 0,2 1 0,-1-1 0,1-1 0,-1 0 1,1-1-1,1 0 0,-1-1 0,17 4 0,-22-7 13,1 1 0,0-1 0,0 0 0,-1 0-1,1-1 1,0 0 0,0 0 0,-1-1 0,1 1 0,-1-1-1,0-1 1,1 1 0,-1-1 0,0-1 0,0 1-1,-1-1 1,1 0 0,-1 0 0,7-7 0,8-10 169,-1-1 0,-2 0 1,0-2-1,-1 0 0,17-35 0,53-138 1033,-51 106-1063,-4-1 0,-4-2 1,-5 0-1,-3-2 0,-5 0 0,-4-1 0,-4 0 1,-10-154-1,0 219-151,0 1 1,-2 0-1,-1 1 1,-2 0-1,-1 0 1,-1 0-1,-19-34 1,22 51-2,0 0 0,0 0 0,-2 1 0,1 0 1,-1 1-1,-1 0 0,-16-12 0,18 16-2,1 2 0,-1-1 1,0 1-1,-1 1 0,1 0 0,-1 0 1,0 0-1,0 2 0,0-1 0,0 1 1,-18-1-1,13 2-94,0 1 0,0 1 0,-1 0 1,1 1-1,0 1 0,1 0 0,-19 7 0,4 2-2042,1 0 0,-41 26 0,22-11-3971</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17.575"/>
    </inkml:context>
    <inkml:brush xml:id="br0">
      <inkml:brushProperty name="width" value="0.025" units="cm"/>
      <inkml:brushProperty name="height" value="0.025" units="cm"/>
    </inkml:brush>
  </inkml:definitions>
  <inkml:trace contextRef="#ctx0" brushRef="#br0">184 60 6022,'0'0'13773,"0"-9"-11905,-1-30-496,1 39-1324,1 0 1,-1-1-1,0 1 0,0-1 0,0 1 0,0 0 1,0-1-1,0 1 0,0-1 0,-1 1 0,1 0 1,0-1-1,0 1 0,0-1 0,0 1 1,0 0-1,0-1 0,-1 1 0,1 0 0,0-1 1,0 1-1,-1 0 0,1-1 0,0 1 0,-1 0 1,1 0-1,0-1 0,0 1 0,-1 0 1,1 0-1,-1 0 0,1-1 0,0 1 0,-1 0 1,1 0-1,0 0 0,-1 0 0,1 0 0,-1 0 1,1 0-1,0 0 0,-1 0 0,1 0 1,-1 0-1,1 0 0,0 0 0,-1 0 0,1 0 1,-1 0-1,-13 8 547,4 1-292,1 0 1,0 0-1,1 1 1,0 0 0,-13 21-1,-28 60 1250,49-90-1548,-2 2 32,0 1 0,0-1 0,1 1 0,-1 0 0,1 0 0,0 0 0,0 0 0,0 6 1,1-9-35,0 0 1,0 0-1,0 0 1,1 0-1,-1 0 1,0 0-1,1 0 1,-1-1-1,1 1 1,-1 0-1,1 0 1,0 0-1,-1-1 1,1 1 0,-1 0-1,1 0 1,0-1-1,0 1 1,0-1-1,-1 1 1,1-1-1,0 1 1,0-1-1,0 1 1,0-1-1,0 0 1,0 1-1,0-1 1,0 0 0,0 0-1,0 0 1,0 0-1,0 0 1,0 0-1,0 0 1,1 0-1,40-1 91,-32 0-103,0 0 0,-1 1-1,1 0 1,0 1 0,-1 0 0,1 0-1,0 1 1,14 5 0,-22-6 9,0 0 0,-1 0 0,1 0 0,-1 0-1,1 0 1,-1 0 0,1 1 0,-1-1 0,0 1 0,1-1 0,-1 1 0,0 0 0,0-1-1,0 1 1,0 0 0,-1-1 0,1 1 0,0 0 0,-1 0 0,1 0 0,-1 0 0,0 0 0,0 0-1,1 0 1,-1 0 0,0 0 0,-1 0 0,1-1 0,0 1 0,-1 0 0,1 0 0,-1 0 0,1 0-1,-1 0 1,0 0 0,0-1 0,-1 3 0,-2 5 83,-1 0-1,0-1 1,-1 0-1,0 0 1,-12 13-1,-13 10 513,-2-2 1,0-2-1,-45 28 0,144-97-5004,36-36-9114,-58 38 1571</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17.918"/>
    </inkml:context>
    <inkml:brush xml:id="br0">
      <inkml:brushProperty name="width" value="0.025" units="cm"/>
      <inkml:brushProperty name="height" value="0.025" units="cm"/>
    </inkml:brush>
  </inkml:definitions>
  <inkml:trace contextRef="#ctx0" brushRef="#br0">46 14 13933,'0'0'8424,"-5"11"-5578,-2 3-2233,1 0 0,0 0 1,1 1-1,1 0 0,0 0 1,1 0-1,1 0 1,0 1-1,1 23 0,1-38-615,0 0-1,0 0 0,1 0 1,-1 0-1,0 0 1,1 0-1,-1 0 0,1 0 1,-1 0-1,1 0 1,0 0-1,-1 0 0,1 0 1,0 0-1,-1-1 0,1 1 1,0 0-1,0-1 1,0 1-1,0 0 0,0-1 1,0 1-1,0-1 1,0 1-1,0-1 0,0 0 1,0 1-1,0-1 0,0 0 1,0 0-1,0 0 1,0 0-1,0 0 0,0 0 1,0 0-1,0 0 1,1 0-1,-1 0 0,1-1 1,3 0-82,-1 0 0,0 0 0,1-1 0,-1 0 0,0 1 0,0-2 1,1 1-1,4-4 0,-1 0-288,-1-1-1,1 0 1,-1 0 0,-1-1-1,7-9 1,1-5-4566,23-49 0,-10 17-1514,-32 111 12138,-8-8-3137,7-34-2058,2 1 0,0 0-1,1 0 1,0 1 0,2-1-1,-1 31 1,2-47-519,0 0 0,0 1 0,0-1 0,0 0 0,0 1 0,0-1 0,0 0 0,0 1 0,0-1 0,0 0-1,1 1 1,-1-1 0,0 0 0,0 1 0,0-1 0,0 0 0,0 0 0,1 1 0,-1-1 0,0 0 0,0 1 0,0-1 0,1 0 0,-1 0 0,0 0 0,0 1 0,1-1 0,-1 0 0,0 0 0,1 0 0,-1 1 0,0-1 0,1 0-1,-1 0 1,0 0 0,1 0 0,-1 0 0,0 0 0,1 0 0,-1 0 0,0 0 0,1 0 0,-1 0 0,0 0 0,1 0 0,-1 0 0,0 0 0,1 0 0,-1 0 0,0-1 0,1 1 0,-1 0 0,15-13-4801,-1-12-5522</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18.354"/>
    </inkml:context>
    <inkml:brush xml:id="br0">
      <inkml:brushProperty name="width" value="0.025" units="cm"/>
      <inkml:brushProperty name="height" value="0.025" units="cm"/>
    </inkml:brush>
  </inkml:definitions>
  <inkml:trace contextRef="#ctx0" brushRef="#br0">8 0 16720,'0'0'3416,"-2"12"-661,-3 104 1435,14 71-2682,-1 48-1659,-8-247 1276,2-48-586,8-61 1,-1 71-680,25-77 0,-31 114 94,2 0 1,0 1-1,1 0 1,0 0-1,0 0 0,1 1 1,1 0-1,0 0 1,0 1-1,1 0 0,17-14 1,-24 22 34,1 0-1,-1 1 1,1-1-1,-1 1 1,1 0 0,0 0-1,0 0 1,-1 0 0,1 0-1,0 0 1,0 1 0,0-1-1,0 1 1,0 0 0,0 0-1,0 0 1,4 1 0,-5 0 6,-1-1 0,0 1 0,0 0 0,0-1 0,0 1 0,0 0 0,1 0 0,-2 0 1,1 0-1,0 0 0,0 0 0,0 0 0,0 0 0,-1 0 0,1 0 0,0 1 0,-1-1 0,1 0 1,-1 0-1,1 1 0,-1-1 0,0 0 0,0 1 0,1-1 0,-1 0 0,0 1 0,0-1 0,0 0 0,-1 1 1,1-1-1,0 0 0,0 1 0,-1-1 0,1 0 0,-1 0 0,1 1 0,-1-1 0,1 0 0,-2 2 1,-4 7 190,0 0 0,-1 0 0,0 0 1,-1-1-1,0 0 0,0-1 0,-1 0 1,0 0-1,0-1 0,-1 0 0,0 0 1,0-1-1,-1-1 0,1 1 0,-1-2 1,-1 0-1,-13 4 0,24-8-231,0 1 0,0-1 1,-1 0-1,1 1 0,0-1 0,0 0 1,-1 0-1,1 0 0,0 0 0,0 0 0,-1 0 1,1-1-1,0 1 0,0 0 0,-1-1 1,1 1-1,0-1 0,0 1 0,0-1 1,0 1-1,0-1 0,-1 0 0,1 1 0,0-1 1,-1-1-1,2 0-118,0 1 0,-1 0 0,1-1 0,0 1 1,-1-1-1,1 1 0,0-1 0,0 1 0,0-1 0,0 1 0,0-1 0,1 1 1,-1-1-1,0 1 0,1-1 0,-1 1 0,2-3 0,3-6-1398,0-1 1,1 1-1,0 0 0,8-9 1,8-8-6784</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18.885"/>
    </inkml:context>
    <inkml:brush xml:id="br0">
      <inkml:brushProperty name="width" value="0.025" units="cm"/>
      <inkml:brushProperty name="height" value="0.025" units="cm"/>
    </inkml:brush>
  </inkml:definitions>
  <inkml:trace contextRef="#ctx0" brushRef="#br0">57 55 19827,'0'0'3603,"-2"11"-763,-11 61-1636,-3 17 560,4 0 1,-2 91-1,19-236-1776,3 1 1,1 0-1,4 0 0,22-66 0,-33 117-32,4-18-68,2 1 0,12-25 0,-18 42 85,-1 0-1,1 0 1,0 0 0,1 1 0,-1-1 0,1 1 0,-1-1 0,1 1-1,0 0 1,0 0 0,1 1 0,-1-1 0,1 1 0,-1-1-1,1 1 1,0 0 0,-1 0 0,1 1 0,7-3 0,-10 4 18,0 0 0,0 0 0,0 0-1,0 0 1,-1 0 0,1 0 0,0 0 0,0 0 0,0 0 0,0 0 0,0 1 0,0-1 0,0 0 0,0 1 0,0-1 0,0 1-1,0-1 1,-1 1 0,1-1 0,0 1 0,0 0 0,-1-1 0,1 1 0,0 0 0,-1 0 0,1-1 0,0 1 0,0 2 0,0-1-2,0 1 1,0 0-1,0 0 1,-1 0-1,1 0 1,-1 0-1,0 0 1,0 0-1,0 6 1,-1-1 12,-1 1 0,1 0 0,-1 0 1,-1 0-1,0-1 0,-4 10 0,-53 76 682,53-84-603,0 0 1,-1-1-1,0-1 0,-1 1 1,1-1-1,-2-1 1,-12 9-1,22-16-85,0 0 1,0 0-1,-1 0 0,1 0 1,0 0-1,-1 0 0,1 0 1,0 0-1,-1 0 0,1 0 1,0 0-1,0 0 1,-1-1-1,1 1 0,0 0 1,-1 0-1,1 0 0,0 0 1,0-1-1,0 1 0,-1 0 1,1 0-1,0 0 0,0-1 1,0 1-1,-1 0 0,1 0 1,0-1-1,0 1 0,0 0 1,0 0-1,0-1 0,-1 1 1,1 0-1,0-1 1,0 1-1,0 0 0,0 0 1,0-1-1,0 1 0,0 0 1,0-1-1,0 1 0,0 0 1,0-1-1,1 1 0,-1 0 1,0 0-1,0-1 0,0 1 1,0 0-1,0 0 0,0-1 1,1 1-1,-1 0 0,0-1 1,5-21-1647,31-61-10665,-15 31-1154</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19.243"/>
    </inkml:context>
    <inkml:brush xml:id="br0">
      <inkml:brushProperty name="width" value="0.025" units="cm"/>
      <inkml:brushProperty name="height" value="0.025" units="cm"/>
    </inkml:brush>
  </inkml:definitions>
  <inkml:trace contextRef="#ctx0" brushRef="#br0">46 0 10922,'0'0'12764,"0"9"-11045,-3 43-622,-3-1 0,-2 1 0,-15 50 1,22-98-1075,0 1 1,0 0 0,0 0-1,0 0 1,1-1 0,0 1 0,0 0-1,0 0 1,1 0 0,0 5-1,0-9-195,0 1-1,-1-1 1,1 0-1,0 1 0,0-1 1,0 0-1,0 0 1,1 0-1,-1 0 1,0 0-1,0 0 0,0 0 1,1 0-1,-1 0 1,1 0-1,-1-1 0,1 1 1,-1-1-1,1 1 1,-1-1-1,1 1 1,-1-1-1,1 0 0,-1 0 1,1 0-1,0 0 1,-1 0-1,1 0 0,-1 0 1,1-1-1,-1 1 1,3-1-1,19-6-5790,0-8-3721</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19.614"/>
    </inkml:context>
    <inkml:brush xml:id="br0">
      <inkml:brushProperty name="width" value="0.025" units="cm"/>
      <inkml:brushProperty name="height" value="0.025" units="cm"/>
    </inkml:brush>
  </inkml:definitions>
  <inkml:trace contextRef="#ctx0" brushRef="#br0">24 33 5830,'0'0'13223,"-3"10"-11195,-1 0-1446,1-3-79,0 1 1,0-1-1,1 0 0,0 1 1,1-1-1,-2 13 0,5-20-462,-1 0-1,1-1 0,-1 1 0,1 0 0,-1-1 0,0 1 0,1-1 0,-1 1 0,0-1 0,1 0 0,-1 0 0,0 0 0,0 1 0,0-1 0,2-2 0,28-40-477,-26 35 175,-1 1-1,1-1 1,0 1 0,1 1-1,0-1 1,0 1 0,9-7-1,-13 61 3669,-7 10-1425,2-47-1736,2 0 1,-1 1 0,1-1-1,1 1 1,0-1-1,1 1 1,0-1-1,1 0 1,0 1-1,1-1 1,0 0 0,1 0-1,6 13 1,10 9 38,-11-21-527,0 1 1,-1 0-1,-1 0 0,0 1 0,-1 0 0,0 1 1,-1-1-1,-1 1 0,0 0 0,3 29 0,-7-35 251,0-1 0,0 1 0,-1 0 0,0-1 0,-1 1 0,0-1 0,0 1 0,-1-1 0,-4 9 0,6-14 73,0 0 0,-1-1-1,1 1 1,-1-1 0,0 1 0,0-1 0,0 0-1,0 0 1,0 0 0,0 0 0,-1 0-1,1 0 1,-1-1 0,1 1 0,-1-1 0,1 0-1,-1 0 1,0 0 0,0 0 0,0 0-1,0 0 1,1-1 0,-1 1 0,0-1 0,0 0-1,0 0 1,0 0 0,0 0 0,0-1-1,-5 0 1,4-1-62,0 0-1,0 0 1,0 0 0,0-1-1,0 0 1,0 1 0,1-1-1,-1 0 1,1-1-1,0 1 1,0 0 0,0-1-1,1 0 1,-1 0 0,1 0-1,0 0 1,0 0-1,0 0 1,0 0 0,-1-9-1,-3-5-2,2 0 0,0 0-1,-3-33 1,6 36-16,0 0 0,1 0 0,1 0 0,0 0 0,1 0 0,6-21 0,-5 27 0,1 0 0,-1 1 0,2-1 0,-1 1 0,1 0 0,1 0 0,-1 0 0,1 1 0,0 0 0,1 0 0,10-8 0,61-46-3545,-67 53 2163,41-29-7496</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7:18.490"/>
    </inkml:context>
    <inkml:brush xml:id="br0">
      <inkml:brushProperty name="width" value="0.025" units="cm"/>
      <inkml:brushProperty name="height" value="0.025" units="cm"/>
    </inkml:brush>
  </inkml:definitions>
  <inkml:trace contextRef="#ctx0" brushRef="#br0">309 164 4740,'0'0'454,"0"-9"27,0 2-445,0-4 820,0 1-1,0 0 0,-1 0 1,-4-18-1,1 8-743,4 18 294,-1 0 0,1 0 0,0 0 1,-1 0-1,1 0 0,-1 0 0,0 0 1,1 1-1,-1-1 0,0 0 1,0 0-1,0 1 0,0-1 0,-1 1 1,1-1-1,0 1 0,-1-1 1,-1 0-1,-19-7 310,11 7-409,1 1 0,0 0 0,-1 0 1,1 1-1,-1 0 0,1 1 0,-1 0 0,1 1 1,0 0-1,0 1 0,0 0 0,0 0 0,0 1 1,-12 7-1,15-8-198,1 1 0,0 0 0,1 0-1,-1 1 1,1-1 0,-1 1 0,2 0 0,-1 1 0,0-1 0,1 1 0,0 0 0,0 0 0,1 0 0,0 1-1,0-1 1,0 1 0,1 0 0,0 0 0,0 0 0,1 0 0,-1 11 0,-3 68 1714,9 107 0,2-151-1747,13 48 0,0-6-4,-16-72-56,0 0 0,1 0 0,0-1 0,1 1-1,0-1 1,1 0 0,0 0 0,1-1 0,15 20 0,-5-12 0,1 0 0,1-1 1,40 29-1,-50-41-18,0 0 0,0-1-1,1 0 1,-1-1 0,1 0-1,0-1 1,0 0 0,0 0-1,0-1 1,0 0 0,0-1-1,0 0 1,1-1 0,-1 0-1,10-3 1,-6-3 10,-1 0 0,0-1 0,0-1 0,-1 0 0,0-1 0,-1 0 0,13-16 0,-19 19 39,-1 0 1,0-1-1,0 0 0,-1 0 0,0 0 1,-1 0-1,1 0 0,-1 0 0,-1-1 1,1-13-1,9-31 164,-5 35-168,0 0 0,-2 0 0,0 0 0,-1-1 0,0 1 0,-2-1 0,0 1 0,-1-1 0,-1 0 0,-1 1 0,-1-1 0,0 1 0,-1 0 0,-1 0 0,-1 0 0,-1 1 0,0 0 0,-1 0 0,-1 0 0,-17-25 0,-5 2 188,-1 1 0,-46-42 0,44 47-193,8 2-428,21 24 383,0 1 0,0 1 0,-1-1 1,0 1-1,-7-6 0,-3 3-4756,-3 6-4387</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33.477"/>
    </inkml:context>
    <inkml:brush xml:id="br0">
      <inkml:brushProperty name="width" value="0.025" units="cm"/>
      <inkml:brushProperty name="height" value="0.025" units="cm"/>
    </inkml:brush>
  </inkml:definitions>
  <inkml:trace contextRef="#ctx0" brushRef="#br0">0 339 7239,'0'0'19570,"68"11"-18000,-23-39-833,4-8-417,7-4-128,3-2-128,-6 3-32,-4-1-256,-10 7-1089,-7 2-1634,-10 1-1345,-9 0-3299</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33.834"/>
    </inkml:context>
    <inkml:brush xml:id="br0">
      <inkml:brushProperty name="width" value="0.025" units="cm"/>
      <inkml:brushProperty name="height" value="0.025" units="cm"/>
    </inkml:brush>
  </inkml:definitions>
  <inkml:trace contextRef="#ctx0" brushRef="#br0">1 219 11179,'0'0'15107,"9"0"-14141,2-1-814,1-1-1,0 0 1,-1-1-1,1 0 1,-1-1-1,0 0 0,0-1 1,11-5-1,93-60-541,-56 33-967,-25 15 123,-25 15 1079,1 0 0,-1 1 0,1 0-1,0 0 1,1 1 0,-1 1-1,1 0 1,0 0 0,14-2-1,-24 6 214,0 1-1,-1-1 0,1 1 1,0-1-1,-1 1 0,1-1 1,0 1-1,-1-1 0,1 1 0,-1 0 1,1-1-1,-1 1 0,1 0 1,-1 0-1,0-1 0,1 1 1,-1 0-1,0 0 0,1 0 0,-1-1 1,0 1-1,0 0 0,0 0 1,0 0-1,0 0 0,0-1 1,0 1-1,0 0 0,0 1 0,-2 35 1272,2-31-965,-5 43 1648,-23 92 1,18-98-1773,1 0 0,-5 85 1,14-123-754,0 23 1265,2-17-2791,2-8-4351,5-7-6737</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34.785"/>
    </inkml:context>
    <inkml:brush xml:id="br0">
      <inkml:brushProperty name="width" value="0.025" units="cm"/>
      <inkml:brushProperty name="height" value="0.025" units="cm"/>
    </inkml:brush>
  </inkml:definitions>
  <inkml:trace contextRef="#ctx0" brushRef="#br0">1 1 8296,'0'0'11830,"0"9"-9770,0 21 653,9 55-1,-3-48-1765,2-1 1,2 0-1,15 38 0,-25-72-932,0-1-1,1 0 1,-1 0-1,0 1 1,1-1-1,-1 0 0,1 0 1,0 0-1,-1 0 1,1 0-1,0 1 1,0-1-1,0-1 0,0 1 1,0 0-1,0 0 1,0 0-1,0 0 1,0-1-1,0 1 1,0 0-1,0-1 0,0 1 1,1-1-1,1 1 1,-1-1 8,-1-1 1,0 1-1,1-1 1,-1 0-1,1 1 1,-1-1-1,0 0 1,1 0-1,-1 0 1,0 0-1,0 0 1,0 0-1,0 0 1,0 0-1,0-1 1,0 1-1,1-3 1,6-10 115,-1 0 1,0-1-1,4-16 1,-9 26-130,38-125-10,-31 116 0,-2 21 0,2 27 0,-9-29 0,2 7 0,0 3 0,1-1 0,0 1 0,10 25 0,-12-39 0,-1 1 0,0-1 0,1 0 0,-1 1 0,1-1 0,-1 0 0,1 0 0,0 0 0,-1 0 0,1 1 0,0-1 0,0 0 0,0 0 0,0 0 0,0 0 0,0-1 0,0 1 0,0 0 0,0 0 0,0-1 0,0 1 0,1 0 0,-1-1 0,0 1 0,0-1 0,1 0 0,-1 1 0,0-1 0,1 0 0,-1 0 0,0 0 0,1 0 0,-1 0 0,0 0 0,1 0 0,-1 0 0,0-1 0,1 1 0,-1-1 0,0 1 0,0-1 0,1 1 0,-1-1 0,0 1 0,0-1 0,0 0 0,0 0 0,0 0 0,0 1 0,0-1 0,0 0 0,0 0 0,0-1 0,1 0 0,12-15 0,-1-1 0,0-1 0,-1 0 0,-1 0 0,9-22 0,-4 9 0,-16 32 0,0 0 0,0 0 0,0-1 0,0 1 0,0 0 0,0 0 0,0 0 0,0-1 0,0 1 0,0 0 0,0 0 0,0 0 0,0-1 0,0 1 0,0 0 0,1 0 0,-1 0 0,0 0 0,0-1 0,0 1 0,0 0 0,0 0 0,0 0 0,0 0 0,1 0 0,-1 0 0,0-1 0,0 1 0,0 0 0,0 0 0,1 0 0,-1 0 0,0 0 0,0 0 0,0 0 0,0 0 0,1 0 0,-1 0 0,0 0 0,0 0 0,0 0 0,1 0 0,-1 0 0,0 0 0,0 0 0,0 0 0,0 0 0,1 0 0,-1 0 0,0 0 0,0 0 0,0 0 0,0 0 0,1 0 0,-1 0 0,0 0 0,0 0 0,0 1 0,0-1 0,1 0 0,-1 0 0,0 0 0,4 20 0,-3 34 0,-1-47 0,5 42 0,-5-48 0,0-1 0,0 1 0,0-1 0,0 1 0,1-1 0,-1 1 0,0-1 0,0 0 0,0 1 0,1-1 0,-1 1 0,0-1 0,1 0 0,-1 1 0,0-1 0,1 0 0,-1 1 0,0-1 0,1 0 0,-1 0 0,1 1 0,-1-1 0,1 0 0,-1 0 0,0 0 0,1 1 0,-1-1 0,1 0 0,-1 0 0,1 0 0,1-1 0,-1 1 0,1-1 0,-1 0 0,0 0 0,1 0 0,-1 0 0,0 0 0,0 0 0,1 0 0,-1 0 0,0 0 0,0-1 0,-1 1 0,1 0 0,1-2 0,19-30-4140,-5 8-3069,-3 5-3991</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35.223"/>
    </inkml:context>
    <inkml:brush xml:id="br0">
      <inkml:brushProperty name="width" value="0.025" units="cm"/>
      <inkml:brushProperty name="height" value="0.025" units="cm"/>
    </inkml:brush>
  </inkml:definitions>
  <inkml:trace contextRef="#ctx0" brushRef="#br0">70 23 8040,'0'0'19154,"-9"3"-18311,6-2-785,-1 0 0,1 0 0,0 0-1,0 1 1,0-1 0,0 1 0,0 0 0,0 0-1,0 0 1,0 0 0,1 1 0,-1-1 0,1 1-1,0-1 1,0 1 0,0 0 0,0 0 0,0 0-1,1 0 1,-1 0 0,1 0 0,0 0 0,0 1-1,0-1 1,0 0 0,0 1 0,1-1 0,-1 7-1,2 18 691,-1-28-730,1 0 0,-1 0 1,0 1-1,0-1 1,0 0-1,1 0 0,-1 1 1,0-1-1,0 0 1,1 0-1,-1 0 0,0 1 1,0-1-1,1 0 1,-1 0-1,0 0 0,1 0 1,-1 0-1,0 1 0,0-1 1,1 0-1,-1 0 1,0 0-1,1 0 0,-1 0 1,0 0-1,1 0 1,-1 0-1,0 0 0,1 0 1,-1-1-1,0 1 1,1 0-1,-1 0 0,0 0 1,0 0-1,1 0 1,-1-1-1,35-31 726,-28 25-785,-3 3 78,0-1-48,0 0-1,0 1 1,1 0-1,0 0 1,8-6 0,-12 10 26,0 0 1,-1-1-1,1 1 1,0 0-1,0-1 1,0 1-1,0 0 1,0 0 0,-1 0-1,1 0 1,0 0-1,0 0 1,0 0-1,0 0 1,0 0-1,0 0 1,0 0-1,-1 1 1,1-1-1,0 0 1,0 1 0,0-1-1,0 1 1,-1-1-1,1 1 1,0-1-1,-1 1 1,1-1-1,0 1 1,-1 0-1,1-1 1,0 1 0,-1 0-1,1-1 1,-1 1-1,0 0 1,1 0-1,-1 0 1,1-1-1,-1 1 1,0 0-1,0 0 1,0 0-1,1 0 1,-1 0 0,0 1-1,2 4 22,-1 0-19,1 0-1,0-1 0,0 1 0,0-1 0,1 0 0,0 0 0,4 6 0,-6-10-17,0 0 0,0-1 1,0 1-1,0 0 0,0 0 1,0-1-1,0 1 0,1 0 1,-1-1-1,0 1 0,1-1 1,-1 0-1,0 1 0,1-1 1,-1 0-1,0 0 1,1 0-1,-1 0 0,0 0 1,1 0-1,-1 0 0,0 0 1,1-1-1,-1 1 0,0-1 1,1 1-1,-1-1 0,0 1 1,0-1-1,1 1 1,-1-1-1,0 0 0,0 0 1,0 0-1,0 0 0,0 0 1,1-1-1,5-5 3,0 0 0,0-1 0,-1 1-1,-1-1 1,1 0 0,5-11 0,-7 11-16,1 0 1,0 0-1,0 1 1,0-1-1,1 1 1,1 1-1,6-7 1,-11 20-4395,5 14 235,1-13-6142,2-8-85</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35.630"/>
    </inkml:context>
    <inkml:brush xml:id="br0">
      <inkml:brushProperty name="width" value="0.025" units="cm"/>
      <inkml:brushProperty name="height" value="0.025" units="cm"/>
    </inkml:brush>
  </inkml:definitions>
  <inkml:trace contextRef="#ctx0" brushRef="#br0">0 1 7559,'0'0'3652</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36.206"/>
    </inkml:context>
    <inkml:brush xml:id="br0">
      <inkml:brushProperty name="width" value="0.025" units="cm"/>
      <inkml:brushProperty name="height" value="0.025" units="cm"/>
    </inkml:brush>
  </inkml:definitions>
  <inkml:trace contextRef="#ctx0" brushRef="#br0">13 110 16111,'0'0'11553,"5"-4"-11447,15-13-261,-15 13-523,-2-79-10607,-3 83 11512,-1-1 0,1 1 0,0 0 0,-1 0 0,1 0 0,-1 0 0,1-1 0,0 1 0,-1 0 0,1 0 0,-1 0 0,1 0 0,0 0 0,-1 0 0,1 0 0,-1 0 1,1 0-1,-1 0 0,1 1 0,0-1 0,-1 0 0,1 0 0,-1 0 0,1 0 0,0 1 0,-1-1 0,1 0 0,0 0 0,-1 1 0,1-1 0,0 0 0,-1 1 0,1-1 0,0 1 0,-15 9 2712,13-6-2672,-1 0 0,1 1 0,0-1 0,0 1 0,1 0 0,-1-1 0,1 1 0,0 0 0,0 0 0,1 0 0,0 0 0,0 9 0,0-8-16,0 0 0,0 0 0,1 0 0,0 1-1,0-1 1,0 0 0,1 0 0,0-1-1,0 1 1,3 5 0,-5-10-279,0-1 0,0 0 0,0 0 1,1 1-1,-1-1 0,0 0 0,0 0 0,0 1 0,0-1 1,0 0-1,1 0 0,-1 0 0,0 1 0,0-1 0,0 0 1,1 0-1,-1 0 0,0 0 0,0 0 0,1 1 0,-1-1 1,0 0-1,0 0 0,1 0 0,-1 0 0,0 0 0,0 0 1,1 0-1,-1 0 0,0 0 0,0 0 0,1 0 0,-1 0 1,0 0-1,1 0 0,-1 0 0,0 0 0,0 0 0,1 0 1,-1 0-1,0-1 0,0 1 0,0 0 0,1 0 0,-1 0 1,0 0-1,0 0 0,1-1 0,7-15-3044,-1 3 184,1 1-2098,1 0-1730</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36.972"/>
    </inkml:context>
    <inkml:brush xml:id="br0">
      <inkml:brushProperty name="width" value="0.025" units="cm"/>
      <inkml:brushProperty name="height" value="0.025" units="cm"/>
    </inkml:brush>
  </inkml:definitions>
  <inkml:trace contextRef="#ctx0" brushRef="#br0">4 172 10186,'0'0'19095,"-1"5"-18284,0-5-779,1 1 0,0 0 0,0-1 0,-1 1 0,1-1 0,0 1 0,0 0 0,0-1 0,0 1 0,0 0 0,0-1-1,0 1 1,0 0 0,0-1 0,0 1 0,0 0 0,0-1 0,1 1 0,-1-1 0,0 1 0,0 0 0,1-1 0,-1 1-1,0-1 1,1 1 0,-1-1 0,0 1 0,1-1 0,-1 1 0,1-1 0,-1 1 0,1-1 0,-1 0 0,1 1 0,-1-1-1,1 0 1,-1 1 0,1-1 0,0 0 0,2 0 28,-1 0 1,0 0-1,1-1 0,-1 1 1,0-1-1,0 0 0,1 1 0,-1-1 1,0 0-1,0 0 0,3-3 1,3 0 17,-1-2 0,0 1 0,0-1 0,0 0 0,-1 0 0,11-14 0,-15 17-71,0-1 0,-1 1-1,0-1 1,1 1 0,-1-1 0,0 0 0,-1 0 0,1 0 0,-1 0 0,0 1-1,0-1 1,0 0 0,-1-5 0,1 9-6,0-1 0,0 0 0,0 0 0,0 1 0,-1-1 0,1 0-1,0 1 1,-1-1 0,1 0 0,0 0 0,-1 1 0,1-1 0,-1 1 0,1-1 0,-1 0 0,1 1 0,-1-1 0,0 1 0,1-1-1,-1 1 1,1 0 0,-1-1 0,0 1 0,1 0 0,-2-1 0,0 1-1,1 0 1,-1 0-1,1 0 1,-1 1-1,1-1 1,-1 1-1,1-1 1,-1 1-1,1-1 0,-1 1 1,1 0-1,0-1 1,-1 1-1,1 0 1,0 0-1,0 0 1,-3 3-1,0 1 0,0 1 0,0 0 0,0 0 0,1 0 0,0 0 0,0 0 0,0 1 0,1 0 0,0-1 0,0 1 0,1 0 0,0 0 0,0 0 0,0 0 0,1 0 0,0 0 0,1 0 0,0 0 0,1 8 0,-1-13 0,-1-1 0,1 0 0,0 1 0,-1-1 0,1 1 0,0-1 0,0 0 0,0 0 0,0 1 0,0-1 0,0 0 0,0 0 0,0 0 0,1 0 0,-1 0 0,0 0 0,1-1 0,-1 1 0,0 0 0,1-1 0,-1 1 0,1-1 0,-1 1 0,1-1 0,-1 0 0,1 0 0,0 0 0,-1 1 0,1-1 0,-1-1 0,1 1 0,-1 0 0,1 0 0,-1-1 0,1 1 0,-1 0 0,1-1 0,-1 0 0,3-1 0,3 0 0,0-1 0,0 0 0,0-1 0,-1 0 0,0 0 0,12-10 0,0-4-2162,-1-2-1,14-22 1,-3 6-298,-24 81 5230,-4-45-2677,-1 1-1,1 0 1,0 0-1,0 0 1,0 0-1,0 0 0,0 1 1,0-2-1,1 1 1,-1 0-1,0 0 0,0 0 1,1 0-1,-1 0 1,0 0-1,1 0 1,-1 0-1,1 0 0,0 0 1,-1-1-1,1 1 1,-1 0-1,1 0 0,0-1 1,0 1-1,-1 0 1,1-1-1,1 1 0,0-1-48,-1 0-1,1 0 1,-1 0-1,1 0 0,-1 0 1,1 0-1,-1-1 0,1 1 1,-1 0-1,0-1 0,1 1 1,-1-1-1,1 0 0,-1 0 1,0 1-1,2-2 0,4-3-32,-1 0 0,1-1-1,-1 0 1,0 0 0,8-11-1,-7 6-2,-1-1 1,-1 1-1,0-1 1,3-14-1,3-5 20,-12 37 75,0 1 1,1-1 0,0 0-1,0 0 1,2 11 0,0 11 256,-2-4-247,0 1 1,2-1-1,1 0 1,1 1-1,1-1 0,1-1 1,15 40-1,-7-33-60,19 51-87,-31-76 32,-1 1 1,1 0-1,-1 0 0,-1-1 1,1 1-1,-1 0 1,0 0-1,0 0 1,0 0-1,-1-1 1,-3 12-1,4-15 11,0-1 0,-1 1 0,1-1-1,-1 1 1,1-1 0,-1 1-1,0-1 1,0 0 0,0 1 0,1-1-1,-1 0 1,0 0 0,-1 0 0,1 0-1,0 0 1,0 0 0,0 0 0,-1 0-1,1 0 1,0 0 0,-1-1 0,1 1-1,0 0 1,-1-1 0,1 0-1,-1 1 1,1-1 0,-1 0 0,1 1-1,-1-1 1,0 0 0,1 0 0,-1 0-1,1-1 1,-1 1 0,1 0 0,-1 0-1,1-1 1,-1 1 0,1-1-1,-1 0 1,1 1 0,-2-2 0,-2-1 20,1 1 0,-1-1 1,1 0-1,0-1 0,0 1 1,0-1-1,0 0 1,1 0-1,-1 0 0,1 0 1,-4-7-1,0-4-22,1-1 0,0 0 0,1 0 0,1 0 1,1 0-1,0-1 0,1 0 0,0-25 0,2 33-41,0 0 1,0 1-1,1-1 0,1 1 0,-1-1 1,1 1-1,1-1 0,0 1 1,0 0-1,0 0 0,1 1 0,0-1 1,1 1-1,0 0 0,0 0 1,0 0-1,1 0 0,8-6 0,-9 9-726,5-4-2626,-5 2-2306</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37.688"/>
    </inkml:context>
    <inkml:brush xml:id="br0">
      <inkml:brushProperty name="width" value="0.025" units="cm"/>
      <inkml:brushProperty name="height" value="0.025" units="cm"/>
    </inkml:brush>
  </inkml:definitions>
  <inkml:trace contextRef="#ctx0" brushRef="#br0">1 31 5733,'0'0'24151,"2"9"-22918,3 19-811,0 1-177,1-1 1,1 1 0,1-2-1,13 28 1,-21-54-246,1 0 0,-1 0 0,0 0 0,1 0 0,-1-1 0,1 1 0,-1 0 0,1 0 0,-1-1 0,1 1 0,0 0 0,-1-1 0,1 1 0,0-1 0,0 1 0,-1-1 0,1 1 0,0-1 0,0 1 0,0-1 0,-1 0 0,1 0 0,0 1 0,0-1 0,0 0 0,0 0 0,0 0 0,0 0 0,0 0 0,0 0 0,-1 0 0,1 0 0,0 0 0,0 0 0,0-1 0,0 1 0,0 0 0,0-1 0,-1 1 0,1 0 0,0-1 0,0 1 0,-1-1 0,1 0 0,0 1 0,0-1 0,-1 1 0,1-1 0,-1 0 0,1 1 0,-1-1 0,1 0 0,-1 0 0,1 0 0,0 0 0,25-48 0,-9 4 0,17-70 0,-31 102 0,-3 13 0,0-1 0,-1 1 0,1 0 0,0-1 0,0 1 0,0-1 0,1 1 0,-1 0 0,0-1 0,0 1 0,0 0 0,0-1 0,0 1 0,0-1 0,0 1 0,1 0 0,-1-1 0,0 1 0,0 0 0,0-1 0,1 1 0,-1 0 0,0 0 0,1-1 0,-1 1 0,0 0 0,1 0 0,-1-1 0,0 1 0,1 0 0,-1 0 0,0 0 0,1 0 0,-1-1 0,0 1 0,1 0 0,0 0 0,7 15 0,5 37 0,-12-44 0,2 4 0,1 1 0,-1-1 0,2-1 0,9 20 0,-14-30 0,1 0 0,0 1 0,-1-1 0,1 1 0,0-1 0,-1 0 0,1 0 0,0 1 0,0-1 0,0 0 0,0 0 0,1 0 0,-1 0 0,0 0 0,0 0 0,0-1 0,1 1 0,-1 0 0,1-1 0,-1 1 0,0-1 0,1 1 0,-1-1 0,1 1 0,-1-1 0,1 0 0,-1 0 0,1 0 0,-1 0 0,1 0 0,-1 0 0,1 0 0,-1-1 0,1 1 0,-1 0 0,1-1 0,-1 1 0,0-1 0,1 0 0,-1 1 0,0-1 0,1 0 0,-1 0 0,0 0 0,0 0 0,0 0 0,0 0 0,0 0 0,0 0 0,0 0 0,2-3 0,6-9 0,0-1 0,0-1 0,-1 1 0,-1-1 0,0-1 0,-1 1 0,-1-1 0,6-30 0,-12 55 0,0 1 0,1 0 0,1 0 0,-1 0 0,4 14 0,-3-23-20,0-1-1,-1 0 1,1 0 0,0 0-1,-1 1 1,1-1 0,0 0-1,-1 0 1,1 0-1,0 0 1,-1 0 0,1 0-1,0 0 1,0-1 0,-1 1-1,1 0 1,0 0 0,-1 0-1,1-1 1,-1 1 0,1 0-1,0-1 1,-1 1 0,1 0-1,-1-1 1,1 1-1,-1-1 1,1 1 0,-1-1-1,1 1 1,-1-1 0,1 0-1,-1 1 1,0-1 0,1 1-1,-1-1 1,0 0 0,0 1-1,1-2 1,16-28-3127,-16 29 2592,7-15-6193,-1 1-2680</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38.062"/>
    </inkml:context>
    <inkml:brush xml:id="br0">
      <inkml:brushProperty name="width" value="0.025" units="cm"/>
      <inkml:brushProperty name="height" value="0.025" units="cm"/>
    </inkml:brush>
  </inkml:definitions>
  <inkml:trace contextRef="#ctx0" brushRef="#br0">50 182 6086,'0'0'24252,"-7"8"-24140,3-2-8,-1-1 0,1 1 0,0 0 1,0 0-1,1 0 0,0 0 0,0 1 0,0 0 0,1-1 0,0 1 0,0 0 0,1 0 0,-1 8 1,4-22-367,0 0 1,1 0 0,0 0 0,0 0 0,1 1-1,0-1 1,9-11 0,-2 2-399,-10 15 666,-1 0 0,1 0 0,0 0 0,-1 1 0,1-1 0,0 0 0,0 1 0,0-1 0,-1 0 0,1 1-1,0-1 1,0 1 0,0-1 0,0 1 0,0 0 0,0-1 0,0 1 0,0 0 0,0 0 0,0 0 0,0 0 0,0 0 0,0 0 0,0 0-1,0 0 1,0 0 0,0 0 0,0 0 0,0 1 0,2 0 0,-2-1-92,0 1 0,0-1 0,1 0 0,-1 1-1,0-1 1,0 0 0,1 0 0,-1 0 0,0 0 0,1 0 0,-1 0 0,0-1 0,0 1 0,1 0-1,-1 0 1,0-1 0,0 1 0,1-1 0,-1 1 0,0-1 0,0 0 0,0 0 0,0 1-1,0-1 1,0 0 0,0 0 0,0 0 0,0 0 0,0 0 0,-1 0 0,1 0 0,0 0-1,0-1 1,5-11-1643,-1 0 0,-1 0 0,0 0 0,-1 0 0,0 0 0,-1-1 0,0 0 0,0-22 0,-2-2-5184</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38.404"/>
    </inkml:context>
    <inkml:brush xml:id="br0">
      <inkml:brushProperty name="width" value="0.025" units="cm"/>
      <inkml:brushProperty name="height" value="0.025" units="cm"/>
    </inkml:brush>
  </inkml:definitions>
  <inkml:trace contextRef="#ctx0" brushRef="#br0">1 0 6854,'0'0'11777,"0"12"-8419,-1 49-489,3 93 3060,0-135-5718,0 0-1,1 0 1,7 21 0,-10-39-203,0 0 1,0 0-1,0 0 1,1 0-1,-1 0 1,0 0-1,1 0 1,-1 0 0,1 0-1,-1 0 1,1 0-1,-1 0 1,1 0-1,0-1 1,-1 1-1,1 0 1,0 0-1,0-1 1,-1 1-1,1 0 1,0-1-1,0 1 1,2 0-1,-2-1 10,-1-1 0,1 1 0,0 0 0,0-1 1,0 1-1,-1-1 0,1 1 0,0-1 0,0 1 0,-1-1 0,1 0 0,0 1 0,-1-1 0,1 0 0,-1 0 0,1 1 1,-1-1-1,1 0 0,-1 0 0,1-1 0,17-51 534,-17 52-551,32-175-1,-30 221-6651,-1 1-3001,-2-36 3213</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2:08.268"/>
    </inkml:context>
    <inkml:brush xml:id="br0">
      <inkml:brushProperty name="width" value="0.025" units="cm"/>
      <inkml:brushProperty name="height" value="0.025" units="cm"/>
    </inkml:brush>
  </inkml:definitions>
  <inkml:trace contextRef="#ctx0" brushRef="#br0">2590 8 6342,'0'0'16127,"2"-8"-14915,-4 13-1074,0-1 1,0 0-1,0 0 0,-1 0 0,1-1 1,-1 1-1,0 0 0,0-1 0,0 0 1,-6 4-1,-41 33 520,45-36-541,-35 23 76,-1-2 1,0-1 0,-2-3-1,0-1 1,-66 19 0,-240 50 1380,213-58-1364,24-8-177,-198 15 0,-116-26 24,292-10-83,40 1 29,-114-12-1,111-8 17,70 10 89,0 2 1,0 1 0,-33 0 0,44 3 175,0 0 0,0-1 0,0 0 0,-20-6 0,-22-1-5596,37-4-1665</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38.764"/>
    </inkml:context>
    <inkml:brush xml:id="br0">
      <inkml:brushProperty name="width" value="0.025" units="cm"/>
      <inkml:brushProperty name="height" value="0.025" units="cm"/>
    </inkml:brush>
  </inkml:definitions>
  <inkml:trace contextRef="#ctx0" brushRef="#br0">1 40 5189,'0'0'13389,"0"50"-11211,5-44-641,5-2-288,3-4-480,2 0-449,0-10-192,-2-8 97,2-3-1250,-4-4-2755,-2 0-3138</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39.217"/>
    </inkml:context>
    <inkml:brush xml:id="br0">
      <inkml:brushProperty name="width" value="0.025" units="cm"/>
      <inkml:brushProperty name="height" value="0.025" units="cm"/>
    </inkml:brush>
  </inkml:definitions>
  <inkml:trace contextRef="#ctx0" brushRef="#br0">0 431 14542,'0'0'10063,"7"-3"-9812,14-6 243,-10 4 343,0 0-1,0 0 1,0-1 0,-1-1-1,10-7 1,-16 11-816,-1 0-1,0 0 1,0-1-1,0 1 1,-1-1-1,1 0 1,-1 1-1,0-1 1,0 0-1,0 0 1,-1-1-1,1 1 1,-1 0-1,0 0 1,0-1-1,-1 1 1,1-1-1,-1-6 1,-5-7 111,-7 18 507,10 2-560,0-1 1,0 1-1,0 0 1,0 0-1,0 0 1,1 0-1,-1 0 0,0 0 1,1 0-1,0 0 1,-2 5-1,-2 6-51,0 1 1,2 0-1,-1 0 0,2 0 1,0 1-1,1-1 0,0 1 0,1-1 1,3 21-1,-3-34-28,0 0 0,0 0 0,1 0 0,-1 0 0,0 0 0,1 0 0,-1 0 0,1 0 0,-1 0 0,1 0 0,-1 0 0,1 0 0,0-1 0,-1 1 0,1 0 0,0 0 0,0-1 0,0 1 0,-1 0 0,1-1 0,0 1 0,0-1 0,0 1 0,0-1 0,0 1 0,0-1 0,0 0 0,0 0 0,0 1 0,0-1 0,0 0 0,1 0 0,-1 0 0,0 0 0,0 0 0,0 0 0,0-1 0,0 1 0,0 0 0,0 0 0,0-1 0,0 1 0,1-1 0,2-1 0,0 1 0,1-1 0,-1 0 0,-1-1 0,1 1 0,0 0 0,-1-1 0,1 0 0,3-3 0,6-12 0,0 0 0,-1-1 0,0 0 0,-2-1 0,0 0 0,-1 0 0,-2-1 0,9-32 0,-7 14 0,-2-1 0,-1-1 0,0-70 0,-10 89 0,-5 28 0,-6 31 0,11-16 0,2-1 0,0 1 0,1 0 0,1 0 0,1 0 0,7 38 0,-6-46 0,2 1 0,0-1 0,0 0 0,1-1 0,1 1 0,0-1 0,1 0 0,0 0 0,1-1 0,0 0 0,14 15 0,-8-15-21,-15-19-77,-17-22-525,-42-38-2057,-7 6 3860,66 61-1158,1 1 1,-1 0-1,0-1 0,1 1 1,-1-1-1,0 1 0,1-1 1,-1 1-1,1-1 0,-1 1 1,0-1-1,1 0 0,0 1 1,-1-1-1,1 0 0,-1 1 1,1-1-1,0 0 1,-1 0-1,1 1 0,0-1 1,0 0-1,0 0 0,-1 1 1,1-1-1,0 0 0,0 0 1,0 0-1,0 1 0,0-1 1,1 0-1,-1 0 0,0 0 1,0 1-1,0-1 0,1 0 1,-1 0-1,0 1 0,1-1 1,-1 0-1,1 1 1,-1-1-1,1 0 0,-1 1 1,1-1-1,-1 1 0,1-1 1,0 1-1,-1-1 0,1 1 1,1-1-1,45-16 982,-36 14-928,39-13-1436,-1-6-4300,-21 7-5577</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39.775"/>
    </inkml:context>
    <inkml:brush xml:id="br0">
      <inkml:brushProperty name="width" value="0.025" units="cm"/>
      <inkml:brushProperty name="height" value="0.025" units="cm"/>
    </inkml:brush>
  </inkml:definitions>
  <inkml:trace contextRef="#ctx0" brushRef="#br0">0 186 8680,'0'0'17526,"9"4"-15561,-4-3-1839,-1 1 1,0-1-1,1 1 1,-1-1-1,1 0 1,-1-1 0,1 1-1,-1-1 1,1 0-1,0 0 1,-1 0-1,1-1 1,-1 0 0,1 0-1,-1 0 1,1 0-1,-1-1 1,0 1-1,1-1 1,-1 0 0,0-1-1,0 1 1,4-4-1,6-4 105,-1-1 0,-1 0 0,20-22 0,-28 28-189,0 1 0,-1 0 1,0-1-1,0 0 0,0 0 1,-1 0-1,0 0 1,0 0-1,0-1 0,0 1 1,-1 0-1,0-1 0,0 1 1,0-12-1,-1 16-42,-1-1 0,1 1 0,0 0 0,-1 0 0,1 0 0,-1 0 0,0 0 0,1 0 0,-1 0 0,0 0 0,0 0 0,1 0 0,-1 0 0,0 0 0,0 0 0,0 0 0,0 1 0,0-1 0,0 0 0,0 1 0,-1-1 0,1 1 0,0-1 0,0 1 0,0 0 0,0-1 0,-1 1 0,1 0 0,0 0 0,0 0 0,-1 0 0,1 0 0,0 0 0,0 0 0,-1 1 0,1-1 0,0 0 0,0 1 0,0-1 0,-2 1 0,-3 0 0,0 1 0,1-1 0,-1 1 0,0 1 0,1-1 0,0 1 0,-8 4 0,5 0 0,1 0 0,1 0 0,-1 1 0,1-1 0,1 1 0,0 1 0,0-1 0,0 1 0,1 0 0,0 0 0,1 0 0,-3 11 0,3-7 0,0 1 0,1-1 0,0 1 0,1 0 0,1 0 0,0 0 0,1 0 0,3 14 0,-4-26-21,1 1 0,-1-1 0,1 1 0,-1-1 1,1 1-1,0-1 0,0 1 0,0-1 0,0 0 0,1 0 0,-1 1 0,1-1 1,-1 0-1,1 0 0,0-1 0,-1 1 0,1 0 0,0 0 0,0-1 0,1 1 0,-1-1 1,0 0-1,0 0 0,1 0 0,-1 0 0,0 0 0,1 0 0,-1 0 0,1-1 0,-1 1 1,1-1-1,0 0 0,-1 0 0,1 0 0,-1 0 0,3-1 0,3 0-180,-1 0 0,1-1 0,-1 0 0,0-1-1,0 1 1,0-1 0,0-1 0,0 1 0,0-1-1,-1 0 1,7-6 0,-1-1-2393,0 0-1,-1-1 1,18-26-1,-2-4-5941</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41.037"/>
    </inkml:context>
    <inkml:brush xml:id="br0">
      <inkml:brushProperty name="width" value="0.025" units="cm"/>
      <inkml:brushProperty name="height" value="0.025" units="cm"/>
    </inkml:brush>
  </inkml:definitions>
  <inkml:trace contextRef="#ctx0" brushRef="#br0">122 98 5381,'0'0'13245,"-8"6"-11340,0 1-1799,3-3 404,1-1 0,-1 0 0,1 1 0,0 0-1,0 0 1,1 0 0,-1 1 0,1-1 0,0 1 0,0 0 0,0 0 0,1 0-1,-1 0 1,1 0 0,0 0 0,1 1 0,-2 6 0,10-16 126,1-7-413,14-26-136,8-17-830,-31 71 1229,0 13 942,1-29-1412,0-1 1,-1 1-1,1-1 0,0 1 1,0-1-1,-1 1 0,1-1 1,-1 0-1,1 1 1,0-1-1,-1 0 0,1 1 1,-1-1-1,1 0 0,-1 0 1,1 1-1,-1-1 1,1 0-1,-1 0 0,1 0 1,-1 0-1,1 0 0,-1 0 1,1 1-1,-1-1 1,1 0-1,-1-1 0,1 1 1,-1 0-1,1 0 0,-1 0 1,1 0-1,-1 0 1,1 0-1,-1-1 0,1 1 1,-1 0-1,1 0 1,-1-1-1,1 1 0,0 0 1,-1-1-1,1 1 0,-1 0 1,1-1-1,0 1 1,-1-1-1,1 1 0,0 0 1,-1-2-1,0 2-16,-1 0 0,1-1 0,0 1 0,-1 0 0,1 0 0,-1 0 0,1 0 0,-1 0 0,1 1 0,-1-1 0,1 0 0,0 0 0,-1 1 0,1-1 0,-1 1 0,1 0 0,0-1 0,0 1 0,-1 0 0,1 0 0,0 0 0,0 0 0,0 0 0,0 0 0,0 0 0,0 0 0,0 0 0,-1 1 0,-27 35 0,25-29 0,0 0 0,1 1 0,0-1 0,1 1 0,0 0 0,0 0 0,0 0 0,2 0 0,-1 0 0,1 0 0,1 13 0,-1-21 0,0 0 0,0 0 0,0 0 0,0 0 0,0 0 0,0 0 0,0 0 0,0 0 0,0 0 0,0-1 0,1 1 0,-1 0 0,0 0 0,1 0 0,-1 0 0,1 0 0,-1-1 0,1 1 0,-1 0 0,1 0 0,-1-1 0,1 1 0,0 0 0,-1-1 0,1 1 0,0-1 0,0 1 0,-1-1 0,1 1 0,0-1 0,0 1 0,0-1 0,0 0 0,0 0 0,-1 1 0,1-1 0,0 0 0,0 0 0,0 0 0,0 0 0,2 0 0,-1-1 0,1 1 0,-1-1 0,1 0 0,-1 0 0,0 0 0,1 0 0,-1 0 0,0 0 0,0-1 0,0 1 0,0-1 0,0 1 0,0-1 0,2-2 0,8-15 0,0 0 0,-1 0 0,-1-1 0,-1 0 0,-1 0 0,-1-1 0,0-1 0,-2 1 0,4-28 0,-11 65 0,1 0 0,1 0 0,2 18 0,-2 43 0,-17 171 0,15-228 0,-2 0 0,-6 25 0,-6 36 0,40-224 4,-4 37-24,-10 30-98,24-131-906,-28 193 977,-1 28-35,1 43-80,-5-41 138,7 14 213,-7-30-171,-1 1-1,1 0 1,-1-1-1,1 1 1,-1-1 0,1 1-1,-1-1 1,1 1-1,-1-1 1,1 1-1,-1-1 1,1 0 0,0 1-1,-1-1 1,1 0-1,0 0 1,-1 1-1,1-1 1,0 0 0,0 0-1,-1 0 1,1 0-1,0 0 1,2 0 15,-1-1 0,0 0 0,0 0 0,1-1 0,-1 1 0,0 0 0,0-1 0,0 1 0,-1-1-1,1 1 1,0-1 0,-1 0 0,1 0 0,-1 0 0,1 0 0,-1 0 0,0 0 0,0 0 0,1-3 0,11-19-23,-2 0 0,0-1 0,-2 0 0,-1-1 0,-1 0 0,4-27 0,-13 78 9,1 1 0,1 0 0,1 0 0,1 0 0,2 0 0,8 35 0,-12-60-17,1 1 1,-1-1-1,0 1 1,1-1-1,0 0 1,-1 1-1,1-1 0,-1 0 1,1 0-1,0 1 1,0-1-1,0 0 1,0 0-1,0 0 0,0 0 1,0 0-1,0 0 1,0 0-1,1-1 1,-1 1-1,1 0 0,0-1 1,-1 0-1,0 0 1,0 0-1,0 0 1,0 0-1,0 0 0,0-1 1,0 1-1,0 0 1,0-1-1,0 1 0,0-1 1,0 1-1,0-1 1,0 1-1,-1-1 1,1 0-1,0 0 0,0 1 1,-1-1-1,2-1 1,2-3-70,0 0 0,-1 0 1,0-1-1,1 1 0,-2-1 0,1 0 1,3-11-1,-2-12-5382,-4 10-3703,0 8-2085</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41.412"/>
    </inkml:context>
    <inkml:brush xml:id="br0">
      <inkml:brushProperty name="width" value="0.025" units="cm"/>
      <inkml:brushProperty name="height" value="0.025" units="cm"/>
    </inkml:brush>
  </inkml:definitions>
  <inkml:trace contextRef="#ctx0" brushRef="#br0">1 4 7559,'4'-3'16912,"-4"21"-14189,0 4-769,0 5-1058,0 4-447,0 0-353,0-3 0,2-5-64,0-7-384,-1-10-1762</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41.755"/>
    </inkml:context>
    <inkml:brush xml:id="br0">
      <inkml:brushProperty name="width" value="0.025" units="cm"/>
      <inkml:brushProperty name="height" value="0.025" units="cm"/>
    </inkml:brush>
  </inkml:definitions>
  <inkml:trace contextRef="#ctx0" brushRef="#br0">0 1 16432,'0'0'10810,"0"12"-9385,27 340 2675,-26-346-4100,1 1 0,-1 0 0,1-1 0,0 1 0,4 9 0,-5-15 0,-1 0 0,0-1 0,1 1 0,-1 0 0,1 0 0,-1 0 0,1-1 0,-1 1 0,1 0 0,0 0 0,-1-1 0,1 1 0,0-1 0,0 1 0,-1-1 0,1 1 0,0-1 0,0 1 0,0-1 0,0 1 0,0-1 0,-1 0 0,1 0 0,0 1 0,0-1 0,0 0 0,0 0 0,0 0 0,0 0 0,0 0 0,0 0 0,0 0 0,0-1 0,0 1 0,0 0 0,-1 0 0,1-1 0,0 1 0,0-1 0,0 1 0,0-1 0,-1 1 0,1-1 0,0 1 0,0-1 0,-1 0 0,1 1 0,0-1 0,-1 0 0,2-1 0,3-4 0,1-1 0,-1-1 0,0 1 0,-1-1 0,0 0 0,0 0 0,-1 0 0,0 0 0,0-1 0,2-15 0,1-8 0,3-50 0,-8 4 0,-4 131 0,1-34 0,1-1 0,0 1 0,1 0 0,1-1 0,1 1 0,8 34 0,-9-52-33,-1 0 0,0 1-1,1-1 1,-1 0 0,1 0 0,-1 0-1,1 0 1,0 0 0,-1 1 0,1-1 0,0-1-1,0 1 1,0 0 0,0 0 0,0 0-1,0 0 1,0 0 0,0-1 0,0 1 0,0-1-1,0 1 1,0-1 0,1 1 0,-1-1-1,2 1 1,-1-1-123,0 0 0,0-1 0,0 1-1,0 0 1,0-1 0,0 0 0,0 1-1,0-1 1,0 0 0,-1 0 0,1 0 0,0 0-1,-1 0 1,3-3 0,1 0-480,-1 0-1,0 0 1,0 0 0,-1 0 0,0-1-1,1 1 1,-1-1 0,-1 0 0,1 0-1,-1 0 1,2-6 0,-2-6-9790</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42.128"/>
    </inkml:context>
    <inkml:brush xml:id="br0">
      <inkml:brushProperty name="width" value="0.025" units="cm"/>
      <inkml:brushProperty name="height" value="0.025" units="cm"/>
    </inkml:brush>
  </inkml:definitions>
  <inkml:trace contextRef="#ctx0" brushRef="#br0">1 0 4965,'0'0'25368</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42.486"/>
    </inkml:context>
    <inkml:brush xml:id="br0">
      <inkml:brushProperty name="width" value="0.025" units="cm"/>
      <inkml:brushProperty name="height" value="0.025" units="cm"/>
    </inkml:brush>
  </inkml:definitions>
  <inkml:trace contextRef="#ctx0" brushRef="#br0">54 1 14253,'0'0'5456,"0"11"-1927,-1 18-2107,-1-8-548,2 0-1,0 0 1,1 0 0,1 0-1,1 0 1,10 34 0,-13-54-860,1 1 0,-1-1 0,1 1 0,-1-1 0,1 0 1,0 1-1,0-1 0,0 0 0,-1 0 0,1 0 0,0 1 0,1-1 0,-1 0 1,0 0-1,0-1 0,0 1 0,0 0 0,1 0 0,-1-1 0,0 1 1,1 0-1,-1-1 0,1 1 0,-1-1 0,1 0 0,-1 1 0,1-1 0,-1 0 1,0 0-1,1 0 0,2 0 0,2-2-147,0 0 1,0-1-1,0 1 0,0-1 1,-1 0-1,8-5 0,-9 5-63,-1 1 0,0-1 1,1 1-1,0 0 0,-1 0 0,1 1 0,0-1 0,0 1 0,0 0 0,0 0 0,0 0 1,0 0-1,8 0 0,-12 5 552,1 0 1,0-1 0,-1 1 0,0 0-1,0 0 1,0-1 0,0 1-1,-1 0 1,1 0 0,-2 3-1,-1-1-293,0 0-1,0 0 1,-1 0-1,0 0 0,0-1 1,0 0-1,-1 0 0,0 0 1,1 0-1,-2-1 1,1 0-1,0 0 0,-1 0 1,-9 4-1,6-4-23,0 0 0,-1 0 0,0-1 0,0 0 0,0 0 0,0-1 0,0 0 0,-18 0 0,27-2-63,-1 0 1,1 0-1,0 0 1,0 1-1,0-1 1,0 0-1,0 0 1,0-1-1,-1 1 0,1 0 1,0 0-1,0 0 1,0-1-1,0 1 1,0-1-1,0 1 1,0-1-1,0 1 1,0-1-1,0 1 0,0-1 1,0 0-1,1 0 1,-1 1-1,0-1 1,0 0-1,1 0 1,-1 0-1,0 0 0,1 0 1,-1 0-1,1 0 1,-1 0-1,1 0 1,0 0-1,-1 0 1,1 0-1,0 0 1,0 0-1,0-1 0,0 1 1,0 0-1,0 0 1,0 0-1,0 0 1,0 0-1,1-2 1,0 0-243,0-1 0,1 0 1,-1 0-1,1 0 0,0 1 0,0-1 1,0 1-1,1 0 0,-1-1 1,1 1-1,6-5 0,43-33-11884,-25 17 1521</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43.015"/>
    </inkml:context>
    <inkml:brush xml:id="br0">
      <inkml:brushProperty name="width" value="0.025" units="cm"/>
      <inkml:brushProperty name="height" value="0.025" units="cm"/>
    </inkml:brush>
  </inkml:definitions>
  <inkml:trace contextRef="#ctx0" brushRef="#br0">0 166 13901,'0'0'16699,"1"11"-15845,0 24-485,-1-12-212,0-1 1,2 0-1,1 0 0,0 0 1,7 22-1,-10-44-164,0 1-1,1 0 1,-1 0-1,0-1 1,0 1 0,0 0-1,0-1 1,1 1-1,-1-1 1,0 1 0,1 0-1,-1-1 1,0 1-1,1-1 1,-1 1-1,1-1 1,-1 1 0,1-1-1,-1 1 1,1-1-1,-1 1 1,1-1 0,0 0-1,-1 1 1,1-1-1,-1 0 1,1 1 0,0-1-1,-1 0 1,1 0-1,0 0 1,-1 0 0,2 0-1,-1 0-35,1-1-1,-1 0 1,0 0 0,0 0-1,0 0 1,0-1 0,0 1-1,0 0 1,-1 0 0,1-1-1,0 1 1,0 0 0,-1-1-1,1-1 1,15-50-1820,-14 40 437,0 0-1,-1 0 1,-1 0 0,0 0 0,0 0 0,-3-13 0,3 26 1485,0-1-1,0 1 1,0-1 0,0 1-1,0 0 1,0-1 0,0 1-1,0-1 1,0 1-1,0 0 1,0-1 0,0 1-1,-1-1 1,1 1 0,0 0-1,0-1 1,0 1 0,-1 0-1,1-1 1,0 1 0,0 0-1,-1-1 1,1 1 0,0 0-1,0 0 1,-1-1 0,1 1-1,0 0 1,-1 0 0,1 0-1,-1 0 1,1-1 0,0 1-1,-1 0 1,1 0 0,0 0-1,-1 0 1,1 0-1,-1 0 1,1 0 0,0 0-1,-1 0 1,1 0 0,-1 0-1,1 0 1,0 0 0,-1 0-1,1 0 1,-1 1 0,1-1-1,0 0 1,-1 0 0,1 0-1,0 1 1,-1-1 0,1 0-1,0 0 1,-1 1 0,1-1-1,0 0 1,0 1 0,-1-1-1,0 2 224,0-1 0,0 1 0,-1 0 0,1-1 0,0 1 0,1 0 0,-1 0 0,0 0 0,0-1 0,1 1 0,-1 4 0,1-4-171,-1 1 0,1-1 0,0 0 0,1 1 0,-1-1 0,0 0 0,1 0 0,-1 1 0,1-1 0,-1 0 0,1 0 0,0 0 0,0 0 0,0 0 0,0 0 0,1 0 0,-1 0 0,1 0 0,-1 0 1,3 1-1,-3-2-95,1-1 0,-1 1 1,1-1-1,-1 0 0,1 0 1,-1 1-1,1-1 1,-1 0-1,1 0 0,-1-1 1,1 1-1,0 0 0,-1 0 1,1-1-1,-1 1 0,1-1 1,-1 1-1,0-1 1,1 0-1,-1 1 0,1-1 1,-1 0-1,0 0 0,0 0 1,0 0-1,1 0 0,-1 0 1,0 0-1,0-1 1,0 1-1,-1 0 0,2-2 1,40-51 53,-28 34-36,32-34 0,-45 54-22,-1-1 0,1 0 0,-1 0 0,1 0 0,0 1 0,-1-1 0,1 0 0,0 0 0,0 1 0,-1-1 0,1 1 0,0-1 0,0 1 0,0-1 0,0 1 0,-1-1 0,1 1 0,0 0 0,0-1 0,0 1 0,0 0 0,0 0 0,0 0 0,0 0 0,0 0 0,0 0 0,0 0 0,0 0 0,0 0 0,0 0 0,0 1 0,0-1 0,0 0 0,0 1 0,0-1 0,-1 1 0,1-1 0,0 1 0,0-1 0,0 1 0,-1-1 0,1 1 0,0 0 0,0-1 0,0 3 0,3 4 167,-1 0 0,1 1 0,-2-1 0,1 1 1,1 10-1,-3-13-88,0 1 1,1 0 0,0-1-1,0 1 1,0-1 0,0 0-1,6 8 1,-7-12-85,0 0-1,1 0 1,0 0-1,-1 0 1,1 0 0,-1 0-1,1 0 1,0-1-1,0 1 1,-1 0 0,1-1-1,0 0 1,0 1-1,0-1 1,-1 0 0,1 0-1,0 0 1,0 0-1,0 0 1,0-1 0,0 1-1,-1 0 1,1-1-1,0 0 1,0 1 0,-1-1-1,1 0 1,0 0-1,-1 0 1,1 0 0,1-1-1,7-5 15,-1 0 0,0-1 0,14-15 0,-14 13-17,12-13-202,-17 18 115,0-1-1,0 1 1,1 0 0,0 0-1,0 1 1,0-1 0,1 1-1,-1 0 1,1 1 0,0-1-1,0 1 1,8-3 0,-13 6 103,0 1 1,0-1-1,0 0 0,0 1 1,0-1-1,0 1 1,0-1-1,0 1 0,0-1 1,0 1-1,0 0 1,0-1-1,0 1 0,0 0 1,-1 0-1,1-1 1,0 1-1,-1 0 1,1 0-1,0 0 0,-1 0 1,1 0-1,-1 0 1,0 0-1,1 0 0,-1 0 1,0 0-1,0 0 1,1 1-1,-1-1 0,0 1 1,0 0 9,0 0 0,1-1 0,-1 1-1,1 0 1,-1-1 0,1 1 0,0 0 0,-1-1 0,1 1 0,0-1 0,0 1 0,0-1 0,1 1 0,-1-1 0,0 0-1,0 0 1,1 0 0,-1 0 0,0 1 0,3 0 0,-1-2-30,0 0 0,-1 1 0,1-1 0,-1 0 0,1-1 0,0 1 0,-1 0 0,1-1 0,-1 0 0,1 1 0,-1-1 0,0 0 0,1 0 0,-1 0 0,0-1 0,3-1 0,36-31 0,-16 12 0,-18 16-379,0 1 0,0-1 0,0 1 0,1 1 0,0-1 0,0 1 0,0 1 0,0-1 0,1 2 0,-1-1 0,1 1 0,0 0 0,0 1 0,9-1 0,-18-7-8194,0 7 6560,0-16-11280</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43.343"/>
    </inkml:context>
    <inkml:brush xml:id="br0">
      <inkml:brushProperty name="width" value="0.025" units="cm"/>
      <inkml:brushProperty name="height" value="0.025" units="cm"/>
    </inkml:brush>
  </inkml:definitions>
  <inkml:trace contextRef="#ctx0" brushRef="#br0">0 0 10570,'0'0'22197,"6"51"-22197,5-31 0,2 2 0,1 1 0,-1 2 0,-2-1-3555,1-1-3076,-3 1-5060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2:09.793"/>
    </inkml:context>
    <inkml:brush xml:id="br0">
      <inkml:brushProperty name="width" value="0.025" units="cm"/>
      <inkml:brushProperty name="height" value="0.025" units="cm"/>
    </inkml:brush>
  </inkml:definitions>
  <inkml:trace contextRef="#ctx0" brushRef="#br0">2515 101 10858,'0'0'5077,"-10"-4"-3753,-22-5 573,0 1 0,-63-6 0,-623-19 841,414 52-2410,203-9-300,0-4 0,-132-9-1,197-3-11,-70-19-1,76 16-21,0 2-1,0 1 1,-52-4 0,40 9-3,1 2 1,-1 1-1,0 3 1,-62 14-1,81-12 0,-1 0 0,1 2 0,0 1 0,1 1 0,0 0 0,1 2 0,0 0-1,1 2 1,-19 17 0,28-22-5,6-7 12,0 1 0,0 0 1,0 0-1,1 1 0,0-1 0,0 1 0,0 0 1,0 0-1,1 0 0,0 0 0,0 1 1,-3 6-1,6-11-33,0-1 1,0 0-1,0 1 1,0-1-1,0 0 1,0 1-1,0-1 1,0 0-1,1 1 1,-1-1-1,0 0 1,0 1-1,0-1 1,0 0-1,0 1 0,1-1 1,-1 0-1,0 1 1,0-1-1,1 0 1,-1 0-1,0 1 1,0-1-1,1 0 1,-1 0-1,0 0 1,1 1-1,-1-1 1,0 0-1,0 0 1,1 0-1,-1 0 1,1 0-1,-1 1 1,0-1-1,1 0 0,-1 0 1,21-2-1968,-17 1 1263,0 0 1,0 0 0,0 0 0,0-1 0,0 1 0,0-1 0,6-5-1,-1-8-3926,-4-3-2515</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43.671"/>
    </inkml:context>
    <inkml:brush xml:id="br0">
      <inkml:brushProperty name="width" value="0.025" units="cm"/>
      <inkml:brushProperty name="height" value="0.025" units="cm"/>
    </inkml:brush>
  </inkml:definitions>
  <inkml:trace contextRef="#ctx0" brushRef="#br0">1 0 21012,'0'0'11371</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9:03.940"/>
    </inkml:context>
    <inkml:brush xml:id="br0">
      <inkml:brushProperty name="width" value="0.025" units="cm"/>
      <inkml:brushProperty name="height" value="0.025" units="cm"/>
    </inkml:brush>
  </inkml:definitions>
  <inkml:trace contextRef="#ctx0" brushRef="#br0">438 52 3716,'0'0'4190,"-5"-8"-2492,3 5-1603,1 0 0,-1 0 0,1 1 0,-1-1 0,0 0 0,0 1 1,0 0-1,-1-1 0,1 1 0,0 0 0,-1 0 0,1 1 0,-1-1 0,0 0 1,1 1-1,-1-1 0,0 1 0,0 0 0,0 0 0,0 0 0,0 1 0,0-1 1,-1 1-1,1-1 0,0 1 0,0 0 0,0 0 0,0 1 0,0-1 0,-1 1 0,1-1 1,-4 2-1,-5 3-21,1 0-1,0 1 1,0 0 0,1 0 0,-1 1 0,1 1 0,1 0 0,0 0 0,0 0 0,-15 20-1,1 1 68,2 2-1,-25 44 0,25-34-36,2 0 0,2 2-1,1 0 1,3 1 0,1 0 0,3 1 0,1 0 0,2 0 0,3 1-1,3 85 1,1-119-84,0 1-1,1-1 0,0 0 0,1 0 1,1 0-1,-1-1 0,2 1 1,0-1-1,0 0 0,1 0 0,0-1 1,1 1-1,0-1 0,14 14 0,-15-18 20,1 0-1,1 0 0,-1-1 0,1 0 0,0 0 0,0-1 0,0 0 0,1-1 1,0 1-1,-1-2 0,1 1 0,0-1 0,0 0 0,0-1 0,1 0 0,-1-1 1,0 0-1,0 0 0,19-4 0,-15 1 108,-1 0-1,1-1 1,-1-1 0,0 0-1,0 0 1,-1-2-1,0 1 1,0-1 0,0-1-1,-1 0 1,0-1 0,0 0-1,16-19 1,-5 1 334,-1 0 1,-1-1-1,-2-1 1,18-39 0,-21 38-98,-1-1 1,-2-1 0,-1 0 0,-1 0 0,-2-1 0,-1 0 0,-2 0 0,-1 0 0,-2-1 0,-1 1 0,-1-1 0,-7-35 0,6 58-407,-1 0-1,1 1 1,-2-1-1,0 1 1,0 0 0,0 0-1,-2 0 1,1 0-1,-1 1 1,0 0 0,-1 0-1,0 1 1,0 0 0,-1 0-1,0 0 1,-1 1-1,0 1 1,0-1 0,0 2-1,0-1 1,-1 1 0,0 0-1,0 1 1,-1 0-1,1 1 1,-1 0 0,0 1-1,-17-2 1,-25 4-2950,19 2-2387,15 0-662</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9:05.067"/>
    </inkml:context>
    <inkml:brush xml:id="br0">
      <inkml:brushProperty name="width" value="0.025" units="cm"/>
      <inkml:brushProperty name="height" value="0.025" units="cm"/>
    </inkml:brush>
  </inkml:definitions>
  <inkml:trace contextRef="#ctx0" brushRef="#br0">54 1 5157,'0'0'6256,"-8"9"-5145,-2 1-430,-12 15 105,9 4 3149,13-29-3738,0 1 0,1 0 0,-1-1 0,1 1-1,-1-1 1,1 1 0,-1-1 0,1 0 0,0 1-1,-1-1 1,1 1 0,-1-1 0,1 0 0,0 0 0,-1 1-1,1-1 1,0 0 0,-1 0 0,1 0 0,0 0-1,-1 0 1,1 0 0,0 0 0,0 0 0,-1 0 0,1 0-1,1 0 1,33 0 1406,-24 1-480,-2-1-951,-1 2 0,0-1 0,0 1-1,0 1 1,0 0 0,0 0 0,0 0-1,0 1 1,-1 0 0,0 0 0,0 1-1,0 0 1,-1 0 0,1 1 0,8 10 0,13 9-134,-25-22-217,0-1 0,0 0 1,0 0-1,1 0 0,-1 0 0,0 0 0,1-1 0,-1 0 1,1 0-1,-1 0 0,1 0 0,0 0 0,0 0 0,3-1 1,-2 0-400,-1-1 1,1 1 0,0-1-1,-1 0 1,1 0 0,-1-1-1,0 1 1,1-1 0,-1 0-1,0 0 1,0-1 0,0 1-1,-1-1 1,1 0 0,0 0-1,5-6 1,22-28-6972</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9:05.461"/>
    </inkml:context>
    <inkml:brush xml:id="br0">
      <inkml:brushProperty name="width" value="0.025" units="cm"/>
      <inkml:brushProperty name="height" value="0.025" units="cm"/>
    </inkml:brush>
  </inkml:definitions>
  <inkml:trace contextRef="#ctx0" brushRef="#br0">251 0 9353,'0'0'9353,"-69"60"-8168,49-38 544,2 0-351,0 3-417,0 6-705,-4 8-224,0 4 32,-1 4-64,3-2-64,7-5-192,6-10-993,7-19-1890</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9:16.526"/>
    </inkml:context>
    <inkml:brush xml:id="br0">
      <inkml:brushProperty name="width" value="0.025" units="cm"/>
      <inkml:brushProperty name="height" value="0.025" units="cm"/>
    </inkml:brush>
  </inkml:definitions>
  <inkml:trace contextRef="#ctx0" brushRef="#br0">0 1 12460,'0'0'929</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9:18.178"/>
    </inkml:context>
    <inkml:brush xml:id="br0">
      <inkml:brushProperty name="width" value="0.025" units="cm"/>
      <inkml:brushProperty name="height" value="0.025" units="cm"/>
    </inkml:brush>
  </inkml:definitions>
  <inkml:trace contextRef="#ctx0" brushRef="#br0">230 80 4805,'0'0'5893,"-2"-10"-5081,-11-52 1339,12 62-2078,1-1-1,0 1 1,0-1 0,-1 1 0,1-1-1,0 1 1,-1 0 0,1-1 0,-1 1-1,1-1 1,0 1 0,-1 0 0,1-1-1,-1 1 1,1 0 0,-1-1 0,1 1-1,-1 0 1,1 0 0,-1 0 0,0 0-1,1-1 1,-1 1 0,1 0 0,-1 0-1,1 0 1,-1 0 0,0 0 0,1 0-1,-1 0 1,1 0 0,-1 1 0,1-1-1,-1 0 1,1 0 0,-1 0 0,1 1-1,-1-1 1,1 0 0,-1 0 0,1 1-1,-1-1 1,1 0 0,-1 1-1,1-1 1,0 1 0,-1-1 0,0 1-1,-24 18 458,19-13-360,-43 49 1014,46-52-1111,0 1 1,0 1 0,1-1-1,-1 0 1,1 1 0,0-1 0,0 1-1,1 0 1,-1-1 0,1 1 0,0 0-1,0 7 1,1-12-58,0 1-1,1 0 1,-1-1-1,1 1 1,-1 0-1,0-1 1,1 1-1,-1 0 1,1-1-1,-1 1 1,1-1-1,0 1 1,-1-1-1,1 1 1,-1-1-1,1 1 1,0-1-1,0 0 1,-1 1-1,1-1 1,0 0 0,0 0-1,-1 1 1,1-1-1,0 0 1,0 0-1,-1 0 1,1 0-1,0 0 1,0 0-1,0 0 1,-1 0-1,1-1 1,0 1-1,0 0 1,-1 0-1,2-1 1,31-8 547,-26 5-489,-1 0-1,0 0 1,0-1-1,0 1 1,-1-2-1,10-9 1,-13 13-11,0 0 0,-1 0 0,1-1 0,0 1 0,-1-1 0,1 1-1,-1-1 1,0 1 0,0-1 0,0 0 0,0 0 0,-1 1 0,1-1 0,-1 0 0,1 0 0,-1 0 0,0 0 0,0 1 0,0-1 0,-2-5-1,1 6-24,0 1 0,0 0 0,0 0 0,0 0 0,0 1 0,0-1 0,-1 0 0,1 0 0,0 1 0,-1-1 0,1 1 0,-1-1 0,1 1 0,0-1 0,-1 1 0,1 0 0,-1 0 0,1 0 0,-1 0 0,1 0 0,-1 0 0,1 0 0,-3 1 0,-35 5 300,37-5-312,0 0-1,0 0 1,-1 0 0,1 1 0,0-1 0,0 1 0,0-1 0,1 1 0,-1 0 0,0-1 0,1 1 0,-1 0-1,1 0 1,-1 0 0,0 3 0,2-5-17,-1 1 0,1-1 0,0 1 0,0-1-1,0 1 1,0-1 0,0 1 0,0-1 0,0 1-1,0-1 1,0 1 0,0-1 0,0 1 0,0-1 0,0 1-1,0-1 1,0 1 0,1-1 0,-1 1 0,0-1 0,0 1-1,0-1 1,1 1 0,-1-1 0,1 1 0,20 5 147,-5-4-50,-12-2-90,0 1 0,0-1 1,0 1-1,0-1 0,1 0 0,-1 0 0,0-1 0,0 0 0,0 1 0,0-1 0,0 0 0,0-1 0,7-3 0,-51 15-64,-18 30-1594,48-31 98,0-1 0,-1-1-1,0 0 1,-20 10 0,-9-4-8909</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9:36.080"/>
    </inkml:context>
    <inkml:brush xml:id="br0">
      <inkml:brushProperty name="width" value="0.025" units="cm"/>
      <inkml:brushProperty name="height" value="0.025" units="cm"/>
    </inkml:brush>
  </inkml:definitions>
  <inkml:trace contextRef="#ctx0" brushRef="#br0">96 1 4676,'0'0'26527,"1"4"-25721,-2 4-743,0 1 0,0-1 0,-1 1 0,0-1 0,0 0 0,-1 0 0,0 0 0,-1 0 0,1 0 0,-8 9 0,-9 26 2,11-20-65,1 0 0,1 0 0,1 1 0,2 0 0,0 0 0,-1 38 0,5-60 0,0 0 0,0 0 0,0 0 0,0 1 0,0-1 0,1 0 0,-1 0 0,1 1 0,0-1 0,0 0 0,0 0 0,0 0 0,0 0 0,0 0 0,0 0 0,0-1 0,1 1 0,-1 0 0,1-1 0,-1 1 0,1 0 0,0-1 0,0 0 0,0 1 0,-1-1 0,1 0 0,0 0 0,1 0 0,-1-1 0,0 1 0,0 0 0,0-1 0,0 1 0,1-1 0,-1 0 0,0 1 0,0-1 0,0 0 0,1-1 0,-1 1 0,0 0 0,3-1 0,4-1 0,1 1 0,-1-1 0,0-1 0,0 0 0,0 0 0,0-1 0,-1 0 0,1 0 0,7-7 0,-2 1-584,0-1 1,-1 0-1,0-1 0,-1-1 1,11-14-1,-18 19 41,1 1 1,-2-1-1,1-1 0,-1 1 0,0-1 1,-1 1-1,0-1 0,0 0 0,-1 0 1,0 0-1,0-12 0,-1-14-6098</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9:36.406"/>
    </inkml:context>
    <inkml:brush xml:id="br0">
      <inkml:brushProperty name="width" value="0.025" units="cm"/>
      <inkml:brushProperty name="height" value="0.025" units="cm"/>
    </inkml:brush>
  </inkml:definitions>
  <inkml:trace contextRef="#ctx0" brushRef="#br0">73 5 18257,'0'0'8072,"-55"-4"-5382,44 4-1184,6 0-385,4 0-577,1 1-479,0 2-65,12 1-129,3 1-896,1 0-1121,2-1-2242,-1 1-2082,0 2-6694</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9:36.737"/>
    </inkml:context>
    <inkml:brush xml:id="br0">
      <inkml:brushProperty name="width" value="0.025" units="cm"/>
      <inkml:brushProperty name="height" value="0.025" units="cm"/>
    </inkml:brush>
  </inkml:definitions>
  <inkml:trace contextRef="#ctx0" brushRef="#br0">99 136 13773,'0'0'5189,"-2"-9"-913,1 8-3924,-15-44 5317,15 44-5539,1 0 1,-1 0-1,1 0 1,-1 1-1,0-1 1,1 0-1,-1 0 1,0 0-1,0 0 1,0 1-1,1-1 1,-1 0-1,0 1 1,0-1-1,0 1 1,0-1-1,0 1 1,-2-1-1,2 1-87,0 0 0,0 1 0,0-1 0,0 0 0,0 1-1,0-1 1,0 1 0,0-1 0,0 1 0,0-1 0,0 1 0,0 0-1,0-1 1,0 1 0,1 0 0,-1 0 0,0-1 0,1 1 0,-1 0 0,0 0-1,1 0 1,-1 0 0,0 2 0,-6 10-43,1 0 0,0 1 0,1 0 0,1 0 0,0 0 0,1 1 0,1-1 0,0 1 0,1 0 0,0-1 0,1 1 0,1 0 0,3 18 0,-4-31 0,0-1 0,1 1 0,-1-1 0,1 1 0,0-1 0,-1 1 0,1-1 0,0 1 0,0-1 0,0 0 0,0 1 0,0-1 0,0 0 0,0 0 0,0 0 0,1 0 0,-1 0 0,0 0 0,1 0 0,-1 0 0,1-1 0,-1 1 0,1 0 0,-1-1 0,1 1 0,-1-1 0,1 0 0,0 1 0,-1-1 0,1 0 0,0 0 0,-1 0 0,1 0 0,-1-1 0,1 1 0,0 0 0,-1 0 0,1-1 0,2 0 0,2-1 0,0 0 0,0-1 0,0 1 0,0-1 0,-1 0 0,1-1 0,-1 1 0,9-9 0,-3 2 0,-1-1 0,-1-1 0,1 0 0,-2 0 0,0-1 0,0 0 0,-1 0 0,-1-1 0,0 0 0,-1 0 0,0-1 0,-1 1 0,-1-1 0,-1 0 0,2-27 0,-3 40-5,-1-1 0,0 1 0,0 0 0,0 0 0,-1 0 0,1 0 0,0 0 0,-1-1 0,1 1 0,-1 0 0,0 0 0,0 0 0,0 0 0,0 0 0,0 0 0,0 1 0,0-1 0,-1 0 0,1 1 0,-1-1 0,1 0 0,-1 1 0,0 0 0,1-1 0,-1 1 0,0 0 0,0 0 0,0 0 0,0 0 0,0 0 0,0 1 0,0-1 0,0 0 0,0 1 0,0 0 0,0-1 0,-1 1 0,1 0 0,0 0 0,0 0 0,0 1 0,0-1 1,-1 0-1,1 1 0,0-1 0,0 1 0,0 0 0,0 0 0,0 0 0,0 0 0,0 0 0,1 0 0,-1 0 0,0 1 0,0-1 0,1 1 0,-1-1 0,1 1 0,0 0 0,-3 2 0,-4 10-2833,3-6-5449</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9:38.655"/>
    </inkml:context>
    <inkml:brush xml:id="br0">
      <inkml:brushProperty name="width" value="0.025" units="cm"/>
      <inkml:brushProperty name="height" value="0.025" units="cm"/>
    </inkml:brush>
  </inkml:definitions>
  <inkml:trace contextRef="#ctx0" brushRef="#br0">580 164 4548,'9'-3'593,"5"-2"333,5-1-66,0 0 0,35-19 0,-51 24-459,1-1 0,-1 0 0,0 0 0,0 0 0,0 0 0,0 0-1,0-1 1,0 1 0,0-1 0,-1 0 0,0 0 0,1 0 0,-1 0-1,0 0 1,0 0 0,-1-1 0,1 1 0,-1-1 0,0 1 0,1-1-1,-2 0 1,1 1 0,0-8 0,-1 9-247,-1 0 1,0 0-1,0 0 0,1 0 1,-2 0-1,1 1 0,0-1 1,0 0-1,0 1 0,-1-1 1,1 0-1,-1 1 1,1 0-1,-1-1 0,0 1 1,0 0-1,1 0 0,-1 0 1,0 0-1,0 0 0,0 1 1,0-1-1,0 0 0,0 1 1,0-1-1,0 1 0,-3 0 1,-66-7 721,62 7-720,-33-1 607,-43 3-1,70 0-632,1 0 1,-1 1 0,1 1 0,0 0-1,0 0 1,-22 12 0,2 1-38,0 2 0,1 2 0,0 1 0,2 1 0,1 2 0,-28 29 0,45-40 39,1 0-1,1 0 1,0 2 0,1-1-1,1 1 1,0 0 0,1 1 0,1 0-1,0 1 1,2-1 0,0 1-1,1 0 1,0 0 0,-1 33-1,5-23-90,0 0-1,2 1 1,1-1-1,2 0 1,0-1-1,2 1 0,1-1 1,2 0-1,0-1 1,1 0-1,2-1 0,1 0 1,29 40-1,-37-57-27,1-1-1,-1 0 0,1 0 1,1-1-1,-1 0 1,1 0-1,0-1 0,0 0 1,1-1-1,-1 1 0,1-1 1,0-1-1,13 4 0,-9-5 8,0 0-1,0 0 0,1-2 0,-1 1 1,0-2-1,1 0 0,-1 0 0,22-6 0,2-4 141,-1-2-1,0-1 1,-1-2-1,0-1 0,53-36 1,-34 17 136,-2-1 0,-1-3 1,50-51-1,-83 72-203,0 0 0,-1-1 1,-1-1-1,-1 0 0,-1-2 0,-1 1 0,-1-2 0,-1 1 1,-1-2-1,10-36 0,-17 50-93,-1-1 0,0 1 0,-1-1 0,0 0 0,0 1 0,-2-1 0,-2-21 0,2 27 0,-1 0 0,0 1 0,0-1 0,0 0 0,-1 1 0,0-1 0,0 1 0,0 0 0,0 0 0,-1 0 0,0 0 0,0 1 0,-1-1 0,1 1 0,-1 0 0,-8-5 0,-14-6 0,0 1 0,-1 1 0,-1 2 0,0 1 0,0 1 0,-1 1 0,0 2 0,0 1 0,-1 1 0,1 2 0,-1 1 0,-36 4 0,61-3-321,0 1 1,0 0-1,0 1 0,-1-1 1,2 1-1,-8 3 0,-29 23-5463,22-8-2554</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2:10.134"/>
    </inkml:context>
    <inkml:brush xml:id="br0">
      <inkml:brushProperty name="width" value="0.025" units="cm"/>
      <inkml:brushProperty name="height" value="0.025" units="cm"/>
    </inkml:brush>
  </inkml:definitions>
  <inkml:trace contextRef="#ctx0" brushRef="#br0">205 0 10954,'0'0'4634,"-9"5"-2910,3-2-1522,1 0 0,0 0-1,-1 1 1,1 0-1,1 0 1,-1 0 0,1 0-1,-1 1 1,1 0-1,0 0 1,1 0 0,-1 0-1,1 0 1,0 1-1,1 0 1,-4 10 0,-8 29 470,-2 0 1,-2-2 0,-2 0-1,-28 44 1,48-86-660,-1-1 0,1 0 0,-1 1-1,1-1 1,0 1 0,-1-1 0,1 1 0,-1 0 0,1-1 0,0 1 0,0-1 0,-1 1 0,1 0 0,0-1 0,0 1-1,0-1 1,0 1 0,-1 0 0,1-1 0,0 1 0,0 0 0,0-1 0,1 1 0,-1 0 0,0-1 0,0 1 0,0 0-1,0-1 1,1 1 0,-1-1 0,0 1 0,0 0 0,1-1 0,0 1 0,0 0-19,1 0-1,-1-1 1,1 0-1,0 1 1,-1-1 0,1 0-1,0 0 1,-1 0-1,1 0 1,0 0 0,0-1-1,-1 1 1,3-1 0,70-23-1061,-62 19 735,224-89-8252,-151 54 1244</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9:41.632"/>
    </inkml:context>
    <inkml:brush xml:id="br0">
      <inkml:brushProperty name="width" value="0.025" units="cm"/>
      <inkml:brushProperty name="height" value="0.025" units="cm"/>
    </inkml:brush>
  </inkml:definitions>
  <inkml:trace contextRef="#ctx0" brushRef="#br0">97 45 8680,'0'0'12972,"-9"10"-11568,5-6-1320,-41 55 1787,43-57-1730,0 1-1,0 0 1,0-1-1,1 1 1,-1 0 0,1 0-1,0 0 1,0 0 0,0 0-1,0 0 1,1 1-1,-1-1 1,1 0 0,0 0-1,0 0 1,0 1 0,0-1-1,0 0 1,1 0 0,0 0-1,-1 0 1,3 6-1,-2-8-98,1 0-1,-1 0 0,0 0 1,1 0-1,-1 0 0,1 0 0,-1 0 1,1 0-1,-1 0 0,1-1 1,0 1-1,-1-1 0,1 1 0,0-1 1,-1 0-1,1 0 0,0 0 1,0 0-1,-1 0 0,1 0 0,0 0 1,-1 0-1,1-1 0,0 1 0,-1-1 1,1 1-1,0-1 0,1-1 1,3 0 92,0 0 0,-1 0 0,1-1 0,-1 0 0,1-1 0,7-5 0,-8 4-26,0 0 1,-1 0-1,1 0 1,-1 0-1,0-1 1,0 1-1,-1-1 0,0 0 1,0-1-1,0 1 1,-1 0-1,0-1 1,0 1-1,0-1 1,-1 0-1,0 1 1,0-1-1,-1 0 1,0 0-1,0 0 1,-2-7-1,2 13-108,-1 0 0,1-1 0,-1 1 0,1 0 0,-1 0 0,0 0 0,0 0 0,0 0 0,0 0 0,0 0 0,0 0 0,0 0 0,0 0 0,0 0 0,0 1 0,0-1 0,0 0 0,-1 1 0,1-1 0,0 1 0,0-1 0,-1 1 0,1 0 0,0 0 0,-1-1 0,1 1 0,0 0 0,-1 0 0,1 0 0,0 0 0,-1 1 0,1-1 0,0 0 0,-1 1 0,1-1 0,0 0 0,-1 1 0,1 0 0,0-1 0,-1 2 0,-4 0 0,1 0 0,0 0 0,0 1 0,0 0 0,0 0 0,1 0 0,-1 1 0,-5 5 0,5-2 0,-1 0 0,1 0 0,1 1 0,-1-1 0,1 1 0,0 0 0,1 0 0,0 0 0,0 1 0,1-1 0,0 1 0,1 0 0,0 0 0,0-1 0,0 1 0,2 14 0,-1-22 0,1 0 0,-1 0 0,0 0 0,1 0 0,-1 0 0,1 1 0,-1-1 0,1-1 0,-1 1 0,1 0 0,0 0 0,0 0 0,-1 0 0,1 0 0,0-1 0,0 1 0,0 0 0,0-1 0,0 1 0,0 0 0,0-1 0,0 1 0,0-1 0,0 0 0,1 1 0,2 0 0,-1-1 0,0 0 0,0 0 0,1 0 0,-1 0 0,0 0 0,0-1 0,0 1 0,4-2 0,1 0 0,0-1 0,-1 0 0,1 0 0,-1-1 0,1 0 0,9-7 0,-11 6 0,0 0 0,-1 0 0,1-1 0,-1 0 0,-1 0 0,1-1 0,-1 1 0,0-1 0,0 0 0,-1 0 0,0 0 0,0-1 0,-1 1 0,0-1 0,0 1 0,-1-1 0,0 0 0,0 0 0,-1-12 0,0 19 0,0 1 0,0-1 0,0 1 0,0-1 0,0 1 0,0-1 0,0 1 0,0-1 0,0 1 0,-1-1 0,1 1 0,0 0 0,0-1 0,-1 1 0,1-1 0,0 1 0,0-1 0,-1 1 0,1 0 0,0-1 0,-1 1 0,1 0 0,-1-1 0,1 1 0,-1 0 0,1 0 0,0-1 0,-1 1 0,1 0 0,-1 0 0,1 0 0,-1 0 0,1 0 0,-1 0 0,1-1 0,-1 1 0,1 0 0,-1 0 0,1 0 0,-1 1 0,1-1 0,-1 0 0,1 0 0,-1 0 0,1 0 0,-1 0 0,1 1 0,-1-1 0,1 0 0,-1 0 0,1 1 0,0-1 0,-1 0 0,1 1 0,-1-1 0,1 1 0,-27 19 0,15-7 0,1 0 0,0 2 0,1-1 0,0 1 0,2 1 0,0-1 0,0 1 0,-9 32 0,17-47 0,0-1 0,0 0 0,0 1 0,0-1 0,0 0 0,0 0 0,0 1 0,0-1 0,0 0 0,0 1 0,0-1 0,0 0 0,0 0 0,0 1 0,0-1 0,0 0 0,0 0 0,0 1 0,1-1 0,-1 0 0,0 0 0,0 1 0,0-1 0,1 0 0,-1 0 0,0 0 0,0 1 0,0-1 0,1 0 0,-1 0 0,0 0 0,0 0 0,1 0 0,-1 0 0,0 1 0,1-1 0,-1 0 0,0 0 0,0 0 0,1 0 0,-1 0 0,0 0 0,1 0 0,-1 0 0,0 0 0,0 0 0,1 0 0,-1 0 0,0-1 0,0 1 0,1 0 0,-1 0 0,0 0 0,1 0 0,-1 0 0,0 0 0,0-1 0,0 1 0,1 0 0,17-10 0,-10 4 0,-1 0 0,0-1 0,0 0 0,0-1 0,-1 0 0,0 0 0,0 0 0,-1 0 0,0-1 0,-1 0 0,0 0 0,0 0 0,-1-1 0,0 1 0,-1-1 0,0 0 0,0 0 0,0-13 0,-2 23 0,0 0 0,-1 0 0,1 0 0,0 1 0,0-1 0,0 0 0,-1 0 0,1 0 0,0 0 0,0 0 0,-1 1 0,1-1 0,0 0 0,0 0 0,-1 0 0,1 0 0,0 0 0,0 0 0,-1 0 0,1 0 0,0 0 0,0 0 0,-1 0 0,1 0 0,0 0 0,0 0 0,-1 0 0,1 0 0,0 0 0,0 0 0,-1 0 0,1-1 0,0 1 0,0 0 0,-1 0 0,1 0 0,0 0 0,0 0 0,0-1 0,-1 1 0,1 0 0,0 0 0,0 0 0,0-1 0,0 1 0,-1 0 0,1 0 0,0-1 0,0 1 0,0 0 0,0 0 0,0-1 0,0 1 0,0 0 0,0 0 0,0-1 0,0 1 0,0 0 0,0 0 0,0-1 0,0 1 0,0-1 0,0 2 0,-11 12 0,1 0 0,1 0 0,0 2 0,1-1 0,0 1 0,1 0 0,1 0 0,-6 23 0,10-33 0,1 0 0,0-1 0,0 1 0,1 0 0,-1 0 0,1 8 0,0-12 0,1 0 0,-1-1 0,0 1 0,0 0 0,1 0 0,-1-1 0,0 1 0,1 0 0,-1-1 0,0 1 0,1 0 0,-1-1 0,1 1 0,0 0 0,-1-1 0,1 1 0,-1-1 0,1 1 0,0-1 0,-1 0 0,1 1 0,0-1 0,-1 0 0,1 1 0,0-1 0,0 0 0,-1 0 0,1 0 0,0 1 0,0-1 0,0 0 0,-1 0 0,1 0 0,0 0 0,0 0 0,0-1 0,-1 1 0,1 0 0,0 0 0,0 0 0,-1-1 0,1 1 0,0 0 0,-1-1 0,1 1 0,0-1 0,0 0 0,4-1 0,-1-1 0,1 0 0,-1 0 0,0 0 0,0 0 0,0 0 0,0-1 0,-1 0 0,0 0 0,0 0 0,0 0 0,0 0 0,0 0 0,-1-1 0,4-7 0,-3 3 0,1-1 0,-1 1 0,-1-1 0,1 0 0,-2 0 0,1 1 0,-1-12 0,-1 20 0,0 1 0,0-1 0,1 0 0,-1 1 0,0-1 0,0 1 0,0-1 0,0 1 0,-1-1 0,1 1 0,0-1 0,0 0 0,0 1 0,0-1 0,0 1 0,-1-1 0,1 1 0,0-1 0,0 1 0,-1-1 0,1 1 0,0 0 0,-1-1 0,1 1 0,-1-1 0,1 1 0,0 0 0,-1-1 0,1 1 0,-1 0 0,1 0 0,-1-1 0,1 1 0,-1 0 0,1 0 0,-2-1 0,-20 10 0,-18 28 0,31-26 0,-1 1 0,2 0 0,-1 0 0,2 1 0,0 0 0,0 1 0,1 0 0,1 0 0,-7 28 0,12-41 0,0-1 0,0 1 0,0-1 0,0 1 0,0 0 0,0-1 0,0 1 0,0 0 0,0-1 0,0 1 0,0-1 0,1 1 0,-1-1 0,0 1 0,0 0 0,1-1 0,-1 1 0,0-1 0,1 1 0,-1-1 0,1 0 0,-1 1 0,0-1 0,1 1 0,-1-1 0,1 0 0,-1 1 0,1-1 0,-1 0 0,1 1 0,0-1 0,-1 0 0,1 0 0,-1 0 0,1 1 0,-1-1 0,1 0 0,0 0 0,-1 0 0,1 0 0,0 0 0,-1 0 0,1 0 0,-1 0 0,1-1 0,0 1 0,-1 0 0,1 0 0,-1 0 0,1-1 0,-1 1 0,1 0 0,0-1 0,33-17 0,-24 8 0,-1 1 0,0-1 0,0 0 0,-1-1 0,-1 0 0,8-14 0,-12 20 0,0 0 0,-1 0 0,1 0 0,-1 0 0,-1-1 0,1 1 0,-1 0 0,0-1 0,0 1 0,0-1 0,-1 0 0,0 1 0,0-1 0,0 1 0,-1-1 0,0 1 0,-2-10 0,2 14 0,1 0 0,-1 0 0,0 0 0,1 0 0,-1 0 0,0 0 0,0 0 0,0 0 0,0 0 0,0 0 0,0 1 0,0-1 0,0 0 0,0 1 0,0-1 0,0 1 0,0-1 0,0 1 0,0-1 0,-1 1 0,1 0 0,0-1 0,0 1 0,-1 0 0,1 0 0,0 0 0,0 0 0,-1 0 0,1 0 0,0 1 0,0-1 0,-1 0 0,-1 1 0,-1 1 0,0-1 0,0 0 0,0 1 0,1 0 0,-1 0 0,1 0 0,-1 1 0,1-1 0,-4 4 0,-5 6 0,0 1 0,0 0 0,2 1 0,0 0 0,0 1 0,1 0 0,1 0 0,1 1 0,0 0 0,-8 27 0,15-42 0,0-1 0,0 0 0,0 1 0,0-1 0,0 1 0,0-1 0,0 1 0,1-1 0,-1 0 0,0 1 0,0-1 0,0 1 0,0-1 0,1 0 0,-1 1 0,0-1 0,0 1 0,0-1 0,1 0 0,-1 1 0,0-1 0,1 0 0,-1 0 0,0 1 0,1-1 0,-1 0 0,0 0 0,1 1 0,-1-1 0,1 0 0,-1 0 0,0 0 0,1 0 0,-1 0 0,1 1 0,-1-1 0,1 0 0,-1 0 0,0 0 0,1 0 0,-1 0 0,1 0 0,-1-1 0,1 1 0,-1 0 0,0 0 0,1 0 0,-1 0 0,1 0 0,-1-1 0,1 1 0,25-9 0,-10 0 0,1-1 0,-1-1 0,0 0 0,-1-1 0,26-27 0,-34 32 0,0-1 0,0 0 0,-1 0 0,0 0 0,0-1 0,-1 0 0,0-1 0,-1 1 0,0-1 0,0 0 0,-1 0 0,3-16 0,-6 25 0,0 1 0,0 0 0,1-1 0,-1 1 0,0 0 0,0-1 0,0 1 0,0-1 0,0 1 0,0 0 0,0-1 0,0 1 0,0 0 0,0-1 0,0 1 0,0-1 0,0 1 0,0 0 0,0-1 0,0 1 0,-1 0 0,1-1 0,0 1 0,0 0 0,0-1 0,-1 1 0,1 0 0,0-1 0,0 1 0,-1 0 0,1-1 0,0 1 0,0 0 0,-1 0 0,1 0 0,0-1 0,-1 1 0,1 0 0,0 0 0,-1 0 0,1 0 0,-1-1 0,1 1 0,-1 0 0,-19 12 0,-15 25 0,29-28 0,-6 5 0,1 1 0,0 0 0,2 1 0,-1 0 0,2 1 0,0-1 0,1 2 0,-5 21 0,12-39 0,-1 1 0,1 0 0,0-1 0,0 1 0,0-1 0,0 1 0,0-1 0,0 1 0,0 0 0,0-1 0,0 1 0,0-1 0,0 1 0,0 0 0,0-1 0,1 1 0,-1-1 0,0 1 0,0-1 0,1 1 0,-1-1 0,0 1 0,1-1 0,-1 1 0,0-1 0,1 1 0,-1-1 0,1 0 0,-1 1 0,1-1 0,-1 0 0,1 1 0,-1-1 0,1 0 0,-1 1 0,1-1 0,-1 0 0,1 0 0,-1 0 0,1 0 0,0 0 0,-1 0 0,1 1 0,-1-1 0,1 0 0,-1-1 0,1 1 0,0 0 0,-1 0 0,1 0 0,-1 0 0,1 0 0,-1 0 0,1-1 0,-1 1 0,1 0 0,0-1 0,-1 1 0,0 0 0,1-1 0,0 0 0,33-20 0,-24 12 0,0-1 0,-1 1 0,0-2 0,0 1 0,-2-1 0,1 0 0,-1-1 0,-1 0 0,0 0 0,0-1 0,-2 1 0,1-1 0,-2 0 0,1 0 0,-2-1 0,0 1 0,-1 0 0,0-19 0,-1 32 0,1-1 0,-1 1 0,0 0 0,0-1 0,0 1 0,0 0 0,0 0 0,0-1 0,0 1 0,0 0 0,0-1 0,0 1 0,-1 0 0,1 0 0,0-1 0,0 1 0,0 0 0,0 0 0,0-1 0,0 1 0,-1 0 0,1 0 0,0-1 0,0 1 0,0 0 0,-1 0 0,1 0 0,0-1 0,0 1 0,-1 0 0,1 0 0,0 0 0,0 0 0,-1 0 0,1 0 0,0-1 0,0 1 0,-1 0 0,1 0 0,0 0 0,-1 0 0,1 0 0,0 0 0,-1 0 0,-13 10 0,-9 20 0,-3 10 0,16-27 0,0 0 0,2 2 0,-1-1 0,2 1 0,-1 0 0,2 0 0,-6 23 0,12-38-56,0 0 0,0 0 0,-1 0 0,1 0 0,0 1 0,0-1 0,0 0 0,0 0 0,0 0 0,0 0 0,0 1 0,0-1 0,0 0 0,0 0 0,0 0 0,0 0 0,0 1 0,0-1 0,0 0 0,0 0 0,0 0 0,0 1 0,0-1 0,0 0 0,1 0 0,-1 0 0,0 0 0,0 1 0,0-1 0,0 0 0,0 0 0,0 0 0,0 0 0,1 0 0,-1 0 0,0 1-1,0-1 1,0 0 0,0 0 0,1 0 0,-1 0 0,0 0 0,0 0 0,0 0 0,0 0 0,1 0 0,-1 0 0,0 0 0,0 0 0,0 0 0,0 0 0,1 0 0,-1 0 0,0 0 0,0 0 0,0 0 0,1 0 0,-1 0 0,0 0 0,0 0 0,0 0 0,0 0 0,1-1 0,-1 1 0,0 0 0,0 0 0,11-4-7818</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13.465"/>
    </inkml:context>
    <inkml:brush xml:id="br0">
      <inkml:brushProperty name="width" value="0.025" units="cm"/>
      <inkml:brushProperty name="height" value="0.025" units="cm"/>
    </inkml:brush>
  </inkml:definitions>
  <inkml:trace contextRef="#ctx0" brushRef="#br0">86 61 5541,'0'0'16250,"0"5"-15406,2 19 83,-2-24-870,0 1 1,0 0-1,0-1 0,0 1 0,0-1 1,1 1-1,-1-1 0,0 1 0,0-1 1,1 1-1,-1-1 0,0 1 0,1-1 1,-1 0-1,1 1 0,-1-1 0,0 1 1,1-1-1,-1 0 0,1 0 0,-1 1 1,1-1-1,-1 0 0,1 0 0,-1 1 1,1-1-1,-1 0 0,1 0 0,0 0 1,-1 0-1,1 0 0,-1 0 0,1 0 1,-1 0-1,1 0 0,-1 0 0,1 0 1,0 0-1,-1 0 0,1 0 0,-1-1 1,1 1-1,-1 0 0,1 0 0,-1-1 1,1 1-1,-1 0 0,1-1 0,-1 1 1,0 0-1,1-1 0,-1 1 0,1-1 1,-1 1-1,0 0 0,1-2 0,2-1 94,0-1-1,0 0 1,0 0-1,0 0 0,-1-1 1,0 1-1,1 0 1,-2-1-1,1 0 1,0 1-1,-1-1 0,0 0 1,0 0-1,-1 0 1,1 0-1,-1-5 0,-1 9-138,1 0 0,0 0 0,-1 1 0,1-1 0,-1 0 0,1 1 0,-1-1 0,1 0 0,-1 1 0,0-1 0,1 1-1,-1-1 1,0 0 0,0 1 0,1 0 0,-1-1 0,0 1 0,0 0 0,1-1 0,-1 1 0,0 0 0,0 0 0,0-1-1,0 1 1,0 0 0,1 0 0,-1 0 0,0 0 0,0 0 0,-1 1 0,-31 2 56,28 0-44,-1-1-1,1 1 0,0 1 1,-1-1-1,1 1 0,1 0 1,-1 0-1,1 0 0,-1 1 1,1-1-1,-6 11 0,7-11 2,0 0 0,1 0-1,0 0 1,0 0 0,0 0-1,0 0 1,0 1 0,1-1-1,0 1 1,0-1 0,0 1-1,1-1 1,-1 1 0,1 0-1,0-1 1,1 8 0,0-11-18,0 0 1,-1 0 0,1 0 0,0-1-1,0 1 1,0 0 0,-1 0 0,1-1-1,0 1 1,0 0 0,0-1-1,0 1 1,0-1 0,0 1 0,0-1-1,1 0 1,-1 1 0,0-1 0,0 0-1,0 0 1,0 0 0,0 0 0,0 0-1,1 0 1,-1 0 0,0 0 0,0 0-1,2-1 1,33-8 179,-31 7-171,1-1 1,-1-1-1,-1 1 1,1-1 0,0 0-1,-1 0 1,0 0-1,0-1 1,0 1 0,0-1-1,-1 0 1,0 0 0,0 0-1,0 0 1,0-1-1,-1 1 1,3-10 0,-5 15-14,0-1 1,0 1 0,0 0 0,0-1-1,0 1 1,0-1 0,0 1 0,0 0-1,0-1 1,0 1 0,0 0 0,-1-1-1,1 1 1,0-1 0,0 1 0,0 0-1,0-1 1,-1 1 0,1 0 0,0 0 0,0-1-1,0 1 1,-1 0 0,1-1 0,0 1-1,-1 0 1,1 0 0,0-1 0,-1 1-1,1 0 1,0 0 0,-1 0 0,1 0-1,0 0 1,-1-1 0,1 1 0,0 0-1,-1 0 1,1 0 0,-1 0 0,1 0 0,0 0-1,-1 0 1,1 0 0,0 0 0,-1 0-1,1 0 1,-1 1 0,1-1 0,0 0-1,-1 0 1,1 0 0,0 0 0,-1 1-1,1-1 1,0 0 0,-1 0 0,1 1-1,-23 13 101,18-9-94,1 1 0,-1-1 0,1 1-1,1 0 1,-1 0 0,1 0 0,0 1 0,0-1-1,1 1 1,0 0 0,0 0 0,-1 8 0,-1 27-3704,4-33-3347</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25.222"/>
    </inkml:context>
    <inkml:brush xml:id="br0">
      <inkml:brushProperty name="width" value="0.025" units="cm"/>
      <inkml:brushProperty name="height" value="0.025" units="cm"/>
    </inkml:brush>
  </inkml:definitions>
  <inkml:trace contextRef="#ctx0" brushRef="#br0">350 58 5349,'0'0'6513,"-8"-6"-3839,5 3-2491,-1 0 0,1 0-1,-1 0 1,0 1-1,0 0 1,0 0-1,-1 0 1,1 0 0,0 0-1,-1 1 1,1 0-1,-1 0 1,1 0-1,-1 1 1,0-1 0,1 1-1,-1 0 1,1 0-1,-1 1 1,0 0-1,1-1 1,-1 1 0,1 1-1,0-1 1,-1 1-1,1 0 1,0 0-1,0 0 1,-6 4 0,-3 5-101,-1 2 1,2-1 0,0 2 0,0 0-1,1 0 1,1 1 0,1 0 0,0 1-1,0 0 1,2 0 0,-7 23 0,-2 12 66,2 0 1,-11 83-1,15-67-17,4 0 1,1 76-1,6-119-126,0-1-1,2 0 1,0 0 0,2 0-1,0 0 1,2-1 0,0 1-1,1-2 1,20 37 0,-23-50-12,0 0 1,1-1 0,-1 1-1,2-1 1,-1-1 0,1 1-1,0-1 1,0 0 0,1 0-1,0-1 1,0 0 0,0-1-1,1 1 1,-1-2 0,1 1-1,0-1 1,17 3 0,-15-4 57,-1-2 0,1 1 0,-1-1 0,1-1 0,0 0 0,-1 0 0,1-1 0,-1 0 0,0-1 0,0-1 0,0 1 0,0-1 0,0-1 0,-1 0 0,14-9 0,3-6 192,-1 0 0,0-1 0,-2-2 0,0 0 0,-2-2 0,0 0 0,-2-1 0,-1-1-1,-1-1 1,-2 0 0,19-47 0,-19 36-97,-2 0 0,-2-2 0,-1 1 0,-3-1 0,-1-1 0,-2 1 0,-1-1 0,-6-62 0,2 84-93,-2 1 0,-1 0 0,0 0 0,-1 0 1,-1 1-1,-1 0 0,-1 0 0,0 0 0,-1 1 0,-16-23 1,20 34-93,1 0 0,-1 0 1,-1 0-1,1 0 0,-1 1 1,0 0-1,0 0 0,0 1 1,0-1-1,-1 1 0,0 1 1,0-1-1,0 1 0,0 1 1,-1-1-1,1 1 0,-1 0 1,0 1-1,1 0 0,-1 0 1,0 1-1,1-1 0,-1 2 1,0-1-1,0 1 0,1 0 1,-1 1-1,-11 3 0,6 1-782,0 0-1,0 1 0,1 0 0,0 1 0,0 0 1,0 1-1,-18 19 0,-22 26-7608</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27.824"/>
    </inkml:context>
    <inkml:brush xml:id="br0">
      <inkml:brushProperty name="width" value="0.025" units="cm"/>
      <inkml:brushProperty name="height" value="0.025" units="cm"/>
    </inkml:brush>
  </inkml:definitions>
  <inkml:trace contextRef="#ctx0" brushRef="#br0">5579 203 3555,'-33'-12'8910,"-2"4"-4556,-73-5-4050,59 9 622,-667-53 3559,467 40-4384,-794-34 1076,179 11-865,-89 47 126,597 6-463,183-9 29,115 0-13,0 2 0,-109 27 0,-109 50 12,231-68-17,19-6 20,1 1-1,0 1 1,1 2 0,0 0-1,1 2 1,1 0 0,0 1-1,1 2 1,0 0 0,2 1-1,0 1 1,2 1-1,0 0 1,1 1 0,1 1-1,1 1 1,-17 40 0,28-56 9,0-1 1,1 0 0,0 1-1,0 0 1,1-1 0,0 1-1,0 0 1,1 0 0,0 0-1,3 14 1,-2-17-9,0 0-1,1-1 0,-1 1 1,1-1-1,1 0 0,-1 1 1,0-1-1,1 0 1,0 0-1,0 0 0,0-1 1,1 1-1,-1-1 0,1 0 1,0 0-1,-1 0 0,1 0 1,5 2-1,8 4 14,1-2 0,-1 0 0,1 0 0,0-2 0,1 0 0,-1-1 0,33 2 0,140-4 109,-106-3-108,144-1 9,602 25-663,916 279-5074,-1548-258 5063,252 22 0,-350-59 908,0-4 0,1-4 0,-1-5 0,150-28 0,314-97 5049,-211 45-1951,5-6-1487,-295 71-1686,-1-2 0,0-4 0,84-48 1,-134 67-178,0 0-1,-1-1 1,0 0 0,0-1 0,-1 0 0,16-20 0,-23 26-3,-1 0-1,-1-1 1,1 1 0,0-1-1,-1 0 1,0 1 0,0-1-1,-1 0 1,1 0 0,-1-1-1,0 1 1,-1 0 0,1 0-1,-1 0 1,0-1 0,0 1-1,-1 0 1,1 0 0,-1 0 0,0 0-1,-1-1 1,-3-7 0,-1 1-16,0 0 0,-1 1 0,0 0 0,-1 1 1,-1-1-1,1 2 0,-2-1 0,1 1 0,-1 1 1,0-1-1,-20-10 0,2 2-488,0 1 0,-1 2 1,-51-18-1,35 19-1668,-1 2-1,0 2 1,-58-4-1,33 7-6110</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40.023"/>
    </inkml:context>
    <inkml:brush xml:id="br0">
      <inkml:brushProperty name="width" value="0.025" units="cm"/>
      <inkml:brushProperty name="height" value="0.025" units="cm"/>
    </inkml:brush>
  </inkml:definitions>
  <inkml:trace contextRef="#ctx0" brushRef="#br0">0 1 5189,'0'0'17072,"41"49"-17008,-28-41-1665,-2-3-4261</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51.663"/>
    </inkml:context>
    <inkml:brush xml:id="br0">
      <inkml:brushProperty name="width" value="0.025" units="cm"/>
      <inkml:brushProperty name="height" value="0.025" units="cm"/>
    </inkml:brush>
  </inkml:definitions>
  <inkml:trace contextRef="#ctx0" brushRef="#br0">0 1 20852,'0'0'-257</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52.114"/>
    </inkml:context>
    <inkml:brush xml:id="br0">
      <inkml:brushProperty name="width" value="0.025" units="cm"/>
      <inkml:brushProperty name="height" value="0.025" units="cm"/>
    </inkml:brush>
  </inkml:definitions>
  <inkml:trace contextRef="#ctx0" brushRef="#br0">6 26 6406,'0'0'12620,"-6"-25"-20628</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38.403"/>
    </inkml:context>
    <inkml:brush xml:id="br0">
      <inkml:brushProperty name="width" value="0.025" units="cm"/>
      <inkml:brushProperty name="height" value="0.025" units="cm"/>
    </inkml:brush>
  </inkml:definitions>
  <inkml:trace contextRef="#ctx0" brushRef="#br0">0 0 2210,'0'0'26868,"25"13"-25069,6 14-96,-31-47-1549,0 19-154,0 1 1,0-1-1,0 1 1,0 0-1,0-1 1,-1 1-1,1-1 1,0 1-1,0 0 1,0-1-1,0 1 1,0 0-1,-1-1 1,1 1-1,0 0 1,0-1-1,-1 1 1,1 0-1,0-1 1,0 1-1,-1 0 1,1-1-1,0 1 1,-1 0-1,1 0 1,0 0 0,-1-1-1,1 1 1,-1 0-1,1 0 1,0 0-1,-1 0 1,1 0-1,-1 0 1,1 0-1,0 0 1,-1 0-1,1 0 1,-1 0-1,1 0 1,0 0-1,-1 0 1,1 0-1,-1 0 1,1 0-1,0 0 1,-1 0-1,1 1 1,-1-1-1,1 0 1,0 0-1,-1 1 1,1-1-1,0 0 1,0 0-1,-1 1 1,1-1-1,0 0 1,-1 1-1,1-1 1,0 0-1,0 1 1,0-1 0,-1 1-1,-10 20-1843,5 5-3900,4-13-3839</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38.949"/>
    </inkml:context>
    <inkml:brush xml:id="br0">
      <inkml:brushProperty name="width" value="0.025" units="cm"/>
      <inkml:brushProperty name="height" value="0.025" units="cm"/>
    </inkml:brush>
  </inkml:definitions>
  <inkml:trace contextRef="#ctx0" brushRef="#br0">1 1 8840,'0'0'17820,"8"6"-16288,27 19-470,-20-19-1896,1-6 4314,-6 1-3402,-8 5-5128,-1 7-5404</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39.354"/>
    </inkml:context>
    <inkml:brush xml:id="br0">
      <inkml:brushProperty name="width" value="0.025" units="cm"/>
      <inkml:brushProperty name="height" value="0.025" units="cm"/>
    </inkml:brush>
  </inkml:definitions>
  <inkml:trace contextRef="#ctx0" brushRef="#br0">0 1 15599,'0'0'10922,"51"30"-10121,-45-28-353,-5-2-320,5 0-96,-1 0-64,-1-3-608,1-2-577,-1 1-801,1 2-929</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2:50.792"/>
    </inkml:context>
    <inkml:brush xml:id="br0">
      <inkml:brushProperty name="width" value="0.025" units="cm"/>
      <inkml:brushProperty name="height" value="0.025" units="cm"/>
    </inkml:brush>
  </inkml:definitions>
  <inkml:trace contextRef="#ctx0" brushRef="#br0">4554 713 3171,'-13'-12'6641,"-27"-22"-4878,-1 2 1,-71-42-1,-19 8-1545,-161-57 1,-151-22-314,206 81 242,-4 10 0,-323-30 1,255 61 77,-445 22-1,615 9 406,1 6 0,-178 42 0,254-41-341,1 3-1,0 3 0,1 2 0,1 3 1,2 2-1,1 3 0,-67 48 0,101-62-67,0 1-1,1 1 1,0 1-1,2 1 0,1 1 1,0 0-1,-14 26 0,21-29-150,1 1 0,1 1 0,1 0 0,0 0-1,2 0 1,0 1 0,1 0 0,2 0 0,-2 31-1,5-9-24,1 1-1,2-1 0,18 83 0,50 125-450,-57-210 347,2-1 0,1 0 1,2-2-1,32 49 0,-36-66 45,1-1 0,1 0 0,1-2-1,1 0 1,1-1 0,0-1 0,1-1-1,34 20 1,-3-8 38,2-3-1,0-2 1,2-2-1,1-3 1,97 19-1,301 16 439,628-31 2517,-926-30-2300,0-7-1,-1-6 1,291-81 0,-228 33 92,-3-10 1,214-113-1,-393 175-707,-1-3 0,-1 0 0,-1-2 1,53-45-1,-75 55-112,-1 1 1,0-2 0,0 1-1,-1-2 1,-1 1 0,0-1-1,-1 0 1,-1-1-1,0 0 1,0 0 0,-2-1-1,0 0 1,-1 0 0,3-22-1,-4 14-202,-1 0 0,-1 0-1,-1-1 1,-1 1-1,-2 0 1,0-1 0,-1 1-1,-2 1 1,-15-45 0,14 52-104,-1-1-1,-1 1 1,0 1 0,-1 0 0,-1 0 0,-1 1 0,1 0 0,-2 1 0,0 0-1,-1 1 1,0 1 0,-1 0 0,0 1 0,-17-9 0,4 5-1320,-56-19 1,-45-4-3826</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40.975"/>
    </inkml:context>
    <inkml:brush xml:id="br0">
      <inkml:brushProperty name="width" value="0.025" units="cm"/>
      <inkml:brushProperty name="height" value="0.025" units="cm"/>
    </inkml:brush>
  </inkml:definitions>
  <inkml:trace contextRef="#ctx0" brushRef="#br0">34 0 5285,'0'0'25923,"-2"5"-25282,0 2-346,1-7-285,1 0 0,0 0 0,0 0 0,-1 1 0,1-1 0,0 0 0,0 0 0,-1 1 0,1-1 0,0 0 0,0 1 0,0-1 0,-1 0 0,1 1 0,0-1 1,0 0-1,0 1 0,0-1 0,0 0 0,0 1 0,0-1 0,0 0 0,0 1 0,0-1 0,0 0 0,0 1 0,0-1 0,0 0 0,0 1 0,0-1 0,0 0 0,0 1 0,0-1 0,1 0 1,-1 1-1,0-1 0,0 0 0,0 1 0,1-1 0,-1 0 0,0 0 0,0 1 0,1-1 0,-1 0 0,0 0 0,0 0 0,1 1 0,-1-1 0,0 0 0,1 0 0,-1 0 0,0 0 0,1 0 1,-1 0-1,0 1 0,1-1 0,-1 0 0,0 0 0,1 0 0,-1 0 0,1 0 0,1 19-10,-2-19 0,0 1 0,0-1 0,0 0 0,0 1 0,0-1 0,0 0 0,0 1 0,0-1 0,0 0 0,0 1 0,0-1 0,0 0 0,0 1 0,0-1 0,0 0 0,0 1 0,0-1 0,0 0 0,-1 1 0,1-1 0,0 0 0,0 1 0,0-1 0,0 0 0,-1 0 0,1 1 0,0-1 0,0 0 0,-1 0 0,1 1 0,0-1 0,0 0 0,-1 0 0,1 0 0,0 0 0,-1 0 0,1 1 0,0-1 0,-1 0 0,1 0 0,0 0 0,-1 0 0,1 0 0,0 0 0,-1 0 0,1 0 0,0 0 0,-1 0 0,1 0 0,0 0 0,-1 0 0,1 0 0,0-1 0,-1 1 0,1 0 0,0 0 0,-1 0 0,1 0 0,0 0 0,0-1 0,-1 1 0,1-1 0,-2-8 0,3 17 0,0-7 0,-1 1-153,1-1 0,-1 0 0,1 1 0,-1-1 0,1 1 0,-1-1 0,0 1 0,0-1 0,0 1 0,0-1 0,0 1 0,0-1 0,0 1 0,0-1 0,-1 1 0,1-1 0,0 1 0,-1-1 0,1 0 0,-1 1 0,-1 1 0,-15 29-7457,13-25-2458</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50.742"/>
    </inkml:context>
    <inkml:brush xml:id="br0">
      <inkml:brushProperty name="width" value="0.025" units="cm"/>
      <inkml:brushProperty name="height" value="0.025" units="cm"/>
    </inkml:brush>
  </inkml:definitions>
  <inkml:trace contextRef="#ctx0" brushRef="#br0">8 0 5221,'0'0'14221,"-7"45"-16078,6-54-9386</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51.302"/>
    </inkml:context>
    <inkml:brush xml:id="br0">
      <inkml:brushProperty name="width" value="0.025" units="cm"/>
      <inkml:brushProperty name="height" value="0.025" units="cm"/>
    </inkml:brush>
  </inkml:definitions>
  <inkml:trace contextRef="#ctx0" brushRef="#br0">1 59 10826,'0'0'7143,"34"-48"-8488,-32 42-2147,-2 1-4451</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1:04.245"/>
    </inkml:context>
    <inkml:brush xml:id="br0">
      <inkml:brushProperty name="width" value="0.025" units="cm"/>
      <inkml:brushProperty name="height" value="0.025" units="cm"/>
    </inkml:brush>
  </inkml:definitions>
  <inkml:trace contextRef="#ctx0" brushRef="#br0">4 562 4773,'0'0'16324,"-1"-9"-15203,-1-44 597,8-104 0,1 14-787,-7-15-412,0 116-8682,0 52 1297</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1:04.587"/>
    </inkml:context>
    <inkml:brush xml:id="br0">
      <inkml:brushProperty name="width" value="0.025" units="cm"/>
      <inkml:brushProperty name="height" value="0.025" units="cm"/>
    </inkml:brush>
  </inkml:definitions>
  <inkml:trace contextRef="#ctx0" brushRef="#br0">1 365 3011,'0'0'14365,"10"-10"-13446,14-17-664,-1 0 1,-1-1 0,-2-1-1,-1 0 1,-1-2 0,-2 0 0,-1-1-1,-1-1 1,15-55 0,-31 102 52,1 1 0,0-1 1,1 0-1,3 23 0,-1 6-189,-1 9 25,11 70 1,-9-104-353,0 0-1,2 0 1,0-1 0,0 1 0,2-1-1,0-1 1,14 23 0,-1-18-5440,-2-18-9006</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1:05.101"/>
    </inkml:context>
    <inkml:brush xml:id="br0">
      <inkml:brushProperty name="width" value="0.025" units="cm"/>
      <inkml:brushProperty name="height" value="0.025" units="cm"/>
    </inkml:brush>
  </inkml:definitions>
  <inkml:trace contextRef="#ctx0" brushRef="#br0">1 677 4805,'0'0'12539,"5"-9"-10713,6-14-1185,-2 0 0,0 0-1,-1 0 1,-2-1 0,0 0 0,-2 0-1,2-33 1,0-189 129,-7 203-730,-3-98-1796,7 131-749,0 3-3638</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1:05.476"/>
    </inkml:context>
    <inkml:brush xml:id="br0">
      <inkml:brushProperty name="width" value="0.025" units="cm"/>
      <inkml:brushProperty name="height" value="0.025" units="cm"/>
    </inkml:brush>
  </inkml:definitions>
  <inkml:trace contextRef="#ctx0" brushRef="#br0">0 346 7944,'0'0'10062,"11"-11"-9661,16-23-327,0 0 1,-3-2 0,36-66 0,-9-18 2306,-51 120-2316,0-1 1,0 1 0,0 0 0,0-1 0,0 1 0,0 0-1,0 0 1,0-1 0,0 1 0,0 0 0,0-1 0,0 1-1,0 0 1,1 0 0,-1-1 0,0 1 0,0 0-1,0-1 1,0 1 0,1 0 0,-1 0 0,0 0 0,0-1-1,1 1 1,-1 0 0,0 0 0,0 0 0,1-1 0,-1 1-1,0 0 1,0 0 0,1 0 0,-1 0 0,0 0 0,1 0-1,-1 0 1,0 0 0,1 0 0,-1 0 0,0 0-1,0 0 1,1 0 0,-1 0 0,1 0 0,4 17 1032,-2 28-299,-3-44-715,0 51 298,7 125 1344,-4-157-2395,-1 0 0,2 0 1,1 0-1,0 0 0,2-1 1,11 26-1,-6-26-4659</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1:11.193"/>
    </inkml:context>
    <inkml:brush xml:id="br0">
      <inkml:brushProperty name="width" value="0.025" units="cm"/>
      <inkml:brushProperty name="height" value="0.025" units="cm"/>
    </inkml:brush>
  </inkml:definitions>
  <inkml:trace contextRef="#ctx0" brushRef="#br0">1436 179 4388,'0'0'13394,"5"-5"-12545,-4 4-854,1 0 63,-1 0-1,0 0 0,0 0 0,1 0 0,-1 0 0,0 0 1,0 0-1,0 0 0,-1-1 0,1 1 0,0 0 0,0-1 1,-1 1-1,1-1 0,-1 1 0,1-3 0,-2 3 24,0-1 0,0 1 0,0-1 0,-1 1-1,1-1 1,0 1 0,-1 0 0,1 0 0,-1 0 0,0 0-1,1 0 1,-1 0 0,0 0 0,1 0 0,-1 1-1,0-1 1,0 1 0,0-1 0,-2 1 0,-37-11 413,0 2 1,0 2 0,-56-3-1,44 5 335,-72-15-1,-136-34-10,218 48-539,1 2 1,-1 1-1,-1 3 1,-50 6 0,63-2-229,0 2-1,0 2 1,1 0 0,0 2 0,0 2 0,1 0 0,-37 23 0,49-25 129,1 1 1,0 0 0,0 2-1,1-1 1,1 2-1,0 0 1,1 1-1,0 0 1,1 1 0,1 0-1,1 1 1,-16 33-1,19-29-151,1-1 0,1 1-1,1 0 1,1 0 0,1 0-1,1 0 1,2 39 0,1-52-23,0 0 0,0 0 0,0 0 0,1 0 0,1 0 0,-1-1 0,1 1 0,0-1 1,1 0-1,0 0 0,0-1 0,0 1 0,1-1 0,0 0 0,0-1 0,9 7 0,3 2 3,0-1 1,1-1-1,1-1 0,39 17 0,-27-17 11,1-1-1,0-2 0,1-1 1,66 5-1,143-9 21,-130-5-11,300-10-29,-352 8 10,81-17 1,-117 16-8,-1-1 0,0-1 0,0-1 0,0-1 0,-1-2 0,24-14 0,-42 22 14,0 0-1,0-1 1,0 0 0,-1 1-1,1-1 1,-1-1-1,0 1 1,-1-1-1,1 0 1,-1 1-1,0-1 1,0-1-1,0 1 1,-1 0-1,1-1 1,-1 1-1,1-10 1,-2 8 38,0-1 0,-1 0 0,0 0 0,0 0 0,-1 0 0,0 0-1,-1 0 1,0 0 0,0 0 0,0 1 0,-6-12 0,-2-1 58,-1 1-1,-1 1 1,0 0 0,-2 0-1,0 1 1,0 1-1,-2 1 1,-27-23-1,19 22-146,-1 0 0,0 1-1,-2 1 1,0 2 0,0 1-1,-1 1 1,0 1 0,-1 1-1,1 2 1,-2 1 0,1 1-1,0 2 1,-47 1 0,50 6-2488,11 0-2355,9-2-3830</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1:14.169"/>
    </inkml:context>
    <inkml:brush xml:id="br0">
      <inkml:brushProperty name="width" value="0.025" units="cm"/>
      <inkml:brushProperty name="height" value="0.025" units="cm"/>
    </inkml:brush>
  </inkml:definitions>
  <inkml:trace contextRef="#ctx0" brushRef="#br0">780 156 384,'0'0'1815,"-4"-9"-854,-24-35 223,23 38-573,0 1-1,0 0 1,-1 0 0,0 1 0,1-1-1,-1 1 1,-8-3 0,-7-4 199,-1 1-1,0 2 1,0 0 0,-1 1-1,0 2 1,-42-6-1,50 10-777,-1 0-1,1 1 0,-1 1 1,1 0-1,-1 1 0,1 1 1,0 0-1,0 1 0,0 1 1,1 0-1,-19 10 0,10-1 52,2 0-1,0 2 1,1 0-1,0 1 1,2 1 0,0 1-1,1 1 1,0 0-1,2 1 1,1 0 0,0 2-1,2-1 1,0 2-1,2-1 1,1 2-1,0-1 1,2 1 0,1 0-1,1 1 1,-3 39-1,7-41-12,0-1-1,2 1 1,0 0-1,2-1 1,0 0-1,2 1 1,0-1-1,2-1 1,1 1-1,10 22 1,-9-28-61,1 1 0,0-2 0,1 0 0,1 0 0,1-1 0,0 0 1,0-1-1,2-1 0,0 0 0,0-1 0,1 0 0,1-2 0,17 10 1,-4-7 8,0 0-1,1-2 1,0-1 0,0-2 0,1-1 0,38 3 0,-5-4 22,-1-4 0,75-6 0,-109 1 72,0-1-1,-1-1 1,1-2-1,-1-1 1,0-1-1,-1-2 1,0-1-1,-1-1 1,39-25 0,-52 29-21,-1-1 1,-1 0-1,0-1 1,0 0-1,-1-1 1,-1 0-1,0 0 1,13-23-1,-18 25 4,0 0-1,0-1 1,-1 1-1,-1-1 1,0 0-1,0 0 1,-1 0-1,-1 0 1,0 0-1,0 0 1,-1-1-1,0 1 0,-3-15 1,1 18-69,1-1 0,-2 1 0,1 0 1,-1 0-1,0 0 0,-1 0 0,0 0 0,0 1 0,-1-1 1,1 1-1,-2 0 0,-6-7 0,3 5-11,-2 0 0,1 0 0,-1 1 0,0 1 0,-1-1 0,1 2 0,-15-6 0,-2 1-184,-1 1 0,0 2 1,-1 0-1,0 3 0,0 0 1,-36 0-1,-127 6-2811,67 14-2987,36 3-4939</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03.816"/>
    </inkml:context>
    <inkml:brush xml:id="br0">
      <inkml:brushProperty name="width" value="0.025" units="cm"/>
      <inkml:brushProperty name="height" value="0.025" units="cm"/>
    </inkml:brush>
  </inkml:definitions>
  <inkml:trace contextRef="#ctx0" brushRef="#br0">433 184 4324,'0'0'3774,"0"-8"-2295,0 1-1572,1-1 778,-1 0 0,0 0 0,0 0 1,-1 0-1,0 0 0,0 0 0,-1 0 0,0 1 0,0-1 0,-1 0 0,0 1 1,0 0-1,-1-1 0,0 1 0,-9-12 0,10 15-503,-1 1 1,1 0-1,0 1 0,-1-1 1,0 1-1,1-1 1,-1 1-1,0 0 0,0 0 1,0 1-1,-1-1 0,1 1 1,0 0-1,-1 0 1,1 1-1,0-1 0,-6 1 1,3 0-119,1 1 0,-1 1 0,1-1 0,0 1 0,-1 0 0,1 0 0,0 0 0,0 1 0,1 0 1,-10 6-1,0 3-32,1 0 0,0 0 0,0 1 0,2 1 0,-1 0 0,2 1 0,-13 19 0,6-3 131,1 0 0,2 1-1,0 0 1,3 2 0,1-1 0,1 1 0,1 1 0,3 0-1,1 0 1,1 0 0,2 65 0,3-89-131,0-1 0,1 0 1,0 1-1,1-1 0,0 0 0,1 0 0,0-1 1,0 1-1,1-1 0,1 0 0,-1 0 0,1-1 1,1 1-1,-1-1 0,2-1 0,-1 1 0,1-1 1,0-1-1,0 1 0,1-1 0,0-1 1,0 0-1,0 0 0,0 0 0,1-1 0,0-1 1,15 4-1,-11-3 125,0-1 0,1-1 0,-1 0 1,1-1-1,0 0 0,0-1 0,-1-1 1,1 0-1,0-1 0,-1-1 0,1 0 1,-1-1-1,0-1 0,0 0 0,-1-1 0,1 0 1,-1-1-1,0 0 0,12-10 0,-10 3-66,0-1-1,-1 0 0,-1-1 1,0-1-1,-1 0 0,-1 0 0,0-1 1,-2-1-1,0 0 0,-1 0 1,-1-1-1,0 0 0,-2 0 0,-1 0 1,0 0-1,-1-1 0,-1 0 1,-1 0-1,-1 0 0,-1 1 0,-1-1 1,-6-26-1,6 38-107,-1 0 0,0-1 0,0 2-1,-1-1 1,0 0 0,-1 1 0,0-1 0,0 2 0,-1-1 0,0 0 0,0 1-1,-1 0 1,0 1 0,0-1 0,-1 1 0,0 1 0,-10-7 0,11 8-81,0 1 1,0 0-1,-1 0 1,0 0 0,1 1-1,-1 0 1,0 1-1,0-1 1,0 2-1,0-1 1,0 1 0,0 0-1,0 1 1,0 0-1,0 0 1,0 1-1,0 0 1,1 0 0,-1 0-1,-13 7 1,-13 11-5359,7 1-3998</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2:51.929"/>
    </inkml:context>
    <inkml:brush xml:id="br0">
      <inkml:brushProperty name="width" value="0.025" units="cm"/>
      <inkml:brushProperty name="height" value="0.025" units="cm"/>
    </inkml:brush>
  </inkml:definitions>
  <inkml:trace contextRef="#ctx0" brushRef="#br0">3797 428 16752,'-35'-27'740,"-2"0"0,-1 3 0,0 1 0,-64-27 1,-175-51-881,127 59-106,-1 6 0,-158-14 0,-316 2 28,-210 55 1521,671 7-1031,2 6 0,0 7 1,-170 53-1,294-69-88,0 2 0,0 1 0,1 2 0,-50 30 0,76-39-121,1 0-1,0 0 1,0 1-1,1 0 1,0 1-1,1 0 1,0 0-1,0 1 1,1 0-1,0 0 1,0 1 0,1-1-1,1 2 1,0-1-1,1 0 1,0 1-1,0 0 1,-2 18-1,4-10-39,1 0-1,0-1 1,2 1-1,0 0 0,2 0 1,0-1-1,1 1 1,7 20-1,-1-11 36,2-1-1,0 0 1,2-1-1,29 43 1,4-10 34,1-2 1,4-2-1,81 70 1,-82-81-164,2-3-1,2-2 1,1-2 0,2-3 0,1-2 0,2-3-1,1-3 1,1-2 0,2-3 0,0-3 0,117 18 0,-18-20 187,0-8 0,1-7 0,219-25 0,488-105 663,-819 119-741,52-9 339,266-51 945,-276 47-648,166-63 1,-235 75-550,-2-2 1,1 0-1,-2-1 0,0-2 1,0 0-1,34-31 0,-47 36-84,0-1 0,-1 0 0,0 0 0,0-1-1,-1 0 1,-1-1 0,0 1 0,-1-1 0,0-1-1,-1 1 1,0-1 0,-1 0 0,-1 0 0,2-18-1,-3 12-35,-1 0 0,-1-1 0,-1 1 0,0 0-1,-2 0 1,0 0 0,-2 0 0,0 1 0,-1-1 0,-1 1-1,-1 1 1,0-1 0,-1 1 0,-14-19 0,5 12 45,-1 1 0,-1 1 0,-1 0 0,-1 1 0,-1 2 0,-1 0 0,-1 2 0,-46-27 1,19 18 3,-1 3 1,0 2 0,-2 3 0,0 1 0,-1 4 0,-99-14-1,36 16-1993,1 5 0,-153 10-1,110 12-2934,6 5-3683</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06.748"/>
    </inkml:context>
    <inkml:brush xml:id="br0">
      <inkml:brushProperty name="width" value="0.025" units="cm"/>
      <inkml:brushProperty name="height" value="0.025" units="cm"/>
    </inkml:brush>
  </inkml:definitions>
  <inkml:trace contextRef="#ctx0" brushRef="#br0">1 1 17905,'0'0'5829,"4"12"-3448,2 9-1536,-1-1-304,2 0 0,0 0 0,0-1 0,2 0-1,12 19 1,-19-35-530,0 0 0,0 1 1,0-1-1,1 0 0,-1 0 0,1-1 0,0 1 0,0 0 0,0-1 0,0 0 0,0 1 0,1-1 0,-1-1 1,0 1-1,1 0 0,0-1 0,-1 0 0,1 0 0,0 0 0,0 0 0,0 0 0,-1-1 0,1 0 0,0 0 1,0 0-1,0 0 0,0-1 0,0 1 0,-1-1 0,1 0 0,0 0 0,0 0 0,-1-1 0,1 1 0,-1-1 1,4-2-1,1-1-495,0 0 1,0-1-1,0 0 0,-1 0 1,0-1-1,9-10 1,33-49-8928,-45 60 8305,17-23-6704</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07.092"/>
    </inkml:context>
    <inkml:brush xml:id="br0">
      <inkml:brushProperty name="width" value="0.025" units="cm"/>
      <inkml:brushProperty name="height" value="0.025" units="cm"/>
    </inkml:brush>
  </inkml:definitions>
  <inkml:trace contextRef="#ctx0" brushRef="#br0">252 0 10314,'0'0'4666,"-7"9"-1239,-124 178 6695,104-142-9053,2 0 0,-30 79 1,49-95-1700,10-20-3701,10-6-5010,-7-3 10</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07.419"/>
    </inkml:context>
    <inkml:brush xml:id="br0">
      <inkml:brushProperty name="width" value="0.025" units="cm"/>
      <inkml:brushProperty name="height" value="0.025" units="cm"/>
    </inkml:brush>
  </inkml:definitions>
  <inkml:trace contextRef="#ctx0" brushRef="#br0">17 151 13805,'0'0'13661,"-4"9"-11536,-8 21-575,12-29-1525,-1-1 0,1 0-1,0 1 1,0-1 0,0 0 0,0 0 0,0 1 0,0-1 0,0 0 0,0 1 0,1-1 0,-1 0-1,0 0 1,0 1 0,0-1 0,0 0 0,0 1 0,0-1 0,0 0 0,1 0 0,-1 1 0,0-1-1,0 0 1,0 0 0,1 0 0,-1 1 0,0-1 0,0 0 0,1 0 0,-1 0 0,0 0 0,0 1-1,1-1 1,-1 0 0,0 0 0,0 0 0,1 0 0,-1 0 0,25-10 566,-1-7-582,-1-2 0,-1-1 0,-1 0 1,-1-2-1,-1 0 0,27-41 0,-46 63-9,0-1 0,0 1 0,0 0 0,0 0 0,0 0 0,0-1 0,0 1 0,0 0 0,0 0 0,0 0 0,0-1 0,0 1 0,0 0 0,0 0 0,0 0 0,1-1 0,-1 1 0,0 0 0,0 0 0,0 0 0,0 0 0,0-1 0,0 1 0,1 0 0,-1 0 0,0 0 0,0 0 0,0 0 0,0 0 0,1-1 0,-1 1 0,0 0 0,0 0 0,0 0 0,1 0 0,-1 0 0,0 0 0,0 0 0,0 0 0,1 0 0,-1 0 0,0 0 0,0 0 0,1 0 0,-1 0 0,0 0 0,0 0 0,0 0 0,1 0 0,-1 1 0,0-1 0,0 0 0,0 0 0,0 0 0,1 0 0,-1 0 0,0 0 0,0 0 0,0 1 0,0 18 0,-10 26 0,-1-12 0,5-15 0,0-1 0,2 1 0,0-1 0,0 1 0,0 20 0,4-38-25,0 0-1,0 0 1,0 0 0,0 1 0,0-1-1,0 0 1,0 0 0,0 0 0,0 0-1,0 1 1,1-1 0,-1 0 0,0 0-1,0 0 1,0 0 0,0 0 0,0 1-1,0-1 1,0 0 0,0 0 0,0 0-1,1 0 1,-1 0 0,0 0 0,0 1-1,0-1 1,0 0 0,0 0 0,1 0-1,-1 0 1,0 0 0,0 0 0,0 0-1,0 0 1,1 0 0,-1 0 0,0 0-1,0 0 1,0 0 0,0 0 0,1 0-1,-1 0 1,0 0 0,0 0 0,0 0-1,0 0 1,1 0 0,-1 0-1,12-6-3247,7-8-6747,-4-6-3988</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07.793"/>
    </inkml:context>
    <inkml:brush xml:id="br0">
      <inkml:brushProperty name="width" value="0.025" units="cm"/>
      <inkml:brushProperty name="height" value="0.025" units="cm"/>
    </inkml:brush>
  </inkml:definitions>
  <inkml:trace contextRef="#ctx0" brushRef="#br0">43 0 16912,'0'0'13239,"-3"9"-11536,-10 28-913,13-36-785,0 0 0,0 0-1,0 0 1,0 0 0,0 0 0,0-1-1,1 1 1,-1 0 0,0 0 0,0 0-1,1 0 1,-1 0 0,0 0 0,1-1-1,-1 1 1,1 0 0,-1 0 0,1-1 0,0 1-1,-1 0 1,1-1 0,0 1 0,-1 0-1,1-1 1,0 1 0,0-1 0,-1 1-1,1-1 1,0 0 0,0 1 0,1-1-1,29 7-29,-25-6 21,51 1 4,-49-3 0,0 1 0,1 0 0,-1 0 0,1 0 0,-1 1 0,0 1 0,0 0 0,0 0 0,8 3 0,-15-4 0,0-1 0,0 1 0,0 0 0,0 0 0,-1-1 0,1 1 0,0 0 0,-1 0 0,1 0 0,-1 0 0,1 0 0,-1 0 0,1 0 0,-1 0 0,0 0 0,1 1 0,-1-1 0,0 0 0,0 0 0,0 0 0,0 0 0,0 0 0,0 0 0,0 1 0,0-1 0,0 0 0,-1 0 0,1 0 0,0 0 0,-1 0 0,1 0 0,-1 0 0,1 0 0,-1 0 0,0 0 0,1 0 0,-1 0 0,-1 0 0,-27 37 0,7-14 0,-1-1 0,-1-1 0,-1-1 0,-1-1 0,-55 31 0,107-76-1153,0 9-6086,3-2-7046</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08.463"/>
    </inkml:context>
    <inkml:brush xml:id="br0">
      <inkml:brushProperty name="width" value="0.025" units="cm"/>
      <inkml:brushProperty name="height" value="0.025" units="cm"/>
    </inkml:brush>
  </inkml:definitions>
  <inkml:trace contextRef="#ctx0" brushRef="#br0">1 1 4388,'0'0'21909,"2"6"-19966,1 12-1153,-1 0 1,-1 1-1,0-1 0,-3 21 0,1 2-214,1-39-576,0 0 0,0 0 0,0 0 1,1 0-1,-1 0 0,0 0 0,1 1 0,-1-1 0,1 0 1,0 0-1,0-1 0,0 1 0,0 0 0,0 0 0,0 0 0,0-1 1,1 1-1,-1 0 0,0-1 0,1 1 0,0-1 0,-1 0 1,1 0-1,0 1 0,-1-1 0,1 0 0,0 0 0,0-1 0,0 1 1,0 0-1,0-1 0,0 1 0,0-1 0,0 1 0,0-1 0,1 0 1,-1 0-1,0 0 0,0 0 0,0 0 0,0-1 0,0 1 1,2-1-1,4 0-3,-1-1 0,0 0 0,0 0 1,0 0-1,-1-1 0,1 0 0,0 0 0,-1 0 1,0-1-1,0 0 0,10-9 0,-9 6-877,-1-1 0,0 0 0,0-1 0,7-12 0,1-9-6092,-2 0-3901,-6 13 2972</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08.821"/>
    </inkml:context>
    <inkml:brush xml:id="br0">
      <inkml:brushProperty name="width" value="0.025" units="cm"/>
      <inkml:brushProperty name="height" value="0.025" units="cm"/>
    </inkml:brush>
  </inkml:definitions>
  <inkml:trace contextRef="#ctx0" brushRef="#br0">206 1 11115,'0'0'8888,"-3"8"-5786,-19 45-247,-34 56 0,-23 54 1097,74-151-3952,-2 5 0,0 1 0,0 0 0,2 1 0,0-1 0,2 1 0,-3 27 0,6-45-85,0-1 1,0 1-1,0-1 1,0 1-1,0-1 1,0 1-1,0-1 1,0 1-1,1 0 1,-1-1-1,0 1 1,0-1-1,1 0 1,-1 1-1,0-1 1,0 1-1,1-1 1,-1 1-1,1-1 1,-1 0-1,0 1 1,1-1-1,-1 0 1,1 1-1,-1-1 1,1 0-1,-1 0 1,1 1-1,-1-1 1,1 0-1,-1 0 1,1 0-1,-1 0 1,1 1-1,-1-1 1,1 0-1,-1 0 1,1 0-1,0-1 0,23-6-6266,-6-8-349</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09.194"/>
    </inkml:context>
    <inkml:brush xml:id="br0">
      <inkml:brushProperty name="width" value="0.025" units="cm"/>
      <inkml:brushProperty name="height" value="0.025" units="cm"/>
    </inkml:brush>
  </inkml:definitions>
  <inkml:trace contextRef="#ctx0" brushRef="#br0">102 19 4676,'0'0'24173,"-8"5"-22791,0 0-1153,0 1-1,0 0 1,0 1 0,1 0-1,0 0 1,-11 15-1,14-17-161,1 0 0,0 0 0,0 1 0,0-1 0,0 1-1,1 0 1,0 0 0,0 0 0,1 0 0,-1 0 0,1 1-1,1-1 1,-1 12 0,2-16-67,-1 0 0,1 0 0,0-1 0,0 1 0,0-1 0,0 1 0,0-1 0,0 1 0,0-1 0,0 1 0,1-1 0,-1 0 0,0 0 0,1 0 0,-1 0 0,1 0 0,0 0 0,-1 0 0,1 0 0,0-1 0,-1 1 0,1 0 0,0-1 0,0 0 0,-1 1 0,1-1 0,0 0 0,0 0 0,0 0 0,0 0 0,-1 0 0,4-1 0,5 1 0,-1-1 0,1 0 0,0 0 0,18-6 0,-20 4 0,0-1 0,0 0 0,0 0 0,-1-1 0,1 0 0,-1 0 0,0-1 0,-1 0 0,1 0 0,9-13 0,-14 17 0,0 0 0,-1-1 0,1 1 0,-1 0 0,1 0 0,-1-1 0,0 1 0,0-1 0,0 1 0,0-1 0,0 1 0,-1-1 0,1 0 0,-1 1 0,1-1 0,-1 0 0,0 0 0,0 1 0,-1-1 0,1 0 0,0 1 0,-1-1 0,0 0 0,1 1 0,-1-1 0,0 1 0,0-1 0,-1 1 0,1-1 0,0 1 0,-1 0 0,0 0 0,1-1 0,-1 1 0,0 0 0,0 1 0,0-1 0,-3-2 0,0 0-15,-1 0-1,0 1 1,0-1-1,0 1 1,0 1-1,0-1 1,0 1 0,-1 0-1,1 0 1,-1 1-1,1 0 1,-1 0 0,0 0-1,1 1 1,-1 0-1,0 1 1,-7 0-1,3 6-2893,6 2-6364</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20.909"/>
    </inkml:context>
    <inkml:brush xml:id="br0">
      <inkml:brushProperty name="width" value="0.025" units="cm"/>
      <inkml:brushProperty name="height" value="0.025" units="cm"/>
    </inkml:brush>
  </inkml:definitions>
  <inkml:trace contextRef="#ctx0" brushRef="#br0">52 1 9129,'0'0'10954,"-16"54"-8968,7-24-609,-1 2-384,2 4-576,1-1-353,6-3 0,1-8-32,0-5-801,0-8-801,2-10-255,1-1-674,-3-8-1568,0-10-1859</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21.237"/>
    </inkml:context>
    <inkml:brush xml:id="br0">
      <inkml:brushProperty name="width" value="0.025" units="cm"/>
      <inkml:brushProperty name="height" value="0.025" units="cm"/>
    </inkml:brush>
  </inkml:definitions>
  <inkml:trace contextRef="#ctx0" brushRef="#br0">0 49 4292,'0'0'15022,"9"-8"-13249,-3 2-1429,-3 3-219,0 0 1,0 0-1,0 0 0,1 0 0,-1 1 1,1 0-1,-1-1 0,1 1 1,0 1-1,-1-1 0,1 0 1,0 1-1,0 0 0,0 0 0,1 0 1,-1 1-1,5-1 0,7 1 106,0 0-1,0 1 1,1 1-1,-1 1 1,0 0-1,20 8 1,-31-10-102,-1 1 1,0 0-1,0 0 1,0 0-1,0 0 0,0 1 1,-1-1-1,1 1 1,-1 0-1,1 0 0,-1 1 1,0-1-1,0 1 1,-1-1-1,1 1 0,-1 0 1,0 0-1,0 0 1,0 0-1,0 1 1,-1-1-1,1 0 0,-1 1 1,0-1-1,-1 1 1,1-1-1,-1 8 0,0 2 112,0 0-1,-1 0 0,0 0 0,-1 0 1,-1 0-1,-1-1 0,1 1 0,-8 14 0,9-24-175,0 1 0,-1-1-1,0 0 1,0 0 0,0 0-1,0 0 1,-1 0 0,1 0-1,-1-1 1,0 0 0,0 0 0,-1 0-1,1 0 1,0-1 0,-1 1-1,0-1 1,1-1 0,-1 1-1,0 0 1,0-1 0,0 0-1,0 0 1,0-1 0,0 1-1,-8-1 1,6-1-177,-1 0 0,1 0 0,0-1 0,0 0 0,0 0 1,1 0-1,-1-1 0,0 0 0,1 0 0,0-1 0,0 0 0,-10-7 0,11 7-48,1 0 0,0 1 0,0-2 0,0 1 0,0 0 0,0-1 0,1 1 0,0-1 0,0 0 0,0 0 0,1-1 0,-1 1 0,1 0 0,1-1 0,-1 1 0,-1-9 0,3 13-114,0 0-1,1 0 1,-1 0-1,0 0 1,0 0-1,1 0 1,-1 0-1,1 0 1,-1 0-1,1 0 1,-1 1-1,1-1 1,0 0-1,-1 0 1,1 0-1,0 1 1,-1-1-1,1 0 1,0 1-1,0-1 1,0 1-1,0-1 1,-1 1-1,1-1 1,0 1-1,0 0 1,0-1-1,0 1 1,0 0-1,0 0 1,0 0-1,0 0 1,0 0-1,0 0 1,0 0-1,0 0 1,0 0-1,2 0 1,-3 0 110,22 0-5932</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21.876"/>
    </inkml:context>
    <inkml:brush xml:id="br0">
      <inkml:brushProperty name="width" value="0.025" units="cm"/>
      <inkml:brushProperty name="height" value="0.025" units="cm"/>
    </inkml:brush>
  </inkml:definitions>
  <inkml:trace contextRef="#ctx0" brushRef="#br0">1 81 17745,'0'0'9091,"9"2"-7260,3 1-1411,0 0-1,0-1 0,0-1 1,1 0-1,20-2 1,-30 1-399,0 0 0,0-1 0,0 1 0,-1-1 0,1 1 1,0-1-1,0 0 0,-1 0 0,1 0 0,-1 0 0,1-1 0,-1 1 1,1-1-1,-1 1 0,0-1 0,0 0 0,0 0 0,0 0 0,0 0 1,0 0-1,0-1 0,-1 1 0,1-1 0,-1 1 0,0-1 0,1 1 1,-1-1-1,-1 0 0,1 1 0,0-1 0,-1 0 0,1 0 0,-1 1 1,0-1-1,0-4 0,0 6-10,0 0 1,1 0-1,-2 0 1,1 1 0,0-1-1,0 0 1,0 0-1,0 0 1,0 1-1,-1-1 1,1 0-1,0 0 1,-1 1-1,1-1 1,0 0-1,-1 0 1,1 1-1,-1-1 1,1 0-1,-1 1 1,1-1-1,-1 1 1,0-1-1,1 1 1,-1-1-1,0 1 1,0-1 0,1 1-1,-2-1 1,-1 1 5,1-1 1,0 1 0,0 0 0,-1 0 0,1 0-1,0 0 1,0 0 0,-1 1 0,1-1 0,0 1-1,-3 0 1,-1 1 13,1 1 0,-1-1 0,0 1 0,0 0-1,1 0 1,0 1 0,-8 6 0,8-4-30,-1 1 0,2 0 0,-1 1 0,1-1 0,0 1 0,0 0 0,1 0 0,0 0-1,1 0 1,0 0 0,0 1 0,1-1 0,0 1 0,0-1 0,1 1 0,1 16 0,-1-24-1,1 0 0,0 0 0,-1 0 0,1 0 0,0 0 0,-1 0 0,1 0 0,0-1 0,0 1 0,0 0 0,0 0 0,0-1 0,0 1 0,0 0 0,0-1 0,0 1 0,0-1 0,0 1 0,0-1 0,0 0 0,1 1 0,-1-1 0,0 0 0,0 0 0,0 0 0,0 0 0,1 0 0,-1 0 0,0 0 0,0 0 0,0-1 0,2 1 0,39-11 0,-29 5 0,-1-1 0,0-1 0,-1 0 0,12-10 0,-15 10 0,1 1 0,0 1 0,1-1 0,-1 2 0,1-1 0,0 1 0,12-4 0,-22 9 0,1-1 0,0 1 0,0 0 0,0 0 0,-1 0 0,1 0 0,0 0 0,0-1 0,0 1 0,0 1 0,-1-1 0,1 0 0,0 0 0,0 0 0,0 0 0,0 1 0,-1-1 0,1 0 0,0 1 0,0-1 0,-1 0 0,1 1 0,0-1 0,-1 1 0,1-1 0,0 1 0,-1-1 0,1 1 0,-1 0 0,1-1 0,-1 1 0,1 0 0,-1 0 0,1-1 0,-1 1 0,1 1 0,5 40 0,-6-38 0,0 0 0,1 0 0,-1 0 0,1 1 0,-1-1 0,1 0 0,1 0 0,-1 0 0,3 6 0,-3-10 0,-1 1 0,1-1 0,-1 1 0,1-1 0,-1 1 0,1-1 0,-1 1 0,1-1 0,0 0 0,-1 1 0,1-1 0,0 0 0,-1 0 0,1 1 0,0-1 0,-1 0 0,1 0 0,0 0 0,0 0 0,-1 0 0,1 0 0,0 0 0,1 0 0,28-15 0,1-8 0,-25 17 0,1 0 0,1 0 0,-1 0 0,1 1 0,0 0 0,0 1 0,0 0 0,1 0 0,0 0 0,-1 1 0,1 1 0,0 0 0,0 0 0,12-1 0,-20 4 0,0-1 0,0 0 0,0 1 0,0-1 0,0 1 0,0-1 0,-1 1 0,1 0 0,0-1 0,0 1 0,0 0 0,0 0 0,-1-1 0,1 1 0,0 0 0,-1 0 0,1 0 0,-1 0 0,1 0 0,-1 0 0,1 0 0,-1 0 0,0 0 0,1 0 0,-1 0 0,0 0 0,0 2 0,0-1 0,0-1 0,0 0 0,1 0 0,-1 0 0,0 0 0,0 0 0,1 1 0,-1-1 0,1 0 0,-1 0 0,1 0 0,-1 0 0,1 0 0,0 0 0,-1 0 0,1-1 0,0 1 0,0 0 0,0 0 0,-1 0 0,1-1 0,0 1 0,0-1 0,0 1 0,0 0 0,0-1 0,1 0 0,-1 1 0,0-1 0,1 1 0,34-4-2219,-30 1 698,1 1 0,0-1 1,0-1-1,-1 1 0,10-6 0,-4 2-9332</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2:53.968"/>
    </inkml:context>
    <inkml:brush xml:id="br0">
      <inkml:brushProperty name="width" value="0.025" units="cm"/>
      <inkml:brushProperty name="height" value="0.025" units="cm"/>
    </inkml:brush>
  </inkml:definitions>
  <inkml:trace contextRef="#ctx0" brushRef="#br0">0 27 5990,'0'0'12422,"8"-4"-11034,5 0-793,14-7 363,-6 4 2966,-20 16-4946</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22.345"/>
    </inkml:context>
    <inkml:brush xml:id="br0">
      <inkml:brushProperty name="width" value="0.025" units="cm"/>
      <inkml:brushProperty name="height" value="0.025" units="cm"/>
    </inkml:brush>
  </inkml:definitions>
  <inkml:trace contextRef="#ctx0" brushRef="#br0">182 14 16656,'0'0'11093,"-9"-4"-9123,6 3-1874,0-1 0,-1 1 0,1 0 0,0 0 0,0 0 0,-1 0 0,1 0 1,-1 1-1,1 0 0,0 0 0,-1 0 0,1 0 0,-1 0 0,1 1 0,0-1 0,-1 1 0,1 0 0,0 0 1,-1 0-1,1 0 0,0 1 0,0-1 0,0 1 0,0 0 0,0 0 0,1 0 0,-1 0 0,-2 3 0,-6 6-42,1 0 0,0 0 0,-14 24-1,21-31-50,0 1 0,1-1 0,-1 1 0,1-1 0,0 1 0,1-1 0,-1 1 0,1 0 0,0 0-1,0 0 1,0 0 0,1 0 0,-1 0 0,1 0 0,1 6 0,0-10-3,0 0 0,0 0 0,0-1 0,-1 1 0,1 0 0,0 0 0,1 0 0,-1-1 0,0 1 0,0 0 0,0-1 0,0 1 0,0-1 0,1 1 0,-1-1 0,0 0 0,0 0 0,1 1 0,-1-1 0,0 0 0,0 0 0,1 0 0,-1 0 0,0-1 0,1 1 0,-1 0 0,0 0 0,0-1 0,0 1 0,2-1 0,40-13 0,-25 2-402,1 0 0,-2-1-1,19-18 1,14-11-295,-49 42 709,-1-1 0,0 1 0,1 0 0,-1-1 0,0 1 0,1 0 0,-1 0 0,1-1 0,-1 1 0,1 0 0,-1 0 0,0 0 0,1 0 0,-1 0 0,1-1 0,-1 1 0,1 0 0,-1 0 0,1 0 0,-1 0 0,1 0 0,-1 1 0,1-1 0,-1 0 0,1 0 0,-1 0 0,0 0 0,1 0 0,-1 1 1,1-1-1,-1 0 0,1 0 0,-1 1 0,0-1 0,1 0 0,-1 1 0,0-1 0,1 0 0,-1 1 0,0-1 0,1 0 0,-1 1 0,0-1 0,0 1 0,0-1 0,1 1 0,-1-1 0,0 0 0,0 1 0,0-1 0,0 2 0,7 36 1125,-1-7-593,-5-29-571,0 0 0,1 0 0,0 1 0,0-1 0,-1-1 0,1 1-1,0 0 1,0 0 0,1-1 0,-1 1 0,0-1 0,0 1 0,1-1 0,-1 0 0,1 0 0,-1 0 0,1-1 0,-1 1-1,1 0 1,0-1 0,-1 0 0,1 0 0,0 0 0,-1 0 0,1 0 0,5-1 0,10-1-405,-1-1 0,1-1 0,17-6 0,-9 2-349,-3 3-3499,0-2 0,0-1-1,38-18 1,-43 16-695</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22.689"/>
    </inkml:context>
    <inkml:brush xml:id="br0">
      <inkml:brushProperty name="width" value="0.025" units="cm"/>
      <inkml:brushProperty name="height" value="0.025" units="cm"/>
    </inkml:brush>
  </inkml:definitions>
  <inkml:trace contextRef="#ctx0" brushRef="#br0">162 187 7399,'0'0'18930,"-10"-1"-17590,4 1-1202,0 1 0,0-1 0,0 1 0,0 0 0,0 0 0,0 1 0,0 0 0,0 0 0,0 0 0,1 1 0,-1 0 0,1 0 0,-1 0 0,1 1 0,0 0 0,1 0 0,-1 0 0,1 0 0,-7 10 0,7-11-1,1 1 1,-1 0-1,1 0 1,0 0 0,1 1-1,-1-1 1,1 1-1,0-1 1,0 1-1,0 0 1,1 0-1,-1 0 1,1 0-1,0 0 1,1 0-1,-1 9 1,2-13-138,-1-1 0,1 1 0,-1 0 0,1-1 0,0 1 0,-1-1 0,1 1 0,0 0 0,0-1 0,-1 0 0,1 1 0,0-1 0,0 1 0,0-1 0,0 0 0,-1 0 0,1 1 0,0-1 0,0 0 0,0 0 0,0 0 0,0 0 0,0 0 0,0 0 0,0 0 0,-1 0 0,1-1 0,0 1 0,2-1 0,27-7 0,-17 1-145,0-1 0,0 0 0,-1-1 0,0 0 0,0-1 0,-1-1 0,13-15 0,66-90-1290,-84 107 1398,71-106 907,-92 165 817,12-45-1676,-44 107 72,42-100-86,2 0 1,0 1 0,0-1-1,1 1 1,1-1 0,0 1-1,1 19 1,0-31-39,1 1 1,-1-1-1,0 1 0,1-1 1,-1 0-1,0 1 0,1-1 1,0 0-1,-1 1 0,1-1 1,0 0-1,0 0 0,-1 0 1,1 0-1,0 0 0,0 0 1,0 0-1,0 0 0,1 0 1,-1 0-1,0 0 0,0-1 1,0 1-1,1 0 0,-1-1 0,0 1 1,1-1-1,-1 0 0,0 1 1,1-1-1,-1 0 0,1 0 1,-1 0-1,0 0 0,1 0 1,-1 0-1,1 0 0,-1 0 1,0-1-1,1 1 0,1-1 1,1 0-516,1 0 0,0-1-1,0 1 1,-1-1 0,1 0 0,-1 0 0,0-1 0,1 1 0,-1-1 0,0 0 0,4-4 0,20-27-12171</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14.417"/>
    </inkml:context>
    <inkml:brush xml:id="br0">
      <inkml:brushProperty name="width" value="0.025" units="cm"/>
      <inkml:brushProperty name="height" value="0.025" units="cm"/>
    </inkml:brush>
  </inkml:definitions>
  <inkml:trace contextRef="#ctx0" brushRef="#br0">441 25 4228,'-53'-6'641,"-1"1"3747,5 2-3908,3 0-320,3 0-160,4 3 128,3-1 289,5 1 159,1-1-287,6-1 31,5 2-224,6 0-96,9 0 0,7 0-4516</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15.479"/>
    </inkml:context>
    <inkml:brush xml:id="br0">
      <inkml:brushProperty name="width" value="0.025" units="cm"/>
      <inkml:brushProperty name="height" value="0.025" units="cm"/>
    </inkml:brush>
  </inkml:definitions>
  <inkml:trace contextRef="#ctx0" brushRef="#br0">2131 367 4484,'0'0'2910,"8"-3"-823,-1 0-1808,28-13 2786,-33 15-2617,-1 0 0,1 0 0,-1 0 0,1-1 0,-1 1 0,0 0 0,1-1 1,-1 1-1,0-1 0,0 0 0,0 1 0,0-1 0,0 0 0,-1 1 0,1-1 0,0 0 0,-1 0 0,1 0 1,-1 0-1,0 0 0,0-2 0,0 2-347,0 0 0,-1-1 0,1 1 0,-1 0 0,0 0 0,0-1 0,0 1 0,0 0-1,0 0 1,0 0 0,0 0 0,-1 0 0,1 1 0,-1-1 0,1 0 0,-1 1 0,0-1 0,0 1 0,0-1 0,0 1 0,0 0 0,0 0 0,0 0 0,0 0 0,0 0 0,0 0 0,0 1 0,-5-2 0,-10-2-123,0 1 0,-34-2 0,25 2 550,-115-13-208,-404-58 1346,484 60-1541,1-2 1,-61-26 0,73 24-25,-1 2 1,0 2 0,-1 1 0,-53-4 0,59 13-102,-1 3 1,0 2-1,1 1 0,0 2 1,-1 3-1,2 1 1,-1 2-1,1 2 0,1 2 1,0 2-1,1 1 1,-64 39-1,88-45 93,0 1-1,2 1 1,-1 1 0,2 0 0,0 1-1,1 0 1,0 1 0,-14 24-1,21-30-77,0 1-1,0 0 0,1 0 0,1 0 1,0 1-1,0-1 0,1 1 0,1 0 1,0 0-1,0 0 0,2 0 0,-1 0 1,1 0-1,1 1 0,3 14 0,-2-19-6,1 0-1,1 0 0,-1-1 0,1 1 0,1-1 0,-1 0 0,1 0 0,0-1 1,1 0-1,0 1 0,0-2 0,0 1 0,0-1 0,1 0 0,0 0 0,0-1 1,0 0-1,1 0 0,10 4 0,18 6 38,1-1 1,68 13 0,-100-24-43,124 22-31,247 16-1,134-41-36,-400-7 80,1-4 0,185-45 0,-212 34 8,-1-4 1,-1-4-1,153-79 0,-224 103 27,9-4 9,0-1 1,21-17-1,-37 27-5,-1-1 0,1-1 0,0 1 1,-1 0-1,0-1 0,0 0 0,0 0 0,0 0 0,-1 0 0,1 0 0,-1 0 1,0-1-1,0 1 0,-1-1 0,0 0 0,2-7 0,-3 9-14,0 1 0,-1-1-1,1 0 1,-1 0 0,0 1-1,0-1 1,0 0 0,0 1 0,0-1-1,-1 1 1,1-1 0,-1 1-1,1 0 1,-1 0 0,0 0 0,0 0-1,0 0 1,0 0 0,0 0 0,-1 0-1,1 1 1,0-1 0,-1 1-1,-4-2 1,-8-4 26,-1 0 0,-31-8 0,39 13-45,-54-13-3,1 2 0,-2 3 0,-70-2 0,-192 12 6,241 7-3324,-158 36-1,148-24-225,14-4-6046</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1:02.889"/>
    </inkml:context>
    <inkml:brush xml:id="br0">
      <inkml:brushProperty name="width" value="0.025" units="cm"/>
      <inkml:brushProperty name="height" value="0.025" units="cm"/>
    </inkml:brush>
  </inkml:definitions>
  <inkml:trace contextRef="#ctx0" brushRef="#br0">11 689 5509,'0'0'13485,"-2"-9"-12209,-1-13-758,0 0 0,1-1 0,2 1 0,3-39 1,19-101-8,-6 55-415,0-16-1,-8 55-1675,0-1-5279</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1:03.308"/>
    </inkml:context>
    <inkml:brush xml:id="br0">
      <inkml:brushProperty name="width" value="0.025" units="cm"/>
      <inkml:brushProperty name="height" value="0.025" units="cm"/>
    </inkml:brush>
  </inkml:definitions>
  <inkml:trace contextRef="#ctx0" brushRef="#br0">1 739 5669,'0'0'8200,"8"5"-7111,28 13-91,-35-17-911,0-1 0,-1 1 0,1-1 0,0 0 0,-1 0-1,1 1 1,0-1 0,0 0 0,-1 0 0,1 0 0,0 0 0,0 0-1,-1 0 1,1 0 0,0 0 0,0 0 0,-1 0 0,1 0-1,0-1 1,-1 1 0,1 0 0,0 0 0,0-1 0,-1 1-1,1 0 1,-1-1 0,1 1 0,0-1 0,-1 1 0,1-1 0,-1 1-1,1-1 1,-1 1 0,1-1 0,-1 0 0,1 1 0,-1-1-1,0 0 1,1 1 0,-1-1 0,0 0 0,0 1 0,1-1-1,-1 0 1,0 0 0,0-1 0,3-38 1611,-3 33-1338,-2-88 1851,-26-166 1,7 95-4205,11-1-8803,10 155 2127</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1:03.634"/>
    </inkml:context>
    <inkml:brush xml:id="br0">
      <inkml:brushProperty name="width" value="0.025" units="cm"/>
      <inkml:brushProperty name="height" value="0.025" units="cm"/>
    </inkml:brush>
  </inkml:definitions>
  <inkml:trace contextRef="#ctx0" brushRef="#br0">1 497 5958,'0'0'19474,"46"-59"-18449,-24 9-512,-1-11-417,6-5-64,-7-4-353,0 6-800,-7 11 224,-3 13 33,-2 17-642,-3 12-704</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1:36.053"/>
    </inkml:context>
    <inkml:brush xml:id="br0">
      <inkml:brushProperty name="width" value="0.025" units="cm"/>
      <inkml:brushProperty name="height" value="0.025" units="cm"/>
    </inkml:brush>
  </inkml:definitions>
  <inkml:trace contextRef="#ctx0" brushRef="#br0">1 80 9865,'0'0'12204,"9"-8"-11040,66-54 2861,-89 53 1028,13 9-5052,1 0-1,-1 0 0,1 0 0,-1 0 0,1-1 0,-1 1 0,1 0 1,-1 0-1,1 0 0,-1 0 0,1 0 0,-1 0 0,1 0 0,-1 0 0,1 1 1,-1-1-1,1 0 0,-1 0 0,1 0 0,0 0 0,-1 1 0,1-1 1,-1 0-1,1 0 0,-1 1 0,1-1 0,0 0 0,-1 1 0,1-1 1,0 0-1,-1 1 0,1-1 0,0 1 0,0-1 0,-1 1 0,1-1 0,0 0 1,0 1-1,0-1 0,0 1 0,-1-1 0,1 1 0,0-1 0,0 1 1,0-1-1,0 1 0,0-1 0,0 1 0,0-1 0,0 1 0,1 0 1,-2 4-580,2 20 445,2-20-3605,3-3-4104</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1:36.812"/>
    </inkml:context>
    <inkml:brush xml:id="br0">
      <inkml:brushProperty name="width" value="0.025" units="cm"/>
      <inkml:brushProperty name="height" value="0.025" units="cm"/>
    </inkml:brush>
  </inkml:definitions>
  <inkml:trace contextRef="#ctx0" brushRef="#br0">3 481 5830,'0'0'4473,"0"9"-837,-2 105 9026,4-119-9612,11-32-1423,69-406-138,-82 442-1490,4-29-2850,-3 21 954,0 0-1,0 1 1,-1-1 0,-1 0 0,0 1 0,-2-14-1,-4 8-4294</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1:37.139"/>
    </inkml:context>
    <inkml:brush xml:id="br0">
      <inkml:brushProperty name="width" value="0.025" units="cm"/>
      <inkml:brushProperty name="height" value="0.025" units="cm"/>
    </inkml:brush>
  </inkml:definitions>
  <inkml:trace contextRef="#ctx0" brushRef="#br0">0 190 10922,'0'0'11686,"2"-11"-10586,3-9-587,0 0-1,10-26 1,-11 37-384,-1 0-1,2 0 1,-1 1 0,1 0-1,0-1 1,1 2-1,0-1 1,11-11 0,-16 18-115,0 1 1,0-1 0,0 0-1,0 1 1,0-1 0,0 1-1,0-1 1,0 1 0,0-1-1,0 1 1,0 0 0,0 0-1,0-1 1,0 1 0,0 0-1,0 0 1,1 0 0,-1 0 0,0 0-1,0 0 1,0 1 0,0-1-1,0 0 1,0 1 0,0-1-1,0 0 1,0 1 0,0-1-1,0 1 1,0 0 0,0-1-1,0 1 1,-1 0 0,1-1-1,0 1 1,0 0 0,-1 0-1,1 0 1,0 0 0,-1-1-1,1 1 1,-1 0 0,1 0-1,0 2 1,22 55 1143,-19-46-884,28 102 873,14 37-733,-39-133-1520,1-1 1,0 0-1,15 21 1,-18-32-5120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3:45.440"/>
    </inkml:context>
    <inkml:brush xml:id="br0">
      <inkml:brushProperty name="width" value="0.025" units="cm"/>
      <inkml:brushProperty name="height" value="0.025" units="cm"/>
    </inkml:brush>
  </inkml:definitions>
  <inkml:trace contextRef="#ctx0" brushRef="#br0">250 0 9833,'0'0'12097,"-10"15"-11430,-138 249 487,84-144-1566,56-111-1275,8-9 1482,0 0 0,-1 1 0,1-1 0,0 0 0,-1 0 0,1 0 0,0 0 0,-1 1 0,1-1-1,-1 0 1,1 0 0,0 0 0,-1 0 0,1 0 0,-1 0 0,1 0 0,0 0 0,-1 0 0,1 0 0,-1 0-1,1-1 1,0 1 0,-1 0 0,1 0 0,0 0 0,-1 0 0,1-1 0,0 1 0,-1 0 0,1 0 0,0-1-1,-1 1 1,1 0 0,0 0 0,0-1 0,-1 1 0,1 0 0,0-1 0,0 1 0,-1 0 0,1-1 0,0 0-1,-5-14-6157</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4:50.814"/>
    </inkml:context>
    <inkml:brush xml:id="br0">
      <inkml:brushProperty name="width" value="0.025" units="cm"/>
      <inkml:brushProperty name="height" value="0.025" units="cm"/>
    </inkml:brush>
  </inkml:definitions>
  <inkml:trace contextRef="#ctx0" brushRef="#br0">12 101 4965,'0'0'11643,"7"-8"-10944,3 0-592,0 0 0,1 0 1,1 1-1,-1 0 0,1 1 0,0 1 1,0 0-1,1 0 0,-1 1 0,1 1 0,17-3 1,33-3-80,0 2 1,108 3 0,-166 4-30,-59 18 380,-27 1 84,-2-4 0,1-4 0,-96 2 0,313-16-705,166-25-1,-275 22 127,-35 2 178,-44 1 34,-144 12 283,165-6-1128,0 2-1,1 2 1,0 0-1,-36 15 1</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1:43.560"/>
    </inkml:context>
    <inkml:brush xml:id="br0">
      <inkml:brushProperty name="width" value="0.025" units="cm"/>
      <inkml:brushProperty name="height" value="0.025" units="cm"/>
    </inkml:brush>
  </inkml:definitions>
  <inkml:trace contextRef="#ctx0" brushRef="#br0">755 231 4164,'3'-12'1004,"2"-7"168,0 4-19,-1 1 0,-1-1 0,0 0-1,0-23 1,-2 35-948,-1 0 0,0-1-1,0 1 1,-1 0 0,1 0 0,-1-1 0,0 1 0,1 0-1,-1 0 1,-1 0 0,1 0 0,0 0 0,-1 0-1,1 0 1,-1 0 0,0 1 0,0-1 0,0 1 0,0-1-1,-1 1 1,1 0 0,-1 0 0,1 0 0,-1 0-1,0 0 1,0 0 0,0 1 0,-3-2 0,-23-4 649,0 0 0,-1 3 0,1 0 0,-1 2 0,0 1 1,1 2-1,-41 5 0,48-3-765,1 1-1,-1 1 1,1 1 0,1 1-1,-1 1 1,1 1 0,0 1-1,1 0 1,1 1-1,-1 1 1,2 1 0,0 1-1,0 0 1,1 2 0,1-1-1,-20 28 1,21-24 7,0 1-1,2 0 1,0 0 0,1 1-1,2 1 1,0 0 0,1 0-1,1 1 1,1 0 0,1 0-1,1 0 1,2 1-1,0-1 1,1 1 0,3 25-1,-1-40-71,0 1 0,1-1 0,0 1 0,1-1-1,0 0 1,1 0 0,0 0 0,0 0-1,1-1 1,0 0 0,0 0 0,1 0 0,9 10-1,-4-8 17,0 0 0,1 0-1,1-1 1,-1-1 0,1 0-1,0 0 1,27 9 0,-4-5 36,1-1-1,0-2 1,1-1 0,0-2 0,73 1-1,-91-7-38,1-2-1,-1 0 0,0-1 0,0-1 1,0-1-1,0-1 0,-1 0 0,0-2 0,0 0 1,0-1-1,30-21 0,-29 16 240,0-1 1,-1-1-1,-1 0 0,0-2 1,-2 0-1,0 0 0,0-2 1,-2 0-1,18-33 0,-28 44-245,0 0 0,-1 0 0,0 0-1,0 0 1,-1-1 0,0 1 0,-1-1-1,0 1 1,0-1 0,-1 0 0,0 0 0,-1 1-1,-4-19 1,4 23-27,0 0 1,-1 0-1,1 0 0,-1 1 0,-1-1 1,1 0-1,-1 1 0,1-1 0,-1 1 1,0 0-1,-1 0 0,1 0 0,-1 1 1,0-1-1,0 1 0,0 0 0,0 0 1,0 0-1,-1 1 0,1-1 0,-1 1 1,0 0-1,0 0 0,1 1 0,-1-1 1,0 1-1,-7 0 0,-41 1-2123,3 10-3893,23-4 1608,1-3-10863</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1:44.416"/>
    </inkml:context>
    <inkml:brush xml:id="br0">
      <inkml:brushProperty name="width" value="0.025" units="cm"/>
      <inkml:brushProperty name="height" value="0.025" units="cm"/>
    </inkml:brush>
  </inkml:definitions>
  <inkml:trace contextRef="#ctx0" brushRef="#br0">95 92 4708,'0'0'1410,"5"-9"3571,-2 2-3905,17-34 1734,-14 7 6756,-7 45-7532,-7 18-886,-2 0-1,-20 44 1,0 1-544,22-53-442,-24 75 466,30-86-500,-1 0 0,2 1 0,-1-1 0,1 0 0,1 1 1,0-1-1,1 13 0,-1-22-117,1 1 1,-1-1-1,0 0 0,1 0 1,-1 0-1,1 0 0,-1 0 1,1 0-1,-1 0 1,1 0-1,0 0 0,0 0 1,-1-1-1,1 1 1,0 0-1,0 0 0,0-1 1,0 1-1,0 0 1,0-1-1,0 1 0,0-1 1,2 1-1,33 2 55,-27-4-75,0 0 1,0-1-1,0-1 1,-1 1-1,14-6 1,-14 3-267,0 0-1,0 0 1,0-1-1,0 0 1,-1 0-1,0-1 1,0 0 0,-1 0-1,9-12 1,-10 11-771,0-1 0,-1 1 0,0 0 0,-1-1 1,1 0-1,-2 0 0,1 0 0,-1 0 0,1-17 0,-2-25-7810</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1:44.773"/>
    </inkml:context>
    <inkml:brush xml:id="br0">
      <inkml:brushProperty name="width" value="0.025" units="cm"/>
      <inkml:brushProperty name="height" value="0.025" units="cm"/>
    </inkml:brush>
  </inkml:definitions>
  <inkml:trace contextRef="#ctx0" brushRef="#br0">1 1 3523,'0'0'27130,"17"27"-27002,6-25-64,2-1-768,2-1-1635,-5 0-2113,-5 0-1762,-4 3-8231</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1:45.117"/>
    </inkml:context>
    <inkml:brush xml:id="br0">
      <inkml:brushProperty name="width" value="0.025" units="cm"/>
      <inkml:brushProperty name="height" value="0.025" units="cm"/>
    </inkml:brush>
  </inkml:definitions>
  <inkml:trace contextRef="#ctx0" brushRef="#br0">10 154 14446,'0'0'2893,"-1"10"-250,-2 2-1764,1-7-505,1 0 0,0 0 0,1 0 0,-1-1-1,1 1 1,-1 0 0,2 0 0,-1 5 0,1-9-281,-1-1 0,0 1 1,0-1-1,1 1 1,-1-1-1,0 1 1,1-1-1,-1 0 1,0 1-1,1-1 0,-1 1 1,1-1-1,-1 0 1,1 1-1,-1-1 1,1 0-1,-1 0 1,1 1-1,-1-1 0,1 0 1,-1 0-1,1 0 1,-1 0-1,1 0 1,0 1-1,-1-1 0,1 0 1,-1 0-1,1-1 1,-1 1-1,1 0 1,0 0-1,-1 0 1,1 0-1,-1 0 0,1-1 1,24-7 1141,-11-1-961,0 0 0,0-1 0,-1-1 0,0-1 0,-1 0 0,16-19 0,-6 3 171,-1-1-1,18-33 0,-33 52-275,-7 14-31,-14 31 54,-12 26-93,-2 39-87,27-90-19,0 0 1,1 0-1,0 0 0,1 0 1,0 0-1,0 0 0,1 0 1,3 15-1,7-8-903,2-13-3396,2-3-4940</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07.776"/>
    </inkml:context>
    <inkml:brush xml:id="br0">
      <inkml:brushProperty name="width" value="0.025" units="cm"/>
      <inkml:brushProperty name="height" value="0.025" units="cm"/>
    </inkml:brush>
  </inkml:definitions>
  <inkml:trace contextRef="#ctx0" brushRef="#br0">0 1 6790,'0'0'19379,"9"2"-17527,-1 0-1570,1 0-1,-1 1 0,-1 1 1,1-1-1,0 1 0,-1 0 1,0 1-1,0 0 0,9 7 1,-5-2-178,1 0 0,1-2 1,0 1-1,0-2 1,0 0-1,18 7 1,-26-13-519,0 1 1,0-1-1,1 0 1,-1 0-1,1 0 1,-1-1-1,0 0 1,1 0 0,5-1-1,-8 0-490,1 1 0,-1-1 0,1 0 0,-1-1-1,0 1 1,1-1 0,-1 1 0,0-1 0,0 0 0,0 0 0,0 0 0,-1-1-1,1 1 1,4-6 0,11-16-11043</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08.119"/>
    </inkml:context>
    <inkml:brush xml:id="br0">
      <inkml:brushProperty name="width" value="0.025" units="cm"/>
      <inkml:brushProperty name="height" value="0.025" units="cm"/>
    </inkml:brush>
  </inkml:definitions>
  <inkml:trace contextRef="#ctx0" brushRef="#br0">196 1 13357,'0'0'8135,"-45"55"-5284,20-18-353,-2 8-512,-3 4-769,6 1-576,2-4-481,8-6-128,6-6-384,8-11-929,2-13-1538,13-10-1409,6 0-3331</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08.492"/>
    </inkml:context>
    <inkml:brush xml:id="br0">
      <inkml:brushProperty name="width" value="0.025" units="cm"/>
      <inkml:brushProperty name="height" value="0.025" units="cm"/>
    </inkml:brush>
  </inkml:definitions>
  <inkml:trace contextRef="#ctx0" brushRef="#br0">3 93 8968,'0'0'12717,"4"-10"-9525,-2 5-3002,0 0 1,0 0-1,0 1 0,1-1 1,0 1-1,0-1 1,0 1-1,0 0 0,0 0 1,1 1-1,0-1 1,0 1-1,0 0 1,0 0-1,0 0 0,1 0 1,-1 1-1,1-1 1,0 1-1,0 1 0,0-1 1,0 1-1,0-1 1,0 2-1,0-1 0,0 0 1,0 1-1,0 0 1,6 1-1,-10-1-181,0 0 1,0 0-1,0 0 1,-1 1-1,1-1 1,0 0-1,0 1 1,-1-1-1,1 0 1,0 1-1,-1-1 0,1 1 1,-1-1-1,1 1 1,0-1-1,-1 1 1,1 0-1,-1-1 1,1 1-1,-1 0 1,0-1-1,1 1 0,-1 0 1,0 0-1,1-1 1,-1 1-1,0 0 1,0 1-1,-3 28 620,0-21-397,0 0-1,-1 0 1,0-1-1,-7 11 1,-45 45-86,42-50-156,0 0 1,-21 31-1,71-43 10,13-11-2206,25-13-6003,-39 10-370</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08.835"/>
    </inkml:context>
    <inkml:brush xml:id="br0">
      <inkml:brushProperty name="width" value="0.025" units="cm"/>
      <inkml:brushProperty name="height" value="0.025" units="cm"/>
    </inkml:brush>
  </inkml:definitions>
  <inkml:trace contextRef="#ctx0" brushRef="#br0">41 0 7815,'0'0'14120,"-8"0"-10516,-24 0-940,32 0-2598,0 0 1,0 0-1,1 1 1,-1-1-1,0 0 1,0 0 0,0 0-1,1 0 1,-1 0-1,0 0 1,0 0-1,0 0 1,0 1-1,1-1 1,-1 0-1,0 0 1,0 0-1,0 0 1,0 1 0,0-1-1,0 0 1,0 0-1,1 0 1,-1 0-1,0 1 1,0-1-1,0 0 1,0 0-1,0 0 1,0 1 0,0-1-1,0 0 1,0 0-1,0 0 1,0 1-1,0-1 1,0 0-1,0 0 1,0 0-1,0 1 1,0-1 0,-1 0-1,1 0 1,0 0-1,0 1 1,0-1-1,0 0 1,0 0-1,0 0 1,0 0-1,-1 1 1,1-1 0,0 0-1,0 0 1,0 0-1,0 0 1,-1 0-1,1 0 1,0 0-1,0 0 1,0 1-1,-1-1 1,14 9 198,45 11-135,0-2-140,-54-16-136,-1-1-1,0 1 1,0-1 0,0 1-1,0 0 1,0 0-1,0 0 1,0 1 0,-1-1-1,1 1 1,-1-1 0,4 6-1,-5-5 132,0 0-1,0-1 1,0 1-1,-1 0 1,1 0 0,-1 0-1,0-1 1,0 1-1,0 0 1,0 0-1,0 0 1,-1 0 0,1-1-1,-1 1 1,0 0-1,1 0 1,-1-1-1,-1 1 1,1 0-1,0-1 1,-1 1 0,1-1-1,-1 0 1,0 1-1,1-1 1,-1 0-1,-3 2 1,-8 9 351,0 0 0,-1-1 0,-16 11 0,18-15 28,-54 42 250,80-58-7533,6-10-608</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09.196"/>
    </inkml:context>
    <inkml:brush xml:id="br0">
      <inkml:brushProperty name="width" value="0.025" units="cm"/>
      <inkml:brushProperty name="height" value="0.025" units="cm"/>
    </inkml:brush>
  </inkml:definitions>
  <inkml:trace contextRef="#ctx0" brushRef="#br0">7 53 7143,'0'0'18428,"-2"11"-16357,0-2-1693,1 0 1,0 1-1,1-1 1,0 0-1,0 0 0,2 10 1,-2-17-329,1 1 0,-1 0 0,1-1 1,0 1-1,0-1 0,-1 1 0,2-1 1,-1 0-1,0 1 0,0-1 0,1 0 1,-1 0-1,1 0 0,0 0 1,0 0-1,0 0 0,0 0 0,0-1 1,0 1-1,0-1 0,0 1 0,1-1 1,-1 0-1,0 0 0,1 0 0,-1 0 1,1 0-1,-1-1 0,1 1 1,5-1-1,-3 0-235,0 0 1,-1-1-1,1 0 1,0 0-1,0 0 1,-1-1-1,1 0 1,-1 0-1,1 0 1,-1 0-1,0 0 0,0-1 1,0 0-1,0 0 1,0 0-1,-1 0 1,1-1-1,-1 0 1,0 1-1,0-1 1,0 0-1,0-1 1,3-7-1,0 0-587,1-1-1,-2 0 1,0 0 0,-1 0-1,0 0 1,0-1 0,1-20-1,-11 69 2115,-1-1-1,-1 0 0,-2 0 0,-21 45 1,14-35 1067,-22 88 1,35-100-3306,3-31 774,1-1-1,0 1 0,0 0 0,0-1 0,0 1 1,0 0-1,0 0 0,0-1 0,0 1 0,0 0 0,0-1 1,0 1-1,0 0 0,1 0 0,-1-1 0,0 1 1,0 0-1,1-1 0,-1 1 0,1-1 0,-1 1 0,0-1 1,1 1-1,-1 0 0,1-1 0,-1 1 0,1-1 1,0 0-1,-1 1 0,1-1 0,-1 1 0,1-1 0,0 0 1,0 1-1,12-1-8296</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09.556"/>
    </inkml:context>
    <inkml:brush xml:id="br0">
      <inkml:brushProperty name="width" value="0.025" units="cm"/>
      <inkml:brushProperty name="height" value="0.025" units="cm"/>
    </inkml:brush>
  </inkml:definitions>
  <inkml:trace contextRef="#ctx0" brushRef="#br0">1 135 12908,'0'0'18583,"8"5"-18188,-5-4-382,0 1 0,0-1 0,1 0 0,-1 0 1,0 0-1,0 0 0,0 0 0,1-1 0,-1 1 0,0-1 0,1 0 0,-1 0 0,0 0 0,5-1 0,-3-1-27,1 0-1,0 0 0,-1-1 0,1 1 0,-1-1 0,0 0 1,0-1-1,0 1 0,5-6 0,1-1-24,-1 0-1,0 0 1,0-1 0,-1-1-1,-1 0 1,0 0 0,13-26-1,-42 109 248,8-33-354,1 0 0,-7 50-1,13-14-8841,6-53-4444</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4:53.164"/>
    </inkml:context>
    <inkml:brush xml:id="br0">
      <inkml:brushProperty name="width" value="0.025" units="cm"/>
      <inkml:brushProperty name="height" value="0.025" units="cm"/>
    </inkml:brush>
  </inkml:definitions>
  <inkml:trace contextRef="#ctx0" brushRef="#br0">196 61 4965,'0'0'865,"-8"0"640,2 1-1011,-31-2 1277,13-9 4276,61 10-4275,44 1-1560,102-3 8,-154 0-214,1-1 1,-1-1-1,0-2 1,29-10 0,-39 5 107,-32 6 151,-38 2 255,49 4-501,-85-1 1486,-154 20 1,319-19-1519,-32 1-129,-29-2-2,29 1-230,-1-2 1,1-3-1,48-9 0,-181 7 603,-27 9 526,-1 4-1,-148 28 1,281-36-772,1 0 0,31 3 0,7 0-87,66 0-1115,-23 0-3115,111-11 0,-194 4 5970,-32 0 149,-33-1 565,-13 4-188,-119 10-1,140-3-2543,0 2-1,0 2 0,-74 27 0,73-20-2740,11-4-2551</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50.214"/>
    </inkml:context>
    <inkml:brush xml:id="br0">
      <inkml:brushProperty name="width" value="0.025" units="cm"/>
      <inkml:brushProperty name="height" value="0.025" units="cm"/>
    </inkml:brush>
  </inkml:definitions>
  <inkml:trace contextRef="#ctx0" brushRef="#br0">26 4 11115,'0'0'9897,"-22"55"-8712,19-49 449,10-16-1602,4-1 0,-5 1-737,-2 1-1761,-4-2-1891,0-3-6629</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51.832"/>
    </inkml:context>
    <inkml:brush xml:id="br0">
      <inkml:brushProperty name="width" value="0.025" units="cm"/>
      <inkml:brushProperty name="height" value="0.025" units="cm"/>
    </inkml:brush>
  </inkml:definitions>
  <inkml:trace contextRef="#ctx0" brushRef="#br0">376 27 3235,'0'0'10373,"-9"-3"-9060,-4-2-717,0 0-1,0 2 1,0-1 0,-1 2-1,1 0 1,-1 0 0,1 2 0,-22 0-1,26 1-443,0 0 1,0 0-1,0 0 0,0 2 0,0-1 0,0 1 1,1 0-1,-1 1 0,1 0 0,0 0 1,0 0-1,0 1 0,1 1 0,-13 11 0,11-7-6,1 0 0,0 1 0,0 0 0,1 0 0,1 1 0,0 0 0,0 0 0,1 0 0,1 1 0,0 0-1,1-1 1,-2 17 0,0 14 519,3 1 0,3 60 1,1-27-347,-2-41-75,3 0 0,1 1 0,1-1-1,2-1 1,2 1 0,1-1 0,2-1 0,18 40-1,-25-66-222,-1-1 0,1 0 0,0 0 0,0-1-1,1 0 1,0 0 0,0 0 0,0 0 0,1-1-1,0 0 1,0-1 0,0 1 0,1-2 0,-1 1 0,1-1-1,0 0 1,0 0 0,0-1 0,0 0 0,0 0-1,1-1 1,15 0 0,-12-1-1,-1 0 0,1-1 0,-1-1 0,1 0-1,-1 0 1,0-1 0,0 0 0,0-1 0,0-1 0,-1 1 0,0-2 0,0 1 0,0-2 0,0 1-1,-1-1 1,11-11 0,-3 0 34,-2-2-1,0 0 0,-1 0 1,-1-1-1,0-1 0,-2 0 1,-1-1-1,-1 0 1,-1 0-1,0-1 0,-2 0 1,-1-1-1,-1 1 1,-1-1-1,-1 0 0,-2-28 1,0 19 119,-2 1 0,-1 0 1,-2 0-1,-10-39 0,11 59-171,1 1 0,-1 0 0,-1 0-1,-1 0 1,1 0 0,-2 1 0,1 0 0,-2 0-1,0 1 1,0 0 0,0 0 0,-1 1-1,-18-15 1,20 20 3,1 1-1,-1-1 1,-1 1-1,1 0 1,0 1-1,-1 0 1,1 0-1,-1 0 1,1 1-1,-1 0 1,0 1-1,0 0 1,0 0-1,-9 2 1,9-1-322,1 0 0,0 1 0,-1 0 0,1 0 0,0 1 0,-9 5 0,11-6-481,1 1 0,0 0 0,-1 0 0,1 0 0,1 0-1,-1 1 1,0 0 0,1 0 0,-5 7 0,2-1-5154</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8:54.671"/>
    </inkml:context>
    <inkml:brush xml:id="br0">
      <inkml:brushProperty name="width" value="0.025" units="cm"/>
      <inkml:brushProperty name="height" value="0.025" units="cm"/>
    </inkml:brush>
  </inkml:definitions>
  <inkml:trace contextRef="#ctx0" brushRef="#br0">21 10 5926,'0'0'17931,"6"-3"-17071,-5 2-781,0 0 1,0 1 0,0-1 0,1 0-1,-1 1 1,0 0 0,0-1 0,1 1-1,-1-1 1,0 1 0,1 0 0,-1 0-1,0 0 1,1 0 0,-1 0-1,0 0 1,1 0 0,-1 0 0,0 1-1,0-1 1,1 0 0,-1 1 0,2 0-1,-1 1 55,-1 0-1,0-1 0,1 1 1,-1 0-1,0 0 0,0 0 1,0 0-1,0 0 0,-1 0 1,1 0-1,-1 1 0,1-1 1,-1 0-1,0 0 0,1 0 1,-1 1-1,0-1 0,-1 3 1,-4 58 1222,3-35-770,2-25-138,2-12 188,0-1-617,6-49 71,-8 58-92,0 0 0,0 0 0,0 0 0,0 0 0,0 1 0,0-1 0,0 0 0,0 0 0,0 0 0,0 0 0,0 0 0,0 0 0,-1 1 0,1-1 0,0 0 0,-1 0 0,1 0 0,-1 1 0,1-1 0,-1 0 0,1 0 0,-1 1 0,1-1 0,-1 1 0,0-1 0,1 0 0,-1 1 0,0-1 0,0 1 0,1-1 0,-1 1 0,0 0 0,0-1 0,0 1 0,1 0 0,-1 0 0,0-1 0,0 1 0,0 0 0,0 0 0,0 0 0,0 0 0,1 0 0,-1 0 0,0 0 0,0 0 0,0 1-1,0-1 1,0 0 0,0 0 0,1 1 0,-1-1 0,-1 1 0,-1 1-6,1 0-1,0 1 1,0-1-1,0 0 1,0 0-1,0 1 1,1-1-1,-1 1 1,1 0-1,-1-1 1,1 1-1,0 0 1,0 0-1,0 0 1,1 0-1,-1 0 1,1 0-1,-1 0 1,1 6-1,0-3 11,-1 1 0,1 0-1,0-1 1,1 1 0,-1-1 0,1 1-1,1 0 1,2 8 0,-3-13 2,0 0 1,-1-1 0,1 1 0,0-1 0,0 1 0,0-1-1,0 1 1,0-1 0,0 0 0,1 1 0,-1-1-1,0 0 1,1 0 0,-1 0 0,1 0 0,-1 0-1,1 0 1,-1-1 0,1 1 0,0 0 0,-1-1 0,1 1-1,3-1 1,-4 0 2,1 0-1,-1-1 1,0 1-1,1 0 1,-1-1-1,0 0 0,0 1 1,1-1-1,-1 0 1,0 1-1,0-1 1,0 0-1,0 0 1,0 0-1,0 0 1,0 0-1,0 0 1,0-1-1,-1 1 1,1 0-1,0 0 1,-1 0-1,1-1 0,-1 1 1,1 0-1,-1-1 1,0 1-1,1 0 1,-1-3-1,1-4-2,1 0 0,-1 0-1,-1 0 1,0 0 0,0 0 0,-2-15-1,2 21-8,0 0 0,-1 1 0,1-1 0,0 0-1,-1 1 1,1-1 0,-1 1 0,0-1 0,1 1-1,-1-1 1,0 1 0,0 0 0,0-1 0,0 1-1,0 0 1,0 0 0,-1-1 0,1 1 0,0 0 0,-1 0-1,1 0 1,0 1 0,-1-1 0,1 0 0,-1 0-1,1 1 1,-1-1 0,0 1 0,1 0 0,-1-1-1,1 1 1,-1 0 0,0 0 0,1 0 0,-1 0 0,0 0-1,1 0 1,-1 0 0,-2 1 0,2 1-2,0-1 0,0 0 1,1 0-1,-1 1 0,0-1 0,1 1 0,-1 0 1,1-1-1,-1 1 0,1 0 0,0 0 1,0 0-1,0 0 0,0 0 0,0 0 1,0 0-1,1 0 0,-1 0 0,1 1 1,-1-1-1,1 0 0,0 0 0,0 4 1,-1 0 5,0 1-1,1-1 1,0 1 0,0-1 0,1 1 0,0-1 0,2 9 0,-3-13 5,1-1 0,-1 1-1,1 0 1,-1-1 0,1 1 0,0-1 0,0 1 0,0-1 0,0 1-1,0-1 1,0 0 0,0 1 0,1-1 0,-1 0 0,0 0-1,1 0 1,-1 0 0,1 0 0,-1 0 0,1 0 0,-1-1-1,4 2 1,-4-2 2,0-1-1,0 1 1,0 0-1,0-1 0,0 1 1,0-1-1,0 1 1,-1-1-1,1 0 0,0 1 1,0-1-1,0 0 1,-1 1-1,1-1 0,0 0 1,-1 0-1,1 0 1,0 0-1,-1 0 0,1 0 1,-1 0-1,0 0 1,1 0-1,-1 0 0,0 0 1,1 0-1,-1 0 1,0 0-1,0 0 0,0 0 1,0 0-1,0 0 1,0 0-1,0 0 0,-1 0 1,1-2-1,0 3-8,0-1 0,0 0-1,0 1 1,0-1 0,1 0 0,-1 0-1,0 1 1,0-1 0,-1 0-1,1 0 1,0 1 0,0-1 0,0 0-1,0 1 1,-1-1 0,1 0-1,0 1 1,0-1 0,-1 0 0,1 1-1,-1-1 1,1 0 0,-1 1 0,1-1-1,-1 1 1,1-1 0,-1 1-1,1-1 1,-1 1 0,1 0 0,-1-1-1,0 1 1,1 0 0,-1-1-1,0 1 1,1 0 0,-1 0 0,0-1-1,0 1 1,1 0 0,-1 0 0,0 0-1,1 0 1,-2 0 0,0 1-109,0-1 0,1 1 1,-1 0-1,0 0 0,1 0 1,-1-1-1,1 2 1,0-1-1,-1 0 0,1 0 1,0 0-1,-1 1 0,1-1 1,0 0-1,0 1 0,0-1 1,0 1-1,0 1 0,-13 42-9059,9-34 3448</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9:57.621"/>
    </inkml:context>
    <inkml:brush xml:id="br0">
      <inkml:brushProperty name="width" value="0.025" units="cm"/>
      <inkml:brushProperty name="height" value="0.025" units="cm"/>
    </inkml:brush>
  </inkml:definitions>
  <inkml:trace contextRef="#ctx0" brushRef="#br0">0 102 865,'0'0'3619,"9"-54"-3587,-9 47 128,0 0 1538,0 3-321,0 0-416,0 2-576,0-1-257,0 0-128,0 0-321,0-5-1568,0 2-1186</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9:58.276"/>
    </inkml:context>
    <inkml:brush xml:id="br0">
      <inkml:brushProperty name="width" value="0.025" units="cm"/>
      <inkml:brushProperty name="height" value="0.025" units="cm"/>
    </inkml:brush>
  </inkml:definitions>
  <inkml:trace contextRef="#ctx0" brushRef="#br0">653 357 2915,'0'0'2546,"-4"-10"-2231,-3-9-65,0 0 0,2-1 0,0 0 0,1 0 0,-2-37 0,6 35 1088,1 9 56,-1 0 1,-1 0-1,0 0 0,0 0 0,-6-22 0,5 31-1199,0 0 0,1 0-1,-1 0 1,-1 1 0,1-1-1,0 1 1,-1-1 0,0 1 0,0 0-1,0 0 1,0 0 0,0 0-1,-1 0 1,1 1 0,-1 0 0,1-1-1,-1 1 1,0 1 0,0-1-1,0 1 1,-8-3 0,1 3-23,0-1 1,0 1-1,1 1 1,-1 0-1,0 1 1,0 0-1,0 0 1,1 1-1,-1 0 1,1 1 0,-1 1-1,1-1 1,0 2-1,0-1 1,-15 11-1,0 0 189,1 2 0,1 0 0,0 1-1,-33 37 1,31-28-167,1 2 0,2 0-1,1 2 1,1 0 0,-21 46-1,33-61-67,1 0 0,1 1 0,1-1 0,0 1 0,1 0 0,1 1 0,0-1 0,2 0 0,0 1 0,1 0 0,0-1 0,2 1 0,4 25 0,-4-35-109,1-1 0,0 0 0,0 1 1,0-1-1,0 0 0,1-1 1,1 1-1,-1-1 0,1 1 1,0-1-1,0-1 0,1 1 1,6 5-1,-2-4 1,1 0 0,-1-1 0,1 0 0,0-1 0,0 0 0,0-1 0,20 5 0,9-2 23,0-1 0,0-3 0,79-2-1,-106-1 14,0-1 0,1-1 0,-1 0-1,0 0 1,0-2 0,0 0 0,0 0-1,0-1 1,-1 0 0,0-1 0,0-1-1,-1 0 1,1-1 0,-2 0 0,1 0-1,13-14 1,-13 9 107,-1 0 1,0-1-1,-1 1 0,0-2 1,-1 1-1,0-1 0,-2-1 1,1 1-1,-2-1 0,0 0 1,-1-1-1,3-30 0,-5 31-136,-1-1-1,0 1 1,-1-1 0,-1 0-1,-1 1 1,0-1-1,-1 1 1,-1 0-1,-1 0 1,0 0 0,-8-17-1,7 23-14,0 0-1,0 0 0,-1 1 1,0 0-1,0 0 0,-1 0 1,0 1-1,-1 0 0,0 1 1,0 0-1,0 0 0,-1 1 1,0 0-1,-1 1 0,1 0 1,-20-6-1,20 8-296,1 0 0,-1 1 0,0 0 0,0 1 0,0 0 0,1 0 0,-1 1 1,0 1-1,0-1 0,0 2 0,0-1 0,-12 5 0,9-2-527,1 1 0,1 1 0,-1 0 0,1 0 0,0 1 0,1 1 0,-1 0 0,-17 17 0,-5 9-7604</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53.112"/>
    </inkml:context>
    <inkml:brush xml:id="br0">
      <inkml:brushProperty name="width" value="0.025" units="cm"/>
      <inkml:brushProperty name="height" value="0.025" units="cm"/>
    </inkml:brush>
  </inkml:definitions>
  <inkml:trace contextRef="#ctx0" brushRef="#br0">141 1 4484,'0'0'6145,"-9"8"-5932,-2 1 53,1 0-1,1 1 1,0 0-1,0 0 1,1 1-1,1 0 1,0 1-1,0-1 0,1 1 1,-6 15-1,2 14 84,1 0-1,1 1 0,-2 67 0,15 127-230,-4-219-119,1-1-1,1 1 0,0-1 1,1 1-1,1-1 1,1 0-1,0-1 0,13 24 1,-15-32 64,0-1-1,1 0 1,-1 0 0,1-1 0,0 1-1,1-1 1,-1 0 0,1 0 0,0-1 0,0 0-1,1 0 1,-1 0 0,1-1 0,0 0-1,0 0 1,0 0 0,0-1 0,0-1-1,1 1 1,-1-1 0,10 1 0,-1-3 126,1 0 0,-1-1 1,1-1-1,-1 0 0,0-1 1,0-1-1,0 0 0,0-2 0,-1 1 1,0-2-1,-1 0 0,0-1 1,0 0-1,0-1 0,-1-1 1,15-16-1,-17 17-93,-1 0 0,0-1-1,0-1 1,-1 0 0,-1 0 0,0-1 0,-1 0 0,0 0 0,-1 0-1,0-1 1,-1 0 0,-1 0 0,0-1 0,-1 1 0,-1-1 0,0 0-1,-1 1 1,-1-25 0,0 35-91,-1 0-1,0 0 1,0 0-1,0 1 0,0-1 1,-1 0-1,1 1 1,-1-1-1,0 1 1,0 0-1,0-1 0,-1 1 1,1 0-1,-1 0 1,0 1-1,1-1 1,-1 0-1,-1 1 1,1 0-1,0 0 0,0 0 1,-1 0-1,1 0 1,-1 1-1,0-1 1,0 1-1,1 0 1,-1 0-1,-5 0 0,-3-1-735,0 1 0,-1 1-1,1 0 1,0 0 0,-1 1-1,1 1 1,0 0 0,-15 5-1,-17 8-7163</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15.345"/>
    </inkml:context>
    <inkml:brush xml:id="br0">
      <inkml:brushProperty name="width" value="0.025" units="cm"/>
      <inkml:brushProperty name="height" value="0.025" units="cm"/>
    </inkml:brush>
  </inkml:definitions>
  <inkml:trace contextRef="#ctx0" brushRef="#br0">772 118 4420,'0'0'2573,"1"-11"331,-1 7-2709,0 0-10,1 1 1,-1 0-1,0 0 0,0 0 1,0 0-1,0-1 0,0 1 0,-1 0 1,0 0-1,1 0 0,-1 0 1,0 0-1,-1 0 0,1 0 0,0 0 1,-1 0-1,0 1 0,1-1 1,-1 1-1,0-1 0,-1 1 0,1-1 1,0 1-1,-1 0 0,1 0 0,-1 0 1,1 1-1,-5-3 0,-6-1 207,-1 1 0,0 0 0,0 1 0,0 1 0,0 0 1,-1 1-1,1 0 0,-23 2 0,13 2-69,0 0 1,1 1-1,-1 1 1,-31 12-1,27-6-218,1 1-1,0 1 0,1 2 0,0 1 0,2 0 0,0 2 0,0 1 0,2 1 0,1 1 0,-27 32 0,32-32-39,1 1 0,0 0-1,2 1 1,0 0 0,2 1 0,1 1-1,0 0 1,2 0 0,1 0 0,1 1 0,-5 52-1,10-46-42,0 0 0,3 0-1,0 0 1,2-1 0,1 0-1,2 1 1,1-2 0,1 1-1,2-1 1,1-1 0,1 0-1,2-1 1,0 0 0,2-1-1,1-1 1,43 48 0,-43-55-13,0-1 0,1-1 1,1 0-1,1-2 0,1 0 1,0-1-1,0-1 0,1-2 1,1 0-1,25 8 0,-29-13 18,1-1-1,0-1 1,0 0 0,0-2-1,0 0 1,1-1 0,-1-2-1,0 0 1,0-1-1,1-1 1,-1-1 0,32-11-1,-26 6 117,-1-2-1,-1-1 1,0-1 0,-1-1-1,0-2 1,-1 0 0,-1-1-1,-1-1 1,0-1 0,-1-1-1,-1-1 1,-1-1 0,-1 0-1,-1-1 1,-1-1 0,-1 0-1,-2-1 1,0-1 0,-1 1-1,-2-2 1,0 0 0,-2 0-1,-1 0 1,-1-1 0,-2 0-1,-1 0 1,0 0 0,-5-46-1,2 64-139,-1 1-1,1-1 0,-1 1 1,-1-1-1,0 1 0,0 0 1,-1 0-1,0 0 0,-1 1 1,0-1-1,-11-14 0,11 18-12,0-1 0,0 1 0,-1 1 0,0-1 0,0 1-1,0 0 1,-1 0 0,1 0 0,-1 1 0,0 0 0,0 1 0,0-1 0,0 1 0,-1 1-1,1-1 1,-9 1 0,0 0-216,-1 0 1,0 2-1,0 0 0,1 1 1,-1 1-1,0 0 0,-23 9 1,-9 7-2215,-50 26 0,68-31 760,-58 29-5479</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18.266"/>
    </inkml:context>
    <inkml:brush xml:id="br0">
      <inkml:brushProperty name="width" value="0.025" units="cm"/>
      <inkml:brushProperty name="height" value="0.025" units="cm"/>
    </inkml:brush>
  </inkml:definitions>
  <inkml:trace contextRef="#ctx0" brushRef="#br0">0 5700 5733,'0'0'11691,"12"-8"-10772,10-9-365,-1-2-1,0 0 1,18-22 0,10-11-163,73-58-1,-71 66-361,78-83-1,227-321 36,-269 349-64,155-138 0,-105 110 30,-56 51 929,127-95 1,-97 85-883,-4-6 0,122-133 0,-113 106 421,147-116 1,250-150-473,-61 21 32,-341 269-52,119-120 97,2-2 115,231-225 68,30-24 437,-186 247 79,-207 155-692,-3-5 0,88-82-1,189-185 762,-265 227-697,13-10-88,-104 103-157,1 1 0,1 1-1,1 1 1,41-21-1,-48 30-557,-9 3-7459,-15 1 1687</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45.410"/>
    </inkml:context>
    <inkml:brush xml:id="br0">
      <inkml:brushProperty name="width" value="0.025" units="cm"/>
      <inkml:brushProperty name="height" value="0.025" units="cm"/>
    </inkml:brush>
  </inkml:definitions>
  <inkml:trace contextRef="#ctx0" brushRef="#br0">198 334 5189,'2'-2'1099,"1"0"-1,-1 0 1,-1-1 0,1 1-1,0 0 1,0-1 0,-1 0 0,0 1-1,1-1 1,-1 0 0,0 1-1,1-7 1,-2 7-736,0 0-1,1 0 1,-2 1-1,1-1 1,0 0-1,0 0 1,0 0 0,-1 1-1,1-1 1,-1 0-1,0 0 1,1 1-1,-1-1 1,0 0 0,0 1-1,-2-3 1,0 1-201,0 0 1,0 0 0,-1 0-1,1 0 1,-1 1-1,0 0 1,0 0 0,0 0-1,0 0 1,0 0-1,0 1 1,0-1 0,-1 1-1,1 1 1,-1-1 0,-4 0-1,2 1-114,0-1 1,-1 1-1,1 1 0,-1-1 0,1 2 1,0-1-1,0 1 0,0 0 0,-1 0 1,2 0-1,-1 1 0,-7 4 0,11-5-22,0 0 0,0 0 1,1 0-1,-1 1 0,1-1 0,-1 1 0,1-1 0,0 1 0,0 0 0,0 0 0,0 0 0,0 0 0,1 0 0,-1 0 0,1 0 0,0 0 0,0 1 0,0-1 0,1 0 0,-1 1 0,1-1 1,0 1-1,0-1 0,0 1 0,0-1 0,0 0 0,1 1 0,1 3 0,-2-5-12,1 0 0,0-1-1,0 1 1,0-1 0,0 1 0,0-1 0,0 1 0,0-1 0,0 0 0,1 0-1,-1 1 1,1-1 0,-1 0 0,1 0 0,-1 0 0,1-1 0,-1 1 0,1 0-1,0 0 1,-1-1 0,1 1 0,0-1 0,0 0 0,-1 0 0,1 1 0,0-1-1,0 0 1,0 0 0,-1 0 0,4-1 0,4 0 95,1 0 1,-1 0-1,0-1 0,17-5 1,-7-1-3,-1-1-1,0-1 1,0 0 0,-1-1 0,-1-1-1,0-1 1,0 0 0,22-26 0,-19 18 21,-1-1 0,-1-1 0,0-1 0,-2 0 0,20-44 0,-19 23 91,-16 42-173,-8 27-33,-35 128-13,39-133 0,0 0 0,2 1 0,1 0 0,0-1 0,4 40 0,-3-56 3,1 0 0,0 1 1,0-1-1,0 0 0,0 0 0,0 0 1,0 0-1,1 0 0,0-1 0,-1 1 0,1 0 1,0-1-1,0 1 0,1-1 0,-1 1 1,0-1-1,1 0 0,-1 0 0,1 0 1,0-1-1,0 1 0,0-1 0,0 1 0,0-1 1,0 0-1,0 0 0,0 0 0,0 0 1,0-1-1,1 0 0,-1 1 0,0-1 0,0 0 1,1 0-1,2-1 0,1 0-39,0 0 0,0 0-1,0 0 1,0-1 0,0 0-1,0 0 1,-1-1 0,1 0 0,-1 0-1,0 0 1,0-1 0,0 0-1,0 0 1,-1-1 0,7-6 0,-7 4-918,0 0 0,0 0 0,-1-1 0,0 0 0,0 0 0,-1 0 0,3-10 0,-4 11-679,0 0 0,-1 0 0,0-1-1,0 1 1,0 0 0,-1-1 0,0 1-1,-2-12 1,-13 27 3315,5 4 161,1 0 1,0 1-1,0 1 1,1-1-1,1 1 1,1 1-1,0-1 1,-6 24-1,12-37-1764,0 0-1,0 0 0,0 1 0,0-1 0,1 0 0,-1 0 1,0 1-1,1-1 0,-1 0 0,1 0 0,0 0 1,-1 0-1,1 1 0,0-1 0,-1 0 0,1 0 0,0 0 1,0-1-1,0 1 0,0 0 0,0 0 0,0 0 1,0-1-1,0 1 0,0-1 0,1 1 0,-1-1 0,0 1 1,0-1-1,0 1 0,1-1 0,-1 0 0,0 0 0,0 0 1,1 0-1,-1 0 0,2 0 0,65 0-3561,-47-1-1210,2 1-3517</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46.220"/>
    </inkml:context>
    <inkml:brush xml:id="br0">
      <inkml:brushProperty name="width" value="0.025" units="cm"/>
      <inkml:brushProperty name="height" value="0.025" units="cm"/>
    </inkml:brush>
  </inkml:definitions>
  <inkml:trace contextRef="#ctx0" brushRef="#br0">88 6 17905,'0'0'10938,"-5"12"-10057,-11 34-530,2 1 0,2 0-1,2 1 1,-5 54 0,1 209 938,14-300-1289,-1-4 0,1 0 0,0 0 0,0 1 0,1-1 0,0 0 0,0 0 0,1 0 0,0-1 0,0 1 0,0 0 0,4 6 0,-6-13 0,0 1 0,1-1 0,-1 1 0,0-1 0,0 0 0,0 1 0,1-1 0,-1 0 0,0 1 0,0-1 0,1 0 0,-1 1 0,0-1 0,1 0 0,-1 1 0,1-1 0,-1 0 0,0 0 0,1 0 0,-1 1 0,0-1 0,1 0 0,-1 0 0,1 0 0,-1 0 0,1 0 0,-1 0 0,0 0 0,1 0 0,-1 0 0,1 0 0,-1 0 0,1 0 0,-1 0 0,1 0 0,-1 0 0,9-16 0,-2-25 0,0-289 0,-8 209 0,1 120 0,1 0 0,1 0 0,-1 0 0,0 0 0,0 0 0,0 0 0,0 0 0,1 1 0,-1-1 0,0 0 0,1 1 0,-1-1 0,1 1 0,-1-1 0,1 1 0,-1 0 0,0-1 0,1 1 0,-1 0 0,1 0 0,-1 0 0,1 0 0,-1 1 0,1-1 0,1 1 0,15-3 0,-10-1 0,0-1 0,0 1 0,0-2 0,0 1 0,-1-1 0,1 0 0,-1-1 0,-1 0 0,1 0 0,-1 0 0,0-1 0,-1 0 0,1 0 0,-1 0 0,-1-1 0,5-8 0,2-4 0,-2 1 0,0-1 0,5-21 0,-44 161 0,4 1 0,6 1 0,-6 155 0,23-325 0,-9-61 0,5 61 0,-1-63 0,11 110 0,0 0 0,1 0 0,0 1 0,-1-1 0,1 1 0,-1 0 0,1 0 0,6 1 0,-9-1 0,52 6 0,-39-4 0,0 0 0,0-1 0,0 0 0,0-1 0,0-1 0,-1 0 0,22-4 0,-33 4-191,-1 1-1,1-1 1,0 0-1,-1 0 1,1 0-1,-1 1 1,1-1-1,-1-1 1,0 1-1,1 0 1,-1 0-1,0 0 1,0-1-1,2-2 1,5-9-6226</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5:24.273"/>
    </inkml:context>
    <inkml:brush xml:id="br0">
      <inkml:brushProperty name="width" value="0.025" units="cm"/>
      <inkml:brushProperty name="height" value="0.025" units="cm"/>
    </inkml:brush>
  </inkml:definitions>
  <inkml:trace contextRef="#ctx0" brushRef="#br0">43 37 5349,'0'0'224,"0"-4"2723,-2 0-2178,-1-1-417,-3 1-192,-2-1-512,-2-2-2018,-4 0-1506</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47.751"/>
    </inkml:context>
    <inkml:brush xml:id="br0">
      <inkml:brushProperty name="width" value="0.025" units="cm"/>
      <inkml:brushProperty name="height" value="0.025" units="cm"/>
    </inkml:brush>
  </inkml:definitions>
  <inkml:trace contextRef="#ctx0" brushRef="#br0">0 196 8168,'12'17'9656,"4"-14"-3373,-13-4-5803,0 0 0,1 0 0,-1-1 0,0 1-1,0-1 1,0 1 0,0-1 0,0 0 0,0 0 0,3-4 0,6-5-169,-1-1 1,-1 0-1,16-23 1,-23 30-240,1-1 1,-1 1-1,0-1 1,-1 1-1,0-1 1,0 0-1,0 0 1,0 0 0,-1 0-1,0 0 1,0 0-1,-1 0 1,0-1-1,0 1 1,0 0-1,-2-7 1,2 12-67,-1 0 1,1 0-1,-1 0 1,0 0-1,1 0 1,-1 0-1,0 0 1,0 0-1,0 0 1,0 1-1,1-1 1,-1 0-1,0 0 1,-1 1-1,1-1 1,0 1 0,0-1-1,0 1 1,0-1-1,0 1 1,-1 0-1,1-1 1,0 1-1,0 0 1,0 0-1,-1 0 1,1 0-1,0 0 1,0 0-1,0 0 1,-1 1-1,0-1 1,-1 1 0,-1-1 0,1 1 0,0 0 0,0 0 0,-1 0 1,1 0-1,0 1 0,0-1 0,0 1 0,-4 4 0,1-1 9,1 1 0,0 0 0,0 1 0,1-1 0,0 1-1,-5 11 1,7-14-7,1-1-1,-1 0 0,1 1 1,0-1-1,0 1 0,0-1 1,1 1-1,-1-1 1,1 1-1,0-1 0,0 1 1,0 0-1,1-1 0,-1 1 1,1-1-1,0 1 1,1 3-1,-1-5 0,1-1-1,-1 1 1,1 0-1,-1-1 1,1 0 0,0 1-1,0-1 1,0 0-1,0 0 1,0 0 0,0 0-1,0 0 1,0 0-1,0 0 1,0-1 0,0 1-1,0-1 1,1 0-1,-1 0 1,3 1 0,55-2 163,-46 0-155,138-16-16,-151 17 0,-1 1 0,1-1 0,0 1 0,-1-1 0,1 1 0,0 0 0,-1-1 0,1 1 0,0 0 0,-1-1 0,1 1 0,-1 0 0,0 0 0,1-1 0,-1 1 0,1 0 0,-1 0 0,0 0 0,0 0 0,0-1 0,1 1 0,-1 0 0,0 0 0,0 0 0,0 0 0,0 0 0,0 0 0,0-1 0,-1 3 0,-1 39 0,0-26 0,2-15 0,1-1 0,-1 0 0,0 0 0,0 1 0,0-1 0,1 0 0,-1 0 0,0 0 0,0 1 0,1-1 0,-1 0 0,0 0 0,1 0 0,-1 0 0,0 1 0,1-1 0,-1 0 0,0 0 0,0 0 0,1 0 0,-1 0 0,0 0 0,1 0 0,-1 0 0,0 0 0,1 0 0,-1 0 0,0 0 0,1 0 0,-1 0 0,0 0 0,1-1 0,-1 1 0,0 0 0,1 0 0,-1 0 0,0 0 0,0 0 0,1-1 0,-1 1 0,0 0 0,0 0 0,1-1 0,-1 1 0,0 0 0,0 0 0,0-1 0,1 1 0,-1 0 0,0-1 0,0 1 0,0-1 0,16-12 0,-7-1 0,-1 0 0,0 0 0,-1-1 0,-1 0 0,0 0 0,-1-1 0,0 1 0,-1-1 0,2-26 0,-5 43 0,-1 1 0,0 0 0,1 0 0,0-1 0,-1 1 0,1-1 0,0 1 0,0-1 0,0 1 0,0-1 0,0 0 0,0 1 0,1-1 0,-1 0 0,0 0 0,1 0 0,-1 0 0,0 0 0,1 0 0,-1 0 0,1 0 0,0 0 0,-1-1 0,1 1 0,0-1 0,2 1 0,49 11 0,-44-12-69,-4 1-393,0 0 0,0 0 0,0-1 0,0 0 0,1 0 0,-1 0 0,0-1 0,0 1 1,0-1-1,0-1 0,0 1 0,0-1 0,0 1 0,0-2 0,-1 1 0,1 0 0,-1-1 0,9-6 0,0-9-7156</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48.266"/>
    </inkml:context>
    <inkml:brush xml:id="br0">
      <inkml:brushProperty name="width" value="0.025" units="cm"/>
      <inkml:brushProperty name="height" value="0.025" units="cm"/>
    </inkml:brush>
  </inkml:definitions>
  <inkml:trace contextRef="#ctx0" brushRef="#br0">44 0 15214,'0'0'10528,"-3"9"-8644,-6 18-1337,2 0 0,0 1 0,2 0 0,-3 45 0,3 124 1784,5-163-2256,5-6-75,-5-27 0,0-1 0,1 0 0,-1 1 0,0-1 0,0 1 0,1-1 0,-1 0 0,0 0 0,1 1 0,-1-1 0,0 0 0,0 0 0,1 1 0,-1-1 0,1 0 0,-1 0 0,0 0 0,1 1 0,-1-1 0,0 0 0,1 0 0,-1 0 0,1 0 0,-1 0 0,0 0 0,1 0 0,-1 0 0,1 0 0,-1 0 0,1 0 0,-1 0 0,0 0 0,1-1 0,1 0 0,1-1 0,-1 1 0,0-1 0,0 0 0,0 0 0,-1 0 0,1 0 0,0 0 0,-1 0 0,1-1 0,-1 1 0,0 0 0,0-1 0,0 1 0,1-5 0,4-10 0,-1-2 0,-1 1 0,0-1 0,-2 1 0,0-1 0,-1 0 0,-2-27 0,1 46 0,0 0 0,0 1 0,0-1 0,0 0 0,-1 0 0,1 0 0,0 0 0,0 0 0,0 0 0,0 0 0,0 1 0,0-1 0,0 0 0,0 0 0,0 0 0,0 0 0,-1 0 0,1 0 0,0 0 0,0 0 0,0 0 0,0 0 0,0 0 0,0 0 0,0 0 0,-1 0 0,1 0 0,0 1 0,0-1 0,0 0 0,0 0 0,0 0 0,0-1 0,-1 1 0,1 0 0,0 0 0,0 0 0,0 0 0,0 0 0,0 0 0,0 0 0,-1 0 0,1 0 0,0 0 0,0 0 0,0 0 0,0 0 0,0 0 0,0 0 0,0-1 0,-5 15 0,5-9 0,-1-1 0,1 1 0,0 0 0,0 0 0,0 0 0,1-1 0,0 1 0,0 0 0,0 0 0,1-1 0,-1 1 0,1-1 0,0 1 0,0-1 0,4 5 0,-3-6 0,0 0 0,0-1 0,0 1 0,1-1 0,-1 0 0,1 1 0,-1-2 0,1 1 0,0 0 0,-1-1 0,1 0 0,0 0 0,0 0 0,0 0 0,0-1 0,0 1 0,0-1 0,8 0 0,-8-1 0,1 1 0,-1-1 0,1 0 0,-1 0 0,1-1 0,-1 1 0,1-1 0,-1 0 0,0 0 0,0 0 0,0-1 0,0 1 0,0-1 0,-1 0 0,1 0 0,-1 0 0,0-1 0,0 1 0,0-1 0,0 0 0,3-5 0,10-11 0,-16 20 0,0 0 0,0-1 0,0 1 0,0 0 0,0 0 0,0 0 0,1 0 0,-1-1 0,0 1 0,0 0 0,0 0 0,0 0 0,0 0 0,1 0 0,-1-1 0,0 1 0,0 0 0,0 0 0,0 0 0,1 0 0,-1 0 0,0 0 0,0 0 0,0 0 0,0 0 0,1 0 0,-1 0 0,0 0 0,0 0 0,0 0 0,1 0 0,-1 0 0,0 0 0,0 0 0,0 0 0,1 0 0,-1 0 0,0 0 0,0 0 0,0 0 0,1 0 0,-1 0 0,0 0 0,0 0 0,0 1 0,0-1 0,0 0 0,1 0 0,-1 0 0,0 0 0,0 0 0,0 1 0,0-1 0,0 0 0,0 0 0,0 0 0,1 0 0,-1 1 0,0-1 0,0 0 0,0 0 0,2 22 0,-6 26 0,0-28 0,0 0 0,2 0 0,-1 32 0,3-52-42,0 1 0,0 0 1,0 0-1,0 0 0,0-1 0,0 1 0,0 0 0,0 0 1,0-1-1,0 1 0,1 0 0,-1 0 0,0-1 0,1 1 1,-1 0-1,0-1 0,1 1 0,-1 0 0,1-1 0,-1 1 1,1-1-1,-1 1 0,1 0 0,0-1 0,-1 1 0,1-1 1,0 0-1,-1 1 0,1-1 0,0 0 0,-1 1 0,1-1 1,0 0-1,0 0 0,-1 1 0,1-1 0,0 0 0,0 0 1,-1 0-1,1 0 0,0 0 0,0 0 0,0 0 0,-1-1 1,1 1-1,0 0 0,0 0 0,-1 0 0,1-1 0,0 1 1,-1 0-1,1-1 0,0 1 0,0-1 0,3-1-476,-1 0-1,1 0 1,-1 0 0,0-1-1,0 1 1,0-1 0,0 1-1,0-1 1,5-6 0,6-22-7800,-1-5-7366</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48.623"/>
    </inkml:context>
    <inkml:brush xml:id="br0">
      <inkml:brushProperty name="width" value="0.025" units="cm"/>
      <inkml:brushProperty name="height" value="0.025" units="cm"/>
    </inkml:brush>
  </inkml:definitions>
  <inkml:trace contextRef="#ctx0" brushRef="#br0">20 1 12940,'0'0'8905,"-19"59"-6599,19-30-1441,0 0-609,11 0-160,8-4-1698,9-6-3554,2-6-5478</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48.951"/>
    </inkml:context>
    <inkml:brush xml:id="br0">
      <inkml:brushProperty name="width" value="0.025" units="cm"/>
      <inkml:brushProperty name="height" value="0.025" units="cm"/>
    </inkml:brush>
  </inkml:definitions>
  <inkml:trace contextRef="#ctx0" brushRef="#br0">175 298 6951,'0'0'18145,"-12"-4"-16181,8 2-1820,0 0-1,0 1 0,0-1 1,0 1-1,0 0 1,0 0-1,-1 0 0,1 1 1,0 0-1,0-1 0,-1 1 1,1 1-1,0-1 1,0 1-1,-1 0 0,1-1 1,0 2-1,0-1 0,0 0 1,0 1-1,0 0 1,0 0-1,1 0 0,-1 1 1,1-1-1,-1 1 0,-2 3 1,0 0-16,1 0 0,0 0 1,1 0-1,-1 1 0,1 0 0,1 0 1,-1 0-1,-4 15 0,8-20-116,-1-1 1,0 1-1,1 0 0,-1-1 0,1 1 1,0 0-1,-1 0 0,1-1 0,0 1 0,0 0 1,0 0-1,0 0 0,1-1 0,-1 1 1,0 0-1,1 0 0,-1-1 0,1 1 0,-1 0 1,1-1-1,0 1 0,0-1 0,0 1 1,0-1-1,0 1 0,0-1 0,0 0 0,1 1 1,-1-1-1,0 0 0,1 0 0,-1 0 1,1 0-1,-1 0 0,1 0 0,-1 0 0,1-1 1,0 1-1,-1-1 0,1 1 0,0-1 1,0 1-1,3-1 0,3 1-13,-1-1-1,1 1 1,0-2-1,0 1 1,0-1 0,0 0-1,-1-1 1,1 0-1,0 0 1,-1-1-1,0 1 1,1-2 0,-1 1-1,0-1 1,-1 0-1,1 0 1,10-10-1,3-5-32,-2-1 0,0 0 0,27-41 0,-32 43-2,-8 16-540,-4 15 371,-5 30 407,2-22-12,1-18-169,1 0-1,-1 0 1,1 0 0,0 0 0,1 0-1,-1 0 1,0 0 0,1 0 0,-1 0-1,1 0 1,0 0 0,0 0 0,0-1-1,1 1 1,-1 0 0,1-1 0,3 5-1,-2-5-5,0 0-1,0 0 0,0 0 0,0-1 1,0 0-1,1 0 0,-1 1 0,1-2 1,-1 1-1,1 0 0,-1-1 0,1 0 1,-1 1-1,8-2 0,-1 0-14,-1-1 0,1 0 0,-1 0 0,1-1 0,-1 0 0,0 0 0,0-1 0,0 0 0,-1-1 0,1 0 0,-1-1 0,0 1 0,0-2 0,-1 1 0,0-1 0,0 0 0,9-12 0,-1 0 0,-2 0 0,1 0 0,-2-1 0,-1-1 0,-1 0 0,10-28 0,-16 39 0,-1-1 0,0 1 0,0-1 0,-1 0 0,-1 0 0,0 0 0,0 0 0,-1 0 0,-2-17 0,2 27 0,0 0 0,0 0 0,-1 0 0,1 0 0,0-1 0,-1 1 0,1 0 0,-1 1 0,1-1 0,-1 0 0,1 0 0,-1 0 0,0 0 0,1 0 0,-1 0 0,0 1 0,0-1 0,1 0 0,-1 1 0,0-1 0,0 1 0,0-1 0,0 1 0,0-1 0,0 1 0,-2-1 0,1 1 0,0-1 0,-1 1 0,1 1 0,-1-1 0,1 0 0,-1 0 0,1 1 0,0-1 0,-1 1 0,1 0 0,-3 1 0,-4 3 0,0-1 0,1 1 0,0 0 0,0 1 0,-7 7 0,-3 4 0,2 1 0,0 0 0,1 2 0,-14 23 0,22-31 0,0 0 0,1 1 0,1 0 0,0 0 0,1 1 0,0-1 0,1 1 0,-3 22 0,6-32-7,0 1 1,0-1-1,0 0 0,0 0 1,1 0-1,-1 0 0,1 1 1,0-1-1,1 0 0,-1 0 1,1-1-1,-1 1 0,1 0 1,0 0-1,1-1 0,-1 1 1,5 5-1,-2-5-73,1 1 1,-1-1 0,1 0-1,-1-1 1,1 1-1,0-1 1,0 0-1,1 0 1,-1-1-1,8 2 1,14 2-1341,1-2 1,-1 0-1,1-2 0,32-2 1,-54 0 751,52 0-16997</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43.259"/>
    </inkml:context>
    <inkml:brush xml:id="br0">
      <inkml:brushProperty name="width" value="0.025" units="cm"/>
      <inkml:brushProperty name="height" value="0.025" units="cm"/>
    </inkml:brush>
  </inkml:definitions>
  <inkml:trace contextRef="#ctx0" brushRef="#br0">34 1 18289,'0'0'6118,"-26"74"-4100,22-32-513,1 8-31,3 8-321,1 5-609,14 1-447,7-1-1,3-6-64,-1-10-545,-4-6-640,-2-16-897,-9-12-993,-12-34-16367</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43.602"/>
    </inkml:context>
    <inkml:brush xml:id="br0">
      <inkml:brushProperty name="width" value="0.025" units="cm"/>
      <inkml:brushProperty name="height" value="0.025" units="cm"/>
    </inkml:brush>
  </inkml:definitions>
  <inkml:trace contextRef="#ctx0" brushRef="#br0">72 98 10826,'0'0'4356,"-53"-63"-448,38 43-737,11 9-1057,4 8 32,5 3-801,15 0-352,3 5-672,8 8-225,10 0-128,5 0-1602,4-5-3010,7-5-5093</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43.947"/>
    </inkml:context>
    <inkml:brush xml:id="br0">
      <inkml:brushProperty name="width" value="0.025" units="cm"/>
      <inkml:brushProperty name="height" value="0.025" units="cm"/>
    </inkml:brush>
  </inkml:definitions>
  <inkml:trace contextRef="#ctx0" brushRef="#br0">151 64 20692,'-13'4'2893,"7"-2"-2548,-11 3 422,1 1 1,0 0-1,-22 13 0,34-16-621,0-1 0,0 1 0,0 0 0,1 0 0,-1 1 0,1-1 0,-1 1 0,-3 5 0,6-8-120,0 1-1,0 0 1,0 0 0,1 0 0,-1 0-1,0 0 1,1 0 0,-1 0 0,1 0-1,0 0 1,-1 0 0,1 0 0,0 0 0,0 0-1,1 0 1,-1 1 0,0-1 0,1 0-1,-1 0 1,2 2 0,-1-2-29,0 0-1,1 0 1,0 0 0,-1 0 0,1 0-1,0 0 1,0-1 0,0 1 0,0 0-1,0-1 1,0 0 0,0 1-1,1-1 1,-1 0 0,0 0 0,1-1-1,-1 1 1,1 0 0,-1-1 0,1 1-1,-1-1 1,1 0 0,-1 0-1,5 0 1,-2 0 10,0 0 0,0 0 0,0-1-1,0 1 1,0-1 0,0-1 0,0 1 0,0 0 0,0-1-1,0 0 1,6-4 0,-5 1 6,1 0-1,-1-1 1,0 0 0,-1 0-1,1 0 1,-1-1-1,-1 0 1,1 0 0,-1 0-1,0 0 1,-1-1 0,1 0-1,-2 1 1,1-1 0,-1 0-1,0 0 1,-1-1 0,1-12-1,-2 20-4,0 0 1,-1 0-1,1 0 0,0 0 0,-1 0 1,1 0-1,-1 1 0,1-1 0,-1 0 1,1 0-1,-1 1 0,0-1 0,1 0 1,-1 1-1,0-1 0,0 0 0,0 1 0,1-1 1,-1 1-1,0-1 0,0 1 0,0 0 1,0-1-1,0 1 0,0 0 0,0 0 1,0 0-1,0-1 0,0 1 0,0 0 1,0 0-1,0 0 0,0 1 0,0-1 1,0 0-1,0 0 0,1 0 0,-1 1 0,0-1 1,-2 1-1,2-1-6,0 1 0,0-1 0,0 0 0,0 0 0,0 0 1,0 1-1,1-1 0,-1 1 0,0-1 0,0 1 0,0-1 0,0 1 0,1-1 0,-1 1 1,0 0-1,0-1 0,1 1 0,-1 0 0,0-1 0,1 1 0,-1 0 0,1 0 0,-1 0 0,1 0 1,0 0-1,-1 0 0,1-1 0,0 1 0,0 0 0,-1 0 0,1 0 0,0 0 0,0 0 0,0 0 1,0 0-1,0 0 0,0 0 0,1 0 0,-1 0 0,0 0 0,0 0 0,1 0 0,-1 0 1,1 1-1,1-1-47,0 1 0,0-1 0,0 0 1,0 0-1,0 0 0,0-1 0,0 1 0,1 0 1,-1-1-1,0 1 0,0-1 0,1 0 1,-1 0-1,0 0 0,1 0 0,-1 0 1,0 0-1,3-1 0,44-8-2948,-42 6 1958,0 0 0,0-1 0,0 0 0,-1 0 0,0 0 0,0-1 0,9-8 0,14-17-5510</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44.491"/>
    </inkml:context>
    <inkml:brush xml:id="br0">
      <inkml:brushProperty name="width" value="0.025" units="cm"/>
      <inkml:brushProperty name="height" value="0.025" units="cm"/>
    </inkml:brush>
  </inkml:definitions>
  <inkml:trace contextRef="#ctx0" brushRef="#br0">51 0 10442,'0'0'8408,"-3"11"-5654,-7 38 222,-9 102 1,18-131-2961,1 0 1,1-1-1,0 1 1,2 0 0,1 0-1,0-1 1,1 0 0,13 31-1,-15-42-153,-2-4 100,0-1 0,0 1 0,1-1 0,-1 0 0,1 1 0,0-1-1,-1 0 1,1 0 0,1 0 0,-1 0 0,0 0 0,1-1 0,4 4 0,-7-37-65,-3 18 118,0 1 0,-1 0 0,0 0 0,-1 1 0,0-1 0,-1 1 0,0 0 0,-1 0 0,-15-18 0,2 1 822,20 28-815,0 0 0,0 0 0,0 0-1,0 0 1,0 0 0,0-1 0,0 1-1,-1 0 1,1 0 0,0 0 0,0 0-1,0 0 1,0 0 0,0-1 0,0 1-1,0 0 1,0 0 0,0 0 0,0 0-1,0 0 1,0-1 0,0 1 0,0 0-1,0 0 1,0 0 0,0 0 0,0 0-1,0-1 1,0 1 0,0 0 0,0 0-1,0 0 1,0 0 0,0 0 0,0-1-1,0 1 1,0 0 0,1 0-1,-1 0 1,0 0 0,0 0 0,0 0-1,0 0 1,0-1 0,0 1 0,0 0-1,1 0 1,-1 0 0,0 0 0,0 0-1,0 0 1,0 0 0,0 0 0,1 0-1,-1 0 1,15 1 344,30 12-1530,-27-8-46,4 0-2037,0 0 0,1-2 0,35 0 0,-5-7 658,-39-1 1954,0-4 3791,-10 1 1672,-19 3-442,10 5-3922,-1 0 0,1 0 0,-1 1 1,1 0-1,-1 0 0,1 0 0,0 1 0,-1 0 0,-5 3 0,6-3-334,0 0-1,1 0 0,-1 1 0,1 0 1,0 0-1,0 0 0,0 1 0,0-1 1,1 1-1,-1 0 0,1 0 0,0 0 1,0 0-1,0 1 0,1-1 0,0 1 0,-1 0 1,2 0-1,-1 0 0,0 0 0,1 0 1,0 0-1,0 0 0,1 0 0,-1 0 1,2 9-1,-1-13-115,1 1 0,0-1 0,0 1 0,-1 0-1,1-1 1,0 1 0,1-1 0,-1 0 0,0 1 0,0-1 0,0 0 0,1 0 0,-1 0 0,1 0 0,-1 0 0,1 0 0,-1 0-1,1 0 1,0 0 0,-1-1 0,1 1 0,0-1 0,-1 1 0,1-1 0,0 0 0,0 0 0,0 0 0,-1 0 0,1 0 0,0 0-1,0 0 1,2-1 0,4 0 18,0 1 0,-1-1-1,1-1 1,-1 1-1,1-1 1,11-5 0,-8 0-37,1 0 1,-1 0 0,0-1 0,0-1 0,-1 0 0,0 0 0,-1-1 0,0 0 0,-1-1-1,0 0 1,8-14 0,-18 30 21,-1 1 0,1-1 0,0 1-1,1 0 1,-1 0 0,1-1 0,0 1 0,1 0-1,-1 0 1,1 0 0,0 0 0,1 0-1,-1 0 1,3 7 0,-2-10-8,-1 1 0,1-1 0,1 0 0,-1 1-1,1-1 1,-1 0 0,1 0 0,0 0 0,0 0 0,0 0 0,0 0 0,1 0 0,-1-1-1,1 1 1,0-1 0,0 0 0,-1 0 0,1 0 0,1 0 0,-1 0 0,0-1 0,0 1-1,1-1 1,-1 0 0,1 0 0,3 1 0,4-1-10,-1 0 0,1-1 0,0 0 0,0 0 0,-1-1 0,1-1 0,0 0 0,-1 0 0,0-1 0,1 0 0,-1-1 0,0 0 0,-1 0 0,1-1 0,-1-1 0,0 0 0,0 0 0,-1 0 0,1-1 0,-1-1 0,-1 1 0,0-1 0,8-11 0,-5 6 0,-1-1 0,0 0 0,-1 0 0,-1 0 0,0-1 0,-1-1 0,0 1 0,-2-1 0,0 0 0,0 0 0,-1 0 0,-2 0 0,1 0 0,-2-28 0,0 43 0,0 1 0,0-1 0,0 0 0,0 0 0,0 1 0,-1-1 0,1 0 0,0 1 0,0-1 0,0 0 0,-1 0 0,1 1 0,0-1 0,-1 0 0,1 1 0,-1-1 0,1 1 0,0-1 0,-1 0 0,0 1 0,1-1 0,-1 1 0,1-1 0,-1 1 0,1 0 0,-1-1 0,0 1 0,1 0 0,-1-1 0,0 1 0,0 0 0,1 0 0,-1-1 0,0 1 0,1 0 0,-1 0 0,0 0 0,0 0 0,1 0 0,-1 0 0,0 0 0,0 0 0,1 1 0,-1-1 0,0 0 0,0 0 0,1 0 0,-1 1 0,0-1 0,1 0 0,-1 1 0,1-1 0,-1 1 0,0-1 0,0 2 0,-35 27 0,24-15 0,0 1 0,1 0 0,0 1 0,-10 24 0,17-33 0,1 0 0,0 0 0,0 1 0,1-1 0,0 1 0,1-1 0,0 1 0,0 0 0,0 0 0,1 0 0,0 0 0,1-1 0,1 12 0,0-14-54,0-1 0,0 1 0,0-1 0,1 1 0,-1-1 0,1 0 0,0 0 0,1 0 0,-1-1 0,0 1 0,1-1 0,0 1 0,0-1 0,0 0 0,0-1 0,1 1 0,-1-1 0,7 3 0,1 0-661,1 0 1,-1-1 0,1-1 0,0 0 0,24 3-1,12-5-7009</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17.574"/>
    </inkml:context>
    <inkml:brush xml:id="br0">
      <inkml:brushProperty name="width" value="0.025" units="cm"/>
      <inkml:brushProperty name="height" value="0.025" units="cm"/>
    </inkml:brush>
  </inkml:definitions>
  <inkml:trace contextRef="#ctx0" brushRef="#br0">1 1 5894,'0'0'20243,"55"62"-19667,-32-32-480,5 3-64,0 4-32,1 0-32,-6 1-736,-2-2-770,-6-4-736,-7-6-1121,-7-8-705,-1-9-2082</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17.905"/>
    </inkml:context>
    <inkml:brush xml:id="br0">
      <inkml:brushProperty name="width" value="0.025" units="cm"/>
      <inkml:brushProperty name="height" value="0.025" units="cm"/>
    </inkml:brush>
  </inkml:definitions>
  <inkml:trace contextRef="#ctx0" brushRef="#br0">0 263 12300,'0'0'2717,"2"9"-107,0-2-2224,0 0 0,0 0 0,0-1-1,1 1 1,0 0 0,0-1 0,1 0 0,0 0-1,0 0 1,0 0 0,1 0 0,0-1-1,0 0 1,0 0 0,1-1 0,0 1-1,0-1 1,6 4 0,-2-3-98,0-1-1,0 0 1,0 0 0,0-1-1,1 0 1,0-1-1,-1 0 1,1 0 0,0-1-1,0-1 1,-1 0 0,1 0-1,0-1 1,0-1 0,0 0-1,17-5 1,-21 4-167,1 1 0,-1-1 0,0-1 0,0 0 0,-1 1 0,1-2 0,-1 1 0,0-1 0,0 0 0,0 0 0,-1-1 0,1 0 0,-2 0 0,1 0 0,-1-1 0,1 1 0,-2-1 0,1 0 0,-1 0 0,0 0 0,0-1 0,-1 1 0,2-14 0,-2 11-121,-1-1-1,0 0 1,-1 1 0,0-1-1,-1 0 1,0 1 0,0-1-1,-1 1 1,-1-1-1,0 1 1,-6-15 0,-19-34-3754,16 32-4483,6-4-9989</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5:25.067"/>
    </inkml:context>
    <inkml:brush xml:id="br0">
      <inkml:brushProperty name="width" value="0.025" units="cm"/>
      <inkml:brushProperty name="height" value="0.025" units="cm"/>
    </inkml:brush>
  </inkml:definitions>
  <inkml:trace contextRef="#ctx0" brushRef="#br0">6 99 5509,'0'0'6316,"-6"-5"-2809,34 2-3545,-1-2 0,-1 0 0,29-10 0,-29 7 228,0 1 0,0 2 0,43-4 0,103 10 38,49-3-71,-221 2-133,1 1 0,-1-1 0,1 0 0,-1 0 0,1 0 0,-1 0 0,1 0 0,0 0 0,-1 0 0,1 0 0,-1 0 0,1 0 0,-1 0 0,1 0 0,0 0 0,-1 0 0,1-1 0,-1 1 0,1 0 0,-1 0 0,1-1 0,-1 1 0,1 0 0,-1-1 0,1 1 0,-1 0 0,0-1 0,1 1 0,-1-1 0,1 1 0,-1-1 1,0 1-1,1-1 0,-1 1 0,0-1 0,0 1 0,0-1 0,1 1 0,-1-1 0,0 1 0,0-1 0,0 0 0,0 1 0,0-1 0,0 1 0,0-1 0,0 0 0,-1-1 40,0 1 0,0 0 0,0 0 0,0 0 0,0 0 0,0 0 0,0 0 0,0 0 0,0 0 0,0 0 1,-1 1-1,1-1 0,0 1 0,-1-1 0,1 1 0,0-1 0,-1 1 0,-2-1 0,-42-3 205,-1 2 0,0 2 0,1 3 0,-87 14 0,66-7 4,-85 1-1,172-4-69,24 2-171,526 12 126,-556-21-140,-219-16 716,156 8-203,-2 4 0,1 1 0,0 2 1,-71 9-1,112-7-511,1 1 0,-1 1 0,0-1 0,1 1 0,0 1 0,0 0 0,0 0 0,0 0 0,-12 11 0,16-12-190,0 0 1,0 1 0,1 0 0,-1 0-1,1 0 1,0 0 0,0 0 0,0 1-1,1-1 1,0 1 0,-1 0-1,2 0 1,-1 0 0,1 0 0,-1 0-1,1 0 1,1 0 0,-1 5 0,1-5-356,-2 12-1144,-6-9-3980,-3-8-2273</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19.104"/>
    </inkml:context>
    <inkml:brush xml:id="br0">
      <inkml:brushProperty name="width" value="0.025" units="cm"/>
      <inkml:brushProperty name="height" value="0.025" units="cm"/>
    </inkml:brush>
  </inkml:definitions>
  <inkml:trace contextRef="#ctx0" brushRef="#br0">104 1 18481,'0'0'9732,"-8"13"-9315,8-12-407,-6 9 82,0 0 0,1 0 0,1 0 0,-1 1 0,2-1-1,0 1 1,0 0 0,1 0 0,-2 20 0,5 25 43,3 0 1,2 0-1,3 0 1,23 80 0,-27-100 162,-17-52 509,-19-55-386,16 29-526,12 28 76,-2 0 1,0 0 0,0 1-1,-1 0 1,-1 0-1,-10-15 1,17 28 27,0 0 0,-1 0 0,1 0 0,0 0 0,0 0 0,0 0 0,-1 1 0,1-1-1,0 0 1,0 0 0,0 0 0,-1 0 0,1 0 0,0 0 0,0 0 0,0 0 0,-1 0 0,1 0 0,0 1 0,0-1 0,0 0 0,0 0 0,0 0-1,-1 0 1,1 1 0,0-1 0,0 0 0,0 0 0,0 0 0,0 0 0,0 1 0,0-1 0,0 0 0,0 0 0,0 0 0,-1 1 0,1-1 0,0 0-1,0 0 1,0 1 0,0-1 0,1 0 0,-1 0 0,0 0 0,0 1 0,0-1 0,0 0 0,0 0 0,0 0 0,0 1 0,0-1 0,0 0 0,0 0 0,0 0-1,1 0 1,-1 1 0,0-1 0,0 0 0,0 0 0,1 0 0,-1 2 3,0-1-1,0 0 1,1 1 0,-1-1 0,0 1-1,1-1 1,0 0 0,-1 0 0,1 1-1,0-1 1,-1 0 0,1 0 0,0 0-1,0 0 1,1 2 0,2-1 4,0 1 1,1-1-1,-1 0 1,1 0-1,-1 0 1,1-1-1,-1 0 1,1 0-1,0 0 1,-1 0-1,1-1 1,0 1-1,0-1 1,0 0-1,0-1 0,-1 1 1,1-1-1,0 0 1,-1 0-1,1-1 1,0 1-1,-1-1 1,8-4-1,-1 0-52,1 0 0,-1-1 0,-1-1 0,1 1 0,-2-2-1,1 1 1,13-17 0,21-43 804,-45 260 43,1-190-799,0-1-1,0 1 1,0-1 0,0 1-1,0-1 1,0 1 0,0-1 0,0 1-1,1-1 1,-1 1 0,0-1-1,1 1 1,0-1 0,-1 1-1,1-1 1,0 0 0,0 1-1,-1-1 1,1 0 0,0 0-1,0 0 1,0 0 0,1 0 0,-1 0-1,0 0 1,0 0 0,1 0-1,-1 0 1,0-1 0,1 1-1,-1 0 1,0-1 0,1 1-1,-1-1 1,1 0 0,-1 0-1,3 1 1,-1-1-18,0-1 0,-1 1 0,1-1 0,0 0 0,-1 1 0,1-1 0,0 0 0,-1-1 0,1 1 0,-1 0 0,0-1 0,0 1 0,1-1 0,-1 0 0,0 0 0,0 0 0,0 0 0,-1 0 0,4-4 0,-2 1-535,0 0-1,-1 0 1,0 0 0,0-1 0,0 1 0,1-10-1,2-33-7136,-4 6-1649</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19.450"/>
    </inkml:context>
    <inkml:brush xml:id="br0">
      <inkml:brushProperty name="width" value="0.025" units="cm"/>
      <inkml:brushProperty name="height" value="0.025" units="cm"/>
    </inkml:brush>
  </inkml:definitions>
  <inkml:trace contextRef="#ctx0" brushRef="#br0">26 1 8680,'0'0'17136,"-25"61"-14061,25-43-576,0 0-1122,4-3-1377,12-4 0,7-4 0,2-4-1377,-1-3-4100,-1-9-4485</inkml:trace>
  <inkml:trace contextRef="#ctx0" brushRef="#br0" timeOffset="1">276 77 8456,'0'0'15182,"-9"68"-11690,-1-38-610,-3 6-1312,0 0-833,1 2-609,3-5-96,0-2-385,3-9-287,1-5-577,1-10-1025,1-7-1218,0-3-479,0-19-3845</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19.822"/>
    </inkml:context>
    <inkml:brush xml:id="br0">
      <inkml:brushProperty name="width" value="0.025" units="cm"/>
      <inkml:brushProperty name="height" value="0.025" units="cm"/>
    </inkml:brush>
  </inkml:definitions>
  <inkml:trace contextRef="#ctx0" brushRef="#br0">1 1 6438,'0'0'19635,"3"50"-17778,16-35-703,7-2-642,4 1-352,3-3-64,2-4-768,1 1-3044,0-8-2498,-2 0-5381</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20.150"/>
    </inkml:context>
    <inkml:brush xml:id="br0">
      <inkml:brushProperty name="width" value="0.025" units="cm"/>
      <inkml:brushProperty name="height" value="0.025" units="cm"/>
    </inkml:brush>
  </inkml:definitions>
  <inkml:trace contextRef="#ctx0" brushRef="#br0">28 53 9705,'0'0'22485,"-3"8"-22095,2-7-379,0 1 0,0 0 0,0 0 0,0-1 0,1 1 0,-1 0 0,0 0 0,1 0 0,0 0 0,-1 0 0,1 0 0,0 0 0,0 2 0,1-3-10,0 0 0,0 0 0,1 0 1,-1 0-1,0 0 0,0 0 1,0-1-1,1 1 0,-1-1 0,0 1 1,1-1-1,-1 1 0,0-1 1,1 0-1,-1 1 0,1-1 0,-1 0 1,1 0-1,-1 0 0,0 0 1,1 0-1,-1-1 0,1 1 0,-1 0 1,3-2-1,1 2-84,1-1 0,-1-1 0,1 1 1,-1-1-1,0 0 0,0-1 0,0 1 0,0-1 0,0 0 0,7-5 0,-10 6 45,0 1 0,0-1 0,0 0-1,0 0 1,0 0 0,0 0-1,0 0 1,-1-1 0,1 1-1,-1 0 1,0-1 0,0 1-1,1-1 1,-2 0 0,1 1-1,0-1 1,0 0 0,-1 1 0,0-1-1,1 0 1,-1 0 0,0 1-1,-1-4 1,1 5 37,0 1 0,-1-1 0,1 0 0,-1 1 0,1-1 0,-1 0 0,0 1 0,1-1 0,-1 1 0,0-1 0,1 1 0,-1 0 0,0-1 0,1 1 0,-1 0 0,0-1 0,0 1 0,0 0 0,1 0 0,-1-1-1,0 1 1,0 0 0,0 0 0,0 0 0,1 0 0,-1 0 0,0 0 0,0 1 0,0-1 0,1 0 0,-1 0 0,0 1 0,0-1 0,1 0 0,-1 1 0,0-1 0,0 0 0,0 2 0,-32 16 361,25-11-280,1 0-1,0 0 1,0 1-1,1 0 1,0 1-1,0-1 1,1 1-1,0 1 1,0-1-1,1 0 1,0 1-1,1 0 1,0 0-1,1 0 1,0 0-1,1 1 1,-1-1-1,2 15 1,0-23-106,0-1 1,0 1-1,1 0 1,-1-1-1,1 1 1,-1-1-1,1 1 0,-1 0 1,1-1-1,0 1 1,0-1-1,0 1 0,0-1 1,0 0-1,0 0 1,0 1-1,0-1 1,1 0-1,-1 0 0,0 0 1,1 0-1,-1 0 1,1 0-1,1 0 0,1 1-128,0-1 0,0-1 0,0 1 0,-1-1 0,1 1 0,0-1 0,0 0 0,0 0 0,0-1 0,5 0 0,2-2-497,-1 1 0,0-2-1,0 1 1,0-1 0,0-1 0,0 0 0,10-7 0,15-19-7309,0-2-5813</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20.507"/>
    </inkml:context>
    <inkml:brush xml:id="br0">
      <inkml:brushProperty name="width" value="0.025" units="cm"/>
      <inkml:brushProperty name="height" value="0.025" units="cm"/>
    </inkml:brush>
  </inkml:definitions>
  <inkml:trace contextRef="#ctx0" brushRef="#br0">110 96 8008,'0'0'9449,"-9"6"-4720,0 2-4143,0-1 1,1 2-1,0-1 0,0 1 0,1 0 0,0 1 0,1-1 1,0 1-1,0 1 0,1-1 0,1 1 0,-1 0 0,2 0 0,-5 20 1,8-29-563,-1 1 1,1-1 0,0 1 0,0-1-1,0 1 1,0-1 0,0 0 0,0 1 0,1-1-1,-1 1 1,1-1 0,0 0 0,0 1-1,0-1 1,0 0 0,0 0 0,0 0-1,0 0 1,1 0 0,-1 0 0,1 0-1,2 2 1,-2-2-17,1-1 0,0 0-1,0 0 1,0 0 0,0-1-1,-1 1 1,1-1 0,0 1-1,0-1 1,0 0 0,0 0-1,0 0 1,0-1 0,0 1-1,0-1 1,0 0 0,0 1-1,5-4 1,2 0-59,-1-1-1,1 0 1,-1 0 0,0-1-1,0-1 1,-1 1 0,0-1 0,0-1-1,-1 0 1,1 0 0,-2 0-1,1-1 1,-1 0 0,-1 0-1,7-13 1,-4 5-48,0 0-1,-1-1 0,0-1 1,-2 1-1,0-1 1,-1 0-1,2-32 0,-6 51 106,1-1 0,-1 1 0,0-1 0,0 1 0,0-1 0,0 1 0,1-1-1,-1 1 1,0-1 0,0 1 0,0-1 0,0 0 0,0 1 0,0-1 0,-1 1-1,1-1 1,0 1 0,0-1 0,0 1 0,0-1 0,-1 1 0,1-1-1,0 1 1,0-1 0,-1 1 0,1-1 0,0 1 0,-1 0 0,1-1 0,-1 1-1,0-1 1,-10 16 428,-9 32 396,10-22-487,2 0 0,-5 32 0,11-47-350,0 1 0,1-1 0,0 0 0,1 0 0,0 1 0,1-1 1,0 0-1,5 18 0,-6-26-220,1 0 0,0 1-1,0-1 1,0 0 0,1 0 0,-1 0 0,1 0 0,-1 0 0,1 0 0,-1 0-1,1-1 1,3 3 0,17 6-6931,11-8-9557</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21.038"/>
    </inkml:context>
    <inkml:brush xml:id="br0">
      <inkml:brushProperty name="width" value="0.025" units="cm"/>
      <inkml:brushProperty name="height" value="0.025" units="cm"/>
    </inkml:brush>
  </inkml:definitions>
  <inkml:trace contextRef="#ctx0" brushRef="#br0">12 1 5509,'0'0'23318,"-1"8"-22720,-5 53 860,2 69-1,4-129-1451,0 0-1,0 0 1,0 0-1,0 0 1,0 0 0,0 0-1,0 0 1,0 0 0,1 0-1,-1 0 1,0 0 0,1 0-1,-1 0 1,1 0-1,-1 0 1,1 0 0,0 0-1,-1 0 1,1-1 0,0 1-1,0 0 1,-1 0 0,1-1-1,0 1 1,0-1-1,0 1 1,0 0 0,0-1-1,0 0 1,0 1 0,0-1-1,0 0 1,0 1 0,0-1-1,0 0 1,0 0-1,0 0 1,0 0 0,0 0-1,0 0 1,0 0 0,0 0-1,0 0 1,2-1 0,2 0 13,-1 0 0,1-1 0,0 0 1,0 0-1,-1 0 0,1 0 0,-1-1 1,6-3-1,126-117-19,-136 122 0,1 0 0,-1 1 0,1-1 0,-1 0 0,1 1 0,-1-1 0,1 1 0,-1-1 0,1 1 0,-1-1 0,1 1 0,0-1 0,-1 1 0,1 0 0,0-1 0,0 1 0,-1 0 0,1 0 0,0-1 0,0 1 0,-1 0 0,1 0 0,0 0 0,0 0 0,0 0 0,-1 0 0,1 0 0,0 0 0,0 0 0,-1 0 0,1 1 0,0-1 0,0 0 0,-1 0 0,1 1 0,0 0 0,0 1 0,0 0 0,0 0 0,0 0 0,0 0 0,-1 0 0,1 0 0,-1 0 0,0 0 0,0 0 0,0 1 0,0-1 0,0 4 0,-12 70 0,7-26 0,5-49-2,0-1 0,0 0 0,1 0 0,-1 0 0,0 0 0,0 0 0,1 1 1,-1-1-1,0 0 0,0 0 0,1 0 0,-1 0 0,0 0 0,1 0 0,-1 0 0,0 0 0,0 0 0,1 0 0,-1 0 0,0 0 0,1 0 1,-1 0-1,0 0 0,0 0 0,1-1 0,-1 1 0,0 0 0,0 0 0,1 0 0,-1 0 0,0 0 0,0-1 0,1 1 0,-1 0 0,0 0 0,0-1 1,0 1-1,0 0 0,1 0 0,-1 0 0,0-1 0,0 1 0,0 0 0,0-1 0,0 1 0,1-1 0,10-11-1146,20-38-9491,-16 19-577</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21.600"/>
    </inkml:context>
    <inkml:brush xml:id="br0">
      <inkml:brushProperty name="width" value="0.025" units="cm"/>
      <inkml:brushProperty name="height" value="0.025" units="cm"/>
    </inkml:brush>
  </inkml:definitions>
  <inkml:trace contextRef="#ctx0" brushRef="#br0">34 1 6919,'0'0'11050,"-5"8"-5760,0 0-4190,1 0 1,0 1-1,0-1 0,-4 15 0,7-21-1023,0 0 0,1 0 0,-1 0 1,1 0-1,0 0 0,-1 0 0,1 0 0,0 0 1,0 0-1,0 0 0,0 0 0,1 0 0,-1 0 1,0 0-1,1 0 0,0 0 0,-1 0 0,1 0 1,0 0-1,0 0 0,0-1 0,0 1 0,0 0 0,0-1 1,1 1-1,-1-1 0,1 1 0,-1-1 0,1 1 1,-1-1-1,1 0 0,0 0 0,2 1 0,0 0-153,1 0 0,0 0 0,0 0 0,0-1 0,0 0-1,0 0 1,0-1 0,0 1 0,0-1 0,0 0 0,0 0 0,1-1-1,-1 0 1,0 1 0,0-2 0,0 1 0,-1-1 0,1 1 0,0-1-1,6-4 1,-1 0-52,-1-1-1,-1 0 1,1-1 0,-1 1-1,-1-2 1,1 1 0,-1-1-1,7-12 1,2 84 2770,-14-60-2607,0 1 0,0 0 0,0-1 0,0 1 1,0-1-1,1 0 0,0 0 0,0 0 0,0 0 0,0 0 0,0-1 0,0 0 0,1 1 0,-1-1 0,1 0 0,-1 0 0,1-1 0,0 1 0,0-1 0,0 0 0,0 0 0,0 0 1,0-1-1,0 1 0,0-1 0,0 0 0,0 0 0,0 0 0,5-2 0,7 1 28,0-2 1,0 0-1,-1 0 0,0-2 0,1 0 1,16-8-1,-5-1-63,-18 9 0,1 0 0,0 0 0,0 1 0,16-4 0,-25 8 0,-1 0 0,1 1 0,0-1 0,-1 1 0,1-1 0,-1 0 0,1 1 0,0-1 0,-1 1 0,0 0 0,1-1 0,-1 1 0,1-1 0,-1 1 0,1 0 0,-1-1 0,0 1 0,0 0 0,1-1 0,-1 1 0,0 0 0,0-1 0,0 1 0,0 0 0,0-1 0,0 1 0,0 0 0,0 0 0,0-1 0,0 1 0,0 0 0,0 0 0,0-1 0,-1 1 0,1 1 0,0-2 0,-5 56 0,6-55 0,0 0 0,0-1 0,0 1 0,0 0 0,0-1 0,0 1 0,0-1 0,0 1 0,0-1 0,0 1 0,0-1 0,0 0 0,1 1 0,-1-1 0,0 0 0,0 0 0,0 0 0,0 0 0,1 0 0,-1 0 0,0 0 0,0-1 0,0 1 0,0 0 0,2-1 0,33-8 0,14-18-634,-42 21 473,0 1-1,1 0 1,0 0 0,-1 1-1,2 0 1,-1 1 0,0 0-1,1 1 1,10-2 0,-23 36 1319,-6-11-739,7-17-363,0 0 0,0 0-1,0 0 1,1 0 0,0 0 0,-1 0 0,1 1 0,1-1-1,-1 0 1,1 1 0,0 7 0,1-12-88,0 1-1,0-1 1,1 1-1,-1-1 1,0 0-1,0 0 1,1 0-1,-1 1 1,0-1-1,0-1 1,1 1-1,-1 0 1,0 0-1,1 0 1,-1-1-1,0 1 1,0 0-1,0-1 1,1 1-1,-1-1 1,0 0 0,0 1-1,1-2 1,5-3-1652,-1-1 0,1 1 0,-1-1 1,9-13-1,8-10-6446</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21.959"/>
    </inkml:context>
    <inkml:brush xml:id="br0">
      <inkml:brushProperty name="width" value="0.025" units="cm"/>
      <inkml:brushProperty name="height" value="0.025" units="cm"/>
    </inkml:brush>
  </inkml:definitions>
  <inkml:trace contextRef="#ctx0" brushRef="#br0">70 0 5926,'0'0'18727,"-5"11"-16528,3-9-2127,-3 8 418,1 0 0,0 0 0,0 0 0,1 0-1,-3 15 1,6-23-532,-1 1-1,1-1 1,0 1 0,0 0-1,0-1 1,0 1-1,0 0 1,1-1 0,-1 1-1,1 0 1,0-1 0,-1 1-1,1-1 1,0 1-1,1-1 1,-1 0 0,0 1-1,1-1 1,-1 0 0,1 0-1,0 0 1,-1 0-1,1 0 1,0 0 0,0-1-1,1 1 1,-1-1-1,0 1 1,0-1 0,1 0-1,3 2 1,17 4-2187,-17-5 2347,1 0 1,0 0-1,-1 1 0,1 0 1,-1 0-1,0 1 0,6 4 0,-11-7-13,0-1-1,0 1 0,0 0 0,0 0 0,-1 0 0,1 0 0,0 0 0,-1 1 0,1-1 0,-1 0 0,1 0 0,-1 0 0,1 0 1,-1 1-1,0-1 0,0 0 0,0 0 0,1 2 0,-2 0 21,1-1 0,-1 1 0,1-1 1,-1 1-1,0-1 0,0 0 0,0 1 0,0-1 0,-1 0 1,1 0-1,-1 0 0,-2 3 0,0 0-28,0 1 0,0-2 0,-1 1 0,0-1 0,0 1 0,0-1-1,-1-1 1,1 1 0,-1-1 0,0 0 0,0 0 0,0-1 0,0 1 0,0-1 0,0-1-1,-1 1 1,1-1 0,-1 0 0,-11-1 0,16 0-133,1-1 0,-1 1 0,1-1 0,-1 0 1,1 1-1,-1-1 0,1 0 0,0 0 0,-1 0 0,1 0 0,0 0 0,0-1 0,0 1 1,0 0-1,0-1 0,0 1 0,0 0 0,0-1 0,1 1 0,-1-1 0,1 1 0,-1-1 0,1 1 1,-1-1-1,1 0 0,0 1 0,-1-4 0,1 3-75,0-1-1,0 1 1,-1-1-1,2 1 1,-1 0-1,0-1 1,0 1-1,1 0 1,-1-1-1,1 1 1,0 0-1,-1 0 1,1-1-1,0 1 1,1 0-1,-1 0 1,0 0-1,3-3 1,3 0-1775,-1 1 0,1 0 0,0 0 0,0 1 0,0-1 0,15-3 0,3 0-6004</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22.427"/>
    </inkml:context>
    <inkml:brush xml:id="br0">
      <inkml:brushProperty name="width" value="0.025" units="cm"/>
      <inkml:brushProperty name="height" value="0.025" units="cm"/>
    </inkml:brush>
  </inkml:definitions>
  <inkml:trace contextRef="#ctx0" brushRef="#br0">1 93 4292,'0'0'23169,"8"-5"-21562,1 1-1434,-1 0 150,1 1 1,-1-2-1,0 1 0,0-1 1,0-1-1,-1 1 0,13-13 0,-15 5-435,-17 15 177,-16 15 271,24-14-294,0 1 0,0 0 1,0 0-1,1 0 0,0 0 1,0 1-1,0-1 1,0 1-1,1 0 0,-1 0 1,1 0-1,1 0 0,-1 0 1,-1 11-1,3-15-41,1 0 0,-1 0-1,1-1 1,0 1 0,-1 0 0,1 0 0,0-1 0,-1 1 0,1 0-1,0-1 1,0 1 0,-1-1 0,1 1 0,0-1 0,0 1-1,0-1 1,0 0 0,0 1 0,0-1 0,0 0 0,0 0-1,0 1 1,0-1 0,0 0 0,0 0 0,0 0 0,0 0-1,1-1 1,40 1-106,-32-1-38,150-3-2190,-137 12 3309,-13-4 97,-6-18-549,-13-31-524,7 39 0,0 0 0,1 0 0,0 0 0,0 0 0,0 0 0,0-8 0,3 13-1,-1 0 0,0 0-1,1 0 1,-1-1 0,1 2 0,0-1-1,-1 0 1,1 0 0,0 0 0,0 1-1,-1-1 1,1 1 0,0 0 0,0-1-1,0 1 1,-1 0 0,1 0 0,0 0 0,4 1-1,3-2-224,25-5-2176,6-3-4842</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23.987"/>
    </inkml:context>
    <inkml:brush xml:id="br0">
      <inkml:brushProperty name="width" value="0.025" units="cm"/>
      <inkml:brushProperty name="height" value="0.025" units="cm"/>
    </inkml:brush>
  </inkml:definitions>
  <inkml:trace contextRef="#ctx0" brushRef="#br0">160 67 4452,'0'0'13165,"-1"-8"-10005,1 4-2776,-1 0 0,0 0-1,0 1 1,0-1 0,0 1 0,-1-1-1,1 1 1,-1-1 0,0 1 0,-3-5-1,3 6-237,1 1 0,-1 0 0,1-1 0,-1 1 0,0 0 0,0 0 0,1 0 0,-1 0 0,0 1-1,0-1 1,0 0 0,0 1 0,0-1 0,0 1 0,0 0 0,0-1 0,0 1 0,0 0-1,0 0 1,0 1 0,0-1 0,0 0 0,0 1 0,0-1 0,0 1 0,0-1 0,-3 3 0,0 0-91,0 0 1,0 1 0,1-1-1,-1 1 1,1 0 0,0 0-1,0 1 1,0-1 0,0 1 0,1 0-1,0 0 1,0 0 0,0 1-1,1-1 1,0 0 0,0 1 0,0 0-1,1-1 1,-1 1 0,2 0-1,-1 0 1,0 9 0,1-14-51,0 0 1,0 0-1,0 0 1,0 0-1,1 0 1,-1 0-1,0 0 1,0 0-1,1-1 1,-1 1-1,0 0 1,1 0-1,-1 0 1,1 0 0,-1-1-1,1 1 1,-1 0-1,1 0 1,0-1-1,-1 1 1,1 0-1,0-1 1,0 1-1,-1-1 1,1 1-1,0-1 1,0 1-1,0-1 1,0 0-1,0 1 1,0-1-1,-1 0 1,1 0-1,0 0 1,1 0-1,43-2 100,-41 1-122,0 0 1,0 1-1,1-1 1,-1 1-1,0 0 1,0 1-1,8 0 1,-10 1 8,-1 0 0,1 1 0,-1-1 0,0 0 0,1 1 0,-1-1 0,0 1 0,-1-1 0,1 1 0,0-1 1,-1 1-1,1 0 0,-1-1 0,0 1 0,0 0 0,0-1 0,0 1 0,-1-1 0,0 5 0,1 2 22,-1 36 223,-1-1-1,-11 51 0,9-72-81,-1-1 0,-1 0 0,-2 0 0,0-1 0,-1 1 0,-12 19 0,20-39-143,1-1 0,-1 0 0,1 0 0,-1 1 0,0-1 0,0 0 0,1 0 0,-1 0 0,0 0 0,0 0 0,0 0 0,0 0 0,0 0 0,-1 0 0,1 0 0,0-1 0,0 1 0,-1 0 0,1-1 0,0 1 0,-1-1 0,-1 1 0,2-1-4,0-1 0,0 1 0,1-1 0,-1 1 1,0-1-1,0 0 0,0 1 0,0-1 0,0 0 0,1 0 0,-1 1 1,0-1-1,1 0 0,-1 0 0,0 0 0,1 0 0,-1 0 1,1 0-1,0 0 0,-1 0 0,1-1 0,-4-10 24,1 1 0,1-1-1,-2-21 1,0-15-32,2-1 0,7-70 0,-5 117-69,0-1 1,0 1-1,1 0 0,-1-1 0,1 1 1,0 0-1,0 0 0,0-1 1,0 1-1,0 0 0,0 0 0,0 0 1,1 0-1,-1 0 0,1 1 1,0-1-1,-1 0 0,1 1 0,0-1 1,0 1-1,0-1 0,3 0 1,1-1-447,1 1 0,-1 0 0,1 1 1,0 0-1,0 0 0,8 0 0,35-7-2869,-17-6-3764,1-4-5611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1:31.138"/>
    </inkml:context>
    <inkml:brush xml:id="br0">
      <inkml:brushProperty name="width" value="0.025" units="cm"/>
      <inkml:brushProperty name="height" value="0.025" units="cm"/>
    </inkml:brush>
  </inkml:definitions>
  <inkml:trace contextRef="#ctx0" brushRef="#br0">215 99 13485,'6'-10'3347,"-2"2"-2575,0 1-99,0-1-1,0 1 0,0 0 1,1 0-1,-1 1 0,2 0 0,-1-1 1,1 2-1,0-1 0,12-8 1,-18 14-585,1 1 1,-1-1 0,1 1 0,-1-1 0,1 1-1,-1-1 1,0 1 0,1-1 0,-1 1 0,0 0-1,1-1 1,-1 1 0,0 0 0,0-1 0,0 1-1,0 0 1,0-1 0,0 1 0,0 0 0,0-1-1,0 1 1,0 0 0,0-1 0,0 1 0,0 0 0,0-1-1,-1 1 1,1 1 0,-4 25 427,-22 53 336,-3-1 1,-54 102-1,-13 35-553,88-189-113,4-16-2740,2-30-855,2 11 2144,-1 1-1,0 0 0,-1-1 1,0 1-1,0 0 0,0 0 0,-1 0 1,0 0-1,-6-10 0,-9-10-6026</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24.330"/>
    </inkml:context>
    <inkml:brush xml:id="br0">
      <inkml:brushProperty name="width" value="0.025" units="cm"/>
      <inkml:brushProperty name="height" value="0.025" units="cm"/>
    </inkml:brush>
  </inkml:definitions>
  <inkml:trace contextRef="#ctx0" brushRef="#br0">39 1 13549,'0'0'10954,"-18"55"-8199,9-32-577,1-1-801,4-1-608,4-5-545,0-1-160,4-8-736,11-5-642,5-2-383,1-5-1378,0-12-1570,0-8-3586</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24.813"/>
    </inkml:context>
    <inkml:brush xml:id="br0">
      <inkml:brushProperty name="width" value="0.025" units="cm"/>
      <inkml:brushProperty name="height" value="0.025" units="cm"/>
    </inkml:brush>
  </inkml:definitions>
  <inkml:trace contextRef="#ctx0" brushRef="#br0">42 9 5541,'0'0'11200,"-5"11"-6571,0 3-3996,-19 51 2878,22-59-3059,0 0 0,1 1 0,0-1 0,0 0 0,1 1 0,-1-1 0,1 0 0,1 1 0,1 9 0,-1-15-433,-1 1 0,1 0 0,1 0 0,-1-1 0,0 1 0,0-1 0,1 1 0,-1-1 0,1 1 0,-1-1 1,1 0-1,-1 0 0,1 0 0,0 0 0,0 0 0,0 0 0,-1 0 0,1 0 0,0-1 0,0 1 0,0-1 0,0 0 0,0 1 0,0-1 0,0 0 1,0 0-1,0 0 0,0 0 0,0-1 0,0 1 0,0 0 0,4-2 0,-1 1-6,0 0 0,0 0 0,0-1 0,0 0 0,0 1 0,0-2 0,-1 1 0,1 0 0,-1-1 0,1 0 0,7-7-1,-8 4 14,0 1 0,-1-2 0,0 1-1,0 0 1,0-1 0,-1 1-1,0-1 1,0 0 0,-1 1-1,1-1 1,-2 0 0,1 0-1,-1 0 1,0 0 0,-2-13 0,2 19-2,0 0 1,0 0 0,0 0 0,-1 1 0,1-1-1,0 0 1,-1 0 0,1 0 0,0 0 0,-1 1-1,1-1 1,-1 0 0,1 0 0,-1 1 0,0-1-1,1 1 1,-1-1 0,0 0 0,1 1 0,-1-1-1,0 1 1,0 0 0,0-1 0,1 1-1,-1-1 1,0 1 0,0 0 0,0 0 0,0 0-1,0-1 1,1 1 0,-1 0 0,0 0 0,0 0-1,0 0 1,0 0 0,0 1 0,0-1 0,0 0-1,1 0 1,-1 0 0,0 1 0,0-1 0,0 1-1,0-1 1,1 0 0,-1 1 0,0 0 0,1-1-1,-1 1 1,0-1 0,1 1 0,-1 0 0,0-1-1,1 1 1,-1 0 0,1 0 0,0-1 0,-1 1-1,1 0 1,-1 1 0,0 0-25,0 0 0,0 1 0,0-1 0,0 0 0,0 0 0,0 1 0,1-1 0,-1 1 0,1-1 0,0 1 0,-1-1 0,1 1 0,0-1 0,1 1 0,-1-1 0,0 1 0,1-1 0,-1 0 0,1 1 0,0-1 0,0 0 0,0 1 0,0-1 0,0 0 0,0 0 0,1 0 0,-1 0 0,1 0 0,-1 0 0,1 0 0,0 0 0,0-1 0,0 1 0,0-1 0,0 1 0,0-1 0,0 0 0,0 0 0,1 0 0,-1 0 0,0 0 0,1-1 0,2 2 0,2-1 0,0 0 0,-1-1 0,1 1 0,-1-1 0,1 0 0,0-1 0,-1 0 0,1 0 0,-1 0 0,1-1 0,-1 0 0,0 0 0,0 0 0,0-1 0,10-6 0,-10 6 0,0-1 0,-1 0 0,0 0 0,0 0 0,0 0 0,-1-1 0,1 0 0,-1 0 0,0 0 0,-1-1 0,1 1 0,-1-1 0,0 0 0,0 0 0,-1 0 0,0 0 0,2-10 0,-4 16 0,0 0 0,0-1 0,0 1 0,1 0 0,-1 0 0,-1-1 0,1 1 0,0 0 0,0-1 0,0 1 0,0 0 0,0-1 0,0 1 0,0 0 0,0-1 0,0 1 0,-1 0 0,1 0 0,0-1 0,0 1 0,0 0 0,-1-1 0,1 1 0,0 0 0,0 0 0,-1 0 0,1-1 0,0 1 0,0 0 0,-1 0 0,1 0 0,0 0 0,-1 0 0,1 0 0,0-1 0,-1 1 0,1 0 0,0 0 0,-1 0 0,-17 5 0,-14 13 0,25-10 0,0 0 0,1 0 0,0 0 0,-8 15 0,12-20 0,1-1 0,-1 1 0,1-1 0,0 1 0,0-1 0,0 1 0,0 0 0,0 0 0,1-1 0,-1 1 0,1 0 0,0 0 0,-1 0 0,1 0 0,1-1 0,-1 1 0,0 0 0,1 0 0,-1 0 0,1-1 0,2 5 0,-2-5 0,1-1 0,0 1 0,0-1 0,0 0 0,0 0 0,0 0 0,0 0 0,0 0 0,0-1 0,1 1 0,-1 0 0,0-1 0,0 0 0,1 1 0,-1-1 0,4 0 0,47-2 0,-41 1 0,79-12 0,-70 8 0,0 1 0,0 2 0,32-1 0,-51 3 0,-1 1 0,1-1 0,-1 1 0,1-1 0,-1 1 0,0 0 0,1 0 0,-1-1 0,0 1 0,1 0 0,-1 0 0,0 0 0,0 1 0,0-1 0,0 0 0,0 0 0,0 1 0,1 1 0,-1-1 0,1 0 0,-1 0 0,0 0 0,1-1 0,0 1 0,-1 0 0,1-1 0,0 1 0,0-1 0,0 0 0,0 0 0,0 1 0,0-1 0,2 0 0,6 1-168,0 0 1,1-1-1,-1 0 0,0-1 1,0 0-1,0-1 1,0 0-1,0 0 0,0-1 1,0-1-1,0 0 0,0 0 1,-1-1-1,16-8 1,-24 12-306,0-1 1,-1 1 0,1-1 0,0 1 0,-1-1-1,1 0 1,-1 1 0,1-1 0,-1 0 0,1 1-1,-1-1 1,1 0 0,-1 0 0,0 1 0,1-1-1,-1 0 1,0 0 0,0 0 0,0 1 0,0-1-1,1-1 1,-1-11-10135</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25.187"/>
    </inkml:context>
    <inkml:brush xml:id="br0">
      <inkml:brushProperty name="width" value="0.025" units="cm"/>
      <inkml:brushProperty name="height" value="0.025" units="cm"/>
    </inkml:brush>
  </inkml:definitions>
  <inkml:trace contextRef="#ctx0" brushRef="#br0">0 59 13485,'0'0'15150,"26"-59"-20819</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25.625"/>
    </inkml:context>
    <inkml:brush xml:id="br0">
      <inkml:brushProperty name="width" value="0.025" units="cm"/>
      <inkml:brushProperty name="height" value="0.025" units="cm"/>
    </inkml:brush>
  </inkml:definitions>
  <inkml:trace contextRef="#ctx0" brushRef="#br0">65 1 3716,'0'0'24108,"1"9"-22283,7 160 1293,-7-167-3118,-1-1 0,1 1 0,0-1 0,0 1 0,0 0 0,0-1 0,0 0 0,0 1 0,0-1 0,0 0 0,0 1 0,1-1 0,-1 0 0,0 0 0,1 0 0,-1 0 0,1 0 0,-1-1 0,1 1 0,0 0 0,-1-1 0,1 1 0,0-1 0,-1 1 0,1-1 0,0 0 0,0 0 0,-1 0 0,1 0 0,0 0 0,0 0 0,-1 0 0,1-1 0,2 0 0,5 0 0,1 0 0,-1-1 0,0 0 0,17-7 0,-9 1-129,-5 2-226,1 1 0,0 0 0,0 0 1,0 2-1,18-4 0,-31 7 349,0 0-1,1 0 1,-1 0 0,1 0 0,-1 0-1,0 0 1,1 0 0,-1 0 0,1 0-1,-1 0 1,1 0 0,-1 0 0,0 0-1,1 0 1,-1 0 0,1 0 0,-1 1-1,0-1 1,1 0 0,-1 0 0,0 1-1,1-1 1,-1 0 0,0 0 0,1 1-1,-1-1 1,0 0 0,0 1 0,1-1-1,-1 0 1,0 1 0,0-1 0,0 1-1,1-1 1,-1 0 0,0 1 0,0 0-1,-4 20 223,-20 19 1023,15-30-1184,0-1 0,0 1-1,-1-1 1,-1-1 0,1 0 0,-1-1 0,-1 0-1,1 0 1,-1-1 0,0-1 0,0 0-1,-1 0 1,0-1 0,0-1 0,0 0 0,0-1-1,0-1 1,-26 1 0,38-2-62,-1 0 1,1 0-1,-1 0 1,1 0-1,-1-1 0,0 1 1,1 0-1,-1-1 1,1 1-1,0-1 0,-1 1 1,1-1-1,-1 0 1,1 1-1,0-1 1,-1 0-1,1 0 0,0 0 1,0 0-1,0 0 1,0-1-1,0 1 0,0 0 1,0 0-1,0-1 1,0 1-1,1 0 0,-1-1 1,0 1-1,1-1 1,-1 1-1,1-1 0,0 1 1,0-1-1,-1 1 1,1-1-1,0 1 0,0-1 1,0 1-1,0-1 1,1 1-1,-1-1 0,0 0 1,1 1-1,-1 0 1,1-1-1,-1 1 1,1-1-1,0 1 0,-1 0 1,1-1-1,0 1 1,0 0-1,0 0 0,0-1 1,0 1-1,1 0 1,-1 0-1,0 0 0,0 0 1,1 1-1,-1-1 1,0 0-1,1 1 0,-1-1 1,1 0-1,1 0 1,17-3-3151,0 0 0,25-1 0,-29 3 680,25-3-5338</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26.124"/>
    </inkml:context>
    <inkml:brush xml:id="br0">
      <inkml:brushProperty name="width" value="0.025" units="cm"/>
      <inkml:brushProperty name="height" value="0.025" units="cm"/>
    </inkml:brush>
  </inkml:definitions>
  <inkml:trace contextRef="#ctx0" brushRef="#br0">80 5 1153,'0'0'19410,"-9"0"-16249,-28 1-572,36-1-2471,0 0 0,1 0-1,-1 0 1,0 0 0,0 0 0,0 0 0,0 1 0,0-1 0,1 0 0,-1 1-1,0-1 1,0 1 0,0-1 0,1 1 0,-1-1 0,0 1 0,1-1-1,-1 1 1,0 0 0,1-1 0,-1 1 0,1 0 0,-1-1 0,1 1 0,-1 0-1,1 0 1,-1 0 0,1-1 0,0 1 0,0 0 0,-1 0 0,1 0-1,0 0 1,0 0 0,0 0 0,0-1 0,0 1 0,0 0 0,0 0 0,1 2-1,-1-2-51,0 1-1,1-1 0,-1 0 0,1 1 0,0-1 1,-1 0-1,1 1 0,0-1 0,0 0 1,-1 0-1,1 0 0,0 0 0,0 0 0,1 0 1,-1 0-1,0 0 0,0 0 0,0 0 1,1 0-1,-1-1 0,2 1 0,6 1-49,0 0-1,1-1 0,-1 0 1,1-1-1,-1 0 1,1 0-1,-1-1 0,0-1 1,1 1-1,11-5 1,-3 0-13,-1-2 1,0 0-1,0-1 1,17-11-1,-33 42-3,-14 31 0,1 2 0,-5 69 0,16-109 0,0 1 0,-2-1 0,0 0 0,-1 0 0,0 0 0,-13 28 0,15-39 0,0 0 0,1 0 0,-2-1 0,1 1 0,0 0 0,-1-1 0,0 0 0,0 0 0,0 0 0,0 0 0,0 0 0,0 0 0,-1-1 0,0 0 0,1 1 0,-1-1 0,0-1 0,0 1 0,0-1 0,0 1 0,0-1 0,0 0 0,0 0 0,-1-1 0,1 0 0,0 1 0,-1-1 0,1-1 0,-8 0 0,8 0 0,1-1 0,-1 1 0,0-1 0,0 0 0,1 0 0,0-1 0,-1 1 0,1 0 0,0-1 0,0 0 0,0 0 0,0 0 0,1 0 0,-1 0 0,1-1 0,0 1 0,0-1 0,0 0 0,0 1 0,1-1 0,0 0 0,-1 0 0,1 0 0,1 0 0,-1 0 0,0 0 0,1-5 0,-1 3 0,0-1 0,1 0 0,0 1 0,0-1 0,1 0 0,-1 1 0,1-1 0,1 0 0,-1 1 0,1 0 0,1-1 0,-1 1 0,1 0 0,0 0 0,0 0 0,5-6 0,1 4-225,0-1 0,1 1 0,0 1 0,0 0 0,1 0 0,-1 1 0,15-5 0,88-30-4232,-49 19 1153,9-6-5905</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27.168"/>
    </inkml:context>
    <inkml:brush xml:id="br0">
      <inkml:brushProperty name="width" value="0.025" units="cm"/>
      <inkml:brushProperty name="height" value="0.025" units="cm"/>
    </inkml:brush>
  </inkml:definitions>
  <inkml:trace contextRef="#ctx0" brushRef="#br0">42 0 5093,'0'0'24685,"3"12"-23073,-1 0-1475,1 0 1,-2 0 0,0 0 0,0 0-1,-1 0 1,-1 0 0,0 1 0,-1-1-1,-6 23 1,-6 7-138,8-27 0,1 0 0,0 1 0,1 0 0,-3 26 0,25-74 0,-6 12 0,8-32-211,19-80 0,-44 160 201,3-19 59,0 1 1,1 0-1,0-1 1,0 1-1,1 0 1,3 20 0,-3-29-49,1 0 1,-1 0-1,1 0 1,0 0-1,-1 0 1,1 0-1,0 0 1,0 0-1,0 0 1,0 0 0,0 0-1,0 0 1,0-1-1,0 1 1,0 0-1,0-1 1,1 1-1,-1-1 1,0 1-1,0-1 1,1 0 0,-1 1-1,0-1 1,1 0-1,-1 0 1,0 0-1,0 0 1,1 0-1,-1 0 1,0 0-1,1 0 1,-1-1 0,0 1-1,0-1 1,1 1-1,-1-1 1,2 0-1,4-1 5,1-1-1,-1 0 0,0 0 1,13-8-1,0-4-21,0 0 0,20-21 0,-34 29 11,0 1 0,0-1 1,0-1-1,-1 1 0,0-1 0,0 0 0,-1 0 1,0 0-1,4-11 0,-23 71 17,6-26 2,1 0 0,2 0 0,0 1 0,2 0 0,-1 32 0,5-58-14,1 0 0,0 0 0,-1 0 0,1 0 0,0 0 0,-1-1 0,1 1 0,0 0 0,0 0 0,0-1 0,0 1 0,0 0 0,0-1 0,0 1 0,0-1 0,0 1 0,0-1 0,0 0 0,0 1 0,0-1 0,0 0 0,1 0 0,-1 0 0,0 1 0,0-1 0,0-1 0,0 1 0,1 0 0,0 0 0,41-4 0,-34 2 0,0-1 0,0-1 0,0 1 0,0-1 0,0-1 0,-1 0 0,0 0 0,10-8 0,-14 10 0,-1 0 0,1 0 0,-1 0 0,0 0 0,0-1 0,0 1 0,0-1 0,-1 0 0,1 0 0,-1 0 0,0 0 0,0 0 0,0 0 0,-1-1 0,0 1 0,0-1 0,0 1 0,0-1 0,0-5 0,-1 9 0,-1 1 0,1-1 0,-1 0 0,1 1 0,-1-1 0,1 1 0,-1-1 0,1 1 0,-1-1 0,1 1 0,-1-1 0,0 1 0,1-1 0,-1 1 0,0 0 0,1-1 0,-1 1 0,0 0 0,1 0 0,-1-1 0,0 1 0,0 0 0,1 0 0,-1 0 0,0 0 0,0 0 0,1 0 0,-1 0 0,0 0 0,0 0 0,0 1 0,-28 4 0,23-2 0,1 1 0,0-1 0,0 1 0,0 0 0,1 0 0,-1 1 0,1-1 0,-4 7 0,6-9 0,0 0 0,0 1 0,0-1 0,1 1 0,-1-1 0,1 1 0,-1 0 0,1-1 0,0 1 0,0 0 0,1 0 0,-1 0 0,0 0 0,1 0 0,0 0 0,0 0 0,0 0 0,0 5 0,1-7 5,0 0 1,0 0-1,-1 0 0,1 0 1,0 0-1,0 0 0,0-1 0,0 1 1,0 0-1,0-1 0,0 1 1,0 0-1,1-1 0,-1 0 1,0 1-1,0-1 0,0 0 0,1 1 1,-1-1-1,2 0 0,30 3-300,-27-3 15,37 0-3158,8 0-4928</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27.625"/>
    </inkml:context>
    <inkml:brush xml:id="br0">
      <inkml:brushProperty name="width" value="0.025" units="cm"/>
      <inkml:brushProperty name="height" value="0.025" units="cm"/>
    </inkml:brush>
  </inkml:definitions>
  <inkml:trace contextRef="#ctx0" brushRef="#br0">166 17 8136,'0'0'18967,"-8"-4"-16623,5 2-2254,1 0 0,-1 1 0,1 0 0,-1-1 0,1 1 0,-1 0 0,0 1 0,0-1 0,1 0 1,-1 1-1,0-1 0,0 1 0,0 0 0,0 0 0,0 0 0,1 0 0,-1 1 0,0-1 1,0 1-1,0 0 0,1 0 0,-1 0 0,0 0 0,1 0 0,-1 0 0,1 1 0,-1-1 0,1 1 1,0 0-1,-1 0 0,1 0 0,-2 2 0,-4 4-46,1 1-1,-1 0 1,2 0 0,-1 1-1,1 0 1,-5 12 0,8-17-42,1 1 1,0-1 0,0 0 0,0 1-1,1-1 1,0 1 0,0 0 0,0-1-1,1 1 1,0 0 0,0 0 0,0-1-1,1 1 1,1 8 0,-1-12-15,1 0 0,-1 0 0,0 0 0,1-1 0,-1 1 0,1 0 0,-1-1-1,1 1 1,0-1 0,0 1 0,-1-1 0,1 0 0,0 0 0,0 0 0,1 0 0,-1 0 0,0 0 0,0-1 0,0 1 0,0-1 0,1 1 0,-1-1 0,0 0-1,3 0 1,58-1-1747,-19-9-2794,1-7-3567</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28.185"/>
    </inkml:context>
    <inkml:brush xml:id="br0">
      <inkml:brushProperty name="width" value="0.025" units="cm"/>
      <inkml:brushProperty name="height" value="0.025" units="cm"/>
    </inkml:brush>
  </inkml:definitions>
  <inkml:trace contextRef="#ctx0" brushRef="#br0">0 121 5541,'0'0'26815,"9"-3"-26447,70-31-314,-74 31-55,1 0 0,-1 0 0,1 0 1,-1-1-1,0 0 0,0 0 0,0 0 1,-1-1-1,0 0 0,0 1 0,0-2 1,0 1-1,3-7 0,-6 12 0,-1-1 1,0 1-1,0 0 1,1-1-1,-1 1 1,0 0-1,0-1 1,1 1-1,-1-1 0,0 1 1,0 0-1,0-1 1,0 1-1,0-1 1,1 1-1,-1-1 1,0 1-1,0-1 0,0 1 1,0 0-1,0-1 1,0 1-1,-1-1 1,1 1-1,0-1 0,0 1 1,0-1-1,0 1 1,0 0-1,-1-1 1,1 1-1,0-1 1,0 1-1,-1 0 0,1-1 1,0 1-1,-1 0 1,1-1-1,0 1 1,-1 0-1,1 0 1,0-1-1,-1 1 0,1 0 1,-1 0-1,1 0 1,0-1-1,-1 1 1,1 0-1,-1 0 1,1 0-1,-1 0 0,1 0 1,0 0-1,-1 0 1,1 0-1,-1 0 1,1 0-1,-1 0 1,1 0-1,-1 0 0,1 0 1,0 1-1,-1-1 1,1 0-1,-1 1 1,-29 14-70,24-9 75,0 0 0,1 0 0,0 0 1,0 1-1,0 0 0,1 0 0,0 0 0,0 1 0,1-1 0,0 1 0,1 0 0,-1 0 0,1 0 0,1 0 0,0 0 1,0 0-1,0 1 0,1-1 0,0 0 0,2 10 0,-1-16-5,0 0 0,0 0 0,1 0 0,-1 0 0,1 0 0,-1 0 0,1 0 0,0 0 0,0-1 0,0 1 0,0-1 0,0 0 0,0 1 0,0-1 0,0 0 0,0 0 0,1 0 0,-1 0 0,0-1 0,1 1 0,-1-1 0,1 1 0,-1-1 0,0 0 0,1 0 0,-1 0 0,1 0 0,-1 0 0,4-2 0,5 1 0,-1 0 0,1-1 0,-1 0 0,1-1 0,13-6 0,10-8-896,0-2 1,31-24-1,-17 11 321,-47 32 590,-1-1-1,0 1 0,1-1 1,-1 1-1,1-1 0,-1 1 1,1 0-1,-1-1 0,1 1 1,-1 0-1,1-1 0,-1 1 1,1 0-1,-1-1 0,1 1 0,0 0 1,-1 0-1,1 0 0,-1 0 1,1-1-1,0 1 0,-1 0 1,1 0-1,0 0 0,-1 0 1,1 0-1,-1 1 0,1-1 1,0 0-1,-1 0 0,1 0 1,-1 1-1,1-1 0,0 0 1,-1 0-1,1 1 0,-1-1 1,1 0-1,-1 1 0,1-1 1,-1 1-1,1-1 0,-1 1 1,0-1-1,1 1 0,-1-1 1,0 1-1,1-1 0,-1 1 1,0-1-1,0 1 0,1 0 1,-1-1-1,0 1 0,0-1 1,0 2-1,-2 50 1490,1-47-1386,0 1 0,0-1-1,1 0 1,0 0-1,0 1 1,0-1-1,2 9 1,-1-13-118,0 0 0,0 0 0,0-1 0,0 1 0,0 0 0,0-1 0,0 1 0,0-1 0,0 1 0,1-1 0,-1 1 0,0-1 0,0 0 0,0 0 0,1 1 0,-1-1 0,0 0 0,0 0 0,1 0 0,-1-1 0,0 1 0,0 0 0,1 0 0,1-1 0,30-10 0,10-22-2428,11-30-5388,-40 43 860</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28.701"/>
    </inkml:context>
    <inkml:brush xml:id="br0">
      <inkml:brushProperty name="width" value="0.025" units="cm"/>
      <inkml:brushProperty name="height" value="0.025" units="cm"/>
    </inkml:brush>
  </inkml:definitions>
  <inkml:trace contextRef="#ctx0" brushRef="#br0">59 1 8936,'0'0'16549,"-1"13"-14296,-25 159 368,15-115-1818,2 1-1,-2 71 1,11-129-803,0 0 0,-1 1 0,1-1 0,0 0 0,0 1 0,0-1 0,0 0 0,0 1 0,0-1 0,0 0 0,0 1 0,0-1 0,0 0 0,1 1 0,-1-1 0,0 0 0,0 1 0,0-1 0,0 0 0,0 1 0,1-1 0,-1 0 0,0 0 0,0 1 0,0-1 0,1 0 0,-1 0 0,0 1 0,0-1 0,1 0 0,-1 0 0,0 0 0,0 0 0,1 1 0,-1-1 0,0 0 0,1 0 0,12-7 0,9-18 0,-10 7 0,0 0 0,1 1 0,20-22 0,-30 36 0,-1 0 0,0 1 0,1-1 0,0 1 0,-1 0 0,1 0 0,0 0 0,0 0 0,1 0 0,-1 1 0,0-1 0,0 1 0,1 0 0,-1 0 0,1 0 0,-1 1 0,1-1 0,-1 1 0,1-1 0,-1 1 0,7 1 0,-9 0 0,0 0 0,1 0 0,-1 0 0,0 0 0,0 0 0,0 0 0,1 0 0,-1 1 0,0-1 0,-1 0 0,1 1 0,0-1 0,0 1 0,-1-1 0,1 1 0,0-1 0,-1 1 0,0-1 0,1 1 0,-1 0 0,0-1 0,0 1 0,0 0 0,0 1 0,0 52 0,-1-40 0,32-13 0,-22-3-6,1-1 0,-1 1 0,0-2 0,0 1-1,0-1 1,0 0 0,0-1 0,-1 0 0,1-1 0,-1 1 0,0-2 0,-1 1 0,12-11 0,-17 14-160,-1 1 0,0 0 0,0 0 0,0-1 1,0 1-1,0 0 0,-1-1 0,1 1 0,0-1 1,-1 1-1,1-1 0,-1 0 0,1 1 0,-1-1 1,0 1-1,0-1 0,0 0 0,0 1 0,0-1 1,0 0-1,0 1 0,0-1 0,-1 0 0,1 1 1,0-1-1,-1 1 0,0-1 0,1 1 1,-1-1-1,-1-1 0,-1-1-741,0 0 0,0 1 0,-1 0-1,1-1 1,-1 1 0,1 1 0,-1-1 0,0 0 0,-7-3 0,-25-10-5264</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29.029"/>
    </inkml:context>
    <inkml:brush xml:id="br0">
      <inkml:brushProperty name="width" value="0.025" units="cm"/>
      <inkml:brushProperty name="height" value="0.025" units="cm"/>
    </inkml:brush>
  </inkml:definitions>
  <inkml:trace contextRef="#ctx0" brushRef="#br0">1 20 14061,'0'0'9545,"74"-19"-9385,-29 19-576,4 3-2210,-1 1-2179</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1:31.494"/>
    </inkml:context>
    <inkml:brush xml:id="br0">
      <inkml:brushProperty name="width" value="0.025" units="cm"/>
      <inkml:brushProperty name="height" value="0.025" units="cm"/>
    </inkml:brush>
  </inkml:definitions>
  <inkml:trace contextRef="#ctx0" brushRef="#br0">59 24 7143,'-6'8'3251,"-1"4"-2543,0-1 0,1 1 0,0 0 0,1 0 0,0 1 0,1-1-1,1 1 1,0 0 0,0 0 0,1 1 0,1-1 0,0 18 0,2-28-542,-1-1 0,1 1 0,-1 0-1,1 0 1,0-1 0,0 1 0,0 0 0,1-1 0,-1 1-1,1-1 1,-1 0 0,1 1 0,0-1 0,0 0-1,0 0 1,0 0 0,0 0 0,0-1 0,0 1-1,1 0 1,-1-1 0,1 0 0,-1 1 0,1-1 0,0 0-1,-1 0 1,1-1 0,0 1 0,0-1 0,0 1-1,-1-1 1,1 0 0,0 0 0,3 0 0,9 0 458,0 0 1,0-1-1,0-1 1,0 0-1,20-6 1,47-20 201,139-67 1,-146 60-1071,3-2-2914,-29 9-2749,0-6-5495</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29.388"/>
    </inkml:context>
    <inkml:brush xml:id="br0">
      <inkml:brushProperty name="width" value="0.025" units="cm"/>
      <inkml:brushProperty name="height" value="0.025" units="cm"/>
    </inkml:brush>
  </inkml:definitions>
  <inkml:trace contextRef="#ctx0" brushRef="#br0">65 215 8968,'0'0'16715,"-9"10"-13779,-28 32-907,35-40-1979,0 0 1,1 0 0,-1 0 0,1 0 0,-1 0 0,1 0-1,0 0 1,0 0 0,0 1 0,0-1 0,0 0-1,0 1 1,1-1 0,-1 1 0,1 3 0,0-5-28,0 0 0,0 0 1,1-1-1,-1 1 0,0 0 0,1 0 1,-1-1-1,1 1 0,-1 0 1,1-1-1,-1 1 0,1 0 0,0-1 1,-1 1-1,1-1 0,0 1 0,-1-1 1,1 1-1,0-1 0,0 0 1,-1 1-1,1-1 0,0 0 0,0 0 1,0 1-1,-1-1 0,1 0 0,1 0 1,3 0 24,-1 1 1,1-1-1,-1-1 1,1 1 0,-1-1-1,1 1 1,-1-1-1,1 0 1,-1-1-1,0 1 1,1-1-1,5-4 1,45-38-1693,-50 40 1479,-1 0 1,0 0 0,0-1-1,-1 1 1,1-1-1,-1 0 1,0 0-1,0 0 1,3-10 0,-5 14 249,-4 4 130,0 0-1,1 1 1,-1-1-1,1 1 1,0 0-1,0-1 1,1 1-1,-2 5 1,2-8-112,-3 10 24,0-1 1,1 1-1,0 0 1,0 1-1,0 13 1,2-23-118,1 0 0,0 0 0,-1 0 0,1 0 0,0 0 0,0 0 0,1-1 0,-1 1 1,0 0-1,1 0 0,-1 0 0,1 0 0,-1-1 0,1 1 0,0 0 0,0 0 0,-1-1 1,1 1-1,1-1 0,-1 1 0,0-1 0,0 1 0,1-1 0,-1 0 0,0 1 0,1-1 1,-1 0-1,1 0 0,0 0 0,-1 0 0,1 0 0,0-1 0,-1 1 0,1 0 0,0-1 1,0 1-1,0-1 0,0 0 0,2 0 0,5 0-27,-1-1 0,0-1 1,1 1-1,-1-2 0,0 1 0,0-1 0,0 0 1,0-1-1,-1 1 0,1-2 0,-1 1 0,0-1 1,0 0-1,-1 0 0,0-1 0,9-10 0,4-5-114,0 0-1,-2-1 1,25-42 0,-35 51 83,0 0 1,-1 0 0,0 0 0,-1-1 0,0 1 0,-1-1 0,0-1 0,-2 1 0,1 0 0,-1-20 0,-2 33 54,0 1 0,0-1 1,0 1-1,0 0 1,0-1-1,0 1 0,0 0 1,0-1-1,0 1 0,0-1 1,0 1-1,0 0 1,0-1-1,0 1 0,-1 0 1,1-1-1,0 1 0,0 0 1,0-1-1,-1 1 1,1 0-1,0-1 0,0 1 1,-1 0-1,1 0 0,0-1 1,-1 1-1,1 0 1,0 0-1,-1 0 0,1-1 1,0 1-1,-1 0 0,1 0 1,0 0-1,-1 0 1,1 0-1,-1 0 0,1 0 1,-1 0-1,-20 7 439,-15 21 135,21-11-581,0 1 0,2 1 0,-19 33 0,26-41 0,1 0 0,0 0 0,1 0 0,0 1 0,1 0 0,0 0 0,1 0 0,-1 20 0,3-29-36,0 0 1,1 0-1,-1 0 1,1 0-1,0 0 1,0-1-1,0 1 0,0 0 1,0 0-1,1-1 1,-1 1-1,1-1 0,-1 1 1,1-1-1,0 0 1,0 1-1,0-1 1,0 0-1,1 0 0,-1-1 1,1 1-1,-1 0 1,1-1-1,-1 1 1,1-1-1,0 0 0,0 0 1,-1 0-1,1 0 1,0-1-1,0 1 1,0-1-1,0 0 0,4 0 1,3 1-546,-1 0-1,0-1 1,0-1 0,1 1-1,-1-2 1,0 1 0,0-1 0,0-1-1,0 1 1,11-6 0,16-13-12375</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30.105"/>
    </inkml:context>
    <inkml:brush xml:id="br0">
      <inkml:brushProperty name="width" value="0.025" units="cm"/>
      <inkml:brushProperty name="height" value="0.025" units="cm"/>
    </inkml:brush>
  </inkml:definitions>
  <inkml:trace contextRef="#ctx0" brushRef="#br0">84 1 9993,'0'0'19379,"-5"8"-17997,-1 2-1157,-5 6 30,0 1 1,1 0-1,2 0 1,-1 1-1,2 1 1,-10 36-1,17-54-255,0 0 0,0 0 0,1-1 0,-1 1 0,0 0 0,0 0 0,1 0 0,-1 0 0,0-1 0,1 1 0,-1 0 0,1 0 0,-1-1 0,1 1 0,-1 0 0,1-1 0,-1 1 0,1 0 0,0-1 0,-1 1 0,1-1 0,0 1 0,0-1 0,-1 1 0,1-1 0,0 0 0,0 1 0,0-1 0,0 0 0,-1 0 0,1 0 0,0 1 0,0-1 0,0 0 0,0 0 0,1-1 0,41 1 0,-34-1 0,62-9 0,-55 7 0,0 1 0,0 0 0,0 0 0,0 2 0,30 2 0,-44-1 0,-1-1 0,1 0 0,-1 0 0,1 1 0,-1-1 0,1 1 0,-1-1 0,1 1 0,-1 0 0,0-1 0,1 1 0,-1 0 0,0 0 0,1 0 0,-1 0 0,0 0 0,0 0 0,0 0 0,0 1 0,0-1 0,0 0 0,0 0 0,-1 1 0,1-1 0,0 1 0,-1-1 0,1 1 0,-1-1 0,1 1 0,-1-1 0,0 1 0,0-1 0,0 1 0,0-1 0,0 1 0,0 0 0,0-1 0,0 1 0,0-1 0,-1 1 0,1-1 0,-1 2 0,-1 2 0,0 0 0,0 0 0,0 0 0,-1 0 0,1-1 0,-1 1 0,0-1 0,0 0 0,-1 0 0,1 0 0,-6 5 0,0-3 0,0-1 0,0 0 0,0 0 0,0-1 0,-1 0 0,1-1 0,-1 0 0,0 0 0,0-1 0,0 0 0,0-1 0,-1 0 0,1-1 0,0 0 0,-1 0 0,1-1 0,0-1 0,0 0 0,-14-4 0,22 5 6,0 0 1,0 0-1,1 0 0,-1 0 1,0 0-1,0-1 0,1 1 1,-1 0-1,1-1 0,0 1 1,-1-1-1,1 0 0,0 1 1,0-1-1,0 0 0,0 0 1,0 0-1,0 0 0,0-2 1,1 3-23,0 0 0,0 0 0,0 0 0,0 0 1,0 0-1,0 0 0,0 0 0,1 0 0,-1 0 0,0 0 0,0 1 1,1-1-1,-1 0 0,1 0 0,-1 0 0,1 0 0,-1 0 1,1 1-1,0-1 0,-1 0 0,1 1 0,0-1 0,0 0 0,-1 1 1,1-1-1,0 1 0,0-1 0,0 1 0,0-1 0,0 1 1,0 0-1,-1-1 0,1 1 0,0 0 0,0 0 0,0 0 0,0 0 1,0 0-1,2 0 0,111-2-13517,-66 2 5152</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30.464"/>
    </inkml:context>
    <inkml:brush xml:id="br0">
      <inkml:brushProperty name="width" value="0.025" units="cm"/>
      <inkml:brushProperty name="height" value="0.025" units="cm"/>
    </inkml:brush>
  </inkml:definitions>
  <inkml:trace contextRef="#ctx0" brushRef="#br0">80 140 5958,'0'0'26179,"-9"-4"-25602,6 3-571,0-1 0,0 1 0,0 0 0,-1 0 0,1 0 0,0 0 0,-1 1 0,1-1 0,0 1 0,-7 0 0,9 1-6,-1-1-1,0 1 1,1 0 0,-1 0-1,1-1 1,-1 1-1,1 0 1,-1 1-1,1-1 1,0 0 0,0 0-1,-1 0 1,1 1-1,0-1 1,0 1-1,0-1 1,1 1 0,-1-1-1,0 1 1,0-1-1,1 1 1,-1 0-1,1 0 1,-1-1 0,1 1-1,0 0 1,0-1-1,0 1 1,0 0-1,0 3 1,0-4 0,0 1 0,-1-1 0,1 0 0,0 1 0,0-1 0,0 1 0,0-1 0,0 0 0,1 1 0,-1-1 0,0 1 0,1-1 0,-1 0 0,1 1 0,-1-1 0,1 0 0,-1 0 0,1 1 0,0-1 0,0 0 0,0 0 0,0 0 0,0 0 0,0 0 0,0 0 0,0 0 0,0 0 0,1 0 0,2 0 0,0 0 0,0 0 0,0 0 0,0-1 0,0 1 0,0-1 0,0 0 0,0 0 0,4-2 0,0 1 0,0-1 0,0 0 0,0-1 0,-1 0 0,1 0 0,-1 0 0,0-1 0,0 0 0,0-1 0,0 0 0,-1 0 0,9-8 0,-7 5 0,1 1 0,0 1 0,1-1 0,-1 1 0,14-5 0,-21 43 0,-3-21 0,0-5 0,1 0 0,-1-1 0,1 1 0,1-1 0,-1 1 0,1 0 0,2 10 0,-2-15 0,0 1 0,0-1 0,0 1 0,0-1 0,0 1 0,0-1 0,1 0 0,-1 0 0,0 0 0,1 1 0,-1-2 0,1 1 0,-1 0 0,1 0 0,0 0 0,-1-1 0,1 1 0,0 0 0,-1-1 0,1 0 0,0 1 0,0-1 0,-1 0 0,1 0 0,0 0 0,0 0 0,0 0 0,-1-1 0,4 0 0,2 0-285,0-1 1,0 0-1,0-1 0,0 0 1,0 0-1,-1 0 1,1-1-1,-1 0 0,0 0 1,0 0-1,0-1 0,-1 0 1,0 0-1,6-7 1,3-5-1354,0 0 0,-2 0 0,18-31 0,-14 12-3524,-1 0-1532</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30.822"/>
    </inkml:context>
    <inkml:brush xml:id="br0">
      <inkml:brushProperty name="width" value="0.025" units="cm"/>
      <inkml:brushProperty name="height" value="0.025" units="cm"/>
    </inkml:brush>
  </inkml:definitions>
  <inkml:trace contextRef="#ctx0" brushRef="#br0">65 0 11050,'0'0'8270,"-3"12"-5035,-13 39-965,5-16-682,1-1 1,2 1-1,1 1 1,-3 40-1,10-71-1588,0 0 0,0 0 0,1 1 0,-1-1 0,1 0 0,0 0 0,1 0 0,-1 0 0,1 0 0,4 9 0,-5-13 0,-1 0 0,1 0 0,0 0 0,0 0 0,0 0 0,0-1 0,0 1 0,0 0 0,0 0 0,1-1 0,-1 1 0,0 0 0,0-1 0,0 1 0,1-1 0,-1 0 0,0 1 0,3-1 0,-1 0 0,0 0 0,0 0 0,0-1 0,0 1 0,0-1 0,0 0 0,0 0 0,0 0 0,0 0 0,0 0 0,3-3 0,5-3 0,1 0 0,-1-1 0,-1-1 0,1 0 0,-1 0 0,16-21 0,47-73 0,-42 56 0,-30 53-1648,-7 13-5187,0-12-1338</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31.150"/>
    </inkml:context>
    <inkml:brush xml:id="br0">
      <inkml:brushProperty name="width" value="0.025" units="cm"/>
      <inkml:brushProperty name="height" value="0.025" units="cm"/>
    </inkml:brush>
  </inkml:definitions>
  <inkml:trace contextRef="#ctx0" brushRef="#br0">2 0 17072,'0'0'11915,"-2"55"-8968,4-43-2114,11-4-833,4-1 0,4-5 0,0 2 0,-1-4 0,-1 0-2402,-4 0-8168</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31.521"/>
    </inkml:context>
    <inkml:brush xml:id="br0">
      <inkml:brushProperty name="width" value="0.025" units="cm"/>
      <inkml:brushProperty name="height" value="0.025" units="cm"/>
    </inkml:brush>
  </inkml:definitions>
  <inkml:trace contextRef="#ctx0" brushRef="#br0">85 49 705,'0'0'13901,"5"-9"-9572,14-29 3021,-19 38-7233,0 0 1,0 0 0,0 0-1,0 0 1,0 0-1,0 0 1,0 0-1,0-1 1176,0 1-1175,-11 7 1588,-10 12-1107,11-6-405,0 1-1,2 0 1,-1 0-1,2 1 1,-12 31-1,16-37-137,0 0-1,1 1 1,0 0-1,1 0 0,0-1 1,0 1-1,1 0 0,0 0 1,1 0-1,0 0 1,4 14-1,-4-20-172,0 0 0,1-1 0,-1 1 0,1 0 0,0-1-1,1 1 1,-1-1 0,0 0 0,1 0 0,0 0 0,0 0 0,-1 0 0,2-1 0,-1 1 0,0-1 0,1 0-1,-1 0 1,8 3 0,-2-1-498,-1-2-1,1 1 1,1-1 0,-1 0-1,0-1 1,0 0-1,12-1 1,19 0-5882</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32.111"/>
    </inkml:context>
    <inkml:brush xml:id="br0">
      <inkml:brushProperty name="width" value="0.025" units="cm"/>
      <inkml:brushProperty name="height" value="0.025" units="cm"/>
    </inkml:brush>
  </inkml:definitions>
  <inkml:trace contextRef="#ctx0" brushRef="#br0">105 1 4901,'0'0'23649,"-9"9"-21567,3-2-1918,0-1 0,1 2 0,-1-1 1,1 0-1,1 1 0,-1 0 0,1 0 1,1 1-1,-1-1 0,1 1 0,1 0 1,-3 15-1,2 16-164,1 0 0,5 47 0,0-2 0,-11-94 0,-2-10 0,3-7 0,2 0 0,1-1 0,0-41 0,4 67 0,0 1 0,0 0 0,0 0 0,0-1 0,1 1 0,-1 0 0,0 0 0,0 0 0,1-1 0,-1 1 0,0 0 0,1 0 0,-1 0 0,0 0 0,0 0 0,1-1 0,-1 1 0,0 0 0,1 0 0,-1 0 0,0 0 0,1 0 0,-1 0 0,0 0 0,1 0 0,-1 0 0,0 0 0,0 0 0,1 0 0,-1 1 0,0-1 0,1 0 0,-1 0 0,0 0 0,1 0 0,-1 0 0,0 1 0,1-1 0,15 7 0,-13-6 0,4 1 0,0 0 0,1 0 0,-1-1 0,0 0 0,1 0 0,-1-1 0,1 0 0,-1-1 0,1 0 0,-1 0 0,1 0 0,-1-1 0,0 0 0,0 0 0,1-1 0,-2 0 0,1 0 0,0-1 0,-1 1 0,1-2 0,-1 1 0,0-1 0,-1 1 0,1-2 0,6-7 0,-9 42 0,-8 18 0,3-27 0,0 0 0,1 1 0,1 22 0,0-42 0,1 1 1,-1 0-1,0-1 1,0 1-1,1-1 0,-1 1 1,0-1-1,1 1 0,0-1 1,-1 1-1,1-1 1,0 0-1,0 1 0,-1-1 1,1 0-1,0 0 1,0 0-1,1 1 0,-1-1 1,0 0-1,0 0 0,0 0 1,1-1-1,-1 1 1,0 0-1,1 0 0,-1-1 1,1 1-1,-1-1 0,1 1 1,-1-1-1,1 0 1,-1 0-1,4 1 0,-3-2-3,1 1 0,-1 0 0,1-1 0,0 1-1,-1-1 1,0 0 0,1 0 0,-1 0 0,1 0 0,-1 0-1,0 0 1,0-1 0,0 1 0,0-1 0,0 0 0,0 1-1,0-1 1,0 0 0,-1 0 0,3-4 0,-1 0-591,1 0 1,-1 0-1,-1-1 1,0 0-1,3-11 1,3-65-13404,-8 40 795</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32.455"/>
    </inkml:context>
    <inkml:brush xml:id="br0">
      <inkml:brushProperty name="width" value="0.025" units="cm"/>
      <inkml:brushProperty name="height" value="0.025" units="cm"/>
    </inkml:brush>
  </inkml:definitions>
  <inkml:trace contextRef="#ctx0" brushRef="#br0">30 0 16752,'0'0'9289,"-24"52"-6855,19-34-480,5-1-737,0-6-737,3-1-384,14-7-448,4-3-1313,7 0-1218,1 0-1633,3 0-1154,-2 0-2433</inkml:trace>
  <inkml:trace contextRef="#ctx0" brushRef="#br0" timeOffset="1">249 103 9385,'0'0'23190,"-57"63"-22998,32-30-192,1 1 0,2-2 0,6-7 0,6-7 0,7-7-224,3-9-1666,0-10-5125,0-10 1346,0-7-3620</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32.800"/>
    </inkml:context>
    <inkml:brush xml:id="br0">
      <inkml:brushProperty name="width" value="0.025" units="cm"/>
      <inkml:brushProperty name="height" value="0.025" units="cm"/>
    </inkml:brush>
  </inkml:definitions>
  <inkml:trace contextRef="#ctx0" brushRef="#br0">7 0 14510,'0'0'12139,"-7"48"-9929,7-27-736,11-4-417,8-5-577,6-2-320,4-4-160,3-6-1281,-1 0-1922,0-1-2562,-8-11-2787</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33.172"/>
    </inkml:context>
    <inkml:brush xml:id="br0">
      <inkml:brushProperty name="width" value="0.025" units="cm"/>
      <inkml:brushProperty name="height" value="0.025" units="cm"/>
    </inkml:brush>
  </inkml:definitions>
  <inkml:trace contextRef="#ctx0" brushRef="#br0">31 26 6342,'0'0'21092,"-5"9"-18829,-16 28-859,20-36-1383,1 0 0,-1 0 0,1 0 0,-1 0 0,1 0 0,0 0 0,-1 0 0,1 0 0,0 1 0,0-1 0,0 0 0,0 0 0,0 0 0,0 0 0,0 0 0,0 0 0,0 0 0,0 1 0,1-1 0,-1 0 0,0 0 0,1 0 0,-1 0 0,1 0 0,-1 0 0,1 0 0,-1 0 0,1-1 0,0 1 0,0 0 0,-1 0 0,1 0 0,0-1 0,0 1 0,0 0 0,0-1 0,0 1 0,0-1 0,0 1 0,0-1 0,0 1 0,0-1 0,0 0 0,0 1 0,0-1 0,0 0 0,0 0 0,1 0 0,-1 0 0,0 0 0,0 0 0,1 0 0,1 0 14,1 0 0,-1 0-1,1 0 1,-1 0-1,0 0 1,1-1-1,-1 0 1,0 1-1,1-1 1,-1-1-1,0 1 1,0 0-1,0-1 1,0 1-1,3-3 1,-4-1-35,1 0 0,-1 0 0,0 0 0,-1 0 0,1 0 0,-1 0 0,0 0 0,0-1 0,-1-9 0,0 13 0,0-1 0,0 1 0,0 0 0,0 0 0,0 0 0,-1 0 0,1 0 0,-1 0 0,0 0 0,0 0 0,1 0 0,-3-2 0,3 3 0,-1 1 0,0-1 0,1 0 0,-1 1 0,0-1 0,0 1 0,1-1 0,-1 1 0,0 0 0,0-1 0,0 1 0,0 0 0,0-1 0,1 1 0,-1 0 0,0 0 0,0 0 0,0 0 0,0 0 0,0 0 0,0 0 0,0 0 0,0 0 0,0 0 0,1 0 0,-1 1 0,0-1 0,-1 1 0,-1 1 0,0 0 0,0 0 0,1 0 0,-1 0 0,1 1 0,-1-1 0,1 1 0,0-1 0,0 1 0,0 0 0,1 0 0,-1 0 0,0 0 0,1 0 0,0 0 0,-1 5 0,-13 54 0,15-57-137,-1 0 1,1 0-1,0 0 1,0 0-1,0 0 0,1-1 1,0 1-1,0 0 0,0 0 1,3 6-1,-3-10 19,0 1 0,0-1 0,0 1-1,1-1 1,-1 0 0,0 1 0,1-1-1,-1 0 1,1 0 0,0 0 0,-1 0 0,1-1-1,0 1 1,-1 0 0,1-1 0,0 1 0,0-1-1,0 1 1,0-1 0,-1 0 0,1 0-1,0 0 1,0 0 0,0 0 0,0 0 0,0-1-1,-1 1 1,1-1 0,0 1 0,3-2-1,21-9-6041,2-10-4132</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1:45.576"/>
    </inkml:context>
    <inkml:brush xml:id="br0">
      <inkml:brushProperty name="width" value="0.025" units="cm"/>
      <inkml:brushProperty name="height" value="0.025" units="cm"/>
    </inkml:brush>
  </inkml:definitions>
  <inkml:trace contextRef="#ctx0" brushRef="#br0">1087 136 1473,'-11'0'1559,"-140"-1"850,-226-9-3873,329 8 2709,1-2 0,0-3 0,0-1 0,-85-27 0,67 4 601,57 26-1385,-1 0 0,0 0 0,-1 1 0,1 0 0,-1 1 0,0 0 0,0 0 0,0 1-1,0 0 1,0 1 0,-19 0 0,28 1-408,-1 0 1,1 0-1,0 0 0,0 1 0,0-1 0,0 0 1,0 0-1,-1 1 0,1-1 0,0 1 0,0-1 1,0 1-1,0-1 0,0 1 0,0 0 0,1 0 1,-1-1-1,0 1 0,0 0 0,0 0 0,1 0 1,-1 0-1,0 0 0,1 0 0,-1 0 0,1 0 1,-1 0-1,1 0 0,0 0 0,-1 0 0,1 0 1,0 1-1,0-1 0,0 0 0,-1 0 0,1 0 1,1 0-1,-1 1 0,0-1 0,0 0 0,0 0 1,0 0-1,1 0 0,-1 0 0,1 0 0,-1 0 1,1 0-1,-1 0 0,1 0 0,0 0 0,-1 0 1,1 0-1,0 0 0,0 0 0,-1 0 0,1-1 1,1 2-1,15 4 284,0-1-1,0 0 1,0-1 0,1-1 0,-1-1 0,1 0-1,33-2 1,-25 1-180,633-1 831,206 10-925,-381 37-2,13 0 76,-352-44-46,-129-6-3,-16-4 232,-1 5-280,-1 1-1,1-1 1,-1 1 0,0 0 0,0-1 0,1 1 0,-1 0-1,0 0 1,0 0 0,0 1 0,-4-2 0,-91-18-4,-2 4 0,-143-5 0,169 16-38,-1166-14 136,1005 31 103,-333 58 1,685-66-179,479-19 51,-179 2-60,268 9-56,250-7-1072,-918 10 1072,29 0-20,51-9-1,-78 3 149,-21 6-102,1 0 0,-1 0 0,1 1-1,-1-1 1,1 0 0,-1 1 0,1-1 0,-1 1 0,0-1 0,1 1 0,-1-1 0,0 1 0,0-1 0,0 1 0,1-1 0,-1 1 0,0 0 0,0 0 0,0-1 0,0 1 0,1 0 0,-1 0 0,0 0 0,0 0 0,-1 0 0,-71-13 242,0 3 0,-86-1-1,92 7-165,-1314-16 811,956 54-2871,406-33 801,12-2-923,31-26-18133</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33.515"/>
    </inkml:context>
    <inkml:brush xml:id="br0">
      <inkml:brushProperty name="width" value="0.025" units="cm"/>
      <inkml:brushProperty name="height" value="0.025" units="cm"/>
    </inkml:brush>
  </inkml:definitions>
  <inkml:trace contextRef="#ctx0" brushRef="#br0">101 90 7079,'0'0'13815,"-11"9"-9869,1 1-3168,1 0 1,-1 1 0,2 0-1,0 0 1,-12 22 0,16-26-562,1 0 0,0 0 0,0 0 0,0 0 0,1 1 0,0-1 0,1 1 0,0-1 0,0 1 0,0-1 0,1 1 0,0 0 0,1 0 0,1 11 0,-1-17-217,-1-1 0,1 1 0,-1-1 0,1 1 0,0-1 0,0 0 0,-1 1 0,1-1 0,0 0 0,0 0 0,0 0 0,0 1 0,1-1 0,-1 0 0,0 0 0,0-1 0,1 1 0,-1 0 0,0 0 0,1-1 0,-1 1 0,1 0 0,-1-1 0,1 0 0,-1 1 0,1-1 0,-1 0 0,1 0 0,0 0 0,-1 0 0,1 0 0,-1 0 0,1 0 0,-1 0 0,3-1 0,0 0 0,1 0 0,-1 0 0,1-1 0,-1 1 0,0-1 0,1 0 0,-1-1 0,0 1 0,0 0 0,6-6 0,2-7 0,0 0 0,-1 0 0,0-1 0,-1 0 0,-1-1 0,-1 0 0,0-1 0,-2 1 0,0-1 0,0-1 0,-2 1 0,0-1 0,-2 0 0,0 0 0,0-32 0,-4 64 0,0-1 0,-1 0 0,0 0 0,-9 23 0,-3 10 0,-5 54-2620,15-55-2137,0 61 0,5-92-5306</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33.888"/>
    </inkml:context>
    <inkml:brush xml:id="br0">
      <inkml:brushProperty name="width" value="0.025" units="cm"/>
      <inkml:brushProperty name="height" value="0.025" units="cm"/>
    </inkml:brush>
  </inkml:definitions>
  <inkml:trace contextRef="#ctx0" brushRef="#br0">24 39 9865,'0'0'17110,"1"8"-15370,5 192 1709,-6-200-3439,0 1 0,0-1 0,1 0 0,-1 1 0,0-1 0,0 0 0,1 1 0,-1-1 0,0 0 0,1 1 0,-1-1 0,0 0 0,1 0 0,-1 1 0,1-1 0,-1 0 0,0 0 0,1 0 0,-1 1 0,1-1 0,-1 0 0,0 0 0,1 0 0,-1 0 0,1 0 0,-1 0 0,1 0 0,-1 0 0,1 0 0,-1 0 0,0 0 0,1 0 0,-1 0 0,1-1 0,-1 1 0,1 0 0,-1 0 0,0 0 0,1-1 0,0 1-1,18-10 185,5-9-258,-1-2 1,-2-1-1,0-1 1,19-26-1,44-47-136,-71 86 118,-19 18 204,-18 20 142,10-16-247,-1-1-1,0-1 1,0 0-1,-1-1 1,0 0-1,-1-2 0,0 0 1,0 0-1,0-2 1,-1 0-1,0-1 1,-35 3-1,52-7-25,1 0 0,-1 0 0,1 0 0,-1 0 1,1 0-1,0 0 0,-1 0 0,1 0 0,-1 0 0,1 0 0,0 0 0,-1 0 1,1 0-1,-1 0 0,1 0 0,-1-1 0,1 1 0,0 0 0,-1 0 0,1 0 0,0-1 1,-1 1-1,1 0 0,0 0 0,-1-1 0,1 1 0,0 0 0,0-1 0,-1 1 1,1 0-1,0-1 0,0 1 0,0-1 0,-1 1 0,1 0 0,0-1 0,0 1 0,0-1 1,0 1-1,0 0 0,0-1 0,0 1 0,0-1 0,0 1 0,0-1 0,0 1 1,0 0-1,0-1 0,0 1 0,0-1 0,0 1 0,1 0 0,-1-1 0,0 1 0,0-1 1,0 1-1,1 0 0,-1-1 0,0 1 0,0 0 0,1-1 0,-1 1 0,1 0 0,20-22-1632,-5 14-859,1 1 1,29-8-1,-16 5-1217,14-6-3452</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34.217"/>
    </inkml:context>
    <inkml:brush xml:id="br0">
      <inkml:brushProperty name="width" value="0.025" units="cm"/>
      <inkml:brushProperty name="height" value="0.025" units="cm"/>
    </inkml:brush>
  </inkml:definitions>
  <inkml:trace contextRef="#ctx0" brushRef="#br0">28 49 5509,'0'0'19790,"-3"9"-17308,-3 9-1837,1 1 0,0 0 0,2 0 1,0 0-1,1 0 0,1 30 0,1-49-636,0 1-1,1 0 1,-1 0 0,0-1-1,0 1 1,0 0-1,1 0 1,-1-1 0,0 1-1,1 0 1,-1-1 0,0 1-1,1 0 1,-1-1-1,1 1 1,-1-1 0,1 1-1,-1-1 1,1 1-1,0-1 1,-1 1 0,1-1-1,-1 0 1,1 1-1,0-1 1,0 0 0,-1 1-1,1-1 1,0 0-1,-1 0 1,1 0 0,0 0-1,0 0 1,0 0 0,-1 0-1,1 0 1,0 0-1,0 0 1,-1 0 0,1 0-1,0 0 1,-1 0-1,1-1 1,1 1 0,0-1-4,1 0 1,-1-1-1,1 1 1,-1 0-1,1-1 1,-1 1-1,0-1 1,0 0 0,0 0-1,3-3 1,3-7-93,0-1 1,-1 0 0,0 0 0,-1-1 0,-1 0 0,0 0-1,-1 0 1,0-1 0,-1 1 0,-1-1 0,-1 0 0,0 0-1,-1-19 1,-16 65 1031,15-29-938,-2 7 18,0 0 0,0 1 0,0 0 0,1 0 0,1 0 0,0 0 1,0 0-1,1 0 0,0 0 0,2 15 0,-1-24-25,0 1 0,0-1 0,-1 0 0,1 0 0,0 0 0,0 0 0,0 0 0,1 0 0,-1 0 0,0 0 0,0-1 0,0 1 0,1 0 0,-1-1 0,0 1 0,1-1 0,-1 1 0,0-1 0,1 0 0,-1 1 0,1-1 0,-1 0 0,1 0 0,-1 0 0,0 0 0,1 0 0,-1 0 0,1-1 0,-1 1 0,1 0 0,-1-1 0,0 1 0,1-1 0,1-1 0,3 1 0,-1-2 0,1 1 0,0-1 0,-1 0 0,1 0 0,7-7 0,-5 2 0,0-1 0,0 0 0,-1-1 0,-1 1 0,0-2 0,0 1 0,-1-1 0,0 1 0,0-1 0,2-13 0,-15 57-29,1 0-1,1 0 1,-2 66 0,17-116-7814,-6-6 1197</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34.561"/>
    </inkml:context>
    <inkml:brush xml:id="br0">
      <inkml:brushProperty name="width" value="0.025" units="cm"/>
      <inkml:brushProperty name="height" value="0.025" units="cm"/>
    </inkml:brush>
  </inkml:definitions>
  <inkml:trace contextRef="#ctx0" brushRef="#br0">1 0 17296,'0'0'9417,"49"49"-9897,-27-41-2499,2-1-3139</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34.921"/>
    </inkml:context>
    <inkml:brush xml:id="br0">
      <inkml:brushProperty name="width" value="0.025" units="cm"/>
      <inkml:brushProperty name="height" value="0.025" units="cm"/>
    </inkml:brush>
  </inkml:definitions>
  <inkml:trace contextRef="#ctx0" brushRef="#br0">161 69 10858,'0'0'16079,"-11"1"-13164,2 0-2657,-1 0 1,1 1-1,0 0 0,-1 1 0,1 0 1,0 0-1,-11 7 0,15-8-213,1 1 0,0 0-1,-1 0 1,1 0 0,1 0-1,-1 0 1,0 1 0,1 0-1,-1 0 1,1 0 0,0 0-1,1 0 1,-1 0 0,1 1-1,0-1 1,0 1 0,0 0-1,-2 8 1,4-12-45,-1 1 0,1-1 0,0 1 0,-1-1 0,1 0 0,0 1 0,0-1 0,0 1 0,0-1 0,0 1 0,1-1 0,-1 1 0,0-1 0,1 0 0,-1 1 0,1-1 0,-1 1 0,1-1 0,0 0 0,-1 0 0,1 1 0,0-1 0,0 0 0,0 0 0,0 0 0,0 0 0,0 0 0,0 0 0,0 0 0,1 0 0,0 0 0,1 0 0,1 0 0,-1 0 0,0 0 0,1-1 0,-1 0 0,0 0 0,1 0 0,-1 0 0,0 0 0,1 0 0,-1-1 0,0 0 0,5-1 0,27-14-2090,-25 9 133,0 0 0,0-2 0,0 1 0,-1-1 0,10-13 0,0-2-5928</inkml:trace>
  <inkml:trace contextRef="#ctx0" brushRef="#br0" timeOffset="1">161 69 7591,'7'0'363,"16"2"4185,-19 11 3394,-2 7-1176,1-19-6558,-1 0 0,1 0 0,-1 0 0,1 0 0,0-1-1,-1 1 1,1-1 0,0 0 0,0 1 0,-1-1 0,1 0 0,0-1 0,0 1 0,3-1 0,-4 1-71,3-1-62,-1 0-1,1-1 1,-1 1-1,0-1 1,0 0-1,1 0 1,-1 0 0,-1 0-1,1-1 1,0 1-1,-1-1 1,1 0-1,-1-1 1,0 1-1,0 0 1,0-1 0,0 1-1,-1-1 1,1 0-1,-1 0 1,0 0-1,0 0 1,0-1-1,-1 1 1,0 0 0,0-1-1,0 1 1,1-9-1,-2 13-70,0-1 0,0 1-1,0 0 1,0-1 0,0 1 0,0-1-1,-1 1 1,1 0 0,0-1 0,0 1-1,0-1 1,0 1 0,0 0 0,-1-1-1,1 1 1,0 0 0,0-1 0,-1 1-1,1 0 1,0-1 0,-1 1 0,1 0-1,0 0 1,0-1 0,-1 1 0,1 0 0,-1 0-1,1 0 1,0-1 0,-1 1 0,1 0-1,0 0 1,-1 0 0,1 0 0,-1 0-1,0 0 1,-20 4 31,-15 15-70,29-12 35,0 0 0,0 0 0,1 0 0,0 0 0,1 1 0,0 0 0,0 1 0,0-1 0,1 1 0,1 0 0,-1 0 0,2 0 0,-1 0 0,1 0 0,-2 17 0,4-25-68,0 1 1,0-1-1,1 0 0,-1 0 1,0 0-1,0 0 0,1 0 1,-1 0-1,1 0 0,-1 1 1,1-1-1,-1 0 0,1 0 1,0-1-1,-1 1 0,1 0 0,0 0 1,0 0-1,0 0 0,-1-1 1,1 1-1,0 0 0,0-1 1,0 1-1,0 0 0,0-1 1,0 0-1,1 1 0,-1-1 1,0 0-1,0 1 0,0-1 1,0 0-1,0 0 0,1 0 1,-1 0-1,1 0 0,3 0-647,0 0 1,0-1-1,0 0 0,0 1 0,0-2 0,0 1 0,8-4 0,18-12-6272</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35.268"/>
    </inkml:context>
    <inkml:brush xml:id="br0">
      <inkml:brushProperty name="width" value="0.025" units="cm"/>
      <inkml:brushProperty name="height" value="0.025" units="cm"/>
    </inkml:brush>
  </inkml:definitions>
  <inkml:trace contextRef="#ctx0" brushRef="#br0">152 0 7271,'0'0'19848,"-9"3"-18209,8-3-1674,-44 19 1348,44-19-1335,-1 1 1,1 0-1,0-1 1,0 1-1,-1 0 0,1 0 1,0 0-1,0 0 1,0 0-1,0 1 1,0-1-1,0 0 1,1 0-1,-1 1 0,0-1 1,1 0-1,-1 1 1,0-1-1,1 1 1,0-1-1,-1 0 1,1 1-1,0-1 1,0 1-1,0-1 0,0 1 1,0-1-1,0 1 1,0-1-1,0 1 1,1-1-1,-1 1 1,1-1-1,-1 1 1,1-1-1,-1 0 0,2 2 1,2 2-66,1 0 0,-1-1-1,1 0 1,0 0 0,0 0 0,0-1 0,1 0 0,-1 0-1,1 0 1,0 0 0,0-1 0,9 2 0,34 19 222,-49-23-114,0 0-1,1 0 1,-1 0 0,0 0 0,1 1-1,-1-1 1,0 0 0,1 0 0,-1 1 0,0-1-1,0 0 1,1 1 0,-1-1 0,0 0 0,0 1-1,0-1 1,1 0 0,-1 1 0,0-1 0,0 0-1,0 1 1,0-1 0,0 1 0,0-1 0,0 0-1,0 1 1,0-1 0,0 1 0,0-1 0,0 0-1,0 1 1,0-1 0,0 1 0,-12 8 1368,-26 3 984,34-11-2294,-17 3-79,0 0 0,-1-2 0,-40 0 0,61-1-195,0-1 0,0 0 0,-1 0 0,1 0 0,0 0 0,0-1 0,0 1 0,-1 0 0,1 0 0,0-1 0,0 1 0,0-1 0,0 1 0,0-1 0,0 1 0,0-1 0,0 0 0,0 1 0,0-1 0,0 0 0,0 0 0,0 0 0,0 0 1,0 0-1,1 0 0,-1 0 0,0 0 0,1 0 0,-1 0 0,1 0 0,-1 0 0,1 0 0,0 0 0,-1-1 0,1 1 0,0 0 0,0 0 0,0 0 0,0-1 0,0 1 0,0-2 0,0-19-6734</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3:35.639"/>
    </inkml:context>
    <inkml:brush xml:id="br0">
      <inkml:brushProperty name="width" value="0.025" units="cm"/>
      <inkml:brushProperty name="height" value="0.025" units="cm"/>
    </inkml:brush>
  </inkml:definitions>
  <inkml:trace contextRef="#ctx0" brushRef="#br0">100 0 8776,'0'0'17040,"49"41"-14862,-29-11-448,-1 11-321,-2 5-127,-1 8-930,-6 7-352,-6 6 0,-4 3 0,-6 6 0,-18 2 0,-8-1 0,-5-2 0,-8-4-224,-2-10-3876,3-13-6342</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37.048"/>
    </inkml:context>
    <inkml:brush xml:id="br0">
      <inkml:brushProperty name="width" value="0.025" units="cm"/>
      <inkml:brushProperty name="height" value="0.025" units="cm"/>
    </inkml:brush>
  </inkml:definitions>
  <inkml:trace contextRef="#ctx0" brushRef="#br0">97 1 12876,'0'0'15215,"8"10"-13801,-3-4-1251,-1 0 0,0 0 1,0 0-1,0 1 0,-1 0 0,0 0 0,0 0 0,-1 0 0,0 0 0,0 0 0,-1 0 0,0 1 0,0-1 0,0 1 1,-1-1-1,0 1 0,-1-1 0,0 1 0,-3 12 0,-5 7-163,-1-1 0,-2 0 0,-26 44 0,24-46 0,0 1 0,2 0 0,-16 47 0,27-71 0,1 0 0,0 0 0,0 0 0,-1 0 0,1 0 0,0 0 0,0 0 0,0 0 0,0 0 0,0 0 0,1 0 0,-1 0 0,0 0 0,0 0 0,1 0 0,-1 0 0,0 0 0,1 0 0,-1 0 0,1 0 0,-1 0 0,1 0 0,0 0 0,-1-1 0,1 1 0,0 0 0,0 0 0,-1-1 0,1 1 0,0-1 0,0 1 0,0 0 0,0-1 0,0 0 0,0 1 0,0-1 0,0 1 0,0-1 0,0 0 0,0 0 0,0 0 0,0 0 0,2 0 0,58-2 0,-47 1 0,66-9-899,-2-3 1,79-23-1,-125 25-4050,-8 2-2204</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37.576"/>
    </inkml:context>
    <inkml:brush xml:id="br0">
      <inkml:brushProperty name="width" value="0.025" units="cm"/>
      <inkml:brushProperty name="height" value="0.025" units="cm"/>
    </inkml:brush>
  </inkml:definitions>
  <inkml:trace contextRef="#ctx0" brushRef="#br0">15 0 5862,'0'0'16591,"-4"55"-15149,-1-27-514,1 3-607,2-3-225,2-2-32,0-6-352,2-4-1218,1-5-512,-2-7-800</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37.922"/>
    </inkml:context>
    <inkml:brush xml:id="br0">
      <inkml:brushProperty name="width" value="0.025" units="cm"/>
      <inkml:brushProperty name="height" value="0.025" units="cm"/>
    </inkml:brush>
  </inkml:definitions>
  <inkml:trace contextRef="#ctx0" brushRef="#br0">0 68 13549,'0'0'8173,"10"-9"-6903,-3 2-1049,-3 2-144,0 1 1,0 0-1,1 0 1,-1 1-1,1-1 1,-1 1-1,1 0 1,0 0-1,1 1 1,-1-1-1,0 1 1,1 1-1,-1-1 1,7-1-1,15 0 127,0 1 1,52 2-1,-72 1-201,-1-1 1,1 1-1,0 0 0,-1 0 1,1 1-1,-1 0 0,0 0 1,1 1-1,-1-1 0,0 1 1,0 1-1,-1-1 0,1 1 0,-1 0 1,0 0-1,0 1 0,7 6 1,-10-8 114,0 0 1,0 1-1,0-1 0,0 0 1,0 1-1,-1-1 1,1 1-1,-1-1 1,0 1-1,0 0 1,-1 0-1,1-1 0,-1 1 1,0 0-1,1 0 1,-2 0-1,1-1 1,0 1-1,-3 7 1,1-5 101,0 0 0,-1-1 0,0 1 0,0-1 0,-1 0 0,0 0 0,1 0 0,-2 0 0,1 0 0,0-1 0,-7 5 1,-8 4 221,-1 0 1,0 0 0,-1-2-1,0-1 1,-28 10 0,41-17-486,-7 3-104,0 0 0,-1-2 0,1 1 1,-1-2-1,-24 3 0,48-11-7209,9-4 250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1:47.890"/>
    </inkml:context>
    <inkml:brush xml:id="br0">
      <inkml:brushProperty name="width" value="0.025" units="cm"/>
      <inkml:brushProperty name="height" value="0.025" units="cm"/>
    </inkml:brush>
  </inkml:definitions>
  <inkml:trace contextRef="#ctx0" brushRef="#br0">13302 130 12364,'0'0'6091,"-9"-6"-5621,-1 0-284,0 0 1,-1 1 0,0 0 0,0 0 0,-1 1 0,1 1-1,-1 0 1,1 0 0,-13 0 0,-211-29 611,-145-11 219,-637 42-1062,80 3-22,-1557-8 535,1224 14-333,-2267-8-167,2869 20-298,25 1-12,-542-50 400,1101 22-28,-110-3 210,157 9-68,0 3-1,0 1 0,-41 9 1,67-10-109,0 1-1,0 0 1,0 1 0,1 0 0,-1 1 0,1 0 0,0 0-1,0 1 1,1 1 0,0-1 0,-11 11 0,11-7-57,0 1-1,0 1 1,1 0 0,0 0 0,1 0 0,1 1-1,0 0 1,-6 21 0,4-9 18,-1 0 0,-1-1 0,-1 0 0,-1-1 0,-1 0 0,-1-1 0,-25 32 0,39-54-45,0 0 0,0-1 0,0 1 0,0 0 1,0-1-1,0 1 0,0 0 0,0-1 0,0 1 0,0 0 0,0 0 0,-1-1 0,1 1 0,0 0 0,0 0 0,0-1 0,0 1 1,0 0-1,0 0 0,-1-1 0,1 1 0,0 0 0,0 0 0,0-1 0,-1 1 0,1 0 0,0 0 0,0 0 0,-1 0 1,1 0-1,0-1 0,0 1 0,-1 0 0,1 0 0,0 0 0,0 0 0,-1 0 0,1 0 0,0 0 0,-1 0 0,1 0 1,0 0-1,0 0 0,-1 0 0,1 0 0,0 0 0,-1 0 0,1 0 0,0 0 0,0 0 0,-1 0 0,1 1 0,0-1 1,0 0-1,-1 0 0,1 0 0,0 0 0,0 1 0,-1-1 0,1 0 0,0 0 0,0 0 0,0 1 0,0-1 0,-1 0 1,1 0-1,0 1 0,0-1 0,1-29-3928,-1 22 2225,3-34-6534</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38.251"/>
    </inkml:context>
    <inkml:brush xml:id="br0">
      <inkml:brushProperty name="width" value="0.025" units="cm"/>
      <inkml:brushProperty name="height" value="0.025" units="cm"/>
    </inkml:brush>
  </inkml:definitions>
  <inkml:trace contextRef="#ctx0" brushRef="#br0">239 1 6854,'0'0'19982,"-12"11"-17777,-13 15-1584,2 1 0,0 1 0,2 1 0,1 1 0,-26 52 0,33-55-621,2 1 0,1 1 0,1 0 0,1 0 0,2 0 0,1 1 0,1 0 0,2 0 0,2 43 0,0-67-102,1-1-1,0 1 1,0 0-1,1-1 1,-1 1-1,1-1 1,1 1 0,-1-1-1,1 0 1,0 0-1,0 0 1,0 0-1,1-1 1,-1 0 0,1 1-1,0-1 1,1 0-1,-1-1 1,9 6-1,-5-4-378,1 0 0,0-1 0,1 0 0,-1-1 0,1 0 0,-1 0 0,1-1 0,0-1 0,0 1 0,14-1 0,17-1-7169</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38.872"/>
    </inkml:context>
    <inkml:brush xml:id="br0">
      <inkml:brushProperty name="width" value="0.025" units="cm"/>
      <inkml:brushProperty name="height" value="0.025" units="cm"/>
    </inkml:brush>
  </inkml:definitions>
  <inkml:trace contextRef="#ctx0" brushRef="#br0">24 1 7847,'0'0'21333,"-2"12"-20239,-2 8-765,-2 13 79,1 0-1,1 0 1,1 35-1,3-65-406,1 0 0,0 0 0,0 0 0,0 0 0,0 0 0,0-1 0,0 1 0,1 0 0,-1-1 0,1 1 0,0-1-1,-1 1 1,1-1 0,1 0 0,-1 0 0,0 0 0,0 0 0,1 0 0,-1 0 0,1-1 0,-1 1 0,1-1 0,0 0 0,0 0 0,5 2 0,20-1-2635,-1-11-3875,-10-6-2737</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39.479"/>
    </inkml:context>
    <inkml:brush xml:id="br0">
      <inkml:brushProperty name="width" value="0.025" units="cm"/>
      <inkml:brushProperty name="height" value="0.025" units="cm"/>
    </inkml:brush>
  </inkml:definitions>
  <inkml:trace contextRef="#ctx0" brushRef="#br0">340 0 5669,'0'0'23313,"-6"9"-22325,-140 240 881,33-53-941,92-164-928,13-20 0,0 0 0,0 0 0,1 1 0,1 0 0,-9 25 0,15-38-8,0 0 1,0 0-1,-1 0 1,1 1-1,0-1 1,0 0-1,0 0 1,0 0-1,0 1 1,0-1-1,0 0 1,0 0-1,0 1 1,0-1-1,0 0 1,0 0-1,0 1 1,0-1-1,0 0 1,0 0-1,0 0 1,0 1-1,0-1 1,1 0-1,-1 0 1,0 0-1,0 1 1,0-1-1,0 0 1,0 0-1,1 0 1,-1 1-1,0-1 1,0 0-1,0 0 1,0 0-1,1 0 1,-1 0-1,0 0 1,0 0-1,1 1 1,-1-1-1,12-4-925,11-11-2557,-3-10-2750,1-3-3914</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39.856"/>
    </inkml:context>
    <inkml:brush xml:id="br0">
      <inkml:brushProperty name="width" value="0.025" units="cm"/>
      <inkml:brushProperty name="height" value="0.025" units="cm"/>
    </inkml:brush>
  </inkml:definitions>
  <inkml:trace contextRef="#ctx0" brushRef="#br0">78 0 4644,'0'0'28123,"-19"79"-28123,5-42 0,1 1 0,-3 0 0,8-2 0,3-7 0,3-7 0,2-7-3171,0-11-1057,4-4-1153</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40.228"/>
    </inkml:context>
    <inkml:brush xml:id="br0">
      <inkml:brushProperty name="width" value="0.025" units="cm"/>
      <inkml:brushProperty name="height" value="0.025" units="cm"/>
    </inkml:brush>
  </inkml:definitions>
  <inkml:trace contextRef="#ctx0" brushRef="#br0">101 1 21845,'0'0'9614,"-7"10"-8509,-8 14-1041,1 0-1,1 1 0,-10 27 1,17-37-71,1 1 1,0 0 0,1 0-1,1 1 1,1-1 0,0 1-1,0 25 1,3-40 7,-1 0 0,1 0 0,0 0 0,0 0 0,-1 0 1,1 0-1,0 0 0,1-1 0,-1 1 0,0 0 0,0 0 0,1-1 0,-1 1 0,1-1 0,0 0 1,-1 1-1,1-1 0,0 0 0,0 0 0,0 0 0,-1 0 0,1 0 0,0 0 0,0-1 0,1 1 1,-1 0-1,0-1 0,0 0 0,0 0 0,0 1 0,0-1 0,0-1 0,3 1 0,0 0-79,0 0 0,1 0-1,-1 0 1,0-1-1,1 0 1,-1 0-1,0 0 1,0-1-1,0 0 1,0 0 0,0 0-1,7-5 1,-7 3-1166,0-1 0,0 0 0,-1 0 0,0-1 1,0 1-1,0-1 0,4-7 0,5-19-7297</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40.588"/>
    </inkml:context>
    <inkml:brush xml:id="br0">
      <inkml:brushProperty name="width" value="0.025" units="cm"/>
      <inkml:brushProperty name="height" value="0.025" units="cm"/>
    </inkml:brush>
  </inkml:definitions>
  <inkml:trace contextRef="#ctx0" brushRef="#br0">0 2 18578,'0'0'13933,"8"-1"-17521,3 6-3779,2-3-10217</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40.931"/>
    </inkml:context>
    <inkml:brush xml:id="br0">
      <inkml:brushProperty name="width" value="0.025" units="cm"/>
      <inkml:brushProperty name="height" value="0.025" units="cm"/>
    </inkml:brush>
  </inkml:definitions>
  <inkml:trace contextRef="#ctx0" brushRef="#br0">381 0 7111,'0'0'10735,"6"11"-5759,18 26-2052,26 55 1,-42-73-2340,0 0 0,-1 0 1,-1 1-1,0 0 0,-2 0 0,2 21 0,-4-16-585,-2 0 0,-1 0 0,-1 0 0,-1 0 0,-1 0 0,-1-1 0,-2 0 0,-11 30 0,4-21 0,-2 0 0,-1-1 0,-1-1 0,-2 0 0,-26 29 0,20-28-711,-2-2 1,-1 0-1,-41 31 1,45-42-1929,0-1 1,-47 23 0,11-14-16617</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34.475"/>
    </inkml:context>
    <inkml:brush xml:id="br0">
      <inkml:brushProperty name="width" value="0.025" units="cm"/>
      <inkml:brushProperty name="height" value="0.025" units="cm"/>
    </inkml:brush>
  </inkml:definitions>
  <inkml:trace contextRef="#ctx0" brushRef="#br0">0 183 3716,'0'0'10425,"5"-10"-6085,2-5-3282,19-35 3549,-26 50-4522,0 0 0,0 0 1,1 0-1,-1-1 1,0 1-1,0 0 0,0 0 1,0 0-1,0-1 1,0 1-1,0 0 0,0 0 1,0 0-1,0 0 1,1 0-1,-1-1 1,0 1-1,0 0 0,0 0 1,0 0-1,0 0 1,1 0-1,-1 0 0,0 0 1,0-1-1,0 1 1,0 0-1,1 0 1,-1 0-1,0 0 0,0 0 1,0 0-1,0 0 1,1 0-1,-1 0 0,0 0 1,0 0-1,0 0 1,1 0-1,-1 0 0,0 0 1,0 0-1,0 0 1,0 0-1,1 1 1,-1-1-1,0 0 0,0 0 1,0 0-1,0 0 1,1 0-1,-1 0 0,0 0 1,0 1-1,0-1 1,0 0-1,0 0 0,0 0 1,0 0-1,1 1 1,-1-1-1,0 0 1,0 0-1,0 0 0,0 1 1,4 21 1410,-5 29-830,-16 89-176,8-83-324,-2 85 0,30-208-166,-10 15 0,-2-1 0,-2 1 0,-2-1 0,-3 0 0,-10-89 0,9 135 0,1 4 0,0 0 0,0 0 0,0 0 0,0 0 0,-1 0 0,1-1 0,0 1 0,-1 0 0,0 0 0,1 0 0,-1 0 0,0 1 0,0-1 0,0 0 0,0 0 0,-1 0 0,1 1 0,0-1 0,-1 1 0,1-1 0,-2-1 0,1 5 0,1 1 0,0-1 0,0 0 0,0 1 0,0-1 0,1 1 0,-1-1 0,1 1 0,-1-1 0,1 1 0,0-1 0,0 1 0,0-1 0,1 4 0,-1-4 0,-1 6 0,1 1 0,0-1 0,1 0 0,0 1 0,0-1 0,1 0 0,2 8 0,-3-13 0,1-1 0,-1 1 0,0-1 0,1 1 0,0-1 0,-1 0 0,1 0 0,0 0 0,0 0 0,0 0 0,1 0 0,-1 0 0,0-1 0,1 1 0,-1-1 0,1 0 0,-1 0 0,1 0 0,0 0 0,0 0 0,-1 0 0,1-1 0,0 1 0,4-1 0,-2 1 0,0-1 0,1 1 0,-1-1 0,1-1 0,-1 1 0,1-1 0,-1 0 0,0 0 0,1-1 0,-1 1 0,0-1 0,0 0 0,0-1 0,0 1 0,-1-1 0,1 0 0,-1 0 0,6-5 0,2-4 0,-1-1 0,0 0 0,-1 0 0,13-22 0,5-9 0,-27 44 0,-1 0 0,0 0 0,0 0 0,0 0 0,1 0 0,-1 0 0,0 0 0,0 0 0,1 0 0,-1 0 0,0 0 0,0 0 0,0 0 0,1 0 0,-1 1 0,0-1 0,0 0 0,0 0 0,1 0 0,-1 0 0,0 0 0,0 0 0,0 1 0,0-1 0,1 0 0,-1 0 0,0 0 0,0 1 0,0-1 0,0 0 0,0 0 0,0 0 0,0 1 0,0-1 0,0 0 0,1 0 0,-1 0 0,0 1 0,0-1 0,0 0 0,0 0 0,0 1 0,0-1 0,0 0 0,-1 0 0,1 0 0,0 1 0,0-1 0,0 0 0,0 0 0,0 1 0,0-1 0,0 0 0,-1 0 0,3 18 0,-10 309 0,8-322-171,0-1 1,1 0-1,-1 0 0,1 1 0,0-1 1,0 0-1,0 0 0,1 0 1,0 0-1,-1 0 0,4 5 0,-3-7-75,-1-1-1,0 1 1,0-1-1,0 0 1,1 1-1,-1-1 1,1 0-1,-1 0 1,1 0-1,-1 0 1,1 0-1,0 0 0,-1-1 1,1 1-1,0 0 1,0-1-1,-1 0 1,1 1-1,0-1 1,0 0-1,0 0 1,0 0-1,0 0 1,-1 0-1,1 0 1,0 0-1,0-1 1,3 0-1</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34.818"/>
    </inkml:context>
    <inkml:brush xml:id="br0">
      <inkml:brushProperty name="width" value="0.025" units="cm"/>
      <inkml:brushProperty name="height" value="0.025" units="cm"/>
    </inkml:brush>
  </inkml:definitions>
  <inkml:trace contextRef="#ctx0" brushRef="#br0">27 0 8936,'0'0'10528,"-7"9"-7982,5-6-2471,0-2 124,0 1 1,0 0 0,1 0-1,-1 0 1,1 1-1,0-1 1,-1 0-1,1 0 1,0 1 0,0-1-1,1 1 1,-2 2-1,2-4-120,0-1 0,0 1 1,1 0-1,-1-1 0,0 1 0,0-1 0,0 1 0,1 0 0,-1-1 0,0 1 0,1-1 0,-1 1 0,1 0 0,-1-1 0,0 1 0,1-1 1,-1 0-1,1 1 0,-1-1 0,1 1 0,0-1 0,0 1 0,30 8 1487,76-1-365,172-7 1,-176-3-1454,-62 3-306,48-3-670,-81 1 38,-1-1 0,1 1 0,-1-1 0,0 0 0,9-4 0,-6-1-4751,-5 1-2937</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35.161"/>
    </inkml:context>
    <inkml:brush xml:id="br0">
      <inkml:brushProperty name="width" value="0.025" units="cm"/>
      <inkml:brushProperty name="height" value="0.025" units="cm"/>
    </inkml:brush>
  </inkml:definitions>
  <inkml:trace contextRef="#ctx0" brushRef="#br0">13 1 15791,'0'0'7015,"-13"69"-4581,13-39-352,0 8-929,0 5-480,0-2-545,6 2-96,0-5-577,0-2-480,-3-9-64,1-6 32,-2-8-640,-2-9-898</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1:48.261"/>
    </inkml:context>
    <inkml:brush xml:id="br0">
      <inkml:brushProperty name="width" value="0.025" units="cm"/>
      <inkml:brushProperty name="height" value="0.025" units="cm"/>
    </inkml:brush>
  </inkml:definitions>
  <inkml:trace contextRef="#ctx0" brushRef="#br0">98 1 12556,'0'0'7217,"2"11"-6587,0 12-325,-2 0 0,0 0 0,-2 0 1,0 0-1,-1 0 0,-8 25 0,-12 38 199,4-18-352,3 2 0,-8 87 1,23-150-113,1 0 1,0 0 0,0 0-1,1 0 1,-1 0 0,4 11-1,-3-17-121,-1 0 0,1 0 0,-1 1 0,1-1 1,-1 0-1,1 0 0,0 0 0,0 0 0,-1 0 0,1 0 0,0 0 0,0 0 0,0 0 0,0 0 0,0-1 0,0 1 0,2 1 0,-2-2-262,1 0-1,0 1 1,-1-1-1,1 0 0,-1 0 1,1 0-1,0 0 1,-1 0-1,1 0 1,-1 0-1,1-1 1,-1 1-1,1-1 0,0 1 1,-1-1-1,1 1 1,1-2-1,25-20-14069</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35.505"/>
    </inkml:context>
    <inkml:brush xml:id="br0">
      <inkml:brushProperty name="width" value="0.025" units="cm"/>
      <inkml:brushProperty name="height" value="0.025" units="cm"/>
    </inkml:brush>
  </inkml:definitions>
  <inkml:trace contextRef="#ctx0" brushRef="#br0">1 179 17168,'0'0'3705,"2"-11"-272,-1 6-3107,0-1-1,0 1 1,1-1 0,0 1 0,0 0 0,0 0 0,0 0 0,1 0 0,0 0 0,0 0 0,1 1-1,-1-1 1,1 1 0,0 0 0,0 0 0,0 1 0,1-1 0,-1 1 0,1 0 0,5-3-1,14-6-190,0 1 0,1 1 0,1 2 0,0 0-1,0 1 1,0 2 0,1 1 0,0 1 0,-1 1-1,1 1 1,34 4 0,-58-3-135,1 1 0,0 0 0,-1-1 0,1 1 0,-1 1 0,1-1 0,-1 0 0,1 1 0,-1 0 0,0 0 0,0 0 0,0 0 0,0 0 0,0 1 0,0-1 0,-1 1 0,1 0 0,-1 0 0,0-1 0,0 2 0,0-1 0,2 4 0,-3-4 0,0-1 0,-1 0 0,1 1 0,-1 0 0,1-1 0,-1 1 0,0-1 0,0 1 0,0 0 0,0-1 0,-1 1 0,1-1 0,0 1 0,-1-1 0,0 1 0,0-1 0,0 1 0,0-1 0,0 0 0,0 1 0,-1-1 0,1 0 0,-1 0 0,1 0 0,-1 0 0,0 0 0,0 0 0,0-1 0,0 1 0,0-1 0,-5 3 0,-5 3 0,0-1 0,0-1 0,-1 0 0,0-1 0,0 0 0,0-1 0,0-1 0,-1 0 0,1 0 0,-27-2 0,38 0-104,1 0-1,-1 0 1,1 0 0,-1 0-1,1 0 1,-1 0 0,1-1-1,-1 1 1,1-1 0,-1 1-1,1-1 1,0 0 0,-1 1-1,1-1 1,0 0 0,-1 0-1,1 0 1,0 0 0,0 0-1,0 0 1,0 0 0,-1-2-1,1 1-331,0 0 0,1 1 0,-1-1-1,1 0 1,-1 1 0,1-1-1,0 0 1,0 0 0,-1 0 0,1 1-1,0-1 1,1 0 0,-1 0-1,0 0 1,1 1 0,-1-1 0,1 0-1,-1 0 1,2-2 0,12-16-15441</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35.971"/>
    </inkml:context>
    <inkml:brush xml:id="br0">
      <inkml:brushProperty name="width" value="0.025" units="cm"/>
      <inkml:brushProperty name="height" value="0.025" units="cm"/>
    </inkml:brush>
  </inkml:definitions>
  <inkml:trace contextRef="#ctx0" brushRef="#br0">0 1 8648,'0'0'15247,"5"50"-12909,22-36-448,12-3-641,11-5-641,6-3-383,3-3-129,-1 0-32,-6-9-1057,-13-2-2370,-14-1-2563,-17 0-4067</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2:36.300"/>
    </inkml:context>
    <inkml:brush xml:id="br0">
      <inkml:brushProperty name="width" value="0.025" units="cm"/>
      <inkml:brushProperty name="height" value="0.025" units="cm"/>
    </inkml:brush>
  </inkml:definitions>
  <inkml:trace contextRef="#ctx0" brushRef="#br0">1 0 14734,'0'0'9609,"69"15"-8072,-19-14-287,5-1-706,3 3-448,-3-1-32,-1 1-1057,-7-1-2658,-6-1-5125</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32.208"/>
    </inkml:context>
    <inkml:brush xml:id="br0">
      <inkml:brushProperty name="width" value="0.025" units="cm"/>
      <inkml:brushProperty name="height" value="0.025" units="cm"/>
    </inkml:brush>
  </inkml:definitions>
  <inkml:trace contextRef="#ctx0" brushRef="#br0">19 157 2466,'0'0'25763,"4"11"-25314,0 7-258,0 1 1,-2 1 0,0-1-1,-1 0 1,-1 1-1,-1-1 1,-1 0 0,-7 33-1,-15 78 2174,40-193-2365,-4-2 0,-2 1 0,-3-1 0,-3-1 0,-6-94 0,0 145 0,-2 16 0,-2 23 0,5-15 0,1 0 0,0 0 0,0 0 0,1 0 0,1 1 0,-1-1 0,1-1 0,6 16 0,-7-21 0,1-1 0,-1 1 0,1-1 0,0 1 0,0-1 0,0 0 0,0 0 0,1 0 0,-1 0 0,0 0 0,1 0 0,0-1 0,-1 1 0,1-1 0,0 0 0,0 0 0,-1 0 0,1 0 0,0 0 0,0 0 0,0-1 0,0 0 0,0 1 0,0-1 0,0 0 0,0 0 0,0-1 0,0 1 0,6-2 0,-3 1 0,1-1 0,-1 0 0,0 0 0,0 0 0,0-1 0,0 0 0,-1 0 0,1 0 0,-1-1 0,0 0 0,0 0 0,0 0 0,5-6 0,6-8 0,-1 0 0,15-27 0,-9 14 0,-15 29 0,-3 13 0,-2 23 0,-1-29 0,-4 277 0,4-277 5,1 1 1,-1 0-1,1-1 0,0 1 1,0 0-1,1-1 0,3 8 1,-4-11-14,-1 0 0,1-1 0,0 1 0,0-1 0,0 1 0,0-1 0,1 0 0,-1 1 1,0-1-1,1 0 0,-1 0 0,1 0 0,-1 0 0,1 0 0,-1 0 0,1 0 0,-1 0 0,1-1 0,0 1 1,0-1-1,-1 1 0,1-1 0,0 0 0,0 0 0,0 1 0,2-2 0,-3 1-161,0 0 1,0 0-1,-1 0 0,1 0 1,0 0-1,0 0 0,-1-1 0,1 1 1,0 0-1,-1-1 0,1 1 0,0 0 1,-1-1-1,1 1 0,-1-1 1,1 1-1,0-1 0,-1 1 0,1-1 1,-1 1-1,0-1 0,1 1 0,-1-1 1,1 0-1,-1 1 0,0-1 0,1 0 1,-1 1-1,0-1 0,0 0 1,1-1-1,0-15-8765,-1 0-5902</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32.565"/>
    </inkml:context>
    <inkml:brush xml:id="br0">
      <inkml:brushProperty name="width" value="0.025" units="cm"/>
      <inkml:brushProperty name="height" value="0.025" units="cm"/>
    </inkml:brush>
  </inkml:definitions>
  <inkml:trace contextRef="#ctx0" brushRef="#br0">1 84 13164,'0'0'8067,"1"9"-5927,0-7-2022,-1 0 0,0 0 0,1 0 0,-1 0-1,1 0 1,0 0 0,-1 0 0,1 0 0,0 0-1,0 0 1,1 0 0,-1 0 0,0 0 0,1-1-1,-1 1 1,1-1 0,-1 1 0,1-1 0,-1 1-1,1-1 1,0 0 0,0 0 0,0 0 0,3 1-1,5 1 292,1-1 0,-1 0-1,1-1 1,0 0 0,12-1 0,73 0 852,0-4 0,111-20 0,-37-11-3122,-51 1-4710,-4-8-6349,-105 38 5484,-9 2 4473</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32.958"/>
    </inkml:context>
    <inkml:brush xml:id="br0">
      <inkml:brushProperty name="width" value="0.025" units="cm"/>
      <inkml:brushProperty name="height" value="0.025" units="cm"/>
    </inkml:brush>
  </inkml:definitions>
  <inkml:trace contextRef="#ctx0" brushRef="#br0">1 39 4164,'0'0'16277,"10"-8"-14644,31-22-314,-40 30-1264,-1 0 0,1 0 0,0-1 0,0 1 0,0 0 0,-1 0 0,1 0 0,0 0 0,0 0 0,0 0-1,-1 0 1,1 0 0,0 1 0,0-1 0,-1 0 0,1 0 0,0 1 0,0-1 0,-1 0 0,1 1 0,0-1 0,-1 1 0,1-1 0,0 1 0,-1-1 0,1 1 0,-1-1 0,1 1 0,-1 0 0,1-1 0,-1 1 0,1 0 0,-1-1 0,0 1 0,1 0 0,-1-1 0,0 1 0,1 1 0,9 30 1157,-10-29-1082,5 31 688,-2 0 0,-1 0 0,-1 1 0,-3-1 0,-8 60 1,0 4 160,10-91-1003,3-9-100,2-10-737,-3 4-507,-1-1 0,0 1 1,-1-1-1,0 0 0,0 0 0,-1 1 0,0-1 1,-4-13-1,-10-14-8279</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33.329"/>
    </inkml:context>
    <inkml:brush xml:id="br0">
      <inkml:brushProperty name="width" value="0.025" units="cm"/>
      <inkml:brushProperty name="height" value="0.025" units="cm"/>
    </inkml:brush>
  </inkml:definitions>
  <inkml:trace contextRef="#ctx0" brushRef="#br0">18 177 12043,'0'0'8777,"-3"-13"-4464,-10-40-1254,12 51-2927,1-1-1,0 1 1,0-1-1,0 1 1,0-1-1,0 1 1,1-1-1,-1 0 1,1 1 0,-1 0-1,1-1 1,0 1-1,0-1 1,0 1-1,0 0 1,1 0-1,-1-1 1,0 1-1,1 0 1,0 0 0,-1 0-1,1 1 1,0-1-1,0 0 1,0 1-1,0-1 1,0 1-1,4-2 1,5-3 5,1 1 0,-1 1 0,1 0 0,16-4 0,-24 7-105,24-5-21,2 1 0,-1 1-1,1 1 1,57 3 0,-70 1-12,-1 0 0,0 1 0,0 1 0,0 1 0,0 0 0,0 1 0,-1 1 0,0 0 0,0 1 0,21 14 0,-34-20 1,1 1 0,-1-1 0,0 1 0,0-1 0,0 1 0,0 0 0,0 0 0,0 0 0,0 0 0,-1 0 0,1 0 0,-1 1 0,1-1 0,-1 0 0,0 1 0,0-1 0,0 1 0,0-1 0,-1 1 0,1 0 0,0-1 0,-1 1 0,0 0 0,0-1 0,0 1 0,0 0 0,0-1 0,-1 1 0,1 0 0,-1-1 0,1 1 0,-1 0 0,0-1 0,0 1 0,0-1 0,-1 1 0,1-1 0,0 0 0,-1 0 0,0 1 0,1-1 0,-1 0 0,-3 2 0,-3 4 0,0-1 0,-1 0 0,0 0 0,0-1 0,0 0 0,-1-1 0,1 0 0,-1 0 0,-16 4 0,0-3 0,1-1 0,-1-1 0,0-2 0,-33 0 0,54-5-908,14-3-1398,14-4-4005,-23 10 6093,31-12-7383,9-2-4779</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33.673"/>
    </inkml:context>
    <inkml:brush xml:id="br0">
      <inkml:brushProperty name="width" value="0.025" units="cm"/>
      <inkml:brushProperty name="height" value="0.025" units="cm"/>
    </inkml:brush>
  </inkml:definitions>
  <inkml:trace contextRef="#ctx0" brushRef="#br0">1 2 6342,'0'0'23468,"14"2"-22257,40 5-917,1-3 0,91-5 0,-33-10-8308,-153 9-11439,5 2 17387</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34.033"/>
    </inkml:context>
    <inkml:brush xml:id="br0">
      <inkml:brushProperty name="width" value="0.025" units="cm"/>
      <inkml:brushProperty name="height" value="0.025" units="cm"/>
    </inkml:brush>
  </inkml:definitions>
  <inkml:trace contextRef="#ctx0" brushRef="#br0">0 78 8136,'0'0'16207,"81"40"-13965,-27-40-800,7-14-706,2-1-415,-4-3-161,-8 0-128,-6 1-993,-11-1-3908,-5 0-9032</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34.468"/>
    </inkml:context>
    <inkml:brush xml:id="br0">
      <inkml:brushProperty name="width" value="0.025" units="cm"/>
      <inkml:brushProperty name="height" value="0.025" units="cm"/>
    </inkml:brush>
  </inkml:definitions>
  <inkml:trace contextRef="#ctx0" brushRef="#br0">31 2 12236,'0'0'15983,"9"0"-15177,-4 0-713,-3-1-50,0 1 0,0 0 0,-1 0 0,1 0 0,0 0 0,0 0 0,0 0 1,-1 0-1,1 0 0,0 1 0,0-1 0,-1 1 0,1-1 0,0 1 0,-1 0 0,1 0 0,-1 0 0,1 0 0,-1 0 0,1 0 1,-1 0-1,0 0 0,1 0 0,-1 1 0,0-1 0,0 1 0,0-1 0,0 1 0,0-1 0,0 1 0,0-1 0,-1 1 0,1 0 1,-1-1-1,1 1 0,0 2 0,1 13 86,-1 0-1,0 0 1,-1 0 0,-1 0 0,0 0 0,-1 0 0,-7 24 0,-4 4 320,-27 59 1,12-37-325,28-66-125,-1 0 0,0 0 0,1 0 0,-1 0 0,1 0 0,-1 0 0,1 0 0,0 0 0,-1 0 0,1 0 0,0 0 0,0 0 0,0 1 0,-1-1 0,1 0 0,0 0 0,1 0 0,-1 0 0,0 0 0,0 0 0,0 1 0,1-1 0,-1 0 0,0 0 0,1 0 0,-1 0 0,1 0 0,0 0 0,-1 0 0,1 0 0,0 0 0,-1-1 0,1 1 0,0 0 0,0 0 0,0 0 0,0-1 0,1 2 0,4-1 0,-1 0 0,0 0 0,0-1 0,1 0 0,-1 0 0,0 0 0,7-1 0,2 0 0,41-5 0,63-13 0,-13 0 0,-92 17-102,5 0-1653,-1 0 0,0-2 0,1 0-1,24-10 1,-15 0-8105</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4:18.894"/>
    </inkml:context>
    <inkml:brush xml:id="br0">
      <inkml:brushProperty name="width" value="0.025" units="cm"/>
      <inkml:brushProperty name="height" value="0.025" units="cm"/>
    </inkml:brush>
  </inkml:definitions>
  <inkml:trace contextRef="#ctx0" brushRef="#br0">258 167 5189,'-4'3'1238,"0"-1"-1,0 1 1,1 0 0,-1 0-1,0 0 1,1 0-1,-6 7 1,-19 35 2145,-10 51-1879,36-90-1094,-9 29 36,2 0 0,2 0 1,-5 56-1,4 113 472,-2 18 1632,-60 227 0,42-295-2153,45-169 1077,9-16-1261,-13 14-181,1 0 0,31-28 0,-39 40-25,-1 1 0,1-1 0,0 2 1,0-1-1,0 1 0,1 0 1,-1 0-1,1 0 0,-1 1 0,1 0 1,0 1-1,0-1 0,10 0 0,399-22 20,-179 12-12,298 22-1,-342-1 11,755 39-212,-133-9 105,-80-3-504,-183-6 566,574 3 104,-615-88-29,-340 29 238,236-5 0,-392 31-290,24-1-20,0 2 1,0 1-1,0 2 1,60 14-1,-74-11 5,1-2 1,-1 0-1,1-2 0,44 0 0,-69-3 15,1 1 0,-1-1 0,1 1 0,-1 0 0,1-1 1,-1 1-1,1 0 0,-1 0 0,0 0 0,1 0 0,-1 0 0,0 0 0,0 0 0,0 0 0,2 3 0,-2-2-4,1-1 0,-1 1 1,0-1-1,1 1 0,-1-1 1,1 0-1,0 1 0,-1-1 1,1 0-1,0 0 0,0 0 0,0 0 1,0-1-1,0 1 0,4 1 1,-1-2 5,-1-1 0,1 1 1,0-1-1,0 0 1,0 0-1,-1 0 0,1-1 1,0 1-1,-1-1 1,0 0-1,1 0 0,-1-1 1,0 0-1,0 1 1,0-1-1,0 0 1,-1-1-1,1 1 0,-1-1 1,0 0-1,0 1 1,0-1-1,-1-1 0,4-6 1,5-12 74,-1 0 1,-1 0-1,9-43 0,-7 26-56,68-268 241,-43 159-178,-27 113-87,-2-1 0,-1 1 0,-1-1 0,-3 0 0,-1-43 0,-2 71-4,-1 0 0,0 1 0,0 0 0,-1-1 0,0 1 0,0 0 0,-1 0 0,0 1 0,0-1 0,-1 1 0,0 0-1,0 0 1,0 0 0,-1 1 0,0 0 0,-1 0 0,1 1 0,-1-1 0,0 1 0,-8-4 0,-17-9-23,-1 2 0,0 1 0,-49-15 0,59 22 23,-147-46-41,-3 8 0,-285-39 0,-366 6-306,641 66 260,-1640-50-250,897 108-121,5 61 374,535-58 104,-616-2 0,810-62 24,107 7-315,80 8 61,3 1-57,1 0 0,-1 0 0,0 0 0,1 0 0,-1 0 0,0 0 0,0-1 0,1 1 0,-1-1 0,1 1 0,-1-1 0,0 0-1,1 0 1,0 0 0,-1 0 0,1 0 0,-3-1 0,1-14-5323</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34.830"/>
    </inkml:context>
    <inkml:brush xml:id="br0">
      <inkml:brushProperty name="width" value="0.025" units="cm"/>
      <inkml:brushProperty name="height" value="0.025" units="cm"/>
    </inkml:brush>
  </inkml:definitions>
  <inkml:trace contextRef="#ctx0" brushRef="#br0">88 0 10762,'0'0'18578,"1"9"-17447,1 5-994,-1 0 0,0 0 0,-2 0-1,1 1 1,-2-1 0,-3 18-1,-28 96 846,6-25-625,23-87-357,-14 88 0,17-95 0,0 1 0,1-1 0,0 1 0,0 0 0,1-1 0,0 1 0,1-1 0,4 14 0,-4-19-36,0-1 0,0 1 1,1-1-1,-1 1 0,1-1 0,0 0 0,0 0 1,0 0-1,1 0 0,-1-1 0,1 1 0,-1-1 1,1 0-1,0 0 0,0 0 0,-1-1 0,2 1 1,-1-1-1,0 0 0,0 0 0,0 0 0,8 0 1,0 0-452,-1-1 1,1 0 0,-1 0-1,1-1 1,-1-1 0,0 0 0,18-5-1,25-16-7579</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35.283"/>
    </inkml:context>
    <inkml:brush xml:id="br0">
      <inkml:brushProperty name="width" value="0.025" units="cm"/>
      <inkml:brushProperty name="height" value="0.025" units="cm"/>
    </inkml:brush>
  </inkml:definitions>
  <inkml:trace contextRef="#ctx0" brushRef="#br0">0 1 5701,'0'0'23703,"18"60"-22358,0-31-448,3 0-449,3-5-255,6-3-97,0-7-32,6-9-160,-1-5-705,4-8-993,-3-16-1473,-5-9-1249,-7-6-1762,-5-1-4933</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35.625"/>
    </inkml:context>
    <inkml:brush xml:id="br0">
      <inkml:brushProperty name="width" value="0.025" units="cm"/>
      <inkml:brushProperty name="height" value="0.025" units="cm"/>
    </inkml:brush>
  </inkml:definitions>
  <inkml:trace contextRef="#ctx0" brushRef="#br0">138 1 9833,'0'0'6406,"-15"55"-2882,1-15 159,-4 8-1473,0 4-832,-2 2 63,-1-2-96,5-7-576,4-4-417,8-10-128,4-11-191,3-12-1251,12-8-2946,4-14-2882,2-15-11596</inkml:trace>
  <inkml:trace contextRef="#ctx0" brushRef="#br0" timeOffset="1">311 210 9577,'0'0'23094,"-12"76"-22998,8-40-96,1 9 0,0 5 0,1 2 0,2-4 0,-1-6-2178,1-14-1634,0-14-768,13-22-16336</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36.674"/>
    </inkml:context>
    <inkml:brush xml:id="br0">
      <inkml:brushProperty name="width" value="0.025" units="cm"/>
      <inkml:brushProperty name="height" value="0.025" units="cm"/>
    </inkml:brush>
  </inkml:definitions>
  <inkml:trace contextRef="#ctx0" brushRef="#br0">11 1 5061,'0'0'24727,"2"8"-24022,-1 8-474,-1 0 0,0 1 0,-2-1 0,-2 17 0,-3 48 434,7-79-653,0 0-1,0 0 0,0 0 1,0 1-1,1-1 0,-1 0 1,1 0-1,-1 0 0,1 0 1,0 0-1,0 0 0,0 0 1,0 0-1,0 0 1,0 0-1,1-1 0,-1 1 1,1 0-1,-1-1 0,1 1 1,0-1-1,2 2 0,-1-1 23,1 0-1,0-1 0,0 1 0,0-1 1,0 0-1,0 0 0,0 0 1,1 0-1,-1-1 0,0 0 1,5 0-1,0 0-472,0-1 0,0 0 0,0-1 0,0 0-1,0 0 1,0-1 0,-1 0 0,1 0 0,-1-1 0,14-9 0,0-9-5583,-8-4-3384</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37.047"/>
    </inkml:context>
    <inkml:brush xml:id="br0">
      <inkml:brushProperty name="width" value="0.025" units="cm"/>
      <inkml:brushProperty name="height" value="0.025" units="cm"/>
    </inkml:brush>
  </inkml:definitions>
  <inkml:trace contextRef="#ctx0" brushRef="#br0">21 10 18962,'0'0'13517,"-20"-9"-15631,32 15-929,3 0-2082,-4-2-1697,3-4-8553</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6:37.375"/>
    </inkml:context>
    <inkml:brush xml:id="br0">
      <inkml:brushProperty name="width" value="0.025" units="cm"/>
      <inkml:brushProperty name="height" value="0.025" units="cm"/>
    </inkml:brush>
  </inkml:definitions>
  <inkml:trace contextRef="#ctx0" brushRef="#br0">157 0 17777,'0'0'7799,"9"7"-5295,10 8-1389,-1 0 0,18 20 0,-29-27-971,0 0 0,-1 0 0,0 1-1,0-1 1,-1 1 0,0 1 0,-1-1-1,7 20 1,-7-9-131,-1 0 1,-1 1-1,0-1 0,-2 1 1,-1-1-1,0 1 0,-1-1 1,-1 0-1,-1 0 1,-1 0-1,-14 34 0,-1-5-356,-2 0 0,-3-2 0,-39 59 0,49-84-1584,-1-1 0,0 0 0,-32 29 0,2-13-7042</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7:13.089"/>
    </inkml:context>
    <inkml:brush xml:id="br0">
      <inkml:brushProperty name="width" value="0.025" units="cm"/>
      <inkml:brushProperty name="height" value="0.025" units="cm"/>
    </inkml:brush>
  </inkml:definitions>
  <inkml:trace contextRef="#ctx0" brushRef="#br0">121 110 4740,'0'0'12989,"1"-8"-11073,2-10-2231,7-8 5219,-9 24-4611,0 0 1,1 1-1,-1-1 1,1 0-1,0 1 1,-1-1-1,1 1 1,0 0-1,0 0 1,0-1-1,0 1 1,0 0-1,0 1 1,0-1-1,0 0 1,1 1-1,-1-1 1,0 1-1,0-1 1,0 1-1,1 0 0,3 0 1,7 0-21,7 1-123,-1 0 0,0-2 0,0 0 0,1-2 0,-1 0 0,0-1 0,34-12 0,-53 16-149,0 0 1,0 0-1,-1 0 0,1 0 0,0 0 0,0 0 0,0 0 0,0 0 0,0 0 0,0-1 0,0 1 0,0 0 0,0 0 0,0 0 0,0 0 0,0 0 0,-1 0 0,1 0 0,0 0 0,0 0 1,0-1-1,0 1 0,0 0 0,0 0 0,0 0 0,0 0 0,0 0 0,0 0 0,0 0 0,0 0 0,0-1 0,0 1 0,0 0 0,0 0 0,0 0 0,0 0 0,0 0 0,0 0 1,1 0-1,-1 0 0,0 0 0,0-1 0,0 1 0,0 0 0,0 0 0,0 0 0,0 0 0,0 0 0,0 0 0,0 0 0,0 0 0,0 0 0,1 0 0,-1 0 0,0 0 0,0 0 1,0 0-1,0 0 0,0 0 0,0 0 0,0-1 0,1 1 0,-17-2 103,-21 1 35,-3 2-139,1 1 0,-52 11 0,72-10 0,0 2 0,0 0 0,1 1 0,-1 1 0,1 1 0,-28 16 0,46-24 0,-1 0-1,1 0 1,0 0 0,0 0 0,0 1-1,0-1 1,-1 0 0,1 0-1,0 0 1,0 0 0,0 0 0,0 0-1,0 0 1,-1 0 0,1 0-1,0 1 1,0-1 0,0 0 0,0 0-1,0 0 1,0 0 0,0 0-1,-1 1 1,1-1 0,0 0 0,0 0-1,0 0 1,0 0 0,0 1-1,0-1 1,0 0 0,0 0 0,0 0-1,0 0 1,0 1 0,0-1-1,0 0 1,0 0 0,0 0 0,0 0-1,0 1 1,0-1 0,0 0-1,0 0 1,1 0 0,-1 0 0,0 0-1,0 1 1,0-1 0,0 0-1,0 0 1,0 0 0,0 0 0,1 0-1,-1 0 1,0 1 0,0-1-1,0 0 1,0 0 0,0 0 0,1 0-1,-1 0 1,0 0 0,0 0-1,0 0 1,0 0 0,1 0 0,21 4-40,28-3 14,25-7 18,121-24 0,-190 28-8,-9 0-6,-17-2-30,-31 0-13,13 3 72,-43 0-8,75 1-11,0 1-1,0 0 1,0 0-1,0 0 1,1 0 0,-1 1-1,0 0 1,1 1 0,-11 5-1,12-3-683</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7:13.606"/>
    </inkml:context>
    <inkml:brush xml:id="br0">
      <inkml:brushProperty name="width" value="0.025" units="cm"/>
      <inkml:brushProperty name="height" value="0.025" units="cm"/>
    </inkml:brush>
  </inkml:definitions>
  <inkml:trace contextRef="#ctx0" brushRef="#br0">4 0 16848,'0'0'13186,"0"10"-12700,-1-1-346,0-3-43,0 0 0,1 0 0,-1 0 0,1 0 0,0 0 0,1 0 1,-1 0-1,4 11 0,-3-16-75,-1 0 1,1-1-1,0 1 1,0-1-1,0 1 1,0-1-1,0 1 1,0-1-1,0 0 1,0 1-1,0-1 1,0 0-1,0 0 1,0 1-1,0-1 1,0 0-1,0 0 1,0 0-1,0-1 1,0 1-1,0 0 1,0 0-1,0 0 1,0-1-1,0 1 1,0 0-1,0-1 1,1 0-1,27-13 559,-21 8-581,-3 4 0,-1-1 0,1 0 0,-1-1 0,0 1 0,0-1 0,0 0 0,-1 0 0,4-4 0,-8 5 0,-6 6 0,-6 6 0,13-9 0,-4 5 0,0-1 0,0 1 0,0 0 0,1 0 0,-1 0 0,1 0 0,1 1 0,-1-1 0,1 1 0,0-1 0,0 1 0,-2 11 0,6-16 0,0-1 0,-1 0 0,1 1 0,0-1 0,-1 0 0,1 0 0,0 0 0,-1-1 0,1 1 0,0 0 0,-1 0 0,1-1 0,-1 1 0,1-1 0,0 0 0,-1 1 0,3-3 0,8-10-2867,-12 13 2597,1-1 0,-1 1 0,0 0 0,1-1 0,-1 1 0,1 0 0,-1-1 0,0 1 0,0 0 0,1-1 0,-1 1 0,0-1 0,1 1 0,-1-1 0,0 1 0,0-1-1,0 1 1,0-1 0,1 1 0,-1 0 0,0-1 0,0 1 0,0-1 0,0 1 0,0-1 0,0 1 0,0-1 0,-1 0 0</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7:14.057"/>
    </inkml:context>
    <inkml:brush xml:id="br0">
      <inkml:brushProperty name="width" value="0.025" units="cm"/>
      <inkml:brushProperty name="height" value="0.025" units="cm"/>
    </inkml:brush>
  </inkml:definitions>
  <inkml:trace contextRef="#ctx0" brushRef="#br0">19 16 17008,'0'0'11809,"-3"8"-10838,-2 3-722,3-8-172,1 1 1,-1 0-1,1 0 0,0 1 1,0-1-1,0 0 0,0 0 1,0 6-1,1-9-59,1-1 0,-1 1 0,0 0 0,1-1 0,-1 1 0,1 0 0,-1-1 1,0 1-1,1 0 0,-1-1 0,1 1 0,0-1 0,-1 1 0,1-1 0,-1 1 0,1-1 0,0 0 0,0 1 0,-1-1 0,1 0 0,0 1 0,-1-1 0,1 0 0,0 0 0,0 0 1,-1 0-1,1 0 0,0 1 0,0-2 0,0 1 0,-1 0 0,1 0 0,0 0 0,0 0 0,-1 0 0,1-1 0,0 1 0,0 0 0,-1 0 0,2-1 0,33-10 272,-23 3-304,-1 0 0,0-1 0,-1 0-1,0-1 1,17-21 0,-39 48-174,-21 35 400,31-49-273,0 1 0,1-1-1,0 1 1,-1-1 0,1 1 0,0-1 0,1 1-1,-1 0 1,1 0 0,-1-1 0,1 1 0,1 0-1,-1 5 1,7-2-3788,8-6-3769</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7:37.686"/>
    </inkml:context>
    <inkml:brush xml:id="br0">
      <inkml:brushProperty name="width" value="0.025" units="cm"/>
      <inkml:brushProperty name="height" value="0.025" units="cm"/>
    </inkml:brush>
  </inkml:definitions>
  <inkml:trace contextRef="#ctx0" brushRef="#br0">44 1 4901,'0'0'7751,"-3"0"-6120,-9 0 12871,11 10-14237,0 0 0,-1 0 0,0-1 0,-7 17 0,7-19-183,-1-1 0,1 1 0,0-1 0,1 1 0,-1 0 0,1 0 0,1 0 0,-1 0 0,1 0 0,1 0 0,-1 0 0,2 7 0,0-11-40,0-1 0,-1 0-1,1 0 1,0 0 0,1 0 0,-1 0 0,0 0-1,0 0 1,1-1 0,-1 1 0,1-1-1,-1 0 1,1 0 0,0 0 0,-1 0 0,1 0-1,0 0 1,0-1 0,4 1 0,57 5 713,-49-6-1229,32-2-4497,-46 2 4766,1 0 0,-1 0 1,0-1-1,0 1 0,0-1 0,1 1 0,-1-1 0,0 1 0,0-1 0,0 0 1,0 1-1,0-1 0,0 0 0,0 0 0,-1 0 0,1 0 0,0 0 0,0 0 1,-1 0-1,1 0 0,0 0 0,-1 0 0,1 0 0,-1 0 0,1 0 1,-1 0-1,0-1 0,0 1 0,1 0 0,-1 0 0,0-3 0,0-4-7429</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3:45.798"/>
    </inkml:context>
    <inkml:brush xml:id="br0">
      <inkml:brushProperty name="width" value="0.025" units="cm"/>
      <inkml:brushProperty name="height" value="0.025" units="cm"/>
    </inkml:brush>
  </inkml:definitions>
  <inkml:trace contextRef="#ctx0" brushRef="#br0">106 45 10250,'-5'9'1601,"-12"25"-81,1 1 0,1 0 0,3 1 0,1 1 0,1 0 0,-8 72 0,17-108-1461,1 0 0,0 0 0,0 1 0,0-1 1,0 0-1,0 0 0,0 1 0,0-1 0,1 0 0,-1 0 1,0 0-1,1 1 0,-1-1 0,1 0 0,-1 0 1,1 0-1,-1 0 0,1 0 0,0 0 0,0 0 0,-1 0 1,1 0-1,0 0 0,0 0 0,0-1 0,0 1 1,0 0-1,0-1 0,0 1 0,0 0 0,0-1 0,1 1 1,-1-1-1,0 0 0,0 1 0,0-1 0,1 0 1,-1 0-1,0 0 0,0 0 0,0 0 0,1 0 1,-1 0-1,2-1 0,6 0 265,0-1 0,-1 0 0,1 0 0,-1-1 0,12-6 0,54-30 582,132-93 0,-95 57-1394,-72 50-2667,57-49 0,-49 28-4031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40.183"/>
    </inkml:context>
    <inkml:brush xml:id="br0">
      <inkml:brushProperty name="width" value="0.025" units="cm"/>
      <inkml:brushProperty name="height" value="0.025" units="cm"/>
    </inkml:brush>
  </inkml:definitions>
  <inkml:trace contextRef="#ctx0" brushRef="#br0">1 1 21204,'0'0'5637,"33"59"-2498,-22-28-897,4 0-1697,0 0-545,5-3 0,6-6 0,7-6 0,6-11-160,3-5-1634,1-11-1601,-5-13-1570,-5-4-1697</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7:38.044"/>
    </inkml:context>
    <inkml:brush xml:id="br0">
      <inkml:brushProperty name="width" value="0.025" units="cm"/>
      <inkml:brushProperty name="height" value="0.025" units="cm"/>
    </inkml:brush>
  </inkml:definitions>
  <inkml:trace contextRef="#ctx0" brushRef="#br0">0 3 8936,'0'0'15882,"8"0"-13896,-6-1-1899,0 1 1,0-1-1,0 1 1,1 0-1,-1 0 0,0 0 1,0 0-1,0 0 0,0 1 1,0-1-1,0 1 1,0-1-1,0 1 0,0 0 1,0 0-1,0 0 0,0 0 1,0 0-1,-1 0 1,1 0-1,0 1 0,-1-1 1,1 0-1,-1 1 1,1 0-1,-1-1 0,0 1 1,0 0-1,1 0 0,-1-1 1,-1 1-1,1 0 1,0 0-1,0 0 0,-1 0 1,1 0-1,0 3 1,3 54 371,-5-53-630,1 0 1,0 0-1,0 0 1,0 0-1,1 0 1,-1 0-1,1 0 1,1-1-1,-1 1 1,1 0-1,0-1 1,1 1-1,-1-1 1,5 8 0,0-9-4040,-2-6-3053</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17.862"/>
    </inkml:context>
    <inkml:brush xml:id="br0">
      <inkml:brushProperty name="width" value="0.025" units="cm"/>
      <inkml:brushProperty name="height" value="0.025" units="cm"/>
    </inkml:brush>
  </inkml:definitions>
  <inkml:trace contextRef="#ctx0" brushRef="#br0">1 0 6887,'0'0'22431,"3"8"-21075,1 8-1059,-1-1 0,0 1-1,-1 0 1,-1-1 0,-1 27 0,2 17 15,-1-53-309,0 1-1,0 0 1,1-1 0,0 1-1,5 11 1,-6-16-40,1 1 0,-1 0 0,0-1 0,1 1 0,0-1 0,-1 1 0,1-1 0,0 0 0,0 0 0,0 1 0,1-2 0,-1 1 0,0 0 0,1 0-1,3 1 1,-18-10-9134,-9-9 3961,-5-2-908</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0:18.204"/>
    </inkml:context>
    <inkml:brush xml:id="br0">
      <inkml:brushProperty name="width" value="0.025" units="cm"/>
      <inkml:brushProperty name="height" value="0.025" units="cm"/>
    </inkml:brush>
  </inkml:definitions>
  <inkml:trace contextRef="#ctx0" brushRef="#br0">1 54 12075,'0'0'17553,"86"-13"-16336,-35 3-352,2-2-545,-2 3-192,-9 3-64,-9 2-896,-12 4-1539,-11 0-1568,-5 0-1026,-5 5-2978</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6:10.800"/>
    </inkml:context>
    <inkml:brush xml:id="br0">
      <inkml:brushProperty name="width" value="0.025" units="cm"/>
      <inkml:brushProperty name="height" value="0.025" units="cm"/>
    </inkml:brush>
  </inkml:definitions>
  <inkml:trace contextRef="#ctx0" brushRef="#br0">315 64 9769,'0'0'4501,"-11"-1"-2387,2 0-1984,1 1 1,-1 0-1,1 1 1,-1-1-1,1 2 1,0-1 0,0 1-1,-1 0 1,1 1-1,1 0 1,-1 0 0,-14 9-1,6 0-27,1 1 0,1 0 0,0 1 0,1 1 0,0 0 0,1 1 0,1 0 0,1 1 0,0 0 0,1 0 0,1 1 0,0 0 0,2 1 1,0 0-1,1 0 0,1 0 0,0 1 0,2-1 0,0 28 0,1-44-109,1 0 1,0 0 0,0-1-1,1 1 1,-1 0-1,1 0 1,-1 0 0,1-1-1,0 1 1,0 0 0,0-1-1,0 1 1,0-1-1,1 1 1,-1-1 0,1 1-1,0-1 1,-1 0 0,1 0-1,0 0 1,3 2-1,-1-2 10,0 0-1,1 0 0,0 0 0,-1 0 0,1-1 1,0 0-1,0 0 0,0 0 0,0 0 0,0-1 0,7 0 1,16 0 722,-1 0 1,0-2 0,1-1-1,-1-1 1,0-2 0,43-14-1,-60 17-582,-1-1-1,1-1 0,-1 1 0,0-2 0,-1 1 1,0-1-1,1 0 0,-2-1 0,1 0 0,-1 0 1,0-1-1,-1 1 0,1-2 0,-2 1 0,1-1 1,-1 1-1,0-1 0,-1-1 0,0 1 0,-1-1 1,3-11-1,0-8 216,-1 1 1,-2-1-1,0-35 1,-3 49-459,0-1 0,-2 0 0,0 1 0,0-1 0,-2 1 0,0 0 0,-8-23 0,11 37-230,0-1-1,0 0 1,1 1 0,-1-1 0,0 1 0,-1-1-1,1 1 1,0-1 0,0 1 0,-1 0 0,1-1-1,0 1 1,-1 0 0,1 0 0,-1 0-1,0 0 1,1 0 0,-1 1 0,0-1 0,0 0-1,1 1 1,-1-1 0,0 1 0,0 0 0,0-1-1,0 1 1,1 0 0,-1 0 0,0 0 0,0 1-1,0-1 1,-3 1 0,-17 4-6894</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6:11.455"/>
    </inkml:context>
    <inkml:brush xml:id="br0">
      <inkml:brushProperty name="width" value="0.025" units="cm"/>
      <inkml:brushProperty name="height" value="0.025" units="cm"/>
    </inkml:brush>
  </inkml:definitions>
  <inkml:trace contextRef="#ctx0" brushRef="#br0">314 161 5701,'0'0'2985,"0"-12"-621,1 1-1935,1-60 3421,-1 68-3612,-1 0 0,0-1 0,-1 1 1,1 0-1,-1 0 0,1-1 0,-1 1 0,0 0 0,0 0 0,0 0 0,-1 0 1,1 0-1,-1 0 0,1 1 0,-1-1 0,0 0 0,0 1 0,-4-4 0,3 4-190,0 1-1,-1 0 0,1 1 0,0-1 0,-1 0 0,1 1 1,-1 0-1,1 0 0,-1 0 0,1 0 0,0 0 0,-1 1 1,1-1-1,-1 1 0,1 0 0,0 0 0,0 0 0,-1 1 1,1-1-1,-3 3 0,-9 4 185,1 1 0,-22 17 0,20-13-148,1 0 0,0 1-1,1 1 1,1 0-1,0 1 1,1 1-1,-12 22 1,19-30-55,0 1 1,1 0-1,0-1 0,0 2 0,1-1 1,0 0-1,1 0 0,1 1 0,-1 0 1,2-1-1,-1 1 0,1 0 1,1-1-1,0 1 0,4 17 0,-3-23 5,-1 0 0,1-1-1,-1 0 1,2 1 0,-1-1-1,0 0 1,1 0 0,-1 0-1,1 0 1,0-1 0,1 1-1,-1-1 1,0 0 0,1 0-1,0 0 1,0 0 0,0 0-1,0-1 1,0 0 0,0 0-1,1 0 1,-1 0 0,1-1-1,-1 0 1,1 0 0,0 0-1,0 0 1,-1-1-1,1 0 1,0 0 0,7-1-1,3 0 114,0-1 0,-1-1 0,0 0 0,0-1 0,0-1 0,0 0 0,0-1 0,-1 0 0,14-10 0,3-3 241,-2-2 1,-1 0-1,0-2 1,25-29-1,-41 41-376,-1-1-1,0-1 0,-1 0 0,0 0 0,-1-1 0,0 0 1,-1 0-1,-1-1 0,0 1 0,-1-2 0,4-19 0,-8 32-108,-1 1 1,1-1-1,-1 0 0,0 0 0,1 0 0,-1 1 0,-1-1 0,1 0 0,0 0 0,-1 0 0,1 1 0,-1-1 0,0 0 0,0 1 0,0-1 0,0 0 0,-1 1 0,1 0 0,-1-1 0,1 1 0,-1 0 0,0-1 0,0 1 0,0 0 0,0 1 0,0-1 0,0 0 0,-1 0 0,1 1 0,0 0 0,-1-1 0,-4-1 0,-6 0-1560,0 0 0,1 1 0,-1 0 0,0 1 0,-24 1 1,34 0 1227,-45 0-8272</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6:36.814"/>
    </inkml:context>
    <inkml:brush xml:id="br0">
      <inkml:brushProperty name="width" value="0.025" units="cm"/>
      <inkml:brushProperty name="height" value="0.025" units="cm"/>
    </inkml:brush>
  </inkml:definitions>
  <inkml:trace contextRef="#ctx0" brushRef="#br0">10446 1991 11627,'-277'-254'870,"-11"12"0,-10 12 0,-381-220 1,470 332-751,-6 10 0,-3 9 0,-5 9 0,-445-114 0,362 138 106,-1 14 1,-3 13-1,-410 0 0,516 43 111,1 8 0,1 10 0,-222 52 0,185-16-299,3 12 0,-280 121 1,233-64 100,5 13 1,6 11-1,8 12 0,7 11 1,8 12-1,8 10 1,8 11-1,-261 300 0,362-350-91,8 4 0,7 7-1,-141 265 1,177-270 27,7 4 0,7 3 0,8 3 0,-41 200 0,53-121 36,11 2 0,11 1-1,13 421 1,17-547-104,7 0 0,5 0-1,6-1 1,61 197 0,-55-242-24,3-3 0,4 0 0,2-3 0,5-1 0,2-2 1,4-2-1,105 119 0,-85-121 18,3-2-1,3-4 1,2-3 0,3-3 0,3-4 0,145 71-1,-115-75 9,3-4 0,1-6 0,2-5-1,221 35 1,-171-49 4,0-8-1,1-7 0,178-16 1,-139-10-5,0-9 0,208-58 0,-73-11 120,-4-15 1,568-275-1,570-463 378,-319 19 807,-881 601-419,476-516 1,-631 603-769,-6-5-1,-7-5 1,154-287 0,-209 329-96,-4-3-1,-5-2 1,-6-2-1,-5-1 1,-5-2-1,22-200 1,-42 218-45,-6-1 0,-4 1 1,-4 0-1,-5 0 0,-4 0 1,-31-112-1,27 151 11,-4 2-1,-2 0 1,-3 1 0,-3 1 0,-2 2-1,-3 1 1,-2 1 0,-3 3 0,-2 1-1,-77-76 1,69 84-64,-2 2-1,-1 2 0,-3 3 1,-107-56-1,81 55-291,-2 4-1,-1 4 1,-90-21-1,-11 13-2476,-1 8-1,-346-12 0,147 34-5500</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25.333"/>
    </inkml:context>
    <inkml:brush xml:id="br0">
      <inkml:brushProperty name="width" value="0.025" units="cm"/>
      <inkml:brushProperty name="height" value="0.025" units="cm"/>
      <inkml:brushProperty name="color" value="#AB008B"/>
    </inkml:brush>
  </inkml:definitions>
  <inkml:trace contextRef="#ctx0" brushRef="#br0">1 80 12204,'0'0'10377,"56"26"-8999,-10-26-385,13-4-321,5-7-416,8-3-159,-3 0-65,-5 1 0,-8 3-193,-15 2-671,-12 1-417,-11 3-577,-13-1-1025,-5-1-1601,-1-4-2947</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25.677"/>
    </inkml:context>
    <inkml:brush xml:id="br0">
      <inkml:brushProperty name="width" value="0.025" units="cm"/>
      <inkml:brushProperty name="height" value="0.025" units="cm"/>
      <inkml:brushProperty name="color" value="#AB008B"/>
    </inkml:brush>
  </inkml:definitions>
  <inkml:trace contextRef="#ctx0" brushRef="#br0">1 34 10154,'0'0'7068,"14"-6"-5595,4 0-1178,0 0 1,0 2-1,1 0 1,-1 1-1,1 1 0,0 0 1,0 2-1,20 1 1,3 4-96,64 16 0,-86-16-18,0 1 1,0 1-1,-1 1 1,0 0-1,22 15 0,-39-22-132,-1 0 0,1 0 0,-1 0-1,1 0 1,-1 0 0,0 0 0,1 0 0,-1 0-1,0 1 1,0-1 0,0 1 0,0-1 0,0 1-1,0-1 1,0 1 0,-1-1 0,1 1 0,0 0-1,-1-1 1,1 1 0,-1 0 0,0 0 0,0-1-1,0 1 1,0 0 0,0 0 0,0-1 0,0 1-1,0 0 1,0 0 0,-1-1 0,1 1 0,-1 0-1,0-1 1,1 1 0,-1-1 0,0 1 0,0 0-1,0-1 1,0 0 0,-2 3 0,-6 6 426,0-1 0,0 0 0,-1-1-1,-17 13 1,18-15-276,-88 61 1788,56-41-1581,1 3 1,1 1-1,1 1 1,-42 46 0,78-74-553,-1 0 0,0 0 1,1 0-1,0 0 1,0 1-1,0-1 1,0 1-1,0-1 1,1 1-1,-1 0 1,1 0-1,-1 7 0,2-11 56,0 0-1,0 0 0,0 1 1,0-1-1,0 0 0,0 0 1,0 0-1,0 1 0,0-1 1,0 0-1,0 0 0,0 0 1,0 0-1,0 1 0,0-1 1,1 0-1,-1 0 0,0 0 1,0 0-1,0 0 0,0 0 1,0 1-1,0-1 0,1 0 1,-1 0-1,0 0 0,0 0 1,0 0-1,0 0 0,1 0 1,-1 0-1,0 0 0,0 0 1,0 0-1,0 0 0,1 0 1,-1 0-1,0 0 0,0 0 1,0 0-1,1 0 0,-1 0 1,0 0-1,0 0 0,0 0 1,0 0-1,1 0 0,-1 0 1,0 0-1,0 0 0,0 0 1,0 0-1,1-1 0,27-4-8846</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20.563"/>
    </inkml:context>
    <inkml:brush xml:id="br0">
      <inkml:brushProperty name="width" value="0.025" units="cm"/>
      <inkml:brushProperty name="height" value="0.025" units="cm"/>
      <inkml:brushProperty name="color" value="#AB008B"/>
    </inkml:brush>
  </inkml:definitions>
  <inkml:trace contextRef="#ctx0" brushRef="#br0">17 1 8456,'0'0'12999,"-2"9"-12439,-5 33 144,2 0 0,2 0 0,4 67 0,21 139 423,0-34 77,-8 8-557,7 689 697,-30-141-72,11-458-846,13 8 517,0 0-87,-28 518-739,6 1305-117,-12-1326 0,-1-2 0,26-427-1986</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21.329"/>
    </inkml:context>
    <inkml:brush xml:id="br0">
      <inkml:brushProperty name="width" value="0.025" units="cm"/>
      <inkml:brushProperty name="height" value="0.025" units="cm"/>
      <inkml:brushProperty name="color" value="#AB008B"/>
    </inkml:brush>
  </inkml:definitions>
  <inkml:trace contextRef="#ctx0" brushRef="#br0">1 103 14542,'0'0'4126,"11"0"-2316,143-7 2878,92-19-3059,-31 2-1604,-172 22-48,-29 2-421,0-1 1,-1 0-1,1 0 1,0-2-1,0 1 0,18-8 1,-31 10 233,0 0 0,-1-1 0,1 1 1,-1 0-1,1-1 0,-1 1 0,1-1 0,-1 1 1,1 0-1,-1-1 0,0 1 0,1-1 0,-1 1 1,0-1-1,1 1 0,-1-1 0,0 1 0,1-1 1,-1 0-1,0 1 0,0-1 0,0 1 0,0-1 1,0 0-1,1 1 0,-1-1 0,0 0 0,0 1 1,-1-2-1,1-8-4824</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40.525"/>
    </inkml:context>
    <inkml:brush xml:id="br0">
      <inkml:brushProperty name="width" value="0.025" units="cm"/>
      <inkml:brushProperty name="height" value="0.025" units="cm"/>
    </inkml:brush>
  </inkml:definitions>
  <inkml:trace contextRef="#ctx0" brushRef="#br0">259 1 7944,'0'0'11146,"-44"83"-8039,13-26-96,-6 12 32,-5 4-1538,5 0-480,3-2-480,10-8-449,15-13-1313,9-19-3684,9-24-5028</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21.656"/>
    </inkml:context>
    <inkml:brush xml:id="br0">
      <inkml:brushProperty name="width" value="0.025" units="cm"/>
      <inkml:brushProperty name="height" value="0.025" units="cm"/>
      <inkml:brushProperty name="color" value="#AB008B"/>
    </inkml:brush>
  </inkml:definitions>
  <inkml:trace contextRef="#ctx0" brushRef="#br0">161 3 14926,'0'0'2493,"12"0"-1084,23-2-506,0 1 0,45 6 0,-64-3-758,-1 0-1,1 1 1,0 1-1,-1 1 1,0 0-1,0 1 1,0 0-1,15 11 1,-27-16-92,0 1 0,-1-1 0,1 1 0,-1 0 1,0 0-1,0 0 0,0 0 0,0 1 1,0-1-1,0 0 0,0 1 0,-1-1 0,1 1 1,-1 0-1,0 0 0,0-1 0,0 1 1,0 0-1,0 0 0,-1 0 0,1 0 0,-1 0 1,0 0-1,1 0 0,-2 0 0,1 0 0,0 0 1,-1 0-1,1 0 0,-1 0 0,0 0 1,0 0-1,0 0 0,0 0 0,0-1 0,-1 1 1,-3 4-1,-5 9 709,-1-2 0,-1 1 0,0-1 1,-25 22-1,35-35-723,-135 110 1557,0-2 80,118-91-1519,1 0 0,0 1 0,1 1 0,-21 33 0,34-46-546,-1 0 0,2 1 0,-1 0 0,1 0-1,0 0 1,1 0 0,0 0 0,-2 16 0,3-2-6615</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28.851"/>
    </inkml:context>
    <inkml:brush xml:id="br0">
      <inkml:brushProperty name="width" value="0.025" units="cm"/>
      <inkml:brushProperty name="height" value="0.025" units="cm"/>
      <inkml:brushProperty name="color" value="#AB008B"/>
    </inkml:brush>
  </inkml:definitions>
  <inkml:trace contextRef="#ctx0" brushRef="#br0">6 314 4452,'3'-14'5600,"4"-37"-3177,-3 14 221,2 0 0,1 0 0,13-37 0,-8 53-344,-11 21-2256,-1 0 0,0 0 1,1 0-1,-1 0 0,0 1 1,0-1-1,1 0 0,-1 0 1,0 0-1,1 0 0,-1 0 1,0 0-1,0 0 0,1 1 1,-1-1-1,0 0 0,0 0 1,0 0-1,1 0 1,-1 1-1,0-1 0,0 0 1,0 0-1,0 1 0,1-1 1,-1 0-1,0 0 0,0 1 1,0-1-1,0 0 0,0 0 1,0 1-1,0-1 0,0 0 1,0 1-1,0-1 0,0 0 1,0 1-1,4 43 919,-7 2-493,-2 0 1,-1 0-1,-18 57 1,13-58-233,2-1 0,1 2 0,-1 59 0,35-184 1652,-13 5-1890,-3 0 0,-3 0 0,-4-119 0,-3 192 0,0 0 0,1 0 0,-1 0 0,0 0 0,0 0 0,0 0 0,0 0 0,0 0 0,0-1 0,0 1 0,0 0 0,-1 0 0,1 0 0,0 0 0,-1 0 0,1 0 0,0 0 0,-1 0 0,1 1 0,-1-1 0,0 0 0,1 0 0,-1 0 0,0 0 0,1 1 0,-1-1 0,0 0 0,0 1 0,0-1 0,0 0 0,-1 2 0,1-1 0,0 1 0,0 0 0,0 0 0,-1 0 0,1 0 0,0 0 0,0 0 0,1 0 0,-1 0 0,0 0 0,0 1 0,0-1 0,1 0 0,-1 0 0,1 1 0,-1-1 0,1 1 0,0-1 0,-1 2 0,-3 12 0,0 0 0,1 0 0,1 0 0,0 0 0,1 0 0,1 0 0,2 20 0,-2-34 0,0 1 0,0-1 0,0 0 0,1 1 0,-1-1 0,1 0 0,-1 0 0,1 1 0,-1-1 0,1 0 0,0 0 0,-1 0 0,1 1 0,0-1 0,0 0 0,0 0 0,0 0 0,0 0 0,0-1 0,0 1 0,0 0 0,0 0 0,0-1 0,1 1 0,-1 0 0,0-1 0,0 1 0,1-1 0,-1 0 0,0 1 0,1-1 0,-1 0 0,0 0 0,1 0 0,-1 0 0,1 0 0,-1 0 0,0 0 0,2-1 0,2 0 0,0 0 0,0-1 0,0 1 0,0-1 0,0 0 0,0 0 0,-1-1 0,1 1 0,5-5 0,10-13 0,-1 1 0,0-2 0,-2-1 0,0 0 0,-2-1 0,15-29 0,-3 8 0,-27 44 0,0 0 0,0 0 0,0 0 0,0 0 0,0 0 0,1 0 0,-1 0 0,0 0 0,0-1 0,0 1 0,0 0 0,0 0 0,0 0 0,0 0 0,1 0 0,-1 0 0,0 0 0,0 0 0,0 0 0,0 0 0,0 0 0,0 0 0,0 0 0,1 0 0,-1 0 0,0 1 0,0-1 0,0 0 0,0 0 0,0 0 0,0 0 0,0 0 0,0 0 0,1 0 0,-1 0 0,0 0 0,0 0 0,0 0 0,0 0 0,0 1 0,0-1 0,0 0 0,0 0 0,0 0 0,0 0 0,0 0 0,0 0 0,0 0 0,0 1 0,0-1 0,0 0 0,0 0 0,0 0 0,0 0 0,0 0 0,0 0 0,0 0 0,0 1 0,0-1 0,0 0 0,0 0 0,0 0 0,0 0 0,0 0 0,0 0 0,0 0 0,0 0 0,0 1 0,0-1 0,1 19 0,0 25 0,-11 65 0,5-64 0,1 0 0,5 73 0,-1-117-54,0 1 1,0 0-1,0 0 0,0 0 0,1-1 1,-1 1-1,1 0 0,-1 0 1,1-1-1,0 1 0,0 0 0,0-1 1,0 1-1,0-1 0,0 1 1,0-1-1,3 3 0,-3-4-66,0 1-1,0-1 1,0 1-1,0-1 1,0 1 0,0-1-1,1 0 1,-1 0-1,0 0 1,0 0 0,0 1-1,0-2 1,1 1-1,-1 0 1,0 0 0,0 0-1,0 0 1,1-1-1,-1 1 1,1-1 0,2-1-417,0 0 1,0 0 0,-1-1 0,1 1 0,-1-1-1,1 0 1,-1 0 0,0 0 0,0 0-1,-1 0 1,1-1 0,-1 1 0,4-7 0,6-19-9186</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29.195"/>
    </inkml:context>
    <inkml:brush xml:id="br0">
      <inkml:brushProperty name="width" value="0.025" units="cm"/>
      <inkml:brushProperty name="height" value="0.025" units="cm"/>
      <inkml:brushProperty name="color" value="#AB008B"/>
    </inkml:brush>
  </inkml:definitions>
  <inkml:trace contextRef="#ctx0" brushRef="#br0">27 0 17649,'0'0'11274,"-3"81"-10056,-7-40-258,3 4-607,2 0-289,4-7-32,1-4-801,0-9-1665,5-10-2275,3-11-3010</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29.539"/>
    </inkml:context>
    <inkml:brush xml:id="br0">
      <inkml:brushProperty name="width" value="0.025" units="cm"/>
      <inkml:brushProperty name="height" value="0.025" units="cm"/>
      <inkml:brushProperty name="color" value="#AB008B"/>
    </inkml:brush>
  </inkml:definitions>
  <inkml:trace contextRef="#ctx0" brushRef="#br0">59 131 12556,'0'0'4110,"-8"3"-1504,2-2-1955,4-1-458,-1 1 1,0-1-1,1 0 1,-1 1-1,1 0 1,-1 0-1,1 0 1,0 0-1,-1 0 1,1 0 0,0 0-1,0 1 1,-1-1-1,1 1 1,-3 3-1,4-4-115,1 0 0,-1 0 1,1 0-1,0 0 0,-1 0 0,1-1 0,0 1 0,-1 0 1,1 0-1,0 0 0,0 0 0,0 0 0,0 0 0,0 0 1,0 0-1,0 0 0,1 0 0,-1 0 0,0 0 0,0 0 1,1 0-1,-1 0 0,1 0 0,-1 0 0,1 0 0,-1 0 1,1 0-1,-1-1 0,1 1 0,0 0 0,-1 0 0,1-1 1,0 1-1,0-1 0,-1 1 0,1 0 0,0-1 0,0 1 1,0-1-1,0 0 0,0 1 0,0-1 0,0 0 0,0 0 1,1 1-1,50 11 1558,-3-8-1176,0-1 0,0-3 0,0-2 1,0-2-1,66-15 0,242-74-1758,-203 49-1484,-26 11-5722,-78 19 1895</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29.897"/>
    </inkml:context>
    <inkml:brush xml:id="br0">
      <inkml:brushProperty name="width" value="0.025" units="cm"/>
      <inkml:brushProperty name="height" value="0.025" units="cm"/>
      <inkml:brushProperty name="color" value="#AB008B"/>
    </inkml:brush>
  </inkml:definitions>
  <inkml:trace contextRef="#ctx0" brushRef="#br0">0 0 18866,'0'0'5157,"14"77"-2755,-8-35-897,-1 7-63,-2 6-673,1 0-545,2 3-160,-2-4-32,2-8-481,0-11-1088,-1-8-641,-2-11-160,-3-13-129,-11-13-5989</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30.229"/>
    </inkml:context>
    <inkml:brush xml:id="br0">
      <inkml:brushProperty name="width" value="0.025" units="cm"/>
      <inkml:brushProperty name="height" value="0.025" units="cm"/>
      <inkml:brushProperty name="color" value="#AB008B"/>
    </inkml:brush>
  </inkml:definitions>
  <inkml:trace contextRef="#ctx0" brushRef="#br0">13 129 12332,'-2'-8'3923,"0"1"-3688,-7-36 4564,9 41-4626,0 0 1,0 0-1,0 1 0,1-1 1,-1 0-1,1 0 1,-1 1-1,1-1 1,-1 0-1,1 1 0,0-1 1,0 1-1,0-1 1,0 1-1,0-1 1,0 1-1,0 0 0,0-1 1,1 1-1,-1 0 1,0 0-1,1 0 1,-1 0-1,1 0 0,-1 0 1,3-1-1,21-5 308,1 0-1,-1 1 1,1 2-1,0 1 1,0 1-1,1 1 1,33 3-1,-15-2-176,-40 0-287,61 5 70,-64-5-87,0 0 1,-1 0-1,1 0 1,0 0-1,0 1 1,0-1-1,-1 1 1,1-1-1,0 1 0,-1 0 1,1-1-1,0 1 1,-1 0-1,1 0 1,-1 0-1,0 0 1,1 1-1,-1-1 1,0 0-1,1 1 1,-1-1-1,0 0 0,0 1 1,0 0-1,0-1 1,-1 1-1,1-1 1,0 1-1,0 3 1,-1-3 62,-1 0 1,1-1-1,-1 1 1,0 0 0,0-1-1,0 1 1,0 0-1,0-1 1,0 1 0,0-1-1,-1 1 1,1-1-1,0 0 1,-1 0 0,1 1-1,-1-1 1,1 0-1,-1 0 1,0-1-1,-3 3 1,-46 18 944,33-14-890,17-7-117,-41 19 33,-64 18 0,105-36-65,1-1 1,0 0-1,0 0 0,-1 0 1,1 0-1,0 1 0,0-1 1,-1 0-1,1 0 1,0 0-1,0 0 0,-1 0 1,1 0-1,0 1 0,-1-1 1,1 0-1,0 0 0,0 0 1,-1 0-1,1 0 0,0 0 1,-1 0-1,1 0 1,0 0-1,-1-1 0,1 1 1,0 0-1,0 0 0,-1 0 1,1 0-1,0 0 0,0 0 1,-1-1-1,1 1 0,0 0 1,0 0-1,-1 0 1,1-1-1,0 1 0,0 0 1,0 0-1,0-1 0,-1 1 1,1 0-1,0 0 0,0-1 1,0 1-1,0 0 0,0 0 1,0-1-1,0 1 0,8-17-5742,15-11-5021</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31.656"/>
    </inkml:context>
    <inkml:brush xml:id="br0">
      <inkml:brushProperty name="width" value="0.025" units="cm"/>
      <inkml:brushProperty name="height" value="0.025" units="cm"/>
      <inkml:brushProperty name="color" value="#AB008B"/>
    </inkml:brush>
  </inkml:definitions>
  <inkml:trace contextRef="#ctx0" brushRef="#br0">41 100 12332,'0'0'12107,"0"13"-11119,-2 50 614,-20 115 0,5-63-1331,20-136 188,16-205 198,-18 173-617,0 24-26,0 0 0,-3 0 0,-7-50 0,9 79-6,0 0 0,-1 0 0,1 0 0,0 0 0,0 0 1,0 0-1,0 0 0,0 0 0,0 0 0,0 0 0,0 0 0,0 0 0,-1 0 0,1 0 1,0 0-1,0 0 0,0 0 0,0 0 0,0 0 0,0 0 0,0 0 0,0 0 0,-1 0 1,1 0-1,0 0 0,0 0 0,0 0 0,0 0 0,0 0 0,0 0 0,0-1 0,0 1 1,0 0-1,0 0 0,0 0 0,-1 0 0,1 0 0,0 0 0,0 0 0,0 0 0,0 0 1,0 0-1,0-1 0,0 1 0,0 0 0,0 0 0,0 0 0,0 0 0,0 0 0,0 0 1,0 0-1,-3 16 9,0 25-56,3-39 46,0 20 138,0 0-1,2 1 0,0-1 0,9 32 0,-11-50-117,1 0-1,0 0 1,1 0 0,-1 0-1,1 0 1,0 0-1,0-1 1,0 1 0,0-1-1,0 1 1,1-1 0,0 0-1,-1 0 1,1 0 0,1 0-1,-1 0 1,0-1-1,0 1 1,1-1 0,0 0-1,-1 0 1,1 0 0,0-1-1,0 1 1,0-1 0,0 0-1,0 0 1,0-1-1,0 1 1,0-1 0,1 0-1,3 0 1,-2-1-7,1 0 0,-1 0-1,0-1 1,0 0 0,-1 0 0,1 0 0,0-1-1,-1 0 1,1 0 0,-1 0 0,0-1-1,0 0 1,0 0 0,-1 0 0,6-6 0,8-11 64,-2 0 0,20-32 0,13-17-7,-49 70-77,0-1 0,0 1 0,0 0 0,0-1 0,0 1 0,0 0 0,1 0 0,-1-1 0,0 1 0,0 0 0,0 0 0,0-1 0,1 1 0,-1 0 0,0 0 0,0-1 0,0 1 0,1 0 0,-1 0 0,0 0 0,0-1 0,1 1 0,-1 0 0,0 0 0,1 0 0,-1 0 0,0 0 0,0 0 0,1 0 0,-1 0 0,0 0 0,1-1 0,-1 1 0,0 0 0,1 1 0,-1-1 0,0 0 0,1 0 0,-1 0 0,0 0 0,0 0 0,1 0 0,-1 0 0,0 0 0,1 0 0,-1 1 0,0-1 0,0 0 0,1 0 0,-1 0 0,0 1 0,0-1 0,0 0 0,1 0 0,-1 1 0,0-1 0,0 0 0,0 0 0,0 1 0,1-1 0,-1 0 0,0 0 0,0 1 0,0-1 0,0 0 0,0 1 0,0 0 0,1 24 0,-1-20 0,-2 48 0,-19 98 0,12-98 0,-5 100 0,14-151-88,0-1 0,-1 1 0,1 0 0,1-1 0,-1 1 0,0-1 0,0 1 0,0 0 0,1-1 0,-1 1 0,1-1 0,-1 1 0,1-1 0,0 1 0,-1-1 0,1 0 0,0 1 0,0-1 0,0 0 0,0 0 1,0 1-1,1-1 0,-1 0 0,3 1 0,-3-1-77,0-1 1,1 0 0,-1 0 0,1 0 0,-1-1-1,1 1 1,-1 0 0,0 0 0,1-1 0,-1 1-1,0-1 1,1 0 0,-1 1 0,0-1 0,1 0-1,-1 1 1,0-1 0,0 0 0,0 0 0,0 0-1,0 0 1,0 0 0,0 0 0,0-1 0,-1 1-1,1 0 1,0 0 0,0-3 0,17-33-7646,-2-13-7527</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32.013"/>
    </inkml:context>
    <inkml:brush xml:id="br0">
      <inkml:brushProperty name="width" value="0.025" units="cm"/>
      <inkml:brushProperty name="height" value="0.025" units="cm"/>
      <inkml:brushProperty name="color" value="#AB008B"/>
    </inkml:brush>
  </inkml:definitions>
  <inkml:trace contextRef="#ctx0" brushRef="#br0">2 1 23574,'0'0'5734,"-2"62"-2980,2-35-2049,0 4-705,0 1 0,2 0 0,8-2 0,7-3 0,-4-6-3075,-1-8-3491,-5-10-2883</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32.421"/>
    </inkml:context>
    <inkml:brush xml:id="br0">
      <inkml:brushProperty name="width" value="0.025" units="cm"/>
      <inkml:brushProperty name="height" value="0.025" units="cm"/>
      <inkml:brushProperty name="color" value="#AB008B"/>
    </inkml:brush>
  </inkml:definitions>
  <inkml:trace contextRef="#ctx0" brushRef="#br0">1 0 18610,'0'0'7249,"10"3"-5738,25 5-809,0-2 1,1-2-1,0-1 0,64-4 1,71 7-2955,-167-6 2050,0 0 0,0 1 1,-1 0-1,1 0 0,0 0 0,0 0 1,-1 1-1,1 0 0,-1-1 0,1 1 1,3 3-1,-6-4 182,0 0 0,0 0 0,0 1 0,0-1 0,-1 0 0,1 0 0,0 0-1,-1 1 1,1-1 0,-1 0 0,1 1 0,-1-1 0,0 0 0,1 1 0,-1-1 0,0 0 0,0 1 0,0-1 0,0 1 0,0-1 0,0 0 0,-1 1 0,1-1-1,0 1 1,-1-1 0,1 0 0,-1 1 0,1-1 0,-1 0 0,0 0 0,1 1 0,-1-1 0,0 0 0,-1 1 0,-5 8 62,-1-1 0,0 0 0,-1 0 1,0 0-1,0-1 0,-13 7 0,-69 43 1018,58-38-451,-10 6 104,8-6-122,1 1-1,1 2 1,-36 33-1,53-34-424,15-22-205,1 1 0,0-1 1,0 0-1,0 1 1,0-1-1,0 0 0,0 0 1,0 1-1,0-1 1,0 0-1,0 1 0,0-1 1,1 0-1,-1 1 1,0-1-1,0 0 0,0 1 1,0-1-1,0 0 1,1 0-1,-1 1 0,0-1 1,0 0-1,0 0 1,1 1-1,-1-1 0,0 0 1,0 0-1,1 0 1,-1 0-1,0 1 0,0-1 1,1 0-1,-1 0 1,0 0-1,1 0 0,-1 0 1,1 0-1,3 1-600,0-1 0,0 0 0,1-1 0,-1 1 0,0-1 0,0 1 0,0-1 0,0-1 0,5-1 0,35-15-7379</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33.697"/>
    </inkml:context>
    <inkml:brush xml:id="br0">
      <inkml:brushProperty name="width" value="0.025" units="cm"/>
      <inkml:brushProperty name="height" value="0.025" units="cm"/>
      <inkml:brushProperty name="color" value="#AB008B"/>
    </inkml:brush>
  </inkml:definitions>
  <inkml:trace contextRef="#ctx0" brushRef="#br0">94 59 18353,'0'0'6284,"-1"13"-4138,-4 25-1014,-2 1 0,-2-1 0,-13 37 0,10-39-881,2 2-1,1-1 1,2 1 0,-4 59-1,11-96-248,-1 0 0,1 1 0,0-1 0,0 0 0,0 1 0,0-1 0,1 1 0,-1-1 0,0 0 1,1 1-1,-1-1 0,1 0 0,-1 0 0,1 1 0,-1-1 0,1 0 0,0 0 0,0 0 0,1 2 0,-2-3 0,1 0 1,0 0 0,-1 0-1,1 1 1,0-1 0,0 0-1,-1 0 1,1 0 0,0 0-1,-1-1 1,1 1 0,0 0-1,0 0 1,-1 0 0,1 0-1,0-1 1,-1 1-1,1 0 1,0-1 0,-1 1-1,1-1 1,-1 1 0,1 0-1,-1-1 1,1 0 0,4-3 8,0-1 1,-1 0 0,0 0-1,0 0 1,0 0 0,-1 0-1,3-7 1,4-12-12,-1-1 0,-1-1 0,-1 0 0,-1 0 0,3-41 0,-2-134 0,-7 190 0,-2 21 0,-7 47 0,9-55 0,0 0 0,0 0 0,0 0 0,0 0 0,0 0 0,1 0 0,-1 0 0,1 0 0,-1 0 0,1 0 0,0-1 0,-1 1 0,1 0 0,0 0 0,0-1 0,0 1 0,1-1 0,-1 1 0,0-1 0,0 1 0,1-1 0,-1 0 0,1 1 0,0-1 0,-1 0 0,1 0 0,0 0 0,3 1 0,0-1 0,1 0 0,0 0 0,0-1 0,-1 1 0,1-1 0,0-1 0,0 1 0,-1-1 0,1 0 0,0 0 0,-1-1 0,1 0 0,-1 0 0,1 0 0,-1-1 0,0 1 0,0-1 0,0 0 0,0-1 0,-1 1 0,5-6 0,10-8 0,0-2 0,-2 0 0,20-30 0,-26 35 0,3-6 0,2 0 0,-15 21 0,-1 0 0,1 0 0,0 0 0,-1 0 0,1 0 0,-1 0 0,1 0 0,-1 0 0,0 0 0,1 1 0,-1-1 0,0 0 0,0 0 0,0 0 0,0 0 0,0 0 0,0 1 0,0-1 0,0 0 0,0 0 0,-1 0 0,1 0 0,-1 2 0,-14 121 0,9-94 0,2 0 0,0 1 0,3-1 0,0 1 0,2-1 0,6 41 0,-5-63-177,1 1 1,-1-1-1,1 0 0,1 0 0,0 0 1,8 13-1,-8-15-297,0-1 1,0 0-1,1 0 0,-1 0 1,1-1-1,0 0 0,1 0 1,-1 0-1,9 5 0,23 4-8094</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03.769"/>
    </inkml:context>
    <inkml:brush xml:id="br0">
      <inkml:brushProperty name="width" value="0.025" units="cm"/>
      <inkml:brushProperty name="height" value="0.025" units="cm"/>
    </inkml:brush>
  </inkml:definitions>
  <inkml:trace contextRef="#ctx0" brushRef="#br0">65 1 6694,'0'0'10335,"-9"2"-7591,2-1-1924,5-1-515,-1 0 0,0 0 0,0 1-1,1-1 1,-1 1 0,0 0 0,1-1 0,-1 1-1,1 0 1,-1 1 0,1-1 0,0 0 0,-1 1-1,-3 3 1,6-5-246,-1 0 0,1 1 0,-1-1 0,1 1 0,-1-1 0,1 1 0,-1-1 0,1 1 0,0-1 0,-1 1 0,1 0 0,0-1-1,0 1 1,-1 0 0,1-1 0,0 1 0,0-1 0,0 1 0,0 0 0,0-1 0,0 1 0,0 0 0,0-1 0,0 1 0,0 0 0,0-1 0,0 1 0,0 0 0,0-1 0,1 1 0,-1 0-1,20 11 2473,31-5 654,-51-7-3185,112 1-2668,222-28-1,-316 25 2406,-15 2-590,1 0 0,-1 0 0,0-1-1,0 0 1,0 0 0,1 0 0,-1 0 0,0 0-1,0 0 1,3-3 0,4-5-6231</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44.504"/>
    </inkml:context>
    <inkml:brush xml:id="br0">
      <inkml:brushProperty name="width" value="0.025" units="cm"/>
      <inkml:brushProperty name="height" value="0.025" units="cm"/>
      <inkml:brushProperty name="color" value="#AB008B"/>
    </inkml:brush>
  </inkml:definitions>
  <inkml:trace contextRef="#ctx0" brushRef="#br0">1 120 5445,'0'0'3780,"55"-65"-3716,-36 48-64,4 2-32,-4 2-1121,0 3-1666</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41.406"/>
    </inkml:context>
    <inkml:brush xml:id="br0">
      <inkml:brushProperty name="width" value="0.025" units="cm"/>
      <inkml:brushProperty name="height" value="0.025" units="cm"/>
      <inkml:brushProperty name="color" value="#AB008B"/>
    </inkml:brush>
  </inkml:definitions>
  <inkml:trace contextRef="#ctx0" brushRef="#br0">117 92 5541,'0'0'10068,"-11"0"-8354,2-1-1359,1-1 338,0 1 0,0 0 0,-1 1 0,1 0 0,0 0 1,-1 1-1,1 0 0,-15 4 0,64 4 684,-38-8-1328,-1 0-1,1 0 0,0-1 0,-1 1 1,1-1-1,0 0 0,0 0 1,-1 0-1,1 0 0,0-1 1,0 1-1,-1-1 0,1 1 1,0-1-1,2-1 0,-3 0 49,-1 1 0,1-1 0,-1 0 0,0 0 0,0 0 0,0 0 0,0 0 0,0 0 0,-1 0 0,1 0 0,0 0 0,-1 0-1,0 0 1,1 0 0,-1-1 0,0 1 0,0 0 0,0 0 0,-1-4 0,1 5-55,0 0 0,0-1 1,0 1-1,0 0 0,0-1 0,0 1 0,0 0 0,-1-1 1,1 1-1,-1 0 0,1-1 0,-1 1 0,1 0 0,-1 0 0,0 0 1,1-1-1,-2 0 0,1 2-27,1-1 1,-1 1-1,0 0 1,1-1-1,-1 1 1,1 0-1,-1 0 0,0-1 1,1 1-1,-1 0 1,0 0-1,1 0 1,-1 0-1,0 0 0,1 0 1,-1 0-1,0 0 1,1 0-1,-1 0 1,0 1-1,1-1 1,-1 0-1,1 0 0,-2 1 1,0 0-6,0 0 0,0 1 1,0-1-1,0 1 0,1-1 1,-1 1-1,0 0 0,1-1 0,-1 1 1,1 0-1,0 0 0,-1 0 0,1 0 1,0 0-1,0 1 0,0-1 1,1 0-1,-2 4 0,2-4-3,-1-1-1,1 0 1,0 1 0,-1-1-1,1 0 1,0 1-1,0-1 1,0 1 0,0-1-1,0 0 1,1 1-1,-1-1 1,0 1 0,0-1-1,1 0 1,-1 1-1,1-1 1,0 0 0,-1 0-1,1 0 1,0 1-1,-1-1 1,1 0 0,0 0-1,0 0 1,0 0-1,0 0 1,0 0 0,0 0-1,1-1 1,-1 1 0,0 0-1,0-1 1,0 1-1,1 0 1,-1-1 0,0 0-1,1 1 1,-1-1-1,1 0 1,-1 1 0,0-1-1,1 0 1,-1 0-1,1 0 1,-1-1 0,0 1-1,1 0 1,-1 0-1,0-1 1,1 1 0,1-2-1,4 1 11,-1-1 1,1 0-1,-1-1 0,0 1 0,0-1 0,0-1 1,0 1-1,-1-1 0,1 0 0,5-5 0,-9 7-10,0 0-1,0-1 1,-1 1-1,1-1 0,0 1 1,-1-1-1,1 1 1,-1-1-1,0 0 0,1-5 1,-1 7-2,-1 0-1,0 0 1,0 0 0,0-1-1,0 1 1,0 0 0,0 0 0,-1 0-1,1 0 1,0-1 0,0 1 0,-1 0-1,1 0 1,-1 0 0,1 0-1,-1 0 1,1 0 0,-1 0 0,-1-1-1,0 0 1,-1 0-1,0 0 0,1 0 0,-1 1 0,0-1 0,0 1 1,0 0-1,0 0 0,0 0 0,0 0 0,0 0 0,0 1 1,-1 0-1,1-1 0,0 1 0,0 0 0,-6 1 0,2 0 0,1 0 0,0 1 0,0 0-1,-1 0 1,1 0 0,0 1 0,1-1-1,-1 1 1,0 1 0,1-1 0,0 1-1,-7 6 1,8-7 48,1 0-1,-1 1 1,1-1-1,0 1 1,0 0-1,0 0 0,1 0 1,-1 0-1,1 0 1,0 1-1,0-1 1,0 1-1,1 0 1,0-1-1,0 1 1,-1 9-1,2-13-30,1 1 0,-1-1 0,1 0 0,-1 0 0,1 0 0,0 0 0,0 0 0,0 1 0,-1-1 0,1-1 0,0 1 0,0 0 0,0 0 0,0 0 0,1 0 0,-1-1-1,0 1 1,0 0 0,0-1 0,1 1 0,-1-1 0,0 0 0,0 1 0,1-1 0,-1 0 0,0 0 0,1 0 0,-1 0 0,0 0 0,1 0 0,1 0 0,53-1 307,-49 0-297,42-8 202,8 0-3546</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42.391"/>
    </inkml:context>
    <inkml:brush xml:id="br0">
      <inkml:brushProperty name="width" value="0.025" units="cm"/>
      <inkml:brushProperty name="height" value="0.025" units="cm"/>
      <inkml:brushProperty name="color" value="#AB008B"/>
    </inkml:brush>
  </inkml:definitions>
  <inkml:trace contextRef="#ctx0" brushRef="#br0">88 46 4901,'0'0'19314,"-8"10"-18182,-23 33-161,30-43-946,0 1-1,1-1 0,-1 1 1,1-1-1,-1 1 0,1-1 1,0 1-1,-1 0 0,1-1 1,-1 1-1,1 0 0,0-1 1,0 1-1,-1 0 0,1 0 1,0-1-1,0 1 0,0 0 1,0 0-1,0-1 0,0 1 1,0 0-1,0 0 0,0-1 1,0 1-1,0 0 0,1 0 1,-1-1-1,0 1 1,0 0-1,1-1 0,-1 1 1,0 0-1,1-1 0,-1 1 1,1-1-1,-1 1 0,1 0 1,-1-1-1,1 1 0,-1-1 1,1 1-1,0-1 0,-1 0 1,1 1-1,0-1 0,-1 0 1,1 1-1,0-1 0,0 0 1,-1 0-1,1 0 0,0 1 1,-1-1-1,1 0 0,1 0 1,41-1 460,-41 1-415,2-1-42,1 0 0,0 0 0,-1 0 0,1 0 0,-1-1 0,0 1 0,1-1 0,-1 0 0,0-1 0,0 1 0,0-1-1,-1 0 1,1 1 0,0-2 0,-1 1 0,0 0 0,0-1 0,0 1 0,0-1 0,-1 0 0,1 0 0,-1 0 0,0 0 0,0-1 0,2-6-1,-5 10 4,1 0-1,0 0 0,-1 0 0,1 0 0,-1 0 0,0 0 0,1 0 0,-1 0 0,0 0 0,1 0 0,-1 1 0,0-1 0,0 0 1,0 0-1,0 1 0,1-1 0,-1 1 0,0-1 0,0 1 0,0-1 0,0 1 0,-1-1 0,1 1 0,0 0 0,0 0 0,0-1 1,0 1-1,0 0 0,0 0 0,0 0 0,0 0 0,-1 0 0,-1 1 0,-43 3 421,38-2-377,0 1 0,1 0-1,0 0 1,-1 1 0,1 0 0,-10 7 0,14-8-43,0-1 1,0 0-1,0 1 1,1-1-1,-1 1 1,1 0-1,-1-1 1,1 1-1,0 1 0,0-1 1,0 0-1,1 0 1,-1 1-1,1-1 1,0 1-1,-2 5 0,4-8-24,-1-1-1,0 1 1,1 0-1,-1-1 1,1 1-1,-1-1 1,1 1 0,-1 0-1,1-1 1,-1 1-1,1-1 1,0 0-1,-1 1 1,1-1-1,-1 1 1,1-1-1,0 0 1,0 0-1,-1 1 1,1-1-1,0 0 1,-1 0-1,1 0 1,0 0-1,0 0 1,-1 0-1,1 0 1,0 0-1,0 0 1,-1 0-1,1 0 1,1-1-1,28-2 164,-19 0-136,-1-1 0,0-1 0,0 1 0,0-1 0,0-1 0,10-8 0,-15 11-26,-1 0 0,0 0 0,0-1-1,0 1 1,-1-1 0,1 0 0,-1 0 0,0 0-1,0 0 1,0-1 0,0 1 0,-1-1-1,0 1 1,0-1 0,2-8 0,-4 12-7,0 1-1,1-1 1,-1 1 0,0-1 0,0 1 0,0-1 0,0 1-1,0-1 1,0 1 0,0-1 0,0 1 0,-1-1 0,1 1-1,0-1 1,0 1 0,0 0 0,0-1 0,-1 1 0,1-1-1,0 1 1,0-1 0,-1 1 0,1 0 0,0-1-1,-1 1 1,1 0 0,-1-1 0,1 1 0,0 0 0,-1-1-1,1 1 1,-1 0 0,1 0 0,-1-1 0,1 1 0,0 0-1,-1 0 1,0 0 0,-24 5-34,-21 22-9,41-23 48,0 1 0,1-1 0,0 1 0,0 0 0,0 0 0,0 0 0,1 0 0,0 1 0,0 0 0,0-1 0,1 1 0,0 0 0,0 0 0,1 0 0,-1 1 0,0 8 0,3-14-2,-1 0 0,1 0 0,-1 1 0,1-1 0,0 0 0,-1 0 0,1 0 0,0 0 0,0 0 1,0-1-1,0 1 0,-1 0 0,1 0 0,0 0 0,1-1 0,-1 1 0,0 0 0,0-1 1,0 1-1,0-1 0,0 0 0,1 1 0,-1-1 0,0 0 0,0 0 0,1 0 0,-1 1 0,0-1 1,0-1-1,1 1 0,-1 0 0,0 0 0,3-1 0,45-10 107,-44 9-125,-1 0-1,0 0 0,1 0 1,-1 0-1,0-1 0,0 0 1,0 0-1,0 0 0,-1 0 1,1 0-1,-1-1 0,0 0 1,0 0-1,0 0 0,-1 0 1,1 0-1,-1 0 0,0-1 1,3-8-1,-5 13-19,0-1 1,0 1-1,0-1 0,0 1 1,0-1-1,0 1 0,0-1 1,-1 1-1,1-1 0,0 1 1,0-1-1,0 1 0,-1-1 1,1 1-1,0-1 0,0 1 1,-1 0-1,1-1 0,-1 1 1,1-1-1,0 1 0,-1 0 1,1-1-1,-1 1 0,1 0 1,0-1-1,-1 1 0,1 0 1,-1 0-1,1 0 0,-2-1 1,-23 0-863,-22 14-638,36-6 1125,0-1 1,1 2-1,0-1 1,0 1-1,1 1 1,-15 16-1,-19 33-5289,23-24-1220</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50.393"/>
    </inkml:context>
    <inkml:brush xml:id="br0">
      <inkml:brushProperty name="width" value="0.025" units="cm"/>
      <inkml:brushProperty name="height" value="0.025" units="cm"/>
      <inkml:brushProperty name="color" value="#AB008B"/>
    </inkml:brush>
  </inkml:definitions>
  <inkml:trace contextRef="#ctx0" brushRef="#br0">228 184 4356,'-10'-3'-304,"-31"-10"-444,24 8 2135,-1-1 0,1 0-1,0-2 1,-26-14 0,38 18-996,0 1 1,1-1 0,-1 0 0,1 0 0,0 0 0,0-1 0,0 1 0,1-1 0,-1 0 0,1 0 0,0 0-1,1-1 1,-1 1 0,1-1 0,0 1 0,0-1 0,1 0 0,0 0 0,-1-8 0,2 14-376,0-1 1,-1 1 0,1 0-1,0-1 1,0 1 0,0-1-1,0 1 1,0 0-1,0-1 1,0 1 0,0-1-1,0 1 1,0-1 0,0 1-1,0 0 1,0-1 0,0 1-1,0-1 1,0 1-1,0 0 1,1-1 0,-1 1-1,0-1 1,0 1 0,0 0-1,1-1 1,-1 1 0,0 0-1,0-1 1,1 1-1,-1 0 1,0 0 0,1-1-1,-1 1 1,0 0 0,1 0-1,-1-1 1,1 1 0,-1 0-1,0 0 1,1 0-1,-1 0 1,1 0 0,-1 0-1,0 0 1,1 0 0,-1 0-1,1 0 1,-1 0-1,1 0 1,-1 0 0,0 0-1,1 0 1,-1 0 0,1 0-1,-1 0 1,0 0 0,1 1-1,-1-1 1,1 0-1,-1 0 1,0 0 0,1 1-1,23 17 591,71 70 1438,140 124-855,83 32-402,-264-208-356,2-2-1,1-3 1,2-3 0,72 25 0,-45-24-239,12 2 723,-1 5 0,114 59 0,-6 1 1705,-169-72-2175,-34-23-453,-1 0 0,1 0 0,-1 1 0,0-1 0,0 0 0,0 1 0,0-1 0,0 1-1,0-1 1,0 1 0,0-1 0,0 1 0,-1 0 0,1-1 0,-1 1 0,1 0 0,-1-1 0,0 1-1,0 0 1,1 0 0,-1 0 0,-1 1 0,-20-9-4237,-4-12-2408,-7-8-4201</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51.066"/>
    </inkml:context>
    <inkml:brush xml:id="br0">
      <inkml:brushProperty name="width" value="0.025" units="cm"/>
      <inkml:brushProperty name="height" value="0.025" units="cm"/>
      <inkml:brushProperty name="color" value="#AB008B"/>
    </inkml:brush>
  </inkml:definitions>
  <inkml:trace contextRef="#ctx0" brushRef="#br0">0 0 6502,'0'0'12369,"3"11"-11029,-2-6-1171,0 1-68,0-1 1,0-1-1,1 1 1,-1 0 0,1 0-1,0 0 1,0-1-1,1 1 1,0-1-1,-1 0 1,1 0 0,1 0-1,-1 0 1,6 5-1,66 50 1574,2-2-1,154 83 0,184 63 419,-403-197-2039,175 82 1793,197 125 0,-361-198-1894,52 30-553,-68-41 468,0-1 0,1 0 0,-1 0-1,1-1 1,-1 0 0,1 0 0,0 0 0,11-1 0,-18-1 1,-1 0 0,0 0 1,1 0-1,-1 0 1,0-1-1,0 1 0,1 0 1,-1 0-1,0 0 1,0-1-1,1 1 0,-1 0 1,0 0-1,0-1 1,1 1-1,-1 0 0,0-1 1,0 1-1,0 0 1,0-1-1,0 1 0,0 0 1,1-1-1,-1 1 1,0 0-1,0-1 0,0 1 1,0 0-1,0-1 1,0 1-1,0 0 0,0-1 1,-1 1-1,1 0 1,0-1-1,0 1 0,0 0 1,0-1-1,0 1 1,0 0-1,-1-1 0,-8-14-4927,-5 9-163,-6 4-2322</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51.410"/>
    </inkml:context>
    <inkml:brush xml:id="br0">
      <inkml:brushProperty name="width" value="0.025" units="cm"/>
      <inkml:brushProperty name="height" value="0.025" units="cm"/>
      <inkml:brushProperty name="color" value="#AB008B"/>
    </inkml:brush>
  </inkml:definitions>
  <inkml:trace contextRef="#ctx0" brushRef="#br0">1 162 6758,'0'0'17334,"14"9"-16170,46 22 654,116 42-1,76 34-865,-121-48-756,-124-55-118,1-1 0,-1-1 0,1 1 0,-1-1-1,12 2 1,-18-4-59,1 0 0,-1 0 0,0 0 0,0 0 0,1 0 0,-1 0-1,0-1 1,0 1 0,0 0 0,1-1 0,-1 1 0,0-1 0,0 1 0,0-1-1,0 1 1,0-1 0,0 0 0,0 1 0,0-1 0,0 0 0,0 0 0,0 0-1,-1 0 1,1 0 0,0 0 0,-1 0 0,1 0 0,0 0 0,-1 0-1,1 0 1,-1-1 0,0 1 0,1 0 0,-1 0 0,0 0 0,0-1 0,0 1-1,0 0 1,0 0 0,0 0 0,0-2 0,0-7 24,-1 1 1,0-1-1,0 0 1,-1 1-1,-1 0 0,1-1 1,-7-12-1,-35-65-177,21 42-319,-14-37-2751,15 27-2521,15 37 2936,-14-32-8897</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52.086"/>
    </inkml:context>
    <inkml:brush xml:id="br0">
      <inkml:brushProperty name="width" value="0.025" units="cm"/>
      <inkml:brushProperty name="height" value="0.025" units="cm"/>
      <inkml:brushProperty name="color" value="#AB008B"/>
    </inkml:brush>
  </inkml:definitions>
  <inkml:trace contextRef="#ctx0" brushRef="#br0">88 18 6662,'0'0'2798,"-11"-3"656,-2-1-2428,7 2-536,1 0 0,-1 0 1,0 1-1,0 0 0,0 0 1,1 0-1,-9 1 0,13 0-431,1 0 0,0 0 0,-1 0 0,1 0 0,0 0 1,-1 0-1,1 0 0,0 0 0,-1 0 0,1 0 0,0 0 0,-1 1 0,1-1 0,0 0 0,0 0 0,-1 0 0,1 0 0,0 1 0,-1-1 0,1 0 0,0 0 0,0 1 0,-1-1 0,1 0 0,0 0 0,0 1 1,0-1-1,0 0 0,-1 1 0,1-1 0,0 0 0,0 1 0,0-1 0,0 0 0,0 1 0,0-1 0,0 0 0,0 1 0,0-1 0,0 0 0,0 1 0,0-1 0,0 0 0,0 1 0,0-1 0,0 0 0,0 1 0,1-1 1,-1 0-1,0 1 0,0-1 0,0 0 0,0 0 0,1 1 0,-1-1 0,0 0 0,0 0 0,1 1 0,-1-1 0,0 0 0,0 0 0,1 1 0,17 19 369,33 21 602,1-2 1,81 45-1,124 50 409,-187-99-1218,154 75 386,377 209 1429,-210-90-504,-370-219-1646,-1 2 0,0 0 0,-1 1 0,-1 1 1,31 30-1,-48-43-32,0-1 0,-1 1 0,1-1 0,-1 1 0,1 0 0,0-1 0,-1 1 0,1 0 0,-1-1 0,0 1 0,1 0 0,-1 0 0,0-1 0,1 1 0,-1 0 0,0 0 0,0 0 0,1 0 1,-1-1-1,0 1 0,0 0 0,0 1 0,-15-1-4342,-29-17-1755,43 16 6184,-43-18-5418,-3-1-2686</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52.430"/>
    </inkml:context>
    <inkml:brush xml:id="br0">
      <inkml:brushProperty name="width" value="0.025" units="cm"/>
      <inkml:brushProperty name="height" value="0.025" units="cm"/>
      <inkml:brushProperty name="color" value="#AB008B"/>
    </inkml:brush>
  </inkml:definitions>
  <inkml:trace contextRef="#ctx0" brushRef="#br0">0 311 7655,'0'0'12503,"7"8"-10800,35 35-409,2-3 1,1-1-1,98 64 1,-134-97-1233,-1 0 0,1-1 1,0 0-1,0-1 0,1 0 1,-1 0-1,1-1 0,17 4 0,-26-7-61,-1 0 0,1 0 0,-1 0 0,1 0 0,0 0 0,-1-1 0,1 1 0,-1 0 0,1 0 0,-1 0 0,1 0 0,0-1 0,-1 1 0,1 0 0,-1 0 0,1-1 0,-1 1 0,1 0 0,-1-1 0,0 1-1,1-1 1,-1 1 0,1-1 0,-1 1 0,0-1 0,1 1 0,-1-1 0,0 1 0,0-1 0,1 0 0,2-24 44,-13-27 94,-49-95 905,45 121-1161,2-1 1,1-1-1,1 1 1,1-2-1,2 1 0,0-1 1,2 0-1,-1-31 1,6 31-4068,0 9-2069,0-2-5256</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59.390"/>
    </inkml:context>
    <inkml:brush xml:id="br0">
      <inkml:brushProperty name="width" value="0.025" units="cm"/>
      <inkml:brushProperty name="height" value="0.025" units="cm"/>
      <inkml:brushProperty name="color" value="#AB008B"/>
    </inkml:brush>
  </inkml:definitions>
  <inkml:trace contextRef="#ctx0" brushRef="#br0">0 0 8520,'0'0'5285,"88"11"-2883,-49-6-1152,9-1-802,5 1-352,9 0-32,7 1-32,4 2-416,3 1-865,2-2-801,2-1-192,-2-4 192,0-2-3011</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03.807"/>
    </inkml:context>
    <inkml:brush xml:id="br0">
      <inkml:brushProperty name="width" value="0.025" units="cm"/>
      <inkml:brushProperty name="height" value="0.025" units="cm"/>
      <inkml:brushProperty name="color" value="#AB008B"/>
    </inkml:brush>
  </inkml:definitions>
  <inkml:trace contextRef="#ctx0" brushRef="#br0">915 189 4837,'0'0'6128,"3"-9"-3347,-2 4-2662,0 2 67,1-1 0,-1 1 0,0-1 0,0 0 1,0 1-1,-1-1 0,1 0 0,-1 0 0,0 0 0,0 1 0,0-1 0,-1 0 0,1 0 0,-1 1 0,0-1 0,0 0 0,0 1 0,-1-1 0,1 1 0,-1-1 0,0 1 0,0 0 1,0 0-1,0 0 0,0 0 0,-1 0 0,1 0 0,-6-4 0,-8-2 95,0-1-1,-1 2 1,0 0-1,0 1 1,0 1 0,-1 0-1,0 2 1,-1 0 0,1 1-1,0 0 1,-1 2 0,0 0-1,1 1 1,-1 1 0,0 1-1,1 1 1,-19 4 0,-4 3 39,1 2 0,1 2 0,0 1 0,1 2 0,0 1 0,-54 37 0,75-43-175,-1 1 0,2 0 0,0 1 1,0 1-1,2 1 0,0 0 0,0 0 0,2 2 0,0-1 0,1 2 0,0-1 0,2 2 1,0-1-1,2 1 0,0 0 0,1 1 0,1 0 0,1-1 0,0 2 0,2-1 0,0 22 0,1-16-129,2 0 0,0 0 0,2 0-1,0 0 1,2 0 0,2 0 0,0-1-1,18 42 1,-18-53-8,0 0 0,1-1 1,1 0-1,0-1 0,1 0 0,1 0 0,0-1 0,0 0 1,1-1-1,1-1 0,0 0 0,0 0 0,1-1 0,0-1 1,27 11-1,-17-10 6,1-2 0,1-1 0,-1-1 0,1-1 0,0-1 0,0-1 0,0-2 0,0 0 0,0-2 0,0-1 0,0-1 0,-1-1 0,1-1 0,42-17 0,-23 5 78,-1-2 0,-1-2-1,-1-1 1,-1-2 0,-1-3 0,-2 0 0,40-39 0,-61 52 14,-2 0 0,0 0 0,-1-2 0,0 0 0,-2 0 0,0-1 1,0-1-1,-2 0 0,-1 0 0,0-1 0,-1 0 0,-1-1 0,-2 1 1,1-1-1,-2-1 0,2-29 0,-6 44-106,-1 0 0,0 0 0,0 0 0,0 0 0,-1 1 0,0-1 0,0 0 0,0 1 0,-1-1 0,0 1 0,-1 0 0,1 0 0,-1 0 0,0 1 0,-1-1 0,1 1 0,-1 0 0,0 0 0,0 1 0,-1-1 0,0 1 0,-9-6 0,-13-5 0,0 1 0,0 1 0,-54-16 0,61 22 0,-36-12 0,9 0 0,-1 3 0,-1 2 0,0 2 0,-89-9 0,137 20-175,-1 1-1,0 0 1,0 0 0,1 0-1,-1 0 1,0 0-1,0 1 1,1-1 0,-1 1-1,0 0 1,1 0 0,-1 0-1,1 0 1,-1 0 0,1 0-1,0 1 1,-1-1-1,1 1 1,0 0 0,0-1-1,0 1 1,0 0 0,0 0-1,1 1 1,-1-1-1,1 0 1,-1 0 0,1 1-1,0-1 1,0 1 0,0-1-1,0 1 1,0 0 0,0-1-1,1 1 1,-1 0-1,1-1 1,0 1 0,0 4-1,-1 19-7095</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04.112"/>
    </inkml:context>
    <inkml:brush xml:id="br0">
      <inkml:brushProperty name="width" value="0.025" units="cm"/>
      <inkml:brushProperty name="height" value="0.025" units="cm"/>
    </inkml:brush>
  </inkml:definitions>
  <inkml:trace contextRef="#ctx0" brushRef="#br0">0 1 15214,'0'0'10768,"14"0"-9012,116 10 97,137 29-1,-253-36-1867,-1 0-1,1 0 1,-1 2 0,23 9-1,-34-13 15,0 0 0,0 0-1,0 0 1,-1 1-1,1-1 1,0 0-1,-1 1 1,1-1 0,-1 1-1,0-1 1,0 1-1,1 0 1,-1-1 0,0 1-1,0 0 1,0 0-1,0 2 1,-1-2 20,0 0 1,0 1 0,0-1-1,0 0 1,0 0 0,-1 0-1,1 0 1,-1 0-1,0 0 1,0 0 0,1 0-1,-1 0 1,0 0-1,0 0 1,-1-1 0,1 1-1,0 0 1,-1-1-1,1 1 1,-4 2 0,-17 14 115,-1 0 0,0-2 0,-1 0 1,-1-2-1,-1 0 0,0-2 0,-34 11 1,24-9-192,2 1 0,0 2 1,-41 26-1,56-26-1351,11-4-5535</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59.047"/>
    </inkml:context>
    <inkml:brush xml:id="br0">
      <inkml:brushProperty name="width" value="0.025" units="cm"/>
      <inkml:brushProperty name="height" value="0.025" units="cm"/>
      <inkml:brushProperty name="color" value="#AB008B"/>
    </inkml:brush>
  </inkml:definitions>
  <inkml:trace contextRef="#ctx0" brushRef="#br0">1 0 5381,'0'0'14029,"78"12"-13548,-23-7-289,14 0-192,18-2 128,11-3-768,10 0-1282,8 0-1570,0-5-2593</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00.312"/>
    </inkml:context>
    <inkml:brush xml:id="br0">
      <inkml:brushProperty name="width" value="0.025" units="cm"/>
      <inkml:brushProperty name="height" value="0.025" units="cm"/>
      <inkml:brushProperty name="color" value="#AB008B"/>
    </inkml:brush>
  </inkml:definitions>
  <inkml:trace contextRef="#ctx0" brushRef="#br0">161 1 10250,'0'0'11317,"-10"12"-9363,-13 17-885,-2 2 315,-37 58 0,56-80-1262,1 0 1,0 1-1,1 0 1,0 1-1,0-1 1,1 0-1,0 1 1,1 0-1,0 0 0,1 0 1,0 20-1,1-28-102,1 1 1,-1-1-1,1 0 0,0 0 0,0 0 1,0 0-1,0 1 0,0-2 0,1 1 1,-1 0-1,1 0 0,0 0 0,0-1 1,0 1-1,0-1 0,0 1 0,1-1 1,4 4-1,-2-3 20,0-1 1,0 1-1,1-1 0,-1 0 1,1 0-1,-1 0 0,1-1 1,-1 0-1,1 0 0,6 0 1,2-1 17,0 0 0,0-1 0,-1 0 0,1-1 0,0-1 0,-1 0 0,1-1 0,17-7 0,-21 6-246,-1 0 1,1 0-1,-1-1 1,0 0-1,-1-1 1,1 0 0,10-12-1,-15 14-373,1-1 1,-1 1-1,0-1 1,0-1-1,-1 1 1,0 0-1,0-1 1,0 0-1,-1 0 1,0 0-1,0 0 0,0-9 1,0-37-5745</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00.669"/>
    </inkml:context>
    <inkml:brush xml:id="br0">
      <inkml:brushProperty name="width" value="0.025" units="cm"/>
      <inkml:brushProperty name="height" value="0.025" units="cm"/>
      <inkml:brushProperty name="color" value="#AB008B"/>
    </inkml:brush>
  </inkml:definitions>
  <inkml:trace contextRef="#ctx0" brushRef="#br0">1 1 12908,'0'0'10891,"36"62"-10827,-7-38-1282,1-2-2625,0-3-3812</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01.013"/>
    </inkml:context>
    <inkml:brush xml:id="br0">
      <inkml:brushProperty name="width" value="0.025" units="cm"/>
      <inkml:brushProperty name="height" value="0.025" units="cm"/>
      <inkml:brushProperty name="color" value="#AB008B"/>
    </inkml:brush>
  </inkml:definitions>
  <inkml:trace contextRef="#ctx0" brushRef="#br0">69 156 11018,'-8'9'4565,"4"-4"-4015,-38 52 2386,40-55-2814,1 1 0,-1-1 0,1 1 0,-1-1 0,1 1 0,0 0 1,0 0-1,0 0 0,1 0 0,-1-1 0,0 1 0,1 0 0,0 0 0,0 0 0,0 0 1,0 0-1,0 0 0,1 0 0,-1 0 0,1 0 0,0 0 0,0 0 0,2 3 0,-1-4-6,0 0-1,0 0 1,1-1-1,-1 1 1,1-1-1,-1 1 0,1-1 1,0 0-1,-1 0 1,1 0-1,0 0 1,0-1-1,0 1 1,0-1-1,-1 1 0,1-1 1,0 0-1,0 0 1,0-1-1,0 1 1,0 0-1,0-1 0,2-1 1,5 0 153,0 0 1,-1-1 0,1 0-1,-1 0 1,14-9 0,-12 6-26,-2-1 1,1-1 0,-1 0 0,0 0 0,0 0 0,-1-1-1,0-1 1,-1 1 0,0-1 0,-1-1 0,10-20 0,-14 27-168,0 0 0,-1 0 1,1 0-1,-1 0 0,0-1 1,-1 1-1,1 0 0,-1-1 1,1 1-1,-1 0 1,-1-1-1,1 1 0,-1 0 1,1-1-1,-1 1 0,0 0 1,-1 0-1,1 0 0,-1 0 1,0 0-1,0 0 0,0 0 1,0 0-1,-1 1 0,1-1 1,-1 1-1,0 0 1,0 0-1,-1 0 0,1 0 1,0 0-1,-1 1 0,0 0 1,1-1-1,-9-2 0,3 0-247,-1 1 0,1 1-1,-1 0 1,1 0-1,-1 0 1,0 1-1,0 1 1,0 0 0,-1 0-1,1 1 1,0 0-1,-18 3 1,21 3-2787,7-6 2751,0 0 0,0 0 1,0 1-1,0-1 0,0 0 0,1 0 0,-1 1 0,0-1 0,0 0 0,0 0 0,0 0 0,0 1 0,0-1 0,1 0 0,-1 0 0,0 0 0,0 1 0,0-1 0,1 0 1,-1 0-1,0 0 0,0 0 0,0 0 0,1 1 0,-1-1 0,0 0 0,0 0 0,1 0 0,-1 0 0,0 0 0,0 0 0,1 0 0,-1 0 0,0 0 0,0 0 0,1 0 0,-1 0 1,0 0-1,1 0 0,-1 0 0,0 0 0,0 0 0,0-1 0,1 1 0,-1 0 0,1 0 0,16-3-8917</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01.338"/>
    </inkml:context>
    <inkml:brush xml:id="br0">
      <inkml:brushProperty name="width" value="0.025" units="cm"/>
      <inkml:brushProperty name="height" value="0.025" units="cm"/>
      <inkml:brushProperty name="color" value="#AB008B"/>
    </inkml:brush>
  </inkml:definitions>
  <inkml:trace contextRef="#ctx0" brushRef="#br0">39 0 11723,'0'0'12588,"9"53"-10570,-17-12-353,-5 5-704,-1 1-544,4-2-257,8-4-96,2-5-32,16-14-769,9-15-3138,6-7-6952</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09.565"/>
    </inkml:context>
    <inkml:brush xml:id="br0">
      <inkml:brushProperty name="width" value="0.025" units="cm"/>
      <inkml:brushProperty name="height" value="0.025" units="cm"/>
      <inkml:brushProperty name="color" value="#AB008B"/>
    </inkml:brush>
  </inkml:definitions>
  <inkml:trace contextRef="#ctx0" brushRef="#br0">10 85 2466,'5'-9'3289,"5"-6"-997,13-20 1841,-9 10 3434,-16 36-3036,3 11-3002,0-7-623,-1 94 1499,0 287-1260,0-396-1257,1 1 0,-1-1-1,0 0 1,0 1-1,0-1 1,0 1 0,0-1-1,0 0 1,0 1 0,0-1-1,-1 0 1,1 1-1,0-1 1,0 0 0,0 1-1,0-1 1,0 0-1,0 1 1,-1-1 0,1 0-1,0 1 1,0-1 0,-1 0-1,1 0 1,0 1-1,0-1 1,-1 0 0,1 0-1,0 0 1,-1 1-1,1-1 1,0 0 0,0 0-1,-1 0 1,-13-5-3966,-10-19-3718,5-3-510</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09.906"/>
    </inkml:context>
    <inkml:brush xml:id="br0">
      <inkml:brushProperty name="width" value="0.025" units="cm"/>
      <inkml:brushProperty name="height" value="0.025" units="cm"/>
      <inkml:brushProperty name="color" value="#AB008B"/>
    </inkml:brush>
  </inkml:definitions>
  <inkml:trace contextRef="#ctx0" brushRef="#br0">0 1 12204,'0'0'7286,"2"10"-5657,22 179 3217,-16-108-3714,25 110 0,-32-187-1070,-1-1 0,1 1 0,0-1-1,1 1 1,-1-1 0,1 1-1,-1-1 1,1 0 0,0 1 0,0-1-1,1 0 1,-1-1 0,0 1 0,5 4-1,-6-7-16,0 1 0,0-1 0,0 1 0,0-1 0,0 0 0,1 1 0,-1-1-1,0 0 1,0 0 0,0 0 0,0 0 0,0 0 0,0 0 0,1 0 0,-1 0 0,0 0 0,0-1-1,0 1 1,1-1 0,1 0 44,0 0-1,0-1 0,-1 0 0,1 0 1,0 0-1,-1 0 0,1 0 0,-1 0 1,3-4-1,43-56 158,-2-3-1,59-111 1,-77 118-3246,-16 19-3193,-8 2-5589</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58.408"/>
    </inkml:context>
    <inkml:brush xml:id="br0">
      <inkml:brushProperty name="width" value="0.025" units="cm"/>
      <inkml:brushProperty name="height" value="0.025" units="cm"/>
      <inkml:brushProperty name="color" value="#AB008B"/>
    </inkml:brush>
  </inkml:definitions>
  <inkml:trace contextRef="#ctx0" brushRef="#br0">0 34 4548,'0'0'17233,"13"0"-16689,2 2-438,55 1 98,-64-3-184,0 0 0,0-1 0,0 0 0,0 0-1,-1 0 1,1-1 0,0 0 0,-1 0 0,1 0 0,6-4 0,-11 5 17,0 1 0,-1 0 0,1-1 0,0 1 0,-1 0 0,1-1 0,-1 1 0,1-1 0,0 1 1,-1-1-1,1 1 0,-1-1 0,1 1 0,-1-1 0,0 0 0,1 1 0,-1-1 0,0 0 0,1 1 0,-1-1 0,0 0 1,0 1-1,1-1 0,-1 0 0,0 0 0,-14-5 1319,-30 9-217,-16 21 114,56-22-1200,0 0 0,0 0 0,1 0 0,-1 1 0,1-1 0,0 1 1,0 0-1,-1 0 0,2 0 0,-1 0 0,0 0 0,1 1 0,-3 4 0,5-8-134,0 1 0,-1 0 1,1-1-1,0 1 0,0-1 0,0 1 0,0 0 0,0-1 0,0 1 0,1 0 0,-1-1 0,0 1 0,0-1 0,0 1 0,1 0 0,-1-1 0,0 1 0,0-1 0,1 1 0,-1-1 0,1 1 0,-1-1 0,0 1 0,1-1 0,-1 1 0,1-1 0,-1 1 0,1-1 0,-1 0 0,1 1 0,-1-1 0,1 0 0,0 0 0,-1 1 0,1-1 0,-1 0 0,1 0 0,0 0 0,-1 0 0,1 0 0,0 0 0,-1 0 0,1 0 0,0 0 0,-1 0 0,1 0 0,-1 0 0,1 0 0,0 0 0,-1-1 0,1 1 0,0-1 0,18-2-6479</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59.764"/>
    </inkml:context>
    <inkml:brush xml:id="br0">
      <inkml:brushProperty name="width" value="0.025" units="cm"/>
      <inkml:brushProperty name="height" value="0.025" units="cm"/>
      <inkml:brushProperty name="color" value="#AB008B"/>
    </inkml:brush>
  </inkml:definitions>
  <inkml:trace contextRef="#ctx0" brushRef="#br0">0 82 17585,'17'0'2450,"486"-30"-2380,20-2-1053,34 50-3960,44-18 12334,-258-6-5696,-314 6-2329,94-4-3638,-42-9-1702,-32-1-1222</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14.312"/>
    </inkml:context>
    <inkml:brush xml:id="br0">
      <inkml:brushProperty name="width" value="0.025" units="cm"/>
      <inkml:brushProperty name="height" value="0.025" units="cm"/>
      <inkml:brushProperty name="color" value="#AB008B"/>
    </inkml:brush>
  </inkml:definitions>
  <inkml:trace contextRef="#ctx0" brushRef="#br0">1 0 14606,'0'0'1409,"77"10"-928,-22-6-289,14-1-96,13 1 32,11-1-32,7 0-32,2 0-32,0 0-576,1-1-2371,-2-2-5861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15.221"/>
    </inkml:context>
    <inkml:brush xml:id="br0">
      <inkml:brushProperty name="width" value="0.025" units="cm"/>
      <inkml:brushProperty name="height" value="0.025" units="cm"/>
    </inkml:brush>
  </inkml:definitions>
  <inkml:trace contextRef="#ctx0" brushRef="#br0">91 1 12460,'0'11'10900,"-2"8"-5099,-15 99-3284,12-95-2429,2-14-95,0-1 0,1 0 0,0 1 0,1-1 0,-1 1 0,2-1 0,-1 1 0,2 0 0,-1-1 0,2 12 0,-1-18-21,0-1 0,1 0 1,-1 1-1,0-1 0,0 0 0,1 0 1,-1 0-1,0 0 0,1 0 1,-1 0-1,1 0 0,0-1 1,-1 1-1,1-1 0,-1 1 1,1-1-1,0 1 0,0-1 0,-1 0 1,1 0-1,0 0 0,1 0 1,49-1-177,-39 0 89,37-3-222,-38 1 284,1 2-1,0 0 1,0 0 0,-1 1 0,1 1-1,24 3 1,-36-4 52,0 1 0,0-1 0,0 0 0,0 1-1,0-1 1,0 0 0,0 1 0,0 0 0,0-1 0,0 1 0,0-1 0,0 1 0,0 0-1,0 0 1,-1-1 0,1 1 0,0 0 0,-1 0 0,1 0 0,0 0 0,-1 0-1,1 0 1,-1 0 0,0 0 0,1 0 0,-1 0 0,1 2 0,-1-1 80,-1 1 0,1-1 0,0 1 0,-1-1 0,0 0 0,1 0 0,-1 1 0,0-1 0,0 0 0,0 0 0,-1 0 0,-1 3 0,-3 2 196,0 1 0,0-1 1,-1 0-1,0-1 1,-12 10-1,6-8-260,0-1 0,0 0 0,-1 0 0,-1-2 0,1 0 0,0 0 0,-28 4 0,37-8-16,-1 0 0,1-1 0,-1 1 0,1-1 0,-1 0 0,1 0 0,-1-1 0,1 0 0,0 0 0,-1 0 0,1-1 0,0 1 1,0-1-1,-1 0 0,1-1 0,1 1 0,-1-1 0,0 0 0,1-1 0,-1 1 0,1-1 0,0 1 0,0-1 0,-4-6 0,7 9-128,0 0 0,0-1-1,0 1 1,0 0 0,0 0 0,0-1-1,0 1 1,1 0 0,-1-1 0,1 1-1,-1-1 1,1 1 0,-1-1 0,1 1-1,0-1 1,0 1 0,-1-1 0,1 1 0,0-1-1,0 0 1,1 1 0,-1-1 0,0 1-1,1-1 1,-1 1 0,0-1 0,1 1-1,0-1 1,-1 1 0,1 0 0,0-1 0,0 1-1,0 0 1,0-1 0,0 1 0,0 0-1,0 0 1,0 0 0,0 0 0,0 0-1,2-1 1,5-2-1174,0 1 1,0 0-1,0 0 0,1 1 0,-1-1 1,12 0-1,19-3-6924</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45.830"/>
    </inkml:context>
    <inkml:brush xml:id="br0">
      <inkml:brushProperty name="width" value="0.025" units="cm"/>
      <inkml:brushProperty name="height" value="0.025" units="cm"/>
      <inkml:brushProperty name="color" value="#AB008B"/>
    </inkml:brush>
  </inkml:definitions>
  <inkml:trace contextRef="#ctx0" brushRef="#br0">1603 278 5349,'-9'-9'1735,"-17"-12"-1042,-1 0 0,-1 1 0,-1 2 0,-44-21 0,4 10-260,0 4 1,-112-27-1,111 37 586,-1 3 0,0 4 0,-1 2 0,1 4 1,-80 7-1,112 0-967,0 1 1,1 2 0,0 2 0,-51 20-1,62-20 85,1 2 0,0 1 0,0 1 0,2 2 0,0 0 0,-35 31 0,46-33-70,0 0 0,1 1 0,0 1-1,2 0 1,0 0 0,0 1 0,2 0 0,0 1 0,1 0-1,1 0 1,0 0 0,1 1 0,2 0 0,0 0 0,1 0-1,0 0 1,2 0 0,0 1 0,1-1 0,1 0 0,6 22-1,-3-13-52,2 0 0,1-1-1,2 0 1,0-1-1,2 0 1,0 0-1,2-2 1,1 1 0,1-2-1,1 0 1,1-1-1,1-1 1,37 33-1,-23-30 17,1-1-1,0-2 0,2-1 0,1-2 0,0-2 1,1-1-1,0-2 0,1-1 0,1-2 1,42 4-1,-8-5 218,1-3 1,0-3-1,-1-4 1,120-16-1,-113 5-55,0-3 0,0-4 0,111-42 0,-156 47-86,-1-1 1,0-2 0,-1-2 0,-1-1 0,-1-1 0,-1-2 0,-1-1 0,-1-1 0,41-47 0,-59 58-75,0 0 0,-1-1 0,-1 0 1,0-1-1,-1 0 0,-1 0 0,-1 0 1,0-1-1,6-28 0,-11 37-4,0 1 0,0-1 0,0 1 1,-1-1-1,-1 0 0,1 1 0,-1-1 0,0 0 0,-1 1 0,0-1 0,0 1 0,0 0 0,-1 0 1,0 0-1,0 0 0,-1 0 0,0 1 0,0-1 0,-1 1 0,0 0 0,0 0 0,0 1 0,-1 0 0,-9-8 1,-6 0-11,-1 0 1,0 1-1,-1 1 1,0 2-1,-1 0 1,0 1-1,0 1 1,-32-4-1,-207-15-2482,227 23 1628,18 2 397,-28-1-2761,-64-13 0,55-1-3926</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46.464"/>
    </inkml:context>
    <inkml:brush xml:id="br0">
      <inkml:brushProperty name="width" value="0.025" units="cm"/>
      <inkml:brushProperty name="height" value="0.025" units="cm"/>
      <inkml:brushProperty name="color" value="#AB008B"/>
    </inkml:brush>
  </inkml:definitions>
  <inkml:trace contextRef="#ctx0" brushRef="#br0">1233 116 9513,'-2'-9'3262,"2"4"-3173,-1 1 0,0 0 1,0-1-1,0 1 0,-1 0 0,1-1 1,-1 1-1,0 0 0,-1 0 0,1 1 1,0-1-1,-1 0 0,0 1 0,0-1 1,0 1-1,-1 0 0,1 0 0,-1 0 1,1 1-1,-1-1 0,0 1 0,0 0 1,0 0-1,-8-3 0,-7 0-56,0 1 0,-1 0 0,1 2 0,-1 0 0,1 1 0,-1 1 0,-32 4 0,4 3 89,-91 25-1,31-1 284,3 6-1,1 4 0,-143 78 1,229-109-399,0 1 1,1 1-1,1 1 1,0 0-1,1 1 1,0 1-1,1 0 1,1 1-1,-13 20 0,18-23-1,1-1 0,1 1 0,0 0 0,1 0 0,1 1 0,0-1 0,0 1 0,1 0 0,1 1 0,1-1 0,0 0-1,0 0 1,4 29 0,-1-33 4,1 1 0,0-1 0,1 1 0,0-1 0,1 0 0,0 0 0,0-1 0,1 1 0,0-1-1,1-1 1,0 1 0,0-1 0,1 0 0,0-1 0,1 0 0,-1 0 0,19 11 0,4 0 10,0-1 0,1-2 0,1-1 0,43 13 1,3-5 6,2-4 0,0-3 0,138 8 1,-97-19 182,226-23 0,-272 11 29,0-3 0,-1-4 0,0-3 0,107-40 0,-171 53-92,0 0 0,-1 0 0,1-1 0,-2-1 0,1 1 0,-1-2 0,0 1 0,0-1 0,-1-1 0,9-10 1,-14 15-69,-1 0 0,1 0 0,-1 0 0,0 0 0,0-1 1,-1 1-1,1-1 0,-1 1 0,0-1 0,0 1 1,-1-1-1,1 0 0,-1 1 0,0-1 0,0 0 1,-1 0-1,1 1 0,-1-1 0,0 0 0,0 1 0,-1-1 1,1 1-1,-1 0 0,0-1 0,0 1 0,-1 0 1,-5-7-1,-3-3 19,0 0 1,-1 1-1,-1 1 1,0 0-1,-1 1 1,0 0-1,-1 1 1,0 1-1,-20-10 0,-8-1-35,-1 2-1,-58-16 0,-97-10-42,-4-2-5045,136 23 259</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3:47.043"/>
    </inkml:context>
    <inkml:brush xml:id="br0">
      <inkml:brushProperty name="width" value="0.025" units="cm"/>
      <inkml:brushProperty name="height" value="0.025" units="cm"/>
      <inkml:brushProperty name="color" value="#AB008B"/>
    </inkml:brush>
  </inkml:definitions>
  <inkml:trace contextRef="#ctx0" brushRef="#br0">1238 1 9833,'-10'0'1137,"-21"1"-1338,0 2-1,0 0 1,-38 11-1,-187 41-498,-33 10 4550,243-52-3267,0 3 0,1 1 0,0 3 0,-42 25 0,67-33-533,0 2-1,1 0 1,0 2 0,1 0 0,1 1 0,0 0 0,2 1 0,0 1 0,1 1-1,-19 34 1,26-40-49,0 1-1,1 0 1,0 0-1,1 1 0,1-1 1,1 1-1,0 0 0,1 0 1,1 1-1,0-1 1,1 0-1,1 0 0,0 0 1,2 0-1,0 0 0,8 27 1,-5-29 0,0 0 0,1 0 0,1-1-1,0 0 1,1 0 0,1-1 0,-1 0 0,2-1 0,0 0 0,0-1 0,1 0 0,0 0-1,1-2 1,0 1 0,0-2 0,1 0 0,0 0 0,23 7 0,3-1 72,1-2-1,0-1 1,1-2 0,0-3 0,67 2 0,-56-7 282,0-2-1,-1-2 1,0-3 0,0-2 0,0-2 0,79-29 0,-101 29-283,0-2 0,-1-1 0,0-1 0,-1-1 0,-1-1-1,-1-2 1,0-1 0,-1-1 0,-2-1 0,0-1 0,38-49 0,-53 60-55,-1 0 0,0-1 0,0 1 0,-2-1-1,1-1 1,-2 1 0,4-16 0,-7 26-13,0 0-1,0-1 1,-1 1-1,1-1 1,-1 0-1,0 1 1,0-1-1,0 1 1,-1-1-1,1 1 1,-1-1-1,0 1 1,0-1-1,0 1 1,0 0-1,-1-1 1,1 1-1,-1 0 1,0 0-1,0 0 1,0 0-1,0 0 1,-1 1-1,1-1 1,-1 1-1,1-1 1,-1 1-1,0 0 1,0 0-1,0 0 1,0 0-1,-5-1 1,-5-2-36,0 1 1,0 1-1,-1 0 0,1 1 1,-1 0-1,0 1 1,0 1-1,-24 2 1,-4 3-548,-65 16 0,-162 58-5966,133-34-1820</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14.642"/>
    </inkml:context>
    <inkml:brush xml:id="br0">
      <inkml:brushProperty name="width" value="0.025" units="cm"/>
      <inkml:brushProperty name="height" value="0.025" units="cm"/>
      <inkml:brushProperty name="color" value="#AB008B"/>
    </inkml:brush>
  </inkml:definitions>
  <inkml:trace contextRef="#ctx0" brushRef="#br0">1 55 17489,'123'-13'192,"8"-5"-1922,15-6-6310</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13.466"/>
    </inkml:context>
    <inkml:brush xml:id="br0">
      <inkml:brushProperty name="width" value="0.025" units="cm"/>
      <inkml:brushProperty name="height" value="0.025" units="cm"/>
      <inkml:brushProperty name="color" value="#AB008B"/>
    </inkml:brush>
  </inkml:definitions>
  <inkml:trace contextRef="#ctx0" brushRef="#br0">148 294 3171,'-4'-9'-38,"-37"-86"3016,-12-53 7850,48 108-4411,5 38-4379,0 7-656,-1 13-1231,-17 191 1122,-8 270 2370,30-444-3481,0 0-1,3-1 0,16 54 0,-12-51-68,-2 1 0,7 54 0,-16-120-3281,1 21 1222,0 0 0,-1-1 0,-1 1 0,1-1 0,-1 1 0,-3-12 1,0 10-8920</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14.998"/>
    </inkml:context>
    <inkml:brush xml:id="br0">
      <inkml:brushProperty name="width" value="0.025" units="cm"/>
      <inkml:brushProperty name="height" value="0.025" units="cm"/>
      <inkml:brushProperty name="color" value="#AB008B"/>
    </inkml:brush>
  </inkml:definitions>
  <inkml:trace contextRef="#ctx0" brushRef="#br0">1 18 16271,'119'0'2243,"7"0"-898,6-4-737,9 1-576,3-4-2338,-1 3-5701</inkml:trace>
  <inkml:trace contextRef="#ctx0" brushRef="#br0" timeOffset="1">1465 40 12139,'68'17'3620,"-6"-2"-481,-2-2-609,3 1-1665,2-2-673,6-6-128,2-1-576,1-2-1602,0-3-1025,-5 0-1345,-5 0-1474</inkml:trace>
  <inkml:trace contextRef="#ctx0" brushRef="#br0" timeOffset="2">2557 265 6182,'0'0'1441</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15.342"/>
    </inkml:context>
    <inkml:brush xml:id="br0">
      <inkml:brushProperty name="width" value="0.025" units="cm"/>
      <inkml:brushProperty name="height" value="0.025" units="cm"/>
      <inkml:brushProperty name="color" value="#AB008B"/>
    </inkml:brush>
  </inkml:definitions>
  <inkml:trace contextRef="#ctx0" brushRef="#br0">116 91 8552,'0'0'3582,"-10"-8"-2076,0-2-993,7 6-250,-1 1 0,0-1 0,0 1 0,0 0 0,0-1 0,-1 2 1,1-1-1,-1 1 0,-5-3 0,9 5-35,0-1 0,-1 1-1,1-1 1,-1 1 0,1-1 0,0 1 0,-1 0 0,1 0 0,-1 0-1,1 0 1,-1 0 0,1 0 0,0 0 0,-1 1 0,1-1 0,-1 0-1,1 1 1,0-1 0,-1 1 0,1 0 0,0-1 0,0 1 0,-1 0-1,1 0 1,0 0 0,0 0 0,-2 1 0,2-1-152,0 0-1,0 0 1,1 1 0,-1-1 0,0 0 0,0 0-1,1 1 1,-1-1 0,0 0 0,1 1 0,0-1-1,-1 0 1,1 1 0,0-1 0,-1 1-1,1-1 1,0 0 0,0 1 0,0-1 0,1 1-1,-1-1 1,0 1 0,0-1 0,1 0 0,-1 1-1,1-1 1,-1 0 0,1 1 0,-1-1 0,1 0-1,0 0 1,0 1 0,0-1 0,0 0-1,0 0 1,0 0 0,0 0 0,0 0 0,2 1-1,7 2-21,0-1 0,0 0 0,0-1 0,0 0 0,0 0 0,1-1 0,-1-1 0,0 0 0,1 0 0,-1-1 0,1 0 0,-1-1 0,0 0 0,0 0 0,0-1 0,0-1 0,16-7 0,-24 10-47,-1 0 0,1 0-1,0-1 1,-1 1 0,1 0 0,-1-1-1,1 1 1,-1-1 0,0 0 0,1 1-1,-1-1 1,0 0 0,0 0 0,0 1-1,-1-1 1,1 0 0,1-4 0,-2 5 9,0-1-1,0 1 1,-1-1 0,1 1 0,0 0 0,0-1 0,-1 1-1,1-1 1,-1 1 0,1-1 0,-1 1 0,0 0-1,0-1 1,1 1 0,-1 0 0,0 0 0,0 0 0,-2-2-1,-1-1 70,0 1 0,0 0 0,0 1 0,0-1 0,-1 1 0,1-1 0,-1 1 0,0 1 0,0-1 0,1 1 0,-1-1 0,-8 0 0,2 1 266,0 1 0,-1 0 1,-21 2-1,31-1-300,1-1 1,-1 0-1,0 0 1,0 1-1,0-1 1,0 1-1,0 0 0,0-1 1,1 1-1,-1 0 1,0 0-1,1 0 1,-1 0-1,0 1 1,1-1-1,0 0 1,-1 1-1,1-1 0,0 1 1,-1-1-1,1 1 1,0-1-1,0 1 1,0 0-1,1 0 1,-1-1-1,0 1 1,1 0-1,-1 0 1,0 3-1,2-3-25,-1 0 1,1-1-1,-1 1 1,1-1-1,-1 1 1,1-1-1,0 1 1,0-1-1,0 1 1,0-1-1,0 0 1,0 1-1,0-1 0,0 0 1,0 0-1,1 0 1,-1 0-1,0 0 1,1 0-1,-1 0 1,1 0-1,-1-1 1,1 1-1,-1-1 1,1 1-1,0-1 1,-1 1-1,1-1 0,2 0 1,53 8 231,-46-7-244,41 1-2,-50-2-12,1 0 0,-1 0-1,0 0 1,0 0 0,0 0-1,0 0 1,0-1 0,0 1 0,0-1-1,0 0 1,0 0 0,0 0-1,0 0 1,0 0 0,0 0 0,0 0-1,2-2 1,-4 3 0,0-1 0,1 1 0,-1-1 0,0 1 0,0-1 0,1 1 0,-1-1 0,0 1 0,0-1 0,0 1 0,0-1 0,0 1 0,0-1 0,1 1 0,-1-1 0,0 0 0,-1 1 0,1-1 0,0 1 0,0-1 0,0 1 0,0-1 0,0 1 0,0-1 0,-1 1 0,1-1 0,0 1 0,0-1 0,-1 1 0,1-1 0,0 1 0,-1-1 0,-20-8 0,-24 3 0,35 6-357,-1-1 0,1 2 0,0 0 0,-1 0 0,-17 5 0,24-5 104,1 0 0,0 0 0,0 0 0,1 1 0,-1-1 0,0 1-1,0 0 1,1 0 0,-1 0 0,1 0 0,-1 0 0,1 0 0,0 1 0,0-1 0,0 1 0,0-1 0,1 1 0,-1 0 0,1 0 0,-1 0-1,1 0 1,0 0 0,-1 4 0,0 16-9500</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21.768"/>
    </inkml:context>
    <inkml:brush xml:id="br0">
      <inkml:brushProperty name="width" value="0.025" units="cm"/>
      <inkml:brushProperty name="height" value="0.025" units="cm"/>
      <inkml:brushProperty name="color" value="#AB008B"/>
    </inkml:brush>
  </inkml:definitions>
  <inkml:trace contextRef="#ctx0" brushRef="#br0">22 40 7751,'0'0'9999,"0"-9"-6977,3-21-572,-2 40 222,0 68 850,-1-36-4153,-17 573 1661,15-589-768,-3 29 193,3 1 1,6 85-1,-3-140-477,-1 1 0,0 0-1,0 0 1,1 0 0,-1-1 0,1 1-1,0 0 1,-1-1 0,1 1 0,0 0-1,0-1 1,0 1 0,0-1 0,0 1-1,2 1 1,5-5-1198,-2-14-562,-3-29-7998,-3 22-549</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22.142"/>
    </inkml:context>
    <inkml:brush xml:id="br0">
      <inkml:brushProperty name="width" value="0.025" units="cm"/>
      <inkml:brushProperty name="height" value="0.025" units="cm"/>
      <inkml:brushProperty name="color" value="#AB008B"/>
    </inkml:brush>
  </inkml:definitions>
  <inkml:trace contextRef="#ctx0" brushRef="#br0">0 52 14414,'0'0'10100,"1"14"-9081,8 51-177,3-1-1,2-1 0,3 0 1,44 103-1,-61-164-748,1 0-1,0 0 1,0 0 0,0 0-1,0 0 1,0-1-1,0 1 1,1 0 0,-1-1-1,0 1 1,1-1 0,-1 1-1,4 1 1,-4-3-53,0 1 0,-1-1 0,1 0 0,0 0 1,0 0-1,0 1 0,-1-1 0,1 0 0,0 0 0,0 0 0,0-1 0,-1 1 1,1 0-1,0 0 0,0 0 0,-1 0 0,1-1 0,0 1 0,0 0 1,-1-1-1,1 1 0,0-1 0,-1 1 0,2-1 0,3-4 67,0-1-1,0 0 0,-1 1 0,0-1 1,0-1-1,4-7 0,-5 8-155,40-69-354,49-122 0,-52 75-9655,-26 61-5343</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22.826"/>
    </inkml:context>
    <inkml:brush xml:id="br0">
      <inkml:brushProperty name="width" value="0.025" units="cm"/>
      <inkml:brushProperty name="height" value="0.025" units="cm"/>
      <inkml:brushProperty name="color" value="#AB008B"/>
    </inkml:brush>
  </inkml:definitions>
  <inkml:trace contextRef="#ctx0" brushRef="#br0">40 53 5637,'0'0'13127,"2"-8"-11333,2-1-1181,-3 6-276,0 0 1,1-1 0,-1 1-1,0 0 1,-1 0 0,1-1-1,-1 1 1,1-7 0,-6 24 4465,-3 7-4610,-10 108 938,-2 226 0,19-304-1087,-1 12-68,3 157-1569,4-190 148,-4-30 1188,-1 1 0,0 0 0,0 0 0,1 0 1,-1 0-1,0 0 0,1-1 0,-1 1 0,1 0 0,-1 0 0,1-1 0,-1 1 1,1 0-1,-1-1 0,1 1 0,0 0 0,0-1 0,-1 1 0,1-1 0,0 1 1,0-1-1,-1 0 0,1 1 0,0-1 0,0 0 0,0 1 0,1-1 0,2-3-6095,-4-12-4229</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15.580"/>
    </inkml:context>
    <inkml:brush xml:id="br0">
      <inkml:brushProperty name="width" value="0.025" units="cm"/>
      <inkml:brushProperty name="height" value="0.025" units="cm"/>
    </inkml:brush>
  </inkml:definitions>
  <inkml:trace contextRef="#ctx0" brushRef="#br0">126 129 20884,'0'0'9918,"10"-7"-8353,-5 4-1422,38-29 140,-40 29-285,0 1 1,-1-1-1,0 0 1,0 0-1,0 0 1,0 0-1,0 0 1,0 0-1,-1 0 1,1-1-1,-1 1 1,0-1-1,0 1 1,-1-1-1,1 1 1,0-6-1,-2 8 2,1 0 0,0-1 0,-1 1 0,1-1 0,-1 1 0,1 0 0,-1 0 0,0-1 0,1 1 0,-1 0 0,0 0 0,0 0 0,0 0 0,0 0 0,0 0 0,0 0 0,0 0 0,-1 0 0,1 0 0,0 0 0,0 1 0,-1-1 0,1 1 0,0-1 0,-1 1 0,1-1 0,0 1 0,-1 0 0,1 0 0,-1-1 0,1 1 0,0 0 0,-1 0 0,1 1 0,-3-1 0,-2 0 0,1 0 0,-1 1 0,0-1 0,0 1 0,0 0 0,1 1 0,-11 3 0,8 0 0,-1 1 0,1 0 0,0 0 0,1 0 0,0 1 0,0 0 0,0 1 0,0 0 0,1 0 0,1 0 0,0 1 0,0-1 0,0 1 0,1 0 0,0 1 0,1-1 0,0 1 0,1 0 0,0-1 0,-1 14 0,3-21 0,0-1 0,0 0 0,0 1 0,0-1 0,0 0 0,1 1 0,-1-1 0,1 0 0,-1 1 0,1-1 0,-1 0 0,1 0 0,0 0 0,0 1 0,0-1 0,-1 0 0,1 0 0,0 0 0,0 0 0,0 0 0,0-1 0,3 3 0,0-2 0,-1 1 0,1 0 0,0-1 0,0 0 0,0 0 0,0 0 0,8 0 0,4 0 0,0-1 0,0-1 0,18-3 0,-16 1-929,-1-1-1,31-11 1,-36 11-344,-1-1 1,0 0 0,0-1 0,0 0 0,0-1 0,-1 0 0,0-1 0,13-13 0,-4-4-13094</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23.185"/>
    </inkml:context>
    <inkml:brush xml:id="br0">
      <inkml:brushProperty name="width" value="0.025" units="cm"/>
      <inkml:brushProperty name="height" value="0.025" units="cm"/>
      <inkml:brushProperty name="color" value="#AB008B"/>
    </inkml:brush>
  </inkml:definitions>
  <inkml:trace contextRef="#ctx0" brushRef="#br0">3 1 17873,'0'0'5167,"0"10"-3405,-3 213 1467,8 128-3039,-4-311-96,-1-36-169,6 47 809,-6-51-708,0 1 0,0 0 0,0 0 0,1 0 0,-1 0 0,0 0 0,1 0 0,-1-1 1,1 1-1,-1 0 0,1 0 0,-1-1 0,1 1 0,-1 0 0,1-1 0,0 1 1,-1 0-1,1-1 0,0 1 0,0-1 0,0 1 0,-1-1 0,1 0 0,0 1 0,0-1 1,0 0-1,0 1 0,-1-1 0,1 0 0,0 0 0,0 0 0,0 0 0,0 0 1,0 0-1,0 0 0,0 0 0,0 0 0,0 0 0,-1-1 0,1 1 0,0 0 0,0-1 1,0 1-1,0 0 0,-1-1 0,1 1 0,0-1 0,0 1 0,0-2 0,12-8 78,-1 0 0,0-2 1,-1 1-1,0-1 0,-1-1 0,14-22 0,-1 3-69,99-141-243,-50 52-6054,-42 61-2936</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24.571"/>
    </inkml:context>
    <inkml:brush xml:id="br0">
      <inkml:brushProperty name="width" value="0.025" units="cm"/>
      <inkml:brushProperty name="height" value="0.025" units="cm"/>
      <inkml:brushProperty name="color" value="#AB008B"/>
    </inkml:brush>
  </inkml:definitions>
  <inkml:trace contextRef="#ctx0" brushRef="#br0">482 1 5221,'0'0'-96,"-24"63"1313,-7-25-993,-11 3-320,-7 3-192,-9 2 224,-5 3-289,-4 3-864,-5-1-512,-4 4-417</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25.119"/>
    </inkml:context>
    <inkml:brush xml:id="br0">
      <inkml:brushProperty name="width" value="0.025" units="cm"/>
      <inkml:brushProperty name="height" value="0.025" units="cm"/>
      <inkml:brushProperty name="color" value="#AB008B"/>
    </inkml:brush>
  </inkml:definitions>
  <inkml:trace contextRef="#ctx0" brushRef="#br0">370 5521 3267,'-56'45'3752,"3"-2"-961,-1-2 0,-2-3 0,-80 42 0,136-80-2719,-1 0 0,1 1 0,0-1 0,0 0 0,-1 1 1,1-1-1,0 0 0,-1 0 0,1 1 0,0-1 0,-1 0 1,1 0-1,-1 0 0,1 1 0,0-1 0,-1 0 1,1 0-1,-1 0 0,1 0 0,0 0 0,-1 0 0,1 0 1,-1 0-1,1 0 0,-1 0 0,1 0 0,0 0 0,-1 0 1,1 0-1,-1 0 0,1-1 0,0 1 0,-1 0 0,1 0 1,0 0-1,-1-1 0,1 1 0,-1 0 0,11-16 690,26-21-580,373-310 2298,25 28-2376,-64 49-3,3160-2556 289,-3497 2797-359,913-766 931,40 52 217,-929 705-1157,94-69 62,-124 86-72,-1-1 1,-1-1-1,29-35 0,-29 16-3394,-10-4-5044,-9 16-4098</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28.161"/>
    </inkml:context>
    <inkml:brush xml:id="br0">
      <inkml:brushProperty name="width" value="0.025" units="cm"/>
      <inkml:brushProperty name="height" value="0.025" units="cm"/>
      <inkml:brushProperty name="color" value="#AB008B"/>
    </inkml:brush>
  </inkml:definitions>
  <inkml:trace contextRef="#ctx0" brushRef="#br0">0 1 5029,'0'0'21353,"4"10"-20488,159 370 2213,-137-326-3012,-13-25-31,-7-13-43,1 0 0,1-1 0,0 0 0,1 0 0,1-1 0,14 17 0,-24-30-81,1 0-1,0 0 1,0-1-1,0 1 1,0 0-1,-1 0 1,1 0-1,0-1 1,0 1-1,1 0 1,-1-1 0,0 1-1,0-1 1,0 1-1,0-1 1,0 0-1,1 0 1,-1 1-1,0-1 1,0 0-1,0 0 1,2 0-1,-2-1-93,-1 1-1,1-1 1,0 1-1,-1-1 1,1 0-1,0 1 0,-1-1 1,1 0-1,-1 1 1,1-1-1,-1 0 0,0 0 1,1 0-1,-1 1 1,0-1-1,0 0 1,1 0-1,-1 0 0,0 0 1,0 0-1,0 0 1,0-1-1,0-3-918,0-1 0,0 1 1,-1-1-1,1 1 0,-1-1 0,-1 1 0,1 0 0,-4-10 0,-16-16-8715</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28.536"/>
    </inkml:context>
    <inkml:brush xml:id="br0">
      <inkml:brushProperty name="width" value="0.025" units="cm"/>
      <inkml:brushProperty name="height" value="0.025" units="cm"/>
      <inkml:brushProperty name="color" value="#AB008B"/>
    </inkml:brush>
  </inkml:definitions>
  <inkml:trace contextRef="#ctx0" brushRef="#br0">0 423 17553,'0'0'4543,"1"10"-2643,0-4-1726,1 0-1,-1 0 1,1-1 0,0 1-1,0-1 1,1 1 0,-1-1-1,1 0 1,1 0 0,-1 0-1,1 0 1,-1-1 0,1 1-1,1-1 1,-1 0 0,8 5-1,11 10 451,45 28-1,-58-41-392,0-1 0,-1 0 0,2-1 0,-1 0 0,0-1 0,1 0 0,0 0 0,14 1 0,-23-4-178,1 0 0,-1 0 0,1-1 0,0 1 0,-1 0-1,1-1 1,-1 0 0,1 0 0,-1 0 0,0 0 0,1 0 0,-1 0 0,0 0 0,0-1 0,1 1-1,-1-1 1,0 0 0,-1 1 0,1-1 0,0 0 0,0 0 0,-1 0 0,1 0 0,-1-1 0,2-2-1,3-7 224,-1 0-1,-1 0 0,7-25 0,-9 29-258,62-288-3585,-28 118-1859,-28 141-5405</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7:05.923"/>
    </inkml:context>
    <inkml:brush xml:id="br0">
      <inkml:brushProperty name="width" value="0.025" units="cm"/>
      <inkml:brushProperty name="height" value="0.025" units="cm"/>
    </inkml:brush>
  </inkml:definitions>
  <inkml:trace contextRef="#ctx0" brushRef="#br0">0 284 9865,'16'-6'2237,"65"-22"-449,107-23 1,15 13-1084,2 10-1,299-4 1,135 50-560,-104 0 240,-3-39 1989,-155-28-985,-167 18 17,266-4 0,-467 35-1472,6 0 164,0 0 1,1 1-1,-1 1 1,19 4-1,-32-6-166,0 0-1,0 1 1,0-1-1,0 1 1,0 0-1,0 0 1,0 0-1,0 0 1,0 0-1,0 0 0,-1 0 1,1 0-1,0 1 1,-1-1-1,1 1 1,-1-1-1,1 1 1,-1 0-1,0 0 1,0-1-1,0 1 1,0 0-1,0 0 1,0 0-1,0 0 1,-1 0-1,1 0 0,-1 1 1,1-1-1,-1 0 1,0 0-1,0 0 1,0 0-1,0 0 1,0 1-1,-1-1 1,1 2-1,-1-1-310,0-1-1,1 0 1,-1 1-1,0-1 1,0 1-1,-1-1 1,1 0-1,0 0 1,-1 0-1,-3 4 1,-31 24-7277</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7:06.547"/>
    </inkml:context>
    <inkml:brush xml:id="br0">
      <inkml:brushProperty name="width" value="0.025" units="cm"/>
      <inkml:brushProperty name="height" value="0.025" units="cm"/>
    </inkml:brush>
  </inkml:definitions>
  <inkml:trace contextRef="#ctx0" brushRef="#br0">0 0 16784,'15'0'1318,"69"1"-821,127 18-1,-202-18-481,465 78 711,5-39 733,402-70 1392,-800 25-2431,254-13 1355,-242 17-1384,145 18 1,-186-9-671,1 3-1,91 31 0,-106-28-2145,-2 2 0,43 25 0,-18-1-5278</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7:07.903"/>
    </inkml:context>
    <inkml:brush xml:id="br0">
      <inkml:brushProperty name="width" value="0.025" units="cm"/>
      <inkml:brushProperty name="height" value="0.025" units="cm"/>
    </inkml:brush>
  </inkml:definitions>
  <inkml:trace contextRef="#ctx0" brushRef="#br0">1 420 14862,'0'0'2045,"12"4"-1661,20 4-289,1-1 0,0-1-1,42 1 1,287-18 158,-51 0-207,-93 12-26,216-2-16,1-34 159,-60-24 355,218-28-169,5 44-282,30 69 311,91-3 1022,-160-63-454,-59 1-504,542 8-246,-421 16 478,-161-7-446,212-4 467,340-18-15,-790 30-591,211-1-1349,-242 10-6859,-114 2-978</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7:12.614"/>
    </inkml:context>
    <inkml:brush xml:id="br0">
      <inkml:brushProperty name="width" value="0.025" units="cm"/>
      <inkml:brushProperty name="height" value="0.025" units="cm"/>
    </inkml:brush>
  </inkml:definitions>
  <inkml:trace contextRef="#ctx0" brushRef="#br0">371 211 12460,'-3'-12'2092,"1"4"-1774,-1 0-1,0 0 0,0 0 1,-1 0-1,0 1 0,-1-1 0,1 1 1,-11-12-1,13 17-284,0 0 1,0 0-1,0 0 0,0 1 1,-1-1-1,1 1 0,-1-1 1,1 1-1,-1 0 0,0 0 1,1 0-1,-1 0 0,0 0 1,0 0-1,0 1 0,1 0 1,-1-1-1,0 1 0,0 0 1,0 1-1,0-1 0,0 0 1,1 1-1,-1-1 0,0 1 1,0 0-1,0 0 1,1 0-1,-1 0 0,1 1 1,-1-1-1,1 1 0,-1-1 1,1 1-1,0 0 0,-3 4 1,-5 2 7,1 1-1,1 0 1,0 1 0,0 0 0,1 0 0,0 0 0,1 1 0,-7 16 0,-34 100 573,45-122-582,-22 81 523,3 0 0,-14 128 0,14 183 294,21-349-759,1 0 0,17 94-1,-15-129-73,0-1-1,0 1 1,1-1 0,0 0-1,1 0 1,1 0-1,0-1 1,0 0-1,1 0 1,1 0 0,-1-1-1,2 0 1,-1-1-1,2 0 1,-1 0 0,13 9-1,-14-14-5,1 0 0,-1 0-1,0 0 1,1-1 0,0 0 0,0-1 0,0 0-1,0 0 1,0-1 0,0-1 0,1 1-1,-1-1 1,0-1 0,0 1 0,1-2-1,-1 1 1,0-1 0,0-1 0,-1 0-1,1 0 1,15-8 0,2-3 194,-1-1 1,-1-1-1,0-1 1,-1-1-1,36-38 1,-14 7 50,-2-2 1,-3-1-1,-2-3 1,-2-1-1,-3-1 1,-2-2-1,-3-2 1,-3 0-1,-2-2 1,-3 0-1,-3-1 1,-3-1-1,-2 0 1,3-86-1,-13 117-133,-2 0-1,-2 0 1,-1 0-1,-1 0 1,-2 1 0,-14-47-1,16 68-64,-1-1 0,-1 1 0,0 0-1,0 0 1,-1 1 0,-1-1 0,0 2 0,-12-14 0,13 17-40,-1 1 0,1 0 0,-1 0 0,0 1 1,0 0-1,-1 1 0,1-1 0,-1 1 0,0 1 0,0 0 1,-1 0-1,-16-2 0,11 3-45,0 1 0,0 0 0,0 2 0,0-1 0,1 2 1,-1 0-1,0 0 0,1 2 0,-28 9 0,19-3 23,1 1 1,0 0-1,1 2 0,1 0 1,-27 23-1,-6 13-1361,2 2 0,3 2 0,-43 62 0,61-78-3139,15-24-3444</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57:13.552"/>
    </inkml:context>
    <inkml:brush xml:id="br0">
      <inkml:brushProperty name="width" value="0.025" units="cm"/>
      <inkml:brushProperty name="height" value="0.025" units="cm"/>
    </inkml:brush>
  </inkml:definitions>
  <inkml:trace contextRef="#ctx0" brushRef="#br0">597 151 10858,'-13'-3'65,"-1"0"-1,1 1 1,-1 1-1,0 0 1,0 1-1,0 0 1,1 1-1,-1 1 1,0 0-1,1 1 1,-1 1-1,1 0 1,0 0-1,0 1 1,1 1-1,-1 0 1,1 1-1,0 0 1,1 1-1,0 1 1,0-1-1,1 2 0,0-1 1,-12 17-1,-6 8 423,2 2-1,1 1 0,3 1 0,0 1 0,3 1 0,1 0 1,-24 86-1,22-48 106,4 2-1,3 0 1,-3 119 0,14-154-384,2 0-1,2 0 1,2-1 0,2 1-1,13 47 1,-14-75-126,0 0-1,2 0 1,0-1-1,1 0 1,1 0-1,18 25 1,-20-32-56,2 0 0,-1 0 0,1-1 0,0 0 0,1 0 0,0-1 0,0 0 0,0-1 0,1 0 0,22 8 0,-17-8-17,2-2 0,-1 0 0,0-1 0,1-1 0,-1 0 0,1-2 0,0 0 0,0 0 0,-1-2-1,1 0 1,-1-2 0,0 1 0,33-13 0,-10 0 15,-1-1 0,-1-3 1,0-1-1,57-43 0,-26 11 202,-2-4 1,-2-3-1,-3-2 1,66-87-1,-64 64 283,-4-3-1,-3-2 0,50-111 1,-78 141-241,33-108 0,-54 142-214,-2 0 0,-1-1-1,-1 1 1,-1-1 0,-2 0 0,-3-51-1,2 69-30,-1 1 0,-1 0-1,1-1 1,-1 1-1,-1 0 1,0 0-1,0 1 1,0-1 0,-1 1-1,0-1 1,-1 1-1,1 0 1,-1 1-1,-1-1 1,-6-6-1,4 6-6,-1 2 0,1-1 0,-1 1-1,1 0 1,-2 1 0,1 0 0,0 1 0,-1-1-1,1 2 1,-1-1 0,0 2 0,-15-2-1,-7 2-8,1 1 0,-1 1-1,0 2 1,1 1 0,0 2-1,0 1 1,0 1 0,1 2 0,-30 13-1,-45 25-646,-109 66-1,190-100 398,-95 57-1094,-83 43-5574,137-87 281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16.091"/>
    </inkml:context>
    <inkml:brush xml:id="br0">
      <inkml:brushProperty name="width" value="0.025" units="cm"/>
      <inkml:brushProperty name="height" value="0.025" units="cm"/>
    </inkml:brush>
  </inkml:definitions>
  <inkml:trace contextRef="#ctx0" brushRef="#br0">164 1 11627,'0'0'13389,"0"10"-11628,-11 180 333,-6 202 1802,17-407-3896,0 1 0,-1 0 0,0 0 0,-1 0 0,0 0 0,-2 0 0,1 1 0,-2-1 0,0 1 0,-7-14 0,-4-3 0,-2 0 0,-1 1 0,-29-32 0,87 62 0,-17 3-296,-1-2-1,1 0 1,0-2 0,0 0 0,-1-2-1,1 0 1,21-5 0,-5-10-6559</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05.224"/>
    </inkml:context>
    <inkml:brush xml:id="br0">
      <inkml:brushProperty name="width" value="0.025" units="cm"/>
      <inkml:brushProperty name="height" value="0.025" units="cm"/>
    </inkml:brush>
  </inkml:definitions>
  <inkml:trace contextRef="#ctx0" brushRef="#br0">1011 166 5605,'0'0'1356,"-2"-8"1554,1 2-2552,-1 0 0,-1 0-1,1 0 1,-1 0 0,0 0 0,-1 1 0,1-1 0,-1 1 0,0 0 0,0 0 0,-1 1 0,1-1 0,-1 1 0,0 0 0,0 0 0,-1 1 0,1-1 0,-1 1-1,-6-3 1,-12-4-209,0 0 0,-1 1 0,0 2 0,0 0 0,-1 2 0,0 1-1,0 0 1,0 2 0,0 2 0,0 0 0,0 1 0,-27 6 0,22-2-9,1 1 1,-1 2 0,2 1-1,-1 1 1,1 1 0,1 2-1,0 1 1,1 1 0,-46 34-1,53-31-57,0 1 0,1 0 0,1 2 0,1 0 0,0 1 0,2 1 0,1 0 0,0 1 0,2 1 0,1 0 0,1 0-1,1 1 1,-7 35 0,11-37-15,0-1-1,2 1 1,1-1 0,1 1-1,1 0 1,1 0-1,1 0 1,0 0-1,2-1 1,2 0 0,0 1-1,1-2 1,1 1-1,1-1 1,17 31-1,-21-45-78,0-1-1,1 0 1,-1-1-1,1 0 1,0 1-1,1-2 1,0 1-1,0-1 1,0 0 0,0 0-1,1-1 1,0 0-1,-1-1 1,2 1-1,-1-2 1,0 1-1,15 2 1,8-1 210,1-1 1,0-2-1,48-3 1,-58 1-60,37-4 185,1-2 1,-2-3 0,1-3-1,-2-2 1,0-2 0,0-3-1,-2-3 1,87-48 0,-120 58-203,0-2 0,-1 0 0,0-1 0,-1-1 0,-1-1 0,-1 0 0,22-31 0,-31 38-1,-1 0 0,-1-1 0,0 0 0,-1-1 0,0 0 0,-1 0 0,-1 0 0,0 0 0,0-1 0,-2 1 0,1-1 0,-2 0 0,0 0 0,0 0 0,-3-19 0,1 27-98,0 0 0,0 1 1,-1-1-1,1 1 0,-1 0 1,-1 0-1,1-1 0,-1 1 1,0 1-1,0-1 0,0 0 1,-1 1-1,-5-6 0,2 3-35,-2 0-1,1 1 0,0 0 1,-1 0-1,0 1 0,-17-8 1,-1 3-736,0 1 0,-1 1 0,0 2 0,-37-5 0,-11 5-3070,-1 2-2343</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05.883"/>
    </inkml:context>
    <inkml:brush xml:id="br0">
      <inkml:brushProperty name="width" value="0.025" units="cm"/>
      <inkml:brushProperty name="height" value="0.025" units="cm"/>
    </inkml:brush>
  </inkml:definitions>
  <inkml:trace contextRef="#ctx0" brushRef="#br0">54 80 9001,'-9'1'3352,"-32"7"-1822,38-7-1265,6-1-34,29-6 156,284-44 5620,166 21-3595,99 49-1920,-31-1-461,-505-18-131,-25 0-272,1-1 0,-1 0-1,1-2 1,-1 0 0,30-8 0,-48 10 98,1-1 0,-1 0 1,0 0-1,0 0 0,0 0 1,0 0-1,0 0 0,-1 0 0,1-1 1,3-2-1,2-14-4990</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09.612"/>
    </inkml:context>
    <inkml:brush xml:id="br0">
      <inkml:brushProperty name="width" value="0.025" units="cm"/>
      <inkml:brushProperty name="height" value="0.025" units="cm"/>
    </inkml:brush>
  </inkml:definitions>
  <inkml:trace contextRef="#ctx0" brushRef="#br0">0 17 8488,'0'0'5413,"14"3"-3833,21 4-795,1-2 0,0-1 0,44-1-1,126-12 165,-30 1-745,967 4 1804,-465 4-97,218 15-1105,-741-9-499,303-28 0,-446 21-414,12-2 964,-3 2-4250,-21-1-87,0-8-2665</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6:36.658"/>
    </inkml:context>
    <inkml:brush xml:id="br0">
      <inkml:brushProperty name="width" value="0.025" units="cm"/>
      <inkml:brushProperty name="height" value="0.025" units="cm"/>
    </inkml:brush>
  </inkml:definitions>
  <inkml:trace contextRef="#ctx0" brushRef="#br0">0 131 9641,'0'0'4570,"15"0"-3967,449-34-168,87-4-379,156 28-136,39-1 1046,-458 0 21,599-15 288,0 59-1214,-769-22 10,978 63 439,-52-85-456,-1040 11-726,14 0 1494,-15-1-3576,-3-9-12286</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27.921"/>
    </inkml:context>
    <inkml:brush xml:id="br0">
      <inkml:brushProperty name="width" value="0.025" units="cm"/>
      <inkml:brushProperty name="height" value="0.025" units="cm"/>
    </inkml:brush>
  </inkml:definitions>
  <inkml:trace contextRef="#ctx0" brushRef="#br0">7 1 5445,'0'0'22368,"4"5"-21872,-1-1-357,1 0 0,-1 1 1,1-1 0,-1 0-1,-1 1 1,1-1 0,3 10 1553,-6-16-1632,0 1 1,0 0-1,-1-1 1,1 1-1,0 0 0,-1 0 1,1-1-1,-1 1 1,1 0-1,-1 0 1,0 0-1,1 0 1,-1 0-1,0 0 1,0 0-1,0 0 1,-2-2-1,3 3-49,0-1 0,0 1-1,0 0 1,0-1 0,-1 1 0,1-1-1,0 1 1,0 0 0,-1-1 0,1 1-1,0 0 1,-1-1 0,1 1 0,0 0-1,-1-1 1,1 1 0,0 0 0,-1 0-1,1-1 1,-1 1 0,1 0 0,0 0-1,-1 0 1,1 0 0,-1-1 0,1 1 0,-1 0-1,1 0 1,-1 0 0,1 0 0,0 0-1,-1 0 1,1 0 0,-1 0 0,1 1-1,-1-1 1,1 0 0,-1 0 0,1 0-1,0 0 1,-1 1 0,1-1 0,-1 0-1,1 0 1,0 1 0,-1-1 0,1 0-1,0 0 1,-1 1 0,1-1 0,0 0 0,0 1-1,-1-1 1,1 1 0,0-1 0,0 0-1,-1 1 1,1 33-12,1-33 0,-1-1 0,0 1 0,0 0 0,0-1 0,1 1 0,-1 0 0,0-1 0,0 1 0,1-1 0,-1 1 0,1 0 0,-1-1 0,1 1 0,-1-1 0,1 1 0,-1-1 0,1 0 0,-1 1 0,1-1 0,-1 1 0,1-1 0,0 0 0,-1 0 0,1 1 0,-1-1 0,1 0 0,0 0 0,-1 0 0,1 0 0,0 0 0,0 1 0,-1-1 0,1-1 0,0 1 0,-1 0 0,1 0 0,0 0 0,-1 0 0,1 0 0,0-1 0,-1 1 0,1 0 0,-1 0 0,1-1 0,0 1 0,0-1 0,0 1 0,0-1 0,-1 1 0,1-1 0,0 1 0,-1-1 0,1 1 0,0-1 0,-1 1 0,1-1 0,-1 0 0,1 1 0,-1-1 0,1 0 0,-1 1 0,0-1 0,1 0 0,-1 0 0,0 1 0,1-1 0,-1 0 0,0 0 0,0 0 0,0 1 0,0-1 0,0 0 0,0 0 0,0 0 0,0 0 0,0 1 0,0-1 0,0 0 0,-1 0 0,1 0 0,0 1 0,0-1 0,-1 0 0,1 0 0,-1 1 0,1-1 0,-1 0 0,1 1 0,-1-2 0,0 1 0,0 0 0,0 0 0,0 0 0,1 0 0,-1 1 0,0-1 0,0 0 0,0 0 0,0 1 0,-1-1 0,1 0 0,0 1 0,0-1 0,0 1 0,0 0 0,-1-1 0,1 1 0,0 0 0,0 0 0,-1 0 0,1-1 0,0 1 0,0 1 0,-1-1 0,1 0 0,0 0 0,0 0 0,-1 1 0,-1 0 0,0 5-2207,11-2-6135,8-4-7534</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33.874"/>
    </inkml:context>
    <inkml:brush xml:id="br0">
      <inkml:brushProperty name="width" value="0.025" units="cm"/>
      <inkml:brushProperty name="height" value="0.025" units="cm"/>
    </inkml:brush>
  </inkml:definitions>
  <inkml:trace contextRef="#ctx0" brushRef="#br0">640 0 12043,'-40'15'613,"1"2"-1,1 2 0,1 1 0,1 2 0,1 2 1,-55 46-1,61-43-528,1 2-1,2 0 1,1 2 0,1 0 0,1 2-1,2 1 1,2 0 0,1 1-1,1 1 1,3 1 0,-20 71 0,20-46 6,2 2 1,2 0 0,4 0 0,2 1-1,4 0 1,7 70 0,-4-113-86,0 1 1,2-1-1,1 0 0,0 0 1,2-1-1,0 0 0,2 0 1,0-1-1,1 0 1,26 34-1,-25-40 22,0 0 0,2-1 0,0-1 0,0 0 0,1-1 0,0-1 0,1 0 0,0-1 0,0 0 1,1-2-1,0 0 0,1-1 0,29 7 0,-21-7 397,0-2 0,1-1 0,-1 0 1,0-2-1,1-1 0,30-5 0,-43 4-267,-1-2 1,0 0-1,0 0 0,0-1 0,-1-1 0,1 0 1,-1-1-1,0 0 0,-1-1 0,1 0 1,-1-1-1,-1 0 0,1-1 0,8-10 0,-2-2 168,0-1-1,-2 0 0,0-1 0,-2-1 1,-1 0-1,11-30 0,46-159 2172,-66 202-2452,32-113 186,-5-2-1,-6-1 1,12-176 0,-35 283-224,-1-1 1,-1 0 0,-1 1 0,0-1-1,-2 1 1,-11-39 0,12 51-22,0 0-1,0 1 1,-1 0 0,0 0 0,0 0-1,-1 1 1,0-1 0,0 1 0,-1 0 0,1 0-1,-1 1 1,0 0 0,-1 0 0,1 0 0,-1 1-1,0 0 1,0 0 0,0 0 0,-1 1-1,-11-3 1,1 2-333,1 1-1,0 0 1,-1 2 0,0 0-1,1 0 1,-1 2-1,1 1 1,-22 3 0,-16 7-4142,-64 23 1,107-31 3433,-74 22-12145</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09.815"/>
    </inkml:context>
    <inkml:brush xml:id="br0">
      <inkml:brushProperty name="width" value="0.025" units="cm"/>
      <inkml:brushProperty name="height" value="0.025" units="cm"/>
    </inkml:brush>
  </inkml:definitions>
  <inkml:trace contextRef="#ctx0" brushRef="#br0">1 354 15471,'0'0'1083,"10"0"-394,53-3 560,0-2-1,108-25 1,-30 5 375,729-59-222,-20 3-914,-754 67 482,-1-5 0,165-54 0,-232 57 966,-30 12-915,-15 8-578,-1 8-2827,17-11 1623,0 0-1,-1 1 1,1-1-1,-1 0 1,1 0-1,-1 0 1,1 0-1,-1 0 1,0 0-1,1-1 1,-1 1-1,-3 0 1</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06.758"/>
    </inkml:context>
    <inkml:brush xml:id="br0">
      <inkml:brushProperty name="width" value="0.025" units="cm"/>
      <inkml:brushProperty name="height" value="0.025" units="cm"/>
    </inkml:brush>
  </inkml:definitions>
  <inkml:trace contextRef="#ctx0" brushRef="#br0">18 55 5157,'0'0'10522,"11"-8"-8846,-1 2-1237,0 0 0,0 1 0,0 0 0,1 0 0,0 1 1,0 0-1,0 1 0,0 0 0,0 1 0,1 0 0,16 0 0,349 12 725,-448-6-1153,0 4 1,-131 31-1,-5 1 473,221-43-2258,-1-1 1,1 0-1,-1-1 1,20-10 0,40-19-13250</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14.105"/>
    </inkml:context>
    <inkml:brush xml:id="br0">
      <inkml:brushProperty name="width" value="0.025" units="cm"/>
      <inkml:brushProperty name="height" value="0.025" units="cm"/>
    </inkml:brush>
  </inkml:definitions>
  <inkml:trace contextRef="#ctx0" brushRef="#br0">1086 173 4837,'0'0'6224,"1"-11"-3165,-1 7-2798,1-1 0,-1 0 0,0 1 0,0-1 0,-1 0 0,1 1 0,-1-1 0,0 0-1,0 1 1,0-1 0,-1 1 0,0-1 0,0 1 0,0 0 0,0 0 0,-1 0 0,1 0 0,-1 0 0,0 1 0,-1-1 0,1 1 0,0 0 0,-1 0 0,-5-4 0,-5-1 6,1 1 0,-1 0 0,0 2 0,-1-1 0,0 2 1,0 0-1,0 0 0,-27-2 0,-16 3 159,-58 3-1,56 0-109,24 0-121,0 2-1,-1 1 1,2 2-1,-1 1 1,-59 19 0,78-19-107,0 1-1,0 0 1,1 2 0,-1 0 0,2 0 0,0 2-1,0 0 1,1 1 0,0 0 0,1 1-1,0 0 1,2 1 0,-13 17 0,2 6-21,1 1-1,2 1 1,2 0 0,1 2-1,2 0 1,2 0 0,2 1 0,2 0-1,1 1 1,2 0 0,3 0 0,1 0-1,5 53 1,-3-89-43,0 1 1,1 0-1,0 0 0,0 0 0,0-1 0,1 1 1,0-1-1,1 0 0,0 0 0,0 0 1,0 0-1,1-1 0,0 0 0,0 0 1,0 0-1,1 0 0,0-1 0,0 0 1,1 0-1,-1-1 0,1 1 0,0-1 0,0-1 1,0 0-1,1 0 0,-1 0 0,1-1 1,11 3-1,13 0 191,0-1-1,0-1 1,0-2 0,0-1 0,58-7-1,-34-1-38,1-3 0,-2-2-1,0-3 1,0-2 0,-2-2 0,0-3-1,-2-2 1,0-2 0,-2-3-1,-1-1 1,60-53 0,-90 68-102,-1-1 0,-1-1 0,0 0 0,-1-1 0,-1-1 0,-1 0 0,17-38 1,-26 50-53,0 0 1,-1-1 0,0 0 0,0 0 0,-1 0 0,0 0 0,0 0 0,-1-1 0,-1 1 0,1 0 0,-2-1 0,1 1 0,-1 0 0,-1-1 0,1 1 0,-2 0 0,1 0 0,-1 0 0,-1 1 0,1-1 0,-1 1 0,-9-13 0,0 5-168,-1 0 0,-1 2 0,0 0 1,0 0-1,-2 2 0,0 0 0,0 1 0,-1 0 0,0 2 1,-1 0-1,0 1 0,0 1 0,-1 1 0,-26-5 0,-16-1-1103,-1 3 1,0 2-1,-86 3 0,109 4-5457</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15.960"/>
    </inkml:context>
    <inkml:brush xml:id="br0">
      <inkml:brushProperty name="width" value="0.025" units="cm"/>
      <inkml:brushProperty name="height" value="0.025" units="cm"/>
    </inkml:brush>
  </inkml:definitions>
  <inkml:trace contextRef="#ctx0" brushRef="#br0">259 342 3651,'0'0'780,"5"4"-2392,-3-3 1651,-1 0-1,1 0 1,-1 0 0,1 0 0,-1 0 0,1 0 0,0 0 0,-1-1 0,1 1 0,0-1 0,0 1 0,0-1-1,-1 0 1,5 1 0,-4-2 36,0 0 0,1 0-1,-1 0 1,0-1-1,0 1 1,0-1 0,0 1-1,0-1 1,0 1-1,-1-1 1,1 0 0,0 0-1,-1 0 1,2-3 0,51-58 593,-32 39 2777,34-47 0,-51 64-2859,-1-1 0,1 1 0,-2-1 0,1 0 0,-1 0 0,0-1 0,-1 1 0,1-1 0,-2 1-1,1-1 1,-1-11 0,-1 17-366,-1 0-1,1 0 0,-1 0 1,0 1-1,0-1 0,0 0 1,0 1-1,-1-1 0,1 0 1,-1 1-1,1 0 0,-1-1 0,0 1 1,0 0-1,0 0 0,0 0 1,-1 0-1,1 0 0,0 1 1,-1-1-1,1 1 0,-1-1 1,0 1-1,1 0 0,-1 0 1,0 0-1,0 1 0,0-1 1,1 1-1,-5-1 0,-1-1-59,1 1 0,-1 0 0,0 1 0,1 0 0,-1 0-1,0 0 1,1 1 0,-1 0 0,1 1 0,-15 4 0,5 3-121,1 1 1,0 0-1,1 1 1,0 0 0,0 1-1,1 1 1,1 0-1,1 1 1,0 1-1,-17 24 1,8-5-18,2 0 0,1 2 0,-26 73 0,29-54 5,3 0-1,2 0 1,2 1 0,3 0-1,2 1 1,3-1 0,8 65 0,-5-87-15,2 1 0,9 33 0,-11-56-2,0-1 0,1 0 1,0 0-1,1 0 0,0-1 0,1 1 1,0-1-1,0-1 0,14 16 0,-17-22 30,1 0 0,-1 0 0,1 0 0,-1-1-1,1 0 1,0 0 0,0 0 0,0 0 0,0 0 0,0-1-1,0 0 1,0 0 0,0 0 0,1 0 0,-1 0 0,0-1-1,1 0 1,-1 0 0,0 0 0,1-1 0,-1 1 0,0-1-1,0 0 1,1 0 0,-1-1 0,0 1 0,0-1-1,0 0 1,4-2 0,3-3 105,1-1 0,-1 0 0,0-1 0,0 1 0,-1-2 0,0 0 0,16-21 0,1-10-12,-1-1 0,-2-2 1,-2 0-1,-2-1 1,-2-1-1,-2-1 1,-2 0-1,-2-1 1,-3 0-1,-1-1 1,-3 0-1,-1-1 1,-5-66-1,1 107-133,-1 0 0,0 0 0,0 0 0,-1 0 0,0 1 0,0-1 0,-1 0 0,0 1 0,-1 0 0,0 0 0,0 0 0,-1 0 0,0 1 0,-8-10 0,8 13 0,0-1 0,0 1 0,0 0 0,-1 1 0,0-1 0,0 1 0,0 0 0,0 0 0,0 1 0,0 0 0,-1 0 0,1 1 0,-1-1 0,1 1 0,-1 1 0,0-1 0,1 1 0,-1 0 0,-11 2 0,12-1-243,-1 1 0,1-1 1,0 1-1,0 0 0,1 0 0,-1 1 1,0-1-1,-6 5 0,-40 33-5986,40-31 4313,-15 15-10367</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17.074"/>
    </inkml:context>
    <inkml:brush xml:id="br0">
      <inkml:brushProperty name="width" value="0.025" units="cm"/>
      <inkml:brushProperty name="height" value="0.025" units="cm"/>
    </inkml:brush>
  </inkml:definitions>
  <inkml:trace contextRef="#ctx0" brushRef="#br0">0 183 5349,'0'0'7693,"2"-9"-4576,0 1-2637,0 0 0,0 1 0,1-1 0,1 0-1,-1 1 1,1 0 0,0 0 0,1 0 0,-1 0 0,1 0-1,1 1 1,-1 0 0,1 0 0,0 1 0,1 0 0,7-5-1,-4 3-149,1 0-1,1 1 1,-1 0 0,1 1-1,0 1 1,0 0-1,1 0 1,-1 1-1,1 1 1,0 0-1,-1 1 1,1 0 0,0 1-1,18 1 1,-29 0-326,0-1 0,1 0 0,-1 1 0,0 0 0,0-1 1,0 1-1,0 0 0,0 0 0,0 0 0,0 0 0,-1 0 1,1 0-1,0 1 0,0-1 0,-1 1 0,1-1 0,-1 1 1,0 0-1,1-1 0,-1 1 0,0 0 0,2 3 0,-2-1 22,0 0 0,-1-1 0,1 1 0,0 0-1,-1 0 1,0 0 0,0 0 0,0 0 0,-1 0 0,1 0-1,-2 6 1,-3 5 87,0 0 0,-1-1 0,0 1 0,-1-1 0,-9 14 0,4-10-66,8-13 7,0 0-1,0 1 1,1-1-1,-1 1 1,1 0-1,1 0 1,-1 0-1,1 0 1,0 0-1,0 1 0,1-1 1,-2 13-1,4-19-48,-1 1 0,1-1 0,0 1 0,-1 0 0,1-1 0,-1 1 0,1-1 0,0 1 0,-1-1 0,1 1-1,0-1 1,0 0 0,-1 1 0,1-1 0,0 0 0,0 0 0,-1 1 0,1-1 0,0 0 0,0 0 0,0 0-1,0 0 1,-1 0 0,1 0 0,0 0 0,1-1 0,25-1 151,-18-1-93,0 0 0,0 0 0,0-1 0,0 0 0,-1-1 0,1 1 0,-1-2 0,0 1 1,-1-1-1,1 0 0,11-14 0,2-3 55,0-2-1,20-32 1,-28 38-24,-1 0 1,12-28-1,-32 67-94,1 1 0,2-1 0,0 2 0,1-1 0,1 0 0,1 1 0,1 32 0,1-53 0,1 1 0,-1-1 0,1 1 0,-1-1 0,1 1 0,0-1 0,-1 1 0,1-1 0,0 1 0,0-1 0,0 0 0,0 0 0,0 1 0,0-1 0,0 0 0,0 0 0,1 0 0,-1 0 0,0 0 0,1 0 0,-1-1 0,1 1 0,-1 0 0,1-1 0,-1 1 0,1-1 0,-1 1 0,1-1 0,0 0 0,-1 0 0,1 0 0,-1 0 0,1 0 0,0 0 0,-1 0 0,1 0 0,-1-1 0,1 1 0,2-2 0,3 1 0,0-1 0,0 0 0,0 0 0,0-1 0,-1 0 0,1 0 0,-1-1 0,6-4 0,-4 2 0,1 0 0,-2-1 0,1 0 0,-1-1 0,0 0 0,-1 0 0,1 0 0,-2-1 0,1 0 0,-1 0 0,-1 0 0,1-1 0,-2 1 0,1-1 0,-1 0 0,-1 0 0,0 0 0,0-1 0,-1 1 0,0-15 0,-2 23 0,1 0 0,-1 0 0,1 1 0,-1-1 0,1 0 0,-1 0 0,0 0 0,0 0 0,0 1 0,0-1 0,0 1 0,-1-1 0,1 0 0,0 1 0,-1 0 0,1-1 0,-1 1 0,0 0 0,1 0 0,-1 0 0,0 0 0,1 0 0,-4-1 0,2 1 0,1 0 0,-1 0 0,0 0 0,0 1 0,0-1 0,1 1 0,-1-1 0,0 1 0,0 0 0,0 0 0,0 0 0,0 1 0,0-1 0,0 1 0,1-1 0,-4 2 0,5-2-26,1 1 0,-1-1 0,1 0 0,0 0 0,-1 0 0,1 0 0,0 0 0,-1 1 0,1-1 0,0 0 0,-1 0 0,1 0 0,0 1 0,-1-1 0,1 0 1,0 0-1,0 1 0,-1-1 0,1 0 0,0 1 0,0-1 0,0 0 0,0 1 0,-1-1 0,1 0 0,0 1 0,0-1 0,0 1 0,0-1 0,0 0 0,0 1 0,0-1 0,0 1 0,0-1 0,0 0 0,0 1 0,0-1 0,0 0 0,0 1 0,0-1 0,0 0 0,1 1 0,-1-1 0,0 1 0,0-1 0,0 0 1,1 0-1,-1 1 0,0-1 0,0 0 0,1 1 0,-1-1 0,0 0 0,1 0 0,-1 1 0,0-1 0,1 0 0,-1 0 0,0 0 0,1 0 0,-1 1 0,0-1 0,1 0 0,-1 0 0,0 0 0,1 0 0,-1 0 0,1 0 0,-1 0 0,28 9-5107,-15-9-2714</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18.954"/>
    </inkml:context>
    <inkml:brush xml:id="br0">
      <inkml:brushProperty name="width" value="0.025" units="cm"/>
      <inkml:brushProperty name="height" value="0.025" units="cm"/>
    </inkml:brush>
  </inkml:definitions>
  <inkml:trace contextRef="#ctx0" brushRef="#br0">313 163 3619,'0'0'726,"9"-6"-266,-5 3-374,1-1 375,1 0 0,-1 0 0,0-1 0,0 0 1,0 0-1,-1 0 0,6-8 0,-8 9 228,0 0 1,0 0-1,-1 1 1,1-2-1,-1 1 1,0 0 0,0 0-1,-1 0 1,1 0-1,-1-7 1,0 9-501,0 0 1,1 0 0,-2 0-1,1 0 1,0-1 0,0 1-1,-1 0 1,1 0 0,-1 0-1,1 0 1,-1 0 0,0 0-1,0 0 1,0 0 0,0 1-1,0-1 1,-1 0 0,1 0-1,0 1 1,-1-1 0,1 1-1,-3-2 1,0 1-71,0 0 0,0 0 0,-1 1 0,1 0 0,-1 0 0,1 0 0,-1 0 0,0 1 0,-7-1 0,5 1-45,-1 0-1,1 0 1,0 1 0,-1 0 0,1 0 0,-1 0 0,1 1 0,0 0 0,0 1 0,0-1 0,0 2 0,0-1 0,-6 5 0,3-1 88,1 1 0,1-1 1,-1 2-1,1-1 0,1 1 0,0 0 0,-12 20 0,-2 7 102,1 1 0,2 1-1,2 0 1,-13 45-1,23-62-195,0 1-1,2 0 0,0 0 1,2 0-1,0 1 0,1-1 1,2 1-1,0-1 0,6 31 1,-5-46 0,0 0 0,0-1-1,0 1 1,0-1 0,1 1 0,0-1 0,1 0 0,0 0 0,-1 0 0,2-1 0,-1 1 0,1-1 0,0 0 0,0 0 0,0-1 0,0 1 0,1-1 0,11 6 0,-11-8 70,-1 0 0,1 0 0,0 0 0,0-1 0,0 0 0,0 0 0,0 0 0,1-1 1,-1 0-1,0 0 0,0-1 0,0 1 0,0-1 0,0-1 0,0 1 0,0-1 0,0 0 1,-1 0-1,1-1 0,-1 0 0,9-5 0,4-4 12,-1-2 0,-1 1 0,0-2 0,0 0 0,-2-1 0,0-1 0,0 0-1,18-32 1,-18 24-40,-1 0-1,-2-1 0,0 0 0,-2-1 1,0 0-1,5-32 0,-12 48-70,-1 0-1,1 1 1,-2-1 0,1 0 0,-2 1-1,1-1 1,-1 0 0,-1 1-1,-3-13 1,4 20-82,-1-1 0,1 1 1,-1-1-1,0 1 0,0 0 0,0 0 0,0 0 1,-1 0-1,1 0 0,-1 1 0,0-1 0,1 1 1,-1 0-1,-1-1 0,1 1 0,0 1 1,0-1-1,-1 0 0,1 1 0,-1 0 0,1-1 1,-1 2-1,0-1 0,1 0 0,-1 1 0,0-1 1,1 1-1,-9 1 0,9-1-326,0 0-1,1 1 1,-1-1 0,0 1-1,0 0 1,0 0 0,0 0 0,0 0-1,1 1 1,-1-1 0,1 1-1,-1-1 1,1 1 0,-1 0-1,1 0 1,-3 3 0,-19 24-6634,21-27 6094,-14 21-8043</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20.432"/>
    </inkml:context>
    <inkml:brush xml:id="br0">
      <inkml:brushProperty name="width" value="0.025" units="cm"/>
      <inkml:brushProperty name="height" value="0.025" units="cm"/>
    </inkml:brush>
  </inkml:definitions>
  <inkml:trace contextRef="#ctx0" brushRef="#br0">613 160 10634,'-14'-41'2361,"11"29"-1308,0 1-1,-1 0 0,-1 0 0,0 1 0,-8-14 1,11 20-890,-1 1 1,0 0 0,0 0-1,1 0 1,-2 1-1,1-1 1,0 1 0,0 0-1,-1 0 1,0 0 0,1 0-1,-1 0 1,0 1 0,0 0-1,0 0 1,0 0-1,0 0 1,0 0 0,-7 1-1,-10-1-3,1 2 0,-1 1-1,1 1 1,0 0-1,0 2 1,0 0 0,0 1-1,1 1 1,0 1-1,0 1 1,1 0 0,0 1-1,0 1 1,2 1-1,-1 0 1,1 2 0,1 0-1,1 0 1,0 1-1,0 1 1,2 0 0,0 1-1,1 0 1,1 1-1,0 0 1,1 1 0,1 0-1,-10 37 1,9-1 51,2 1-1,3 0 1,4 105 0,0-152-185,1-1-1,0 1 1,0 0-1,1-1 1,0 1 0,1-1-1,0 0 1,0 1-1,0-1 1,1-1-1,0 1 1,1 0 0,6 7-1,-6-10 80,0 0 0,0 0-1,0-1 1,1 0 0,0 0-1,0 0 1,0-1 0,0 0-1,0 0 1,1 0 0,-1-1-1,1 0 1,0 0 0,-1-1-1,1 0 1,0 0 0,9 0-1,17-1 195,0-1-1,0-2 1,0-1 0,0-1-1,-1-2 1,57-20-1,-47 11-240,0-2 1,-2-2-1,0-1 0,56-42 0,-84 55-53,-1-1 0,0 0-1,0-1 1,-1-1 0,-1 1-1,0-1 1,0-1 0,-1 0-1,-1 0 1,0-1 0,0 1-1,-2-1 1,6-16 0,-8 19-4,-1-1 0,0-1 1,-1 1-1,0 0 1,-1 0-1,0-1 1,0 1-1,-1 0 0,-1 0 1,0 0-1,0 0 1,-1 0-1,-1 0 0,0 0 1,0 1-1,-1 0 1,-6-10-1,4 8-75,-1 1 0,1 0 0,-2 1 0,1 0-1,-2 0 1,1 1 0,-1 0 0,0 1 0,-1 0 0,0 1 0,-1 0 0,1 0-1,-1 1 1,0 1 0,-1 0 0,1 1 0,-1 0 0,0 1 0,0 0 0,0 1-1,0 1 1,-1 0 0,1 0 0,0 2 0,-26 3 0,33-3-366,-1 1 0,1 0 0,0 0 1,0 1-1,0 0 0,-9 6 0,-31 26-6084,38-29 4868,-25 21-7547</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13.107"/>
    </inkml:context>
    <inkml:brush xml:id="br0">
      <inkml:brushProperty name="width" value="0.025" units="cm"/>
      <inkml:brushProperty name="height" value="0.025" units="cm"/>
    </inkml:brush>
  </inkml:definitions>
  <inkml:trace contextRef="#ctx0" brushRef="#br0">242 258 4933,'2'-1'714,"-1"1"1,0-1 0,1 0-1,-1 0 1,0 0 0,1 0-1,-1-1 1,0 1 0,0 0-1,0 0 1,0-1-1,0 1 1,0 0 0,1-4-1,-2 5-403,0-1 0,0 0 0,1 0 0,-1 0 0,0 1 0,0-1 0,-1 0 0,1 0 0,0 1 0,0-1 0,0 0 0,0 0-1,-1 0 1,1 1 0,0-1 0,-1 0 0,1 1 0,0-1 0,-1 0 0,1 1 0,-1-1 0,0 0 0,-1-1 28,-1 0 1,1 0 0,-1 0-1,0 1 1,1-1 0,-1 1-1,0 0 1,0-1 0,0 2-1,0-1 1,0 0-1,0 0 1,0 1 0,-3-1-1,-4 1-157,1 1-1,0 0 0,0 0 0,0 0 0,0 1 0,0 1 1,0 0-1,0 0 0,1 0 0,0 1 0,-1 1 0,1-1 1,-13 11-1,14-10-120,1 0 1,1 0 0,-1 0-1,1 1 1,0 0 0,0 0-1,1 0 1,-1 1 0,1-1-1,1 1 1,-1 0 0,1 0-1,1 0 1,-1 1 0,1-1-1,0 1 1,0 8 0,1-14-51,1 0 0,0 0 0,0-1 0,0 1 0,0 0 0,0 0 0,0 0 0,1 0 0,-1-1 0,1 1 0,-1 0 0,1 0 0,0-1 0,-1 1 0,1 0 1,0-1-1,0 1 0,0-1 0,0 1 0,1-1 0,-1 0 0,0 1 0,1-1 0,2 2 0,-1-2 21,0 1-1,0-1 1,1 0-1,-1 0 1,1 0 0,-1 0-1,1-1 1,-1 0-1,1 1 1,-1-1 0,1 0-1,3-1 1,6-1 44,-1 0 1,0-1-1,1 0 1,-1-1-1,-1-1 1,19-8-1,-10 0-76,0 0 0,-1-1 0,0-1 0,-2-1 0,1-1 0,-2 0 0,0-1 0,14-22 0,-20 25 0,-1 0 0,0 0 0,-1 0 0,-1-1 0,0 0 0,-1-1 0,-1 0 0,-1 0 0,0 0 0,-1 0 0,1-29 0,-8 41 0,-4 12 0,-7 13 0,3 3 0,2 0 0,0 1 0,2 1 0,1-1 0,1 1 0,0 1 0,2-1 0,2 1 0,-1 36 0,3-60 7,0-1 0,0 1 1,0 0-1,0-1 0,1 1 0,-1 0 1,0-1-1,1 1 0,-1 0 0,1-1 1,0 1-1,0-1 0,-1 1 0,1-1 1,0 1-1,0-1 0,0 0 0,0 1 1,1-1-1,-1 0 0,0 0 0,0 0 0,1 0 1,-1 0-1,3 1 0,0 0-124,1-1-1,0 0 0,-1 0 1,1 0-1,0-1 1,0 1-1,7-2 0,-3-1-4836,-4-5-3774,-2-3-8323</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13.701"/>
    </inkml:context>
    <inkml:brush xml:id="br0">
      <inkml:brushProperty name="width" value="0.025" units="cm"/>
      <inkml:brushProperty name="height" value="0.025" units="cm"/>
    </inkml:brush>
  </inkml:definitions>
  <inkml:trace contextRef="#ctx0" brushRef="#br0">17 0 16143,'0'0'15022,"0"11"-13666,-16 156-1110,16-167-246,1 1 0,-1 0 0,0-1 0,1 1 0,-1 0 0,1-1 0,-1 1 0,1-1 0,0 1 0,-1-1 0,1 1 0,-1-1 0,1 1 0,0-1 0,0 0 0,-1 1 0,1-1 0,0 0 0,0 1 0,-1-1 0,1 0 0,0 0 0,0 0 0,-1 0 0,1 0 0,0 0 0,0 0 0,0 0 0,-1 0 0,1 0 0,0 0 0,0-1 0,-1 1 0,1 0 0,0-1 0,1 1 0,32-11 0,-18 0 0,0 0 0,0-1 0,-1 0 0,22-25 0,10-8 0,-46 45 0,-1-1 0,0 1 0,1-1 0,-1 1 0,0-1 0,1 1 0,-1-1 0,1 1 0,-1 0 0,1-1 0,-1 1 0,1 0 0,-1-1 0,1 1 0,-1 0 0,1-1 0,-1 1 0,1 0 0,-1 0 0,1 0 0,0 0 0,-1-1 0,1 1 0,0 0 0,-1 0 0,1 0 0,-1 0 0,1 0 0,0 1 0,-1-1 0,1 0 0,-1 0 0,1 0 0,-1 0 0,1 1 0,0-1 0,-1 0 0,1 1 0,1 26 0,-17 40 0,14-64 0,1-3 0,-1 1 0,1 0 0,-1 0 0,1-1 0,0 1 0,-1 0 0,1 0 0,0 0 0,0-1 0,0 1 0,0 0 0,-1 0 0,1 0 0,0 0 0,0-1 0,0 1 0,1 0 0,-1 0 0,0 0 0,0-1 0,0 1 0,1 0 0,-1 0 0,0 0 0,1-1 0,-1 1 0,1 0 0,-1 0 0,1-1 0,-1 1 0,1 0 0,1-1 0,0 0 0,-1 0 0,1 0 0,-1 0 0,1-1 0,-1 1 0,1-1 0,-1 1 0,1-1 0,-1 1 0,1-1 0,-1 0 0,0 0 0,3-2 0,50-41 0,-53 43 0,40-33 0,-41 34 0,1 0 0,-1 0 0,0 0 0,1 0 0,-1 0 0,0 0 0,0 0 0,1 0 0,-1 0 0,0 0 0,1 0 0,-1 0 0,0 1 0,0-1 0,1 0 0,-1 0 0,0 0 0,0 0 0,0 1 0,1-1 0,-1 0 0,0 0 0,0 0 0,0 1 0,0-1 0,1 0 0,-1 0 0,0 1 0,0-1 0,0 0 0,0 1 0,0-1 0,0 0 0,0 0 0,0 1 0,0-1 0,0 0 0,0 1 0,0-1 0,0 0 0,0 0 0,0 1 0,0-1 0,0 0 0,0 0 0,0 1 0,0-1 0,-1 1 0,0 12 0,-13 20 18,12-29-205,0-1 1,0 1 0,0-1 0,1 1 0,-1 0-1,1 0 1,0 0 0,0 0 0,0 0 0,0 0-1,1 0 1,0 0 0,0 5 0</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15.399"/>
    </inkml:context>
    <inkml:brush xml:id="br0">
      <inkml:brushProperty name="width" value="0.025" units="cm"/>
      <inkml:brushProperty name="height" value="0.025" units="cm"/>
    </inkml:brush>
  </inkml:definitions>
  <inkml:trace contextRef="#ctx0" brushRef="#br0">1 33 5637,'0'0'21749,"71"0"-20660,-23-9-480,9 4-417,0-4-128,2 4-64,-10 1-737,-5 4-961,-12 0-672,-14 4-705,-15 4-576,-3 2-1090,-18 0-5540</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15.726"/>
    </inkml:context>
    <inkml:brush xml:id="br0">
      <inkml:brushProperty name="width" value="0.025" units="cm"/>
      <inkml:brushProperty name="height" value="0.025" units="cm"/>
    </inkml:brush>
  </inkml:definitions>
  <inkml:trace contextRef="#ctx0" brushRef="#br0">0 38 13036,'0'0'11980,"92"16"-10571,-35-16-512,7-9-545,3 0-256,-7-3-160,-7 4-2274,-14 0-3203,-11 0-7816</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16.351"/>
    </inkml:context>
    <inkml:brush xml:id="br0">
      <inkml:brushProperty name="width" value="0.025" units="cm"/>
      <inkml:brushProperty name="height" value="0.025" units="cm"/>
    </inkml:brush>
  </inkml:definitions>
  <inkml:trace contextRef="#ctx0" brushRef="#br0">255 328 9801,'0'0'11526,"1"-11"-8264,0 8-3052,0-1 0,0 1 0,-1-1 0,1 1 0,-1-1 0,0 1 0,0-1 0,0 0 0,-1 1 0,1-1 0,-1 1 0,0-1 0,0 1 0,0-1 0,0 1 0,-1 0 0,1-1 0,-1 1 0,0 0 0,0 0 0,0 0 0,0 0 0,-1 1 0,1-1 0,-1 1 0,0-1 0,0 1 1,1 0-1,-1 0 0,-1 0 0,-3-2 0,1 1-156,0 1 0,-1 0 1,1 0-1,-1 0 1,1 1-1,-1 0 0,0 0 1,1 0-1,-1 1 1,0 0-1,0 1 0,1-1 1,-1 1-1,0 1 1,1-1-1,-13 5 1,16-4-39,-1-1 0,1 1 0,0-1 0,-1 1 0,1 0 0,0 0 0,0 1 1,1-1-1,-1 0 0,0 1 0,1 0 0,-1 0 0,1 0 0,0 0 1,0 0-1,0 0 0,1 0 0,-1 1 0,1-1 0,-1 0 0,1 1 0,0-1 1,1 1-1,-1 0 0,0-1 0,1 1 0,0 0 0,0-1 0,0 1 1,1 0-1,-1-1 0,2 5 0,-2-6-16,1 0 0,0 0 0,0 0 0,0-1 0,1 1 0,-1 0 0,0-1 0,1 1 0,-1-1 0,1 1 0,-1-1 0,1 0 0,0 1 0,-1-1 0,1 0 0,0 0 0,0-1 0,0 1 0,0 0 0,0 0 0,0-1 0,0 1 0,0-1 0,0 0 0,0 0 0,3 0 0,60 1 0,-62-1 0,11-2 0,-1 0 0,-1-1 0,1 0 0,0-1 0,-1 0 0,0-1 0,0 0 0,0-1 0,0-1 0,-1 1 0,0-2 0,16-14 0,-20 16 0,0 0 0,0-1 0,-1 0 0,0 0 0,-1 0 0,1 0 0,-2-1 0,1 0 0,-1 0 0,0 0 0,0-1 0,-1 1 0,0-1 0,-1 0 0,0 0 0,-1 0 0,1 0 0,-2 0 0,1-10 0,-1 15 0,-1 0 0,0 1 0,1-1 0,-1 0 0,0 0 0,-1 1 0,1-1 0,-1 1 0,0-1 0,0 1 0,0 0 0,0 0 0,0-1 0,-1 1 0,1 1 0,-1-1 0,0 0 0,-3-2 0,0 1 0,0 0 0,-1 1 0,1-1 0,-1 2 0,0-1 0,0 0 0,0 1 0,0 1 0,-9-2 0,3 1 0,0 1 0,-1 0 0,1 1 0,-1 1 0,1 0 0,0 0 0,-1 2 0,1 0 0,0 0 0,-15 6 0,12-1 0,-1 1 0,1 0 0,-17 14 0,29-21 0,1 0 0,0 1 0,0-1 0,0 1 0,0 0 0,0 0 0,0 0 0,1 0 0,0 1 0,-1-1 0,1 1 0,1-1 0,-1 1 0,0 0 0,1-1 0,0 1 0,0 0 0,0 0 0,0 0 0,0 8 0,1-11-55,0 0 0,1 0 0,-1 0 0,0 0 0,1 0 0,-1 0 0,1 0 0,-1 0 0,1 0 0,-1 0-1,1-1 1,0 1 0,-1 0 0,1 0 0,0 0 0,0-1 0,0 1 0,-1 0 0,1-1 0,0 1 0,0-1 0,0 1 0,0-1 0,0 0 0,0 1 0,0-1 0,0 0 0,2 1 0,33 1-4149,-27-2 2744,31 0-6142</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17.130"/>
    </inkml:context>
    <inkml:brush xml:id="br0">
      <inkml:brushProperty name="width" value="0.025" units="cm"/>
      <inkml:brushProperty name="height" value="0.025" units="cm"/>
    </inkml:brush>
  </inkml:definitions>
  <inkml:trace contextRef="#ctx0" brushRef="#br0">61 0 6919,'0'0'18855,"0"10"-16763,-3 8-1205,-1 0 0,-1 0-1,-12 30 1,-12 42-168,26-53-607,4-36-105,-1 0-1,1 0 1,-1 0-1,1 0 1,-1 0-1,1 0 1,-1-1-1,1 1 1,0 0-1,0 0 1,-1-1-1,1 1 1,0-1-1,0 1 1,0 0-1,0-1 1,-1 0-1,1 1 1,0-1-1,0 1 1,0-1-1,0 0 1,0 0-1,0 0 1,0 1-1,0-1 1,0 0-1,0 0 1,0 0-1,0-1 1,1 1-1,144-8-360,-51-8-5682,-76 9 1477,-6 1-1698</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17.473"/>
    </inkml:context>
    <inkml:brush xml:id="br0">
      <inkml:brushProperty name="width" value="0.025" units="cm"/>
      <inkml:brushProperty name="height" value="0.025" units="cm"/>
    </inkml:brush>
  </inkml:definitions>
  <inkml:trace contextRef="#ctx0" brushRef="#br0">1 14 13805,'0'0'14222,"67"41"-12845,-3-41-576,14 0-353,8 0-288,5-7-96,-4 0-32,-10 0-480,-13 0-1442,-13 1-1441,-13-1 320,-12 1-512,-14-1-2339</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18.018"/>
    </inkml:context>
    <inkml:brush xml:id="br0">
      <inkml:brushProperty name="width" value="0.025" units="cm"/>
      <inkml:brushProperty name="height" value="0.025" units="cm"/>
    </inkml:brush>
  </inkml:definitions>
  <inkml:trace contextRef="#ctx0" brushRef="#br0">153 181 5157,'0'0'14115,"2"-9"-10768,-2 6-3036,1 0 1,-1 0 0,1 1 0,-1-1-1,0 0 1,0 0 0,0 0 0,-1 0-1,1 0 1,-1 0 0,-1-4 0,1 5-147,0 1 0,-1-1 1,1 1-1,-1-1 0,1 1 1,-1 0-1,1 0 0,-1-1 1,0 1-1,1 0 0,-1 1 1,0-1-1,0 0 0,0 0 1,0 1-1,0-1 0,0 1 1,0 0-1,0 0 0,0-1 1,0 1-1,0 1 0,0-1 1,-2 0-1,-1 1-117,0 0 1,0 0-1,1 0 1,-1 0-1,1 1 1,-1-1-1,1 1 1,-1 1-1,1-1 1,0 0 0,0 1-1,0 0 1,0 0-1,1 0 1,-1 1-1,1-1 1,0 1-1,0 0 1,-3 5-1,3-6-40,0 1 0,1 0 0,0 0 0,0 0 0,0 0 1,0 0-1,0 1 0,1-1 0,0 0 0,0 1 0,0-1 0,1 1 0,-1-1 0,1 1 0,0 0 0,1-1 0,-1 1 0,1-1 0,0 1 0,0-1 1,1 5-1,0-7 1,0 1 0,0-1 1,0 0-1,0 0 0,0 0 1,0 0-1,0 0 0,1-1 0,-1 1 1,0-1-1,1 1 0,0-1 1,-1 0-1,1 0 0,0 0 1,0 0-1,-1-1 0,1 1 1,0-1-1,0 0 0,0 1 1,0-1-1,0-1 0,0 1 1,3-1-1,3 1 65,0-1 1,0-1-1,-1 1 1,1-2-1,0 1 1,-1-1-1,9-4 1,-4 0-46,-1-1 0,0 0 0,-1 0 0,0-1 0,0-1 0,-1 0 0,16-20 0,-21 24-26,-1 0 1,0 0-1,0-1 0,0 0 0,-1 0 1,0 0-1,0 0 0,-1 0 1,0 0-1,0-1 0,0 1 1,-1-1-1,-1 1 0,1-1 0,-1 0 1,-1-9-1,0 14-3,0 0 0,0 1 0,-1-1 0,1 0 0,-1 0 0,0 1 0,1-1 0,-1 0 0,0 1 0,-1 0 0,1 0 0,0-1 0,-1 1 0,1 1 0,-1-1 0,0 0 0,1 1 0,-1-1 0,0 1 0,0 0 0,0 0 0,0 0 0,0 0 0,0 0 0,0 1 0,-1-1 0,-4 1 0,-12-2 0,-1 1 0,-38 3 0,57-2 0,-59 12-666,57-11 542,0 0 1,0 0-1,1 1 0,-1 0 1,0 0-1,1 0 1,0 0-1,-1 0 0,1 0 1,0 1-1,0 0 0,0 0 1,-3 4-1,6-7-63,0 1 0,0-1 0,1 0 0,-1 1 1,0-1-1,0 0 0,0 1 0,0-1 0,1 0 0,-1 0 0,0 1 0,0-1 0,1 0 0,-1 0 1,0 1-1,1-1 0,-1 0 0,0 0 0,1 0 0,-1 1 0,0-1 0,1 0 0,-1 0 0,0 0 0,1 0 1,-1 0-1,0 0 0,1 0 0,-1 0 0,1 0 0,-1 0 0,0 0 0,1 0 0,-1 0 0,0 0 1,1 0-1,19 0-3271,-19 0 2946,31 0-6417</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17.698"/>
    </inkml:context>
    <inkml:brush xml:id="br0">
      <inkml:brushProperty name="width" value="0.025" units="cm"/>
      <inkml:brushProperty name="height" value="0.025" units="cm"/>
    </inkml:brush>
  </inkml:definitions>
  <inkml:trace contextRef="#ctx0" brushRef="#br0">0 164 14862,'0'0'15305,"8"1"-14237,10-1-926,-1 0 0,1-1 0,-1-1 0,0 0 0,1-2 0,26-8 0,-39 11-123,0-1 1,0 0-1,0 0 0,0-1 0,0 1 0,-1-1 1,1 0-1,-1 0 0,0 0 0,0-1 0,0 1 1,-1-1-1,1 0 0,-1 0 0,0 0 0,0-1 1,0 1-1,-1-1 0,1 0 0,-1 0 1,0 0-1,0 0 0,-1 0 0,0 0 0,0 0 1,0 0-1,0-10 0,-1 14-19,0 0 0,0 0 0,0 0 0,0 0 0,0 0 0,0 0 0,-1-1 0,1 1 0,0 0 0,-1 0 0,1 0 0,-1 0 0,1 0 0,-1 0 0,1 0 0,-1 0 0,0 1 0,0-1 0,1 0 0,-1 0 0,0 0 0,0 1 0,0-1 0,0 0 0,0 1 0,0-1 0,0 1 0,0-1 0,0 1 0,0 0 0,0-1 0,0 1 0,0 0 0,0 0 0,0 0 0,0-1 0,-1 1 0,1 0 0,0 1 0,-2-1 0,-1 0 0,0 1 0,0 0 0,0 0 0,0 0 0,0 0 0,0 1 0,0-1 0,0 1 0,0 0 0,-4 3 0,-9 9 0,1 0 0,0 1 0,1 1 0,0 0 0,-12 19 0,19-25 0,1 2 0,-1-1 0,2 1 0,0 0 0,0 1 0,1-1 0,1 1 0,0 0 0,-3 17 0,7-28 0,0-1 0,0 1 0,0 0 0,0-1 0,0 1 0,0 0 0,0 0 0,0-1 0,1 1 0,-1 0 0,1-1 0,-1 1 0,1-1 0,0 1 0,0-1 0,0 1 0,0-1 0,0 1 0,0-1 0,0 0 0,0 1 0,0-1 0,3 2 0,-1-1 0,0-1 0,1 1 0,-1-1 0,1 1 0,-1-1 0,1 0 0,-1 0 0,1-1 0,0 1 0,6-1 0,1 0 0,1 0 0,-1-1 0,0-1 0,0 1 0,0-2 0,19-6 0,-13 1 0,0-1 0,0 0 0,-1-1 0,0-1 0,-1-1 0,0 0 0,15-17 0,-20 18 0,0 0 0,0 0 0,-1-1 0,-1-1 0,0 1 0,-1-1 0,0-1 0,-1 1 0,8-27 0,-14 40 0,1 0 0,-1-1 0,0 1 0,0 0 0,0-1 0,1 1 0,-1 0 0,0-1 0,0 1 0,0-1 0,0 1 0,0 0 0,1-1 0,-1 1 0,0 0 0,0-1 0,0 1 0,0-1 0,0 1 0,0 0 0,-1-1 0,1 1 0,0-1 0,0 1 0,0 0 0,0-1 0,0 1 0,0 0 0,-1-1 0,1 1 0,0 0 0,0-1 0,-1 1 0,1 0 0,0-1 0,0 1 0,-1 0 0,1 0 0,0-1 0,-1 1 0,1 0 0,-1-1 0,-16 12 0,-19 26 0,25-24 0,-10 12 0,-24 36 0,41-54 0,0-1 0,0 1 0,1 0 0,-1 0 0,2 1 0,-1-1 0,1 1 0,0-1 0,0 1 0,1 0 0,0 10 0,1-16 0,1 1 0,0-1 0,0 0 0,1-1 0,-1 1 0,0 0 0,0 0 0,1 0 0,-1-1 0,1 1 0,0-1 0,-1 1 0,1-1 0,0 0 0,0 1 0,0-1 0,0 0 0,0 0 0,0-1 0,0 1 0,0 0 0,1-1 0,-1 1 0,0-1 0,0 1 0,5-1 0,63 6 0,-45-13-2089,-6-10-3515,-2-4-2334</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18.373"/>
    </inkml:context>
    <inkml:brush xml:id="br0">
      <inkml:brushProperty name="width" value="0.025" units="cm"/>
      <inkml:brushProperty name="height" value="0.025" units="cm"/>
    </inkml:brush>
  </inkml:definitions>
  <inkml:trace contextRef="#ctx0" brushRef="#br0">4 0 11851,'0'0'16603,"-1"10"-15312,0-3-1090,0 1-1,1 0 0,0-1 1,0 1-1,1 0 0,3 12 0,-3-17-178,-1-1 0,1 1 0,1-1 0,-1 0 0,0 1 0,0-1 0,1 0 0,0 1 0,-1-1 0,1 0 0,0 0 0,0 0 0,0-1 0,0 1 0,0 0 0,0-1 0,1 0 0,-1 1 0,1-1 0,-1 0 0,1 0 0,-1 0 0,1 0 0,-1-1 0,1 1 0,0-1 0,2 1 0,3-1-124,-1 0 0,1 0 0,0 0 0,-1-1 0,1 0 0,-1-1 0,1 0 0,-1 0 0,1 0 0,-1-1 0,12-6 0,-14 6-82,0 0 1,-1 0-1,1 0 1,0-1-1,-1 0 0,0 1 1,0-1-1,0-1 1,-1 1-1,1-1 0,-1 1 1,0-1-1,0 0 1,0 0-1,-1 0 1,3-10-1,-33 47 349,7-1 581,-27 58 0,43-79-720,1 0-1,0 1 1,0-1-1,1 1 1,0 0-1,1 0 1,1 0-1,-1 0 1,2 0-1,0 15 1,0-26-125,0 1 0,1 0 0,-1-1 0,0 1 0,1 0 0,-1-1 0,0 1 0,1 0 0,-1-1 0,0 1 0,1-1 0,-1 1 0,1-1 0,-1 1 0,1-1 0,0 1 1,-1-1-1,1 0 0,-1 1 0,1-1 0,0 0 0,-1 1 0,1-1 0,0 0 0,-1 0 0,1 0 0,0 0 0,0 1 0,-1-1 0,1 0 0,0 0 0,-1 0 0,2-1 0,16-1-6957,1-5-7171</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18.904"/>
    </inkml:context>
    <inkml:brush xml:id="br0">
      <inkml:brushProperty name="width" value="0.025" units="cm"/>
      <inkml:brushProperty name="height" value="0.025" units="cm"/>
    </inkml:brush>
  </inkml:definitions>
  <inkml:trace contextRef="#ctx0" brushRef="#br0">148 197 10442,'0'0'17937,"-10"-3"-16336,5 2-1514,1 0 1,-1 0-1,0 0 0,1 1 0,-1-1 0,0 1 0,1 1 0,-1-1 0,0 1 0,1-1 0,-1 1 0,0 1 0,1-1 1,0 0-1,-1 1 0,1 0 0,0 0 0,0 1 0,0-1 0,0 1 0,0 0 0,0 0 0,1 0 0,0 0 0,-1 1 1,1-1-1,0 1 0,1 0 0,-1 0 0,1 0 0,-4 7 0,5-10-87,1 0 0,-1 1 0,0-1 0,1 0 0,-1 1 0,0-1 0,1 1 0,0-1 0,-1 1 0,1-1 0,0 0 0,0 1 0,-1-1 0,1 1 0,0-1 0,1 1 0,-1-1 0,0 1 0,0-1 0,1 1 0,-1-1 0,1 1 0,-1-1 0,2 2 0,-1-2 0,0 0 0,1 0 0,-1 0 0,1 0 0,-1 0 0,1 0 0,-1 0 0,1-1 0,0 1 0,-1-1 0,1 1 0,0-1 0,-1 1 0,1-1 0,0 0 0,0 0 0,2 0 0,4-1 0,0 1 0,0-1 0,-1-1 0,1 0 0,0 0 0,-1 0 0,1-1 0,7-3 0,2-7 0,0 0 0,-1 0 0,-1-2 0,0 0 0,-1 0 0,0-1 0,-2-1 0,0-1 0,-1 1 0,0-2 0,-2 0 0,0 0 0,-1 0 0,10-37 0,-64 153 0,18 0 0,25-87 0,2 0 0,-1 0 0,1 1 0,1-1 0,0 0 0,0 0 0,4 20 0,-3-27-73,0-1 0,0 0-1,0 0 1,0 0 0,0 0 0,1 0 0,-1-1-1,1 1 1,-1 0 0,1 0 0,0-1-1,-1 1 1,1-1 0,0 0 0,0 0 0,0 1-1,0-1 1,0 0 0,0-1 0,1 1 0,-1 0-1,0-1 1,0 1 0,1-1 0,-1 0-1,0 1 1,3-1 0,-1 0-219,-1 0 0,0 0 1,1 0-1,-1 0 0,1-1 0,-1 1 0,0-1 0,1 0 1,-1 0-1,0 0 0,0 0 0,0-1 0,0 1 0,0-1 1,0 0-1,0 0 0,5-4 0,7-14-7075</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19.249"/>
    </inkml:context>
    <inkml:brush xml:id="br0">
      <inkml:brushProperty name="width" value="0.025" units="cm"/>
      <inkml:brushProperty name="height" value="0.025" units="cm"/>
    </inkml:brush>
  </inkml:definitions>
  <inkml:trace contextRef="#ctx0" brushRef="#br0">1 0 19282,'0'0'12044,"0"66"-10699,0-42-1249,0 3-96,0-4 0,0-3 0,0-5 0,2-2-1505,0-10-1538,2-3-2627,2-2-3458</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19.918"/>
    </inkml:context>
    <inkml:brush xml:id="br0">
      <inkml:brushProperty name="width" value="0.025" units="cm"/>
      <inkml:brushProperty name="height" value="0.025" units="cm"/>
    </inkml:brush>
  </inkml:definitions>
  <inkml:trace contextRef="#ctx0" brushRef="#br0">10 0 13613,'0'0'12412,"-2"10"-9893,0-4-2343,1 0 0,-1 0 0,1 0 0,1 0 0,-1 1 0,1-1 0,0 0 0,0 0 0,1 0 0,-1 0 0,1 0 0,1 0 0,-1 0 0,1 0-1,0 0 1,1-1 0,-1 1 0,1 0 0,0-1 0,1 0 0,-1 0 0,1 0 0,8 8 0,-2-5-172,1-1-1,-1 0 1,23 10 0,-28-15-10,0 0 0,-1 0 1,1 0-1,0-1 0,0 0 1,0 0-1,0 0 1,0-1-1,1 1 0,-1-1 1,0 0-1,8-2 0,-11 1-480,-1 0 1,1 0-1,-1 0 0,0 0 0,1-1 0,-1 1 1,0 0-1,0-1 0,0 1 0,0-1 0,0 0 1,0 1-1,-1-1 0,1 0 0,0 1 0,-1-1 0,1-4 1,2-1-2302,6-15-6667</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20.262"/>
    </inkml:context>
    <inkml:brush xml:id="br0">
      <inkml:brushProperty name="width" value="0.025" units="cm"/>
      <inkml:brushProperty name="height" value="0.025" units="cm"/>
    </inkml:brush>
  </inkml:definitions>
  <inkml:trace contextRef="#ctx0" brushRef="#br0">132 0 18834,'0'0'7687,"-36"65"-5189,22-36-864,2 2-513,0 1-128,0 2-993,-1 4 0,1-2 0,1-2 0,5-3 0,2-1 0,4-11-1409,0-5-2403,1-7-1953,9-7-2115</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20.884"/>
    </inkml:context>
    <inkml:brush xml:id="br0">
      <inkml:brushProperty name="width" value="0.025" units="cm"/>
      <inkml:brushProperty name="height" value="0.025" units="cm"/>
    </inkml:brush>
  </inkml:definitions>
  <inkml:trace contextRef="#ctx0" brushRef="#br0">29 1 16207,'0'0'11916,"-15"56"-10699,10-27-320,-1 4-385,3 2-352,3-1-128,0-3-32,6-4-640,4-10-1506,2-8-1186,-3-9 33,-4 0-352,-5-14-2435</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21.229"/>
    </inkml:context>
    <inkml:brush xml:id="br0">
      <inkml:brushProperty name="width" value="0.025" units="cm"/>
      <inkml:brushProperty name="height" value="0.025" units="cm"/>
    </inkml:brush>
  </inkml:definitions>
  <inkml:trace contextRef="#ctx0" brushRef="#br0">1 10 8456,'0'0'16047,"71"13"-15855,-31-13-96,7 0-448,2 0-1666,-3-12-2146,-1 1-7367</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21.572"/>
    </inkml:context>
    <inkml:brush xml:id="br0">
      <inkml:brushProperty name="width" value="0.025" units="cm"/>
      <inkml:brushProperty name="height" value="0.025" units="cm"/>
    </inkml:brush>
  </inkml:definitions>
  <inkml:trace contextRef="#ctx0" brushRef="#br0">249 208 12940,'0'0'9294,"-9"-9"-6507,6 5-2612,0 1 0,0-1 0,-1 1 0,1 0 0,-1 0 0,0 0 0,1 0 1,-1 1-1,-1 0 0,1-1 0,0 2 0,-1-1 0,1 0 0,-1 1 0,1 0 0,-1 0 0,1 0 0,-1 0 0,0 1 0,0 0 0,1 0 0,-1 0 0,0 1 1,1-1-1,-1 1 0,0 0 0,1 1 0,-6 1 0,0 3-24,1 0-1,0 0 1,0 1 0,1 0-1,0 0 1,0 1 0,0 0 0,-6 10-1,11-14-107,0 0-1,0 0 1,1 0-1,-1 0 0,1 0 1,0 1-1,0-1 1,0 1-1,0 0 1,1-1-1,0 1 0,0 0 1,1 0-1,-1 0 1,1 0-1,0 0 1,0 0-1,0 0 0,1-1 1,1 8-1,0-9-32,0-1 0,0 1-1,0 0 1,1 0-1,-1-1 1,1 0 0,-1 1-1,1-1 1,0 0-1,0 0 1,0 0 0,0-1-1,0 1 1,0-1 0,1 0-1,-1 0 1,0 0-1,1 0 1,-1 0 0,1-1-1,-1 1 1,1-1 0,4 0-1,2 0 15,-1 0 0,1 0 0,0-1 0,0 0-1,-1 0 1,1-1 0,14-5 0,-15 3-24,-1 0 0,1-1 0,-1 0 0,0-1 0,0 1 0,-1-1 0,1-1 0,-1 0 0,-1 0 0,1 0 0,-1-1 0,-1 0 0,1 0 0,-1 0 0,5-13 0,-5 9 0,0 0 0,-1 0 0,-1-1 0,0 1 0,0-1 0,-2 0 0,1 0 0,-2 0 0,1 0 0,-2 0 0,-2-14 0,3 23 0,-1 0 0,0 0 0,1 0 0,-2 1 0,1-1 0,0 0 0,-1 1 0,0-1 0,0 1 0,0-1 0,0 1 0,0 0 0,-1 0 0,0 0 0,1 0 0,-1 1 0,0-1 0,0 1 0,-4-3 0,1 2 0,1 1 0,-1-1 0,0 1 0,1 1 0,-1-1 0,0 1 0,0 0 0,0 0 0,-1 0 0,1 1 0,-9 1 0,4 0 0,1 0 0,-1 1 0,1 0 0,0 0 0,-1 2 0,1-1 0,0 1 0,1 0 0,-1 1 0,1 0 0,0 1 0,0 0 0,0 1 0,-7 7 0,15-14-66,1 0 0,-1 0 0,1 1 0,-1-1 1,1 0-1,0 1 0,-1-1 0,1 0 0,-1 1 0,1-1 0,0 0 0,0 1 0,-1-1 0,1 1 1,0-1-1,-1 0 0,1 1 0,0-1 0,0 1 0,0-1 0,0 1 0,0-1 0,-1 1 0,1-1 1,0 1-1,0-1 0,0 1 0,0-1 0,0 1 0,0-1 0,1 1 0,-1-1 0,0 1 0,0-1 1,0 0-1,0 1 0,0-1 0,1 1 0,-1-1 0,0 1 0,0-1 0,1 0 0,-1 1 0,0-1 1,1 1-1,-1-1 0,0 0 0,1 1 0,-1-1 0,1 0 0,-1 0 0,1 1 0,26 3-8159,-6-4-3727</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22.227"/>
    </inkml:context>
    <inkml:brush xml:id="br0">
      <inkml:brushProperty name="width" value="0.025" units="cm"/>
      <inkml:brushProperty name="height" value="0.025" units="cm"/>
    </inkml:brush>
  </inkml:definitions>
  <inkml:trace contextRef="#ctx0" brushRef="#br0">19 1 4132,'0'0'22918,"3"9"-21135,-2 5-1370,-1 0 0,0 0 0,0 1 0,-2-1 0,0 0 0,0 0 1,-6 16-1,6-23-377,1 0 10,-1 0 0,1 0-1,0 0 1,0 0-1,1-1 1,0 1-1,1 12 1,-1-17-39,1-1 0,0 1 0,0 0 0,0-1 0,0 1 1,0 0-1,0-1 0,0 1 0,0-1 0,1 0 0,-1 1 0,0-1 1,1 0-1,-1 0 0,1 0 0,0 0 0,-1 0 0,1 0 0,0-1 0,-1 1 1,1 0-1,0-1 0,0 1 0,0-1 0,-1 0 0,1 0 0,0 0 1,0 0-1,0 0 0,0 0 0,3-1 0,253-8-8346,-242 8 2115,-10-2-2819</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22.569"/>
    </inkml:context>
    <inkml:brush xml:id="br0">
      <inkml:brushProperty name="width" value="0.025" units="cm"/>
      <inkml:brushProperty name="height" value="0.025" units="cm"/>
    </inkml:brush>
  </inkml:definitions>
  <inkml:trace contextRef="#ctx0" brushRef="#br0">1 128 14350,'0'0'11659,"84"9"-9257,-31-18-705,16-6-672,8-5-416,10 2-321,1 0-160,-6 0-128,-8 5-384,-13 4-1666,-14 2-1409,-16 1-865,-15 3-1089</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18.414"/>
    </inkml:context>
    <inkml:brush xml:id="br0">
      <inkml:brushProperty name="width" value="0.025" units="cm"/>
      <inkml:brushProperty name="height" value="0.025" units="cm"/>
    </inkml:brush>
  </inkml:definitions>
  <inkml:trace contextRef="#ctx0" brushRef="#br0">19 46 6887,'0'0'13879,"2"-9"-9886,4-28-432,-2 55 813,-3 23-4365,-15 33 70,9-54-83,1-1 0,0 1 1,0 24-1,4-43 4,0-1 0,0 1 0,0-1 0,0 1 0,0 0 0,0-1 0,0 1 0,0-1 0,0 1 0,0 0 0,1-1 0,-1 1 0,0-1 0,0 1 0,1-1 0,-1 1 0,0-1 0,0 1 0,1-1 0,-1 1 0,1-1 0,-1 1 0,0-1 0,1 1 0,-1-1 0,1 0 0,-1 1 0,1-1 0,-1 0 0,1 1 0,0-1 0,-1 0 0,1 0 0,-1 0 0,1 1 0,0-1 0,26-8 0,23-25 0,1-16 0,-38 36 0,0-1 0,1 2 0,21-15 0,-35 27 0,0-1 0,1 1 0,-1 0 0,0 0 0,1-1 0,-1 1 0,0 0 0,1 0 0,-1-1 0,1 1 0,-1 0 0,0 0 0,1 0 0,-1 0 0,1 0 0,-1-1 0,0 1 0,1 0 0,-1 0 0,1 0 0,-1 0 0,0 0 0,1 0 0,-1 0 0,1 1 0,-1-1 0,1 0 0,-1 0 0,0 0 0,1 0 0,-1 0 0,0 1 0,1-1 0,-1 0 0,1 0 0,-1 1 0,0-1 0,1 0 0,-1 1 0,0-1 0,0 0 0,1 1 0,-1-1 0,0 0 0,1 1 0,0 27 0,-15 31 0,-1-28 87,11-24-508,0-1-1,1 1 1,0 0 0,0 0 0,0 0-1,1 1 1,-3 13 0</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23.084"/>
    </inkml:context>
    <inkml:brush xml:id="br0">
      <inkml:brushProperty name="width" value="0.025" units="cm"/>
      <inkml:brushProperty name="height" value="0.025" units="cm"/>
    </inkml:brush>
  </inkml:definitions>
  <inkml:trace contextRef="#ctx0" brushRef="#br0">175 240 10570,'0'0'11728,"6"-10"-8888,20-30-507,-26 39-2265,1 1 0,-1-1 0,1 0-1,-1 1 1,1-1 0,-1 0 0,1 1 0,-1-1-1,0 0 1,0 1 0,1-1 0,-1 0 0,0 0-1,0 1 1,0-1 0,0 0 0,1 0 0,-1 0-1,0 1 1,-1-1 0,1 0 0,0 0 0,0 1-1,0-1 1,0 0 0,-1 0 0,1 1-1,0-1 1,0 0 0,-1 1 0,1-1 0,-1 0-1,1 1 1,-1-1 0,1 0 0,-1 1 0,1-1-1,-1 1 1,1-1 0,-1 1 0,0 0 0,1-1-1,-1 1 1,0-1 0,1 1 0,-2 0 0,-33-4 452,31 5-399,-2-2-117,-1 2-1,0-1 1,0 1 0,1 0 0,-1 0 0,0 1-1,1 0 1,-1 0 0,1 1 0,0-1-1,0 1 1,0 1 0,0-1 0,1 1-1,-1 0 1,1 0 0,0 1 0,0-1 0,0 1-1,1 0 1,0 1 0,0-1 0,0 1-1,0 0 1,1 0 0,0 0 0,0 0-1,1 0 1,0 1 0,0-1 0,0 1 0,1-1-1,-1 10 1,3-14 6,-1-1 0,0 1 0,1 0 0,-1-1 0,1 1 0,-1 0 0,1-1 0,0 1 0,0-1 0,0 1 0,0-1 0,0 0 0,0 1 0,0-1 0,0 0 0,1 0-1,-1 1 1,0-1 0,1 0 0,-1 0 0,1-1 0,-1 1 0,1 0 0,0 0 0,-1-1 0,1 1 0,0-1 0,-1 1 0,1-1 0,0 0 0,-1 0 0,1 0 0,0 0 0,0 0 0,-1 0 0,4-1 0,5 1 99,-1-1 1,1 0-1,-1 0 0,1-1 1,15-5-1,-10 0-81,1 0-1,-2-1 1,1-1 0,-1 0 0,0-1-1,-1 0 1,0-1 0,19-22 0,-26 27-25,0-1 1,0 0 0,0 0-1,-1-1 1,-1 1-1,1-1 1,-1 0 0,0-1-1,-1 1 1,0-1 0,0 1-1,-1-1 1,0 0-1,-1 0 1,0 0 0,0 0-1,-1-16 1,-1 21-4,0 1 0,0 0 0,0 1 0,0-1 0,-1 0 0,1 0 0,-1 0 0,0 1 0,0-1 0,0 1 0,0-1 0,0 1 0,0 0 0,0 0 0,-1 0 0,1 0 0,-1 0 0,0 1 0,0-1 0,1 1 0,-1 0 0,0-1 0,0 1 0,0 0 0,0 1 0,0-1 0,0 1 0,-1-1 0,1 1 0,0 0 0,-5 1 0,0-2 0,0 2 0,0-1 0,1 1 0,-1 0 0,1 1 0,-1 0 0,1 0 0,0 0 0,-1 1 0,1 0 0,-13 8 0,17-9-231,-1 1-1,1-1 1,0 1-1,0-1 1,0 1-1,1 0 1,-1 0 0,0 0-1,1 1 1,0-1-1,0 0 1,0 1 0,0 0-1,1-1 1,-1 1-1,1 0 1,0 0-1,0 0 1,-1 5 0,3-9 45,-1 1 1,0 0 0,0-1-1,1 1 1,-1 0 0,1-1-1,-1 1 1,0 0 0,1-1-1,-1 1 1,1-1 0,-1 1-1,1-1 1,-1 1 0,1-1-1,0 1 1,-1-1 0,1 1-1,0-1 1,-1 0 0,1 0-1,0 1 1,-1-1 0,1 0-1,0 0 1,0 0 0,-1 1-1,2-1 1,25 1-3300,-21-1 2010,24 0-5182</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23.412"/>
    </inkml:context>
    <inkml:brush xml:id="br0">
      <inkml:brushProperty name="width" value="0.025" units="cm"/>
      <inkml:brushProperty name="height" value="0.025" units="cm"/>
    </inkml:brush>
  </inkml:definitions>
  <inkml:trace contextRef="#ctx0" brushRef="#br0">62 0 21396,'0'0'8456,"-25"69"-7559,12-41-256,0 1-289,7 0-160,2-2-128,4-2-32,0-5 0,3-8 0,10-5 32,4-5-96,-1-2-288,4-2-929,0-12-1378,-5-4-2337,-1-3-3396</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23.769"/>
    </inkml:context>
    <inkml:brush xml:id="br0">
      <inkml:brushProperty name="width" value="0.025" units="cm"/>
      <inkml:brushProperty name="height" value="0.025" units="cm"/>
    </inkml:brush>
  </inkml:definitions>
  <inkml:trace contextRef="#ctx0" brushRef="#br0">1 23 11339,'0'0'19826,"0"-22"-23989,15 22-3589</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24.808"/>
    </inkml:context>
    <inkml:brush xml:id="br0">
      <inkml:brushProperty name="width" value="0.025" units="cm"/>
      <inkml:brushProperty name="height" value="0.025" units="cm"/>
    </inkml:brush>
  </inkml:definitions>
  <inkml:trace contextRef="#ctx0" brushRef="#br0">158 301 5029,'0'0'11504,"6"-12"-9171,1 1-1516,-4 8-521,0-1 1,-1 0-1,0 0 0,0 0 0,0 0 1,0 0-1,-1-1 0,1 1 0,-1 0 1,0-1-1,0 1 0,-1-1 0,1-5 1,-1 9-144,0 0 0,0 0 0,0 1 0,0-1 0,0 0 0,0 0 0,-1 0 0,1 0 0,0 0-1,0 1 1,-1-1 0,1 0 0,0 0 0,-1 1 0,1-1 0,-1 0 0,1 1 0,-1-1 0,0 0 0,1 1 0,-1-1 0,1 1 0,-1-1 0,0 1 0,0-1 0,1 1 0,-1-1 0,-1 0 0,-28 1 1463,23 2-1541,0 0 0,0 1 0,0-1 0,1 1-1,-1 0 1,-8 7 0,6-4-58,1 1-1,0-1 1,1 2-1,0-1 0,0 1 1,1 0-1,0 1 0,0 0 1,0 0-1,2 0 1,-1 0-1,1 1 0,0-1 1,-3 18-1,6-26-12,1 0 0,0-1 0,0 1 0,0 0 0,0 0 0,1 0 0,-1-1 0,0 1 0,0 0 0,0 0 0,1-1 0,-1 1 0,0 0 0,1-1 0,-1 1 0,0 0 0,1-1 0,-1 1 0,1 0 0,-1-1 0,1 1 0,-1-1 0,1 1 0,0-1 0,-1 1 0,1-1 0,0 1 0,-1-1 0,1 0 0,0 1 0,-1-1 0,1 0 0,0 0 0,0 0 0,0 1 0,-1-1-1,1 0 1,0 0 0,0 0 0,-1 0 0,1 0 0,0 0 0,0 0 0,0-1 0,-1 1 0,1 0 0,0 0 0,0-1 0,-1 1 0,2-1 0,41-16 562,-24 2-482,-1-1 0,0 0 0,-1-1 0,-1-1 0,0-1 0,-2 0 0,0-1 0,-1 0 0,-2-1 1,0-1-1,-1 0 0,0 0 0,-2-1 0,-1 0 0,7-44 0,-27 127-84,2-20 0,3 0 0,-6 57 0,14-91-213,-1 0 0,1 0 1,1 0-1,-1 0 0,1-1 0,0 1 0,0 0 1,1 0-1,0 0 0,3 6 0,-4-9-45,1-1-1,0 0 1,0 0-1,0 0 1,0 0-1,0 0 1,1 0 0,-1 0-1,1-1 1,-1 1-1,1-1 1,-1 0-1,1 0 1,0 0-1,0 0 1,0 0 0,-1-1-1,1 1 1,0-1-1,0 0 1,0 0-1,4 0 1,4 0-8081</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25.182"/>
    </inkml:context>
    <inkml:brush xml:id="br0">
      <inkml:brushProperty name="width" value="0.025" units="cm"/>
      <inkml:brushProperty name="height" value="0.025" units="cm"/>
    </inkml:brush>
  </inkml:definitions>
  <inkml:trace contextRef="#ctx0" brushRef="#br0">1 0 22517,'0'0'10250,"11"70"-10250,-11-43 0,0 0 0,0-2 0,0-3 0,0-3 0,0-5 0,0-7-512,4-5-2147,5-2-1953,1-9-1506,0-14-5894</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25.524"/>
    </inkml:context>
    <inkml:brush xml:id="br0">
      <inkml:brushProperty name="width" value="0.025" units="cm"/>
      <inkml:brushProperty name="height" value="0.025" units="cm"/>
    </inkml:brush>
  </inkml:definitions>
  <inkml:trace contextRef="#ctx0" brushRef="#br0">8 0 20403,'0'0'12364,"-7"5"-17104,30-10-9514</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43.914"/>
    </inkml:context>
    <inkml:brush xml:id="br0">
      <inkml:brushProperty name="width" value="0.025" units="cm"/>
      <inkml:brushProperty name="height" value="0.025" units="cm"/>
    </inkml:brush>
  </inkml:definitions>
  <inkml:trace contextRef="#ctx0" brushRef="#br0">0 74 6086,'0'0'16853,"9"1"-14563,14 0-996,0-1 0,29-4 0,106-22 239,-59 9-1337,95-8-398,-152 23-4670,0 1-4970</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44.692"/>
    </inkml:context>
    <inkml:brush xml:id="br0">
      <inkml:brushProperty name="width" value="0.025" units="cm"/>
      <inkml:brushProperty name="height" value="0.025" units="cm"/>
    </inkml:brush>
  </inkml:definitions>
  <inkml:trace contextRef="#ctx0" brushRef="#br0">1 36 5093,'0'0'19122,"77"8"-17521,-32-8-447,12-4-226,10-2-447,2-2-321,-3 4-160,-2 0-801,-13 0-1057,-9 2-1409,-14-3-1697,-5-2-5574</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11.801"/>
    </inkml:context>
    <inkml:brush xml:id="br0">
      <inkml:brushProperty name="width" value="0.025" units="cm"/>
      <inkml:brushProperty name="height" value="0.025" units="cm"/>
    </inkml:brush>
  </inkml:definitions>
  <inkml:trace contextRef="#ctx0" brushRef="#br0">1 359 10602,'0'0'10447,"9"-9"-9117,-7 7-1256,5-7 208,1 2 1,0-1-1,0 1 0,1 0 0,-1 1 1,2 0-1,18-9 0,114-47 1451,106-48-1061,-87 31-4427,-139 66 2106,-22 12 1459,1 1 1,-1 0-1,1 0 1,-1 0-1,1 0 1,-1-1-1,1 1 1,-1 0-1,1-1 1,-1 1-1,1 0 1,-1-1-1,0 1 0,1 0 1,-1-1-1,1 1 1,-1-1-1,0 1 1,1-1-1,-1 1 1,0-1-1,0 1 1,1-1-1,-1 1 1,0-1-1,0 1 1,0-1-1,0 1 0,0-1 1,0 1-1,0-1 1,0 0-1,0 0 1,-14-2-4221</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12.142"/>
    </inkml:context>
    <inkml:brush xml:id="br0">
      <inkml:brushProperty name="width" value="0.025" units="cm"/>
      <inkml:brushProperty name="height" value="0.025" units="cm"/>
    </inkml:brush>
  </inkml:definitions>
  <inkml:trace contextRef="#ctx0" brushRef="#br0">344 0 10826,'0'0'10319,"-2"10"-9769,0 0-499,-1 0 0,-1 0 0,0-1 0,0 1 0,-1-1 0,0 0 0,-1-1 0,0 1-1,0-1 1,-1 0 0,0-1 0,-12 11 0,-112 87 1586,19-18 1483,110-86-3077,1 0 0,-1 0 0,1 0 0,0 0 1,0 0-1,-1 0 0,1 0 0,0 1 0,0-1 1,0 0-1,0 1 0,0-1 0,1 1 0,-1-1 0,0 1 1,1-1-1,-1 1 0,1-1 0,-1 1 0,1 2 1,0-3-31,1-1 0,0 1 1,-1 0-1,1-1 0,0 1 0,0 0 1,-1-1-1,1 1 0,0-1 1,0 1-1,0-1 0,0 1 1,0-1-1,0 0 0,0 1 1,0-1-1,0 0 0,0 0 0,0 0 1,0 0-1,0 0 0,0 0 1,1 0-1,16 0 51,0-2 1,26-4-1,-42 5-37,199-40 73,5 0-5789,-154 30-503,-6-3-6679</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3:55.923"/>
    </inkml:context>
    <inkml:brush xml:id="br0">
      <inkml:brushProperty name="width" value="0.025" units="cm"/>
      <inkml:brushProperty name="height" value="0.025" units="cm"/>
    </inkml:brush>
  </inkml:definitions>
  <inkml:trace contextRef="#ctx0" brushRef="#br0">188 42 6246,'0'0'18994,"7"-8"-16432,20-25-853,-27 33-1678,0 0 0,0 0 0,0 1 1,0-1-1,0 0 0,0 0 1,0 0-1,0 1 0,0-1 1,0 0-1,0 0 0,0 0 0,0 0 1,0 1-1,0-1 0,0 0 1,0 0-1,0 0 0,0 0 0,0 1 1,0-1-1,1 0 0,-1 0 1,0 0-1,0 0 0,0 0 1,0 0-1,0 1 0,1-1 0,-1 0 1,0 0-1,0 0 0,0 0 1,0 0-1,1 0 0,-1 0 0,0 0 1,0 0-1,0 0 0,0 0 1,1 0-1,-1 0 0,0 0 1,0 0-1,0 0 0,1 0 0,-1 0 1,0 0-1,0 0 0,0 0 1,0 0-1,1 0 0,-1 0 0,0 0 1,0 0-1,0 0 0,0-1 1,0 1-1,1 0 0,-1 0 1,0 0-1,0 0 0,0-1 0,0 17 81,-3-3-30,-1 0 0,1-1 0,-2 1 0,0-1 0,0 0 0,-9 13 0,-48 69 450,46-71-496,-15 20-211,13-20-251,2 0 0,0 2 0,-15 32 0,49-83-8336,5-10 4391,2-10-2045</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25.691"/>
    </inkml:context>
    <inkml:brush xml:id="br0">
      <inkml:brushProperty name="width" value="0.025" units="cm"/>
      <inkml:brushProperty name="height" value="0.025" units="cm"/>
    </inkml:brush>
  </inkml:definitions>
  <inkml:trace contextRef="#ctx0" brushRef="#br0">204 119 10282,'0'0'5482,"6"-11"-1916,-3 7-2933,19-35 1864,-21 37-2169,0 0-1,0 0 1,0-1 0,0 1 0,0 0 0,-1-1 0,1 1-1,-1-1 1,0 1 0,0-1 0,0 1 0,0-1 0,0 1-1,0-1 1,-1 1 0,1-1 0,-1 1 0,0-3-1,-1 4-176,1-1-1,-1 1 1,0-1-1,1 1 0,-1 0 1,0 0-1,0-1 0,0 1 1,0 0-1,0 1 0,0-1 1,0 0-1,0 1 0,0-1 1,0 1-1,-1 0 1,1-1-1,0 1 0,0 0 1,0 0-1,-1 1 0,1-1 1,-3 1-1,-3 0-76,0 0 0,0 1 0,1 0 0,-1 0-1,-10 5 1,8-2-72,1 1-1,0 0 0,1 0 0,0 1 0,0 0 1,0 0-1,1 1 0,0 0 0,0 0 0,1 1 1,0 0-1,0 0 0,1 0 0,0 1 1,1 0-1,0-1 0,1 2 0,0-1 0,0 0 1,1 1-1,-1 18 0,3-27-1,0-1 0,0 1 0,0-1 0,1 1 0,-1-1 0,0 1 0,1-1 0,-1 1 0,1-1 0,-1 0 0,1 1 0,-1-1 0,1 0 0,0 1 0,0-1 0,0 0 0,0 0 0,0 0 0,0 0 0,0 0 0,0 0 0,0 0 0,1 0 0,0 0 0,2 1 0,-1-1 0,0 0 0,0 0 0,1 0 0,-1-1 0,0 1 0,1-1 0,-1 0 0,1 0 0,4 0 0,2-1 0,-1-1 0,1 0 0,0 0 0,-1-1 0,1 0 0,15-8 0,-2-4 0,-1-1 0,0-1 0,-1-1 0,-1-1 0,-1-1 0,-1 0 0,-1-1 0,29-46 0,-47 116 0,-9-4-90,3-14-561,1-1-1,1 1 1,0 36-1,4-65 292,1 0 0,0-1-1,0 1 1,0 0 0,1 0-1,-1-1 1,0 1 0,1 0-1,-1-1 1,1 1 0,-1-1 0,1 1-1,0 0 1,0-1 0,-1 1-1,3 1 1,-1-2-262,-1 0-1,1 0 1,-1 0-1,1 0 1,0-1-1,0 1 1,-1 0-1,1-1 1,0 0-1,0 1 1,0-1-1,-1 0 1,1 0 0,0 0-1,3-1 1,24 0-11315</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13.050"/>
    </inkml:context>
    <inkml:brush xml:id="br0">
      <inkml:brushProperty name="width" value="0.025" units="cm"/>
      <inkml:brushProperty name="height" value="0.025" units="cm"/>
    </inkml:brush>
  </inkml:definitions>
  <inkml:trace contextRef="#ctx0" brushRef="#br0">187 134 9673,'0'0'6721,"8"-9"-4313,24-29-444,-31 38-1763,0-1-1,-1 0 1,1 0 0,0 0-1,0 0 1,-1-1-1,1 1 1,-1 0-1,1 0 1,-1 0 0,1 0-1,-1-1 1,0 1-1,1 0 1,-1 0-1,0-1 1,0 1-1,0 0 1,0-1 0,0 0-1,-1 1-105,1 0 0,-1 0 0,1 0 0,-1 1 0,0-1 0,1 0 0,-1 0 0,0 1 0,0-1-1,1 1 1,-1-1 0,0 0 0,0 1 0,0 0 0,0-1 0,1 1 0,-1-1 0,0 1 0,-2 0 0,-49-3 774,47 4-637,-3 0-175,-1 0-1,0 1 0,1 0 0,0 1 0,-1 0 0,1 0 1,0 1-1,1 0 0,-1 0 0,-9 8 0,12-9-39,0 0 1,0 1-1,1 0 1,-1 0-1,1 0 0,0 0 1,0 1-1,0-1 0,1 1 1,0 0-1,0 0 1,0 1-1,1-1 0,-1 0 1,1 1-1,-1 6 0,3-11-8,0 0 0,0-1 1,0 1-1,0-1 0,0 1 0,0-1 0,0 1 0,0 0 0,0-1 0,0 1 0,0-1 0,1 1 0,-1-1 0,0 1 0,0-1 0,1 1 0,-1-1 0,0 1 0,1-1 1,-1 1-1,0-1 0,1 1 0,-1-1 0,1 0 0,-1 1 0,1-1 0,-1 0 0,1 1 0,-1-1 0,1 0 0,-1 0 0,1 1 0,-1-1 0,1 0 0,0 0 0,-1 0 1,1 0-1,-1 0 0,1 0 0,0 0 0,26-2 199,-26 2-200,15-4 51,0-1 1,0 0 0,-1-1 0,0-1-1,0 0 1,0-1 0,-1-1 0,16-12-1,9-10 25,50-51-1,-116 108 32,1 1 0,1 1 0,1 1 1,2 1-1,1 1 0,2 1 0,1 0 0,-21 54 0,33-66-194,13-29-2723,11-29-8859,-12 21 814</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13.378"/>
    </inkml:context>
    <inkml:brush xml:id="br0">
      <inkml:brushProperty name="width" value="0.025" units="cm"/>
      <inkml:brushProperty name="height" value="0.025" units="cm"/>
    </inkml:brush>
  </inkml:definitions>
  <inkml:trace contextRef="#ctx0" brushRef="#br0">81 0 17072,'0'0'13293,"-46"59"-13005,31-34-192,4-5-32,4-1-64,6-6-32,1-5-641,0-7-448,4-1-1185,6-1-1121,-1-10-2274,4-5-5062</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13.847"/>
    </inkml:context>
    <inkml:brush xml:id="br0">
      <inkml:brushProperty name="width" value="0.025" units="cm"/>
      <inkml:brushProperty name="height" value="0.025" units="cm"/>
    </inkml:brush>
  </inkml:definitions>
  <inkml:trace contextRef="#ctx0" brushRef="#br0">3 5 10762,'0'0'9556,"1"0"-10754,6-4 8953,-13 7-10989,2-2-3714</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14.629"/>
    </inkml:context>
    <inkml:brush xml:id="br0">
      <inkml:brushProperty name="width" value="0.025" units="cm"/>
      <inkml:brushProperty name="height" value="0.025" units="cm"/>
    </inkml:brush>
  </inkml:definitions>
  <inkml:trace contextRef="#ctx0" brushRef="#br0">335 87 9641,'0'0'5680,"8"-9"-2701,24-33-406,-31 41-2281,0 0 0,0 0 0,0-1 0,0 1 0,0 0 0,-1-1 0,1 1-1,0 0 1,-1-1 0,1 1 0,-1-1 0,0 1 0,1-1 0,-1 0 0,0 1 0,0-4 0,0 5-200,-1-1 0,1 1 0,0-1 1,-1 1-1,1-1 0,0 1 0,-1-1 0,1 1 1,-1-1-1,1 1 0,-1-1 0,1 1 1,-1 0-1,1-1 0,-1 1 0,1 0 1,-1-1-1,0 1 0,1 0 0,-1 0 0,0 0 1,1 0-1,-1-1 0,1 1 0,-2 0 1,-4 0 53,0 1 0,1-1 0,-1 1 0,1 0 0,-11 3 0,-1 2-101,1 2-1,0 0 0,0 1 1,1 0-1,1 1 0,-1 1 1,2 1-1,-1-1 0,2 2 1,-1 0-1,2 1 0,-17 23 1,27-35-42,0-1 1,0 1-1,0-1 1,0 1-1,1 0 1,-1-1-1,0 1 0,1 0 1,-1-1-1,1 1 1,-1 0-1,1 0 1,0 0-1,0-1 1,0 1-1,0 0 1,0 3-1,1-5 5,-1 1 0,1 0 0,-1-1-1,1 1 1,-1-1 0,1 1 0,0-1 0,-1 1 0,1-1-1,0 1 1,-1-1 0,1 0 0,0 1 0,-1-1 0,1 0-1,0 1 1,0-1 0,-1 0 0,1 0 0,0 0 0,0 0-1,0 0 1,-1 0 0,1 0 0,0 0 0,1 0 0,5-1 29,-1-1 1,1 1 0,0-1 0,-1 0 0,0-1 0,1 0-1,9-5 1,2-5 11,-1 0 0,27-28 0,19-14 2,-63 55-54,0 0 0,0 0 0,0 0 0,0 0 0,0 0 0,0-1 0,1 1 0,-1 0 0,0 0 0,0 0 0,0 0 0,0 0 0,0 0 0,0 0 0,0 0 0,0 0 0,1 0 0,-1 0 1,0 0-1,0 0 0,0 0 0,0 0 0,0 0 0,0 0 0,1 0 0,-1 0 0,0 0 0,0 0 0,0 0 0,0 0 0,0 0 0,0 0 0,0 1 0,0-1 0,1 0 0,-1 0 0,0 0 0,0 0 0,0 0 0,0 0 0,0 0 0,0 0 0,0 0 0,0 0 0,0 1 1,0-1-1,0 0 0,0 0 0,0 0 0,0 0 0,0 0 0,0 0 0,0 0 0,0 1 0,0-1 0,0 0 0,0 0 0,0 0 0,0 0 0,0 0 0,-1 14-112,-5 13 42,1-13 88,-101 230 189,102-238-144,1 1 1,-1-1-1,0 0 0,0-1 0,0 1 0,-1-1 0,0 1 0,0-2 0,0 1 0,-1 0 0,0-1 1,1 0-1,-2 0 0,1-1 0,0 0 0,-1 0 0,1 0 0,-1-1 0,0 0 0,0 0 0,0-1 1,0 0-1,0 0 0,0-1 0,0 1 0,0-1 0,0-1 0,-1 0 0,1 0 0,-8-2 0,14 3-52,-1-1 0,0 1 0,0-1 0,1 1 0,-1-1 0,0 0 0,1 0 0,-1 1 0,0-1 0,1 0-1,-1-1 1,1 1 0,0 0 0,-1 0 0,1 0 0,0-1 0,0 1 0,0-1 0,0 1 0,0-1 0,0 1 0,0-1-1,0 0 1,1 1 0,-1-1 0,1 0 0,-1 0 0,1 1 0,0-1 0,0 0 0,-1 0 0,1 0 0,0 0 0,1 1-1,-1-1 1,0 0 0,0 0 0,1 0 0,-1 1 0,1-1 0,0 0 0,1-2 0,1-2 17,1 0 0,0 0 0,0 0 1,0 0-1,1 1 0,0 0 0,0 0 1,1 0-1,7-6 0,26-13-1163,2 0 0,0 3 0,0 2-1,85-27 1,-102 37-5305,-1 0-3300</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15.614"/>
    </inkml:context>
    <inkml:brush xml:id="br0">
      <inkml:brushProperty name="width" value="0.025" units="cm"/>
      <inkml:brushProperty name="height" value="0.025" units="cm"/>
    </inkml:brush>
  </inkml:definitions>
  <inkml:trace contextRef="#ctx0" brushRef="#br0">13 6 16496,'0'0'12972,"-2"11"-12219,-3 32-153,0 50 1,5-92-592,0-1 0,0 1 1,0 0-1,0 0 0,0-1 1,0 1-1,1 0 0,-1-1 1,0 1-1,0 0 0,1-1 0,-1 1 1,0 0-1,1-1 0,-1 1 1,1 0-1,-1-1 0,1 1 1,-1-1-1,1 1 0,-1-1 1,1 1-1,0-1 0,-1 0 1,1 1-1,0-1 0,-1 0 1,1 1-1,0-1 0,0 0 0,-1 0 1,1 0-1,0 1 0,-1-1 1,1 0-1,0 0 0,0 0 1,-1 0-1,1 0 0,0-1 1,0 1-1,-1 0 0,1 0 1,0 0-1,0-1 0,-1 1 0,1 0 1,0-1-1,-1 1 0,1 0 1,0-1-1,36-21 393,-33 17-431,1 1 0,0-1 0,-1 0 0,0-1-1,0 1 1,-1-1 0,1 1 0,-1-1 0,-1 0 0,1-1 0,-1 1 0,0 0 0,0-1 0,-1 1-1,0-1 1,0 1 0,0-1 0,-1 0 0,-1-9 0,1 16 16,-1-1-1,0 1 1,0 0 0,0 0-1,0-1 1,0 1 0,0 0-1,0 0 1,1 0 0,-1 0-1,0 0 1,0 0 0,0 0-1,0 1 1,0-1-1,0 0 1,0 1 0,1-1-1,-1 0 1,0 1 0,0-1-1,0 1 1,1-1 0,-1 1-1,0-1 1,1 1 0,-1 0-1,0-1 1,1 1 0,-1 0-1,1-1 1,-1 1 0,1 0-1,-1 0 1,1 0 0,-1-1-1,1 1 1,0 0 0,-1 1-1,2-1-20,0 1 0,-1-1 0,1 1-1,0-1 1,-1 0 0,1 1 0,0-1-1,0 0 1,0 0 0,0 0 0,0 0 0,1 0-1,-1 0 1,0 0 0,0 0 0,1 0 0,-1 0-1,0-1 1,1 1 0,-1-1 0,1 1 0,-1-1-1,1 1 1,-1-1 0,1 0 0,1 0-1,48 8-1749,-46-8 1519,4 1-176,10 2-234,1-2 0,0-1 0,28-2 0,-44 2 787,-1-1 1,1 1-1,0-1 0,-1 0 0,1 0 0,0 0 0,-1 0 1,1-1-1,-1 1 0,0-1 0,0 0 0,1 0 0,-1 0 1,-1 0-1,1-1 0,0 1 0,0-1 0,-1 0 0,1 0 1,-1 0-1,0 0 0,0 0 0,0 0 0,2-7 0,-4 10-78,1 0 0,-1-1-1,0 1 1,0 0-1,0 0 1,0-1-1,0 1 1,0 0 0,0-1-1,0 1 1,0 0-1,0-1 1,0 1 0,0 0-1,0-1 1,0 1-1,0 0 1,0-1-1,0 1 1,0 0 0,0-1-1,0 1 1,0 0-1,-1 0 1,1-1 0,0 1-1,0 0 1,0-1-1,0 1 1,-1 0-1,1 0 1,0-1 0,0 1-1,-1 0 1,1 0-1,0 0 1,-1 0 0,1-1-1,0 1 1,0 0-1,-1 0 1,1 0 0,-1 0-1,-19 2 223,-20 16-340,-7 27 243,45-43-125,0 0-1,0 0 0,0 0 1,0 1-1,1-1 0,-1 0 1,1 1-1,0 0 0,-1-1 1,1 1-1,0 0 0,1 0 1,-1-1-1,1 1 0,-1 0 1,1 0-1,0 0 0,0 0 1,0 0-1,0 3 0,2-5-13,-1 0 1,1 0-1,0 0 0,-1 0 0,1 0 0,0 0 0,0-1 0,-1 1 0,1 0 0,0-1 0,0 1 0,0-1 0,0 0 0,0 0 0,0 0 0,0 0 0,0 0 0,0 0 0,0 0 1,1-1-1,46-4 156,14-15-272,-54 16 64,-1 1 0,1-1 0,1 1 0,-1 1 0,0 0 0,1 0 0,-1 1 0,1 1 0,18 0 0,-27 0 52,0 1 1,-1 0 0,1 0-1,-1-1 1,1 1-1,-1 0 1,0 0-1,1 0 1,-1 0-1,0 0 1,0-1-1,1 1 1,-1 0 0,0 0-1,0 0 1,0 0-1,0 0 1,0 0-1,0 0 1,0 0-1,-1 0 1,1-1 0,0 1-1,-1 1 1,1-1 17,-1 1 1,1-1-1,0 0 1,0 0-1,-1 0 1,1 1 0,0-1-1,0 0 1,0 0-1,0 0 1,0 1-1,1-1 1,-1 0-1,0 0 1,1 0-1,-1 0 1,0 1 0,1-1-1,-1 0 1,1 0-1,0 0 1,-1 0-1,1 0 1,0 0-1,1 1 1,9 0 23,1-1 0,-1-1-1,1 1 1,-1-2 0,1 0 0,-1 0-1,0-1 1,1 0 0,-1-1 0,0 0-1,-1-1 1,12-5 0,-8 3-249,1 1 0,1 0-1,-1 1 1,0 1 0,26-2 0,-40 5 155,-1 0 0,0 0 0,1 0 1,-1 0-1,0 0 0,0 0 0,1 0 1,-1 0-1,0 0 0,1 0 0,-1 0 0,0 0 1,0 0-1,1 0 0,-1 1 0,0-1 1,1 0-1,-1 0 0,0 0 0,0 0 0,1 1 1,-1-1-1,0 0 0,0 0 0,0 0 1,1 1-1,-1-1 0,0 0 0,0 0 0,0 1 1,0-1-1,1 0 0,-1 1 0,0-1 1,0 0-1,0 0 0,0 1 0,0-1 0,0 0 1,0 1-1,0-1 0,-7 16 1229,-8 5-3961,7-13-5908</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16.659"/>
    </inkml:context>
    <inkml:brush xml:id="br0">
      <inkml:brushProperty name="width" value="0.025" units="cm"/>
      <inkml:brushProperty name="height" value="0.025" units="cm"/>
    </inkml:brush>
  </inkml:definitions>
  <inkml:trace contextRef="#ctx0" brushRef="#br0">1 27 12524,'27'-26'14234,"-15"26"-9509,-8 21-4178,-4 82 190,0-102-737,1-1 0,-1 1 0,0 0 0,0 0 0,1 0 0,-1-1 0,1 1 0,-1 0 0,0 0 0,1-1 0,-1 1 0,1 0 0,0-1 0,-1 1 0,1 0 0,0-1 0,-1 1 0,1-1 0,0 1 0,-1-1 0,1 1 0,0-1 0,0 0 0,0 1 0,0-1 0,-1 0 0,1 0 0,0 0 0,0 0 0,0 1 0,0-1 0,0 0 0,-1-1 0,1 1 0,0 0 0,0 0 0,1 0 0,37-8 0,-18-1 0,0-1 0,0-1 0,33-24 0,4-2 0,-58 37 0,0 0 0,1 0 0,-1-1 0,0 1 0,1 0 0,-1 0 0,1 0 0,-1 0 0,0 0 0,1 0 0,-1-1 0,1 1 0,-1 0 0,1 0 0,-1 0 0,0 0 0,1 1 0,-1-1 0,1 0 0,-1 0 0,0 0 0,1 0 0,-1 0 0,1 0 0,-1 1 0,0-1 0,1 0 0,-1 0 0,0 0 0,1 1 0,-1-1 0,0 0 0,1 1 0,-1-1 0,0 0 0,0 1 0,1-1 0,-1 0 0,0 1 0,0-1 0,0 1 0,1-1 0,-1 0 0,0 1 0,0-1 0,0 1 0,0-1 0,0 0 0,0 1 0,0-1 0,0 1 0,0-1 0,0 1 0,0-1 0,0 0 0,0 1 0,0-1 0,0 1 0,-1-1 0,1 0 0,0 1 0,0-1 0,-1 1 0,-7 38 0,7-32 0,0-6 0,1 0 0,-1 0 0,1 1 0,0-1 0,-1 0 0,1 0 0,0 0 0,0 0 0,0 0 0,0 1 0,0-1 0,0 0 0,1 0 0,-1 0 0,0 0 0,0 1 0,1-1 0,-1 0 0,1 0 0,-1 0 0,1 0 0,-1 0 0,1 0 0,0 0 0,-1 0 0,1 0 0,0-1 0,0 1 0,0 0 0,0 0 0,1 0 0,1 0 0,0-1 0,0 1 0,0-1 0,-1 0 0,1 0 0,0 0 0,0-1 0,0 1 0,0-1 0,0 1 0,-1-1 0,1 0 0,4-2 0,2-1 0,0-1 0,0 0 0,0 0 0,8-8 0,-11 8 0,0 0 0,0 1 0,0 0 0,1 0 0,0 0 0,-1 1 0,1 0 0,1 1 0,10-4 0,-17 7 0,0 0 0,-1-1 0,1 1 0,-1 0 0,1 0 0,-1-1 0,1 1 0,-1 0 0,1 0 0,-1 0 0,0 0 0,1 0 0,-1 0 0,0-1 0,0 1 0,0 0 0,0 0 0,0 0 0,0 0 0,0 0 0,0 0 0,0 0 0,0 0 0,-1 0 0,1 1 0,-1 0 0,1 0 0,0 0 0,0-1 0,0 1 0,0 0 0,0 0 0,1 0 0,-1 0 0,0-1 0,1 1 0,-1 0 0,2 3 0,1-4 0,0 0 0,0 1 0,0-1 0,0-1 0,-1 1 0,1 0 0,0-1 0,0 1 0,1-1 0,-1 0 0,0 0 0,0 0 0,0 0 0,0-1 0,0 1 0,0-1 0,4-1 0,52-19 0,-58 21 0,18-9 0,-9 4 0,1 0 0,0 0 0,0 1 0,0 1 0,0 0 0,1 0 0,-1 1 0,13 0 0,-23 2 0,0 1 0,-1-1 0,1 1 0,-1-1 0,1 1 0,-1-1 0,1 1 0,-1 0 0,0-1 0,1 1 0,-1 0 0,0-1 0,1 1 0,-1 0 0,0 0 0,0-1 0,0 1 0,0 0 0,1-1 0,-1 1 0,0 0 0,0 0 0,-1 0 0,1-1 0,0 1 0,0 0 0,0-1 0,0 1 0,-1 1 0,1-1 0,-1 0 0,1 0 0,0 0 0,0 0 0,0 0 0,-1 0 0,1 0 0,1 1 0,-1-1 0,0 0 0,0 0 0,0 0 0,0 0 0,1 0 0,-1 0 0,0 0 0,1 0 0,-1-1 0,1 1 0,-1 0 0,1 0 0,0 1 0,7 0-87,0-1 0,0 0 0,0 0 0,0-1 0,0 0 0,0-1 0,0 1 0,0-2 0,0 1 0,0-1 0,-1 0 0,15-6 0,-11 4-271,1 1 0,0 0 1,1 1-1,15-2 0,-26 4-734,5 0-2286</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17.049"/>
    </inkml:context>
    <inkml:brush xml:id="br0">
      <inkml:brushProperty name="width" value="0.025" units="cm"/>
      <inkml:brushProperty name="height" value="0.025" units="cm"/>
    </inkml:brush>
  </inkml:definitions>
  <inkml:trace contextRef="#ctx0" brushRef="#br0">96 1 13068,'0'0'14313,"-6"8"-13038,5-7-1191,-6 9 304,0 0-1,1 1 1,-8 15 0,13-24-342,0 1 0,0-1 0,0 1 1,1-1-1,-1 1 0,1 0 0,-1-1 0,1 1 1,0 0-1,0-1 0,1 5 0,-1-6-41,0 0 0,1 0 0,-1 0-1,1 0 1,-1 0 0,1 0 0,-1 0-1,1 0 1,0 0 0,0 0 0,-1-1-1,1 1 1,0 0 0,0 0 0,0-1 0,0 1-1,0 0 1,0-1 0,0 1 0,0-1-1,0 1 1,0-1 0,0 0 0,0 0-1,0 1 1,0-1 0,3 0 0,35 2-58,-32-2-201,1 0-1,-1 0 1,0 0 0,0 1 0,0 0 0,0 1 0,0-1 0,-1 1 0,1 1 0,0-1 0,6 5 0,-12-7 264,0 1 0,0-1 0,0 1 0,-1 0 0,1-1 1,0 1-1,-1 0 0,1-1 0,0 1 0,-1 0 0,1 0 0,-1 0 0,1 0 0,-1 0 0,0-1 0,1 1 0,-1 0 0,0 0 0,0 0 1,1 0-1,-1 0 0,0 0 0,0 0 0,0 0 0,0 0 0,-1 1 0,1 0 65,-1 0 0,0 0 1,0 0-1,0 0 0,0 0 0,0 0 0,-1 0 0,1-1 1,0 1-1,-1 0 0,-2 1 0,-49 33 1784,50-34-1769,-64 29 1006,62-29-1040,0 0 0,0-1 0,0 1-1,0-1 1,-1 0 0,1-1 0,0 1 0,-1-1 0,1 0 0,0 0 0,-9-2 0,14 2-53,0 0 0,-1-1 0,1 1 0,0 0 0,-1-1 0,1 1 0,0-1 0,-1 1 0,1 0 0,0-1 0,0 1 0,0-1 0,-1 1 0,1 0 0,0-1 0,0 1 0,0-1 0,0 1 0,0-1 0,0 1-1,0-1 1,0 1 0,0-1 0,0 1 0,0 0 0,0-1 0,0 1 0,0-1 0,0 1 0,0-1 0,1 1 0,-1 0 0,0-1 0,1 0 0,7-15-523,-2 11-972,1-1 0,0 1 0,0 1 0,0-1 0,1 1 0,-1 0 1,16-5-1,-15 6-421,26-11-7301</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17.485"/>
    </inkml:context>
    <inkml:brush xml:id="br0">
      <inkml:brushProperty name="width" value="0.025" units="cm"/>
      <inkml:brushProperty name="height" value="0.025" units="cm"/>
    </inkml:brush>
  </inkml:definitions>
  <inkml:trace contextRef="#ctx0" brushRef="#br0">71 109 17553,'0'0'13789,"8"-7"-13538,24-23-123,-31 30-120,-1 0 1,0-1 0,1 1 0,-1 0-1,0 0 1,1 0 0,-1-1 0,0 1-1,1 0 1,-1-1 0,0 1 0,0 0-1,0-1 1,1 1 0,-1 0 0,0-1-1,0 1 1,0 0 0,0-1 0,0 1 0,1 0-1,-1-1 1,0 1 0,0-1 0,0 1-1,0 0 1,0-1 0,0 1 0,0 0-1,-1-1 1,1 1 0,0-1 0,0 1-1,0 0 1,0-1 0,0 1 0,0 0-1,-1-1 1,1 1 0,-18-5 102,-18 6-65,31 0-37,1 0-1,0 0 1,0 1 0,-1 0 0,1-1-1,0 1 1,0 1 0,-4 2 0,7-4-5,-1 0 0,1 0 0,0 0 0,0-1 1,0 2-1,0-1 0,-1 0 0,1 0 0,1 0 1,-1 0-1,0 1 0,0-1 0,0 0 0,1 1 1,-1-1-1,0 1 0,1-1 0,0 1 0,-1-1 1,1 1-1,0-1 0,0 1 0,-1-1 0,1 1 1,0-1-1,1 3 0,-1-3 6,1 0 0,0 0 0,-1 0 0,1 0 0,0 0 0,0 0-1,0-1 1,-1 1 0,1 0 0,0 0 0,0-1 0,0 1 0,0-1 0,0 1 0,0-1 0,0 1 0,0-1 0,1 0 0,-1 1 0,0-1-1,2 0 1,29 3 88,-25-2-83,228 1 3,-138-2-20,-97-1 2,0 1 0,1 0 0,-1-1 0,0 1 0,0-1 0,1 1 0,-1 0 0,0-1 0,0 1 0,0-1 0,1 1 0,-1 0 0,0-1 0,0 1 0,0-1 0,0 1 0,0-1 0,0 1 0,0-1 0,0 1 0,0-1 0,0 1 0,0-1 0,0 1 0,0 0 0,0-1 0,-1 1 0,1-1 0,0 1 0,0-1 0,0 1 0,-1-1 0,-5-15 0,6 16 0,-1-3 0,-1 0 0,1 0 0,0-1 0,0 1 0,0 0 0,1 0 0,-1-1 0,1 1 0,0-5 0,0 7 0,0 0 0,0 0 0,1 0 0,-1 0 0,0 0 0,1 0 0,-1 0 0,0 0 0,1 0 0,0 0 0,-1 1 0,1-1 0,-1 0 0,1 0 0,0 0 0,0 1 0,-1-1 0,1 0 0,0 1 0,1-2 0,4 0 0,0 0 0,0 1 0,0-1 0,0 1 0,0 0 0,0 1 0,0-1 0,8 2 0,-4-2 0,-1 1 2,92-5-894,-32-5-2590,12-8-6335</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19.186"/>
    </inkml:context>
    <inkml:brush xml:id="br0">
      <inkml:brushProperty name="width" value="0.025" units="cm"/>
      <inkml:brushProperty name="height" value="0.025" units="cm"/>
    </inkml:brush>
  </inkml:definitions>
  <inkml:trace contextRef="#ctx0" brushRef="#br0">157 260 4708,'-11'-3'5211,"1"0"-4293,-53-13 1645,57 15-2184,1 0 0,0 0 0,-1 0 0,1 1 0,0 0 0,-1 0 0,1 1 0,-1-1 0,1 1 0,-7 2 0,12-3-351,-1 0 0,1 0 0,0 1 1,-1-1-1,1 0 0,0 0 0,-1 0 1,1 0-1,0 1 0,-1-1 0,1 0 0,0 0 1,0 1-1,-1-1 0,1 0 0,0 1 1,0-1-1,0 0 0,0 0 0,-1 1 1,1-1-1,0 0 0,0 1 0,0-1 1,0 0-1,0 1 0,0-1 0,0 1 0,0-1 1,0 0-1,0 1 0,0-1 0,0 0 1,0 1-1,0-1 0,0 0 0,0 1 1,0-1-1,0 0 0,1 1 0,-1-1 1,0 0-1,0 1 0,0-1 0,1 0 0,-1 1 1,17 11 464,11-6-286,0 0 1,1-2-1,0-1 1,0-2-1,50-3 0,-30 1-159,492-43 202,-280 16-180,1293-58 1385,-711 51-892,1750-33 1893,-2189 86-2259,148-1-1905,-533-16 813,-1-2 1,0 0-1,0-2 1,1 0-1,-2-1 1,36-11-1,-1-14-5725</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35.660"/>
    </inkml:context>
    <inkml:brush xml:id="br0">
      <inkml:brushProperty name="width" value="0.025" units="cm"/>
      <inkml:brushProperty name="height" value="0.025" units="cm"/>
    </inkml:brush>
  </inkml:definitions>
  <inkml:trace contextRef="#ctx0" brushRef="#br0">120 43 6534,'0'0'16635,"-9"6"-15541,-1 3-945,0 0-1,1 1 1,0 0-1,1 1 1,0-1-1,1 2 1,0-1 0,1 1-1,0 0 1,0 0-1,-6 25 1,9-28-101,0 0 0,1 0 0,0-1 0,1 1 0,0 0 0,0 16-1,2-23 21,-1 0-1,0 0 0,0 0 0,1 0 0,-1 0 0,1 0 0,0 0 1,0 0-1,-1-1 0,1 1 0,0 0 0,1 0 0,-1-1 0,0 1 0,0-1 1,1 1-1,-1-1 0,1 0 0,-1 1 0,1-1 0,-1 0 0,1 0 1,0 0-1,0 0 0,-1 0 0,1 0 0,0-1 0,0 1 0,0-1 1,0 1-1,0-1 0,0 0 0,0 0 0,4 0 0,6 0 131,1-1 1,-1-1-1,1 0 0,-1 0 0,0-1 0,0-1 1,0 0-1,0-1 0,-1 0 0,0-1 0,21-13 1,-6 1-73,-1-2 0,0 0 0,32-36 0,-42 40 258,-1-2 1,23-36-1,-52 80-384,1 0 0,-10 30 0,18-43 0,2 0 0,0 1 0,0 0 0,1-1 0,1 2 0,-1 22 0,3-35 0,0-1 0,0 1 0,0-1 0,0 1 0,1-1 0,-1 1 0,1 0 0,-1-1 0,1 1 0,-1-1 0,1 0 0,0 1 0,-1-1 0,1 0 0,0 1 0,0-1 0,0 0 0,0 0 0,0 0 0,1 0 0,-1 0 0,0 0 0,0 0 0,1 0 0,1 1 0,1-1 0,0 0 0,-1 0 0,1 0 0,0 0 0,0-1 0,-1 0 0,1 0 0,0 0 0,0 0 0,5-1 0,4-2 0,1 0 0,-1-1 0,-1 0 0,1-1 0,14-7 0,-4-1 0,-1 0 0,0-2 0,-1-1 0,34-33 0,-48 42 0,0 0 0,0-1 0,-1 1 0,0-2 0,0 1 0,-1-1 0,0 1 0,-1-1 0,1-1 0,-2 1 0,0-1 0,0 1 0,0-1 0,-1 0 0,1-16 0,-3 25-6,0-1 1,0 0-1,-1 1 1,1-1-1,0 0 0,0 1 1,-1-1-1,1 1 1,-1-1-1,1 1 0,-1-1 1,0 1-1,0-1 1,0 1-1,0 0 0,0-1 1,0 1-1,0 0 1,0 0-1,0 0 0,0-1 1,-2 0-1,0 1-47,0-1-1,-1 1 1,1 0-1,0 0 0,0 0 1,0 0-1,-1 0 1,1 1-1,0 0 1,-5 0-1,-7 0-701,1 2-1,0 0 1,1 0-1,-15 5 1,16-6-6986</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26.185"/>
    </inkml:context>
    <inkml:brush xml:id="br0">
      <inkml:brushProperty name="width" value="0.025" units="cm"/>
      <inkml:brushProperty name="height" value="0.025" units="cm"/>
    </inkml:brush>
  </inkml:definitions>
  <inkml:trace contextRef="#ctx0" brushRef="#br0">243 0 17489,'0'0'5012,"-10"7"-4441,-2 3-470,1 0 0,1 0-1,-1 1 1,1 0-1,1 1 1,0 0-1,1 1 1,0 0-1,1 0 1,1 0-1,-7 20 1,10-26 80,0-1-18,1 0-1,0-1 1,0 1 0,0 1-1,1-1 1,-1 0-1,2 0 1,-1 0 0,1 1-1,0 7 1,0-14-140,0 1 0,0-1 0,0 1 0,1-1 0,-1 1-1,0-1 1,0 1 0,0-1 0,1 1 0,-1-1 0,0 1 0,1-1 0,-1 0 0,0 1 0,1-1 0,-1 1 0,1-1 0,-1 0 0,1 0-1,-1 1 1,1-1 0,-1 0 0,1 0 0,-1 1 0,1-1 0,-1 0 0,1 0 0,-1 0 0,1 0 0,-1 0 0,2 0 0,21-5 937,17-18 431,-23 9-1220,-1-1 0,24-30-1,3-3-52,-44 48-123,1 0 0,0 1 0,0-1 0,0 0 0,0 0 0,0 0 0,0 0 0,0 0 0,0 1 0,-1-1-1,1 0 1,0 0 0,0 0 0,0 0 0,0 0 0,0 1 0,0-1 0,0 0 0,0 0 0,0 0 0,0 0 0,0 1-1,0-1 1,0 0 0,0 0 0,0 0 0,0 0 0,0 1 0,0-1 0,1 0 0,-1 0 0,0 0 0,0 0 0,0 1-1,0-1 1,0 0 0,0 0 0,0 0 0,0 0 0,1 0 0,-1 0 0,0 0 0,0 1 0,0-1 0,0 0-1,0 0 1,1 0 0,-1 0 0,0 0 0,0 0 0,0 0 0,0 0 0,1 0 0,-1 0 0,0 0 0,0 0 0,0 0-1,0 0 1,1 0 0,-1 0 0,0 0 0,0 0 0,-17 51 457,2 0-1,2 1 1,2 1 0,-7 104-1,23 125 414,-6-277-865,1 0 0,-1 1 0,0-1 0,0 0 0,-1-1 0,0 1 0,0 0 0,0 0 0,0-1 0,-1 1 0,1-1 0,-1 0 0,0 0 0,-1 0 0,1 0 0,-1 0 0,1-1 0,-1 1 0,0-1 0,-8 5 0,9-7 0,0 1 0,0-1 0,-1 1 0,1-1 0,0 0 0,-1 0 0,1 0 0,0 0 0,-1-1 0,1 0 0,-1 1 0,1-1 0,-1 0 0,1-1 0,-1 1 0,1-1 0,-1 1 0,1-1 0,-1 0 0,1 0 0,0-1 0,0 1 0,-1-1 0,1 0 0,0 1 0,1-1 0,-1 0 0,0-1 0,0 1 0,-3-5 0,-1-2-2,0 1 0,0-2 0,1 1 0,1-1 0,0 0 0,0 0 0,1 0 0,0-1 0,1 0 0,0 1 0,0-1 0,2 0 0,-1 0 0,1-1 0,1 1 1,0 0-1,0 0 0,3-13 0,-1 10-67,1 0 0,0 0 0,1 1 0,0-1 0,1 1 0,1 0 0,0 0 0,1 0-1,0 1 1,1 0 0,1 1 0,-1 0 0,21-19 0,101-68-12979,-127 95 12569,43-28-7187</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36.491"/>
    </inkml:context>
    <inkml:brush xml:id="br0">
      <inkml:brushProperty name="width" value="0.025" units="cm"/>
      <inkml:brushProperty name="height" value="0.025" units="cm"/>
    </inkml:brush>
  </inkml:definitions>
  <inkml:trace contextRef="#ctx0" brushRef="#br0">59 85 7623,'0'0'4629,"3"-11"-1410,1-4-1913,5-14 368,1 0 4207,-16 56-1360,-1 4-4344,-7 8 419,-28 90 310,37-112-797,2 1-1,0-1 0,0 1 0,2 0 0,0 22 0,1-39-82,1 1-1,-1-1 1,0 0-1,1 0 0,-1 0 1,1 0-1,0 0 0,-1 0 1,1 0-1,0 0 0,-1 0 1,1 0-1,0 0 0,0 0 1,0-1-1,0 1 1,0 0-1,0-1 0,0 1 1,0 0-1,0-1 0,0 1 1,0-1-1,0 0 0,1 1 1,-1-1-1,0 0 0,0 0 1,0 0-1,1 0 1,-1 0-1,0 0 0,0 0 1,0 0-1,1 0 0,1-1 1,4 0 74,-1 0 1,1 0 0,0 0 0,0-1 0,10-5-1,-2-1-82,-1 0 0,24-19-1,-27 18-19,0 1 0,1 0 0,0 1 0,25-11 0,-37 18 2,0 0 0,0-1 0,1 1 0,-1 0 0,0 0 0,0 0 0,1 0 0,-1 0 0,0 0 0,1 0 0,-1 0 0,0 0 0,0 0 0,1 0 0,-1 0 0,0 0 0,1 0 0,-1 1 0,0-1 0,0 0 0,1 0 0,-1 0 0,0 0 0,0 0 0,1 0 0,-1 1 0,0-1 0,0 0 0,0 0 0,1 0 0,-1 1 0,0-1 0,0 0 0,0 0 0,0 1 0,1-1 0,-1 0 0,0 1 0,1 16 0,-7 18 0,-18 23 0,19-49 0,0 1 0,1 0 0,0 1 0,0-1 0,1 1 0,1-1 0,0 1 0,-2 18 0,5-28-11,-1-1 1,1 0-1,-1 1 0,0-1 0,1 0 1,-1 1-1,1-1 0,-1 0 0,1 1 1,-1-1-1,0 0 0,1 0 0,-1 0 1,1 0-1,0 1 0,-1-1 0,1 0 1,-1 0-1,1 0 0,-1 0 0,1 0 1,-1 0-1,1 0 0,-1 0 0,1 0 1,-1-1-1,1 1 0,-1 0 0,1 0 1,-1 0-1,1-1 0,-1 1 0,1 0 1,-1 0-1,1-1 0,-1 1 0,1-1 1,21-11-1536,-12 4-544,0-1 0,-1 0 0,14-17 0,1-6-5853</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37.148"/>
    </inkml:context>
    <inkml:brush xml:id="br0">
      <inkml:brushProperty name="width" value="0.025" units="cm"/>
      <inkml:brushProperty name="height" value="0.025" units="cm"/>
    </inkml:brush>
  </inkml:definitions>
  <inkml:trace contextRef="#ctx0" brushRef="#br0">192 325 11050,'0'0'17195,"-12"-6"-15961,-38-16-807,48 21-423,0 0 1,-1 1-1,1 0 1,-1-1-1,1 1 1,-1 0 0,1 0-1,0 0 1,-1 1-1,1-1 1,-1 1-1,1-1 1,0 1 0,-1 0-1,1 0 1,0 0-1,0 0 1,0 0-1,0 0 1,0 0 0,0 1-1,0-1 1,0 1-1,-3 3 1,-2 2-15,1 1 0,-1 1 0,1-1 1,-5 10-1,9-13 19,-3 3-12,0 1-1,1 0 0,0 0 1,0 1-1,-2 11 0,6-20 3,-1 1 0,1-1 0,-1 1 0,1-1-1,-1 1 1,1-1 0,0 1 0,0 0-1,0-1 1,0 1 0,0 0 0,0-1 0,0 1-1,1-1 1,-1 1 0,1 0 0,-1-1-1,1 1 1,-1-1 0,1 1 0,0-1 0,0 0-1,0 1 1,0-1 0,0 0 0,0 1 0,0-1-1,0 0 1,0 0 0,0 0 0,1 0-1,-1 0 1,0 0 0,1-1 0,-1 1 0,1 0-1,-1-1 1,3 2 0,4-1 49,-1-1 0,1 1 0,0-1 0,0 0 0,0-1 0,-1 0-1,1 0 1,0-1 0,-1 0 0,1 0 0,-1-1 0,0 0 0,0 0 0,0 0 0,0-1 0,0 0 0,-1-1 0,0 1 0,7-7 0,10-11 40,-1-1 1,0-1-1,23-34 1,-37 47-105,-17 52-656,5-32 674,1 1 1,1 0 0,0-1-1,0 1 1,0 18 0,2-27-4,1 0 1,-1 0 0,0 0-1,1 0 1,-1 0 0,0 0-1,1 0 1,-1 0 0,1 0-1,-1-1 1,1 1 0,0 0-1,-1 0 1,1-1 0,0 1-1,-1 0 1,1-1 0,0 1-1,0-1 1,0 1 0,-1-1-1,1 1 1,0-1 0,0 0-1,0 1 1,0-1 0,0 0-1,0 0 1,0 1 0,0-1-1,0 0 1,0 0 0,0 0-1,0 0 1,0 0 0,0-1-1,0 1 1,0 0 0,0 0-1,0-1 1,-1 1 0,3-1-1,3 0 36,0-1 1,0 0-1,1 0 0,-1-1 1,10-5-1,2-4 84,-1-2 1,0 0-1,0-2 0,-1 1 0,-2-2 0,1 0 1,-2-1-1,17-28 0,-15 20 39,-1 0-1,-2-1 1,0-1-1,-2 0 1,12-52-1,-20 57-157,-5 12 0,-29 68 0,-29 74 0,52-111 0,2 1 0,0 0 0,1 1 0,1-1 0,2 1 0,0 0 0,0 35 0,3-54-11,0-1 0,0 1-1,1 0 1,-1-1 0,1 1 0,0 0 0,0-1 0,0 1-1,0-1 1,0 1 0,1-1 0,-1 0 0,1 1 0,-1-1-1,1 0 1,0 0 0,0 0 0,0 0 0,0-1 0,0 1-1,0 0 1,1-1 0,-1 0 0,0 1 0,1-1-1,-1 0 1,1 0 0,0 0 0,-1-1 0,1 1 0,0-1-1,-1 1 1,1-1 0,0 0 0,-1 0 0,1 0 0,0 0-1,0 0 1,-1-1 0,1 0 0,0 1 0,2-2 0,-3 1-117,0 0 1,-1-1 0,1 1 0,-1 0-1,1-1 1,-1 1 0,0-1 0,1 1-1,-1-1 1,0 0 0,0 0 0,0 1-1,0-1 1,-1 0 0,1 0 0,0 0-1,-1 0 1,0 0 0,1 0 0,-1 0-1,0 0 1,0 0 0,0 0 0,0 0-1,0 0 1,0 0 0,-1 0 0,1 0-1,-2-3 1,1-2-283,-1-1 0,0 1-1,-1 0 1,1 0 0,-1 0 0,-7-11 0,-9-8-70,-36-37-1,1 9 3017,38 38-898,57 16 252,64 11-447,15 2-1981,-39-10-4499,-27-5-4011</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37.769"/>
    </inkml:context>
    <inkml:brush xml:id="br0">
      <inkml:brushProperty name="width" value="0.025" units="cm"/>
      <inkml:brushProperty name="height" value="0.025" units="cm"/>
    </inkml:brush>
  </inkml:definitions>
  <inkml:trace contextRef="#ctx0" brushRef="#br0">44 0 14894,'-1'0'12716,"-11"16"-10698,1 9-993,2 4-480,3 5-321,1 2-160,5-4 0,0-7-256,0-7-865,0-12-641,8-6-640,2-10-353,-5-20-1345,1-12-1441,-4-12-5541</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38.128"/>
    </inkml:context>
    <inkml:brush xml:id="br0">
      <inkml:brushProperty name="width" value="0.025" units="cm"/>
      <inkml:brushProperty name="height" value="0.025" units="cm"/>
    </inkml:brush>
  </inkml:definitions>
  <inkml:trace contextRef="#ctx0" brushRef="#br0">0 0 12011,'0'0'11083,"21"60"-11435,-10-39-1762,5-6-1250,3-2-3939</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38.502"/>
    </inkml:context>
    <inkml:brush xml:id="br0">
      <inkml:brushProperty name="width" value="0.025" units="cm"/>
      <inkml:brushProperty name="height" value="0.025" units="cm"/>
    </inkml:brush>
  </inkml:definitions>
  <inkml:trace contextRef="#ctx0" brushRef="#br0">95 1 12556,'0'0'8338,"-4"8"-6789,2-2-1338,-1-1 0,0 0 0,0 0 0,0 0 0,-1-1 0,1 1 0,-1-1 0,-1 0 0,1 0 0,0 0 0,-1 0 0,0-1 0,0 0 0,-10 5 0,-7 9 18,22-17-234,0 0 0,0 1 0,0-1 0,0 0 0,0 1 0,0-1 0,0 0 0,0 1 0,0-1 0,0 0 0,0 1 0,0-1 0,0 0 0,0 1 0,0-1 0,0 0 0,1 0 0,-1 1 0,0-1 0,0 0 0,0 1 0,0-1 0,1 0 0,-1 0 0,0 0 0,0 1 0,1-1 0,-1 0-1,0 0 1,0 0 0,1 1 0,-1-1 0,0 0 0,0 0 0,1 0 0,-1 0 0,0 0 0,1 0 0,0 0 0,48 7-630,-34-6 639,1 0-315,1 2 0,-1-1 0,1 2 0,21 7 0,-35-9 292,0-1 0,1 1 0,-1-1 0,0 1 0,0 0 1,0 0-1,0 1 0,0-1 0,0 1 0,0-1 0,3 6 0,-5-6 94,0 0 1,0 0-1,0 0 0,-1 0 0,1 0 0,0 0 0,-1 0 0,0 0 1,1 0-1,-1 0 0,0 0 0,0 0 0,0 0 0,0 1 0,-1-1 1,1 0-1,-1 0 0,1 0 0,-1 0 0,0 0 0,1 0 0,-2 2 1,-1 0 227,1-1 0,0 1 1,-1-1-1,0 1 0,0-1 1,0 0-1,0 0 0,0 0 1,-1 0-1,1-1 0,-1 0 1,1 1-1,-1-1 0,0 0 1,0-1-1,-8 3 0,1 0 67,-1-2 1,1 0-1,-1 0 0,1-1 0,-14 0 0,24 0-435,0-1 0,0 0 0,0 0 0,0 0 0,0 0 0,0 0 0,0 0 0,0 0 0,0-1 0,0 1 0,0 0 0,0-1 0,0 1 0,0 0 0,0-1 0,0 1 0,0-1 0,0 1 0,1-1 0,-1 0 0,0 1 0,0-1 0,0 0 0,1 0 0,-1 0 0,0 1 0,1-1 0,-1 0 0,1 0 0,-1 0 0,1 0 0,0 0 0,-1 0 0,1 0 0,0 0 0,-1 0 0,1 0 0,0 0 0,0 0 0,0 0 0,0 0 0,0 0 1,0 0-1,0 0 0,1 0 0,-1 0 0,1-2 0,0-1-1135,0 0 0,1 0 0,0 0 0,-1 0 0,1 0 0,0 1 0,1-1 0,-1 1 0,1 0 0,5-6 0,18-11-14105</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39.031"/>
    </inkml:context>
    <inkml:brush xml:id="br0">
      <inkml:brushProperty name="width" value="0.025" units="cm"/>
      <inkml:brushProperty name="height" value="0.025" units="cm"/>
    </inkml:brush>
  </inkml:definitions>
  <inkml:trace contextRef="#ctx0" brushRef="#br0">21 1 11243,'0'0'13047,"0"10"-11179,12 223 3975,-1-40-6278,-11-229 328,-3 0 0,-1 0 1,-1 1-1,-18-62 0,16 86 103,5 22-59,7 24 77,-2-29 1,1-1 0,0 1 0,0-1 0,0 0 0,1 0 0,-1-1 0,1 1 0,0-1 0,0 0 0,1 0 0,-1-1 0,1 0 0,0 0 0,0 0-1,0-1 1,0 1 0,1-1 0,-1-1 0,0 1 0,9 0 0,-5-1 11,-1 1-1,1-1 0,0-1 0,-1 0 0,1 0 0,0-1 1,-1 0-1,1-1 0,-1 0 0,1 0 0,-1-1 1,0-1-1,11-4 0,-11 2 27,-1 0 1,1 0-1,-1 0 1,-1-1-1,1 0 1,-1-1-1,0 0 1,-1 0-1,0 0 1,0-1-1,-1 1 1,0-2-1,-1 1 1,1 0-1,-2-1 1,0 0-1,4-19 1,-6 29-55,-1 0 1,0-1-1,0 1 1,0 0-1,0 0 1,0-1-1,0 1 1,0 0-1,0-1 1,0 1-1,0 0 1,0-1-1,0 1 1,0 0-1,0 0 0,0-1 1,0 1-1,0 0 1,0-1-1,-1 1 1,1 0-1,0 0 1,0-1-1,0 1 1,0 0-1,-1 0 1,1-1-1,0 1 1,0 0-1,0 0 1,-1 0-1,1-1 1,0 1-1,0 0 1,-1 0-1,1 0 0,-11 5-90,-10 17-21,5 0 96,-24 42-1,36-57 35,1 0 0,0 0-1,0 0 1,1 0 0,-1 0 0,2 1-1,-1-1 1,1 1 0,0 0-1,1-1 1,0 12 0,1-17-13,-1 0 0,1 0 1,0 0-1,0 0 1,0 0-1,0-1 0,0 1 1,1 0-1,-1-1 0,1 1 1,-1-1-1,1 1 0,-1-1 1,1 0-1,0 0 0,-1 0 1,1 0-1,0 0 0,0 0 1,0 0-1,0-1 0,0 1 1,0 0-1,0-1 1,0 0-1,0 1 0,0-1 1,2 0-1,73 1 127,-55-2-116,-6 1-15,0-1 0,-1 0 0,1-1 0,0-1 0,0 0 0,-1-1 0,0-1 0,28-12 0,-42 16 0,0 1 0,0 0 0,0-1 0,0 1 0,0-1 0,0 0 0,0 1 0,0-1 0,-1 0 0,1 1 0,0-1 0,0 0 0,-1 0 0,1 0 0,0 0 0,-1 1 0,1-1 0,-1 0 0,1 0 0,-1 0 0,1-2 0,-1 3 0,-1-1 0,1 0 0,0 0 0,0 1 0,-1-1 0,1 0 0,-1 1 0,1-1 0,0 1 0,-1-1 0,1 1 0,-1-1 0,1 1 0,-1-1 0,0 1 0,1-1 0,-1 1 0,0-1 0,1 1 0,-1 0 0,0 0 0,0-1 0,-5-1 0,0 0 0,0 0 0,0 1 0,0 0 0,-12-1 0,13 2 0,0 1 0,1 0 0,-1-1 0,1 1 0,-1 1 0,1-1 0,0 1 0,0 0 0,-1 0 0,1 0 0,-4 3 0,7-4 0,0-1 0,0 1 0,0 0 0,1-1 0,-1 1 0,0 0 0,1 0 0,-1-1 0,1 1 0,-1 0 0,1 0 0,-1 0 0,1 0 0,-1 0 0,1 0 0,0 0 0,-1 0 0,1 0 0,0 0 0,0 0 0,0 1 0,0 0 0,1-1 0,-1 1 0,1-1 0,0 1 0,0-1 0,0 0 0,-1 1 0,1-1 0,0 0 0,0 0 0,1 0 0,-1 0 0,0 0 0,0 0 0,1 0 0,-1 0 0,0 0 0,3 1 0,12 6-321,1-1 0,-1-1 0,1 0 0,1-1 1,-1-1-1,1 0 0,-1-2 0,22 2 0,20-3-7713</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39.733"/>
    </inkml:context>
    <inkml:brush xml:id="br0">
      <inkml:brushProperty name="width" value="0.025" units="cm"/>
      <inkml:brushProperty name="height" value="0.025" units="cm"/>
    </inkml:brush>
  </inkml:definitions>
  <inkml:trace contextRef="#ctx0" brushRef="#br0">0 1 18898,'0'0'7169,"6"11"-6005,-1 0-835,-1-2-130,0 0-1,0-1 0,1 1 1,0-1-1,0 0 1,1 0-1,13 13 1,-15-18-113,0-1 0,1 0 1,0 0-1,-1 0 0,1-1 1,0 0-1,0 0 1,0 0-1,-1 0 0,1-1 1,0 0-1,0 0 0,0 0 1,0-1-1,9-1 1,3-1 304,-1-2 0,1 1 0,18-10 0,13-10-90,-38 18-264,0 0 0,1 1 0,0 0 1,0 0-1,0 1 0,0 1 0,1 0 1,0 0-1,15-1 0,-26 5-37,0-1 0,0 0 0,0 1 0,0-1 0,1 1 0,-1-1 0,0 1 0,-1 0 0,1-1 0,0 1 0,0 0 0,0 0 0,0-1 0,0 1 0,-1 0 0,1 0 0,0 0 0,-1 0 0,1 0 0,-1 0 0,1 2 0,12 30 0,-5-11 0,-5-19 0,-1 0 0,1 0 0,-1 0 0,1-1 0,0 1 0,0-1 0,0 1 0,1-1 0,-1 0 0,0 0 0,1-1 0,0 1 0,-1-1 0,1 1 0,0-1 0,0 0 0,-1 0 0,1-1 0,0 1 0,0-1 0,0 0 0,0 0 0,0 0 0,0-1 0,0 1 0,4-2 0,15-2 0,-1-1 0,0-1 0,24-10 0,-40 14 0,31-14 0,-28 11 0,1 1 0,-1 0 0,1 0 0,0 1 0,1 0 0,18-2 0,-28 6-157,0-1 0,-1 1-1,1 0 1,-1-1 0,1 1 0,-1 0-1,1 0 1,-1-1 0,1 1 0,-1 0 0,0 0-1,0 0 1,1-1 0,-1 1 0,0 0-1,0 0 1,0 0 0,0 0 0,0 0-1,0 0 1,0-1 0,0 1 0,0 0 0,0 0-1,-1 1 1,-2 7-3664,-3-19-41,2-9-5027</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0.077"/>
    </inkml:context>
    <inkml:brush xml:id="br0">
      <inkml:brushProperty name="width" value="0.025" units="cm"/>
      <inkml:brushProperty name="height" value="0.025" units="cm"/>
    </inkml:brush>
  </inkml:definitions>
  <inkml:trace contextRef="#ctx0" brushRef="#br0">0 0 10634,'0'0'11243,"69"28"-11115,-41-17-384,5 0-3236,1-4-6181</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0.405"/>
    </inkml:context>
    <inkml:brush xml:id="br0">
      <inkml:brushProperty name="width" value="0.025" units="cm"/>
      <inkml:brushProperty name="height" value="0.025" units="cm"/>
    </inkml:brush>
  </inkml:definitions>
  <inkml:trace contextRef="#ctx0" brushRef="#br0">141 14 3459,'-6'11'10800,"-9"17"-6554,-16 45 0,-4 39 345,-16 124-3645,48-227-177,3-20 88,5-27 277,12-19-878,2 1 1,3 1-1,3 1 0,49-81 0,-70 128-244,1 0-1,-1 0 0,1 1 0,1-1 1,-1 1-1,1 1 0,0-1 1,0 1-1,13-8 0,-17 12-18,1 0-1,-1 0 0,1 0 0,-1 0 1,1 0-1,0 0 0,0 1 1,-1 0-1,1-1 0,0 1 1,0 0-1,-1 0 0,1 1 0,0-1 1,0 0-1,-1 1 0,1 0 1,0-1-1,-1 1 0,1 0 1,0 1-1,-1-1 0,0 0 0,1 1 1,-1-1-1,0 1 0,0 0 1,1 0-1,-1 0 0,-1 0 0,4 3 1,-3-3-26,0 0 0,1 1 0,-1-1 0,0 1-1,0-1 1,0 1 0,-1 0 0,1-1 0,-1 1 0,1 0 0,-1 0 0,0 0 0,0 0 0,0 0 0,-1 1 0,1-1 0,-1 0 0,1 0-1,-1 0 1,0 1 0,-1 4 0,-1-5 49,1-1-1,-1 1 1,0 0 0,0-1-1,0 1 1,0-1-1,0 0 1,0 0 0,-1 0-1,1 0 1,-1 0-1,0 0 1,1-1 0,-1 1-1,0-1 1,0 0-1,0 0 1,0 0 0,0 0-1,0 0 1,-6 0-1,-18 4 487,-50 3-1,31-7-2422,50-1-2361,3-3 2000,0 0 27,16-4-4861</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0.747"/>
    </inkml:context>
    <inkml:brush xml:id="br0">
      <inkml:brushProperty name="width" value="0.025" units="cm"/>
      <inkml:brushProperty name="height" value="0.025" units="cm"/>
    </inkml:brush>
  </inkml:definitions>
  <inkml:trace contextRef="#ctx0" brushRef="#br0">158 3 7271,'0'0'18802,"-9"-1"-17462,4 0-1267,1 1 0,0 0 0,-1 0 0,1 0 0,-1 0 0,1 1 0,0 0 0,-1 0 0,1 0 0,0 0 0,0 1 0,0 0-1,-5 2 1,2 0 130,0 1 0,1 0-1,0 0 1,0 0 0,0 1-1,0 0 1,1 0-1,-5 7 1,7-9-128,1-1 0,-1 0 0,1 1 0,0-1 0,0 1 0,0-1 0,1 1 1,-1 0-1,1 0 0,0 0 0,0 0 0,0 0 0,0 0 0,1 0 0,0 5 0,0-8-54,1 0 1,-1 0-1,1 0 0,0 0 1,0 0-1,0 0 0,-1-1 1,1 1-1,0 0 0,0 0 1,0-1-1,0 1 0,0-1 0,0 1 1,0-1-1,1 1 0,-1-1 1,0 0-1,0 1 0,0-1 1,0 0-1,0 0 0,1 0 1,-1 0-1,0 0 0,0 0 1,0 0-1,1 0 0,-1-1 0,0 1 1,2-1-1,41-10 605,-28 3-626,-1-1 0,1 0 0,-2-1 0,0-1 0,0 0 0,-1-1 0,0-1 0,21-27 0,-56 64-100,11-12-129,0 1 0,-18 25 0,27-35 165,1 0-1,-1 0 1,0 0-1,1 1 1,-1-1-1,1 0 1,0 1-1,0-1 1,1 0-1,-1 1 1,1-1-1,-1 1 1,1-1-1,0 1 1,0-1-1,1 1 1,-1-1-1,1 1 1,2 6-1,-3-9-155,1 0 0,0 0 0,0 0-1,0 0 1,0 0 0,0 0 0,0 0-1,0-1 1,0 1 0,0 0 0,0-1-1,0 1 1,1 0 0,-1-1 0,0 1 0,0-1-1,1 0 1,-1 1 0,0-1 0,1 0-1,1 0 1,35 0-5229,-26-1 2125,29 1-10065</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27.119"/>
    </inkml:context>
    <inkml:brush xml:id="br0">
      <inkml:brushProperty name="width" value="0.025" units="cm"/>
      <inkml:brushProperty name="height" value="0.025" units="cm"/>
    </inkml:brush>
  </inkml:definitions>
  <inkml:trace contextRef="#ctx0" brushRef="#br0">198 50 6246,'0'0'15588,"1"-9"-11803,-1 6-3470,0 1-1,0-1 1,0 0 0,-1 0-1,1 0 1,0 1 0,-1-1-1,0 0 1,-2-5 0,3 8-236,0-1 0,-1 1-1,1-1 1,-1 1 0,1-1 0,-1 1 0,1-1 0,-1 1 0,1-1-1,-1 1 1,0 0 0,1-1 0,-1 1 0,0 0 0,1 0 0,-1-1-1,0 1 1,1 0 0,-1 0 0,0 0 0,0 0 0,-25 8 1050,12 1-1048,1 1 0,1 0 1,0 0-1,0 2 0,1-1 0,1 1 0,0 1 1,0 0-1,2 0 0,-1 1 0,2 0 1,0 1-1,-9 24 0,16-38-81,-1 0 0,1 0 0,0 0 0,-1 0 0,1 0 0,0 0 0,0 0 0,0 0 0,0 0 0,0 0 0,0 0 0,0 0 0,0 0 0,0 0 0,1 0 0,-1 0 0,0 0 0,1 0 0,-1 0 0,0 0 0,1 0 0,-1 0 0,1 0 0,0-1 0,-1 1 0,1 0 0,1 1 0,-1-2 0,1 1 0,-1-1 0,1 1 0,-1-1 0,1 0 0,-1 0 0,1 0 0,-1 0 0,1 0 0,-1 0 0,1 0 0,-1-1 0,1 1 0,-1 0 0,1-1 0,1 0 0,5-2 0,1-1 0,-1 0 0,0-1 0,0 0 0,8-6 0,7-11 0,-2 0 0,0-1 0,18-28 0,-39 50 0,-23 59 0,4-19 0,2 1 0,2 0 0,1 1 0,2 1 0,-7 53 0,18-85 0,-1 0 0,0 0 0,0 0 0,-1-1 0,0 1 0,-1-1 0,0 1 0,0-1 0,-1 0 0,-11 15 0,16-23 0,0-1 0,0 0 0,0 0 0,-1 0 0,1 0 0,0 0 0,0 0 0,0 0 0,0 0 0,0 1 0,0-1 0,0 0 0,0 0 0,0 0 0,-1 0 0,1 0 0,0 0 0,0 0 0,0 0 0,0 0 0,0 0 0,0 0 0,0 0 0,-1 0 0,1 0 0,0 0 0,0 0 0,0 0 0,0 0 0,0 0 0,0 0 0,-1 0 0,1 0 0,0 0 0,0 0 0,0 0 0,0 0 0,0 0 0,0 0 0,0-1 0,0 1 0,-1 0 0,1 0 0,0 0 0,0 0 0,0 0 0,0 0 0,0 0 0,0 0 0,0 0 0,0-1 0,0 1 0,0 0 0,0 0 0,0 0 0,0 0 0,0 0 0,0 0 0,0 0 0,0-1 0,-3-13 0,3-15 0,3 15 0,1 1 0,0-1 0,0 0 0,2 1 0,0 0 0,0 0 0,1 1 0,17-24 0,-3 9 0,1 1 0,41-39 0,-59 62 0,58-49 0,-57 48 0,1 0 0,0 1 0,0-1 0,0 1 0,0 0 0,1 1 0,-1 0 0,1 0 0,9-2 0,-15 4 0,-1 0 0,1 0 0,0 1 0,-1-1 0,1 0 0,0 0 0,-1 0 0,1 0 0,-1 1 0,1-1 0,0 0 0,-1 0 0,1 1 0,-1-1 0,1 0 0,-1 1 0,1-1 0,-1 1 0,1-1 0,-1 1 0,0-1 0,1 1 0,-1-1 0,0 1 0,1-1 0,-1 1 0,0-1 0,1 1 0,-1 0 0,0-1 0,0 1 0,0 0 0,0-1 0,0 1 0,0-1 0,0 1 0,0 0 0,0-1 0,0 1 0,0 0 0,0-1 0,0 1 0,0 0 0,-1-1 0,1 1 0,-10 33 0,1-17 0,-1 0 0,-18 24 0,17-26 0,0 0 0,-14 29 0,84-131 0,-45 61 0,-2 0 0,0-1 0,-2 0 0,-1 0 0,6-34 0,-15 63 0,0 1 0,0-1 0,0 1 0,0-1 0,0 0 0,0 1 0,1-1 0,-1 1 0,1-1 0,0 1 0,-1-1 0,1 0 0,0 0 0,1 1 0,-1-1 0,0 0 0,1 0 0,-1 0 0,1 0 0,-1 0 0,1-1 0,0 1 0,0 0 0,0-1 0,0 1 0,0-1 0,0 0 0,0 0 0,0 0 0,1 0 0,-1 0 0,0 0 0,1 0 0,-1-1 0,0 0 0,6 1 0,-3 0 0,1 0 0,0-1 0,0 1 0,0-1 0,-1-1 0,1 1 0,0-1 0,0 0 0,0 0 0,-1-1 0,1 1 0,-1-1 0,1-1 0,-1 1 0,0-1 0,9-6 0,-4 1 0,-1 0 0,-1-1 0,0-1 0,8-11 0,-12 17 0,-1-1 0,0 0 0,0 0 0,-1 0 0,0 0 0,1 0 0,-2-1 0,1 1 0,-1-1 0,1 1 0,-1-7 0,-1 11 0,0 1 0,-1 0 0,1-1 0,0 1 0,-1 0 0,1 0 0,-1-1 0,1 1 0,-1 0 0,1 0 0,0 0 0,-1-1 0,1 1 0,-1 0 0,1 0 0,-1 0 0,1 0 0,-1 0 0,1 0 0,-1 0 0,1 0 0,0 0 0,-1 0 0,1 0 0,-1 0 0,1 1 0,-1-1 0,1 0 0,-1 0 0,1 0 0,0 1 0,-1-1 0,1 0 0,-1 1 0,-18 8 0,9-1 0,0 0 0,1 1 0,0 1 0,0-1 0,1 2 0,1-1 0,-7 12 0,10-15 0,0-1 0,1 1 0,0 0 0,0 0 0,0 0 0,1 0 0,0 1 0,1-1 0,0 1 0,0-1 0,0 1 0,1-1 0,1 12 0,-1-17-18,1-1-1,0 1 1,-1 0-1,1 0 1,0-1-1,0 1 1,0 0-1,0-1 1,0 1-1,0-1 1,0 1-1,0-1 1,1 0-1,-1 1 1,1-1-1,-1 0 1,1 0-1,-1 0 1,1 0-1,0 0 1,-1 0-1,1-1 1,0 1-1,0-1 1,-1 1-1,4 0 1,3 0-790,0 0 0,0 0 1,1-1-1,13-1 0,16-3-8811</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1.089"/>
    </inkml:context>
    <inkml:brush xml:id="br0">
      <inkml:brushProperty name="width" value="0.025" units="cm"/>
      <inkml:brushProperty name="height" value="0.025" units="cm"/>
    </inkml:brush>
  </inkml:definitions>
  <inkml:trace contextRef="#ctx0" brushRef="#br0">229 2 11371,'0'0'11301,"-9"-1"-8963,-10 1-1364,0 0 0,0 2 0,-30 5-1,41-6-812,0 1 0,1 0-1,-1 0 1,0 1 0,1 0 0,-1 0-1,1 1 1,0 0 0,0 0 0,1 1-1,-1 0 1,-8 9 0,14-14-164,0 1 1,0 0-1,0 0 1,1-1 0,-1 1-1,0 0 1,1 0-1,-1 0 1,1 0-1,-1 0 1,1 0 0,-1 0-1,1 0 1,0 0-1,-1 1 1,1-1-1,0 0 1,0 0 0,0 0-1,0 0 1,0 0-1,0 0 1,0 1-1,0-1 1,0 0 0,1 0-1,0 2 1,0-2-7,0 1 0,1-1 1,-1 0-1,1 1 0,-1-1 1,1 0-1,-1 0 1,1 0-1,0 0 0,0-1 1,-1 1-1,1 0 0,0-1 1,3 1-1,9 2-448,0-1 0,0-1 0,18 0 1,-30-1 303,9 0-1039,0 0 1,1-1 0,-1 0 0,0-1-1,0-1 1,16-4 0,21-16-6187</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1.447"/>
    </inkml:context>
    <inkml:brush xml:id="br0">
      <inkml:brushProperty name="width" value="0.025" units="cm"/>
      <inkml:brushProperty name="height" value="0.025" units="cm"/>
    </inkml:brush>
  </inkml:definitions>
  <inkml:trace contextRef="#ctx0" brushRef="#br0">173 1 17745,'0'0'1767,"-6"10"245,-3 6-1440,0 1-1,2 1 0,0-1 0,1 1 0,1 0 1,0 1-1,-3 31 0,5 119-718,3-114-6342,-8-61-6200,-8-10 12225,5 3 2787,1-1 0,1 0 0,0 0 1,1-1-1,1-1 0,0 1 0,1-1 1,1 0-1,-6-27 0,11 42-2290,0 0 0,0 1 0,0-1 0,0 0 0,0 0 0,0 1-1,0-1 1,1 0 0,-1 1 0,0-1 0,0 0 0,1 0 0,-1 1 0,0-1 0,1 1-1,-1-1 1,1 0 0,-1 1 0,1-1 0,-1 1 0,1-1 0,-1 1 0,1-1 0,-1 1-1,1 0 1,0-1 0,-1 1 0,1 0 0,1-1 0,27-3 1024,32 12 129,-54-6-1232,64 13-4177,1-8-5084,-35-6-5111</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2.305"/>
    </inkml:context>
    <inkml:brush xml:id="br0">
      <inkml:brushProperty name="width" value="0.025" units="cm"/>
      <inkml:brushProperty name="height" value="0.025" units="cm"/>
    </inkml:brush>
  </inkml:definitions>
  <inkml:trace contextRef="#ctx0" brushRef="#br0">153 157 4644,'0'0'9417,"7"-10"-7746,-1 1-1063,29-45 1962,-33 51-1955,-1-1 0,1 0 0,-1 0 0,1 0 0,-1 0 0,-1 0 0,1 0 0,0-8-1,-1 11-487,-1 0-1,1 0 1,-1 0-1,0 0 1,1 0-1,-1 0 1,0 0-1,0 1 1,1-1-1,-1 0 1,0 0-1,0 0 1,0 1-1,0-1 1,0 1-1,0-1 1,0 1-1,0-1 1,-1 1-1,1-1 1,0 1-1,0 0 1,0 0-1,0 0 1,0-1-1,-1 1 1,1 0-1,0 0 1,0 1-1,-2-1 1,-40 6 211,33-1-328,0 1 0,1 0-1,0 0 1,0 1 0,1 0-1,0 1 1,0 0-1,0 0 1,1 0 0,1 1-1,0 1 1,0-1-1,0 1 1,1 0 0,1 0-1,0 0 1,0 0-1,1 1 1,-4 18 0,7-27-2,0-1 0,-1 1 0,1-1 0,0 1 1,0 0-1,0-1 0,0 1 0,0-1 0,1 1 1,-1-1-1,0 1 0,1-1 0,-1 1 0,1-1 1,-1 1-1,1-1 0,0 0 0,0 1 0,-1-1 0,1 0 1,0 1-1,0-1 0,0 0 0,1 0 0,-1 0 1,0 0-1,0 0 0,0 0 0,1 0 0,-1-1 1,1 1-1,-1 0 0,0-1 0,1 1 0,-1-1 0,1 1 1,-1-1-1,1 0 0,0 0 0,-1 0 0,1 1 1,-1-2-1,1 1 0,-1 0 0,2 0 0,6-1 51,-1 0 0,0-1 0,0 0 0,0 0 0,-1 0 0,1-1 0,10-5 0,-6 1 15,1-1 1,-1-1-1,-1 1 0,1-2 0,-2 1 0,1-2 0,-1 1 0,9-15 0,-12 17 117,-1-1 0,-1 0 1,0-1-1,0 1 1,0-1-1,-2 0 0,1 0 1,-1 0-1,0-1 1,-1 1-1,1-19 0,-3 29-189,0 0-1,0 0 1,1-1-1,-1 1 0,0 0 1,0 0-1,0-1 1,0 1-1,0 0 1,0-1-1,0 1 0,0 0 1,0 0-1,0-1 1,0 1-1,0 0 1,0-1-1,-1 1 0,1 0 1,0 0-1,0-1 1,0 1-1,0 0 1,0 0-1,-1-1 1,1 1-1,0 0 0,0 0 1,0 0-1,0-1 1,-1 1-1,1 0 1,0 0-1,0 0 0,-1 0 1,1-1-1,0 1 1,0 0-1,-1 0 1,1 0-1,-11 8 14,-8 18-30,10-12 15,-26 52 0,33-62 0,0 1 0,1-1 0,-1 0 0,1 1 0,0 0 0,0-1 0,0 1 0,1-1 0,0 1 0,0 0 0,0-1 0,1 9 0,0-12 0,0 0 0,-1 0 0,1 0 0,0 0 0,0 0 0,-1 0 0,1 0 0,0 0 0,0 0 0,0 0 0,0-1 0,1 1 0,-1 0 0,0-1 0,0 1 0,0-1 0,0 1 0,1-1 0,-1 0 0,0 1 0,0-1 0,1 0 0,-1 0 0,0 0 0,0 0 0,3 0 0,36-4 0,-23-1-46,0 0 1,-1-1-1,0-1 0,0-1 0,0 0 1,14-11-1,-10 7-36,1 1 0,35-15 0,-55 25 69,0 1-1,-1 0 1,1 0-1,-1 0 1,1-1-1,-1 1 1,1 0-1,-1 0 1,1 0-1,0 0 1,-1 0-1,1 0 1,-1 0-1,1 0 1,-1 0 0,1 0-1,0 0 1,-1 1-1,1-1 1,-1 0-1,1 0 1,-1 0-1,1 1 1,-1-1-1,1 0 1,-1 1-1,1-1 1,-1 0-1,1 1 1,-1-1-1,0 1 1,1-1-1,0 1 1,2 25-189,-16 40 253,9-53 14,3-11-50,1 1 0,-1-1 1,1 1-1,0-1 1,0 0-1,0 1 1,0-1-1,0 1 0,0-1 1,0 1-1,1-1 1,0 3-1,0-4 0,-1 0 0,0-1 1,1 1-1,-1 0 0,1-1 0,-1 1 0,1 0 0,0-1 0,-1 1 1,1-1-1,-1 1 0,1-1 0,0 1 0,-1-1 0,1 0 1,0 1-1,0-1 0,-1 0 0,1 0 0,0 1 0,0-1 0,0 0 1,-1 0-1,2 0 0,3 0 33,0-1 0,0 0 1,0 0-1,-1-1 0,1 1 1,0-1-1,-1 0 0,0 0 0,1-1 1,5-3-1,145-100-48,-154 105-3,-1 1 1,0-1-1,1 1 1,-1 0-1,0-1 0,1 1 1,-1 0-1,0-1 0,1 1 1,-1 0-1,1 0 1,-1 0-1,1-1 0,-1 1 1,1 0-1,-1 0 0,1 0 1,-1 0-1,1 0 1,-1 0-1,0 0 0,1 0 1,-1 0-1,1 0 0,-1 0 1,1 0-1,-1 0 1,1 0-1,-1 0 0,1 0 1,-1 1-1,1-1 0,-1 0 1,1 0-1,-1 0 1,0 1-1,1-1 0,-1 0 1,1 1-1,-1-1 0,0 0 1,1 1-1,-1-1 1,0 1-1,1 0 0,-3 29-422,-19 34-1714,17-55-2233</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3.666"/>
    </inkml:context>
    <inkml:brush xml:id="br0">
      <inkml:brushProperty name="width" value="0.025" units="cm"/>
      <inkml:brushProperty name="height" value="0.025" units="cm"/>
    </inkml:brush>
  </inkml:definitions>
  <inkml:trace contextRef="#ctx0" brushRef="#br0">39 78 3459,'4'-14'5932,"6"-12"7932,-7 27-9299,-1 17-4369,-5 20 509,0-1 1,-3 0-1,-11 41 1,8-41-337,2-1-1,1 2 1,-1 40 0,7-78-363,1 0-1,-1 0 0,0-1 0,0 1 1,1 0-1,-1 0 0,0 0 0,0 0 1,1-1-1,-1 1 0,0 0 0,0 0 1,1 0-1,-1 0 0,0 0 1,1 0-1,-1 0 0,0 0 0,0 0 1,1 0-1,-1 0 0,0 0 0,1 0 1,-1 0-1,0 0 0,1 0 0,-1 0 1,0 0-1,0 0 0,1 0 1,-1 0-1,0 0 0,1 1 0,-1-1 1,0 0-1,0 0 0,1 0 0,-1 1 1,0-1-1,0 0 0,0 0 0,1 1 1,-1-1-1,0 0 0,0 0 1,0 1-1,0-1 0,0 0 0,1 0 1,-1 1-1,0-1 0,0 0 0,0 1 1,0-1-1,0 1 0,16-28 154,-7 5-159,-2-1 0,0-1 0,-1 1 0,-1-1 0,-2 0 0,0 0 0,-2 0 0,-1-30 0,-5 33 0,5 21 0,0 0 0,-1 0 0,1 0 0,0 0 0,-1 0 0,1-1 0,-1 1 0,1 0 0,0 0 0,-1 0 0,1 0 0,0 0 0,-1 0 0,1 0 0,0 0 0,-1 0 0,1 1 0,-1-1 0,1 0 0,0 0 0,-1 0 0,1 0 0,0 0 0,-1 1 0,1-1 0,0 0 0,0 0 0,-1 0 0,1 1 0,0-1 0,-1 1 0,-2 2 0,0 0 0,0 1 0,1-1 0,-1 1 0,1 0 0,0 0 0,-2 5 0,0 1 0,1 1 0,0 0 0,1 0 0,0 0 0,1 0 0,0 0 0,0 13 0,2-23 0,-1 1 0,1-1 0,-1 1 0,1-1 0,0 0 0,-1 1 0,1-1 0,0 0 0,0 1 0,0-1 0,0 0 0,0 0 0,0 0 0,0 0 0,0 0 0,1 0 0,-1 0 0,0 0 0,0-1 0,1 1 0,-1 0 0,1-1 0,-1 1 0,1-1 0,-1 1 0,1-1 0,-1 0 0,1 0 0,-1 1 0,1-1 0,-1 0 0,1-1 0,-1 1 0,3 0 0,4 0 0,1-1 0,0 0 0,-1 0 0,1 0 0,8-4 0,1-2 0,0-1 0,-1 0 0,0-1 0,-1-1 0,0-1 0,0 0 0,-1-2 0,-1 1 0,0-2 0,-1 0 0,0 0 0,18-28 0,-26 26 0,-14 15 0,-17 16 0,27-41 0,15-9 0,-12 29 0,-1 1 0,0-1 0,0 0 0,-1 0 0,0 0 0,0-1 0,0 1 0,1-11 0,-4 16 0,1 1 0,-1-1 0,1 1 0,-1 0 0,0-1 0,1 1 0,-1 0 0,0-1 0,0 1 0,1 0 0,-1 0 0,0 0 0,0 0 0,1 0 0,-1 0 0,0 0 0,0 0 0,1 0 0,-1 0 0,0 0 0,0 0 0,1 0 0,-1 0 0,0 1 0,0-1 0,0 1 0,-25 8 0,17-2 0,0 1 0,1 0 0,-1 1 0,2 0 0,-1 0 0,1 1 0,1 0 0,0 0 0,0 0 0,1 1 0,0 0 0,-2 11 0,2-6 0,0-1 0,2 0 0,0 1 0,0 0 0,2 0 0,0 0 0,1 0 0,3 25 0,-3-40 0,0 1 0,0-1 0,0 0 0,0 1 0,1-1 0,-1 1 0,1-1 0,-1 0 0,1 1 0,-1-1 0,1 0 0,0 1 0,-1-1 0,1 0 0,0 0 0,0 0 0,0 0 0,0 0 0,0 0 0,0 0 0,1 0 0,-1 0 0,0 0 0,0-1 0,1 1 0,-1-1 0,0 1 0,1-1 0,-1 1 0,0-1 0,1 1 0,-1-1 0,1 0 0,-1 0 0,1 0 0,-1 0 0,0 0 0,1 0 0,-1 0 0,1-1 0,-1 1 0,1 0 0,-1-1 0,0 1 0,1-1 0,1-1 0,5-1 0,1-1 0,-1-1 0,0 1 0,0-1 0,13-11 0,45-48 0,-65 64 0,-1 0 0,1 1 0,-1-1 0,1 0 0,-1 1 0,1-1 0,-1 1 0,0-1 0,1 0 0,-1 1 0,1-1 0,-1 1 0,0 0 0,1-1 0,-1 1 0,0-1 0,0 1 0,0-1 0,1 1 0,-1 0 0,0-1 0,0 1 0,0-1 0,0 1 0,0 0 0,0-1 0,0 1 0,0-1 0,0 1 0,0 0 0,-1-1 0,1 1 0,0-1 0,0 2 0,0 29 0,-4 1 0,3-24 0,-1-1 0,2 0 0,-1 0 0,1 0 0,0 1 0,0-1 0,1 0 0,2 12 0,-3-19 2,1 1-1,-1-1 1,0 0 0,1 0-1,-1 1 1,1-1 0,-1 0-1,0 0 1,1 0 0,-1 0-1,1 1 1,-1-1 0,1 0 0,-1 0-1,1 0 1,-1 0 0,0 0-1,1 0 1,-1 0 0,1 0-1,-1 0 1,1-1 0,-1 1-1,1 0 1,-1 0 0,0 0-1,1 0 1,-1-1 0,1 1-1,-1 0 1,0 0 0,1-1-1,-1 1 1,1-1 0,13-9-296,20-26-6987,-18 12-1218</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4.009"/>
    </inkml:context>
    <inkml:brush xml:id="br0">
      <inkml:brushProperty name="width" value="0.025" units="cm"/>
      <inkml:brushProperty name="height" value="0.025" units="cm"/>
    </inkml:brush>
  </inkml:definitions>
  <inkml:trace contextRef="#ctx0" brushRef="#br0">0 146 14286,'0'0'10516,"11"0"-6886,5-2-3142,-1 1 0,0-2 0,0 0 0,0-1 0,21-9 0,-28 10-387,0 0-1,0 0 1,-1-1-1,0 0 1,1-1-1,-2 1 1,1-1-1,0-1 1,-1 1-1,0-1 1,0 0-1,-1-1 1,8-11-1,-12 17-100,0 0 0,0 0 0,-1-1 0,1 1 0,-1 0 0,1-1 0,-1 1 0,1 0 0,-1-1 0,0 1 0,0 0 0,0-1 0,1 1 0,-1-1 0,-1 1 0,1 0 0,0-1 0,0 1 0,0-1 0,-1-1 0,0 2 0,0 0 0,1 1 0,-1-1 0,0 0 0,0 0 0,0 1 0,0-1 0,0 0 0,0 1 0,1-1 0,-1 1 0,0 0 0,0-1 0,-1 1 0,1-1 0,0 1 0,0 0 0,0 0 0,0 0 0,-1 0 0,-3 0 0,0 0 0,0 0 0,0 1 0,0 0 0,0 0 0,0 0 0,0 0 0,0 1 0,0 0 0,-5 2 0,2 2 0,-1 1 0,1-1 0,0 1 0,1 0 0,0 1 0,0 0 0,0 0 0,1 1 0,-5 9 0,7-13 0,1 0 0,1 0 0,-1 1 0,1-1 0,0 1 0,0-1 0,0 1 0,1 0 0,0-1 0,0 1 0,1 0 0,-1 0 0,1 0 0,0 0 0,1-1 0,0 1 0,2 10 0,-2-14-86,1 0 1,-1 0-1,1 0 0,0 0 1,0 0-1,0 0 0,0 0 1,0-1-1,0 1 1,0-1-1,0 0 0,0 1 1,1-1-1,-1 0 0,1 0 1,-1-1-1,1 1 0,-1 0 1,1-1-1,-1 0 0,1 1 1,4-1-1,61-3-8034,-15-7-7703</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4.541"/>
    </inkml:context>
    <inkml:brush xml:id="br0">
      <inkml:brushProperty name="width" value="0.025" units="cm"/>
      <inkml:brushProperty name="height" value="0.025" units="cm"/>
    </inkml:brush>
  </inkml:definitions>
  <inkml:trace contextRef="#ctx0" brushRef="#br0">21 148 5093,'0'0'16010,"2"10"-14446,-2-7-1374,1 1 0,-1 0 0,1-1 0,0 1-1,0-1 1,0 1 0,1-1 0,-1 0 0,1 0 0,0 1 0,0-1 0,0 0 0,0 0 0,0-1 0,1 1 0,-1 0 0,1-1 0,0 0 0,0 1 0,0-1 0,0 0 0,0 0-1,0-1 1,1 1 0,-1-1 0,0 0 0,1 0 0,-1 0 0,1 0 0,6 1 0,-4-2-70,1 0 1,0-1-1,-1 1 0,1-1 1,-1-1-1,1 1 0,-1-1 1,0 0-1,0 0 0,0-1 0,0 0 1,0 0-1,0 0 0,-1-1 1,1 0-1,-1 0 0,0 0 1,0-1-1,5-6 0,-5 6-19,-1-1-1,1 0 0,-1 0 1,0 0-1,-1-1 0,1 1 1,-1-1-1,0 0 0,-1 0 0,0 0 1,0 0-1,-1-1 0,1 1 1,-2 0-1,1-1 0,-1 1 1,0-8-1,-1 12-100,1 1 0,0 0 0,-1-1 0,0 1 0,1 0 0,-1 0 0,0-1 0,0 1 0,0 0 0,0 0 0,-1 0 0,1 0 0,-1 0 0,1 0 0,-1 0 0,1 1 0,-1-1 0,0 1 0,0-1 0,0 1 0,0 0 0,0-1 0,0 1 0,0 0 0,-1 0 0,1 1 0,0-1 0,-1 0 0,1 1 0,0-1 0,-1 1 0,1 0 0,0 0 0,-1 0 0,1 0 0,-1 0 0,1 0 0,0 1 0,-4 0 0,-2 1 0,0-1 0,1 1 0,-1 1 0,1 0 0,0-1 0,0 2 0,0-1 0,0 1 0,0 1 0,1-1 0,-7 6 0,0 4 0,1 0 0,0 0 0,0 1 0,-13 24 0,21-30 0,-1 0 0,1-1 0,1 2 0,-1-1 0,2 0 0,-1 1 0,1-1 0,1 1 0,0 0 0,-1 12 0,3-20-35,0 0-1,-1 1 1,1-1-1,0 0 1,0 0-1,0 0 1,0 0-1,0 0 1,1 0-1,-1 0 1,0 0-1,1-1 1,0 1 0,-1-1-1,1 1 1,0-1-1,0 1 1,0-1-1,0 0 1,0 0-1,0 0 1,0 0-1,0 0 1,0 0-1,0-1 1,1 1-1,-1-1 1,0 0 0,0 1-1,1-1 1,2 0-1,14 1-968,0 0-1,33-3 0,-38 1 152,42-6-5067,3-8-2857</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4.898"/>
    </inkml:context>
    <inkml:brush xml:id="br0">
      <inkml:brushProperty name="width" value="0.025" units="cm"/>
      <inkml:brushProperty name="height" value="0.025" units="cm"/>
    </inkml:brush>
  </inkml:definitions>
  <inkml:trace contextRef="#ctx0" brushRef="#br0">261 31 18257,'0'0'6599,"-8"-6"-3973,4 3-2563,1 1 0,-1-1-1,0 1 1,0 0 0,0 0 0,0 0-1,0 0 1,-1 1 0,1-1 0,-1 1-1,1 0 1,-1 1 0,1-1 0,-1 1 0,1 0-1,-1 0 1,1 0 0,-1 1 0,1-1-1,-1 1 1,1 0 0,-1 0 0,1 1 0,0 0-1,0-1 1,0 1 0,0 1 0,-5 2-1,-7 7 38,1 0-1,1 1 1,0 0 0,-14 18-1,24-27 0,0 1 0,1-1 0,-1 1 1,1 0-1,0-1 0,1 2 0,-1-1 0,1 0 0,0 0 0,0 1 0,0-1 0,1 1 1,0 0-1,0-1 0,1 1 0,-1 0 0,1 0 0,1 7 0,0-11-108,0 0 0,0 0-1,0 0 1,0 0 0,1 0 0,-1-1-1,1 1 1,-1 0 0,1-1-1,-1 1 1,1-1 0,0 0 0,0 1-1,0-1 1,0 0 0,0 0-1,0 0 1,0-1 0,0 1-1,0 0 1,0-1 0,0 1 0,5-1-1,56 5-2046,-57-5 1586,39-3-3977,0-8-2808</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5.675"/>
    </inkml:context>
    <inkml:brush xml:id="br0">
      <inkml:brushProperty name="width" value="0.025" units="cm"/>
      <inkml:brushProperty name="height" value="0.025" units="cm"/>
    </inkml:brush>
  </inkml:definitions>
  <inkml:trace contextRef="#ctx0" brushRef="#br0">149 99 11403,'0'0'6726,"3"-10"-3026,-2 6-3353,12-40 2649,-13 42-2866,0 1-1,1 0 1,-1-1 0,0 1 0,0 0-1,0-1 1,0 1 0,0 0 0,0-1-1,0 1 1,-1 0 0,1-1 0,0 1-1,-1 0 1,1-1 0,-1 1 0,1 0-1,-1 0 1,0 0 0,1-1 0,-1 1 0,0 0-1,0 0 1,0 0 0,0 0 0,0 1-1,0-1 1,0 0 0,0 0 0,0 0-1,0 1 1,-1-1 0,1 1 0,-2-1-1,-3 0-79,1 0 0,-1 1-1,0 0 1,1 0 0,-1 1-1,1 0 1,-1 0 0,0 0 0,1 1-1,0-1 1,-1 1 0,1 0-1,0 1 1,-8 4 0,9-4-43,0-1 0,0 1 0,0-1 0,1 1 0,-1 0 0,1 0 1,0 1-1,0-1 0,0 1 0,0-1 0,1 1 0,0 0 0,-1 0 1,1 0-1,1 0 0,-1 1 0,0-1 0,0 7 0,2-11 3,0 1 0,0-1-1,0 1 1,0 0 0,0-1-1,0 1 1,1-1 0,-1 1-1,0 0 1,0-1-1,1 1 1,-1-1 0,0 1-1,1-1 1,-1 1 0,0-1-1,1 1 1,-1-1 0,1 1-1,-1-1 1,1 0 0,-1 1-1,1-1 1,-1 0 0,1 1-1,-1-1 1,1 0 0,0 0-1,-1 0 1,1 1 0,-1-1-1,1 0 1,0 0 0,-1 0-1,1 0 1,-1 0-1,2 0 1,27-1 362,-26 1-321,17-4 124,-1 0 0,0-2-1,0 0 1,0-1-1,24-13 1,-27 12-165,0 0-1,0 2 1,1 0 0,0 0 0,0 2-1,35-5 1,-51 9-11,0 1-1,0 0 1,0-1 0,0 1-1,-1 0 1,1 0-1,0 0 1,0 0 0,-1 0-1,1 0 1,0 0 0,-1 0-1,1 0 1,-1 0-1,1 0 1,-1 0 0,0 1-1,0-1 1,1 0 0,-1 0-1,0 0 1,0 1-1,0-1 1,0 0 0,0 0-1,0 0 1,-1 0 0,1 1-1,0-1 1,-1 2-1,-7 41 291,-3 1-268,12-44-21,-1-1 0,0 1 0,1-1 0,-1 0 0,1 1 0,-1-1 0,1 0 0,0 0 0,-1 1 0,1-1 0,-1 0 0,1 0 0,-1 0 0,1 0 0,0 0 0,-1 0 0,1 0 0,0 0 0,-1 0 0,1 0 0,-1 0 0,1 0 0,-1 0 0,1 0 0,0 0 0,-1-1 0,1 1 0,-1 0 0,1-1 0,0 1 0,21-8 0,33-23 0,-45 24 0,1 0 0,0 1 0,0 0 0,1 1 0,-1 0 0,1 1 0,0 0 0,0 1 0,21-3 0,-33 6-47,1 1 0,0-1 0,0 1 0,0-1 0,0 1 0,-1-1 1,1 1-1,0-1 0,0 1 0,-1 0 0,1-1 0,-1 1 0,1 0 0,0 0 0,-1-1 0,1 1 0,-1 0 0,0 0 0,1 0 0,-1 0 1,0 0-1,1-1 0,-1 1 0,0 0 0,0 0 0,0 0 0,0 0 0,0 0 0,0 0 0,0 2 0,0 38-2917,-1-30 1820,1-5-173,0 21-3147,5-16-1894,6-10 1959</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6.707"/>
    </inkml:context>
    <inkml:brush xml:id="br0">
      <inkml:brushProperty name="width" value="0.025" units="cm"/>
      <inkml:brushProperty name="height" value="0.025" units="cm"/>
    </inkml:brush>
  </inkml:definitions>
  <inkml:trace contextRef="#ctx0" brushRef="#br0">142 9 10826,'0'0'4613,"5"-1"-2622,16-2 43,-15-2 1975,-8 5-3931,-1 0 1,1 0 0,0 0-1,0 1 1,0-1-1,0 0 1,0 1-1,0-1 1,0 1-1,0 0 1,0 0-1,0 0 1,-4 2 0,-22 12 1119,13-6-226,-1-1 0,1 2 0,-14 12-1,25-20-926,1 1 0,0 0 0,0 0 0,1 0-1,-1 1 1,0-1 0,1 1 0,0-1-1,0 1 1,0 0 0,1-1 0,-1 1-1,1 0 1,0 0 0,0 0 0,0 1-1,0-1 1,0 5 0,1-9-54,1 1 1,-1 0 0,0 0-1,0 0 1,0 0 0,1-1-1,-1 1 1,0 0-1,1 0 1,-1 0 0,0-1-1,1 1 1,-1 0 0,1-1-1,0 1 1,-1 0-1,1-1 1,-1 1 0,1-1-1,0 1 1,-1-1 0,1 1-1,0-1 1,0 1-1,1-1 1,30 7-38,-22-7 82,-1 0-1,1-1 1,0 0 0,14-4-1,-5-2 8,-1-2 0,0 0 0,-1-1-1,0-1 1,0-1 0,-1 0-1,-1-1 1,22-22 0,-38 43-72,0-1 0,1 1 0,1 0 1,1 13-1,-1-19 32,0-1 0,-1 1 0,1-1 0,0 1 0,1-1 0,-1 1 0,0-1 0,0 1 0,1-1 0,-1 0 0,1 0 0,-1 0 0,1 0 0,-1 0 0,1 0 0,0 0 1,-1 0-1,1-1 0,0 1 0,0-1 0,0 1 0,-1-1 0,1 0 0,0 1 0,0-1 0,0 0 0,3-1 0,56-2 50,10-15-471,-56 13 330,1 1 0,-1 0-1,1 1 1,24-1 0,-39 4 78,0 1 0,0 0 0,-1 0 0,1 0 0,0 0 0,-1 0 0,1 0 0,-1 0 0,1 0 0,-1 0 1,1 0-1,-1 0 0,0 0 0,0 0 0,1 0 0,-1 0 0,0 0 0,0 0 0,0 0 0,0 0 0,0 1 0,0-1 0,-1 0 0,1 0 0,0 0 0,0 0 0,-2 2 0,2-2 10,-1 0 0,1 1 0,0-1 0,0 1-1,-1-1 1,1 0 0,0 1 0,0-1 0,0 1-1,0-1 1,1 1 0,-1-1 0,0 1 0,1-1 0,-1 0-1,1 1 1,-1-1 0,1 0 0,0 1 0,-1-1-1,1 0 1,1 1 0,4-1 9,1 0-1,-1 0 0,0-1 1,1 0-1,-1 0 1,1-1-1,-1 0 1,0 0-1,1-1 1,-1 1-1,11-6 0,71-35 121,-59 26-140,1 0-24,-22 10-156,0 1 1,1 0-1,-1 1 0,1 0 1,0 0-1,0 1 0,0 1 1,18-4-1,-26 8 101,-1 1-1,0-1 1,0 1 0,0 0-1,-1-1 1,1 1 0,-1-1-1,1 1 1,-1-1 0,0 0 0,-1 4-1,-5 6 125,5-9-13,0 0 0,1 0 0,-1 0 1,0 1-1,1-1 0,0 0 0,0 1 1,0-1-1,0 1 0,0-1 1,1 1-1,0 0 0,0-1 0,0 6 1,1-7 18,0-1 1,0 0-1,0 0 1,1 0 0,-1-1-1,0 1 1,1 0 0,-1 0-1,1-1 1,-1 1-1,1-1 1,-1 1 0,1-1-1,-1 0 1,1 1 0,-1-1-1,1 0 1,-1 0-1,1 0 1,-1 0 0,1-1-1,0 1 1,-1 0 0,1 0-1,-1-1 1,2 0-1,44-12 839,22-21-599,-52 25-484,-1 0 1,1 1-1,29-9 1,-46 17 174,0 0-1,0 0 1,1 0-1,-1 0 1,0 0 0,0 0-1,0 0 1,0 0 0,1 0-1,-1 0 1,0 0-1,0 0 1,0 0 0,1 0-1,-1 0 1,0 0 0,0 1-1,0-1 1,0 0-1,0 0 1,1 0 0,-1 0-1,0 0 1,0 0 0,0 0-1,0 0 1,0 1-1,0-1 1,1 0 0,-1 0-1,0 0 1,0 0-1,0 1 1,0-1 0,0 0-1,0 0 1,0 0 0,0 0-1,0 1 1,0-1-1,0 0 1,0 0 0,0 0-1,0 0 1,0 1 0,0-1-1,0 0 1,-3 15-337,-10 20 768,11-30-448,-1 3 215,1 0 0,0 0 1,0 0-1,0 1 0,1-1 0,1 0 0,-1 1 0,1-1 1,2 17-1,3-3-44,0 0 0,10 27 0,2 2-292,-16-45 131,0 0 0,0 0-1,0 0 1,0 0-1,-1 0 1,0 0 0,-1 0-1,1 0 1,-1 0 0,0 0-1,0 0 1,-1 0-1,0 0 1,0 0 0,-5 9-1,5-12 96,0 0-1,0 0 1,0-1 0,0 1-1,-1-1 1,1 1-1,-1-1 1,1 0-1,-1 0 1,0 0-1,0 0 1,0 0-1,0-1 1,0 1 0,0-1-1,0 0 1,0 0-1,-1 0 1,1 0-1,0-1 1,-1 1-1,1-1 1,-1 0 0,1 0-1,-1 0 1,1 0-1,0-1 1,-1 1-1,-4-2 1,6 0-9,-1 1 1,1 0-1,0-1 1,0 1-1,0-1 0,0 0 1,0 1-1,0-1 1,1 0-1,-1 0 0,1 0 1,-1-1-1,1 1 1,0 0-1,-1 0 1,1-1-1,0 1 0,1-1 1,-1 1-1,0-1 1,1 1-1,-1-1 0,1 1 1,0-1-1,0 0 1,1-4-1,-2-3 102,1 0 0,1 0 1,0 0-1,1 0 0,4-16 0,-3 17-183,1 1-1,0 0 1,1 0-1,0 0 1,0 1 0,1 0-1,0 0 1,0 0 0,1 1-1,0-1 1,0 2-1,0-1 1,1 1 0,0 0-1,0 1 1,12-6 0,16-5-652,1 1 0,59-13 0,-63 19-18,29-10-5945,-4-2-7095</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7.439"/>
    </inkml:context>
    <inkml:brush xml:id="br0">
      <inkml:brushProperty name="width" value="0.025" units="cm"/>
      <inkml:brushProperty name="height" value="0.025" units="cm"/>
    </inkml:brush>
  </inkml:definitions>
  <inkml:trace contextRef="#ctx0" brushRef="#br0">1 153 7591,'3'3'982,"0"0"0,0-1 0,0 1 0,1-1 0,-1 0 0,1 0 0,-1 0 0,8 2 0,37 7 3090,-27-10-2482,0-1 0,32-2 1,-48 1-1405,1 0 0,0 0-1,0 0 1,-1-1 0,1 0 0,-1 0 0,1 0-1,-1-1 1,0 0 0,0 0 0,0 0 0,0 0-1,0-1 1,-1 0 0,0 0 0,0 0 0,0-1-1,0 1 1,-1-1 0,1 0 0,-1 0 0,0 0-1,-1 0 1,1 0 0,-1-1 0,0 1 0,-1-1-1,1 0 1,-1 0 0,0 1 0,0-1 0,-1 0-1,0 0 1,0 0 0,-1-6 0,1 10-181,-1 0 0,1 0 0,-1 1 0,0-1 0,1 1 0,-1-1 0,0 0 0,0 1 0,0 0 0,0-1 0,0 1 0,0-1 0,-1 1 0,1 0 0,0 0 0,-1 0 0,1 0 0,-1 0 0,1 0 0,-1 0 0,1 0 0,-1 1 0,0-1 0,1 0 0,-1 1 0,0 0 0,1-1 0,-1 1 0,0 0 0,0 0 0,1 0 0,-1 0 0,-3 0 0,1 1-21,-1-1 1,1 1-1,0 0 1,0 0-1,0 0 1,0 0-1,0 1 0,0 0 1,0 0-1,0 0 1,1 0-1,-1 0 0,-3 4 1,-10 12-10,0 1 0,1 1 0,-24 39 0,32-45 30,1 0-1,0 1 1,0-1-1,2 1 0,-1 0 1,2 1-1,-3 19 1,7-33-2,0-1 0,0 1 1,0 0-1,0 0 0,0 0 0,1 0 1,-1 0-1,1-1 0,0 1 0,-1 0 0,1-1 1,0 1-1,0 0 0,0-1 0,0 1 1,0-1-1,0 1 0,1-1 0,-1 0 1,0 1-1,1-1 0,-1 0 0,1 0 1,-1 0-1,1 0 0,0 0 0,-1 0 1,1-1-1,0 1 0,0 0 0,-1-1 1,1 0-1,0 1 0,0-1 0,0 0 1,3 0-1,10 2-144,1-1 0,0-1-1,22-3 1,-24 2-242,-1 0-570,1-1 0,0-1 0,26-8 0,36-21-7460,-25 6-1863</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27.808"/>
    </inkml:context>
    <inkml:brush xml:id="br0">
      <inkml:brushProperty name="width" value="0.025" units="cm"/>
      <inkml:brushProperty name="height" value="0.025" units="cm"/>
    </inkml:brush>
  </inkml:definitions>
  <inkml:trace contextRef="#ctx0" brushRef="#br0">197 75 19186,'0'-2'159,"0"0"-1,0 0 0,0-1 1,-1 1-1,1 0 0,-1 0 1,1 0-1,-1 0 1,0 0-1,0 0 0,0 0 1,0 0-1,0 0 1,0 1-1,-1-1 0,1 0 1,0 1-1,-1-1 1,0 1-1,1-1 0,-1 1 1,0 0-1,1 0 1,-4-2-1,0 1 248,0 0 0,0 1-1,0-1 1,0 1 0,0 0 0,0 0 0,0 1 0,0-1-1,-1 1 1,-7 1 0,6 0 50,0 0 0,0 0 0,0 1 0,0 0 0,0 0 0,1 0 0,-13 7 0,17-8-373,-1 1 1,0 0 0,1-1 0,-1 1 0,1 0 0,0 0 0,-1 1-1,1-1 1,0 0 0,0 1 0,0-1 0,1 1 0,-1 0 0,1-1-1,-1 1 1,1 0 0,-1 3 0,2-5-84,0-1 0,0 0 0,0 0 0,0 1 0,0-1 0,0 0 0,0 1 0,0-1 0,0 0 0,0 1 0,0-1 0,0 0 0,1 0 0,-1 1 0,0-1 0,0 0 0,0 1 0,0-1 0,0 0 0,1 0 0,-1 0 0,0 1 0,0-1 0,1 0 0,-1 0 0,0 0 0,0 1 0,1-1 0,-1 0 0,0 0 0,0 0 0,1 0 0,-1 0 0,0 0 0,1 1 0,-1-1 0,1 0 0,18 0 0,17-7 0,-17-1 0,0-1 0,-1-1 0,24-17 0,-1 1 0,-41 26 0,1-1 0,-1 1 0,1 0 0,-1-1 0,1 1 0,-1-1 0,1 1 0,-1 0 0,1 0 0,0-1 0,-1 1 0,1 0 0,-1 0 0,1 0 0,0 0 0,-1 0 0,1 0 0,0 0 0,-1 0 0,1 0 0,-1 0 0,1 0 0,0 0 0,-1 0 0,1 0 0,-1 0 0,1 1 0,0-1 0,-1 0 0,1 0 0,-1 1 0,1-1 0,-1 0 0,1 1 0,-1-1 0,1 1 0,-1-1 0,1 1 0,-1-1 0,0 1 0,1-1 0,-1 1 0,0-1 0,1 1 0,-1-1 0,0 1 0,0-1 0,0 1 0,1 0 0,-1-1 0,0 1 0,0 0 0,0 0 0,0 44 0,-1-29 0,3 75 0,-5 126 0,1-192 0,-1 1 0,-1 0 0,-2-1 0,0 1 0,-2-1 0,-11 26 0,16-47 0,1 1 0,-1-1 0,1 0 0,-1 0 0,-1 0 0,1 0 0,0 0 0,-1-1 0,0 1 0,0-1 0,0 0 0,0 0 0,0 0 0,-6 2 0,8-5 0,0 1 0,0 0 0,0 0 0,-1-1 0,1 1 0,0-1 0,-1 0 0,1 0 0,0 1 0,-1-2 0,1 1 0,0 0 0,-1 0 0,1-1 0,0 1 0,0-1 0,-1 0 0,1 0 0,0 1 0,0-2 0,0 1 0,0 0 0,0 0 0,0-1 0,0 1 0,1-1 0,-1 1 0,0-1 0,1 0 0,-1 1 0,-1-5 0,-5-8 0,1 0 0,0-1 0,1 0 0,1 0 0,0 0 0,1-1 0,1 1 0,0-1 0,2 0 0,-1 0 0,2 0 0,0 0 0,1 0 0,1 0 0,0 1 0,5-18 0,-4 25-419,0-1 0,1 1 0,0 0 1,0 1-1,1-1 0,0 0 0,7-7 0,1 1-1844,2 0 1,-1 0-1,2 2 0,21-15 0,11-4-8504</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7.796"/>
    </inkml:context>
    <inkml:brush xml:id="br0">
      <inkml:brushProperty name="width" value="0.025" units="cm"/>
      <inkml:brushProperty name="height" value="0.025" units="cm"/>
    </inkml:brush>
  </inkml:definitions>
  <inkml:trace contextRef="#ctx0" brushRef="#br0">299 0 17905,'0'0'6758,"-38"58"-5733,11-23-288,-9 6-321,-3 1-287,0 2-65,0-4-32,7-8-32,9-7-225,8-9-287,6-13-1186,7-3-736,2-13-1217,0-13-5030</inkml:trace>
  <inkml:trace contextRef="#ctx0" brushRef="#br0" timeOffset="1">36 98 12716,'0'0'7463,"54"6"-6374,-30 6-128,4 2-416,2 1-353,1-1-128,0-1-737,1-1-2274,-3-6-4099</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8.468"/>
    </inkml:context>
    <inkml:brush xml:id="br0">
      <inkml:brushProperty name="width" value="0.025" units="cm"/>
      <inkml:brushProperty name="height" value="0.025" units="cm"/>
    </inkml:brush>
  </inkml:definitions>
  <inkml:trace contextRef="#ctx0" brushRef="#br0">133 64 5990,'0'0'9796,"5"-8"-6140,15-26-373,-16 17 526,-15 13-2373,-14 10-1134,18-1-141,-1 1-1,1 0 1,1 0-1,-1 0 1,1 1-1,0 0 0,1 0 1,0 0-1,0 1 1,0 0-1,1 0 1,0 0-1,1 0 1,0 1-1,-3 9 1,7-16-146,-1-1 1,0 0 0,1 0-1,-1 1 1,0-1-1,1 0 1,0 0 0,-1 0-1,1 0 1,0 0-1,-1 1 1,1-1-1,0 0 1,0-1 0,0 1-1,0 0 1,0 0-1,0 0 1,0-1 0,0 1-1,0 0 1,1-1-1,-1 1 1,0-1 0,0 1-1,0-1 1,1 0-1,1 1 1,49 8 92,-35-6-60,-5-1 6,2 1-95,1 0 1,-1 1-1,0 0 0,17 8 1,-30-12 40,1 1 0,0 0 1,0 0-1,0-1 0,0 1 0,-1 1 1,1-1-1,0 0 0,-1 0 0,1 1 1,-1-1-1,1 1 0,-1-1 1,0 1-1,0-1 0,0 1 0,1 0 1,-2 0-1,1 0 0,0-1 0,0 1 1,-1 0-1,1 0 0,-1 0 1,1 0-1,-1 0 0,0 0 0,0 0 1,0 0-1,0 0 0,0 0 0,0 0 1,0 0-1,-1 0 0,1 0 1,-1 0-1,0 0 0,1 0 0,-2 2 1,-2 1 46,1-1 0,-1 1 1,0-1-1,0 1 0,0-1 1,0 0-1,-1-1 0,0 1 1,0-1-1,0 0 0,0 0 1,0-1-1,-1 1 0,1-1 1,-1 0-1,-8 1 0,-4 2 117,-1-1-1,0-1 0,-34 1 0,41-4-161,-23 1 2,35-1-5,-1 0 0,0 0 0,0 0 0,1 0 0,-1 0 0,0 0 0,0-1 0,1 1 0,-1 0 0,0 0 0,1-1 0,-1 1 0,0 0 1,1-1-1,-1 1 0,0-1 0,1 1 0,-1 0 0,1-1 0,-1 0 0,1 1 0,-1-1 0,1 1 0,-1-1 0,1 0 0,-1 1 0,1-1 0,0 0 0,-1 1 0,1-1 0,0 0 0,0 1 0,-1-2 0,3 0-504,0 1-1,1-1 0,-1 1 1,0-1-1,0 1 0,1 0 1,-1 0-1,0 0 0,1 0 1,-1 1-1,1-1 0,-1 0 0,1 1 1,-1 0-1,1 0 0,3 0 1,4-2-2408,14-4-3680</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9.075"/>
    </inkml:context>
    <inkml:brush xml:id="br0">
      <inkml:brushProperty name="width" value="0.025" units="cm"/>
      <inkml:brushProperty name="height" value="0.025" units="cm"/>
    </inkml:brush>
  </inkml:definitions>
  <inkml:trace contextRef="#ctx0" brushRef="#br0">203 0 15887,'0'0'12647,"-9"10"-11991,-2 4-335,0-1 0,1 1 0,0 1 1,1 0-1,1 0 0,-12 32 0,-52 235 689,33-109-691,36-171-319,2-16 0,4-25 0,8-15 0,3 1 0,2 0 0,3 0 0,43-87 0,-57 132-6,0-1-1,0 1 1,1 0-1,0 0 1,0 1 0,1 0-1,0 0 1,0 0-1,9-5 1,-13 10-4,0 0-1,0 0 1,0 1 0,0-1-1,0 1 1,0 0 0,0 0-1,0 0 1,0 0 0,1 1-1,-1-1 1,0 1 0,1 0-1,-1 0 1,0 0 0,1 0-1,-1 0 1,0 1 0,0 0-1,1-1 1,-1 1 0,0 1-1,0-1 1,0 0 0,0 1-1,0-1 1,0 1 0,-1 0-1,1 0 1,3 3 0,-1 0-116,-1-1 0,1 1-1,-1 0 1,0 1 0,0-1 0,0 1 0,-1-1 0,0 1 0,0 0 0,0 1 0,2 7 0,-5-11 148,1 0-1,0-1 1,-1 1-1,0 0 1,1-1-1,-1 1 1,0 0 0,0 0-1,-1-1 1,1 1-1,-1 0 1,1-1 0,-1 1-1,0 0 1,0-1-1,0 1 1,0-1 0,0 1-1,-1-1 1,1 0-1,-1 1 1,1-1 0,-1 0-1,0 0 1,0 0-1,0 0 1,0-1 0,0 1-1,-5 2 1,-49 19 992,53-22-1002,-1 0 1,1 0-1,-1 0 0,1-1 1,0 1-1,-1-1 1,1 0-1,-1 0 0,1 0 1,-1 0-1,1-1 0,-1 0 1,1 1-1,0-1 0,-5-2 1,7 2-131,0 0 0,0 0 1,0 0-1,0 0 0,0-1 1,1 1-1,-1 0 0,0-1 1,1 1-1,-1 0 0,1-1 1,-1 1-1,1-1 0,0 1 1,-1 0-1,1-1 0,0 1 1,0-1-1,0 1 0,0-1 1,1-1-1,-1 0-587,0 0-1,0 0 0,1 1 1,0-1-1,-1 0 1,1 0-1,0 1 0,0-1 1,1 1-1,-1-1 0,2-2 1,18-14-7228</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9.405"/>
    </inkml:context>
    <inkml:brush xml:id="br0">
      <inkml:brushProperty name="width" value="0.025" units="cm"/>
      <inkml:brushProperty name="height" value="0.025" units="cm"/>
    </inkml:brush>
  </inkml:definitions>
  <inkml:trace contextRef="#ctx0" brushRef="#br0">54 126 19058,'0'0'8162,"9"-1"-6197,1 0-1707,0-1 0,0 0 1,-1-1-1,1 0 0,0 0 0,16-10 0,-23 12-219,0 0-1,0-1 0,0 0 1,0 0-1,-1 1 0,1-2 1,-1 1-1,1 0 0,-1 0 1,0-1-1,0 1 0,0-1 1,0 0-1,-1 1 0,1-1 1,-1 0-1,1 0 0,-1 0 1,0 0-1,0 0 0,0 0 1,-1-1-1,1 1 0,-1 0 1,0 0-1,0-1 0,0 1 1,0 0-1,-1-5 0,1 7-23,-1 0 0,0 0 0,1 0 0,-1 0-1,0 0 1,0 1 0,1-1 0,-1 0 0,0 0 0,0 0-1,0 1 1,0-1 0,0 1 0,0-1 0,0 1-1,0-1 1,0 1 0,-1-1 0,1 1 0,0 0-1,0 0 1,0-1 0,0 1 0,0 0 0,-1 0 0,1 0-1,0 0 1,0 1 0,-2-1 0,-37 10 165,29-3-180,1 0 0,0 1 0,1 0 0,0 0 0,0 1 0,1 0 0,-10 13 0,14-16 0,0-1 0,0 0 0,0 1 0,1 0 0,0 0 0,0 0 0,1 0 0,0 1 0,0-1 0,0 1 0,0-1 0,1 1 0,1 0 0,-1 0 0,1 7 0,0-13-2,1 1 1,-1-1-1,1 0 0,-1 1 0,1-1 1,0 0-1,0 0 0,0 0 0,-1 0 1,1 1-1,0-1 0,0-1 0,0 1 1,1 0-1,-1 0 0,0 0 0,0 0 1,0-1-1,1 1 0,-1-1 0,0 1 1,1-1-1,-1 1 0,0-1 1,1 0-1,-1 0 0,2 1 0,46 0-538,-36-1 141,0 0-1259,-1-1 0,1 0 0,0-1 0,21-6 0,11-7-6136</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9.746"/>
    </inkml:context>
    <inkml:brush xml:id="br0">
      <inkml:brushProperty name="width" value="0.025" units="cm"/>
      <inkml:brushProperty name="height" value="0.025" units="cm"/>
    </inkml:brush>
  </inkml:definitions>
  <inkml:trace contextRef="#ctx0" brushRef="#br0">249 1 6278,'0'0'14670,"-10"0"-11921,-5 3-2002,0 0 0,-1 1 1,1 1-1,1 0 0,-1 1 0,-16 9 0,20-10-539,0 1 1,1 1-1,0 0 1,0 0-1,1 1 0,0 0 1,0 1-1,1 0 0,-11 15 1,18-23-202,0 0 1,0 0 0,0 0-1,0 0 1,0 0 0,0 0-1,0 1 1,1-1-1,-1 0 1,1 1 0,-1-1-1,1 1 1,-1-1 0,1 0-1,0 1 1,0-1 0,-1 1-1,1-1 1,0 1 0,0-1-1,1 1 1,-1-1 0,0 1-1,0-1 1,1 0-1,-1 1 1,1-1 0,-1 1-1,1-1 1,0 0 0,-1 1-1,1-1 1,0 0 0,0 0-1,0 0 1,0 0 0,0 0-1,0 0 1,0 0 0,0 0-1,0 0 1,1 0-1,-1 0 1,0-1 0,1 1-1,-1-1 1,0 1 0,1-1-1,-1 1 1,1-1 0,-1 0-1,1 1 1,-1-1 0,1 0-1,1 0 1,10 1-346,-1 0-1,1-1 1,-1 0 0,0-1-1,18-3 1,-20 1-863,0 0 0,0 0 1,0-1-1,17-8 0,14-13-7251,-9 1-5508</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50.091"/>
    </inkml:context>
    <inkml:brush xml:id="br0">
      <inkml:brushProperty name="width" value="0.025" units="cm"/>
      <inkml:brushProperty name="height" value="0.025" units="cm"/>
    </inkml:brush>
  </inkml:definitions>
  <inkml:trace contextRef="#ctx0" brushRef="#br0">23 0 9737,'0'0'12524,"0"7"-10688,-1 63 3624,2-40-4807,-2 1 0,-1-1 0,-9 48 0,7-55-160,1-3-1038,2-37-5905,1-4-1814,5-2-7537</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50.448"/>
    </inkml:context>
    <inkml:brush xml:id="br0">
      <inkml:brushProperty name="width" value="0.025" units="cm"/>
      <inkml:brushProperty name="height" value="0.025" units="cm"/>
    </inkml:brush>
  </inkml:definitions>
  <inkml:trace contextRef="#ctx0" brushRef="#br0">2 1 16784,'0'0'13517,"-2"55"-22262,4-37 1122</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50.792"/>
    </inkml:context>
    <inkml:brush xml:id="br0">
      <inkml:brushProperty name="width" value="0.025" units="cm"/>
      <inkml:brushProperty name="height" value="0.025" units="cm"/>
    </inkml:brush>
  </inkml:definitions>
  <inkml:trace contextRef="#ctx0" brushRef="#br0">145 1 16912,'0'0'4740,"-10"0"-1552,5 0-3039,0-1 0,0 1 1,1 0-1,-1 0 1,0 1-1,1-1 1,-1 1-1,0 0 1,1 0-1,-1 1 1,1-1-1,-1 1 1,1 0-1,0 1 1,0-1-1,0 0 1,0 1-1,0 0 1,0 0-1,1 0 0,0 1 1,-1-1-1,1 1 1,0 0-1,-4 7 1,3-4-31,1 1 1,0 0-1,0-1 0,0 1 1,-1 10-1,4-17-103,-1 1 0,1-1 0,0 0 0,-1 1 0,1-1 0,0 1 0,0-1 0,0 1 0,0-1 0,0 0 0,0 1 0,0-1 0,0 1 0,1-1 0,-1 1 0,1-1 0,-1 0 0,1 1 0,-1-1 0,1 0 0,0 1 0,0-1 0,-1 0 0,1 0 0,0 0 0,0 0 0,0 0 0,0 0 0,0 0 0,1 0 0,-1 0 0,0 0 0,0 0 0,1-1 0,1 2 0,4-1 84,-1 0 0,1-1 0,0 0 0,0 0 0,0 0 0,-1-1 0,1 0 0,0 0 0,0 0 0,-1-1 0,1 0 0,-1-1 0,0 1 0,1-1 0,-1 0 0,0-1 0,-1 0 1,1 0-1,6-6 0,0 0-76,-1-1 0,0-1 0,-1 0 0,0 0 0,-1-1 1,0 0-1,8-19 0,-31 64-218,1 0 0,-14 52 0,25-80-33,1 0-1,0 0 1,1 0 0,-1 0 0,1 0 0,-1 0-1,1 0 1,0 0 0,2 7 0,-2-10-38,1 0 0,-1 0 0,1 0 0,0 0 0,0 0-1,0 0 1,0 0 0,0 0 0,0 0 0,0 0 0,0 0 0,0-1 0,0 1 0,0 0 0,0-1 0,0 1 0,1-1 0,-1 1 0,0-1 0,0 0 0,1 1 0,-1-1 0,0 0 0,1 0 0,-1 0 0,0 0 0,1 0 0,-1 0 0,0 0 0,0-1 0,1 1 0,0-1-1,24-3-5483</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51.195"/>
    </inkml:context>
    <inkml:brush xml:id="br0">
      <inkml:brushProperty name="width" value="0.025" units="cm"/>
      <inkml:brushProperty name="height" value="0.025" units="cm"/>
    </inkml:brush>
  </inkml:definitions>
  <inkml:trace contextRef="#ctx0" brushRef="#br0">47 0 14189,'-4'9'4175,"-5"12"-2654,1 0-1,2 1 0,-7 30 1,11-38-986,0-1 0,0 1 0,1 0 0,1-1 0,0 1 0,1 0 0,5 23 0,-6-35-509,1-1 1,-1 1-1,1 0 0,0-1 0,-1 1 1,1-1-1,0 1 0,0-1 1,0 1-1,0-1 0,0 1 1,0-1-1,1 0 0,-1 0 1,0 1-1,1-1 0,-1 0 1,0 0-1,1 0 0,0-1 1,-1 1-1,1 0 0,-1-1 1,1 1-1,0 0 0,-1-1 1,1 0-1,0 0 0,0 1 1,-1-1-1,1 0 0,0 0 1,0 0-1,0-1 0,-1 1 0,1 0 1,0-1-1,-1 1 0,4-2 1,1 0 30,0 0 1,0-1-1,0 0 1,0 0-1,0-1 1,-1 1-1,0-1 1,0 0 0,6-6-1,6-10-74,0 0 0,-2-1-1,-1-1 1,0 0 0,-2-1 0,0 0 0,-2-1-1,14-44 1,-54 118-148,20-30 263,1-1-1,0 1 1,2 0 0,0 1 0,1 0 0,1 0 0,2 0 0,-3 27 0,6-47-90,0 0 0,0 0 0,0 0 0,1 0-1,-1 1 1,0-1 0,0 0 0,1 0 0,-1 0 0,1 0 0,-1 0 0,1 0 0,-1 0 0,1 0 0,0 0 0,-1 0 0,1 0 0,0 0 0,0 0 0,0 0 0,0-1 0,0 1 0,0 0 0,0-1 0,0 1 0,2 0 0,0 0 5,1 1 1,-1-2-1,1 1 1,0 0-1,0-1 0,-1 0 1,1 0-1,7 0 0,-1-1-135,0-1-1,0 0 0,-1 0 1,1-1-1,-1 0 0,11-6 0,-13 6 38,0-1-1,0 0 0,-1-1 0,1 0 1,-1 0-1,0 0 0,-1-1 0,0 0 1,0 0-1,0 0 0,0 0 0,-1-1 1,0 0-1,0 0 0,2-8 0,-6 14 92,-1 4-70,-3 7 154,-1 1 1,2 0 0,0 0 0,0 0-1,1 1 1,0-1 0,0 16 0,2-26-81,0 0 0,0 0-1,0 0 1,0 0 0,0 0 0,1 0 0,-1 0 0,0 0 0,1 0 0,-1 0-1,1 0 1,-1 0 0,1-1 0,-1 1 0,1 0 0,-1 0 0,1 0 0,0-1 0,0 1-1,-1 0 1,1 0 0,0-1 0,0 1 0,0-1 0,0 1 0,-1-1 0,3 1 0,0 0 17,1 0 0,-1 0 1,1 0-1,-1-1 1,1 0-1,-1 0 1,1 0-1,4 0 1,5-2 4,0 0-1,0-1 1,19-6 0,-31 8-59,0 0 1,0 0-1,0 1 1,0-1-1,1 1 0,-1-1 1,0 1-1,0-1 1,1 1-1,-1 0 0,0 0 1,1 0-1,-1-1 1,0 1-1,1 0 0,-1 1 1,0-1-1,1 0 1,-1 0-1,0 1 0,0-1 1,1 0-1,-1 1 1,0-1-1,0 1 0,0 0 1,1-1-1,-1 1 1,1 1-1,-1 1-59,0 0-1,0 0 0,0 0 1,-1 0-1,1 1 1,-1-1-1,1 0 0,-1 0 1,0 1-1,-1 2 1,1 4 48,0 67 262,-2 0 0,-18 105 0,17-171-104,1 0-1,-2 0 1,1 0-1,-9 17 1,11-27-88,0 1 0,0 0 0,1 0 0,-1-1 0,0 1 0,0-1 0,-1 1 0,1-1 0,0 1 0,0-1 0,-1 1 0,1-1 0,-1 0 1,1 0-1,-1 0 0,1 0 0,-1 0 0,0 0 0,0 0 0,1-1 0,-1 1 0,0-1 0,0 1 0,0-1 0,0 0 0,0 1 0,1-1 0,-1 0 0,0 0 0,0-1 0,0 1 0,0 0 0,0 0 0,0-1 0,1 1 0,-4-2 0,2 0 34,1 0 0,0 0 0,0 0 0,-1-1 0,1 1 0,1 0 0,-1-1 0,0 1-1,1-1 1,-1 0 0,1 0 0,0 1 0,-1-1 0,1 0 0,0-4 0,-12-53 557,11 50-582,2 4-73,-4-12 76,1 0-1,2 0 0,-1-30 0,2 45-111,0-1-1,1 0 1,-1 1 0,1-1 0,-1 1 0,1-1 0,0 1-1,1 0 1,-1-1 0,0 1 0,1 0 0,0 0-1,0 0 1,0 0 0,0 0 0,0 0 0,0 1-1,1-1 1,0 1 0,-1-1 0,1 1 0,0 0 0,0 0-1,6-3 1,61-17-6226,-25 8-1436</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07.170"/>
    </inkml:context>
    <inkml:brush xml:id="br0">
      <inkml:brushProperty name="width" value="0.025" units="cm"/>
      <inkml:brushProperty name="height" value="0.025" units="cm"/>
    </inkml:brush>
  </inkml:definitions>
  <inkml:trace contextRef="#ctx0" brushRef="#br0">31 35 6438,'0'0'11253,"1"-7"-10820,4-21 154,-3 101 13469,-25 216-14056,9-162 0,14-123 0,-2 29 0,6-25 0,7-16 0,-7 1-433,0 1 1,-1-1-1,0 1 0,-1-1 1,1 0-1,-1 0 0,0 0 1,-1-1-1,1-9 0,2-69-8645,-4 78 8075,0-35-10886</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28.634"/>
    </inkml:context>
    <inkml:brush xml:id="br0">
      <inkml:brushProperty name="width" value="0.025" units="cm"/>
      <inkml:brushProperty name="height" value="0.025" units="cm"/>
    </inkml:brush>
  </inkml:definitions>
  <inkml:trace contextRef="#ctx0" brushRef="#br0">175 267 19795,'0'0'9433,"-10"-4"-6764,7 3-2641,-1 0 0,1-1 0,-1 1 0,1 1 0,-1-1 0,1 0 0,-1 1 0,0 0 0,1 0 1,-1 0-1,0 0 0,1 0 0,-1 1 0,1 0 0,-1 0 0,1 0 0,-1 0 0,1 0 0,-1 1 0,1-1 0,0 1 0,0 0 0,0 0 1,0 0-1,0 0 0,0 1 0,1-1 0,-1 1 0,1 0 0,-4 5 0,-3 3-28,1 0 0,1 1 0,0 0 0,-9 23 0,14-30 0,0 0 0,0 1 0,0-1 0,1 0 0,0 1 0,0-1 0,0 1 0,1 0 0,-1-1 0,1 1 0,1-1 0,-1 1 0,1 0 0,2 7 0,-1-11 0,-1 0 0,0 0 0,1-1 0,-1 1 0,1 0 0,-1-1 0,1 0 0,0 1 0,0-1 0,0 0 0,0 0 0,0 0 0,0 0 0,0 0 0,0-1 0,0 1 0,0 0 0,0-1 0,0 0 0,1 1 0,-1-1 0,0 0 0,0 0 0,3-1 0,3 1 0,-1 0 0,0-1 0,0 0 0,1-1 0,-1 1 0,10-5 0,-6 1 0,1-2 0,-1 1 0,-1-1 0,0-1 0,0 0 0,0 0 0,-1-1 0,0-1 0,12-15 0,-10 10 0,0-1 0,-1 0 0,-1-1 0,0 0 0,10-32 0,-15 31 0,-4 18 0,0 0 0,0 0 0,0 0 0,0 1 0,0-1 0,-1 0 0,1 0 0,0 0 0,0 0 0,0 0 0,-1 0 0,1 1 0,0-1 0,0 0 0,0 0 0,-1 0 0,1 0 0,0 0 0,0 0 0,0 0 0,-1 0 0,1 0 0,0 0 0,0 0 0,-1 0 0,1 0 0,0 0 0,0 0 0,0 0 0,-1 0 0,1 0 0,0 0 0,0 0 0,-1-1 0,1 1 0,0 0 0,0 0 0,0 0 0,0 0 0,-1 0 0,1-1 0,0 1 0,0 0 0,0 0 0,0 0 0,0 0 0,-1-1 0,1 1 0,0 0 0,0 0 0,0-1 0,0 1 0,0 0 0,-7 9 0,1 1 0,1-1 0,0 2 0,0-1 0,1 1 0,0-1 0,1 1 0,0 0 0,0 0 0,1 0 0,1 1 0,0-1 0,1 0 0,0 1 0,1 10 0,0-20 0,0-1 0,-1 0 0,1 1 0,0-1 0,-1 0 0,1 0 0,0 0 0,0 0 0,0 0 0,0 0 0,0 0 0,0 0 0,0 0 0,1 0 0,-1-1 0,0 1 0,0 0 0,1-1 0,-1 1 0,0-1 0,1 1 0,-1-1 0,0 0 0,1 0 0,-1 1 0,1-1 0,-1 0 0,0 0 0,1 0 0,-1-1 0,1 1 0,-1 0 0,3-1 0,1 0 0,0 0 0,0-1 0,0 1 0,0-1 0,0 0 0,0 0 0,-1 0 0,6-5 0,5-6 0,0-1 0,-1 0 0,-1-1 0,-1-1 0,0 0 0,-1 0 0,0-1 0,10-24 0,-2-2 0,-2-1 0,17-62 0,-31 96 0,-1 6 0,-1 0 0,0 1 0,0-1 0,0 0 0,0 0 0,-1 0 0,1 0 0,-1 0 0,0 0 0,-1-8 0,-18 37 0,1 9 0,2 0 0,2 1 0,0 0 0,3 2 0,1-1 0,2 1 0,1 0 0,2 1 0,-1 44 0,7-77 0,-1-1 0,1 1 0,-1 0 0,1 0 0,1-1 0,-1 1 0,1-1 0,0 1 0,2 4 0,-3-8 0,-1 0 0,1 0 0,-1 0 0,1 0 0,0-1 0,-1 1 0,1 0 0,0 0 0,0-1 0,-1 1 0,1 0 0,0-1 0,0 1 0,0-1 0,0 1 0,0-1 0,0 1 0,0-1 0,0 0 0,0 1 0,0-1 0,0 0 0,0 0 0,0 0 0,0 0 0,0 0 0,0 0 0,0 0 0,1 0 0,-1 0 0,0-1 0,0 1 0,0 0 0,0-1 0,0 1 0,0-1 0,0 1 0,-1-1 0,1 1 0,0-1 0,0 1 0,0-1 0,0 0 0,-1 0 0,1 0 0,0 1 0,-1-1 0,2-1 0,3-4 0,-1-1 0,1 1 0,-1-1 0,0 0 0,0 0 0,-1 0 0,0 0 0,-1-1 0,1 1 0,-1-1 0,-1 0 0,2-12 0,0-16 0,-2-52 0,-1 58 0,0 33 0,0 1 0,1-1 0,-1 1 0,1-1 0,0 0 0,-1 1 0,2-1 0,-1 0 0,0 0 0,1 1 0,-1-1 0,1 0 0,0-1 0,0 1 0,0 0 0,0 0 0,1-1 0,-1 1 0,1-1 0,4 3 0,0 0 0,1-1 0,-1 0 0,1-1 0,0 1 0,0-2 0,0 1 0,0-1 0,14 2 0,-6-2 0,0-1 0,0 0 0,0-1 0,0-1 0,0 0 0,0-1 0,0-1 0,-1-1 0,25-8 0,-33 9 0,0-1 0,0 0 0,0 0 0,0 0 0,10-11 0,-15 14 0,0-1 0,-1 1 0,1-1 0,-1 0 0,1 0 0,-1 0 0,0 0 0,0 0 0,0 0 0,0 0 0,0 0 0,0 0 0,0-1 0,-1 1 0,1 0 0,-1-1 0,0 1 0,0 0 0,1 0 0,-1-1 0,-1 1 0,1 0 0,0-1 0,-1-2 0,0 4 0,0-1 0,0 1 0,-1-1 0,1 1 0,0 0 0,-1-1 0,1 1 0,0 0 0,-1 0 0,0 0 0,1 0 0,-1 0 0,0 0 0,1 1 0,-1-1 0,0 0 0,0 1 0,1-1 0,-1 1 0,0 0 0,0 0 0,0-1 0,0 1 0,-2 1 0,-48 2 0,44-1 0,1 1 0,-1 0 0,1 0 0,0 0 0,0 1 0,0 1 0,0-1 0,1 1 0,-1 0 0,1 0 0,0 1 0,1-1 0,-1 1 0,-5 10 0,7-11 0,0 0 0,1 0 0,0 0 0,0 1 0,0-1 0,1 1 0,0-1 0,0 1 0,0 0 0,1 0 0,0 0 0,0 0 0,0 0 0,1 0 0,0 0 0,0 0 0,0 0 0,1 0 0,2 11 0,-1-13-10,0-1-1,0 1 1,0-1 0,1 0-1,-1 0 1,1 0 0,0 0 0,-1 0-1,1-1 1,1 1 0,-1-1-1,0 1 1,0-1 0,1 0-1,0-1 1,-1 1 0,1-1-1,0 1 1,-1-1 0,1 0-1,6 0 1,7 2-923,0-1-1,0 0 0,28-3 1,4-2-9135</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07.530"/>
    </inkml:context>
    <inkml:brush xml:id="br0">
      <inkml:brushProperty name="width" value="0.025" units="cm"/>
      <inkml:brushProperty name="height" value="0.025" units="cm"/>
    </inkml:brush>
  </inkml:definitions>
  <inkml:trace contextRef="#ctx0" brushRef="#br0">0 51 16912,'0'0'8456,"50"-38"-6790,-13 32-33,4 1-608,6 3-705,1 2-256,1 0-128,0 0-1505,-4 0-2211,-4 0-2145,-5 0-8745</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2.963"/>
    </inkml:context>
    <inkml:brush xml:id="br0">
      <inkml:brushProperty name="width" value="0.025" units="cm"/>
      <inkml:brushProperty name="height" value="0.025" units="cm"/>
    </inkml:brush>
  </inkml:definitions>
  <inkml:trace contextRef="#ctx0" brushRef="#br0">5 0 18610,'0'0'6769,"0"9"-6017,-1 31-135,-1-18-373,1 1-1,1 0 0,1 0 0,1 0 1,6 29-1,-7-50-216,-1-1 1,0 0-1,1 1 1,-1-1-1,1 1 0,0-1 1,-1 0-1,1 1 0,0-1 1,0 0-1,0 0 0,0 0 1,0 0-1,0 0 1,0 0-1,0 0 0,0 0 1,1 0-1,-1 0 0,0-1 1,1 1-1,-1 0 1,0-1-1,1 1 0,-1-1 1,1 0-1,1 1 0,0-1 93,0-1 1,0 1-1,0-1 0,0 0 0,0 0 0,-1 0 0,1 0 0,0 0 0,0 0 0,-1-1 0,1 1 0,3-4 1,6-4 436,0-2 1,-1 1 0,20-25 0,54-83-558,-85 117 0,0 1 0,0 0 0,0 0 0,0 0 0,0-1 0,0 1 0,0 0 0,0 0 0,0 0 0,1-1 0,-1 1 0,0 0 0,0 0 0,0 0 0,0 0 0,0-1 0,1 1 0,-1 0 0,0 0 0,0 0 0,0 0 0,1 0 0,-1 0 0,0 0 0,0 0 0,0 0 0,1 0 0,-1-1 0,0 1 0,0 0 0,1 0 0,-1 0 0,0 0 0,0 0 0,0 1 0,1-1 0,-1 0 0,0 0 0,0 0 0,1 0 0,-1 0 0,0 0 0,0 0 0,0 0 0,1 0 0,-1 0 0,0 1 0,0-1 0,0 0 0,0 0 0,0 0 0,1 0 0,-1 1 0,0-1 0,0 0 0,0 0 0,0 0 0,0 1 0,0-1 0,0 0 0,1 0 0,-1 1 0,4 24 0,-4 39 0,0-60 0,-3 35 0,1-26 0,1 1 0,0-1 0,1 1 0,1-1 0,3 23 0,-3-35 0,-1 1 0,1-1 0,0 1 0,0-1 0,-1 0 0,1 1 0,0-1 0,0 0 0,0 0 0,0 0 0,0 0 0,0 1 0,1-1 0,-1-1 0,0 1 0,0 0 0,1 0 0,-1 0 0,1-1 0,-1 1 0,1-1 0,-1 1 0,1-1 0,-1 0 0,1 1 0,-1-1 0,1 0 0,-1 0 0,1 0 0,-1 0 0,1 0 0,-1 0 0,1-1 0,0 1 0,-1 0 0,2-2 0,3 1 0,0-1 0,-1 0 0,1 0 0,-1 0 0,0-1 0,0 0 0,0 0 0,7-5 0,-3 0 0,-1 0 0,1-1 0,-1 0 0,-1 0 0,1-1 0,-1 0 0,-1 0 0,0 0 0,-1-1 0,0 0 0,0 0 0,-1 0 0,-1-1 0,0 0 0,3-21 0,-6 32-84,0 1-1,0 0 1,0 0-1,0-1 1,0 1-1,-1 0 1,1-1-1,0 1 1,0 0 0,0-1-1,0 1 1,0 0-1,-1 0 1,1-1-1,0 1 1,0 0-1,-1 0 1,1 0 0,0-1-1,0 1 1,-1 0-1,1 0 1,0 0-1,0 0 1,-1-1-1,1 1 1,0 0 0,-1 0-1,1 0 1,0 0-1,-1 0 1,1 0-1,0 0 1,-1 0 0,1 0-1,0 0 1,0 0-1,-1 0 1,1 0-1,0 0 1,-1 0-1,1 0 1,-1 1-1,-7-1-7602</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3.731"/>
    </inkml:context>
    <inkml:brush xml:id="br0">
      <inkml:brushProperty name="width" value="0.025" units="cm"/>
      <inkml:brushProperty name="height" value="0.025" units="cm"/>
    </inkml:brush>
  </inkml:definitions>
  <inkml:trace contextRef="#ctx0" brushRef="#br0">55 60 8584,'0'0'13074,"6"-9"-10784,17-27-390,-17 22 894,-12 13-1415,-9 12-945,7-1-387,0 0-1,1 1 0,0 0 0,1 1 0,0 0 0,1 0 0,0 0 0,1 0 0,1 1 0,0-1 0,0 1 0,1 0 0,1 0 0,0 0 0,1 16 0,0-28-33,0 1-1,0 0 1,1-1-1,-1 1 1,0-1-1,1 1 1,-1 0 0,1-1-1,0 1 1,-1-1-1,1 1 1,0-1-1,0 0 1,0 1-1,0-1 1,0 0-1,0 1 1,0-1 0,0 0-1,1 0 1,-1 0-1,0 0 1,1 0-1,1 0 1,0 0 28,0 0 0,0 0 0,0-1 0,0 1 0,0-1 0,0 0 0,0 0 0,0 0 0,1 0 0,-1 0 1,0-1-1,3-1 0,3 0 39,-1-1 1,0 0 0,0 0 0,0-1 0,0 0 0,-1 0-1,1-1 1,10-9 0,-13 8-81,0 0 0,0 0 0,-1-1 0,0 1 0,0-1 0,0 0 0,-1 0 0,0-1 0,0 1 0,-1-1 0,0 1 0,1-14 0,-2 18 0,-1-1 0,1 0 0,-1 1 0,0-1 0,0 0 0,-1 1 0,1-1 0,-1 1 0,1-1 0,-1 0 0,0 1 0,-1-1 0,1 1 0,-1 0 0,1 0 0,-1-1 0,0 1 0,0 0 0,0 0 0,-1 1 0,1-1 0,-1 0 0,1 1 0,-1-1 0,0 1 0,0 0 0,0 0 0,0 0 0,-4-1 0,4 2-205,1 0-1,-1 0 1,1 1-1,-1-1 1,0 1 0,1-1-1,-1 1 1,1 0 0,-1 0-1,0 0 1,1 1-1,-1-1 1,1 1 0,-1-1-1,1 1 1,-1 0-1,1 0 1,-4 1 0,-9 10-7520</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4.343"/>
    </inkml:context>
    <inkml:brush xml:id="br0">
      <inkml:brushProperty name="width" value="0.025" units="cm"/>
      <inkml:brushProperty name="height" value="0.025" units="cm"/>
    </inkml:brush>
  </inkml:definitions>
  <inkml:trace contextRef="#ctx0" brushRef="#br0">1 102 13901,'0'0'5899,"0"10"-4191,0-7-1536,0 1 0,0 0 0,0-1 0,1 1 0,0 0 0,-1-1 0,1 1 0,0 0 0,1-1 0,-1 0 0,1 1-1,-1-1 1,1 0 0,0 0 0,0 1 0,0-2 0,1 1 0,-1 0 0,1 0 0,0-1 0,-1 1 0,1-1 0,0 0 0,1 0 0,-1 0-1,0 0 1,0-1 0,1 1 0,-1-1 0,1 0 0,-1 0 0,1 0 0,4 0 0,2 1 50,1-1 0,0 0 0,0-1 0,0 0 0,-1-1-1,1 0 1,0-1 0,-1 0 0,1-1 0,-1 0 0,1 0 0,-1-1 0,12-6 0,-16 6-122,-1 1 0,1 0 1,-1-1-1,1 0 0,-1 0 0,0-1 1,-1 0-1,1 0 0,-1 0 1,0 0-1,0 0 0,0-1 0,-1 0 1,0 0-1,0 0 0,0 0 0,-1 0 1,0 0-1,0-1 0,-1 1 0,0-1 1,1-12-1,-2 18-100,1-1 0,-1 1 0,0-1 0,0 1 0,0-1 0,0 1 0,0-1 0,-1 1 0,1-1 0,0 1 0,-1-1 0,1 1 0,-1-1 0,1 1 0,-1-1 0,1 1 0,-1 0 0,0-1 0,0 1 0,0 0 0,0 0 0,0 0 0,0 0 0,0-1 0,0 2 0,-1-1 0,1 0 0,0 0 0,0 0 0,-1 0 0,1 1 0,-1-1 0,1 1 0,-1-1 0,1 1 0,0 0 0,-1-1 0,0 1 0,1 0 0,-1 0 0,1 0 0,-1 0 0,1 0 0,-1 0 0,1 1 0,-1-1 0,1 0 0,-1 1 0,1-1 0,0 1 0,-3 1 0,-4 1 0,-1 0 0,1 1 0,0 0 0,0 0 0,1 1 0,0 0 0,-13 11 0,-3 9 0,0 0 0,-28 42 0,43-54 0,0 0 0,0 0 0,1 1 0,1-1 0,0 2 0,1-1 0,-6 29 0,11-42-13,-1 1 0,1-1 0,0 1 0,0-1 0,0 0 0,0 1 0,0-1 0,0 0 0,1 1 1,-1-1-1,0 0 0,1 1 0,-1-1 0,1 0 0,-1 0 0,1 0 0,0 1 0,0-1 0,-1 0 0,1 0 0,0 0 0,0 0 0,0 0 0,0 0 0,0 0 0,0 0 0,0-1 0,0 1 0,1 0 1,-1-1-1,0 1 0,0-1 0,1 1 0,-1-1 0,0 0 0,1 1 0,-1-1 0,0 0 0,1 0 0,-1 0 0,0 0 0,1 0 0,-1 0 0,0 0 0,1 0 0,1-1 0,9-1-416,-1 0 0,0 0 0,-1-1 0,18-7-1,73-39-9269,-49 18 1750</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5.245"/>
    </inkml:context>
    <inkml:brush xml:id="br0">
      <inkml:brushProperty name="width" value="0.025" units="cm"/>
      <inkml:brushProperty name="height" value="0.025" units="cm"/>
    </inkml:brush>
  </inkml:definitions>
  <inkml:trace contextRef="#ctx0" brushRef="#br0">266 71 12396,'0'0'8813,"3"-9"-8119,2-2-291,-3 8-105,0-1 0,-1 1 0,1-1-1,-1 0 1,0 1 0,0-1 0,0 0-1,0 0 1,-1 0 0,1-6 0,-2 9-148,0 1 1,1-1-1,-1 1 1,1 0 0,-1 0-1,0-1 1,1 1 0,-1 0-1,0 0 1,1 0-1,-1 0 1,1 0 0,-1 0-1,0 0 1,1 0 0,-1 0-1,0 0 1,1 0-1,-1 0 1,0 0 0,1 1-1,-1-1 1,0 0 0,1 0-1,-1 1 1,1-1-1,-1 0 1,0 1 0,-20 8 61,-50 38 961,66-43-1110,0 0 0,0 0 0,0 1 1,0-1-1,1 1 0,0 0 0,0 1 1,0-1-1,1 1 0,-6 11 0,9-16-61,0-1 0,0 0 0,0 0 0,0 0-1,0 1 1,0-1 0,0 0 0,0 0 0,0 0-1,0 1 1,0-1 0,0 0 0,0 0 0,0 1-1,0-1 1,0 0 0,0 0 0,0 0 0,0 1-1,0-1 1,0 0 0,0 0 0,0 0 0,0 1-1,1-1 1,-1 0 0,0 0 0,0 0 0,0 0 0,0 0-1,0 1 1,1-1 0,-1 0 0,0 0 0,0 0-1,0 0 1,0 0 0,1 0 0,-1 0 0,0 1-1,0-1 1,1 0 0,-1 0 0,0 0 0,0 0-1,0 0 1,1 0 0,-1 0 0,17-3 97,13-9 87,18-18-53,-35 21-108,0 1 1,1 0-1,27-12 1,-41 20-15,-18 36-310,-77 141 505,-76 202 0,157-345-202,8-24-4,8-17 0,7-19 0,192-262-2160,-9 12 119,-188 270 2082,16-26 426,-15 27-229,-8 18-135,-24 45 161,20-46-154,1 0-1,0 0 1,1 1-1,0 0 0,1 0 1,1 0-1,0 0 0,-2 17 1,5-29-95,0-1 1,0 0-1,0 1 1,0-1-1,0 1 0,0-1 1,0 0-1,0 1 1,0-1-1,0 1 1,0-1-1,1 0 1,-1 1-1,0-1 1,0 0-1,0 1 1,0-1-1,1 0 0,-1 1 1,0-1-1,0 0 1,1 0-1,-1 1 1,0-1-1,1 0 1,-1 0-1,0 1 1,1-1-1,-1 0 1,0 0-1,1 0 0,-1 0 1,0 1-1,1-1 1,0 0-1,16-4 467,15-16 172,-8-3-586,-1-1 1,-1-1-1,-1-1 1,-2-1-1,30-53 1,-63 129-69,-4-14-54,9-21-89,2 0 0,0 0 0,0 0 0,2 1 0,-1 0 1,2 0-1,0 1 0,-2 17 0,6-32 23,1-1 1,-1 1-1,0-1 0,0 1 1,1-1-1,-1 1 0,0-1 1,1 1-1,-1-1 0,0 1 1,1-1-1,-1 0 0,1 1 1,-1-1-1,1 0 0,-1 1 1,1-1-1,-1 0 0,1 0 1,-1 0-1,1 1 0,-1-1 1,1 0-1,-1 0 0,1 0 1,-1 0-1,1 0 0,0 0 1,-1 0-1,1 0 0,-1 0 1,1 0-1,-1 0 0,1 0 1,-1 0-1,1-1 0,-1 1 1,1 0-1,-1 0 0,1-1 1,26-8-4125,7-12-3411,5-8-2451</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6.009"/>
    </inkml:context>
    <inkml:brush xml:id="br0">
      <inkml:brushProperty name="width" value="0.025" units="cm"/>
      <inkml:brushProperty name="height" value="0.025" units="cm"/>
    </inkml:brush>
  </inkml:definitions>
  <inkml:trace contextRef="#ctx0" brushRef="#br0">179 232 9769,'-10'7'8109,"-7"6"-6557,-71 58 3001,81-65-4193,0 0 0,1 0-1,0 1 1,1-1 0,0 2 0,0-1 0,0 0 0,1 1-1,0 0 1,-6 16 0,10-24-358,0 1-1,0 0 1,0-1 0,0 1-1,0 0 1,0-1 0,0 1-1,0 0 1,1-1-1,-1 1 1,0 0 0,0-1-1,0 1 1,1 0 0,-1-1-1,0 1 1,1-1 0,-1 1-1,1 0 1,-1-1-1,0 1 1,1-1 0,-1 1-1,1-1 1,0 0 0,-1 1-1,1-1 1,-1 0 0,1 1-1,0-1 1,-1 0-1,1 1 1,-1-1 0,1 0-1,0 0 1,-1 0 0,1 0-1,0 0 1,-1 0-1,1 0 1,0 0 0,0 0-1,-1 0 1,1 0 0,0 0-1,-1 0 1,1 0 0,-1-1-1,1 1 1,0-1-1,39-10 188,-30 5-190,1 0 0,-1 0 0,0-1 0,-1-1 0,0 1 0,0-2 0,0 1 0,7-11 0,7-12-282,22-39-1,-37 58 182,-14 64-2241,6-52 2342,-6 19-108,1-1 0,0 1-1,1 0 1,1 0 0,-1 33-1,4-51 104,0-1-1,0 1 0,1-1 1,-1 1-1,0-1 0,0 0 1,0 1-1,1-1 0,-1 1 1,0-1-1,0 0 0,1 1 1,-1-1-1,0 1 1,1-1-1,-1 0 0,1 0 1,-1 1-1,0-1 0,1 0 1,-1 0-1,1 1 0,-1-1 1,1 0-1,-1 0 0,1 0 1,-1 0-1,0 0 0,1 1 1,-1-1-1,1 0 1,-1 0-1,1 0 0,-1 0 1,1-1-1,-1 1 0,1 0 1,-1 0-1,1 0 0,-1 0 1,1 0-1,-1-1 0,0 1 1,1 0-1,-1 0 0,1-1 1,23-11 185,1-10-50,-2-2 0,0 0 1,-1-2-1,-1 0 1,21-37-1,-31 46-46,123-205 2127,-188 313-1616,31-57-333,1 2 1,3 1-1,1 0 0,-21 63 1,38-98-226,0 0 1,0 1-1,0-1 1,1 0-1,-1 1 1,1-1-1,0 1 1,0-1-1,-1 0 1,2 1-1,-1-1 1,0 4-1,1-6 15,0-1 0,-1 1-1,1 0 1,0 0 0,-1 0-1,1 0 1,0-1 0,-1 1-1,1 0 1,0 0 0,-1-1-1,1 1 1,-1-1 0,1 1 0,-1 0-1,1-1 1,-1 1 0,1-1-1,-1 1 1,1-1 0,-1 1-1,0-1 1,1 0 0,-1 1-1,1-2 1,33-56 1024,-21 22-951,-11 29-119,0 0 0,0 0 0,1 0 0,0 0 1,0 0-1,1 1 0,8-13 0,7 80-566,-16-58 566,-1 0-1,1 0 0,0 1 0,0-2 0,0 1 0,1 0 1,-1-1-1,1 1 0,-1-1 0,1 0 0,0 0 0,0 0 1,0-1-1,0 0 0,0 1 0,0-1 0,0-1 0,0 1 1,1 0-1,-1-1 0,0 0 0,0 0 0,1-1 0,-1 1 1,0-1-1,0 1 0,5-3 0,5 0 19,0-1 0,0-1 0,-1 0 0,1 0 0,-1-2 0,20-12 0,18-20 105,-79 88-283,21-38 200,1 0-1,0 0 0,1 1 1,1-1-1,-1 1 0,2 0 1,0 0-1,0 0 0,-1 24 0,4-35-48,0 0 0,0-1 0,0 1-1,0-1 1,0 1 0,0-1 0,0 1-1,0 0 1,1-1 0,-1 1 0,0-1-1,0 1 1,1-1 0,-1 1 0,0-1-1,1 1 1,-1-1 0,1 1 0,-1-1-1,0 0 1,1 1 0,-1-1 0,1 0 0,-1 1-1,1-1 1,-1 0 0,1 0 0,-1 1-1,1-1 1,-1 0 0,1 0 0,0 0-1,-1 0 1,1 1 0,-1-1 0,1 0-1,0 0 1,-1 0 0,1-1 0,-1 1-1,1 0 1,-1 0 0,1 0 0,0 0-1,-1 0 1,1-1 0,0 1 0,2-1-161,0 0 1,0 0 0,-1 0-1,1-1 1,0 1 0,-1-1-1,1 0 1,-1 1 0,3-4-1,2-2-1264,-1-2-1,0 1 0,0 0 0,-1-1 0,5-12 1,8-22-6942</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6.354"/>
    </inkml:context>
    <inkml:brush xml:id="br0">
      <inkml:brushProperty name="width" value="0.025" units="cm"/>
      <inkml:brushProperty name="height" value="0.025" units="cm"/>
    </inkml:brush>
  </inkml:definitions>
  <inkml:trace contextRef="#ctx0" brushRef="#br0">17 0 12684,'0'0'4484,"-17"53"-4131,17-35-642,0-2-2657,9-4-5735</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6.694"/>
    </inkml:context>
    <inkml:brush xml:id="br0">
      <inkml:brushProperty name="width" value="0.025" units="cm"/>
      <inkml:brushProperty name="height" value="0.025" units="cm"/>
    </inkml:brush>
  </inkml:definitions>
  <inkml:trace contextRef="#ctx0" brushRef="#br0">80 0 16047,'0'0'7084,"-11"7"-5178,-2 1-1507,7-5-243,1 0-1,0 0 1,0 1-1,1-1 1,-1 1-1,0 0 1,1 0 0,-5 7-1,9-11-131,-1 0-1,1 1 1,-1-1 0,1 1-1,-1-1 1,1 1-1,-1-1 1,1 1 0,-1-1-1,1 1 1,-1-1 0,1 1-1,0 0 1,0-1-1,-1 1 1,1-1 0,0 1-1,0 0 1,0 0 0,-1-1-1,1 1 1,0 0 0,0-1-1,0 1 1,0 0-1,0-1 1,0 1 0,1 0-1,-1-1 1,0 1 0,0 0-1,0-1 1,1 1-1,-1 0 1,0-1 0,1 1-1,0 0 1,1 0 2,0 0 0,0 0 1,0 0-1,0-1 0,0 1 0,0-1 1,0 1-1,0-1 0,1 0 0,-1 0 1,4 0-1,63-11 170,-63 9-52,1 0-1,-1 1 1,1-1-1,0 1 1,-1 1-1,1-1 1,0 1-1,-1 0 1,1 0-1,0 1 1,-1 0-1,1 0 0,-1 1 1,1 0-1,10 4 1,-13-4-39,0-1 1,0 0-1,0 0 0,1 0 1,-1 0-1,0-1 0,0 0 1,0 0-1,1 0 0,-1 0 1,0-1-1,0 0 0,0 1 1,0-2-1,1 1 0,-1 0 1,-1-1-1,7-3 0,-5 3-77,1 0 1,0 0-1,0 0 0,0 0 1,0 1-1,11-1 0,-16 2-27,-1 1 0,0-1-1,1 0 1,-1 1-1,1-1 1,-1 0 0,0 1-1,1-1 1,-1 1 0,1-1-1,-1 1 1,0-1-1,0 1 1,1-1 0,-1 1-1,0-1 1,0 1 0,0-1-1,0 1 1,1-1 0,-1 1-1,0-1 1,0 1-1,0 0 1,0-1 0,0 1-1,0-1 1,-1 1 0,1-1-1,0 1 1,-2 26-1265,1-17-8371</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7.225"/>
    </inkml:context>
    <inkml:brush xml:id="br0">
      <inkml:brushProperty name="width" value="0.025" units="cm"/>
      <inkml:brushProperty name="height" value="0.025" units="cm"/>
    </inkml:brush>
  </inkml:definitions>
  <inkml:trace contextRef="#ctx0" brushRef="#br0">122 9 7911,'0'0'23287,"-11"-2"-23255,6 1-19,1 0 1,0 0 1,0 0 0,0 0-1,0 0 1,0 1 0,0 0-1,0 0 1,1 0 0,-1 0 0,0 1-1,0 0 1,0-1 0,0 1-1,0 1 1,0-1 0,1 0-1,-1 1 1,0 0 0,1 0-1,0 0 1,-5 4 0,8-6-15,0 1-1,0-1 1,0 1 0,0-1 0,0 1-1,0-1 1,0 1 0,0-1 0,1 1-1,-1-1 1,0 0 0,0 1-1,1-1 1,-1 1 0,0-1 0,1 0-1,-1 1 1,0-1 0,1 0 0,-1 1-1,0-1 1,1 0 0,-1 0 0,1 1-1,-1-1 1,0 0 0,1 0 0,-1 0-1,1 0 1,-1 1 0,1-1 0,-1 0-1,1 0 1,-1 0 0,1 0 0,-1 0-1,1 0 1,27 7 12,-23-5-3,14 3-144,0 2 0,32 16 0,-47-21 100,0 0 0,0 0 0,-1 0 0,1 0 0,-1 1 0,1-1 0,-1 1 0,0 0 0,0 0 0,0 0 0,0 1 0,-1-1 0,1 1 0,-1-1 0,0 1 0,0 0 0,0 0 0,-1 0 0,3 7-1,-4-8 75,-1-1 0,1 1-1,-1-1 1,1 0-1,-1 1 1,0-1-1,0 1 1,0-1-1,0 0 1,0 0 0,-1 1-1,1-1 1,-1 0-1,1 0 1,-1-1-1,0 1 1,0 0-1,0 0 1,0-1-1,0 1 1,0-1 0,0 0-1,0 0 1,-1 0-1,1 0 1,-5 2-1,-9 3 348,0-1 0,-29 6 0,38-10-353,-4 2-211,-32 5 566,16-7-3054,25-17-15922</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7.866"/>
    </inkml:context>
    <inkml:brush xml:id="br0">
      <inkml:brushProperty name="width" value="0.025" units="cm"/>
      <inkml:brushProperty name="height" value="0.025" units="cm"/>
    </inkml:brush>
  </inkml:definitions>
  <inkml:trace contextRef="#ctx0" brushRef="#br0">32 1 14414,'0'0'12043,"1"64"-11082,-7-17 288,-3 8-544,2 1-545,1 0-96,3-6-32,1-10-32,2-6 32,0-11-320,0-6-1025,6-9-1250,-3-8-1633</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33.389"/>
    </inkml:context>
    <inkml:brush xml:id="br0">
      <inkml:brushProperty name="width" value="0.025" units="cm"/>
      <inkml:brushProperty name="height" value="0.025" units="cm"/>
    </inkml:brush>
  </inkml:definitions>
  <inkml:trace contextRef="#ctx0" brushRef="#br0">182 197 14350,'0'0'6897,"-9"-2"-2888,5 0-3786,0 1 0,-1 0 0,1 0 0,0 0 0,-1 1 0,1-1 0,0 1 0,-1 0 0,1 0 0,-1 1 0,1-1 0,0 1 0,-1 0 0,1 0 0,0 1 0,0-1 0,0 1 0,0 0 0,0 0 0,0 0 0,-7 5 0,5-1-169,-1 0 0,1 1 0,0 0 0,1 0 0,-1 0 0,1 1-1,1-1 1,-1 1 0,2 0 0,-1 0 0,1 1 0,0-1 0,1 1 0,-1 0 0,2-1 0,-1 1 0,1 0 0,1 11 0,0-19-50,0 0 1,0 0 0,0 1-1,1-1 1,-1 0-1,0 0 1,1 0 0,-1 0-1,1 0 1,-1 0-1,1 0 1,0 0 0,-1 0-1,1 0 1,0-1-1,0 1 1,0 0 0,-1 0-1,1-1 1,0 1-1,0 0 1,0-1 0,0 1-1,0-1 1,2 1 0,0 0 11,1 0 1,-1-1-1,0 1 1,1-1 0,-1 0-1,0 0 1,1 0-1,-1-1 1,4 0 0,4-1 74,-1-1 0,1 0 0,-1-1 1,18-9-1,0-4-3,0-2 0,-1 0-1,-1-2 1,-1-1 0,24-26 0,-34 31-53,0 0-1,-1-1 1,-1-1-1,-1 0 1,0-1-1,-2 0 1,0 0-1,9-29 1,-15 29-35,-5 16 0,-3 10 0,-5 11 0,0 6 0,2 1 0,1 0 0,1 0 0,1 0 0,1 1 0,1-1 0,1 1 0,2 26 0,0-47-9,0 1 0,0 0 1,0-1-1,0 1 0,0-1 0,1 1 1,0-1-1,0 0 0,0 0 0,1 0 1,-1 0-1,1 0 0,0 0 0,0-1 1,1 1-1,-1-1 0,1 0 0,-1 0 1,1 0-1,0-1 0,0 1 0,6 2 0,-1-1-306,1-1-1,0 0 1,0 0-1,0-1 0,0-1 1,0 1-1,0-2 0,1 1 1,13-2-1,29-5-8145</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8.194"/>
    </inkml:context>
    <inkml:brush xml:id="br0">
      <inkml:brushProperty name="width" value="0.025" units="cm"/>
      <inkml:brushProperty name="height" value="0.025" units="cm"/>
    </inkml:brush>
  </inkml:definitions>
  <inkml:trace contextRef="#ctx0" brushRef="#br0">1 30 11275,'0'0'6630,"59"0"-5701,-24 0-545,4 0-288,6-4-544,-6-7-3620,0-3-4036</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8.552"/>
    </inkml:context>
    <inkml:brush xml:id="br0">
      <inkml:brushProperty name="width" value="0.025" units="cm"/>
      <inkml:brushProperty name="height" value="0.025" units="cm"/>
    </inkml:brush>
  </inkml:definitions>
  <inkml:trace contextRef="#ctx0" brushRef="#br0">96 1 15535,'0'0'5931,"-9"9"-4602,-2 3-917,0 0 0,2 1 0,-1 1 0,-11 22 0,17-29-91,1 1-1,-1-1 0,1 1 1,1 0-1,-1-1 0,2 1 1,-1 1-1,1-1 0,0 0 1,0 0-1,1 0 0,0 0 0,2 9 1,-1-15-237,-1-1 0,1 0 0,0 1 0,0-1 0,0 0 0,0 0 0,0 1 0,0-1 0,0 0 1,0 0-1,0 0 0,0 0 0,1 0 0,-1-1 0,0 1 0,1 0 0,-1-1 0,1 1 0,-1 0 0,1-1 0,-1 0 0,1 1 0,-1-1 1,1 0-1,-1 0 0,1 0 0,-1 0 0,1 0 0,2 0 0,3-1 62,0 1 1,0-1-1,0 0 1,0 0-1,9-4 0,-8 2-145,0 0 0,-1-1 0,1 0 0,-1 0 0,0-1 0,0 0 0,-1 0 0,1-1 0,-1 0 0,-1 0 0,1 0 0,-1-1 0,0 1 0,0-1 0,-1-1 0,0 1 0,0-1 0,0 1 0,-1-1 0,-1 0 0,1 0 0,-1 0 0,-1-1 0,1 1 0,-1 0 0,-1-10 0,0 17-42,1-1 0,-1 1 0,0 0 1,-1 0-1,1 0 0,0 0 0,0-1 0,0 1 0,-1 0 0,1 0 0,0 0 1,-1 0-1,1 0 0,-1 0 0,0 0 0,1 0 0,-1 0 0,0 0 1,1 0-1,-1 0 0,0 0 0,0 0 0,0 1 0,0-1 0,0 0 0,0 1 1,-2-2-1,-32-1-3548,28 3 2647,-12 0-5971</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8.879"/>
    </inkml:context>
    <inkml:brush xml:id="br0">
      <inkml:brushProperty name="width" value="0.025" units="cm"/>
      <inkml:brushProperty name="height" value="0.025" units="cm"/>
    </inkml:brush>
  </inkml:definitions>
  <inkml:trace contextRef="#ctx0" brushRef="#br0">10 19 4773,'0'0'22437,"-1"13"-21893,-2 11-176,1-4-180,0-1 1,1 0 0,0 1 0,2-1 0,3 25-1,-3-42-138,0 0 0,0 0-1,0 0 1,0 0 0,0 0-1,1 0 1,-1 0 0,1-1-1,-1 1 1,1 0 0,-1-1-1,1 1 1,0-1 0,0 0-1,0 1 1,0-1 0,0 0 0,0 0-1,0 0 1,0-1 0,0 1-1,0 0 1,0-1 0,1 1-1,-1-1 1,0 0 0,0 0-1,1 0 1,-1 0 0,0 0-1,1 0 1,-1-1 0,0 1-1,0-1 1,4-1 0,2 0 122,-1 0 1,1-1-1,-1 1 0,0-2 1,0 1-1,-1-1 1,1 0-1,-1 0 1,8-7-1,-7 3-172,-1 0 0,0-1 0,0 1 0,-1-1 0,-1 0 0,1-1 0,-2 1 0,1-1 0,-1 0 0,0 0 0,-1 0 0,0 0 0,-1 0 0,0 0 0,-1 0 0,0-1 0,-2-11 0,2 22 0,0 1 0,-1 0 0,1 0 0,0 0 0,-1-1 0,1 1 0,-1 0 0,1-1 0,-1 1 0,1 0 0,-1-1 0,0 1 0,1 0 0,-1-1 0,0 1 0,1-1 0,-1 0 0,0 1 0,0-1 0,0 1 0,1-1 0,-1 0 0,0 0 0,0 1 0,0-1 0,0 0 0,1 0 0,-1 0 0,0 0 0,0 0 0,0 0 0,0 0 0,0 0 0,1-1 0,-1 1 0,0 0 0,0 0 0,0-1 0,0 1 0,1-1 0,-1 1 0,0 0 0,1-1 0,-1 1 0,0-1 0,1 0 0,-1 1 0,0-1 0,1 0 0,-1 1 0,1-1 0,-1 0 0,1 1 0,-1-1 0,1 0 0,0 0 0,-1 0 0,1 1 0,0-1 0,0 0 0,0 0 0,-1-1 0,-9 54-5242,10-50 4947,-1 0 0,1 0 0,0-1 0,0 1 0,0 0 0,0-1 0,0 1 0,0 0 0,0 0 0,1-1 0,-1 1 0,1 0 0,-1-1 0,1 1 0,0 0 0,-1-1 0,1 1 0,0-1 0,0 1 0,0-1 0,0 0 0,0 1 0,1-1 0,-1 0 0,0 0 0,3 2 0,14 0-5428</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9.410"/>
    </inkml:context>
    <inkml:brush xml:id="br0">
      <inkml:brushProperty name="width" value="0.025" units="cm"/>
      <inkml:brushProperty name="height" value="0.025" units="cm"/>
    </inkml:brush>
  </inkml:definitions>
  <inkml:trace contextRef="#ctx0" brushRef="#br0">108 36 6598,'0'0'16677,"-10"4"-15139,9-4-1513,-55 27 1309,53-25-1163,1-1-1,-1 1 1,0 0 0,1 0-1,-1 0 1,1 0 0,-1 0-1,1 1 1,0-1 0,0 1-1,0-1 1,1 1 0,-1 0-1,0-1 1,1 1 0,0 0-1,0 0 1,0 0 0,-2 7-1,31-9 652,1-2-547,-9 0-261,0 1 1,31 3 0,-47-2-19,0-1 1,-1 1 0,1 0-1,-1-1 1,1 1-1,-1 1 1,1-1-1,-1 1 1,0-1-1,1 1 1,-1 0-1,0 0 1,0 0-1,-1 1 1,1-1-1,0 1 1,-1-1-1,1 1 1,-1 0-1,3 5 1,-2-46 1060,14-71 0,-17 109-1058,0-1 0,0 1-1,0-1 1,0 1 0,0 0 0,1-1 0,-1 1 0,0-1-1,0 1 1,1 0 0,-1-1 0,0 1 0,0 0 0,1-1-1,-1 1 1,0 0 0,1 0 0,-1-1 0,0 1-1,1 0 1,-1 0 0,1-1 0,-1 1 0,0 0 0,1 0-1,-1 0 1,1 0 0,-1 0 0,0 0 0,1 0-1,-1 0 1,1 0 0,-1 0 0,1 0 0,-1 0 0,0 0-1,1 0 1,-1 0 0,1 0 0,-1 0 0,0 0 0,1 1-1,-1-1 1,1 0 0,-1 0 0,0 1 0,1-1-1,-1 0 1,0 0 0,1 1 0,20 21-101,-13-12 72,-4-7-104,0 1 1,0 0-1,0-1 1,0 0-1,1 0 1,0 0-1,-1 0 0,1-1 1,0 1-1,0-1 1,1-1-1,-1 1 1,0-1-1,1 0 1,-1 0-1,0 0 1,1-1-1,-1 0 1,7-1-1,-9 1 153,1-1 1,0-1-1,-1 1 1,1-1-1,-1 1 1,1-1 0,-1 0-1,0 0 1,0-1-1,0 1 1,0 0-1,0-1 1,-1 0-1,1 0 1,-1 0-1,1 0 1,-1 0-1,0 0 1,0-1-1,-1 1 1,1-1-1,-1 1 1,1-1-1,-1 1 1,0-1-1,-1 0 1,2-6-1,-2 5 571,-1 13-246,-6 33-170,4-26-205,1 1-1,0 0 0,2 0 1,0 16-1,0-31-22,1 0 0,-1-1-1,0 1 1,1-1-1,-1 1 1,1 0-1,-1-1 1,0 1 0,1-1-1,-1 1 1,1-1-1,-1 1 1,1-1-1,0 0 1,-1 1 0,1-1-1,-1 1 1,1-1-1,0 0 1,-1 0-1,1 1 1,0-1 0,-1 0-1,1 0 1,0 0-1,-1 0 1,1 0-1,0 0 1,0 0 0,-1 0-1,1 0 1,0 0-1,-1 0 1,1 0 0,0-1-1,-1 1 1,1 0-1,1-1 1,24-14-4593,-9-6-104,-3-6-1868</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9.752"/>
    </inkml:context>
    <inkml:brush xml:id="br0">
      <inkml:brushProperty name="width" value="0.025" units="cm"/>
      <inkml:brushProperty name="height" value="0.025" units="cm"/>
    </inkml:brush>
  </inkml:definitions>
  <inkml:trace contextRef="#ctx0" brushRef="#br0">13 0 14638,'0'0'7719,"-12"73"-8071,20-47-2563,2-3-3587</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20.113"/>
    </inkml:context>
    <inkml:brush xml:id="br0">
      <inkml:brushProperty name="width" value="0.025" units="cm"/>
      <inkml:brushProperty name="height" value="0.025" units="cm"/>
    </inkml:brush>
  </inkml:definitions>
  <inkml:trace contextRef="#ctx0" brushRef="#br0">109 8 9097,'0'0'8034,"-9"1"-4020,4 0-3783,1-1-1,-1 1 0,1 0 0,-1 1 0,0-1 1,1 1-1,0 0 0,-1 0 0,1 0 1,0 1-1,0-1 0,0 1 0,1 0 0,-1 0 1,1 1-1,-1-1 0,1 1 0,0-1 0,0 1 1,1 0-1,-1 0 0,1 0 0,0 1 1,0-1-1,0 0 0,1 1 0,-1-1 0,1 1 1,0 0-1,1-1 0,-1 6 0,1-9-227,0 0-1,0 0 0,0 0 1,1 0-1,-1 0 1,1 0-1,-1 0 0,0 0 1,1 0-1,-1 0 0,1 0 1,0 0-1,-1-1 1,1 1-1,0 0 0,0 0 1,-1-1-1,1 1 0,0-1 1,0 1-1,0 0 1,0-1-1,0 0 0,0 1 1,0-1-1,0 1 0,0-1 1,0 0-1,0 0 1,0 0-1,0 0 0,0 0 1,0 0-1,0 0 0,0 0 1,0 0-1,0 0 1,0 0-1,0 0 0,0-1 1,1 0-1,3 0 36,0 0 1,0 0-1,0 0 0,-1-1 0,1 0 1,0 0-1,8-5 0,-4-1 117,0 0 0,-1-1-1,0 0 1,0 0 0,-1-1 0,0 0 0,-1 0 0,0-1-1,9-20 1,-33 114-1338,12-24-2599,6-58 3514,0-1 0,-1 1 0,1 0 0,0 0 0,0 0 0,0 0 0,0-1 0,0 1 0,0 0 0,0 0 0,0 0 0,0 0 0,1-1 0,-1 1 0,0 0 0,0 0 0,1 0 0,-1-1 0,0 1 0,1 0 0,-1 0 0,1-1 0,-1 1 0,1 0 0,-1-1 0,1 1 0,0-1 0,-1 1 0,1-1 0,0 1 0,-1-1 0,1 1 0,0-1 0,0 0 0,0 1 0,-1-1 0,1 0 0,0 0 0,0 1 0,0-1 0,-1 0 0,1 0 0,0 0 0,0 0 0,0 0 0,0 0 0,0 0 0,1-1 0,18 1-6464</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20.470"/>
    </inkml:context>
    <inkml:brush xml:id="br0">
      <inkml:brushProperty name="width" value="0.025" units="cm"/>
      <inkml:brushProperty name="height" value="0.025" units="cm"/>
    </inkml:brush>
  </inkml:definitions>
  <inkml:trace contextRef="#ctx0" brushRef="#br0">77 40 5862,'1'-8'9027,"1"-16"-5906,-2 16 2805,-9 36-3709,2-4-1956,1 0 1,1 0-1,1 0 1,0 1 0,2 33-1,2-57-239,0 0-1,0 0 1,1 0-1,-1 1 1,1-1-1,-1 0 1,1 0-1,-1 0 1,1 0 0,0 0-1,-1 0 1,1 0-1,0 0 1,0-1-1,0 1 1,0 0-1,0 0 1,0-1-1,0 1 1,0 0-1,0-1 1,0 1-1,2 0 1,35 11 256,-6-2-405,-31-9 137,1 0 1,0 0 0,0 0 0,0 0 0,0 1 0,-1-1 0,1 0 0,0 1 0,-1-1 0,1 1 0,-1-1 0,0 1 0,1 0 0,-1 0 0,0 0 0,0-1 0,0 1 0,-1 0 0,1 0 0,0 0-1,-1 1 1,1-1 0,-1 0 0,0 0 0,1 0 0,-1 0 0,0 0 0,0 0 0,-1 1 0,1-1 0,0 0 0,-1 0 0,1 0 0,-1 0 0,0 0 0,1 0 0,-1 0 0,0 0 0,0 0-1,-1-1 1,1 1 0,0 0 0,-1 0 0,1-1 0,0 1 0,-1-1 0,0 0 0,1 1 0,-1-1 0,0 0 0,0 0 0,0 0 0,0 0 0,0 0 0,0 0 0,0-1 0,0 1 0,-3 0-1,-3 2 46,0-1 0,-1 0-1,1 0 1,-1-1 0,0 0-1,0 0 1,1-1-1,-1 0 1,0-1 0,1 0-1,-10-2 1,17 3-196,1 0 1,-1-1-1,1 1 1,-1-1-1,1 0 0,-1 1 1,1-1-1,-1 1 1,1-1-1,0 0 1,-1 1-1,1-1 0,0 0 1,0 1-1,-1-1 1,1 0-1,0 1 1,0-1-1,0 0 1,0 0-1,0-1 0,4-16-7188,9 4-1534</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20.829"/>
    </inkml:context>
    <inkml:brush xml:id="br0">
      <inkml:brushProperty name="width" value="0.025" units="cm"/>
      <inkml:brushProperty name="height" value="0.025" units="cm"/>
    </inkml:brush>
  </inkml:definitions>
  <inkml:trace contextRef="#ctx0" brushRef="#br0">0 1 18738,'0'0'10346,"3"74"-8841,1-35-64,-4 7-704,0 0-737,0 1 0,0-4 0,2-3 0,3-5 0,5-7-737,1-6-1281,1-6-928,-1-10-1346,0-6-1442,1 0-4099</inkml:trace>
  <inkml:trace contextRef="#ctx0" brushRef="#br0" timeOffset="0.5">166 277 16752,'0'0'12823,"9"6"-11996,-5-3-785,0-1 1,0 0-1,0 0 1,0 0-1,0-1 0,0 1 1,0-1-1,1 0 1,-1 0-1,0-1 0,1 1 1,-1-1-1,5 0 0,-6-1 16,0 1 0,0-1-1,-1 1 1,1-1-1,0 0 1,-1 0-1,1-1 1,-1 1-1,1 0 1,-1-1 0,1 0-1,-1 1 1,0-1-1,0 0 1,0 0-1,0 0 1,0 0-1,0-1 1,-1 1-1,1-1 1,-1 1 0,0-1-1,1 1 1,-1-1-1,0 1 1,-1-1-1,2-5 1,-1 6-47,0 0-1,-1 0 1,1 0 0,-1 0-1,0 0 1,1 0 0,-1 0-1,0-1 1,0 1 0,0 0-1,-1 0 1,1 0 0,0 0-1,-2-4 1,2 6-10,-1-1 1,1 1-1,-1-1 1,1 0-1,-1 1 1,1-1-1,-1 1 0,0 0 1,1-1-1,-1 1 1,1-1-1,-1 1 1,0 0-1,1 0 0,-1-1 1,0 1-1,0 0 1,1 0-1,-1 0 1,0 0-1,1 0 0,-1 0 1,0 0-1,0 0 1,1 0-1,-1 0 1,-1 0-1,-2 2-4,-1-1 0,1 1 0,0 0 0,0 0 0,0 0 0,0 0-1,0 1 1,1 0 0,-1 0 0,1 0 0,0 0 0,-4 4 0,-7 9 3,2 1 0,-20 33 0,28-42 0,0 0 0,0 0 0,1 0 0,1 0 0,-1 1 0,1-1 0,1 0 0,-1 1 0,1 14 0,1-22-34,0 0 0,0 0 0,0 0 0,0 0 0,0 0 0,1 0 0,-1 0 0,0-1-1,1 1 1,-1 0 0,1 0 0,-1 0 0,1-1 0,-1 1 0,1 0 0,-1 0 0,1-1 0,0 1 0,-1-1 0,1 1 0,0 0 0,0-1 0,-1 1 0,1-1 0,0 0 0,1 1-1,31 3-2297,-24-5 1273,0 0 0,-1-1 1,0 1-1,1-2 1,12-4-1,15-15-7258,2-2-5824</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21.157"/>
    </inkml:context>
    <inkml:brush xml:id="br0">
      <inkml:brushProperty name="width" value="0.025" units="cm"/>
      <inkml:brushProperty name="height" value="0.025" units="cm"/>
    </inkml:brush>
  </inkml:definitions>
  <inkml:trace contextRef="#ctx0" brushRef="#br0">168 0 18642,'0'0'6534,"-10"7"-5402,7-5-1013,-34 24 1072,35-25-1134,1 0 1,0 0-1,-1 1 1,1-1-1,0 0 1,0 1 0,-1-1-1,1 1 1,0 0-1,1-1 1,-1 1-1,0 0 1,0-1 0,1 1-1,-1 0 1,1 0-1,-1 0 1,1 0-1,0-1 1,0 1 0,0 0-1,0 0 1,0 0-1,1 3 1,1-2-37,0 0 0,1 0 0,-1 0 0,1 0 0,0 0 0,0-1 0,0 1 0,1-1 0,-1 0 0,6 3 0,12 10-97,-19-13 58,1 0 0,-1 0 0,1 1 0,-1-1 0,0 1 0,0 0 0,0 0 0,0 0 0,-1 0 0,1 0 0,-1 0 0,1 0 0,-1 0 1,0 1-1,-1-1 0,1 0 0,0 7 0,-1-7 84,-1-1 0,1 1 0,-1-1 0,0 1 0,0-1 0,0 1 0,0-1 0,-1 1 0,1-1 0,-1 0 0,1 0 0,-1 0 0,0 0 0,1 0 0,-1 0 0,0 0 0,0 0 0,-1-1 0,1 1 0,0-1 0,-1 0 0,-4 3 0,-2 0 60,-1 0 0,0 0-1,1-1 1,-2 0-1,-15 2 1,0-3-2540,0-2-3842,4-2-8291</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21.687"/>
    </inkml:context>
    <inkml:brush xml:id="br0">
      <inkml:brushProperty name="width" value="0.025" units="cm"/>
      <inkml:brushProperty name="height" value="0.025" units="cm"/>
    </inkml:brush>
  </inkml:definitions>
  <inkml:trace contextRef="#ctx0" brushRef="#br0">134 0 7591,'0'0'19544,"-8"8"-19181,-6 6-220,1 0 0,1 1 0,0 0 0,1 1 0,-13 26 0,17-30-84,2-1 0,0 1 1,0 0-1,1 1 1,0-1-1,1 1 0,1 0 1,0 0-1,1 0 0,0 16 1,2-27-53,-1 1 1,1 0 0,0-1-1,0 1 1,0 0 0,1-1 0,-1 1-1,1-1 1,-1 0 0,1 1-1,0-1 1,0 0 0,0 0-1,0 0 1,0-1 0,0 1-1,0 0 1,1-1 0,-1 1-1,1-1 1,-1 0 0,1 0-1,0 0 1,-1 0 0,1 0-1,0-1 1,0 1 0,4 0-1,12 2-547,-1-1-1,39 0 0,-48-2 56,55-2-3750,-23-4-1843,6-8-8074</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06.434"/>
    </inkml:context>
    <inkml:brush xml:id="br0">
      <inkml:brushProperty name="width" value="0.025" units="cm"/>
      <inkml:brushProperty name="height" value="0.025" units="cm"/>
    </inkml:brush>
  </inkml:definitions>
  <inkml:trace contextRef="#ctx0" brushRef="#br0">68 76 8232,'0'0'18385,"-1"13"-17066,-33 279 2505,1-41-3367,36-296-389,26-231 414,-23 237-482,20-90 0,-23 114 0,2 0 0,0 0 0,0 1 0,2 0 0,0 0 0,9-14 0,-14 25 0,0 1 0,0 0 0,0 0 0,0 0 0,0 0 0,0 0 0,0 1 0,1-1 0,-1 1 0,1-1 0,-1 1 0,1 0 0,0 0 0,-1 0 0,1 0 0,0 1 0,0-1 0,-1 1 0,1-1 0,0 1 0,0 0 0,0 0 0,0 1 0,-1-1 0,1 0 0,0 1 0,0 0 0,0-1 0,-1 1 0,4 2 0,-2-1 0,0-1 0,-1 1 0,1 0 0,-1 0 0,1 1 0,-1-1 0,0 1 0,0-1 0,0 1 0,0 0 0,-1 0 0,1 0 0,-1 1 0,0-1 0,0 1 0,0-1 0,0 1 0,-1-1 0,1 1 0,1 7 0,-2-5 0,-1-1 0,1 1 0,-1 0 0,0 0 0,-1 0 0,0-1 0,1 1 0,-2 0 0,1-1 0,-1 1 0,0-1 0,0 1 0,0-1 0,-1 0 0,0 0 0,0 0 0,0 0 0,0 0 0,-1-1 0,0 0 0,0 1 0,0-1 0,-6 3 0,2-1 0,0 0 0,-1-1 0,1-1 0,-1 1 0,0-1 0,-1-1 0,1 0 0,-1 0 0,1-1 0,-1 0 0,0-1 0,-19 1 0,28-2-12,1 0 0,-1 1 0,1-1 0,-1 0 0,1 0 0,-1 0 0,1 0 0,-1 0 0,1 0-1,-1 0 1,1 0 0,-1-1 0,1 1 0,-1 0 0,1 0 0,-1 0 0,1 0 0,-1-1 0,1 1 0,0 0 0,-1 0 0,1-1 0,-1 1 0,1 0 0,0-1 0,-1 1 0,1 0-1,0-1 1,-1 1 0,1-1 0,0 1 0,0-1 0,-1 1 0,1-1 0,0 1 0,0 0 0,0-1 0,9-19-1757,29-18-8074,-2 10-9797</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22.106"/>
    </inkml:context>
    <inkml:brush xml:id="br0">
      <inkml:brushProperty name="width" value="0.025" units="cm"/>
      <inkml:brushProperty name="height" value="0.025" units="cm"/>
    </inkml:brush>
  </inkml:definitions>
  <inkml:trace contextRef="#ctx0" brushRef="#br0">145 119 12556,'0'0'10089,"-9"-2"-8444,6 1-1485,-1 0 1,1 1-1,-1 0 1,1-1-1,-1 1 1,1 0-1,-1 1 1,1-1-1,-1 1 1,1 0 0,0-1-1,-1 1 1,1 1-1,-5 1 1,3 0 19,0 1 1,1-1-1,-1 1 1,1 0-1,0 0 1,0 0-1,0 1 1,1-1-1,0 1 1,-5 7-1,4-4-121,0 0 0,0 0-1,0 0 1,1 0 0,0 1-1,1-1 1,0 1 0,0 0 0,-1 15-1,3-24-49,1 1-1,-1 0 0,0 0 1,0 0-1,1 0 1,-1-1-1,1 1 0,-1 0 1,1-1-1,-1 1 1,1 0-1,-1-1 0,1 1 1,-1 0-1,1-1 0,0 1 1,-1-1-1,1 1 1,0-1-1,0 1 0,-1-1 1,1 0-1,0 1 0,0-1 1,0 0-1,0 0 1,-1 0-1,1 1 0,0-1 1,0 0-1,0 0 1,0 0-1,0 0 0,-1 0 1,1-1-1,2 1 0,35-9 713,-26 2-599,0 0 0,0-1 1,-1-1-1,0 0 0,-1 0 1,0-1-1,0 0 0,-1-1 1,12-17-1,-6 5 61,-1 0-1,-1-1 1,19-50 0,-26 46 67,-10 48-270,-2 0-1,-13 34 0,13-42 17,1 0 0,0 0 0,1 0-1,0 1 1,1 0 0,1-1 0,0 1 0,0 0 0,2 0 0,-1 1-1,3 17 1,-1-30-161,-1 0 0,1 0 0,0 0-1,0 1 1,-1-1 0,1 0-1,0 0 1,0 0 0,0-1 0,0 1-1,1 0 1,-1 0 0,0 0 0,0-1-1,0 1 1,1-1 0,-1 1 0,0-1-1,1 1 1,-1-1 0,0 0-1,1 1 1,-1-1 0,0 0 0,1 0-1,-1 0 1,0 0 0,1 0 0,-1-1-1,3 1 1,-1 0-787,18 0-5411</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22.499"/>
    </inkml:context>
    <inkml:brush xml:id="br0">
      <inkml:brushProperty name="width" value="0.025" units="cm"/>
      <inkml:brushProperty name="height" value="0.025" units="cm"/>
    </inkml:brush>
  </inkml:definitions>
  <inkml:trace contextRef="#ctx0" brushRef="#br0">6 189 16015,'0'0'16752,"0"54"-16752,0-38 0,0-2 0,-2-3-1602,2-4-1216,-3-6-2083</inkml:trace>
  <inkml:trace contextRef="#ctx0" brushRef="#br0" timeOffset="1">26 1 21877,'0'0'5861,"2"39"-19185</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22.842"/>
    </inkml:context>
    <inkml:brush xml:id="br0">
      <inkml:brushProperty name="width" value="0.025" units="cm"/>
      <inkml:brushProperty name="height" value="0.025" units="cm"/>
    </inkml:brush>
  </inkml:definitions>
  <inkml:trace contextRef="#ctx0" brushRef="#br0">9 0 2787,'0'0'17456,"-3"66"-14189,-1-42-1281,2 0-1345,2-1-449,0-5-256,0-4-1634,8-2-640,-2-9-2947</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23.199"/>
    </inkml:context>
    <inkml:brush xml:id="br0">
      <inkml:brushProperty name="width" value="0.025" units="cm"/>
      <inkml:brushProperty name="height" value="0.025" units="cm"/>
    </inkml:brush>
  </inkml:definitions>
  <inkml:trace contextRef="#ctx0" brushRef="#br0">194 102 18385,'0'0'3422,"-10"-3"-406,5 2-2598,1-1-296,0 1 0,0-1 0,-1 1 0,1 0 0,-1 1-1,1-1 1,-1 1 0,1 0 0,-1 0 0,1 0 0,-1 1 0,1-1 0,-1 1 0,1 0 0,0 0 0,-1 1 0,1-1 0,0 1 0,-5 3 0,0 2-77,1 0 0,0 0 1,1 1-1,-1 0 1,1 0-1,-10 16 1,14-19 7,0 0 1,0 1-1,1-1 1,0 0-1,0 1 1,0-1-1,0 1 1,1 0-1,0 0 1,0-1 0,1 1-1,-1 0 1,1 0-1,1 7 1,0-12-37,-1 0 0,1 0 0,0 1 1,-1-1-1,1 0 0,0 0 0,0 0 1,-1 0-1,1 0 0,0 0 0,0 0 1,0 0-1,0 0 0,0 0 0,1-1 0,-1 1 1,0 0-1,0-1 0,0 1 0,1-1 1,-1 1-1,0-1 0,1 0 0,-1 1 1,0-1-1,1 0 0,-1 0 0,0 0 1,1 0-1,-1 0 0,0 0 0,2-1 1,4 1 98,-1-1 0,0 0 0,0 0 0,1-1 0,10-3 0,-4-2-67,0-1 0,0 1-1,-1-2 1,-1 0 0,1 0 0,-2-1 0,1-1 0,-1 1 0,-1-2-1,10-13 1,0-3 169,-2-1 0,-1 0 0,16-42 0,-32 72-94,-12 32 25,1 1 0,1 1 1,-7 50-1,17-79-148,-1-1 1,1 0-1,0 0 1,1 1-1,-1-1 1,1 0-1,0 0 1,0 0-1,0 1 1,1-1-1,0-1 1,0 1-1,4 6 1,-5-9-168,1 0-1,-1 0 1,1-1 0,0 1-1,0-1 1,-1 0 0,1 0-1,0 1 1,0-1 0,0 0-1,0 0 1,1-1 0,1 2-1,1-1-899,1 0 0,-1-1 1,0 1-1,0-1 0,1 0 0,9-2 0,7-3-6051</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23.544"/>
    </inkml:context>
    <inkml:brush xml:id="br0">
      <inkml:brushProperty name="width" value="0.025" units="cm"/>
      <inkml:brushProperty name="height" value="0.025" units="cm"/>
    </inkml:brush>
  </inkml:definitions>
  <inkml:trace contextRef="#ctx0" brushRef="#br0">27 0 16560,'0'0'4046,"-4"9"-805,2-7-3008,-16 44 2652,18-45-2833,-1 0 0,1 0 1,-1 0-1,1 0 0,0 0 0,0 1 0,0-1 0,-1 0 0,1 0 0,0 0 0,0 0 0,1 0 0,-1 1 0,0-1 1,0 0-1,0 0 0,1 0 0,-1 0 0,1 0 0,-1 0 0,1 0 0,-1 0 0,1 0 0,-1 0 0,1 0 0,0 0 1,0-1-1,-1 1 0,1 0 0,0 0 0,0-1 0,0 1 0,0 0 0,0-1 0,0 1 0,0-1 0,0 1 0,0-1 1,0 0-1,0 1 0,0-1 0,1 0 0,-1 0 0,0 0 0,1 0 0,4 1-234,0-1 0,0-1 0,0 1-1,0-1 1,-1 0 0,1 0 0,0-1 0,-1 0-1,1 0 1,-1 0 0,10-6 0,-2-1-1362,0-1 0,0 0 0,10-11 1,-3 2-63,-20 19 1627,0-1 1,0 1-1,0 0 0,1 0 0,-1 0 0,0-1 0,0 1 0,0 0 0,0 0 0,0 0 0,0-1 1,1 1-1,-1 0 0,0 0 0,0 0 0,0 0 0,0 0 0,1-1 0,-1 1 0,0 0 0,0 0 0,0 0 1,1 0-1,-1 0 0,0 0 0,0 0 0,0 0 0,1 0 0,-1 0 0,0 0 0,0 0 0,0 0 1,1 0-1,-1 0 0,0 0 0,0 0 0,1 0 0,-1 0 0,0 0 0,0 0 0,0 0 0,1 0 1,-1 0-1,0 1 0,0-1 0,0 0 0,0 0 0,1 0 0,-1 0 0,0 0 0,0 1 0,0-1 1,0 0-1,0 0 0,0 0 0,1 1 0,-3 17 1733,-11 26 783,-12 14-924,15-39-1206,0 1 0,2 0-1,1 1 1,0-1 0,2 2 0,0-1 0,-3 34 0,8-54-467,0-1-1,0 1 1,0 0 0,0 0-1,0 0 1,0-1 0,1 1-1,-1 0 1,0 0 0,0-1-1,1 1 1,-1 0 0,0-1-1,1 1 1,-1 0 0,0-1-1,1 1 1,-1 0 0,1-1-1,-1 1 1,1-1 0,-1 1-1,1-1 1,0 1 0,-1-1-1,1 1 1,0-1 0,22 0-5586,-4-7-2425</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23.903"/>
    </inkml:context>
    <inkml:brush xml:id="br0">
      <inkml:brushProperty name="width" value="0.025" units="cm"/>
      <inkml:brushProperty name="height" value="0.025" units="cm"/>
    </inkml:brush>
  </inkml:definitions>
  <inkml:trace contextRef="#ctx0" brushRef="#br0">162 0 18161,'0'0'11045,"10"12"-9780,-9-11-1256,6 8 176,1 0 1,-2 0-1,1 1 0,-1-1 0,0 2 1,-1-1-1,-1 1 0,1-1 0,-2 1 0,1 0 1,1 13-1,-4-2-155,-1-1 0,0 1 0,-2 0 0,-1-1 1,0 1-1,-2-1 0,0 0 0,-1 0 0,-2-1 0,-9 21 0,4-14-494,-1-1-1,-1 0 1,-2-2-1,0 1 1,-2-2-1,-38 38 1,18-28-7410</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48.705"/>
    </inkml:context>
    <inkml:brush xml:id="br0">
      <inkml:brushProperty name="width" value="0.025" units="cm"/>
      <inkml:brushProperty name="height" value="0.025" units="cm"/>
    </inkml:brush>
  </inkml:definitions>
  <inkml:trace contextRef="#ctx0" brushRef="#br0">1 29 16528,'0'0'9160,"54"16"-7590,-16-16-385,10 0-288,1 0-577,5-9-256,-2-2-384,-4 2-1122,-11 0-736,-11 3-352,-14 6-641</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49.064"/>
    </inkml:context>
    <inkml:brush xml:id="br0">
      <inkml:brushProperty name="width" value="0.025" units="cm"/>
      <inkml:brushProperty name="height" value="0.025" units="cm"/>
    </inkml:brush>
  </inkml:definitions>
  <inkml:trace contextRef="#ctx0" brushRef="#br0">0 17 13965,'0'0'12204,"69"13"-11275,-18-13-513,8 0-352,6-5-224,-2-3-2306,-2 0-3716,-1-1-8712</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49.394"/>
    </inkml:context>
    <inkml:brush xml:id="br0">
      <inkml:brushProperty name="width" value="0.025" units="cm"/>
      <inkml:brushProperty name="height" value="0.025" units="cm"/>
    </inkml:brush>
  </inkml:definitions>
  <inkml:trace contextRef="#ctx0" brushRef="#br0">275 41 7335,'0'0'19309,"-11"-7"-17718,4 2-1392,4 3-134,0-1-1,0 1 1,0-1-1,-1 1 0,1 0 1,-1 0-1,0 1 1,1-1-1,-1 1 1,0 0-1,0 0 1,0 0-1,0 0 1,0 1-1,0 0 1,0 0-1,0 0 0,0 0 1,0 0-1,0 1 1,-8 2-1,0 2-25,1 0 0,-1 1-1,1 0 1,0 1 0,0 1-1,1 0 1,0 0 0,1 1-1,-16 17 1,20-20 8,1 0 0,-1 0 0,1 1 0,0 0 0,0 0 0,1 0 0,0 0 0,0 1 0,0-1 0,1 1 0,1 0 0,-1 0 0,1-1 0,1 1 0,-1 0 0,1 0 0,1 9 0,0-15-35,-1 1 1,1 0-1,0-1 0,0 1 0,0 0 0,0-1 0,0 1 0,0-1 0,1 1 0,0-1 0,-1 0 0,1 0 0,0 0 0,0 0 0,0 0 0,0 0 0,0 0 0,3 1 0,0 0 8,0 0-1,1-1 1,-1 1-1,1-1 0,0 0 1,0-1-1,-1 1 0,9-1 1,-2 1 7,0-2 0,1 0 0,-1 0 0,0-1 0,0 0 0,1-1 0,22-7 0,-26 4-13,1 0 1,-1 0-1,0-1 1,0 0 0,-1 0-1,0-1 1,0 0-1,-1 0 1,1-1 0,-2 0-1,8-11 1,-11 16-13,-1 0 1,1-1-1,-1 1 1,0-1-1,0 0 1,0 1-1,-1-1 0,1 0 1,-1 0-1,0 0 1,0 0-1,0 0 1,-1 0-1,1-1 1,-1 1-1,0 0 0,0 0 1,-1 0-1,1 0 1,-1-1-1,0 1 1,0 0-1,0 0 0,-1 0 1,1 1-1,-1-1 1,0 0-1,0 0 1,-1 1-1,-4-6 1,0 2-251,0 1 0,0 0 1,-1 1-1,0 0 1,0 0-1,-13-5 1,-29-9-4629,5 7-2662</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30.164"/>
    </inkml:context>
    <inkml:brush xml:id="br0">
      <inkml:brushProperty name="width" value="0.025" units="cm"/>
      <inkml:brushProperty name="height" value="0.025" units="cm"/>
    </inkml:brush>
  </inkml:definitions>
  <inkml:trace contextRef="#ctx0" brushRef="#br0">136 193 7431,'0'0'19293,"8"-9"-17430,21-29-368,-28 38-1465,-1 0 0,0 0 0,0-1 0,1 1 1,-1 0-1,0 0 0,0-1 0,1 1 0,-1 0 0,0-1 0,0 1 1,0 0-1,0-1 0,0 1 0,1-1 0,-1 1 0,0 0 0,0-1 1,0 1-1,0 0 0,0-1 0,0 1 0,0-1 0,0 1 0,0 0 1,0-1-1,-1 1 0,1 0 0,0-1 0,0 1 0,0 0 1,0-1-1,-1 1 0,1 0 0,0-1 0,0 1 0,0 0 0,-1-1 1,1 1-1,0 0 0,-1 0 0,1-1 0,0 1 0,0 0 0,-1 0 1,1 0-1,0 0 0,-1-1 0,1 1 0,-1 0 0,1 0 0,0 0 1,-1 0-1,1 0 0,0 0 0,-1 0 0,1 0 0,-1 0 0,1 0 1,-23 0 244,22 0-208,-6 2-48,1-1 0,0 1 0,0 0 0,0 1 0,1-1 0,-1 1 0,0 0 0,1 1 0,0-1 0,0 1 0,0 0 0,0 1 0,1-1 0,0 1 0,-1 0 0,-4 8 0,3-5 2,0 1 0,0 0 0,1 0 0,1 0 1,0 1-1,0-1 0,0 1 0,2 0 0,-4 14 0,6-23-21,0 1 0,-1 0 0,1-1 0,0 1 0,0-1 0,0 1 0,0 0 0,0-1 0,1 1 0,-1-1 0,0 1 0,1-1 0,-1 1 0,1 0 0,-1-1 0,1 0 0,0 1 0,0-1 0,0 1 0,0-1 0,0 0 0,0 0 0,0 1 0,0-1 0,0 0 0,2 1 0,0-1 0,0 0 0,0 0 0,0 0 0,-1-1 0,1 1 0,0-1 0,0 0 0,0 0 0,0 0 0,0 0 0,0 0 0,0 0 0,4-2 0,4-1 0,1 0 0,-1-1 0,0-1 0,0 1 0,-1-2 0,14-8 0,-10 2 0,1-1 0,-2-1 0,0 0 0,-1-1 0,0 0 0,-1-1 0,-1 0 0,0-1 0,-1 0 0,-1-1 0,-1 0 0,-1 0 0,0 0 0,-1-1 0,-1 0 0,3-29 0,-28 83 0,6 2 0,-13 53 0,24-76 0,1 0 0,1 0 0,0 0 0,1 0 0,0 0 0,1 1 0,3 19 0,-3-33-196,1 1 0,-1-1 1,1 0-1,0 0 0,-1 0 0,1 0 0,0 1 0,0-1 1,-1 0-1,1 0 0,0-1 0,0 1 0,0 0 1,0 0-1,0 0 0,0-1 0,1 1 0,-1 0 0,0-1 1,0 1-1,0-1 0,1 1 0,-1-1 0,0 0 1,1 0-1,-1 1 0,0-1 0,1 0 0,-1 0 0,0 0 1,1-1-1,-1 1 0,0 0 0,2-1 0,-2 1-29,19 0-8006</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07.131"/>
    </inkml:context>
    <inkml:brush xml:id="br0">
      <inkml:brushProperty name="width" value="0.025" units="cm"/>
      <inkml:brushProperty name="height" value="0.025" units="cm"/>
    </inkml:brush>
  </inkml:definitions>
  <inkml:trace contextRef="#ctx0" brushRef="#br0">193 59 11211,'0'0'13207,"-9"-2"-10004,4 1-3037,-1 0 1,0-1-1,1 2 0,-1-1 1,0 1-1,0 0 0,0 0 1,0 0-1,0 1 1,1 0-1,-1 0 0,0 1 1,1-1-1,-1 1 0,1 0 1,-1 1-1,1-1 1,0 1-1,0 0 0,0 1 1,0-1-1,1 1 1,-8 8-1,6-4-166,0 0 0,1 0 0,1 1 0,0 0 0,0 0 0,0 0 0,1 0 0,0 0 0,1 1 0,0-1 0,1 1 0,0-1 0,0 1 0,1 0 0,2 16 0,-2-24 6,1 0 0,0 0 0,0 0 1,0 0-1,0 0 0,0 0 0,1 0 0,-1 0 1,1 0-1,-1-1 0,1 1 0,-1 0 0,1-1 1,0 1-1,0-1 0,0 0 0,0 0 0,0 0 1,0 0-1,0 0 0,0 0 0,0 0 0,0-1 0,1 1 1,-1-1-1,0 1 0,0-1 0,1 0 0,-1 0 1,0 0-1,1 0 0,-1-1 0,3 0 0,2 1 67,1-1 0,-1-1-1,1 1 1,-1-1 0,0 0 0,1-1-1,-1 0 1,11-7 0,-7 3-47,-2 0-1,1-2 1,-1 1 0,0-1 0,-1 0 0,0-1-1,0 0 1,8-16 0,-12 21-23,-1-1 0,-1 0 0,1 1 0,-1-1 0,0 0 0,0 0 0,-1 0 0,1 0 0,-1-1-1,-1 1 1,1 0 0,-1-1 0,0 1 0,-1 0 0,0 0 0,1-1 0,-2 1 0,-3-12 0,3 15 0,0 0 0,0-1 1,0 1-1,-1 0 0,1 0 0,-1 1 0,0-1 1,0 0-1,0 1 0,0 0 0,0 0 0,-1 0 0,1 0 1,-1 0-1,1 1 0,-1-1 0,-7-1 0,9 3-9,1-1-1,-1 1 1,1-1-1,-1 1 1,1 0-1,-1 0 1,0 0-1,1 0 1,-1 0-1,1 0 1,-1 0-1,0 0 1,1 1-1,-1-1 1,1 1-1,-1-1 1,1 1-1,-1 0 0,1-1 1,-1 1-1,1 0 1,0 0-1,0 0 1,-1 0-1,1 0 1,0 0-1,0 1 1,0-1-1,0 0 1,0 0-1,0 1 1,0-1-1,1 1 1,-1-1-1,0 1 1,1-1-1,-1 1 1,1-1-1,0 1 1,-1-1-1,1 1 0,0 0 1,0 2-1,0-3-194,0 0 0,0 0-1,0 0 1,0 0-1,0 0 1,0 0 0,1 0-1,-1 0 1,0 0-1,1 0 1,-1 0 0,1 0-1,-1 0 1,1 0 0,-1-1-1,1 1 1,-1 0-1,1 0 1,0 0 0,-1-1-1,1 1 1,0 0-1,0-1 1,0 1 0,0-1-1,-1 1 1,1-1-1,0 1 1,0-1 0,0 0-1,0 1 1,0-1-1,2 0 1,37 2-8683,-39-2 8595,31-3-8637</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30.493"/>
    </inkml:context>
    <inkml:brush xml:id="br0">
      <inkml:brushProperty name="width" value="0.025" units="cm"/>
      <inkml:brushProperty name="height" value="0.025" units="cm"/>
    </inkml:brush>
  </inkml:definitions>
  <inkml:trace contextRef="#ctx0" brushRef="#br0">31 0 18033,'0'0'14734,"8"69"-14734,-18-39 0,2 0 0,-2-1 0,2-6 0,6-4 0,2-7-2018</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30.866"/>
    </inkml:context>
    <inkml:brush xml:id="br0">
      <inkml:brushProperty name="width" value="0.025" units="cm"/>
      <inkml:brushProperty name="height" value="0.025" units="cm"/>
    </inkml:brush>
  </inkml:definitions>
  <inkml:trace contextRef="#ctx0" brushRef="#br0">0 0 23254,'0'0'9513</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55.468"/>
    </inkml:context>
    <inkml:brush xml:id="br0">
      <inkml:brushProperty name="width" value="0.025" units="cm"/>
      <inkml:brushProperty name="height" value="0.025" units="cm"/>
    </inkml:brush>
  </inkml:definitions>
  <inkml:trace contextRef="#ctx0" brushRef="#br0">240 300 6086,'4'-29'11000,"-9"4"-4196,4 22-6328,-1 0 1,1 0-1,-1 0 0,0 0 1,0 1-1,0-1 1,0 0-1,0 1 0,0 0 1,-1-1-1,1 1 0,-5-2 1,2 1-380,0 0 0,-1 0 0,1 1 0,-1 0 0,0 0 0,0 1 0,0-1 0,0 1 0,0 0 0,0 1 0,0 0 0,0 0 0,0 0 0,0 1 0,-9 1 0,10 0-60,0-1 0,0 1-1,0 0 1,0 1 0,1-1-1,-1 1 1,1 0 0,0 0-1,-1 0 1,1 1 0,1-1-1,-1 1 1,0 0 0,1 0-1,0 1 1,0-1 0,0 1-1,1-1 1,-4 9 0,1-2-4,1 0 1,1 1 0,-1-1 0,2 1 0,0 0-1,0 0 1,0 18 0,2-28-32,0 1 1,0-1-1,0 0 0,0 0 1,1 0-1,-1 1 1,1-1-1,-1 0 0,1 0 1,0 0-1,-1 0 1,1 0-1,1 0 1,-1 0-1,0 0 0,0 0 1,1-1-1,-1 1 1,0 0-1,1-1 0,0 1 1,-1-1-1,1 0 1,0 1-1,0-1 0,0 0 1,0 0-1,0 0 1,0 0-1,0-1 0,0 1 1,0-1-1,0 1 1,1-1-1,-1 1 0,0-1 1,0 0-1,0 0 1,4-1-1,3 1 1,0-1 0,0-1 1,0 0-1,0 0 0,-1 0 0,1-1 0,-1-1 1,0 1-1,8-6 0,7-5-3,0-2 0,-1-1 0,-1 0 0,-1-2 0,0 0 0,-2-2 0,17-22 0,-26 32 0,-1-1 0,0-1 0,0 0 0,-1 0 0,-1 0 0,0-1 0,-1 0 0,-1 0 0,0-1 0,-1 1 0,0-1 0,-1 1 0,-1-1 0,0-23 0,-1 37 0,0 1 0,0 0 0,0-1 0,0 1 0,0-1 0,0 1 0,0 0 0,0-1 0,0 1 0,0 0 0,-1-1 0,1 1 0,0 0 0,0-1 0,0 1 0,0 0 0,0-1 0,-1 1 0,1 0 0,0 0 0,0-1 0,-1 1 0,1 0 0,0 0 0,0-1 0,-1 1 0,1 0 0,0 0 0,-1 0 0,1 0 0,0-1 0,-1 1 0,1 0 0,0 0 0,-1 0 0,1 0 0,0 0 0,-1 0 0,1 0 0,0 0 0,-1 0 0,1 0 0,0 0 0,-1 0 0,1 0 0,0 0 0,-1 0 0,1 0 0,0 0 0,-1 1 0,1-1 0,0 0 0,-1 0 0,1 0 0,0 0 0,0 1 0,-1-1 0,1 0 0,0 0 0,0 1 0,-1-1 0,1 0 0,0 1 0,0-1 0,0 0 0,-1 1 0,-15 19 0,5 1 0,2 1 0,0-1 0,1 1 0,2 1 0,0-1 0,1 1 0,2 0 0,0 0 0,2 1 0,0-1 0,3 26 0,-2-46-14,0-1 0,1 0 1,-1 1-1,1-1 0,0 0 0,-1 1 1,1-1-1,0 0 0,0 0 0,1 1 1,-1-1-1,0 0 0,1 0 0,-1-1 0,1 1 1,0 0-1,-1 0 0,1-1 0,0 1 1,0-1-1,0 0 0,0 1 0,1-1 1,-1 0-1,0 0 0,0 0 0,1-1 1,-1 1-1,0 0 0,1-1 0,-1 0 0,1 1 1,-1-1-1,0 0 0,1 0 0,-1 0 1,4-1-1,-2-3-3440,-3-6-3876</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55.949"/>
    </inkml:context>
    <inkml:brush xml:id="br0">
      <inkml:brushProperty name="width" value="0.025" units="cm"/>
      <inkml:brushProperty name="height" value="0.025" units="cm"/>
    </inkml:brush>
  </inkml:definitions>
  <inkml:trace contextRef="#ctx0" brushRef="#br0">25 0 18353,'0'0'4004,"-4"9"-123,4-8-3824,-4 8 634,0 0 0,1 0 0,1 0 1,-1 1-1,0 13 0,2-21-622,1 0-1,0 0 0,0 1 1,0-1-1,0 0 0,0 0 1,1 1-1,-1-1 1,1 0-1,-1 0 0,1 0 1,0 0-1,0 0 0,0 1 1,0-2-1,0 1 1,0 0-1,1 0 0,-1 0 1,1 0-1,-1-1 0,1 1 1,0-1-1,-1 1 1,1-1-1,0 0 0,0 0 1,0 1-1,0-2 0,0 1 1,0 0-1,0 0 1,5 0-1,1 1-556,0-1-1,0 0 1,1 0 0,-1-1 0,0 0-1,0-1 1,1 0 0,-1 0-1,0-1 1,0 0 0,0 0-1,0-1 1,-1 0 0,1 0 0,7-5-1,-4 2-486,-1-1 0,0 0 0,0-1 0,-1 0 0,0 0 0,-1-1 0,0 0 0,0 0 0,11-18 0,-16 22 846,-3 9 806,-9 19 2145,-17 36 2066,-19 25-373,29-59-3752,2 1 1,1 0 0,2 1-1,0 0 1,-10 43 0,19-52-1397,3-17 494,-1-1 0,0 0 0,0 1-1,0-1 1,0 0 0,0 1-1,1-1 1,-1 0 0,0 0-1,0 1 1,1-1 0,-1 0-1,0 0 1,0 1 0,1-1-1,-1 0 1,0 0 0,1 0-1,-1 0 1,0 1 0,0-1 0,1 0-1,-1 0 1,0 0 0,1 0-1,-1 0 1,1 0 0,-1 0-1,0 0 1,1 0 0,-1 0-1,0 0 1,1 0 0,-1 0-1,0 0 1,1 0 0,-1 0 0,0 0-1,1-1 1,-1 1 0,0 0-1,1 0 1,-1 0 0,0 0-1,0-1 1,1 1 0,18-12-8937</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56.478"/>
    </inkml:context>
    <inkml:brush xml:id="br0">
      <inkml:brushProperty name="width" value="0.025" units="cm"/>
      <inkml:brushProperty name="height" value="0.025" units="cm"/>
    </inkml:brush>
  </inkml:definitions>
  <inkml:trace contextRef="#ctx0" brushRef="#br0">1 0 5061,'0'0'26329,"74"27"-24952,-25-24-1377,12-3 0,3 0 0,7 0 0,-3-6 0,-8 0-288,-13 1-3204,-14 1-2657,-19 4-1859</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56.805"/>
    </inkml:context>
    <inkml:brush xml:id="br0">
      <inkml:brushProperty name="width" value="0.025" units="cm"/>
      <inkml:brushProperty name="height" value="0.025" units="cm"/>
    </inkml:brush>
  </inkml:definitions>
  <inkml:trace contextRef="#ctx0" brushRef="#br0">1 1 13741,'0'0'11499,"56"34"-9930,-2-34-319,9-3-674,6-7-416,-1 2-128,-5 2-672,-12 3-3044,-10 3-4195</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58.612"/>
    </inkml:context>
    <inkml:brush xml:id="br0">
      <inkml:brushProperty name="width" value="0.025" units="cm"/>
      <inkml:brushProperty name="height" value="0.025" units="cm"/>
    </inkml:brush>
  </inkml:definitions>
  <inkml:trace contextRef="#ctx0" brushRef="#br0">189 275 10634,'0'0'9556,"-4"-9"-6988,3 6-2433,0 0 1,0-1 0,-1 1 0,1 0-1,-1 0 1,0 0 0,0 0 0,0 0 0,0 1-1,0-1 1,-1 1 0,1-1 0,-1 1 0,1 0-1,-1 0 1,0 0 0,0 0 0,0 0-1,0 1 1,0-1 0,-1 1 0,1 0 0,0 0-1,-1 0 1,1 1 0,0-1 0,-1 1 0,1 0-1,-1 0 1,1 0 0,-1 0 0,1 0-1,-1 1 1,1-1 0,0 1 0,-1 0 0,1 0-1,-3 2 1,0 0-81,1 0 0,0 1 0,0-1 0,0 1 0,1 0 0,-1 0 0,1 1 0,0-1 0,0 1 0,1 0 0,-1 0 1,1 0-1,0 1 0,1-1 0,-1 1 0,1 0 0,0-1 0,1 1 0,-1 0 0,1 0 0,0 0 0,0 0 0,1 0 0,0 0 0,1 9 0,0-13-41,0-1 1,0 1-1,0-1 0,0 0 1,0 1-1,0-1 1,0 0-1,1 1 0,-1-1 1,1 0-1,-1 0 1,1 0-1,-1 0 0,1 0 1,-1-1-1,1 1 0,0 0 1,0-1-1,-1 1 1,1-1-1,0 0 0,0 0 1,-1 1-1,1-1 1,0 0-1,0-1 0,2 1 1,5 0 40,-1-1 1,0 0 0,1 0-1,-1 0 1,8-4 0,-5 1-33,0-1 1,0-1 0,-1 0-1,0 0 1,0-1 0,0-1 0,-1 1-1,0-1 1,-1-1 0,0 0-1,0 0 1,0 0 0,10-21 0,-12 21 40,-1-1 0,0 0 0,0-1 0,-1 1 0,-1-1 0,0 0 0,0 0 0,-1 0 0,0 0 0,-1 0 0,0 0 0,-1 0 0,0 0 0,-1-1 0,-3-11 0,4 20-45,-1 0 1,0 0-1,0 0 1,0 0-1,0 0 1,-1 0-1,1 0 1,-1 1-1,1-1 1,-1 0-1,0 1 1,0 0 0,0-1-1,-1 1 1,1 0-1,0 0 1,-1 0-1,0 1 1,1-1-1,-1 0 1,0 1-1,0 0 1,0 0-1,0 0 1,0 0-1,0 0 1,0 0 0,0 1-1,0 0 1,0-1-1,0 1 1,0 0-1,0 1 1,-1-1-1,-2 1 1,-3 0 20,1 1 1,-1 0 0,1 1-1,0 0 1,-1 0-1,1 0 1,0 1 0,1 1-1,-1-1 1,1 1-1,-9 8 1,-24 30-324,37-40 219,1 0 1,-1 0-1,1 0 0,0 1 1,1 0-1,-1-1 1,0 1-1,1 0 0,0-1 1,0 1-1,0 0 0,0 6 1,1-9-81,0-1 1,1 1-1,-1 0 1,1-1-1,-1 1 1,1-1-1,-1 1 1,1 0-1,-1-1 1,1 1-1,-1-1 1,1 0-1,0 1 1,-1-1-1,1 1 1,0-1-1,-1 0 1,1 0-1,0 1 1,-1-1-1,1 0 1,0 0-1,0 0 1,-1 0 0,1 0-1,0 0 1,0 0-1,-1 0 1,2 0-1,32 0-3865,-24 0 2169,20 0-3723,5 0-3458</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58.955"/>
    </inkml:context>
    <inkml:brush xml:id="br0">
      <inkml:brushProperty name="width" value="0.025" units="cm"/>
      <inkml:brushProperty name="height" value="0.025" units="cm"/>
    </inkml:brush>
  </inkml:definitions>
  <inkml:trace contextRef="#ctx0" brushRef="#br0">296 1 20852,'0'0'3027,"-9"0"-166,-4-1-2449,0 1-1,1 0 1,-1 1 0,1 1-1,-1 0 1,1 0-1,-1 1 1,-12 6 0,5 1-72,0 0 1,-35 27 0,49-33-336,0 0 1,1 1-1,0 0 1,0 0 0,0 0-1,0 1 1,1 0-1,0 0 1,0 0-1,1 0 1,-1 1-1,1-1 1,-2 9 0,5-14-5,-1 1 1,1-1-1,0 0 1,0 0-1,0 1 1,0-1 0,0 0-1,0 1 1,0-1-1,1 0 1,-1 0 0,0 1-1,1-1 1,-1 0-1,1 0 1,-1 0 0,1 1-1,-1-1 1,1 0-1,0 0 1,0 0 0,0 0-1,0 0 1,-1 0-1,1-1 1,0 1 0,0 0-1,1 0 1,-1-1-1,0 1 1,0 0 0,0-1-1,0 1 1,1-1-1,-1 0 1,0 1-1,0-1 1,3 0 0,7 2 28,-1-1 1,0 0 0,21-1 0,-17 0-46,14 0-252,100-5-2516,-115 3 1259,-1 0 0,1-1-1,-1 0 1,17-7 0,-20 4-2667,-8 1-2925</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59.313"/>
    </inkml:context>
    <inkml:brush xml:id="br0">
      <inkml:brushProperty name="width" value="0.025" units="cm"/>
      <inkml:brushProperty name="height" value="0.025" units="cm"/>
    </inkml:brush>
  </inkml:definitions>
  <inkml:trace contextRef="#ctx0" brushRef="#br0">0 0 5285,'0'0'16656,"70"27"-14670,-22-26-193,12-1-704,11 0-576,2 0-353,0-5-128,-7-2-993,-6 1-2883,-16 0-3907</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59.672"/>
    </inkml:context>
    <inkml:brush xml:id="br0">
      <inkml:brushProperty name="width" value="0.025" units="cm"/>
      <inkml:brushProperty name="height" value="0.025" units="cm"/>
    </inkml:brush>
  </inkml:definitions>
  <inkml:trace contextRef="#ctx0" brushRef="#br0">189 173 14670,'0'0'6870,"3"-9"-4179,11-29-636,-14 37-1993,1 1 0,-1-1 0,0 0 0,0 0 0,0 1 0,0-1-1,0 0 1,0 0 0,0 0 0,0 1 0,0-1 0,0 0 0,0 0 0,0 0 0,0 1-1,-1-1 1,1 0 0,0 0 0,-1 1 0,1-1 0,0 0 0,-1 1 0,1-1 0,-1 0-1,1 1 1,-1-1 0,1 1 0,-1-1 0,0 1 0,1-1 0,-1 1 0,0-1 0,1 1-1,-1 0 1,0-1 0,1 1 0,-1 0 0,0-1 0,0 1 0,0 0 0,1 0 0,-1 0 0,0 0-1,0 0 1,-1 0 0,-38 1 316,36-1-309,-4 2-43,1 1 0,-1-1 0,1 1 0,-1 1 0,1-1 0,0 1 0,1 0 0,-1 1 0,1 0 0,0 0 0,0 0 0,0 0 0,1 1 0,-1 0 0,2 0 0,-1 1 0,1 0 0,-1-1 0,2 1 0,-1 1 0,1-1 0,0 0 0,1 1 0,0 0-1,0-1 1,0 1 0,1 0 0,1 0 0,-1 14 0,2-21-14,-1 1 0,1 0-1,-1-1 1,1 1 0,0-1 0,0 1-1,0-1 1,0 1 0,0-1-1,0 1 1,0-1 0,1 0-1,-1 0 1,0 1 0,1-1-1,-1 0 1,1 0 0,-1 0 0,1-1-1,-1 1 1,1 0 0,0-1-1,-1 1 1,1-1 0,0 1-1,0-1 1,-1 0 0,1 0-1,0 0 1,0 0 0,0 0 0,-1 0-1,1 0 1,3-1 0,2 0 17,0 0-1,-1 0 1,1 0 0,0-1 0,0 0 0,-1-1 0,12-5 0,-7 0 14,1 0 1,-1-1-1,0 0 1,-1-1-1,0 0 0,-1-1 1,0 0-1,13-22 1,-16 23 52,0 0 1,-1 0-1,0-1 1,-1 1-1,0-1 0,-1 0 1,0-1-1,-1 1 1,0 0-1,-1-1 1,1-14-1,-2 25-91,-1-1 0,1 0 0,0 0-1,0 1 1,-1-1 0,1 0 0,-1 1 0,1-1-1,-1 0 1,0 1 0,0-1 0,0 1 0,1-1 0,-2 1-1,1-1 1,0 1 0,0 0 0,0 0 0,0-1-1,-1 1 1,1 0 0,-3-1 0,1 0 1,0 1 0,-1 0 0,1 0 0,-1 0 0,1 0 0,-1 0 0,0 1 0,1 0 1,-1-1-1,-5 2 0,-1-1-1,1 2 0,-1-1 0,0 1 0,0 1 0,1 0 1,0 0-1,-12 6 0,3 0-148,1 2 0,0 0 0,0 1 0,-27 25 0,44-37 37,0 1-1,0-1 1,1 0 0,-1 1 0,0-1 0,0 0 0,0 0-1,0 0 1,1 1 0,-1-1 0,0 0 0,0 0 0,0 1-1,1-1 1,-1 0 0,0 0 0,0 0 0,1 0 0,-1 0-1,0 1 1,0-1 0,1 0 0,-1 0 0,0 0 0,0 0 0,1 0-1,-1 0 1,0 0 0,1 0 0,-1 0 0,0 0 0,1 0-1,-1 0 1,0 0 0,0 0 0,1 0 0,-1 0 0,0-1-1,0 1 1,1 0 0,-1 0 0,0 0 0,0 0 0,1 0 0,-1-1-1,0 1 1,0 0 0,1-1 0,20-3-3004,8-6-2944,6-4-4137</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07.475"/>
    </inkml:context>
    <inkml:brush xml:id="br0">
      <inkml:brushProperty name="width" value="0.025" units="cm"/>
      <inkml:brushProperty name="height" value="0.025" units="cm"/>
    </inkml:brush>
  </inkml:definitions>
  <inkml:trace contextRef="#ctx0" brushRef="#br0">192 1 15887,'0'0'9961,"-12"2"-7056,-1 1-2638,1 0 1,-1 1-1,1 0 1,1 1 0,-1 1-1,1 0 1,-1 0 0,2 1-1,-1 0 1,1 1-1,0 0 1,1 1 0,-1 0-1,-6 11 1,15-20-268,0 1 0,1-1 0,-1 1 0,1 0 0,-1-1 0,1 1 0,-1 0 0,1-1 0,0 1 0,-1 0 0,1 0 0,0-1 0,0 1 0,-1 0 0,1 0 0,0 0 0,0 0 0,0-1 0,0 1 0,0 0 0,0 0 0,0 0 0,0-1 0,0 1 0,1 0 0,-1 0 0,0 0 0,1-1 0,-1 1 0,0 0 0,1 0 0,-1-1 0,1 1 0,-1 0 0,1-1 0,-1 1 0,1-1 0,-1 1 0,1 0 0,0-1 0,-1 1 0,1-1 0,0 0 0,-1 1 0,1-1 0,0 0 0,0 1 0,-1-1 0,1 0 0,0 0 0,0 1 0,0-1 0,0 0 0,-1 0 0,2 0 0,58 1 0,-45-2 0,11 1 0,50 2 0,-70-2 0,-1 1 0,1 0 0,-1 0 0,1 1 0,-1 0 0,1 0 0,-1 0 0,0 1 0,0-1 0,8 7 0,-12-8 0,0 0 0,1-1 0,-1 1 0,0 0 0,0 1 0,0-1 0,0 0 0,-1 0 0,1 0 0,0 0 0,0 1 0,-1-1 0,1 0 0,-1 1 0,1-1 0,-1 1 0,1-1 0,-1 0 0,0 1 0,0-1 0,0 1 0,0-1 0,0 1 0,0 2 0,-1-1 0,0 0 0,0-1 0,-1 1 0,1 0 0,-1-1 0,1 1 0,-1-1 0,0 1 0,0-1 0,0 0 0,-3 3 0,-7 5 0,0-1 0,0-1 0,-23 12 0,23-14 0,0 0 0,-1-1 0,1 0 0,-1-1 0,-1 0 0,1-1 0,0-1 0,-21 2 0,28-8-11,12-5-168,14-7-1563,42-13-9501,-25 15 1805</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00.030"/>
    </inkml:context>
    <inkml:brush xml:id="br0">
      <inkml:brushProperty name="width" value="0.025" units="cm"/>
      <inkml:brushProperty name="height" value="0.025" units="cm"/>
    </inkml:brush>
  </inkml:definitions>
  <inkml:trace contextRef="#ctx0" brushRef="#br0">47 1 17424,'0'0'10966,"-7"11"-8949,4-7-1768,-1 3-108,-1-1 0,1 1-1,0 0 1,1 0 0,0 0 0,0 1-1,0-1 1,1 1 0,0 0-1,1-1 1,0 1 0,0 0 0,0 0-1,1 11 1,1-17-142,0 0 1,0 0-1,0-1 1,0 1-1,1 0 1,-1-1-1,0 1 1,1-1-1,-1 1 1,1-1-1,0 0 0,-1 0 1,1 1-1,0-1 1,0 0-1,-1-1 1,1 1-1,0 0 1,0 0-1,0-1 1,0 1-1,0-1 1,0 0-1,0 0 0,0 1 1,0-1-1,1-1 1,-1 1-1,0 0 1,0 0-1,2-1 1,4 0-98,0 0 1,0 0-1,0-1 1,0 0 0,0-1-1,12-5 1,-9 2-992,0-2 1,0 0-1,-1 0 0,0-1 1,0 0-1,-1-1 1,0 0-1,-1 0 0,0-1 1,-1 0-1,7-13 1,-33 61 4952,-25 51 846,35-68-4193,1 1 1,0 0 0,1 0 0,-5 34-1,12-53-532,-1 21-475,1-23 257,0 1 1,0-1-1,0 1 1,0-1 0,1 1-1,-1-1 1,0 1-1,0-1 1,1 0-1,-1 1 1,0-1 0,1 1-1,-1-1 1,1 0-1,-1 1 1,0-1-1,1 0 1,-1 1 0,1-1-1,-1 0 1,1 0-1,-1 1 1,1-1 0,-1 0-1,1 0 1,-1 0-1,1 0 1,-1 0-1,1 0 1,-1 0 0,1 0-1,-1 0 1,1 0-1,15 0-10924</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00.918"/>
    </inkml:context>
    <inkml:brush xml:id="br0">
      <inkml:brushProperty name="width" value="0.025" units="cm"/>
      <inkml:brushProperty name="height" value="0.025" units="cm"/>
    </inkml:brush>
  </inkml:definitions>
  <inkml:trace contextRef="#ctx0" brushRef="#br0">97 278 3395,'0'0'19752,"3"-9"-16629,11-31-827,-14 39-2223,0 0 1,0 0-1,0 0 0,0 0 1,-1 0-1,1 0 1,0 0-1,0 0 1,-1 0-1,1 0 1,-1 0-1,1 0 0,-1 0 1,1 0-1,-1 1 1,1-1-1,-1 0 1,0 0-1,1 0 0,-1 1 1,0-1-1,0 0 1,0 1-1,0-1 1,1 1-1,-1-1 0,0 1 1,0-1-1,0 1 1,0 0-1,0-1 1,0 1-1,0 0 1,0 0-1,0 0 0,0 0 1,0 0-1,0 0 1,-1 0-1,1 0 1,0 0-1,0 0 0,-1 1 1,-2-1-11,0 0 0,-1 1-1,1-1 1,0 1 0,0 0 0,0 0 0,-1 0 0,1 1-1,-3 1 1,3 1-43,1 0-1,-1 0 0,1 0 0,0 0 0,1 0 0,-1 1 1,1-1-1,0 1 0,0 0 0,-2 6 0,4-10-16,-1 0 1,0 1-1,1-1 0,-1 0 0,1 0 0,0 1 1,-1-1-1,1 0 0,0 1 0,0-1 0,0 1 0,0-1 1,0 0-1,0 1 0,0-1 0,0 0 0,0 1 1,1-1-1,-1 0 0,1 1 0,-1-1 0,1 0 1,-1 1-1,1-1 0,0 0 0,0 0 0,-1 0 1,1 0-1,0 0 0,0 0 0,0 0 0,0 0 0,0 0 1,0 0-1,1 0 0,-1-1 0,0 1 0,0-1 1,1 1-1,1 0 0,5-1-3,-1 0 0,1 0 0,0-1 0,-1 0 0,1 0 0,-1-1 0,1 0 0,-1-1 0,0 1 0,0-1 0,0-1 0,0 1 0,-1-1 0,1 0 0,-1-1 0,0 1 0,0-1 0,0-1 0,5-6 0,6-6 0,-1 0 0,-1-1 0,0-1 0,20-38 0,17-62 0,-63 186 0,4-37 0,1 1 0,2 0 0,2 0 0,1 59 0,1-87-23,0 0 1,0-1-1,1 1 0,-1 0 0,0 0 1,1-1-1,0 1 0,-1 0 0,1-1 1,0 1-1,0 0 0,0-1 0,0 1 1,0-1-1,0 0 0,0 1 0,0-1 1,1 0-1,-1 0 0,1 0 0,-1 1 1,1-1-1,-1-1 0,1 1 1,1 1-1,-1-2-78,-1 0 0,0 0 0,0 0 0,0 0 0,1 0 0,-1 0 0,0 0 1,0 0-1,0-1 0,1 1 0,-1 0 0,0-1 0,0 1 0,0-1 0,0 1 0,0-1 0,0 0 1,0 1-1,0-1 0,0 0 0,0 0 0,0 0 0,0 1 0,-1-1 0,1 0 0,0 0 0,-1 0 1,1 0-1,0-1 0,-1 1 0,1 0 0,-1 0 0,0 0 0,1 0 0,-1 0 0,0-1 0,0 0 0,6-23-8445</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01.431"/>
    </inkml:context>
    <inkml:brush xml:id="br0">
      <inkml:brushProperty name="width" value="0.025" units="cm"/>
      <inkml:brushProperty name="height" value="0.025" units="cm"/>
    </inkml:brush>
  </inkml:definitions>
  <inkml:trace contextRef="#ctx0" brushRef="#br0">0 0 17040,'0'0'15215,"3"70"-14703,-3-45-512,0 0 0,1-3 0,14-7 0,10-10 0,3-5 0,5 0-1537,0-18-3268,-1-6-2754,-7-2-6086</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01.775"/>
    </inkml:context>
    <inkml:brush xml:id="br0">
      <inkml:brushProperty name="width" value="0.025" units="cm"/>
      <inkml:brushProperty name="height" value="0.025" units="cm"/>
    </inkml:brush>
  </inkml:definitions>
  <inkml:trace contextRef="#ctx0" brushRef="#br0">148 1 12908,'0'0'6214,"-34"55"-2530,12-20-962,-2 4-1184,-1 1-193,4 0 64,6-6-512,8-4-609,7-10-256,0-12-1025,12-8-1729,1 0-2467,5-13-4324</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02.115"/>
    </inkml:context>
    <inkml:brush xml:id="br0">
      <inkml:brushProperty name="width" value="0.025" units="cm"/>
      <inkml:brushProperty name="height" value="0.025" units="cm"/>
    </inkml:brush>
  </inkml:definitions>
  <inkml:trace contextRef="#ctx0" brushRef="#br0">158 0 11627,'0'0'18930,"-23"75"-17489,12-45-672,0 4-769,3-2 0,2-1 0,5-3 0,1-4 0,0-6-1473,0-9-1602,5-8-1185,0-10-11051</inkml:trace>
  <inkml:trace contextRef="#ctx0" brushRef="#br0" timeOffset="1">0 88 18321,'0'0'12172,"51"28"-11467,-17-25-481,2-3-160,1 0-1506,-1-8-3971,-2-9-8936</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02.614"/>
    </inkml:context>
    <inkml:brush xml:id="br0">
      <inkml:brushProperty name="width" value="0.025" units="cm"/>
      <inkml:brushProperty name="height" value="0.025" units="cm"/>
    </inkml:brush>
  </inkml:definitions>
  <inkml:trace contextRef="#ctx0" brushRef="#br0">226 212 13196,'0'0'11377,"-8"-8"-8527,4 4-2738,1 0 0,-1 1 0,0-1 0,0 1 0,0 0 0,0 1 0,-1-1 0,1 1 0,-1-1 0,1 2 0,-1-1 0,0 0-1,0 1 1,0 0 0,0 0 0,0 0 0,0 1 0,0-1 0,0 1 0,0 0 0,0 1 0,0 0 0,0-1 0,0 1 0,0 1 0,0-1 0,0 1 0,1 0 0,-1 0-1,0 0 1,-6 5 0,6-4-88,1 0-1,-1 1 0,1-1 1,0 1-1,0 0 0,0 0 0,0 0 1,1 0-1,0 1 0,0-1 1,0 1-1,0 0 0,1 0 0,0 0 1,0 0-1,0 0 0,0 1 1,1-1-1,0 1 0,0-1 1,0 9-1,2-13-6,-1 1 1,1 0-1,0-1 1,-1 0-1,1 1 1,0-1-1,0 1 1,0-1-1,0 0 1,0 0-1,0 1 0,0-1 1,0 0-1,1 0 1,-1 0-1,0 0 1,1-1-1,-1 1 1,1 0-1,-1 0 1,1-1-1,-1 1 1,1-1-1,-1 1 1,1-1-1,-1 0 1,1 0-1,0 0 0,2 0 1,53-1 344,-42-2-342,0-1 0,-1 0 0,1-1 1,-1-1-1,0 0 0,0-1 0,-1 0 0,0-1 0,0-1 1,-1 0-1,0 0 0,-1-1 0,0-1 0,0 0 0,-1-1 1,-1 0-1,13-20 0,-19 27-20,-1 1 0,1 0 0,-1-1 0,0 0 0,-1 1 0,1-1 0,-1 0 0,0 0 0,0 0 0,0 0 0,-1 0 0,0 0 0,0 0 0,0 0 0,-1 0 0,1 0 0,-1 0 0,-2-7 0,1 8 0,0 1 0,0-1 0,0 1 0,-1 0 0,1 0 0,-1 0 0,0 0 0,0 0 0,0 0 0,0 1 0,0-1 0,-1 1 0,1 0 0,-1 0 0,1 0 0,-1 1 0,0-1 0,1 1 0,-1 0 0,0 0 0,0 0 0,0 1 0,-6-1 0,-3 0 0,0 1 0,0 1 0,0 0 0,0 0 0,0 2 0,0 0 0,0 0 0,0 1 0,1 0 0,0 1 0,0 1 0,0 0 0,1 0 0,0 1 0,0 1 0,0 0 0,-10 11 0,8-5 0,13-14 2,0 1-1,-1-1 1,1 0-1,0 1 1,0-1-1,0 0 1,0 0-1,0 1 1,0-1-1,0 0 1,0 1-1,0-1 1,0 0-1,1 0 1,-1 1-1,0-1 1,0 0-1,0 0 1,0 1-1,0-1 1,0 0-1,1 0 1,-1 1-1,0-1 1,0 0 0,0 0-1,1 0 1,-1 1-1,0-1 1,0 0-1,0 0 1,1 0-1,-1 0 1,0 0-1,0 1 1,1-1-1,-1 0 1,0 0-1,1 0 1,-1 0-1,0 0 1,0 0-1,1 0 1,-1 0-1,0 0 1,0 0-1,1 0 1,-1 0-1,0 0 1,1 0-1,11 0-388,2-1-1430,0-1-1,0 0 1,0-1-1,23-8 0,-23 7-459,29-9-6996</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02.943"/>
    </inkml:context>
    <inkml:brush xml:id="br0">
      <inkml:brushProperty name="width" value="0.025" units="cm"/>
      <inkml:brushProperty name="height" value="0.025" units="cm"/>
    </inkml:brush>
  </inkml:definitions>
  <inkml:trace contextRef="#ctx0" brushRef="#br0">119 0 13773,'0'0'15375,"-47"66"-13966,25-37-352,2 3-384,4 1-449,6 0-160,7-5-96,3-1-1281,0-7-1538,3-6-1441,1-4-1185</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03.299"/>
    </inkml:context>
    <inkml:brush xml:id="br0">
      <inkml:brushProperty name="width" value="0.025" units="cm"/>
      <inkml:brushProperty name="height" value="0.025" units="cm"/>
    </inkml:brush>
  </inkml:definitions>
  <inkml:trace contextRef="#ctx0" brushRef="#br0">0 348 9001,'0'0'16015,"62"3"-14318,-23-3-544,3-1-192,4-7-352,-3 0-417,-5-2-128,-4-1-1057,-12 0-1441,-8-3-993,-10-1-609,-4-2-3844</inkml:trace>
  <inkml:trace contextRef="#ctx0" brushRef="#br0" timeOffset="1">62 13 16752,'0'0'14702,"85"-13"-14510,-39 13-128,0 0-64,-4 2-1345,-7 0-2147,-9-2-2753,-8 1-5511</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03.645"/>
    </inkml:context>
    <inkml:brush xml:id="br0">
      <inkml:brushProperty name="width" value="0.025" units="cm"/>
      <inkml:brushProperty name="height" value="0.025" units="cm"/>
    </inkml:brush>
  </inkml:definitions>
  <inkml:trace contextRef="#ctx0" brushRef="#br0">1 32 14926,'0'0'11019,"70"9"-9770,-22-8 32,11 3-384,4-4-257,7 0-223,-1 0-193,-5-1-192,-8-8-512,-7-3-2723,-9 0-3652,-8 0-6149</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04.077"/>
    </inkml:context>
    <inkml:brush xml:id="br0">
      <inkml:brushProperty name="width" value="0.025" units="cm"/>
      <inkml:brushProperty name="height" value="0.025" units="cm"/>
    </inkml:brush>
  </inkml:definitions>
  <inkml:trace contextRef="#ctx0" brushRef="#br0">140 263 11050,'0'0'4426,"8"-8"-817,-5 6-3164,31-33 2480,-33 34-2622,1-1 1,-1 0-1,0 0 1,1 1-1,-1-1 1,0 0-1,0 0 1,0 0-1,0 0 1,-1 0 0,1 0-1,-1-1 1,1 1-1,-1 0 1,0 0-1,1 0 1,-1 0-1,0-1 1,0 1-1,-1 0 1,1 0-1,-1-4 1,-1 4-225,1 1 1,-1-1-1,0 1 1,1 0-1,-1-1 1,0 1 0,0 0-1,0 0 1,0 0-1,0 0 1,0 1-1,0-1 1,0 0-1,0 1 1,0-1-1,0 1 1,0 0-1,-1 0 1,1 0-1,0 0 1,0 0 0,0 0-1,0 1 1,-4 0-1,-1 0-61,-1 0 0,1 1 0,0 0 0,0 0 0,1 1 0,-10 3 0,10-2-10,0 1-1,0-1 1,0 1 0,0 0 0,0 0-1,1 1 1,0-1 0,0 1 0,1 1-1,0-1 1,0 0 0,0 1 0,1 0 0,-1 0-1,2 0 1,-1 0 0,1 0 0,0 1-1,1-1 1,0 1 0,-1 14 0,2-21-3,0 0 1,1 0 0,-1 0 0,0 1-1,0-1 1,1 0 0,-1 0-1,1 0 1,-1 0 0,1 0 0,-1-1-1,1 1 1,-1 0 0,1 0-1,0 0 1,-1 0 0,1-1 0,0 1-1,0 0 1,0-1 0,0 1-1,0 0 1,0-1 0,0 1-1,1 0 1,1 0 17,1-1-1,-1 1 1,0-1 0,0 0-1,0 0 1,0 0-1,0 0 1,0 0 0,4-1-1,2-1 31,-1 0-1,0 0 1,0-1-1,0 0 1,-1-1-1,10-4 1,-3-2-30,-1-1 1,0 0-1,0-1 1,-2 0-1,1-1 1,-1 0-1,12-20 1,-18 25-16,0-1-1,0 0 1,-1 0 0,0 0 0,-1 0-1,0-1 1,0 1 0,-1-1 0,-1 0-1,1 0 1,-1 1 0,-1-1 0,0 0-1,-1-10 1,0 17-8,0 0 0,1 1 0,-1-1 0,-1 0 0,1 0 0,0 1 0,-1-1 0,1 1 0,-1 0 0,1-1 0,-1 1 0,0 0 0,0 0 0,0 0 0,-1 0 0,1 0 0,0 0 0,-1 1 0,1-1 0,-1 1 0,1 0 0,-1 0 0,0 0 0,0 0 0,1 0 0,-1 0 0,0 1 0,0-1 0,0 1 0,0 0 0,-4 0 0,-1 0 0,1 0 0,0 1 0,0-1 0,0 1 0,0 1 0,1-1 0,-1 1 0,0 1 0,0-1 0,1 1 0,0 0 0,-7 4 0,8-4-48,1 0 0,-1 1 1,1 0-1,0-1 0,0 1 0,0 0 1,1 1-1,-1-1 0,1 1 0,0 0 1,1 0-1,-1 0 0,1 0 0,0 0 1,0 0-1,0 0 0,1 1 0,-2 7 0,3-12-66,0-1-1,0 1 1,0 0-1,0 0 1,0 0-1,0-1 1,1 1-1,-1 0 1,0 0-1,0 0 1,0-1-1,1 1 1,-1 0-1,0-1 0,1 1 1,-1 0-1,1 0 1,-1-1-1,1 1 1,-1-1-1,1 1 1,-1-1-1,1 1 1,0-1-1,-1 1 1,1-1-1,0 1 1,0-1-1,1 1 0,25 2-4693,-22-3 3748,28 0-5544</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07.801"/>
    </inkml:context>
    <inkml:brush xml:id="br0">
      <inkml:brushProperty name="width" value="0.025" units="cm"/>
      <inkml:brushProperty name="height" value="0.025" units="cm"/>
    </inkml:brush>
  </inkml:definitions>
  <inkml:trace contextRef="#ctx0" brushRef="#br0">62 9 16528,'0'0'13143,"0"0"-13037,0-1 0,-1 1 0,1 0 0,0-1 0,0 1 0,0-1 0,0 1 0,0 0 0,0-1 0,-1 1-1,1 0 1,0-1 0,0 1 0,-1 0 0,1-1 0,0 1 0,0 0 0,-1-1 0,1 1 0,0 0 0,-1 0 0,1-1 0,0 1 0,-1 0 0,1 0 0,-1 0 0,-2 4-72,0 0 0,1 1 0,-1 0 0,1 0 0,0 0 0,1-1 1,-3 10-1,-3 7-72,2-9 38,1 0 0,-1 0 0,2 0 0,0 1 0,0 0 0,-1 19 0,4-31-38,0-1 0,0 1 0,0-1 0,-1 0 1,1 1-1,0-1 0,0 1 0,0-1 0,0 1 0,0-1 0,0 0 0,0 1 1,0-1-1,0 1 0,0-1 0,0 1 0,0-1 0,1 0 0,-1 1 0,0-1 0,0 1 1,0-1-1,0 0 0,1 1 0,-1-1 0,0 0 0,0 1 0,1-1 0,-1 0 1,0 1-1,1-1 0,-1 0 0,0 0 0,1 1 0,-1-1 0,1 0 0,-1 0 0,0 0 1,1 1-1,-1-1 0,1 0 0,-1 0 0,0 0 0,1 0 0,-1 0 0,1 0 1,-1 0-1,1 0 0,-1 0 0,0 0 0,1 0 0,14-1-6864</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04.453"/>
    </inkml:context>
    <inkml:brush xml:id="br0">
      <inkml:brushProperty name="width" value="0.025" units="cm"/>
      <inkml:brushProperty name="height" value="0.025" units="cm"/>
    </inkml:brush>
  </inkml:definitions>
  <inkml:trace contextRef="#ctx0" brushRef="#br0">32 115 16143,'0'0'9129,"2"59"-5798,-9-31-1505,-3 1-609,1 2-96,4-4-1121,3-5 0,2-4 0,0-9 0,7-6 0,10-3 0,0-6 0,4-9-1441,-2-8-2723,0-3-3235</inkml:trace>
  <inkml:trace contextRef="#ctx0" brushRef="#br0" timeOffset="1">24 7 22357,'0'0'10410,"54"-7"-31326</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50.362"/>
    </inkml:context>
    <inkml:brush xml:id="br0">
      <inkml:brushProperty name="width" value="0.025" units="cm"/>
      <inkml:brushProperty name="height" value="0.025" units="cm"/>
    </inkml:brush>
  </inkml:definitions>
  <inkml:trace contextRef="#ctx0" brushRef="#br0">0 11 1441,'0'0'577,"66"-8"-289,-32 6-1729</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51.188"/>
    </inkml:context>
    <inkml:brush xml:id="br0">
      <inkml:brushProperty name="width" value="0.025" units="cm"/>
      <inkml:brushProperty name="height" value="0.025" units="cm"/>
    </inkml:brush>
  </inkml:definitions>
  <inkml:trace contextRef="#ctx0" brushRef="#br0">1 20 5221,'0'0'18610,"13"5"-17313,-8-3-1185,6 3 61,1-1 1,-1 0-1,0-1 1,1 0-1,0-1 1,0 0-1,16 0 1,213-15 319,-160 1-3527,-5-5-4467,-48 7-245</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51.967"/>
    </inkml:context>
    <inkml:brush xml:id="br0">
      <inkml:brushProperty name="width" value="0.025" units="cm"/>
      <inkml:brushProperty name="height" value="0.025" units="cm"/>
    </inkml:brush>
  </inkml:definitions>
  <inkml:trace contextRef="#ctx0" brushRef="#br0">0 17 8712,'0'0'3556,"69"0"-1314,-36 0-224,6-2-129,3-3-159,2 0-321,4 2-1024,2 2-289,1 1-64,3 0-1025,0 1-1634,2 3-2882</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52.700"/>
    </inkml:context>
    <inkml:brush xml:id="br0">
      <inkml:brushProperty name="width" value="0.025" units="cm"/>
      <inkml:brushProperty name="height" value="0.025" units="cm"/>
    </inkml:brush>
  </inkml:definitions>
  <inkml:trace contextRef="#ctx0" brushRef="#br0">1 0 11018,'0'0'8104,"54"23"-6150,-9-20-353,9-2-576,10-1-480,4 0-385,4 0-96,-2 0-224,-2-4-2851,-2-4-4676</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52.966"/>
    </inkml:context>
    <inkml:brush xml:id="br0">
      <inkml:brushProperty name="width" value="0.025" units="cm"/>
      <inkml:brushProperty name="height" value="0.025" units="cm"/>
    </inkml:brush>
  </inkml:definitions>
  <inkml:trace contextRef="#ctx0" brushRef="#br0">0 105 10154,'0'0'1655,"9"0"-881,196-13 4145,75-3-3005,689-54-1759,-937 66-72,-32 3 93,-17 0-62,-18 3 13,-10 0-3350,33-3-813</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29.421"/>
    </inkml:context>
    <inkml:brush xml:id="br0">
      <inkml:brushProperty name="width" value="0.025" units="cm"/>
      <inkml:brushProperty name="height" value="0.025" units="cm"/>
    </inkml:brush>
  </inkml:definitions>
  <inkml:trace contextRef="#ctx0" brushRef="#br0">23 229 7911,'0'0'7709,"-4"9"-3855,0-2-2987,2-4-531,0-1-1,1 1 0,-1 0 0,1-1 1,0 1-1,0 0 0,0 0 0,0 0 1,0 0-1,1 0 0,-1 5 0,16-9 3675,12-13-3578,0-2 0,0-1 0,-2-1 1,0-1-1,29-29 0,-29 26-298,26-26-124,-31 29-2,0 0-1,31-22 0,-51 41-5,0 0 0,1 0 0,-1 0 0,0 0-1,0-1 1,0 1 0,0 0 0,1 0-1,-1 0 1,0 0 0,0 0 0,0 0-1,1 0 1,-1-1 0,0 1 0,0 0 0,0 0-1,1 0 1,-1 0 0,0 0 0,0 0-1,1 0 1,-1 0 0,0 0 0,0 0 0,0 0-1,1 0 1,-1 0 0,0 0 0,0 1-1,1-1 1,-1 0 0,0 0 0,0 0 0,0 0-1,1 0 1,-1 0 0,0 1 0,0-1-1,0 0 1,0 0 0,1 0 0,-1 0-1,0 1 1,0-1 0,0 0 0,0 0 0,0 0-1,0 1 1,1-1 0,-2 18 230,-9 21 428,-2-3-491,0-7-89,2 1 0,2-1 1,1 2-1,1-1 1,-4 62-1,10-90-138,0 0 1,0 1-1,0-1 1,1 0-1,-1 0 1,1 0-1,-1 0 1,1 0-1,0 0 1,0 0-1,0 0 1,0 0-1,0 0 1,0 0-1,0-1 1,1 1-1,-1 0 1,1-1-1,-1 1 1,4 1-1,-4-2-133,1 0-1,0-1 1,-1 1-1,1 0 1,0-1-1,0 1 1,-1-1-1,1 0 1,0 1-1,0-1 1,0 0-1,0 0 1,0 0-1,-1-1 0,1 1 1,0 0-1,0-1 1,0 1-1,-1-1 1,1 1-1,0-1 1,0 0-1,-1 0 1,1 0-1,1-1 1,24-24-9605</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29.859"/>
    </inkml:context>
    <inkml:brush xml:id="br0">
      <inkml:brushProperty name="width" value="0.025" units="cm"/>
      <inkml:brushProperty name="height" value="0.025" units="cm"/>
    </inkml:brush>
  </inkml:definitions>
  <inkml:trace contextRef="#ctx0" brushRef="#br0">1 2 8136,'0'0'20819,"76"30"-19569,-36-30-322,2 0-575,-1-3-289,-1-6-513,-7 0-2882,-9-1-4740</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30.682"/>
    </inkml:context>
    <inkml:brush xml:id="br0">
      <inkml:brushProperty name="width" value="0.025" units="cm"/>
      <inkml:brushProperty name="height" value="0.025" units="cm"/>
    </inkml:brush>
  </inkml:definitions>
  <inkml:trace contextRef="#ctx0" brushRef="#br0">197 231 5509,'0'0'14942,"0"-10"-12443,0 2-1852,0-1 0,-1 1 1,0 0-1,0 0 0,-1 0 0,-4-11 1,5 17-571,1 0 0,-1 1 0,0-1-1,0 0 1,1 1 0,-1-1 0,0 1 0,-1-1 0,1 1 0,0 0 0,0-1 0,-1 1 0,1 0 0,-1 0 0,1 0 0,-1 0 0,1 0 0,-1 0 0,1 0 0,-1 1 0,0-1 0,0 0 0,1 1 0,-1 0-1,0-1 1,0 1 0,0 0 0,0 0 0,1 0 0,-1 0 0,0 0 0,0 0 0,0 1 0,1-1 0,-1 0 0,0 1 0,0 0 0,1-1 0,-1 1 0,0 0 0,1 0 0,-1 0 0,-1 2 0,-2 0-69,1 0 0,-1 0 1,1 0-1,0 1 1,1 0-1,-1 0 1,1 0-1,-1 0 1,1 1-1,0-1 1,1 1-1,-1 0 0,1-1 1,-3 9-1,2-2 21,0-1-1,0 1 1,1-1-1,1 1 0,0 0 1,0 13-1,1-22-14,0-1 0,0 1 0,0 0 0,0-1 0,0 1 0,0 0 0,1-1 0,-1 1 0,1 0 0,-1-1 0,1 1 0,0-1 0,-1 1 0,1-1 0,0 0 0,0 1 0,0-1 0,0 0 0,0 1-1,1-1 1,-1 0 0,0 0 0,1 0 0,1 1 0,0-1 16,0 0 1,0 0-1,0 0 0,0-1 0,0 1 0,0-1 1,0 0-1,0 0 0,0 0 0,0 0 0,0-1 0,5 0 1,1-2 27,1 0 0,-1 0 0,0 0 0,0-1 0,0-1 0,0 0 1,12-9-1,-12 8-47,-1-1-1,0-1 1,0 0 0,-1 0 0,0 0 0,0-1 0,-1 0 0,0 0 0,-1 0 0,0-1 0,0 0 0,-1 0 0,0 0 0,-1-1-1,0 1 1,-1-1 0,0 0 0,-1 0 0,0 0 0,-1 1 0,0-13 0,0 19-9,-1 1 0,0 0 0,1 0 0,-1-1 0,0 1 0,0 0 0,-1 0 0,1 0 0,-1 0 0,1 1 0,-1-1 0,0 0 0,0 1 0,0-1 0,0 1 0,-1 0 0,1-1 0,-1 1 0,1 0 0,-1 0 0,0 1 0,0-1 0,0 1 0,0-1 0,0 1 0,0 0 0,0 0 0,0 0 0,0 1 0,0-1 0,-1 1 0,1-1 0,0 1 0,0 0 0,-7 1 0,-1 0 4,1 1-1,-1-1 1,0 2-1,1-1 1,-1 2 0,1-1-1,0 1 1,0 1-1,-14 8 1,18-9-6,-2 1 0,0-1 0,0 2 0,1-1 0,-1 1 0,1 0 0,0 0 0,1 1 0,-1 0 0,2 1 0,-1-1 0,-5 9 0,11-15-69,0 0-1,0 0 1,0-1-1,0 1 1,0 0-1,0-1 1,0 1-1,0 0 1,0-1-1,0 1 1,0 0-1,0-1 1,0 1-1,1 0 1,-1-1-1,0 1 1,0 0-1,1-1 1,-1 1-1,1-1 1,-1 1-1,0-1 1,1 1 0,-1-1-1,1 1 1,-1-1-1,1 1 1,-1-1-1,1 0 1,0 1-1,-1-1 1,1 0-1,-1 1 1,1-1-1,0 0 1,-1 0-1,1 1 1,0-1-1,-1 0 1,1 0-1,0 0 1,0 0-1,-1 0 1,1 0-1,0 0 1,-1 0 0,1-1-1,0 1 1,-1 0-1,2-1 1,38-7-6814,-19-5-724</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31.181"/>
    </inkml:context>
    <inkml:brush xml:id="br0">
      <inkml:brushProperty name="width" value="0.025" units="cm"/>
      <inkml:brushProperty name="height" value="0.025" units="cm"/>
    </inkml:brush>
  </inkml:definitions>
  <inkml:trace contextRef="#ctx0" brushRef="#br0">176 96 7399,'0'0'6454,"8"-10"-2135,-3 5-3295,28-35 1543,-31 37-1916,0 1 1,-1 0-1,0-1 1,0 1-1,1-1 0,-1 0 1,-1 1-1,1-1 1,0 0-1,0-4 1,-2 7-539,1-1-1,-1 0 1,0 1 0,0-1 0,1 0 0,-1 1 0,0-1 0,0 1-1,0-1 1,0 1 0,0 0 0,1-1 0,-1 1 0,0 0 0,0 0-1,0 0 1,0 0 0,0 0 0,0-1 0,0 2 0,0-1 0,0 0-1,0 0 1,0 0 0,0 0 0,0 1 0,1-1 0,-1 0 0,0 1-1,0-1 1,-1 1 0,-35 12-233,23-5 147,0 1-1,0 1 1,1 0 0,0 0-1,1 2 1,0-1 0,0 2 0,2-1-1,-1 1 1,2 1 0,0 0-1,-10 20 1,18-32-38,0-1 1,1 1-1,-1-1 1,0 1-1,1-1 0,-1 1 1,1 0-1,-1-1 0,1 1 1,0 0-1,0 0 1,-1-1-1,1 1 0,1 0 1,-1-1-1,0 1 0,0 0 1,1 0-1,-1-1 1,1 1-1,-1-1 0,1 1 1,-1 0-1,1-1 0,0 1 1,0-1-1,0 1 1,0-1-1,0 0 0,0 0 1,1 1-1,-1-1 0,0 0 1,0 0-1,1 0 1,-1 0-1,1 0 0,-1 0 1,1-1-1,-1 1 0,1 0 1,0-1-1,-1 1 1,1-1-1,3 1 0,10 1-307,-1-1 0,1 0 0,0-1-1,23-3 1,-14 2-421,-6-1-2846,1 1-1,31-9 0,-13 0-6444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3:56.313"/>
    </inkml:context>
    <inkml:brush xml:id="br0">
      <inkml:brushProperty name="width" value="0.025" units="cm"/>
      <inkml:brushProperty name="height" value="0.025" units="cm"/>
    </inkml:brush>
  </inkml:definitions>
  <inkml:trace contextRef="#ctx0" brushRef="#br0">97 0 8616,'0'0'13533,"3"13"-12626,1 17-647,-1 0 0,-1 0 0,-2 0 0,-2 0 0,-5 35 0,6-56-186,-2 19 35,1-11-64,0 1 0,1 0 0,1 0 0,0 0 0,4 19 0,5-25-3559,-9-12 3430,-1-1 0,1 1 0,0 0 1,0 0-1,0 0 0,0 0 0,0 0 0,-1 0 0,1-1 0,0 1 0,0 0 1,0 0-1,0 0 0,0 0 0,0 0 0,0-1 0,0 1 0,-1 0 0,1 0 0,0 0 1,0 0-1,0-1 0,0 1 0,0 0 0,0 0 0,0 0 0,0-1 0,0 1 1,0 0-1,0 0 0,0 0 0,0 0 0,1-1 0,-1 1 0,0 0 0,0 0 0,0 0 1,0 0-1,0-1 0,0 1 0,0 0 0,0 0 0,0 0 0,1 0 0,-1 0 1,0-1-1,0 1 0,0 0 0,0 0 0,1 0 0,-1 0 0,0 0 0,0 0 1,0 0-1,0 0 0,1 0 0,-1 0 0,0 0 0,0 0 0,0 0 0,0 0 0,1 0 1,-1 0-1,0 0 0,0 0 0,1 0 0,-8-16-4801</inkml:trace>
  <inkml:trace contextRef="#ctx0" brushRef="#br0" timeOffset="1">1 263 10762,'0'0'15759,"64"-23"-15439,-20 23-224,-1 0-1377,-2-2-4292</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09.328"/>
    </inkml:context>
    <inkml:brush xml:id="br0">
      <inkml:brushProperty name="width" value="0.025" units="cm"/>
      <inkml:brushProperty name="height" value="0.025" units="cm"/>
    </inkml:brush>
  </inkml:definitions>
  <inkml:trace contextRef="#ctx0" brushRef="#br0">112 0 18193,'0'0'6481,"0"11"-4479,-5 49-946,-4 0 0,-2 0 0,-22 71 0,-8 37 74,29-103-641,12-59-311,7-39-108,16-161-70,-20 167 0,-6 51 0,0-9 0,1 0 0,1 0 0,0 0 0,1 0 0,3 26 0,-2-39 0,-1-1 0,1 0 0,-1 1 0,1-1 0,0 0 0,-1 1 0,1-1 0,0 0 0,0 0 0,0 0 0,0 0 0,0 0 0,0 0 0,0 0 0,1 0 0,-1 0 0,0 0 0,0-1 0,1 1 0,-1 0 0,0-1 0,1 1 0,-1-1 0,1 0 0,-1 1 0,1-1 0,-1 0 0,1 0 0,-1 0 0,1 0 0,-1 0 0,1 0 0,-1-1 0,0 1 0,1 0 0,-1-1 0,1 1 0,1-2 0,4 0 0,-1 0 0,0 0 0,0-1 0,0 0 0,0 0 0,0-1 0,6-4 0,-2-1 0,0 0 0,0 0 0,-1-1 0,0-1 0,-1 1 0,0-1 0,-1-1 0,0 0 0,-1 0 0,0 0 0,-1 0 0,0-1 0,3-18 0,-11 40 0,-1 0 0,0-1 0,0 1 0,-11 14 0,-3 6 0,10-14 0,-1 1 0,0 0 0,1 1 0,1 1 0,0-1 0,-6 31 0,13-48 0,0 1 0,0-1 0,0 1 0,1-1 0,-1 1 0,0 0 0,0-1 0,0 1 0,1-1 0,-1 1 0,0-1 0,1 1 0,-1-1 0,0 1 0,1-1 0,-1 1 0,1-1 0,-1 0 0,1 1 0,-1-1 0,1 0 0,-1 1 0,1-1 0,-1 0 0,1 1 0,-1-1 0,1 0 0,0 0 0,-1 0 0,1 0 0,-1 0 0,1 0 0,-1 0 0,1 0 0,0 0 0,-1 0 0,1 0 0,-1 0 0,1 0 0,0 0 0,-1 0 0,1 0 0,-1-1 0,1 1 0,-1 0 0,1-1 0,-1 1 0,1 0 0,0-1 0,33-13 0,52-47 0,-10 5 0,-75 55 0,0 0 0,0 0 0,1 1 0,-1-1 0,0 0 0,0 1 0,0-1 0,0 1 0,1-1 0,-1 1 0,0-1 0,1 1 0,-1 0 0,0 0 0,1 0 0,-1 0 0,0 0 0,0 0 0,1 0 0,-1 0 0,0 0 0,1 0 0,1 1 0,-2 0 0,-1 0 0,1 0 0,0 0 0,0 0 0,-1 0 0,1 0 0,0 1 0,-1-1 0,1 0 0,-1 0 0,0 0 0,1 1 0,-1-1 0,0 0 0,0 0 0,1 1 0,-1-1 0,0 0 0,-1 2 0,0 10 0,0 0 0,-1 1 0,-6 17 0,6-25 0,2-3 0,-4 12 0,0 0 0,1 0 0,-1 23 0,4-38 0,0 0 0,1 1 0,-1-1 0,0 0 0,0 1 0,0-1 0,0 1 0,1-1 0,-1 0 0,0 1 0,0-1 0,1 0 0,-1 1 0,0-1 0,1 0 0,-1 0 0,0 1 0,1-1 0,-1 0 0,0 0 0,1 0 0,-1 1 0,1-1 0,-1 0 0,0 0 0,1 0 0,-1 0 0,1 0 0,-1 0 0,0 0 0,1 0 0,-1 0 0,1 0 0,-1 0 0,0 0 0,1 0 0,-1 0 0,1 0 0,-1 0 0,0-1 0,1 1 0,-1 0 0,1 0 0,-1 0 0,1-1 0,20-9 0,-13 3 0,0-1 0,0 0 0,-1-1 0,0 1 0,0-1 0,-1-1 0,0 1 0,0-1 0,-1 0 0,-1 0 0,0-1 0,0 0 0,-1 1 0,0-1 0,-1 0 0,1-16 0,-3 27 0,0-1 0,0 0 0,-1 1 0,1-1 0,0 1 0,-1-1 0,1 1 0,0-1 0,-1 1 0,1-1 0,-1 1 0,1 0 0,-1-1 0,1 1 0,-1 0 0,1-1 0,-1 1 0,1 0 0,-1-1 0,0 1 0,1 0 0,-1 0 0,1 0 0,-1 0 0,0 0 0,1-1 0,-1 1 0,1 0 0,-1 0 0,0 1 0,1-1 0,-1 0 0,1 0 0,-1 0 0,0 0 0,1 0 0,-1 1 0,1-1 0,-1 0 0,0 1 0,-26 12 0,69-30 0,-9 44 0,-30-25 0,1 0 0,0 0 0,0 0 0,0-1 0,0 0 0,0 1 0,0-1 0,0-1 0,0 1 0,0-1 0,0 1 0,1-1 0,-1 0 0,0-1 0,0 1 0,0-1 0,0 0 0,1 0 0,-1 0 0,0 0 0,-1-1 0,1 0 0,7-3 0,-4 0 0,1 0 0,-1-1 0,-1 1 0,1-2 0,-1 1 0,0 0 0,0-1 0,-1 0 0,0-1 0,7-12 0,-11 19 0,-1 0 0,1 0 0,0 0 0,-1 0 0,1 0 0,-1-1 0,1 1 0,-1 0 0,0 0 0,1 0 0,-1-1 0,0 1 0,0 0 0,0 0 0,0-1 0,0 1 0,0 0 0,0 0 0,-1-3 0,0 4 0,1-1 0,-1 1 0,1-1 0,-1 1 0,1-1 0,-1 1 0,0 0 0,1-1 0,-1 1 0,0 0 0,1-1 0,-1 1 0,0 0 0,1 0 0,-1 0 0,0-1 0,0 1 0,1 0 0,-1 0 0,0 0 0,1 0 0,-1 0 0,-1 1 0,-3 0 0,1 0 0,-1 0 0,1 0 0,-1 1 0,1-1 0,0 1 0,0 0 0,-1 1 0,-3 2 0,0 2 0,0-1 0,0 1 0,0 1 0,1 0 0,0 0 0,0 0 0,1 1 0,0 0 0,1 0 0,0 0 0,0 1 0,1 0 0,0 0 0,1 0 0,0 0 0,1 1 0,0-1 0,-1 14 0,3-22 1,0 0-1,0 0 1,1 0 0,-1 0-1,1 0 1,-1-1-1,1 1 1,0 0 0,-1 0-1,1 0 1,0 0 0,0-1-1,1 1 1,-1 0 0,0-1-1,0 1 1,1-1-1,-1 1 1,1-1 0,-1 0-1,1 0 1,2 2 0,1-1 0,0 1 1,0-1 0,1 0-1,-1 0 1,0-1-1,1 0 1,0 0 0,5 1-1,2-1-19,-1-1 0,1 0-1,-1-1 1,0 0 0,1-1-1,-1 0 1,13-5 0,2-7-1202,-7-7-3331,-8-5-2790</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31.527"/>
    </inkml:context>
    <inkml:brush xml:id="br0">
      <inkml:brushProperty name="width" value="0.025" units="cm"/>
      <inkml:brushProperty name="height" value="0.025" units="cm"/>
    </inkml:brush>
  </inkml:definitions>
  <inkml:trace contextRef="#ctx0" brushRef="#br0">0 17 13004,'0'0'10154,"88"8"-8489,-30-8 65,12 0-256,16 0-706,6 0-447,3-2-257,-2-2 0,-12-1-1314,-12 1-1921,-17 2-1569,-15-2-1442,-11 0-5381</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32.130"/>
    </inkml:context>
    <inkml:brush xml:id="br0">
      <inkml:brushProperty name="width" value="0.025" units="cm"/>
      <inkml:brushProperty name="height" value="0.025" units="cm"/>
    </inkml:brush>
  </inkml:definitions>
  <inkml:trace contextRef="#ctx0" brushRef="#br0">226 232 7911,'0'0'11398,"2"-10"-8473,3-30-602,-5 39-2200,0-1 0,0 1 0,0-1 0,-1 1 0,1-1 0,0 1 0,-1 0 1,1-1-1,-1 1 0,0 0 0,1-1 0,-1 1 0,0 0 0,0 0 0,0 0 0,0 0 1,0-1-1,0 1 0,0 1 0,0-1 0,0 0 0,-1 0 0,1 0 0,0 1 1,0-1-1,-1 0 0,1 1 0,-1-1 0,-1 1 0,-40-7 928,40 6-1002,-4 1-31,0 0 0,0 0 0,0 0-1,0 1 1,0 0 0,0 0 0,0 1-1,0 0 1,0 0 0,1 0 0,-1 1-1,1 0 1,0 0 0,-9 7-1,11-7-4,0 1 0,0 0 0,0 0 0,0 1 0,0-1 0,1 1 0,0 0 0,0-1 0,0 2 0,1-1 0,0 0 0,0 0 0,0 1 0,0-1 0,1 1 0,0 0 0,0-1 0,0 8 0,1-11-6,0 0 0,0 0 0,0 0-1,1 0 1,-1 0 0,1 0 0,-1 0 0,1 0 0,-1-1 0,1 1 0,0 0 0,0 0 0,0 0-1,0-1 1,0 1 0,1-1 0,-1 1 0,0-1 0,1 1 0,-1-1 0,1 0 0,-1 1-1,1-1 1,0 0 0,-1 0 0,1 0 0,0 0 0,0-1 0,0 1 0,0 0 0,0-1-1,-1 0 1,1 1 0,0-1 0,0 0 0,0 0 0,0 0 0,0 0 0,3 0 0,4 0 28,0-1 1,1 0-1,-1 0 1,0-1 0,0 0-1,0 0 1,12-5-1,-10 1 3,0 0-1,0 0 1,-1-1-1,0 0 0,0-1 1,-1 0-1,0 0 0,0-1 1,-1 0-1,0-1 0,0 0 1,-1 0-1,-1-1 1,0 0-1,0 0 0,-1 0 1,0-1-1,-1 1 0,-1-1 1,3-16-1,-5 25-11,-1 0-1,1 0 1,-1 0-1,0-1 0,0 1 1,0 0-1,-1 0 1,1 0-1,-1 0 1,0 0-1,0 0 1,0 0-1,0 0 1,0 1-1,-1-1 0,1 0 1,-1 0-1,0 1 1,1-1-1,-1 1 1,0 0-1,-1 0 1,1-1-1,0 1 1,-1 0-1,1 1 0,-1-1 1,0 0-1,1 1 1,-1 0-1,0-1 1,-5 0-1,0-1-19,-1 1 0,1 1 1,-1-1-1,0 1 0,1 1 0,-1 0 0,0 0 0,1 0 0,-1 1 1,-15 4-1,21-4-15,-1 0 0,1 1 0,0-1 0,-1 1 0,1 0 0,0 0 0,0 0 0,-3 3 0,5-4-66,-1 0-1,1 0 0,0 0 1,0 0-1,0 0 0,0 0 1,1 0-1,-1 1 0,0-1 1,0 0-1,1 1 1,-1-1-1,1 0 0,-1 1 1,1-1-1,-1 0 0,1 1 1,0-1-1,0 1 0,0-1 1,0 1-1,0 2 0,1-3-114,-1 0 0,1 0 0,0-1 0,0 1 0,0 0 0,0 0 0,0-1 0,0 1 0,0-1-1,0 1 1,0-1 0,0 1 0,0-1 0,0 0 0,0 1 0,0-1 0,0 0 0,0 0 0,1 0 0,-1 0 0,0 0-1,2 0 1,36-1-3664,-25 1 1291,20 0-3714</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32.458"/>
    </inkml:context>
    <inkml:brush xml:id="br0">
      <inkml:brushProperty name="width" value="0.025" units="cm"/>
      <inkml:brushProperty name="height" value="0.025" units="cm"/>
    </inkml:brush>
  </inkml:definitions>
  <inkml:trace contextRef="#ctx0" brushRef="#br0">79 0 17681,'0'0'6502,"-11"13"-4511,-31 42-315,39-52-1513,0 0-1,1 1 1,-1-1-1,1 1 0,0 0 1,0 0-1,0 0 1,1 0-1,0 0 0,-1 1 1,1-1-1,1 0 1,-1 0-1,1 1 0,-1-1 1,1 1-1,0-1 1,1 0-1,-1 1 0,1-1 1,2 7-1,-2-8-140,1-1 0,0 1 0,0-1 0,0 0 0,0 0 0,0 0 0,0 0 0,0-1 1,1 1-1,-1 0 0,1-1 0,-1 0 0,1 1 0,0-1 0,-1 0 0,1 0 0,0-1 0,0 1 0,-1 0 0,1-1 0,0 0 0,0 0 0,0 0 0,0 0 0,0 0 0,0 0 0,-1-1 0,5-1 0,0 1-258,0-1-1,0-1 1,-1 1-1,1-1 1,-1 0-1,0 0 1,0-1-1,0 0 1,0 0-1,0 0 1,9-10-1,3-6-2951,28-39-1,-33 43 1770,-32 57 3890,9-13-1216,-3-2-462,-34 82 1765,42-94-2771,0-1 0,1 1-1,1 0 1,0 1 0,-1 26 0,6-35-5430,6-5-5818</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32.831"/>
    </inkml:context>
    <inkml:brush xml:id="br0">
      <inkml:brushProperty name="width" value="0.025" units="cm"/>
      <inkml:brushProperty name="height" value="0.025" units="cm"/>
    </inkml:brush>
  </inkml:definitions>
  <inkml:trace contextRef="#ctx0" brushRef="#br0">218 0 7719,'0'0'11563,"7"68"-9000,7-33-706,4 6-383,1 8 223,1 3-159,-6 5-609,-9 1-321,-5 2-95,-7 1-321,-17 1-96,-8-1-32,-10 0-96,-4-3-801,-6-8-2338,-2-6-2754,-4-11-6951</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33.403"/>
    </inkml:context>
    <inkml:brush xml:id="br0">
      <inkml:brushProperty name="width" value="0.025" units="cm"/>
      <inkml:brushProperty name="height" value="0.025" units="cm"/>
    </inkml:brush>
  </inkml:definitions>
  <inkml:trace contextRef="#ctx0" brushRef="#br0">313 52 6887,'0'0'7681,"-3"-8"-3778,3 5-3579,-1 0 0,0 0 0,0 0 0,-1 0 0,1 0 0,-1 0 0,1 0 0,-1 0 0,0 1 0,0-1 0,-3-2 0,4 4-234,-1 0 0,1 0 0,-1 1 0,1-1 0,-1 1 0,1-1 0,-1 1 0,1 0 0,-1-1 0,1 1 0,-1 0 1,0 0-1,1 0 0,-1 0 0,1 0 0,-1 0 0,1 1 0,-1-1 0,1 1 0,-1-1 0,1 1 0,-1-1 0,1 1 1,-1 0-1,1-1 0,0 1 0,-1 0 0,1 0 0,0 0 0,0 0 0,0 0 0,0 1 0,-2 1 0,-22 23 343,0 2-1,2 1 1,1 0-1,1 2 0,2 1 1,1 0-1,-23 60 1,32-69-237,0 0 1,2 1 0,1 0 0,1 0 0,1 0 0,-1 26-1,4-39-188,1 0 0,0-1 0,1 1 0,1-1-1,-1 1 1,1-1 0,1 1 0,0-1 0,1 0 0,0 0-1,0-1 1,1 1 0,0-1 0,1 0 0,0 0 0,9 11-1,-3-9-148,1 0 0,0 0 0,0-1 0,0-1 0,2 0 0,-1-1-1,1-1 1,29 11 0,-21-11-1597,1 0-1,46 6 0,13-7-5318</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34.166"/>
    </inkml:context>
    <inkml:brush xml:id="br0">
      <inkml:brushProperty name="width" value="0.025" units="cm"/>
      <inkml:brushProperty name="height" value="0.025" units="cm"/>
    </inkml:brush>
  </inkml:definitions>
  <inkml:trace contextRef="#ctx0" brushRef="#br0">130 317 4933,'0'0'5594,"5"-8"-2780,-2 5-2417,18-32 2294,-19 33-2124,-1 0 0,0 0 0,0-1 0,-1 1-1,1 0 1,0 0 0,-1-1 0,1 1 0,-1 0 0,0-1 0,0 1 0,0-1 0,0 1 0,0 0-1,-1-1 1,1 1 0,-2-4 0,1 4-400,0 1 0,0 0 0,0 0 0,-1 0 0,1 0 0,0 0 0,-1 0 0,1 0 0,-1 0 0,1 0 0,-1 1 0,0-1 0,1 1 0,-1-1 0,1 1 0,-1-1 0,0 1 0,0 0 0,1 0 0,-1 0 0,0 0 0,1 0 0,-1 0 0,0 1 0,1-1 0,-4 1 0,0 0-100,0 0 0,-1 1 0,1-1 0,0 1 0,0 0 0,0 1 0,-5 2 0,3 0-43,1 0 0,1 1-1,-1 0 1,1 0 0,0 0 0,0 0-1,0 1 1,1 0 0,0 0 0,1 0 0,-1 0-1,1 0 1,1 1 0,0 0 0,0-1-1,0 1 1,1 0 0,0 0 0,0 0 0,1 0-1,1 9 1,-1-15-19,0-1 0,0 0 0,0 0 0,1 1 0,-1-1 0,0 0 0,1 0 0,-1 0 0,1 1 0,0-1 0,-1 0 0,1 0 0,0 0 0,0 0 0,-1 0 0,1 0 0,0 0 0,0 0 0,0-1 0,0 1 0,0 0 0,0-1 0,1 1 0,0 0 0,1 0 12,0 0 0,-1-1 1,1 0-1,0 1 0,0-1 1,-1 0-1,1 0 0,0 0 0,0-1 1,5-1-1,0 0 19,1-1 0,-1 0 0,1 0-1,-1-1 1,0-1 0,8-5 0,0-2-36,-1-1 0,-1-1 0,0-1 0,-1 1 0,0-2 0,-2 0 0,0-1 0,0 0 0,-2 0 0,0-1 0,-1 0 0,0 0 0,-2-1 0,0 0 0,-2-1 0,0 1 0,-1-1 0,0 0 0,-2 0 0,-1-19 0,0 39 0,0 0 0,-1 0 0,1 0 0,0 0 0,0 1 0,0-1 0,0 0 0,-1 0 0,1 0 0,0 0 0,0 0 0,-1 0 0,1 1 0,0-1 0,0 0 0,-1 0 0,1 0 0,0 0 0,0 0 0,-1 0 0,1 0 0,0 0 0,0 0 0,-1 0 0,1 0 0,0 0 0,0 0 0,0-1 0,-1 1 0,1 0 0,0 0 0,0 0 0,-1 0 0,1 0 0,0 0 0,0-1 0,0 1 0,-1 0 0,1 0 0,0 0 0,0 0 0,0-1 0,0 1 0,0 0 0,-1 0 0,1 0 0,0-1 0,0 1 0,0 0 0,0 0 0,0-1 0,0 1 0,0 0 0,0 0 0,0-1 0,0 1 0,0 0 0,0 0 0,0-1 0,0 1 0,0 0 0,0 0 0,0-1 0,0 1 0,-10 17 0,2 9 0,2 0 0,0 1 0,2 0 0,1 0 0,2 0 0,0 0 0,5 42 0,7-24-3940,-11-43 3375,1 0 0,0 0 0,0 0-1,1 0 1,-1 0 0,0 0 0,1 0-1,-1 0 1,1 0 0,0 0 0,-1-1-1,1 1 1,0-1 0,0 0 0,0 1-1,4 1 1,7-1-13848</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34.508"/>
    </inkml:context>
    <inkml:brush xml:id="br0">
      <inkml:brushProperty name="width" value="0.025" units="cm"/>
      <inkml:brushProperty name="height" value="0.025" units="cm"/>
    </inkml:brush>
  </inkml:definitions>
  <inkml:trace contextRef="#ctx0" brushRef="#br0">9 0 8008,'0'0'19186,"-8"64"-16784,11-44-704,7-2-449,2-2-1025,3-4-224,4-5 0,4-3 0,3-4 0,2 0-160,-1-7-2563,-1-9-1441,1-6-1089,-5-2-2530</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34.866"/>
    </inkml:context>
    <inkml:brush xml:id="br0">
      <inkml:brushProperty name="width" value="0.025" units="cm"/>
      <inkml:brushProperty name="height" value="0.025" units="cm"/>
    </inkml:brush>
  </inkml:definitions>
  <inkml:trace contextRef="#ctx0" brushRef="#br0">243 0 11403,'0'0'11371,"-44"68"-8617,19-36-512,-4 7-416,0 3-353,-1 4-287,2 0-674,4 1-512,6-1 0,11-6-1890,-1-10-4580,7-7-14734</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55.179"/>
    </inkml:context>
    <inkml:brush xml:id="br0">
      <inkml:brushProperty name="width" value="0.025" units="cm"/>
      <inkml:brushProperty name="height" value="0.025" units="cm"/>
    </inkml:brush>
  </inkml:definitions>
  <inkml:trace contextRef="#ctx0" brushRef="#br0">35 0 1698,'-17'59'1473,"7"5"-736,4 3-609,5 3-128</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17.814"/>
    </inkml:context>
    <inkml:brush xml:id="br0">
      <inkml:brushProperty name="width" value="0.025" units="cm"/>
      <inkml:brushProperty name="height" value="0.025" units="cm"/>
    </inkml:brush>
  </inkml:definitions>
  <inkml:trace contextRef="#ctx0" brushRef="#br0">236 329 8360,'20'-6'10514,"-7"-11"-4214,-12 16-6182,-1-1 1,1 1-1,-1 0 0,0-1 1,1 1-1,-1-1 0,0 1 1,0 0-1,0-1 0,0 1 1,0-1-1,0 1 0,0 0 1,0-1-1,-1 1 0,1-1 0,0 1 1,-1 0-1,1-1 0,-1 1 1,0 0-1,1 0 0,-1-1 1,0 1-1,0 0 0,0 0 1,0 0-1,0 0 0,0 0 1,0 0-1,0 0 0,0 0 0,0 1 1,0-1-1,-1 0 0,1 1 1,0-1-1,-1 1 0,1-1 1,0 1-1,-1 0 0,1-1 1,-1 1-1,-1 0 0,-6-1-82,0 1-1,1 0 1,-1 1-1,0 0 1,1 0 0,0 1-1,-1 0 1,1 1-1,0 0 1,0 0-1,0 0 1,0 1 0,-12 9-1,14-10-15,1 2 1,-1-1-1,1 1 1,0-1-1,1 1 0,-1 1 1,1-1-1,0 1 1,0-1-1,1 1 0,0 0 1,0 1-1,0-1 0,1 0 1,0 1-1,0-1 1,-2 14-1,4-18-2,0-1 0,0 1-1,0-1 1,0 1 0,0-1 0,0 0-1,0 1 1,0-1 0,0 1 0,1-1 0,-1 1-1,0-1 1,1 0 0,0 1 0,-1-1-1,1 0 1,0 1 0,0-1 0,-1 0 0,1 0-1,0 0 1,0 0 0,0 0 0,0 0 0,2 1-1,0 0 13,0-1-1,-1 0 0,1 0 0,0-1 0,0 1 1,-1 0-1,1-1 0,0 0 0,0 0 1,0 0-1,0 0 0,3 0 0,4-2 28,0 1 0,-1-2 0,1 1 0,-1-1 0,0-1-1,0 1 1,9-6 0,-5 0-48,0 0-1,0-1 1,-1 0-1,0 0 1,-1-2-1,0 1 1,-1-1 0,-1-1-1,13-20 1,-17 24-8,0 0 0,-1-1 0,0 1 1,-1-1-1,0 1 0,-1-1 0,0 0 1,0 0-1,-1 0 0,0 0 0,-1-1 1,0 1-1,-1 0 0,0 0 0,0 0 1,-4-10-1,3 13-42,-1 0 0,0 0-1,0 1 1,-1 0 0,0-1 0,0 1 0,-1 1-1,1-1 1,-1 1 0,-1-1 0,1 1 0,-1 1-1,1-1 1,-1 1 0,-1 0 0,1 0 0,-1 1 0,1 0-1,-1 0 1,0 1 0,0-1 0,0 2 0,0-1-1,0 1 1,-1 0 0,1 0 0,0 1 0,-1 0-1,-12 2 1,12-2-52,1 1 1,-1 0-1,1 1 0,-1 0 1,1 0-1,0 1 0,0 0 0,0 0 1,0 0-1,1 1 0,-1 0 0,-10 9 1,13-9 23,0 1 1,0-1 0,0 0 0,1 1 0,0 0 0,0 0-1,0 0 1,0 0 0,1 0 0,0 0 0,0 1-1,1-1 1,-1 1 0,1-1 0,0 1 0,1 0-1,-1 0 1,1 8 0,0-12-285,0 0 0,0 0-1,0 0 1,1 1 0,-1-1-1,0 0 1,1 0 0,0 0-1,-1 0 1,1 0 0,0 0-1,0 0 1,0-1 0,0 1 0,0 0-1,1 0 1,-1-1 0,0 1-1,1-1 1,-1 1 0,4 2-1,19 9-6361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09.655"/>
    </inkml:context>
    <inkml:brush xml:id="br0">
      <inkml:brushProperty name="width" value="0.025" units="cm"/>
      <inkml:brushProperty name="height" value="0.025" units="cm"/>
    </inkml:brush>
  </inkml:definitions>
  <inkml:trace contextRef="#ctx0" brushRef="#br0">47 37 15631,'-23'-17'6021,"7"6"-2593,9 3 4003,12 8-7175,8 1-256,4 9 0,-3 1-2498,-10-1-4261</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18.157"/>
    </inkml:context>
    <inkml:brush xml:id="br0">
      <inkml:brushProperty name="width" value="0.025" units="cm"/>
      <inkml:brushProperty name="height" value="0.025" units="cm"/>
    </inkml:brush>
  </inkml:definitions>
  <inkml:trace contextRef="#ctx0" brushRef="#br0">93 0 15855,'0'0'9065,"-3"8"-7549,-25 59 1439,17-45-2541,1 1-1,1 0 1,1 1 0,1 0-1,2 0 1,-6 43 0,11-65-402,1 0 0,-1-1 0,1 1 0,-1-1 0,1 1 1,0-1-1,0 1 0,-1-1 0,1 1 0,0-1 0,0 0 1,1 1-1,-1-1 0,0 0 0,0 0 0,1 0 1,-1 0-1,0 0 0,1 0 0,-1 0 0,1-1 0,-1 1 1,1 0-1,0-1 0,-1 1 0,1-1 0,-1 0 0,1 0 1,0 1-1,0-1 0,2 0 0,69 0 67,-55 0-163,20 1-629,39-1-2896,-31-10-4491,-35 5 2745</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18.486"/>
    </inkml:context>
    <inkml:brush xml:id="br0">
      <inkml:brushProperty name="width" value="0.025" units="cm"/>
      <inkml:brushProperty name="height" value="0.025" units="cm"/>
    </inkml:brush>
  </inkml:definitions>
  <inkml:trace contextRef="#ctx0" brushRef="#br0">1 9 16111,'0'0'5638,"53"23"-3140,-7-18-416,16-1-192,17-4-577,11 0-384,7 0-481,-2-4-288,-8-1-96,-8 0-32,-16-1-128,-13-1-416,-13 4-385,-7 1-833,-5-2-1441,-10 3-1185,-8-3-2274</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19.123"/>
    </inkml:context>
    <inkml:brush xml:id="br0">
      <inkml:brushProperty name="width" value="0.025" units="cm"/>
      <inkml:brushProperty name="height" value="0.025" units="cm"/>
    </inkml:brush>
  </inkml:definitions>
  <inkml:trace contextRef="#ctx0" brushRef="#br0">271 187 15150,'0'0'5349,"-9"-2"-3683,-3-1-1304,0 1 0,-1 0 1,1 1-1,0 0 0,0 1 0,-1 1 1,1 0-1,0 0 0,-17 5 0,23-5-245,1 1 0,-1 0 1,1 1-1,0-1 0,0 1 0,0 0 0,0 0 0,0 0 0,0 1 0,1-1 1,0 1-1,0 0 0,0 1 0,0-1 0,1 1 0,0 0 0,-1-1 0,2 1 0,-1 1 1,1-1-1,-1 0 0,2 1 0,-1-1 0,-1 8 0,2-10-54,0 0-1,0-1 1,1 1-1,0 0 0,-1 0 1,1 0-1,0 0 1,0-1-1,0 1 1,1 0-1,-1 0 1,1 0-1,-1-1 1,1 1-1,0 0 1,0 0-1,0-1 0,1 1 1,-1-1-1,0 1 1,1-1-1,0 0 1,0 0-1,-1 1 1,1-1-1,1 0 1,-1-1-1,3 3 1,-1-2 32,0 0 1,0-1 0,0 0-1,1 0 1,-1 0 0,0 0 0,0-1-1,1 0 1,-1 1 0,1-2-1,-1 1 1,0 0 0,1-1 0,-1 0-1,0 0 1,0 0 0,0-1 0,7-2-1,-1-1-69,1-1 0,-1 0 0,0-1-1,-1 0 1,0 0 0,0-1 0,0 0-1,-1-1 1,0 0 0,-1 0 0,0 0-1,7-13 1,-9 14-20,0-1-1,-1 1 1,0-1-1,0 0 0,-1 0 1,0-1-1,-1 1 1,0-1-1,0 1 0,-1-1 1,0 0-1,-1 1 1,0-1-1,-1 0 1,-1-11-1,0 16-5,0 0 0,-1 0 0,1 0 0,-1 1 0,0-1 0,0 1 0,0 0 0,0 0 0,-1 0 0,0 0 0,0 1 0,0-1 0,0 1 0,0 0 0,-1 0 0,1 1 0,-1-1 0,0 1 0,0 0 0,0 1 0,-9-3 0,1 0 0,0 1 0,0 1 0,0 0 0,0 1 0,0 0 0,0 1 0,-24 2 0,33-1-76,0 0 0,0 0 0,0 0-1,0 1 1,0 0 0,1-1 0,-1 1 0,0 0 0,1 1 0,0-1-1,-1 1 1,1-1 0,0 1 0,0 0 0,0 0 0,-4 7-1,6-9-3,0 1-1,0 0 0,0 0 0,1 0 0,-1 0 0,0 0 0,1 0 0,-1 0 0,1 0 1,0 0-1,0 0 0,0 0 0,0 0 0,0 0 0,0 0 0,0 0 0,1 0 0,-1 0 0,1 0 1,-1 0-1,1-1 0,0 1 0,0 0 0,0 0 0,0 0 0,0-1 0,0 1 0,1 0 1,-1-1-1,0 1 0,1-1 0,-1 0 0,1 1 0,-1-1 0,4 1 0,2 4-1447,1-1-1,0-1 1,0 0-1,0 0 1,11 3-1,16 4-5176</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19.510"/>
    </inkml:context>
    <inkml:brush xml:id="br0">
      <inkml:brushProperty name="width" value="0.025" units="cm"/>
      <inkml:brushProperty name="height" value="0.025" units="cm"/>
    </inkml:brush>
  </inkml:definitions>
  <inkml:trace contextRef="#ctx0" brushRef="#br0">60 1 15246,'0'0'13645,"-7"12"-11819,3-7-1596,-33 66 1046,35-67-1242,0 1 0,0 0 0,1 0 0,0-1 0,0 1 0,0 0 0,0 0 0,1 0 0,-1 0 0,1 0 0,1 0 0,-1 0 0,1 0 0,0 0 0,2 9 0,-2-12-86,1 0 0,-1-1 0,1 1 0,-1 0 0,1-1 0,-1 0 0,1 1 0,0-1 0,0 0 0,0 0 0,0 0 1,0 0-1,0 0 0,0 0 0,0-1 0,0 1 0,0 0 0,0-1 0,0 0 0,0 0 0,1 0 0,-1 0 0,0 0 0,0 0 0,0 0 0,1 0 0,-1-1 0,2 0 0,2 0-285,0-1 0,0 1-1,0-1 1,0 0-1,0-1 1,0 1 0,0-1-1,8-6 1,-4-1-1870,0 0-1,-1 0 1,0-1 0,13-21 0,15-18-2655,-40 57 12962,-1 5-5300,-6 14-738,-12 12 64,-54 107 1441,69-129-3846,1-1 0,0 2-1,1-1 1,1 0 0,1 1 0,0 0-1,-1 21 1,5-19-6250,4-9-6272</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1.506"/>
    </inkml:context>
    <inkml:brush xml:id="br0">
      <inkml:brushProperty name="width" value="0.025" units="cm"/>
      <inkml:brushProperty name="height" value="0.025" units="cm"/>
    </inkml:brush>
  </inkml:definitions>
  <inkml:trace contextRef="#ctx0" brushRef="#br0">168 271 11211,'0'0'6747,"-1"-10"-2935,1 4-3336,-1 0 1,0 1-1,0-1 1,0 0-1,-1 1 0,0 0 1,0-1-1,0 1 1,-5-8-1,6 11-392,-1 1-1,1-1 1,0 0 0,-1 1-1,1-1 1,-1 1 0,0 0-1,1-1 1,-1 1-1,0 0 1,0 0 0,0 0-1,0 0 1,0 0-1,0 1 1,0-1 0,0 1-1,0-1 1,0 1 0,0 0-1,0 0 1,0 0-1,-1 0 1,1 0 0,0 0-1,0 0 1,0 1-1,0-1 1,0 1 0,0 0-1,0-1 1,0 1 0,0 0-1,0 0 1,0 0-1,-1 2 1,-3 1-24,0 0 1,1 1-1,0-1 0,0 1 0,0 0 1,1 1-1,-1-1 0,1 1 1,0 0-1,1 0 0,-4 8 0,4-9 8,1 1-1,-1-1 0,1 1 1,0-1-1,1 1 0,0 0 0,-1 0 1,2-1-1,-1 1 0,1 0 1,0 0-1,0 0 0,2 10 1,-2-15-61,1 0 0,0 0 0,-1 0 0,1 0 0,0 0 0,0 0 0,0 0 0,-1 0 0,1 0 0,0 0 0,0-1 0,0 1 0,1 0 0,-1-1 0,0 1 0,0-1 0,0 1 0,0-1 0,0 0 0,1 1 0,-1-1 0,0 0 0,0 0 0,1 0 0,-1 0 0,0 0 0,3 0 0,36-7 197,-29 2-174,0-1 0,-1 0-1,1-1 1,-1 0 0,0 0 0,-1-1-1,0 0 1,0-1 0,11-15 0,-2 1-3,-1 0 0,-1-1 0,13-27 0,-20 34 15,-1 0 1,-1 0 0,0 0 0,-2-1-1,0 0 1,3-22 0,-8 41-41,0-1 0,0 0 0,0 0 0,0 0 1,0 0-1,0 0 0,0 0 0,0 0 0,0 0 1,-1 0-1,1 0 0,0 0 0,0 0 0,0 0 1,0 0-1,0 0 0,0 0 0,0 0 0,0 0 1,0 0-1,-1 0 0,1 0 0,0 0 0,0 0 1,0 0-1,0 0 0,0 0 0,0 0 0,0 0 1,0 0-1,0-1 0,0 1 0,-1 0 0,1 0 1,0 0-1,0 0 0,0 0 0,0 0 0,0 0 1,0 0-1,0 0 0,0 0 0,0 0 0,0-1 1,0 1-1,0 0 0,0 0 0,0 0 0,0 0 1,0 0-1,0 0 0,0 0 0,0 0 0,0-1 1,0 1-1,0 0 0,0 0 0,0 0 0,0 0 1,0 0-1,-9 12 116,-9 18-2,10-7-116,0 0 0,2 1 0,0 0 0,2 0 0,1 1 0,1-1 0,0 1 0,2 0 0,3 25 0,-2-46-181,0 0-1,0 0 1,0 0-1,0 0 1,0 0-1,1-1 1,0 1 0,0 0-1,0-1 1,0 1-1,0-1 1,1 0-1,0 0 1,-1 0-1,1 0 1,0 0 0,0-1-1,4 3 1,-5-4-13,0 0 0,0 0 0,0 0 0,1 0 0,-1 0 0,0-1 0,0 1 0,0-1 0,1 1 0,-1-1 0,0 0 0,0 0 0,1 0 0,-1 0 1,0 0-1,0-1 0,0 1 0,1-1 0,-1 1 0,0-1 0,0 0 0,0 0 0,0 0 0,0 0 0,0 0 0,0 0 0,0-1 0,-1 1 0,1-1 0,0 1 0,-1-1 0,1 0 0,1-2 1,10-13-6774</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1.864"/>
    </inkml:context>
    <inkml:brush xml:id="br0">
      <inkml:brushProperty name="width" value="0.025" units="cm"/>
      <inkml:brushProperty name="height" value="0.025" units="cm"/>
    </inkml:brush>
  </inkml:definitions>
  <inkml:trace contextRef="#ctx0" brushRef="#br0">18 11 16496,'0'0'12267,"-16"63"-10281,15-40-577,1 0-800,0-2-609,10-7 0,5-4 0,6-6 0,-1-4 0,3-1-1634,-3-13-1408,-1-4-1283,-2-4-639,0-1-1795</inkml:trace>
  <inkml:trace contextRef="#ctx0" brushRef="#br0" timeOffset="1">235 1 14414,'0'0'8648,"-15"63"-5669,-2-26-641,-2 6-352,0 5-449,0 2-672,2 1-865,4-1 0,3-4 0,4-4-416,6-8-3108,0-9-5732</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8.532"/>
    </inkml:context>
    <inkml:brush xml:id="br0">
      <inkml:brushProperty name="width" value="0.025" units="cm"/>
      <inkml:brushProperty name="height" value="0.025" units="cm"/>
    </inkml:brush>
  </inkml:definitions>
  <inkml:trace contextRef="#ctx0" brushRef="#br0">0 12 11691,'0'0'13837,"52"16"-11146,-11-14-481,15-2-609,12 0-864,7 0-737,2 0 0,-2-5 0,-8-2 0,-16 2-1473,-20 1-1282,-21-1-416,-12 2-288,-31 3-2307,-16 0-6854</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8.856"/>
    </inkml:context>
    <inkml:brush xml:id="br0">
      <inkml:brushProperty name="width" value="0.025" units="cm"/>
      <inkml:brushProperty name="height" value="0.025" units="cm"/>
    </inkml:brush>
  </inkml:definitions>
  <inkml:trace contextRef="#ctx0" brushRef="#br0">1 10 12812,'0'0'7912,"64"13"-5350,-8-13-1473,10 0-32,4 0-192,0-6-545,-7-1-512,-6 1-4132,-11 3-9641</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30.492"/>
    </inkml:context>
    <inkml:brush xml:id="br0">
      <inkml:brushProperty name="width" value="0.025" units="cm"/>
      <inkml:brushProperty name="height" value="0.025" units="cm"/>
    </inkml:brush>
  </inkml:definitions>
  <inkml:trace contextRef="#ctx0" brushRef="#br0">210 374 10154,'0'0'5883,"7"-8"-2248,-4 5-3470,3-6 850,1 0 1,-1 0-1,0 0 1,7-17 0,-12 25-909,-1 0 0,1-1 0,0 1 1,-1 0-1,1-1 0,-1 1 1,0-1-1,1 1 0,-1 0 0,0-1 1,0 1-1,0-1 0,0 1 1,0-1-1,0 1 0,0-1 0,-1 1 1,1 0-1,0-1 0,-1 1 1,1-1-1,-1 1 0,0 0 0,1-1 1,-1 1-1,0 0 0,0 0 1,0 0-1,0 0 0,0-1 0,0 1 1,0 0-1,0 1 0,0-1 1,0 0-1,-1 0 0,1 0 0,0 1 1,0-1-1,-1 1 0,1-1 0,-1 1 1,1-1-1,0 1 0,-1 0 1,1 0-1,-1 0 0,1 0 0,-1 0 1,-1 0-1,-9-1-8,0 1-1,0 0 0,0 1 1,0 1-1,0-1 1,1 2-1,-1 0 1,1 0-1,-1 1 1,-17 9-1,24-11-92,0 1 0,0-1 0,1 1-1,-1 1 1,0-1 0,1 1 0,0 0 0,0 0-1,0 0 1,0 0 0,1 1 0,0-1-1,-1 1 1,2 0 0,-1 0 0,1 0 0,-1 0-1,1 0 1,1 1 0,-1-1 0,1 1 0,0-1-1,0 1 1,0 8 0,1-13-4,0 1-1,1-1 1,-1 0-1,0 1 1,0-1 0,1 1-1,-1-1 1,0 0-1,1 0 1,0 1 0,-1-1-1,1 0 1,0 0-1,-1 1 1,1-1 0,0 0-1,0 0 1,0 0-1,0 0 1,0 0 0,0 0-1,0-1 1,1 1-1,-1 0 1,2 0 0,1 1 7,0-1 1,0 0-1,0 0 1,0 0-1,0-1 1,0 1 0,0-1-1,0 0 1,5-1-1,3 0 22,-1-1-1,1 0 1,0-1-1,-1 0 1,19-8-1,-12 1 6,-1-1 1,0 0-1,0-1 0,-2-1 0,1-1 0,-2 0 1,0-1-1,0 0 0,-1-1 0,-1-1 0,-1 0 1,-1 0-1,0-1 0,-1-1 0,-1 1 1,-1-1-1,0-1 0,-2 1 0,0-1 0,-1 0 1,-1-1-1,1-31 0,-5 52-36,1 0 0,0 0 0,0 0 0,0-1 0,-1 1 0,1 0 0,0 0 0,0 0 0,0 0 0,-1-1 0,1 1 0,0 0 0,0 0 0,-1 0 0,1 0 0,0 0 0,-1 0 0,1 0 0,0 0 0,0 0 0,-1 0 0,1 0 0,0 0 0,0 0 0,-1 0 0,1 0 0,0 0 0,0 0 0,-1 0 0,1 1 0,0-1 0,0 0 0,-1 0 0,1 0 0,0 0 0,0 0 0,0 1 0,-1-1 0,1 0 0,0 0 0,0 0 0,0 1 0,0-1 0,-1 0 0,1 0 0,0 1 0,0-1 0,0 0 0,0 0 0,0 1 0,0-1 0,0 0 0,0 0 0,0 1 0,-5 8 0,2 0 0,-1-1 0,1 1 0,0 1 0,1-1 0,0 0 0,-1 19 0,0 74 0,3-83 0,0-9 13,0-1-1,1 0 1,1 1-1,-1-1 1,1 0 0,1 0-1,0 0 1,5 11-1,-6-15-71,0 0-1,1-1 0,0 1 0,0-1 1,1 0-1,-1 0 0,1 0 0,0 0 1,0-1-1,0 1 0,0-1 1,1 0-1,-1-1 0,1 1 0,0-1 1,5 3-1,-2-3-4392,-2-2-4031</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31.307"/>
    </inkml:context>
    <inkml:brush xml:id="br0">
      <inkml:brushProperty name="width" value="0.025" units="cm"/>
      <inkml:brushProperty name="height" value="0.025" units="cm"/>
    </inkml:brush>
  </inkml:definitions>
  <inkml:trace contextRef="#ctx0" brushRef="#br0">0 0 3651,'0'0'28534,"6"10"-28032,-1 0-493,-1 1 0,0-1 0,0 1 0,-1-1-1,0 1 1,-1 0 0,0 0 0,0 14 0,-3-22-9,1 0 0,1 0 0,-1-1 0,0 1 0,1 0 0,-1-1 0,1 1 0,0-1 0,0 1 0,0-1 0,0 1 0,0-1 0,0 0 0,1 1 0,-1-1 0,3 2 0,-3-3 0,1 0 0,-1 0 0,1 0 0,-1 0 0,1 0 0,-1 0 0,1-1 0,0 1 0,-1-1 0,1 1 0,0-1 0,-1 0 0,1 1 0,0-1 0,0 0 0,-1 0 0,1 0 0,3-1 0,1-1 0,1 0 0,-1 0 0,0 0 0,0-1 0,0 0 0,0 0 0,0-1 0,-1 0 0,0 1 0,1-2 0,5-5 0,13-19 0,-19 22 0,0 0 0,0 1 0,0 0 0,1 0 0,0 0 0,0 1 0,1 0 0,12-8 0,-19 14 0,1 1 0,-1-1 0,1 0 0,-1 0 0,1 1 0,-1-1 0,0 0 0,0 0 0,0 1 0,0-1 0,0 0 0,0 1 0,0-1 0,0 0 0,0 1 0,0-1 0,-1 0 0,1 0 0,-1 2 0,-8 23 0,6-22 0,1 0 0,0 0 0,0 0 0,1 1 0,-1-1 0,1 1 0,0-1 0,0 1 0,1 0 0,-1-1 0,1 1 0,0 0 0,1-1 0,-1 1 0,2 9 0,-1-14 0,0 1 0,0 0 0,0 0 0,0 0 0,1-1 0,-1 1 0,0 0 0,0-1 0,0 1 0,1-1 0,-1 0 0,0 1 0,0-1 0,1 0 0,-1 0 0,0 0 0,1 0 0,-1 0 0,0 0 0,1 0 0,-1 0 0,0 0 0,0-1 0,1 1 0,-1 0 0,0-1 0,0 1 0,0-1 0,2-1 0,34-18 0,-29 13 0,-1 0 0,0-1 0,12-16 0,-14 17 0,1-1 0,0 1 0,1 0 0,9-8 0,-16 15 0,1-1 0,-1 1 0,0 0 0,0 0 0,0 0 0,0 0 0,1 0 0,-1 0 0,0 0 0,0-1 0,0 1 0,1 0 0,-1 0 0,0 0 0,0 0 0,0 0 0,1 0 0,-1 0 0,0 0 0,0 0 0,0 0 0,1 0 0,-1 0 0,0 0 0,0 0 0,0 0 0,1 0 0,-1 1 0,0-1 0,0 0 0,0 0 0,0 0 0,1 0 0,-1 0 0,0 0 0,0 0 0,0 1 0,0-1 0,0 0 0,1 0 0,-1 0 0,0 0 0,0 1 0,0-1 0,0 0 0,0 0 0,4 16 0,-4 27 0,0-34 0,-1 107-2205,6-104-5749,15-7-8664</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10.013"/>
    </inkml:context>
    <inkml:brush xml:id="br0">
      <inkml:brushProperty name="width" value="0.025" units="cm"/>
      <inkml:brushProperty name="height" value="0.025" units="cm"/>
    </inkml:brush>
  </inkml:definitions>
  <inkml:trace contextRef="#ctx0" brushRef="#br0">1 17 21140,'0'0'7751,"56"-16"-12779,-49 23-4421</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5.695"/>
    </inkml:context>
    <inkml:brush xml:id="br0">
      <inkml:brushProperty name="width" value="0.025" units="cm"/>
      <inkml:brushProperty name="height" value="0.025" units="cm"/>
    </inkml:brush>
  </inkml:definitions>
  <inkml:trace contextRef="#ctx0" brushRef="#br0">267 1 12876,'-10'29'7444,"-1"2"-3521,-42 120-2547,51-148-1362,1 0 0,0 0 0,0 0-1,0 0 1,0 1 0,1-1 0,-1 0 0,1 0 0,0 0 0,0 1 0,0 3-1,0-7-1,0 0 0,0 1 0,1-1-1,-1 1 1,0-1 0,1 0 0,-1 1-1,0-1 1,0 0 0,1 0-1,-1 1 1,0-1 0,1 0 0,-1 0-1,1 1 1,-1-1 0,0 0 0,1 0-1,-1 0 1,1 0 0,-1 0 0,0 0-1,1 0 1,-1 0 0,1 0-1,-1 0 1,1 0 0,24-6 363,-18 3-284,6-3-26,1 0 1,0 2 0,0 0-1,18-3 1,-30 6-65,0 1 1,0-1-1,0 1 1,0 0-1,0 0 1,1 0-1,-1 0 1,0 0-1,0 0 1,0 0-1,0 1 1,0-1-1,0 1 1,0 0-1,0-1 1,0 1-1,0 0 1,0 0-1,-1 0 0,1 1 1,0-1-1,0 0 1,-1 1-1,1-1 1,-1 1-1,0-1 1,1 1-1,-1 0 1,0-1-1,0 1 1,0 0-1,0 0 1,0 0-1,0 0 1,-1 0-1,1 0 1,0 4-1,0 5 172,-1 1-1,0 0 1,0 0-1,-1 0 1,-1-1-1,0 1 0,-1-1 1,0 1-1,-1-1 1,0 0-1,0 0 1,-1 0-1,-1-1 1,0 0-1,0 0 1,-1 0-1,-1-1 1,1 0-1,-1 0 1,-1-1-1,1 0 1,-2-1-1,1 1 0,-1-2 1,-10 7-1,14-11-105,1 1 0,-1-1-1,0-1 1,1 1 0,-1-1-1,0 1 1,0-2 0,0 1-1,0-1 1,0 0 0,0 0-1,1 0 1,-1-1 0,0 0-1,0 0 1,0-1 0,0 1-1,1-1 1,-1-1 0,1 1-1,0-1 1,-1 0 0,1 0-1,0 0 1,1-1 0,-1 0 0,-7-7-1,5 3-309,0 0 0,1 0 0,0 0 0,0-1 0,1 0 0,-7-16-1,8 15-908,0-1 0,0 0 0,1-1 0,1 1 0,-2-20 0,3-24-5927,1-1-3112</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6.022"/>
    </inkml:context>
    <inkml:brush xml:id="br0">
      <inkml:brushProperty name="width" value="0.025" units="cm"/>
      <inkml:brushProperty name="height" value="0.025" units="cm"/>
    </inkml:brush>
  </inkml:definitions>
  <inkml:trace contextRef="#ctx0" brushRef="#br0">1 45 15086,'0'0'7047,"57"-36"-4357,-29 30-1024,2 3-161,6 3-640,5 0-705,0 0-160,-3 8-2274,-1 3-2530,-7 1-4261</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6.379"/>
    </inkml:context>
    <inkml:brush xml:id="br0">
      <inkml:brushProperty name="width" value="0.025" units="cm"/>
      <inkml:brushProperty name="height" value="0.025" units="cm"/>
    </inkml:brush>
  </inkml:definitions>
  <inkml:trace contextRef="#ctx0" brushRef="#br0">221 0 15086,'0'0'6663,"-1"69"-4613,-13-29-705,-2-1-1025,-2 4 32,-5 2 65,-1 0-225,-3-5-160,1-1 32,6-9-32,3-5-352,3-12-897,6-11-1602,1-2-1825,4-15-5158</inkml:trace>
  <inkml:trace contextRef="#ctx0" brushRef="#br0" timeOffset="1">0 117 21428,'0'0'6919,"56"19"-5670,-30-4-576,5 5-385,1-1-256,1 0 32,3-3-897,-3-6-2562,-3-4-3876</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8.923"/>
    </inkml:context>
    <inkml:brush xml:id="br0">
      <inkml:brushProperty name="width" value="0.025" units="cm"/>
      <inkml:brushProperty name="height" value="0.025" units="cm"/>
    </inkml:brush>
  </inkml:definitions>
  <inkml:trace contextRef="#ctx0" brushRef="#br0">0 10 8680,'0'0'16624,"70"20"-13837,-20-18-1442,13-2-320,9 0-256,2-2-577,-2-9-192,-13 4-481,-16 0-1537,-17 3-1313,-21 4-673,-34 2-5765,-6 9-641</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9.297"/>
    </inkml:context>
    <inkml:brush xml:id="br0">
      <inkml:brushProperty name="width" value="0.025" units="cm"/>
      <inkml:brushProperty name="height" value="0.025" units="cm"/>
    </inkml:brush>
  </inkml:definitions>
  <inkml:trace contextRef="#ctx0" brushRef="#br0">0 2 14478,'0'0'10762,"53"22"-8744,-8-22-1346,11 0-319,6 0-225,-1-5-96,-2 1-2466,-11-2-3620,-11-2-6054</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9.641"/>
    </inkml:context>
    <inkml:brush xml:id="br0">
      <inkml:brushProperty name="width" value="0.025" units="cm"/>
      <inkml:brushProperty name="height" value="0.025" units="cm"/>
    </inkml:brush>
  </inkml:definitions>
  <inkml:trace contextRef="#ctx0" brushRef="#br0">0 320 11531,'0'0'11744,"10"-1"-8717,2-1-2465,0-1 0,0-1 1,-1 0-1,1 0 0,-1-1 0,0-1 0,0 0 0,-1 0 0,17-14 1,11-8-423,-1-1 1,-2-2-1,-2-1 1,0-2-1,42-57 1,-68 78-141,-12 16 0,-15 23 0,7-2-350,2 1 1,0 0-1,1 1 0,2 0 1,0 1-1,2 0 0,1 0 1,1 0-1,1 0 0,2 1 1,2 43-1,0-70 73,-1 1 0,0-1 0,0 0 0,0 1 0,1-1-1,-1 0 1,1 0 0,-1 1 0,1-1 0,-1 0 0,1 0 0,0 0 0,0 0 0,-1 0-1,1 0 1,0 0 0,2 1 0,14 4-5903,9-5-6899</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50.011"/>
    </inkml:context>
    <inkml:brush xml:id="br0">
      <inkml:brushProperty name="width" value="0.025" units="cm"/>
      <inkml:brushProperty name="height" value="0.025" units="cm"/>
    </inkml:brush>
  </inkml:definitions>
  <inkml:trace contextRef="#ctx0" brushRef="#br0">113 5 24888,'0'0'6651,"11"-1"-6112,-6 0-505,-2 0-15,1 1-1,-1-1 1,1 1 0,-1 0-1,1 0 1,-1 0-1,1 0 1,-1 0 0,0 1-1,1 0 1,-1-1-1,1 1 1,-1 0 0,0 1-1,0-1 1,0 1-1,0-1 1,0 1 0,0 0-1,0 0 1,2 3-1,10 8 31,-2 1-1,0 1 0,21 31 1,-31-42-49,0 0 0,-1 1 0,0-1 1,0 1-1,-1 0 0,1-1 0,-1 1 0,0 0 1,0 7-1,-1-9 2,0-1 0,0 1-1,0 0 1,-1-1 0,1 1 0,-1-1 0,0 1-1,0 0 1,0-1 0,0 0 0,0 1-1,0-1 1,-1 0 0,1 0 0,-1 1 0,1-1-1,-1 0 1,-4 3 0,-8 6 3,-1-1 0,0 0 0,-25 11 0,25-13-6,0 0 0,0 1 0,-25 21 0,72-28 1,10-9 0,-30 5 0,1 0 0,-1 0 0,1 1 0,0 0 0,23 3 0,-33-1 0,-1-1 0,1 1 0,0 0 0,-1 0 0,1 0 0,-1 0 0,1 0 0,-1 1 0,0-1 0,1 1 0,-1-1 0,0 1 0,0 0 0,0 0 0,0 0 0,-1 0 0,1 0 0,-1 1 0,1-1 0,-1 0 0,1 1 0,-1-1 0,0 1 0,0-1 0,-1 1 0,1 0 0,0-1 0,-1 1 0,0 0 0,1-1 0,-1 1 0,-1 4 0,1 0 0,0 0 0,-1 0 0,0 0 0,0 0 0,-1 1 0,0-2 0,0 1 0,-1 0 0,0 0 0,0-1 0,0 1 0,-1-1 0,0 0 0,0 0 0,-1-1 0,0 1 0,0-1 0,0 0 0,0 0 0,-1-1 0,-11 8 0,9-7 0,1 0 0,-1-1 0,0-1 0,0 1 0,0-1 0,-1 0 0,1-1 0,0 0 0,-1 0 0,0-1 0,1 0 0,-1-1 0,0 1 0,0-2 0,1 1 0,-1-1 0,0-1 0,-9-2 0,14 2-132,0 1 0,0-1-1,0-1 1,0 1 0,1 0 0,-1-1 0,1 0-1,0 1 1,0-2 0,-5-5 0,-15-21-3940,18 22 2589,-3-2-10374</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6:02.778"/>
    </inkml:context>
    <inkml:brush xml:id="br0">
      <inkml:brushProperty name="width" value="0.025" units="cm"/>
      <inkml:brushProperty name="height" value="0.025" units="cm"/>
    </inkml:brush>
  </inkml:definitions>
  <inkml:trace contextRef="#ctx0" brushRef="#br0">431 75 4773,'-10'-1'1094,"-8"-1"1797,-1-1-963,0 1 0,-1 0 1,1 2-1,-1 0 0,1 1 0,-28 6 1,35 1 151,15-1-793,22 2-565,54 0-67,1-3 0,102-6 0,-107-1-586,8-1-16,95-14 0,-136 9-11,-2-1 0,1-2-1,-1-2 1,47-20 0,-62 16 191,-25 16-215,0 0 0,0-1 1,0 1-1,0 0 1,0-1-1,0 1 1,0 0-1,0 0 1,0-1-1,0 1 1,0 0-1,-1 0 0,1-1 1,0 1-1,0 0 1,0 0-1,0-1 1,0 1-1,-1 0 1,1 0-1,0 0 1,0-1-1,0 1 0,-1 0 1,1 0-1,0 0 1,0 0-1,-1-1 1,1 1-1,0 0 1,0 0-1,-1 0 1,1 0-1,0 0 0,0 0 1,-1 0-1,1 0 1,0 0-1,0 0 1,-1 0-1,1 0 1,0 0-1,-1 0 1,1 0-1,-58 0 579,-91 16-573,-286 69 0,327-55-19,-45 9 11,620-80-88,-76 12 0,-364 22 134,-17 2-7,-14 1-1,-42-3-58,0 3-1,0 2 1,-51 4-1,20-1 28,-292 10-16,292-4-31,1 3 1,-135 36-1,192-40-107,-1 1 0,1 1-1,-21 11 1,4 5-4143,28-16-2612</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6:04.900"/>
    </inkml:context>
    <inkml:brush xml:id="br0">
      <inkml:brushProperty name="width" value="0.025" units="cm"/>
      <inkml:brushProperty name="height" value="0.025" units="cm"/>
    </inkml:brush>
  </inkml:definitions>
  <inkml:trace contextRef="#ctx0" brushRef="#br0">124 11 9417,'0'0'9865,"10"0"-8279,277 8 1583,158-20-4278,-744 37 277,-177 8 4670,530-36-3912,77-13-1,1-1-182,10 10 177,157 13 0,-1077-32 1228,759 26-1152,15-1-9,0 1-1,0-1 1,0 1 0,0 1 0,0-1-1,1 0 1,-1 1 0,0 0 0,0 0 0,-7 2-1,11-2 1,0-1-1,0 0 0,0 0 0,-1 0 1,1 0-1,0 0 0,0 1 1,0-1-1,0 0 0,0 0 1,0 0-1,0 0 0,0 0 1,0 1-1,0-1 0,0 0 0,0 0 1,0 0-1,0 1 0,0-1 1,0 0-1,0 0 0,0 0 1,0 0-1,0 1 0,0-1 1,0 0-1,0 0 0,0 0 0,0 0 1,0 1-1,0-1 0,0 0 1,0 0-1,0 0 0,1 0 1,-1 0-1,0 1 0,0-1 0,0 0 1,0 0-1,0 0 0,0 0 1,1 0-1,-1 0 0,0 0 1,0 0-1,0 0 0,0 0 1,1 1-1,-1-1 0,0 0 0,0 0 1,0 0-1,0 0 0,1 0 1,-1 0-1,0 0 0,0 0 1,0 0-1,1 0 0,-1-1 0,0 1 1,0 0-1,0 0 0,0 0 1,1 0-1,-1 0 0,16 2-1051,0 0-1,0-1 0,24-2 0,-16 1-14,69-2-4200</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6:28.191"/>
    </inkml:context>
    <inkml:brush xml:id="br0">
      <inkml:brushProperty name="width" value="0.025" units="cm"/>
      <inkml:brushProperty name="height" value="0.025" units="cm"/>
    </inkml:brush>
  </inkml:definitions>
  <inkml:trace contextRef="#ctx0" brushRef="#br0">36 10 4676,'0'0'8665,"-8"-1"-7400,-19 0 297,56 7 1750,69 0-2087,117-6 0,-81-2-1225,343 2-427,-752-17 2541,-117 17-171,1001 6-2728,-926 16 946,138-6-4485,156-15-1111</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10.389"/>
    </inkml:context>
    <inkml:brush xml:id="br0">
      <inkml:brushProperty name="width" value="0.025" units="cm"/>
      <inkml:brushProperty name="height" value="0.025" units="cm"/>
    </inkml:brush>
  </inkml:definitions>
  <inkml:trace contextRef="#ctx0" brushRef="#br0">181 314 6822,'0'0'9401,"-1"-8"-4190,1 5-4806,0 0 0,0 0 1,-1-1-1,1 1 0,-1 0 1,0 0-1,0 0 0,0 0 0,0 0 1,-1 0-1,1 0 0,-1 0 1,1 1-1,-1-1 0,0 0 1,0 1-1,-1 0 0,1-1 1,0 1-1,-1 0 0,1 0 1,-1 0-1,-5-2 0,5 3-269,-1-1 0,1 2 0,-1-1-1,1 0 1,-1 1 0,0-1 0,1 1 0,-1 0-1,1 0 1,-7 1 0,5 1-128,0-1-1,1 1 1,-1 0 0,0 1 0,1-1 0,0 1-1,-1 0 1,1 0 0,0 0 0,0 0 0,1 1-1,-1 0 1,1-1 0,0 1 0,0 1-1,0-1 1,-3 7 0,3-7-9,1 0-1,-1 1 1,1-1-1,1 1 1,-1-1-1,0 1 1,1-1-1,0 1 1,0 0-1,1 0 1,-1-1-1,1 1 1,0 0-1,0 0 1,1 0-1,-1-1 1,1 1 0,2 8-1,-1-11 2,-1 1 0,1-1 0,0 0 0,-1-1 0,1 1 0,0 0 0,0 0 0,0-1 0,1 1 0,-1-1 0,0 0 0,0 0 0,1 0 0,-1 0 0,1 0 0,-1 0 0,1 0 0,-1-1 0,1 1 0,-1-1 0,1 0 0,0 0 0,-1 0 0,1 0 0,-1 0 0,4-1 0,3 0 0,-1-1 0,1 1 0,-1-1 0,1-1 0,-1 0 0,15-7 0,-4-2 0,1-1 0,-2-1 0,0-1 0,-1 0 0,0-2 0,-1 0 0,-1 0 0,-1-2 0,0 0 0,-1 0 0,-2-1 0,0-1 0,-1 0 0,-1 0 0,0-1 0,-2 0 0,-1-1 0,-1 1 0,3-26 0,-11 58 0,0 0 0,0-1 0,-1 1 0,-7 13 0,-5 12 0,10-21 0,-37 111 0,39-112 0,1 0 0,1 1 0,0-1 0,1 1 0,0-1 0,1 1 0,3 21 0,-2-32-74,-1-1 0,1 1 0,0-1 0,0 0 0,0 1 0,1-1 0,-1 0 0,0 0 0,1 0 0,0 0 0,-1 0 0,1 0-1,0 0 1,0 0 0,0-1 0,0 1 0,0-1 0,1 0 0,-1 1 0,0-1 0,1 0 0,3 1 0,-2-1-323,1 1 0,-1-1 0,0 0 0,1-1 0,-1 1-1,1-1 1,-1 0 0,1 0 0,-1 0 0,1-1 0,-1 1 0,7-3 0,11-9-7824</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6.849"/>
    </inkml:context>
    <inkml:brush xml:id="br0">
      <inkml:brushProperty name="width" value="0.025" units="cm"/>
      <inkml:brushProperty name="height" value="0.025" units="cm"/>
    </inkml:brush>
  </inkml:definitions>
  <inkml:trace contextRef="#ctx0" brushRef="#br0">0 34 17168,'0'0'12524,"82"-5"-11563,-33 5-737,5 0-160,0-3 0,-4-4-1153,-8-2-3459,-10 0-5221</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7.893"/>
    </inkml:context>
    <inkml:brush xml:id="br0">
      <inkml:brushProperty name="width" value="0.025" units="cm"/>
      <inkml:brushProperty name="height" value="0.025" units="cm"/>
    </inkml:brush>
  </inkml:definitions>
  <inkml:trace contextRef="#ctx0" brushRef="#br0">329 1 16816,'-10'0'1756,"2"0"-1424,-1 0 0,1 1-1,-1 1 1,0-1 0,1 1 0,0 1-1,0 0 1,0 0 0,0 0 0,0 1-1,0 0 1,1 1 0,-11 8 0,1 0-147,1 1 1,0 1 0,1 0-1,1 1 1,1 1 0,0 0-1,1 1 1,0 0 0,2 1-1,0 0 1,2 1 0,0 0-1,1 0 1,0 1-1,2 0 1,1 0 0,-2 26-1,5-44-159,1 0 0,0 1 0,0-1 0,0 0 0,0 0-1,1 0 1,-1 0 0,1 0 0,0 0 0,0 0 0,0 0-1,0 0 1,1 0 0,-1 0 0,1 0 0,0-1 0,-1 1-1,1-1 1,3 4 0,-2-4 55,0 0-1,1-1 1,-1 1-1,1-1 1,-1 1-1,1-1 1,-1 0-1,1 0 0,-1-1 1,1 1-1,0-1 1,0 1-1,-1-1 1,1 0-1,7-2 1,-1 0 92,0 0 0,-1-1 0,1 0 0,-1 0 0,0-1 0,0 0 0,0-1 0,0 0 0,-1-1 0,0 0 0,0 0 0,0 0 0,7-10 0,-10 12-90,-1 0-1,0 0 1,0-1-1,0 0 1,-1 0 0,1 0-1,-1 0 1,0 0-1,-1-1 1,1 0-1,-1 1 1,0-1 0,-1 0-1,1 0 1,-1 0-1,0 0 1,-1 0 0,0 0-1,0 0 1,0 0-1,0 0 1,-1 0-1,-1-6 1,0 8-83,0 1 0,0 0 0,0 0 0,0 0 0,0 0 0,0 0 0,-1 1 0,0-1 0,1 1 0,-1-1 0,0 1 0,0 0 0,0 0 0,0 0 0,-1 1 0,1-1 0,0 1 0,-1 0 0,1 0 0,-1 0 0,0 0 0,1 0 0,-1 1 0,1 0 0,-1 0 0,0 0 0,-4 0 0,1 0 0,-1 1 0,0-1 0,0 1 0,1 1 0,-1 0 0,1 0 0,-1 0 0,1 1 0,0 0 0,0 0 0,0 1 0,-7 4 0,10-4-139,0 0 0,0 0-1,0 0 1,0 0 0,1 1 0,0 0 0,0-1-1,0 1 1,-3 9 0,5-13 78,1 1 1,-1-1-1,1 0 1,0 0-1,-1 1 1,1-1-1,0 0 1,0 0-1,0 1 1,0-1-1,0 0 1,0 1-1,0-1 1,0 0-1,1 0 1,-1 1-1,0-1 0,1 0 1,-1 0-1,1 0 1,-1 1-1,1-1 1,0 0-1,0 0 1,-1 0-1,1 0 1,0 0-1,0 0 1,0 0-1,0 0 1,0-1-1,0 1 1,0 0-1,0-1 0,0 1 1,1 0-1,-1-1 1,0 1-1,0-1 1,0 0-1,1 1 1,-1-1-1,0 0 1,1 0-1,-1 0 1,0 0-1,2 0 1,15 2-2067,0-2 0,0 0 0,0 0 0,0-2 0,0 0 0,24-7 0,17-10-9020</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8.251"/>
    </inkml:context>
    <inkml:brush xml:id="br0">
      <inkml:brushProperty name="width" value="0.025" units="cm"/>
      <inkml:brushProperty name="height" value="0.025" units="cm"/>
    </inkml:brush>
  </inkml:definitions>
  <inkml:trace contextRef="#ctx0" brushRef="#br0">22 0 17200,'0'0'8296,"-20"49"-6310,19-24-641,1 5-320,0-3-512,8-3-353,11-6-32,6-11-96,7-7-32,-2-3-352,0-14-481,-4-7-961,-5-2-1249,-4 4-1089,-7 1-96,-4 8-1633</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8.594"/>
    </inkml:context>
    <inkml:brush xml:id="br0">
      <inkml:brushProperty name="width" value="0.025" units="cm"/>
      <inkml:brushProperty name="height" value="0.025" units="cm"/>
    </inkml:brush>
  </inkml:definitions>
  <inkml:trace contextRef="#ctx0" brushRef="#br0">131 1 9929,'0'0'4036,"-31"65"-224,13-29-769,1-2-129,1 0 1,-1-1-320,3-1-706,2 0-896,6-5-704,6-3-257,0-3-417,2-4-1889,10-10-2883,1-7-2978</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6:29.097"/>
    </inkml:context>
    <inkml:brush xml:id="br0">
      <inkml:brushProperty name="width" value="0.025" units="cm"/>
      <inkml:brushProperty name="height" value="0.025" units="cm"/>
    </inkml:brush>
  </inkml:definitions>
  <inkml:trace contextRef="#ctx0" brushRef="#br0">0 2 13677,'0'0'7853,"13"4"-6711,20 3-531,-1-1 0,1-1 0,61 0 0,118-11 1172,-120 2-1189,427-15-2500,-1037 68 2851,437-38-689,-161 25 315,438-44-544,94-1-475,-40 3 106,-234 3 334,-21-2-11,-28-3-40,-143-8 837,-230 8 0,290 8-1303,115 0 430,-12-1-1557,12 1 1540,1 0 0,0-1 0,0 1 0,0 0 0,0 0 0,0 0 0,-1 0 0,1-1 0,0 1 0,0 0 0,0 0 0,0 0 0,0 0 0,0-1 0,0 1 0,0 0 0,0 0 0,-1 0 0,1-1 0,0 1 0,0 0 0,0 0 0,0 0 0,0-1 0,0 1 0,1 0 0,-1 0 0,0 0 0,0-1 0,0 1 0,0 0 0,0 0 0,0 0 0,0-1 0,0 1 0,0 0 0,0 0 0,1 0 0,-1 0 0,0-1 0,0 1 0,0 0 0,0 0 0,0 0 0,1 0 0,-1 0 0,0 0 0,0-1 0,0 1 0,1 0 0,-1 0 0,0 0 0,0 0 0,0 0 0,1 0 0,-1 0 0,0 0 0,1 0 0,26-16-11259</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39.692"/>
    </inkml:context>
    <inkml:brush xml:id="br0">
      <inkml:brushProperty name="width" value="0.025" units="cm"/>
      <inkml:brushProperty name="height" value="0.025" units="cm"/>
    </inkml:brush>
  </inkml:definitions>
  <inkml:trace contextRef="#ctx0" brushRef="#br0">0 76 19474,'0'0'2558,"12"-7"-1203,6-3-956,0 0-1,0 2 0,1 0 0,0 1 0,1 1 0,34-6 0,-33 9-145,1 0-1,0 2 1,0 0 0,0 2 0,25 3-1,-45-4-249,-1 0 0,1 1-1,0-1 1,0 1 0,0-1 0,0 1 0,0-1-1,0 1 1,-1 0 0,1 0 0,0 0-1,-1 0 1,1 0 0,-1 1 0,1-1-1,-1 0 1,1 1 0,-1-1 0,0 1-1,0-1 1,0 1 0,0-1 0,0 1-1,0 0 1,0 0 0,0 0 0,-1-1-1,1 1 1,-1 0 0,1 0 0,-1 0 0,0 0-1,0 0 1,0 0 0,0 0 0,0 0-1,0 0 1,0 0 0,-1 0 0,1-1-1,-1 1 1,1 0 0,-1 0 0,0 0-1,-1 2 1,-3 6 63,1-2-1,-2 1 1,1 0-1,-1-1 1,0 0-1,-1-1 1,-9 10-1,-15 8 277,0-2-1,-40 22 1,28-18 406,43-27-740,0 0-1,0 0 1,0 0 0,0 0 0,1-1-1,-1 1 1,0 0 0,0 0 0,0 0 0,0 0-1,0 0 1,1 0 0,-1 0 0,0 0-1,0 0 1,0 0 0,0 0 0,0 0-1,0 0 1,1 1 0,-1-1 0,0 0 0,0 0-1,0 0 1,0 0 0,0 0 0,0 0-1,1 0 1,-1 0 0,0 0 0,0 0 0,0 0-1,0 1 1,0-1 0,0 0 0,0 0-1,0 0 1,0 0 0,0 0 0,0 0-1,1 1 1,-1-1 0,0 0 0,0 0 0,0 0-1,0 0 1,0 0 0,0 0 0,0 1-1,0-1 1,0 0 0,0 0 0,0 0-1,0 0 1,0 0 0,-1 1 0,1-1 0,0 0-1,0 0 1,0 0 0,0 0 0,0 0-1,0 0 1,0 0 0,0 1 0,0-1 0,-1 0-1,25 3 155,33-2-154,-53-1 20,1-1-31,1 1 0,-1 1 0,1-1 0,-1 1 0,1 0 0,-1 0 0,0 0 0,0 1 0,1 0 0,-1 0 1,0 1-1,0-1 0,6 5 0,-8-4-2,0 0 1,0 0 0,0 0 0,-1 1-1,1-1 1,-1 1 0,0 0 0,0-1 0,0 1-1,0 0 1,-1 0 0,0 0 0,1 1-1,-1-1 1,-1 0 0,1 0 0,-1 8-1,1-1 1,0-1-1,-1 0 0,-1 1 1,0-1-1,0 0 0,-1 0 1,-1 0-1,1 0 0,-6 12 1,6-18 58,-1 1 1,0 0-1,1-1 1,-1 0 0,-1 0-1,1 0 1,-1 0-1,1 0 1,-1-1 0,0 0-1,-1 0 1,1 0-1,0 0 1,-1 0 0,0-1-1,1 0 1,-1 0-1,0 0 1,0-1 0,-7 2-1,-2 0 14,-1-1-1,0 0 1,1-1-1,-1 0 1,0-1-1,0-1 1,1 0-1,-1-1 1,1-1-1,-1 0 1,1-1-1,0-1 1,-14-6-1,12-2-520,20 5-826,31-1-3275,-18 6 1236,10-5-6488</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0.052"/>
    </inkml:context>
    <inkml:brush xml:id="br0">
      <inkml:brushProperty name="width" value="0.025" units="cm"/>
      <inkml:brushProperty name="height" value="0.025" units="cm"/>
    </inkml:brush>
  </inkml:definitions>
  <inkml:trace contextRef="#ctx0" brushRef="#br0">420 1 21044,'0'0'4004,"-57"51"-1762,17-10 96,-7 11-1281,-2 7-641,-2 4-319,3-1-130,0-4 66,13-10-578,9-13-512,11-14 224,11-16-192,7-27-4164,8-14 193,0-10-3300</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0.393"/>
    </inkml:context>
    <inkml:brush xml:id="br0">
      <inkml:brushProperty name="width" value="0.025" units="cm"/>
      <inkml:brushProperty name="height" value="0.025" units="cm"/>
    </inkml:brush>
  </inkml:definitions>
  <inkml:trace contextRef="#ctx0" brushRef="#br0">0 1 16496,'0'0'6406,"10"59"-3844,15-36-512,11 1-577,6-3-448,7 2-576,2-2-321,0-1-544,-7-2-3588,-9-1-4260</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0.956"/>
    </inkml:context>
    <inkml:brush xml:id="br0">
      <inkml:brushProperty name="width" value="0.025" units="cm"/>
      <inkml:brushProperty name="height" value="0.025" units="cm"/>
    </inkml:brush>
  </inkml:definitions>
  <inkml:trace contextRef="#ctx0" brushRef="#br0">1 0 18866,'0'0'7175,"6"53"-5606,-6-12-640,2 9-352,-1 6-449,-1 1-64,0-4-64,5-4-513,1-9-1088,-4-10-609,3-9-161,-3-13-1056</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1.316"/>
    </inkml:context>
    <inkml:brush xml:id="br0">
      <inkml:brushProperty name="width" value="0.025" units="cm"/>
      <inkml:brushProperty name="height" value="0.025" units="cm"/>
    </inkml:brush>
  </inkml:definitions>
  <inkml:trace contextRef="#ctx0" brushRef="#br0">0 59 17264,'0'0'8552,"54"-10"-7687,-8 10-64,9-3-577,8-4-160,1-4-768,-6-1-3332,-9-3-4324</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10.761"/>
    </inkml:context>
    <inkml:brush xml:id="br0">
      <inkml:brushProperty name="width" value="0.025" units="cm"/>
      <inkml:brushProperty name="height" value="0.025" units="cm"/>
    </inkml:brush>
  </inkml:definitions>
  <inkml:trace contextRef="#ctx0" brushRef="#br0">59 83 22005,'0'0'7484,"12"4"-6656,-1 0-621,1 0 1,0-1 0,0-1-1,1 0 1,-1 0-1,14-1 1,-22-1-172,0 0-1,-1 0 1,1 0-1,0-1 1,0 1 0,0-1-1,0 0 1,0 0 0,-1-1-1,1 1 1,0-1-1,-1 1 1,1-1 0,-1 0-1,0 0 1,0-1-1,0 1 1,0-1 0,0 0-1,0 0 1,-1 1-1,1-2 1,-1 1 0,0 0-1,0 0 1,0-1-1,3-5 1,-5 7-36,1 1 0,0 0 0,-1 0 0,1 0 0,-1 0 0,1 0 0,-1-1 0,0 1 0,1 0 0,-1 0 0,0-1 0,0 1 0,0 0 0,0 0 0,0-1 0,0 1 0,0 0 0,0-1 0,-1 1 0,1 0 0,-1 0 0,1 0 0,0-1 0,-1 1 0,0 0 0,1 0 0,-1 0 0,0 0 0,1 0 0,-1 0 0,0 0 0,0 0 0,0 0 0,0 0 0,0 1 0,0-1 0,0 0 0,0 1 0,0-1 0,-1 1 0,1-1 0,0 1 0,0-1 0,0 1 0,-1 0 0,1-1 0,0 1 0,0 0 0,-1 0 0,1 0 0,0 0 0,-1 0 0,1 0 0,0 1 0,-3 0 0,-4 0 0,0 0 0,1 1 0,-1 0 0,0 0 0,0 1 0,1 0 0,-12 6 0,4 1 0,2 1 0,-1 0 0,1 0 0,1 1 0,-19 24 0,24-28 0,1 1 0,0 0 0,0 1 0,1-1 0,0 1 0,1 0 0,0 1 0,0-1 0,1 1 0,-1 11 0,3-19-43,1-1 0,0 0 0,0 0 0,0 0-1,0 1 1,0-1 0,0 0 0,1 0 0,-1 1 0,1-1 0,-1 0 0,1 0 0,0 0-1,0 0 1,0 0 0,0 0 0,0 0 0,0 0 0,1-1 0,-1 1 0,1 0-1,2 2 1,-1-2-171,1 0 0,0 0 0,-1 0 0,1-1 0,0 1 0,0-1 0,0 0 0,0 0 0,0 0-1,0 0 1,7-1 0,2 0-848,0 0 0,1-1-1,-1-1 1,0 0 0,0-1-1,25-8 1,12-12-7800</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1.799"/>
    </inkml:context>
    <inkml:brush xml:id="br0">
      <inkml:brushProperty name="width" value="0.025" units="cm"/>
      <inkml:brushProperty name="height" value="0.025" units="cm"/>
    </inkml:brush>
  </inkml:definitions>
  <inkml:trace contextRef="#ctx0" brushRef="#br0">22 1 10410,'0'0'10853,"3"8"-8937,0 1-1613,0 1-1,-1 0 1,0 0-1,-1 0 1,0 0-1,-1 0 1,0 1-1,0-1 1,-1 0-1,-1 0 1,-4 19-1,-3 12-180,2 0-1,1 1 1,1 43-1,5-82-112,0-1-1,0 1 1,0-1 0,0 0-1,1 1 1,-1-1-1,1 0 1,0 1 0,-1-1-1,1 0 1,0 1-1,0-1 1,1 0 0,-1 0-1,0 0 1,1 0-1,-1 0 1,1-1 0,0 1-1,-1 0 1,1-1-1,0 1 1,0-1 0,0 1-1,0-1 1,0 0-1,0 0 1,1 0 0,-1 0-1,0 0 1,1-1-1,-1 1 1,0-1 0,1 1-1,-1-1 1,1 0-1,-1 0 1,0 0 0,1 0-1,-1 0 1,4-2-1,4 1-21,0-1-1,0 0 0,0-1 1,-1 0-1,1 0 0,-1-1 0,0 0 1,0-1-1,9-6 0,-9 5-302,0 0 0,0-1 0,0 0 0,-1-1 0,0 0 0,-1 0 0,0-1-1,0 1 1,0-2 0,-1 1 0,-1-1 0,0 0 0,5-13 0,-24 30 1250,0 11-604,0 0-1,1 1 1,1 0 0,1 1-1,0 0 1,2 0 0,0 1-1,2 1 1,0-1 0,1 1-1,-3 26 1,8-45-295,1 2 1,-1-1 0,1 0-1,0 0 1,0 0 0,0 0-1,0 0 1,1 0 0,0 0-1,0 0 1,0 0 0,3 7-1,-3-9-17,1-1-1,0 1 0,-1-1 0,1 1 1,0-1-1,0 1 0,0-1 0,0 0 0,0 0 1,0 0-1,1 0 0,-1 0 0,0-1 0,0 1 1,1-1-1,-1 1 0,0-1 0,1 0 0,-1 0 1,0 0-1,1 0 0,3-1 0,5 0-126,0-1-1,0 0 0,-1-1 0,1 0 1,-1-1-1,0 0 0,0 0 0,0-1 1,0 0-1,16-13 0,30-31-4280,-13-6-5088,-24 21-3169</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2.141"/>
    </inkml:context>
    <inkml:brush xml:id="br0">
      <inkml:brushProperty name="width" value="0.025" units="cm"/>
      <inkml:brushProperty name="height" value="0.025" units="cm"/>
    </inkml:brush>
  </inkml:definitions>
  <inkml:trace contextRef="#ctx0" brushRef="#br0">40 18 17008,'0'0'4388,"-6"12"-2348,0 0-1632,1-1 0,0 2 1,1-1-1,1 0 0,0 1 1,0 0-1,1 0 1,1 0-1,0 0 0,1 0 1,2 20-1,-2-32-444,0 1 1,1 0-1,0 0 0,-1-1 0,1 1 0,0-1 1,0 1-1,0 0 0,0-1 0,0 0 0,0 1 1,1-1-1,-1 0 0,0 1 0,1-1 0,-1 0 1,1 0-1,-1 0 0,1 0 0,-1-1 0,1 1 1,0 0-1,0-1 0,-1 1 0,1-1 0,0 1 1,0-1-1,-1 0 0,1 0 0,0 0 0,0 0 0,0 0 1,-1 0-1,1 0 0,0-1 0,0 1 0,2-1 1,3-1-413,1 0 1,-1 0 0,0-1 0,0 0 0,0 0 0,0-1-1,11-6 1,14-18-735,0-1 0,-2-2 0,-1-1 0,35-50 1,-64 82 1266,0 1 1,0-1-1,0 0 1,0 0-1,0 0 1,0 0-1,0 0 1,0 0 0,0 0-1,1 0 1,-1 0-1,0 0 1,0 0-1,0 0 1,0 0-1,0 0 1,0 0 0,0 0-1,0 0 1,0 0-1,0 0 1,1 0-1,-1 1 1,0-1-1,0 0 1,0-1 0,0 1-1,0 0 1,0 0-1,0 0 1,0 0-1,0 0 1,1 0 0,-1 0-1,0 0 1,0 0-1,0 0 1,0 0-1,0 0 1,0 0-1,0 0 1,0 0 0,0 0-1,0 0 1,0 0-1,1 0 1,-1 0-1,0-1 1,0 1-1,0 0 1,0 0 0,-3 15 1598,-10 21-258,-4 0-1029,-62 141 2210,69-150-2294,1 0 0,1 1 0,2 0 0,-6 46 0,12-70-487,-1 0 0,1-1 0,0 1 0,1-1 0,-1 1 0,0-1 0,1 1 0,0-1 0,1 5 0,-1-7 17,0 1 0,-1-1 0,1 0 0,0 0 0,0 0 0,0 0 0,0 0 0,0-1 0,0 1 0,0 0 0,0 0 0,1-1 0,-1 1 0,0-1 0,0 1 0,1-1 0,-1 1 0,0-1 0,0 0 0,1 1 0,-1-1 0,0 0 0,1 0 0,-1 0 0,0 0 0,2-1 0,27-1-5864</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2.561"/>
    </inkml:context>
    <inkml:brush xml:id="br0">
      <inkml:brushProperty name="width" value="0.025" units="cm"/>
      <inkml:brushProperty name="height" value="0.025" units="cm"/>
    </inkml:brush>
  </inkml:definitions>
  <inkml:trace contextRef="#ctx0" brushRef="#br0">1 32 22069,'0'0'6182,"94"3"-4773,-26-3-224,11-3-512,7-6-481,-1 4-192,-6-4-801,-11 5-1697,-20 0-97,-16 4-1280,-26 0-2820</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2.888"/>
    </inkml:context>
    <inkml:brush xml:id="br0">
      <inkml:brushProperty name="width" value="0.025" units="cm"/>
      <inkml:brushProperty name="height" value="0.025" units="cm"/>
    </inkml:brush>
  </inkml:definitions>
  <inkml:trace contextRef="#ctx0" brushRef="#br0">0 77 18001,'0'0'5381,"67"-5"-3715,-9-7-481,12 2-128,9-1-449,0 0-512,-8-2-2466,-11-1-5477</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3.263"/>
    </inkml:context>
    <inkml:brush xml:id="br0">
      <inkml:brushProperty name="width" value="0.025" units="cm"/>
      <inkml:brushProperty name="height" value="0.025" units="cm"/>
    </inkml:brush>
  </inkml:definitions>
  <inkml:trace contextRef="#ctx0" brushRef="#br0">101 23 13100,'0'0'7821,"9"-4"-4842,0 1-2362,1-1-1,-1 1 1,1 1 0,-1 0-1,15-2 1,-21 4-523,-1-1 1,1 1-1,-1 0 1,1 0-1,-1 0 0,1 1 1,-1-1-1,1 0 1,-1 1-1,1 0 0,-1-1 1,0 1-1,1 0 1,-1 0-1,0 1 0,0-1 1,0 0-1,1 1 1,-1-1-1,-1 1 0,1 0 1,0 0-1,0 0 1,-1-1-1,1 2 1,-1-1-1,1 0 0,-1 0 1,0 0-1,0 1 1,1 3-1,-1-1-75,0 1 1,0 0-1,-1 0 0,0-1 1,0 1-1,-1 0 0,1 0 1,-1-1-1,0 1 0,-1-1 1,1 1-1,-1-1 0,0 1 1,-1-1-1,1 0 0,-1 0 1,0 0-1,0 0 1,-1 0-1,-5 5 0,-10 12 19,-1-2-1,-42 34 0,35-31 6,6-7-45,15-11-10,-1 0-1,1 0 0,0 1 1,0-1-1,0 1 0,1 0 0,0 1 1,0 0-1,-5 11 0,9-18 8,1 1-1,0 0 1,0-1-1,0 1 1,0 0-1,-1-1 0,1 1 1,0 0-1,0-1 1,0 1-1,1 0 1,-1-1-1,0 1 0,0 0 1,0-1-1,0 1 1,1-1-1,-1 1 1,0 0-1,0-1 1,1 1-1,-1-1 0,1 1 1,-1-1-1,0 1 1,1-1-1,-1 1 1,1-1-1,-1 1 0,1-1 1,-1 1-1,1-1 1,0 0-1,-1 0 1,1 1-1,-1-1 1,1 0-1,0 0 0,-1 1 1,1-1-1,0 0 1,-1 0-1,1 0 1,1 0-1,36 2-337,-30-3 216,22 1-1319,0-3 1,0 0 0,50-13 0,-42 5-3200,0-1 1,47-23-1,-21 3-4339</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3.605"/>
    </inkml:context>
    <inkml:brush xml:id="br0">
      <inkml:brushProperty name="width" value="0.025" units="cm"/>
      <inkml:brushProperty name="height" value="0.025" units="cm"/>
    </inkml:brush>
  </inkml:definitions>
  <inkml:trace contextRef="#ctx0" brushRef="#br0">184 19 11018,'0'0'7688,"-10"-3"-5105,6 1-2374,1 1-89,0 0 0,0 0-1,0 0 1,0 0 0,1 0-1,-1 1 1,0-1 0,-1 1-1,1-1 1,0 1 0,0 0-1,0 1 1,0-1 0,0 0-1,0 1 1,0 0 0,0 0 0,0-1-1,1 2 1,-1-1 0,0 0-1,0 1 1,1-1 0,-1 1-1,-4 3 1,-3 6 149,0-1 1,1 2-1,0-1 0,1 1 1,0 0-1,1 1 1,0 0-1,-6 18 0,11-26-226,0 1-1,1-1 0,0 1 0,0 0 1,0-1-1,1 1 0,-1 0 0,1 0 1,1 0-1,0 8 0,0-11-27,0 1 0,1-1 0,-1 0 1,0 1-1,1-1 0,0 0 0,0 0 0,0 0 0,0 0 0,0 0 0,1-1 0,-1 1 1,1-1-1,0 1 0,-1-1 0,1 0 0,0 0 0,4 2 0,4 1 90,1 0 0,0-1-1,0 0 1,1 0-1,-1-2 1,1 1 0,0-2-1,-1 0 1,1 0-1,0-1 1,0-1 0,0 0-1,23-5 1,-20 2 114,0 0-1,0-1 1,0 0 0,-1-1-1,1-1 1,-2-1 0,1 0 0,-1-1-1,0 0 1,14-14 0,-23 19-173,-1 0 0,0 0 0,0 0-1,-1 0 1,1-1 0,-1 0 0,0 0 0,-1 0 0,1 0 0,-1 0 0,0 0 0,0-1 0,0 1 0,-1-1 0,0 0 0,0 1 0,0-12 0,-1 13-34,-1-1 0,0 1-1,0 0 1,0 0 0,0 0 0,-1-1 0,0 2-1,1-1 1,-2 0 0,1 0 0,0 0 0,-1 1-1,1 0 1,-1-1 0,0 1 0,0 0-1,-1 0 1,1 1 0,0-1 0,-1 1 0,0-1-1,0 1 1,-7-3 0,1 1-250,0 0 1,0 0-1,-1 1 0,0 0 0,0 1 1,0 1-1,-20-2 0,23 4-286,-1-1-1,1 1 1,0 0-1,-1 0 1,1 1-1,0 0 1,0 1-1,0 0 1,0 0-1,-13 8 1,13-6-8973</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39.020"/>
    </inkml:context>
    <inkml:brush xml:id="br0">
      <inkml:brushProperty name="width" value="0.025" units="cm"/>
      <inkml:brushProperty name="height" value="0.025" units="cm"/>
    </inkml:brush>
  </inkml:definitions>
  <inkml:trace contextRef="#ctx0" brushRef="#br0">243 97 6054,'8'-6'993,"-6"5"-401,45-34 4103,-45 33-4134,0 1 0,1-1 1,-1 0-1,0 0 0,-1 0 0,1 0 0,0 0 0,-1 0 1,1 0-1,-1 0 0,1-1 0,-1 1 0,0 0 1,0-1-1,0 1 0,0-1 0,-1 0 0,1 1 0,-1-1 1,1-4-1,-4 6-193,-1 1 0,1-1 0,-1 0-1,0 1 1,1 0 0,-1 0 0,1 0 0,-1 0 0,0 0 0,-3 2 0,7-2-363,-11 2 144,0 1 0,0 0 0,0 1 0,1 0 0,-1 1 0,1 0 0,0 1 0,1 0 0,-1 1 0,1 0 0,0 0 0,-8 9 0,0 1 154,1 1 0,0 0 1,2 1-1,-22 37 1,29-46-233,1 1 0,0 0 0,1 1 0,0-1 0,1 1 0,0 0 0,1 0 0,0 0 0,1 0 0,1 0 0,0 1 0,1 24 0,0-35-67,1 1-1,0-1 1,-1 1-1,1-1 0,1 1 1,-1-1-1,0 0 1,0 0-1,1 1 1,-1-1-1,1 0 1,0 0-1,0 0 1,-1-1-1,1 1 0,0 0 1,1-1-1,3 3 1,-1-1 4,1-1 0,0 0 0,-1 0 0,1 0 0,0-1 0,0 0 0,0 0 0,6 0 0,0 0 2,1-1 0,-1-1 0,0 0 0,0-1 0,0 0 1,0-1-1,20-7 0,-24 6-10,0 0 0,0-1 0,-1 0 0,1-1 0,-2 0 0,1 0 0,10-11 0,-15 15 0,-1 1 0,1-1 0,-1 0 0,1 0 0,-1 0 0,0 0 0,1 0 0,-1 0 0,0 0 0,0 0 0,0 0 0,-1-1 0,1 1 0,-1 0 0,1 0 0,-1-1 0,0 1 0,1 0 0,-1-1 0,-1 1 0,1-1 0,0 1 0,0 0 0,-1-1 0,1 1 0,-1 0 0,0 0 0,0 0 0,0-1 0,0 1 0,0 0 0,0 0 0,-1 0 0,-2-3 0,1 2 0,-1 1 0,0 0 0,1 0 0,-1 0 0,0 0 0,0 0 0,0 1 0,0 0 0,0 0 0,-1 0 0,1 0 0,0 0 0,0 1 0,-1 0 0,1 0 0,0 0 0,0 1 0,-1-1 0,-4 2 0,1 0 0,1-1 0,0 1 0,0 0 0,0 1 0,1 0 0,-1 0 0,0 0 0,1 1 0,0 0 0,-9 7 0,-3 13 308,17-23-359,1 0 0,-1-1-1,1 1 1,-1 0-1,1 0 1,-1 0 0,1-1-1,0 1 1,-1 0-1,1 0 1,0 0 0,0 0-1,-1 0 1,1-1 0,0 1-1,0 0 1,0 0-1,0 0 1,0 0 0,0 0-1,1 0 1,-1 0 0,0 0-1,0-1 1,1 1-1,-1 0 1,0 0 0,1 0-1,0 0 1,16 4-6115</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0.305"/>
    </inkml:context>
    <inkml:brush xml:id="br0">
      <inkml:brushProperty name="width" value="0.025" units="cm"/>
      <inkml:brushProperty name="height" value="0.025" units="cm"/>
    </inkml:brush>
  </inkml:definitions>
  <inkml:trace contextRef="#ctx0" brushRef="#br0">6 1 12268,'0'0'11584,"-1"13"-10607,-3 65 184,3 1 1,14 110 0,0-2-734,-10 180-249,3 72 138,-2-389-136,1 0 0,3-1-1,2 0 1,2-1-1,29 75 1,-38-163-12059,-3 9-3683</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1.130"/>
    </inkml:context>
    <inkml:brush xml:id="br0">
      <inkml:brushProperty name="width" value="0.025" units="cm"/>
      <inkml:brushProperty name="height" value="0.025" units="cm"/>
    </inkml:brush>
  </inkml:definitions>
  <inkml:trace contextRef="#ctx0" brushRef="#br0">69 22 2947,'0'0'20841,"-7"6"-19854,5-4-930,-28 27 1092,29-27-1049,0-1 1,0 1-1,0 0 0,0 0 0,0 0 1,0 0-1,0 0 0,0 0 1,1 0-1,-1 0 0,1 0 1,0 0-1,-1 0 0,1 1 1,0-1-1,0 0 0,0 0 1,1 0-1,-1 0 0,1 0 0,-1 1 1,2 1-1,-2-3-58,1 0-1,0 0 1,0 0-1,0-1 1,0 1 0,0 0-1,0 0 1,0-1-1,0 1 1,0-1 0,0 1-1,0-1 1,1 1-1,-1-1 1,0 0 0,0 1-1,0-1 1,1 0-1,-1 0 1,0 0-1,0 0 1,1 0 0,-1 0-1,0 0 1,0 0-1,1-1 1,0 0 0,34-11 1307,-32 9-1250,-1 0-1,0 0 0,1 0 0,-1-1 1,-1 1-1,1-1 0,0 0 0,-1 1 1,0-1-1,0 0 0,0 0 0,0-1 0,-1 1 1,0 0-1,1-1 0,-1 1 0,-1 0 1,1-1-1,-1-7 0,0 12-98,0-1 0,0 0 0,0 0 0,0 0 0,0 0 0,-1 0 0,1 1 0,0-1 0,0 0 0,-1 0 0,1 1 0,-1-1 0,1 0 0,-1 0 0,1 1 0,-1-1 0,1 0 0,-1 1 0,1-1 0,-1 1 0,0-1 0,0 1 0,1-1 0,-1 1 0,0-1 0,1 1 0,-1 0 0,0-1 0,0 1 0,0 0 0,0 0 0,1 0 0,-1 0 0,0-1 0,0 1 0,0 0 0,0 0 0,1 1 0,-1-1 0,0 0 0,0 0 0,0 0 0,0 1 0,-3-1 0,0 1 0,0 0 0,0 0 0,0 1 0,1-1 0,-1 1 0,1 0 0,-6 3 0,2 1 0,0 0 0,1 0 0,0 1 0,1 0 0,-1 0 0,-6 11 0,10-14 0,-1 0 0,1 0 0,0 0 0,1 1 0,-1-1 0,1 0 0,0 1 0,0-1 0,0 1 0,0-1 0,1 1 0,0-1 0,0 1 0,0 5 0,1-9-17,-1 0 0,1-1 1,0 1-1,-1 0 0,1 0 0,0 0 0,-1-1 0,1 1 1,0 0-1,0-1 0,0 1 0,0 0 0,0-1 0,-1 1 1,1-1-1,0 0 0,0 1 0,0-1 0,0 0 1,0 1-1,1-1 0,-1 0 0,0 0 0,0 0 0,0 0 1,0 0-1,0 0 0,0 0 0,0-1 0,0 1 0,0 0 1,1-1-1,36-9-2204,0-14-2188,-3-8-1923</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1.898"/>
    </inkml:context>
    <inkml:brush xml:id="br0">
      <inkml:brushProperty name="width" value="0.025" units="cm"/>
      <inkml:brushProperty name="height" value="0.025" units="cm"/>
    </inkml:brush>
  </inkml:definitions>
  <inkml:trace contextRef="#ctx0" brushRef="#br0">0 0 14798,'0'0'12268,"5"12"-10774,1 15-793,-1-1-1,-1 1 1,-1 0-1,-1 35 0,-2-58-657,-1 0-1,1 1 0,1-1 0,-1 0 0,0 1 1,1-1-1,0 0 0,0 1 0,1-1 1,2 8-1,-2-11-31,0 1 1,0 0-1,0-1 1,0 1-1,0-1 0,0 0 1,0 1-1,0-1 1,1 0-1,-1-1 1,0 1-1,1 0 0,-1 0 1,1-1-1,-1 0 1,1 1-1,-1-1 1,1 0-1,-1 0 1,5-1-1,3 1-720,1-1-1,-1-1 1,0 1-1,0-2 1,1 1-1,11-6 1,-21 8 519,1-1-1,0 1 1,0-1-1,0 0 1,0 1-1,0-1 1,0 0 0,-1 0-1,1 0 1,0-1-1,-1 1 1,1 0 0,-1-1-1,1 1 1,-1-1-1,0 1 1,0-1 0,0 0-1,1 1 1,-2-1-1,1 0 1,0 0-1,0 0 1,0 0 0,-1 0-1,1 1 1,-1-1-1,0 0 1,0 0 0,1 0-1,-1-1 1,0 1-1,-1 0 1,1 0-1,0 0 1,0 0 0,-1 0-1,0 1 1,0-4-1,-8-9-6135,-1-3-2792</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11.164"/>
    </inkml:context>
    <inkml:brush xml:id="br0">
      <inkml:brushProperty name="width" value="0.025" units="cm"/>
      <inkml:brushProperty name="height" value="0.025" units="cm"/>
    </inkml:brush>
  </inkml:definitions>
  <inkml:trace contextRef="#ctx0" brushRef="#br0">172 1 17553,'0'0'4772,"-10"10"-1553,-7 10-2644,0 0 0,2 1 0,0 1 0,1 0 0,2 1 0,-18 43 0,20-33-474,1 1-1,2 0 1,-4 60-1,6 104 670,6-147 76,-1-51-833,0 0-1,0 0 1,0 0 0,0 1-1,0-1 1,0 0-1,0 0 1,1 0 0,-1 0-1,0 0 1,0 0 0,0 1-1,0-1 1,0 0-1,1 0 1,-1 0 0,0 0-1,0 0 1,0 0-1,0 0 1,1 0 0,-1 0-1,0 0 1,0 0-1,0 0 1,1 0 0,-1 0-1,0 0 1,0 0-1,0 0 1,1 0 0,-1 0-1,0 0 1,0 0 0,0 0-1,0 0 1,1 0-1,-1 0 1,0-1 0,0 1-1,0 0 1,0 0-1,0 0 1,1 0 0,-1 0-1,0 0 1,0-1-1,0 1 1,0 0 0,0 0-1,0 0 1,0 0-1,0-1 1,1 1 0,-1 0-1,0 0 1,0 0 0,8-15 49,-1 1 0,0-1 1,-2 0-1,1-1 1,-2 0-1,6-31 1,-4 21-52,23-115-11,16-61 0,-43 194 0,0 1 0,0-1 0,1 1 0,0 0 0,1 0 0,-1 1 0,1-1 0,10-11 0,-12 16 0,-1 0 0,1 1 0,0-1 0,0 1 0,0 0 0,0-1 0,0 1 0,0 0 0,0 0 0,0 0 0,0 1 0,0-1 0,1 0 0,-1 1 0,0 0 0,0-1 0,1 1 0,-1 0 0,0 0 0,1 0 0,-1 0 0,0 1 0,1-1 0,-1 1 0,0-1 0,0 1 0,1 0 0,-1 0 0,0 0 0,0 0 0,0 0 0,0 0 0,3 3 0,0 0 0,-1-1 0,0 0 0,0 1 0,0 0 0,0 0 0,-1 0 0,1 0 0,-1 0 0,0 1 0,0 0 0,-1-1 0,0 1 0,1 0 0,-1 0 0,-1 1 0,1-1 0,-1 0 0,0 0 0,0 1 0,-1-1 0,1 1 0,-1-1 0,-1 1 0,1-1 0,-1 0 0,1 1 0,-2-1 0,1 0 0,0 0 0,-5 10 0,3-9 0,1 0 0,-2 0 0,1 0 0,-1 0 0,0 0 0,0 0 0,0-1 0,-1 0 0,0 0 0,0 0 0,0-1 0,0 0 0,-1 0 0,0 0 0,0 0 0,0-1 0,0 0 0,0 0 0,-1-1 0,1 0 0,-1 0 0,0 0 0,-12 1 0,16-3-69,1 0 0,0-1-1,0 1 1,0 0 0,-1-1 0,1 1 0,0-1 0,0 1-1,0-1 1,0 0 0,0 0 0,0 0 0,0 0-1,0 0 1,0-1 0,1 1 0,-1-1 0,0 1 0,1-1-1,-1 1 1,1-1 0,0 0 0,-1 0 0,1 0-1,0 0 1,0 0 0,0 0 0,0 0 0,1 0-1,-2-3 1,0-5-1576,0-1 0,0 1-1,1-1 1,0 1 0,1-12-1,0-5-18239</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2.224"/>
    </inkml:context>
    <inkml:brush xml:id="br0">
      <inkml:brushProperty name="width" value="0.025" units="cm"/>
      <inkml:brushProperty name="height" value="0.025" units="cm"/>
    </inkml:brush>
  </inkml:definitions>
  <inkml:trace contextRef="#ctx0" brushRef="#br0">54 1 15951,'0'0'10026,"1"56"-7432,-7-23-672,1 7-577,-3 6-640,0 4-481,-1 4-224,1 4-224,2-4-2723,1-9-5765</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06.695"/>
    </inkml:context>
    <inkml:brush xml:id="br0">
      <inkml:brushProperty name="width" value="0.025" units="cm"/>
      <inkml:brushProperty name="height" value="0.025" units="cm"/>
    </inkml:brush>
  </inkml:definitions>
  <inkml:trace contextRef="#ctx0" brushRef="#br0">66 0 11563,'0'0'15604,"6"2"-14777,4 3-593,0 1 0,-1-1 0,0 2-1,0-1 1,0 1 0,0 1-1,-1 0 1,-1 0 0,1 0-1,7 13 1,-4-6 133,-1 0 0,0 1 0,-1 0 0,-1 1 0,11 33 0,-14-30-367,-1 0 0,0 0 0,-2 0 0,0 1 0,-2-1 0,0 1 0,-1-1 0,-1 1 0,-1-1 0,-1 0 0,-12 38 0,12-47 0,-1 1 0,0-1 0,0 0 0,-1 0 0,0 0 0,-1-1 0,-1 0 0,1 0 0,-1-1 0,-1 0 0,0-1 0,0 1 0,-1-2 0,0 1 0,0-1 0,-1-1 0,0 0 0,0-1 0,0 0 0,-22 7 0,32-12-95,0 1 0,0-1 0,0 1 0,-1-1-1,1 1 1,0-1 0,0 0 0,0 1 0,0-1 0,-1 0 0,1 0 0,0 0-1,0 0 1,0 0 0,-1 0 0,1-1 0,0 1 0,0 0 0,0 0 0,0-1-1,-1 1 1,1-1 0,0 1 0,0-1 0,0 0 0,0 1 0,0-1 0,0 0 0,0 0-1,1 1 1,-1-1 0,-1-1 0,2 0-271,0-1 0,0 1 1,0 0-1,0 0 0,0 0 0,1 0 0,-1 0 0,0 0 1,1 0-1,0 0 0,-1 0 0,1 0 0,0 1 1,0-1-1,0 0 0,1 0 0,-1 1 0,2-3 0,17-22-8538</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07.056"/>
    </inkml:context>
    <inkml:brush xml:id="br0">
      <inkml:brushProperty name="width" value="0.025" units="cm"/>
      <inkml:brushProperty name="height" value="0.025" units="cm"/>
    </inkml:brush>
  </inkml:definitions>
  <inkml:trace contextRef="#ctx0" brushRef="#br0">0 1 10730,'0'0'19122,"25"75"-18417,-25-38-225,0 3-223,0 1-193,0 0 0,0-5-96,1-4-961,0-6-929,1-7-1473,-2-7-1442,0-7-2946</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07.410"/>
    </inkml:context>
    <inkml:brush xml:id="br0">
      <inkml:brushProperty name="width" value="0.025" units="cm"/>
      <inkml:brushProperty name="height" value="0.025" units="cm"/>
    </inkml:brush>
  </inkml:definitions>
  <inkml:trace contextRef="#ctx0" brushRef="#br0">0 70 19346,'0'0'10122,"65"-18"-9738,-6 13-288,8-3-32,4-4-1217,0-2-3395,-1 1-6374</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1.221"/>
    </inkml:context>
    <inkml:brush xml:id="br0">
      <inkml:brushProperty name="width" value="0.025" units="cm"/>
      <inkml:brushProperty name="height" value="0.025" units="cm"/>
    </inkml:brush>
  </inkml:definitions>
  <inkml:trace contextRef="#ctx0" brushRef="#br0">0 6 17745,'0'0'6021,"57"25"-4867,-19-23 127,9-2-609,10 0-511,-3-2-161,-3-9-1538,-7 2-800,-17 2-673,-17 4-448</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1.596"/>
    </inkml:context>
    <inkml:brush xml:id="br0">
      <inkml:brushProperty name="width" value="0.025" units="cm"/>
      <inkml:brushProperty name="height" value="0.025" units="cm"/>
    </inkml:brush>
  </inkml:definitions>
  <inkml:trace contextRef="#ctx0" brushRef="#br0">61 1 7239,'0'0'6566,"-59"54"-4132,57-43-864,2-2-673,16-6 64,14-2 0,11-1-321,7 0-352,11-4-224,3-6-64,-2 2-1537,-4-2-2339,-10-3-3843</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1.941"/>
    </inkml:context>
    <inkml:brush xml:id="br0">
      <inkml:brushProperty name="width" value="0.025" units="cm"/>
      <inkml:brushProperty name="height" value="0.025" units="cm"/>
    </inkml:brush>
  </inkml:definitions>
  <inkml:trace contextRef="#ctx0" brushRef="#br0">22 0 14862,'0'0'5760,"13"4"-4607,31 4-250,-24-5-530,-1 1 0,1 0-1,-1 2 1,0 0 0,30 13-1,-47-17-369,0-1 0,0 1-1,-1-1 1,1 1-1,0 0 1,0 0 0,-1-1-1,1 1 1,-1 0 0,0 1-1,1-1 1,-1 0-1,0 0 1,0 0 0,0 1-1,-1-1 1,1 0 0,-1 1-1,1 2 1,-1 0 24,0 0-1,0 0 1,0 0 0,-1 0-1,0 0 1,0 0 0,-1-1 0,1 1-1,-3 5 1,-5 7 189,0-1 1,0 0-1,-24 28 0,-50 51 502,23-27-1489,22-22-2987</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2.660"/>
    </inkml:context>
    <inkml:brush xml:id="br0">
      <inkml:brushProperty name="width" value="0.025" units="cm"/>
      <inkml:brushProperty name="height" value="0.025" units="cm"/>
    </inkml:brush>
  </inkml:definitions>
  <inkml:trace contextRef="#ctx0" brushRef="#br0">8 192 7335,'0'0'9454,"-1"10"-7084,-5 28-213,6-37-2062,0 0 0,0-1 1,0 1-1,0 0 0,0-1 0,0 1 0,0 0 0,0-1 0,0 1 0,0 0 0,0-1 1,0 1-1,1 0 0,-1-1 0,0 1 0,0 0 0,1-1 0,-1 1 0,0-1 0,1 1 1,-1-1-1,1 1 0,-1-1 0,1 1 0,-1-1 0,1 1 0,-1-1 0,1 0 0,-1 1 1,1-1-1,0 0 0,-1 1 0,1-1 0,-1 0 0,1 0 0,0 0 0,-1 1 1,1-1-1,0 0 0,-1 0 0,1 0 0,0 0 0,-1 0 0,1 0 0,0 0 0,-1-1 1,1 1-1,0 0 0,0-1 0,32-10 1502,-18 2-1363,-1 0-1,0-1 1,0-1 0,-1-1 0,-1 0-1,21-25 1,-6 2-155,34-57 0,-49 73-83,-10 23 12,-17 39 23,5-17-13,2 7 35,2 0 1,1 0-1,1 1 0,1 41 1,3-72-64,1 0 1,-1 0-1,0 0 1,1 0-1,0 0 1,0 0-1,0 0 1,0-1-1,0 1 1,0 0-1,1-1 1,-1 1-1,1-1 1,0 1-1,0-1 0,0 0 1,0 0-1,0 0 1,0 0-1,4 2 1,-2-1-973,1 0 0,0-1 0,-1 1 0,1-1 0,0 0 0,7 2 0,1-1-5712</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3.093"/>
    </inkml:context>
    <inkml:brush xml:id="br0">
      <inkml:brushProperty name="width" value="0.025" units="cm"/>
      <inkml:brushProperty name="height" value="0.025" units="cm"/>
    </inkml:brush>
  </inkml:definitions>
  <inkml:trace contextRef="#ctx0" brushRef="#br0">1 328 17040,'0'0'11221,"9"-1"-9560,1-1-1496,-1-1 0,1 0 1,-1 0-1,0-1 1,0 0-1,-1 0 0,1-1 1,-1-1-1,0 1 0,0-1 1,0-1-1,7-7 0,91-101-50,-94 102-79,-3 2-29,5-4 8,-1-1 0,-1 0 0,0 0 0,-1-1 0,11-25 0,-55 78-144,19-14 138,11-15-2,0-1 0,-1 0 0,0 0 1,0 0-1,0-1 0,-1 1 0,0-1 0,0 0 0,-11 7 1,19-50-2795,7 22 72,-5 9-915,0 0-5197</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3.669"/>
    </inkml:context>
    <inkml:brush xml:id="br0">
      <inkml:brushProperty name="width" value="0.025" units="cm"/>
      <inkml:brushProperty name="height" value="0.025" units="cm"/>
    </inkml:brush>
  </inkml:definitions>
  <inkml:trace contextRef="#ctx0" brushRef="#br0">166 25 11050,'0'0'16640,"-4"-3"-14953,2 2-1618,1 0 0,0 0 0,-1 0 0,0 1 0,1-1 0,-1 0-1,1 1 1,-1 0 0,0-1 0,1 1 0,-1 0 0,0 0 0,0 0 0,1 0 0,-1 0 0,0 0 0,1 0 0,-1 1-1,0-1 1,1 0 0,-1 1 0,1 0 0,-1-1 0,0 1 0,1 0 0,-1 0 0,1 0 0,0 0 0,-2 1-1,-2 2 79,0 1 0,1-1 0,-1 1 0,1 0 0,0 0 0,1 0 0,-1 0 0,-3 9 0,6-12-147,-1 0 0,1 0 0,0 0 0,0 0 0,0 0 0,1 0 0,-1 0 0,0 0 0,1 0 0,0 0 0,-1 0 0,1 0 0,0 1 0,0-1 0,0 0 0,0 0 0,0 0 0,1 0 0,-1 0 0,1 1 0,-1-1 0,1 0 0,0 0 0,0 0 0,0 0 0,0 0 0,0-1 0,0 1 0,0 0 0,1 0 0,1 1 0,4 1 0,0 1 0,0-1 0,0 0 0,1-1 0,-1 0 0,17 4 0,-16-4 0,1-1 0,-1 1 0,0 1 0,0-1 0,0 1 0,12 8 0,-17-8 0,0-1 0,1 1 0,-1 0 0,0-1 0,-1 1 0,1 1 0,-1-1 0,0 0 0,0 1 0,0-1 0,-1 1 0,1-1 0,-1 1 0,0 0 0,0-1 0,-1 1 0,0 0 0,1 0 0,-2 0 0,1 0 0,0-1 0,-1 1 0,0 0 0,0 0 0,-1-1 0,1 1 0,-1-1 0,0 1 0,0-1 0,0 0 0,-4 6 0,1-3 0,0 1 0,0 0 0,0-1 0,-1 0 0,0 0 0,-1-1 0,1 0 0,-1 0 0,-1 0 0,1-1 0,-1 0 0,0 0 0,0-1 0,0 0 0,-16 5 0,20-8 0,1 0 0,0 0 0,0-1 0,0 1 0,0-1 0,-1 0 0,1 0 0,0 0 0,0 0 0,0-1 0,-1 1 0,1-1 0,0 0 0,0 0 0,0 0 0,0 0 0,0-1 0,0 1 0,0-1 0,1 0 0,-1 1 0,1-1 0,-1 0 0,1-1 0,-1 1 0,1 0 0,0-1 0,0 1 0,-2-5 0,1 0 0,0 1 0,1 0 0,0-1 0,0 0 0,1 1 0,-1-1 0,2 0 0,-1 0 0,1 0 0,0 1 0,0-1 0,1 0 0,1-9 0,-1 12 0,1 0 0,-1-1 0,1 1 0,0 0 0,0 0 0,0 0 0,1 0 0,-1 0 0,1 0 0,0 1 0,0-1 0,0 1 0,0 0 0,1 0 0,-1 0 0,1 1 0,0-1 0,5-2 0,11-5 0,0 1 0,36-11 0,0-1 0,-49 18 0,-1-1 0,0 0 0,0 0 0,0 0 0,0 0 0,-1-1 0,1 0 0,-1 0 0,-1 0 0,1-1 0,-1 0 0,5-7 0,-8 11 0,0-1 0,0 1 0,0-1 0,0 1 0,0-1 0,0 1 0,-1-1 0,0 1 0,1-1 0,-1 0 0,0 1 0,0-1 0,0 0 0,-1 1 0,1-1 0,-1 1 0,1-1 0,-1 1 0,0-1 0,0 1 0,0-1 0,0 1 0,0 0 0,-1-1 0,1 1 0,-1 0 0,1 0 0,-1 0 0,0 0 0,0 0 0,0 1 0,0-1 0,0 0 0,0 1 0,-5-3 0,-2-1 2,1 1 1,-1 0-1,-1 0 1,1 1-1,-1 0 1,-10-1-1,14 2-9,0 1 0,0 0 0,0 1-1,0 0 1,0 0 0,0 0 0,0 0 0,0 1-1,0 0 1,0 0 0,-7 3 0,9 0-430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12.590"/>
    </inkml:context>
    <inkml:brush xml:id="br0">
      <inkml:brushProperty name="width" value="0.025" units="cm"/>
      <inkml:brushProperty name="height" value="0.025" units="cm"/>
    </inkml:brush>
  </inkml:definitions>
  <inkml:trace contextRef="#ctx0" brushRef="#br0">13 163 2370,'-12'18'13068,"11"-5"-4880,2-12-7905,-1 0-1,1 0 1,0 0 0,-1 0 0,1-1 0,0 1 0,-1 0 0,1-1-1,0 1 1,0 0 0,0-1 0,0 1 0,0-1 0,0 1 0,0-1-1,0 0 1,0 1 0,0-1 0,0 0 0,0 0 0,0 0 0,1 1-1,5-1-130,-1 0 0,0 0 0,0 0 0,0-1 0,0 0 0,1 0 0,-1-1 0,0 1 0,6-4 0,-1 0-53,0-2-1,-1 1 1,0-1 0,0-1-1,-1 0 1,16-16-1,-22 21-76,1-1-1,-1 0 0,0 0 0,0 0 1,0 0-1,-1 0 0,0-1 1,1 1-1,-2-1 0,1 0 0,0 1 1,-1-1-1,0 0 0,0 0 1,0 0-1,-1 0 0,0 0 0,0 0 1,-1-8-1,1 11-21,-1 0 0,0 1 0,1-1 0,-1 0 0,0 0 0,0 1 0,0-1 0,0 1 0,0-1 0,-1 1 0,1-1 0,0 1 0,-1 0 0,1 0 0,-1-1 0,1 1 0,-1 0 0,0 0 0,1 1 0,-1-1 0,0 0 0,0 1 0,0-1 0,1 1 0,-1-1 0,0 1 0,0 0 0,0 0 0,0-1 0,0 1 0,0 1 0,0-1 0,1 0 0,-1 0 0,0 1 0,0-1 0,0 1 0,0 0 0,-2 1 0,-2 0 0,-1 0 0,1 1 0,-1 0 0,1 0 0,0 0 0,1 1 0,-1 0 0,0 0 0,1 0 0,-5 6 0,0 3 0,0 0 0,1 1 0,1 0 0,-9 21 0,14-28 0,0 1 0,0 0 0,1-1 0,0 1 0,0 0 0,1 0 0,0 0 0,0 0 0,1 0 0,1 15 0,0-21 0,0-1 0,0 1 0,0-1 0,0 1 0,0-1 0,0 0 0,0 0 0,1 1 0,-1-1 0,0 0 0,1 0 0,-1 0 0,1 0 0,-1-1 0,1 1 0,-1 0 0,1-1 0,-1 1 0,1-1 0,0 1 0,-1-1 0,1 0 0,0 1 0,0-1 0,-1 0 0,1 0 0,3-1 0,51-4 0,-42 1 0,0-1 0,0-1 0,0 0 0,0 0 0,-1-2 0,0 0 0,13-10 0,-10 6 0,1 1 0,1 1 0,18-8 0,-35 18 0,-1 0 0,1 0 0,-1 0 0,1 0 0,0 0 0,-1 1 0,0-1 0,1 0 0,-1 0 0,1 1 0,-1-1 0,1 0 0,-1 1 0,1-1 0,-1 0 0,0 1 0,1-1 0,-1 1 0,0-1 0,1 1 0,-1-1 0,0 1 0,0-1 0,0 1 0,1-1 0,-1 1 0,0-1 0,0 1 0,0-1 0,0 1 0,0-1 0,0 1 0,0-1 0,0 1 0,0-1 0,0 1 0,0-1 0,0 1 0,0 0 0,0 36 0,0-22 0,1-15 0,-1 1 0,1 0 0,-1-1 0,1 1 0,-1 0 0,1-1 0,0 1 0,-1-1 0,1 1 0,0-1 0,-1 1 0,1-1 0,0 1 0,0-1 0,0 0 0,-1 0 0,1 1 0,0-1 0,0 0 0,0 0 0,0 0 0,0 0 0,0 0 0,-1 0 0,1 0 0,0 0 0,0 0 0,0 0 0,0 0 0,0-1 0,-1 1 0,2-1 0,31-8 0,36-29 0,-58 31 0,1-1 0,-1 2 0,2-1 0,-1 2 0,1 0 0,0 0 0,22-5 0,-34 10 0,-1 0 0,1 0 0,-1 0 0,1 1 0,-1-1 0,1 0 0,-1 0 0,0 0 0,1 0 0,-1 0 0,1 0 0,-1 1 0,1-1 0,-1 0 0,1 0 0,-1 1 0,0-1 0,1 0 0,-1 1 0,1-1 0,-1 0 0,0 1 0,0-1 0,1 1 0,-1-1 0,0 0 0,0 1 0,1-1 0,-1 1 0,0-1 0,0 2 0,3 22 0,-9 21 0,4-41-129,-1 19-4557,3-22 4508,0-1 0,1 0 0,-1 1 0,0-1 0,0 1 0,0-1 0,0 0 0,1 1 0,-1-1 1,0 0-1,1 1 0,-1-1 0,0 0 0,1 1 0,-1-1 0,0 0 0,1 0 0,-1 1 0,0-1 0,1 0 0,-1 0 0,1 0 0,-1 1 0,0-1 0,1 0 0,-1 0 0,1 0 0,-1 0 0,1 0 0,-1 0 1,0 0-1,1 0 0,-1 0 0,1 0 0,-1 0 0,1 0 0,-1 0 0,0-1 0,1 1 0,-1 0 0,1 0 0,-1 0 0,0-1 0,1 1 0,14-8-9676</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4.544"/>
    </inkml:context>
    <inkml:brush xml:id="br0">
      <inkml:brushProperty name="width" value="0.025" units="cm"/>
      <inkml:brushProperty name="height" value="0.025" units="cm"/>
    </inkml:brush>
  </inkml:definitions>
  <inkml:trace contextRef="#ctx0" brushRef="#br0">0 599 12204,'0'0'2316,"2"-9"-917,-1 7-1231,-1-1 0,1 1 0,0-1 0,0 0 1,0 1-1,0-1 0,1 1 0,-1 0 0,1 0 0,-1-1 0,1 1 0,0 0 0,0 0 0,-1 0 1,2 0-1,-1 1 0,0-1 0,3-1 0,2 0 226,1-1 0,0 2 0,0-1 0,1 1 0,-1 0 0,11 0 0,523-42 2145,-204 24-2606,998-110-275,1377-42 3070,-1171 73-2286,-1500 96-435,780-34 306,0 35-191,-431 3-365,-388-1 211,81-2-1977,-32-6-2805,-11-5-5676</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6.242"/>
    </inkml:context>
    <inkml:brush xml:id="br0">
      <inkml:brushProperty name="width" value="0.025" units="cm"/>
      <inkml:brushProperty name="height" value="0.025" units="cm"/>
    </inkml:brush>
  </inkml:definitions>
  <inkml:trace contextRef="#ctx0" brushRef="#br0">241 0 8936,'0'0'16592,"-42"60"-16272,17-23-223,0 0-65,0 1 0,1-2 0,0-3-32,2-7-833,4-7-1505,0-13-1730,0-6-2498</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6.588"/>
    </inkml:context>
    <inkml:brush xml:id="br0">
      <inkml:brushProperty name="width" value="0.025" units="cm"/>
      <inkml:brushProperty name="height" value="0.025" units="cm"/>
    </inkml:brush>
  </inkml:definitions>
  <inkml:trace contextRef="#ctx0" brushRef="#br0">0 1 7303,'0'0'14894,"53"21"-12652,-37 1-801,7 5-319,1 2-642,5 2-416,1-3-32,-1-4-1505,-1-3-2051,-7-9-2305,-2-8-6407</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7.244"/>
    </inkml:context>
    <inkml:brush xml:id="br0">
      <inkml:brushProperty name="width" value="0.025" units="cm"/>
      <inkml:brushProperty name="height" value="0.025" units="cm"/>
    </inkml:brush>
  </inkml:definitions>
  <inkml:trace contextRef="#ctx0" brushRef="#br0">12 1 15983,'0'0'6887,"-12"71"-5574,12-41-288,0 1-609,0-1-288,3-2-96,8-7-96,-1-5-833,-1-5-1088,2-7-834,-6-4-929</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7.587"/>
    </inkml:context>
    <inkml:brush xml:id="br0">
      <inkml:brushProperty name="width" value="0.025" units="cm"/>
      <inkml:brushProperty name="height" value="0.025" units="cm"/>
    </inkml:brush>
  </inkml:definitions>
  <inkml:trace contextRef="#ctx0" brushRef="#br0">0 46 15663,'0'0'6918,"48"-7"-6405,-15 2-353,3-1-320,4-6-3075,3-4-3203</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7.946"/>
    </inkml:context>
    <inkml:brush xml:id="br0">
      <inkml:brushProperty name="width" value="0.025" units="cm"/>
      <inkml:brushProperty name="height" value="0.025" units="cm"/>
    </inkml:brush>
  </inkml:definitions>
  <inkml:trace contextRef="#ctx0" brushRef="#br0">1 9 16335,'0'0'2141,"9"0"-230,1-1-1413,-1 0 0,0 1 0,1 0 0,-1 1 0,0 0-1,13 3 1,-19-3-395,-1 0-1,0-1 1,0 1-1,0 0 1,0 0-1,0 0 1,0 1 0,0-1-1,-1 0 1,1 1-1,0-1 1,-1 1-1,1-1 1,-1 1-1,1 0 1,-1 0-1,0 0 1,0 0-1,0 0 1,0 0-1,0 0 1,0 0-1,0 0 1,-1 0-1,1 0 1,-1 0-1,0 1 1,0-1-1,1 0 1,-1 0-1,-1 1 1,1-1 0,0 0-1,0 0 1,-1 1-1,1-1 1,-1 0-1,0 0 1,-1 2-1,-2 7 188,-1-1 0,0 0 0,-1 0 0,0-1 0,0 0 0,-11 12 0,-28 43 1591,43-60-1822,0 0 0,1 0 0,-1 1 0,1-1-1,-1 0 1,1 0 0,1 1 0,-1-1 0,1 1 0,-1-1 0,1 1-1,0-1 1,1 0 0,0 7 0,0-9-56,1 0 1,-1 0-1,0 0 0,1-1 0,-1 1 1,1 0-1,0-1 0,0 1 1,-1-1-1,1 1 0,0-1 0,0 0 1,0 0-1,0 0 0,1 0 1,-1 0-1,0 0 0,0-1 0,1 1 1,-1-1-1,0 0 0,1 1 1,-1-1-1,0 0 0,3 0 0,7 0-109,-1 0-1,1 0 0,19-3 0,-24 1-578,-1 1 0,0-1 0,0 0 0,0-1 1,0 0-1,-1 0 0,1 0 0,-1 0 0,1-1 0,-1 0 0,0 0 0,-1 0 0,9-10 0,-6 4-1485,1 0 1,-2 0 0,1-1-1,-2 0 1,1-1-1,4-13 1,4-12-3687</inkml:trace>
  <inkml:trace contextRef="#ctx0" brushRef="#br0" timeOffset="1">350 0 5830,'0'0'18871,"-1"8"-17585,-1 9-642,-1-1 0,-8 27 0,7-30-440,0 1 0,1-1 0,0 0 0,1 1 1,1 0-1,0-1 0,1 1 0,2 17 0,-2-30-223,0 0-1,0-1 1,1 1-1,-1 0 1,0 0-1,1-1 0,-1 1 1,1 0-1,-1-1 1,1 1-1,-1-1 1,1 1-1,0-1 1,-1 1-1,1-1 1,0 1-1,-1-1 1,1 0-1,0 1 1,-1-1-1,1 0 1,0 1-1,0-1 1,-1 0-1,1 0 0,0 0 1,0 0-1,0 0 1,-1 0-1,1 0 1,0 0-1,0 0 1,0 0-1,-1 0 1,1 0-1,0-1 1,0 1-1,0-1 1,29-14-4494,-10-6-1877,-2-6-4495</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8.289"/>
    </inkml:context>
    <inkml:brush xml:id="br0">
      <inkml:brushProperty name="width" value="0.025" units="cm"/>
      <inkml:brushProperty name="height" value="0.025" units="cm"/>
    </inkml:brush>
  </inkml:definitions>
  <inkml:trace contextRef="#ctx0" brushRef="#br0">65 0 14542,'0'0'5189,"-19"51"-1634,4-19-864,2 2-577,1-1-577,6-5-320,6-2-512,0-11-417,11-11-256,9-4-160,7-3-1121,3-12-1666,-2-8-2050,-2 1 641,-4 0-5093</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8.663"/>
    </inkml:context>
    <inkml:brush xml:id="br0">
      <inkml:brushProperty name="width" value="0.025" units="cm"/>
      <inkml:brushProperty name="height" value="0.025" units="cm"/>
    </inkml:brush>
  </inkml:definitions>
  <inkml:trace contextRef="#ctx0" brushRef="#br0">28 0 14189,'0'0'4186,"-1"11"-716,-8 42-34,3-28-1943,2 0 0,0 0 0,2 0 0,1 31 0,1-55-1494,0 0 1,0 0 0,0 0 0,1 0 0,-1 0-1,0 0 1,1 0 0,-1 0 0,1 0-1,-1 0 1,1 0 0,-1 0 0,1 0-1,0 0 1,0 0 0,-1 0 0,1-1 0,0 1-1,0 0 1,0-1 0,0 1 0,0 0-1,0-1 1,0 1 0,1-1 0,0 1 6,1 0 1,0-1 0,0 1 0,0-1-1,0 0 1,0 0 0,0 0-1,0 0 1,4-1 0,2-1-251,-1 0 0,0 0 1,0-1-1,0 0 1,-1 0-1,9-5 0,-1-3-2588,0 1-1,26-26 1,-36 30 1266,0 1 0,0-1 1,-1 1-1,1-1 0,-1 0 1,-1-1-1,1 1 0,-1-1 1,0 0-1,2-9 9665,-11 30-5582,-32 55 4794,-22 45-1697,55-102-5407,0 1 1,0 1-1,1-1 1,1 0-1,0 1 0,-1 26 1,4-38-322,0-1 1,0 1 0,0 0-1,0 0 1,0 0 0,0-1-1,0 1 1,1 0 0,-1 0 0,1 0-1,-1-1 1,1 1 0,0 0-1,0-1 1,0 1 0,0-1 0,0 1-1,0-1 1,0 1 0,0-1-1,3 2 1,-1-1-603,0-1 0,-1 0-1,1 0 1,0 0 0,0 0 0,1 0 0,-1-1-1,0 0 1,0 1 0,0-1 0,0 0 0,4-1-1,25-1-10707</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9.008"/>
    </inkml:context>
    <inkml:brush xml:id="br0">
      <inkml:brushProperty name="width" value="0.025" units="cm"/>
      <inkml:brushProperty name="height" value="0.025" units="cm"/>
    </inkml:brush>
  </inkml:definitions>
  <inkml:trace contextRef="#ctx0" brushRef="#br0">0 4 24343,'0'0'6534,"61"6"-5509,-20-6-448,10 0-449,2 0-96,-1-1-160,-1-3-929,-10 3-1121,-9-2-1890,-15 3-2018</inkml:trace>
  <inkml:trace contextRef="#ctx0" brushRef="#br0" timeOffset="1">22 155 17424,'0'0'12717,"73"26"-11821,-24-26-607,4-6-257,-2-2 0,-3 3-257,-6-3-1632,-9 0-2948,-8-3-4323</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9.459"/>
    </inkml:context>
    <inkml:brush xml:id="br0">
      <inkml:brushProperty name="width" value="0.025" units="cm"/>
      <inkml:brushProperty name="height" value="0.025" units="cm"/>
    </inkml:brush>
  </inkml:definitions>
  <inkml:trace contextRef="#ctx0" brushRef="#br0">0 296 8616,'0'0'15812,"9"0"-14509,-1-2-1107,1 0 0,-1-1 0,0 0 0,0 0 0,0 0 0,0-1 1,-1 0-1,1-1 0,-1 0 0,0 0 0,-1 0 0,11-11 0,16-17 365,30-41 0,-44 52-95,-7 7-161,0 3-2,-2-1 0,0-1 0,0 0 1,12-25-1,-30 44-76,-8 13-235,5 0-73,1 0 0,0 0 0,1 0 0,1 1 0,1 1 0,1-1 1,0 1-1,2 0 0,0 1 0,1-1 0,1 1 0,1-1 1,2 26-1,0-41-241,-1-1 0,1 0 1,0 0-1,0 0 0,1 1 1,-1-1-1,1-1 0,0 1 0,0 0 1,5 6-1,13 5-4375,-19-15 4110,1 0 0,0 1-1,-1-1 1,1 0 0,0 0-1,-1 0 1,1 0 0,0 0-1,0 0 1,-1 0 0,1-1-1,0 1 1,-1-1 0,3 0-1,17-13-13142</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13.025"/>
    </inkml:context>
    <inkml:brush xml:id="br0">
      <inkml:brushProperty name="width" value="0.025" units="cm"/>
      <inkml:brushProperty name="height" value="0.025" units="cm"/>
    </inkml:brush>
  </inkml:definitions>
  <inkml:trace contextRef="#ctx0" brushRef="#br0">214 216 15246,'0'0'13619,"-9"-8"-11553,6 6-1892,1-1-117,-1 1 0,1-1 1,-1 1-1,0 0 0,0 0 1,0 0-1,0 0 0,0 0 1,0 1-1,0-1 0,-1 1 1,1 0-1,-1 0 0,1 0 1,0 0-1,-1 1 0,1 0 0,-1-1 1,0 1-1,1 0 0,-1 1 1,1-1-1,-1 1 0,1-1 1,-1 1-1,1 0 0,0 0 1,-7 3-1,0 2-57,1 1 0,-1 0 0,1 0 0,0 1 0,-10 11 0,15-15 0,1 1 0,-1-1 0,1 1 0,0 0 0,0 0 0,0 0 0,1 0 0,-1 0 0,1 1 0,1-1 0,-1 1 0,-1 9 0,3-14 0,0 0 0,0 0 0,0 0 0,0 0 0,0 0 0,0 0 0,0 0 0,1 0 0,-1 0 0,0 0 0,0 0 0,1-1 0,-1 1 0,1 0 0,-1 0 0,1 0 0,-1 0 0,1 0 0,-1-1 0,1 1 0,0 0 0,0-1 0,-1 1 0,1 0 0,0-1 0,0 1 0,0-1 0,1 1 0,1 0 0,0 0 0,0 0 0,0-1 0,0 1 0,0-1 0,0 0 0,0 0 0,0 0 0,5 0 0,1-2 0,0 1 0,0-2 0,0 1 0,0-1 0,15-7 0,-5-3 0,0 0 0,0-1 0,-1-2 0,-1 1 0,-1-2 0,0 0 0,-1-1 0,-1-1 0,0 0 0,-2-1 0,0 0 0,-2-1 0,0 0 0,8-25 0,-12 23 0,-6 14 0,-3 9 0,-4 8 0,7-8 0,-24 33 0,-37 73 0,53-91 0,2 1 0,-1-1 0,2 1 0,0 1 0,1-1 0,0 1 0,-1 28 0,5-42-80,0 0 0,0 0 0,0 0 0,1 0 0,-1-1 0,1 1 0,-1 0 0,1 0 0,0-1 0,0 1 0,1 0 0,-1-1 0,0 1 0,1-1 0,0 0 1,-1 1-1,1-1 0,0 0 0,0 0 0,0 0 0,0 0 0,1-1 0,-1 1 0,4 2 0,-3-3-228,1 0 0,-1 0 0,0 0 0,1 0 0,-1 0 0,1-1 0,-1 1 0,1-1 0,-1 0 0,1 0 0,-1 0 0,1-1 0,-1 1 0,1-1 0,-1 0 0,1 0 0,-1 0 0,0 0 0,0-1 0,5-2 0,18-16-10571</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9.803"/>
    </inkml:context>
    <inkml:brush xml:id="br0">
      <inkml:brushProperty name="width" value="0.025" units="cm"/>
      <inkml:brushProperty name="height" value="0.025" units="cm"/>
    </inkml:brush>
  </inkml:definitions>
  <inkml:trace contextRef="#ctx0" brushRef="#br0">11 17 18802,'0'0'2653,"9"-3"0,-4 2-2399,3-2 366,0 0 1,1 1-1,-1 1 0,0-1 1,1 1-1,9 0 0,-16 2-558,1-1-1,-1 0 0,0 0 0,0 1 0,0-1 0,0 1 1,0 0-1,0-1 0,0 1 0,0 0 0,0 0 0,-1 0 1,1 1-1,0-1 0,0 0 0,-1 1 0,1-1 0,-1 1 1,1-1-1,-1 1 0,0 0 0,0-1 0,0 1 0,0 0 1,0 0-1,0 0 0,0 0 0,0 0 0,-1 0 0,1 0 1,-1 0-1,0 0 0,1 0 0,-1 3 0,0 1-27,0 0-1,0 0 1,0 0 0,-1 0-1,0 0 1,0 0 0,0 0-1,-1-1 1,0 1 0,0 0-1,0-1 1,-5 8 0,-4 5 237,-1-1 0,-19 20 0,22-26-175,0 0 0,0 0-1,1 1 1,0 0 0,1 0 0,-8 19 0,14-30-94,1 0-1,-1 1 1,1-1 0,-1 0-1,1 0 1,0 1 0,0-1-1,-1 0 1,1 1 0,0-1-1,0 0 1,0 1 0,0-1-1,1 0 1,-1 1-1,0-1 1,1 0 0,-1 1-1,0-1 1,1 0 0,0 0-1,-1 0 1,1 1 0,0-1-1,-1 0 1,2 1 0,0-1-1,0 1 1,0-1 0,0 0 0,0 0 0,0-1-1,1 1 1,-1 0 0,0-1 0,0 1-1,1-1 1,-1 0 0,0 1 0,5-2-1,5 1-134,1-2-1,-1 0 1,0 0 0,21-8-1,41-24-5116,-6-11-4159,-26 10-894</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20.393"/>
    </inkml:context>
    <inkml:brush xml:id="br0">
      <inkml:brushProperty name="width" value="0.025" units="cm"/>
      <inkml:brushProperty name="height" value="0.025" units="cm"/>
    </inkml:brush>
  </inkml:definitions>
  <inkml:trace contextRef="#ctx0" brushRef="#br0">183 2 10826,'0'0'10666,"-12"4"-7975,1-1-1967,0 2 1,-1 0 0,-19 11-1,28-14-631,0 0 0,-1 0-1,1 0 1,0 1 0,1-1-1,-1 1 1,0-1 0,1 1 0,-1 0-1,1 0 1,0 0 0,0 0-1,0 1 1,0-1 0,1 0 0,0 1-1,-1 0 1,1-1 0,0 1-1,1-1 1,-1 5 0,1-8-81,0 0 1,0 1 0,0-1-1,0 0 1,0 0-1,0 0 1,0 1-1,0-1 1,0 0 0,0 0-1,0 0 1,0 0-1,1 1 1,-1-1-1,0 0 1,0 0 0,0 0-1,0 0 1,0 1-1,1-1 1,-1 0-1,0 0 1,0 0 0,0 0-1,1 0 1,-1 0-1,0 0 1,0 0-1,0 0 1,1 0 0,-1 0-1,0 0 1,0 0-1,0 0 1,1 0-1,-1 0 1,0 0 0,0 0-1,0 0 1,1 0-1,-1 0 1,0 0-1,0 0 1,0 0 0,1 0-1,-1 0 1,0 0-1,0 0 1,0-1-1,0 1 1,1 0 0,-1 0-1,0 0 1,0 0-1,0-1 1,0 1-1,0 0 1,0 0 0,1 0-1,-1 0 1,0-1-1,0 1 1,0 0-1,0 0 1,0 0 0,0-1-1,11-11 571,-10 6-406,0 1 0,0 0 1,-1 0-1,0 0 0,1-1 0,-2 1 0,0-10 0,-9-7 175,9 22-348,0-1 0,1 1 0,-1 0 0,0-1 0,1 1 0,-1 0 0,0-1 0,0 1 0,1 0 0,-1 0 0,0 0 0,0 0 0,1 0 0,-1 0 0,0 0 0,0 0 0,0 0 0,1 0 0,-1 0 0,0 0 0,0 1 0,1-1 0,-1 0 0,0 0 0,1 1 0,-1-1 0,0 1 0,-1 0 0,-11 26 160,7-8 8,1-6-172,1-1 0,1 0 0,0 1 0,-2 15 0,5-24 0,0 0 0,0 1 0,0-1 0,0 0 0,1 0 0,-1 0 0,1 0 0,0 0 0,1 0 0,-1 0 0,1 0 0,-1 0 0,1-1 0,0 1 0,1-1 0,-1 1 0,4 4 0,-5-7 0,1-1 0,-1 1 0,0 0 0,0-1 0,1 1 0,-1 0 0,1-1 0,-1 0 0,0 1 0,1-1 0,-1 0 0,1 0 0,-1 0 0,1 0 0,-1 0 0,0 0 0,1 0 0,-1 0 0,1 0 0,-1-1 0,1 1 0,-1-1 0,0 1 0,1-1 0,-1 1 0,2-2 0,38-23 0,-33 20 0,8-5 0,-1 0 0,0-2 0,-1 1 0,18-20 0,-30 29 0,1-1 0,-1 0 0,0 0 0,0 0 0,-1 0 0,1 0 0,0 0 0,-1 0 0,0-1 0,0 1 0,0 0 0,0-1 0,0-4 0,-1 5 0,0 1 0,-1-1 0,1 1 0,-1 0 0,1-1 0,-1 1 0,0 0 0,0 0 0,0-1 0,0 1 0,-1 0 0,1 0 0,0 0 0,-1 0 0,0 1 0,1-1 0,-1 0 0,0 1 0,0-1 0,0 1 0,-4-3 0,0 1 0,0 0 0,0 0 0,0 1 0,0 0 0,0 0 0,-1 1 0,1 0 0,0 0 0,-1 0 0,1 1 0,-1 0 0,1 0 0,-1 0 0,1 1 0,-11 3 0,12-3 0,-1 0 0,1 0 0,0 1 0,-1 0 0,1 0 0,0 1 0,0-1 0,0 1 0,1 0 0,-1 0 0,1 1 0,-1-1 0,1 1 0,0 0 0,0 0 0,1 1 0,-1-1 0,-2 6 0,5-9 5,1 0-1,-1 0 1,1 0 0,-1 0 0,1 0-1,-1 0 1,1 0 0,0 1 0,-1-1-1,1 0 1,0 0 0,0 0-1,0 0 1,0 0 0,0 1 0,0-1-1,0 0 1,1 0 0,-1 0 0,0 0-1,1 0 1,-1 0 0,1 0-1,-1 0 1,1 1 0,-1-2 0,1 1-1,0 0 1,-1 0 0,1 0 0,0 0-1,0 0 1,0 0 0,-1-1-1,1 1 1,0 0 0,0-1 0,0 1-1,0-1 1,0 1 0,0-1 0,1 0-1,-1 1 1,0-1 0,0 0-1,0 0 1,0 1 0,0-1 0,3 0-1,2 0-135,0 1 0,1-1 0,-1 0-1,1 0 1,-1-1 0,0 0 0,1 0-1,6-2 1,17-14-6302,0-6-7777</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24.941"/>
    </inkml:context>
    <inkml:brush xml:id="br0">
      <inkml:brushProperty name="width" value="0.025" units="cm"/>
      <inkml:brushProperty name="height" value="0.025" units="cm"/>
    </inkml:brush>
  </inkml:definitions>
  <inkml:trace contextRef="#ctx0" brushRef="#br0">143 60 7911,'0'0'3860,"-8"0"-529,-1 1-2000,-24 1 1413,11-5 5241,28-3-5039,15-4-2649,0 2-1,1 0 0,0 1 1,0 1-1,0 2 0,1 0 0,37-1 1,-58 4-294,-1 1 0,0-1 0,1 1 0,-1 0 0,1 0 0,-1 0 0,1 0 0,-1 0 0,1 0 0,-1 1 0,1-1 0,-1 0 0,1 1-1,-1-1 1,1 1 0,-1-1 0,0 1 0,1 0 0,-1 0 0,0 0 0,0-1 0,1 1 0,-1 0 0,0 0 0,0 1 0,0-1 0,0 0 0,0 0 0,-1 0 0,1 1 0,0-1 0,-1 0 0,1 1 0,0-1 0,-1 1 0,0-1 0,1 0 0,-1 1 0,0-1 0,0 1 0,1-1 0,-1 1 0,-1-1 0,1 1 0,0-1 0,0 1 0,0-1 0,-1 1 0,1-1 0,-1 3 0,-2 4 14,-1 1 0,1-1 0,-1 1 0,0-1 0,-1 0 0,0-1 0,-7 9 0,-35 36-17,-2-3 0,-57 44 0,105-92 0,9-6 0,1 0 0,0 0 0,0 1 0,0 0 0,1 1 0,0 0 0,-1 0 0,1 1 0,0 0 0,0 1 0,0 0 0,1 1 0,-1 0 0,11 1 0,-18 1 0,0-1 0,-1 1 0,1-1 0,-1 1 0,0 0 0,1 0 0,-1 0 0,0 0 0,0 0 0,0 0 0,0 1 0,-1-1 0,1 1 0,-1-1 0,1 1 0,-1-1 0,0 1 0,0 0 0,0 0 0,0 0 0,-1 0 0,1-1 0,-1 1 0,0 0 0,0 0 0,0 0 0,0 0 0,0 0 0,-1 0 0,0 5 0,0 0 0,-1 0 0,1 0 0,-1-1 0,0 1 0,-1-1 0,0 0 0,0 0 0,0 0 0,-1 0 0,-8 11 0,5-12 0,0 0 0,0-1 0,0 1 0,-1-1 0,0-1 0,0 1 0,0-2 0,-1 1 0,1-1 0,-1 0 0,0-1 0,-11 2 0,1-1 0,1-1 0,-1 0 0,0-2 0,-36-3 0,55 2-7,1 0-1,-1 0 1,1 0-1,-1 0 1,1-1-1,-1 1 1,1 0-1,0 0 1,-1 1-1,1-1 1,0 0-1,0 0 1,0 0-1,0 0 1,0 1-1,0-1 1,0 0-1,0 1 1,1-1 0,38-25-2763,19-16-6393,-54 38 8374,46-33-8889</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25.441"/>
    </inkml:context>
    <inkml:brush xml:id="br0">
      <inkml:brushProperty name="width" value="0.025" units="cm"/>
      <inkml:brushProperty name="height" value="0.025" units="cm"/>
    </inkml:brush>
  </inkml:definitions>
  <inkml:trace contextRef="#ctx0" brushRef="#br0">217 28 20115,'0'0'7303,"-9"-1"-5125,5 1-2117,0 0-1,0 0 1,0 0 0,0 1-1,0 0 1,0 0 0,0 0-1,0 0 1,0 0-1,0 1 1,1-1 0,-1 1-1,1 0 1,-1 1 0,1-1-1,0 0 1,-1 1 0,1 0-1,1 0 1,-1 0 0,0 0-1,1 0 1,-1 0-1,-2 7 1,-1-3-65,1-1 0,1 1 0,0 0-1,0 1 1,0-1 0,1 0 0,-1 1 0,2 0-1,-1 0 1,1 0 0,1 0 0,0 0 0,-1 10-1,2-17 7,1 1 0,0-1 0,-1 0 0,1 1 0,0-1 0,-1 0-1,1 0 1,0 0 0,0 0 0,0 1 0,0-1 0,0 0 0,1-1-1,-1 1 1,0 0 0,0 0 0,0 0 0,1-1 0,-1 1 0,0-1-1,3 2 1,37 10 54,-31-10-41,-2 0-12,1 0 0,-1 1 0,1 0 0,-1 0 0,0 1 0,0 0 0,11 8 0,-16-10-3,-1 0 1,0 1 0,0-1-1,0 1 1,0 0-1,0-1 1,0 1 0,-1 0-1,0 0 1,1 0-1,-1 0 1,0 0-1,0 1 1,-1-1 0,1 0-1,-1 0 1,1 1-1,-1-1 1,0 0 0,0 1-1,-1-1 1,1 0-1,-2 6 1,-2 3 77,0-1 0,-1 1 0,0-1 1,-1 0-1,0-1 0,-1 1 0,0-1 1,0-1-1,-1 1 0,0-1 0,-1-1 0,0 1 1,-1-2-1,1 1 0,-2-1 0,1-1 0,-1 0 1,0 0-1,-22 8 0,31-14-78,0 1 0,0 0 0,0-1 0,-1 1 0,1-1 0,0 0 0,0 0 0,0 0 0,0 0 0,-1 0 0,1 0 0,0-1 0,0 1 0,0-1 0,0 1 0,0-1 0,0 0 0,0 0 0,0 0 0,0 0 0,0 0 0,0 0 0,1 0 0,-1-1 0,0 1 0,1-1 0,-1 1 0,1-1 0,0 0 0,-1 0 0,0-2 0,0 0 0,1 0 0,0 0 0,0 0 0,0 0 0,1 0 0,0-1 0,-1 1 0,1 0 0,1 0 0,-1 0 0,1 0 0,-1-1 0,1 1 0,0 0 0,1 0 0,2-5 0,0 0 0,0 1 0,1 0 0,0 0 0,0 0 0,1 1 0,0 0 0,0 0 0,9-7 0,67-49 0,-18 14 0,-53 40 0,0-1 0,0-1 0,-2 0 0,1 0 0,13-22 0,-20 27 0,0 0 0,0 1 0,-1-1 0,0 0 0,0 0 0,0 0 0,-1 0 0,0 0 0,0-1 0,-1 1 0,1 0 0,-1 0 0,-1-1 0,1 1 0,-1 0 0,-2-7 0,3 11 1,-1-1-1,0 1 1,0 0-1,0-1 1,0 1-1,0 0 1,0 0-1,-1 0 1,1-1 0,-1 1-1,0 1 1,1-1-1,-1 0 1,0 0-1,0 1 1,0-1-1,0 1 1,0-1 0,-1 1-1,1 0 1,0 0-1,-1 0 1,1 0-1,-1 1 1,1-1-1,-1 0 1,1 1 0,-1 0-1,1 0 1,-1 0-1,1 0 1,-1 0-1,1 0 1,-1 1-1,-3 0 1,0 0-8,1 0 1,0 1-1,-1-1 0,1 1 1,0 0-1,0 1 0,0-1 1,0 1-1,0 0 0,0 1 1,1-1-1,0 1 0,-1-1 1,-6 10-1,-1 12-1445,8-7-3139,4-2-2995</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25.812"/>
    </inkml:context>
    <inkml:brush xml:id="br0">
      <inkml:brushProperty name="width" value="0.025" units="cm"/>
      <inkml:brushProperty name="height" value="0.025" units="cm"/>
    </inkml:brush>
  </inkml:definitions>
  <inkml:trace contextRef="#ctx0" brushRef="#br0">205 0 7207,'0'0'22341,"-2"10"-20312,-4 9-1881,-1-1 1,-1-1 0,-1 1 0,0-1 0,-1-1-1,-1 0 1,-19 22 0,-80 105-149,107-173-8467,3 7 2494,0-4-2008</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26.140"/>
    </inkml:context>
    <inkml:brush xml:id="br0">
      <inkml:brushProperty name="width" value="0.025" units="cm"/>
      <inkml:brushProperty name="height" value="0.025" units="cm"/>
    </inkml:brush>
  </inkml:definitions>
  <inkml:trace contextRef="#ctx0" brushRef="#br0">0 1 12812,'0'0'19378,"51"38"-18801,-22-14-577,3 1 0,0-1 0,3 3 0,0 0 0,-4 0-1409,-1-8-5414,2-2-5092</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5.741"/>
    </inkml:context>
    <inkml:brush xml:id="br0">
      <inkml:brushProperty name="width" value="0.025" units="cm"/>
      <inkml:brushProperty name="height" value="0.025" units="cm"/>
    </inkml:brush>
  </inkml:definitions>
  <inkml:trace contextRef="#ctx0" brushRef="#br0">0 344 20563,'5'0'354,"-1"1"-1,0-1 0,0 0 1,0 0-1,0 0 1,0 0-1,1-1 0,-1 0 1,0 1-1,0-2 0,0 1 1,0 0-1,0-1 0,-1 0 1,1 0-1,0 0 0,5-5 1,7-4 56,-1-2 1,21-22 0,-21 20-177,15-15-124,-1-1 0,-1-1 1,-1-1-1,-2-1 0,30-55 0,-71 121-79,1 1 0,2 0 0,2 1-1,1 1 1,2 0 0,1 0-1,-5 66 1,12-97-242,0 0 0,1 0 0,-1 0 0,1-1 0,0 1 0,-1 0-1,2 0 1,-1-1 0,0 1 0,1-1 0,-1 1 0,1-1 0,0 0 0,4 5 0,-4-6-96,-1-1 0,1 1 1,0-1-1,-1 0 0,1 0 1,0 0-1,0 0 0,0 0 1,0 0-1,0 0 1,0-1-1,0 1 0,0-1 1,0 1-1,0-1 0,0 0 1,1 0-1,-1 0 0,0 0 1,0 0-1,0-1 0,0 1 1,0 0-1,0-1 0,0 0 1,0 1-1,0-1 0,3-2 1,31-22-8348</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6.206"/>
    </inkml:context>
    <inkml:brush xml:id="br0">
      <inkml:brushProperty name="width" value="0.025" units="cm"/>
      <inkml:brushProperty name="height" value="0.025" units="cm"/>
    </inkml:brush>
  </inkml:definitions>
  <inkml:trace contextRef="#ctx0" brushRef="#br0">130 0 14189,'0'0'4559,"-11"11"-2226,-3 0-1720,1 0 275,0 0-1,1 0 1,-21 27 0,33-38-865,-1 1 1,1-1-1,0 1 0,-1-1 0,1 1 0,0 0 0,0-1 0,-1 1 1,1-1-1,0 1 0,0 0 0,0-1 0,0 1 0,0 0 1,0-1-1,0 1 0,0 0 0,0-1 0,0 1 0,0-1 0,1 1 1,-1 0-1,0-1 0,0 1 0,1 0 0,-1-1 0,0 1 1,1-1-1,-1 1 0,0-1 0,1 1 0,-1-1 0,1 1 1,-1-1-1,1 0 0,-1 1 0,1-1 0,-1 1 0,1-1 0,-1 0 1,1 0-1,0 1 0,-1-1 0,1 0 0,0 0 0,0 0 1,44 13-50,-17-7 132,-21-3-114,0 1-1,0 0 1,-1 0-1,1 1 1,-1 0-1,0 0 1,0 0-1,0 1 1,-1-1-1,0 1 1,0 1-1,0-1 1,-1 1-1,0 0 1,0 0-1,-1 0 1,0 0-1,0 0 1,-1 1-1,0 0 1,0-1-1,-1 1 1,0 0-1,0 0 1,-1 0-1,0 0 1,0-1-1,-1 1 1,-2 12-1,3-13 134,-2 0 0,1 0-1,-1 0 1,0 0 0,0 0 0,-1 0-1,0 0 1,0 0 0,0-1 0,-1 0-1,0 0 1,0 0 0,-1 0 0,0 0-1,0-1 1,0 0 0,-1 0 0,1 0-1,-1-1 1,0 0 0,0 0 0,-1-1-1,1 1 1,-1-1 0,0-1 0,0 1-1,0-1 1,0 0 0,0-1 0,0 0-1,-11 1 1,16-2-59,0 0-1,0 0 1,-1-1 0,1 1-1,0 0 1,0-1 0,0 1-1,0-1 1,0 0 0,0 0-1,0 0 1,0 0 0,0 0-1,0 0 1,0 0-1,0-1 1,1 1 0,-1 0-1,0-1 1,1 0 0,0 1-1,-2-3 1,1 0-21,0 0 0,0 0 0,0 0 0,1 0 0,0-1 0,0 1 0,0 0 0,0-1-1,1 1 1,0-8 0,0 1-41,1 0-1,0 0 0,0 0 1,2 1-1,-1-1 0,1 0 0,1 1 1,7-16-1,4 4 47,1 1-1,1 0 1,1 1-1,1 1 1,1 1 0,0 1-1,1 0 1,25-14-1,-28 19 66,-15 10-114,-1 0 1,1 0-1,0 0 1,-1 0-1,1 0 1,-1-1-1,0 1 0,0-1 1,0 0-1,0 1 1,0-1-1,-1 0 1,1 0-1,-1 0 1,0 0-1,0 0 1,1-5-1,-2 6-1,0 0 0,0 0 0,-1 0 0,1 0-1,-1 1 1,0-1 0,0 0 0,1 0 0,-1 1 0,0-1-1,0 1 1,0-1 0,-1 1 0,1-1 0,0 1 0,-1-1-1,1 1 1,0 0 0,-1 0 0,0 0 0,1 0 0,-1 0-1,0 0 1,1 0 0,-1 1 0,0-1 0,0 0 0,0 1-1,1 0 1,-4-1 0,-6-1-802,0 0 1,0 1-1,0 0 1,0 1-1,0 0 0,-15 2 1,-17 0-6539</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6.659"/>
    </inkml:context>
    <inkml:brush xml:id="br0">
      <inkml:brushProperty name="width" value="0.025" units="cm"/>
      <inkml:brushProperty name="height" value="0.025" units="cm"/>
    </inkml:brush>
  </inkml:definitions>
  <inkml:trace contextRef="#ctx0" brushRef="#br0">198 1 20724,'0'0'7815,"-56"71"-7046,25-27-225,1 7-159,0-1-257,8-5-64,4-5-32,8-12-256,10-8-609,0-15-737,1-5-1152,11-21-1154,-8-11-2210,1-8-4836</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6.987"/>
    </inkml:context>
    <inkml:brush xml:id="br0">
      <inkml:brushProperty name="width" value="0.025" units="cm"/>
      <inkml:brushProperty name="height" value="0.025" units="cm"/>
    </inkml:brush>
  </inkml:definitions>
  <inkml:trace contextRef="#ctx0" brushRef="#br0">1 1 7751,'0'0'19443,"14"71"-18290,8-40-641,7 1-223,7-5-193,9-4 0,5-9-609,3-7-3458,1-7-7080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13.368"/>
    </inkml:context>
    <inkml:brush xml:id="br0">
      <inkml:brushProperty name="width" value="0.025" units="cm"/>
      <inkml:brushProperty name="height" value="0.025" units="cm"/>
    </inkml:brush>
  </inkml:definitions>
  <inkml:trace contextRef="#ctx0" brushRef="#br0">157 1 18225,'0'0'11382,"-8"1"-8697,-13 4-2590,0 1 0,1 1 0,0 0 0,-37 21 0,56-28-95,1 0 0,-1 0 0,1 1 0,-1-1 0,1 0 0,-1 1 0,1-1 0,-1 0 0,1 1 0,-1-1 0,1 1 0,0-1 0,-1 0 0,1 1 0,-1-1 0,1 1 0,0-1 0,0 1 0,-1 0 0,1-1 0,0 1 0,0-1 0,0 1 0,-1-1 0,1 1 0,0 0 0,0-1 0,0 1 0,0-1 0,0 2 0,15 8 0,26 0 0,41-7 0,-64-3 0,1 0 0,-1 2 0,1 0 0,-1 0 0,19 7 0,-37-9 0,1 0 0,0 0 0,0 0 0,-1 0 0,1 0 0,-1 0 0,1 1 0,0-1 0,-1 0 0,1 1 0,0-1 0,-1 0 0,1 1 0,-1-1 0,1 1 0,-1-1 0,1 1 0,-1-1 0,1 1 0,-1-1 0,0 1 0,1-1 0,-1 1 0,0 0 0,1-1 0,-1 1 0,0-1 0,0 1 0,1 0 0,-1-1 0,0 1 0,0 0 0,0 0 0,0 0 0,-1 1 0,0 0 0,1-1 0,-1 1 0,0 0 0,0-1 0,-1 1 0,1-1 0,0 1 0,0-1 0,-1 0 0,1 0 0,-3 2 0,-43 26 0,-21-2 0,63-25 0,0 0 0,-1-1 0,1 0 0,0 0 0,0-1 0,-1 1 0,1-1 0,0 0 0,0 0 0,-1-1 0,-7-2 0,5-5-231,6-1-2826,2-7-6851</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7.344"/>
    </inkml:context>
    <inkml:brush xml:id="br0">
      <inkml:brushProperty name="width" value="0.025" units="cm"/>
      <inkml:brushProperty name="height" value="0.025" units="cm"/>
    </inkml:brush>
  </inkml:definitions>
  <inkml:trace contextRef="#ctx0" brushRef="#br0">1 0 19186,'0'0'9193,"3"72"-8136,-3-35-417,0 6-415,0-3-161,6-1-32,8-8-64,6-6-737,3-10-640,-1-7-1186,-5-7-544,-10-1-768,-7-4-1378,-4-10-6342</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7.689"/>
    </inkml:context>
    <inkml:brush xml:id="br0">
      <inkml:brushProperty name="width" value="0.025" units="cm"/>
      <inkml:brushProperty name="height" value="0.025" units="cm"/>
    </inkml:brush>
  </inkml:definitions>
  <inkml:trace contextRef="#ctx0" brushRef="#br0">0 37 10826,'0'0'17265,"70"-14"-16048,-26 14-801,6 0-352,-1 0 0,4 0-1217,-9-9-4228,-7-5-8969</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8.064"/>
    </inkml:context>
    <inkml:brush xml:id="br0">
      <inkml:brushProperty name="width" value="0.025" units="cm"/>
      <inkml:brushProperty name="height" value="0.025" units="cm"/>
    </inkml:brush>
  </inkml:definitions>
  <inkml:trace contextRef="#ctx0" brushRef="#br0">31 52 17489,'0'0'4655,"12"-8"-2552,37-24-651,-46 30-1270,0 1-1,-1-1 1,1 1-1,0 0 1,0 0-1,0 0 1,0 0 0,0 1-1,0-1 1,0 1-1,5-1 1,-7 1-145,-1 0 0,1 1 0,0-1 0,-1 0 1,1 0-1,0 0 0,-1 1 0,1-1 0,0 0 0,-1 1 1,1-1-1,-1 1 0,1-1 0,-1 1 0,1-1 0,-1 1 1,1-1-1,-1 1 0,0-1 0,1 1 0,-1-1 0,0 1 1,1 0-1,-1-1 0,0 1 0,0 0 0,1-1 0,-1 1 1,0 0-1,0 0 0,0 3 11,0 0-1,-1-1 1,1 1 0,-1 0-1,0 0 1,0-1 0,0 1-1,0-1 1,-1 1 0,1-1-1,-1 1 1,0-1 0,-4 5-1,-31 36 236,19-24-259,-26 38 1,40-53 57,1 1 1,0 0-1,0 0 1,0 0-1,1 0 1,0 0-1,0 0 1,0 1-1,1-1 1,0 1-1,0-1 1,1 8-1,0-12-50,1 0 0,-1 0 0,1 0 0,0 0 0,0-1-1,-1 1 1,1 0 0,1-1 0,-1 1 0,0 0 0,0-1-1,1 1 1,-1-1 0,0 0 0,1 1 0,0-1 0,-1 0-1,1 0 1,0 0 0,-1 0 0,1 0 0,0-1 0,0 1-1,0 0 1,0-1 0,0 0 0,0 1 0,0-1 0,0 0-1,3 0 1,11 2-39,-1-1-1,29-3 1,-33 2-34,4-1-616,0-1 1,0 0 0,0-1-1,0-1 1,0 0-1,14-7 1,44-27-8511,-32 10 225</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8.391"/>
    </inkml:context>
    <inkml:brush xml:id="br0">
      <inkml:brushProperty name="width" value="0.025" units="cm"/>
      <inkml:brushProperty name="height" value="0.025" units="cm"/>
    </inkml:brush>
  </inkml:definitions>
  <inkml:trace contextRef="#ctx0" brushRef="#br0">74 0 8968,'0'0'10437,"-10"7"-7923,7-4-2349,-1 0 0,-1 0 0,1 0 1,0 1-1,-1-1 0,2 1 1,-1 0-1,0 0 0,1 1 0,0-1 1,0 1-1,0-1 0,1 1 0,-1 0 1,1 0-1,0 0 0,1 1 0,-1-1 1,-1 10-1,3-13-206,0 0-1,-1 0 1,1 0 0,0-1-1,0 1 1,0 0 0,1 0-1,-1 0 1,0 0 0,1 0 0,-1 0-1,1-1 1,-1 1 0,1 0-1,0 0 1,0-1 0,0 1 0,0-1-1,0 1 1,0-1 0,0 1-1,1-1 1,-1 1 0,0-1-1,1 0 1,-1 0 0,1 0 0,0 0-1,-1 0 1,1 0 0,0 0-1,-1 0 1,1-1 0,0 1-1,0-1 1,0 1 0,0-1 0,0 0-1,-1 0 1,1 0 0,0 0-1,0 0 1,0 0 0,0 0-1,0-1 1,0 1 0,-1 0 0,1-1-1,0 0 1,0 0 0,-1 1-1,4-3 1,1-1-504,1-1 0,-1 0 0,0 0 0,-1-1 0,0 0-1,1 1 1,-2-2 0,7-9 0,-14 48 5563,-21 34-505,18-51-3906,0 0-1,1 0 1,0 1 0,1 0 0,1 0 0,-2 25 0,6-40-587,-1 1 1,0-1 0,0 0 0,0 1-1,1-1 1,-1 0 0,1 1 0,-1-1-1,1 0 1,-1 0 0,1 0 0,0 1-1,0-1 1,-1 0 0,1 0 0,0 0-1,0 0 1,0 0 0,0 0 0,0-1-1,1 1 1,-1 0 0,0 0 0,0-1 0,0 1-1,1-1 1,-1 1 0,0-1 0,0 0-1,1 1 1,-1-1 0,1 0 0,-1 0-1,0 0 1,1 0 0,-1 0 0,0 0-1,1 0 1,-1 0 0,0-1 0,1 1-1,1-1 1,4 0-228,0-1 0,0 0 0,-1 0 0,1 0 0,-1-1 0,1 0 0,7-5 0,13-15-3108,-4-2-3481,-8 1-3955</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8.781"/>
    </inkml:context>
    <inkml:brush xml:id="br0">
      <inkml:brushProperty name="width" value="0.025" units="cm"/>
      <inkml:brushProperty name="height" value="0.025" units="cm"/>
    </inkml:brush>
  </inkml:definitions>
  <inkml:trace contextRef="#ctx0" brushRef="#br0">57 0 16271,'0'0'7912,"-34"68"-5029,24-36-1314,2 3-352,3 1 0,5-8-352,2-8-512,16-9-257,6-11-32,9 0-128,-2-13-481,0-7-1409,-6-3-1345,-4-2-929,-6 3-897,-5 2-1441</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9.125"/>
    </inkml:context>
    <inkml:brush xml:id="br0">
      <inkml:brushProperty name="width" value="0.025" units="cm"/>
      <inkml:brushProperty name="height" value="0.025" units="cm"/>
    </inkml:brush>
  </inkml:definitions>
  <inkml:trace contextRef="#ctx0" brushRef="#br0">167 1 2723,'0'0'14221,"-30"62"-10730,9-30-544,-2 4-96,-2 4-193,1 1-448,3 1-672,4-3-1410,12-7-128,5-2 0,0-9 0,13-7-2306,2-7-2499,2-3-6886</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9.467"/>
    </inkml:context>
    <inkml:brush xml:id="br0">
      <inkml:brushProperty name="width" value="0.025" units="cm"/>
      <inkml:brushProperty name="height" value="0.025" units="cm"/>
    </inkml:brush>
  </inkml:definitions>
  <inkml:trace contextRef="#ctx0" brushRef="#br0">0 22 18674,'0'0'9641,"75"0"-7848,-16-3-543,13-2-706,5 0-416,1 2-96,-7 1-1441,-12-1-2371,-17 3-1953,-20 0-2275</inkml:trace>
  <inkml:trace contextRef="#ctx0" brushRef="#br0" timeOffset="1">144 113 12300,'0'0'8616,"49"21"-6054,3-21-1377,10 0-864,6 0-161,-2-3-96,-9-6-1570,-12-4-5476</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0.046"/>
    </inkml:context>
    <inkml:brush xml:id="br0">
      <inkml:brushProperty name="width" value="0.025" units="cm"/>
      <inkml:brushProperty name="height" value="0.025" units="cm"/>
    </inkml:brush>
  </inkml:definitions>
  <inkml:trace contextRef="#ctx0" brushRef="#br0">1 378 17136,'0'0'6614,"12"-4"-3597,7-4-2482,-1-1 1,1 0 0,-2-2 0,1 0 0,-2-1 0,1 0 0,24-26-1,71-77-102,-96 95-403,0 0 0,0-1 0,-2-1-1,14-29 1,-23 37-9,-14 21-34,-12 23-43,8-7 31,2 0 1,0 1-1,2 0 0,1 0 0,1 1 1,0 0-1,2 1 0,1-1 0,2 1 1,0 35-1,2-58-123,0 0 1,0 0-1,0 0 0,1 0 0,0 0 1,-1 0-1,1 0 0,0-1 1,0 1-1,1 0 0,-1 0 1,1-1-1,-1 1 0,1-1 1,0 1-1,3 3 0,-2-4-249,-1-1 1,1 1-1,-1-1 0,1 1 1,-1-1-1,1 0 0,0 0 1,-1 0-1,1 0 0,0-1 1,4 1-1,27 1-6639</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0.372"/>
    </inkml:context>
    <inkml:brush xml:id="br0">
      <inkml:brushProperty name="width" value="0.025" units="cm"/>
      <inkml:brushProperty name="height" value="0.025" units="cm"/>
    </inkml:brush>
  </inkml:definitions>
  <inkml:trace contextRef="#ctx0" brushRef="#br0">39 40 18706,'9'-5'4238,"-1"0"-3450,2 0 0,-1 0 0,0 1 0,1 1 0,0 0 0,0 0-1,17-2 1,-24 4-754,-1 1 1,1 0-1,0-1 0,-1 1 0,1 1 0,-1-1 0,1 0 0,-1 0 0,1 1 0,-1 0 0,1-1 1,-1 1-1,1 0 0,-1 0 0,1 0 0,-1 1 0,0-1 0,0 0 0,0 1 0,0 0 0,0-1 1,0 1-1,0 0 0,-1 0 0,1 0 0,0 0 0,-1 0 0,0 1 0,1-1 0,-1 0 1,0 1-1,0-1 0,0 0 0,-1 1 0,1-1 0,-1 1 0,1 0 0,-1-1 0,0 1 0,0-1 1,0 4-1,0 1-2,0-1 0,-1 0 0,0 0 0,0 1 0,0-1 1,-1 0-1,0 0 0,0 0 0,0-1 0,-1 1 0,0 0 0,0-1 1,0 0-1,-8 10 0,-5 3 284,-1-1 0,-32 26 0,35-33-207,0 1 1,1 1-1,1 1 1,0 0-1,-13 18 1,24-30-109,1 0-1,-1-1 1,1 1 0,-1 0-1,1 0 1,-1 0 0,1 0-1,0 0 1,-1-1 0,1 1-1,0 0 1,0 0 0,0 0-1,-1 0 1,1 0 0,0 0-1,0 0 1,0 0 0,1 0-1,-1 0 1,0 0 0,0 0-1,0 0 1,1 0 0,-1-1-1,0 1 1,1 1 0,1-1-3,-1 0 0,0 0 0,1 0 0,-1 0 0,1 0 0,-1 0 0,1 0 0,-1-1 0,1 1 0,-1-1 0,1 1 0,0-1 0,-1 0 0,3 1 0,11-1-179,-1 1 1,0-2-1,15-2 0,-20 2-110,19-3-1593,-1-1-1,-1-1 1,1-2-1,-1 0 1,32-17-1,5-4-5610</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0.728"/>
    </inkml:context>
    <inkml:brush xml:id="br0">
      <inkml:brushProperty name="width" value="0.025" units="cm"/>
      <inkml:brushProperty name="height" value="0.025" units="cm"/>
    </inkml:brush>
  </inkml:definitions>
  <inkml:trace contextRef="#ctx0" brushRef="#br0">230 35 13901,'0'0'5339,"-9"1"-1368,-3 1-3422,1 1-1,0 0 1,1 0-1,-1 1 1,1 1-1,-1 0 1,1 0 0,1 1-1,-1 0 1,-12 11-1,13-10-391,1 0 0,0 0 0,0 1 0,1 0 0,0 0 0,0 1 0,1 0-1,0 0 1,0 1 0,1-1 0,-8 21 0,13-28-165,-1 0 0,1 0 0,-1-1 0,1 1 0,-1 0 0,1 0-1,0 0 1,0 0 0,0 0 0,0-1 0,0 1 0,0 0 0,0 0 0,1 0 0,-1 0 0,1-1 0,-1 1-1,1 0 1,0 0 0,0-1 0,0 1 0,0-1 0,0 1 0,0 0 0,0-1 0,0 0 0,1 1-1,-1-1 1,0 0 0,1 0 0,-1 0 0,1 0 0,-1 0 0,1 0 0,0 0 0,0 0 0,-1-1 0,1 1-1,0 0 1,0-1 0,-1 0 0,1 1 0,0-1 0,0 0 0,0 0 0,0 0 0,2-1 0,3 1-81,0 0 0,0 0-1,-1-1 1,1-1 0,0 1 0,0-1 0,-1 0 0,1 0 0,-1-1 0,0 0 0,12-7 0,-10 3 171,-1-1-1,0 0 1,0 0 0,0 0 0,-1-1-1,-1 0 1,1 0 0,-2-1 0,1 1-1,-1-1 1,0 0 0,-1 0 0,-1 0 0,1-1-1,-2 1 1,1-1 0,-1 1 0,-1-1-1,0 0 1,0 1 0,-4-16 0,4 25-66,0 0 0,0 0-1,-1-1 1,1 1 0,-1 0 0,1 0 0,-1 0 0,0 0 0,1 0 0,-1 0 0,0 0 0,0 0 0,0 0-1,1 0 1,-1 0 0,0 0 0,0 0 0,0 1 0,-1-1 0,1 0 0,0 1 0,0-1 0,0 1 0,0-1-1,-1 1 1,1-1 0,0 1 0,0 0 0,-1 0 0,1 0 0,0 0 0,-1 0 0,1 0 0,0 0-1,0 0 1,-1 0 0,1 1 0,0-1 0,0 0 0,-1 1 0,1-1 0,0 1 0,0-1 0,-1 2 0,-4 0-21,1 1 1,-1 0 0,1 0 0,0 0 0,0 1 0,0 0 0,-7 7 0,6-4-57,1 0 0,0 0 0,0 0 0,1 1 0,-6 14 0,2 20-4596,8-41 4419,-1-1 0,1 1 0,0-1 0,0 1 0,0-1 0,1 1 0,-1-1 0,0 1 0,0-1 0,0 1 0,0-1 0,0 1 0,0-1-1,1 1 1,-1-1 0,0 0 0,0 1 0,1-1 0,-1 1 0,0-1 0,1 0 0,-1 1 0,0-1 0,1 0 0,-1 1 0,1-1 0,-1 0 0,1 0 0,-1 1 0,0-1 0,1 0 0,-1 0 0,1 0 0,-1 0 0,1 1 0,-1-1 0,1 0 0,-1 0 0,1 0 0,-1 0 0,1 0 0,-1 0 0,1 0 0,-1-1 0,1 1 0,0 0 0,2 0-1361,19 0-11912</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19.694"/>
    </inkml:context>
    <inkml:brush xml:id="br0">
      <inkml:brushProperty name="width" value="0.025" units="cm"/>
      <inkml:brushProperty name="height" value="0.025" units="cm"/>
    </inkml:brush>
  </inkml:definitions>
  <inkml:trace contextRef="#ctx0" brushRef="#br0">39 0 17969,'0'0'11755,"-16"77"-11338,9-31-161,-2 3-256,6 3 0,0-4 32,3-7-160,0-6-673,0-8-672,3-10-1442,0-7-801</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2.130"/>
    </inkml:context>
    <inkml:brush xml:id="br0">
      <inkml:brushProperty name="width" value="0.025" units="cm"/>
      <inkml:brushProperty name="height" value="0.025" units="cm"/>
    </inkml:brush>
  </inkml:definitions>
  <inkml:trace contextRef="#ctx0" brushRef="#br0">0 4 14221,'0'0'6369,"11"-2"-4004,7 1-1818,-1 0-1,0 1 1,0 1 0,1 0 0,16 5-1,-29-5-431,1 0-1,-1 1 0,0-1 1,0 1-1,0 0 0,0 1 0,0-1 1,0 1-1,-1 0 0,7 5 1,-10-6-114,1 0 0,0 0 1,-1 0-1,1 1 0,-1-1 1,0 0-1,0 1 0,1-1 1,-2 0-1,1 1 0,0-1 1,0 1-1,-1-1 0,1 1 1,-1 0-1,0-1 0,0 1 1,0-1-1,0 1 0,0 0 1,-1-1-1,1 1 0,-2 3 1,0-1 17,0 1 1,-1 0-1,1-1 1,-1 1-1,0-1 1,-1 0-1,1 0 1,-1 0-1,0 0 1,-6 5-1,-55 43 516,26-22 2,34-27-461,2-2 20,-1 1 1,0 0 0,1 0-1,0 0 1,-1 0 0,1 1 0,1-1-1,-1 1 1,0 0 0,1 0 0,0 0-1,0 0 1,0 0 0,0 0-1,-1 9 1,3-12-90,1 0-1,-1 0 1,1 0 0,0 0-1,-1 0 1,1 0-1,0 0 1,0 0 0,0-1-1,0 1 1,0 0-1,0 0 1,0-1 0,0 1-1,0-1 1,0 1 0,0-1-1,0 1 1,0-1-1,0 0 1,1 1 0,-1-1-1,0 0 1,0 0-1,0 0 1,1 0 0,-1 0-1,1 0 1,47 1-142,-39-1-7,70-8-2587,0-12-4338,-26 3-2115</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2.456"/>
    </inkml:context>
    <inkml:brush xml:id="br0">
      <inkml:brushProperty name="width" value="0.025" units="cm"/>
      <inkml:brushProperty name="height" value="0.025" units="cm"/>
    </inkml:brush>
  </inkml:definitions>
  <inkml:trace contextRef="#ctx0" brushRef="#br0">134 51 19795,'0'0'3422,"-12"-1"-449,8 1-2860,0-1-1,0 1 1,0-1 0,0 1 0,0 1-1,0-1 1,0 0 0,0 1-1,0 0 1,0 0 0,0 0-1,1 1 1,-1-1 0,0 1-1,0 0 1,1 0 0,0 0-1,-1 0 1,1 1 0,0-1-1,0 1 1,0 0 0,0 0-1,1 0 1,-1 0 0,1 0-1,-3 6 1,2-4-52,0 1 0,0-1 0,1 1 0,-1 0 0,2 0 0,-1 0 0,1 0 0,-1 0 0,2 0 0,-1 0 0,1 1 0,0-1 0,0 0 0,2 9 0,-1-11-53,0-1 0,0 0 0,0 0 1,1 0-1,0 0 0,-1 0 0,1-1 1,0 1-1,0 0 0,0-1 0,1 1 0,-1-1 1,1 0-1,-1 0 0,1 0 0,0 0 1,-1 0-1,1-1 0,0 1 0,0-1 0,0 0 1,1 0-1,-1 0 0,0 0 0,0 0 1,1-1-1,-1 1 0,4-1 0,2 0 8,0 1 0,1-2 0,-1 1 0,0-1-1,0-1 1,0 1 0,0-2 0,0 1 0,0-1-1,0-1 1,-1 1 0,1-1 0,-1-1 0,0 0 0,10-8-1,-12 9 80,0-1-1,-1 0 1,0-1-1,0 1 0,0-1 1,-1 0-1,1 0 0,-1 0 1,-1-1-1,1 1 1,-1-1-1,0 0 0,-1 0 1,0 0-1,0-1 0,0 1 1,-1 0-1,0-1 1,0-11-1,-2 15-72,1 1 0,-1 0 0,0 0 0,0 0 0,0 0 0,0-1 0,-1 1 0,1 1 0,-1-1 0,0 0 0,0 0 0,0 1 0,0-1 1,0 1-1,0-1 0,-1 1 0,1 0 0,-1 0 0,0 0 0,1 0 0,-1 1 0,0-1 0,0 1 0,0 0 0,0-1 0,-1 1 0,1 1 0,0-1 0,0 0 0,0 1 0,-1 0 0,1-1 0,0 1 0,-7 1 1,6 0-119,-1-1 1,1 0-1,0 1 1,0 0 0,-1 0-1,1 0 1,0 1 0,0-1-1,0 1 1,0 0 0,1 0-1,-6 4 1,6-4-268,1 0 1,0 1-1,0-1 1,0 0-1,0 0 1,0 1-1,1-1 0,-1 1 1,1 0-1,-1 0 1,1-1-1,0 1 1,0 0-1,1 0 0,-1 0 1,0 0-1,1 0 1,0 0-1,-1 4 1,5 7-5516,12-4-2210</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2.830"/>
    </inkml:context>
    <inkml:brush xml:id="br0">
      <inkml:brushProperty name="width" value="0.025" units="cm"/>
      <inkml:brushProperty name="height" value="0.025" units="cm"/>
    </inkml:brush>
  </inkml:definitions>
  <inkml:trace contextRef="#ctx0" brushRef="#br0">252 1 11435,'0'0'11915,"-44"51"-9000,12-16-769,-3 6-641,0 3-127,3 4-385,4-3-609,6-4-288,7-6-96,7-12-96,8-10-673,5-14-2274,8-21-672,-1-9-1666,-1-8-2050</inkml:trace>
  <inkml:trace contextRef="#ctx0" brushRef="#br0" timeOffset="1">34 80 15375,'0'0'10473,"14"63"-8839,4-41-257,7-4-384,5-1-480,7-3-353,3-3-224,6-4-2563,0-5-5893</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3.530"/>
    </inkml:context>
    <inkml:brush xml:id="br0">
      <inkml:brushProperty name="width" value="0.025" units="cm"/>
      <inkml:brushProperty name="height" value="0.025" units="cm"/>
    </inkml:brush>
  </inkml:definitions>
  <inkml:trace contextRef="#ctx0" brushRef="#br0">1 36 12268,'0'0'19538,"84"28"-19218,-30-28-224,1-4-63,1-9-578,-9-1-1761,-13-1-3524,-10-2-7078</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4.171"/>
    </inkml:context>
    <inkml:brush xml:id="br0">
      <inkml:brushProperty name="width" value="0.025" units="cm"/>
      <inkml:brushProperty name="height" value="0.025" units="cm"/>
    </inkml:brush>
  </inkml:definitions>
  <inkml:trace contextRef="#ctx0" brushRef="#br0">1 20 13164,'12'-2'3294,"37"-6"-886,0 2-1,1 2 1,85 5 0,-131 0-2255,1 0 0,0-1 0,-1 2 0,1-1 1,-1 0-1,0 1 0,1 0 0,-1 0 0,0 0 0,0 0 1,0 1-1,0 0 0,5 5 0,-8-7-84,1 1-1,-1 0 1,0-1 0,0 1-1,0 0 1,0 0 0,-1 0-1,1 0 1,0 0 0,-1 0-1,1 0 1,-1 0 0,0 0-1,0 0 1,0 0 0,0 0-1,0 0 1,0 0 0,0 0-1,-1 0 1,1 0 0,-1 0-1,1 0 1,-1 0 0,0 0-1,0-1 1,0 1 0,0 0-1,0 0 1,0-1 0,0 1-1,-1-1 1,-1 3 0,-8 7 131,0 0 1,0-1 0,-1 0 0,0-1 0,-1 0 0,-15 7 0,13-7-43,0 0 1,1 1 0,0 1-1,-14 14 1,27-24-159,0-1 0,0 1 0,1-1 0,-1 1 0,0 0 0,1 0 0,-1 0 0,0-1 0,1 1 0,-1 0 0,1 0 0,0 0 0,-1 0 0,1 0 0,0 0 0,-1 0 0,1 0 0,0 0 0,0 0 0,0 0 0,0 0 0,0 0 0,0 0 0,0 0 0,0 0 0,0 1 0,1-1 0,0 0 0,0 0 0,0 0 0,0 0 0,0 0 0,0 0 0,1 0 0,-1-1 0,0 1 0,0 0 0,1-1 0,-1 1 0,0-1 0,1 1 0,-1-1 0,3 0 0,64 4 0,-60-4 0,10-1-895,-1 0 0,32-6 0,-33 3-599,0 0-1,0-1 0,-1-1 0,1-1 0,20-12 0,3-6-6902</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4.545"/>
    </inkml:context>
    <inkml:brush xml:id="br0">
      <inkml:brushProperty name="width" value="0.025" units="cm"/>
      <inkml:brushProperty name="height" value="0.025" units="cm"/>
    </inkml:brush>
  </inkml:definitions>
  <inkml:trace contextRef="#ctx0" brushRef="#br0">37 1 16624,'0'0'11162,"-3"9"-10222,0-2-765,-4 12 15,1 0-1,1 1 0,0 0 0,-2 30 0,7-49-195,1 0 0,-1-1 0,0 1 0,1 0 0,-1 0 0,1-1 0,-1 1 0,1 0 1,-1 0-1,1-1 0,0 1 0,-1-1 0,1 1 0,0-1 0,-1 1 0,1-1 0,0 1 0,0-1 0,0 1 0,-1-1 0,1 0 0,0 1 0,0-1 1,0 0-1,0 0 0,0 0 0,-1 0 0,1 0 0,0 0 0,0 0 0,0 0 0,0 0 0,0 0 0,0 0 0,0-1 0,0 1 0,38-9-1269,-27 2-296,0 0 0,0-1 0,-1-1 0,19-17 0,-16 15 2961,-23 28 235,-45 102 4387,48-105-5622,1 1-1,1 1 0,0-1 0,2 0 1,-1 1-1,1 19 0,2-34-401,0 0-1,0 1 1,0-1 0,0 0-1,0 1 1,0-1-1,1 0 1,-1 0-1,0 1 1,1-1 0,-1 0-1,1 0 1,-1 1-1,1-1 1,0 0 0,0 0-1,-1 0 1,1 0-1,0 0 1,0 0-1,0 0 1,0 0 0,0-1-1,0 1 1,0 0-1,0 0 1,1-1 0,-1 1-1,0-1 1,0 1-1,1-1 1,-1 0-1,0 1 1,0-1 0,1 0-1,-1 0 1,0 0-1,1 0 1,-1 0 0,0 0-1,3 0 1,1-1-854,0 0 1,0 0-1,1 0 1,-1-1-1,0 0 1,-1 0-1,1 0 1,0 0-1,7-5 0,18-17-9394</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5.013"/>
    </inkml:context>
    <inkml:brush xml:id="br0">
      <inkml:brushProperty name="width" value="0.025" units="cm"/>
      <inkml:brushProperty name="height" value="0.025" units="cm"/>
    </inkml:brush>
  </inkml:definitions>
  <inkml:trace contextRef="#ctx0" brushRef="#br0">7 0 19635,'0'0'8584,"-6"63"-7111,6-30-704,0 3-65,9-2-511,9-6-161,5-9 0,8-11-705,9-8-1121,2-4-1024,1-20-738,-4-6-1120,-6-2-1314,-10 3 129</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5.342"/>
    </inkml:context>
    <inkml:brush xml:id="br0">
      <inkml:brushProperty name="width" value="0.025" units="cm"/>
      <inkml:brushProperty name="height" value="0.025" units="cm"/>
    </inkml:brush>
  </inkml:definitions>
  <inkml:trace contextRef="#ctx0" brushRef="#br0">172 1 7944,'0'0'8968,"-28"52"-5893,6-14-417,-2 6-736,-2 4-641,1-1-224,4 3-384,6-2-353,4-7-256,11-13-128,0-15-1569,9-13-5286</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5.716"/>
    </inkml:context>
    <inkml:brush xml:id="br0">
      <inkml:brushProperty name="width" value="0.025" units="cm"/>
      <inkml:brushProperty name="height" value="0.025" units="cm"/>
    </inkml:brush>
  </inkml:definitions>
  <inkml:trace contextRef="#ctx0" brushRef="#br0">0 15 17489,'0'0'8039,"53"8"-5957,-6-8-512,13 0-577,9 0-481,3-4-352,0-3-64,-11 1-160,-13 1-1505,-17 4-2083,-18 1-2017</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6.056"/>
    </inkml:context>
    <inkml:brush xml:id="br0">
      <inkml:brushProperty name="width" value="0.025" units="cm"/>
      <inkml:brushProperty name="height" value="0.025" units="cm"/>
    </inkml:brush>
  </inkml:definitions>
  <inkml:trace contextRef="#ctx0" brushRef="#br0">1 1 13100,'0'0'8424,"87"24"-6470,-36-24-576,3-4-129,-3-4-352,-6 4-769,-8 2-609,-12 2-1761,-9-1-2915,-3-4-5829</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3:57.240"/>
    </inkml:context>
    <inkml:brush xml:id="br0">
      <inkml:brushProperty name="width" value="0.025" units="cm"/>
      <inkml:brushProperty name="height" value="0.025" units="cm"/>
    </inkml:brush>
  </inkml:definitions>
  <inkml:trace contextRef="#ctx0" brushRef="#br0">18 80 17264,'0'0'2611,"6"-11"-348,-6 9-1989,23-41 1844,-23 42-1978,1-1 0,0 1 0,0-1 0,0 1 0,-1 0 0,2-1 0,-1 1 0,0 0 0,0 0 0,0-1 0,1 1 0,-1 0 0,0 0 0,1 1 0,-1-1 0,1 0 0,-1 0 1,1 1-1,-1-1 0,1 1 0,0-1 0,-1 1 0,1 0 0,0-1 0,-1 1 0,1 0 0,0 0 0,-1 0 0,3 1 0,-3 0-101,0-1 0,0 1 0,0 0 0,0 0 0,0 0 0,0 0-1,0 0 1,-1 1 0,1-1 0,0 0 0,-1 0 0,1 0 0,-1 1 0,1-1 0,-1 0-1,1 1 1,-1-1 0,0 0 0,0 1 0,0-1 0,0 2 0,0 35 294,0-27-166,-1 12-1,-2 0-1,0 0 1,-2 0-1,-7 25 1,4-21 157,-7 54 0,15-81-316,-1 1 1,1-1 0,0 1 0,0-1 0,0 1 0,0-1-1,0 0 1,0 1 0,0-1 0,0 1 0,0-1 0,0 1-1,1-1 1,-1 1 0,0-1 0,0 1 0,0-1 0,0 0 0,1 1-1,-1-1 1,0 1 0,0-1 0,1 0 0,-1 1 0,0-1-1,1 0 1,-1 1 0,1-1 0,-1 0 0,0 0 0,1 1-1,-1-1 1,1 0 0,18-3 132,31-24-188,-33 17-118,-14 8 151,-1 1 0,1 0 1,-1 0-1,1 0 0,0 0 1,-1 0-1,1 1 1,0-1-1,-1 1 0,1 0 1,0-1-1,0 1 0,0 1 1,5 0-1,-7-1 14,0 1-1,0 0 1,0 0 0,0 0-1,0 0 1,0-1 0,0 2 0,0-1-1,0 0 1,-1 0 0,1 0-1,0 0 1,-1 0 0,1 1-1,-1-1 1,1 0 0,-1 0-1,0 1 1,1-1 0,-1 0-1,0 1 1,0-1 0,0 1 0,0-1-1,0 0 1,0 1 0,0-1-1,0 0 1,-1 1 0,1-1-1,-1 2 1,-1 2 37,0 1-1,0-1 1,0 0-1,0 0 0,-1-1 1,0 1-1,0 0 1,0-1-1,0 0 1,-1 0-1,0 0 1,0 0-1,0 0 1,0-1-1,-1 0 1,1 0-1,-1 0 1,-5 3-1,1-1 32,-1-1 0,1 0 0,-1 0 0,1-1-1,-1 0 1,0-1 0,0 0 0,-20 1 0,29-3-76,0 1 0,0-1 0,0 0 0,0 0 0,0 0-1,0 0 1,0 0 0,0 0 0,0 0 0,0-1 0,0 1 0,0 0 0,0 0 0,0-1 0,0 1-1,0-1 1,0 1 0,0-1 0,0 1 0,1-1 0,-1 0 0,0 1 0,0-1 0,0 0 0,1 1-1,-1-1 1,1 0 0,-1 0 0,0 0 0,1 0 0,-1 0 0,1 0 0,0 0 0,-1 0 0,1 0-1,0 0 1,0 0 0,-1 0 0,1 0 0,0 0 0,0 0 0,0 0 0,0-1 0,1-1-108,0 1 1,-1-1-1,1 1 0,0 0 1,0-1-1,0 1 1,1 0-1,-1 0 1,1 0-1,-1 0 1,1 0-1,-1 0 0,1 0 1,0 0-1,0 1 1,0-1-1,2-1 1,21-10-4614,2-1-2199</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20.020"/>
    </inkml:context>
    <inkml:brush xml:id="br0">
      <inkml:brushProperty name="width" value="0.025" units="cm"/>
      <inkml:brushProperty name="height" value="0.025" units="cm"/>
    </inkml:brush>
  </inkml:definitions>
  <inkml:trace contextRef="#ctx0" brushRef="#br0">3 203 9449,'-1'-13'7073,"1"5"-6545,-1-3 649,0-1 0,1 1 0,1-1 0,2-14-1,-2 22-836,0-1-1,0 1 1,1-1-1,0 1 0,-1 0 1,2-1-1,-1 1 1,0 0-1,1 0 1,0 1-1,0-1 0,0 0 1,0 1-1,0 0 1,1 0-1,4-3 0,2 0-77,1 0-1,0 1 0,0 1 0,1 0 0,-1 0 0,1 1 0,0 0 0,0 1 0,24 0 0,-27 1-268,0 0 0,1 2 0,-1-1 0,0 1 1,0 0-1,0 1 0,0 0 0,0 0 0,0 1 0,0 0 0,-1 1 1,0 0-1,13 7 0,-19-9 18,1 0-1,-1 0 1,1 1 0,-1-1 0,0 0-1,0 1 1,0-1 0,0 1 0,0 0-1,-1-1 1,1 1 0,-1 0 0,0 0-1,0 0 1,0 0 0,0 0 0,0 0-1,-1 1 1,1 5 0,-1-5 30,-1 0 0,0 0 0,0 1 0,0-1 1,0 0-1,-1 0 0,0 0 0,1 0 0,-2-1 0,1 1 1,0 0-1,-6 6 0,-4 2 73,0 0 0,-1-1 0,0 0 0,0-1 0,-1 0 0,-17 8 0,20-12-114,1 0 0,-1-1 0,0 0 0,-1 0 0,1-1 0,-23 4 0,34-8-12,0 0 1,0 0-1,-1 0 0,1 0 1,0 0-1,-1-1 1,1 1-1,0 0 0,0 0 1,-1 0-1,1 0 0,0 0 1,0-1-1,-1 1 0,1 0 1,0 0-1,0 0 0,0-1 1,-1 1-1,1 0 1,0 0-1,0 0 0,0-1 1,0 1-1,0 0 0,0-1 1,-1 1-1,1 0 0,0 0 1,0-1-1,0 1 1,0 0-1,0 0 0,0-1 1,0 1-1,0 0 0,0-1 1,0 1-1,0 0 0,0 0 1,1-1-1,-1 1 0,0 0 1,0-1-1,0 1 1,0 0-1,0 0 0,0-1 1,1 1-1,-1 0 0,0 0 1,0 0-1,0-1 0,1 1 1,-1 0-1,0 0 1,0 0-1,1 0 0,-1-1 1,0 1-1,14-18-2780,46-36-9710,-23 24 2177</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7.492"/>
    </inkml:context>
    <inkml:brush xml:id="br0">
      <inkml:brushProperty name="width" value="0.025" units="cm"/>
      <inkml:brushProperty name="height" value="0.025" units="cm"/>
    </inkml:brush>
  </inkml:definitions>
  <inkml:trace contextRef="#ctx0" brushRef="#br0">208 200 4260,'0'-1'15,"20"-14"2105,-2-1-1,22-23 1,-35 33-1256,0 0 1,-1 0 0,0 0 0,0 0 0,0-1 0,-1 1 0,0-1-1,-1 0 1,1 0 0,-1 0 0,0 0 0,0-8 0,-1 13-684,-1 1 0,0 0 0,0 0 0,0 0 0,0-1 0,0 1 0,0 0 0,0 0 0,0 0 0,-1 0 0,1-1 0,0 1 0,-1 0 0,1 0 0,-1 0 0,1 0 0,-1 0 0,0 0 0,1 0 0,-1 0 0,0 0 1,0 0-1,1 0 0,-1 0 0,0 1 0,0-1 0,-2-1 0,1 1 1,-1 0 0,1 1 1,-1-1-1,0 0 0,0 1 1,1 0-1,-1-1 0,0 1 0,0 0 1,1 1-1,-6 0 0,-1 0 3,0 1-1,0 1 0,0 0 1,0 0-1,1 0 0,-14 8 0,3 3-17,1 0-1,0 1 0,0 0 0,2 2 0,0 0 0,-25 35 1,34-41-129,0 0 1,0 1-1,1 0 1,0 0-1,1 0 1,1 1-1,0-1 1,0 1 0,2 0-1,-1 1 1,2-1-1,0 0 1,1 19-1,0-29-33,0 1-1,1 0 0,-1-1 1,1 1-1,0-1 0,1 0 1,-1 1-1,0-1 0,1 0 1,0 0-1,0 0 1,0 0-1,0 0 0,0 0 1,0 0-1,1-1 0,0 1 1,-1-1-1,1 0 0,0 0 1,0 0-1,0 0 0,0 0 1,1-1-1,-1 1 0,0-1 1,1 0-1,-1 0 0,1 0 1,-1 0-1,1-1 0,-1 1 1,1-1-1,5 0 0,-2 0 12,1-1 0,-1 1-1,0-1 1,0 0-1,0-1 1,0 0-1,0 0 1,0 0-1,0-1 1,0 0-1,-1 0 1,0-1 0,1 0-1,-1 0 1,-1 0-1,9-8 1,-10 7-6,0 0 0,-1 0-1,1 0 1,-1-1 0,0 1 0,0-1 0,-1 0 0,0 1-1,0-1 1,0 0 0,0-1 0,0-11 0,-2 16-7,0-1-1,0 1 1,0 0-1,0 0 1,0-1 0,-1 1-1,1 0 1,-1 0-1,0 0 1,1 0-1,-1-1 1,0 1 0,0 0-1,0 0 1,-1 1-1,1-1 1,0 0 0,-1 0-1,1 1 1,-1-1-1,0 0 1,0 1 0,1 0-1,-1-1 1,0 1-1,0 0 1,0 0 0,0 0-1,0 0 1,-1 1-1,1-1 1,0 0 0,0 1-1,0 0 1,-1-1-1,-3 1 1,-4 0 1,0-1 0,-1 2 0,1-1 1,0 2-1,0-1 0,0 1 0,0 1 0,-17 6 0,22-7-13,0 0-1,0 0 0,1 1 0,-1 0 0,1-1 0,-1 1 1,1 1-1,0-1 0,1 1 0,-1-1 0,0 1 0,1 0 1,0 1-1,0-1 0,0 0 0,1 1 0,-1 0 0,-2 8 1,4-12-134,1 0 1,0 0 0,0 0 0,0 1 0,0-1 0,0 0 0,0 0 0,1-1 0,-1 1 0,0 0 0,1 0 0,-1 0-1,0 0 1,1 0 0,-1 0 0,1 0 0,-1 0 0,1 0 0,0-1 0,-1 1 0,1 0 0,0 0 0,-1-1 0,1 1-1,0-1 1,0 1 0,0 0 0,0-1 0,-1 0 0,1 1 0,0-1 0,0 1 0,0-1 0,0 0 0,0 0 0,0 0-1,0 1 1,0-1 0,0 0 0,0 0 0,0 0 0,0-1 0,2 1 0,52-2-8791,-51 1 7723,48-8-12867</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8.118"/>
    </inkml:context>
    <inkml:brush xml:id="br0">
      <inkml:brushProperty name="width" value="0.025" units="cm"/>
      <inkml:brushProperty name="height" value="0.025" units="cm"/>
    </inkml:brush>
  </inkml:definitions>
  <inkml:trace contextRef="#ctx0" brushRef="#br0">80 73 8712,'0'0'12337,"-1"-9"-9118,1 6-3093,-1 2 6,0-1 0,1 0 0,-1 1 0,1-1 0,0 0 0,0 1 0,-1-1 0,1 0 0,0 1 0,1-1 0,-1 0 1,0 0-1,0 1 0,1-1 0,-1 0 0,1 1 0,-1-1 0,1 0 0,0 1 0,0-1 0,-1 1 0,1-1 0,0 1 0,0 0 0,1-1 0,-1 1 0,0 0 0,0 0 0,1 0 0,-1 0 0,0 0 0,1 0 0,-1 0 0,1 0 0,0 0 0,-1 1 0,1-1 0,-1 1 0,1-1 0,0 1 0,0 0 0,2-1 0,10-1 99,0 0 0,-1 1 0,1 0 0,1 1 0,-1 1-1,18 3 1,-29-4-203,0 0 0,0 1-1,-1-1 1,1 1 0,0 0-1,-1 0 1,1 0 0,-1 0-1,1 0 1,-1 0 0,1 1 0,-1-1-1,0 1 1,0 0 0,1 0-1,-1-1 1,-1 1 0,1 1-1,0-1 1,0 0 0,-1 0-1,1 1 1,-1-1 0,0 1-1,0-1 1,0 1 0,0-1-1,0 1 1,0 0 0,-1 0 0,1-1-1,-1 1 1,0 0 0,0 0-1,0-1 1,0 1 0,0 0-1,-2 3 1,0 3-28,-1-1 0,0-1 0,0 1 0,-1 0 0,0-1 0,-1 0 0,0 0 0,0 0 0,0 0 0,-1-1 0,-9 9 0,-13 10 0,-36 25 0,55-43 0,-114 74 0,118-74 0,15-5 0,19-4 0,55-18 0,-66 15 0,1 0 0,-1 1 0,1 0 0,0 2 0,1 0 0,-1 1 0,19 2 0,-37-1-124,1 1 1,-1-1-1,0 1 0,0 0 1,0-1-1,0 1 0,0 0 1,0-1-1,0 1 0,0 0 1,-1 0-1,1 0 0,0 0 1,0 0-1,-1 0 0,1 0 1,-1 0-1,1 0 0,-1 0 0,1 0 1,-1 1-1,0-1 0,1 0 1,-1 0-1,0 0 0,0 1 1,0-1-1,0 0 0,0 0 1,0 0-1,0 1 0,0-1 1,-1 0-1,1 0 0,-1 2 1,1 4-1655</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01.036"/>
    </inkml:context>
    <inkml:brush xml:id="br0">
      <inkml:brushProperty name="width" value="0.025" units="cm"/>
      <inkml:brushProperty name="height" value="0.025" units="cm"/>
    </inkml:brush>
  </inkml:definitions>
  <inkml:trace contextRef="#ctx0" brushRef="#br0">1 1 16688,'0'0'3192,"-1"15"-1542,14 294 3121,2-49-3595,-14 162-64,-2-231-7766</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26.952"/>
    </inkml:context>
    <inkml:brush xml:id="br0">
      <inkml:brushProperty name="width" value="0.025" units="cm"/>
      <inkml:brushProperty name="height" value="0.025" units="cm"/>
    </inkml:brush>
  </inkml:definitions>
  <inkml:trace contextRef="#ctx0" brushRef="#br0">16 66 2210,'0'0'1185,"7"-57"-1089,-7 50 481,-4 5-257,-5 2-256,0 0-1249</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27.310"/>
    </inkml:context>
    <inkml:brush xml:id="br0">
      <inkml:brushProperty name="width" value="0.025" units="cm"/>
      <inkml:brushProperty name="height" value="0.025" units="cm"/>
    </inkml:brush>
  </inkml:definitions>
  <inkml:trace contextRef="#ctx0" brushRef="#br0">117 57 5637,'0'0'646,"-10"0"-929,-48 0-3475,57-1 3815,0 0-1,0 0 1,0 0-1,0 0 1,0 0 0,1 0-1,-1 0 1,0 0-1,1 0 1,-1 0-1,1 0 1,-1 0 0,1-1-1,-1 1 1,1 0-1,0 0 1,0-1-1,0 1 1,-1 0 0,1 0-1,0-1 1,1-1-1,-1 1 378,-1 1-1,1 0 1,0-1-1,0 1 1,0 0-1,0-1 0,0 1 1,0 0-1,1-1 1,-1 1-1,0 0 1,1 0-1,-1-1 0,1 1 1,-1 0-1,1 0 1,0 0-1,-1 0 1,1-1-1,0 1 1,1-1-1,-1 3-125,0 1-1,0-1 1,0 1-1,0-1 1,0 1 0,-1-1-1,1 1 1,0-1-1,-1 1 1,1 0-1,-1-1 1,0 1 0,1 0-1,-1 2 1,0-1 107,15 51 1706,25 66 1,-26-89-1973,-3 1 0,0 1-1,-2 0 1,-2 1 0,-1-1 0,4 60 0,-12-80 89,0 0 0,0-1 0,-1 1 0,-1-1 0,0 0 0,-1 0 1,0 0-1,0 0 0,-2-1 0,-9 14 0,8-12-56,-2 0-1,0 0 1,0-2 0,-1 1 0,-1-1-1,0 0 1,-24 15 0,35-25-217,1-1 1,0 0-1,0 1 0,-1-1 0,1 0 1,0 1-1,0-1 0,-1 0 0,1 0 1,0 1-1,-1-1 0,1 0 1,0 0-1,-1 0 0,1 0 0,0 1 1,-1-1-1,1 0 0,0 0 0,-1 0 1,1 0-1,0 0 0,-1 0 0,1 0 1,-1 0-1,1 0 0,0 0 1,-1 0-1,1 0 0,-1 0 0,1 0 1,0 0-1,-1-1 0,1 1 0,0 0 1,-1 0-1,1 0 0,0-1 1,-1 1-1,1 0 0,0 0 0,0-1 1,-1 1-1,6-19-2576,20-24-4631,-4 16-227</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27.683"/>
    </inkml:context>
    <inkml:brush xml:id="br0">
      <inkml:brushProperty name="width" value="0.025" units="cm"/>
      <inkml:brushProperty name="height" value="0.025" units="cm"/>
    </inkml:brush>
  </inkml:definitions>
  <inkml:trace contextRef="#ctx0" brushRef="#br0">59 1 14189,'0'0'6054,"-35"65"-4580,27-30-161,0 8-320,2-2-481,4 1-384,2-5-96,0-5-32,0-6-736,6-8-898,-1-6-736,-3-8 160,-2-8-3363,0-12-2339</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28.042"/>
    </inkml:context>
    <inkml:brush xml:id="br0">
      <inkml:brushProperty name="width" value="0.025" units="cm"/>
      <inkml:brushProperty name="height" value="0.025" units="cm"/>
    </inkml:brush>
  </inkml:definitions>
  <inkml:trace contextRef="#ctx0" brushRef="#br0">0 1 4388,'0'0'18097,"75"31"-17296,-19-21-481,12-5-192,8-5-1473,6-10-4100</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38.435"/>
    </inkml:context>
    <inkml:brush xml:id="br0">
      <inkml:brushProperty name="width" value="0.025" units="cm"/>
      <inkml:brushProperty name="height" value="0.025" units="cm"/>
    </inkml:brush>
  </inkml:definitions>
  <inkml:trace contextRef="#ctx0" brushRef="#br0">15 0 9577,'0'0'11467,"-4"49"-10474,-2-23 160,4 3-801,-1 2-95,3 0-193,0-3-32,5-1 0,4-5-353,-1-5-447,-4-6-610,-2-7-1152</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38.812"/>
    </inkml:context>
    <inkml:brush xml:id="br0">
      <inkml:brushProperty name="width" value="0.025" units="cm"/>
      <inkml:brushProperty name="height" value="0.025" units="cm"/>
    </inkml:brush>
  </inkml:definitions>
  <inkml:trace contextRef="#ctx0" brushRef="#br0">0 22 12620,'0'0'11371,"80"-13"-11243,-32 11-96,9 1-1217,-1-2-2339,6 1-3298</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39.142"/>
    </inkml:context>
    <inkml:brush xml:id="br0">
      <inkml:brushProperty name="width" value="0.025" units="cm"/>
      <inkml:brushProperty name="height" value="0.025" units="cm"/>
    </inkml:brush>
  </inkml:definitions>
  <inkml:trace contextRef="#ctx0" brushRef="#br0">193 2 16688,'0'0'3267,"-11"-1"-1265,4 1-1827,1 0 1,0 0-1,0 0 0,-1 1 1,1 0-1,0 0 0,0 1 1,0-1-1,0 1 0,0 1 1,0-1-1,1 1 1,-1 0-1,1 0 0,0 1 1,-1 0-1,2-1 0,-1 2 1,-7 7-1,5-4-100,1 0 0,0 0 0,0 0-1,1 1 1,0-1 0,1 1 0,0 1 0,0-1 0,1 1 0,0-1-1,1 1 1,-2 17 0,4-23-67,-1 0 0,2 0 0,-1 0 0,0 0 0,1 1-1,0-1 1,-1 0 0,2 0 0,-1 0 0,0 0 0,1-1 0,0 1 0,0 0-1,0-1 1,0 1 0,1-1 0,-1 0 0,1 1 0,0-1 0,0 0 0,0-1 0,0 1-1,0-1 1,1 1 0,-1-1 0,1 0 0,0 0 0,-1 0 0,1-1 0,0 1 0,0-1-1,6 1 1,-1 0 88,-1 0 0,1-1 0,0 0 0,0 0 0,0-1 0,0 0 0,-1-1 1,1 1-1,0-2 0,0 1 0,0-2 0,13-4 0,-17 5 54,0 0 0,-1 0 0,0-1 0,1 0 1,-1 1-1,0-2 0,0 1 0,-1 0 0,1-1 0,-1 1 1,1-1-1,-1 0 0,0 0 0,-1-1 0,1 1 0,-1 0 1,0-1-1,0 0 0,0 1 0,0-1 0,-1 0 1,0 0-1,1-8 0,-2 8-68,1 0 1,-1 0 0,0 0-1,0 1 1,0-1-1,-1 0 1,0 0-1,0 1 1,0-1-1,-1 1 1,1-1 0,-1 1-1,0-1 1,0 1-1,-1 0 1,-2-4-1,2 5-277,0 0-1,0 0 0,0 0 0,0 1 0,-1 0 0,1-1 1,-1 1-1,0 0 0,1 1 0,-1-1 0,0 1 1,0 0-1,0 0 0,0 0 0,0 0 0,0 0 1,0 1-1,-8 0 0,11 0-81,1 0-1,-1 0 1,1 0 0,-1 0 0,0 0-1,1 0 1,-1 0 0,0 0-1,1 0 1,-1 0 0,1 0 0,-1 0-1,1 1 1,-1-1 0,0 0-1,1 0 1,-1 1 0,1-1 0,-1 0-1,1 1 1,-1-1 0,1 0-1,-1 1 1,1-1 0,0 1 0,-1-1-1,1 1 1,-1-1 0,1 1 0,0-1-1,0 1 1,-1-1 0,1 2-1,-1 7-8637</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20.453"/>
    </inkml:context>
    <inkml:brush xml:id="br0">
      <inkml:brushProperty name="width" value="0.025" units="cm"/>
      <inkml:brushProperty name="height" value="0.025" units="cm"/>
    </inkml:brush>
  </inkml:definitions>
  <inkml:trace contextRef="#ctx0" brushRef="#br0">40 66 12812,'0'0'15620,"-1"11"-14077,-2 16-548,-12 43 0,-4 17-209,17-69-770,3-19-16,-1 1 0,0 0 0,0 0 0,0 0 0,0-1 0,1 1 0,-1 0 0,0 0 0,0 0 0,1 0 0,-1-1 0,0 1 0,0 0 0,1 0 0,-1 0 0,0 0 0,1 0 0,-1 0 0,0 0 0,0 0 0,1 0 0,-1 0 0,0 0 0,1 0 0,-1 0 0,0 0 0,0 0 0,1 0 0,-1 0 0,0 0 0,1 0 0,-1 0 0,0 0 0,0 1 0,1-1 0,-1 0 0,0 0 0,0 0 0,0 0 0,1 1 0,-1-1 0,0 0 0,0 0 0,0 1 0,1-1 0,-1 0 0,0 0 0,0 1 0,0-1 0,0 0 0,0 0 0,0 1 0,0-1 0,1 0 0,-1 0 0,0 1 0,0-1 0,0 0 0,0 1 0,0-1 0,0 0 0,0 0 0,-1 1 0,1-1 0,0 0 0,0 1 0,0-1 0,0 0 0,0 0 0,6-5 0,-1-1 0,1 0 0,-1-1 0,0 1 0,-1-1 0,0 0 0,0 0 0,4-13 0,23-67 0,-25 69 0,6-27 0,-12 37 0,-9 28 0,-7 29 0,15-45 0,0-1 0,0 1 0,1-1 0,-1 1 0,1 0 0,0-1 0,0 1 0,0 0 0,1-1 0,-1 1 0,3 6 0,-3-9 0,1 0 0,0-1 0,0 1 0,0 0 0,0 0 0,0-1 0,0 1 0,0-1 0,0 1 0,0-1 0,0 1 0,1-1 0,-1 0 0,0 1 0,0-1 0,0 0 0,0 0 0,1 0 0,-1 0 0,0 0 0,0 0 0,0 0 0,0-1 0,1 1 0,-1 0 0,0-1 0,0 1 0,0 0 0,0-1 0,0 0 0,0 1 0,1-1 0,35-20 0,-24 9 0,-1 0 0,0-1 0,0 0 0,-1 0 0,-1-2 0,-1 1 0,0-1 0,0 0 0,6-20 0,-28 62 0,2 1 0,0 0 0,2 0 0,2 1 0,0 0 0,-3 34 0,10-62-26,0 0 0,-1 0-1,1 0 1,0 0 0,0 0 0,0 0-1,0 0 1,0 0 0,0 0 0,0 0-1,0 0 1,0 0 0,1 0 0,-1 0-1,0 0 1,1 0 0,-1 0 0,1 0-1,-1 0 1,1 0 0,-1 0 0,1-1-1,0 1 1,-1 0 0,1 0 0,0-1-1,0 1 1,-1 0 0,1-1 0,0 1-1,0-1 1,0 1 0,0-1 0,0 1-1,0-1 1,0 0 0,0 1 0,0-1-1,0 0 1,0 0 0,0 0 0,0 0-1,0 0 1,0 0 0,0 0 0,0 0-1,0 0 1,0 0 0,0 0 0,1-1-1,2 0-252,-1-1-1,0 1 0,0-1 0,0 1 0,0-1 0,0 0 1,0 0-1,0-1 0,-1 1 0,1 0 0,-1-1 1,1 0-1,-1 1 0,2-5 0,9-22-7071,-2-5-3208</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39.498"/>
    </inkml:context>
    <inkml:brush xml:id="br0">
      <inkml:brushProperty name="width" value="0.025" units="cm"/>
      <inkml:brushProperty name="height" value="0.025" units="cm"/>
    </inkml:brush>
  </inkml:definitions>
  <inkml:trace contextRef="#ctx0" brushRef="#br0">54 0 16496,'0'0'6630,"-54"28"-4356,54-19-480,18-2-193,21-1-352,14-2-544,12-2-577,6-1-64,-1-1-96,-5 0-608,-11 0-578,-15 0-1056,-15 0-128,-15 0-769,-27 0-11691</inkml:trace>
  <inkml:trace contextRef="#ctx0" brushRef="#br0" timeOffset="1">59 190 18481,'0'0'2531,"63"5"63,-15-5-1056,10 0-898,3 0-383,2-6-193,-5-6-1378,-4 1-5316</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40.638"/>
    </inkml:context>
    <inkml:brush xml:id="br0">
      <inkml:brushProperty name="width" value="0.025" units="cm"/>
      <inkml:brushProperty name="height" value="0.025" units="cm"/>
    </inkml:brush>
  </inkml:definitions>
  <inkml:trace contextRef="#ctx0" brushRef="#br0">0 485 18802,'0'0'2173,"13"-12"-1330,23-27-287,-1 0 1,-2-3-1,34-54 1,78-159 2566,-145 255-3076,0 0 0,0 0 1,1 0-1,-1 0 0,0 0 0,0 1 0,0-1 1,0 0-1,0 0 0,0 0 0,1 0 0,-1 0 1,0 0-1,0 0 0,0 0 0,0 0 0,0 0 1,1 0-1,-1 0 0,0 0 0,0 0 1,0 0-1,0 0 0,1 0 0,-1 0 0,0 0 1,0 0-1,0 0 0,0 0 0,0 0 0,1 0 1,-1 0-1,0 0 0,0 0 0,0 0 0,0 0 1,0 0-1,1 0 0,-1 0 0,0-1 0,0 1 1,0 0-1,0 0 0,0 0 0,0 0 0,0 0 1,1 0-1,-1-1 0,0 1 0,0 0 0,-1 29 422,-8 40-569,-28 142-329,32-118-3893,5-89 3508,1 12-2201,7-9-3251,3-6-4667</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41.197"/>
    </inkml:context>
    <inkml:brush xml:id="br0">
      <inkml:brushProperty name="width" value="0.025" units="cm"/>
      <inkml:brushProperty name="height" value="0.025" units="cm"/>
    </inkml:brush>
  </inkml:definitions>
  <inkml:trace contextRef="#ctx0" brushRef="#br0">125 6 8072,'0'0'11093,"-6"10"-9118,2-3-1762,0-1 1,1 0-1,0 1 0,0 0 0,0 0 1,1 0-1,0 0 0,0 0 1,1 1-1,0-1 0,0 0 0,1 1 1,0-1-1,0 0 0,1 1 0,0-1 1,0 1-1,1-1 0,0 0 1,2 7-1,6 4-161,0 0-1,2-1 1,19 24 0,-18-24-95,0 0 1,20 37 0,-31-50 129,-1 1-1,1 0 1,-1 0-1,0 0 1,0 0-1,0 0 1,-1 0 0,0 0-1,0 0 1,0 0-1,-1 0 1,1 0-1,-1 0 1,-1 0 0,1-1-1,0 1 1,-1 0-1,0 0 1,0-1-1,-1 1 1,1-1 0,-1 0-1,0 0 1,0 0-1,0 0 1,-1 0-1,-7 6 1,7-7-17,0 1 0,0-1 1,0 1-1,-1-1 0,0-1 0,1 1 0,-1-1 1,0 1-1,0-1 0,0-1 0,-1 1 0,1-1 1,0 0-1,-1 0 0,1 0 0,0-1 0,-1 0 1,1 0-1,-1 0 0,1-1 0,-1 1 1,1-1-1,0-1 0,0 1 0,-9-5 0,10 4-48,0-1-1,1 0 0,-1 0 0,1 0 0,0 0 1,0-1-1,0 1 0,0-1 0,1 0 0,0 0 1,-1 0-1,1 0 0,1 0 0,-1 0 1,0 0-1,1-1 0,0 1 0,0-1 0,1 1 1,-1-1-1,1 1 0,0-1 0,0 1 0,0-1 1,1 0-1,0 1 0,-1 0 0,2-1 0,-1 1 1,0-1-1,1 1 0,0 0 0,0 0 1,0 0-1,1 0 0,-1 0 0,4-3 0,15-12 82,1 2-1,42-25 0,-34 23-4,36-29 1,-58 41 5,-1 0 0,1 0 0,-1-1 1,0 0-1,-1 0 0,0-1 0,0 0 1,7-16-1,-11 21-82,0 0 1,-1 0-1,1 0 0,-1 0 1,0 0-1,0 0 1,-1 0-1,1-1 0,-1 1 1,0 0-1,0 0 1,0-1-1,-1 1 0,1 0 1,-1 0-1,0 0 1,0-1-1,-3-5 1,2 6-17,-1 1 1,1 1-1,0-1 1,-1 0 0,0 0-1,1 1 1,-1 0-1,0-1 1,0 1 0,-1 0-1,1 1 1,0-1-1,-1 0 1,1 1 0,-1 0-1,1 0 1,-1 0 0,1 0-1,-1 0 1,0 1-1,-4 0 1,-1-1-266,0 1 0,0 0 1,0 0-1,0 1 0,0 0 0,0 1 1,1 0-1,-1 0 0,-11 5 0,16-5 1,0 0 1,0 0-1,1 0 0,-1 0 0,0 1 0,1 0 0,-1 0 1,1 0-1,0 0 0,0 0 0,0 1 0,1-1 0,-1 1 1,1 0-1,0 0 0,0 0 0,0 0 0,0 0 0,1 0 1,-2 7-1,3 0-7953</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41.617"/>
    </inkml:context>
    <inkml:brush xml:id="br0">
      <inkml:brushProperty name="width" value="0.025" units="cm"/>
      <inkml:brushProperty name="height" value="0.025" units="cm"/>
    </inkml:brush>
  </inkml:definitions>
  <inkml:trace contextRef="#ctx0" brushRef="#br0">109 5 7527,'0'0'5958,"8"0"-1303,8-2-2809,-2 1-42,1 0-1,-1 1 0,0 0 0,25 4 0,-36-3-1698,0-1 1,0 1-1,0 0 0,0 0 0,0 0 0,0 0 1,0 1-1,-1-1 0,1 1 0,0-1 0,-1 1 1,1 0-1,-1 0 0,0 0 0,0 1 1,1-1-1,-1 0 0,-1 1 0,1-1 0,0 1 1,-1 0-1,1 0 0,-1-1 0,0 1 0,0 0 1,0 0-1,0 0 0,0 0 0,0 4 0,-1 3-80,-1 1 0,0 0 0,0-1-1,-1 1 1,0-1 0,-1 1 0,0-1-1,0 0 1,-1 0 0,-1 0-1,0-1 1,0 1 0,-1-1 0,0-1-1,-14 17 1,-10 9 46,-2-2 0,-46 38 0,75-68-71,-26 19 0,23-17 0,1 0 0,-1 0 0,0 1 0,1-1 0,0 1 0,0 0 0,0 0 0,-3 7 0,8-12 0,-1 0 0,1 0 0,0 1 0,0-1 0,0 0 0,0 1 0,0-1 0,0 0 0,0 0 0,0 1 0,0-1 0,0 0 0,0 1 0,0-1 0,0 0 0,0 1 0,0-1 0,0 0 0,0 0 0,0 1 0,0-1 0,0 0 0,0 1 0,1-1 0,-1 0 0,0 0 0,0 1 0,0-1 0,0 0 0,1 0 0,-1 0 0,0 1 0,0-1 0,1 0 0,-1 0 0,0 0 0,0 0 0,1 1 0,-1-1 0,0 0 0,0 0 0,1 0 0,-1 0 0,0 0 0,1 0 0,-1 0 0,0 0 0,1 0 0,-1 0 0,0 0 0,0 0 0,1 0 0,22 0 0,-18 0 0,43-4-1517,0-2 0,81-21 1,-86 17-954,22-5-8127</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43.954"/>
    </inkml:context>
    <inkml:brush xml:id="br0">
      <inkml:brushProperty name="width" value="0.025" units="cm"/>
      <inkml:brushProperty name="height" value="0.025" units="cm"/>
    </inkml:brush>
  </inkml:definitions>
  <inkml:trace contextRef="#ctx0" brushRef="#br0">232 23 10154,'0'0'7270,"53"-22"-5284,-45 22 2595,-8 15-3172,-21 12-64,-7 12-704,-8 5-513,-4 2-96,-1 0 0,2-5 0,6-6-705,7-12-287,10-10-610,6-8-800,8-5-609,2-16-2690</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44.312"/>
    </inkml:context>
    <inkml:brush xml:id="br0">
      <inkml:brushProperty name="width" value="0.025" units="cm"/>
      <inkml:brushProperty name="height" value="0.025" units="cm"/>
    </inkml:brush>
  </inkml:definitions>
  <inkml:trace contextRef="#ctx0" brushRef="#br0">0 1 15278,'0'0'4549,"3"67"-2435,14-33-897,5 0-32,13 0-352,6-2-385,11-4-288,7-6-96,6-9-1761,-2-7-2243,-7-6-2242,-10 0-7655</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44.749"/>
    </inkml:context>
    <inkml:brush xml:id="br0">
      <inkml:brushProperty name="width" value="0.025" units="cm"/>
      <inkml:brushProperty name="height" value="0.025" units="cm"/>
    </inkml:brush>
  </inkml:definitions>
  <inkml:trace contextRef="#ctx0" brushRef="#br0">254 1 16496,'0'0'8162,"-8"13"-7137,-30 47-703,-3-1 0,-75 84 0,115-142-326,1 0 0,0-1-1,-1 1 1,1-1 0,-1 1-1,1-1 1,0 1 0,-1-1 0,1 1-1,-1-1 1,1 0 0,-1 1-1,1-1 1,-1 0 0,0 1 0,1-1-1,-1 0 1,1 1 0,-1-1-1,0 0 1,1 0 0,-1 0 0,0 0-1,1 0 1,-1 0 0,0 0-1,1 0 1,-1 0 0,1 0 0,-1 0-1,0 0 1,1 0 0,-1 0-1,0-1 1,1 1 0,-1 0 0,1-1-1,-2 1 1,1-2-81,0 0 0,0 0 0,0-1 0,1 1 0,-1 0 0,1 0 0,-1 0 0,1 0 0,0-1 0,0 1 0,0-4 0,7-65-1877,5-2 1054,-12 73 904,0 0 0,0 0 1,0 0-1,0 1 0,0-1 0,0 0 0,0 0 1,0 0-1,0 0 0,-1 1 0,1-1 0,0 0 0,0 0 1,0 0-1,0 0 0,0 0 0,0 0 0,-1 0 1,1 1-1,0-1 0,0 0 0,0 0 0,0 0 1,0 0-1,-1 0 0,1 0 0,0 0 0,0 0 0,0 0 1,0 0-1,-1 0 0,1 0 0,0 0 0,0 0 1,0 0-1,-1 0 0,1 0 0,0 0 0,0 0 1,0 0-1,0 0 0,0 0 0,-1-1 0,1 1 0,0 0 1,0 0-1,0 0 0,0 0 0,0 0 0,-1 0 1,1 0-1,0-1 0,0 1 0,0 0 0,0 0 1,0 0-1,0 0 0,0 0 0,0-1 0,0 1 0,0 0 1,0 0-1,0 0 0,-1-1 0,-7 14 129,5-8-94,1 1-1,1 0 1,-1 0-1,1 0 1,0 0-1,0 0 1,1 0-1,0 0 0,0 1 1,0-1-1,1 0 1,0 0-1,0 0 1,1 0-1,-1 0 1,1 0-1,1-1 1,3 9-1,-2-7-16,1-1 0,-1 1 0,1-1 0,1 0 0,-1 0 0,1-1 0,0 1 0,1-1 0,-1-1 0,1 1-1,0-1 1,0 0 0,12 4 0,12 4 40,-30-12 31,-11-8 123,-18-15 157,0-2-1,2-1 0,-39-47 1,88 75 467,58 20-753,11 2-1628,-29-14-2746,-12-6-3040</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45.109"/>
    </inkml:context>
    <inkml:brush xml:id="br0">
      <inkml:brushProperty name="width" value="0.025" units="cm"/>
      <inkml:brushProperty name="height" value="0.025" units="cm"/>
    </inkml:brush>
  </inkml:definitions>
  <inkml:trace contextRef="#ctx0" brushRef="#br0">0 34 14798,'0'0'9417,"90"7"-8040,-29-7-544,9-5-545,4-7-224,-2 2-192,-10 1-1281,-11 4-1442,-18 5 193,-16 0-641,-21 10-7368</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45.470"/>
    </inkml:context>
    <inkml:brush xml:id="br0">
      <inkml:brushProperty name="width" value="0.025" units="cm"/>
      <inkml:brushProperty name="height" value="0.025" units="cm"/>
    </inkml:brush>
  </inkml:definitions>
  <inkml:trace contextRef="#ctx0" brushRef="#br0">0 41 12204,'0'0'11627,"82"29"-10410,-26-29-641,8-1-416,0-10-96,0 0-32,-6 2-800,-3-1-1538,-10-3-1922,-2-2-2627</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46.797"/>
    </inkml:context>
    <inkml:brush xml:id="br0">
      <inkml:brushProperty name="width" value="0.025" units="cm"/>
      <inkml:brushProperty name="height" value="0.025" units="cm"/>
    </inkml:brush>
  </inkml:definitions>
  <inkml:trace contextRef="#ctx0" brushRef="#br0">1 205 16111,'0'0'5040,"13"3"-3487,-6-1-1346,-2 0-113,1 0 1,-1-1 0,0 0-1,0 0 1,1-1-1,-1 1 1,0-1 0,1 0-1,-1 0 1,0-1-1,1 0 1,-1 0 0,0 0-1,0 0 1,0-1 0,8-3-1,8-7 46,-1-1 0,0 0 1,-1-2-1,20-18 0,-29 23-77,0-1-1,0 1 1,-1-1 0,-1-1-1,0 0 1,0 0 0,-1 0 0,7-18-1,-26 34 787,3 6-773,1 0-1,0 0 1,0 1-1,1 0 1,1 0-1,0 1 0,1-1 1,-8 25-1,7-18-223,1 1 1,1-1-1,1 1 0,1 0 0,-1 31 0,3-49-26,0 0-1,-1 1 1,1-1-1,0 0 1,0 0 0,0 0-1,1 0 1,-1 1 0,0-1-1,0 0 1,1 0-1,-1 0 1,0 0 0,1 0-1,-1 0 1,1 0-1,-1 1 1,1-2 0,0 1-1,0 0 1,-1 0-1,1 0 1,0 0 0,0 0-1,0 0 1,0-1 0,0 1-1,0 0 1,0-1-1,0 1 1,0-1 0,0 1-1,0-1 1,0 0-1,0 1 1,1-1 0,-1 0-1,0 0 1,0 0 0,0 0-1,0 0 1,1 0-1,-1 0 1,2-1 0,13-2-5400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20.811"/>
    </inkml:context>
    <inkml:brush xml:id="br0">
      <inkml:brushProperty name="width" value="0.025" units="cm"/>
      <inkml:brushProperty name="height" value="0.025" units="cm"/>
    </inkml:brush>
  </inkml:definitions>
  <inkml:trace contextRef="#ctx0" brushRef="#br0">36 1 17873,'0'0'10121</inkml:trace>
  <inkml:trace contextRef="#ctx0" brushRef="#br0" timeOffset="1">228 98 20371,'0'0'4095,"-12"5"-716,-4 2-2894,1 1 1,0 1-1,0 0 0,0 1 0,1 1 1,1 0-1,0 1 0,0 1 0,-16 21 1,22-25-481,0 1 0,1-1 1,0 1-1,1 0 0,0 0 1,1 1-1,0 0 0,1 0 1,0 0-1,0 0 0,1 0 1,0 20-1,1-29-7,1-1 0,1 1 0,-1 0 1,0 0-1,0-1 0,1 1 0,-1 0 0,1-1 0,-1 1 0,1-1 0,0 1 1,-1-1-1,1 1 0,0-1 0,0 1 0,0-1 0,0 0 0,1 1 0,-1-1 1,0 0-1,0 0 0,1 0 0,-1 0 0,2 1 0,1-1-13,-1 0-1,0 0 1,1 0-1,-1 0 0,1-1 1,-1 1-1,1-1 1,-1 0-1,1 0 1,-1 0-1,5-1 0,4-1-163,0-1 0,0 0 0,0-1 0,0 0 0,21-12 0,23-19-4024,-3-6-4534,-24 15 1461</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49.452"/>
    </inkml:context>
    <inkml:brush xml:id="br0">
      <inkml:brushProperty name="width" value="0.025" units="cm"/>
      <inkml:brushProperty name="height" value="0.025" units="cm"/>
    </inkml:brush>
  </inkml:definitions>
  <inkml:trace contextRef="#ctx0" brushRef="#br0">209 71 13068,'3'-4'941,"0"0"-1,-1-1 1,0 1-1,0-1 1,0 1-1,0-1 0,-1 0 1,2-9-1,-3 14-793,0-1 1,0 0-1,0 0 0,0 0 0,0 0 0,0 1 1,0-1-1,-1 0 0,1 0 0,0 0 0,0 1 1,-1-1-1,1 0 0,0 0 0,-1 1 0,1-1 1,-1 0-1,1 1 0,-1-1 0,1 1 0,-1-1 0,-1 0 1,1 0-114,-1 0 0,1 1 0,-1-1 0,1 1 0,-1 0 1,0-1-1,1 1 0,-1 0 0,0 0 0,1 0 0,-1 0 0,0 0 1,1 1-1,-1-1 0,-2 1 0,-3 2 32,0-1-1,0 2 1,0-1-1,0 0 1,1 1-1,0 0 1,0 1 0,0 0-1,0 0 1,-6 7-1,-47 61 789,52-65-756,0 0 0,1 1 0,1 0 0,-1 1 0,1-1 0,1 1 0,0 0 0,0 0 0,1 0 0,-3 16 0,6-25-92,1 0 0,-1 0 0,0 0 0,0 0 0,1 0 0,-1 0 0,0-1 0,1 1 0,-1 0 0,1 0 0,-1 0 1,1-1-1,-1 1 0,1 0 0,0-1 0,-1 1 0,1 0 0,0-1 0,-1 1 0,1-1 0,0 1 0,0-1 0,0 0 0,-1 1 0,1-1 0,0 0 0,0 1 0,0-1 0,0 0 0,0 0 0,0 0 0,0 0 0,0 0 0,-1 0 0,1 0 0,0 0 0,0 0 0,0 0 0,0-1 0,0 1 0,0 0 0,1-1 0,41-13 435,-27 5-382,0-2 0,-1 1 0,0-2 0,-1 0 0,0-1 1,-1 0-1,0-1 0,-1-1 0,-1 1 0,-1-2 0,12-20 1,-30 77-183,4-12 235,-1 0 212,1 1 1,1 0-1,2 50 0,1-79-278,0 0 0,-1 1 0,1-1 0,0 1 0,1-1 0,-1 0 0,0 1 0,0-1 0,0 0 0,1 1-1,-1-1 1,1 0 0,-1 1 0,1-1 0,0 0 0,-1 0 0,1 0 0,0 1 0,0-1 0,0 0 0,0 0 0,0 0 0,0 0 0,0-1 0,0 1 0,0 0-1,0 0 1,0-1 0,1 1 0,-1 0 0,0-1 0,0 1 0,1-1 0,-1 0 0,0 1 0,1-1 0,1 0 0,-7 1-64,1 1 1,0-1 0,0 1-1,0-1 1,0 1-1,0 0 1,1 0-1,-1 1 1,0-1 0,1 0-1,0 1 1,0 0-1,-3 3 1,-13 21-6967</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49.825"/>
    </inkml:context>
    <inkml:brush xml:id="br0">
      <inkml:brushProperty name="width" value="0.025" units="cm"/>
      <inkml:brushProperty name="height" value="0.025" units="cm"/>
    </inkml:brush>
  </inkml:definitions>
  <inkml:trace contextRef="#ctx0" brushRef="#br0">1 192 4676,'0'0'7661,"3"10"-3812,-2-5-3731,1 2 757,0-1 0,0 0 0,0 0 0,1 1 0,6 9 0,-8-15-656,0 0 1,0 1-1,0-1 0,0 0 1,0 1-1,0-1 1,0 0-1,1 0 0,-1 0 1,0 0-1,1 0 1,-1 0-1,1-1 1,-1 1-1,1 0 0,0-1 1,-1 1-1,1-1 1,-1 0-1,1 1 0,0-1 1,-1 0-1,1 0 1,0 0-1,0 0 0,-1 0 1,1-1-1,0 1 1,-1 0-1,1-1 0,-1 1 1,1-1-1,-1 1 1,3-2-1,12-9 264,1-1-1,-2 0 1,1-1 0,-2-1-1,0 0 1,19-25 0,-11 14-360,76-103-91,-111 155-79,1 0-1,1 1 1,1 1-1,1-1 1,2 2 0,1-1-1,-3 45 1,9-71-148,0-1 1,0 0-1,0 0 0,1 1 1,-1-1-1,1 0 0,0 0 1,-1 0-1,1 0 0,2 4 1,8 1-3815,4-12-5360,-4-8-5866</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50.228"/>
    </inkml:context>
    <inkml:brush xml:id="br0">
      <inkml:brushProperty name="width" value="0.025" units="cm"/>
      <inkml:brushProperty name="height" value="0.025" units="cm"/>
    </inkml:brush>
  </inkml:definitions>
  <inkml:trace contextRef="#ctx0" brushRef="#br0">0 133 14189,'0'0'9161,"9"0"-7554,177-11 2802,102-32-3665,-154 21-975,-102 18-614,48-9-1747,-44 1-1623,-8-5-3652,-21 6-1624</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50.635"/>
    </inkml:context>
    <inkml:brush xml:id="br0">
      <inkml:brushProperty name="width" value="0.025" units="cm"/>
      <inkml:brushProperty name="height" value="0.025" units="cm"/>
    </inkml:brush>
  </inkml:definitions>
  <inkml:trace contextRef="#ctx0" brushRef="#br0">0 190 17457,'0'0'7826,"10"2"-6172,-5-2-1538,-1 1 0,0-1-1,1 0 1,-1 0-1,1-1 1,-1 1-1,1-1 1,-1 0-1,0 0 1,1-1 0,-1 1-1,5-3 1,0-1-7,-1-1 0,1 0 0,-1 0 0,-1 0 0,13-14 0,89-112 1450,-122 172-1632,4-18-78,2 0 1,0 1-1,2 0 0,0 0 1,-2 37-1,7-60 115,0 1 0,0-1 0,1 1-1,-1-1 1,0 1 0,0-1 0,0 1 0,0-1-1,0 1 1,0-1 0,1 0 0,-1 1 0,0-1-1,0 1 1,1-1 0,-1 0 0,0 1 0,0-1 0,1 1-1,-1-1 1,0 0 0,1 0 0,-1 1 0,1-1-1,-1 0 1,0 0 0,1 1 0,-1-1 0,1 0 0,-1 0-1,1 0 1,-1 0 0,1 1 0,-1-1 0,1 0-1,-1 0 1,1 0 0,-1 0 0,1 0 0,-1 0 0,0-1-1,1 1 1,-1 0 0,1 0 0,-1 0 0,1 0-1,-1 0 1,1-1 0,-1 1 0,0 0 0,1 0-1,-1-1 1,1 1 0,24-16-2959,-6-6-1104,4-4-1891</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51.541"/>
    </inkml:context>
    <inkml:brush xml:id="br0">
      <inkml:brushProperty name="width" value="0.025" units="cm"/>
      <inkml:brushProperty name="height" value="0.025" units="cm"/>
    </inkml:brush>
  </inkml:definitions>
  <inkml:trace contextRef="#ctx0" brushRef="#br0">140 53 3619,'0'0'23094,"-8"1"-23035,4-1-56,2 0-3,1 0 1,0-1-1,0 1 0,0 0 0,0 0 0,-1 0 1,1 0-1,0 0 0,0 0 0,0 0 0,0 0 1,-1 1-1,1-1 0,0 0 0,0 1 0,0-1 1,0 1-1,0-1 0,0 1 0,0 0 1,0-1-1,0 1 0,0 0 0,0 0 0,0 0 1,0-1-1,1 1 0,-1 0 0,0 0 0,1 0 1,-1 0-1,1 0 0,-1 1 0,1-1 0,-1 1 1,1-1 3,0-1 1,1 0-1,-1 1 1,0-1-1,0 0 1,1 1-1,-1-1 1,0 0-1,1 0 1,-1 1-1,0-1 1,1 0-1,-1 0 1,1 0-1,-1 1 1,0-1-1,1 0 1,-1 0-1,1 0 1,-1 0-1,0 0 1,1 0-1,-1 0 1,1 0-1,-1 0 1,1 0-1,-1 0 1,0 0-1,1 0 0,-1 0 1,1 0-1,-1-1 1,0 1-1,1 0 1,-1 0-1,1 0 1,-1-1-1,1 1 1,17-8 364,-11 2-280,1 0 1,-1 0-1,0-1 0,-1 0 0,1-1 1,7-11-1,-22 22 232,-1 0 0,1-1 0,-1 1 1,0-1-1,-15 1 0,13-2 106,6-2-302,1 2 0,-1-1 1,1 1-1,-1-1 0,1 1 1,0 0-1,-1 1 0,1-1 0,0 1 1,0 0-1,0 0 0,0 0 1,0 0-1,-6 5 0,8-5-98,0-1-1,0 1 0,0 0 1,0-1-1,0 1 1,1 0-1,-1 0 1,0 0-1,1 0 1,0 1-1,-1-1 0,1 0 1,0 1-1,0-1 1,0 0-1,0 1 1,1-1-1,-1 1 1,1-1-1,-1 1 1,1 4-1,6-5-26,0-1 0,0 0 0,-1 0 0,1-1 0,0 0 0,6 0 0,-10 0 0,5 0 0,0 0 0,0-1 0,1 1 0,-1-1 0,0-1 0,0 1 0,0-1 0,0-1 0,0 1 0,10-6 0,-14 5 0,0 1 0,0 0 0,0-1 0,0 0 0,-1 1 0,1-1 0,-1 0 0,0 0 0,1-1 0,-2 1 0,1 0 0,0-1 0,-1 1 0,1-1 0,-1 0 0,0 1 0,0-1 0,0 0 0,-1 1 0,0-1 0,1 0 0,-2-6 0,1 10 0,0 0 0,0 0 0,0-1 0,0 1 0,0 0 0,0 0 0,0-1 0,0 1 0,0 0 0,-1 0 0,1 0 0,0-1 0,0 1 0,0 0 0,0 0 0,-1 0 0,1-1 0,0 1 0,0 0 0,0 0 0,-1 0 0,1 0 0,0 0 0,0 0 0,0-1 0,-1 1 0,1 0 0,0 0 0,0 0 0,-1 0 0,1 0 0,0 0 0,0 0 0,-1 0 0,1 0 0,0 0 0,0 0 0,-1 0 0,1 0 0,0 0 0,0 0 0,-1 1 0,1-1 0,0 0 0,0 0 0,-1 0 0,1 0 0,0 0 0,0 0 0,0 1 0,-1-1 0,1 0 0,0 0 0,0 0 0,0 1 0,0-1 0,0 0 0,-1 0 0,1 1 0,-11 9 0,-32 43 0,41-51 0,0 1 0,0 0 0,0 0 0,1 0 0,-1 0 0,1 0 0,0 0 0,0 0 0,0 0 0,0 1 0,1-1 0,-1 0 0,1 0 0,0 1 0,0-1 0,0 0 0,0 1 0,1 3 0,2-4 0,0 0 0,0-1 0,0 0 0,0 0 0,1 0 0,-1 0 0,0 0 0,1 0 0,-1-1 0,1 0 0,0 0 0,-1 0 0,1 0 0,4 0 0,9 3 0,-11-1 0,0-1 0,-1 1 0,1-1 0,0 2 0,-1-1 0,0 1 0,0-1 0,0 1 0,5 6 0,-9-9 0,0 0 0,0 1 0,0-1 0,0 0 0,0 1 0,0-1 0,-1 1 0,1 0 0,-1-1 0,1 1 0,-1-1 0,1 1 0,-1 0 0,0-1 0,1 1 0,-1 0 0,0-1 0,0 1 0,-1 0 0,1 0 0,0-1 0,0 1 0,-1 0 0,1-1 0,-1 1 0,0-1 0,1 1 0,-1-1 0,0 1 0,0-1 0,0 1 0,0-1 0,0 0 0,0 1 0,0-1 0,-1 0 0,1 0 0,0 0 0,-2 1 0,-3 2 0,0 0 0,0-1 0,0 0 0,0 0 0,-1-1 0,1 0 0,-1 0 0,1 0 0,-1-1 0,0 0 0,0 0 0,-11-1 0,-4 0 0,0-1 0,-35-5 0,32 0 28,22 3-56,14 0-84,9-2-2048,-2-3-4200,3-4-6532</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02.961"/>
    </inkml:context>
    <inkml:brush xml:id="br0">
      <inkml:brushProperty name="width" value="0.025" units="cm"/>
      <inkml:brushProperty name="height" value="0.025" units="cm"/>
    </inkml:brush>
  </inkml:definitions>
  <inkml:trace contextRef="#ctx0" brushRef="#br0">1 1 15951,'0'0'5958,"0"8"-4597,7 175 3483,-2-130-4329,2 0-1,2 0 1,22 67 0,-11-69 163,-14-36-464,0 0 1,-1 0-1,0 0 0,-1 0 0,-1 1 0,2 18 1,-14-48-12483</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41.599"/>
    </inkml:context>
    <inkml:brush xml:id="br0">
      <inkml:brushProperty name="width" value="0.025" units="cm"/>
      <inkml:brushProperty name="height" value="0.025" units="cm"/>
    </inkml:brush>
  </inkml:definitions>
  <inkml:trace contextRef="#ctx0" brushRef="#br0">0 0 6342,'0'0'25416,"2"7"-24637,-1-5-768,-1 0-1,1 0 1,-1 0-1,1 0 0,0-1 1,0 1-1,0 0 1,0 0-1,0-1 0,0 1 1,0-1-1,0 1 0,1-1 1,-1 0-1,1 1 1,-1-1-1,1 0 0,-1 0 1,1 0-1,0 0 1,-1 0-1,4 0 0,2 1-11,-1-1 0,1 0-1,0 0 1,0-1 0,0 0-1,12-2 1,65-7 1,63-4 0,-117 13 0,-37 0-225,-27 0-6148,9 0-2532</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43.562"/>
    </inkml:context>
    <inkml:brush xml:id="br0">
      <inkml:brushProperty name="width" value="0.025" units="cm"/>
      <inkml:brushProperty name="height" value="0.025" units="cm"/>
    </inkml:brush>
  </inkml:definitions>
  <inkml:trace contextRef="#ctx0" brushRef="#br0">285 346 4837,'0'0'6758,"-2"-9"-2610,1 3-3733,0 0 0,0 1 1,-1-1-1,0 0 0,-1 1 0,1-1 0,-1 1 1,0 0-1,0 0 0,0 0 0,-1 0 0,0 1 1,0-1-1,0 1 0,-1 0 0,1 0 0,-1 0 1,0 1-1,0 0 0,0 0 0,0 0 0,-1 0 1,1 1-1,-1 0 0,0 0 0,-7-1 1,8 2-306,-1 0 0,1 1 1,-1 0-1,1 0 1,-1 0-1,1 1 1,-1-1-1,1 1 1,0 0-1,-1 1 1,1 0-1,0 0 1,0 0-1,0 0 0,0 1 1,0-1-1,1 1 1,-1 1-1,1-1 1,-1 1-1,1-1 1,1 1-1,-1 0 1,0 1-1,1-1 1,0 0-1,0 1 0,0 0 1,1 0-1,-1 0 1,1 0-1,0 0 1,1 0-1,-1 1 1,1-1-1,0 1 1,1-1-1,-1 11 1,1-14-104,0-1-1,0 1 1,0-1 0,0 1 0,0-1 0,1 1 0,-1-1 0,1 1 0,-1-1 0,1 0 0,-1 1 0,1-1 0,0 1 0,0-1 0,-1 0 0,1 0 0,0 1 0,0-1-1,0 0 1,0 0 0,1 0 0,-1 0 0,0 0 0,0 0 0,1-1 0,2 2 0,0 0 8,0-1-1,0 0 1,0 0 0,1-1 0,-1 1-1,0-1 1,0 0 0,1 0-1,7-2 1,1 0 10,0-1 0,0 0 1,-1-1-1,1 0 0,21-11 0,-22 7-25,0 0-1,0-1 0,0-1 0,-1 0 1,-1 0-1,1-1 0,-2 0 0,0-1 0,0 0 1,-1 0-1,8-16 0,-14 23 2,1 0-1,-1-1 1,0 1-1,0-1 0,0 1 1,-1-1-1,0 0 1,0 1-1,0-1 1,-1 0-1,0 0 1,0 1-1,0-1 1,-1 0-1,0 0 1,0 1-1,0-1 1,-1 0-1,0 1 1,0 0-1,0-1 0,-1 1 1,0 0-1,0 0 1,0 0-1,-1 1 1,1-1-1,-1 1 1,0 0-1,-8-7 1,4 5 23,-1 1-1,1 0 1,-1 0 0,0 1 0,-1 0 0,1 0 0,-1 1 0,1 1 0,-1-1-1,0 1 1,0 1 0,0 0 0,-17 1 0,20 0-24,1 0 0,-1 0 0,0 1 0,0 0 0,1 1 1,-1-1-1,1 1 0,-1 0 0,1 1 0,0 0 0,0 0 0,0 0 0,0 1 0,0-1 0,1 2 1,0-1-1,0 0 0,0 1 0,0 0 0,-7 9 0,11-12-109,0-1 0,1 0-1,-1 0 1,0 0 0,0 0 0,1 1 0,-1-1-1,1 0 1,-1 1 0,1-1 0,-1 0-1,1 1 1,0-1 0,0 1 0,0-1 0,0 1-1,0-1 1,0 0 0,0 1 0,0-1-1,0 1 1,1-1 0,-1 0 0,0 1 0,1-1-1,1 3 1,-1-3-572,1 0 0,0 1 0,-1-1 0,1 0 0,0 0 0,0 0 0,0 0 0,0 0 0,0-1 0,0 1 0,0 0 0,0-1 0,0 0 0,0 1 0,0-1 0,3 0 0,20 0-10892</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43.889"/>
    </inkml:context>
    <inkml:brush xml:id="br0">
      <inkml:brushProperty name="width" value="0.025" units="cm"/>
      <inkml:brushProperty name="height" value="0.025" units="cm"/>
    </inkml:brush>
  </inkml:definitions>
  <inkml:trace contextRef="#ctx0" brushRef="#br0">60 1 18097,'0'0'11435,"-22"77"-10730,10-41-385,2 3-192,0 0-96,7-1 0,1-3-576,2-6-898,0-6-1280,0-6-930,0-7-928,0-5-2755</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44.229"/>
    </inkml:context>
    <inkml:brush xml:id="br0">
      <inkml:brushProperty name="width" value="0.025" units="cm"/>
      <inkml:brushProperty name="height" value="0.025" units="cm"/>
    </inkml:brush>
  </inkml:definitions>
  <inkml:trace contextRef="#ctx0" brushRef="#br0">0 435 15983,'0'0'9513,"69"24"-8872,-30-24-417,2 0-160,3-8 0,-7-4-224,-3-2-1185,-5 4-1122,-13-2-255,-9 2-706,-7-3-2657</inkml:trace>
  <inkml:trace contextRef="#ctx0" brushRef="#br0" timeOffset="1">21 76 8648,'0'0'9321,"-5"-56"-6502,23 47-1314,10 2-64,7 3-576,1 4-608,5 0-193,-2 0-64,-4 0-1154,-6 1-1920,-7 0-3717</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21.139"/>
    </inkml:context>
    <inkml:brush xml:id="br0">
      <inkml:brushProperty name="width" value="0.025" units="cm"/>
      <inkml:brushProperty name="height" value="0.025" units="cm"/>
    </inkml:brush>
  </inkml:definitions>
  <inkml:trace contextRef="#ctx0" brushRef="#br0">23 123 15759,'0'0'14035,"12"7"-13144,-8-6-815,5 5 229,0-1 0,1-1-1,20 7 1,-26-10-256,1 0 0,-1 0 1,1-1-1,-1 1 0,1-1 0,0 0 0,-1 0 1,1 0-1,0-1 0,-1 0 0,1 0 0,-1 0 0,0 0 1,1-1-1,6-3 0,-2 0-49,-1 0 0,1-1 0,-1 0 0,0-1 0,-1 0 0,10-10 0,-14 13 0,0 1 0,0-1 0,0 0 0,-1 1 0,0-1 0,0-1 0,0 1 0,0 0 0,0 0 0,-1-1 0,0 1 0,0-1 0,0 1 0,-1-1 0,1 1 0,-1-7 0,-1 9 0,1 1 0,-1 0 0,1 0 0,-1 0 0,1 0 0,-1 0 0,0 0 0,0 0 0,1 1 0,-1-1 0,0 0 0,0 0 0,0 1 0,0-1 0,0 0 0,0 1 0,0-1 0,0 1 0,0-1 0,0 1 0,0-1 0,-1 1 0,1 0 0,0 0 0,0 0 0,0-1 0,0 1 0,-1 0 0,1 1 0,0-1 0,0 0 0,-2 0 0,-42 8 0,32-2 0,-1 1 0,2 0 0,-1 1 0,1 0 0,0 1 0,1 1 0,-18 18 0,20-19 0,2-1 0,-1 1 0,1 0 0,0 1 0,1 0 0,0 0 0,1 0 0,0 1 0,1 0 0,-5 15 0,8-24-19,0 1 0,1 0 0,-1 0-1,1 0 1,0-1 0,0 1 0,0 0 0,0 0 0,0 0 0,0 0-1,1-1 1,0 1 0,-1 0 0,1 0 0,0-1 0,0 1 0,0-1-1,1 1 1,-1-1 0,1 1 0,-1-1 0,1 0 0,0 1 0,0-1-1,0 0 1,0 0 0,0-1 0,0 1 0,1 0 0,-1-1 0,1 1-1,-1-1 1,1 0 0,3 2 0,5-1-451,1 1 0,-1-1 0,0-1 0,1 0-1,-1 0 1,1-2 0,16-1 0,20-5-7463</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44.586"/>
    </inkml:context>
    <inkml:brush xml:id="br0">
      <inkml:brushProperty name="width" value="0.025" units="cm"/>
      <inkml:brushProperty name="height" value="0.025" units="cm"/>
    </inkml:brush>
  </inkml:definitions>
  <inkml:trace contextRef="#ctx0" brushRef="#br0">1 38 12716,'0'0'12289,"14"5"-10543,24 2-951,1-1 0,-1-2 1,1-2-1,59-3 1,164-19-978,-174 9-2551,-3-3-3310,-60 7 1948,-8-1-1216</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45.181"/>
    </inkml:context>
    <inkml:brush xml:id="br0">
      <inkml:brushProperty name="width" value="0.025" units="cm"/>
      <inkml:brushProperty name="height" value="0.025" units="cm"/>
    </inkml:brush>
  </inkml:definitions>
  <inkml:trace contextRef="#ctx0" brushRef="#br0">183 282 5381,'0'0'22960,"4"-8"-22036,-2 5-883,-1 1 0,0 0-1,0 0 1,0-1 0,0 1 0,0-1 0,0 1 0,-1-1-1,1 1 1,-1-1 0,1-4 0,-2 5-26,0 1 1,0 0 0,0 0 0,0-1-1,0 1 1,0 0 0,0 0-1,0 0 1,0 0 0,0 0-1,-1 1 1,1-1 0,0 0 0,-1 0-1,1 1 1,0-1 0,-1 1-1,1-1 1,-1 1 0,1 0-1,-1 0 1,1 0 0,-1-1-1,1 1 1,-1 0 0,1 1 0,-1-1-1,-2 1 1,-7-2 72,0 1 0,0 0 0,0 1 0,0 0 0,1 1 0,-1 0 0,0 1 0,-10 4 0,17-6-71,1 1 0,0 0 0,0-1 0,0 1 0,0 1 0,0-1-1,1 0 1,-1 1 0,1-1 0,-1 1 0,1 0 0,0 0 0,0 0-1,1 0 1,-1 0 0,0 0 0,1 1 0,0-1 0,0 1-1,0-1 1,0 0 0,0 1 0,1 0 0,-1-1 0,1 1 0,0-1-1,0 1 1,1 4 0,-1-6-4,1 0-1,-1-1 1,0 1-1,1 0 0,-1-1 1,1 1-1,-1-1 1,1 1-1,0-1 1,-1 1-1,1-1 1,0 1-1,0-1 1,0 0-1,0 1 1,0-1-1,1 0 1,-1 0-1,0 0 1,0 0-1,1 0 1,-1 0-1,3 1 0,0-1 8,0 1-1,0-1 0,0 0 0,1 0 0,-1 0 0,1 0 0,-1-1 0,9 0 0,-2-1 4,-1 0 1,1 0-1,-1-1 1,1-1-1,-1 1 1,20-10-1,-20 7 2,1-2-1,-1 1 0,-1-2 0,1 1 0,-1-1 0,-1 0 0,1-1 0,-1 0 1,-1-1-1,0 1 0,0-1 0,-1-1 0,0 1 0,-1-1 0,0 0 0,-1 0 1,0-1-1,0 1 0,-2-1 0,1 0 0,-2 0 0,1 0 0,-1 0 1,-2-14-1,1 22-23,-1 0 1,0 0-1,0 0 1,0 0-1,-1 0 1,0 0 0,1 0-1,-1 1 1,0-1-1,-1 1 1,1-1-1,-1 1 1,0 0-1,1 0 1,-1 0 0,-1 0-1,1 0 1,0 1-1,-1-1 1,1 1-1,-1 0 1,0 0-1,1 0 1,-1 1 0,0-1-1,0 1 1,0 0-1,-1 0 1,-6 0-1,2 0-1,1 0-1,-1 1 0,1 0 1,-1 0-1,1 1 1,-1 0-1,1 1 0,0-1 1,0 2-1,0-1 0,0 1 1,0 0-1,0 1 1,-7 5-1,13-8-5,-39 30-1208,39-29 1097,0 0 0,1 0 0,-1-1 0,0 1 0,1 0 0,-1 1 0,1-1 0,0 0 0,-1 0 0,1 0 0,0 1 0,1-1 0,-1 1 0,0-1 0,1 1 0,-1-1 0,1 4 0,0-5-246,1 0-1,1 0 1,-1 0-1,0 0 1,0-1-1,0 1 1,0 0-1,1 0 1,-1-1-1,0 1 1,1-1-1,-1 1 1,0-1 0,1 1-1,-1-1 1,1 0-1,-1 0 1,0 0-1,1 0 1,-1 0-1,1 0 1,-1 0-1,1 0 1,1-1-1,2 1-1183,22 0-5121</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45.524"/>
    </inkml:context>
    <inkml:brush xml:id="br0">
      <inkml:brushProperty name="width" value="0.025" units="cm"/>
      <inkml:brushProperty name="height" value="0.025" units="cm"/>
    </inkml:brush>
  </inkml:definitions>
  <inkml:trace contextRef="#ctx0" brushRef="#br0">30 0 8392,'0'0'23884,"-1"12"-23462,-23 97-353,23-106-177,0 0-1,0 1 1,1-1 0,-1 1-1,1-1 1,0 1-1,0-1 1,0 1 0,1 5-1,0-8 47,-1 0 0,1 0 0,0-1-1,-1 1 1,1 0 0,-1 0 0,1-1-1,0 1 1,0 0 0,-1-1 0,1 1-1,0 0 1,0-1 0,0 1 0,0-1 0,0 0-1,0 1 1,0-1 0,0 0 0,0 0-1,0 1 1,0-1 0,0 0 0,0 0-1,0 0 1,0 0 0,0 0 0,0 0 0,0 0-1,0-1 1,0 1 0,0 0 0,0-1-1,-1 1 1,1 0 0,0-1 0,2 0-1,-1-1-782,1 1-1,0 0 0,0-1 1,-1 0-1,1 0 0,-1 0 1,1 0-1,-1 0 0,0 0 1,0-1-1,4-4 0,9-16-10605</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45.881"/>
    </inkml:context>
    <inkml:brush xml:id="br0">
      <inkml:brushProperty name="width" value="0.025" units="cm"/>
      <inkml:brushProperty name="height" value="0.025" units="cm"/>
    </inkml:brush>
  </inkml:definitions>
  <inkml:trace contextRef="#ctx0" brushRef="#br0">0 1 9097,'0'0'21300</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46.587"/>
    </inkml:context>
    <inkml:brush xml:id="br0">
      <inkml:brushProperty name="width" value="0.025" units="cm"/>
      <inkml:brushProperty name="height" value="0.025" units="cm"/>
    </inkml:brush>
  </inkml:definitions>
  <inkml:trace contextRef="#ctx0" brushRef="#br0">187 320 4324,'0'0'6860,"3"-8"-2467,0 3-3728,-1 0 0,0-1-1,0 1 1,-1-1-1,1 1 1,-1-1 0,0 0-1,-1 1 1,1-1-1,-2-8 1,1 11-473,-1 1 1,1 0-1,-1-1 0,0 1 0,0 0 1,0 0-1,0 0 0,-1-1 0,1 1 1,0 0-1,-1 1 0,1-1 1,-1 0-1,0 0 0,0 1 0,0-1 1,1 1-1,-1-1 0,-1 1 0,1 0 1,0 0-1,0 0 0,0 0 1,-1 0-1,1 0 0,0 1 0,-1-1 1,1 1-1,-1-1 0,1 1 0,0 0 1,-3 0-1,-2 1-129,1-1 0,-1 1 0,1 0 0,0 0 0,0 1 1,0 0-1,0 0 0,0 0 0,0 1 0,0 0 0,1 0 0,-1 1 0,1-1 0,0 1 1,0 0-1,0 1 0,1-1 0,-1 1 0,1 0 0,0 0 0,1 0 0,-1 0 0,1 1 0,0-1 1,0 1-1,1 0 0,-1 0 0,1 0 0,1 0 0,-1 1 0,1-1 0,0 0 0,1 0 0,-1 1 1,1-1-1,1 1 0,-1-1 0,3 11 0,-2-15-54,0 0-1,0 0 1,0-1-1,0 1 1,0 0 0,0-1-1,1 1 1,-1-1-1,1 1 1,-1-1 0,1 0-1,-1 1 1,1-1 0,0 0-1,0 0 1,-1 0-1,1-1 1,0 1 0,0 0-1,0-1 1,0 1-1,0-1 1,0 1 0,0-1-1,0 0 1,0 0-1,0 0 1,0 0 0,0 0-1,3-1 1,4 0 24,0 0 0,-1-1 0,1 0 0,0 0 0,14-6-1,-4-1-10,-1-2-1,0 0 1,0-1-1,-1 0 1,-1-2-1,0 0 0,-1 0 1,0-2-1,19-26 1,-24 29-10,0-1-1,-1-1 1,0 0 0,-1 0 0,-1 0 0,-1-1 0,0 0 0,-1 0-1,-1-1 1,0 0 0,-1 1 0,1-23 0,-4 40-10,-1-1 0,1 0 0,0 0 1,0 0-1,-1 0 0,1 1 0,0-1 1,0 0-1,-1 0 0,1 0 0,0 0 0,0 0 1,-1 0-1,1 0 0,0 0 0,0 0 1,-1 0-1,1 0 0,0 0 0,-1 0 0,1 0 1,0 0-1,0 0 0,-1 0 0,1 0 1,0 0-1,-1 0 0,1 0 0,0 0 1,0-1-1,-1 1 0,1 0 0,0 0 0,0 0 1,0 0-1,-1-1 0,1 1 0,0 0 1,0 0-1,0-1 0,0 1 0,-1 0 0,1 0 1,0-1-1,0 1 0,0 0 0,0 0 1,0-1-1,0 1 0,0 0 0,0-1 0,0 1 1,0 0-1,0 0 0,0-1 0,0 1 1,0 0-1,0 0 0,0-1 0,0 1 0,0 0 1,0-1-1,-14 21 98,3 3-100,1 1 0,1 0 0,1 0 0,1 0 0,2 1 0,0 0 0,1 0 0,2 1 0,1-1 0,0 1 0,4 27 0,-2-50-94,-1-1-1,1 0 1,0 1-1,-1-1 1,1 0-1,0 0 1,0 0-1,0 0 1,1 0-1,-1 0 1,0 0-1,1 0 1,-1 0 0,1-1-1,0 1 1,-1 0-1,1-1 1,0 0-1,0 1 1,3 0-1,-3-1-208,1 1 0,0-1-1,-1 0 1,1-1 0,0 1-1,0 0 1,0-1 0,0 0 0,0 1-1,0-1 1,0-1 0,-1 1-1,1 0 1,0-1 0,0 1-1,0-1 1,0 0 0,0 0-1,-1 0 1,1 0 0,0 0 0,-1-1-1,1 1 1,2-3 0,15-16-8164</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46.944"/>
    </inkml:context>
    <inkml:brush xml:id="br0">
      <inkml:brushProperty name="width" value="0.025" units="cm"/>
      <inkml:brushProperty name="height" value="0.025" units="cm"/>
    </inkml:brush>
  </inkml:definitions>
  <inkml:trace contextRef="#ctx0" brushRef="#br0">16 223 20019,'0'0'12428,"-12"64"-12108,9-37-320,3-1 0,0-2 0,0-2 0,4-4-1313,3-9-4357,1-6-3202</inkml:trace>
  <inkml:trace contextRef="#ctx0" brushRef="#br0" timeOffset="1">30 1 20852,'0'0'5573</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6:21.944"/>
    </inkml:context>
    <inkml:brush xml:id="br0">
      <inkml:brushProperty name="width" value="0.025" units="cm"/>
      <inkml:brushProperty name="height" value="0.025" units="cm"/>
    </inkml:brush>
  </inkml:definitions>
  <inkml:trace contextRef="#ctx0" brushRef="#br0">0 92 6470,'0'0'14996,"12"-3"-14100,35-6-340,1 3 0,0 1 0,0 3-1,71 5 1,50-3-340,-134-1-191,-1-2-1,0-1 1,0-2-1,-1-1 0,1-2 1,36-14-1,-59 16 940,-11 2-324,-23 1-76,-39 6-484,29 3 1,-59 16 0,15-2-1114,83-25-7358</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4.344"/>
    </inkml:context>
    <inkml:brush xml:id="br0">
      <inkml:brushProperty name="width" value="0.025" units="cm"/>
      <inkml:brushProperty name="height" value="0.025" units="cm"/>
    </inkml:brush>
  </inkml:definitions>
  <inkml:trace contextRef="#ctx0" brushRef="#br0">34 0 18161,'0'0'11179,"-18"59"-9866,10-27-416,2 8-513,5 0-224,1-4-96,0-4-32,4-9-96,7-5-864,-2-9-418,0-8-95,-3-1-1154,-6-8-640,0-8-1185,-3-2-2883</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4.717"/>
    </inkml:context>
    <inkml:brush xml:id="br0">
      <inkml:brushProperty name="width" value="0.025" units="cm"/>
      <inkml:brushProperty name="height" value="0.025" units="cm"/>
    </inkml:brush>
  </inkml:definitions>
  <inkml:trace contextRef="#ctx0" brushRef="#br0">1 21 14350,'0'0'11242,"48"6"-9352,-13-3-705,4-2-480,8-1-481,2 0-192,3-4-1377,2-7-3620,-3-4-4420</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5.043"/>
    </inkml:context>
    <inkml:brush xml:id="br0">
      <inkml:brushProperty name="width" value="0.025" units="cm"/>
      <inkml:brushProperty name="height" value="0.025" units="cm"/>
    </inkml:brush>
  </inkml:definitions>
  <inkml:trace contextRef="#ctx0" brushRef="#br0">224 321 18097,'0'0'2696,"0"-9"133,0 6-2646,0 0 1,0 0-1,0 0 0,0 0 0,0 0 0,-1 0 0,1 0 0,-1 0 0,0 0 0,0 0 0,0 0 0,0 0 0,0 0 0,-1 1 0,1-1 1,-1 0-1,0 1 0,1 0 0,-1-1 0,-1 1 0,1 0 0,0 0 0,0 0 0,-1 0 0,1 0 0,-1 1 0,0-1 0,1 1 1,-1-1-1,0 1 0,0 0 0,0 0 0,-4 0 0,0 0-147,1 1 0,-1 0 0,1 0 1,0 0-1,-1 1 0,1 0 0,0 0 0,-1 1 1,1 0-1,0 0 0,0 0 0,0 1 0,1 0 0,-1 0 1,1 1-1,-1-1 0,1 1 0,0 0 0,0 0 1,1 1-1,-1 0 0,1 0 0,0 0 0,1 0 0,-1 0 1,1 1-1,0-1 0,0 1 0,0 0 0,1 0 1,0 0-1,0 0 0,1 1 0,0-1 0,-1 9 0,2-13-22,0-1 0,0 1 0,0 0 0,0-1 0,0 1 0,0-1 0,0 1 0,1 0 0,-1-1-1,1 1 1,-1-1 0,1 1 0,-1-1 0,1 1 0,0-1 0,0 1 0,0-1 0,0 0 0,0 1-1,0-1 1,0 0 0,0 0 0,0 0 0,3 2 0,-1-2 2,0 1 0,1-1 0,-1 0 0,0-1 0,0 1 0,1 0 0,-1-1 0,0 0 0,1 0 0,-1 0 0,6 0 0,2-2 10,0 0 0,-1 0 0,1-1 0,-1-1-1,0 1 1,19-11 0,-16 5-10,0 0-1,-1 0 0,0-2 1,-1 1-1,0-2 0,0 1 1,-1-1-1,-1-1 0,0 0 1,7-15-1,-11 20 0,-1-1 0,0 0 1,0 0-1,-1-1 0,0 1 0,-1-1 1,0 0-1,0 1 0,-1-1 0,-1 0 1,0 0-1,0 0 0,0 0 0,-1 1 1,-1-1-1,0 0 0,-3-10 0,3 16-9,1 0-1,-1 1 1,1-1 0,-1 1-1,0-1 1,0 1-1,-1 0 1,1 0-1,-1 0 1,0 0 0,1 0-1,-1 0 1,-1 1-1,1-1 1,0 1-1,0 0 1,-1 0 0,1 1-1,-5-3 1,2 3 7,0-1 1,-1 1 0,1 0 0,0 0 0,-1 1-1,1 0 1,-1 0 0,1 1 0,-1-1-1,-11 4 1,5 0 4,0 0-1,1 0 0,0 1 1,0 1-1,0 0 0,0 1 1,1 0-1,0 0 0,1 1 1,-18 18-1,27-25-92,-1 0 1,1 1-1,0-1 0,0 0 1,0 1-1,0-1 0,0 1 0,1-1 1,-1 1-1,0-1 0,1 1 1,-1-1-1,1 1 0,0 0 1,-1-1-1,1 1 0,0 2 0,0-3-77,0 0-1,1 0 1,-1 0-1,1 0 1,-1 0-1,1-1 1,-1 1-1,1 0 1,-1 0-1,1-1 1,0 1-1,0 0 1,-1-1-1,1 1 1,0 0-1,0-1 1,-1 1-1,1-1 1,0 1-1,0-1 1,2 1-1,5 1-1292,1 0 0,0 0 0,0-1-1,-1 0 1,11-1 0,-15 0 776,26 0-8641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21.623"/>
    </inkml:context>
    <inkml:brush xml:id="br0">
      <inkml:brushProperty name="width" value="0.025" units="cm"/>
      <inkml:brushProperty name="height" value="0.025" units="cm"/>
    </inkml:brush>
  </inkml:definitions>
  <inkml:trace contextRef="#ctx0" brushRef="#br0">40 1 15407,'0'0'3614,"3"10"-561,2 9-2494,-2 1 1,0-1-1,0 0 0,-2 1 1,-1 0-1,-3 27 0,-24 125 4280,1-22-2900,26-150-1948,0 1 0,-1-1 0,1 1 0,0 0 0,0-1 0,0 1-1,0 0 1,0-1 0,0 1 0,0-1 0,0 1 0,0 0 0,0-1 0,0 1 0,0 0 0,0-1 0,1 1 0,-1-1 0,0 1 0,0-1-1,1 1 1,-1 0 0,0-1 0,1 1 0,-1-1 0,1 1 0,-1-1 0,1 0 0,-1 1 0,1 0 0,16-8-855,14-22-2731,-16 6-2561,0-2-2326</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5.386"/>
    </inkml:context>
    <inkml:brush xml:id="br0">
      <inkml:brushProperty name="width" value="0.025" units="cm"/>
      <inkml:brushProperty name="height" value="0.025" units="cm"/>
    </inkml:brush>
  </inkml:definitions>
  <inkml:trace contextRef="#ctx0" brushRef="#br0">69 1 17296,'0'0'10864,"-3"13"-9070,-56 197 1019,58-204-2813,-1-1 0,1 0 0,0 0 0,1 0 0,-1 0 0,1 1 0,0-1 0,0 0 0,0 0 0,1 1 0,0-1 0,1 5 0,0-7 0,-1-1 0,1 0 0,0 0 0,-1 0 0,1 0 0,0-1 0,0 1 0,0 0 0,0-1 0,1 0 0,-1 1 0,0-1 0,1 0 0,-1 0 0,0 0 0,1 0 0,-1-1 0,1 1 0,0-1 0,-1 1 0,1-1 0,-1 0 0,1 0 0,0 0 0,3-1 0,14 1-1123,1-1 1,-1-1-1,27-6 1,-23 2-1735,0-1 0,0-1 0,-1-2 0,34-17 0</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5.746"/>
    </inkml:context>
    <inkml:brush xml:id="br0">
      <inkml:brushProperty name="width" value="0.025" units="cm"/>
      <inkml:brushProperty name="height" value="0.025" units="cm"/>
    </inkml:brush>
  </inkml:definitions>
  <inkml:trace contextRef="#ctx0" brushRef="#br0">0 104 14894,'11'0'4634,"140"-8"3324,89-24-4063,-28 4-3384,-126 19-711,43-5-414,-44 4-2715,-79 8 2307</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6.383"/>
    </inkml:context>
    <inkml:brush xml:id="br0">
      <inkml:brushProperty name="width" value="0.025" units="cm"/>
      <inkml:brushProperty name="height" value="0.025" units="cm"/>
    </inkml:brush>
  </inkml:definitions>
  <inkml:trace contextRef="#ctx0" brushRef="#br0">215 223 4036,'0'0'11835,"-9"-4"-9257,3 1-2444,3 1 176,0 0 1,-1 0 0,1 0 0,0 1-1,-1 0 1,1-1 0,0 1-1,-1 0 1,0 1 0,1-1-1,-1 1 1,1-1 0,-1 1 0,0 0-1,1 1 1,-1-1 0,1 0-1,-1 1 1,1 0 0,-1 0-1,1 0 1,-1 0 0,1 1 0,-4 1-1,-2 4 332,1 0-1,0 0 0,0 1 1,1 0-1,-8 10 1,13-15-538,-1 1 0,1 0 0,0 0-1,0 0 1,0 0 0,1 0 0,-1 0 0,1 1 0,0-1 0,0 1 0,0-1 0,1 1 0,0-1 0,0 9 0,1-11-97,-1 0 1,1 0-1,0-1 1,0 1-1,0 0 0,0 0 1,0-1-1,1 1 0,-1-1 1,0 1-1,1-1 1,-1 1-1,1-1 0,0 0 1,-1 0-1,1 0 1,0 0-1,0 0 0,0 0 1,0 0-1,-1 0 0,1-1 1,0 1-1,0-1 1,0 0-1,0 1 0,0-1 1,0 0-1,1 0 1,1-1-1,5 2 12,1-1 0,0-1-1,-1 0 1,1 0 0,11-3 0,-9 0 7,-1 0 1,1-1-1,-1-1 1,0 0 0,0 0-1,-1-1 1,0 0-1,0-1 1,-1 0 0,0-1-1,0 0 1,10-13-1,-13 13-4,1 0-1,-1 0 1,-1 0-1,0-1 1,0 1-1,-1-1 0,0-1 1,-1 1-1,0 0 1,0-1-1,-1 0 1,-1 1-1,0-1 1,0-16-1,-2 23-21,1 0 0,-1 0 0,0 0 0,0 0 0,0 1 0,-1-1 0,0 0 0,1 0 0,-1 1 0,0 0 0,-1-1 0,1 1 0,-1 0 0,1 0 0,-1 0 0,0 0 0,0 0 0,0 1 0,-1 0 0,1-1 0,-1 1 0,1 0 0,-1 1 0,1-1 0,-1 1 0,0-1 0,-7 0 0,-8-3 0,0 2 0,0 0 0,0 1 0,-28 1 0,37 2 0,0 0 0,1 0 0,-1 1 0,0 0 0,1 0 0,0 1 0,-1 1 0,1-1 0,-14 9 0,20-10 0,0-1 0,0 1 0,0 0 0,0 0 0,1 0 0,-1 1 0,0-1 0,1 1 0,0-1 0,-1 1 0,1 0 0,0 0 0,1 0 0,-1 0 0,0 0 0,1 0 0,0 0 0,0 1 0,0-1 0,0 1 0,0-1 0,1 0 0,-1 1 0,1-1 0,0 1 0,0-1 0,0 1 0,1-1 0,-1 1 0,2 4 0,0-5-92,-1-1-1,1 0 1,0 1 0,-1-1-1,1 0 1,0 0 0,0-1-1,1 1 1,-1 0-1,0-1 1,1 1 0,-1-1-1,1 0 1,-1 0 0,1 0-1,-1 0 1,1 0 0,0 0-1,0-1 1,-1 1 0,1-1-1,0 0 1,0 0 0,3 0-1,73-2-5247,-77 1 5195,43-6-6923</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6.726"/>
    </inkml:context>
    <inkml:brush xml:id="br0">
      <inkml:brushProperty name="width" value="0.025" units="cm"/>
      <inkml:brushProperty name="height" value="0.025" units="cm"/>
    </inkml:brush>
  </inkml:definitions>
  <inkml:trace contextRef="#ctx0" brushRef="#br0">112 0 19026,'0'0'10501,"-4"10"-8756,-34 69-931,27-61-729,1 1 1,0 0-1,2 1 0,0 0 0,2 0 0,0 0 0,-4 29 0,10-47-88,-1-1 0,1 1 0,0-1 0,0 1 0,0-1 1,1 1-1,-1-1 0,0 1 0,0-1 0,1 0 0,-1 1 0,1-1 0,-1 1 0,1-1 0,0 0 0,-1 0 0,1 1 1,0-1-1,0 0 0,0 0 0,0 0 0,0 0 0,0 0 0,0 0 0,0 0 0,3 1 0,-1-1-20,0 0-1,0 0 0,0 0 1,0-1-1,0 1 1,0-1-1,0 0 0,1 0 1,-1 0-1,0 0 1,0-1-1,4 0 0,2-1-167,0-1-1,0 1 1,-1-1 0,1-1-1,-1 0 1,1 0-1,-1-1 1,10-8-1,-12 8-1044,-1 0-1,0-1 1,-1 1-1,1-1 1,-1-1-1,0 1 1,3-7-1,4-19-7422</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7.082"/>
    </inkml:context>
    <inkml:brush xml:id="br0">
      <inkml:brushProperty name="width" value="0.025" units="cm"/>
      <inkml:brushProperty name="height" value="0.025" units="cm"/>
    </inkml:brush>
  </inkml:definitions>
  <inkml:trace contextRef="#ctx0" brushRef="#br0">1 5 14798,'0'0'17873,"3"-5"-21557,9 5-8007</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7.580"/>
    </inkml:context>
    <inkml:brush xml:id="br0">
      <inkml:brushProperty name="width" value="0.025" units="cm"/>
      <inkml:brushProperty name="height" value="0.025" units="cm"/>
    </inkml:brush>
  </inkml:definitions>
  <inkml:trace contextRef="#ctx0" brushRef="#br0">190 257 12300,'0'0'3075,"3"-8"-49,10-27-244,-13 34-2638,1 0 1,-1 0-1,0 0 0,1 0 1,-1 0-1,0 0 1,0 0-1,0 0 1,0 0-1,0 0 0,0 1 1,0-1-1,0 0 1,0 0-1,0 0 1,0 0-1,-1 0 0,1 0 1,0 0-1,-1 0 1,1 0-1,-1 0 1,1 0-1,-1 1 0,1-1 1,-1 0-1,0 0 1,1 1-1,-1-1 1,0 0-1,0 1 0,1-1 1,-1 1-1,0-1 1,0 1-1,0-1 1,0 1-1,0-1 0,-1 1 1,-38-3 2219,34 3-2044,-1 1-201,1 0 0,-1 0 0,0 0 0,1 1 1,-1 0-1,1 1 0,0 0 0,0-1 0,0 2 0,0-1 0,0 1 0,1 0 0,-1 0 0,1 1 1,0-1-1,-8 11 0,9-11-89,0 1 0,1-1 0,0 1 0,0 0 0,0 0 0,1 0 0,-1 0 0,1 0 0,0 0 0,1 1 0,-1-1 0,1 0 0,0 1 0,1 0 0,-1-1 0,1 1 0,0-1 0,0 1 0,1 0 0,0-1 0,2 8 0,-3-11-24,1 0 0,0 0-1,0 0 1,0 0-1,0-1 1,0 1 0,0 0-1,1 0 1,-1-1 0,1 1-1,-1-1 1,1 1 0,-1-1-1,1 0 1,0 0 0,0 0-1,0 0 1,-1 0-1,1 0 1,4 1 0,-2-1 6,1 0 0,0 0 0,0-1 0,0 1 0,0-1 0,0 0 0,0-1 0,8-1 0,-1 0 15,-1-1 0,1 0 0,-1-1 0,0 0 1,0-1-1,18-11 0,-11 3-26,0-1 0,-1-1 1,0 0-1,-1-1 0,0-1 1,-2 0-1,0-1 0,-1-1 1,-1 0-1,-1-1 0,0 0 1,-2-1-1,0 0 0,-1 0 1,8-42-1,-16 37-1,-1 26 0,1 0 0,0 0 0,0-1 0,-1 1 0,1 0 0,0 0 0,-1 0 0,1 0 0,0 0 0,-1 0 0,1 0 0,0 0 0,-1 0 0,1 0 0,0 0 0,-1 0 0,1 0 0,0 1 0,0-1 0,-1 0 0,1 0 0,0 0 0,-1 0 0,1 0 0,0 1 0,0-1 0,-1 0 0,1 0 0,0 0 0,0 1 0,-1-1 0,1 0 0,0 0 0,0 1 0,0-1 0,0 0 0,-1 1 0,-24 41 0,17-19 0,0 0 0,1 0 0,-6 41 0,11-51 0,1-1 0,0 1 0,1-1 0,0 1 0,1-1 0,0 1 0,1-1 0,7 24 0,-7-32-46,-1-1 1,1 0-1,0 0 1,0 0-1,0 0 0,0 0 1,0 0-1,1-1 1,0 1-1,-1-1 0,1 1 1,0-1-1,0 0 1,0 0-1,0 0 0,0-1 1,6 3-1,-6-3-60,-1 0 0,0-1-1,0 1 1,1-1 0,-1 0 0,1 1 0,-1-1-1,0 0 1,1 0 0,-1-1 0,0 1-1,1 0 1,-1-1 0,0 1 0,1-1-1,-1 0 1,0 0 0,0 0 0,0 0-1,0 0 1,0 0 0,0-1 0,0 1-1,0-1 1,0 1 0,-1-1 0,3-2-1,13-20-5861,-2-5-3614</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7.924"/>
    </inkml:context>
    <inkml:brush xml:id="br0">
      <inkml:brushProperty name="width" value="0.025" units="cm"/>
      <inkml:brushProperty name="height" value="0.025" units="cm"/>
    </inkml:brush>
  </inkml:definitions>
  <inkml:trace contextRef="#ctx0" brushRef="#br0">37 211 18193,'0'0'13581,"-23"51"-12588,16-27-993,3 2 0,1 2 0,3 2 0,0-3 0,0-8 0,9-3 0,-5-9-3075,-1-7-1794,3-22-13164</inkml:trace>
  <inkml:trace contextRef="#ctx0" brushRef="#br0" timeOffset="1">45 1 13741,'0'0'19026,"-18"0"-31198</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6:22.662"/>
    </inkml:context>
    <inkml:brush xml:id="br0">
      <inkml:brushProperty name="width" value="0.025" units="cm"/>
      <inkml:brushProperty name="height" value="0.025" units="cm"/>
    </inkml:brush>
  </inkml:definitions>
  <inkml:trace contextRef="#ctx0" brushRef="#br0">1 49 10154,'0'0'10703,"13"1"-9219,334 0 3059,13-25-5648,-286 18 208,-71 6 631,20-3-1672,-12-4-2440,-6-4-4377</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57.924"/>
    </inkml:context>
    <inkml:brush xml:id="br0">
      <inkml:brushProperty name="width" value="0.025" units="cm"/>
      <inkml:brushProperty name="height" value="0.025" units="cm"/>
    </inkml:brush>
  </inkml:definitions>
  <inkml:trace contextRef="#ctx0" brushRef="#br0">0 0 10570</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58.763"/>
    </inkml:context>
    <inkml:brush xml:id="br0">
      <inkml:brushProperty name="width" value="0.025" units="cm"/>
      <inkml:brushProperty name="height" value="0.025" units="cm"/>
    </inkml:brush>
  </inkml:definitions>
  <inkml:trace contextRef="#ctx0" brushRef="#br0">1 110 6502,'0'0'1949,"11"-1"293,156-32 4111,-102 17-5165,75-8-1,-91 21-1162,2 0-20,-41 2 241,-18 0 295,-7 0-254,-180-6 1461,168 7-1685,-1 2-1,0 1 1,1 1 0,-51 15 0,78-19-60,0 0 1,0 0-1,0 0 1,0 0-1,0 0 0,1 0 1,-1 0-1,0 0 1,0 0-1,0 0 1,0 0-1,0 0 1,0 0-1,0 0 1,0 1-1,0-1 0,0 0 1,0 0-1,0 0 1,0 0-1,1 0 1,-1 0-1,0 0 1,0 0-1,0 1 1,0-1-1,0 0 1,0 0-1,0 0 0,0 0 1,0 0-1,0 0 1,0 0-1,0 1 1,-1-1-1,1 0 1,0 0-1,0 0 1,0 0-1,0 0 1,0 0-1,0 0 0,0 0 1,0 1-1,0-1 1,0 0-1,23 2 107,37-1-9,186-28-156,-157 14-395,112-1 0,-219 15 101,1 1 1,0 1-1,0 0 0,-23 8 1,-19 4-733,-16-2-1407,2-4-2578</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22.145"/>
    </inkml:context>
    <inkml:brush xml:id="br0">
      <inkml:brushProperty name="width" value="0.025" units="cm"/>
      <inkml:brushProperty name="height" value="0.025" units="cm"/>
    </inkml:brush>
  </inkml:definitions>
  <inkml:trace contextRef="#ctx0" brushRef="#br0">0 172 18930,'0'0'8477,"9"-1"-7126,12-4-887,0 0 0,0-1 0,-1-1 1,23-11-1,-35 15-352,0-1 1,0-1-1,0 1 1,-1-1-1,0 0 1,0-1 0,0 0-1,-1 0 1,1 0-1,-2-1 1,1 0-1,-1 0 1,0-1-1,4-7 1,-8 14-113,0 0 0,-1-1 0,1 1 0,-1 0 0,1 0 0,-1 0 0,0-1 0,1 1 0,-1 0 0,0-1 0,0 1 0,0 0 0,0-1 0,0 1 0,0 0 0,0 0 0,0-1 0,-1 1 0,1 0 0,0 0 0,-2-3 0,2 3 0,-1 1 0,0-1 0,0 1 0,0-1 0,0 1 0,0-1 0,0 1 0,1-1 0,-1 1 0,0 0 0,0 0 0,0 0 0,0-1 0,0 1 0,0 0 0,0 0 0,0 0 0,0 0 0,0 0 0,0 1 0,-2-1 0,-2 1 0,0 1 0,0-1 0,0 1 0,1 0 0,-1 0 0,0 0 0,1 1 0,-1 0 0,-6 5 0,-3 7 0,2-1 0,0 1 0,1 1 0,0 0 0,-16 34 0,22-39 0,0 0 0,1 0 0,1 0 0,-1 0 0,2 1 0,0-1 0,0 1 0,1-1 0,0 1 0,1 0 0,2 13 0,-2-23 1,0-1 0,1 1 0,-1 0 0,1 0 0,0 0 0,-1-1 0,1 1 0,0 0 0,0-1 0,0 1 0,0 0 0,0-1 0,1 0 0,-1 1 0,0-1 0,1 0 0,-1 1 0,1-1 0,-1 0 0,1 0 0,2 1 0,0-1 1,0 1 0,0-1 1,0 0-1,1 0 0,-1 0 0,0-1 0,1 0 1,-1 1-1,5-2 0,1 1-29,0-2-1,-1 1 0,1-1 1,0 0-1,-1-1 1,0 0-1,17-9 1,19-21-2775,-9-10-5281,-19 12 598</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59.467"/>
    </inkml:context>
    <inkml:brush xml:id="br0">
      <inkml:brushProperty name="width" value="0.025" units="cm"/>
      <inkml:brushProperty name="height" value="0.025" units="cm"/>
    </inkml:brush>
  </inkml:definitions>
  <inkml:trace contextRef="#ctx0" brushRef="#br0">0 0 6694,'0'0'10955,"77"27"-9386,-26-27-416,13 0-608,8-3-385,3-4-96,-1 3-64,-10 3-64,-8 1-1153,-15 0-417,-15 0-448,-15 0-2178</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05.085"/>
    </inkml:context>
    <inkml:brush xml:id="br0">
      <inkml:brushProperty name="width" value="0.025" units="cm"/>
      <inkml:brushProperty name="height" value="0.025" units="cm"/>
    </inkml:brush>
  </inkml:definitions>
  <inkml:trace contextRef="#ctx0" brushRef="#br0">1047 182 1441,'0'0'2280,"3"-9"-567,-1 4-1323,0 0 0,-1 0-1,1 0 1,-1 0-1,0-1 1,0 1 0,-1 0-1,1-7 1,-2 9-217,1 0-1,-1 1 1,0-1 0,0 0 0,0 1 0,0-1-1,0 1 1,-1-1 0,1 1 0,-1 0 0,1 0 0,-1 0-1,0-1 1,0 1 0,0 1 0,0-1 0,0 0-1,-1 0 1,1 1 0,0 0 0,-4-2 0,-15-8 743,-1 1 1,0 0-1,-1 2 0,-25-6 1,22 8-821,0 2 1,-1 0 0,0 2-1,0 1 1,0 1-1,-30 3 1,37 1-66,0 0-1,0 1 0,0 1 1,1 1-1,0 1 1,0 1-1,0 0 1,2 1-1,-1 1 1,1 1-1,1 1 1,-26 23-1,-7 16 329,1 2 0,-51 75 0,73-95-225,4-4 71,1 1 0,1 1 0,2 1 0,1 1 1,2 0-1,1 1 0,2 0 0,1 1 0,2 1 0,1-1 0,2 1 1,2 1-1,0 42 0,4-47-183,2-1 0,1 0 0,2 0 0,1 0 1,1 0-1,2-1 0,1 0 0,15 31 0,-17-46-10,0 1-1,2-1 1,0-1-1,0 0 1,2 0-1,-1-1 1,2 0 0,0-1-1,1-1 1,0 0-1,1-1 1,0 0 0,0-2-1,1 1 1,28 10-1,-6-6-158,1-3-1,1-1 1,47 5 0,126 6-206,-83-11 430,-108-7-137,0-2-1,0 0 1,0-2-1,26-3 1,-38 2 61,-1 0 1,0 0-1,0-1 1,0-1-1,0 0 1,-1 0-1,1 0 1,-1-1 0,0-1-1,0 1 1,-1-1-1,8-8 1,-5 4 116,0-1 0,-1 0 0,-1-1 0,1 0 0,-2 0 0,0-1 0,0 1 0,7-25 0,-1-4 1531,11-68 0,-16 66-653,23-69 0,-1 34-706,-4 12-189,20-83 0,-41 129-88,-1 0-1,-1 0 0,0-1 1,-2 1-1,-1-1 0,0 1 1,-1-1-1,-8-35 0,5 42 16,-1 0-1,-1 0 1,0 1-1,-1-1 1,0 2-1,-1-1 1,-1 1-1,0 0 1,0 1 0,-1 0-1,-1 0 1,0 1-1,0 1 1,-19-12-1,2 2-462,-1 2-1,-1 1 1,0 1 0,-1 2-1,-42-12 1,24 9-2998,3-3-1862</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08.211"/>
    </inkml:context>
    <inkml:brush xml:id="br0">
      <inkml:brushProperty name="width" value="0.025" units="cm"/>
      <inkml:brushProperty name="height" value="0.025" units="cm"/>
    </inkml:brush>
  </inkml:definitions>
  <inkml:trace contextRef="#ctx0" brushRef="#br0">1 39 19122,'0'0'61,"0"0"0,0 1 0,0-1 0,0 0 0,0 0 0,0 0 0,0 0 0,0 0 0,0 1 0,0-1 0,1 0 0,-1 0 0,0 0 0,0 0 0,0 0 0,0 0 0,0 1 0,0-1 0,0 0 0,1 0 0,-1 0 0,0 0 0,0 0 0,0 0 0,0 0 0,0 0 0,1 0 0,-1 0 0,0 0 0,0 0 0,0 0 0,0 0 0,0 0 0,1 0 0,-1 0 0,0 0 0,0 0 0,0 0 0,0 0 0,1 0 0,-1 0 0,0 0 0,0 0 0,0 0 0,0 0 0,0 0 0,1 0 0,-1 0 0,0 0 0,0 0 0,0-1 0,0 1 0,0 0 0,15-9 4501,10-12 1227,-14 11-5789,-15 13-99,-1 1-345,-1 1 1,1 0-1,0 0 1,1 0-1,-8 11 1,10-12-708,-2 2-181</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08.988"/>
    </inkml:context>
    <inkml:brush xml:id="br0">
      <inkml:brushProperty name="width" value="0.025" units="cm"/>
      <inkml:brushProperty name="height" value="0.025" units="cm"/>
    </inkml:brush>
  </inkml:definitions>
  <inkml:trace contextRef="#ctx0" brushRef="#br0">270 318 5317,'0'0'7671,"9"-7"-5471,27-25 357,-35 31-2281,0 0 1,0 0-1,1 0 0,-1 0 1,0 0-1,0 0 1,-1 0-1,1-1 1,0 1-1,0 0 0,-1 0 1,1-1-1,0 1 1,-1-1-1,0 1 1,1 0-1,-1-1 0,0 1 1,0-1-1,1 1 1,-1-3-1,-1 3-111,0 0-1,1 0 1,-1 0 0,0 0-1,1 0 1,-1 0 0,0 0-1,0 0 1,0 0-1,0 1 1,0-1 0,0 0-1,0 1 1,0-1 0,0 0-1,0 1 1,0-1 0,0 1-1,-2-1 1,-6-1 304,0 0 1,0 1 0,0 0-1,-13 1 1,22 0-458,-9 0 88,1 1 1,-1 0 0,0 0 0,1 1 0,-1 0-1,1 1 1,0 0 0,0 0 0,0 1 0,0 0-1,-12 8 1,15-8-92,0-1 1,1 1-1,0-1 0,0 1 0,0 0 0,0 0 1,1 1-1,0-1 0,0 1 0,0 0 0,0 0 0,1 0 1,-1 0-1,1 0 0,1 0 0,-1 1 0,1-1 1,0 1-1,-1 7 0,2-12-4,0 0 0,0 0-1,0-1 1,0 1 0,0 0 0,0 0 0,0-1 0,1 1 0,-1 0-1,0 0 1,0-1 0,1 1 0,-1 0 0,0-1 0,1 1 0,-1 0 0,0-1-1,1 1 1,-1-1 0,1 1 0,-1-1 0,1 1 0,0-1 0,-1 1-1,1-1 1,-1 1 0,1-1 0,1 1 0,24-1 255,-19-1-171,0-1 0,0-1 0,0 1-1,0-1 1,9-6 0,0-2-33,-1 0-1,-1-1 1,0 0 0,-1-1 0,0-1-1,-1 0 1,11-17 0,-17 22-22,-1-1 0,1 1 0,-1-1 0,-1 0 0,0-1 0,0 1 1,-1-1-1,0 0 0,-1 1 0,0-1 0,-1 0 0,0 0 0,-2-13 1,1 20-34,-1 0 1,0 0-1,0 0 1,0 0-1,0 0 1,-1 1-1,1-1 1,-1 0-1,0 1 1,0 0-1,0-1 1,-1 1-1,1 0 1,-1 0-1,0 0 1,0 0-1,0 1 1,0-1-1,0 1 1,-1 0-1,1 0 1,-1 0-1,1 0 1,-1 1-1,0-1 1,0 1-1,0 0 1,1 0-1,-1 0 1,-6 0-1,0 0-1,0 0-1,-1 0 0,1 1 0,0 1 0,-1-1 0,1 2 0,0-1 1,-1 2-1,1-1 0,-18 8 0,-40 28-560,64-36 451,-1 1-1,2 0 0,-1 0 0,0 1 0,1-1 0,-1 1 0,1-1 0,0 1 0,0 0 0,0 0 0,1 1 0,0-1 0,-4 8 0,6-10-179,0-1-1,0 0 1,0 0-1,0 0 1,0 0-1,1 0 1,-1 0-1,0 0 1,1 0-1,-1 0 1,0 0-1,1 0 1,-1 0-1,1 0 1,-1 0-1,1 0 1,0 0-1,-1 0 1,1 0-1,0-1 1,0 1-1,0 0 1,0 0-1,-1-1 1,1 1-1,0-1 1,0 1-1,0-1 1,0 1-1,0-1 1,0 0-1,1 1 1,-1-1-1,0 0 1,0 0 0,0 0-1,0 0 1,0 0-1,0 0 1,2 0-1,23 2-7305</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09.333"/>
    </inkml:context>
    <inkml:brush xml:id="br0">
      <inkml:brushProperty name="width" value="0.025" units="cm"/>
      <inkml:brushProperty name="height" value="0.025" units="cm"/>
    </inkml:brush>
  </inkml:definitions>
  <inkml:trace contextRef="#ctx0" brushRef="#br0">100 0 18033,'0'0'5744,"-6"11"-4751,-9 17-304,1 0 1,2 1-1,0 1 0,2 0 0,1 0 1,2 1-1,1 0 0,-3 36 0,10-66-671,-1 0 0,0 1 0,1-1 0,-1 0-1,1 1 1,-1-1 0,1 0 0,0 1 0,-1-1-1,1 0 1,0 0 0,0 0 0,0 0 0,0 0 0,0 0-1,0 0 1,0 0 0,0 0 0,1 0 0,-1 0-1,0-1 1,0 1 0,1-1 0,-1 1 0,0-1 0,1 1-1,-1-1 1,1 0 0,-1 1 0,0-1 0,1 0-1,-1 0 1,3 0 0,58-2 197,-50 1-176,11-2 40,0-1 0,23-6 1,-13 2-675,0 1-3285,12 3-9575</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09.660"/>
    </inkml:context>
    <inkml:brush xml:id="br0">
      <inkml:brushProperty name="width" value="0.025" units="cm"/>
      <inkml:brushProperty name="height" value="0.025" units="cm"/>
    </inkml:brush>
  </inkml:definitions>
  <inkml:trace contextRef="#ctx0" brushRef="#br0">0 92 14318,'0'0'6053,"51"3"-2850,-12-4-1377,7-8 96,10-3-545,9 1-768,3-2-449,1 1-96,-3 2-128,-6 2-1377,-10 0-2019,-11 3-1633,-15-1-2338</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10.079"/>
    </inkml:context>
    <inkml:brush xml:id="br0">
      <inkml:brushProperty name="width" value="0.025" units="cm"/>
      <inkml:brushProperty name="height" value="0.025" units="cm"/>
    </inkml:brush>
  </inkml:definitions>
  <inkml:trace contextRef="#ctx0" brushRef="#br0">150 161 11531,'0'0'16773,"6"-5"-15577,-2 2-1125,12-14 608,-21 11-310,-17 3-63,16 3-300,0 0 0,0 0 1,0 1-1,0-1 0,0 1 0,0 1 0,1-1 0,-1 1 0,0 0 0,1 0 0,-1 1 0,1-1 1,-1 1-1,1 0 0,0 1 0,1-1 0,-1 1 0,0 0 0,1 0 0,0 1 0,0-1 0,0 1 1,1 0-1,0 0 0,0 0 0,0 0 0,0 1 0,1-1 0,0 1 0,0 0 0,0 0 1,1-1-1,0 1 0,-1 12 0,2-16 3,0-1-1,0 1 1,0 0 0,0 0 0,1-1-1,-1 1 1,1 0 0,-1-1-1,1 1 1,0 0 0,-1-1 0,1 1-1,0-1 1,0 1 0,0-1 0,0 0-1,0 1 1,0-1 0,1 0 0,-1 0-1,0 0 1,1 0 0,1 2 0,1-1 22,0-1 0,0 1 1,0-1-1,0 0 1,0 0-1,0 0 1,0-1-1,0 1 0,8-1 1,-2 0 57,1-1-1,-1 0 1,1-1-1,-1 0 1,1-1 0,-1 0-1,14-6 1,-10 1-53,1 0-1,-2-2 1,1 1 0,-1-2-1,-1 1 1,0-2 0,12-13 0,-20 20-32,0 0 1,0 0 0,0 0 0,-1 0-1,0 0 1,0-1 0,0 1 0,-1-1-1,0 0 1,0 0 0,0 0 0,-1 0-1,0 0 1,0 0 0,-1-1 0,1 1-1,-1 0 1,-1 0 0,1 0 0,-1-1-1,0 1 1,-2-7 0,1 10-5,0 0 0,0-1 0,0 1 0,0 0 0,0 0 0,-1 0 0,1 0 0,-1 0 0,0 0 0,0 1 0,0 0 0,0-1 0,-1 1 0,1 0 0,0 1 0,-1-1 0,0 1 0,1-1 0,-1 1 0,0 0 0,0 0 0,1 1 0,-1-1 0,0 1 0,0 0 0,0 0 0,-7 1 0,3-1 0,-1 1 0,1 0 0,0 0 0,0 1 0,0 0 0,0 1 0,0 0 0,0 0 0,0 0 0,1 1 0,0 1 0,-8 5 0,11-7-762,0 1-1,0 0 1,0 0 0,1 1-1,0-1 1,0 1 0,0-1-1,-3 10 1,5-13 528,1 0 1,-1 0-1,1 0 1,0 1-1,-1-1 1,1 0-1,0 0 1,0 0-1,0 0 1,0 0-1,0 1 1,0-1-1,0 0 0,0 0 1,1 0-1,-1 0 1,0 0-1,1 0 1,-1 1-1,1-1 1,-1 0-1,1 0 1,-1 0-1,1 0 1,0-1-1,-1 1 1,1 0-1,0 0 1,0 0-1,0 0 1,0-1-1,0 1 0,0 0 1,0-1-1,0 1 1,0-1-1,0 1 1,0-1-1,0 0 1,0 1-1,0-1 1,0 0-1,1 0 1,-1 0-1,0 0 1,0 0-1,2 0 1,24 2-10076</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10.407"/>
    </inkml:context>
    <inkml:brush xml:id="br0">
      <inkml:brushProperty name="width" value="0.025" units="cm"/>
      <inkml:brushProperty name="height" value="0.025" units="cm"/>
    </inkml:brush>
  </inkml:definitions>
  <inkml:trace contextRef="#ctx0" brushRef="#br0">109 1 19955,'0'0'12422,"-5"9"-12085,-20 28-285,-27 43-40,48-74-13,1 1 0,-1 0 0,1 0 0,1 0 0,-1 0 0,1 1-1,0-1 1,1 1 0,-1 11 0,2-18 1,0 0 0,1 0 0,-1 0 0,0 0 0,1-1 0,-1 1 0,1 0 0,-1 0 0,1 0 0,-1-1 0,1 1 0,0 0 0,-1-1 0,1 1 0,0 0 0,-1-1 0,1 1 0,0-1 0,0 1 0,0-1 0,-1 0 0,1 1 0,0-1 0,0 0 0,0 1 0,0-1 0,0 0 0,0 0 0,0 0 0,1 0 0,37 1 0,-30-1 0,5 0-293,44-3-5637,-55 2 5316,0 0 1,0 0 0,0 0-1,1 0 1,-1 0 0,0-1-1,0 1 1,0-1 0,-1 0-1,1 0 1,0 0 0,-1 0-1,1 0 1,-1-1 0,3-3-1,5-12-13650</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10.781"/>
    </inkml:context>
    <inkml:brush xml:id="br0">
      <inkml:brushProperty name="width" value="0.025" units="cm"/>
      <inkml:brushProperty name="height" value="0.025" units="cm"/>
    </inkml:brush>
  </inkml:definitions>
  <inkml:trace contextRef="#ctx0" brushRef="#br0">1 12 20339,'0'0'12428,"31"-9"-16528,-19 6-6278</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12.358"/>
    </inkml:context>
    <inkml:brush xml:id="br0">
      <inkml:brushProperty name="width" value="0.025" units="cm"/>
      <inkml:brushProperty name="height" value="0.025" units="cm"/>
    </inkml:brush>
  </inkml:definitions>
  <inkml:trace contextRef="#ctx0" brushRef="#br0">16 0 17328,'0'0'10133,"0"12"-10011,-7 204 731,-2 30-391,10-220-828,1 0 1,2-1-1,0 1 0,2-1 0,0 0 0,2 0 0,13 28 0,-18-47-174,0 0 0,0 0-1,1 0 1,0 0 0,0-1 0,6 7-1,-8-10 47,0-1 0,0 1-1,1 0 1,-1-1 0,1 1-1,-1-1 1,1 0 0,0 1 0,-1-1-1,5 1 1,9-1-7129</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22.723"/>
    </inkml:context>
    <inkml:brush xml:id="br0">
      <inkml:brushProperty name="width" value="0.025" units="cm"/>
      <inkml:brushProperty name="height" value="0.025" units="cm"/>
    </inkml:brush>
  </inkml:definitions>
  <inkml:trace contextRef="#ctx0" brushRef="#br0">0 73 17040,'0'0'6726,"10"-2"-4302,-1 0-2055,-1 1 149,-1-1 1,0 1-1,1 0 1,-1 1-1,11 1 1,-16-1-439,0 0 0,0 0 0,0 1 0,0-1 0,0 1-1,-1-1 1,1 1 0,0 0 0,0 0 0,0 0 0,-1 0 0,1 0 0,0 0 0,-1 1 0,1-1 0,-1 0-1,0 1 1,1-1 0,-1 1 0,0 0 0,0-1 0,0 1 0,0 0 0,0 0 0,0 0 0,0-1 0,0 5 0,1 5-35,-1 0 0,-1 0 1,0 0-1,0-1 1,-1 1-1,0 0 1,-1 0-1,0 0 0,-1-1 1,0 1-1,-1-1 1,-6 14-1,4-11-6,2 0-1,-1 1 0,1-1 1,1 1-1,1 0 1,-2 18-1,4-32-38,0 1 0,0 0 0,0 0 0,0-1 0,0 1 0,0 0 0,0 0 0,1-1 0,-1 1 0,0 0 0,0-1 0,1 1 0,-1 0 0,0-1 0,1 1 0,-1 0 0,0-1 0,1 1 0,-1 0 0,1-1 0,-1 1 0,1-1 0,0 1 0,-1-1 0,1 0 0,-1 1 0,1-1 0,0 1 0,-1-1 0,2 0 0,25-2 0,-20-1 0,1 1 0,-1-2 0,0 1 0,-1-1 0,9-6 0,-2-1 0,-2-1 0,1 0 0,-2 0 0,1-1 0,-2-1 0,0 0 0,0 0 0,-2-1 0,0 0 0,0 0 0,-1 0 0,-1-1 0,-1 0 0,0 0 0,-1 0 0,-1-1 0,1-20 0,-3 37 0,0-1 0,0 0 0,0 1 0,1-1 0,-1 1 0,0-1 0,0 0 0,0 1 0,0-1 0,0 0 0,0 1 0,0-1 0,-1 0 0,1 1 0,0-1 0,0 1 0,0-1 0,-1 0 0,1 1 0,0-1 0,-1 1 0,1-1 0,0 1 0,-1-1 0,1 1 0,-1-1 0,1 1 0,-1-1 0,1 1 0,-1-1 0,1 1 0,-1 0 0,1-1 0,-1 1 0,1 0 0,-1 0 0,0 0 0,1-1 0,-1 1 0,0 0 0,1 0 0,-1 0 0,0 0 0,1 0 0,-1 0 0,1 0 0,-1 0 0,0 0 0,1 0 0,-1 0 0,0 1 0,1-1 0,-1 0 0,1 0 0,-1 1 0,0-1 0,0 1 0,-2 0 0,1 1 0,0-1 0,-1 1 0,1 0 0,0 0 0,0 0 0,0 0 0,0 0 0,1 0 0,-1 0 0,1 0 0,-1 1 0,0 2 0,0-2 0,1 0 0,0 0 0,0 0 0,0 0 0,0 0 0,0 0 0,1 0 0,0 1 0,-1-1 0,1 0 0,0 0 0,1 0 0,-1 1 0,1-1 0,-1 0 0,1 0 0,0 0 0,0 0 0,0 0 0,0 0 0,1 0 0,-1 0 0,1 0 0,0-1 0,0 1 0,0-1 0,0 1 0,0-1 0,1 0 0,-1 0 0,1 0 0,-1 0 0,1 0 0,0 0 0,0-1 0,-1 1 0,1-1 0,0 0 0,0 0 0,1 0 0,-1 0 0,0-1 0,5 1 0,3 1 0,-1-1 0,0 0 0,1 0 0,-1-1 0,1-1 0,-1 0 0,0 0 0,1-1 0,-1-1 0,0 1 0,0-2 0,16-7 0,-16 6 0,0-2 0,-1 0 0,0 0 0,-1 0 0,0-1 0,13-16 0,-17 19 0,0 0 0,0 0 0,-1-1 0,1 0 0,-1 0 0,-1 0 0,1 0 0,-1 0 0,0-1 0,-1 1 0,1-1 0,0-11 0,-2 17 0,0 0 0,0 0 0,0 0 0,-1 0 0,1 0 0,0 0 0,-1 0 0,1 0 0,-1 0 0,1 0 0,-1 0 0,1 0 0,-1 1 0,1-1 0,-1 0 0,0 0 0,0 1 0,1-1 0,-1 0 0,0 1 0,0-1 0,0 1 0,1-1 0,-1 1 0,0-1 0,0 1 0,0 0 0,0-1 0,0 1 0,0 0 0,0 0 0,0 0 0,0 0 0,0 0 0,0 0 0,0 0 0,0 0 0,0 0 0,0 0 0,0 1 0,0-1 0,0 0 0,0 1 0,0-1 0,-1 1 0,-4 1 0,0 0 0,0 0 0,0 1 0,0-1 0,1 1 0,-8 5 0,2 2 0,0 0 0,0 0 0,1 1 0,1 1 0,0 0 0,0 0 0,-13 26 0,17-28 0,1-1 0,0 1 0,1 0 0,0 0 0,0 0 0,1 1 0,0-1 0,1 0 0,0 1 0,1-1 0,0 1 0,2 12 0,-1-20 11,0 0 1,0 1-1,0-1 0,1 0 0,-1 0 1,1 0-1,0 0 0,0 0 1,0 0-1,0 0 0,1 0 1,-1-1-1,1 0 0,-1 1 0,1-1 1,0 0-1,0 0 0,0 0 1,0 0-1,0-1 0,0 0 0,0 1 1,1-1-1,-1 0 0,7 1 1,1 0-276,-1 0 0,1-1 1,0-1-1,0 1 1,0-2-1,0 1 1,14-4-1,13-7-7530</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14.732"/>
    </inkml:context>
    <inkml:brush xml:id="br0">
      <inkml:brushProperty name="width" value="0.025" units="cm"/>
      <inkml:brushProperty name="height" value="0.025" units="cm"/>
    </inkml:brush>
  </inkml:definitions>
  <inkml:trace contextRef="#ctx0" brushRef="#br0">63 6 10634,'0'0'17056,"-2"9"-15540,1-2-1276,-1-1 54,1 0-1,0 0 0,0 0 1,1 1-1,0-1 1,0 12-1,1-17-262,-1 1 0,1-1 0,-1 0 0,1 1 0,-1-1 0,1 0 0,0 0-1,0 1 1,-1-1 0,1 0 0,0 0 0,0 0 0,0 0 0,0 0 0,0 0 0,1 0 0,-1-1-1,0 1 1,0 0 0,1 0 0,-1-1 0,0 1 0,1-1 0,-1 1 0,0-1 0,1 0-1,-1 0 1,1 1 0,-1-1 0,0 0 0,1 0 0,-1 0 0,1-1 0,-1 1 0,0 0 0,1 0-1,-1-1 1,1 1 0,-1-1 0,3-1 0,-1 1-31,1-1 0,0 0 0,0 0 0,-1 0 0,1-1 0,-1 1 0,0-1 0,0 0 0,0 0 0,0 0 0,4-7 0,-5 8 0,0 1 0,-1-1 0,1 0 0,-1 0 0,0-1 0,0 1 0,0 0 0,0 0 0,0-1 0,0 1 0,0 0 0,-1-1 0,1 1 0,-1-1 0,0 1 0,0 0 0,0-1 0,0 1 0,0-1 0,0 1 0,-2-5 0,2 7 0,-1-1 0,0 0 0,0 0 0,0 1 0,0-1 0,0 1 0,0-1 0,0 1 0,0-1 0,0 1 0,-1 0 0,1-1 0,0 1 0,0 0 0,0 0 0,0 0 0,0 0 0,-1 0 0,1 0 0,0 0 0,-2 1 0,-26 4 0,18-1 0,1 0 0,0 1 0,-19 12 0,24-14 0,1-1 0,0 1 0,0 1 0,0-1 0,0 1 0,0-1 0,1 1 0,0 0 0,0 0 0,0 1 0,-3 5 0,6-10 0,0 0 0,0 1 0,0-1 0,0 0-1,0 1 1,0-1 0,0 0 0,0 1 0,0-1 0,1 0 0,-1 0 0,0 1 0,0-1-1,0 0 1,0 1 0,1-1 0,-1 0 0,0 0 0,0 1 0,0-1 0,1 0 0,-1 0-1,0 0 1,0 1 0,1-1 0,-1 0 0,0 0 0,1 0 0,-1 0 0,0 0 0,1 0-1,-1 1 1,0-1 0,0 0 0,1 0 0,-1 0 0,0 0 0,1 0 0,-1 0 0,0 0-1,1 0 1,-1 0 0,0-1 0,1 1 0,-1 0 0,0 0 0,1 0 0,18-3-1575,9-10-4095,1-13-4665</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15.529"/>
    </inkml:context>
    <inkml:brush xml:id="br0">
      <inkml:brushProperty name="width" value="0.025" units="cm"/>
      <inkml:brushProperty name="height" value="0.025" units="cm"/>
    </inkml:brush>
  </inkml:definitions>
  <inkml:trace contextRef="#ctx0" brushRef="#br0">235 358 4644,'0'0'1549,"7"-9"3805,-3 5-4881,39-57 4878,-40 56-4600,1-1 0,-2 1 0,1-1 0,-1 0 0,0 0 0,0 0 0,0 0 0,-1 0 0,0-1-1,0 1 1,-1-8 0,0 12-598,-1 1 0,0-1 1,0 1-1,0 0 0,0 0 0,0-1 0,0 1 0,0 0 0,0 0 0,-1 0 0,1 0 0,0 0 0,-1 0 1,1 1-1,-1-1 0,1 0 0,-1 1 0,1-1 0,-1 1 0,1-1 0,-1 1 0,1 0 0,-1 0 0,0-1 0,1 1 1,-1 0-1,0 1 0,1-1 0,-1 0 0,-2 1 0,-54 8 424,46-4-564,0 1 1,1 0 0,0 0-1,0 1 1,0 1-1,1-1 1,0 2 0,-12 13-1,16-16-16,0 0 0,0 1-1,1 0 1,0 0-1,0 1 1,1-1-1,0 1 1,0 0 0,1 0-1,0 1 1,1-1-1,-1 0 1,0 12-1,3-19 5,0 0-1,0 0 0,0 0 0,0 0 1,0 1-1,0-1 0,0 0 0,0 0 1,1 0-1,-1 0 0,1 0 0,-1 0 1,1 0-1,-1 0 0,1 0 0,-1 0 0,1 0 1,0 0-1,-1 0 0,1 0 0,0 0 1,0 0-1,0-1 0,0 1 0,0 0 1,1 0-1,1 0 6,0 0-1,0 0 1,1 0 0,-1 0 0,0 0-1,0-1 1,0 0 0,1 0 0,4 0-1,3-1 11,-1 0-1,0-1 0,0 0 0,1-1 0,14-6 0,-10 2 24,-1-1-1,0-1 1,0 0 0,-1-1-1,-1-1 1,1 0-1,-2 0 1,1-1-1,-2-1 1,14-19 0,-19 25-19,0-1 0,0 0 1,-1-1-1,0 1 1,0-1-1,-1 0 1,0 0-1,0 0 0,-1 0 1,-1 0-1,1-1 1,-1 1-1,-1 0 0,0-1 1,0 1-1,-1 0 1,0-1-1,-1 1 1,-4-16-1,3 20-20,1 0 0,-1 0 0,-1 1 0,1-1 0,-1 1 0,1-1 0,-1 1 0,-1 0 0,1 1 0,0-1 0,-1 1 0,0 0 0,0 0 0,0 0 0,0 1 0,0-1 0,0 1 0,-1 0 0,1 1 0,-1 0 0,1 0 0,-1 0 0,0 0 0,1 1 0,-9 0 0,-2 0 0,-1 0 0,1 1 0,-1 1 0,1 1 0,0 0 0,0 1 0,-25 10 0,-4 9 19,43-22-24,0 0 1,0 0 0,1 1 0,-1-1-1,1 0 1,-1 1 0,1-1 0,-1 1-1,1-1 1,0 1 0,0-1 0,0 1-1,0 0 1,0 0 0,0 0 0,0-1-1,0 1 1,1 0 0,-1 0 0,1 0-1,-1 4 1,1-6-117,1 1-1,-1 0 0,0 0 1,1 0-1,-1-1 0,1 1 1,-1 0-1,1 0 0,-1-1 1,1 1-1,0-1 1,-1 1-1,1 0 0,0-1 1,-1 1-1,1-1 0,0 1 1,-1-1-1,1 0 0,0 1 1,0-1-1,0 0 0,0 0 1,-1 1-1,1-1 1,0 0-1,1 0 0,30 2-5809,-26-2 4058,30 1-8975</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15.872"/>
    </inkml:context>
    <inkml:brush xml:id="br0">
      <inkml:brushProperty name="width" value="0.025" units="cm"/>
      <inkml:brushProperty name="height" value="0.025" units="cm"/>
    </inkml:brush>
  </inkml:definitions>
  <inkml:trace contextRef="#ctx0" brushRef="#br0">67 1 15182,'0'0'11243,"-46"51"-9321,35-24-225,5 5-383,3 0-417,3-1-577,2-1-224,14-8 0,8-6-1057,5-4-1057,-4-7-1249,-1-4-801,-9-1-1249,-7 0-3619</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16.246"/>
    </inkml:context>
    <inkml:brush xml:id="br0">
      <inkml:brushProperty name="width" value="0.025" units="cm"/>
      <inkml:brushProperty name="height" value="0.025" units="cm"/>
    </inkml:brush>
  </inkml:definitions>
  <inkml:trace contextRef="#ctx0" brushRef="#br0">0 127 15855,'0'0'9737,"89"3"-8039,-32-13-33,8-2-512,4-4-608,-4 1-417,-8 1-96,-7 2-160,-14 3-641,-10 1-800,-10 3-705,-9 0-481,-7 0-1057,0-3-1024,-9-3-7079</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16.589"/>
    </inkml:context>
    <inkml:brush xml:id="br0">
      <inkml:brushProperty name="width" value="0.025" units="cm"/>
      <inkml:brushProperty name="height" value="0.025" units="cm"/>
    </inkml:brush>
  </inkml:definitions>
  <inkml:trace contextRef="#ctx0" brushRef="#br0">0 90 18546,'0'0'7623,"77"-38"-5926,-18 32-95,10-2-705,5 1-481,4 1-352,-3 0-256,-10 1-1826,-14-2-3555,-15 1-3620</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16.962"/>
    </inkml:context>
    <inkml:brush xml:id="br0">
      <inkml:brushProperty name="width" value="0.025" units="cm"/>
      <inkml:brushProperty name="height" value="0.025" units="cm"/>
    </inkml:brush>
  </inkml:definitions>
  <inkml:trace contextRef="#ctx0" brushRef="#br0">1 210 15631,'0'0'9150,"9"-3"-6994,115-23-469,1 6-1,128-5 0,-73 9-915,-48 3-1099,54-5-1696,253-58-1,-438 76 2188,25-8-1852,-21 5-1144,-17 1-554,-15 2-2758,-7 0-5503</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17.307"/>
    </inkml:context>
    <inkml:brush xml:id="br0">
      <inkml:brushProperty name="width" value="0.025" units="cm"/>
      <inkml:brushProperty name="height" value="0.025" units="cm"/>
    </inkml:brush>
  </inkml:definitions>
  <inkml:trace contextRef="#ctx0" brushRef="#br0">248 248 12172,'0'0'13815,"-6"-8"-11856,4 4-1899,-1 1-1,0 0 0,1 0 0,-1 0 0,0 0 1,0 0-1,0 1 0,-1-1 0,1 1 1,-1 0-1,1 0 0,-1 0 0,0 1 0,0-1 1,1 1-1,-1 0 0,0 0 0,0 0 0,0 0 1,-1 1-1,1 0 0,0 0 0,0 0 0,0 0 1,0 1-1,0-1 0,0 1 0,0 0 0,0 0 1,0 1-1,0-1 0,-3 3 0,-2 0-14,1 1-1,-1 1 0,1 0 0,0 0 1,1 0-1,0 1 0,0 0 0,0 0 1,1 1-1,-8 11 0,11-14 44,-1 0 0,1 0 0,0 0 0,1 0 0,-1 1-1,1-1 1,0 1 0,0 0 0,1 0 0,0-1 0,0 1 0,0 0 0,1 0 0,0 0-1,0 0 1,0 0 0,1 0 0,2 8 0,-2-11-72,0-1-1,1-1 1,-1 1 0,1 0-1,-1 0 1,1-1 0,0 1-1,0-1 1,0 1 0,0-1-1,0 0 1,0 0 0,0 1-1,0-2 1,1 1 0,-1 0-1,0 0 1,1-1 0,-1 1-1,0-1 1,1 0 0,-1 0-1,1 0 1,-1 0 0,0 0-1,5-1 1,4 0 41,-1 0 1,1-1-1,-1 0 1,21-6-1,-18 2-57,0 0 0,0-1 0,-1 0 0,0-1 0,0 0 0,-1-1 0,0 0 0,0-1 0,-1 0 0,-1-1 0,1 0 0,-2 0 0,1-1 0,-2 0 0,0 0 0,0-1 0,-1 0 0,-1-1 0,0 1 0,0-1 0,-2 0 0,0 0 0,0 0 0,-1 0 0,-1 0 0,-1-16 0,0 26 1,-1-1 1,1 1-1,-1-1 0,0 1 1,-1-1-1,1 1 0,-1 0 1,0 0-1,0 0 0,0 0 1,0 0-1,-1 0 0,0 0 1,1 1-1,-2-1 0,1 1 1,0 0-1,0 0 0,-1 0 1,0 0-1,0 1 0,0-1 1,0 1-1,0 0 0,0 0 1,0 1-1,-1-1 0,1 1 1,0 0-1,-1 0 0,1 0 1,-1 1-1,0 0 0,-8 0 1,8 0-10,-1 0 0,1 0 0,-1 0 1,1 1-1,0 0 0,0 0 0,-1 0 0,1 1 1,0 0-1,0 0 0,0 0 0,0 1 1,1-1-1,-1 1 0,1 0 0,-1 1 0,1-1 1,0 1-1,1-1 0,-1 1 0,0 0 0,1 1 1,0-1-1,0 1 0,0-1 0,1 1 1,0 0-1,-1 0 0,-1 8 0,4-12-185,-1 1-1,1-1 1,0 0 0,0 1-1,0-1 1,0 0 0,0 1-1,0-1 1,0 0 0,1 1-1,-1-1 1,0 0 0,1 1-1,-1-1 1,1 0 0,-1 0-1,1 1 1,-1-1 0,1 0-1,0 0 1,0 0 0,0 0-1,0 0 1,0 0-1,0 0 1,0 0 0,0 0-1,0 0 1,0-1 0,2 2-1,3 0-947,-1 0-1,1 0 0,-1-1 0,1 1 0,0-1 0,5 0 1,29 2-6306</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17.680"/>
    </inkml:context>
    <inkml:brush xml:id="br0">
      <inkml:brushProperty name="width" value="0.025" units="cm"/>
      <inkml:brushProperty name="height" value="0.025" units="cm"/>
    </inkml:brush>
  </inkml:definitions>
  <inkml:trace contextRef="#ctx0" brushRef="#br0">107 0 18449,'0'0'12316,"-6"11"-10768,-10 16-1315,-43 80 2,54-98-237,2 0 1,-1 0 0,1 0 0,0 0-1,1 1 1,0-1 0,0 1 0,1-1-1,1 1 1,0 14 0,1-22 1,0 0 0,0 0 0,0-1 0,1 1 0,-1 0 0,0-1 0,1 1 0,-1-1 0,1 0 0,0 1 0,-1-1 0,1 0 0,0 0 0,0 0 0,0 0 0,0 0 0,0-1 0,0 1 0,0 0 0,0-1 0,0 0 0,0 1 0,0-1 0,0 0 0,1 0 0,-1 0 0,3-1 0,62-4 0,-25-9-1942,-38 12 1410,0-1-1,0 1 1,0 0-1,0-1 1,-1 0 0,1 0-1,-1 0 1,0 0-1,0 0 1,0-1 0,-1 0-1,1 1 1,2-5-1,2-15-7303</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18.022"/>
    </inkml:context>
    <inkml:brush xml:id="br0">
      <inkml:brushProperty name="width" value="0.025" units="cm"/>
      <inkml:brushProperty name="height" value="0.025" units="cm"/>
    </inkml:brush>
  </inkml:definitions>
  <inkml:trace contextRef="#ctx0" brushRef="#br0">60 25 15855,'0'0'11243,"-54"-25"-7400,48 25-2017,10 5-1826,14 2-545,5-6-3554,2-1-8169</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6.818"/>
    </inkml:context>
    <inkml:brush xml:id="br0">
      <inkml:brushProperty name="width" value="0.025" units="cm"/>
      <inkml:brushProperty name="height" value="0.025" units="cm"/>
    </inkml:brush>
  </inkml:definitions>
  <inkml:trace contextRef="#ctx0" brushRef="#br0">1 139 16848,'0'0'7164,"11"5"-5776,2 0-980,2-1 1,-1 0-1,0-1 0,1-1 0,-1 0 1,1-1-1,27-1 0,119-16 777,-109 9-1018,260-26 170,248-37-1411,-554 69 894,43-12-1776,-21-2-4855,-21 5-423</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23.543"/>
    </inkml:context>
    <inkml:brush xml:id="br0">
      <inkml:brushProperty name="width" value="0.025" units="cm"/>
      <inkml:brushProperty name="height" value="0.025" units="cm"/>
    </inkml:brush>
  </inkml:definitions>
  <inkml:trace contextRef="#ctx0" brushRef="#br0">24 87 2755,'-19'-43'13583,"18"41"-13288,0 1-1,1-1 1,-1 1-1,1-1 1,-1 1-1,1-1 1,0 1-1,-1-1 1,1 1-1,0-1 1,0 1-1,0-1 1,0 0-1,0 1 1,1-1-1,-1 1 1,0-1-1,1 1 1,-1-1-1,1 1 1,0-1-1,-1 1 1,1 0-1,0-1 1,0 1-1,2-2 1,-3 3-188,0-1 0,1 1 1,-1 0-1,0 0 0,1 0 1,-1 0-1,1-1 0,-1 1 1,0 0-1,1 0 0,-1 0 1,1 0-1,-1 0 0,0 0 1,1 0-1,-1 0 0,1 0 1,-1 0-1,1 0 0,-1 1 1,0-1-1,1 0 0,-1 0 1,0 0-1,1 0 1,-1 1-1,1-1 0,-1 0 1,0 0-1,1 1 0,-1-1 1,0 0-1,0 1 0,1-1 1,-1 0-1,0 1 0,0-1 1,1 0-1,-1 1 0,0-1 1,0 0-1,0 1 0,0-1 1,0 1-1,1-1 0,-1 1 1,3 22 758,-2-20-579,-2 244 1514,-2-105-1323,3-138-554,2 22-3711,-2-25 3506,0-1 0,1 1 0,-1-1 0,0 1 0,1-1 1,-1 1-1,0 0 0,1-1 0,-1 1 0,0-1 0,1 0 1,-1 1-1,1-1 0,-1 1 0,1-1 0,-1 0 0,1 1 0,0-1 1,-1 0-1,1 0 0,-1 1 0,1-1 0,0 0 0,-1 0 1,1 0-1,-1 0 0,1 0 0,0 0 0,-1 0 0,1 0 0,0 0 1,-1 0-1,1 0 0,0 0 0,13-4-17928</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26.989"/>
    </inkml:context>
    <inkml:brush xml:id="br0">
      <inkml:brushProperty name="width" value="0.025" units="cm"/>
      <inkml:brushProperty name="height" value="0.025" units="cm"/>
    </inkml:brush>
  </inkml:definitions>
  <inkml:trace contextRef="#ctx0" brushRef="#br0">63 2 9033,'0'0'14322,"9"-2"-12533,-1 3-1496,0-1 0,-1 1 1,1 0-1,0 1 0,-1 0 0,1 0 1,-1 0-1,1 1 0,-1 0 1,0 1-1,-1-1 0,1 1 0,0 1 1,-1-1-1,10 11 0,11 6-111,-1 2-1,-1 1 0,-1 1 1,-1 1-1,-2 1 0,0 1 1,-2 0-1,-1 2 1,18 41-1,-27-52-115,-2 0-1,0 1 1,-2 0 0,0 0-1,-1 0 1,-1 0 0,0 1 0,-2 0-1,-1-1 1,0 1 0,-2-1-1,0 1 1,-1-1 0,-1 1 0,-1-1-1,-14 36 1,-1-14-51,-2-1 1,-1-1-1,-2-1 1,-33 39-1,4-13-208,-83 75-1,88-97-2195,16-22-3662,8-11-5730</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28.508"/>
    </inkml:context>
    <inkml:brush xml:id="br0">
      <inkml:brushProperty name="width" value="0.025" units="cm"/>
      <inkml:brushProperty name="height" value="0.025" units="cm"/>
    </inkml:brush>
  </inkml:definitions>
  <inkml:trace contextRef="#ctx0" brushRef="#br0">1 0 11883,'0'0'15279,"16"74"-14030,-15-34-512,2 4-481,-1 5-160,1 3-64,2-2-96,-3 0-1057,3-6-1474,-2-8-896,-3-9-1121,0-7-2403</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28.868"/>
    </inkml:context>
    <inkml:brush xml:id="br0">
      <inkml:brushProperty name="width" value="0.025" units="cm"/>
      <inkml:brushProperty name="height" value="0.025" units="cm"/>
    </inkml:brush>
  </inkml:definitions>
  <inkml:trace contextRef="#ctx0" brushRef="#br0">0 86 18417,'0'0'2499,"53"-36"-449,1 26-417,20 6-1120,21 0-417,15 0-192,8-6-2178,8-8-4613</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22.984"/>
    </inkml:context>
    <inkml:brush xml:id="br0">
      <inkml:brushProperty name="width" value="0.025" units="cm"/>
      <inkml:brushProperty name="height" value="0.025" units="cm"/>
    </inkml:brush>
  </inkml:definitions>
  <inkml:trace contextRef="#ctx0" brushRef="#br0">6865 543 7847,'0'0'7271,"-1"-8"-9326,-6-21 1561,6 25 772,-1 0 0,1 0 1,-1 0-1,0 0 0,0 1 0,0-1 0,-1 1 0,1-1 0,-1 1 0,0 0 0,0 0 0,0 0 0,0 0 0,0 1 0,-1-1 0,1 1 0,-6-3 0,-66-30 221,-2 4 0,-104-28 0,66 23 129,-19-4-524,-2 6 0,-151-17 1,-284-8 749,359 40-660,175 16-178,-965-65 53,-263 59 68,1216 9-108,-95 5 299,-1 5 0,-178 38-1,-278 91-652,348-76 329,182-47-5,-339 92 180,332-82-126,1 2 0,2 4 0,-81 47-1,132-64-58,0 1-1,0 1 0,2 1 0,0 1 1,1 1-1,1 0 0,1 2 0,1 0 0,1 2 1,1 0-1,1 0 0,1 2 0,2-1 0,0 2 1,2 0-1,0 0 0,2 1 0,1 0 0,2 0 1,0 0-1,-1 54 0,5-51-7,2-1-1,0 1 1,2-1-1,2 0 1,0 0-1,2 0 1,1-1-1,2 0 1,0 0-1,2-1 1,2-1-1,0 0 1,32 45-1,-7-21 53,3-2 0,1-2-1,2-2 1,3-1 0,96 67 0,290 148 408,-240-162-371,265 92 0,221 28 31,-322-123 38,592 75 0,381-52-112,-523-101 27,-650-28 104,-1-7 0,-1-7 0,168-51-1,-220 46-119,-1-5 0,-2-4-1,-1-4 1,-3-5 0,167-112 0,-237 143-19,-2-2 0,-1 0 0,0-1 0,-1-2 0,-2 0 0,0-1 0,-2-1 0,0-1 0,-2-1 0,-1 0 0,-1-2 0,-2 1 0,0-2 0,-2 1 0,-1-2 0,-2 1 0,8-58 0,-11 49 80,-2-1-1,-2 1 1,-1 0-1,-2-1 1,-2 1-1,-1 0 1,-3 1 0,0-1-1,-19-48 1,-12-4 355,-5 1 1,-73-115-1,-133-152 528,207 301-838,-1 2 1,-4 3-1,-65-57 1,81 81-348,-2 2 1,0 2-1,-2 1 1,-1 1-1,0 2 0,-70-24 1,23 18-1325,-139-22-1,14 17-3994,145 21 2457,-75-10-8941</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25.911"/>
    </inkml:context>
    <inkml:brush xml:id="br0">
      <inkml:brushProperty name="width" value="0.025" units="cm"/>
      <inkml:brushProperty name="height" value="0.025" units="cm"/>
    </inkml:brush>
  </inkml:definitions>
  <inkml:trace contextRef="#ctx0" brushRef="#br0">3 0 11627,'0'0'18898,"0"9"-17750,-2 110-54,2-118-1094,0 0 0,0 0 0,-1 0 0,1 0 0,1 0 0,-1 0 0,0 0 0,0 0 0,0 0 0,1 0 0,-1 0 0,0 0 0,1 0 0,-1 0 0,1 0 0,-1 0 0,1 0 0,-1 0 0,1 0 0,0-1 0,-1 1 0,1 0 0,0 0 0,0-1 0,0 1 0,0-1 0,-1 1 0,1 0 0,0-1 0,2 1 0,-1-1 0,1 1 0,0-1 0,0 0 0,-1 0 0,1-1 0,0 1 0,-1 0 0,1-1 0,0 0 0,-1 1 0,5-3 0,6-3 0,-1 0 0,1-1 0,18-14 0,10-16 0,-33 28 0,0 1 0,1-1 0,0 2 0,1-1 0,0 2 0,0-1 0,20-8 0,-30 14 0,0 1 0,1 0 0,-1 0 0,0 0 0,1 0 0,-1 0 0,0 0 0,1 0 0,-1 0 0,0 0 0,1 0 0,-1 0 0,0 0 0,1 0 0,-1 0 0,0 0 0,1 0 0,-1 0 0,0 1 0,1-1 0,-1 0 0,0 0 0,1 0 0,-1 0 0,0 1 0,0-1 0,1 0 0,-1 0 0,0 1 0,0-1 0,0 0 0,1 0 0,-1 1 0,0-1 0,0 0 0,0 1 0,0-1 0,1 0 0,-1 1 0,0-1 0,0 1 0,0 21 0,-11 21 0,0-16 0,7-20 0,1 1 0,0-1 0,0 1 0,1 0 0,0 0 0,0 0 0,-1 15 0,3-22-43,1-1 1,-1 1-1,0-1 1,1 1-1,-1-1 1,0 1-1,1-1 0,-1 1 1,1-1-1,-1 0 1,1 1-1,-1-1 0,0 0 1,1 1-1,-1-1 1,1 0-1,0 0 1,-1 1-1,1-1 0,-1 0 1,1 0-1,-1 0 1,1 0-1,0 0 0,-1 0 1,1 0-1,-1 0 1,1 0-1,-1 0 1,1 0-1,0 0 0,-1 0 1,1 0-1,-1 0 1,1-1-1,-1 1 1,1 0-1,-1-1 0,1 1 1,-1 0-1,2-1 1,25-12-5526,-7-5-3379</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26.680"/>
    </inkml:context>
    <inkml:brush xml:id="br0">
      <inkml:brushProperty name="width" value="0.025" units="cm"/>
      <inkml:brushProperty name="height" value="0.025" units="cm"/>
    </inkml:brush>
  </inkml:definitions>
  <inkml:trace contextRef="#ctx0" brushRef="#br0">131 21 19667,'-8'1'3507,"1"-1"-3011,1 1 1,-1 0-1,0 1 1,1 0-1,-1 0 1,1 0-1,-1 1 1,1 0-1,0 0 1,-8 6-1,10-7-407,1 1 0,0 0-1,-1 0 1,1 0 0,0 0 0,1 0-1,-1 1 1,1-1 0,-1 1-1,1 0 1,0 0 0,0 0 0,1 0-1,-1 0 1,1 0 0,0 0-1,0 0 1,0 0 0,1 1-1,-1 5 1,1-7-72,0 1 1,0-1-1,1 0 0,-1 0 1,1 0-1,-1 0 0,1 0 1,0 0-1,0 0 0,0 0 1,1 0-1,-1 0 0,1-1 0,-1 1 1,4 4-1,-3-6 22,0 0 0,0 1-1,-1-1 1,1 0 0,0 0-1,0 0 1,0 0 0,0 0 0,1-1-1,-1 1 1,0 0 0,0-1 0,0 0-1,0 0 1,1 1 0,-1-1 0,0-1-1,0 1 1,1 0 0,-1 0-1,0-1 1,0 1 0,4-2 0,-2 0-7,0 0 0,0 0 0,-1 0 0,1 0-1,-1 0 1,1-1 0,-1 1 0,0-1 0,0 0 0,0 0 0,0 0 0,-1 0 0,1-1 0,-1 1 0,0-1 0,0 0 0,0 1 0,1-5 0,0 0 13,0 1 1,-1 0-1,0 0 1,0-1-1,-1 1 1,0-1-1,-1 0 1,1 1-1,-2-9 1,1 15-46,0 0 0,0-1 0,-1 1 0,1 0 0,0 0 0,-1 0 0,1 0 0,-1 0 0,1 0 0,-1 0 0,0 0 0,1 0 0,-1 0 0,0 0 0,0 0 0,1 0 0,-1 1 0,0-1 0,0 0 0,0 1 0,0-1 0,0 0 0,0 1 0,0-1 0,0 1 0,-2-1 0,5 1 0,19-2 0,22-2-156,-19 0-92,0 2-1,-1 0 1,1 2-1,0 0 1,0 2-1,36 7 1,-57-9 276,-1 1 1,0-1 0,1 1-1,-1 0 1,0 0 0,0 0-1,0 0 1,0 0-1,0 1 1,0-1 0,0 1-1,0-1 1,0 1-1,0 0 1,-1 0 0,1 0-1,-1 0 1,0 0-1,1 0 1,-1 0 0,0 0-1,0 0 1,0 0-1,0 4 1,0 1 128,0 0 1,-1 0-1,0 1 1,-1-1-1,0 0 0,-2 12 1,0-2-80,2-17-78,1 1 0,0-1 0,0 0 0,0 1 0,0-1 0,1 0 0,-1 1 0,0-1 0,0 0 0,0 1 0,0-1 0,0 0 0,0 1 0,0-1 0,1 0 0,-1 0 0,0 1 0,0-1 0,0 0 0,1 1 0,-1-1 0,0 0 0,0 0 0,1 0 0,-1 1 0,0-1 0,0 0 0,1 0 0,-1 0 0,0 0 0,1 0 0,-1 1 0,0-1 0,1 0 0,-1 0 0,1 0 0,19 0 0,19-10 0,-17-2 0,-1 0 0,0-2 0,-1 0 0,30-28 0,-52 45 0,-1 0 0,1 0 0,0 1 0,0-1 0,0 0 0,0 1 0,0 0 0,1-1 0,-1 1 0,1 0 0,0 0 0,1 0 0,-1 0 0,0 6 0,1-8 0,-1 1 0,1-1 0,0 1 0,0-1 0,0 1 0,1-1 0,-1 1 0,1-1 0,-1 0 0,1 1 0,0-1 0,0 0 0,0 1 0,0-1 0,0 0 0,0 0 0,1 0 0,-1 0 0,1 0 0,-1 0 0,1 0 0,0 0 0,0-1 0,3 3 0,5 0 0,1 0 0,0-1 0,-1-1 0,1 0 0,0 0 0,0-1 0,1-1 0,-1 0 0,0 0 0,0-1 0,17-3 0,-24 3 0,1 0 0,0 0 0,-1-1 0,1 0 0,-1 0 0,0 0 0,0 0 0,1 0 0,-1-1 0,-1 0 0,1 0 0,6-6 0,-8 6 0,0 0 0,0 1 0,-1-1 0,1 0 0,-1 0 0,0 0 0,0 0 0,0 0 0,0 0 0,-1 0 0,1 0 0,-1-1 0,0 1 0,0 0 0,0 0 0,0 0 0,-1 0 0,1-1 0,-1 1 0,1 0 0,-3-4 0,1 2 0,0 0 0,-1 0 0,0 0 0,0 1 0,0-1 0,0 1 0,-1 0 0,0 0 0,0 0 0,0 0 0,0 1 0,-1-1 0,1 1 0,-1 0 0,0 1 0,1-1 0,-1 1 0,-1 0 0,-8-3 0,4 9-1251,7 7-3386,2-2-3408</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28.968"/>
    </inkml:context>
    <inkml:brush xml:id="br0">
      <inkml:brushProperty name="width" value="0.025" units="cm"/>
      <inkml:brushProperty name="height" value="0.025" units="cm"/>
    </inkml:brush>
  </inkml:definitions>
  <inkml:trace contextRef="#ctx0" brushRef="#br0">217 250 5894,'0'0'7719,"2"-8"-3358,4-29-1035,-5 36-3164,-1-1 1,0 1-1,0 0 0,0-1 1,0 1-1,0 0 0,-1-1 1,1 1-1,0 0 0,-1 0 1,1-1-1,0 1 0,-1 0 0,0 0 1,1 0-1,-1-1 0,0 1 1,1 0-1,-1 0 0,0 0 1,0 0-1,0 0 0,0 0 1,0 1-1,0-1 0,0 0 0,0 0 1,0 1-1,-1-1 0,1 1 1,0-1-1,0 1 0,-1-1 1,1 1-1,0 0 0,0-1 1,-1 1-1,1 0 0,0 0 0,-1 0 1,1 0-1,-2 1 0,-3-1 25,1 0 0,-1 0-1,1 1 1,-1 0 0,1 0-1,-1 0 1,1 1-1,-8 3 1,3 1-77,1 1 0,-1 0-1,1 0 1,1 1 0,-1 0 0,1 1-1,1 0 1,-1 0 0,1 1 0,-8 15-1,11-17-67,-1 1-1,1-1 1,0 1-1,1 0 1,0 1-1,0-1 1,1 0-1,0 1 1,1-1-1,0 1 1,0 0-1,1-1 1,1 13-1,0-21-31,-1 1 0,1 0 0,0-1-1,-1 1 1,1 0 0,0-1 0,0 1 0,0-1-1,0 1 1,0-1 0,1 0 0,-1 1-1,0-1 1,1 0 0,-1 0 0,1 0 0,-1 0-1,1 0 1,-1 0 0,1 0 0,0-1-1,-1 1 1,1 0 0,0-1 0,-1 0 0,1 1-1,0-1 1,0 0 0,0 0 0,-1 0-1,1 0 1,0 0 0,0 0 0,0-1 0,1 1-1,6-2 75,-1 1-1,0-1 0,0 0 0,0-1 0,0 1 0,12-8 1,0-2-74,-1-2 1,-1 0 0,0-1-1,-1-1 1,0 0 0,-1-1-1,-1-1 1,-1 0 0,14-24-1,-7 6-14,-1 0 0,-2-1 0,-2 0-1,15-54 1,-26 76 4,-14 43 0,-14 52 0,18-60 0,-3 5 0,2-1 0,0 1 0,2 1 0,1-1 0,1 1 0,1 35 0,2-59-11,-1-1 0,0 0 0,1 1-1,-1-1 1,1 1 0,-1-1 0,1 0 0,-1 1 0,1-1 0,0 0-1,0 0 1,0 1 0,0-1 0,0 0 0,0 0 0,0 0 0,0 0-1,0 0 1,0 0 0,1-1 0,-1 1 0,0 0 0,1-1-1,-1 1 1,0-1 0,1 1 0,-1-1 0,1 1 0,-1-1 0,1 0-1,-1 0 1,1 0 0,-1 0 0,1 0 0,-1 0 0,2-1 0,0 1-135,0 0 1,0-1 0,0 1 0,0-1-1,0 0 1,0 0 0,-1 0 0,1 0-1,0 0 1,-1-1 0,1 1 0,-1-1-1,1 0 1,-1 0 0,0 0 0,0 0-1,3-3 1,5-16-6293,-1-1-3315</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29.481"/>
    </inkml:context>
    <inkml:brush xml:id="br0">
      <inkml:brushProperty name="width" value="0.025" units="cm"/>
      <inkml:brushProperty name="height" value="0.025" units="cm"/>
    </inkml:brush>
  </inkml:definitions>
  <inkml:trace contextRef="#ctx0" brushRef="#br0">70 0 10282,'0'0'20211,"-4"10"-19186,3-8-982,-11 22 158,1 0 0,1 1 0,2 0 0,0 0 0,-7 46 0,15-70-201,0-1 0,0 1 0,0-1 0,0 1 0,0 0 0,0-1 0,1 1 0,-1-1 0,0 1 0,0 0 0,1-1 0,-1 1 0,0-1 0,0 1 0,1-1 0,-1 1 0,1-1 0,-1 1 0,1-1 0,-1 0 0,0 1 0,1-1 0,-1 1 0,1-1 0,0 0 0,-1 0 0,1 1 0,-1-1 0,1 0 0,-1 0 0,1 0 0,0 1 0,-1-1 0,1 0 0,0 0 0,-1 0 0,1 0 0,-1 0 0,1 0 0,0-1 0,-1 1 0,1 0 0,-1 0 0,1 0 0,0 0 0,-1-1 0,1 1 0,-1 0 0,1-1 0,0 1 0,32-16 0,-4-4 0,45-42 0,5-4 0,-78 65 0,0 1 0,0-1 0,0 0 0,0 0 0,0 0 0,0 1 0,1-1 0,-1 1 0,0-1 0,0 1 0,0-1 0,1 1 0,-1 0 0,0-1 0,0 1 0,1 0 0,-1 0 0,0 0 0,0 0 0,1 0 0,-1 0 0,2 1 0,-2 0 0,0 0 0,0-1 0,0 1 0,-1 0 0,1 0 0,0 0 0,0 0 0,-1 0 0,1 0 0,-1 0 0,1 0 0,-1 0 0,1 0 0,-1 0 0,0 0 0,1 1 0,-1-1 0,0 0 0,0 2 0,1 9 0,-1 0 0,-1 1 0,-3 19 0,3-24 0,-8 53 0,9-61 0,0 1 0,0-1 0,0 0 0,0 1 0,0-1 0,0 0 0,0 1 0,0-1 0,0 0 0,0 1 0,1-1 0,-1 0 0,0 1 0,0-1 0,0 0 0,1 0 0,-1 1 0,0-1 0,0 0 0,1 0 0,-1 1 0,0-1 0,0 0 0,1 0 0,-1 0 0,0 0 0,1 0 0,-1 1 0,0-1 0,1 0 0,-1 0 0,0 0 0,1 0 0,-1 0 0,0 0 0,1 0 0,18-3 0,16-11 0,19-27 0,-44 32 0,0 0 0,1 1 0,0 0 0,0 1 0,23-11 0,-34 18 0,1 1 0,-1-1 0,1 0 0,-1 0 0,1 0 0,-1 1 0,1-1 0,-1 0 0,1 0 0,-1 1 0,0-1 0,1 1 0,-1-1 0,0 0 0,1 1 0,-1-1 0,0 1 0,1-1 0,-1 1 0,0-1 0,0 0 0,1 1 0,-1-1 0,0 1 0,0 0 0,0-1 0,0 1 0,0-1 0,0 1 0,0-1 0,0 1 0,0-1 0,0 1 0,0-1 0,0 1 0,0-1 0,0 1 0,-1-1 0,1 1 0,0-1 0,0 1 0,-5 27 0,-6-3 33,-6 15-30,16-39-17,0 1-1,1 0 1,-1-1 0,1 1-1,-1 0 1,1 0 0,0 0-1,0-1 1,0 1-1,0 0 1,0 0 0,0 0-1,0-1 1,1 1 0,-1 0-1,2 2 1,5-2-2196,11-2-4885</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30.308"/>
    </inkml:context>
    <inkml:brush xml:id="br0">
      <inkml:brushProperty name="width" value="0.025" units="cm"/>
      <inkml:brushProperty name="height" value="0.025" units="cm"/>
    </inkml:brush>
  </inkml:definitions>
  <inkml:trace contextRef="#ctx0" brushRef="#br0">0 0 5573,'0'0'26484,"14"1"-25854,237 21-534,-105-8-112,-141-14 16,-1 1 0,0-1 0,0 1 0,0 0 0,0 0 0,0 0 0,0 0 0,7 4 0,-11-5 0,0 1 0,1-1 0,-1 0 0,0 0 0,0 1 0,1-1 0,-1 0 0,0 1 0,0-1 0,1 0 0,-1 1 0,0-1 0,0 0 0,0 1 0,1-1 0,-1 1 0,0-1 0,0 0 0,0 1 0,0-1 0,0 1 0,0-1 0,0 0 0,0 1 0,0-1 0,0 1 0,0-1 0,0 0 0,0 1 0,-1 0 0,-16 16 0,-47 18 0,-1-3 0,-1-2 0,-84 24 0,116-42 0,117-34-2461,-15 5-2824,-27 5-4137</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30.699"/>
    </inkml:context>
    <inkml:brush xml:id="br0">
      <inkml:brushProperty name="width" value="0.025" units="cm"/>
      <inkml:brushProperty name="height" value="0.025" units="cm"/>
    </inkml:brush>
  </inkml:definitions>
  <inkml:trace contextRef="#ctx0" brushRef="#br0">267 11 8104,'0'0'10452,"-10"-3"-5290,2 1-4755,0 0-1,0 1 0,0 0 1,-1 0-1,1 1 1,0 0-1,-1 0 0,1 1 1,0 0-1,-1 0 0,1 1 1,0 0-1,0 1 0,0-1 1,1 1-1,-9 5 0,4 1-183,0 0 1,1 0-1,0 1 0,1 0 0,-16 20 0,23-26-185,0 0 0,0 0 0,0 0 1,1 0-1,-1 1 0,1-1 0,0 1 0,0-1 1,1 1-1,0 0 0,-1-1 0,2 1 0,-1 0 1,0 0-1,1 0 0,0 0 0,0 0 0,1 0 1,-1 0-1,3 9 0,-1-11-38,0 0 0,1 0 0,-1 0 0,1 0 0,0 0 0,0 0 0,0-1 0,0 1 0,0-1 0,0 0 0,1 0 0,-1 0 0,1-1 0,-1 1 0,1-1 0,0 1 0,0-1 0,0-1 0,0 1 0,-1 0 0,1-1 0,6 0 0,9 1 0,1 0 0,-1-2 0,24-3 0,-31 2 0,-1 0 0,0-1 0,1-1 0,-2 0 0,1 0 0,0-1 0,-1-1 0,0 1 0,0-2 0,13-10 0,-18 13 0,1-1 0,-1 1 0,-1-1 0,1 0 0,-1-1 0,0 1 0,0-1 0,0 0 0,-1 0 0,0 0 0,0 0 0,-1 0 0,1-1 0,-1 1 0,-1-1 0,1 0 0,-1 1 0,0-14 0,-1 17 0,-1 1 0,1 0 0,-1-1 0,0 1 0,0 0 0,0 0 0,0-1 0,0 1 0,0 0 0,0 0 0,-1 0 0,1 0 0,-1 1 0,0-1 0,1 0 0,-1 1 0,0-1 0,0 1 0,0-1 0,0 1 0,0 0 0,-1 0 0,1 0 0,0 0 0,0 0 0,-1 0 0,1 1 0,0-1 0,-1 1 0,1 0 0,-1 0 0,-3 0 0,-7-1 0,0 0 0,0 1 0,0 1 0,-23 4 0,-31 16-1852,53-16 21,-19 6-7234</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24.615"/>
    </inkml:context>
    <inkml:brush xml:id="br0">
      <inkml:brushProperty name="width" value="0.025" units="cm"/>
      <inkml:brushProperty name="height" value="0.025" units="cm"/>
    </inkml:brush>
  </inkml:definitions>
  <inkml:trace contextRef="#ctx0" brushRef="#br0">159 80 4164,'0'0'13912,"3"-10"-9802,8-31-752,-11 40-3246,0 0 0,1 0 0,-1 0 0,0 0 0,0 1-1,0-1 1,0 0 0,0 0 0,0 0 0,0 0 0,0 0 0,0 0 0,-1 0-1,1 0 1,0 0 0,-1 0 0,1 1 0,0-1 0,-1 0 0,1 0 0,-1 0-1,1 1 1,-1-1 0,0 0 0,1 0 0,-1 1 0,0-1 0,1 1 0,-1-1-1,0 1 1,0-1 0,0 1 0,1-1 0,-1 1 0,0 0 0,0-1-1,0 1 1,0 0 0,0 0 0,0-1 0,0 1 0,0 0 0,0 0 0,1 0-1,-1 0 1,0 0 0,0 1 0,0-1 0,0 0 0,0 0 0,-1 1 0,-4 0-32,1 0 0,-1 0 0,1 0 1,0 1-1,0 0 0,-10 5 1,6 0-83,1 0 0,0 1 1,0 0-1,1 0 1,0 1-1,0 0 0,1 0 1,-6 13-1,8-16-11,1 0 0,0 0 1,0 1-1,1-1 0,0 1 0,0 0 0,0-1 0,1 1 0,0 0 0,0 0 0,1 0 0,0 0 0,0 0 0,2 9 0,-2-15 12,1 0 0,0 0-1,0 0 1,0 0-1,0 0 1,0 0 0,0 0-1,0-1 1,0 1-1,0 0 1,0 0 0,0-1-1,1 1 1,-1-1-1,0 1 1,1-1-1,-1 0 1,0 1 0,0-1-1,1 0 1,-1 0-1,0 0 1,1 0 0,-1 0-1,1 0 1,-1 0-1,0-1 1,0 1 0,1 0-1,-1-1 1,0 1-1,2-1 1,43-17 186,-21-1-69,0 0 0,-2-2 1,0-1-1,-2-1 0,30-40 0,-49 61-87,-2 2-29,0 0-1,1 0 0,-1 0 1,0 0-1,0 0 0,1 0 1,-1 0-1,0 0 0,0 0 1,1 1-1,-1-1 0,0 0 1,0 0-1,1 0 0,-1 0 1,0 1-1,0-1 1,0 0-1,0 0 0,1 0 1,-1 1-1,0-1 0,0 0 1,0 0-1,0 1 0,0-1 1,0 0-1,1 0 0,-1 1 1,0-1-1,0 0 0,0 0 1,0 1-1,0-1 1,0 0-1,0 0 0,0 1 1,0-1-1,0 0 0,0 0 1,-1 1-1,1-1 0,0 0 1,0 0-1,0 1 0,0-1 1,0 0-1,0 0 0,-1 1 1,1-1-1,-1 19 29,-8 17 47,6-26-60,0 1 0,1-1-1,0 1 1,1-1-1,0 1 1,0-1-1,2 12 1,-1-21-15,1 1 0,-1-1 0,1 0 0,-1 0 0,1 0 0,0 0 0,0 0 0,0 0 0,0 0 0,0 0 0,-1 0 0,2-1 0,-1 1 0,0 0 0,0 0 0,0-1 0,0 1 0,0-1 0,0 1 0,1-1 0,-1 0 0,0 1 0,0-1 0,1 0 0,-1 0 0,0 0 0,1 0 0,-1 0 0,0 0 0,0 0 0,1 0 0,1-1 0,46-9 0,-29 1 0,0-1 0,-1-1 0,32-23 0,-33 21 0,1 1 0,0 1 0,35-16 0,-53 27 0,-1 0 0,1-1 0,0 1 0,-1 0 0,1-1 0,0 1 0,0 0 0,0 0 0,-1 0 0,1 0 0,0 0 0,0 0 0,-1 0 0,1 0 0,0 0 0,0 0 0,0 0 0,-1 0 0,1 0 0,0 1 0,0-1 0,-1 0 0,1 0 0,0 1 0,-1-1 0,1 1 0,0-1 0,-1 1 0,1-1 0,0 1 0,0 0 0,0 1 0,-1 0 0,1 0 0,0 0 0,-1-1 0,0 1 0,1 0 0,-1 0 0,0 0 0,0 0 0,0 0 0,0 0 0,-1 4 0,-19 70 0,15-58 0,4-18 0,1 0 0,0 1 0,0-1 0,-1 1 0,1-1 0,0 1 0,0-1 0,0 1 0,0-1 0,0 0 0,0 1 0,0-1 0,0 1 0,0-1 0,0 1 0,0-1 0,0 1 0,0-1 0,0 1 0,0-1 0,0 1 0,1-1 0,-1 1 0,0-1 0,0 0 0,0 1 0,1-1 0,-1 1 0,0-1 0,1 0 0,-1 1 0,15-6 0,23-24 0,-33 24 0,17-14 0,45-35 0,-62 50 0,1 0 0,0 1 0,1-1 0,-1 1 0,1 1 0,-1-1 0,1 1 0,0 0 0,9-1 0,-15 3 0,0 0 0,-1 0 0,1 0 0,0 0 0,-1 0 0,1 0 0,0 0 0,-1 0 0,1 0 0,0 1 0,-1-1 0,1 0 0,-1 0 0,1 1 0,0-1 0,-1 1 0,1-1 0,-1 0 0,1 1 0,-1-1 0,1 1 0,-1-1 0,1 1 0,-1-1 0,0 1 0,1-1 0,-1 1 0,0 0 0,1-1 0,-1 1 0,0 0 0,0 0 0,2 30 0,-16 28 0,6-20-491</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24.994"/>
    </inkml:context>
    <inkml:brush xml:id="br0">
      <inkml:brushProperty name="width" value="0.025" units="cm"/>
      <inkml:brushProperty name="height" value="0.025" units="cm"/>
    </inkml:brush>
  </inkml:definitions>
  <inkml:trace contextRef="#ctx0" brushRef="#br0">1608 221 4837,'0'0'1441,"4"-8"-1911,-4 7 468,2-2 44,0 0 0,-1 0 0,1-1 0,-1 1-1,1-1 1,-1 1 0,0-1 0,0 0 0,-1 1-1,1-1 1,-1 0 0,0 0 0,0 1 0,0-1 0,0 0-1,-1 0 1,0 1 0,0-1 0,0 0 0,0 1 0,0-1-1,0 1 1,-1 0 0,0-1 0,0 1 0,0 0-1,-3-4 1,-3-2 304,-1 0 0,-1 0 0,0 1 0,0 0 0,0 0 0,-1 1 0,0 1 0,0 0-1,-1 1 1,0 0 0,0 0 0,0 1 0,0 1 0,-16-2 0,-19-2 245,1 3 0,-73 2 0,78 3-586,-25 0 298,0 2 1,1 4 0,0 3-1,-111 31 1,131-27-49,0 2-1,1 3 1,1 1 0,1 2-1,0 2 1,2 2 0,-48 39-1,45-28-139,2 2-1,2 2 1,-69 91-1,93-111-99,1 1 0,1 0 0,1 1 1,1 0-1,1 1 0,1 1 0,1-1 0,1 1 0,1 1 1,-5 50-1,11-67-8,0-1-1,0 1 1,1-1 0,0 1 0,1-1-1,0 1 1,0-1 0,1 0 0,0 0-1,0 0 1,0-1 0,1 1 0,1-1-1,-1 1 1,1-1 0,6 6 0,-1-3 67,0-1 0,1 0 0,0-1 0,0 0 0,0-1 0,1 0 0,1 0 0,-1-1 1,15 4-1,20 4 286,0-3 1,1-1-1,0-2 1,77 1-1,-25-4-53,1-4 1,-1-5-1,0-5 0,183-38 0,-231 33-235,0-3 0,-1-1 0,-1-3 0,63-36 1,-80 36 67,0 0 1,-1-3 0,-1 0 0,-2-2 0,0-1 0,42-53 0,-57 61-69,0-1-1,-1 0 1,-1-1 0,-1-1 0,-1 0-1,-1 0 1,-1-1 0,8-36-1,-14 48-37,0 0 0,0-1 0,-1 1 0,-1 0 0,1 0-1,-2-1 1,0 1 0,0 0 0,-1 0 0,0-1 0,-1 2-1,-1-1 1,1 0 0,-2 1 0,1-1 0,-2 1 0,1 0-1,-1 1 1,-1-1 0,-8-8 0,1 4-59,-1 1-1,-1 1 1,0 0 0,-1 1-1,0 1 1,-1 0 0,0 2-1,0 0 1,-1 1 0,1 0-1,-2 2 1,-22-4 0,-20-1-268,-1 3 1,-96 1 0,51 8-2914,-122 17 0,88 3-4460</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52.144"/>
    </inkml:context>
    <inkml:brush xml:id="br0">
      <inkml:brushProperty name="width" value="0.025" units="cm"/>
      <inkml:brushProperty name="height" value="0.025" units="cm"/>
    </inkml:brush>
  </inkml:definitions>
  <inkml:trace contextRef="#ctx0" brushRef="#br0">113 149 6374,'18'-2'1915,"-11"1"-242,0 0 0,0 0 0,0 0 0,0-1 1,8-3-1,-13 4-1228,-1 1 0,1-1 1,-1 0-1,1 0 1,-1 0-1,1-1 0,-1 1 1,1 0-1,-1-1 1,0 1-1,0 0 0,0-1 1,0 0-1,0 1 1,0-1-1,0 1 0,0-1 1,0 0-1,-1 0 1,1 1-1,-1-1 0,0 0 1,1 0-1,-1-3 1,0 2-378,1 0 1,-1 0 0,0 0 0,-1 0 0,1 1 0,0-1-1,-1 0 1,0 0 0,1 0 0,-1 1 0,0-1 0,0 0 0,-1 1-1,1-1 1,-1 1 0,1-1 0,-1 1 0,0 0 0,0 0-1,0 0 1,0 0 0,0 0 0,0 0 0,0 0 0,-1 1-1,1-1 1,-1 1 0,1-1 0,-1 1 0,0 0 0,1 0 0,-1 1-1,0-1 1,0 0 0,0 1 0,1 0 0,-1-1 0,0 1-1,0 0 1,0 1 0,0-1 0,0 0 0,1 1 0,-1 0 0,0-1-1,0 1 1,-3 2 0,-2 1-69,0 0 0,0 1 0,0-1 0,1 2 0,0-1 0,0 1 0,0 0 0,1 0 0,0 1 0,0 0 0,1 0 0,0 0 0,0 1 0,0 0 0,1 0 0,1 0 0,-4 9 0,7-17 0,0 0 0,0 1 0,0-1 0,0 0 0,-1 1 0,1-1 0,0 0 0,0 1 0,0-1 0,0 1 0,0-1 0,0 0 0,1 1 0,-1-1 0,0 0 0,0 1 0,0-1 0,0 0 0,0 1 0,0-1 0,1 0 0,-1 1 0,0-1 0,0 0 0,0 0 0,1 1 0,-1-1 0,0 0 0,0 0 0,1 1 0,-1-1 0,0 0 0,1 0 0,-1 0 0,0 0 0,1 1 0,-1-1 0,1 0 0,18-1 0,17-12 0,-9-2 0,-1-1 0,44-36 0,19-14 0,-90 102 0,-14 14 0,10-40 0,2 1 0,-1 0 0,2 0 0,-1 1 0,0 19 0,3-31 0,0 1 0,0-1 0,0 1 0,0-1 0,0 1 0,0-1 0,1 1 0,-1-1 0,0 1 0,0-1 0,1 1 0,-1-1 0,0 1 0,1-1 0,-1 1 0,0-1 0,1 0 0,-1 1 0,1-1 0,-1 1 0,1-1 0,-1 0 0,0 0 0,1 1 0,0-1 0,-1 0 0,1 0 0,-1 0 0,1 1 0,0-1 0,26 1 0,25-13 0,-27 2 0,43-23 0,-48 22 0,0 1 0,0 1 0,32-10 0,-51 22 0,-1-1 0,0 1 0,0-1 0,0 0 0,0 1 0,0-1 0,-1 1 0,1-1 0,0 1 0,-1-1 0,0 0 0,-2 5 0,-10 21 0,8-19 0,1 1 0,0-1 0,0 1 0,1-1 0,-3 18 0,6-27 0,0 1 0,-1-1 0,1 1 0,0 0 0,0-1 0,0 1 0,0 0 0,0-1 0,1 1 0,-1 0 0,0-1 0,0 1 0,0-1 0,0 1 0,1-1 0,-1 1 0,0 0 0,1-1 0,-1 1 0,0-1 0,1 1 0,-1-1 0,1 1 0,-1-1 0,0 0 0,1 1 0,-1-1 0,1 1 0,0-1 0,-1 0 0,1 0 0,-1 1 0,1-1 0,-1 0 0,2 1 0,28-4 0,27-21 0,52-51-85,-113 83-6081,-8 2-1388</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52.875"/>
    </inkml:context>
    <inkml:brush xml:id="br0">
      <inkml:brushProperty name="width" value="0.025" units="cm"/>
      <inkml:brushProperty name="height" value="0.025" units="cm"/>
    </inkml:brush>
  </inkml:definitions>
  <inkml:trace contextRef="#ctx0" brushRef="#br0">81 77 4612,'0'0'27231,"-2"9"-26456,0-2-719,-1 1-38,1-1 1,0 0 0,1 1-1,0 0 1,0-1-1,1 11 1,0-16-20,0 0 0,0 0 0,1 0 0,-1-1-1,1 1 1,-1 0 0,1 0 0,0 0 0,0 0 0,0-1 0,0 1 0,0 0 0,0-1 0,0 1 0,1-1 0,-1 1-1,1-1 1,-1 0 0,1 0 0,-1 1 0,1-1 0,0 0 0,-1 0 0,1 0 0,0-1 0,0 1 0,0 0 0,-1-1-1,1 1 1,0-1 0,0 0 0,0 0 0,3 1 0,6-1-68,1 0 1,0 0-1,0-1 0,-1-1 0,1 0 1,-1 0-1,1-1 0,-1-1 0,0 0 1,0 0-1,0-1 0,-1 0 0,1-1 1,-1-1-1,12-9 0,-8 5-46,0-1 0,-1-1 0,0 0 0,-1 0 0,0-1 0,-1-1 0,-1 0 0,9-17 0,-59 113 273,-206 371 1819,154-294-4713,61-101-1116,19-37-8970</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26.756"/>
    </inkml:context>
    <inkml:brush xml:id="br0">
      <inkml:brushProperty name="width" value="0.025" units="cm"/>
      <inkml:brushProperty name="height" value="0.025" units="cm"/>
    </inkml:brush>
  </inkml:definitions>
  <inkml:trace contextRef="#ctx0" brushRef="#br0">1106 72 9097,'-11'-8'1073,"-3"-1"-1032,-1 1 0,0 0 0,0 1 0,-1 1 0,1 0 0,-1 1 0,-1 1 0,1 1 1,-25-3-1,2 4 290,-1 2 1,1 2 0,0 1-1,0 2 1,1 2 0,-1 1-1,2 2 1,-1 2 0,1 1-1,1 2 1,1 2-1,0 1 1,1 1 0,1 2-1,-35 29 1,40-28-169,2 1 0,0 2 0,1 1 0,2 0 0,0 2 0,2 1 0,1 0 0,-21 44 0,31-54-134,2 1 1,0 0-1,1 0 1,1 1-1,1 0 1,1 0-1,0 0 0,2 1 1,1-1-1,0 1 1,2-1-1,0 1 1,2-1-1,0 1 0,7 22 1,-4-27 13,2 1 1,0-1 0,0 0-1,2-1 1,0 0-1,1 0 1,0-1-1,1 0 1,1-1-1,0-1 1,1 0-1,1-1 1,0 0 0,0-1-1,1-1 1,1-1-1,18 9 1,3-1 172,1-1 0,0-2 0,1-2 0,1-2-1,0-1 1,73 5 0,-58-10 164,0-3 0,0-3 0,-1-1 0,75-16-1,-101 13-191,1-1-1,-1-2 1,-1-1-1,0-1 1,0-2 0,-1-1-1,-1 0 1,0-2-1,40-33 1,-52 36-120,0-1 0,-1 0 0,-1-1 0,0-1 1,-1 0-1,0-1 0,-1 0 0,-2 0 0,1-1 0,-2 0 1,0 0-1,-2-1 0,0 0 0,0 0 0,-2 0 1,-1 0-1,0-1 0,-1 1 0,-1-1 0,-1 1 0,-1-1 1,-1 1-1,-8-31 0,5 24-80,-2 0-1,-1 1 1,-1 0-1,-1 1 1,-1 0-1,-1 0 1,-2 2 0,0-1-1,-1 2 1,-1 0-1,-1 1 1,-1 1 0,0 1-1,-2 0 1,0 2-1,-40-25 1,20 22-1146,0 2-1,-1 2 1,0 2-1,-83-15 1,39 11-3476</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1.907"/>
    </inkml:context>
    <inkml:brush xml:id="br0">
      <inkml:brushProperty name="width" value="0.025" units="cm"/>
      <inkml:brushProperty name="height" value="0.025" units="cm"/>
    </inkml:brush>
  </inkml:definitions>
  <inkml:trace contextRef="#ctx0" brushRef="#br0">15 200 6726,'0'0'7010,"-3"9"-3167,-5 27-1260,7-34-2339,1-1-1,-1 1 0,1-1 1,-1 0-1,1 1 1,0-1-1,0 1 0,-1-1 1,1 1-1,0-1 1,1 1-1,-1-1 0,0 1 1,0-1-1,1 1 0,-1-1 1,0 0-1,1 1 1,0-1-1,-1 0 0,1 1 1,0-1-1,-1 0 0,1 0 1,0 1-1,0-1 1,0 0-1,2 1 0,2-1-11,1-1 0,-1 0 0,0-1-1,0 1 1,0-1 0,0 0-1,0-1 1,0 1 0,0-1-1,-1 0 1,1 0 0,0 0-1,-1-1 1,1 0 0,-1 1 0,0-2-1,7-5 1,10-11-11,37-43 1,-39 41-36,31-38-96,-31 34-34,37-35 0,-55 67-77,-1 0 0,1 0-1,-1 0 1,-1 0 0,1 0-1,-3 12 1,1-8 32,-9 35-10,2 0 0,3 1 1,-1 47-1,6-92-52,1 0 0,0 0 0,0 0 0,0 0 0,0 0 0,0 0 0,1 0 0,-1 0 0,0 0 0,0 0 0,1 0 0,-1 0 0,0 0 0,1-1 0,-1 1 0,1 0 0,-1 0 0,1 0 0,0 0 0,-1-1 0,1 1 0,0 0 1,0-1-1,-1 1 0,1 0 0,0-1 0,0 1 0,0-1 0,0 1 0,0-1 0,0 0 0,-1 1 0,1-1 0,0 0 0,2 1 0,-1-1-467,0 0 1,1-1-1,-1 1 1,0 0-1,1-1 1,-1 1-1,0-1 0,1 0 1,-1 0-1,0 0 1,0 0-1,0 0 1,0 0-1,4-3 1,18-18-8649</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2.252"/>
    </inkml:context>
    <inkml:brush xml:id="br0">
      <inkml:brushProperty name="width" value="0.025" units="cm"/>
      <inkml:brushProperty name="height" value="0.025" units="cm"/>
    </inkml:brush>
  </inkml:definitions>
  <inkml:trace contextRef="#ctx0" brushRef="#br0">0 0 16047,'0'0'14510,"64"8"-14350,-35-8-96,1 0-416,2 0-1730,-8 0-2755,-3 0-2177</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3.908"/>
    </inkml:context>
    <inkml:brush xml:id="br0">
      <inkml:brushProperty name="width" value="0.025" units="cm"/>
      <inkml:brushProperty name="height" value="0.025" units="cm"/>
    </inkml:brush>
  </inkml:definitions>
  <inkml:trace contextRef="#ctx0" brushRef="#br0">170 257 5285,'1'0'495,"0"-1"0,0 1 1,0 0-1,0 0 0,0-1 0,0 1 0,0-1 0,0 1 1,-1-1-1,1 1 0,0-1 0,0 1 0,0-1 1,-1 0-1,1 1 0,0-1 0,-1 0 0,1 0 1,-1 0-1,1 1 0,-1-1 0,1 0 0,-1 0 0,1 0 1,-1 0-1,0 0 0,1-2 0,-1 2-284,0 1-1,0-1 1,1 0 0,-1 0-1,0 0 1,0 0 0,0 0-1,0 0 1,0 0 0,0 0-1,0 0 1,-1 0 0,1 1-1,0-1 1,0 0 0,-1 0-1,1 0 1,-1 0 0,1 0-1,-1 1 1,1-1 0,-1 0-1,1 0 1,-1 1 0,1-1-1,-1 1 1,0-1 0,0 0-1,1 1 1,-1-1 0,-1 0-1,-1 0-115,-1 0 0,0-1 0,0 1 0,0 1 0,0-1 0,1 0 0,-1 1 0,0 0 1,0 0-1,0 0 0,0 1 0,0-1 0,0 1 0,0 0 0,0 0 0,1 0 0,-1 1 0,0-1 0,1 1 0,-1 0 0,1 0 0,0 0 0,-1 0 0,1 1 0,0-1 0,-2 4 0,0-1-46,1 0-1,-1 0 1,1 0-1,1 1 1,-1 0-1,1 0 1,0 0-1,0 0 1,1 0-1,0 1 1,0-1-1,0 1 1,1-1-1,-1 12 1,2-17-29,0 0 1,0 0-1,0 0 1,0 0-1,0 0 1,0 1-1,0-1 1,0 0 0,1 0-1,-1 0 1,0 0-1,1 0 1,-1 0-1,1 0 1,-1 0-1,1 0 1,-1 0-1,1 0 1,0 0-1,-1-1 1,1 1-1,0 0 1,0 0-1,0-1 1,0 1-1,0 0 1,2 0-1,-1 0 42,1 0 1,0 0-1,0-1 0,-1 0 0,1 1 0,0-1 1,0 0-1,0 0 0,0-1 0,-1 1 1,4-1-1,3-1 97,-1 0 0,1-1 0,-1 0 0,1 0 0,-1-1 0,12-7 0,-11 4-112,-1 0 0,1 0-1,-1-1 1,0 0 0,-1 0 0,0-1-1,-1 0 1,1 0 0,-2-1-1,1 0 1,-1 0 0,-1 0-1,0 0 1,0-1 0,-1 0 0,-1 1-1,1-1 1,-2 0 0,1 0-1,-2-1 1,0 1 0,0 0 0,-2-16-1,0 23-46,1-1 0,-1 0 0,1 1 0,-1 0 1,-1-1-1,1 1 0,0 0 0,-1 0 0,0 1 0,0-1 0,0 0 0,-1 1 0,1 0 0,-1 0 0,1 0 0,-1 0 0,0 0 0,0 1 0,-1 0 0,1 0 0,0 0 0,-1 0 0,1 1 0,-1-1 0,0 1 0,1 0 1,-1 1-1,0-1 0,-5 1 0,1-1-3,1 1 1,-1 0-1,1 0 1,-1 1 0,1 0-1,0 1 1,0 0-1,-1 0 1,1 1-1,0 0 1,1 0 0,-1 1-1,0 0 1,1 0-1,-13 10 1,19-13-83,1-1-1,-1 1 1,0-1 0,1 1 0,-1-1-1,1 1 1,-1-1 0,1 1 0,-1 0 0,1-1-1,-1 1 1,1 0 0,0-1 0,-1 1-1,1 0 1,0 0 0,0-1 0,-1 1-1,1 0 1,0 0 0,0-1 0,0 1-1,0 0 1,0 0 0,0 0 0,0-1-1,0 1 1,0 0 0,1 0 0,-1-1-1,0 1 1,0 0 0,1 0 0,-1-1-1,0 1 1,1 0 0,-1-1 0,1 1 0,-1 0-1,1-1 1,-1 1 0,1-1 0,0 1-1,-1-1 1,1 1 0,-1-1 0,1 1-1,0-1 1,0 0 0,-1 1 0,1-1-1,0 0 1,1 1 0,42 11-7617,-12-10 597</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4.251"/>
    </inkml:context>
    <inkml:brush xml:id="br0">
      <inkml:brushProperty name="width" value="0.025" units="cm"/>
      <inkml:brushProperty name="height" value="0.025" units="cm"/>
    </inkml:brush>
  </inkml:definitions>
  <inkml:trace contextRef="#ctx0" brushRef="#br0">150 1 20403,'0'0'10757,"-11"5"-10746,-1 2 102,0 1 1,0 0-1,1 1 1,0 1-1,0-1 0,-9 13 1,14-16-64,2-1 0,-1 1 0,1 0 0,-1 0 1,2 1-1,-1-1 0,1 1 0,0 0 0,0 0 0,1 0 0,0 0 0,0 0 1,1 1-1,0-1 0,-1 15 0,3-21-48,-1 1 0,1-1-1,0 0 1,-1 1 0,1-1 0,0 0 0,0 0 0,0 0-1,0 0 1,0 0 0,0 0 0,0 0 0,1 0 0,-1 0-1,0 0 1,0 0 0,1-1 0,-1 1 0,0 0 0,1-1-1,-1 0 1,1 1 0,-1-1 0,1 0 0,-1 1 0,0-1-1,1 0 1,-1 0 0,3-1 0,54 1-121,-44-1-52,40-3-3071,-20-3-5287,-29 5 2406</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4.593"/>
    </inkml:context>
    <inkml:brush xml:id="br0">
      <inkml:brushProperty name="width" value="0.025" units="cm"/>
      <inkml:brushProperty name="height" value="0.025" units="cm"/>
    </inkml:brush>
  </inkml:definitions>
  <inkml:trace contextRef="#ctx0" brushRef="#br0">0 40 13741,'0'0'6022,"64"6"-3588,-13-6-704,10-1-545,7-7-224,3-3-577,-5 1-320,-8 3-256,-10 3-1922,-16 1-1634,-10 1-1056,-13 2-4581</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4.962"/>
    </inkml:context>
    <inkml:brush xml:id="br0">
      <inkml:brushProperty name="width" value="0.025" units="cm"/>
      <inkml:brushProperty name="height" value="0.025" units="cm"/>
    </inkml:brush>
  </inkml:definitions>
  <inkml:trace contextRef="#ctx0" brushRef="#br0">147 179 7207,'0'0'23409,"-10"-4"-22876,3 3-527,0 1-1,1-1 0,-1 2 1,0-1-1,1 1 0,-1 0 1,0 0-1,1 1 0,0 0 1,-12 5-1,14-6 13,1 0 1,0 1 0,0 0-1,0 0 1,0 0-1,0 0 1,0 0 0,1 1-1,-1-1 1,1 1-1,-1 0 1,1-1-1,0 1 1,0 0 0,0 0-1,1 1 1,-1-1-1,1 0 1,0 0 0,0 1-1,0-1 1,-1 6-1,2-8-6,0 0 0,0 0 0,0 0 0,0 0 0,0 0 0,0 0 0,0 0 0,0 0 0,1 0 0,-1 0 0,0 0 0,1 0 0,-1 0 0,1-1 0,-1 1 0,1 0 0,-1 0 0,1 0 0,-1 0 0,1-1 0,0 1 0,0 0 0,-1-1 0,1 1 0,0 0 1,0-1-1,1 1-1,1 1 21,0-1 0,0 0 0,0-1 0,1 1 0,-1 0 0,0-1 0,0 0-1,7 0 1,0 0 46,-1-1 0,1-1-1,-1 1 1,0-2 0,13-3-1,-9 0-70,0-1 0,-1 0-1,-1 0 1,1-1 0,-1-1-1,0 0 1,16-18 0,-22 22-8,0-1 0,0 0 1,-1 0-1,0 0 0,0-1 1,0 1-1,-1-1 0,0 0 1,0 0-1,-1-1 0,0 1 1,0 0-1,-1-1 0,0 1 1,0-14-1,-1 18 1,0 1 0,-1-1 0,1 1 0,-1-1 0,1 1 0,-1-1 0,0 1 0,0-1 0,0 1 0,-1 0 0,1 0 0,0-1 0,-1 1 0,1 0 0,-1 0 0,0 1 0,0-1 0,0 0 0,0 0 0,-3-1 0,0 0 0,0 0 0,0 1 0,0 0 0,-1 0 0,1 0 0,-1 1 0,0-1 0,1 1 0,-7 0 0,3 0 0,-1 1 0,1 0 0,0 0 0,0 1 0,-1 0 0,1 1 0,0 0 0,0 0 0,0 1 0,1 0 0,-14 7 0,19-8-36,-22 16-1757,24-17 1648,0 0 0,0-1 1,0 1-1,1 0 0,-1 0 0,0 0 1,0 0-1,1-1 0,-1 1 1,1 0-1,-1 0 0,1 0 1,-1 0-1,1 1 0,-1-1 0,1 0 1,0 0-1,0 0 0,-1 0 1,1 0-1,0 2 0,5-1-5341,8-2 2851,-11 0 1008,19 0-6738</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25.080"/>
    </inkml:context>
    <inkml:brush xml:id="br0">
      <inkml:brushProperty name="width" value="0.025" units="cm"/>
      <inkml:brushProperty name="height" value="0.025" units="cm"/>
    </inkml:brush>
  </inkml:definitions>
  <inkml:trace contextRef="#ctx0" brushRef="#br0">227 311 17264,'1'-8'5766,"-1"2"-5284,1-1 262,0 0 0,-1 0 0,0 0-1,0-1 1,0 1 0,-1 0 0,-3-10 0,4 15-655,-1 0 0,0 1 1,0-1-1,0 0 0,0 0 0,-1 1 1,1-1-1,0 1 0,-1-1 1,1 1-1,-1 0 0,1-1 1,-1 1-1,1 0 0,-1 0 1,0 0-1,0 0 0,0 0 0,0 1 1,1-1-1,-1 0 0,0 1 1,0 0-1,0-1 0,0 1 1,0 0-1,0 0 0,0 0 1,0 0-1,-1 0 0,1 1 0,1-1 1,-1 1-1,0-1 0,0 1 1,-2 1-1,-3 0-89,0 1 0,0 0 0,0 1 0,0-1 0,1 1 0,0 1 0,0-1 0,0 1 0,0 0 0,1 1 0,0-1 0,0 1 0,-4 7 0,-4 4 0,1 1 0,1 0 0,-12 30 0,21-43 0,-1 0 0,2 0 0,-1 0 0,0 0 0,1 0 0,0 0 0,0 1 0,1-1 0,0 0 0,0 1 0,0-1 0,1 7 0,0-10 0,-1 0 0,1-1 0,0 1 0,0 0 0,0-1 0,0 1 0,0-1 0,1 1 0,-1-1 0,0 1 0,1-1 0,-1 0 0,1 0 0,-1 1 0,1-1 0,0 0 0,0-1 0,-1 1 0,1 0 0,0 0 0,0-1 0,0 1 0,0-1 0,-1 0 0,1 1 0,0-1 0,0 0 0,0 0 0,0 0 0,0 0 0,0-1 0,0 1 0,0 0 0,0-1 0,2-1 0,8 0 0,-1-2 0,0 0 0,0 0 0,-1-1 0,1 0 0,-1-1 0,0 0 0,-1-1 0,1 0 0,-1 0 0,-1-1 0,15-16 0,0-3 0,-1-1 0,36-58 0,-36 49 0,-2 0 0,-1-1 0,26-79 0,-43 104 0,-4 12 0,-4 8 0,6-7 0,-15 25 0,0 1 0,1 0 0,2 1 0,1 1 0,1 0 0,1 0 0,1 1 0,2 0 0,1 0 0,-2 43 0,7-67-197,0 0 1,1 0-1,-1 0 0,1-1 1,0 1-1,0 0 0,2 5 1,-3-8-110,1-1 1,0 1-1,0-1 0,0 1 1,0-1-1,0 0 1,1 1-1,-1-1 1,0 0-1,0 0 1,1 0-1,-1 0 1,1 0-1,-1 0 1,1 0-1,-1 0 1,1-1-1,0 1 1,-1-1-1,1 1 1,0-1-1,3 1 1,22 0-13388</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5.339"/>
    </inkml:context>
    <inkml:brush xml:id="br0">
      <inkml:brushProperty name="width" value="0.025" units="cm"/>
      <inkml:brushProperty name="height" value="0.025" units="cm"/>
    </inkml:brush>
  </inkml:definitions>
  <inkml:trace contextRef="#ctx0" brushRef="#br0">12 0 19474,'0'0'9716,"-2"11"-8814,1-7-806,-7 43 752,8-45-830,-1-1 1,1 1-1,0-1 0,0 1 0,0-1 0,0 1 0,1-1 1,-1 1-1,0 0 0,1-1 0,-1 0 0,1 1 0,-1-1 0,1 1 1,0-1-1,-1 0 0,1 1 0,0-1 0,0 0 0,0 0 0,0 0 1,0 1-1,0-1 0,1 0 0,-1-1 0,0 1 0,0 0 1,1 0-1,-1 0 0,1-1 0,-1 1 0,2 0 0,3 0-136,0-1 0,0 1 0,1-1 1,-1 0-1,0-1 0,0 1 0,0-1 0,0 0 0,0-1 0,0 0 0,0 0 0,-1 0 0,1 0 0,8-6 0,-7 4-687,0-1 0,0 0 1,-1 0-1,0 0 0,0-1 0,0 0 0,-1 0 0,0-1 0,0 1 0,6-13 0,-8 12 164,-7 18 2124,-2 0 0,0 0 0,-14 20 1,-11 19 553,29-44-1918,-3 3 67,1 0 0,0 0 0,0 0 0,1 1 0,1-1 0,-1 1 0,0 12 0,3-21-218,0-1 0,0 0 0,0 1 0,0-1 0,0 0 0,1 1 0,-1-1 0,0 0 0,0 1 0,0-1 0,0 0 0,1 0 0,-1 1 0,0-1 0,0 0 0,1 0 0,-1 1 0,0-1 0,0 0 0,1 0 0,-1 0 0,0 0 0,1 1 0,-1-1 0,0 0 0,1 0 0,-1 0-1,0 0 1,1 0 0,-1 0 0,0 0 0,1 0 0,-1 0 0,0 0 0,1 0 0,-1 0 0,0 0 0,1 0 0,-1 0 0,0 0 0,1 0 0,-1 0 0,0-1 0,1 1 0,-1 0 0,0 0 0,0 0 0,1-1 0,17-8-4933,3-9-3619</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5.712"/>
    </inkml:context>
    <inkml:brush xml:id="br0">
      <inkml:brushProperty name="width" value="0.025" units="cm"/>
      <inkml:brushProperty name="height" value="0.025" units="cm"/>
    </inkml:brush>
  </inkml:definitions>
  <inkml:trace contextRef="#ctx0" brushRef="#br0">371 1 16047,'0'0'4335,"7"10"-2242,4 7-1245,-1-1 1,-1 2 0,-1-1 0,0 1 0,-2 1-1,0-1 1,7 39 0,-10-32-701,-1 0-1,-2 1 1,0-1 0,-2 1 0,-1-1-1,0 0 1,-2 0 0,-17 48 0,7-36-471,-1 0 1,-2-1-1,-2-1 1,-47 64-1,39-64-1272,-60 60-1,-2-21-5580,14-23-3848</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6.071"/>
    </inkml:context>
    <inkml:brush xml:id="br0">
      <inkml:brushProperty name="width" value="0.025" units="cm"/>
      <inkml:brushProperty name="height" value="0.025" units="cm"/>
    </inkml:brush>
  </inkml:definitions>
  <inkml:trace contextRef="#ctx0" brushRef="#br0">201 0 18225,'0'0'5734,"-64"69"-5030,31-15 449,-1 15-64,3 16-384,8 14-353,9 5-287,13 2 31,1 3-64,19-4 32,13-10-64,8-11-1602,8-15-1761,3-16-2210,6-15-7944</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8.156"/>
    </inkml:context>
    <inkml:brush xml:id="br0">
      <inkml:brushProperty name="width" value="0.025" units="cm"/>
      <inkml:brushProperty name="height" value="0.025" units="cm"/>
    </inkml:brush>
  </inkml:definitions>
  <inkml:trace contextRef="#ctx0" brushRef="#br0">120 296 5573,'0'0'12561,"9"-7"-9720,27-22-327,-35 28-2333,0 1 1,0 0-1,-1-1 0,1 1 1,0-1-1,-1 0 1,1 1-1,0-1 0,-1 1 1,1-1-1,-1 0 0,1 0 1,-1 1-1,0-1 0,1 0 1,-1 0-1,0 1 1,1-1-1,-1 0 0,0 0 1,0 0-1,0 0 0,0 1 1,0-1-1,0 0 1,0-1-1,0 2-100,-1-1 1,0 0-1,1 1 1,-1-1-1,0 1 0,0-1 1,0 1-1,1-1 1,-1 1-1,0-1 1,0 1-1,0 0 0,0 0 1,0-1-1,0 1 1,1 0-1,-1 0 0,-2 0 1,-39 2 456,37-1-480,0 1 0,1 0-1,-1 0 1,0 0-1,1 0 1,0 1-1,-1 0 1,1 0-1,0 0 1,0 0-1,1 1 1,-1-1-1,1 1 1,-1 0-1,-4 8 1,4-6 42,1 0-1,-1 1 1,1-1 0,0 1 0,1-1-1,0 1 1,0 0 0,0 0 0,1 0 0,-1 13-1,1-19-95,1 0 0,0-1-1,1 1 1,-1 0 0,0 0-1,0 0 1,0 0 0,0 0-1,1 0 1,-1-1 0,1 1-1,-1 0 1,0 0 0,1 0-1,-1-1 1,1 1 0,-1 0-1,1-1 1,0 1 0,-1 0-1,1-1 1,0 1 0,-1-1-1,1 1 1,0-1 0,0 1-1,0-1 1,1 1 0,30 0 84,-24-2-74,0-1 0,1 0 0,-1-1-1,0 0 1,12-6 0,-4-2-14,-1 0 0,-1-1 0,1 0 0,-2-1 0,0-1 0,0 0 0,16-24 0,-24 30 0,0 0 0,0-1 0,0 1 0,-1-1 0,-1 0 0,1 0 0,-1-1 0,-1 1 0,0 0 0,0-1 0,-1 1 0,0-1 0,-1 0 0,0 1 0,0-1 0,-3-14 0,2 20 0,0 1 0,0-1 0,-1 0 0,1 1 0,-1-1 0,0 1 0,0-1 0,0 1 0,0 0 0,-1 0 0,1 0 0,-1 0 0,0 0 0,0 1 0,0-1 0,-5-2 0,2 1 0,-1 1 0,1 0 0,-1 1 0,1-1 0,-1 1 0,0 1 0,0-1 0,-12 0 0,7 1 0,0 1 0,0 0 0,0 1 0,0 0 0,0 1 0,0 1 0,1-1 0,-1 2 0,1 0 0,-16 8 0,25-12-179,0 1 0,0 0 0,0 0 0,0 0 0,0 0 0,1 0 0,-1 0 0,0 1 0,1-1 0,-1 0 0,1 1 0,0-1 0,-1 1 0,1 0-1,0-1 1,0 1 0,0 0 0,0 0 0,0 0 0,0 0 0,1 0 0,-1 0 0,1 0 0,-1 0 0,1 0 0,0 3 0,1-3-100,0 0 0,0 0 0,0 0 0,0-1 0,0 1 1,1 0-1,-1-1 0,1 0 0,-1 1 0,1-1 0,0 0 0,0 1 0,-1-1 0,1 0 0,0 0 0,0-1 0,0 1 0,0 0 0,0-1 0,0 1 1,0-1-1,0 1 0,0-1 0,1 0 0,2 0 0,22 2-5860,3-1-3342</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8.529"/>
    </inkml:context>
    <inkml:brush xml:id="br0">
      <inkml:brushProperty name="width" value="0.025" units="cm"/>
      <inkml:brushProperty name="height" value="0.025" units="cm"/>
    </inkml:brush>
  </inkml:definitions>
  <inkml:trace contextRef="#ctx0" brushRef="#br0">106 0 10570,'0'0'15807,"-6"10"-14318,-14 26-562,3 0-1,-15 40 0,25-57-623,1 0 0,1 0 0,1 0 1,1 0-1,0 1 0,1 37 0,2-56-303,0 1 0,0-1 0,0 1 0,1-1 0,-1 0 0,1 1 0,-1-1 0,1 0 0,-1 1 0,1-1 0,0 0 0,0 0 0,-1 0 0,1 0 0,0 0 0,0 0 0,0 0 0,0 0 0,1 0 0,-1 0 0,0 0 0,2 0 0,1 1 0,1 0 0,-1-1 0,0 1 0,1-1 0,-1 0 0,0-1 0,7 1 0,7 0 0,0-2 0,29-4 0,-4-5-2013,-33 7 923,0 0 0,1 1 0,-1 0 0,14 0 0</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8.857"/>
    </inkml:context>
    <inkml:brush xml:id="br0">
      <inkml:brushProperty name="width" value="0.025" units="cm"/>
      <inkml:brushProperty name="height" value="0.025" units="cm"/>
    </inkml:brush>
  </inkml:definitions>
  <inkml:trace contextRef="#ctx0" brushRef="#br0">1 39 6951,'0'0'12235,"51"11"-9544,-15-11-930,12 0-383,8 0 127,6 0-544,1-6-737,1-1-192,-6 0-993,-9-2-1505,-8-1-2114,-8-1-2883</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9.201"/>
    </inkml:context>
    <inkml:brush xml:id="br0">
      <inkml:brushProperty name="width" value="0.025" units="cm"/>
      <inkml:brushProperty name="height" value="0.025" units="cm"/>
    </inkml:brush>
  </inkml:definitions>
  <inkml:trace contextRef="#ctx0" brushRef="#br0">215 326 7719,'0'0'5114,"9"-10"-437,28-37-727,-36 46-3651,0-1 1,0 1-1,0-1 0,0 1 0,0-1 0,0 0 1,0 0-1,0 1 0,-1-1 0,1 0 0,0 0 1,-1 0-1,0 0 0,1 1 0,-1-1 0,0 0 1,0 0-1,0 0 0,0 0 0,-1 0 0,1 0 1,0 0-1,-2-3 0,0 3-147,1 1 0,-1-1 1,1 0-1,-1 1 0,0 0 1,1-1-1,-1 1 0,0 0 0,0 0 1,0 0-1,0 0 0,0 0 0,0 0 1,-1 1-1,1-1 0,-4 0 1,-6-1-64,0 1 1,0 0 0,0 1 0,-1 1 0,-16 2 0,21-1-79,1 0-1,-1 0 1,1 0 0,0 1 0,0 0 0,0 1 0,0 0 0,1 0-1,-1 0 1,1 1 0,0 0 0,1 0 0,-1 0 0,1 1 0,0 0-1,0 0 1,1 0 0,0 0 0,0 1 0,0 0 0,1 0 0,0 0 0,0 0-1,1 0 1,-1 1 0,2-1 0,-1 1 0,0 14 0,2-20-5,1 0 1,-1 0-1,1 0 1,-1-1-1,1 1 1,0 0 0,-1 0-1,1-1 1,0 1-1,0-1 1,0 1-1,1-1 1,-1 1-1,0-1 1,0 0-1,1 1 1,-1-1-1,1 0 1,-1 0 0,1 0-1,-1 0 1,1 0-1,0-1 1,-1 1-1,1 0 1,0-1-1,0 1 1,0-1-1,-1 0 1,1 1 0,0-1-1,0 0 1,0 0-1,0 0 1,0 0-1,2-1 1,4 0 34,0 0 0,0 0 0,0 0 0,0-1 1,-1 0-1,1-1 0,11-5 0,-5 0-33,-1-1 1,0 0-1,0-1 0,-1-1 1,-1 0-1,1-1 1,-2 0-1,1 0 0,-2-1 1,11-19-1,-14 23-7,-1-1 0,0 1 1,-1-1-1,0 0 0,0-1 0,-2 1 0,1-1 0,-1 1 1,0-1-1,-1 0 0,0 1 0,-1-1 0,-1 0 0,1 0 1,-1 0-1,-4-14 0,4 22-1,0 0 0,-1 0 0,1-1 0,-1 1 0,1 0 0,-1 0 0,0 1 0,0-1 0,-1 0 0,1 0 0,0 1 0,-1 0 0,0-1 0,1 1 0,-1 0 0,0 0 0,0 1 0,0-1 0,0 0 0,-1 1 0,1 0 0,0 0 0,-1 0 0,1 0 0,0 1 0,-1-1 0,1 1 0,-1 0 0,1 0 0,-7 0 0,3 1 0,-1 0 0,1 0 0,-1 1 0,1 0 0,-1 0 0,1 0 0,0 1 0,0 0 0,0 1 0,1-1 0,-1 2 0,1-1 0,-7 6 0,5-2-423,1 0 0,0 1 0,0 0 1,1 0-1,-10 18 0,14-23 199,0-1 0,0 1-1,1-1 1,-1 1 0,1 0 0,0 0 0,0 0 0,1 0 0,-1-1-1,1 1 1,-1 0 0,1 0 0,0 0 0,1 0 0,-1 0 0,1 0-1,0 0 1,0 0 0,0 0 0,2 3 0,14 7-4784,9-8-1734</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9.545"/>
    </inkml:context>
    <inkml:brush xml:id="br0">
      <inkml:brushProperty name="width" value="0.025" units="cm"/>
      <inkml:brushProperty name="height" value="0.025" units="cm"/>
    </inkml:brush>
  </inkml:definitions>
  <inkml:trace contextRef="#ctx0" brushRef="#br0">87 0 12492,'0'0'15401,"-4"12"-12860,-20 35-1373,15-32-1023,0 1 1,1 0 0,1 0-1,1 0 1,0 1 0,1 0-1,-4 23 1,10-38-164,-1-1 0,1 1 0,-1-1-1,1 0 1,-1 1 0,1-1 0,0 0 0,0 1 0,0-1 0,0 0-1,0 0 1,0 0 0,0 0 0,0 0 0,0 0 0,1 0-1,-1 0 1,0-1 0,1 1 0,-1 0 0,0-1 0,1 1 0,-1-1-1,1 0 1,-1 1 0,1-1 0,-1 0 0,0 0 0,1 0 0,-1 0-1,1 0 1,-1 0 0,1 0 0,2-1 0,0 1-241,1 0 0,0 0 1,0-1-1,-1 0 0,1 0 1,0 0-1,-1 0 0,1-1 1,-1 0-1,8-4 0,7-14-5789,-2-6-3225</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9.887"/>
    </inkml:context>
    <inkml:brush xml:id="br0">
      <inkml:brushProperty name="width" value="0.025" units="cm"/>
      <inkml:brushProperty name="height" value="0.025" units="cm"/>
    </inkml:brush>
  </inkml:definitions>
  <inkml:trace contextRef="#ctx0" brushRef="#br0">0 1 20595,'0'0'10442</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38.549"/>
    </inkml:context>
    <inkml:brush xml:id="br0">
      <inkml:brushProperty name="width" value="0.025" units="cm"/>
      <inkml:brushProperty name="height" value="0.025" units="cm"/>
    </inkml:brush>
  </inkml:definitions>
  <inkml:trace contextRef="#ctx0" brushRef="#br0">1 302 5157,'0'0'19869,"9"-5"-18272,8-5-1310,-1-1 1,-1-1-1,0 0 1,-1-1 0,21-23-1,65-89-158,-45 53 184,-55 72-292,0 0 0,0 0 1,0-1-1,0 1 0,0 0 1,0 0-1,0-1 0,0 1 1,0 0-1,0 0 0,0-1 0,1 1 1,-1 0-1,0 0 0,0-1 1,0 1-1,0 0 0,1 0 0,-1 0 1,0-1-1,0 1 0,0 0 1,1 0-1,-1 0 0,0 0 1,0 0-1,1 0 0,-1-1 0,0 1 1,0 0-1,1 0 0,-1 0 1,0 0-1,0 0 0,1 0 0,-1 0 1,0 0-1,0 0 0,1 0 1,-1 0-1,0 0 0,1 0 1,-1 0-1,0 0 0,0 1 0,1-1 1,-1 0-1,0 0 0,0 0 1,0 0-1,1 0 0,-1 1 1,0-1-1,0 0 0,0 0 0,1 0 1,-1 1-1,0-1 0,0 0 1,0 0-1,0 1 0,0-1 0,1 0 1,0 29 421,-11 36 25,10-63-455,-8 35 60,1 0 0,2 0 1,1 0-1,3 55 0,1-91-132,0 0 0,0 0 1,0 0-1,1 0 0,-1 0 0,0 0 0,0 0 0,1 0 1,-1-1-1,1 1 0,-1 0 0,1 0 0,-1 0 0,1-1 1,-1 1-1,1 0 0,0-1 0,-1 1 0,1 0 1,0-1-1,0 1 0,-1-1 0,1 1 0,0-1 0,0 1 1,0-1-1,0 0 0,0 1 0,0-1 0,-1 0 0,1 0 1,0 0-1,0 0 0,0 0 0,0 0 0,2 0 0,-1 0-394,-1 0 0,1-1 0,0 1 0,0 0 0,-1-1 0,1 0 0,0 1 0,-1-1 0,1 0 0,-1 0 0,1 0 0,2-2 0,13-17-7934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3:58.006"/>
    </inkml:context>
    <inkml:brush xml:id="br0">
      <inkml:brushProperty name="width" value="0.025" units="cm"/>
      <inkml:brushProperty name="height" value="0.025" units="cm"/>
    </inkml:brush>
  </inkml:definitions>
  <inkml:trace contextRef="#ctx0" brushRef="#br0">249 1 12812,'0'0'16047,"-11"5"-15070,-7 4-602,-1 2 0,2 1 0,-28 22 0,33-25-300,2 1 0,-1 0 0,2 1-1,-1 0 1,1 0 0,1 1-1,-10 19 1,17-30-72,0 0 0,1 0 1,-1 0-1,1 0 0,-1 0 0,1 0 0,0 0 0,-1 0 0,1 1 0,0-1 0,0 0 0,0 0 1,0 0-1,0 0 0,0 0 0,0 1 0,0-1 0,0 0 0,1 0 0,-1 0 0,0 0 0,1 0 1,-1 0-1,1 0 0,-1 0 0,1 0 0,0 0 0,-1 0 0,1 0 0,0 0 0,0 0 0,0 0 1,-1-1-1,1 1 0,0 0 0,0-1 0,0 1 0,0 0 0,0-1 0,0 1 0,0-1 0,1 0 1,-1 1-1,0-1 0,0 0 0,0 0 0,0 0 0,0 0 0,1 0 0,0 0 0,11 2-5,1-2-1,-1 0 1,22-3-1,-17 2-102,54-2-66,-91 21 620,2-11-369,-1-1 0,1-1 1,-1 0-1,0-2 0,0 0 1,-34 1-1,-12-2-3755,136-8-6820,-37 0 3731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30.605"/>
    </inkml:context>
    <inkml:brush xml:id="br0">
      <inkml:brushProperty name="width" value="0.025" units="cm"/>
      <inkml:brushProperty name="height" value="0.025" units="cm"/>
    </inkml:brush>
  </inkml:definitions>
  <inkml:trace contextRef="#ctx0" brushRef="#br0">90 56 7847,'0'0'20446,"1"13"-19554,-1 31-436,-1 0 0,-12 65 0,-27 102 1257,13-71-1212,25-130-501,-4 22 0,4-25 0,2-14 0,8-48 0,2 1 0,25-82 0,-1 9 0,-22 64 0,-7 35 0,0 0 0,2 1 0,1 0 0,2 0 0,15-33 0,-25 59 0,1-1 0,-1 1 0,1-1 0,0 1 0,-1-1 0,1 1 0,0 0 0,0-1 0,0 1 0,0 0 0,0 0 0,0 0 0,1 0 0,-1 0 0,0 0 0,1 0 0,-1 0 0,0 0 0,1 1 0,-1-1 0,1 0 0,-1 1 0,1-1 0,-1 1 0,1 0 0,-1-1 0,1 1 0,0 0 0,-1 0 0,1 0 0,-1 0 0,1 0 0,0 1 0,-1-1 0,1 0 0,-1 1 0,1-1 0,-1 1 0,1-1 0,-1 1 0,1 0 0,-1 0 0,0 0 0,1 0 0,-1 0 0,0 0 0,0 0 0,0 0 0,0 0 0,2 2 0,3 5 0,0-1 0,0 1 0,-1 0 0,0 0 0,-1 0 0,0 1 0,4 9 0,-6-11 0,0-1 0,0 1 0,-1 0 0,0 0 0,0 0 0,0 1 0,-1-1 0,0 0 0,-1 0 0,1 0 0,-2 0 0,1 0 0,-1 0 0,1 0 0,-2-1 0,1 1 0,-1 0 0,0-1 0,-1 0 0,1 0 0,-1 0 0,0 0 0,-1 0 0,-5 5 0,2-4 0,0 0 0,0 0 0,0-1 0,-1 0 0,0-1 0,-1 0 0,1 0 0,-1-1 0,0 0 0,0-1 0,0 0 0,0 0 0,-1-1 0,1 0 0,-1-1 0,-12 0 0,70-4-8144,-26 2 2323,4 0-4493</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38.876"/>
    </inkml:context>
    <inkml:brush xml:id="br0">
      <inkml:brushProperty name="width" value="0.025" units="cm"/>
      <inkml:brushProperty name="height" value="0.025" units="cm"/>
    </inkml:brush>
  </inkml:definitions>
  <inkml:trace contextRef="#ctx0" brushRef="#br0">1 24 17969,'0'0'14798,"76"11"-14798,-43-19-480,1 0-2147,-4-1-2626,-2-1-3651</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39.405"/>
    </inkml:context>
    <inkml:brush xml:id="br0">
      <inkml:brushProperty name="width" value="0.025" units="cm"/>
      <inkml:brushProperty name="height" value="0.025" units="cm"/>
    </inkml:brush>
  </inkml:definitions>
  <inkml:trace contextRef="#ctx0" brushRef="#br0">196 267 13196,'0'0'13149,"-5"-8"-10822,2 4-2105,1 0 0,-1 0 0,0 0 0,1 1-1,-2-1 1,1 1 0,0 0 0,-1 0 0,0 0-1,-6-4 1,8 6-173,-1 0 0,0 0-1,1 0 1,-1 0 0,0 1-1,0-1 1,1 1 0,-1 0 0,0 0-1,0 0 1,0 0 0,1 0-1,-1 1 1,0-1 0,0 1 0,1-1-1,-1 1 1,0 0 0,1 0-1,-1 1 1,1-1 0,-1 0-1,-3 4 1,2-3-38,0 2 1,0-1-1,0 0 0,0 1 0,0 0 0,1 0 0,-1 0 1,1 0-1,0 1 0,0-1 0,1 1 0,-1 0 1,1-1-1,0 1 0,1 0 0,-1 0 0,1 1 1,0-1-1,0 0 0,0 7 0,1-11-7,1 0 0,-1 0 0,0 0 0,1 0 0,-1 0 0,1 0 0,-1 0 0,1 0 0,0 0 1,-1 0-1,1 0 0,0 0 0,0 0 0,0-1 0,-1 1 0,1 0 0,0 0 0,0-1 0,0 1 0,0-1 0,0 1 0,0-1 0,0 1 0,0-1 0,1 0 0,-1 0 0,0 1 0,0-1 0,0 0 0,0 0 0,0 0 0,0 0 1,2 0-1,42-3 109,-36 0-113,-1 0 0,1 0 0,-1 0 0,0-1 0,0 0 0,0-1 0,0 0 0,-1 0 0,0-1 0,0 0 0,0 0 0,-1 0 0,0-1 0,0 0 0,-1 0 0,1-1 0,5-11 0,-5 9 0,-1-1 0,0 0 0,0-1 0,-1 1 0,0-1 0,-1 0 0,0 0 0,-1 0 0,-1 0 0,0-1 0,0 1 0,-2-17 0,0 26 0,0 0 0,0 0 0,0 0 0,0-1 0,0 1 0,-1 0 0,1 0 0,-1 1 0,0-1 0,1 0 0,-1 1 0,-1-1 0,1 1 0,0-1 0,-1 1 0,1 0 0,-1 0 0,0 0 0,1 0 0,-1 1 0,0-1 0,0 1 0,0-1 0,0 1 0,-1 0 0,1 1 0,0-1 0,0 0 0,-1 1 0,1 0 0,-5 0 0,-1-1 0,0 1 0,0 0 0,0 1 0,0 0 0,0 0 0,0 1 0,0 1 0,0-1 0,0 1 0,-10 6 0,7-3 3,-35 21 8,45-26-15,0 0 0,0 0 0,1 0 0,-1 1 1,0-1-1,1 1 0,-1 0 0,0-1 0,1 1 1,0 0-1,0 0 0,-1 0 0,1 0 0,0 0 1,0 0-1,1 0 0,-1 0 0,0 3 0,1-4-130,1 0-1,-1 0 0,1 0 1,0 0-1,-1 0 0,1-1 1,0 1-1,0 0 0,0 0 1,-1-1-1,1 1 0,0-1 1,0 1-1,0-1 0,0 1 1,0-1-1,0 1 0,0-1 1,0 0-1,0 0 0,0 0 1,0 1-1,1-1 1,-1 0-1,0 0 0,0 0 1,1-1-1,41 2-4897,-34-1 3302,28 0-4687</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39.765"/>
    </inkml:context>
    <inkml:brush xml:id="br0">
      <inkml:brushProperty name="width" value="0.025" units="cm"/>
      <inkml:brushProperty name="height" value="0.025" units="cm"/>
    </inkml:brush>
  </inkml:definitions>
  <inkml:trace contextRef="#ctx0" brushRef="#br0">203 0 13773,'0'0'17462,"-12"4"-16693,-6 3-662,0 0 1,1 1-1,0 0 1,-24 18-1,35-22-94,0 0 0,0 0-1,0 1 1,1-1-1,0 2 1,0-1-1,0 0 1,0 1-1,1 0 1,0 0-1,0 0 1,1 1-1,0-1 1,0 1-1,0 0 1,1 0-1,-2 9 1,4-15-13,0 1 0,0-1 0,0 1 0,0-1 0,1 1 0,-1-1 0,1 1 0,-1-1 0,1 1 0,-1-1 0,1 0 0,0 1 0,0-1 0,0 0 0,-1 0 0,1 0 0,1 1 0,-1-1 0,0 0 0,0 0 0,0-1 0,0 1 0,1 0 0,-1 0 0,0 0 0,1-1 0,-1 1 0,1-1 0,-1 1 0,1-1 0,1 1 0,55 7 0,-48-8 0,116 3-7895</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0.106"/>
    </inkml:context>
    <inkml:brush xml:id="br0">
      <inkml:brushProperty name="width" value="0.025" units="cm"/>
      <inkml:brushProperty name="height" value="0.025" units="cm"/>
    </inkml:brush>
  </inkml:definitions>
  <inkml:trace contextRef="#ctx0" brushRef="#br0">0 37 14798,'0'0'8904,"63"14"-6982,-17-14-544,9 0-770,8 0-384,1-5-192,-2-2 32,-6 0-256,-8 0-1569,-6-2-1218,-13 2-609,-7-2-2882</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0.499"/>
    </inkml:context>
    <inkml:brush xml:id="br0">
      <inkml:brushProperty name="width" value="0.025" units="cm"/>
      <inkml:brushProperty name="height" value="0.025" units="cm"/>
    </inkml:brush>
  </inkml:definitions>
  <inkml:trace contextRef="#ctx0" brushRef="#br0">232 167 16335,'0'0'6962,"-9"0"-4699,-3 1-2060,0 0 0,0 1 0,1 0 0,-1 1-1,0 0 1,1 1 0,-1 0 0,1 1 0,0 0 0,1 1 0,-1 0-1,1 1 1,0 0 0,1 1 0,0-1 0,0 2 0,0-1 0,-8 13-1,16-20-176,0 1-1,0-1 1,-1 1-1,1 0 1,0-1-1,0 1 1,1 0-1,-1 0 1,0 0-1,1-1 1,-1 1-1,1 0 1,-1 0-1,1 0 1,0 0-1,0 0 1,0 0-1,0 0 1,0 0-1,0 0 0,1 0 1,-1 0-1,1 0 1,-1 0-1,1 0 1,1 2-1,0-2 20,0 0-1,0 0 1,0 0 0,1-1-1,-1 1 1,1-1-1,-1 1 1,1-1 0,0 0-1,-1 0 1,1 0-1,0 0 1,0-1-1,0 1 1,5-1 0,7 1 100,0 0 1,0-1-1,0-1 1,0-1-1,27-6 1,-31 4-99,1-1 1,-1 0-1,0-1 1,0 0 0,-1 0-1,1-1 1,-2-1-1,1 0 1,-1 0 0,0-1-1,14-18 1,-19 21-24,1 0 0,-1 0 0,0 0 0,0-1 1,0 1-1,-1-1 0,0 0 0,0 0 0,-1 0 0,0 0 1,-1-1-1,1 1 0,-1-1 0,0 1 0,-1-1 0,0 1 0,0-1 1,-1 1-1,0-1 0,-3-12 0,1 15-24,0 0 0,0 0 0,-1 0 0,1 1 0,-1-1 0,0 1 0,0 0 0,-1 0 0,1 0 0,-1 1 0,0 0 0,0 0 0,0 0 0,0 0 0,-1 1 0,1 0 0,-1 0 0,1 0 0,-9-1 0,5 1 0,-1 0 0,1 0 0,0 1 0,-1 0 0,1 1 0,-1 0 0,1 0 0,-1 1 0,1 0 0,0 1 0,-14 4 0,21-6-73,0 1 0,0-1-1,1 1 1,-1 0 0,0-1 0,1 1 0,-1 0 0,0 0-1,1 0 1,-1 1 0,1-1 0,-1 0 0,1 1-1,0-1 1,0 0 0,-1 1 0,1 0 0,0-1 0,0 1-1,1 0 1,-1-1 0,0 1 0,1 0 0,-1 0 0,1-1-1,-1 1 1,1 0 0,0 0 0,-1 0 0,1 0-1,0 0 1,1 0 0,-1 0 0,0-1 0,1 4 0,0-2-199,1 1 0,0-1 0,-1 0 0,1 0 0,0 0 1,0 0-1,1 0 0,-1-1 0,1 1 0,-1-1 1,1 1-1,0-1 0,0 0 0,0 0 0,0 0 0,0 0 1,6 1-1,29 8-5536,6-3-3150</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0.841"/>
    </inkml:context>
    <inkml:brush xml:id="br0">
      <inkml:brushProperty name="width" value="0.025" units="cm"/>
      <inkml:brushProperty name="height" value="0.025" units="cm"/>
    </inkml:brush>
  </inkml:definitions>
  <inkml:trace contextRef="#ctx0" brushRef="#br0">68 0 17617,'0'0'8637,"-8"6"-6064,2-2-2218,0 1 0,0-1-1,0 1 1,1 1-1,0-1 1,-6 9 0,9-12-297,1 1 0,-1-1 1,1 1-1,-1-1 0,1 1 0,0-1 1,0 1-1,0 0 0,0-1 1,1 1-1,-1 0 0,1 0 0,-1 0 1,1 0-1,0 0 0,0-1 1,0 1-1,1 0 0,-1 0 1,1 0-1,-1 0 0,1-1 0,0 1 1,2 4-1,0-5-66,-1 1-1,0-1 1,1 0 0,-1 0-1,1-1 1,0 1 0,-1-1 0,1 1-1,0-1 1,0 0 0,0 0-1,0 0 1,0 0 0,0-1-1,0 1 1,0-1 0,1 0-1,-1 1 1,0-2 0,0 1-1,5-1 1,1 0-117,0 0-1,0 0 0,0-1 1,-1 0-1,1 0 0,13-7 1,-12 3-407,0 0 0,-1-1-1,0 0 1,0 0 0,-1-1 0,0-1 0,0 1 0,-1-1 0,0 0 0,-1-1 0,6-11 0,-80 178 7333,44-73-7476,20-67-723,1 1 0,0 30 0,3-36-5611</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1.962"/>
    </inkml:context>
    <inkml:brush xml:id="br0">
      <inkml:brushProperty name="width" value="0.025" units="cm"/>
      <inkml:brushProperty name="height" value="0.025" units="cm"/>
    </inkml:brush>
  </inkml:definitions>
  <inkml:trace contextRef="#ctx0" brushRef="#br0">22 0 4869,'0'0'15209,"8"4"-13955,0 1-1023,-1 0 0,0 0-1,0 1 1,0 0 0,0 0 0,-1 0-1,0 1 1,0 0 0,-1 1 0,0-1-1,0 1 1,-1 0 0,5 13 0,8 17 361,19 70 0,-26-72-291,-2 1-1,-2 0 1,-1 1-1,-1-1 1,-3 1 0,-1-1-1,-9 67 1,4-73-508,-1-1-1,-2 0 1,-22 56-1,19-64-583,0 0 0,-1 0 0,-1-1 0,-1-1 0,-22 26 0,-14 4-3816</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2.462"/>
    </inkml:context>
    <inkml:brush xml:id="br0">
      <inkml:brushProperty name="width" value="0.025" units="cm"/>
      <inkml:brushProperty name="height" value="0.025" units="cm"/>
    </inkml:brush>
  </inkml:definitions>
  <inkml:trace contextRef="#ctx0" brushRef="#br0">193 153 4965,'10'-12'955,"4"-5"128,4-3 1807,-2-1 0,26-42 0,-37 46 10,-13 14-219,-20 20-1284,1 10-1105,1 0 0,2 2 0,1 1 0,1 1 0,1 1 0,2 1 0,2 1 0,1 0 0,-21 64 0,30-75-190,1 0 1,0 1-1,2 0 0,1 0 1,1 0-1,1 1 1,1-1-1,5 42 0,-3-51-101,2 1 1,0-1-1,0 0 0,1 0 0,1-1 1,1 1-1,0-1 0,1-1 0,0 1 0,1-1 1,0-1-1,1 0 0,1 0 0,17 15 0,-4-9-848,0-1 0,1-1 0,1-1-1,1-1 1,0-1 0,56 17-1,3-6-5349</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3.121"/>
    </inkml:context>
    <inkml:brush xml:id="br0">
      <inkml:brushProperty name="width" value="0.025" units="cm"/>
      <inkml:brushProperty name="height" value="0.025" units="cm"/>
    </inkml:brush>
  </inkml:definitions>
  <inkml:trace contextRef="#ctx0" brushRef="#br0">199 233 13645,'0'0'13111,"-9"-6"-11141,3 2-1748,0 1 1,1 0-1,-1 0 0,0 1 1,-1-1-1,1 1 0,0 1 1,-1-1-1,1 1 1,-7 0-1,9 1-183,1 0-1,-1 0 1,1 0 0,-1 1 0,1 0 0,0-1-1,-1 1 1,1 1 0,0-1 0,0 0-1,0 1 1,0 0 0,0-1 0,0 1-1,0 0 1,1 1 0,-1-1 0,1 0-1,-1 1 1,1-1 0,0 1 0,0 0 0,0 0-1,0 0 1,-1 3 0,0-1-35,1 1 0,0-1 0,0 0 0,0 1 0,1-1-1,-1 1 1,1-1 0,1 1 0,-1 0 0,1 0 0,0-1 0,0 1 0,2 6 0,-2-9 3,1 0 1,0-1-1,-1 1 1,1 0-1,1-1 0,-1 1 1,0 0-1,1-1 0,-1 0 1,1 1-1,-1-1 0,1 0 1,0 0-1,0 0 1,0 0-1,1 0 0,-1 0 1,0-1-1,1 1 0,-1-1 1,1 1-1,-1-1 1,1 0-1,0 0 0,-1 0 1,1 0-1,3 0 0,3 0 2,0-1-1,-1 0 0,1 0 1,-1-1-1,1 0 0,-1 0 0,1-1 1,-1 0-1,0-1 0,1 0 1,-1 0-1,-1-1 0,1 0 1,0 0-1,-1-1 0,0 1 0,0-2 1,0 1-1,-1-1 0,0 0 1,0 0-1,9-13 0,-9 11-1,0 0 0,0-1-1,-1 1 1,0-1 0,0 0 0,-1-1-1,-1 1 1,1-1 0,-1 0 0,-1 1-1,0-1 1,0 0 0,-1-1 0,-1 1-1,1 0 1,-2 0 0,1 0 0,-1 0-1,-4-15 1,3 20-7,-1-1 0,1 0 0,-1 0 0,-1 1 0,1 0 0,-1-1 0,0 1 0,0 1 0,0-1 0,-1 1 0,0-1 0,0 1 0,0 1 0,0-1 0,0 1 0,-1 0 0,0 0 0,1 0 0,-1 1 0,0 0 0,0 0 0,-1 0 0,1 1 0,0 0 0,0 0 0,-10 1 0,7-1 0,1 1 0,0 0 0,0 0 0,0 1 0,-1 0 0,1 1 0,0 0 0,0 0 0,1 1 0,-1 0 0,0 0 0,1 0 0,0 1 0,0 1 0,0-1 0,0 1 0,1 0 0,-1 0 0,1 1 0,-5 7 0,9-12-82,1 1 0,-1 0 0,1 0 0,0 0 0,0 0 0,0 0 0,0 0 0,0 0 0,0 0 0,1 1 0,-1-1 0,1 0 0,-1 1 0,1-1 0,0 0 0,0 3 0,0-4-81,1 1-1,-1-1 1,1 0-1,-1 0 1,1 1-1,0-1 1,-1 0 0,1 0-1,0 0 1,0 0-1,0 0 1,0 0-1,0 0 1,0 0 0,0 0-1,0-1 1,0 1-1,0 0 1,0-1 0,2 2-1,5 0-896,1 1 1,-1-1-1,0-1 0,1 1 1,-1-1-1,1-1 0,8 0 1,23 0-7547</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3.494"/>
    </inkml:context>
    <inkml:brush xml:id="br0">
      <inkml:brushProperty name="width" value="0.025" units="cm"/>
      <inkml:brushProperty name="height" value="0.025" units="cm"/>
    </inkml:brush>
  </inkml:definitions>
  <inkml:trace contextRef="#ctx0" brushRef="#br0">72 1 14061,'0'0'13960,"-4"9"-13047,-10 28-359,1 0 1,2 1-1,1 0 0,2 0 1,-4 57-1,12-94-534,0 1 0,0-1 0,0 1 0,1 0 0,-1-1 0,0 0 0,1 1 0,-1-1 0,1 1 1,-1-1-1,1 1 0,-1-1 0,1 0 0,0 1 0,0-1 0,0 0 0,0 0 0,0 0 0,0 0 0,0 0 0,0 0 0,3 2 0,-1-2-11,0 1 0,0-1 0,0 0 0,1 0 0,-1 0 0,0 0 0,1-1 0,-1 1 0,0-1 0,5 0 0,2-1-41,1 0 0,0 0 0,0-1 0,0 0 0,19-8 0,45-22-2808,-26 9-6342,-35 17 491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31.057"/>
    </inkml:context>
    <inkml:brush xml:id="br0">
      <inkml:brushProperty name="width" value="0.025" units="cm"/>
      <inkml:brushProperty name="height" value="0.025" units="cm"/>
    </inkml:brush>
  </inkml:definitions>
  <inkml:trace contextRef="#ctx0" brushRef="#br0">78 66 5349,'0'0'8509,"4"-8"-2967,2-7-3548,2-6 298,4 0 3821,-61 133-3145,44-100-2968,-35 82 0,37-85 0,1 0 0,-1 0 0,1 0 0,1 1 0,0-1 0,0 1 0,0-1 0,2 14 0,0-22 0,-1 0 0,1 0 0,0 0 0,-1 0 0,1 0 0,0 0 0,0 0 0,-1 0 0,1 0 0,0-1 0,0 1 0,0 0 0,0 0 0,0-1 0,0 1 0,0-1 0,0 1 0,0-1 0,1 1 0,-1-1 0,0 0 0,0 1 0,0-1 0,1 0 0,-1 0 0,0 0 0,0 0 0,0 0 0,1 0 0,-1 0 0,2-1 0,40-7 0,-30 3-72,-1-1 0,0 0 1,0-1-1,11-9 0,-17 13-93,-1-1-1,-1 0 1,1 0-1,0 0 1,-1-1 0,0 1-1,0-1 1,0 0 0,-1-1-1,0 1 1,4-7-1,-7 11-416,1 0 0,-1 0 0,0-1 0,0 1 0,0 0-1,1 0 1,-1 0 0,0 0 0,0 0 0,-1 0 0,1 0-1,0 0 1,0-1 0,0 1 0,-1 0 0,1 0 0,-1 0 0,0-1-1,-12-7-7921</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3.837"/>
    </inkml:context>
    <inkml:brush xml:id="br0">
      <inkml:brushProperty name="width" value="0.025" units="cm"/>
      <inkml:brushProperty name="height" value="0.025" units="cm"/>
    </inkml:brush>
  </inkml:definitions>
  <inkml:trace contextRef="#ctx0" brushRef="#br0">1 112 17617,'0'0'10538,"53"0"-9033,-4-8-320,16-3-544,11-1-257,7 0-256,2 1-64,-2 1-32,-8 4-128,-8 0-288,-11 2-673,-8-3-609,-11 3-1601,-9-6-1281,-12 0-2082</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4.272"/>
    </inkml:context>
    <inkml:brush xml:id="br0">
      <inkml:brushProperty name="width" value="0.025" units="cm"/>
      <inkml:brushProperty name="height" value="0.025" units="cm"/>
    </inkml:brush>
  </inkml:definitions>
  <inkml:trace contextRef="#ctx0" brushRef="#br0">248 258 8232,'0'0'21086,"0"-8"-20258,0 6-794,0 0 0,0 1 0,1-1 0,-1 0 0,-1 0 1,1 1-1,0-1 0,0 0 0,-1 1 0,1-1 0,-1 0 0,1 1 0,-1-1 0,0 1 0,1-1 1,-1 1-1,0-1 0,0 1 0,0-1 0,0 1 0,-3-2 0,0 1 35,0 1 0,0-1 1,-1 1-1,1 0 0,-1 1 0,1-1 0,-1 1 0,1-1 0,-10 2 0,4 0-3,-1 0 0,1 0 0,-1 1-1,1 1 1,0-1 0,0 2 0,0 0 0,0 0-1,-10 6 1,15-7-40,0-1 0,0 1 0,1 0 1,0 0-1,0 1 0,-1-1 0,2 1 0,-1 0 0,0 0 0,1 0 0,0 0 0,0 1 0,0-1 0,1 1 1,-1 0-1,1 0 0,0 0 0,0 0 0,-1 10 0,2-14-26,1 1 0,0-1 0,0 1 0,0-1 0,0 1 0,1-1 0,-1 0 0,0 1 0,1-1 0,-1 1 0,1-1 0,-1 0 0,1 1 0,-1-1 0,1 0 0,0 0 0,0 1 0,0-1 0,0 0 0,0 0 0,0 0 0,0 0 0,0 0 0,0 0 0,2 1 0,1 0 0,0-1 0,0 1 0,0-1 0,0 0 0,1 0 0,-1 0 0,0 0 0,0-1 0,5 0 0,4 0 0,1 0 0,-1-2 0,0 0 0,0 0 0,17-6 0,-18 3 0,0 0 0,0-2 0,-1 1 0,1-1 0,-2-1 0,1 0 0,-1-1 0,0 0 0,-1 0 0,0-1 0,0 0 0,-1 0 0,-1-1 0,0-1 0,0 1 0,-1-1 0,0 0 0,-1 0 0,-1-1 0,0 1 0,0-1 0,-1 0 0,-1 0 0,1-23 0,-3 33 0,0 0 0,0-1 0,0 1 0,-1-1 0,1 1 0,-1-1 0,0 1 0,0 0 0,0 0 0,-1-1 0,1 1 0,-1 0 0,1 0 0,-1 0 0,0 0 0,-1 1 0,1-1 0,0 1 0,-1-1 0,1 1 0,-1 0 0,0-1 0,0 2 0,1-1 0,-1 0 0,-1 0 0,1 1 0,0 0 0,0 0 0,-1-1 0,1 2 0,0-1 0,-1 0 0,1 1 0,-1 0 0,1 0 0,-5 0 0,1 0 0,0 0 0,0 0 0,0 1 0,0 0 0,0 1 0,0-1 0,0 1 0,1 0 0,-1 1 0,1 0 0,-1 0 0,1 0 0,0 1 0,0 0 0,1 0 0,-1 0 0,-9 11 0,13-12-355,-1 1 0,0 0 0,1 0 0,0 0 0,0 1-1,0-1 1,0 0 0,1 1 0,-1-1 0,1 1 0,1 0 0,-1-1 0,0 9 0,1-11 130,1 0 1,-1 0 0,0 0 0,1 0 0,-1 0 0,1-1-1,-1 1 1,1 0 0,0 0 0,0-1 0,0 1 0,0 0-1,0-1 1,0 1 0,0-1 0,1 0 0,-1 1 0,1-1-1,-1 0 1,1 0 0,-1 0 0,1 0 0,-1 0-1,1 0 1,0 0 0,0 0 0,0-1 0,-1 1 0,1-1-1,0 1 1,0-1 0,0 0 0,0 0 0,3 0 0,24 1-6562</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4.645"/>
    </inkml:context>
    <inkml:brush xml:id="br0">
      <inkml:brushProperty name="width" value="0.025" units="cm"/>
      <inkml:brushProperty name="height" value="0.025" units="cm"/>
    </inkml:brush>
  </inkml:definitions>
  <inkml:trace contextRef="#ctx0" brushRef="#br0">101 130 19506,'0'0'7720,"-49"65"-5574,28-33-288,6 1-801,3 3-577,8-3-480,4-5 0,0-5 0,11-7 0,7-9 0,0-5 0,2-2-384,-2-13-1698,-5-10-2082,-5-11-1890,-3-5-4292</inkml:trace>
  <inkml:trace contextRef="#ctx0" brushRef="#br0" timeOffset="1">65 0 19603,'0'0'10538</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0.688"/>
    </inkml:context>
    <inkml:brush xml:id="br0">
      <inkml:brushProperty name="width" value="0.025" units="cm"/>
      <inkml:brushProperty name="height" value="0.025" units="cm"/>
    </inkml:brush>
  </inkml:definitions>
  <inkml:trace contextRef="#ctx0" brushRef="#br0">87 52 2851,'-15'-9'1569,"-3"-3"3524,0 2-4004,0-2-1954,0 4-2978</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1.390"/>
    </inkml:context>
    <inkml:brush xml:id="br0">
      <inkml:brushProperty name="width" value="0.025" units="cm"/>
      <inkml:brushProperty name="height" value="0.025" units="cm"/>
    </inkml:brush>
  </inkml:definitions>
  <inkml:trace contextRef="#ctx0" brushRef="#br0">282 248 8360,'0'0'16175,"-3"-8"-14483,3 6-1631,-1-1 14,1 1-1,-1 0 1,1-1-1,-1 1 1,0 0-1,0-1 1,0 1-1,0 0 1,0 0-1,0 0 1,0 0-1,-1 0 1,1 0-1,-1 0 1,0 1-1,1-1 1,-1 0-1,0 1 1,0 0-1,0-1 1,0 1-1,0 0 1,0 0-1,-1 0 1,1 0-1,0 0 1,0 1-1,-1-1 1,1 1-1,-1-1 1,-4 1-1,-1 0 11,0 0 0,0 1 0,0 0 0,0 1 0,1-1 0,-1 1 0,0 1 0,1 0 0,-1 0 0,1 0 0,0 1 0,0 0-1,0 0 1,1 1 0,-10 8 0,12-9-20,-1 0 0,1 0 0,0 1 0,0 0 0,1 0 0,-1 0 0,1 0 0,0 1 0,1-1 0,-1 1 0,1-1 0,0 1 0,0 0-1,1 0 1,0 0 0,0 0 0,0 0 0,1 0 0,0 1 0,1 11 0,0-17-47,-1 1 0,1-1 1,0 1-1,-1-1 0,1 0 0,0 1 0,0-1 1,0 1-1,0-1 0,0 0 0,1 0 0,-1 0 1,0 0-1,1 0 0,-1 0 0,0 0 0,1 0 1,-1-1-1,1 1 0,-1 0 0,1-1 0,0 1 0,-1-1 1,1 0-1,-1 1 0,1-1 0,0 0 0,3 0 1,50-4 489,-43 1-488,-1-1 0,0 0 0,0 0 0,0-1 0,-1-1 0,1 0 0,-1-1 0,-1 0 0,1 0 0,-1-1 0,0 0 0,8-10 0,-7 6-12,1-1 1,-2 0-1,1 0 1,-2-1-1,0 0 1,-1-1-1,0 0 1,6-21-1,-11 30-8,0-1 0,-1 1 0,0-1 0,0 0 0,0 0 0,-1 0 0,0 0 0,0 0 0,-1 1 0,0-1 0,0 0 0,-3-11 0,2 15 0,0-1 0,1 1 0,-1 0 0,-1 0 0,1 0 0,0 0 0,-1 0 0,1 0 0,-1 1 0,0-1 0,0 1 0,0 0 0,0 0 0,0 0 0,-1 0 0,1 0 0,0 1 0,-1 0 0,1-1 0,-1 1 0,0 1 0,1-1 0,-1 0 0,-5 1 0,-6-1-11,1 1 1,-1 0-1,0 1 0,1 1 1,-1 0-1,1 1 0,0 0 1,0 1-1,0 1 0,0 1 1,1 0-1,0 0 0,0 1 1,1 1-1,0 0 0,0 1 0,0 0 1,-15 16-1,12-1-899,14-23 763,1 0 0,0-1 0,0 1 0,0-1 0,0 1 0,0-1-1,0 1 1,0 0 0,0-1 0,0 1 0,0-1 0,0 1 0,1 0 0,-1-1 0,0 1 0,0-1-1,1 1 1,-1-1 0,0 1 0,0-1 0,1 1 0,-1-1 0,1 1 0,-1-1 0,1 1 0,2 0-745,-1 1 0,1-1 0,0 0 0,0 0 0,0-1 0,0 1 0,0 0 0,0-1 0,0 0 0,0 0 0,0 0 0,0 0 0,3-1 1,21-2-11217</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1.764"/>
    </inkml:context>
    <inkml:brush xml:id="br0">
      <inkml:brushProperty name="width" value="0.025" units="cm"/>
      <inkml:brushProperty name="height" value="0.025" units="cm"/>
    </inkml:brush>
  </inkml:definitions>
  <inkml:trace contextRef="#ctx0" brushRef="#br0">72 0 16528,'0'0'13041,"-4"13"-12176,3-10-818,-40 128 859,34-105-777,1 0 0,1 1-1,-2 44 1,7-70-120,0 1 1,0-1-1,0 0 0,0 0 0,0 0 1,1 1-1,-1-1 0,0 0 0,1 0 1,-1 0-1,1 0 0,-1 0 0,1 0 1,0 0-1,-1 0 0,1 0 0,0 0 1,0 0-1,0 0 0,0-1 0,-1 1 1,1 0-1,0 0 0,2 0 0,0 0 18,0 1 0,0-1 0,1 0-1,-1 0 1,1-1 0,-1 1 0,0-1 0,7 1-1,6-2-48,1 0-1,29-7 0,-42 7-34,99-14-2500,-69 13-950,0 1-3705,-26 1 571</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2.107"/>
    </inkml:context>
    <inkml:brush xml:id="br0">
      <inkml:brushProperty name="width" value="0.025" units="cm"/>
      <inkml:brushProperty name="height" value="0.025" units="cm"/>
    </inkml:brush>
  </inkml:definitions>
  <inkml:trace contextRef="#ctx0" brushRef="#br0">1 52 16720,'0'0'7079,"74"3"-5350,-15-7-287,10-2-482,11-3-447,4 2-353,1-2-64,-8 4-32,-9-3-64,-11 5-736,-13 1-674,-11 1-544,-12 1-1825,-8 0-1987,-4 0-2433</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2.545"/>
    </inkml:context>
    <inkml:brush xml:id="br0">
      <inkml:brushProperty name="width" value="0.025" units="cm"/>
      <inkml:brushProperty name="height" value="0.025" units="cm"/>
    </inkml:brush>
  </inkml:definitions>
  <inkml:trace contextRef="#ctx0" brushRef="#br0">277 200 13581,'0'0'17552,"-11"-6"-17130,5 3-422,0-1-1,0 1 1,0 0-1,-1 1 1,1 0 0,-1 0-1,0 0 1,0 1-1,0 0 1,0 0-1,1 0 1,-1 1-1,0 0 1,0 1 0,0-1-1,0 1 1,0 1-1,0-1 1,1 1-1,-1 1 1,1-1-1,-1 1 1,-11 7 0,9-5-18,1 2 0,0-1 0,0 1 1,0 0-1,1 1 0,0-1 1,-12 18-1,17-22 25,-1 1 0,1-1-1,0 1 1,0 0 0,0 0 0,1 0 0,0 0 0,-1 0 0,1 0-1,0 0 1,1 0 0,-1 0 0,1 1 0,0-1 0,0 0 0,0 0-1,1 1 1,-1-1 0,1 0 0,0 0 0,0 0 0,3 6 0,-2-7 10,0-1 0,1 1 0,-1-1 0,1 1 0,0-1 0,-1 0 0,1 0 0,0 0 1,0 0-1,0-1 0,0 1 0,1-1 0,-1 0 0,0 0 0,1 0 0,-1 0 1,1-1-1,-1 1 0,6-1 0,6 1 85,1 0 1,0-1 0,16-3-1,-20 1-82,0-1 0,0 0-1,0-1 1,-1 0 0,1-1-1,-1 0 1,0-1 0,-1 0-1,1-1 1,-1 0 0,0-1-1,-1 0 1,0 0 0,13-17-1,-14 17-10,-2 0 0,1-1 0,-1 0-1,0 0 1,-1-1 0,0 1 0,-1-1 0,0 0 0,0 0-1,-1-1 1,-1 1 0,0-1 0,0 0 0,-1 1 0,0-1-1,-1 0 1,0-11 0,-1 18-9,0 0 0,0 0 0,0 0 0,0 0 0,-1 1 0,0-1 0,1 0 0,-1 1 0,-1-1 0,1 1 0,0-1 0,-1 1 0,0 0 0,1 0 0,-1 1 0,-4-4 0,0 1 0,0 1 0,0 0 0,0 0 0,0 0 0,-1 1 0,0 0 0,-13-3 0,6 3 0,-1 0 0,0 2 0,1-1 0,-1 2 0,0 0 0,1 1 0,-1 0 0,-16 4 0,27-3-524,0 1 0,0-1 0,0 1 0,0 0 0,0 0 0,1 0 0,-1 1 0,1 0 0,0 0-1,0 0 1,-7 9 0,10-12 322,0 0-1,0 0 1,0 0-1,0 0 0,0 1 1,0-1-1,0 0 0,1 0 1,-1 1-1,0-1 0,1 1 1,-1-1-1,1 1 1,-1-1-1,1 1 0,0-1 1,0 1-1,0-1 0,0 1 1,0-1-1,0 1 1,0-1-1,0 1 0,0-1 1,1 1-1,-1-1 0,1 1 1,-1-1-1,1 0 0,0 1 1,-1-1-1,1 0 1,0 1-1,0-1 0,0 0 1,0 0-1,0 0 0,0 0 1,0 0-1,0 0 1,0 0-1,1 0 0,-1 0 1,0 0-1,1-1 0,1 2 1,20 6-7656</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3.242"/>
    </inkml:context>
    <inkml:brush xml:id="br0">
      <inkml:brushProperty name="width" value="0.025" units="cm"/>
      <inkml:brushProperty name="height" value="0.025" units="cm"/>
    </inkml:brush>
  </inkml:definitions>
  <inkml:trace contextRef="#ctx0" brushRef="#br0">1 1 13357,'0'0'15166,"4"10"-13250,0 2-1477,1 1-23,0 0-1,1 0 1,10 18 0,-14-28-419,1 1 0,-1-1 0,0 0 0,1 0 0,0 0 0,0 0 0,0-1 0,0 1 0,0-1 0,0 0 0,0 1 0,1-1 0,0-1 0,-1 1 0,1-1 0,0 1 0,-1-1 0,8 1 0,43-4-1934,-46 0 851,1-1 1,-1 1-1,1-1 0,-1-1 1,0 0-1,0 0 0,-1 0 1,1-1-1,-1 0 1,0-1-1,0 1 0,0-1 1,-1-1-1,9-10 1,-10 10 492,0-1 1,-1 1 0,0 0-1,0-1 1,4-12 0,-31 80 12009,-5 4-4812,-29 73-4110,50-119-3419,2 0-1,0 0 0,2 1 0,0 0 0,-1 28 1,4-43-6176</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3.943"/>
    </inkml:context>
    <inkml:brush xml:id="br0">
      <inkml:brushProperty name="width" value="0.025" units="cm"/>
      <inkml:brushProperty name="height" value="0.025" units="cm"/>
    </inkml:brush>
  </inkml:definitions>
  <inkml:trace contextRef="#ctx0" brushRef="#br0">1 35 16752,'0'0'7036,"0"10"-4458,3 30-453,-3-38-2020,1-1 0,-1 0 1,1 1-1,0-1 0,-1 0 0,1 0 0,0 0 1,0 1-1,-1-1 0,1 0 0,0 0 0,0 0 0,0 0 1,0-1-1,1 1 0,-1 0 0,0 0 0,0-1 1,0 1-1,1 0 0,-1-1 0,0 1 0,1-1 1,-1 0-1,0 1 0,1-1 0,-1 0 0,0 0 1,3 0-1,37-4 924,-33 2-1013,-1-1 1,1-1-1,-1 0 0,1 0 0,-1 0 0,12-10 1,-16 12-19,0 0 1,0-1 0,0 1 0,-1-1-1,1 0 1,-1 1 0,1-1 0,-1-1-1,0 1 1,0 0 0,0 0 0,-1-1-1,1 1 1,-1-1 0,0 1 0,0-1-1,1-4 1,-2 7 1,-1 1 0,1-1 0,0 1 0,-1-1 0,1 0 0,-1 1 0,1-1 0,0 1 0,-1-1 0,1 1 0,-1-1 0,0 1 0,1 0 0,-1-1 0,1 1 0,-1 0 0,1-1 0,-1 1 0,0 0 0,1 0 0,-1-1 0,0 1 0,1 0 0,-1 0 0,0 0 0,1 0 0,-1 0 0,0 0 0,0 0 0,1 0 0,-1 0 0,0 0 0,1 1 0,-1-1 0,0 0 0,1 0 0,-1 1 0,1-1 0,-1 0 0,-1 1 0,-29 12 0,27-10-26,1-1 0,-1 1 0,1 0 0,-1 0 0,1 0 0,0 0 0,0 0-1,1 1 1,-1 0 0,1-1 0,-1 1 0,1 0 0,0 0 0,0 0 0,1 0 0,-3 9 0,4-13-129,0 0 0,0 0 0,0 0-1,0 1 1,0-1 0,0 0 0,0 0 0,0 1 0,0-1 0,0 0 0,0 0-1,0 0 1,0 1 0,0-1 0,0 0 0,0 0 0,1 0 0,-1 1 0,0-1 0,0 0-1,0 0 1,0 0 0,0 1 0,0-1 0,1 0 0,-1 0 0,0 0 0,0 0-1,0 0 1,0 1 0,1-1 0,-1 0 0,0 0 0,0 0 0,0 0 0,1 0 0,-1 0-1,0 0 1,0 0 0,0 0 0,1 0 0,-1 0 0,0 0 0,0 0 0,1 0-1,-1 0 1,0 0 0,0 0 0,0 0 0,1 0 0,-1 0 0,0 0 0,1 0-1,1 0-1989,13-1-11970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31.415"/>
    </inkml:context>
    <inkml:brush xml:id="br0">
      <inkml:brushProperty name="width" value="0.025" units="cm"/>
      <inkml:brushProperty name="height" value="0.025" units="cm"/>
    </inkml:brush>
  </inkml:definitions>
  <inkml:trace contextRef="#ctx0" brushRef="#br0">0 61 14189,'0'0'16336,"52"-13"-15151,-13 6-480,2 1-513,2 0-192,-6-1-1506,-2-1-4451,-5-6-8072</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4.877"/>
    </inkml:context>
    <inkml:brush xml:id="br0">
      <inkml:brushProperty name="width" value="0.025" units="cm"/>
      <inkml:brushProperty name="height" value="0.025" units="cm"/>
    </inkml:brush>
  </inkml:definitions>
  <inkml:trace contextRef="#ctx0" brushRef="#br0">184 247 4805,'0'0'10580,"9"-7"-7419,25-22 20,-33 28-2937,0 0 0,0 1 0,0-1 0,0 0 0,-1 1 0,1-1 0,0 0 0,-1 0 0,1 0 0,0 0 0,-1 0 0,0 0 0,1 0 0,-1 0 0,1 0-1,-1 0 1,0 0 0,0 0 0,1 0 0,-1 0 0,0-2 0,-1 3-140,1-1 1,0 0-1,-1 1 0,1-1 0,-1 1 1,1-1-1,-1 1 0,0-1 0,1 1 1,-1-1-1,1 1 0,-1 0 0,0-1 1,1 1-1,-1 0 0,0-1 0,0 1 1,1 0-1,-1 0 0,0 0 0,-1-1 1,-39 2 818,36 0-872,0 1 0,-1 0 1,1 1-1,0-1 0,0 1 0,0 0 0,0 0 0,1 1 0,-1-1 0,1 1 0,0 0 0,0 0 0,0 1 0,0-1 0,1 1 0,-6 9 1,5-7-40,1 0 0,-1 0 0,1 0 0,0 1 0,1-1 1,0 1-1,0-1 0,1 1 0,-1 0 0,2 0 0,-1 15 1,2-21-5,-1-1 0,1 1 0,0-1 0,0 0 0,0 1 0,-1-1 0,1 1 1,0-1-1,1 0 0,-1 0 0,0 0 0,0 1 0,0-1 0,1 0 0,-1-1 1,1 1-1,-1 0 0,0 0 0,1-1 0,0 1 0,-1 0 0,1-1 0,-1 0 0,1 1 1,-1-1-1,1 0 0,0 0 0,-1 0 0,1 0 0,0 0 0,-1 0 0,1 0 1,3-1-1,2 0 41,0 0 1,0 0 0,0 0 0,0-1 0,0 0-1,13-6 1,-8 0-25,0 0-1,-1 0 1,1-1-1,-2-1 1,1 0-1,-2 0 1,1-1-1,-1 0 1,8-14 0,-12 18-8,-1-1 0,1 0 1,-2 1-1,1-2 0,-1 1 1,0 0-1,0-1 0,-1 1 1,-1-1-1,1 0 1,-1 1-1,-1-1 0,0 0 1,0 0-1,-3-17 0,1 20-5,0 0 0,0 1 0,-1-1 0,0 1 0,0 0-1,0 0 1,-1 0 0,1 0 0,-1 1 0,-1-1 0,1 1-1,0 0 1,-1 0 0,0 1 0,0-1 0,0 1 0,0 0-1,-1 1 1,1-1 0,-1 1 0,0 0 0,1 0 0,-1 1-1,0 0 1,0 0 0,-11-1 0,7 1-16,-1 0 0,1 1 0,-1 0 0,1 1 1,-1 0-1,1 0 0,-1 1 0,1 1 0,0 0 0,0 0 0,0 1 1,0 0-1,1 1 0,-14 8 0,20-11-149,0 0-1,1 0 1,-1 0-1,1 1 1,0-1 0,0 1-1,0-1 1,0 1 0,0 0-1,0 0 1,1 0 0,0 0-1,-1 0 1,1 0-1,0 0 1,0 1 0,1-1-1,-1 0 1,0 5 0,2-6-265,-1 0 1,0 1-1,1-1 1,0 0 0,-1 0-1,1 0 1,0 1-1,0-1 1,0 0 0,0 0-1,1-1 1,-1 1-1,0 0 1,1 0 0,0 0-1,-1-1 1,1 1 0,0-1-1,0 0 1,-1 1-1,1-1 1,0 0 0,1 0-1,-1 0 1,0 0-1,0 0 1,0-1 0,4 1-1,28 6-7920</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5.202"/>
    </inkml:context>
    <inkml:brush xml:id="br0">
      <inkml:brushProperty name="width" value="0.025" units="cm"/>
      <inkml:brushProperty name="height" value="0.025" units="cm"/>
    </inkml:brush>
  </inkml:definitions>
  <inkml:trace contextRef="#ctx0" brushRef="#br0">102 1 18546,'0'0'11434,"-50"80"-10473,33-39-480,2 4-257,4-4-128,6-1-64,2-6-32,3-6-160,0-9-673,7-7-224,4-10-544,-3-2-1570,-1 0-2371,-1-14-5860</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5.562"/>
    </inkml:context>
    <inkml:brush xml:id="br0">
      <inkml:brushProperty name="width" value="0.025" units="cm"/>
      <inkml:brushProperty name="height" value="0.025" units="cm"/>
    </inkml:brush>
  </inkml:definitions>
  <inkml:trace contextRef="#ctx0" brushRef="#br0">0 439 7495,'0'0'18994,"64"18"-17649,-22-28-384,8-3-384,-1-3-449,-2 0-32,-6 1-96,-6 0-737,-7 2-832,-12-2-865,-9 1-1090,-7-1-544,-3-2-2978</inkml:trace>
  <inkml:trace contextRef="#ctx0" brushRef="#br0" timeOffset="1">41 1 13837,'0'0'12236,"74"4"-10923,-27 0-833,2 0-352,0-1-128,-1 2-1249,-12-2-2018,-8 2-1890,-11 0-7174</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5.887"/>
    </inkml:context>
    <inkml:brush xml:id="br0">
      <inkml:brushProperty name="width" value="0.025" units="cm"/>
      <inkml:brushProperty name="height" value="0.025" units="cm"/>
    </inkml:brush>
  </inkml:definitions>
  <inkml:trace contextRef="#ctx0" brushRef="#br0">0 75 16912,'0'0'7783,"72"2"-5797,-28-2-448,12-5-609,7-3-577,3-2-224,0 0-64,-4 0-32,-9 2-448,-8 1-801,-9 2-897,-11 1-897,-2-1-1409,-5 0-2019</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6.358"/>
    </inkml:context>
    <inkml:brush xml:id="br0">
      <inkml:brushProperty name="width" value="0.025" units="cm"/>
      <inkml:brushProperty name="height" value="0.025" units="cm"/>
    </inkml:brush>
  </inkml:definitions>
  <inkml:trace contextRef="#ctx0" brushRef="#br0">254 232 17008,'0'0'8339,"2"-9"-5238,4-27-1019,-6 35-2025,0 0-1,-1 0 1,1 1 0,0-1-1,0 0 1,-1 0-1,1 1 1,0-1 0,-1 0-1,1 1 1,-1-1-1,1 0 1,-1 1 0,1-1-1,-1 0 1,1 1-1,-1-1 1,1 1 0,-1-1-1,0 1 1,1 0-1,-1-1 1,0 1-1,0 0 1,1-1 0,-1 1-1,0 0 1,0 0-1,1 0 1,-1-1 0,0 1-1,-1 0 1,-30 0 246,25 1-253,-1 0-48,-1 0 0,0 1 1,1-1-1,0 2 0,-1 0 0,1 0 0,0 0 0,0 1 1,1 0-1,-1 0 0,1 1 0,0 0 0,-8 7 1,10-7-13,0 0 0,0-1 0,0 2 1,0-1-1,1 0 0,0 1 1,1 0-1,-1 0 0,1 0 0,0 0 1,0 1-1,1-1 0,0 1 1,0-1-1,0 1 0,1 0 1,0 8-1,1-13 10,-1-1 1,1 0 0,1 1-1,-1-1 1,0 0-1,0 1 1,0-1-1,1 0 1,-1 1 0,1-1-1,-1 0 1,1 0-1,-1 0 1,1 1-1,0-1 1,-1 0 0,1 0-1,0 0 1,0 0-1,0 0 1,0 0-1,0 0 1,0-1 0,0 1-1,0 0 1,0-1-1,3 2 1,-1-1 4,1 0 0,-1 0 0,1-1 0,0 0 0,-1 1 0,1-1 1,0-1-1,-1 1 0,1 0 0,4-2 0,4-1 10,0 0-1,-1-1 1,0 0 0,1-1-1,16-10 1,-13 5-15,-1-2 0,1 0 0,-2 0 0,0-1 0,0-1 0,12-18 0,-18 22 0,-1 1 0,0-1 0,0 0 0,-1-1 0,-1 1 0,1-1 0,-2 0 0,0 0 0,0-1 0,-1 1 0,1-13 0,-3 21 0,0 0 0,0 0 0,0 0 0,0 0 0,-1 0 0,0 0 0,1 0 0,-1 0 0,0 0 0,0 1 0,-1-1 0,1 0 0,-1 1 0,1-1 0,-1 1 0,0-1 0,0 1 0,0 0 0,-4-4 0,1 2 0,0 1 0,0 0 0,-1 0 0,1 0 0,-1 0 0,0 1 0,1 0 0,-1 1 0,-9-2 0,0 0 0,0 2 0,1 0 0,-1 1 0,0 0 0,0 1 0,1 1 0,-26 6 0,33-6-223,-1 1-1,1 0 1,0 0-1,0 1 1,0 0-1,0 0 1,0 1-1,-6 5 1,10-7 23,0 0 1,0 0 0,1 0-1,-1 0 1,1 1 0,-1-1-1,1 0 1,0 1-1,0 0 1,1 0 0,-1-1-1,1 1 1,-1 0 0,1 0-1,1 0 1,-1 0-1,0 5 1,1-8-31,0 0 1,0 0-1,0 0 1,0 0-1,0 0 1,1 0-1,-1 0 1,0 0-1,0 0 1,1 0-1,-1-1 0,0 1 1,1 0-1,-1 0 1,1 0-1,0 0 1,-1-1-1,1 1 1,-1 0-1,1 0 0,0-1 1,0 1-1,-1-1 1,1 1-1,0-1 1,0 1-1,0-1 1,0 1-1,-1-1 0,1 0 1,0 1-1,0-1 1,0 0-1,0 0 1,0 0-1,0 0 1,1 1-1,27 3-7099</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6.701"/>
    </inkml:context>
    <inkml:brush xml:id="br0">
      <inkml:brushProperty name="width" value="0.025" units="cm"/>
      <inkml:brushProperty name="height" value="0.025" units="cm"/>
    </inkml:brush>
  </inkml:definitions>
  <inkml:trace contextRef="#ctx0" brushRef="#br0">27 1 5221,'0'0'27546,"5"56"-27546,-10-25 0,-1-1 0,-1-5 0,2-2 0,0-5-1698,2-12-1889</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7.059"/>
    </inkml:context>
    <inkml:brush xml:id="br0">
      <inkml:brushProperty name="width" value="0.025" units="cm"/>
      <inkml:brushProperty name="height" value="0.025" units="cm"/>
    </inkml:brush>
  </inkml:definitions>
  <inkml:trace contextRef="#ctx0" brushRef="#br0">0 0 23190,'0'0'9577</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7.124"/>
    </inkml:context>
    <inkml:brush xml:id="br0">
      <inkml:brushProperty name="width" value="0.025" units="cm"/>
      <inkml:brushProperty name="height" value="0.025" units="cm"/>
    </inkml:brush>
  </inkml:definitions>
  <inkml:trace contextRef="#ctx0" brushRef="#br0">1628 8 64,'-399'-7'6294,"292"10"-5290,-195 33 1,246-25-825,0 2 0,2 3 1,0 3-1,0 2 1,-49 27-1,68-29 120,2 2-1,0 1 1,1 2-1,1 1 1,2 2-1,0 0 1,2 2-1,-27 38 1,36-41-273,1 0-1,1 2 1,1 0 0,2 0 0,1 2 0,1-1-1,2 2 1,1-1 0,1 1 0,2 0 0,1 1-1,1-1 1,2 1 0,1 0 0,1-1 0,2 1-1,10 44 1,-7-47-231,2 1 0,2-1 0,0 0 0,2-1 0,1-1 0,1 0 0,2 0 0,0-2-1,2 0 1,1-1 0,0 0 0,2-2 0,1-1 0,0 0 0,2-2 0,0 0 0,1-2 0,33 17 0,-6-9 353,2-3 1,0-2-1,1-2 1,1-3-1,85 12 1,293 8 266,-113-35-799,-202-6 2354,-1-5 1,123-28 0,-167 21-513,1-2 0,-2-4 0,-1-3 0,81-43 1,-97 39-942,-1-3-1,-2-1 1,52-47 0,-66 48-467,-2-1-1,-2-2 0,-1-2 0,-2-1 1,35-57-1,-50 69-41,-2-1 1,0 0-1,-3 0 0,0-2 1,-2 1-1,-1-1 0,-2-1 1,0 1-1,2-51 0,-9 67 4,0 1 0,-1-1-1,-1 0 1,0 0 0,-1 1-1,0 0 1,-1-1 0,-1 1-1,0 1 1,-1-1 0,-1 1 0,0 0-1,-10-14 1,3 9 17,-1 0 0,0 0-1,-2 2 1,0 0 0,-1 1 0,0 1 0,-36-21 0,2 7 11,-1 3 0,-1 1 0,-1 3 0,-1 3 0,-87-18 0,-298-27-4029,257 45-1933</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9.911"/>
    </inkml:context>
    <inkml:brush xml:id="br0">
      <inkml:brushProperty name="width" value="0.025" units="cm"/>
      <inkml:brushProperty name="height" value="0.025" units="cm"/>
    </inkml:brush>
  </inkml:definitions>
  <inkml:trace contextRef="#ctx0" brushRef="#br0">0 60 6246,'0'0'15535,"80"-37"-14703,-32 37-95,7 0-192,6 1-321,1-1-128,-2 0-545,-9 0-2049,-10-9-1794,-14-5-3651</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0.317"/>
    </inkml:context>
    <inkml:brush xml:id="br0">
      <inkml:brushProperty name="width" value="0.025" units="cm"/>
      <inkml:brushProperty name="height" value="0.025" units="cm"/>
    </inkml:brush>
  </inkml:definitions>
  <inkml:trace contextRef="#ctx0" brushRef="#br0">150 0 17649,'0'0'3251,"-10"4"-1404,-28 12-470,36-14-1294,0 0 0,1-1 0,-1 1 0,1 0 0,-1 0 1,1 0-1,0 0 0,-1 0 0,1 0 0,0 0 0,0 0 0,1 0 0,-1 1 0,0-1 0,1 0 0,-1 0 0,1 1 0,0-1 0,0 0 0,0 1 0,0-1 1,0 0-1,1 1 0,0 2 0,-1 5 114,-1 175 541,-18 344 2790,-3-333-3157,0-8 495,2 209 0,20-395-866,0 1 0,1 0 0,-1-1 0,0 1 0,1 0 0,0-1 0,0 1 0,0-1 0,0 1 0,0-1 0,0 1 0,0-1 0,1 0 0,-1 1 0,1-1 0,0 0 0,0 0 0,0 0 0,0 0 0,2 1 0,1 0 0,0 0 0,0 0 0,0-1 0,0 0 0,1 0 0,-1 0 0,1-1 0,-1 0 0,8 1 0,4 0 0,-1-2 0,1 0 0,0-1 0,-1 0 0,32-8 0,65-25-1665,-42 1-4336,-36 10-9267</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35.177"/>
    </inkml:context>
    <inkml:brush xml:id="br0">
      <inkml:brushProperty name="width" value="0.025" units="cm"/>
      <inkml:brushProperty name="height" value="0.025" units="cm"/>
    </inkml:brush>
  </inkml:definitions>
  <inkml:trace contextRef="#ctx0" brushRef="#br0">64 91 5541,'0'0'14441,"-4"13"-11938,-12 48-253,2 0-1,-7 81 0,13 209 287,8-337-1709,3-182-741,40-271-1,-42 428-85,1 1 0,0 0 0,1 0 0,0 1 0,0-1 0,1 0 0,9-15 0,-11 23 0,0-1 0,0 1 0,0 0 0,0 0 0,0-1 0,0 2 0,1-1 0,-1 0 0,1 0 0,0 1 0,-1-1 0,1 1 0,0 0 0,0 0 0,0 0 0,0 0 0,0 1 0,0-1 0,0 1 0,0-1 0,0 1 0,0 0 0,0 0 0,0 1 0,0-1 0,0 1 0,0-1 0,0 1 0,0 0 0,3 2 0,7 2 0,-1 2 0,0-1 0,0 2 0,-1-1 0,0 2 0,0-1 0,-1 2 0,0-1 0,-1 1 0,0 1 0,0-1 0,-1 2 0,-1-1 0,10 20 0,-15-26 0,0 0 0,-1 0 0,0 0 0,0 0 0,0 0 0,0 1 0,-1-1 0,0 0 0,0 0 0,0 0 0,-1 1 0,0-1 0,0 0 0,0 0 0,-1 0 0,-3 8 0,1-6 0,0 1 0,-1-1 0,0 0 0,0 0 0,0 0 0,-1-1 0,0 0 0,0 0 0,-12 8 0,7-7 0,-1 1 0,1-1 0,-2-1 0,1 0 0,-1 0 0,0-1 0,0-1 0,0-1 0,0 1 0,-1-2 0,1 0 0,-22 0 0,32-2-443,0-1 0,0 0 0,0 1 1,0-1-1,0 0 0,1 0 0,-1-1 0,0 1 0,1-1 0,-1 1 1,-3-4-1,4 4 156,1 0 1,0 0-1,0 0 1,0 0-1,1 0 1,-1 0-1,0 0 0,0 0 1,0 0-1,1 0 1,-1-1-1,0 1 1,1 0-1,0 0 1,-1-1-1,1 1 1,0 0-1,-1-1 1,1 1-1,0 0 1,0-1-1,0 1 1,0 0-1,0-1 1,0 1-1,1 0 0,-1-1 1,1 0-1,5-6-6108</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8.932"/>
    </inkml:context>
    <inkml:brush xml:id="br0">
      <inkml:brushProperty name="width" value="0.025" units="cm"/>
      <inkml:brushProperty name="height" value="0.025" units="cm"/>
    </inkml:brush>
  </inkml:definitions>
  <inkml:trace contextRef="#ctx0" brushRef="#br0">15 0 8552,'0'0'19939,"1"13"-18316,-8 83-165,2-67-1060,3 1 1,1 56-1,1-83-667,1-1 0,-1 1 0,1 0 0,0-1 0,0 1 0,0-1 0,0 0 0,1 1 0,-1-1 0,1 0 0,-1 0 0,1 1 0,0-1 0,0-1 0,2 3 0,-3-3 8,0 0 0,1 0 1,-1 0-1,0 0 0,1-1 0,-1 1 0,0 0 1,1-1-1,-1 1 0,1-1 0,-1 1 0,1-1 1,0 0-1,-1 0 0,1 0 0,-1 0 0,1 0 1,-1 0-1,1 0 0,-1 0 0,1-1 0,-1 1 1,1 0-1,-1-1 0,1 0 0,-1 1 0,1-1 1,1-1-1,10-12-7250</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9.271"/>
    </inkml:context>
    <inkml:brush xml:id="br0">
      <inkml:brushProperty name="width" value="0.025" units="cm"/>
      <inkml:brushProperty name="height" value="0.025" units="cm"/>
    </inkml:brush>
  </inkml:definitions>
  <inkml:trace contextRef="#ctx0" brushRef="#br0">0 31 12492,'0'0'17616,"68"16"-17423,-18-16-129,1 0-385,1-10-2177,3-6-3396,4-4-7686</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1.829"/>
    </inkml:context>
    <inkml:brush xml:id="br0">
      <inkml:brushProperty name="width" value="0.025" units="cm"/>
      <inkml:brushProperty name="height" value="0.025" units="cm"/>
    </inkml:brush>
  </inkml:definitions>
  <inkml:trace contextRef="#ctx0" brushRef="#br0">120 321 4805,'0'0'1179,"11"-11"3775,-3 3-4011,43-48 3347,-47 51-3543,-1 1 0,1-1 0,-1 0 0,0 0 0,0 0 0,-1-1-1,0 1 1,0-1 0,0 1 0,0-1 0,-1 0 0,1-6-1,-3 11-605,1 0 0,-1 0 0,0 0 0,0 0 0,0 0 0,0 0 0,0 0-1,0 1 1,0-1 0,0 0 0,0 1 0,0-1 0,0 1 0,0-1 0,0 1-1,0-1 1,-1 1 0,1 0 0,0 0 0,0 0 0,0-1 0,-1 1 0,1 0-1,0 1 1,0-1 0,-1 0 0,0 0 0,-39 4 217,34-2-313,0 1 0,0 0 0,1 0 0,-1 1 0,1 0 0,0 0 0,0 0 0,0 1 0,0 0 0,1 0 0,0 1 0,0-1 0,1 1 0,-1 0 0,1 0 0,0 1 0,1-1 0,0 1 0,0 0 0,0 0 0,1 0 0,0 0 0,0 0 0,1 1 0,0-1 0,0 0 0,1 14 0,0-19-25,1-1 0,-1 1 0,1 0 0,0 0 0,0-1 0,0 1 0,0 0 0,0-1 0,0 1 0,0-1 1,1 1-1,-1-1 0,0 0 0,1 1 0,-1-1 0,1 0 0,-1 0 0,1 0 0,0 0 0,0 0 0,-1-1 0,1 1 0,0 0 0,0-1 0,0 1 0,0-1 0,0 0 0,-1 0 0,1 0 0,3 0 0,4 1 28,1-1 0,-1 0-1,1-1 1,18-3 0,-15 0-29,0 0 0,-1-1 1,1 0-1,-1-1 1,0 0-1,-1-1 0,0-1 1,19-15-1,-16 11 2,0-1 0,-1-1-1,0 0 1,-1-1 0,16-26 0,-25 36-16,0 0-1,0 0 1,0 0 0,-1-1 0,0 1 0,0-1 0,0 0 0,-1 1 0,0-1 0,0 0 0,0 0 0,-1 0 0,0 0 0,0 0 0,-1 0 0,1 0 0,-1 0 0,-2-6 0,1 8-2,0-1 0,-1 1 0,1 0 0,-1 1 0,0-1 0,0 0 0,0 1 0,0-1 0,-1 1 0,0 0 0,1 0 0,-1 1 0,0-1 0,0 1-1,0 0 1,-1 0 0,1 0 0,-1 0 0,1 1 0,-1 0 0,1 0 0,-1 0 0,-5 0 0,-8-1-3,1 0 0,-1 1 0,0 1 0,0 1 0,0 1 0,-26 5 0,31-4 0,1 0 0,0 1 0,0 0 0,1 1 0,-1 0 0,1 1 0,0 0 0,0 1 0,-19 16 0,30-23-44,-1 0 0,1 1 0,0-1 0,-1 0 0,1 0 0,0 0 0,-1 1 0,1-1 0,0 0 1,-1 1-1,1-1 0,0 0 0,0 0 0,-1 1 0,1-1 0,0 0 0,0 1 0,-1-1 0,1 1 0,0-1 0,0 0 0,0 1 0,0-1 0,0 1 0,0-1 0,0 0 0,0 1 0,0-1 0,0 1 1,0-1-1,0 0 0,0 1 0,0-1 0,0 1 0,0-1 0,0 0 0,0 1 0,1-1 0,-1 1 0,0-1 0,0 0 0,0 1 0,1-1 0,-1 0 0,0 1 0,1-1 0,25 6-4950,35-8-6566,-30-3 744</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2.157"/>
    </inkml:context>
    <inkml:brush xml:id="br0">
      <inkml:brushProperty name="width" value="0.025" units="cm"/>
      <inkml:brushProperty name="height" value="0.025" units="cm"/>
    </inkml:brush>
  </inkml:definitions>
  <inkml:trace contextRef="#ctx0" brushRef="#br0">93 0 8456,'0'0'21028,"-6"13"-19736,-10 21-1043,2 1 0,1 1-1,2 0 1,2 1 0,1 0 0,1 0 0,-1 56 0,8-91-249,0-1 0,0 1 1,0 0-1,0 0 0,1 0 0,-1 0 0,1 0 1,-1-1-1,1 1 0,0 0 0,0 0 0,-1-1 1,1 1-1,0 0 0,1-1 0,-1 1 0,0-1 1,0 0-1,1 1 0,-1-1 0,0 0 0,3 2 1,0-1-1,-1-1 1,1 1-1,0-1 1,0 1-1,0-1 0,0 0 1,0 0-1,0-1 1,8 1-1,4-1-9,0-1 0,0-1-1,0-1 1,22-5 0,-12 1-298,11-3-1587,-14 2-3075</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2.517"/>
    </inkml:context>
    <inkml:brush xml:id="br0">
      <inkml:brushProperty name="width" value="0.025" units="cm"/>
      <inkml:brushProperty name="height" value="0.025" units="cm"/>
    </inkml:brush>
  </inkml:definitions>
  <inkml:trace contextRef="#ctx0" brushRef="#br0">1 90 11563,'0'0'9588,"9"2"-7122,40 3 32,0-1 0,82-6 0,111-21-1719,-121 10-607,-45 8-472,54-7-2260,-48-8-2838,-63 12 1743,-11-1-2150,-7 1-3254</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3.043"/>
    </inkml:context>
    <inkml:brush xml:id="br0">
      <inkml:brushProperty name="width" value="0.025" units="cm"/>
      <inkml:brushProperty name="height" value="0.025" units="cm"/>
    </inkml:brush>
  </inkml:definitions>
  <inkml:trace contextRef="#ctx0" brushRef="#br0">227 173 1057,'0'0'20243,"-11"-4"-17296,6 0-2703,-1 1 0,0 1 0,-1-1 0,1 1 0,0 0 0,-1 1 0,1-1 1,-1 1-1,1 0 0,-1 1 0,0 0 0,1 0 0,-1 0 0,1 1 0,-1 0 0,1 0 0,-1 1 0,1 0 0,-1 0 0,1 0 0,0 1 0,0 0 1,0 0-1,-7 5 0,8-3-177,0-1 0,1 1 0,0 0 0,0 1 0,0-1 0,1 1 0,-1 0 0,1-1 0,1 1 0,-1 1 0,1-1 0,0 0 0,1 1 0,-1-1 0,1 1 0,0-1 0,1 9 0,-1-11-46,1-1-1,1 1 0,-1-1 1,1 1-1,-1 0 1,1-1-1,0 1 0,0-1 1,0 0-1,1 1 0,-1-1 1,1 0-1,0 0 1,0 0-1,0 0 0,0 0 1,1 0-1,-1-1 1,1 1-1,0-1 0,-1 1 1,1-1-1,0 0 0,0 0 1,0-1-1,1 1 1,-1 0-1,0-1 0,1 0 1,-1 0-1,1 0 0,5 1 1,1-2-7,1 1 1,0-1-1,0-1 1,-1 0-1,1 0 1,0-1-1,-1 0 1,0-1-1,1 0 1,-1-1-1,0 0 1,-1-1-1,1 0 1,-1 0-1,0-1 1,0 0-1,0 0 0,-1-1 1,9-10-1,-8 9 0,-1-1 0,0 1 0,-1-1 0,0-1 0,-1 0 0,1 0-1,-2 0 1,0 0 0,0-1 0,-1 0 0,0 0 0,0 0 0,-2 0 0,1-1-1,-1 0 1,-1 1 0,0-21 0,-1 28-14,-1 1 0,0-1 0,1 1 0,-1-1 0,0 1 0,-1-1 0,1 1 0,-1 0 0,1 0 0,-1-1 0,0 1 0,0 0 0,0 1 0,-1-1 0,1 0 0,-1 1 0,0-1 0,-3-2 0,0 1 0,0 0 0,-1 1 0,1 0 0,-1 0 0,1 1 0,-1-1 0,0 2 0,0-1 0,-8 0 0,3 0 0,-1 1 0,1 1 0,-1 0 0,1 0 0,-1 1 0,1 1 0,-1 0 0,1 1 0,0 1 0,-18 6 0,-15 19-863,44-28 787,-1 0 0,0 0 0,1 0 0,-1 0 0,1 0 0,0 1 0,-1-1 1,1 0-1,0 1 0,0-1 0,0 1 0,0 0 0,0-1 0,0 1 1,0 0-1,0 0 0,1-1 0,-1 1 0,1 0 0,-1 0 0,1 0 1,0 0-1,0 0 0,0 2 0,2-3-448,0 0-1,0 0 1,0 0-1,0 0 1,0 0-1,0-1 1,0 1-1,0-1 1,1 0-1,-1 0 1,0 1 0,0-1-1,0-1 1,1 1-1,-1 0 1,3-1-1,3 1-1956,20 0-5367</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3.401"/>
    </inkml:context>
    <inkml:brush xml:id="br0">
      <inkml:brushProperty name="width" value="0.025" units="cm"/>
      <inkml:brushProperty name="height" value="0.025" units="cm"/>
    </inkml:brush>
  </inkml:definitions>
  <inkml:trace contextRef="#ctx0" brushRef="#br0">1 1 21140,'0'0'11627,"18"62"-11627,-10-39 0,3-1 0,4-3 0,6-6 0,4-5 0,1-8 0,2 0-1954,-1-10-2562,-5-10-1282,-3-4-832,-2 2-4484</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3.761"/>
    </inkml:context>
    <inkml:brush xml:id="br0">
      <inkml:brushProperty name="width" value="0.025" units="cm"/>
      <inkml:brushProperty name="height" value="0.025" units="cm"/>
    </inkml:brush>
  </inkml:definitions>
  <inkml:trace contextRef="#ctx0" brushRef="#br0">160 283 12268,'0'0'11274,"-47"73"-8167,24-37-1345,-3 6-673,4-3-32,4-2-224,3-3-513,7-6-288,7-9 0,1-11-1377,6-8-2915,9-3-4517</inkml:trace>
  <inkml:trace contextRef="#ctx0" brushRef="#br0" timeOffset="1">452 1 25240,'0'0'7527</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4.476"/>
    </inkml:context>
    <inkml:brush xml:id="br0">
      <inkml:brushProperty name="width" value="0.025" units="cm"/>
      <inkml:brushProperty name="height" value="0.025" units="cm"/>
    </inkml:brush>
  </inkml:definitions>
  <inkml:trace contextRef="#ctx0" brushRef="#br0">364 313 11243,'0'0'12262,"-7"-9"-9769,2 3-2097,3 3-285,-1 0 0,1 0 1,0 0-1,-1 1 0,1-1 0,-1 1 1,1 0-1,-1-1 0,0 1 0,0 0 1,0 1-1,-1-1 0,1 1 1,0-1-1,-1 1 0,1 0 0,0 0 1,-1 0-1,-7 0 0,-9 1 100,-1 0 0,1 2 0,-36 6-1,50-6-183,-1-1 0,0 1 0,0 1-1,1 0 1,0-1 0,-1 2-1,1-1 1,0 1 0,1 0-1,-1 0 1,1 1 0,0-1 0,0 1-1,-8 10 1,11-13-1,1-1 0,0 1 0,0-1 1,0 1-1,0 0 0,0-1 0,0 1 0,0 0 1,1 0-1,-1 0 0,1 0 0,-1 0 0,1 0 1,0-1-1,0 1 0,-1 0 0,1 0 0,1 0 1,-1 4-1,1-5-12,0 1 1,0-1 0,-1 0 0,1 0 0,0 0-1,0 0 1,0 0 0,0 0 0,0 0-1,1 0 1,-1 0 0,0 0 0,0-1 0,1 1-1,-1-1 1,0 1 0,1-1 0,-1 1-1,0-1 1,3 1 0,3 0 11,-1-1-1,0 1 1,1-1-1,-1 0 1,1-1 0,-1 0-1,1 0 1,-1 0-1,0-1 1,12-4 0,-5 0 3,0-2 0,0 0 0,-1 0 0,0-1 1,-1-1-1,0 0 0,0-1 0,-1 0 1,14-20-1,-17 22 60,-1-1 0,0 0 1,-1 0-1,0 0 0,0-1 1,-1 1-1,-1-1 0,0 0 1,0 0-1,-1-1 0,0 1 1,-1 0-1,-1-14 0,0 20-82,-1 1 0,1-1 0,-1 0 0,-1 1-1,1 0 1,-1-1 0,1 1 0,-1 0 0,0-1-1,-1 1 1,1 0 0,-1 1 0,0-1 0,0 0-1,0 1 1,0 0 0,-1-1 0,1 1 0,-1 0-1,0 1 1,0-1 0,0 1 0,0 0 0,0 0-1,0 0 1,-1 0 0,1 1 0,-1 0 0,1 0 0,-9-1-1,4 0-3,-1 2-1,1-1 0,0 1 1,0 0-1,-1 1 0,1 0 0,0 0 1,0 1-1,0 0 0,0 1 1,0 0-1,1 0 0,-1 1 1,-15 9-1,12-4 3,-1 1 1,1 1-1,-16 18 0,24-25-12,1 0-1,-1 0 0,1 1 1,0 0-1,0-1 1,1 1-1,-1 0 0,1 0 1,0 1-1,0-1 0,1 0 1,0 1-1,-1 9 1,2-14-73,0 0 0,0-1 1,1 1-1,-1 0 1,0 0-1,1 0 0,-1 0 1,1 0-1,-1 0 1,1 0-1,-1-1 1,1 1-1,0 0 0,-1 0 1,1-1-1,0 1 1,0 0-1,-1-1 0,1 1 1,0-1-1,0 1 1,0-1-1,0 1 0,0-1 1,0 0-1,0 1 1,0-1-1,0 0 0,0 0 1,0 0-1,1 0 1,41 2-4146,-32-3 2439,24 1-4268,3-1-3080</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4.863"/>
    </inkml:context>
    <inkml:brush xml:id="br0">
      <inkml:brushProperty name="width" value="0.025" units="cm"/>
      <inkml:brushProperty name="height" value="0.025" units="cm"/>
    </inkml:brush>
  </inkml:definitions>
  <inkml:trace contextRef="#ctx0" brushRef="#br0">36 0 19635,'0'0'9032,"-15"53"-7623,10-21-95,-2 3-353,3 3-545,0-2-416,4-3 0,0-3 0,0-3 0,7-6 0,1-5-1185,0-3-1378,-2-5-1921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35.828"/>
    </inkml:context>
    <inkml:brush xml:id="br0">
      <inkml:brushProperty name="width" value="0.025" units="cm"/>
      <inkml:brushProperty name="height" value="0.025" units="cm"/>
    </inkml:brush>
  </inkml:definitions>
  <inkml:trace contextRef="#ctx0" brushRef="#br0">65 75 13965,'0'0'7218,"2"-10"-2339,1-4-3458,4-36 3180,-17 60-3923,-4 14-673,6-9-5,1 0 0,0 1 0,0 0 0,2 0 0,0 0 0,1 1 0,1-1 0,0 1 0,0 31 0,3-47 0,0 0 0,0 0 0,0 0 0,0 0 0,0 0 0,1-1 0,-1 1 0,0 0 0,1 0 0,-1 0 0,0-1 0,1 1 0,-1 0 0,1-1 0,-1 1 0,1 0 0,0-1 0,-1 1 0,1 0 0,-1-1 0,1 1 0,0-1 0,0 0 0,-1 1 0,1-1 0,0 1 0,0-1 0,0 0 0,-1 0 0,1 1 0,0-1 0,0 0 0,0 0 0,0 0 0,0 0 0,-1 0 0,1 0 0,0 0 0,0 0 0,0-1 0,0 1 0,-1 0 0,1 0 0,0-1 0,1 0 0,1 0 0,1 0 0,-1 0 0,0-1 0,0 1 0,0-1 0,0 0 0,-1 0 0,1 0 0,0 0 0,4-5 0,-2-3 0,1-1 0,-2 0 0,1 0 0,-2 0 0,1 0 0,-1 0 0,-1-1 0,0 0 0,-1 1 0,0-1 0,-1 0 0,0 1 0,-4-23 0,4 34 0,0 1 0,0 0 0,0 0 0,0 0 0,0-1 0,-1 1 0,1 0 0,0 0 0,-1-1 0,1 1 0,0 0 0,-1-1 0,1 1 0,-1 0 0,1-1 0,-1 1 0,1 0 0,-1-1 0,0 1 0,1-1 0,-1 1 0,0-1 0,1 1 0,-1-1 0,0 0 0,0 1 0,1-1 0,-1 0 0,0 0 0,0 0 0,1 1 0,-1-1 0,0 0 0,0 0 0,0 0 0,1 0 0,-1 0 0,0 0 0,0 0 0,0-1 0,1 1 0,-1 0 0,0 0 0,0-1 0,0 1 0,1 0 0,-1-1 0,0 1 0,1-1 0,-1 1 0,0-1 0,1 1 0,-1-1 0,1 1 0,-1-1 0,1 0 0,-1 1 0,1-1 0,-1 0 0,1 1 0,0-1 0,-1 0 0,1 0 0,0 1 0,0-1 0,-1 0 0,1 0 0,0 0 0,0-1 0,-1 5-144,0 0 1,1 0-1,-1 0 0,1 0 0,0 0 1,0 0-1,0 0 0,0 0 1,0 0-1,1 0 0,-1 0 1,1 0-1,0 0 0,0 0 0,0 0 1,0 0-1,1-1 0,-1 1 1,1 0-1,-1-1 0,1 1 1,3 3-1,-1-3-415,0 0 1,1 0-1,-1-1 1,0 1-1,1-1 1,0 0-1,-1 0 1,1-1-1,0 1 1,0-1-1,0 0 1,9 0-1,-1 0-829,1 0 0,-1-2 0,1 0 0,-1 0 0,22-6 0,18-13-746,-22-1 4182,-29 20-1519,0-1 0,-1 0 1,1 1-1,0-1 0,-1 0 1,0 0-1,1 0 0,-1 0 1,0 0-1,0 0 0,0 0 1,0 0-1,0 0 0,-1 0 1,1-1-1,-1 1 0,1 0 1,-1-1-1,0 1 0,0 0 1,0-4-1,0 5-404,-1 0 0,1 1 0,0-1 0,-1 1 0,1-1 0,-1 0 0,1 1 0,0-1 0,-1 1 0,1-1 0,-1 1 0,0-1 0,1 1 0,-1 0 0,1-1 0,-1 1 0,0 0 0,1-1 0,-1 1 0,0 0 0,1 0 0,-1-1 0,0 1 0,1 0 0,-1 0 0,0 0 0,0 0 1,1 0-1,-1 0 0,0 0 0,1 0 0,-1 1 0,0-1 0,0 0 0,-1 1 0,-27 11 419,24-8-446,0 1 1,0 0-1,1 0 0,0 1 1,-1-1-1,2 1 1,-1 0-1,1 0 1,0 0-1,0 0 0,0 1 1,1 0-1,0-1 1,1 1-1,-1 0 0,1 0 1,0-1-1,1 1 1,0 0-1,0 0 0,0 0 1,2 7-1,0-12-96,-1 0-1,1 0 0,-1 0 1,1 0-1,0 0 0,0-1 1,0 1-1,0 0 0,0-1 1,0 0-1,0 1 0,0-1 1,1 0-1,-1 0 0,0 0 1,1 0-1,-1-1 0,1 1 1,-1-1-1,1 0 0,-1 1 1,1-1-1,-1 0 0,4-1 1,2 2-3,-1-2 0,1 1 0,0-1 0,-1 0 1,1 0-1,0-1 0,7-3 0,-8 2 1,0-1 0,-1 0 0,1 0 0,-1-1 0,0 0 0,0 0 0,-1 0 0,1-1 0,-1 1 0,5-10 0,-7 12 0,0-1 0,-1 0 0,1-1 0,-1 1 0,0 0 0,0-1 0,-1 1 0,1-1 0,-1 1 0,0-1 0,-1 0 0,1 0 0,-1 1 0,0-1 0,0 0 0,0 0 0,-2-8 0,1 10 2,0 0 0,-1 1 0,1-1 0,-1 1 0,0 0 0,1-1 0,-1 1 0,0 0 0,0 0 0,0 0 0,-1 0 0,1 0 0,0 1 0,-1-1 0,1 1 0,-1-1 0,0 1 0,1 0 0,-1 0 0,0 0 0,-5 0 0,1-1-33,-1 0-1,0 1 1,0 0-1,1 1 1,-1 0-1,-15 1 1,22-1-133,0 1 1,0-1 0,0 0-1,0 1 1,-1-1 0,1 0-1,0 1 1,0-1 0,0 1-1,1 0 1,-1-1-1,0 1 1,0 0 0,0-1-1,0 1 1,0 0 0,1 0-1,-1 0 1,0 0 0,1 0-1,-1 0 1,1 0-1,-1 0 1,1 0 0,0 0-1,-1 0 1,1 2 0,-1 30-8834,1-32 8795,2 14-5996</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5.190"/>
    </inkml:context>
    <inkml:brush xml:id="br0">
      <inkml:brushProperty name="width" value="0.025" units="cm"/>
      <inkml:brushProperty name="height" value="0.025" units="cm"/>
    </inkml:brush>
  </inkml:definitions>
  <inkml:trace contextRef="#ctx0" brushRef="#br0">0 409 16432,'0'0'8680,"58"12"-7239,-14-12-256,9-7-544,3-4-321,1-2-256,-8-3-64,-9 1-160,-11 0-897,-13 0-801,-12-3-544,-4 1-192,-6-4-1795,-10-6-3778</inkml:trace>
  <inkml:trace contextRef="#ctx0" brushRef="#br0" timeOffset="1">87 0 16111,'0'0'9898,"84"13"-8169,-38-9-896,8 1-609,-4 0-192,-1-2-512,-7 0-2467,-10 0-2818,-8 0-5254</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5.519"/>
    </inkml:context>
    <inkml:brush xml:id="br0">
      <inkml:brushProperty name="width" value="0.025" units="cm"/>
      <inkml:brushProperty name="height" value="0.025" units="cm"/>
    </inkml:brush>
  </inkml:definitions>
  <inkml:trace contextRef="#ctx0" brushRef="#br0">1 104 14734,'0'0'11082,"86"-8"-9160,-22-4-576,12-2-546,7-1-383,6 2-225,-2 1-128,-6 3-32,-10 3-32,-11 2-929,-12 0-1185,-13 2-1185,-11 0-1538,-12 0-3619</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5.954"/>
    </inkml:context>
    <inkml:brush xml:id="br0">
      <inkml:brushProperty name="width" value="0.025" units="cm"/>
      <inkml:brushProperty name="height" value="0.025" units="cm"/>
    </inkml:brush>
  </inkml:definitions>
  <inkml:trace contextRef="#ctx0" brushRef="#br0">208 294 9161,'0'0'8568,"8"-9"-3454,25-31-1329,-32 39-3696,0-1 0,0 1 0,0 0 0,0-1 0,0 1 0,0-1 0,0 1 0,-1-1 0,1 1 0,-1-1 0,1 0 0,-1 1 0,1-1 0,-1 0 0,0 1 0,0-1 0,0 0 0,0 1 0,0-1 0,-1-2 0,1 3 7,-1 0-1,0 0 1,1 0 0,-1 0-1,0 0 1,0 0 0,0 0-1,0 0 1,0 0 0,0 1-1,0-1 1,0 0 0,0 1-1,0-1 1,-1 1 0,1-1-1,0 1 1,0 0 0,0-1 0,-2 1-1,-5-1 282,0 0 0,-1 1 0,1 0-1,0 0 1,-16 3 0,14 0-377,0 1 0,0 0 0,1 0 0,0 1 0,0 0 0,0 0 0,1 1 0,-1 1 0,1-1 0,1 1 0,-1 0 0,1 1 0,0 0 0,1 0 0,0 0 0,0 1 0,1 0 0,0 0 0,1 1 0,0-1 0,0 1 0,1 0 0,0 0 0,-2 15 0,5-23 0,0 0 0,0 0 0,0 0 0,0 0 0,0 0 0,1 0 0,-1 0 0,0 0 0,1 0 0,-1 0 0,1 0 0,0 0 0,0 0 0,0-1 0,0 1 0,0 0 0,0 0 0,0-1 0,1 1 0,-1-1 0,0 1 0,3 1 0,-1-2 0,0 1 0,0-1 0,0 0 0,0 1 0,0-2 0,0 1 0,1 0 0,-1-1 0,0 1 0,0-1 0,1 0 0,5-1 0,1 0 0,0 0 0,0-1 0,-1-1 0,1 1 0,-1-2 0,1 1 0,-1-1 0,13-8 0,-5 0 0,-1-1 0,0 0 0,-1-1 0,-1 0 0,0-2 0,-1 1 0,13-21 0,-19 26 0,0-1 0,-1 0 0,-1-1 0,0 1 0,-1-1 0,0 0 0,0 0 0,-1-1 0,-1 1 0,0-1 0,-1 1 0,0-24 0,-2 32-2,1 0-1,-1 0 1,0 0 0,0 0 0,-1 0-1,1 0 1,-1 0 0,0 0 0,0 0-1,0 1 1,0-1 0,-1 1-1,1-1 1,-1 1 0,0 0 0,0 0-1,0 0 1,-1 1 0,-3-4 0,0 2-13,0 0 0,0 1-1,0 0 1,-1 0 0,1 0 0,-1 1 0,1 0 0,-1 1 0,0-1 0,-10 1 0,10 1-15,0 0 0,0 0 0,1 1 0,-1 0 0,0 0 0,1 1 0,-1 0 0,1 0 0,0 1 0,-12 5 0,16-6 4,-1 0-1,0 1 0,1-1 0,-1 1 0,1 0 0,0 0 0,0 0 0,0 0 0,1 1 1,-1-1-1,1 1 0,-1 0 0,1-1 0,1 1 0,-1 0 0,0 0 0,1 0 0,0 0 1,-1 6-1,1-7-287,0-1 0,1 1 0,-1-1 1,1 1-1,-1 0 0,1-1 0,0 1 0,0-1 1,1 1-1,-1 0 0,0-1 0,1 1 1,0-1-1,-1 1 0,1-1 0,0 1 0,0-1 1,0 1-1,1-1 0,-1 0 0,1 0 1,-1 0-1,1 1 0,0-2 0,-1 1 0,1 0 1,0 0-1,1 0 0,-1-1 0,0 0 1,0 1-1,0-1 0,1 0 0,-1 0 0,5 1 1,23 4-5794</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6.330"/>
    </inkml:context>
    <inkml:brush xml:id="br0">
      <inkml:brushProperty name="width" value="0.025" units="cm"/>
      <inkml:brushProperty name="height" value="0.025" units="cm"/>
    </inkml:brush>
  </inkml:definitions>
  <inkml:trace contextRef="#ctx0" brushRef="#br0">88 137 20916,'0'0'10282,"-12"50"-8713,-3-24-1569,-3 1 0,2 1 0,4-1 0,2-4 0,6-5 0,4-9 0,0-6 0,3-3-2434,6-13-1634,2-11-3267,0-7-9481</inkml:trace>
  <inkml:trace contextRef="#ctx0" brushRef="#br0" timeOffset="1">51 1 21845,'0'0'8520</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8.980"/>
    </inkml:context>
    <inkml:brush xml:id="br0">
      <inkml:brushProperty name="width" value="0.025" units="cm"/>
      <inkml:brushProperty name="height" value="0.025" units="cm"/>
    </inkml:brush>
  </inkml:definitions>
  <inkml:trace contextRef="#ctx0" brushRef="#br0">36 50 6726,'-27'0'11072,"18"0"-8190,18 0 701,54-3-2474,114-21-1,-47 4-1040,-127 20-63,1-1-3,1 1 0,-1-1-1,1 1 1,-1 0 0,0 0 0,1 0-1,8 2 1,-5 9 191,-12 14 337,-20 36 777,11-32-1124,1 1-1,2 0 1,1 1-1,1 0 1,-4 42-1,10 7-133,13 135-1,-4-148-23,-3 0 0,-3 0 1,-10 82-1,8-142-11,-1 14 289,-2-1 1,0 0 0,-1 0 0,-12 32 0,15-47-250,0 0-1,-1-1 1,1 0 0,-1 1 0,0-1-1,0 0 1,0-1 0,-1 1 0,1 0 0,-1-1-1,0 0 1,0 0 0,0 0 0,0 0-1,-1-1 1,1 0 0,-1 1 0,1-2-1,-1 1 1,0 0 0,0-1 0,0 0-1,0 0 1,-8 0 0,11-1-73,0 0 0,1 1 0,-1-1 0,0 0 0,1 0 0,-1 0 0,0-1 0,1 1 1,-1 0-1,1-1 0,-1 1 0,0-1 0,1 1 0,-1-1 0,1 0 0,-1 0 0,1 0 0,0 1 0,-1-1 0,1-1 0,0 1 0,0 0 0,-1 0 0,1 0 0,-1-2 1,2 1-153,-1-1 1,1 1-1,-1 0 1,1-1-1,0 1 1,0 0-1,0-1 1,0 1-1,0 0 1,0-1-1,1 1 1,-1 0-1,1-1 1,0 1-1,0 0 1,0 0-1,0 0 1,2-4-1,10-17-8599,2-4-6947</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9.853"/>
    </inkml:context>
    <inkml:brush xml:id="br0">
      <inkml:brushProperty name="width" value="0.025" units="cm"/>
      <inkml:brushProperty name="height" value="0.025" units="cm"/>
    </inkml:brush>
  </inkml:definitions>
  <inkml:trace contextRef="#ctx0" brushRef="#br0">180 375 5669,'0'0'5013,"10"-1"-2365,-4-1-2004,-1 1 1,1-1-1,0-1 0,-1 1 1,1-1-1,-1 1 1,1-1-1,8-8 0,-12 10-363,-1 0 0,1-1 0,0 0 0,-1 1 0,1-1 0,-1 0 0,1 0 0,-1 0 0,0 0 0,1 0 0,-1 0 0,-1 0-1,1 0 1,0 0 0,0-1 0,-1 1 0,1 0 0,-1 0 0,0-1 0,1 1 0,-1 0 0,0-1 0,-1 1 0,1 0 0,0-1 0,-1 1 0,1 0-1,-1 0 1,0-1 0,1 1 0,-1 0 0,-2-3 0,1 3-194,1 0-1,-1 0 0,0 0 1,0 1-1,0-1 1,0 0-1,0 1 0,-1 0 1,1-1-1,0 1 0,-1 0 1,1 0-1,-1 1 1,1-1-1,-1 0 0,1 1 1,-1-1-1,0 1 1,1 0-1,-1 0 0,1 0 1,-5 1-1,-1-1-30,-1 1 0,0 0 0,0 1 0,0-1 0,-13 6-1,13-3 5,0 0-1,0 1 1,1 0-1,-1 0 1,1 1-1,0 0 1,1 0-1,-1 1 1,1 0-1,1 0 1,-1 1-1,1 0 1,1 0-1,-1 0 1,1 1-1,1 0 1,0 0-1,0 0 1,0 0-1,-2 16 1,5-23-53,1-1 0,0 1 1,-1-1-1,1 1 1,0-1-1,0 1 1,0 0-1,0-1 1,1 1-1,-1-1 0,0 1 1,0-1-1,1 1 1,-1-1-1,1 1 1,0-1-1,-1 1 0,1-1 1,0 0-1,0 1 1,0-1-1,0 0 1,0 0-1,0 0 1,0 0-1,2 2 0,0-2 12,-1 0 0,1 0 0,0 0 0,-1-1 0,1 1 0,0-1 0,0 1 0,0-1 0,-1 0 0,1 0 0,0 0 0,0-1-1,4 0 1,4-1 28,1-1 1,-1-1-1,0 0 0,0 0 0,0-1 0,11-8 0,1-3-47,0-1 0,-2-1 0,0-1 0,-1-1 0,-1-1 0,-1 0 0,23-35 0,-30 39 0,-1-1 0,0 0 0,-1-1 0,-1 1 0,-1-2 0,-1 1 0,0-1 0,-2 0 0,0 0 0,2-39 0,-14 67 0,-3 12 0,1 9 0,0 2 0,2-1 0,2 1 0,1 0 0,1 0 0,1 0 0,4 59 0,-1-86-263,0-1-1,1 0 1,-1 1 0,1-1 0,0 0-1,0 0 1,0 0 0,0 1 0,0-1-1,1 0 1,-1-1 0,1 1 0,0 0-1,0 0 1,0-1 0,0 1-1,1-1 1,2 3 0,-1-3-484,-1 0 0,1 0 0,1 0 0,-1 0 0,0-1 0,0 0 0,1 0 0,-1 0 0,0 0 0,1 0 0,-1-1 0,8 0 0,2 0-10420</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00.212"/>
    </inkml:context>
    <inkml:brush xml:id="br0">
      <inkml:brushProperty name="width" value="0.025" units="cm"/>
      <inkml:brushProperty name="height" value="0.025" units="cm"/>
    </inkml:brush>
  </inkml:definitions>
  <inkml:trace contextRef="#ctx0" brushRef="#br0">46 1 18642,'0'0'8328,"-42"61"-6407,39-35-447,3 0 223,0-2-992,5-3-705,11-5 0,4-3 0,4-9 0,0-2 0,0-2 0,-1-2 0,-4-11-2018,-1-4-2178,-4-5-2018,-1-4-5477</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00.556"/>
    </inkml:context>
    <inkml:brush xml:id="br0">
      <inkml:brushProperty name="width" value="0.025" units="cm"/>
      <inkml:brushProperty name="height" value="0.025" units="cm"/>
    </inkml:brush>
  </inkml:definitions>
  <inkml:trace contextRef="#ctx0" brushRef="#br0">197 0 19667,'0'0'3395,"-50"59"192,23-23-640,2 9-993,1 3-737,1 5-1217,2 1 0,7 0 0,4-2 0,8-6 0,2-15-4100,0-13-6118</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30.821"/>
    </inkml:context>
    <inkml:brush xml:id="br0">
      <inkml:brushProperty name="width" value="0.025" units="cm"/>
      <inkml:brushProperty name="height" value="0.025" units="cm"/>
    </inkml:brush>
  </inkml:definitions>
  <inkml:trace contextRef="#ctx0" brushRef="#br0">233 231 4965,'0'0'17606,"-13"-6"-14991,4 2-2077,-1-1-1,0 2 0,0-1 0,0 1 0,-22-3 0,27 6-403,0-1-1,0 1 0,0 1 0,0-1 1,0 1-1,0-1 0,0 2 0,0-1 1,0 0-1,0 1 0,0 0 0,1 0 1,-1 0-1,1 1 0,-1 0 0,1-1 1,-7 8-1,7-7-63,-1 2 1,2-1-1,-1 0 1,0 1 0,1-1-1,0 1 1,0 0-1,0 0 1,1 0-1,0 0 1,0 1 0,0-1-1,0 1 1,1-1-1,0 1 1,0 0-1,1-1 1,-1 1-1,1 0 1,0-1 0,1 1-1,1 8 1,-1-12-63,0 0-1,0 0 1,1-1 0,-1 1 0,0 0 0,1-1 0,-1 1 0,1-1-1,0 0 1,-1 1 0,1-1 0,0 0 0,0 0 0,0 0 0,0 0-1,0 0 1,0-1 0,0 1 0,0-1 0,0 1 0,0-1 0,0 0-1,0 0 1,0 1 0,0-2 0,4 1 0,2 0 13,0-1-1,1 0 1,-1 0 0,0 0-1,15-6 1,-9 0-21,0 0 0,-1 0 0,0-2 0,0 0 0,0 0 0,-2-1 0,1 0 0,-1-1 0,12-16 0,-9 10 0,-1-1 0,0-1 0,-1 0 0,-1-1 0,14-37 0,-21 48 0,0 0 0,-1 0 0,-1 0 0,0-1 0,0 1 0,0-1 0,-1 0 0,-1 1 0,0-1 0,-1-11 0,0 21 0,1 0 0,-1 0 0,1 0 0,-1 0 0,0 0 0,1 0 0,-1 0 0,1 0 0,-1 1 0,0-1 0,1 0 0,-1 0 0,1 0 0,-1 1 0,1-1 0,-1 0 0,1 1 0,-1-1 0,1 0 0,-1 1 0,1-1 0,0 1 0,-1-1 0,1 1 0,0-1 0,-1 1 0,1-1 0,-1 2 0,-4 6 0,0 1 0,0 0 0,1 1 0,0-1 0,1 1 0,0 0 0,0 0 0,-1 19 0,0 3 0,2 49 0,2-77-73,0-1-1,0 1 1,0-1 0,1 1 0,-1-1-1,1 0 1,0 1 0,0-1-1,0 0 1,1 0 0,-1 1 0,1-1-1,-1 0 1,1 0 0,0-1-1,0 1 1,0 0 0,1-1 0,-1 1-1,1-1 1,-1 0 0,5 4-1,-1-4-320,-1 1 1,1-1-1,-1-1 0,1 1 0,0-1 0,0 1 0,-1-2 0,1 1 0,0-1 0,0 0 0,0 0 0,9-1 1,7-3-7791</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31.178"/>
    </inkml:context>
    <inkml:brush xml:id="br0">
      <inkml:brushProperty name="width" value="0.025" units="cm"/>
      <inkml:brushProperty name="height" value="0.025" units="cm"/>
    </inkml:brush>
  </inkml:definitions>
  <inkml:trace contextRef="#ctx0" brushRef="#br0">23 0 22261,'0'0'10506,"-22"61"-10506,26-38 0,14-1 0,0-3 0,5-5 0,1-6 0,1-4 0,-2-4 0,0-4-1858,-2-11-1537,-6-7-2050,1-3-1442,-4 1-6726</inkml:trace>
  <inkml:trace contextRef="#ctx0" brushRef="#br0" timeOffset="1">248 16 16015,'0'0'8841,"-37"77"-6087,19-40-448,-1 3-448,1 5-865,-2 4-993,4 1 0,2 0 0,6-4 0,4-6-1890,4-6-7206</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36.511"/>
    </inkml:context>
    <inkml:brush xml:id="br0">
      <inkml:brushProperty name="width" value="0.025" units="cm"/>
      <inkml:brushProperty name="height" value="0.025" units="cm"/>
    </inkml:brush>
  </inkml:definitions>
  <inkml:trace contextRef="#ctx0" brushRef="#br0">149 191 13261,'0'0'15379,"-9"-5"-13729,6 3-1584,1 1 0,-1-1 1,0 0-1,1 1 0,-1 0 0,0 0 0,0 0 1,0 0-1,1 0 0,-1 0 0,0 1 0,0-1 1,0 1-1,0 0 0,0 0 0,-1 0 0,1 1 1,0-1-1,0 1 0,1-1 0,-1 1 0,0 0 0,0 0 1,0 0-1,0 1 0,1-1 0,-1 0 0,1 1 1,-1 0-1,1 0 0,-1 0 0,1 0 0,0 0 1,-3 4-1,1-2-57,0 1 1,0 0-1,0 0 1,1 0-1,0 0 0,0 0 1,0 1-1,1 0 1,-1-1-1,2 1 0,-1 0 1,0 0-1,1 0 1,0 0-1,1 0 1,-1 7-1,1-12-9,0 0 0,0 0 0,1 0 0,-1 0 0,0 0 0,1 0 0,-1 0 0,0 0 0,1 0 0,-1 0 0,1 0 0,0 0 0,-1 0 0,1-1 0,0 1 0,-1 0 0,1 0 0,0-1 0,0 1 0,0 0 0,-1-1 0,1 1 0,0-1 0,0 1 0,2 0 0,0 0 0,1 0 0,-1-1 0,1 1 0,-1-1 0,1 1 0,-1-1 0,1 0 0,4-1 0,0 0 0,0 0 0,0-1 0,-1 0 0,1 0 0,0-1 0,12-6 0,-4-3 0,0-1 0,-1 0 0,-1-1 0,0-1 0,-1 0 0,0-1 0,-2 0 0,1-1 0,-2 0 0,-1-1 0,0 0 0,-1-1 0,-1 1 0,7-28 0,-11 15 0,-3 30 0,0 1 0,-1 0 0,1 0 0,0-1 0,0 1 0,0 0 0,0 0 0,0-1 0,0 1 0,-1 0 0,1 0 0,0-1 0,0 1 0,0 0 0,0 0 0,-1 0 0,1 0 0,0-1 0,0 1 0,-1 0 0,1 0 0,0 0 0,0 0 0,-1 0 0,1 0 0,0 0 0,0 0 0,-1 0 0,1 0 0,0 0 0,0 0 0,-1 0 0,1 0 0,0 0 0,0 0 0,-1 0 0,1 0 0,0 0 0,0 0 0,-1 0 0,1 0 0,0 0 0,0 0 0,-1 0 0,1 1 0,0-1 0,-4 3 0,1 0 0,-1 0 0,1 0 0,0 1 0,0-1 0,0 1 0,1 0 0,0 0 0,-4 7 0,-2 6 0,1 1 0,0 0 0,1 0 0,1 1 0,1-1 0,1 1 0,0 0 0,2 0 0,0 20 0,1-35 0,0-1 0,1 0 0,0 0 0,-1 0 0,1 1 0,0-1 0,0 0 0,1 0 0,-1 0 0,1 0 0,-1-1 0,1 1 0,0 0 0,0-1 0,0 1 0,1-1 0,-1 0 0,0 0 0,1 0 0,0 0 0,-1 0 0,1 0 0,0-1 0,0 1 0,0-1 0,0 0 0,0 0 0,0 0 0,0 0 0,1 0 0,-1-1 0,0 1 0,0-1 0,1 0 0,5-1 0,0 1 0,1 0 0,-1-1 0,0 0 0,1-1 0,-1 0 0,0 0 0,0-1 0,0 0 0,-1-1 0,1 0 0,13-8 0,-15 7 0,1-1 0,-1 0 0,-1-1 0,1 0 0,-1 1 0,0-2 0,-1 1 0,1-1 0,-2 0 0,1 0 0,-1 0 0,0-1 0,-1 0 0,0 1 0,4-19 0,-7 27 0,0 0 0,-1 1 0,1-1 0,0 0 0,0 0 0,-1 1 0,1-1 0,0 0 0,0 0 0,-1 0 0,1 1 0,0-1 0,-1 0 0,1 0 0,0 0 0,0 0 0,-1 0 0,1 0 0,0 0 0,-1 1 0,1-1 0,0 0 0,-1 0 0,1 0 0,0 0 0,-1-1 0,1 1 0,0 0 0,-1 0 0,1 0 0,0 0 0,-1 0 0,1 0 0,0 0 0,-1-1 0,1 1 0,0 0 0,0 0 0,-1 0 0,1-1 0,0 1 0,0 0 0,-1 0 0,1-1 0,0 1 0,0 0 0,0 0 0,0-1 0,-1 1 0,1 0 0,0-1 0,0 1 0,0 0 0,0-1 0,0 1 0,0 0 0,0-1 0,0 1 0,0 0 0,0-1 0,0 1 0,0 0 0,0-1 0,0 1 0,0 0 0,0 0 0,0-1 0,-19 19 0,13-9 0,0-1 0,0 1 0,1 0 0,0 0 0,0 0 0,1 1 0,0 0 0,1-1 0,0 1 0,1 1 0,0-1 0,-1 14 0,3-23 0,0 0 0,0 0 0,0 0 0,0 0 0,0 0 0,0 0 0,0 0 0,1 0 0,-1 0 0,0 0 0,1 0 0,-1 0 0,1 0 0,-1 0 0,1-1 0,-1 1 0,1 0 0,-1 0 0,1 0 0,0-1 0,0 1 0,-1 0 0,1-1 0,0 1 0,0 0 0,0-1 0,1 1 0,0 0 0,1-1 0,0 1 0,-1-1 0,1 1 0,-1-1 0,1 0 0,-1 0 0,1 0 0,0-1 0,4 0 0,0-1 0,1 0 0,-1 0 0,0-1 0,0 0 0,0 0 0,0-1 0,7-5 0,-3-1 0,-1 0 0,0-1 0,-1-1 0,9-12 0,25-29 0,-42 55 0,-1-1 0,1 1 0,-1-1 0,1 1 0,-1 0 0,0-1 0,1 1 0,-1 0 0,0 0 0,0-1 0,0 1 0,-1 0 0,1-1 0,0 1 0,-1 2 0,-3 10-105,2-5-404,0 0 0,0 0 0,1 0 0,0 1 0,0 9 0,1-18 246,0 1 0,0 0-1,0-1 1,1 1-1,-1-1 1,1 1-1,-1 0 1,1-1-1,-1 1 1,1-1-1,0 1 1,-1-1-1,1 0 1,0 1 0,0-1-1,0 0 1,0 0-1,1 1 1,-1-1-1,0 0 1,0 0-1,1 0 1,-1 0-1,1-1 1,-1 1-1,0 0 1,1-1 0,0 1-1,-1 0 1,1-1-1,-1 0 1,1 1-1,-1-1 1,4 0-1,21 1-19643</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34.346"/>
    </inkml:context>
    <inkml:brush xml:id="br0">
      <inkml:brushProperty name="width" value="0.025" units="cm"/>
      <inkml:brushProperty name="height" value="0.025" units="cm"/>
    </inkml:brush>
  </inkml:definitions>
  <inkml:trace contextRef="#ctx0" brushRef="#br0">1 9 9385,'0'0'13357,"58"4"-11115,-31-4-256,3 0-385,3 0-576,3 0-801,2-3-192,-1 3-736,-5-3-2692,-7-4-3554</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35.748"/>
    </inkml:context>
    <inkml:brush xml:id="br0">
      <inkml:brushProperty name="width" value="0.025" units="cm"/>
      <inkml:brushProperty name="height" value="0.025" units="cm"/>
    </inkml:brush>
  </inkml:definitions>
  <inkml:trace contextRef="#ctx0" brushRef="#br0">217 291 9417,'0'0'5135,"1"-8"-1136,-1 6-3917,1-5 800,-1-1 0,1 1 0,-2-1 0,1 0 0,-3-11 0,2 16-629,0 0 0,0 0 0,0 0 0,-1 0 0,1 0 0,-1 0 0,0 0 0,0 1 0,0-1 0,0 0 0,0 1 0,0 0 0,-1 0-1,1 0 1,-1 0 0,0 0 0,0 0 0,-5-2 0,4 2-129,0 0 0,-1 0-1,1 0 1,-1 1 0,1 0 0,-1 0-1,0 0 1,1 0 0,-1 1 0,0 0 0,1 0-1,-1 0 1,0 0 0,0 1 0,1 0-1,-1 0 1,0 0 0,1 1 0,-1-1-1,1 1 1,0 0 0,0 0 0,-1 1-1,1-1 1,1 1 0,-8 5 0,7-3-91,-1 0 1,1 0 0,0 0-1,0 1 1,1-1 0,0 1-1,0 0 1,0 0 0,1 0-1,-1 0 1,1 0-1,1 1 1,-1-1 0,1 1-1,0-1 1,1 1 0,0-1-1,0 1 1,1 7 0,-1-12-34,1 1 1,0-1 0,0 1 0,0-1 0,0 1 0,0-1-1,0 0 1,1 0 0,-1 0 0,1 1 0,-1-1 0,1-1 0,0 1-1,0 0 1,0 0 0,0-1 0,0 1 0,0-1 0,0 1-1,1-1 1,-1 0 0,0 0 0,1 0 0,-1 0 0,1-1-1,-1 1 1,1-1 0,-1 1 0,1-1 0,0 0 0,3 0-1,4 0 0,-1 0-1,1 0 0,-1-1 1,1 0-1,-1-1 0,1 0 1,14-5-1,-13 2 1,0-1 0,0 0 0,-1-1 0,0 1 0,0-2 0,-1 0 0,0 0 0,0 0 0,-1-1 0,0-1 0,0 1 0,6-12 0,-10 14 0,0 1 0,0-1 0,-1 0 0,0 0 0,0 0 0,-1-1 0,0 1 0,0-1 0,0 1 0,-1-1 0,0 0 0,-1 1 0,0-1 0,0 0 0,-1 0 0,1 1 0,-2-1 0,1 1 0,-1-1 0,-3-8 0,2 10 0,0 1 0,-1 0 1,1 0-1,-1 0 0,0 1 0,0-1 1,0 1-1,-1 0 0,0 0 0,0 0 1,0 1-1,0 0 0,0 0 0,0 0 1,-1 0-1,0 1 0,1 0 0,-1 0 1,0 1-1,0 0 0,0 0 0,0 0 1,0 0-1,0 1 0,0 0 0,-8 1 1,6 0-3,0-1 0,-1 1 0,1 1 1,-1-1-1,1 1 0,0 1 0,0 0 1,0 0-1,1 0 0,-1 1 0,1 0 1,0 1-1,0 0 0,0 0 0,0 0 1,1 1-1,0 0 0,-7 9 0,12-14-145,0 0 0,0-1 0,1 1 0,-1 0 0,0 0-1,1 0 1,-1 0 0,1 0 0,-1 1 0,1-1 0,0 0 0,-1 0-1,1 0 1,0 0 0,0 0 0,0 1 0,0-1 0,0 0 0,0 0 0,0 0-1,0 0 1,0 1 0,1-1 0,-1 0 0,1 1 0,0-1-292,0 0 0,0-1 0,0 1-1,0-1 1,0 1 0,0-1 0,0 1 0,0-1 0,0 0 0,1 0 0,-1 1 0,0-1 0,0 0 0,0 0 0,0 0 0,1 0 0,-1-1 0,0 1 0,0 0 0,0 0-1,0-1 1,0 1 0,0 0 0,1-1 0,1-1 0,19-10-11295</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36.450"/>
    </inkml:context>
    <inkml:brush xml:id="br0">
      <inkml:brushProperty name="width" value="0.025" units="cm"/>
      <inkml:brushProperty name="height" value="0.025" units="cm"/>
    </inkml:brush>
  </inkml:definitions>
  <inkml:trace contextRef="#ctx0" brushRef="#br0">15 0 8392,'0'0'18866,"14"74"-17489,-25-39-800,1 3-449,5-1-32,2-4-96,3-3-64,0-8-1025,7-2-1153,1-9-417,-2-4-992,-6-3-2339</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36.810"/>
    </inkml:context>
    <inkml:brush xml:id="br0">
      <inkml:brushProperty name="width" value="0.025" units="cm"/>
      <inkml:brushProperty name="height" value="0.025" units="cm"/>
    </inkml:brush>
  </inkml:definitions>
  <inkml:trace contextRef="#ctx0" brushRef="#br0">1 101 12908,'0'0'12108,"70"0"-10571,-27 0-608,5-1-577,6-7-224,-2-1-63,-3-1-130,-11-2-1344,-8-1-1153,-12 1-545,-15-4 192,-3-3-2530</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37.154"/>
    </inkml:context>
    <inkml:brush xml:id="br0">
      <inkml:brushProperty name="width" value="0.025" units="cm"/>
      <inkml:brushProperty name="height" value="0.025" units="cm"/>
    </inkml:brush>
  </inkml:definitions>
  <inkml:trace contextRef="#ctx0" brushRef="#br0">1 14 14029,'0'0'10538,"62"1"-8904,-22-1-417,7 0-769,1 0-320,2 0-160,-8-2-1793,-4-4-1891,-10-1-3875</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37.514"/>
    </inkml:context>
    <inkml:brush xml:id="br0">
      <inkml:brushProperty name="width" value="0.025" units="cm"/>
      <inkml:brushProperty name="height" value="0.025" units="cm"/>
    </inkml:brush>
  </inkml:definitions>
  <inkml:trace contextRef="#ctx0" brushRef="#br0">1 83 9001,'0'0'15967,"15"4"-15332,22 5-487,1-3 1,0 0-1,0-3 0,0-1 1,1-2-1,58-8 1,244-49-6014,-319 53 4961,1-1-1009,0 0 0,0-1-1,24-11 1,-26 7-7136</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38.027"/>
    </inkml:context>
    <inkml:brush xml:id="br0">
      <inkml:brushProperty name="width" value="0.025" units="cm"/>
      <inkml:brushProperty name="height" value="0.025" units="cm"/>
    </inkml:brush>
  </inkml:definitions>
  <inkml:trace contextRef="#ctx0" brushRef="#br0">182 73 10186,'0'0'9459,"-9"7"-7350,1 0-1788,-6 4 750,1 0 0,0 1 1,1 0-1,1 1 1,0 0-1,-17 27 1,28-39-1035,-1 0 0,1 0 1,-1 1-1,1-1 0,0 0 1,-1 1-1,1-1 0,0 0 0,0 1 1,0-1-1,0 0 0,0 1 1,0-1-1,0 1 0,1-1 1,-1 0-1,0 0 0,1 1 1,-1-1-1,1 0 0,-1 0 1,1 1-1,0-1 0,0 0 1,0 1-1,2 0 7,-1 0 1,0 0 0,1 0-1,-1 0 1,1-1-1,0 1 1,0-1-1,-1 0 1,1 0-1,6 2 1,2-1 243,0 0-1,1 0 1,0-1 0,23-1-1,-28-1-276,1-1-1,-1 0 0,0-1 0,0 0 0,0 0 0,0 0 0,0-1 0,-1 0 1,1 0-1,-1-1 0,0 1 0,-1-1 0,1-1 0,-1 1 0,0-1 0,0 0 1,-1 0-1,1-1 0,-1 1 0,-1-1 0,1 0 0,-1 0 0,-1 0 0,1 0 0,-1 0 1,0-1-1,-1 1 0,1-14 0,-2 18-10,0 0 0,0 1 0,-1-1 0,1 0 0,-1 1 0,1-1 0,-1 0 0,0 1 0,0-1 0,-1 1 0,1 0 0,0-1 0,-1 1 0,0 0 0,1 0 0,-1 0 0,-3-3 0,0 1 0,0 0 0,0 1 0,0-1 0,-1 1 0,1 0 0,-1 1 0,-8-4 0,-3 1 0,-1 1 0,0 0 0,0 2 0,-26-2 0,31 3 0,-1 1 0,0 1 0,-23 4 0,34-5 0,0 1 0,-1 0 0,1 0 0,0 0 0,0 0 0,0 0 0,0 1 0,0 0 0,0-1 0,0 1 0,0 0 0,1 0 0,-1 1 0,1-1 0,-1 0 0,1 1 0,0 0 0,0-1 0,0 1 0,-3 6 0,5-9 1,0 1-1,0-1 1,0 1 0,0 0-1,0-1 1,0 1 0,0-1-1,0 1 1,0-1 0,0 1-1,0-1 1,0 1 0,0-1-1,0 1 1,1 0 0,-1-1-1,0 1 1,0-1 0,1 0-1,-1 1 1,0-1 0,0 1-1,1-1 1,-1 1 0,1-1-1,-1 0 1,0 1-1,1-1 1,-1 0 0,1 1-1,-1-1 1,1 0 0,-1 0-1,1 1 1,-1-1 0,1 0-1,-1 0 1,1 0 0,-1 0-1,1 0 1,-1 1 0,1-1-1,0 0 1,-1 0 0,1-1-1,0 1 1,36 1-64,-26-2-38,52-4-2926,0-8-5034,-15 0-1954</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38.370"/>
    </inkml:context>
    <inkml:brush xml:id="br0">
      <inkml:brushProperty name="width" value="0.025" units="cm"/>
      <inkml:brushProperty name="height" value="0.025" units="cm"/>
    </inkml:brush>
  </inkml:definitions>
  <inkml:trace contextRef="#ctx0" brushRef="#br0">83 0 12492,'0'0'19159,"-4"8"-18214,-1 1-890,-42 82 103,42-80-163,0 0 0,1 1-1,1 0 1,0-1 0,0 1 0,2 0-1,-2 13 1,3-24-6,0 1-1,0-1 1,0 0 0,0 0 0,1 1-1,-1-1 1,0 0 0,0 0-1,1 1 1,-1-1 0,1 0 0,-1 0-1,1 0 1,0 0 0,-1 0-1,1 0 1,0 0 0,0 0-1,-1 0 1,1 0 0,0 0 0,0 0-1,0 0 1,2 1 0,0-1-53,-1-1 1,0 1-1,1 0 0,-1-1 1,1 1-1,-1-1 1,1 0-1,-1 0 0,1 0 1,-1 0-1,1 0 1,2-1-1,1-1-224,0 1 0,0-1 0,-1 1 0,1-2 0,0 1 0,-1-1 1,0 0-1,0 0 0,0 0 0,7-6 0,9-19-5654,-2-3-3603</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38.744"/>
    </inkml:context>
    <inkml:brush xml:id="br0">
      <inkml:brushProperty name="width" value="0.025" units="cm"/>
      <inkml:brushProperty name="height" value="0.025" units="cm"/>
    </inkml:brush>
  </inkml:definitions>
  <inkml:trace contextRef="#ctx0" brushRef="#br0">1 37 17200,'0'0'14510,"47"-36"-32799</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39.084"/>
    </inkml:context>
    <inkml:brush xml:id="br0">
      <inkml:brushProperty name="width" value="0.025" units="cm"/>
      <inkml:brushProperty name="height" value="0.025" units="cm"/>
    </inkml:brush>
  </inkml:definitions>
  <inkml:trace contextRef="#ctx0" brushRef="#br0">259 239 6566,'0'0'19459,"-6"-9"-16892,4 6-2396,0-1 0,0 1-1,0 0 1,-1 0-1,1 0 1,-1 0 0,0 0-1,0 1 1,0-1-1,0 1 1,-1 0 0,1 0-1,0 0 1,-1 0-1,1 1 1,-1 0 0,0-1-1,0 1 1,1 0 0,-1 1-1,0-1 1,0 1-1,-7 0 1,1 0-163,1 1 1,-1 1-1,1 0 0,0 0 1,0 1-1,0 0 0,0 1 1,0 0-1,1 0 0,-1 1 1,-9 7-1,14-9-9,0-1 0,1 1 1,-1 0-1,1 0 0,-1 0 0,1 0 1,0 1-1,0-1 0,1 1 0,-1 0 1,1-1-1,0 1 0,0 0 0,0 1 0,0-1 1,1 0-1,0 0 0,-1 1 0,2-1 1,-1 1-1,0-1 0,1 1 0,0-1 1,0 1-1,2 8 0,-2-11 1,1 0 0,0-1 0,0 1 0,0 0 0,0-1 0,0 1 0,0-1 0,1 0 0,-1 1 0,0-1 0,1 0 0,-1 0 0,1 1 0,0-1 0,-1 0 0,1-1 0,0 1 0,-1 0 0,1 0 0,0-1 0,0 1 0,0-1 0,0 0 0,2 1 0,54 1 0,-45-2 0,0-1 0,-1 0 0,1-1 0,-1-1 0,1 0 0,-1 0 0,0-2 0,0 1 0,-1-1 0,0-1 0,1 0 0,-2-1 0,1 0 0,-1-1 0,0 0 0,15-16 0,-17 17 0,-1-1 0,0 0 0,-1-1 0,1 1 0,-2-1 0,1-1 0,-1 1 0,-1-1 0,1 0 0,-2 0 0,1 0 0,-1 0 0,-1-1 0,0 1 0,-1-1 0,0 1 0,0-1 0,-1 0 0,-1-13 0,0 21 0,0-1 0,-1 1 0,1 0 0,-1-1 0,1 1 0,-1 0 0,0 0 0,0 0 0,0 0 0,-1 0 0,1 1 0,-1-1 0,1 1 0,-1-1 0,0 1 0,0 0 0,0 0 0,0 0 0,0 0 0,-1 1 0,1 0 0,-1-1 0,1 1 0,-1 0 0,1 1 0,-1-1 0,1 0 0,-1 1 0,1 0 0,-5 0 0,-6 0 0,0-1 0,0 2 0,1 0 0,-1 1 0,0 0 0,-23 8 0,19-3 7,0 0 0,-32 18 0,46-23-13,-1 1-1,0 0 0,1 0 1,0 0-1,0 1 0,0-1 1,0 1-1,0 0 0,1 0 1,0 0-1,0 1 0,0-1 1,0 1-1,1-1 0,-4 9 1,6-12-82,0 0 0,0 0 0,-1 0 0,1 0 0,0 0 0,0 0 0,0 0 0,0 0 0,1 0 0,-1 0 0,0 0 0,0 0 0,0 0 0,1 0 0,-1 0 0,1 0 0,-1 0 0,0 0 0,2 0 0,-1 1-372,0-1 1,0 0 0,1 0 0,-1 0 0,1 0-1,-1-1 1,1 1 0,-1 0 0,1-1 0,-1 1-1,1-1 1,0 1 0,-1-1 0,1 0 0,3 1-1,20-1-7868</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37.143"/>
    </inkml:context>
    <inkml:brush xml:id="br0">
      <inkml:brushProperty name="width" value="0.025" units="cm"/>
      <inkml:brushProperty name="height" value="0.025" units="cm"/>
    </inkml:brush>
  </inkml:definitions>
  <inkml:trace contextRef="#ctx0" brushRef="#br0">172 96 4292,'0'0'6331,"8"-9"924,-2 2-5852,28-33 2551,-32 37-2904,0-1 1,0 1 0,0-1 0,0 0-1,-1 0 1,1 1 0,0-7 0,-2 9-1023,0 1 0,0 0 1,-1-1-1,1 1 0,0 0 1,-1 0-1,1-1 0,0 1 1,-1 0-1,1 0 0,-1-1 1,1 1-1,0 0 0,-1 0 1,1 0-1,-1 0 0,1 0 1,0 0-1,-1 0 0,1-1 1,-1 1-1,1 0 0,-1 0 1,1 1-1,0-1 0,-1 0 1,1 0-1,-1 0 0,1 0 1,0 0-1,-1 0 0,1 0 1,-1 1-1,0-1 0,-17 6 107,0 5-135,1 0 0,0 1 0,1 1 0,0 1 0,1 0 0,1 1 0,0 1 0,1 0 0,1 1 0,0 0 0,-9 21 0,5 8 0,16-45 0,0 0 0,-1 0 0,1 1 0,0-1 0,0 0 0,0 0 0,0 0 0,0 0 0,0 1 0,0-1 0,0 0 0,0 0 0,1 0 0,-1 0 0,0 0 0,1 1 0,-1-1 0,1 0 0,-1 0 0,1 0 0,0 0 0,-1 0 0,1-1 0,0 1 0,0 0 0,-1 0 0,1 0 0,0-1 0,0 1 0,0 0 0,0-1 0,0 1 0,0 0 0,0-1 0,0 0 0,3 1 0,9 0-279,0 0 0,0-2-1,0 1 1,0-2 0,0 1 0,0-2-1,0 0 1,-1-1 0,1 0 0,-1 0 0,0-1-1,0-1 1,14-9 0,-3 1-1145,-1-1 0,0 0-1,-2-2 1,0 0 0,31-36 0,-16 9-9376</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39.536"/>
    </inkml:context>
    <inkml:brush xml:id="br0">
      <inkml:brushProperty name="width" value="0.025" units="cm"/>
      <inkml:brushProperty name="height" value="0.025" units="cm"/>
    </inkml:brush>
  </inkml:definitions>
  <inkml:trace contextRef="#ctx0" brushRef="#br0">108 1 10025,'0'0'19742,"-3"10"-18680,-5 15-782,-2-1-1,-15 31 1,-21 50 477,42-94-715,1-1 1,0 0 0,1 1 0,0 0 0,1-1-1,0 1 1,1 21 0,1-30-43,-1-1 0,1 1 0,-1-1 0,1 1 0,-1-1 0,1 0 0,0 0 0,0 1 0,0-1 0,0 0 0,0 0 0,0 0 0,0 0 0,0 0 0,0 0 0,0 0 0,1 0 0,-1 0 0,0-1 0,1 1 0,-1 0 0,0-1 0,1 1 0,-1-1 0,1 0 0,-1 1 0,1-1 0,-1 0 0,3 0 0,52 0 0,-45-1 0,24-4-950,1-1 0,-1-2-1,-1-1 1,50-20 0,-71 23-4191,-7 1-2071</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40.080"/>
    </inkml:context>
    <inkml:brush xml:id="br0">
      <inkml:brushProperty name="width" value="0.025" units="cm"/>
      <inkml:brushProperty name="height" value="0.025" units="cm"/>
    </inkml:brush>
  </inkml:definitions>
  <inkml:trace contextRef="#ctx0" brushRef="#br0">1 143 5573,'0'0'17446,"15"3"-16053,0 0-1124,1 0-1,0-1 1,-1-1-1,1 0 1,0-1-1,24-3 1,289-81 124,-149 32-2399,-113 39-997,-24 9-6560,-35 4 365</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40.578"/>
    </inkml:context>
    <inkml:brush xml:id="br0">
      <inkml:brushProperty name="width" value="0.025" units="cm"/>
      <inkml:brushProperty name="height" value="0.025" units="cm"/>
    </inkml:brush>
  </inkml:definitions>
  <inkml:trace contextRef="#ctx0" brushRef="#br0">209 206 8968,'0'0'7074,"6"-10"-4362,-2 5-2001,20-36 1269,-23 39-1604,0 0 1,-1 0-1,1 0 0,-1 0 0,1 0 1,-1 0-1,0-1 0,0 1 1,0 0-1,0 0 0,0 0 1,0 0-1,-1-4 0,-1 4-217,1 1-1,-1-1 1,1 1-1,-1-1 1,1 1 0,-1 0-1,0 0 1,0 0-1,1 0 1,-1 0-1,0 0 1,0 0-1,0 1 1,0-1 0,0 1-1,0-1 1,0 1-1,0 0 1,0 0-1,0 0 1,0 0-1,-3 0 1,-49 4 145,46-1-300,-1-1 1,1 1-1,0 0 1,0 1-1,1-1 1,-1 2-1,1-1 1,0 1-1,0 0 1,0 1-1,1-1 1,0 1-1,-6 7 1,8-8 11,0 0 1,0 0-1,1 0 1,0 0 0,0 0-1,0 1 1,0-1 0,1 1-1,0 0 1,0 0 0,0 0-1,1 0 1,0 0-1,0 0 1,1 0 0,-1 0-1,1 0 1,2 12 0,-1-15 12,0 0 1,1-1 0,-1 1 0,1-1-1,-1 1 1,1-1 0,0 0 0,0 1-1,0-1 1,0 0 0,1 0-1,-1 0 1,0-1 0,1 1 0,-1-1-1,1 1 1,0-1 0,-1 0 0,1 0-1,0 0 1,0 0 0,0 0-1,0-1 1,0 1 0,0-1 0,4 0-1,6 1 38,0 0 0,0-1 0,0 0 0,22-4 0,-24 1-45,0-1 1,0 0 0,0 0 0,0-1-1,-1 0 1,1-1 0,-1 0-1,-1-1 1,1 0 0,-1 0-1,-1-1 1,1 0 0,12-16-1,-15 17-7,-1-1 0,1 1 0,-1-1 0,0 0 0,-1 0 0,0 0 0,0-1 0,-1 1 0,0-1 0,-1 0 0,0 0 0,0 0 0,-1 0 0,0-1 0,0 1 0,-1 0 0,-2-17 0,1 23-15,-1-1 0,1 1 0,-1 0 0,0-1 0,0 1 0,0 0 0,0 0 0,0 0 0,-1 1 0,0-1 0,1 0 0,-1 1 0,0 0 0,0 0 0,0 0 0,0 0 0,-1 0 0,1 0 0,0 1 0,-1 0 0,0 0 0,1 0 0,-1 0 0,1 0 0,-7 0 0,-4-1 0,0 1 0,-1 0 0,1 0 0,0 2 0,-21 2 0,29-1-253,0 0 0,1 0-1,-1 0 1,1 1 0,-1-1 0,-5 5 0,10-6 170,0-1 1,0 0 0,-1 1 0,1-1-1,1 1 1,-1 0 0,0-1-1,0 1 1,0 0 0,0 0-1,0-1 1,0 1 0,1 0 0,-1 0-1,0 0 1,1 0 0,-1 0-1,1 0 1,-1 0 0,1 0 0,0 0-1,-1 0 1,1 0 0,0 0-1,0 1 1,-1-1 0,1 0 0,0 0-1,0 0 1,0 0 0,0 0-1,1 1 1,-1-1 0,0 0 0,0 0-1,1 0 1,-1 0 0,1 0-1,-1 0 1,2 2 0,0-2-704,0 1 1,1-1-1,-1 0 1,0 0-1,1 0 0,-1 0 1,1-1-1,0 1 1,-1-1-1,1 1 1,-1-1-1,5 0 0,20 1-9832</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41.015"/>
    </inkml:context>
    <inkml:brush xml:id="br0">
      <inkml:brushProperty name="width" value="0.025" units="cm"/>
      <inkml:brushProperty name="height" value="0.025" units="cm"/>
    </inkml:brush>
  </inkml:definitions>
  <inkml:trace contextRef="#ctx0" brushRef="#br0">102 0 7207,'0'0'22950,"-14"3"-21536,9 1-1341,1 0 0,-1 0-1,1 0 1,0 1 0,1-1 0,-1 1-1,1 0 1,0 0 0,-4 7 0,-23 55 380,26-57-438,2-5-15,0-1 0,0 1 0,1 0 0,0-1 0,-1 1 0,2 0 0,-1 0 0,1 0 0,0 9 0,0-12 0,0-1 0,1 1 0,-1-1 0,1 1 0,0-1 0,-1 1 0,1-1 0,0 1 0,0-1 0,0 0 0,0 1 0,0-1 0,0 0 0,0 0 0,0 0 0,0 0 0,1 0 0,-1 0 0,0 0 0,1 0 0,-1-1 0,1 1 0,-1 0 0,1-1 0,-1 1 0,1-1 0,-1 0 0,1 0 0,-1 1 0,1-1 0,0 0 0,2 0 0,9 0-611,0 0 0,1 0 1,21-4-1,-26 2-255,0 0 1,-1-1 0,1 0-1,-1 0 1,1-1-1,-1 0 1,0-1-1,0 1 1,-1-2-1,9-6 1,6-10-9978</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41.342"/>
    </inkml:context>
    <inkml:brush xml:id="br0">
      <inkml:brushProperty name="width" value="0.025" units="cm"/>
      <inkml:brushProperty name="height" value="0.025" units="cm"/>
    </inkml:brush>
  </inkml:definitions>
  <inkml:trace contextRef="#ctx0" brushRef="#br0">1 20 13036,'0'0'19731,"23"-12"-28443,-4 4-14254</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42.715"/>
    </inkml:context>
    <inkml:brush xml:id="br0">
      <inkml:brushProperty name="width" value="0.025" units="cm"/>
      <inkml:brushProperty name="height" value="0.025" units="cm"/>
    </inkml:brush>
  </inkml:definitions>
  <inkml:trace contextRef="#ctx0" brushRef="#br0">158 223 6342,'0'0'17804,"-12"-1"-15915,8 1-1782,-1-1-1,0 1 1,0-1-1,0 2 1,0-1 0,0 0-1,1 1 1,-1 0-1,0 0 1,0 0-1,1 1 1,-1 0-1,1 0 1,-1 0-1,1 0 1,0 1 0,0-1-1,0 1 1,0 0-1,1 0 1,-1 1-1,1-1 1,-6 8-1,5-7-67,0 1-1,1 0 0,-1 0 0,1-1 1,0 2-1,1-1 0,0 0 0,-1 1 1,1-1-1,1 1 0,-1-1 0,1 1 1,0 0-1,1 0 0,-1-1 1,1 1-1,1 6 0,0-10-28,0-1 1,0 1-1,0-1 0,0 0 0,0 0 0,0 0 1,1 1-1,-1-1 0,0 0 0,1-1 1,-1 1-1,1 0 0,-1 0 0,1-1 0,0 1 1,-1-1-1,1 1 0,-1-1 0,1 1 1,0-1-1,0 0 0,-1 0 0,1 0 1,0 0-1,-1 0 0,1-1 0,0 1 0,-1 0 1,4-2-1,4 1 28,-1-1 0,1 0 0,-1-1 0,15-6 0,-4-3 39,-1-1 1,0 0 0,-1-2-1,0 0 1,-1 0 0,-1-2-1,-1 0 1,0-1 0,-1 0 0,-1-1-1,-1 0 1,-1-1 0,0 0-1,-2-1 1,0 0 0,-1 0-1,6-34 1,-13 55-64,0-1-1,1 1 1,-1-1-1,0 1 1,0-1-1,1 1 1,-1-1-1,0 1 1,0-1 0,0 0-1,0 1 1,0-1-1,0 1 1,0-1-1,0 1 1,0-1-1,0 0 1,0 1-1,0-1 1,0 1-1,-1-1 1,1 1 0,0-1-1,0 0 1,-1 1-1,1-1 1,0 1-1,-1-1 1,1 1-1,0 0 1,-1-1-1,1 1 1,-1-1-1,0 0 1,-13 18 508,-15 35 73,19-30-595,2 0 0,0 1 0,2 0 0,0 0 0,2 0 0,0 1 0,2-1 0,0 25 0,2-45-128,0-1 0,0 0 0,1 1 0,-1-1 0,1 0-1,-1 1 1,1-1 0,0 0 0,-1 0 0,1 0 0,1 0 0,-1 1 0,0-1 0,0-1 0,1 1 0,-1 0 0,1 0-1,-1 0 1,1-1 0,0 1 0,0-1 0,0 0 0,0 1 0,0-1 0,0 0 0,0 0 0,0 0 0,0 0 0,0 0-1,1-1 1,-1 1 0,0-1 0,1 0 0,2 1 0,-1-1-411,1 0 0,0 0-1,-1 0 1,1-1 0,0 1 0,-1-1-1,1-1 1,-1 1 0,0 0 0,1-1-1,-1 0 1,0 0 0,0 0 0,0-1-1,0 1 1,6-6 0,11-14-10827</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43.057"/>
    </inkml:context>
    <inkml:brush xml:id="br0">
      <inkml:brushProperty name="width" value="0.025" units="cm"/>
      <inkml:brushProperty name="height" value="0.025" units="cm"/>
    </inkml:brush>
  </inkml:definitions>
  <inkml:trace contextRef="#ctx0" brushRef="#br0">5 194 9353,'0'0'21140,"0"64"-19378,-2-38-1250,-1-2-512,3 2 0,0-1 0,0-6 0,5-8-929,5-7-2082,-2-4-1249,-1-6-1761,-2-17-9258</inkml:trace>
  <inkml:trace contextRef="#ctx0" brushRef="#br0" timeOffset="1">44 0 8648,'0'0'19122,"-24"35"-43497</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43.467"/>
    </inkml:context>
    <inkml:brush xml:id="br0">
      <inkml:brushProperty name="width" value="0.025" units="cm"/>
      <inkml:brushProperty name="height" value="0.025" units="cm"/>
    </inkml:brush>
  </inkml:definitions>
  <inkml:trace contextRef="#ctx0" brushRef="#br0">1 28 10858,'0'0'18610,"54"-9"-17745,2 4 32,9 0-257,9 0-448,0 2-128,-7 2-192,-10 1-993,-17 0-1025,-16 1-1858,-20 8-384,-4-2-737,-18 0-6438</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43.810"/>
    </inkml:context>
    <inkml:brush xml:id="br0">
      <inkml:brushProperty name="width" value="0.025" units="cm"/>
      <inkml:brushProperty name="height" value="0.025" units="cm"/>
    </inkml:brush>
  </inkml:definitions>
  <inkml:trace contextRef="#ctx0" brushRef="#br0">0 33 16848,'0'0'10794,"82"23"-9481,-19-23-640,5-1-449,4-7-224,-8-5-1025,-2-1-4548,-1-5-9417</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46.055"/>
    </inkml:context>
    <inkml:brush xml:id="br0">
      <inkml:brushProperty name="width" value="0.025" units="cm"/>
      <inkml:brushProperty name="height" value="0.025" units="cm"/>
    </inkml:brush>
  </inkml:definitions>
  <inkml:trace contextRef="#ctx0" brushRef="#br0">364 145 15278,'5'-11'3433,"-3"7"-3180,3-6 557,0 0 1,-1-1 0,-1 1-1,4-12 1,-7 20-656,1 0 1,-1 0-1,1 0 1,-1 0-1,0 0 1,1 0-1,-1 0 1,0 0-1,0 0 1,0 0-1,-1 0 1,1 0-1,0 0 1,-1 0-1,0 0 1,1 0-1,-1 0 1,0 1-1,0-1 1,0 0-1,0 0 1,0 1-1,0-1 1,0 1-1,-1-1 1,1 1-1,-1-1 0,1 1 1,-1 0-1,1 0 1,-1 0-1,0 0 1,0 0-1,-2-1 1,-2 0 11,0 1 1,-1-1-1,1 2 1,0-1-1,0 1 1,-1 0-1,1 0 1,0 0-1,0 1 1,-1 0-1,1 0 1,-9 4-1,3-1-12,1 1 0,0 1 0,0 0-1,0 0 1,-18 15 0,7-2 64,2 0 0,0 2 0,2 0 0,-31 44 0,40-51-202,1 0 0,0 1-1,0 0 1,2 1 0,0 0-1,1 0 1,-5 23 0,9-35-18,0 1 0,1-1 0,-1 1 0,1 0 0,0-1 1,0 1-1,0 0 0,1-1 0,-1 1 0,1-1 0,0 1 0,1-1 1,-1 1-1,1-1 0,0 0 0,0 1 0,0-1 0,0 0 0,1-1 0,0 1 1,-1 0-1,2-1 0,-1 1 0,0-1 0,1 0 0,-1 0 0,1 0 1,0-1-1,0 1 0,8 3 0,1-1 1,1-1 0,0 0 0,0-1 0,0 0 0,1-1 0,-1-1 0,1 0 0,-1-1 0,1-1 0,-1 0 0,0 0 0,1-2 0,-1 0 0,0-1 0,0 0 0,-1-1 0,1 0 0,14-9 0,-18 9 0,-1-1 0,1 0 0,-2 0 0,1-1 0,-1 0 0,1 0 0,-2-1 0,1 0 0,-1 0 0,-1-1 0,0 0 0,0 0 0,0 0 0,-1-1 0,-1 0 0,1 0 0,-2 0 0,1-1 0,-2 1 0,1-1 0,-1 0 0,-1 0 0,0 1 0,-1-18 0,-1 21-76,0-1 0,0 1 0,-1 0 1,0 0-1,-1-1 0,1 1 0,-2 0 0,1 1 0,-1-1 1,0 1-1,0-1 0,0 1 0,-1 0 0,0 1 0,0-1 1,-1 1-1,1 0 0,-1 0 0,0 1 0,-1 0 0,1 0 1,-14-6-1,10 6-252,0-1 0,-1 1 1,0 1-1,0 0 0,0 1 0,0 0 1,0 0-1,0 1 0,0 1 0,0 0 1,-1 0-1,1 1 0,0 1 1,0 0-1,-11 3 0,0 4-8155</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37.532"/>
    </inkml:context>
    <inkml:brush xml:id="br0">
      <inkml:brushProperty name="width" value="0.025" units="cm"/>
      <inkml:brushProperty name="height" value="0.025" units="cm"/>
    </inkml:brush>
  </inkml:definitions>
  <inkml:trace contextRef="#ctx0" brushRef="#br0">205 0 18289,'0'0'5355,"-7"10"-1464,-8 12-3465,1 1 1,1 0-1,2 1 0,0 0 0,2 1 0,0 0 0,-5 29 0,7-23-122,1 1 0,2 0-1,1 1 1,1-1 0,6 61 0,4-56-304,-8-36 0,1 0 0,-1 1 0,1-1 0,-1 1 0,1-1 0,-1 0 0,1 0 0,0 1 0,0-1 0,-1 0 0,1 0 0,0 0 0,0 0 0,0 0 0,0 0 0,1 0 0,-1 0 0,0 0 0,0-1 0,0 1 0,1 0 0,1 0 0,-2-2 0,-1-1 0,1 1 0,0 0 0,-1-1 0,1 1 0,-1 0 0,1-1 0,-1 1 0,0-1 0,0 1 0,0-1 0,0 1 0,0-1 0,0 1 0,0-1 0,0 1 0,-1-3 0,1-1 0,0-14-138,-1 1 0,-1-1 0,-1 1 0,-8-33 0,9 45 105,0 0 1,0 0-1,0 0 1,-1 0-1,0 0 1,0 0-1,-1 1 1,1-1-1,-1 1 1,-1 0-1,1 0 0,0 1 1,-1-1-1,0 1 1,0 0-1,-1 0 1,-6-4-1,-8 5 291,14 13 174,6-8-405,0-1-1,0 1 1,1-1 0,-1 0-1,1 1 1,-1-1 0,1 1-1,0-1 1,-1 0-1,1 0 1,0 1 0,0-1-1,0 0 1,0 0 0,0 0-1,0 0 1,0 0-1,0 0 1,1 0 0,-1 0-1,2 1 1,14 3-27,0-1 0,0 0 0,0-1 0,0-1 0,0 0 0,1-1 0,-1-1 0,28-4 0,-15 3 0,12-2-2341,20-10-5979,-55 10-45</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1.874"/>
    </inkml:context>
    <inkml:brush xml:id="br0">
      <inkml:brushProperty name="width" value="0.025" units="cm"/>
      <inkml:brushProperty name="height" value="0.025" units="cm"/>
    </inkml:brush>
  </inkml:definitions>
  <inkml:trace contextRef="#ctx0" brushRef="#br0">167 326 6951,'1'-1'542,"1"0"1,-1 0-1,0-1 1,1 1-1,-1 0 1,0-1-1,0 1 1,0-1-1,0 0 1,0 1-1,0-1 1,-1 0-1,1 1 1,-1-1-1,1 0 1,-1 0-1,1 1 1,-1-1-1,0 0 1,0 0-1,0 0 1,0 0-1,0 1 1,-1-5-1,0 5-266,0-1-1,-1 0 0,1 1 1,0-1-1,-1 1 0,1-1 1,-1 1-1,0 0 0,1-1 1,-1 1-1,0 0 0,0 0 1,1 0-1,-1 0 1,0 1-1,0-1 0,0 1 1,-3-1-1,-1-1-75,1 1 0,-1 0 0,0 1 0,1-1 0,-1 1 0,0 0 0,0 0 0,1 1 0,-1 0 0,0 0 0,1 0 0,-1 1 0,1 0 0,-1 0 0,-7 4 0,8-1-41,1 0 0,-1 0 0,1 0 0,0 1 0,0 0 1,0 0-1,1 0 0,0 0 0,0 0 0,1 1 0,-1-1 0,2 1 0,-1 0 1,1-1-1,0 1 0,0 0 0,0 0 0,1 0 0,0 0 0,2 8 1,-2-13-151,1-1 0,-1 0 0,1 0 0,-1 0 1,1 1-1,0-1 0,0 0 0,-1 0 1,1 0-1,0 0 0,0 0 0,0 0 0,0 0 1,0 0-1,0-1 0,0 1 0,1 0 1,-1-1-1,0 1 0,0-1 0,0 1 0,1-1 1,-1 1-1,0-1 0,1 0 0,-1 0 0,0 0 1,1 1-1,-1-1 0,0 0 0,1-1 1,1 1-1,3-1 16,0 1 0,0-1 0,0 0 1,0 0-1,-1-1 0,10-4 0,0-1-25,-2-2 0,1 0 0,-1 0 0,-1-1 0,1-1 0,-2 0 0,0-1 0,17-21 0,-13 12 0,-1 0 0,0-2 0,-2 1 0,17-42 0,-24 52 0,0 0 0,-1 0 0,-1 0 0,0 0 0,0-1 0,-1 0 0,-1 1 0,0-1 0,-1 0 0,-1-13 0,1 26 0,0 0 0,-1-1 0,1 1 0,0-1 0,0 1 0,0-1 0,-1 1 0,1 0 0,0-1 0,-1 1 0,1 0 0,0-1 0,-1 1 0,1 0 0,0-1 0,-1 1 0,1 0 0,-1 0 0,1-1 0,0 1 0,-1 0 0,1 0 0,-1 0 0,1-1 0,-1 1 0,1 0 0,-1 0 0,1 0 0,-1 0 0,1 0 0,0 0 0,-1 0 0,1 0 0,-1 0 0,1 0 0,-1 1 0,1-1 0,-1 0 0,1 0 0,-1 0 0,1 0 0,0 1 0,-1-1 0,1 0 0,-1 1 0,1-1 0,0 0 0,-1 0 0,1 1 0,0-1 0,-1 1 0,1-1 0,0 0 0,0 1 0,0-1 0,-1 1 0,1-1 0,0 1 0,0-1 0,-19 25 0,9-5 0,1 1 0,1 1 0,1 0 0,1 0 0,0 0 0,2 0 0,1 1 0,1 0 0,0 0 0,2 0 0,1 0 0,0-1 0,8 37 0,-7-54-19,-1 0 1,1 0-1,0 0 0,1 0 1,-1 0-1,1 0 0,0-1 1,0 1-1,1-1 0,-1 0 0,6 5 1,-7-7-37,1 0 1,-1-1 0,1 1 0,-1 0-1,1-1 1,-1 0 0,1 0-1,0 1 1,0-1 0,0-1-1,0 1 1,0 0 0,0-1-1,0 0 1,0 1 0,0-1 0,0 0-1,0-1 1,0 1 0,0 0-1,-1-1 1,5-1 0,7-7-3652,0-13-6095,-6 6 310</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2.227"/>
    </inkml:context>
    <inkml:brush xml:id="br0">
      <inkml:brushProperty name="width" value="0.025" units="cm"/>
      <inkml:brushProperty name="height" value="0.025" units="cm"/>
    </inkml:brush>
  </inkml:definitions>
  <inkml:trace contextRef="#ctx0" brushRef="#br0">13 0 22421,'0'0'3043,"-10"51"64,7-22-865,3 1-384,0 0-1762,0-3-96,0-4 0,8-7 0,9-5 0,4-10 0,2-1-705,3-9-2754,-1-10-2210,-1-3-801,-3-5-1378</inkml:trace>
  <inkml:trace contextRef="#ctx0" brushRef="#br0" timeOffset="1">218 36 10314,'0'0'15951,"-24"51"-13549,9-15-736,-5 7-481,0 3-288,-1 3-545,0 0-352,3-2 0,3-4 0,6-5-224,5-11-4613,4-10-9256</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3.939"/>
    </inkml:context>
    <inkml:brush xml:id="br0">
      <inkml:brushProperty name="width" value="0.025" units="cm"/>
      <inkml:brushProperty name="height" value="0.025" units="cm"/>
    </inkml:brush>
  </inkml:definitions>
  <inkml:trace contextRef="#ctx0" brushRef="#br0">28 33 64,'0'0'5093,"-27"-23"-4933,30 22-160,-1 0 32,-2-1-224,0 0-353,0-2-960</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4.301"/>
    </inkml:context>
    <inkml:brush xml:id="br0">
      <inkml:brushProperty name="width" value="0.025" units="cm"/>
      <inkml:brushProperty name="height" value="0.025" units="cm"/>
    </inkml:brush>
  </inkml:definitions>
  <inkml:trace contextRef="#ctx0" brushRef="#br0">79 2 3107,'0'0'6427,"-10"0"-3832,-29 2 191,38-1-2538,-1-1 0,1 0 0,-1 1 0,1-1 0,-1 1-1,1-1 1,0 1 0,-1 0 0,1-1 0,0 1 0,0 0-1,0 0 1,0 0 0,-1 0 0,1 0 0,0 0 0,1 1-1,-1-1 1,0 0 0,0 0 0,0 1 0,1-1 0,-1 0-1,1 1 1,-1-1 0,1 0 0,-1 1 0,1-1 0,0 1-1,0-1 1,0 1 0,0-1 0,0 1 0,0 2 0,0-2 28,0 0 1,1 1-1,-1-1 1,0 0-1,1 0 1,0 1-1,-1-1 1,1 0-1,0 0 1,0 0-1,0 0 1,1 0-1,-1 0 1,0 0-1,1-1 1,-1 1-1,1 0 1,3 2-1,3-1 62,1 0 0,-1-1 0,1 0 0,0 0 0,0-1 0,0 0 0,0 0 0,12-2 0,73-8 298,-75 6-960,0-1 0,0-1 0,25-10 0,-13-1-3150,-4-5-3617,-6-5-7035</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5.483"/>
    </inkml:context>
    <inkml:brush xml:id="br0">
      <inkml:brushProperty name="width" value="0.025" units="cm"/>
      <inkml:brushProperty name="height" value="0.025" units="cm"/>
    </inkml:brush>
  </inkml:definitions>
  <inkml:trace contextRef="#ctx0" brushRef="#br0">163 274 4965,'0'0'3993,"7"-9"1415,21-31-1442,-26 39-3637,-1 0 1,0-1-1,-1 1 1,1 0-1,0-1 1,0 1-1,-1-1 1,1 1-1,0-1 1,-1 1-1,0-1 1,1 1-1,-1-1 1,0 0-1,0 1 1,0-1-1,0 1 0,0-1 1,0 0-1,0 1 1,-1-3-1,0 2-198,0 1-1,0 0 1,0 0-1,0 0 1,0 0-1,0 0 0,0 1 1,0-1-1,0 0 1,-1 0-1,1 1 0,0-1 1,0 1-1,-1-1 1,1 1-1,0-1 1,-1 1-1,1 0 0,-2 0 1,-5-1-32,-1 0 1,1 1 0,0 1-1,0-1 1,0 1-1,-10 3 1,11-2-63,0 2 1,0-1-1,1 0 0,-1 1 1,1 1-1,0-1 1,0 1-1,0 0 0,0 0 1,1 1-1,0-1 0,0 1 1,1 0-1,0 1 1,0-1-1,0 1 0,1-1 1,-1 1-1,2 1 0,-1-1 1,1 0-1,0 0 0,1 1 1,-2 13-1,3-20-18,0 0-1,0 0 1,0 0-1,1 0 0,-1 0 1,0 0-1,0 1 1,1-1-1,-1 0 1,0 0-1,1 0 0,-1 0 1,1 0-1,-1 0 1,1-1-1,0 1 1,-1 0-1,1 0 0,0 0 1,0 0-1,0-1 1,0 1-1,-1 0 1,1-1-1,0 1 1,2 0-1,0 0 5,0 0 0,0 0 0,0-1 0,0 1 0,0-1 0,0 0 0,0 0 0,1 0 0,4 0 0,1-2-3,0 1 1,0-1-1,0-1 0,-1 1 1,1-2-1,9-4 0,-2-2 9,-1 0-1,0-1 0,-1 0 0,0-2 1,-1 0-1,0 0 0,16-23 1,-23 28-16,0 0 0,-1 0 0,0 0 0,-1-1 0,0 0 0,0 0 0,-1 0 0,0 0 0,-1-1 0,0 1 0,0-1 0,-1 1 1,0-1-1,-1 0 0,0 1 0,-1-11 0,0 16 5,0 1 1,0 0-1,0 0 1,0 0 0,-1 0-1,1 1 1,-1-1-1,0 0 1,0 0-1,0 1 1,0 0 0,0-1-1,0 1 1,-1 0-1,1 0 1,-1 0-1,0 0 1,1 0-1,-1 1 1,0-1 0,0 1-1,0 0 1,0 0-1,0 0 1,0 0-1,-1 1 1,1-1 0,0 1-1,-4-1 1,1 1 17,-1 0 0,1 0 0,-1 0 0,1 0 0,0 1 0,-1 0 0,1 1 1,0-1-1,-1 1 0,1 0 0,0 1 0,1-1 0,-12 8 0,9-4-14,1 1-1,0-1 1,0 2-1,-10 11 0,15-17-38,1 0-1,-1 1 1,1-1-1,-1 0 1,1 1-1,-1-1 1,1 1-1,0 0 0,0-1 1,1 1-1,-1 0 1,0 0-1,1-1 1,0 1-1,0 0 0,-1 0 1,2 0-1,-1 0 1,0-1-1,2 6 1,-2-7-81,1 0 0,0 0 0,0 0 0,0-1 0,0 1 0,0 0 0,0-1 0,0 1 0,0-1 0,0 1 0,0-1 0,0 1 0,0-1 0,0 0 0,1 1 0,-1-1 0,0 0 0,0 0 0,0 0 0,0 0 0,2 0 0,30-3-3507,-30 3 2805,28-7-5521,3-5-3064</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5.809"/>
    </inkml:context>
    <inkml:brush xml:id="br0">
      <inkml:brushProperty name="width" value="0.025" units="cm"/>
      <inkml:brushProperty name="height" value="0.025" units="cm"/>
    </inkml:brush>
  </inkml:definitions>
  <inkml:trace contextRef="#ctx0" brushRef="#br0">80 0 18481,'0'0'7266,"-9"11"-4421,1 0-2497,0 0 0,0 0 0,1 0 0,1 1 0,0 0 0,1 1 0,0-1-1,1 1 1,0 0 0,1 0 0,-2 17 0,4-18-348,0-1 0,1 1 0,1-1 0,-1 1 0,2-1 0,2 14 0,-3-22 0,0 0 0,0 0 0,1 0 0,-1 0 0,1-1 0,-1 1 0,1 0 0,0-1 0,0 1 0,0-1 0,0 0 0,0 0 0,0 0 0,1 0 0,-1 0 0,1 0 0,0-1 0,-1 1 0,1-1 0,0 0 0,0 1 0,0-1 0,0-1 0,0 1 0,0 0 0,0-1 0,5 1 0,7-1 0,-1 0 0,0-1 0,1-1 0,15-3 0,40-3 0,-69 8-172,0 0 0,0 0 0,-1 0 0,1 0 0,0 0 0,-1 0 0,1 0 0,0 0 0,-1 1 0,1-1 0,0 0 0,-1 0 0,1 1 0,0-1 0,-1 1 0,1-1 0,-1 0 0,1 1 0,-1-1 0,1 1 0,-1 0 0,1-1 0,-1 1 0,1-1 0,-1 1 0,0 0 0,1-1 0,-1 1 0,0-1 0,1 1 0,-1 0 0,0 0 0,0 0 0,3 6-2447,0-2-4224</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6.259"/>
    </inkml:context>
    <inkml:brush xml:id="br0">
      <inkml:brushProperty name="width" value="0.025" units="cm"/>
      <inkml:brushProperty name="height" value="0.025" units="cm"/>
    </inkml:brush>
  </inkml:definitions>
  <inkml:trace contextRef="#ctx0" brushRef="#br0">1 46 15727,'0'0'5733,"48"5"-3651,-8-5-224,12 0-64,17 0-321,5-7-480,9-2-512,0-3-321,-3 3-96,-13 3-64,-10 3 32,-11 3-481,-9 0-608,-11 0-993,-8 0-1153,-4 0-1729,-5-4-4453</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7.255"/>
    </inkml:context>
    <inkml:brush xml:id="br0">
      <inkml:brushProperty name="width" value="0.025" units="cm"/>
      <inkml:brushProperty name="height" value="0.025" units="cm"/>
    </inkml:brush>
  </inkml:definitions>
  <inkml:trace contextRef="#ctx0" brushRef="#br0">173 221 5061,'0'0'21684,"-3"-9"-20322,3 7-1286,-1-1 0,0 0 0,-1 1 0,1-1 0,0 1 0,-1-1 0,0 1 0,1 0 0,-1-1 0,0 1 0,0 0 0,0 0 0,0 0 0,-1 1 0,1-1 0,-5-2 0,4 3-25,-1 0 0,1 0 0,0 0 0,-1 1-1,1-1 1,0 1 0,-1 0 0,1 0 0,-1 0-1,1 1 1,0-1 0,-1 1 0,1 0 0,0 0-1,0 0 1,-1 0 0,1 0 0,-5 4 0,3-2-10,0 1 0,0-1 1,0 1-1,0 0 0,1 0 1,-1 1-1,1 0 0,0-1 1,1 2-1,-1-1 1,1 0-1,0 0 0,0 1 1,-2 7-1,4-11-26,0 0 0,0 1 0,1-1-1,-1 0 1,0 1 0,1-1 0,0 1 0,-1-1 0,1 1 0,0-1-1,0 1 1,1-1 0,-1 1 0,0-1 0,1 1 0,-1-1 0,1 0 0,0 1-1,0-1 1,0 0 0,0 0 0,0 1 0,1-1 0,-1 0 0,1 0-1,-1 0 1,1-1 0,0 1 0,0 0 0,0 0 0,0-1 0,0 0 0,0 1-1,0-1 1,0 0 0,0 0 0,4 1 0,2 1 11,0-1 1,0 0-1,0-1 0,0 0 1,0 0-1,0-1 0,0 0 1,0-1-1,0 1 0,0-1 1,0-1-1,0 0 1,0 0-1,0 0 0,0-1 1,-1 0-1,0-1 0,1 0 1,-1 0-1,-1 0 0,1-1 1,0 0-1,10-11 0,-10 10 2,-1-1 0,1 0 0,-2 0 0,1-1 0,-1 1-1,0-1 1,0 0 0,-1-1 0,0 1 0,0-1 0,-1 0-1,0 0 1,-1 0 0,0 0 0,0 0 0,-1 0 0,0-1-1,-1 1 1,0 0 0,-2-16 0,0 19-28,0 1 0,0 0 0,-1 0 0,0 0 0,0 0 0,0 0 0,-1 1 0,1-1 0,-1 1 0,0 0 0,0 0 0,-1 0 0,1 1 0,-1-1 0,0 1 0,0 0 0,0 1 0,0-1 0,0 1 0,-1 0 0,1 0 0,0 1 0,-1-1 0,0 1 0,-7 0 0,9 0 0,-1 0 0,0 0 0,0 0 0,0 1 0,0 0 0,0 0 0,0 0 0,0 1 0,1 0 0,-1 0 0,0 0 0,0 0 0,0 1 0,1 0 0,-1 0 0,1 0 0,0 0 0,-1 1 0,1 0 0,0-1 0,1 2 0,-1-1 0,0 0 0,1 1 0,0 0 0,0-1 0,0 1 0,0 0 0,-3 7 0,6-10-105,-1 1 0,1-1 0,-1 1 0,1-1 1,0 1-1,-1-1 0,1 1 0,0-1 0,0 1 0,0 0 0,0-1 0,0 1 0,1-1 1,-1 1-1,0 0 0,1-1 0,-1 1 0,1-1 0,0 0 0,-1 1 0,1-1 1,0 1-1,0-1 0,0 0 0,0 0 0,0 1 0,0-1 0,0 0 0,1 0 0,-1 0 1,0 0-1,1 0 0,-1-1 0,0 1 0,1 0 0,-1-1 0,1 1 0,-1 0 0,1-1 1,1 1-1,10 2-1442,0 0 0,0-1 0,0 0 0,13 0 0,-11-1-52,28 2-5491</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7.614"/>
    </inkml:context>
    <inkml:brush xml:id="br0">
      <inkml:brushProperty name="width" value="0.025" units="cm"/>
      <inkml:brushProperty name="height" value="0.025" units="cm"/>
    </inkml:brush>
  </inkml:definitions>
  <inkml:trace contextRef="#ctx0" brushRef="#br0">40 0 20147,'0'0'9006,"-4"9"-7720,-3 11-953,0 0-1,1 1 1,1 0-1,1 0 1,1 0 0,-1 30-1,5-50-406,-1 1 1,1 0-1,0 0 0,-1-1 1,1 1-1,0 0 0,0-1 1,0 1-1,0-1 0,0 1 1,1-1-1,-1 1 0,0-1 1,1 0-1,-1 0 0,1 0 0,-1 1 1,1-2-1,-1 1 0,1 0 1,0 0-1,0 0 0,-1-1 1,1 1-1,0-1 0,0 1 1,0-1-1,0 0 0,-1 0 1,1 0-1,0 0 0,0 0 1,3-1-1,0 2-258,0-2 1,-1 1-1,1 0 0,0-1 1,-1 0-1,1 0 0,0 0 1,-1 0-1,0-1 0,1 0 1,-1 0-1,0 0 1,4-3-1,6-12-5113,-2-2-2622</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7.956"/>
    </inkml:context>
    <inkml:brush xml:id="br0">
      <inkml:brushProperty name="width" value="0.025" units="cm"/>
      <inkml:brushProperty name="height" value="0.025" units="cm"/>
    </inkml:brush>
  </inkml:definitions>
  <inkml:trace contextRef="#ctx0" brushRef="#br0">1 1 17489,'0'0'13260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37.858"/>
    </inkml:context>
    <inkml:brush xml:id="br0">
      <inkml:brushProperty name="width" value="0.025" units="cm"/>
      <inkml:brushProperty name="height" value="0.025" units="cm"/>
    </inkml:brush>
  </inkml:definitions>
  <inkml:trace contextRef="#ctx0" brushRef="#br0">31 1 2626,'0'0'29564,"0"7"-29003,-2 23-345,-2-1 1,-11 47-1,9-49-5287,3-9-6293,6-40 485</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8.536"/>
    </inkml:context>
    <inkml:brush xml:id="br0">
      <inkml:brushProperty name="width" value="0.025" units="cm"/>
      <inkml:brushProperty name="height" value="0.025" units="cm"/>
    </inkml:brush>
  </inkml:definitions>
  <inkml:trace contextRef="#ctx0" brushRef="#br0">166 345 8904,'0'0'6038,"9"-8"-2354,0 0-2648,0 0 1,-1-1-1,0 0 0,7-12 1,-13 18-741,0 1-1,-1 0 1,0-1-1,0 1 1,0-1 0,0 0-1,0 0 1,0 1 0,0-1-1,-1 0 1,0 0-1,1-4 1,-2 5-191,1 1-1,0-1 1,-1 1-1,1-1 1,-1 1 0,0-1-1,0 1 1,1-1-1,-1 1 1,0 0-1,0 0 1,0-1 0,0 1-1,0 0 1,-1 0-1,1 0 1,0 0-1,0 0 1,-1 0 0,1 1-1,-1-1 1,1 0-1,-1 1 1,1-1-1,-3 0 1,-1 0-40,0-1 0,0 1-1,-1 0 1,1 1 0,0-1 0,-1 1 0,1 0 0,0 1-1,-1-1 1,1 1 0,0 0 0,-1 0 0,1 0-1,0 1 1,0 0 0,0 0 0,0 0 0,1 1-1,-1 0 1,1 0 0,-1 0 0,1 0 0,0 1-1,0-1 1,-4 6 0,3-3-38,0 0 1,0 0-1,0 0 1,1 1-1,0-1 0,1 1 1,-1 0-1,1 0 1,1 0-1,-1 1 0,1-1 1,1 1-1,-1-1 1,1 1-1,0-1 0,1 1 1,0 9-1,0-16-23,0 0-1,1 0 0,-1 1 1,0-1-1,0 0 1,1 0-1,-1 0 1,1 1-1,-1-1 0,1 0 1,-1 0-1,1 0 1,0 0-1,-1 0 1,1 0-1,0 0 1,0 0-1,0-1 0,0 1 1,-1 0-1,1 0 1,1-1-1,-1 1 1,0 0-1,0-1 0,2 1 1,0 0 2,0-1 0,0 1 1,0-1-1,1 0 0,-1 0 0,0 0 1,0-1-1,0 1 0,0-1 0,5-1 1,1-1 2,0 0 1,1-1-1,-2 0 1,1-1-1,16-10 1,-10 2-10,-2 0 0,0 0 0,0-1 0,-1-1 0,-1 0 0,0 0 0,10-21 0,-16 26 0,0 0 0,-1 0 0,0 0 0,-1 0 0,0-1 0,-1 1 0,0-1 0,0 0 0,-1 0 0,0 0 0,-1 0 0,-1 0 0,-3-20 0,3 27 0,0 0 0,-1 0 0,1 0 0,-1 0 0,0 0 0,0 1 0,-1-1 0,1 1 0,-1-1 0,0 1 0,0 0 0,0 0 0,0 0 0,0 0 0,-1 1 0,1-1 0,-1 1 0,0 0 0,1 0 0,-1 0 0,0 1 0,0-1 0,-1 1 0,1 0 0,0 0 0,0 0 0,0 1 0,-1 0 0,1-1 0,-5 2 0,0-1 0,0 0 0,0 1 0,0 0 0,0 0 0,0 1 0,0 0 0,0 1 0,1 0 0,-1 0 0,1 1 0,0 0 0,0 1 0,-10 6 0,-22 33 55,38-42-72,0 1 0,0 0-1,1 0 1,-1 0 0,1 0 0,0 0 0,-1 0 0,2 0 0,-1 0 0,0 0 0,0 1 0,1-1-1,0 0 1,0 0 0,0 4 0,0-6-99,1 0 0,-1 0 1,1 0-1,-1 0 0,1-1 0,0 1 0,-1 0 1,1-1-1,0 1 0,0 0 0,-1-1 0,1 1 1,0-1-1,0 1 0,0-1 0,0 1 0,0-1 0,0 0 1,0 0-1,0 1 0,-1-1 0,1 0 0,0 0 1,0 0-1,0 0 0,0 0 0,0 0 0,2 0 0,30-4-5125,-1-7-1667</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8.956"/>
    </inkml:context>
    <inkml:brush xml:id="br0">
      <inkml:brushProperty name="width" value="0.025" units="cm"/>
      <inkml:brushProperty name="height" value="0.025" units="cm"/>
    </inkml:brush>
  </inkml:definitions>
  <inkml:trace contextRef="#ctx0" brushRef="#br0">21 1 4869,'0'0'25336,"-16"58"-24472,12-28-543,4-1-225,0-2 0,5-3-96,12-4-737,2-6-1089,2-2-1216,-1-4-193,-5-2-897,-11-1-1538</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9.329"/>
    </inkml:context>
    <inkml:brush xml:id="br0">
      <inkml:brushProperty name="width" value="0.025" units="cm"/>
      <inkml:brushProperty name="height" value="0.025" units="cm"/>
    </inkml:brush>
  </inkml:definitions>
  <inkml:trace contextRef="#ctx0" brushRef="#br0">0 389 15663,'0'0'9769,"72"-1"-8744,-28-5-128,4-3-513,2-1-320,-5 0 0,-6-2-224,-10-1-865,-8 2-192,-11-5-192,-10 1-1090,0-3-1600,-13-6-2948</inkml:trace>
  <inkml:trace contextRef="#ctx0" brushRef="#br0" timeOffset="1">65 1 9161,'0'0'15695,"52"20"-14638,-11-10-545,5-2-480,3-3 32,-4-3-1377,-4-2-2819,-10 0-2947</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9.657"/>
    </inkml:context>
    <inkml:brush xml:id="br0">
      <inkml:brushProperty name="width" value="0.025" units="cm"/>
      <inkml:brushProperty name="height" value="0.025" units="cm"/>
    </inkml:brush>
  </inkml:definitions>
  <inkml:trace contextRef="#ctx0" brushRef="#br0">1 106 15631,'0'0'5514,"9"1"-3229,35 1-1116,1-2 1,0-3-1,-1-1 0,62-14 0,17-1-860,254-11-885,-305 25-599,-61 5 276,36-6-2816,-45 6 2938,0-1 1,0 1-1,0-1 1,-1 0-1,1 0 1,0 0-1,0 0 0,0 0 1,-1 0-1,1 0 1,2-3-1,0-6-10690</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10.266"/>
    </inkml:context>
    <inkml:brush xml:id="br0">
      <inkml:brushProperty name="width" value="0.025" units="cm"/>
      <inkml:brushProperty name="height" value="0.025" units="cm"/>
    </inkml:brush>
  </inkml:definitions>
  <inkml:trace contextRef="#ctx0" brushRef="#br0">161 289 7623,'0'0'3411,"11"-6"-208,-7 4-2605,46-26 2394,-47 27-2531,0-1 0,0 0 0,-1 0 0,1 0 0,-1 0 1,0 0-1,1-1 0,-1 1 0,0-1 0,0 1 0,0-1 0,-1 0 0,1 0 0,-1 1 0,1-1 0,-1 0 0,1-4 0,-3 6-344,1 0 1,-1 1-1,0-1 0,1 0 1,-1 0-1,0 0 0,0 1 1,0-1-1,0 0 0,1 1 1,-1-1-1,0 0 0,0 1 1,0-1-1,0 1 0,0 0 1,0-1-1,-1 1 0,1 0 1,0 0-1,0 0 0,0-1 1,0 1-1,0 0 1,0 1-1,0-1 0,-2 0 1,-42 1 524,40-1-401,-6 2-156,1-1 0,0 1 0,-1 1-1,1 0 1,1 1 0,-1-1 0,0 2-1,1-1 1,0 2 0,0-1 0,-12 10-1,17-12-75,-1 1 0,1-1 0,0 1-1,0 0 1,0 0 0,1 0 0,-1 1 0,1-1-1,0 1 1,0 0 0,1 0 0,-1 0 0,1 0-1,0 0 1,1 1 0,-1-1 0,1 1-1,0-1 1,0 1 0,1-1 0,0 1 0,0-1-1,0 7 1,1-11 1,0 1-1,0 0 1,-1 0-1,1-1 1,0 1-1,1-1 1,-1 1-1,0-1 1,0 1 0,1-1-1,-1 0 1,1 0-1,-1 1 1,1-1-1,-1 0 1,1 0-1,0-1 1,-1 1-1,1 0 1,0-1 0,0 1-1,0-1 1,-1 1-1,1-1 1,0 0-1,0 1 1,2-2-1,59 1 323,-58 0-301,8-2-7,0 0 0,0-1 0,-1-1 0,1 0 0,-1-1 0,0 0 0,0-1 0,0 0-1,-1 0 1,0-2 0,0 1 0,-1-1 0,0-1 0,17-18 0,-20 18-10,1 1 0,-1-1 1,0-1-1,-1 1 0,0-1 0,-1 0 0,0 0 0,0-1 1,-1 0-1,-1 0 0,1 0 0,-2 0 0,0 0 0,0 0 1,-1-1-1,0 1 0,-2-16 0,1 23-14,-1 0 0,0 0 0,0 1 0,0-1 0,0 0 0,-1 1 0,1-1 0,-1 0 0,0 1 0,0 0 0,0 0 0,-1-1 0,1 1 0,-1 1 0,1-1 0,-1 0 0,-6-4 0,3 3 0,-1 1 0,1 0 0,0 0 0,-1 0 0,0 1 0,0 0 0,0 0 0,0 1 0,-10-2 0,6 2 0,-1 1 0,1 0 0,-1 0 0,1 1 0,-1 0 0,1 1 0,0 1 0,-1 0 0,1 0 0,1 1 0,-1 0 0,-11 7 0,16-6-428,0-1-1,1 1 1,-1 0-1,1 1 1,0-1 0,-4 8-1,8-11 230,0-1-1,0 0 1,0 1-1,1 0 0,-1-1 1,0 1-1,1-1 1,-1 1-1,1 0 1,-1-1-1,1 1 1,0 0-1,0 2 1,0-3 98,0 0 1,1 0 0,-1 0-1,1 0 1,-1 0 0,0-1 0,1 1-1,0 0 1,-1 0 0,1-1 0,-1 1-1,1 0 1,0-1 0,-1 1-1,1-1 1,0 1 0,0-1 0,-1 1-1,1-1 1,0 1 0,0-1-1,0 0 1,0 1 0,0-1 0,0 0-1,-1 0 1,3 0 0,21 3-6990,7-2-5631</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11.734"/>
    </inkml:context>
    <inkml:brush xml:id="br0">
      <inkml:brushProperty name="width" value="0.025" units="cm"/>
      <inkml:brushProperty name="height" value="0.025" units="cm"/>
    </inkml:brush>
  </inkml:definitions>
  <inkml:trace contextRef="#ctx0" brushRef="#br0">0 1 17873,'0'0'6118,"0"52"-4229,0-14 129,0 9-736,3 6-129,4 2-641,4-1-416,2 0-320,2-7-1217,3-10-1410,-1-12-2242,-2-10-4388</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13.447"/>
    </inkml:context>
    <inkml:brush xml:id="br0">
      <inkml:brushProperty name="width" value="0.025" units="cm"/>
      <inkml:brushProperty name="height" value="0.025" units="cm"/>
    </inkml:brush>
  </inkml:definitions>
  <inkml:trace contextRef="#ctx0" brushRef="#br0">1 1 9737,'0'0'22672,"2"12"-22351,2 26-303,0 45 1,-4-81-30,0 0 0,0 0 0,0 0 0,0 1 0,0-1 0,1 0 0,-1 0 0,1 0 0,-1 0 0,1 0 0,0 0 0,0 0 0,0 0 0,0 0 0,0-1 0,0 1 0,0 0 0,1-1 0,-1 1 0,1 0 0,-1-1 0,1 0 0,0 1 0,-1-1 0,1 0 0,0 0 0,0 0 0,2 1 0,2 0-161,0-1 1,0 0-1,0 0 1,0-1-1,0 1 1,0-1-1,0 0 0,11-3 1,-15 3-188,-1 0 0,0 0-1,0 0 1,0 0 0,0-1 0,0 1 0,0-1 0,-1 1-1,1-1 1,0 1 0,0-1 0,0 1 0,0-1 0,0 0-1,-1 1 1,1-1 0,0 0 0,-1 0 0,1 0 0,0 1-1,-1-1 1,1 0 0,-1 0 0,1-1 0,3-12-7056</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13.789"/>
    </inkml:context>
    <inkml:brush xml:id="br0">
      <inkml:brushProperty name="width" value="0.025" units="cm"/>
      <inkml:brushProperty name="height" value="0.025" units="cm"/>
    </inkml:brush>
  </inkml:definitions>
  <inkml:trace contextRef="#ctx0" brushRef="#br0">1 20 16496,'0'0'14958,"13"-20"-20884,7 20-5284</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14.460"/>
    </inkml:context>
    <inkml:brush xml:id="br0">
      <inkml:brushProperty name="width" value="0.025" units="cm"/>
      <inkml:brushProperty name="height" value="0.025" units="cm"/>
    </inkml:brush>
  </inkml:definitions>
  <inkml:trace contextRef="#ctx0" brushRef="#br0">162 319 7271,'0'0'10682,"2"-10"-7933,5-35 187,-6 44-2809,-1 0 0,0-1-1,0 1 1,0 0 0,0-1-1,0 1 1,-1 0-1,1 0 1,0 0 0,-1-1-1,1 1 1,0 0 0,-1 0-1,1 0 1,-1 0-1,0 0 1,1 0 0,-1 0-1,0 0 1,0 0 0,0 0-1,0 0 1,0 0 0,0 0-1,0 1 1,0-1-1,0 0 1,0 1 0,0-1-1,0 1 1,0-1 0,0 1-1,-1-1 1,1 1 0,0 0-1,0 0 1,-1 0-1,1-1 1,0 1 0,0 0-1,-1 1 1,1-1 0,0 0-1,0 0 1,-1 0-1,1 1 1,-2 0 0,-3 0 14,0 0 1,0 1 0,1-1 0,-1 1-1,0 1 1,1-1 0,-11 7 0,10-4-91,-1 0-1,1 1 1,1 0 0,-1 1 0,1-1 0,0 1 0,0 0 0,1 0 0,0 1 0,0-1 0,1 1 0,0 0 0,0 0 0,1 0 0,0 0 0,0 0 0,1 0 0,0 1 0,0 10 0,1-17-48,1-1 1,-1 1-1,0-1 0,1 0 1,-1 1-1,1-1 0,-1 1 0,1-1 1,0 0-1,-1 1 0,1-1 1,0 0-1,0 0 0,0 0 0,0 1 1,0-1-1,0 0 0,0 0 1,1-1-1,-1 1 0,0 0 0,0 0 1,1-1-1,-1 1 0,1 0 1,-1-1-1,0 1 0,1-1 0,-1 0 1,1 0-1,-1 1 0,1-1 0,-1 0 1,1 0-1,1 0 0,3 0 15,-1-1 0,1 1 0,0-1-1,0 0 1,-1 0 0,1-1-1,-1 0 1,9-3 0,1-4 2,0 0 1,0-2-1,-1 1 1,0-2 0,-1 0-1,-1 0 1,0-1-1,16-22 1,-11 12 0,-1-2 1,-1 0 0,-2-1 0,16-38-1,-24 51 24,-1 0-1,0-1 0,-1 1 0,0-1 1,-1 0-1,0-27 0,-2 41-44,1-1 1,-1 0-1,0 1 0,0-1 1,0 0-1,0 1 0,0-1 1,0 0-1,0 0 0,-1 1 1,1-1-1,0 0 0,0 1 1,0-1-1,-1 1 0,1-1 1,0 0-1,-1 1 0,1-1 1,0 1-1,-1-1 0,1 1 1,-1-1-1,1 1 0,-1-1 1,1 1-1,-1-1 0,1 1 1,-1 0-1,0-1 0,1 1 1,-1 0-1,1-1 0,-1 1 1,0 0-1,1 0 0,-1 0 1,0 0-1,1-1 0,-1 1 1,0 0-1,1 0 0,-1 0 1,0 1-1,0-1 0,1 0 1,-1 0-1,0 0 0,1 0 1,-1 1-1,1-1 0,-1 0 1,0 0-1,1 1 0,-1-1 1,1 1-1,-1-1 0,1 0 1,-2 2-1,-2 0 0,0 1-1,0 0 1,1 0-1,-1 0 1,1 0-1,0 1 1,-1 0-1,-1 3 1,-4 9 0,2 0 0,0 0 0,1 0 0,1 1 0,0 0 0,1 0 0,1 0 0,-2 29 0,4-38 0,1 0 0,-1 0 0,2-1 0,-1 1 0,1 0 0,0 0 0,0 0 0,1-1 0,0 1 0,1-1 0,0 1 0,0-1 0,0 0 0,1 0 0,0 0 0,0-1 0,1 1 0,0-1 0,0 0 0,0 0 0,8 5 0,-9-8-546,1 0 0,-1-1-1,1 0 1,-1 0 0,1-1 0,0 1 0,8 1 0,-12-3 250,0 0 0,1 1 0,-1-1 0,1 0 0,-1 0 0,1 0 0,-1 0 0,1 0 0,-1 0 0,1 0 0,-1-1 1,1 1-1,-1 0 0,0-1 0,1 1 0,-1-1 0,1 0 0,-1 1 0,0-1 0,0 0 0,1 0 0,-1 0 1,0 0-1,0 0 0,0 0 0,0 0 0,0 0 0,1-2 0,4-15-9751</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14.803"/>
    </inkml:context>
    <inkml:brush xml:id="br0">
      <inkml:brushProperty name="width" value="0.025" units="cm"/>
      <inkml:brushProperty name="height" value="0.025" units="cm"/>
    </inkml:brush>
  </inkml:definitions>
  <inkml:trace contextRef="#ctx0" brushRef="#br0">34 0 7687,'0'0'14606,"-4"72"-11435,-4-35-512,-1 3-321,2-3-705,1-2-960,6-8-673,0-4 0,0-12 0,10-8 0,4-3-737,-2-7-1505,1-19-2338,1-11-2851,-4-12-7175</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38.213"/>
    </inkml:context>
    <inkml:brush xml:id="br0">
      <inkml:brushProperty name="width" value="0.025" units="cm"/>
      <inkml:brushProperty name="height" value="0.025" units="cm"/>
    </inkml:brush>
  </inkml:definitions>
  <inkml:trace contextRef="#ctx0" brushRef="#br0">0 1 17457,'0'0'15310,"29"11"-15310,-23 9-2979,-2-2-3427,1 1-4100</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15.178"/>
    </inkml:context>
    <inkml:brush xml:id="br0">
      <inkml:brushProperty name="width" value="0.025" units="cm"/>
      <inkml:brushProperty name="height" value="0.025" units="cm"/>
    </inkml:brush>
  </inkml:definitions>
  <inkml:trace contextRef="#ctx0" brushRef="#br0">0 1 16432,'0'0'15374,"18"18"-20339,-1-18-5316</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15.520"/>
    </inkml:context>
    <inkml:brush xml:id="br0">
      <inkml:brushProperty name="width" value="0.025" units="cm"/>
      <inkml:brushProperty name="height" value="0.025" units="cm"/>
    </inkml:brush>
  </inkml:definitions>
  <inkml:trace contextRef="#ctx0" brushRef="#br0">0 22 22325,'0'0'10442,"89"50"-10442,-34-50 0,6 0 0,-1-4 0,-3-8 0,-10-1 0,-11 1-2210,-16 1-1249,-16 4-1346,-4 0-832,-21 1-5734</inkml:trace>
  <inkml:trace contextRef="#ctx0" brushRef="#br0" timeOffset="1">56 184 19603,'0'0'5188,"84"24"-3810,-30-24-994,5 0-224,-3-2-64,-4-9-448,4 0-2979,-1-7-4741</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03.764"/>
    </inkml:context>
    <inkml:brush xml:id="br0">
      <inkml:brushProperty name="width" value="0.025" units="cm"/>
      <inkml:brushProperty name="height" value="0.025" units="cm"/>
    </inkml:brush>
  </inkml:definitions>
  <inkml:trace contextRef="#ctx0" brushRef="#br0">52 1 12684,'0'0'8130,"14"10"-6688,39 31-484,-1 4 0,46 50 0,-66-61-964,-2 2 0,-1 1 1,-2 1-1,27 51 0,-46-73-124,0 0-1,-1 1 1,-1-1 0,-1 1-1,-1 1 1,0-1 0,-1 1-1,-1 0 1,0 0 0,-2-1-1,0 1 1,-4 33 0,-1-29 115,0-1 0,-1 0 0,-1-1 0,-1 0 1,-1 0-1,-1 0 0,-1-1 0,0-1 0,-1 0 0,-18 20 0,-23 19 252,-3-1 0,-2-4 0,-2-2 0,-85 54 0,151-109-4964,1-3 2879,2-1-17,19-18-4802</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04.092"/>
    </inkml:context>
    <inkml:brush xml:id="br0">
      <inkml:brushProperty name="width" value="0.025" units="cm"/>
      <inkml:brushProperty name="height" value="0.025" units="cm"/>
    </inkml:brush>
  </inkml:definitions>
  <inkml:trace contextRef="#ctx0" brushRef="#br0">33 0 13357,'0'0'8776,"-11"53"-7207,2-18-544,1 8 225,4-3-161,3 4-577,1-3-352,0 0-96,10-4 0,3-3-160,-2-6-801,0-5-608,-1-5-865,-6-9-1122</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04.450"/>
    </inkml:context>
    <inkml:brush xml:id="br0">
      <inkml:brushProperty name="width" value="0.025" units="cm"/>
      <inkml:brushProperty name="height" value="0.025" units="cm"/>
    </inkml:brush>
  </inkml:definitions>
  <inkml:trace contextRef="#ctx0" brushRef="#br0">0 14 14478,'0'0'7014,"64"-13"-6437,-2 16-129,13 3-320,9-6-736,7 0-4837</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19.221"/>
    </inkml:context>
    <inkml:brush xml:id="br0">
      <inkml:brushProperty name="width" value="0.025" units="cm"/>
      <inkml:brushProperty name="height" value="0.025" units="cm"/>
    </inkml:brush>
  </inkml:definitions>
  <inkml:trace contextRef="#ctx0" brushRef="#br0">219 395 5990,'6'-3'1116,"-1"-1"-1,1 0 1,-1 0 0,0 0 0,0-1 0,-1 1 0,1-1 0,-1-1 0,4-6 0,-4 5-211,0 0 1,-1 0 0,0 0-1,0-1 1,-1 1-1,0-1 1,0 1-1,-1-1 1,0 0 0,0 0-1,-1-15 1,0 22-828,-1-1-1,1 1 1,0-1 0,-1 1 0,1 0-1,-1 0 1,0-1 0,1 1 0,-1 0-1,0 0 1,0 0 0,0 0 0,0-1-1,0 1 1,0 0 0,0 1 0,0-1 0,0 0-1,-1 0 1,1 0 0,0 1 0,0-1-1,-1 1 1,1-1 0,0 1 0,-1-1-1,1 1 1,-1 0 0,1 0 0,0 0-1,-1 0 1,1 0 0,-1 0 0,1 0-1,0 0 1,-1 0 0,1 1 0,-2-1 0,-4 1-17,1 0 0,0 1 1,0-1-1,-1 1 0,1 0 1,1 0-1,-11 6 0,5-1-39,1 1-1,0 1 1,0 0 0,0 0-1,1 1 1,-10 14-1,15-18-19,0-1-1,0 2 1,1-1-1,0 0 0,0 1 1,0-1-1,1 1 1,0 0-1,0 0 0,1 0 1,-1 0-1,2 0 1,-1 9-1,1-14-3,0 0 1,1 0-1,-1 0 0,0 0 1,1 0-1,-1 0 0,1 0 1,0-1-1,0 1 0,0 0 1,0 0-1,0-1 0,0 1 1,0-1-1,0 1 0,1-1 1,-1 1-1,1-1 0,-1 0 1,4 2-1,-2 0 4,1-2 1,0 1-1,1 0 0,-1-1 1,0 1-1,0-1 1,1 0-1,-1-1 0,6 1 1,-1-1 5,0 0 1,1 0-1,-1-1 0,1 0 1,-1 0-1,0-1 0,0-1 1,15-5-1,-12 1 30,0 0 0,-1-1 1,0 0-1,-1-1 0,1 0 0,-2 0 0,1-1 1,-2-1-1,1 1 0,-1-1 0,-1-1 0,0 0 1,0 0-1,-1 0 0,-1-1 0,0 1 0,-1-1 0,0 0 1,-1-1-1,-1 1 0,0-1 0,0 1 0,-2-1 1,0 1-1,-1-18 0,0 25-38,-1 0 0,1 0 0,-1 0 0,0 0 0,-1 0 0,1 1 0,-1-1 0,0 1 0,0 0 0,-1 0 0,0 0 0,0 0 0,0 0 0,0 1 0,-1 0 0,1 0 0,-7-4 0,3 3 0,-1 0 0,0 1 0,0-1 0,0 2 0,0 0 0,-1 0 0,0 0 0,1 1 0,-1 1 0,-12-1 0,8 1 0,1 1 0,-1 1 0,1 0 0,-1 1 0,1 0 0,-1 1 0,-16 6 0,22-6 0,0 0 0,0 1 0,0 0 0,0 0 0,1 1 0,0 0 0,0 0 0,0 1 0,0 0 0,1 0 0,-7 8 0,11-11-190,0-1 1,0 1-1,1-1 0,-1 1 1,1-1-1,-1 1 0,1 0 1,0 0-1,0-1 1,0 1-1,0 0 0,1 0 1,-1 0-1,1 0 0,0 0 1,0 0-1,0 0 0,0 0 1,0 0-1,1 0 0,-1 0 1,1 0-1,0 0 0,0 0 1,0 0-1,0 0 1,0-1-1,1 1 0,2 3 1,-1-2-445,1 1 0,1-1 0,-1-1 0,0 1 0,1-1 0,0 1 0,0-1 0,0 0 0,0-1 0,0 0 0,0 1 0,1-2 0,-1 1 1,11 1-1,15 1-8255</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19.593"/>
    </inkml:context>
    <inkml:brush xml:id="br0">
      <inkml:brushProperty name="width" value="0.025" units="cm"/>
      <inkml:brushProperty name="height" value="0.025" units="cm"/>
    </inkml:brush>
  </inkml:definitions>
  <inkml:trace contextRef="#ctx0" brushRef="#br0">26 0 12236,'0'0'17696,"-2"13"-16393,-1 5-1090,-5 25-165,2 0 1,1 0-1,4 87 0,11-94-2318,0-18-1657,2-9-6858</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19.922"/>
    </inkml:context>
    <inkml:brush xml:id="br0">
      <inkml:brushProperty name="width" value="0.025" units="cm"/>
      <inkml:brushProperty name="height" value="0.025" units="cm"/>
    </inkml:brush>
  </inkml:definitions>
  <inkml:trace contextRef="#ctx0" brushRef="#br0">0 109 11307,'0'0'16303,"56"13"-14765,-14-13-257,8-4-641,1-8-447,-5 1-161,0-1-64,-10 0-801,-9 1-897,-8-1-864,-5 3 255,-12-1-703,-2-3-1443,-5-2-2882</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20.268"/>
    </inkml:context>
    <inkml:brush xml:id="br0">
      <inkml:brushProperty name="width" value="0.025" units="cm"/>
      <inkml:brushProperty name="height" value="0.025" units="cm"/>
    </inkml:brush>
  </inkml:definitions>
  <inkml:trace contextRef="#ctx0" brushRef="#br0">0 32 15727,'0'0'10794,"52"-31"-9353,-4 31-544,9 0-640,-1 0-193,0 5-64,-6 4-769,-12-3-1890,-8 1-1953,-13 0-2210,-9-1-6695</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20.613"/>
    </inkml:context>
    <inkml:brush xml:id="br0">
      <inkml:brushProperty name="width" value="0.025" units="cm"/>
      <inkml:brushProperty name="height" value="0.025" units="cm"/>
    </inkml:brush>
  </inkml:definitions>
  <inkml:trace contextRef="#ctx0" brushRef="#br0">1 167 9513,'0'0'14414,"14"-4"-11601,60-9-1278,2 3 0,105-1-1,22-1-111,8-16-4957,-174 21 2050,-1-1 0,0-2 0,57-24 0,-65 18-4282,-11 2-2124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3:58.659"/>
    </inkml:context>
    <inkml:brush xml:id="br0">
      <inkml:brushProperty name="width" value="0.025" units="cm"/>
      <inkml:brushProperty name="height" value="0.025" units="cm"/>
    </inkml:brush>
  </inkml:definitions>
  <inkml:trace contextRef="#ctx0" brushRef="#br0">200 2 18866,'0'0'12283,"-10"-1"-11770,4 0-493,0 1 1,0 0-1,0 1 1,0-1-1,0 1 1,0 1-1,0-1 0,0 1 1,1 0-1,-1 0 1,0 0-1,1 1 0,0 0 1,-1 0-1,1 1 1,1-1-1,-1 1 1,0 0-1,1 0 0,0 1 1,0-1-1,-6 9 1,3-5 21,1 1 0,0-1 1,0 1-1,0 0 0,1 0 1,1 1-1,0 0 1,0-1-1,1 1 0,0 1 1,0-1-1,1 0 0,1 1 1,-1 16-1,2-25-42,0 0 0,1 0 0,-1 0 0,0-1 0,1 1 0,-1 0 0,1 0 0,-1 0 0,1-1 0,0 1 0,0 0 0,0-1 0,0 1 0,0-1 0,0 1 0,0-1 0,1 0 0,-1 1 0,0-1 0,1 0 0,2 2 0,-1-1 0,1-1 0,-1 0 0,1 1 0,-1-1 0,1 0 0,0-1 0,-1 1 0,1-1 0,0 0 0,5 0 0,0 0 0,1-1 0,-1 0 0,0-1 0,0 0 0,0-1 0,0 0 0,0 0 0,11-7 0,-10 4 0,-1 0 0,0-1 0,0 0 0,0-1 0,-1 0 0,0 0 0,13-17 0,-19 21 0,1 1 0,-1-1 0,0 1 0,0-1 0,0 0 0,-1 0 0,1 0 0,-1 0 0,0 0 0,0 0 0,-1 0 0,1 0 0,-1 0 0,0-1 0,0 1 0,0 0 0,0 0 0,-1 0 0,1-1 0,-1 1 0,0 0 0,-1 0 0,1 0 0,-4-6 0,3 7-4,0 1 1,-1-1-1,1 1 1,-1 0-1,1 0 0,-1 0 1,0 0-1,1 0 1,-1 1-1,0-1 0,0 1 1,-4-2-1,6 3-8,0 0 0,0-1 0,1 1 0,-1-1 0,0 1 0,0 0 0,1 0 0,-1-1 0,0 1 0,0 0 0,0 0 0,0 0 0,1 0 1,-1 0-1,0 0 0,0 0 0,0 0 0,0 0 0,1 1 0,-1-1 0,0 0 0,0 0 0,0 1 0,1-1 0,-1 1 0,0-1 0,1 1 0,-1-1 0,0 1 0,1-1 0,-1 1 0,0-1 0,1 1 0,-1 0 0,1-1 0,-1 1 0,1 0 0,0-1 0,-1 1 0,1 0 0,0 0 0,-1-1 0,1 1 0,0 0 0,0 0 0,0 0 0,0 0 0,-1-1 0,2 2 0,-1-1-209,0-1-1,1 1 1,-1-1 0,1 1-1,-1-1 1,1 0-1,-1 1 1,1-1 0,0 0-1,-1 1 1,1-1-1,-1 0 1,1 0 0,0 0-1,-1 1 1,1-1 0,0 0-1,-1 0 1,1 0-1,-1 0 1,1 0 0,0 0-1,-1 0 1,1 0 0,0-1-1,-1 1 1,1 0-1,0 0 1,-1 0 0,1-1-1,24-6-6448,-6-8-291</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38.541"/>
    </inkml:context>
    <inkml:brush xml:id="br0">
      <inkml:brushProperty name="width" value="0.025" units="cm"/>
      <inkml:brushProperty name="height" value="0.025" units="cm"/>
    </inkml:brush>
  </inkml:definitions>
  <inkml:trace contextRef="#ctx0" brushRef="#br0">198 16 23254,'0'0'4260,"-10"-3"-945,5 1-3046,1 0-196,-1 0-1,0 1 1,0-1-1,0 1 1,0 0 0,0 0-1,0 1 1,0-1-1,0 1 1,0 0-1,0 1 1,-1-1-1,1 1 1,0 0 0,0 0-1,1 1 1,-1-1-1,0 1 1,0 0-1,1 0 1,-1 1-1,-4 3 1,3-2-73,1 2 0,-1-1 0,1 1 0,0 0 0,0 0 0,1 0 0,-1 1 0,2 0 0,-1-1 0,1 1 0,0 1 0,0-1 0,1 0 0,0 1 0,0-1 0,-1 13 0,3-19 0,0 0 0,0 0 0,1 0 0,-1 0 0,0 0 0,0 0 0,1 0 0,-1 0 0,0 0 0,1-1 0,-1 1 0,1 0 0,-1 0 0,1 0 0,-1-1 0,1 1 0,0 0 0,-1-1 0,1 1 0,0 0 0,0-1 0,0 1 0,-1-1 0,1 1 0,0-1 0,0 0 0,1 1 0,34 4 0,-23-5 0,-1-1 0,0-1 0,0 0 0,13-4 0,0-4 0,-1-1 0,43-26 0,-43 22 0,2 2 0,32-14 0,-57 27 0,0-1 0,0 1 0,0-1 0,0 1 0,0 0 0,0-1 0,0 1 0,0 0 0,0 0 0,0 0 0,0 0 0,0 0 0,0 0 0,0 0 0,0 0 0,0 0 0,0 0 0,0 1 0,0-1 0,0 0 0,-1 1 0,1-1 0,0 1 0,0-1 0,0 1 0,0-1 0,0 1 0,1 1 0,-1 0 0,0 0 0,0-1 0,-1 1 0,1 0 0,0 0 0,-1 0 0,0 1 0,1-1 0,-1 0 0,0 0 0,0 0 0,0 0 0,-1 3 0,-1 11 0,-1 0 0,-9 29 0,10-38 0,0 0 0,-10 36 0,11-42 0,1-1 0,-1 1 0,1 0 0,0 0 0,0-1 0,-1 1 0,1 0 0,0 0 0,0 0 0,0-1 0,0 1 0,0 0 0,0 0 0,0 0 0,0 0 0,0-1 0,0 1 0,0 0 0,1 0 0,-1 0 0,0-1 0,0 1 0,1 0 0,-1 0 0,1-1 0,-1 1 0,1 0 0,-1-1 0,1 1 0,-1-1 0,1 1 0,-1 0 0,1-1 0,0 1 0,-1-1 0,1 0 0,1 1 0,5-1 0,1-1 0,0 0 0,0-1 0,-1 1 0,1-2 0,-1 1 0,1-1 0,-1 0 0,0 0 0,7-5 0,69-52 0,-5 5 0,-78 54 0,0 1 0,0 0 0,1-1 0,-1 1 0,0 0 0,1-1 0,-1 1 0,1 0 0,-1 0 0,0 0 0,1-1 0,-1 1 0,1 0 0,-1 0 0,0 0 0,1 0 0,-1 0 0,1 0 0,-1 0 0,1 0 0,-1 0 0,0 0 0,1 0 0,-1 0 0,1 0 0,-1 0 0,1 0 0,-1 0 0,0 0 0,1 1 0,-1-1 0,1 0 0,-1 0 0,0 0 0,1 1 0,-1-1 0,0 0 0,1 1 0,-1-1 0,0 0 0,1 1 0,-2 21 0,-17 26 0,7-27-44,8-16-562,-1 0-1,2 0 0,-1 1 1,1-1-1,0 1 0,0 0 1,0-1-1,-1 11 0,3-24-11666</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21.144"/>
    </inkml:context>
    <inkml:brush xml:id="br0">
      <inkml:brushProperty name="width" value="0.025" units="cm"/>
      <inkml:brushProperty name="height" value="0.025" units="cm"/>
    </inkml:brush>
  </inkml:definitions>
  <inkml:trace contextRef="#ctx0" brushRef="#br0">190 303 7623,'0'0'17900,"1"-10"-15306,0 5-2321,0 3-203,0 1 0,-1 0 0,1-1 0,-1 1 0,1-1 0,-1 1 0,0-1 0,1 1 0,-1-1 0,0 1 0,0-1 0,0 1 0,0-1 0,-1 1 0,1-1 0,0 1 0,0-1 0,-1 1 0,1-1 0,-1 1 0,0 0 0,1-1 0,-1 1 0,0 0 0,0-1 0,0 1-1,0 0 1,0 0 0,0 0 0,0 0 0,0 0 0,0 0 0,-1 0 0,1 0 0,0 0 0,0 1 0,-1-1 0,1 0 0,-1 1 0,1-1 0,-1 1 0,1 0 0,-1-1 0,-1 1 0,-3-1-40,-1 1 0,1 0 0,0 0 0,0 0 0,-1 1 0,1 0 0,0 0 0,0 0 0,0 1 0,0 0 0,0 0 0,0 1-1,1 0 1,-1 0 0,1 0 0,-1 0 0,1 1 0,0 0 0,1 0 0,-1 0 0,1 1 0,0 0 0,0 0 0,0 0 0,0 0 0,1 0 0,0 1 0,0-1 0,1 1 0,-1 0 0,1 0-1,1 0 1,-1 0 0,1 0 0,0 0 0,0 1 0,1-1 0,0 0 0,0 0 0,1 7 0,0-11-30,0 1 0,0-1 0,0 0 0,0 0 0,1 0 0,-1 0 0,1 0 0,-1 0 0,1 0 0,0 0 0,0 0 0,0-1 0,0 1 0,0-1 0,0 0 0,0 1 0,0-1 0,1 0 0,-1 0 0,0 0 0,1-1 0,-1 1 0,1-1 0,-1 1 0,0-1 0,1 0 0,-1 0 0,1 0 0,-1 0 0,5-1 0,4 1 0,-1-1 0,0 0 0,-1-1 0,1 0 0,0 0 0,14-7 0,-9 2 0,0-1 0,0-1 0,-1-1 0,-1 0 0,0-1 0,0 0 0,-1-1 0,0 0 0,-1-1 0,12-19 0,-17 23 0,0 1 0,-1-1 0,0 0 0,0-1 0,-1 1 0,-1-1 0,0 0 0,0 0 0,0 0 0,-2 0 0,1-1 0,-1 1 0,-1 0 0,1-1 0,-2 1 0,0-1 0,0 1 0,-3-11 0,2 16 0,0 0 0,-1 0 0,1 0 1,-1 0-1,0 0 0,-1 1 0,1 0 0,-1-1 0,0 1 0,0 1 1,0-1-1,0 1 0,-1-1 0,0 1 0,1 0 0,-1 1 0,0-1 1,0 1-1,0 0 0,-1 0 0,1 1 0,0-1 0,-1 1 0,1 0 1,-1 1-1,0 0 0,-9 0 0,7 0-1,-1 0 0,1 0 0,-1 1 0,1 0-1,0 1 1,-1 0 0,1 0 0,0 0 0,0 1 0,0 1 0,1-1 0,-1 1 0,1 1-1,0-1 1,0 1 0,0 1 0,-8 8 0,10-8-340,1 0 1,0 0-1,0 0 1,1 1-1,-1-1 1,-1 8-1,4-12-70,1 0 0,-1 0-1,1-1 1,0 1 0,-1 0-1,1 0 1,0 0 0,0-1-1,0 1 1,1 0 0,-1 0-1,1 3 1,0-4-23,-1 0 0,1-1 0,-1 1 0,1 0 0,0 0 0,-1 0 0,1 0 0,0 0 0,0-1 0,-1 1 0,1 0 0,0 0 0,0-1 0,0 1 0,0-1 0,0 1 0,0-1 0,0 1 0,0-1 0,0 0 0,0 0 0,2 1 0,23 2-11913</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21.470"/>
    </inkml:context>
    <inkml:brush xml:id="br0">
      <inkml:brushProperty name="width" value="0.025" units="cm"/>
      <inkml:brushProperty name="height" value="0.025" units="cm"/>
    </inkml:brush>
  </inkml:definitions>
  <inkml:trace contextRef="#ctx0" brushRef="#br0">56 0 17649,'0'0'14483,"-6"10"-13928,4-6-532,-33 58 54,32-58-78,2 0-1,-1 1 1,0-1 0,1 1 0,0 0-1,0-1 1,0 1 0,1 0 0,0-1-1,0 1 1,0 0 0,0 0 0,1-1 0,-1 1-1,3 5 1,-2-8-49,1 0 0,0 0 0,0 0-1,0 0 1,0 0 0,0-1 0,0 1 0,0-1 0,1 1-1,-1-1 1,0 0 0,1 0 0,-1 0 0,1 0 0,0 0-1,-1-1 1,1 1 0,-1-1 0,1 0 0,0 0 0,-1 0-1,1 0 1,4 0 0,-1 0-212,-1 0 0,1-1-1,0 0 1,-1 1 0,1-2-1,0 1 1,-1-1 0,1 0-1,-1 0 1,7-3 0,-10 3-587,0 0-1,0 0 1,0 0 0,0 0 0,0 0 0,-1 0-1,1 0 1,0-1 0,-1 1 0,0-1-1,0 1 1,2-5 0,3-14-9838</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21.829"/>
    </inkml:context>
    <inkml:brush xml:id="br0">
      <inkml:brushProperty name="width" value="0.025" units="cm"/>
      <inkml:brushProperty name="height" value="0.025" units="cm"/>
    </inkml:brush>
  </inkml:definitions>
  <inkml:trace contextRef="#ctx0" brushRef="#br0">1 1 20852,'0'0'11787,"2"50"-11659,14-41-320,2-9-3171,-1 0-7560</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23.531"/>
    </inkml:context>
    <inkml:brush xml:id="br0">
      <inkml:brushProperty name="width" value="0.025" units="cm"/>
      <inkml:brushProperty name="height" value="0.025" units="cm"/>
    </inkml:brush>
  </inkml:definitions>
  <inkml:trace contextRef="#ctx0" brushRef="#br0">192 385 5605,'0'0'4816,"9"-4"-3530,-5 2-1185,32-19 2497,-34 19-2227,0 1-1,-1-1 1,1 1 0,0-1 0,-1 0-1,0 0 1,1 0 0,-1 0 0,0 0-1,0 0 1,0 0 0,0 0 0,-1-1-1,1 1 1,-1 0 0,1 0 0,-1-1-1,0 1 1,1 0 0,-2-4 0,1 5-197,-1 0 1,1 0 0,-1 0 0,0 0 0,0 0 0,1-1-1,-1 1 1,0 0 0,0 1 0,0-1 0,0 0-1,0 0 1,0 0 0,-1 1 0,1-1 0,0 0-1,0 1 1,0-1 0,-1 1 0,1-1 0,0 1 0,-1 0-1,1 0 1,0-1 0,-1 1 0,1 0 0,0 0-1,-1 0 1,1 1 0,0-1 0,-1 0 0,1 0-1,-2 1 1,-49 10 880,39-5-889,1 0 0,1 1 0,-1 1 0,1 0 0,1 0 0,-1 1 0,2 0 0,-14 16 0,17-18-73,-1 0-1,2 1 1,-1 0 0,1 1 0,1-1 0,-1 1 0,1 0 0,1 0 0,0 0 0,0 0 0,1 1 0,-2 14 0,4-23-84,0 1 1,0 0-1,0-1 1,0 1-1,1-1 1,-1 1-1,1 0 1,-1-1-1,1 1 1,0-1-1,-1 0 1,1 1-1,0-1 1,0 0 0,0 1-1,0-1 1,0 0-1,0 0 1,1 0-1,-1 0 1,0 0-1,1 0 1,-1 0-1,0 0 1,1 0-1,-1-1 1,1 1-1,-1-1 1,1 1 0,-1-1-1,1 0 1,0 1-1,-1-1 1,1 0-1,-1 0 1,1 0-1,0 0 1,-1 0-1,1 0 1,2-1-1,6 0 13,-1 0 0,0-1 0,1 0 0,-1 0 0,0-1 0,10-4 0,-1-2-11,0-1 0,-1-1 0,0-1 0,-1 0-1,0-1 1,-1-1 0,0 0 0,-2-1 0,1-1 0,-2 0 0,0-1 0,19-35 0,-18 27 6,-2 0 0,-1-1 1,0 0-1,-2 0 0,-1-1 1,-2 0-1,0 0 0,-2-1 1,0-28-1,-2 54-16,-1-1 1,0 1-1,0 0 0,0-1 1,0 1-1,-1 0 0,1-1 1,-1 1-1,1 0 0,-1 0 1,-1-5-1,1 7-1,1 0 0,-1 0 0,1 0 0,-1 0 1,1 0-1,-1 0 0,1 1 0,0-1 0,-1 0 0,1 0 0,-1 0 0,1 0 0,0 0 1,-1 1-1,1-1 0,-1 0 0,1 0 0,0 1 0,-1-1 0,1 0 0,0 1 0,0-1 1,-1 0-1,1 1 0,0-1 0,0 0 0,-1 1 0,1-1 0,0 1 0,0-1 1,0 0-1,0 1 0,-1-1 0,1 2 0,-4 7-1,0 0 0,0 1 1,1 0-1,-2 10 0,-1 22 1,1-1 0,2 1 0,2 0 0,6 56 0,-4-91-298,0-1-1,0 0 1,1 0 0,0 0 0,0 0-1,0-1 1,1 1 0,0 0-1,3 4 1,-4-7 5,0-1-1,0 0 1,0 0-1,0 0 1,0 0 0,0 0-1,0 0 1,1 0-1,-1-1 1,1 1 0,0-1-1,-1 0 1,1 0-1,0 0 1,-1 0-1,1 0 1,0 0 0,0-1-1,0 1 1,5-1-1,3 0-7057</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24.121"/>
    </inkml:context>
    <inkml:brush xml:id="br0">
      <inkml:brushProperty name="width" value="0.025" units="cm"/>
      <inkml:brushProperty name="height" value="0.025" units="cm"/>
    </inkml:brush>
  </inkml:definitions>
  <inkml:trace contextRef="#ctx0" brushRef="#br0">22 1 17713,'0'0'6203,"-2"10"-3438,-14 93 895,14-88-3256,1 0 0,1 0 1,0 1-1,1-1 1,5 27-1,-5-39-404,0 0 0,0 0 0,1 0 0,-1 0 0,1 0 0,-1 0 0,1-1 0,0 1 0,0 0 0,0-1 0,0 0 0,1 1 0,-1-1 0,1 0 0,-1 0 0,1 0 0,5 2 0,-6-3 0,0 0 0,0-1 0,0 1 0,0-1 0,0 0 0,0 0 0,0 1 0,0-1 0,0 0 0,0-1 0,0 1 0,0 0 0,0-1 0,0 1 0,0-1 0,0 1 0,0-1 0,0 0 0,-1 0 0,1 0 0,0 0 0,0 0 0,-1 0 0,1 0 0,-1-1 0,1 1 0,-1-1 0,1 1 0,1-3 0,13-19 0,0-1 0,16-31 0,13-23 0,-46 115 0,-5-8 0,0-1 0,2 1 0,0 31 0,4-59 0,0 1 0,0-1 0,0 0 0,0 0 0,0 0 0,0 0 0,0 0 0,1 0 0,-1 0 0,1 0 0,-1 0 0,0 0 0,1 0 0,-1 0 0,1 0 0,0 0 0,-1 0 0,1 0 0,0-1 0,0 1 0,-1 0 0,1 0 0,0-1 0,0 1 0,0-1 0,0 1 0,0-1 0,0 1 0,0-1 0,0 1 0,0-1 0,0 0 0,0 0 0,0 1 0,0-1 0,0 0 0,1 0 0,-1 0 0,0 0 0,0 0 0,0 0 0,0-1 0,0 1 0,0 0 0,2-1 0,3-1 0,0 1 0,0-1 0,0 0 0,-1-1 0,1 0 0,-1 1 0,6-5 0,5-7 0,0 1 0,18-23 0,-22 22 0,1 1 0,0 1 0,23-17 0,-36 29 0,0 0 0,1 0 0,-1 0 0,0 0 0,1 1 0,-1-1 0,0 0 0,1 0 0,-1 0 0,0 0 0,1 1 0,-1-1 0,0 0 0,1 0 0,-1 1 0,0-1 0,0 0 0,1 1 0,-1-1 0,0 0 0,0 1 0,0-1 0,0 0 0,1 1 0,-1-1 0,0 0 0,0 1 0,0-1 0,0 0 0,0 1 0,0-1 0,0 0 0,0 1 0,0-1 0,0 1 0,0-1 0,0 0 0,0 1 0,0-1 0,0 0 0,-1 1 0,1-1 0,0 0 0,0 1 0,-2 19 0,-11 22-977,8-29-519,1-1-1,1 1 1,0 1-1,0-1 0,0 18 1</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34.597"/>
    </inkml:context>
    <inkml:brush xml:id="br0">
      <inkml:brushProperty name="width" value="0.025" units="cm"/>
      <inkml:brushProperty name="height" value="0.025" units="cm"/>
    </inkml:brush>
  </inkml:definitions>
  <inkml:trace contextRef="#ctx0" brushRef="#br0">8256 153 8584,'0'0'9534,"-9"2"-9550,-2 1-130,-34 4-1421,42-8 1055,0 0 1,0 0 0,-1 0-1,1 0 1,0 0 0,0-1-1,0 1 1,0-1-1,1 0 1,-1 0 0,0 0-1,-3-3 1,-23-14-1084,11 13 1906,0 2 0,0 0 0,0 1 0,0 1 0,-1 0 0,1 2 0,-20 1-1,-129 19 561,-126 24 1091,-376 7 0,137-36-1488,-468 5 467,96-2-1571,-45-5 1137,176-13-422,50-1 1314,276 42-4182,5 38 2283,209-35 3329,182-34-2632,1 2-1,1 2 1,0 2-1,1 2 0,-61 33 1,72-30-165,1 2 0,1 1 0,1 2 1,1 2-1,1 0 0,-49 60 0,57-61-63,2 2 0,2 1 0,0 1 0,2 0 0,1 1 0,-12 36 0,22-49 134,2 0 0,0 1 0,1 0 0,1 0 0,0 0 0,2 0-1,0 0 1,2 0 0,0 0 0,1 0 0,1 0 0,8 28 0,-5-26-212,16 57-124,44 106 0,-54-160 280,0-1 0,1 0 1,2-1-1,0 0 0,2-1 1,0-1-1,1 0 0,25 20 1,39 24 157,2-4 1,3-4-1,159 78 1,-96-69-314,3-8 0,2-6 0,185 36-1,111-13 501,5-33-327,-361-34-52,1033 5 57,-2-95 111,11-78-113,-1029 142-40,856-188 50,-917 194-70,629-174-1108,-589 153 1144,-2-3 0,-1-4 0,113-72 0,-182 101-47,-1 0 0,0 0 0,0-2 0,-1 1 0,-1-2 0,0 1 0,-1-2 0,0 0 0,-1 0 0,-1-1 0,0 0 0,6-18 0,7-24 143,-3-1-1,14-75 0,-13 46 651,-3 18-653,-4-1-1,-2 0 1,-4 0 0,-4-128-1,-4 174 8,-2 1-1,-1-1 1,-1 1-1,-1 0 1,-2 0-1,0 0 1,-1 1-1,-1 0 1,-1 1-1,-20-28 1,6 13-107,-3 1 1,-1 2 0,-1 1 0,-64-53-1,72 69-1016,2-1-1,0-2 1,-27-34-1,15 9-5282</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02.517"/>
    </inkml:context>
    <inkml:brush xml:id="br0">
      <inkml:brushProperty name="width" value="0.025" units="cm"/>
      <inkml:brushProperty name="height" value="0.025" units="cm"/>
    </inkml:brush>
  </inkml:definitions>
  <inkml:trace contextRef="#ctx0" brushRef="#br0">65 9 7111,'0'0'7260,"-9"4"-4207,-31 12-1286,25-7 886,20-3-666,21-1 40,-26-5-1983,293 11 5854,-219-15-7040,145-25 0,-214 28 422,31-8-1657,-36 9 2054,1-1-1,0 1 1,0 0 0,-1 0 0,1-1 0,0 1 0,-1-1-1,1 1 1,0 0 0,-1-1 0,1 1 0,-1-1-1,1 0 1,-1 1 0,1-1 0,-1 1 0,1-1 0,-1 0-1,1 1 1,-1-1 0,0-1 0,-1-2-5918</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02.876"/>
    </inkml:context>
    <inkml:brush xml:id="br0">
      <inkml:brushProperty name="width" value="0.025" units="cm"/>
      <inkml:brushProperty name="height" value="0.025" units="cm"/>
    </inkml:brush>
  </inkml:definitions>
  <inkml:trace contextRef="#ctx0" brushRef="#br0">1 48 18834,'0'0'3363,"96"7"-1601,-28-7-865,9-3-449,9-6-288,0-2-160,-7-4-3587,-6-2-7944</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14.257"/>
    </inkml:context>
    <inkml:brush xml:id="br0">
      <inkml:brushProperty name="width" value="0.025" units="cm"/>
      <inkml:brushProperty name="height" value="0.025" units="cm"/>
    </inkml:brush>
  </inkml:definitions>
  <inkml:trace contextRef="#ctx0" brushRef="#br0">242 348 3651,'0'0'7394,"5"-8"-3401,-3 3-3699,15-31 3096,-16 35-3201,-1 0-1,0-1 1,0 1 0,1-1 0,-1 1-1,0-1 1,0 1 0,-1 0 0,1-1-1,0 1 1,0-1 0,-1 1-1,1 0 1,0-1 0,-1 1 0,0 0-1,1-1 1,-1 1 0,0 0 0,0 0-1,1 0 1,-1 0 0,0 0-1,0 0 1,0 0 0,0 0 0,-1 0-1,1 0 1,0 0 0,-3-1 0,-1 0 28,0-1 0,0 1 0,-1 0 0,0 0 0,1 1 0,-1-1 0,0 1 0,1 1 0,-1-1 0,0 1 0,0 0 0,0 0 0,0 1 0,1-1 0,-1 1 0,0 1 0,1-1 0,-1 1 0,1 0 0,-1 0 0,1 1 0,0-1 0,0 1 0,0 1 0,0-1 0,0 0 0,1 1 0,0 0 0,-5 5 0,2-1-121,0 0 1,0 1 0,0 0-1,1 0 1,1 0 0,0 1-1,0 0 1,0 0-1,1 0 1,1 1 0,0-1-1,1 1 1,-1 0-1,0 18 1,3-27-93,0-1-1,0 1 0,0-1 1,0 1-1,0-1 1,1 1-1,-1-1 0,0 1 1,1-1-1,-1 1 1,1-1-1,0 1 0,-1-1 1,1 0-1,0 0 1,0 1-1,0-1 0,0 0 1,0 0-1,0 0 1,0 0-1,0 0 0,3 2 1,-2-2 2,1 0 0,0 0 1,0 0-1,0 0 0,0 0 1,-1-1-1,1 0 0,0 1 1,0-1-1,0 0 0,5-1 1,3 0 4,-1-1 0,0-1 0,0 1 0,0-2 0,0 1 0,13-8 0,-7 1-11,1-1 0,-2 0 0,1-1 0,-1-1 0,-1 0 0,-1-1 0,0-1 0,0 0 0,17-30 0,-23 34 0,-1 0 0,0 0 0,-1-1 0,0 0 0,-1 0 0,0 0 0,-1 0 0,-1-1 0,0 0 0,0 1 0,-1-1 0,-1 0 0,0 0 0,-1 1 0,0-1 0,-4-13 0,4 22 0,0-1 0,0 1 0,-1 0 0,0 0 0,0-1 0,0 1 0,0 1 0,-1-1 0,0 0 0,0 1 0,0-1 0,0 1 0,0 0 0,0 0 0,-1 0 0,-7-4 0,5 4 0,-1-1 0,0 2 0,0-1 0,0 1 0,0 0 0,0 1 0,-1-1 0,1 1 0,-12 1 0,3 0 0,1 1 0,0 1 0,0 0 0,0 1 0,1 0 0,-1 2 0,1-1 0,0 2 0,-21 11 0,28-14-17,1 1 0,0 1 0,0-1-1,0 1 1,-9 10 0,14-14-8,0 0-1,1-1 0,-1 1 1,0 0-1,1 0 1,-1 0-1,1 0 0,-1 0 1,1 0-1,-1 0 1,1 0-1,0 0 0,0 0 1,-1 0-1,1 0 1,0 0-1,0 0 0,0 0 1,0 1-1,0-1 1,1 0-1,-1 0 1,0 0-1,0 0 0,1 0 1,-1 0-1,0 0 1,1 0-1,-1 0 0,1 0 1,0 0-1,-1-1 1,1 1-1,0 0 0,-1 0 1,1 0-1,0-1 1,0 1-1,0 0 0,-1-1 1,1 1-1,0-1 1,0 1-1,0-1 0,0 1 1,0-1-1,0 0 1,0 1-1,2-1 0,42 14-9807,-20-9 742</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14.616"/>
    </inkml:context>
    <inkml:brush xml:id="br0">
      <inkml:brushProperty name="width" value="0.025" units="cm"/>
      <inkml:brushProperty name="height" value="0.025" units="cm"/>
    </inkml:brush>
  </inkml:definitions>
  <inkml:trace contextRef="#ctx0" brushRef="#br0">2 1 15022,'0'0'13869,"0"54"-12748,0-25-256,0 3-448,0 3-225,-2-3-96,2 2-32,0-6-64,0-4-448,0-7-866,0-4-1248,0-5-1122</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39.974"/>
    </inkml:context>
    <inkml:brush xml:id="br0">
      <inkml:brushProperty name="width" value="0.025" units="cm"/>
      <inkml:brushProperty name="height" value="0.025" units="cm"/>
    </inkml:brush>
  </inkml:definitions>
  <inkml:trace contextRef="#ctx0" brushRef="#br0">1 0 5894,'0'0'21273,"3"10"-19042,2 4-1997,8 22 464,1 0 1,23 43-1,-32-70-633,0-1 0,0 0 0,0 0 0,1 0 0,0-1 0,0 0 0,1 0 0,0 0 0,0-1 0,1 0 0,0 0 0,0-1 0,0 0 0,1-1 0,13 6 0,-5-8-3367,11-1-8359</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14.960"/>
    </inkml:context>
    <inkml:brush xml:id="br0">
      <inkml:brushProperty name="width" value="0.025" units="cm"/>
      <inkml:brushProperty name="height" value="0.025" units="cm"/>
    </inkml:brush>
  </inkml:definitions>
  <inkml:trace contextRef="#ctx0" brushRef="#br0">1 93 6022,'0'0'20563,"65"7"-18865,-26-7-737,7-6-609,2-4-224,-3-2-96,-4 2 32,-8 0-416,-9 1-993,-12 2-769,-6 1-32,-6-1-737,-3-2-2050,-12-5-4388</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15.306"/>
    </inkml:context>
    <inkml:brush xml:id="br0">
      <inkml:brushProperty name="width" value="0.025" units="cm"/>
      <inkml:brushProperty name="height" value="0.025" units="cm"/>
    </inkml:brush>
  </inkml:definitions>
  <inkml:trace contextRef="#ctx0" brushRef="#br0">1 61 17392,'0'0'7399,"53"-45"-5861,-9 38 63,8 3-608,4 2-576,3 2-353,-3 0-32,-3 0-833,-11 0-2722,-4-2-4261</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15.834"/>
    </inkml:context>
    <inkml:brush xml:id="br0">
      <inkml:brushProperty name="width" value="0.025" units="cm"/>
      <inkml:brushProperty name="height" value="0.025" units="cm"/>
    </inkml:brush>
  </inkml:definitions>
  <inkml:trace contextRef="#ctx0" brushRef="#br0">0 45 5733,'0'0'15370,"9"2"-12787,15 4-816,0-2 0,41 3 0,123-6 983,-88-3-2040,283-27-351,-220 7-5284,-120 16 2353,-30 4-2542,-7-1-2493</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16.878"/>
    </inkml:context>
    <inkml:brush xml:id="br0">
      <inkml:brushProperty name="width" value="0.025" units="cm"/>
      <inkml:brushProperty name="height" value="0.025" units="cm"/>
    </inkml:brush>
  </inkml:definitions>
  <inkml:trace contextRef="#ctx0" brushRef="#br0">196 266 11723,'0'0'10543,"8"-5"-7815,26-19-400,-33 24-2266,-1 0-1,1 0 1,-1-1 0,1 1 0,-1 0 0,1-1-1,-1 1 1,1 0 0,-1-1 0,0 1-1,1-1 1,-1 1 0,1 0 0,-1-1 0,0 1-1,1-1 1,-1 1 0,0-1 0,0 1-1,1-1 1,-1 0 0,0 1 0,0-1 0,0 1-1,0-1 1,0 1 0,0-1 0,0 0 0,0 1-1,0-1 1,0 1 0,0-1 0,0 0-1,0 1 1,0-1 0,0 1 0,-1-1 0,1 1-1,0-1 1,0 1 0,-1-1 0,1 1-1,0-1 1,-1 1 0,1-1 0,0 1 0,-1-1-1,1 1 1,-1 0 0,1-1 0,-1 1-1,1 0 1,-1-1 0,1 1 0,-1 0 0,1 0-1,-1-1 1,0 1 0,1 0 0,-1 0 0,1 0-1,-1 0 1,1 0 0,-2 0 0,-34-6 566,28 6-599,0 0-1,0 0 1,-1 1 0,1 0-1,0 1 1,0 0-1,0 0 1,0 1 0,0 0-1,0 0 1,1 1-1,0 0 1,0 0 0,0 1-1,0-1 1,0 2-1,1-1 1,0 1 0,0 0-1,1 0 1,-1 0-1,2 1 1,-1 0 0,1 0-1,0 0 1,0 1-1,-4 11 1,7-16-29,0-1 0,0 0 0,0 0 0,0 1 0,0-1 0,0 0 0,1 1 0,0-1 0,-1 1 0,1-1 0,0 1 0,0-1 0,0 1 0,0-1 0,1 1 0,-1-1 0,1 1 0,0-1 0,-1 0 0,1 1 0,0-1 0,0 0 0,2 3 0,-1-4 0,0 0 0,0 1 0,0-1 0,0 0 0,0 0 0,0 0 0,1-1 0,-1 1 0,0 0 0,1-1 0,-1 1 0,0-1 0,1 0 0,-1 0 0,0 0 0,1 0 0,-1 0 0,5-2 0,7-1 0,0 0 0,-1-1 0,1-1 0,-1 0 0,0-1 0,20-12 0,-17 6 0,0 0 0,0-2 0,-2 1 0,1-2 0,-2 0 0,0 0 0,11-19 0,-19 28 0,-1 0 0,0-1 0,0 0 0,-1 1 0,0-1 0,0 0 0,-1-1 0,0 1 0,0 0 0,0-1 0,-1 1 0,0-1 0,-1 1 0,1-1 0,-2 1 0,1-1 0,-1 0 0,0 1 0,0 0 0,-1-1 0,-5-12 0,4 15 0,1 1 0,-1 0 0,0 1 0,-1-1 0,1 0 0,-1 1 0,1 0 0,-1 0 0,0 0 0,0 0 0,0 1 0,-1-1 0,1 1 0,0 0 0,-1 1 0,0-1 0,1 1 0,-1 0 0,0 0 0,0 0 0,0 0 0,1 1 0,-1 0 0,0 0 0,0 0 0,0 1 0,0 0 0,0 0 0,-5 2 0,3-2 0,0 1 0,0 0 0,0 0 0,0 1 0,1-1 0,-1 2 0,1-1 0,0 1 0,0 0 0,0 0 0,1 0 0,-1 1 0,1 0 0,0 0 0,0 0 0,1 1 0,-1 0 0,1-1 0,-4 11 0,7-15-126,1 0 1,-1 0-1,1 0 1,-1 0-1,1 0 1,0 0-1,0 0 1,-1 0-1,1 0 0,0 0 1,0 0-1,0 0 1,0 0-1,0 0 1,0 0-1,0 0 1,1 0-1,-1 0 0,0 0 1,1 0-1,-1 0 1,0 0-1,1 0 1,-1 0-1,1-1 1,-1 1-1,1 0 0,0 0 1,-1 0-1,1-1 1,0 1-1,0 0 1,0-1-1,-1 1 1,1 0-1,0-1 0,0 1 1,0-1-1,0 1 1,0-1-1,0 0 1,2 1-1,4 0-1542,0 0 0,0 0-1,1 0 1,-1-1 0,8-1-1,-2 0-907,17 1-7530</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17.205"/>
    </inkml:context>
    <inkml:brush xml:id="br0">
      <inkml:brushProperty name="width" value="0.025" units="cm"/>
      <inkml:brushProperty name="height" value="0.025" units="cm"/>
    </inkml:brush>
  </inkml:definitions>
  <inkml:trace contextRef="#ctx0" brushRef="#br0">16 1 18866,'0'0'13554,"0"10"-13223,-15 159-315,15-168-140,0 1 0,0-1-1,0 1 1,0-1 0,1 1 0,-1-1 0,0 1-1,1-1 1,0 0 0,-1 1 0,1-1 0,0 0-1,0 1 1,-1-1 0,1 0 0,0 0 0,0 0 0,0 0-1,1 0 1,-1 0 0,0 0 0,0 0 0,0 0-1,1 0 1,-1-1 0,0 1 0,1-1 0,-1 1-1,1-1 1,-1 1 0,1-1 0,-1 0 0,1 1-1,1-1 1,-1 0-265,0 0 0,1 0 0,-1 0 0,0 0 0,0 0 0,0-1 0,0 1 0,1-1 0,-1 1 0,0-1 0,0 0 0,0 0 1,0 0-1,0 0 0,-1 0 0,1 0 0,0-1 0,0 1 0,-1 0 0,1-1 0,-1 0 0,1 1 0,1-4 0,10-18-11906</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17.548"/>
    </inkml:context>
    <inkml:brush xml:id="br0">
      <inkml:brushProperty name="width" value="0.025" units="cm"/>
      <inkml:brushProperty name="height" value="0.025" units="cm"/>
    </inkml:brush>
  </inkml:definitions>
  <inkml:trace contextRef="#ctx0" brushRef="#br0">1 1 19891,'0'0'12171,"22"27"-30652</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18.356"/>
    </inkml:context>
    <inkml:brush xml:id="br0">
      <inkml:brushProperty name="width" value="0.025" units="cm"/>
      <inkml:brushProperty name="height" value="0.025" units="cm"/>
    </inkml:brush>
  </inkml:definitions>
  <inkml:trace contextRef="#ctx0" brushRef="#br0">112 415 6854,'0'0'5291,"8"-6"-1789,-4 4-3321,29-29 2890,-31 28-2563,0 0 0,0 0 0,0-1 1,0 1-1,0 0 0,-1-1 0,1 1 1,-1-1-1,0 1 0,0-1 0,-1 0 0,1 1 1,0-7-1,-1 9-372,0 0-1,-1 0 1,1 0 0,0 1 0,0-1 0,0 0-1,0 0 1,-1 0 0,1 0 0,0 1-1,-1-1 1,1 0 0,-1 0 0,1 1-1,-1-1 1,1 0 0,-1 1 0,1-1-1,-1 0 1,0 1 0,1-1 0,-1 1 0,0-1-1,0 1 1,1 0 0,-1-1 0,-1 1-1,-28-4 1568,23 5-1566,1 0-1,-1 0 1,1 0 0,0 1 0,0 0 0,0 0-1,-10 5 1,11-3-130,-1-1 0,1 2 0,0-1 0,0 1 0,0-1 0,1 1 0,-1 1 0,1-1 1,0 1-1,1-1 0,0 1 0,-1 0 0,2 0 0,-1 0 0,1 1 0,0-1 0,0 1 0,1-1 0,0 1 0,0 0 0,0 10 0,2-16-7,-1 1 0,0-1 0,1 0 0,0 1 0,-1-1 0,1 0 0,0 1 0,0-1 0,-1 0 0,1 0 0,0 0 0,0 0 0,0 0 0,0 0 0,1 0 0,-1 0 0,0 0 0,0 0 0,1-1 0,-1 1 0,0 0 0,1-1 0,-1 1 0,0-1 0,1 0 0,-1 1 0,1-1 0,-1 0 0,1 0 0,-1 0 0,1 0 0,-1 0 0,1 0 0,2-1 0,3 0 0,0 1 0,0-2 0,0 1 0,0-1 0,0 0 0,9-4 0,0-3 0,0-1 0,-1 0 0,0-1 0,-1-1 0,0 0 0,-1-1 0,0-1 0,-1 1 0,13-21 0,-4 4 0,-3-1 0,0 0 0,24-61 0,-33 67 0,0 0 0,-1-1 0,5-35 0,-51 218 0,33-121 0,-2 56 0,7-84 0,0 0 0,0 0 0,1 0 0,0 1 0,0-1 0,1 0 0,0 0 0,0 0 0,1-1 0,0 1 0,1-1 0,0 1 0,5 8 0,-8-15-66,-1 0 0,1 0 0,-1 0 0,1 0 0,0-1 0,-1 1 0,1 0 0,0 0-1,-1-1 1,1 1 0,0 0 0,0-1 0,0 1 0,0 0 0,0-1 0,0 1 0,-1-1 0,1 0 0,0 1 0,0-1 0,0 0 0,0 0 0,1 1 0,-1-1-1,0 0 1,0 0 0,0 0 0,0 0 0,0 0 0,0-1 0,0 1 0,0 0 0,0 0 0,0-1 0,0 1 0,0-1 0,1 0 0,0-1-485,0 0 1,0-1 0,0 1 0,0-1 0,-1 1 0,0-1-1,1 0 1,-1 0 0,0 1 0,0-1 0,1-5-1,2-16-8817</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18.870"/>
    </inkml:context>
    <inkml:brush xml:id="br0">
      <inkml:brushProperty name="width" value="0.025" units="cm"/>
      <inkml:brushProperty name="height" value="0.025" units="cm"/>
    </inkml:brush>
  </inkml:definitions>
  <inkml:trace contextRef="#ctx0" brushRef="#br0">38 1 14638,'0'0'12897,"0"9"-11466,-2 16-738,-1 0 0,-9 33 0,6-29-119,0 0 0,-2 48 0,8-76-574,0 0 0,0 0 0,0-1 0,0 1 0,0 0 0,0-1 0,0 1 0,0 0 0,0-1 0,0 1 0,0 0 0,1-1 0,-1 1 0,0 0 0,1-1 0,-1 1 0,0-1 0,1 1 0,-1 0 0,1-1 0,-1 1 0,1-1 0,-1 1 0,1-1 0,-1 0 0,1 1 0,-1-1 0,1 0 0,0 1 0,1 0 0,22-5 0,23-24 0,-29 10 0,0-1 0,-1-1 0,-1-1 0,-1 0 0,21-41 0,-9 18 0,-19 34 0,-4 11 0,-4 21 0,-10 33 0,8-49 0,0 4 0,-1 0 0,1 0 0,1 0 0,0 0 0,0 0 0,1 1 0,1 10 0,0-20 0,-1 0 0,1 0 0,-1-1 0,1 1 0,0 0 0,-1-1 0,1 1 0,0-1 0,-1 1 0,1-1 0,0 1 0,0-1 0,-1 1 0,1-1 0,0 1 0,0-1 0,0 0 0,0 0 0,0 1 0,0-1 0,0 0 0,-1 0 0,1 0 0,0 0 0,0 0 0,0 0 0,0 0 0,0-1 0,0 1 0,0 0 0,0 0 0,1-1 0,30-12 0,-19 3 0,0-2 0,0 0 0,16-19 0,-2 0 0,-26 31 0,-1-1 0,0 1 0,0-1 0,0 1 0,0 0 0,1-1 0,-1 1 0,0 0 0,0-1 0,1 1 0,-1 0 0,0 0 0,1-1 0,-1 1 0,0 0 0,0 0 0,1-1 0,-1 1 0,1 0 0,-1 0 0,0 0 0,1 0 0,-1 0 0,0-1 0,1 1 0,-1 0 0,1 0 0,-1 0 0,0 0 0,1 0 0,-1 0 0,1 0 0,-1 0 0,0 1 0,1-1 0,-1 0 0,1 0 0,-1 0 0,1 1 0,0 17 0,-11 31 0,10-47 0,-4 10-151,2 0-1,0 0 1,-1 20-1,2-31 52,1 1 0,0 0 0,0 0 0,0-1-1,0 1 1,0 0 0,0 0 0,1-1 0,-1 1 0,0 0 0,1-1 0,-1 1-1,1 0 1,0-1 0,0 1 0,-1-1 0,1 1 0,0-1 0,0 1-1,0-1 1,1 0 0,-1 1 0,0-1 0,0 0 0,1 0 0,-1 0 0,1 0-1,-1 0 1,1 0 0,-1 0 0,1-1 0,0 1 0,-1 0 0,3 0-1,21-1-7383</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37.621"/>
    </inkml:context>
    <inkml:brush xml:id="br0">
      <inkml:brushProperty name="width" value="0.025" units="cm"/>
      <inkml:brushProperty name="height" value="0.025" units="cm"/>
    </inkml:brush>
  </inkml:definitions>
  <inkml:trace contextRef="#ctx0" brushRef="#br0">1010 145 3748,'0'0'421,"6"-10"791,-4 6-1518,21-45 3311,-22 47-2827,0 0 0,-1 0 0,1 0 0,-1 0 0,1 1 0,-1-1 1,0 0-1,0 0 0,0 0 0,0 0 0,0 0 0,-1 0 1,1 0-1,0 0 0,-1 0 0,1 1 0,-1-1 0,0 0 0,0 0 1,0 1-1,0-1 0,0 0 0,0 1 0,0-1 0,0 1 0,0-1 1,-1 1-1,1 0 0,-1 0 0,-1-2 0,-7-2-24,-1 1 0,1 0-1,-1 1 1,0 0 0,0 0-1,0 1 1,0 1-1,0 0 1,-1 0 0,-18 2-1,3 2-148,-1 0-1,0 1 1,-29 10-1,-347 100 354,380-108 173,1 1-1,-1 2 0,1 0 1,-42 25-1,53-26-450,0 1 0,0 0-1,1 0 1,1 2 0,0-1-1,0 1 1,1 1-1,0 0 1,-12 22 0,10-13-50,1-1 0,0 1-1,2 1 1,1 0 0,-10 43 0,16-57-16,0-1 1,0 1-1,1-1 1,-1 1-1,2 0 1,-1-1-1,1 1 0,0-1 1,1 1-1,-1-1 1,2 0-1,-1 1 0,1-1 1,0 0-1,0-1 1,1 1-1,0-1 1,0 1-1,1-1 0,0 0 1,8 8-1,6 1 131,1-1-1,0 0 0,1-2 1,0 0-1,1-1 0,1-2 1,-1 0-1,28 6 0,-5-4-100,0-1-1,1-3 1,63 2 0,-45-6-11,1-4 1,0-3-1,125-23 1,-157 19-4,-1 0 1,0-3-1,-1 0 0,0-2 1,0-2-1,-2 0 0,0-2 1,-1-1-1,39-33 0,-60 45 35,1-1 0,-1 0 0,-1 0 0,1-1 0,-1 0 0,-1 0 0,1-1 0,-2 1 0,1-1 0,-1 0 0,0 0 0,-1 0 0,0-1 0,0 1 0,-1-1 0,0 0 0,-1 0 0,0 0 0,-1 0 0,0 1 0,-1-1 0,1 0 0,-2 0 0,0 0 0,0 0 0,0 1 0,-1-1 0,-1 1 0,0 0 0,0 0 0,0 0 0,-1 1 0,-1-1 0,0 1 0,0 0 0,0 1 0,-1 0 0,0 0 0,-12-10 0,5 7-58,0 1-1,0 0 1,0 2 0,-1-1-1,0 2 1,-1 0-1,1 0 1,-1 2 0,0 0-1,-28-3 1,-15 2-1867,-99 5 0,71 1-2933,-35-1-8969</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41.379"/>
    </inkml:context>
    <inkml:brush xml:id="br0">
      <inkml:brushProperty name="width" value="0.025" units="cm"/>
      <inkml:brushProperty name="height" value="0.025" units="cm"/>
    </inkml:brush>
  </inkml:definitions>
  <inkml:trace contextRef="#ctx0" brushRef="#br0">261 300 6470,'0'0'7816,"3"-10"-4026,9-31-1004,-11 39-2597,-1 0-1,0 1 1,1-1 0,-1 0-1,0 0 1,0 0-1,0 1 1,-1-1-1,1 0 1,0 0-1,-1 0 1,1 1 0,-1-1-1,1 0 1,-1 1-1,0-1 1,0 0-1,0 1 1,0-1-1,0 1 1,0-1-1,0 1 1,0 0 0,-1 0-1,1-1 1,-1 1-1,1 0 1,-1 0-1,1 0 1,-1 0-1,1 0 1,-1 1-1,0-1 1,1 1 0,-1-1-1,0 1 1,0-1-1,1 1 1,-1 0-1,-4 0 1,-5-2 214,0 1 1,0 1-1,0-1 1,-20 4-1,22-1-326,0 1 0,1 0 0,-1 0-1,1 1 1,0 0 0,0 0 0,1 1 0,-1 0-1,1 1 1,0-1 0,0 1 0,1 1 0,0-1-1,0 1 1,0 0 0,1 1 0,0-1 0,0 1-1,1 0 1,0 0 0,1 0 0,0 1-1,0-1 1,0 1 0,-1 13 0,4-20-74,0-1 1,0 1 0,0-1-1,0 1 1,1-1-1,-1 0 1,1 1 0,-1-1-1,1 1 1,-1-1-1,1 0 1,0 0-1,-1 1 1,1-1 0,0 0-1,0 0 1,0 0-1,0 0 1,0 0-1,0 0 1,0 0 0,0 0-1,1 0 1,-1-1-1,0 1 1,0 0 0,1-1-1,-1 1 1,0-1-1,1 1 1,-1-1-1,1 0 1,-1 0 0,0 1-1,1-1 1,-1 0-1,3 0 1,4 0 0,0 0 0,1-1 0,-1 0 0,0 0 0,13-4 0,-4-1-4,-1 0 0,0-1 0,-1-1 0,0-1 0,0 0 0,-1-1 0,0 0 0,24-23 0,-20 15 0,0-1 0,-1-1 0,-1-1 0,-1 0 0,16-30 0,-23 34 0,0-1 0,-1 0 0,-1 0 0,-1-1 0,6-37 0,-12 65 0,-3 17 0,1 46 0,3-62 0,1-1 0,0 1 0,0-1 0,1 1 0,0-1 0,1 1 0,0-1 0,1 0 0,6 12 0,14 26-2373,-19-34 194,1 0 1,1 0-1,0-1 1,14 17-1,-7-16-9250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40.503"/>
    </inkml:context>
    <inkml:brush xml:id="br0">
      <inkml:brushProperty name="width" value="0.025" units="cm"/>
      <inkml:brushProperty name="height" value="0.025" units="cm"/>
    </inkml:brush>
  </inkml:definitions>
  <inkml:trace contextRef="#ctx0" brushRef="#br0">354 41 8520,'0'0'20051,"5"-8"-19213,17-25 11,-65 136 1660,-79 149-2509,-78 188 0,184-395 0,41-75-1904,1 0-2961,-21 22-3676</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41.707"/>
    </inkml:context>
    <inkml:brush xml:id="br0">
      <inkml:brushProperty name="width" value="0.025" units="cm"/>
      <inkml:brushProperty name="height" value="0.025" units="cm"/>
    </inkml:brush>
  </inkml:definitions>
  <inkml:trace contextRef="#ctx0" brushRef="#br0">16 0 17873,'0'0'5893,"-15"53"-2657,15-29-226,0 7-928,0-1-1409,2-1-673,11-3 0,5-1 0,5-6 0,3-7 0,3-6 0,1-6-1602,0-4-1440,-2-17-1443,-2-7-1056,-4-5-3235</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42.036"/>
    </inkml:context>
    <inkml:brush xml:id="br0">
      <inkml:brushProperty name="width" value="0.025" units="cm"/>
      <inkml:brushProperty name="height" value="0.025" units="cm"/>
    </inkml:brush>
  </inkml:definitions>
  <inkml:trace contextRef="#ctx0" brushRef="#br0">158 0 5733,'0'0'16240,"-26"61"-13902,14-32-64,-1 6-128,-2 2-608,-2 6-577,0 2-385,2 1-448,2 3-32,0-4-192,3-8-1890,3-9-3523,7-9-4869</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42.393"/>
    </inkml:context>
    <inkml:brush xml:id="br0">
      <inkml:brushProperty name="width" value="0.025" units="cm"/>
      <inkml:brushProperty name="height" value="0.025" units="cm"/>
    </inkml:brush>
  </inkml:definitions>
  <inkml:trace contextRef="#ctx0" brushRef="#br0">0 74 4260,'0'0'1879,"10"0"4271,178-11 3691,107 10-5524,-86 1-3351,1136-32 245,-1326 32-749,-16 1-399,0-1 0,0 1 1,0-1-1,0 0 1,0-1-1,0 1 1,0 0-1,0-1 1,0 0-1,0 1 0,3-2 1,-6-13-7538,0 3-2023</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43.933"/>
    </inkml:context>
    <inkml:brush xml:id="br0">
      <inkml:brushProperty name="width" value="0.025" units="cm"/>
      <inkml:brushProperty name="height" value="0.025" units="cm"/>
    </inkml:brush>
  </inkml:definitions>
  <inkml:trace contextRef="#ctx0" brushRef="#br0">262 321 5541,'0'0'13437,"-11"-5"-10672,-2-2-1958,0 2 0,-1-1 0,0 2 0,0 0 0,-27-4 0,36 7-732,0 0-1,0 1 1,0 0-1,0 0 1,0 0-1,0 0 1,0 1-1,1 0 1,-1 0-1,0 0 1,0 1-1,0-1 1,1 1-1,-1 0 1,1 1-1,-1-1 1,1 1 0,0 0-1,0 0 1,0 0-1,1 0 1,-1 1-1,1 0 1,-4 3-1,4-1-19,-1 0 1,1 1-1,0-1 0,0 0 0,1 1 0,0 0 0,0 0 0,0-1 0,1 1 1,0 0-1,0 8 0,1-12-34,0 0 1,0-1 0,1 1 0,-1-1-1,0 1 1,1-1 0,0 1-1,-1-1 1,1 1 0,0-1-1,0 0 1,0 1 0,1-1-1,-1 0 1,1 0 0,-1 0 0,1 0-1,-1 0 1,1 0 0,0 0-1,0-1 1,0 1 0,0-1-1,0 1 1,1-1 0,-1 0-1,0 0 1,1 0 0,-1 0 0,1 0-1,-1 0 1,4 0 0,0 0 61,0 0 1,0 0 0,0 0-1,0-1 1,0 1 0,1-2 0,-1 1-1,0-1 1,0 0 0,0 0-1,0 0 1,0-1 0,0 0-1,0 0 1,-1-1 0,1 0 0,7-4-1,-4-1 97,0 0-1,0-1 0,-1 0 1,0-1-1,-1 0 0,0 0 1,10-20-1,11-18-179,36-88 0,-46 93 0,-12 30 0,1-2 0,-2 1 0,0-1 0,0 0 0,-2 0 0,0 0 0,2-19 0,-8 46 0,1-1 0,-1 0 0,-1 1 0,-6 13 0,0 0 0,-12 35 0,-30 98 0,48-142 0,0 0 0,1 0 0,1 1 0,1-1 0,1 1 0,0-1 0,4 28 0,-4-43 0,1 1 0,-1 0 0,1-1 0,0 1 0,-1-1 0,1 1 0,0-1 0,0 1 0,0-1 0,0 0 0,1 0 0,-1 1 0,0-1 0,0 0 0,1 0 0,-1 0 0,0 0 0,1 0 0,-1 0 0,1-1 0,0 1 0,-1 0 0,1-1 0,-1 0 0,1 1 0,0-1 0,0 0 0,-1 1 0,1-1 0,0 0 0,-1 0 0,1-1 0,2 1 0,-3-14-5899,0 1-3219</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44.994"/>
    </inkml:context>
    <inkml:brush xml:id="br0">
      <inkml:brushProperty name="width" value="0.025" units="cm"/>
      <inkml:brushProperty name="height" value="0.025" units="cm"/>
    </inkml:brush>
  </inkml:definitions>
  <inkml:trace contextRef="#ctx0" brushRef="#br0">1 14 6278,'1'-13'22610,"2"34"-18114,0 24-7235,-3-32 4818,-1 34-2031,0-25-49,0 0-1,5 39 0,-4-61 2,1 1 0,-1 0 0,1 0 0,-1-1 0,1 1 0,-1 0 0,1-1 0,-1 1 0,1-1 0,0 1 0,-1-1 0,1 1 0,0-1 0,-1 1 0,1-1 0,0 0 0,0 1 0,-1-1 0,1 0 0,0 0 0,0 1 0,0-1 0,0 0 0,-1 0 0,1 0 0,0 0 0,0 0 0,0 0 0,0 0 0,-1-1 0,1 1 0,0 0 0,0 0 0,0 0 0,-1-1 0,1 1 0,1-1 0,32-14 0,13-18 0,76-72 0,-111 94 0,1 2 0,-12 9 0,-1 0 0,0 0 0,1 0 0,-1 0 0,1 0 0,-1 0 0,0 0 0,1 0 0,-1 0 0,0 0 0,1 0 0,-1 1 0,0-1 0,0 0 0,1 0 0,-1 0 0,0 1 0,1-1 0,-1 0 0,0 0 0,0 1 0,1-1 0,-1 0 0,0 1 0,0-1 0,0 0 0,0 1 0,1-1 0,-1 0 0,0 1 0,0-1 0,0 0 0,0 1 0,0-1 0,0 0 0,0 1 0,0-1 0,0 0 0,0 1 0,0-1 0,0 1 0,0-1 0,0 0 0,0 1 0,-1-1 0,1 0 0,0 1 0,0-1 0,-1 1 0,1-1 0,-15 57 0,12-49 0,-1 1 0,2 1 0,0-1 0,0 0 0,0 1 0,0 15 0,3-24 0,-1-1 0,0 1 0,1-1 0,-1 1 0,1-1 0,-1 1 0,1-1 0,-1 1 0,1-1 0,-1 0 0,1 1 0,-1-1 0,1 0 0,-1 1 0,1-1 0,0 0 0,-1 0 0,1 0 0,0 1 0,-1-1 0,1 0 0,0 0 0,-1 0 0,1 0 0,-1 0 0,1 0 0,0 0 0,-1-1 0,1 1 0,1 0 0,21-4 0,-13-1 0,0-1 0,0 1 0,0-2 0,-1 0 0,1 0 0,-2 0 0,14-14 0,-11 9 0,1 1 0,0 1 0,14-9 0,-25 22 0,0-1 0,-1 1 0,1-1 0,-1 1 0,1 0 0,-1 0 0,0-1 0,0 1 0,0 0 0,-1 0 0,0 3 0,-6 22 0,5-21 0,0 1 0,0-1 0,0 0 0,1 1 0,0 0 0,0-1 0,1 1 0,0-1 0,1 1 0,1 11 0,-1-18-100,-1 0-1,0 0 1,1 0-1,0 0 1,-1-1 0,1 1-1,-1 0 1,1 0 0,0 0-1,0-1 1,0 1-1,-1 0 1,1-1 0,0 1-1,0 0 1,0-1 0,0 1-1,1-1 1,13 4-5221,7-3-6733</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45.648"/>
    </inkml:context>
    <inkml:brush xml:id="br0">
      <inkml:brushProperty name="width" value="0.025" units="cm"/>
      <inkml:brushProperty name="height" value="0.025" units="cm"/>
    </inkml:brush>
  </inkml:definitions>
  <inkml:trace contextRef="#ctx0" brushRef="#br0">1 49 4644,'0'0'24189,"9"-7"-22823,-4 2-1241,0 1-1,1 1 1,0-1-1,-1 1 1,1 0 0,0 0-1,1 1 1,-1-1-1,0 1 1,1 1-1,-1-1 1,1 1 0,-1 1-1,11-1 1,149-1 243,67 0-517,-156 2-4269,-1 0-3891,-94 0 2490</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45.990"/>
    </inkml:context>
    <inkml:brush xml:id="br0">
      <inkml:brushProperty name="width" value="0.025" units="cm"/>
      <inkml:brushProperty name="height" value="0.025" units="cm"/>
    </inkml:brush>
  </inkml:definitions>
  <inkml:trace contextRef="#ctx0" brushRef="#br0">0 6 9289,'0'0'14317,"48"32"-12043,19-32-31,22 0-1058,12-9-801,7 0-288,-4 4-128,-7 2-640,-14 1-1763,-17-2-3394,-19-2-12845</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48.420"/>
    </inkml:context>
    <inkml:brush xml:id="br0">
      <inkml:brushProperty name="width" value="0.025" units="cm"/>
      <inkml:brushProperty name="height" value="0.025" units="cm"/>
    </inkml:brush>
  </inkml:definitions>
  <inkml:trace contextRef="#ctx0" brushRef="#br0">292 491 4420,'0'0'1420,"10"-9"2936,-9 9-4343,9-9 939,0 0 1,-1 0-1,-1-1 1,12-15-1,-19 22-575,1 1 0,0-1 0,-1 0 0,1 0 0,-1 0 0,0-1 0,0 1 0,0 0-1,-1 0 1,1-1 0,0-5 0,-2 7-158,1 0-1,0 0 1,-1 0-1,1 0 1,-1 0-1,0 1 0,1-1 1,-1 0-1,0 0 1,0 0-1,0 1 1,-1-1-1,1 1 1,0-1-1,-1 1 1,1-1-1,-1 1 1,1 0-1,-1 0 1,1 0-1,-1 0 1,-2-2-1,-5-1 39,0 1 1,0-1-1,-1 1 0,1 1 1,-1 0-1,0 0 0,0 1 0,1 0 1,-1 0-1,0 1 0,0 1 1,0 0-1,0 0 0,1 1 0,-1 0 1,1 1-1,-16 6 0,18-7-231,0 1-1,0 0 1,0 0-1,0 1 1,1 0-1,0 0 1,0 1-1,0-1 1,0 1-1,1 1 0,0-1 1,0 1-1,0 0 1,1 0-1,0 0 1,0 1-1,0-1 1,1 1-1,0 0 1,0 0-1,1 0 1,0 0-1,-2 12 0,4-16-5,-1-1-1,1 0 0,0 1 0,0-1 0,0 1 0,1-1 0,-1 1 0,1-1 0,-1 0 1,1 1-1,0-1 0,-1 0 0,1 1 0,1-1 0,-1 0 0,0 0 0,0 0 0,1 0 1,-1 0-1,1 0 0,0 0 0,2 1 0,-1 0 2,1-1-1,-1 0 1,1-1-1,0 1 1,0-1 0,0 1-1,0-1 1,0-1-1,0 1 1,0 0-1,0-1 1,6 0 0,2 0 6,0-1 0,0-1 0,0 1 0,0-2 0,0 0 0,0 0 0,0-1 0,13-7 0,-9 1-5,1-1 1,-2 0-1,1-1 0,-2 0 1,1-1-1,-2-1 1,0-1-1,0 0 1,-2 0-1,17-29 0,-21 33 27,-2 0-1,1 0 0,-2 0 1,1-1-1,-1 1 0,-1-1 0,0 0 1,-1 0-1,-1-1 0,1 1 1,-2 0-1,0 0 0,0-1 0,-1 1 1,-1 0-1,0 0 0,-7-24 0,6 30-20,0-1-1,-1 0 1,0 1-1,0 0 0,-1 0 1,1 0-1,-1 0 1,-1 1-1,1 0 0,-1 0 1,0 0-1,0 0 1,0 1-1,0 0 0,-1 1 1,0 0-1,0 0 1,0 0-1,0 1 0,0-1 1,0 2-1,-1-1 1,1 1-1,-1 0 0,1 1 1,-12 0-1,4 0-19,0 1 0,0 0 0,0 1 0,0 1 0,0 0 0,1 1 0,-1 1 0,1 0 0,0 1 0,1 0 0,0 1 0,-17 12 0,22-13 13,0 0 0,1 1 1,0-1-1,-8 13 0,13-17-113,0 1 1,0 0-1,0 0 0,0 0 1,1 0-1,0 0 0,-1 0 0,1 1 1,0-1-1,1 0 0,-1 1 0,1-1 1,-1 1-1,1-1 0,0 6 1,1-6-308,0-1 1,1 0 0,-1 0-1,0 0 1,0 0 0,1 0-1,-1 0 1,1-1 0,0 1 0,0 0-1,-1-1 1,1 1 0,0-1-1,0 0 1,0 1 0,1-1-1,-1 0 1,0 0 0,0-1-1,1 1 1,-1 0 0,0-1-1,1 1 1,-1-1 0,0 0 0,4 0-1,-6 0 333,28 4-7579</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48.776"/>
    </inkml:context>
    <inkml:brush xml:id="br0">
      <inkml:brushProperty name="width" value="0.025" units="cm"/>
      <inkml:brushProperty name="height" value="0.025" units="cm"/>
    </inkml:brush>
  </inkml:definitions>
  <inkml:trace contextRef="#ctx0" brushRef="#br0">59 1 5669,'0'0'23927,"-35"70"-23158,25-34-417,2 1-288,3 0 32,5-1-320,0-4-1057,3-2-1410,4-7-832,-4-4-833,-3-1-2531</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49.119"/>
    </inkml:context>
    <inkml:brush xml:id="br0">
      <inkml:brushProperty name="width" value="0.025" units="cm"/>
      <inkml:brushProperty name="height" value="0.025" units="cm"/>
    </inkml:brush>
  </inkml:definitions>
  <inkml:trace contextRef="#ctx0" brushRef="#br0">0 129 13933,'0'0'11563,"81"-5"-10282,-32-1-288,10-6-384,3 3-385,-3-4-192,-2 0-384,-9 1-1570,-9-1-576,-14-1-994,-9-1-479,-11-1-3396</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41.156"/>
    </inkml:context>
    <inkml:brush xml:id="br0">
      <inkml:brushProperty name="width" value="0.025" units="cm"/>
      <inkml:brushProperty name="height" value="0.025" units="cm"/>
    </inkml:brush>
  </inkml:definitions>
  <inkml:trace contextRef="#ctx0" brushRef="#br0">69 1 15118,'0'0'16042,"4"9"-14675,-2-5-1354,0 1 0,0-1 1,-1 0-1,0 1 1,0-1-1,0 1 0,0-1 1,-1 1-1,1 0 0,-1-1 1,-1 1-1,1-1 0,-1 1 1,1 0-1,-1-1 0,0 1 1,-3 6-1,-19 40-13,14-33 0,1 0 0,0 0 0,2 1 0,0 0 0,1 0 0,1 0 0,-3 32 0,7-49 0,0 0 0,0-1 0,0 1 0,0 0 0,1-1 0,-1 1 0,1 0 0,-1-1 0,1 1 0,0-1 0,0 1 0,-1 0 0,1-1 0,0 0 0,0 1 0,1-1 0,-1 0 0,0 0 0,0 1 0,1-1 0,-1 0 0,0 0 0,1 0 0,1 0 0,2 2 0,0-2 0,-1 1 0,1 0 0,0-1 0,0 0 0,1 0 0,-1-1 0,7 1 0,-2-1 0,0 0 0,0-1 0,0 0 0,0 0 0,0-1 0,0-1 0,0 0 0,14-6 0,-14 0-2390,-10 9 2157,1 0-1,-1-1 1,0 1 0,1-1 0,-1 1 0,0-1-1,0 1 1,0-1 0,1 1 0,-1-1 0,0 1-1,0-1 1,0 1 0,0-1 0,0 1 0,0-1-1,0 0 1,0 1 0,0-1 0,0 1 0,0-1 0,0 1-1,0-1 1,0 1 0,0-1 0,-1 1 0,1-1-1,0 1 1,0-1 0,-1 1 0,1-1 0,0 1-1,-1-1 1,1 1 0,-1 0 0,1-1 0,-14-7-8095</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49.476"/>
    </inkml:context>
    <inkml:brush xml:id="br0">
      <inkml:brushProperty name="width" value="0.025" units="cm"/>
      <inkml:brushProperty name="height" value="0.025" units="cm"/>
    </inkml:brush>
  </inkml:definitions>
  <inkml:trace contextRef="#ctx0" brushRef="#br0">1 0 15535,'0'0'8840,"53"9"-7142,6-4-898,11 1-671,12-4-97,2-2-833,-2 0-2274,-13-9-3235</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49.817"/>
    </inkml:context>
    <inkml:brush xml:id="br0">
      <inkml:brushProperty name="width" value="0.025" units="cm"/>
      <inkml:brushProperty name="height" value="0.025" units="cm"/>
    </inkml:brush>
  </inkml:definitions>
  <inkml:trace contextRef="#ctx0" brushRef="#br0">1 354 6887,'0'0'11941,"15"4"-10131,1-1-1369,1-1 0,0 0 0,0-1 1,-1-1-1,1 0 0,0-2 0,20-3 0,790-140 1872,232-46 2,-1030 186-3472,5 0-2622,-34 5 3653,-1 0 0,1 0 0,0-1-1,0 1 1,0 0 0,0 0 0,0 0 0,0 0 0,0 0-1,0-1 1,-1 1 0,1 0 0,0 0 0,0 0-1,0 0 1,0-1 0,0 1 0,0 0 0,0 0 0,0 0-1,0-1 1,0 1 0,0 0 0,0 0 0,0 0-1,0 0 1,1-1 0,-1 1 0,0 0 0,0 0 0,0 0-1,0 0 1,0 0 0,0-1 0,0 1 0,0 0-1,0 0 1,1 0 0,-1 0 0,0 0 0,0 0 0,0-1-1,-19-5-11067</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50.269"/>
    </inkml:context>
    <inkml:brush xml:id="br0">
      <inkml:brushProperty name="width" value="0.025" units="cm"/>
      <inkml:brushProperty name="height" value="0.025" units="cm"/>
    </inkml:brush>
  </inkml:definitions>
  <inkml:trace contextRef="#ctx0" brushRef="#br0">263 157 5189,'0'0'16186,"-13"-6"-14168,7 2-1881,0 1-1,0 0 1,0 0 0,-1 1 0,1 0 0,-1 0-1,0 0 1,1 1 0,-1 0 0,0 0 0,0 1-1,0 0 1,0 0 0,1 1 0,-1-1 0,0 2-1,0-1 1,1 1 0,-1 0 0,1 0 0,-1 0-1,1 1 1,-8 5 0,5-1 97,0 0 0,0 0 0,1 1 0,1 0 0,-1 1 0,-6 10 0,12-16-133,-1 0 1,1 0-1,0 0 1,0 1-1,1-1 1,-1 1-1,1 0 1,-1-1-1,1 1 1,0 0-1,1 0 0,-1-1 1,1 1-1,-1 0 1,1 0-1,0 0 1,1 0-1,-1 0 1,1 0-1,0-1 1,1 5-1,-1-6-79,1 0 0,-1-1 0,1 1 0,0-1 0,-1 1 0,1-1 0,0 1 0,0-1 0,0 0 0,0 0-1,0 0 1,1 0 0,-1-1 0,0 1 0,0 0 0,1-1 0,-1 0 0,0 1 0,0-1 0,1 0 0,-1 0 0,0 0 0,5-1 0,2 0 44,0 0 1,1 0-1,-1-1 1,16-6 0,-10 1 16,0 0 0,0-2 0,-1 0 0,0 0 1,-1-1-1,0-1 0,-1 0 0,15-17 0,-19 20-35,-1-1-1,0 0 0,0-1 0,-1 1 0,0-1 0,-1 0 0,0 0 0,-1-1 1,0 0-1,0 0 0,-1 0 0,3-22 0,-6 31-47,0 0 0,-1-1 0,1 1 0,0 0 0,-1 0 0,1 0 0,-1 0 0,0-1 0,0 1 0,0 0 0,0 0 0,0 0 0,0 1 0,0-1 0,-1 0 0,1 0 0,-1 1 0,1-1 0,-1 0 0,0 1 0,1 0 0,-1-1 0,0 1 0,0 0 0,0 0 0,0 0 0,0 0 0,0 0 0,0 1 0,0-1 0,-1 1 0,1-1 0,0 1 0,0 0 0,0 0 0,-1 0 0,-2 0 0,-1 0 0,0 0 0,0 0 0,0 0 0,0 1 0,0 0 0,0 0 0,0 1 0,0 0 0,1 0 0,-1 0 0,0 1 0,1-1 0,-6 5 0,8-4 0,-1 0 0,1 0 0,-1 1 0,1-1 0,0 1 0,0 0 0,1 0 0,-1 0 0,1 0 0,0 1 0,0-1 0,0 1 0,1-1 0,-1 1 0,0 4 0,2-6 0,0-1 0,0 0 0,0 1 0,0-1 0,0 0 0,1 1 0,-1-1 0,1 0 0,-1 1 0,1-1 0,0 0 0,0 0 0,0 0 0,0 0 0,0 0 0,0 0 0,1 0 0,-1 0 0,1 0 0,-1 0 0,1-1 0,0 1 0,0-1 0,0 1 0,0-1 0,0 0 0,0 0 0,0 0 0,0 0 0,0 0 0,4 1 0,8 2-550,0 0 1,1-1-1,23 2 1,-20-3-922,0-2 0,0 0 0,0-2 0,0 1 0,19-6 0,0-5-8965</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50.644"/>
    </inkml:context>
    <inkml:brush xml:id="br0">
      <inkml:brushProperty name="width" value="0.025" units="cm"/>
      <inkml:brushProperty name="height" value="0.025" units="cm"/>
    </inkml:brush>
  </inkml:definitions>
  <inkml:trace contextRef="#ctx0" brushRef="#br0">50 0 18385,'0'0'11788,"-25"63"-10507,16-33-288,1 1-673,3-2-320,3-1 0,2-4 0,0-6 0,0-7-1281,0-8-129,4-10-3042,-1-13-769,2-6-5317</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50.970"/>
    </inkml:context>
    <inkml:brush xml:id="br0">
      <inkml:brushProperty name="width" value="0.025" units="cm"/>
      <inkml:brushProperty name="height" value="0.025" units="cm"/>
    </inkml:brush>
  </inkml:definitions>
  <inkml:trace contextRef="#ctx0" brushRef="#br0">1 23 19090,'0'0'13677,"48"-23"-26297</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51.813"/>
    </inkml:context>
    <inkml:brush xml:id="br0">
      <inkml:brushProperty name="width" value="0.025" units="cm"/>
      <inkml:brushProperty name="height" value="0.025" units="cm"/>
    </inkml:brush>
  </inkml:definitions>
  <inkml:trace contextRef="#ctx0" brushRef="#br0">182 232 3107,'-13'3'1863,"-4"1"-341,-58 14 4031,68-16-4890,0 1 1,1-1 0,-1 1-1,0 0 1,1 1-1,0 0 1,0 0-1,-10 9 1,15-13-616,0 0 0,1 1 0,-1-1-1,1 1 1,-1-1 0,1 1 0,-1-1 0,1 1 0,-1-1 0,1 1-1,-1-1 1,1 1 0,0 0 0,-1-1 0,1 1 0,0 0 0,0-1-1,0 1 1,-1 0 0,1 0 0,0-1 0,0 1 0,0 0 0,0-1 0,0 1-1,0 0 1,0 0 0,0-1 0,0 1 0,1 0 0,-1-1 0,0 1-1,0 0 1,1-1 0,-1 1 0,0 0 0,1-1 0,-1 1 0,1-1-1,-1 1 1,1 0 0,-1-1 0,1 1 0,-1-1 0,1 0 0,-1 1-1,1-1 1,0 1 0,-1-1 0,1 0 0,0 0 0,-1 1 0,1-1-1,1 0 1,45 10 1214,-43-10-1136,440 12 3576,-289-14-3005,2933-181 1305,-2678 136-623,284-29 549,0 41-1392,-560 33-591,38 1 33,-59 6-5303,-105-5-377</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292"/>
    </inkml:context>
    <inkml:brush xml:id="br0">
      <inkml:brushProperty name="width" value="0.025" units="cm"/>
      <inkml:brushProperty name="height" value="0.025" units="cm"/>
    </inkml:brush>
  </inkml:definitions>
  <inkml:trace contextRef="#ctx0" brushRef="#br0">1 302 5157,'0'0'19869,"9"-5"-18272,8-5-1310,-1-1 1,-1-1-1,0 0 1,-1-1 0,21-23-1,65-89-158,-45 53 184,-55 72-292,0 0 0,0 0 1,0-1-1,0 1 0,0 0 1,0 0-1,0-1 0,0 1 1,0 0-1,0 0 0,0-1 0,1 1 1,-1 0-1,0 0 0,0-1 1,0 1-1,0 0 0,1 0 0,-1 0 1,0-1-1,0 1 0,0 0 1,1 0-1,-1 0 0,0 0 1,0 0-1,1 0 0,-1-1 0,0 1 1,0 0-1,1 0 0,-1 0 1,0 0-1,0 0 0,1 0 0,-1 0 1,0 0-1,0 0 0,1 0 1,-1 0-1,0 0 0,1 0 1,-1 0-1,0 0 0,0 1 0,1-1 1,-1 0-1,0 0 0,0 0 1,0 0-1,1 0 0,-1 1 1,0-1-1,0 0 0,0 0 0,1 0 1,-1 1-1,0-1 0,0 0 1,0 0-1,0 1 0,0-1 0,1 0 1,0 29 421,-11 36 25,10-63-455,-8 35 60,1 0 0,2 0 1,1 0-1,3 55 0,1-91-132,0 0 0,0 0 1,0 0-1,1 0 0,-1 0 0,0 0 0,0 0 0,1 0 1,-1-1-1,1 1 0,-1 0 0,1 0 0,-1 0 0,1-1 1,-1 1-1,1 0 0,0-1 0,-1 1 0,1 0 1,0-1-1,0 1 0,-1-1 0,1 1 0,0-1 0,0 1 1,0-1-1,0 0 0,0 1 0,0-1 0,-1 0 0,1 0 1,0 0-1,0 0 0,0 0 0,0 0 0,2 0 0,-1 0-394,-1 0 0,1-1 0,0 1 0,0 0 0,-1-1 0,1 0 0,0 1 0,-1-1 0,1 0 0,-1 0 0,1 0 0,2-2 0,13-17-7934</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293"/>
    </inkml:context>
    <inkml:brush xml:id="br0">
      <inkml:brushProperty name="width" value="0.025" units="cm"/>
      <inkml:brushProperty name="height" value="0.025" units="cm"/>
    </inkml:brush>
  </inkml:definitions>
  <inkml:trace contextRef="#ctx0" brushRef="#br0">1 24 17969,'0'0'14798,"76"11"-14798,-43-19-480,1 0-2147,-4-1-2626,-2-1-3651</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294"/>
    </inkml:context>
    <inkml:brush xml:id="br0">
      <inkml:brushProperty name="width" value="0.025" units="cm"/>
      <inkml:brushProperty name="height" value="0.025" units="cm"/>
    </inkml:brush>
  </inkml:definitions>
  <inkml:trace contextRef="#ctx0" brushRef="#br0">196 267 13196,'0'0'13149,"-5"-8"-10822,2 4-2105,1 0 0,-1 0 0,0 0 0,1 1-1,-2-1 1,1 1 0,0 0 0,-1 0 0,0 0-1,-6-4 1,8 6-173,-1 0 0,0 0-1,1 0 1,-1 0 0,0 1-1,0-1 1,1 1 0,-1 0 0,0 0-1,0 0 1,0 0 0,1 0-1,-1 1 1,0-1 0,0 1 0,1-1-1,-1 1 1,0 0 0,1 0-1,-1 1 1,1-1 0,-1 0-1,-3 4 1,2-3-38,0 2 1,0-1-1,0 0 0,0 1 0,0 0 0,1 0 0,-1 0 1,1 0-1,0 1 0,0-1 0,1 1 0,-1 0 1,1-1-1,0 1 0,1 0 0,-1 0 0,1 1 1,0-1-1,0 0 0,0 7 0,1-11-7,1 0 0,-1 0 0,0 0 0,1 0 0,-1 0 0,1 0 0,-1 0 0,1 0 0,0 0 1,-1 0-1,1 0 0,0 0 0,0 0 0,0-1 0,-1 1 0,1 0 0,0 0 0,0-1 0,0 1 0,0-1 0,0 1 0,0-1 0,0 1 0,0-1 0,1 0 0,-1 0 0,0 1 0,0-1 0,0 0 0,0 0 0,0 0 0,0 0 1,2 0-1,42-3 109,-36 0-113,-1 0 0,1 0 0,-1 0 0,0-1 0,0 0 0,0-1 0,0 0 0,-1 0 0,0-1 0,0 0 0,0 0 0,-1 0 0,0-1 0,0 0 0,-1 0 0,1-1 0,5-11 0,-5 9 0,-1-1 0,0 0 0,0-1 0,-1 1 0,0-1 0,-1 0 0,0 0 0,-1 0 0,-1 0 0,0-1 0,0 1 0,-2-17 0,0 26 0,0 0 0,0 0 0,0 0 0,0-1 0,0 1 0,-1 0 0,1 0 0,-1 1 0,0-1 0,1 0 0,-1 1 0,-1-1 0,1 1 0,0-1 0,-1 1 0,1 0 0,-1 0 0,0 0 0,1 0 0,-1 1 0,0-1 0,0 1 0,0-1 0,0 1 0,-1 0 0,1 1 0,0-1 0,0 0 0,-1 1 0,1 0 0,-5 0 0,-1-1 0,0 1 0,0 0 0,0 1 0,0 0 0,0 0 0,0 1 0,0 1 0,0-1 0,0 1 0,-10 6 0,7-3 3,-35 21 8,45-26-15,0 0 0,0 0 0,1 0 0,-1 1 1,0-1-1,1 1 0,-1 0 0,0-1 0,1 1 1,0 0-1,0 0 0,-1 0 0,1 0 0,0 0 1,0 0-1,1 0 0,-1 0 0,0 3 0,1-4-130,1 0-1,-1 0 0,1 0 1,0 0-1,-1 0 0,1-1 1,0 1-1,0 0 0,0 0 1,-1-1-1,1 1 0,0-1 1,0 1-1,0-1 0,0 1 1,0-1-1,0 1 0,0-1 1,0 0-1,0 0 0,0 0 1,0 1-1,1-1 1,-1 0-1,0 0 0,0 0 1,1-1-1,41 2-4897,-34-1 3302,28 0-4687</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295"/>
    </inkml:context>
    <inkml:brush xml:id="br0">
      <inkml:brushProperty name="width" value="0.025" units="cm"/>
      <inkml:brushProperty name="height" value="0.025" units="cm"/>
    </inkml:brush>
  </inkml:definitions>
  <inkml:trace contextRef="#ctx0" brushRef="#br0">203 0 13773,'0'0'17462,"-12"4"-16693,-6 3-662,0 0 1,1 1-1,0 0 1,-24 18-1,35-22-94,0 0 0,0 0-1,0 1 1,1-1-1,0 2 1,0-1-1,0 0 1,0 1-1,1 0 1,0 0-1,0 0 1,1 1-1,0-1 1,0 1-1,0 0 1,1 0-1,-2 9 1,4-15-13,0 1 0,0-1 0,0 1 0,0-1 0,1 1 0,-1-1 0,1 1 0,-1-1 0,1 1 0,-1-1 0,1 0 0,0 1 0,0-1 0,0 0 0,-1 0 0,1 0 0,1 1 0,-1-1 0,0 0 0,0 0 0,0-1 0,0 1 0,1 0 0,-1 0 0,0 0 0,1-1 0,-1 1 0,1-1 0,-1 1 0,1-1 0,1 1 0,55 7 0,-48-8 0,116 3-7895</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41.512"/>
    </inkml:context>
    <inkml:brush xml:id="br0">
      <inkml:brushProperty name="width" value="0.025" units="cm"/>
      <inkml:brushProperty name="height" value="0.025" units="cm"/>
    </inkml:brush>
  </inkml:definitions>
  <inkml:trace contextRef="#ctx0" brushRef="#br0">1 62 11691,'0'0'21076,"74"-53"-21076,-27 47 0,-2 3 0,0 3 0,-10 0 0,-7 4 0,-7 5 0,-6-3-7495,-2-3-15439</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296"/>
    </inkml:context>
    <inkml:brush xml:id="br0">
      <inkml:brushProperty name="width" value="0.025" units="cm"/>
      <inkml:brushProperty name="height" value="0.025" units="cm"/>
    </inkml:brush>
  </inkml:definitions>
  <inkml:trace contextRef="#ctx0" brushRef="#br0">0 37 14798,'0'0'8904,"63"14"-6982,-17-14-544,9 0-770,8 0-384,1-5-192,-2-2 32,-6 0-256,-8 0-1569,-6-2-1218,-13 2-609,-7-2-2882</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297"/>
    </inkml:context>
    <inkml:brush xml:id="br0">
      <inkml:brushProperty name="width" value="0.025" units="cm"/>
      <inkml:brushProperty name="height" value="0.025" units="cm"/>
    </inkml:brush>
  </inkml:definitions>
  <inkml:trace contextRef="#ctx0" brushRef="#br0">232 167 16335,'0'0'6962,"-9"0"-4699,-3 1-2060,0 0 0,0 1 0,1 0 0,-1 1-1,0 0 1,1 1 0,-1 0 0,1 1 0,0 0 0,1 1 0,-1 0-1,1 1 1,0 0 0,1 1 0,0-1 0,0 2 0,0-1 0,-8 13-1,16-20-176,0 1-1,0-1 1,-1 1-1,1 0 1,0-1-1,0 1 1,1 0-1,-1 0 1,0 0-1,1-1 1,-1 1-1,1 0 1,-1 0-1,1 0 1,0 0-1,0 0 1,0 0-1,0 0 1,0 0-1,0 0 0,1 0 1,-1 0-1,1 0 1,-1 0-1,1 0 1,1 2-1,0-2 20,0 0-1,0 0 1,0 0 0,1-1-1,-1 1 1,1-1-1,-1 1 1,1-1 0,0 0-1,-1 0 1,1 0-1,0 0 1,0-1-1,0 1 1,5-1 0,7 1 100,0 0 1,0-1-1,0-1 1,0-1-1,27-6 1,-31 4-99,1-1 1,-1 0-1,0-1 1,0 0 0,-1 0-1,1-1 1,-2-1-1,1 0 1,-1 0 0,0-1-1,14-18 1,-19 21-24,1 0 0,-1 0 0,0 0 0,0-1 1,0 1-1,-1-1 0,0 0 0,0 0 0,-1 0 0,0 0 1,-1-1-1,1 1 0,-1-1 0,0 1 0,-1-1 0,0 1 0,0-1 1,-1 1-1,0-1 0,-3-12 0,1 15-24,0 0 0,0 0 0,-1 0 0,1 1 0,-1-1 0,0 1 0,0 0 0,-1 0 0,1 0 0,-1 1 0,0 0 0,0 0 0,0 0 0,0 0 0,-1 1 0,1 0 0,-1 0 0,1 0 0,-9-1 0,5 1 0,-1 0 0,1 0 0,0 1 0,-1 0 0,1 1 0,-1 0 0,1 0 0,-1 1 0,1 0 0,0 1 0,-14 4 0,21-6-73,0 1 0,0-1-1,1 1 1,-1 0 0,0-1 0,1 1 0,-1 0 0,0 0-1,1 0 1,-1 1 0,1-1 0,-1 0 0,1 1-1,0-1 1,0 0 0,-1 1 0,1 0 0,0-1 0,0 1-1,1 0 1,-1-1 0,0 1 0,1 0 0,-1 0 0,1-1-1,-1 1 1,1 0 0,0 0 0,-1 0 0,1 0-1,0 0 1,1 0 0,-1 0 0,0-1 0,1 4 0,0-2-199,1 1 0,0-1 0,-1 0 0,1 0 0,0 0 1,0 0-1,1 0 0,-1-1 0,1 1 0,-1-1 1,1 1-1,0-1 0,0 0 0,0 0 0,0 0 0,0 0 1,6 1-1,29 8-5536,6-3-3150</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298"/>
    </inkml:context>
    <inkml:brush xml:id="br0">
      <inkml:brushProperty name="width" value="0.025" units="cm"/>
      <inkml:brushProperty name="height" value="0.025" units="cm"/>
    </inkml:brush>
  </inkml:definitions>
  <inkml:trace contextRef="#ctx0" brushRef="#br0">68 0 17617,'0'0'8637,"-8"6"-6064,2-2-2218,0 1 0,0-1-1,0 1 1,1 1-1,0-1 1,-6 9 0,9-12-297,1 1 0,-1-1 1,1 1-1,-1-1 0,1 1 0,0-1 1,0 1-1,0 0 0,0-1 1,1 1-1,-1 0 0,1 0 0,-1 0 1,1 0-1,0 0 0,0-1 1,0 1-1,1 0 0,-1 0 1,1 0-1,-1 0 0,1-1 0,0 1 1,2 4-1,0-5-66,-1 1-1,0-1 1,1 0 0,-1 0-1,1-1 1,0 1 0,-1-1 0,1 1-1,0-1 1,0 0 0,0 0-1,0 0 1,0 0 0,0-1-1,0 1 1,0-1 0,1 0-1,-1 1 1,0-2 0,0 1-1,5-1 1,1 0-117,0 0-1,0 0 0,0-1 1,-1 0-1,1 0 0,13-7 1,-12 3-407,0 0 0,-1-1-1,0 0 1,0 0 0,-1-1 0,0-1 0,0 1 0,-1-1 0,0 0 0,-1-1 0,6-11 0,-80 178 7333,44-73-7476,20-67-723,1 1 0,0 30 0,3-36-5611</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299"/>
    </inkml:context>
    <inkml:brush xml:id="br0">
      <inkml:brushProperty name="width" value="0.025" units="cm"/>
      <inkml:brushProperty name="height" value="0.025" units="cm"/>
    </inkml:brush>
  </inkml:definitions>
  <inkml:trace contextRef="#ctx0" brushRef="#br0">22 0 4869,'0'0'15209,"8"4"-13955,0 1-1023,-1 0 0,0 0-1,0 1 1,0 0 0,0 0 0,-1 0-1,0 1 1,0 0 0,-1 1 0,0-1-1,0 1 1,-1 0 0,5 13 0,8 17 361,19 70 0,-26-72-291,-2 1-1,-2 0 1,-1 1-1,-1-1 1,-3 1 0,-1-1-1,-9 67 1,4-73-508,-1-1-1,-2 0 1,-22 56-1,19-64-583,0 0 0,-1 0 0,-1-1 0,-1-1 0,-22 26 0,-14 4-3816</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00"/>
    </inkml:context>
    <inkml:brush xml:id="br0">
      <inkml:brushProperty name="width" value="0.025" units="cm"/>
      <inkml:brushProperty name="height" value="0.025" units="cm"/>
    </inkml:brush>
  </inkml:definitions>
  <inkml:trace contextRef="#ctx0" brushRef="#br0">193 153 4965,'10'-12'955,"4"-5"128,4-3 1807,-2-1 0,26-42 0,-37 46 10,-13 14-219,-20 20-1284,1 10-1105,1 0 0,2 2 0,1 1 0,1 1 0,1 1 0,2 1 0,2 1 0,1 0 0,-21 64 0,30-75-190,1 0 1,0 1-1,2 0 0,1 0 1,1 0-1,1 1 1,1-1-1,5 42 0,-3-51-101,2 1 1,0-1-1,0 0 0,1 0 0,1-1 1,1 1-1,0-1 0,1-1 0,0 1 0,1-1 1,0-1-1,1 0 0,1 0 0,17 15 0,-4-9-848,0-1 0,1-1 0,1-1-1,1-1 1,0-1 0,56 17-1,3-6-5349</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01"/>
    </inkml:context>
    <inkml:brush xml:id="br0">
      <inkml:brushProperty name="width" value="0.025" units="cm"/>
      <inkml:brushProperty name="height" value="0.025" units="cm"/>
    </inkml:brush>
  </inkml:definitions>
  <inkml:trace contextRef="#ctx0" brushRef="#br0">199 233 13645,'0'0'13111,"-9"-6"-11141,3 2-1748,0 1 1,1 0-1,-1 0 0,0 1 1,-1-1-1,1 1 0,0 1 1,-1-1-1,1 1 1,-7 0-1,9 1-183,1 0-1,-1 0 1,1 0 0,-1 1 0,1 0 0,0-1-1,-1 1 1,1 1 0,0-1 0,0 0-1,0 1 1,0 0 0,0-1 0,0 1-1,0 0 1,1 1 0,-1-1 0,1 0-1,-1 1 1,1-1 0,0 1 0,0 0 0,0 0-1,0 0 1,-1 3 0,0-1-35,1 1 0,0-1 0,0 0 0,0 1 0,1-1-1,-1 1 1,1-1 0,1 1 0,-1 0 0,1 0 0,0-1 0,0 1 0,2 6 0,-2-9 3,1 0 1,0-1-1,-1 1 1,1 0-1,1-1 0,-1 1 1,0 0-1,1-1 0,-1 0 1,1 1-1,-1-1 0,1 0 1,0 0-1,0 0 1,0 0-1,1 0 0,-1 0 1,0-1-1,1 1 0,-1-1 1,1 1-1,-1-1 1,1 0-1,0 0 0,-1 0 1,1 0-1,3 0 0,3 0 2,0-1-1,-1 0 0,1 0 1,-1-1-1,1 0 0,-1 0 0,1-1 1,-1 0-1,0-1 0,1 0 1,-1 0-1,-1-1 0,1 0 1,0 0-1,-1-1 0,0 1 0,0-2 1,0 1-1,-1-1 0,0 0 1,0 0-1,9-13 0,-9 11-1,0 0 0,0-1-1,-1 1 1,0-1 0,0 0 0,-1-1-1,-1 1 1,1-1 0,-1 0 0,-1 1-1,0-1 1,0 0 0,-1-1 0,-1 1-1,1 0 1,-2 0 0,1 0 0,-1 0-1,-4-15 1,3 20-7,-1-1 0,1 0 0,-1 0 0,-1 1 0,1 0 0,-1-1 0,0 1 0,0 1 0,0-1 0,-1 1 0,0-1 0,0 1 0,0 1 0,0-1 0,0 1 0,-1 0 0,0 0 0,1 0 0,-1 1 0,0 0 0,0 0 0,-1 0 0,1 1 0,0 0 0,0 0 0,-10 1 0,7-1 0,1 1 0,0 0 0,0 0 0,0 1 0,-1 0 0,1 1 0,0 0 0,0 0 0,1 1 0,-1 0 0,0 0 0,1 0 0,0 1 0,0 1 0,0-1 0,0 1 0,1 0 0,-1 0 0,1 1 0,-5 7 0,9-12-82,1 1 0,-1 0 0,1 0 0,0 0 0,0 0 0,0 0 0,0 0 0,0 0 0,0 0 0,1 1 0,-1-1 0,1 0 0,-1 1 0,1-1 0,0 0 0,0 3 0,0-4-81,1 1-1,-1-1 1,1 0-1,-1 0 1,1 1-1,0-1 1,-1 0 0,1 0-1,0 0 1,0 0-1,0 0 1,0 0-1,0 0 1,0 0 0,0 0-1,0-1 1,0 1-1,0 0 1,0-1 0,2 2-1,5 0-896,1 1 1,-1-1-1,0-1 0,1 1 1,-1-1-1,1-1 0,8 0 1,23 0-7547</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02"/>
    </inkml:context>
    <inkml:brush xml:id="br0">
      <inkml:brushProperty name="width" value="0.025" units="cm"/>
      <inkml:brushProperty name="height" value="0.025" units="cm"/>
    </inkml:brush>
  </inkml:definitions>
  <inkml:trace contextRef="#ctx0" brushRef="#br0">72 1 14061,'0'0'13960,"-4"9"-13047,-10 28-359,1 0 1,2 1-1,1 0 0,2 0 1,-4 57-1,12-94-534,0 1 0,0-1 0,0 1 0,1 0 0,-1-1 0,0 0 0,1 1 0,-1-1 0,1 1 1,-1-1-1,1 1 0,-1-1 0,1 0 0,0 1 0,0-1 0,0 0 0,0 0 0,0 0 0,0 0 0,0 0 0,0 0 0,3 2 0,-1-2-11,0 1 0,0-1 0,0 0 0,1 0 0,-1 0 0,0 0 0,1-1 0,-1 1 0,0-1 0,5 0 0,2-1-41,1 0 0,0 0 0,0-1 0,0 0 0,19-8 0,45-22-2808,-26 9-6342,-35 17 491</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03"/>
    </inkml:context>
    <inkml:brush xml:id="br0">
      <inkml:brushProperty name="width" value="0.025" units="cm"/>
      <inkml:brushProperty name="height" value="0.025" units="cm"/>
    </inkml:brush>
  </inkml:definitions>
  <inkml:trace contextRef="#ctx0" brushRef="#br0">1 112 17617,'0'0'10538,"53"0"-9033,-4-8-320,16-3-544,11-1-257,7 0-256,2 1-64,-2 1-32,-8 4-128,-8 0-288,-11 2-673,-8-3-609,-11 3-1601,-9-6-1281,-12 0-2082</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04"/>
    </inkml:context>
    <inkml:brush xml:id="br0">
      <inkml:brushProperty name="width" value="0.025" units="cm"/>
      <inkml:brushProperty name="height" value="0.025" units="cm"/>
    </inkml:brush>
  </inkml:definitions>
  <inkml:trace contextRef="#ctx0" brushRef="#br0">248 258 8232,'0'0'21086,"0"-8"-20258,0 6-794,0 0 0,0 1 0,1-1 0,-1 0 0,-1 0 1,1 1-1,0-1 0,0 0 0,-1 1 0,1-1 0,-1 0 0,1 1 0,-1-1 0,0 1 0,1-1 1,-1 1-1,0-1 0,0 1 0,0-1 0,0 1 0,-3-2 0,0 1 35,0 1 0,0-1 1,-1 1-1,1 0 0,-1 1 0,1-1 0,-1 1 0,1-1 0,-10 2 0,4 0-3,-1 0 0,1 0 0,-1 1-1,1 1 1,0-1 0,0 2 0,0 0 0,0 0-1,-10 6 1,15-7-40,0-1 0,0 1 0,1 0 1,0 0-1,0 1 0,-1-1 0,2 1 0,-1 0 0,0 0 0,1 0 0,0 0 0,0 1 0,0-1 0,1 1 1,-1 0-1,1 0 0,0 0 0,0 0 0,-1 10 0,2-14-26,1 1 0,0-1 0,0 1 0,0-1 0,0 1 0,1-1 0,-1 0 0,0 1 0,1-1 0,-1 1 0,1-1 0,-1 0 0,1 1 0,-1-1 0,1 0 0,0 0 0,0 1 0,0-1 0,0 0 0,0 0 0,0 0 0,0 0 0,0 0 0,0 0 0,2 1 0,1 0 0,0-1 0,0 1 0,0-1 0,0 0 0,1 0 0,-1 0 0,0 0 0,0-1 0,5 0 0,4 0 0,1 0 0,-1-2 0,0 0 0,0 0 0,17-6 0,-18 3 0,0 0 0,0-2 0,-1 1 0,1-1 0,-2-1 0,1 0 0,-1-1 0,0 0 0,-1 0 0,0-1 0,0 0 0,-1 0 0,-1-1 0,0-1 0,0 1 0,-1-1 0,0 0 0,-1 0 0,-1-1 0,0 1 0,0-1 0,-1 0 0,-1 0 0,1-23 0,-3 33 0,0 0 0,0-1 0,0 1 0,-1-1 0,1 1 0,-1-1 0,0 1 0,0 0 0,0 0 0,-1-1 0,1 1 0,-1 0 0,1 0 0,-1 0 0,0 0 0,-1 1 0,1-1 0,0 1 0,-1-1 0,1 1 0,-1 0 0,0-1 0,0 2 0,1-1 0,-1 0 0,-1 0 0,1 1 0,0 0 0,0 0 0,-1-1 0,1 2 0,0-1 0,-1 0 0,1 1 0,-1 0 0,1 0 0,-5 0 0,1 0 0,0 0 0,0 0 0,0 1 0,0 0 0,0 1 0,0-1 0,0 1 0,1 0 0,-1 1 0,1 0 0,-1 0 0,1 0 0,0 1 0,0 0 0,1 0 0,-1 0 0,-9 11 0,13-12-355,-1 1 0,0 0 0,1 0 0,0 0 0,0 1-1,0-1 1,0 0 0,1 1 0,-1-1 0,1 1 0,1 0 0,-1-1 0,0 9 0,1-11 130,1 0 1,-1 0 0,0 0 0,1 0 0,-1 0 0,1-1-1,-1 1 1,1 0 0,0 0 0,0-1 0,0 1 0,0 0-1,0-1 1,0 1 0,0-1 0,1 0 0,-1 1 0,1-1-1,-1 0 1,1 0 0,-1 0 0,1 0 0,-1 0-1,1 0 1,0 0 0,0 0 0,0-1 0,-1 1 0,1-1-1,0 1 1,0-1 0,0 0 0,0 0 0,3 0 0,24 1-6562</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05"/>
    </inkml:context>
    <inkml:brush xml:id="br0">
      <inkml:brushProperty name="width" value="0.025" units="cm"/>
      <inkml:brushProperty name="height" value="0.025" units="cm"/>
    </inkml:brush>
  </inkml:definitions>
  <inkml:trace contextRef="#ctx0" brushRef="#br0">101 130 19506,'0'0'7720,"-49"65"-5574,28-33-288,6 1-801,3 3-577,8-3-480,4-5 0,0-5 0,11-7 0,7-9 0,0-5 0,2-2-384,-2-13-1698,-5-10-2082,-5-11-1890,-3-5-4292</inkml:trace>
  <inkml:trace contextRef="#ctx0" brushRef="#br0" timeOffset="1">65 0 19603,'0'0'10538</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3:04.217"/>
    </inkml:context>
    <inkml:brush xml:id="br0">
      <inkml:brushProperty name="width" value="0.025" units="cm"/>
      <inkml:brushProperty name="height" value="0.025" units="cm"/>
    </inkml:brush>
  </inkml:definitions>
  <inkml:trace contextRef="#ctx0" brushRef="#br0">194 26 5221,'0'0'13036,"-3"-5"-12603,2 4-418,1 0-1,-1 0 1,0 0 0,1 0 0,-1 1 0,1-1 0,-1 0-1,1 0 1,0 0 0,-1 0 0,1 0 0,0 0 0,0 0-1,-1 0 1,1 0 0,0 0 0,0 0 0,0 0 0,1-2 0,16 7 667,18 7-305,-5-6-306,1-2 1,0 0-1,0-2 1,45-4-1,-75 3-64,0 0-1,1 0 1,-1-1-1,1 1 1,-1 0-1,1 0 0,-1-1 1,1 1-1,-1-1 1,0 1-1,1-1 1,-1 1-1,0-1 1,1 0-1,-1 0 1,0 0-1,2-1 0,-3 1 3,-1 0-1,1 1 0,-1-1 1,0 0-1,1 1 0,-1-1 1,1 1-1,-1-1 0,0 1 1,0-1-1,1 1 0,-1-1 0,0 1 1,0 0-1,1-1 0,-1 1 1,0 0-1,0 0 0,0 0 1,0-1-1,1 1 0,-1 0 1,0 0-1,0 0 0,0 0 0,0 1 1,1-1-1,-1 0 0,0 0 1,-1 1-1,-55 0 272,0 3 1,0 2-1,0 3 0,1 2 0,-98 33 1,237-56 12,232-32-63,-494 52 474,167-5-692,20-3-3050,17-4-2472</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07"/>
    </inkml:context>
    <inkml:brush xml:id="br0">
      <inkml:brushProperty name="width" value="0.025" units="cm"/>
      <inkml:brushProperty name="height" value="0.025" units="cm"/>
    </inkml:brush>
  </inkml:definitions>
  <inkml:trace contextRef="#ctx0" brushRef="#br0">0 60 6246,'0'0'15535,"80"-37"-14703,-32 37-95,7 0-192,6 1-321,1-1-128,-2 0-545,-9 0-2049,-10-9-1794,-14-5-3651</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08"/>
    </inkml:context>
    <inkml:brush xml:id="br0">
      <inkml:brushProperty name="width" value="0.025" units="cm"/>
      <inkml:brushProperty name="height" value="0.025" units="cm"/>
    </inkml:brush>
  </inkml:definitions>
  <inkml:trace contextRef="#ctx0" brushRef="#br0">150 0 17649,'0'0'3251,"-10"4"-1404,-28 12-470,36-14-1294,0 0 0,1-1 0,-1 1 0,1 0 0,-1 0 1,1 0-1,0 0 0,-1 0 0,1 0 0,0 0 0,0 0 0,1 0 0,-1 1 0,0-1 0,1 0 0,-1 0 0,1 1 0,0-1 0,0 0 0,0 1 0,0-1 1,0 0-1,1 1 0,0 2 0,-1 5 114,-1 175 541,-18 344 2790,-3-333-3157,0-8 495,2 209 0,20-395-866,0 1 0,1 0 0,-1-1 0,0 1 0,1 0 0,0-1 0,0 1 0,0-1 0,0 1 0,0-1 0,0 1 0,0-1 0,1 0 0,-1 1 0,1-1 0,0 0 0,0 0 0,0 0 0,0 0 0,2 1 0,1 0 0,0 0 0,0 0 0,0-1 0,0 0 0,1 0 0,-1 0 0,1-1 0,-1 0 0,8 1 0,4 0 0,-1-2 0,1 0 0,0-1 0,-1 0 0,32-8 0,65-25-1665,-42 1-4336,-36 10-9267</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09"/>
    </inkml:context>
    <inkml:brush xml:id="br0">
      <inkml:brushProperty name="width" value="0.025" units="cm"/>
      <inkml:brushProperty name="height" value="0.025" units="cm"/>
    </inkml:brush>
  </inkml:definitions>
  <inkml:trace contextRef="#ctx0" brushRef="#br0">15 0 8552,'0'0'19939,"1"13"-18316,-8 83-165,2-67-1060,3 1 1,1 56-1,1-83-667,1-1 0,-1 1 0,1 0 0,0-1 0,0 1 0,0-1 0,0 0 0,1 1 0,-1-1 0,1 0 0,-1 0 0,1 1 0,0-1 0,0-1 0,2 3 0,-3-3 8,0 0 0,1 0 1,-1 0-1,0 0 0,1-1 0,-1 1 0,0 0 1,1-1-1,-1 1 0,1-1 0,-1 1 0,1-1 1,0 0-1,-1 0 0,1 0 0,-1 0 0,1 0 1,-1 0-1,1 0 0,-1 0 0,1-1 0,-1 1 1,1 0-1,-1-1 0,1 0 0,-1 1 0,1-1 1,1-1-1,10-12-7250</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10"/>
    </inkml:context>
    <inkml:brush xml:id="br0">
      <inkml:brushProperty name="width" value="0.025" units="cm"/>
      <inkml:brushProperty name="height" value="0.025" units="cm"/>
    </inkml:brush>
  </inkml:definitions>
  <inkml:trace contextRef="#ctx0" brushRef="#br0">0 31 12492,'0'0'17616,"68"16"-17423,-18-16-129,1 0-385,1-10-2177,3-6-3396,4-4-7686</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11"/>
    </inkml:context>
    <inkml:brush xml:id="br0">
      <inkml:brushProperty name="width" value="0.025" units="cm"/>
      <inkml:brushProperty name="height" value="0.025" units="cm"/>
    </inkml:brush>
  </inkml:definitions>
  <inkml:trace contextRef="#ctx0" brushRef="#br0">120 321 4805,'0'0'1179,"11"-11"3775,-3 3-4011,43-48 3347,-47 51-3543,-1 1 0,1-1 0,-1 0 0,0 0 0,0 0 0,-1-1-1,0 1 1,0-1 0,0 1 0,0-1 0,-1 0 0,1-6-1,-3 11-605,1 0 0,-1 0 0,0 0 0,0 0 0,0 0 0,0 0 0,0 0-1,0 1 1,0-1 0,0 0 0,0 1 0,0-1 0,0 1 0,0-1 0,0 1-1,0-1 1,-1 1 0,1 0 0,0 0 0,0 0 0,0-1 0,-1 1 0,1 0-1,0 1 1,0-1 0,-1 0 0,0 0 0,-39 4 217,34-2-313,0 1 0,0 0 0,1 0 0,-1 1 0,1 0 0,0 0 0,0 0 0,0 1 0,0 0 0,1 0 0,0 1 0,0-1 0,1 1 0,-1 0 0,1 0 0,0 1 0,1-1 0,0 1 0,0 0 0,0 0 0,1 0 0,0 0 0,0 0 0,1 1 0,0-1 0,0 0 0,1 14 0,0-19-25,1-1 0,-1 1 0,1 0 0,0 0 0,0-1 0,0 1 0,0 0 0,0-1 0,0 1 0,0-1 1,1 1-1,-1-1 0,0 0 0,1 1 0,-1-1 0,1 0 0,-1 0 0,1 0 0,0 0 0,0 0 0,-1-1 0,1 1 0,0 0 0,0-1 0,0 1 0,0-1 0,0 0 0,-1 0 0,1 0 0,3 0 0,4 1 28,1-1 0,-1 0-1,1-1 1,18-3 0,-15 0-29,0 0 0,-1-1 1,1 0-1,-1-1 1,0 0-1,-1-1 0,0-1 1,19-15-1,-16 11 2,0-1 0,-1-1-1,0 0 1,-1-1 0,16-26 0,-25 36-16,0 0-1,0 0 1,0 0 0,-1-1 0,0 1 0,0-1 0,0 0 0,-1 1 0,0-1 0,0 0 0,0 0 0,-1 0 0,0 0 0,0 0 0,-1 0 0,1 0 0,-1 0 0,-2-6 0,1 8-2,0-1 0,-1 1 0,1 0 0,-1 1 0,0-1 0,0 0 0,0 1 0,0-1 0,-1 1 0,0 0 0,1 0 0,-1 1 0,0-1 0,0 1-1,0 0 1,-1 0 0,1 0 0,-1 0 0,1 1 0,-1 0 0,1 0 0,-1 0 0,-5 0 0,-8-1-3,1 0 0,-1 1 0,0 1 0,0 1 0,0 1 0,-26 5 0,31-4 0,1 0 0,0 1 0,0 0 0,1 1 0,-1 0 0,1 1 0,0 0 0,0 1 0,-19 16 0,30-23-44,-1 0 0,1 1 0,0-1 0,-1 0 0,1 0 0,0 0 0,-1 1 0,1-1 0,0 0 1,-1 1-1,1-1 0,0 0 0,0 0 0,-1 1 0,1-1 0,0 0 0,0 1 0,-1-1 0,1 1 0,0-1 0,0 0 0,0 1 0,0-1 0,0 1 0,0-1 0,0 0 0,0 1 0,0-1 0,0 1 1,0-1-1,0 0 0,0 1 0,0-1 0,0 1 0,0-1 0,0 0 0,0 1 0,1-1 0,-1 1 0,0-1 0,0 0 0,0 1 0,1-1 0,-1 0 0,0 1 0,1-1 0,25 6-4950,35-8-6566,-30-3 744</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12"/>
    </inkml:context>
    <inkml:brush xml:id="br0">
      <inkml:brushProperty name="width" value="0.025" units="cm"/>
      <inkml:brushProperty name="height" value="0.025" units="cm"/>
    </inkml:brush>
  </inkml:definitions>
  <inkml:trace contextRef="#ctx0" brushRef="#br0">93 0 8456,'0'0'21028,"-6"13"-19736,-10 21-1043,2 1 0,1 1-1,2 0 1,2 1 0,1 0 0,1 0 0,-1 56 0,8-91-249,0-1 0,0 1 1,0 0-1,0 0 0,1 0 0,-1 0 0,1 0 1,-1-1-1,1 1 0,0 0 0,0 0 0,-1-1 1,1 1-1,0 0 0,1-1 0,-1 1 0,0-1 1,0 0-1,1 1 0,-1-1 0,0 0 0,3 2 1,0-1-1,-1-1 1,1 1-1,0-1 1,0 1-1,0-1 0,0 0 1,0 0-1,0-1 1,8 1-1,4-1-9,0-1 0,0-1-1,0-1 1,22-5 0,-12 1-298,11-3-1587,-14 2-3075</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13"/>
    </inkml:context>
    <inkml:brush xml:id="br0">
      <inkml:brushProperty name="width" value="0.025" units="cm"/>
      <inkml:brushProperty name="height" value="0.025" units="cm"/>
    </inkml:brush>
  </inkml:definitions>
  <inkml:trace contextRef="#ctx0" brushRef="#br0">1 90 11563,'0'0'9588,"9"2"-7122,40 3 32,0-1 0,82-6 0,111-21-1719,-121 10-607,-45 8-472,54-7-2260,-48-8-2838,-63 12 1743,-11-1-2150,-7 1-3254</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14"/>
    </inkml:context>
    <inkml:brush xml:id="br0">
      <inkml:brushProperty name="width" value="0.025" units="cm"/>
      <inkml:brushProperty name="height" value="0.025" units="cm"/>
    </inkml:brush>
  </inkml:definitions>
  <inkml:trace contextRef="#ctx0" brushRef="#br0">227 173 1057,'0'0'20243,"-11"-4"-17296,6 0-2703,-1 1 0,0 1 0,-1-1 0,1 1 0,0 0 0,-1 1 0,1-1 1,-1 1-1,1 0 0,-1 1 0,0 0 0,1 0 0,-1 0 0,1 1 0,-1 0 0,1 0 0,-1 1 0,1 0 0,-1 0 0,1 0 0,0 1 0,0 0 1,0 0-1,-7 5 0,8-3-177,0-1 0,1 1 0,0 0 0,0 1 0,0-1 0,1 1 0,-1 0 0,1-1 0,1 1 0,-1 1 0,1-1 0,0 0 0,1 1 0,-1-1 0,1 1 0,0-1 0,1 9 0,-1-11-46,1-1-1,1 1 0,-1-1 1,1 1-1,-1 0 1,1-1-1,0 1 0,0-1 1,0 0-1,1 1 0,-1-1 1,1 0-1,0 0 1,0 0-1,0 0 0,0 0 1,1 0-1,-1-1 1,1 1-1,0-1 0,-1 1 1,1-1-1,0 0 0,0 0 1,0-1-1,1 1 1,-1 0-1,0-1 0,1 0 1,-1 0-1,1 0 0,5 1 1,1-2-7,1 1 1,0-1-1,0-1 1,-1 0-1,1 0 1,0-1-1,-1 0 1,0-1-1,1 0 1,-1-1-1,0 0 1,-1-1-1,1 0 1,-1 0-1,0-1 1,0 0-1,0 0 0,-1-1 1,9-10-1,-8 9 0,-1-1 0,0 1 0,-1-1 0,0-1 0,-1 0 0,1 0-1,-2 0 1,0 0 0,0-1 0,-1 0 0,0 0 0,0 0 0,-2 0 0,1-1-1,-1 0 1,-1 1 0,0-21 0,-1 28-14,-1 1 0,0-1 0,1 1 0,-1-1 0,0 1 0,-1-1 0,1 1 0,-1 0 0,1 0 0,-1-1 0,0 1 0,0 0 0,0 1 0,-1-1 0,1 0 0,-1 1 0,0-1 0,-3-2 0,0 1 0,0 0 0,-1 1 0,1 0 0,-1 0 0,1 1 0,-1-1 0,0 2 0,0-1 0,-8 0 0,3 0 0,-1 1 0,1 1 0,-1 0 0,1 0 0,-1 1 0,1 1 0,-1 0 0,1 1 0,0 1 0,-18 6 0,-15 19-863,44-28 787,-1 0 0,0 0 0,1 0 0,-1 0 0,1 0 0,0 1 0,-1-1 1,1 0-1,0 1 0,0-1 0,0 1 0,0 0 0,0-1 0,0 1 1,0 0-1,0 0 0,1-1 0,-1 1 0,1 0 0,-1 0 0,1 0 1,0 0-1,0 0 0,0 2 0,2-3-448,0 0-1,0 0 1,0 0-1,0 0 1,0 0-1,0-1 1,0 1-1,0-1 1,1 0-1,-1 0 1,0 1 0,0-1-1,0-1 1,1 1-1,-1 0 1,3-1-1,3 1-1956,20 0-5367</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15"/>
    </inkml:context>
    <inkml:brush xml:id="br0">
      <inkml:brushProperty name="width" value="0.025" units="cm"/>
      <inkml:brushProperty name="height" value="0.025" units="cm"/>
    </inkml:brush>
  </inkml:definitions>
  <inkml:trace contextRef="#ctx0" brushRef="#br0">1 1 21140,'0'0'11627,"18"62"-11627,-10-39 0,3-1 0,4-3 0,6-6 0,4-5 0,1-8 0,2 0-1954,-1-10-2562,-5-10-1282,-3-4-832,-2 2-4484</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16"/>
    </inkml:context>
    <inkml:brush xml:id="br0">
      <inkml:brushProperty name="width" value="0.025" units="cm"/>
      <inkml:brushProperty name="height" value="0.025" units="cm"/>
    </inkml:brush>
  </inkml:definitions>
  <inkml:trace contextRef="#ctx0" brushRef="#br0">160 283 12268,'0'0'11274,"-47"73"-8167,24-37-1345,-3 6-673,4-3-32,4-2-224,3-3-513,7-6-288,7-9 0,1-11-1377,6-8-2915,9-3-4517</inkml:trace>
  <inkml:trace contextRef="#ctx0" brushRef="#br0" timeOffset="1">452 1 25240,'0'0'7527</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3:05.370"/>
    </inkml:context>
    <inkml:brush xml:id="br0">
      <inkml:brushProperty name="width" value="0.025" units="cm"/>
      <inkml:brushProperty name="height" value="0.025" units="cm"/>
    </inkml:brush>
  </inkml:definitions>
  <inkml:trace contextRef="#ctx0" brushRef="#br0">65 17 3203,'0'0'12551,"-8"0"-11382,-8-1-668,4 1 1015,30 1-234,354 13 229,-663 6-753,164-7-230,283-38-145,76-11-2453,-188 34 1116,-36 1 801,-27 2 203,-19 3 164,0 2 0,1 1-1,-42 14 1,-61 12-2126,123-32-3469</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18"/>
    </inkml:context>
    <inkml:brush xml:id="br0">
      <inkml:brushProperty name="width" value="0.025" units="cm"/>
      <inkml:brushProperty name="height" value="0.025" units="cm"/>
    </inkml:brush>
  </inkml:definitions>
  <inkml:trace contextRef="#ctx0" brushRef="#br0">364 313 11243,'0'0'12262,"-7"-9"-9769,2 3-2097,3 3-285,-1 0 0,1 0 1,0 0-1,-1 1 0,1-1 0,-1 1 1,1 0-1,-1-1 0,0 1 0,0 0 1,0 1-1,-1-1 0,1 1 1,0-1-1,-1 1 0,1 0 0,0 0 1,-1 0-1,-7 0 0,-9 1 100,-1 0 0,1 2 0,-36 6-1,50-6-183,-1-1 0,0 1 0,0 1-1,1 0 1,0-1 0,-1 2-1,1-1 1,0 1 0,1 0-1,-1 0 1,1 1 0,0-1 0,0 1-1,-8 10 1,11-13-1,1-1 0,0 1 0,0-1 1,0 1-1,0 0 0,0-1 0,0 1 0,0 0 1,1 0-1,-1 0 0,1 0 0,-1 0 0,1 0 1,0-1-1,0 1 0,-1 0 0,1 0 0,1 0 1,-1 4-1,1-5-12,0 1 1,0-1 0,-1 0 0,1 0 0,0 0-1,0 0 1,0 0 0,0 0 0,0 0-1,1 0 1,-1 0 0,0 0 0,0-1 0,1 1-1,-1-1 1,0 1 0,1-1 0,-1 1-1,0-1 1,3 1 0,3 0 11,-1-1-1,0 1 1,1-1-1,-1 0 1,1-1 0,-1 0-1,1 0 1,-1 0-1,0-1 1,12-4 0,-5 0 3,0-2 0,0 0 0,-1 0 0,0-1 1,-1-1-1,0 0 0,0-1 0,-1 0 1,14-20-1,-17 22 60,-1-1 0,0 0 1,-1 0-1,0 0 0,0-1 1,-1 1-1,-1-1 0,0 0 1,0 0-1,-1-1 0,0 1 1,-1 0-1,-1-14 0,0 20-82,-1 1 0,1-1 0,-1 0 0,-1 1-1,1 0 1,-1-1 0,1 1 0,-1 0 0,0-1-1,-1 1 1,1 0 0,-1 1 0,0-1 0,0 0-1,0 1 1,0 0 0,-1-1 0,1 1 0,-1 0-1,0 1 1,0-1 0,0 1 0,0 0 0,0 0-1,0 0 1,-1 0 0,1 1 0,-1 0 0,1 0 0,-9-1-1,4 0-3,-1 2-1,1-1 0,0 1 1,0 0-1,-1 1 0,1 0 0,0 0 1,0 1-1,0 0 0,0 1 1,0 0-1,1 0 0,-1 1 1,-15 9-1,12-4 3,-1 1 1,1 1-1,-16 18 0,24-25-12,1 0-1,-1 0 0,1 1 1,0 0-1,0-1 1,1 1-1,-1 0 0,1 0 1,0 1-1,0-1 0,1 0 1,0 1-1,-1 9 1,2-14-73,0 0 0,0-1 1,1 1-1,-1 0 1,0 0-1,1 0 0,-1 0 1,1 0-1,-1 0 1,1 0-1,-1-1 1,1 1-1,0 0 0,-1 0 1,1-1-1,0 1 1,0 0-1,-1-1 0,1 1 1,0-1-1,0 1 1,0-1-1,0 1 0,0-1 1,0 0-1,0 1 1,0-1-1,0 0 0,0 0 1,0 0-1,1 0 1,41 2-4146,-32-3 2439,24 1-4268,3-1-3080</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19"/>
    </inkml:context>
    <inkml:brush xml:id="br0">
      <inkml:brushProperty name="width" value="0.025" units="cm"/>
      <inkml:brushProperty name="height" value="0.025" units="cm"/>
    </inkml:brush>
  </inkml:definitions>
  <inkml:trace contextRef="#ctx0" brushRef="#br0">36 0 19635,'0'0'9032,"-15"53"-7623,10-21-95,-2 3-353,3 3-545,0-2-416,4-3 0,0-3 0,0-3 0,7-6 0,1-5-1185,0-3-1378,-2-5-1921</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20"/>
    </inkml:context>
    <inkml:brush xml:id="br0">
      <inkml:brushProperty name="width" value="0.025" units="cm"/>
      <inkml:brushProperty name="height" value="0.025" units="cm"/>
    </inkml:brush>
  </inkml:definitions>
  <inkml:trace contextRef="#ctx0" brushRef="#br0">0 409 16432,'0'0'8680,"58"12"-7239,-14-12-256,9-7-544,3-4-321,1-2-256,-8-3-64,-9 1-160,-11 0-897,-13 0-801,-12-3-544,-4 1-192,-6-4-1795,-10-6-3778</inkml:trace>
  <inkml:trace contextRef="#ctx0" brushRef="#br0" timeOffset="1">87 0 16111,'0'0'9898,"84"13"-8169,-38-9-896,8 1-609,-4 0-192,-1-2-512,-7 0-2467,-10 0-2818,-8 0-5254</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22"/>
    </inkml:context>
    <inkml:brush xml:id="br0">
      <inkml:brushProperty name="width" value="0.025" units="cm"/>
      <inkml:brushProperty name="height" value="0.025" units="cm"/>
    </inkml:brush>
  </inkml:definitions>
  <inkml:trace contextRef="#ctx0" brushRef="#br0">1 104 14734,'0'0'11082,"86"-8"-9160,-22-4-576,12-2-546,7-1-383,6 2-225,-2 1-128,-6 3-32,-10 3-32,-11 2-929,-12 0-1185,-13 2-1185,-11 0-1538,-12 0-3619</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23"/>
    </inkml:context>
    <inkml:brush xml:id="br0">
      <inkml:brushProperty name="width" value="0.025" units="cm"/>
      <inkml:brushProperty name="height" value="0.025" units="cm"/>
    </inkml:brush>
  </inkml:definitions>
  <inkml:trace contextRef="#ctx0" brushRef="#br0">208 294 9161,'0'0'8568,"8"-9"-3454,25-31-1329,-32 39-3696,0-1 0,0 1 0,0 0 0,0-1 0,0 1 0,0-1 0,0 1 0,-1-1 0,1 1 0,-1-1 0,1 0 0,-1 1 0,1-1 0,-1 0 0,0 1 0,0-1 0,0 0 0,0 1 0,0-1 0,-1-2 0,1 3 7,-1 0-1,0 0 1,1 0 0,-1 0-1,0 0 1,0 0 0,0 0-1,0 0 1,0 0 0,0 1-1,0-1 1,0 0 0,0 1-1,0-1 1,-1 1 0,1-1-1,0 1 1,0 0 0,0-1 0,-2 1-1,-5-1 282,0 0 0,-1 1 0,1 0-1,0 0 1,-16 3 0,14 0-377,0 1 0,0 0 0,1 0 0,0 1 0,0 0 0,0 0 0,1 1 0,-1 1 0,1-1 0,1 1 0,-1 0 0,1 1 0,0 0 0,1 0 0,0 0 0,0 1 0,1 0 0,0 0 0,1 1 0,0-1 0,0 1 0,1 0 0,0 0 0,-2 15 0,5-23 0,0 0 0,0 0 0,0 0 0,0 0 0,0 0 0,1 0 0,-1 0 0,0 0 0,1 0 0,-1 0 0,1 0 0,0 0 0,0 0 0,0-1 0,0 1 0,0 0 0,0 0 0,0-1 0,1 1 0,-1-1 0,0 1 0,3 1 0,-1-2 0,0 1 0,0-1 0,0 0 0,0 1 0,0-2 0,0 1 0,1 0 0,-1-1 0,0 1 0,0-1 0,1 0 0,5-1 0,1 0 0,0 0 0,0-1 0,-1-1 0,1 1 0,-1-2 0,1 1 0,-1-1 0,13-8 0,-5 0 0,-1-1 0,0 0 0,-1-1 0,-1 0 0,0-2 0,-1 1 0,13-21 0,-19 26 0,0-1 0,-1 0 0,-1-1 0,0 1 0,-1-1 0,0 0 0,0 0 0,-1-1 0,-1 1 0,0-1 0,-1 1 0,0-24 0,-2 32-2,1 0-1,-1 0 1,0 0 0,0 0 0,-1 0-1,1 0 1,-1 0 0,0 0 0,0 0-1,0 1 1,0-1 0,-1 1-1,1-1 1,-1 1 0,0 0 0,0 0-1,0 0 1,-1 1 0,-3-4 0,0 2-13,0 0 0,0 1-1,0 0 1,-1 0 0,1 0 0,-1 1 0,1 0 0,-1 1 0,0-1 0,-10 1 0,10 1-15,0 0 0,0 0 0,1 1 0,-1 0 0,0 0 0,1 1 0,-1 0 0,1 0 0,0 1 0,-12 5 0,16-6 4,-1 0-1,0 1 0,1-1 0,-1 1 0,1 0 0,0 0 0,0 0 0,0 0 0,1 1 1,-1-1-1,1 1 0,-1 0 0,1-1 0,1 1 0,-1 0 0,0 0 0,1 0 0,0 0 1,-1 6-1,1-7-287,0-1 0,1 1 0,-1-1 1,1 1-1,-1 0 0,1-1 0,0 1 0,0-1 1,1 1-1,-1 0 0,0-1 0,1 1 1,0-1-1,-1 1 0,1-1 0,0 1 0,0-1 1,0 1-1,1-1 0,-1 0 0,1 0 1,-1 0-1,1 1 0,0-2 0,-1 1 0,1 0 1,0 0-1,1 0 0,-1-1 0,0 0 1,0 1-1,0-1 0,1 0 0,-1 0 0,5 1 1,23 4-5794</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24"/>
    </inkml:context>
    <inkml:brush xml:id="br0">
      <inkml:brushProperty name="width" value="0.025" units="cm"/>
      <inkml:brushProperty name="height" value="0.025" units="cm"/>
    </inkml:brush>
  </inkml:definitions>
  <inkml:trace contextRef="#ctx0" brushRef="#br0">88 137 20916,'0'0'10282,"-12"50"-8713,-3-24-1569,-3 1 0,2 1 0,4-1 0,2-4 0,6-5 0,4-9 0,0-6 0,3-3-2434,6-13-1634,2-11-3267,0-7-9481</inkml:trace>
  <inkml:trace contextRef="#ctx0" brushRef="#br0" timeOffset="1">51 1 21845,'0'0'8520</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26"/>
    </inkml:context>
    <inkml:brush xml:id="br0">
      <inkml:brushProperty name="width" value="0.025" units="cm"/>
      <inkml:brushProperty name="height" value="0.025" units="cm"/>
    </inkml:brush>
  </inkml:definitions>
  <inkml:trace contextRef="#ctx0" brushRef="#br0">36 50 6726,'-27'0'11072,"18"0"-8190,18 0 701,54-3-2474,114-21-1,-47 4-1040,-127 20-63,1-1-3,1 1 0,-1-1-1,1 1 1,-1 0 0,0 0 0,1 0-1,8 2 1,-5 9 191,-12 14 337,-20 36 777,11-32-1124,1 1-1,2 0 1,1 1-1,1 0 1,-4 42-1,10 7-133,13 135-1,-4-148-23,-3 0 0,-3 0 1,-10 82-1,8-142-11,-1 14 289,-2-1 1,0 0 0,-1 0 0,-12 32 0,15-47-250,0 0-1,-1-1 1,1 0 0,-1 1 0,0-1-1,0 0 1,0-1 0,-1 1 0,1 0 0,-1-1-1,0 0 1,0 0 0,0 0 0,0 0-1,-1-1 1,1 0 0,-1 1 0,1-2-1,-1 1 1,0 0 0,0-1 0,0 0-1,0 0 1,-8 0 0,11-1-73,0 0 0,1 1 0,-1-1 0,0 0 0,1 0 0,-1 0 0,0-1 0,1 1 1,-1 0-1,1-1 0,-1 1 0,0-1 0,1 1 0,-1-1 0,1 0 0,-1 0 0,1 0 0,0 1 0,-1-1 0,1-1 0,0 1 0,0 0 0,-1 0 0,1 0 0,-1-2 1,2 1-153,-1-1 1,1 1-1,-1 0 1,1-1-1,0 1 1,0 0-1,0-1 1,0 1-1,0 0 1,0-1-1,1 1 1,-1 0-1,1-1 1,0 1-1,0 0 1,0 0-1,0 0 1,2-4-1,10-17-8599,2-4-6947</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3:27.922"/>
    </inkml:context>
    <inkml:brush xml:id="br0">
      <inkml:brushProperty name="width" value="0.025" units="cm"/>
      <inkml:brushProperty name="height" value="0.025" units="cm"/>
      <inkml:brushProperty name="color" value="#E71224"/>
    </inkml:brush>
  </inkml:definitions>
  <inkml:trace contextRef="#ctx0" brushRef="#br0">2052 229 4548,'0'0'3897,"-2"-11"-2018,1 6-1779,0 1-1,-1-1 0,1 0 0,-1 0 1,0 1-1,-1-1 0,1 1 0,-1 0 1,0 0-1,0 0 0,0 0 0,0 0 1,-1 0-1,1 1 0,-1 0 0,0 0 1,0 0-1,0 0 0,-1 0 0,1 1 1,-8-3-1,-217-74 2038,189 67-1562,-3 0-452,-1 3 0,0 1 1,-90-3-1,-135 18-104,196 1 212,1 3-1,1 3 1,0 3 0,1 3-1,1 3 1,1 3 0,1 3-1,1 3 1,-82 54-1,120-67-82,2 1 0,0 2 0,2 1 0,0 0 0,2 2 0,0 0-1,2 2 1,-23 39 0,14-14 45,3 0 0,2 2 1,-33 106-1,50-136-125,1 0 0,1 0 0,1 1 0,1-1 0,1 1 0,2 0 0,0-1 0,1 1 0,2 0 0,0-1 0,2 0 0,1 1 0,0-2 0,2 1 0,1-1 0,1 0 0,1-1 0,26 40 0,3 0 2,3-1 1,2-3 0,79 78 0,-82-100-58,1-2 0,2-3 1,2-1-1,0-2 0,2-2 1,1-3-1,0-1 0,2-3 1,73 17-1,-63-25-67,0-2 0,1-4 0,0-2 0,0-2 0,118-16 0,-18-12-112,161-47-1,-249 53 542,0-4 0,-2-2 0,-2-4 0,0-3 0,-2-2 1,-2-4-1,63-49 0,-105 68-305,-1 0 1,-1-2 0,-1 0-1,-1-2 1,-1 0 0,-1-1 0,-1-1-1,-2-1 1,0 0 0,-2-1 0,-1-1-1,-2 0 1,-1-1 0,-1 0 0,-1 0-1,-2-1 1,-2 0 0,0 0 0,-3-56-1,-3 66 38,-2 1-1,0-1 1,-2 1-1,0 0 1,-1 1-1,-1 0 1,-1 0-1,-1 0 1,-1 1-1,-1 1 1,0 0-1,-1 1 1,-1 0-1,-16-15 1,-26-23 253,-3 2 0,-96-67 0,96 79-680,-1 2 1,-131-61-1,134 76-3060,-114-30 0,54 28-3022</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3:48.620"/>
    </inkml:context>
    <inkml:brush xml:id="br0">
      <inkml:brushProperty name="width" value="0.025" units="cm"/>
      <inkml:brushProperty name="height" value="0.025" units="cm"/>
      <inkml:brushProperty name="color" value="#E71224"/>
    </inkml:brush>
  </inkml:definitions>
  <inkml:trace contextRef="#ctx0" brushRef="#br0">1 53 5189,'0'0'24193,"6"3"-23194,9 1-855,1 0 1,0 0-1,-1-2 1,1 0-1,0-1 1,0 0-1,0-1 1,0-1 0,22-4-1,3-2 170,0-1-1,63-23 1,-85 22-1041,-37 3-2722,15 5 2986,-16-4-7262</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3:59.166"/>
    </inkml:context>
    <inkml:brush xml:id="br0">
      <inkml:brushProperty name="width" value="0.025" units="cm"/>
      <inkml:brushProperty name="height" value="0.025" units="cm"/>
      <inkml:brushProperty name="color" value="#E71224"/>
    </inkml:brush>
  </inkml:definitions>
  <inkml:trace contextRef="#ctx0" brushRef="#br0">975 222 1826,'10'-76'6712,"-9"69"-6217,0 0-1,-1 0 1,-1 0-1,1 1 1,-1-1-1,0 0 0,0 0 1,-5-12-1,3 15-362,0-1-1,-1 1 1,0-1-1,0 1 1,0 0-1,0 1 1,-1-1 0,0 1-1,1 0 1,-1 0-1,-1 0 1,1 1-1,0-1 1,0 1-1,-1 1 1,1-1-1,-11-1 1,-11-2 203,0 2 1,-34-1-1,20 3-98,0 1-1,-64 8 1,87-4-44,1-1 0,0 2-1,1 0 1,-1 1 0,1 1 0,0 0 0,0 1-1,-24 17 1,0 5 76,1 1-1,2 1 1,1 2-1,2 2 0,-53 71 1,70-82-162,1 0 1,1 2-1,1-1 0,1 2 1,2 0-1,1 0 1,1 1-1,1 0 0,2 1 1,-5 51-1,9-55-23,-2 226 344,5-227-405,2-1 1,0 1-1,2-1 1,0 1-1,2-1 1,1-1-1,20 45 0,-16-50 79,1 0-1,0-1 0,1 0 0,1-1 1,0-1-1,1 0 0,1-1 0,0-1 0,33 19 1,19 6 228,93 38 0,-147-70-337,17 7 294,0-1 0,0-1 0,1-2 0,1-2 0,-1-1 1,1-1-1,0-2 0,55-2 0,-74-4-224,-1-1 1,1-1 0,-1 0-1,-1-1 1,1-1-1,-1 0 1,17-12-1,-4 4-48,-7 3 1,1 0 0,-2 0 1,0-2-1,17-17 0,-25 22-1,-2-1-1,0 0 1,0 0 0,-1-1 0,0 0-1,-1-1 1,0 1 0,7-20-1,4-19 141,-2-2-1,-3 0 0,-2 0 0,-2-1 0,-2 0 0,-2-1 1,-6-68-1,0 101-119,-2 0 1,0 0-1,-2 0 1,0 1 0,-11-24-1,-55-99 245,45 92-22,-27-66 0,6-36-216,47 151-186,0-1-1,0 1 0,0-1 1,-1 1-1,1 0 0,-1 0 1,1 0-1,-1 0 0,0 0 1,0 0-1,0 1 1,0-1-1,0 0 0,-1 1 1,1 0-1,-4-2 0,-41-9-7320,43 12 6606,-29-5-8478</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3:18.529"/>
    </inkml:context>
    <inkml:brush xml:id="br0">
      <inkml:brushProperty name="width" value="0.025" units="cm"/>
      <inkml:brushProperty name="height" value="0.025" units="cm"/>
    </inkml:brush>
  </inkml:definitions>
  <inkml:trace contextRef="#ctx0" brushRef="#br0">92 104 2755,'0'0'1601,"-60"-32"-2081,50 28 832,2 0-288,1 1-32,1-2 0,5-1 0,1 1 0,0-2 32,0 1-32,0-3 0,0-1-128,0-3-2562</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14.825"/>
    </inkml:context>
    <inkml:brush xml:id="br0">
      <inkml:brushProperty name="width" value="0.025" units="cm"/>
      <inkml:brushProperty name="height" value="0.025" units="cm"/>
      <inkml:brushProperty name="color" value="#E71224"/>
    </inkml:brush>
  </inkml:definitions>
  <inkml:trace contextRef="#ctx0" brushRef="#br0">913 115 7527,'0'0'4383,"-3"-9"-2419,0 3-1672,0-1-1,-1 1 0,1 0 0,-1 1 0,0-1 0,-1 1 0,0-1 0,1 1 0,-1 0 0,-1 1 0,1-1 0,-1 1 1,0 1-1,0-1 0,0 1 0,0 0 0,-1 0 0,-8-3 0,-3 2-220,-1 0 0,0 2 0,1 0 1,-1 1-1,0 0 0,0 2 0,0 0 0,0 1 0,0 1 1,1 1-1,0 1 0,-1 0 0,2 1 0,-30 15 0,22-9 56,1 2 1,1 0-1,0 1 0,1 2 0,0 0 0,2 1 0,0 1 0,1 1 0,-27 36 0,18-8 374,1 1 0,3 2 0,-28 80 0,24-58-81,5-7 122,3 1 0,4 1 1,2 1-1,3 1 0,4-1 0,1 118 0,8-166-501,1 1-1,0-1 0,2 0 0,0 0 0,1-1 1,1 0-1,1 0 0,1 0 0,1-1 0,0 0 1,2-1-1,14 18 0,-8-12 20,1-2 0,1 0 0,1-1 0,0-1 0,2-1 0,0-1 0,1-1 0,36 19 0,-44-29-46,-1-1 1,1 0 0,0-1-1,1 0 1,0-1 0,-1-1-1,1-1 1,0 0 0,28-2 0,-19-2 1,0-1 0,-1-1 0,1-1 1,-1-2-1,43-16 0,-20 1 11,0-2 0,-2-2 0,-1-2 0,-1-1 0,65-59 0,-82 65 111,-2-2 0,-1 0 0,0-1 0,-2-2 1,-2 0-1,0-2 0,-2 0 0,-1 0 0,-2-2 1,0 0-1,-3-1 0,0 0 0,-3-1 0,0 0 1,-3-1-1,0 1 0,0-39 0,-5 42-116,-1 0 0,-1 0 0,-2 1-1,-1-1 1,-2 0 0,0 1 0,-3 0 0,0 0-1,-2 1 1,-1 1 0,-20-37 0,12 33-12,-1 0 0,-2 1 0,-1 2 0,-1 0 0,-2 2 0,-56-46 0,63 57-167,-1 2-1,-1 0 1,0 1-1,-1 2 0,0 0 1,-1 1-1,0 2 1,0 0-1,-1 1 1,0 2-1,-30-3 0,16 6-1701,-19-2-5346,24-1-3424</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10.243"/>
    </inkml:context>
    <inkml:brush xml:id="br0">
      <inkml:brushProperty name="width" value="0.025" units="cm"/>
      <inkml:brushProperty name="height" value="0.025" units="cm"/>
      <inkml:brushProperty name="color" value="#E71224"/>
    </inkml:brush>
  </inkml:definitions>
  <inkml:trace contextRef="#ctx0" brushRef="#br0">1 1 9289</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09.899"/>
    </inkml:context>
    <inkml:brush xml:id="br0">
      <inkml:brushProperty name="width" value="0.025" units="cm"/>
      <inkml:brushProperty name="height" value="0.025" units="cm"/>
      <inkml:brushProperty name="color" value="#E71224"/>
    </inkml:brush>
  </inkml:definitions>
  <inkml:trace contextRef="#ctx0" brushRef="#br0">1055 176 9865,'0'0'4575,"1"-9"-2557,-1 4-1878,1 1 20,-1 1 0,1-1 0,-1 1-1,0-1 1,0 1 0,0-1 0,-1 1 0,1-1 0,-1 1 0,0-1 0,0 1 0,0 0-1,0-1 1,-1 1 0,1 0 0,-1 0 0,0 0 0,0 0 0,0 0 0,0 0-1,0 1 1,-5-5 0,-9-4-42,0 1-1,-1 1 1,0 0 0,0 1-1,-1 1 1,0 0 0,0 2-1,-1 0 1,1 1 0,-1 1-1,0 1 1,0 0 0,0 1-1,0 1 1,0 1 0,-29 6-1,15-1 217,0 1 1,1 2-1,0 2 0,1 0 0,0 2 0,1 2 0,1 1 0,-47 32 1,59-34-304,1 1 1,1 0 0,0 0 0,1 2 0,1 0 0,0 0 0,1 1 0,1 1 0,-9 21-1,-11 30 131,-25 85-1,51-138-146,-89 300 47,83-265 59,1 0 0,3 1 0,3 0 0,2 64 1,2-106-36,1 0 1,1 0 0,0-1 0,1 1 0,0 0 0,0-1 0,1 1 0,0-1 0,1 0 0,0-1 0,1 1 0,12 15 0,-7-13-38,0 0-1,1-1 0,0 0 1,1-1-1,0 0 0,1-1 1,28 14-1,-7-8-30,0-2 0,1-1 0,0-2 0,1-2 1,0-1-1,70 4 0,-74-9 47,0-2-1,65-7 1,-82 4-15,0 0 0,-1-2 1,1 1-1,-1-2 0,0 0 0,-1-1 0,0-1 0,18-11 1,-4-2 226,-1-2 0,-2 0 0,0-2 0,-1-1 0,-2 0 1,-1-2-1,23-39 0,-6 2 256,-3-2 0,34-94 1,-52 114-528,-2-1 1,-2 0 0,-3-1-1,-2-1 1,-1 1 0,-3-1-1,-3-64 1,-2 97-341,-1-1 0,0 1 0,-1-1 0,-1 1 0,-1 0 0,-1 1 0,0-1 0,-1 1 0,0 0 0,-1 1 0,-1 0 0,-1 0 0,0 1 0,-1 0 0,0 1 0,-1 0-1,-1 0 1,0 2 0,0 0 0,-24-15 0,2 6-7161</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11.460"/>
    </inkml:context>
    <inkml:brush xml:id="br0">
      <inkml:brushProperty name="width" value="0.025" units="cm"/>
      <inkml:brushProperty name="height" value="0.025" units="cm"/>
      <inkml:brushProperty name="color" value="#E71224"/>
    </inkml:brush>
  </inkml:definitions>
  <inkml:trace contextRef="#ctx0" brushRef="#br0">94 57 6502,'0'0'5798,"-60"4"-3588,47-4 0,2 0-352,4 0-97,4 0 1506,14 0-1505,17 0-961,15-2-33,14-3-351,15 1-353,7-3-160,1-3-2659,-1-3-3202,4-7-9354</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17.877"/>
    </inkml:context>
    <inkml:brush xml:id="br0">
      <inkml:brushProperty name="width" value="0.025" units="cm"/>
      <inkml:brushProperty name="height" value="0.025" units="cm"/>
      <inkml:brushProperty name="color" value="#E71224"/>
    </inkml:brush>
  </inkml:definitions>
  <inkml:trace contextRef="#ctx0" brushRef="#br0">0 29 8904,'0'0'14574,"62"-14"-13068,-31 10-610,6-2-351,8 2-385,6 3-96,2 1-32,1 0-736,2 0-2596,-2 0-4419</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20.268"/>
    </inkml:context>
    <inkml:brush xml:id="br0">
      <inkml:brushProperty name="width" value="0.025" units="cm"/>
      <inkml:brushProperty name="height" value="0.025" units="cm"/>
      <inkml:brushProperty name="color" value="#E71224"/>
    </inkml:brush>
  </inkml:definitions>
  <inkml:trace contextRef="#ctx0" brushRef="#br0">395 118 4228,'0'0'6561,"-1"-8"-5905,1 4-445,0-1 0,-1 1 0,0 0 0,0 0-1,0 0 1,0 0 0,-1 0 0,0 0-1,0 0 1,0 0 0,0 0 0,0 1 0,-1-1-1,1 1 1,-1 0 0,0 0 0,0 0-1,0 0 1,-1 0 0,1 0 0,-1 1 0,1 0-1,-1 0 1,0 0 0,0 0 0,0 1-1,0-1 1,-7-1 0,-20-1-162,0 1 0,0 2 0,-49 3 0,11 0 759,57 2 548,27 1-471,-14-4-847,0-1 1,0 1-1,0-1 0,0 1 1,0-1-1,1 0 0,-1 0 0,0 0 1,0 1-1,0-1 0,1 0 0,-1 0 1,0-1-1,0 1 0,0 0 1,1 0-1,-1 0 0,0-1 0,0 1 1,0-1-1,0 1 0,0-1 0,0 1 1,0-1-1,0 0 0,0 1 1,0-1-1,0 0 0,1-1 0,-2 2 11,0-1-1,0 0 0,0 1 0,0-1 1,-1 1-1,1-1 0,0 1 0,0-1 1,0 0-1,-1 1 0,1-1 0,0 1 1,-1-1-1,1 1 0,0-1 0,-1 1 1,1 0-1,-1-1 0,1 1 1,-1-1-1,1 1 0,-1 0 0,1-1 1,-1 1-1,1 0 0,-1 0 0,1-1 1,-1 1-1,1 0 0,-1 0 0,1 0 1,-1 0-1,0 0 0,1 0 0,-1 0 1,1 0-1,-1 0 0,0 0 0,1 0 1,-1 0-1,1 0 0,-1 0 0,1 1 1,-1-1-1,0 0 0,1 0 0,-1 1 1,1-1-1,-1 0 0,0 1 0,-39-7 657,40 6-678,-47 0 229,61 4-6806,-10-4 1185</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21.452"/>
    </inkml:context>
    <inkml:brush xml:id="br0">
      <inkml:brushProperty name="width" value="0.025" units="cm"/>
      <inkml:brushProperty name="height" value="0.025" units="cm"/>
      <inkml:brushProperty name="color" value="#E71224"/>
    </inkml:brush>
  </inkml:definitions>
  <inkml:trace contextRef="#ctx0" brushRef="#br0">706 198 5189,'-4'-88'5425,"3"80"-5072,0 1 1,-1-1 0,1 1 0,-1-1 0,-1 1 0,1 0-1,-1 0 1,-1 0 0,-4-8 0,5 12-266,0 0-1,0 1 1,0-1 0,0 1-1,0 0 1,-1 0 0,1 0-1,-1 0 1,0 1 0,1 0-1,-1-1 1,0 1 0,0 0-1,0 1 1,0-1 0,0 1-1,0 0 1,0 0 0,0 0-1,0 0 1,0 1 0,0-1-1,-4 3 1,-8 0 39,0 1 0,0 1 0,1 1 0,-19 8 0,-3 5 13,1 1 1,1 1 0,1 3-1,0 0 1,-37 38 0,51-42 159,1 0 1,1 1 0,1 1-1,1 1 1,1 0 0,1 2-1,1-1 1,-18 47 0,11-2 110,3 0 0,2 2 0,4-1 0,3 1 0,3 1 0,8 131 0,-2-185-393,0 0-1,2-1 1,0 1-1,1-1 1,1 1 0,0-1-1,13 25 1,-14-33 34,2 0-1,-1-1 1,1 1 0,0-1 0,1 0 0,0-1 0,0 0-1,1 0 1,0 0 0,0-1 0,0 0 0,1-1 0,0 0-1,15 7 1,3-1 71,1-1 0,1-2 0,0-1-1,0-1 1,0-1 0,1-2 0,-1-1 0,1-1-1,56-6 1,-50-5 197,-2-1 1,1-1-1,-2-3 0,0 0 1,46-30-1,-76 43-297,0 1 0,0-1 0,0 1 1,0-1-1,-1 0 0,1 0 0,0-1 0,-1 1 1,0 0-1,1-1 0,-1 1 0,0-1 0,-1 0 1,1 0-1,0 0 0,-1 0 0,1 0 0,-1 0 1,0 0-1,0 0 0,0 0 0,-1-1 0,1 1 1,-1 0-1,1 0 0,-1-1 0,0 1 0,-1-6 1,4-15 69,1 0 1,1 0 0,1 0-1,18-43 1,8-30-77,-21 43 7,-2-1 0,3-85 0,-12-113 393,-2 144 183,2 102-595,1-1 0,-2 1 0,1-1 0,-1 1 0,0-1 1,-1 1-1,1-1 0,-2 1 0,1 0 0,-1 0 0,0 0 0,0 0 0,-1 1 0,0-1 0,0 1 0,0 0 0,-1 0 0,0 0 0,0 1 0,-1 0 0,1 0 0,-1 0 0,0 1 0,-1-1 0,1 2 0,-1-1 0,0 1 0,1 0 0,-1 0 0,-1 0 0,1 1 0,0 1 0,-11-2 0,-12-2-1218,-1 2-1,-36 1 1,27 1-2188,-6-2-3827</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5:16.739"/>
    </inkml:context>
    <inkml:brush xml:id="br0">
      <inkml:brushProperty name="width" value="0.025" units="cm"/>
      <inkml:brushProperty name="height" value="0.025" units="cm"/>
      <inkml:brushProperty name="color" value="#E71224"/>
    </inkml:brush>
  </inkml:definitions>
  <inkml:trace contextRef="#ctx0" brushRef="#br0">1 99 18001,'0'0'12780,"63"28"-11627,2-28-448,12-9-577,11-4-128,4 0 0,-2 1 0,-8 2 0,-13 1 0,-5 1-609,-10-2-1408,-6-7-3429,1-8-6885</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5:19.428"/>
    </inkml:context>
    <inkml:brush xml:id="br0">
      <inkml:brushProperty name="width" value="0.025" units="cm"/>
      <inkml:brushProperty name="height" value="0.025" units="cm"/>
      <inkml:brushProperty name="color" value="#E71224"/>
    </inkml:brush>
  </inkml:definitions>
  <inkml:trace contextRef="#ctx0" brushRef="#br0">1087 287 4869,'0'0'208,"-5"-10"37,-19-43 1339,12 26 150,-26-45-1,33 63-1559,-1 1-1,0 1 0,0-1 1,0 1-1,-1 0 1,0 1-1,-1-1 1,1 1-1,-17-9 0,6 7 125,-1 0 0,0 2 0,0 0-1,-1 1 1,0 1 0,0 0 0,0 2-1,0 0 1,-37 3 0,18 1-285,-1 3 0,0 1 0,1 2 0,-38 13 0,44-11 40,0 2-1,1 2 0,0 1 0,1 1 1,1 2-1,1 0 0,-42 36 0,56-40 86,0 0-1,1 1 0,0 0 0,2 1 1,-1 1-1,2 0 0,0 1 1,2 0-1,0 0 0,0 1 0,2 0 1,0 1-1,2-1 0,-4 23 0,6-23-114,0 1-1,2 0 1,0 0-1,2 0 0,0-1 1,1 1-1,1 0 1,1-1-1,0 1 1,2-1-1,9 23 0,-8-27-16,0-1-1,2-1 0,-1 1 0,1-1 0,1-1 1,1 0-1,0 0 0,0-1 0,1 0 0,0-1 1,1 0-1,0-1 0,0-1 0,24 11 0,-14-9 76,2-2 0,-1 0 0,1-2 0,0 0 0,0-2 0,1-1-1,-1-1 1,1-1 0,0-1 0,-1-1 0,1-2 0,-1 0 0,0-2 0,26-8-1,-4-1 278,-1-2-1,0-2 1,-1-2-1,-2-2 1,0-2-1,57-41 1,-67 40-194,-1-1 0,-2-2 0,0 0 0,28-37 0,-46 50-137,0-1-1,-1 0 1,-1-1 0,-1 0 0,0 0 0,-1-1 0,-1 0 0,-1 0 0,0-1 0,5-33 0,-11 48-39,1 0 1,-1 1-1,1-1 1,-1 0 0,0 1-1,-1-1 1,1 0-1,-1 1 1,1-1 0,-1 1-1,0-1 1,-1 1-1,1-1 1,0 1 0,-1 0-1,0-1 1,0 1 0,0 0-1,0 0 1,0 0-1,-1 1 1,1-1 0,-1 0-1,0 1 1,1 0-1,-1 0 1,-1-1 0,1 2-1,0-1 1,0 0-1,-1 1 1,-4-2 0,-9-2-428,0 2 0,-1 0 1,1 1-1,-1 1 1,-27 1-1,43 0 361,-96 2-3296,-4 8-2178</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35.182"/>
    </inkml:context>
    <inkml:brush xml:id="br0">
      <inkml:brushProperty name="width" value="0.025" units="cm"/>
      <inkml:brushProperty name="height" value="0.025" units="cm"/>
      <inkml:brushProperty name="color" value="#E71224"/>
    </inkml:brush>
  </inkml:definitions>
  <inkml:trace contextRef="#ctx0" brushRef="#br0">98 1 7015,'0'0'11531,"-9"6"-10111,-1 1-1008,0 1 0,1 0 1,-1 0-1,-7 10 1,14-14-287,-1 1 1,1-1-1,0 1 1,0-1 0,1 1-1,-1 0 1,1 0-1,0 0 1,0 0 0,1 1-1,0-1 1,0 0-1,0 1 1,0 5 0,1-4 94,0 0 0,0 0-1,1 0 1,0 0 0,1 0 0,0 0 0,0-1 0,0 1 0,0-1 0,1 1 0,0-1 0,6 8 0,-3-5-626,1-1 0,1 1 1,-1-1-1,12 8 0,-2-4-3290,-3-8-1776,2-4-4661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3:19.880"/>
    </inkml:context>
    <inkml:brush xml:id="br0">
      <inkml:brushProperty name="width" value="0.025" units="cm"/>
      <inkml:brushProperty name="height" value="0.025" units="cm"/>
    </inkml:brush>
  </inkml:definitions>
  <inkml:trace contextRef="#ctx0" brushRef="#br0">1 1 288,'10'-1'224,"-3"1"353,1 0-353,2 0-96,4 0-64,-1 0-160,5 0-1313</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35.991"/>
    </inkml:context>
    <inkml:brush xml:id="br0">
      <inkml:brushProperty name="width" value="0.025" units="cm"/>
      <inkml:brushProperty name="height" value="0.025" units="cm"/>
      <inkml:brushProperty name="color" value="#E71224"/>
    </inkml:brush>
  </inkml:definitions>
  <inkml:trace contextRef="#ctx0" brushRef="#br0">121 49 8936,'0'0'13757,"-10"-3"-12945,5 1-751,3 1-9,-1 0 1,1 0-1,0 0 1,-1 0-1,1 1 1,-1-1 0,1 1-1,-1-1 1,1 1-1,-1 0 1,1 0-1,-1 0 1,1 0-1,-1 1 1,1-1-1,0 1 1,-1-1-1,1 1 1,-1 0 0,1 0-1,0 0 1,0 0-1,-1 0 1,1 1-1,0-1 1,0 1-1,0-1 1,0 1-1,1 0 1,-1-1-1,0 1 1,1 0-1,-3 4 1,0 0 124,1-1-1,0 2 1,0-1-1,0 0 1,1 0-1,-1 1 1,2 0 0,-1-1-1,1 1 1,0 0-1,0 0 1,0 7-1,2-13-142,-1 0-1,0-1 0,0 1 0,1 0 0,-1-1 0,1 1 0,-1-1 0,0 1 0,1 0 0,-1-1 0,1 1 0,-1-1 1,1 1-1,0-1 0,-1 0 0,1 1 0,-1-1 0,1 1 0,0-1 0,-1 0 0,1 0 0,0 1 0,-1-1 0,1 0 1,0 0-1,0 0 0,-1 0 0,1 0 0,0 0 0,0 0 0,-1 0 0,1 0 0,0 0 0,-1 0 0,1 0 0,1-1 0,29-6 596,-24 4-576,-1-1 1,1 0-1,-1 0 1,0 0-1,0-1 1,-1 0-1,0 0 1,1-1-1,-2 1 1,7-9-1,-8 10-26,-1 0-1,1-1 1,0 1 0,-1-1-1,0 0 1,0 1 0,-1-1-1,1 0 1,-1 0-1,0 0 1,0 0 0,-1 0-1,0-1 1,0 1 0,0-9-1,-1 14-23,1-1 0,0 0 0,0 0-1,-1 0 1,1 1 0,0-1 0,-1 0-1,1 0 1,-1 1 0,1-1 0,-1 0 0,1 1-1,-1-1 1,0 0 0,1 1 0,-1-1-1,1 1 1,-1-1 0,0 1 0,0-1 0,1 1-1,-1 0 1,0-1 0,0 1 0,0 0-1,1 0 1,-1 0 0,0-1 0,0 1 0,0 0-1,0 0 1,0 0 0,1 0 0,-1 0-1,0 1 1,0-1 0,-1 0 0,0 1-15,1-1-1,-1 0 1,1 1 0,-1-1 0,1 1 0,0 0 0,-1-1 0,1 1-1,0 0 1,-1 0 0,1 0 0,0 0 0,0 0 0,0 0 0,0 0-1,0 0 1,0 0 0,0 0 0,0 1 0,0 1 0,-1 1-404,1 0 0,0 1 0,1-1 0,-1 0 1,1 0-1,0 1 0,0-1 0,1 8 0,0-11-54,-1 1 0,0 0 0,1 0 0,0 0 0,-1-1 0,1 1 0,0 0 0,0-1 0,0 1 0,0-1 0,0 1 0,0-1 0,1 1 0,-1-1 0,0 0 0,1 0 0,-1 1 0,1-1 0,-1 0 0,1 0 0,2 1 0,12 3-5851</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36.334"/>
    </inkml:context>
    <inkml:brush xml:id="br0">
      <inkml:brushProperty name="width" value="0.025" units="cm"/>
      <inkml:brushProperty name="height" value="0.025" units="cm"/>
      <inkml:brushProperty name="color" value="#E71224"/>
    </inkml:brush>
  </inkml:definitions>
  <inkml:trace contextRef="#ctx0" brushRef="#br0">18 0 10602,'0'0'9193,"-7"53"-6887,1-33-576,2-1-705,3-1-641,1-1-320,0-4 0,1-7-288,6-4-833,0-2-609,1-7-1120,0-9-2243,-1-4-5093</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36.692"/>
    </inkml:context>
    <inkml:brush xml:id="br0">
      <inkml:brushProperty name="width" value="0.025" units="cm"/>
      <inkml:brushProperty name="height" value="0.025" units="cm"/>
      <inkml:brushProperty name="color" value="#E71224"/>
    </inkml:brush>
  </inkml:definitions>
  <inkml:trace contextRef="#ctx0" brushRef="#br0">1 130 11403,'0'0'15593,"7"-8"-15272,74-114-92,-77 199 54,-7 44 213,11-115-2960,4-8-4440,-6-5-682</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37.034"/>
    </inkml:context>
    <inkml:brush xml:id="br0">
      <inkml:brushProperty name="width" value="0.025" units="cm"/>
      <inkml:brushProperty name="height" value="0.025" units="cm"/>
      <inkml:brushProperty name="color" value="#E71224"/>
    </inkml:brush>
  </inkml:definitions>
  <inkml:trace contextRef="#ctx0" brushRef="#br0">92 1 13837,'0'0'6534,"22"71"-4676,-15-36-385,1 0-544,-2 6-512,-6 0-257,0-1-96,-6 2-32,-15 1-224,-6 3-1314,-10-1-2305,-6 0-4293</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38.775"/>
    </inkml:context>
    <inkml:brush xml:id="br0">
      <inkml:brushProperty name="width" value="0.025" units="cm"/>
      <inkml:brushProperty name="height" value="0.025" units="cm"/>
      <inkml:brushProperty name="color" value="#E71224"/>
    </inkml:brush>
  </inkml:definitions>
  <inkml:trace contextRef="#ctx0" brushRef="#br0">59 0 6566,'0'0'3251,"-8"10"-2146,3-4-756,-1 1-1,1 0 1,1 0-1,-1 0 1,1 0-1,1 1 1,-1-1-1,1 1 1,0 0 0,1 0-1,0 0 1,0 1-1,0 9 1,2 2 251,0 1 0,1-1 1,1 0-1,2 1 0,-1-1 1,2 0-1,1-1 1,1 1-1,0-1 0,10 18 1,-12-28-572,0-1 0,0 0 0,0 0 0,1 0 0,1 0 0,-1-1 0,1 0 0,0-1 0,1 1 0,-1-1 0,1-1 0,0 0 0,1 0 0,-1 0 0,1-1 0,0 0 0,0-1 0,1 0 0,-1 0 0,1-1 0,-1-1 0,19 2-1,13-5 368,0-1-1,0-2 0,0-2 0,48-15 0,-43 10 311,1 1 1,77-5-1,-88 14-272,71 0 503,-97 2-866,0 1 0,1 0 0,-1 1 0,0 0-1,0 1 1,0 0 0,17 8 0,-26-10-32,1 1 0,0-1 0,0 0 0,-1 0-1,1 1 1,-1-1 0,1 1 0,-1 0 0,0-1 0,0 1 0,0 0 0,1 0 0,-2-1 0,1 1 0,0 0 0,0 0 0,-1 0 0,1 0-1,-1 0 1,1 0 0,-1 1 0,0-1 0,0 0 0,0 0 0,0 0 0,0 0 0,0 0 0,-2 4 0,2-3-108,-1 0 1,0 0 0,0 1-1,0-1 1,-1 0 0,1 0-1,-1 0 1,0-1 0,0 1-1,0 0 1,0-1 0,0 1-1,0-1 1,-1 0-1,1 1 1,-1-1 0,-5 3-1,14-13-8766,-3 3 6775,8-8-4613</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39.169"/>
    </inkml:context>
    <inkml:brush xml:id="br0">
      <inkml:brushProperty name="width" value="0.025" units="cm"/>
      <inkml:brushProperty name="height" value="0.025" units="cm"/>
      <inkml:brushProperty name="color" value="#E71224"/>
    </inkml:brush>
  </inkml:definitions>
  <inkml:trace contextRef="#ctx0" brushRef="#br0">1 345 13837,'0'0'10997,"7"-10"-9945,7-8-887,2 1-1,0 0 1,1 2 0,1 0-1,0 1 1,35-21 0,-34 24-94,1 0 1,0 2 0,0 0-1,0 2 1,1 0-1,0 1 1,1 1-1,-1 1 1,33-2-1,-52 6-72,-1 0 0,1 0 0,0 0-1,-1 1 1,1-1 0,-1 0 0,1 1 0,0-1-1,-1 1 1,1 0 0,-1-1 0,1 1-1,-1 0 1,0 0 0,1 0 0,-1 0 0,0 0-1,0 0 1,1 0 0,-1 1 0,0-1-1,0 0 1,1 2 0,13 40 411,-15-39-289,1 0 1,-1 0-1,1 0 1,0 0-1,1 0 1,-1-1-1,1 1 1,0 0-1,0-1 1,0 1-1,0-1 1,0 0-1,1 0 1,-1 0-1,1 0 1,0 0-1,3 2 1,5 0-56,0 0 0,0-1 0,1-1 0,-1 0 0,1-1 0,0 0 0,0 0 0,-1-1 0,1-1 0,0 0 0,0-1 0,14-2-1,-17 2 17,1-1-1,-1 0 0,0-1 0,0 0 0,0 0 1,0-1-1,0 0 0,-1 0 0,0-1 1,0 0-1,0-1 0,-1 0 0,1 0 0,-1-1 1,9-10-1,22-50 277,-32 55-519,0 0-1,0 1 0,1 0 0,1 0 0,0 0 0,12-12 1,-19 22-300,0 0 0,0 0 0,-1 0 0,1 0 0,0 0 0,0 0 1,-1-1-1,1 1 0,0 0 0,-1 0 0,1-1 0,-1 1 0,0 0 0,1-1 0,-1 1 1,0 0-1,0-2 0,0-17-11385</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52.891"/>
    </inkml:context>
    <inkml:brush xml:id="br0">
      <inkml:brushProperty name="width" value="0.025" units="cm"/>
      <inkml:brushProperty name="height" value="0.025" units="cm"/>
      <inkml:brushProperty name="color" value="#E71224"/>
    </inkml:brush>
  </inkml:definitions>
  <inkml:trace contextRef="#ctx0" brushRef="#br0">14 0 7271,'0'0'16826,"0"12"-14300,-6 117 1785,2-92-4300,1 1 0,2 0 0,8 73 1,2-95-1386,-7-27-14234</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53.235"/>
    </inkml:context>
    <inkml:brush xml:id="br0">
      <inkml:brushProperty name="width" value="0.025" units="cm"/>
      <inkml:brushProperty name="height" value="0.025" units="cm"/>
      <inkml:brushProperty name="color" value="#E71224"/>
    </inkml:brush>
  </inkml:definitions>
  <inkml:trace contextRef="#ctx0" brushRef="#br0">1 51 6342,'0'0'20019,"57"4"-17713,-16-4-1185,6-4-801,7-4-287,-1-1-514,-2-5-2690,-3-5-4708</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55.490"/>
    </inkml:context>
    <inkml:brush xml:id="br0">
      <inkml:brushProperty name="width" value="0.025" units="cm"/>
      <inkml:brushProperty name="height" value="0.025" units="cm"/>
      <inkml:brushProperty name="color" value="#E71224"/>
    </inkml:brush>
  </inkml:definitions>
  <inkml:trace contextRef="#ctx0" brushRef="#br0">30 91 6854,'0'0'7095,"-6"9"-6166,-16 26-171,21-35-712,1 1-1,0 0 1,0 0-1,-1 0 0,1 0 1,0 0-1,0-1 1,0 1-1,0 0 1,0 0-1,0 0 1,0 0-1,1 0 1,-1-1-1,0 1 1,0 0-1,1 0 1,-1 0-1,0-1 0,1 1 1,-1 0-1,1 0 1,-1-1-1,1 1 1,-1 0-1,1-1 1,1 2-1,21 15 557,-15-12-368,80 77 1272,-62-56-1315,1-1 0,42 30 1,-58-48-180,0 0 0,1 0 1,-1-2-1,2 1 0,-1-2 1,1 1-1,-1-2 0,1 0 1,0 0-1,21 1 0,9-4 245,-1-1 1,1-2-1,0-2 0,-1-2 1,1-2-1,-2-1 0,0-2 0,0-3 1,41-20-1,39-26-11,171-115-1,-270 161-212,2-2-31,44-21 0,-63 35 53,1 1-1,-1-1 1,1 1-1,0 0 1,0 1-1,0-1 1,0 1-1,0 0 1,0 1-1,0-1 1,0 1-1,0 1 1,0-1-1,7 2 1,-11-1-41,-1 0 0,1 0 1,-1 0-1,1 1 1,-1-1-1,1 0 0,-1 1 1,0-1-1,0 1 1,0 0-1,0-1 1,0 1-1,0 0 0,0 0 1,0-1-1,-1 1 1,1 0-1,-1 0 0,1 0 1,-1 0-1,0 0 1,0 0-1,0 0 0,0 0 1,0 0-1,0 0 1,-1 3-1,1 1-18,-1 0 1,0 0-1,0 0 0,0 1 0,-1-1 1,0-1-1,-4 9 0,-11 10-1636,2-14-4135</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55.910"/>
    </inkml:context>
    <inkml:brush xml:id="br0">
      <inkml:brushProperty name="width" value="0.025" units="cm"/>
      <inkml:brushProperty name="height" value="0.025" units="cm"/>
      <inkml:brushProperty name="color" value="#E71224"/>
    </inkml:brush>
  </inkml:definitions>
  <inkml:trace contextRef="#ctx0" brushRef="#br0">1 457 8616,'0'0'11163,"1"-9"-10624,-1 5-520,1 0 1,0-1 0,0 1-1,0 0 1,0 0-1,1 0 1,0 0-1,0 0 1,0 1-1,0-1 1,5-6-1,0 3-4,0 0-1,1 0 0,-1 0 1,1 1-1,11-6 0,-4 2 195,0 1 1,1 1-1,0 0 0,0 1 0,0 1 0,1 0 1,0 1-1,1 1 0,-1 1 0,1 0 0,-1 1 1,1 1-1,0 1 0,-1 0 0,30 6 0,9 3 463,12 2 364,69 3 0,-114-13-905,-1-2-1,0 0 0,0-1 0,1-1 0,-1-1 0,-1-1 0,27-10 0,1-7 42,-1-1-1,-1-3 1,-2-2-1,0-1 1,-2-3-1,-2-1 1,57-60-1,-111 116-136,1 0-1275,-2-11-3213</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3:20.690"/>
    </inkml:context>
    <inkml:brush xml:id="br0">
      <inkml:brushProperty name="width" value="0.025" units="cm"/>
      <inkml:brushProperty name="height" value="0.025" units="cm"/>
    </inkml:brush>
  </inkml:definitions>
  <inkml:trace contextRef="#ctx0" brushRef="#br0">0 1 0,'0'0'480</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59.448"/>
    </inkml:context>
    <inkml:brush xml:id="br0">
      <inkml:brushProperty name="width" value="0.025" units="cm"/>
      <inkml:brushProperty name="height" value="0.025" units="cm"/>
      <inkml:brushProperty name="color" value="#E71224"/>
    </inkml:brush>
  </inkml:definitions>
  <inkml:trace contextRef="#ctx0" brushRef="#br0">1 153 7495,'0'0'20788,"53"28"-19411,-5-31-512,11-14-513,5-2-256,5-3-32,-2-2-96,-4 3-897,-6-2-1761,-4-1-2979,-3-3-5126</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07.640"/>
    </inkml:context>
    <inkml:brush xml:id="br0">
      <inkml:brushProperty name="width" value="0.025" units="cm"/>
      <inkml:brushProperty name="height" value="0.025" units="cm"/>
      <inkml:brushProperty name="color" value="#E71224"/>
    </inkml:brush>
  </inkml:definitions>
  <inkml:trace contextRef="#ctx0" brushRef="#br0">2 1 7847,'0'0'21776,"5"8"-20452,-2-1-1194,0 1 0,-1-1 0,0 1 0,0 0 0,0-1 0,-1 1 0,0 0 0,-1 0 0,0 0 0,0 0 0,-1 0 0,0 0 0,-2 10 0,-4 23-141,1 1 1,3 0-1,2 56 0,6-72-564,-5-26 465,1 1-1,-1-1 1,0 1-1,0-1 1,0 1-1,1-1 1,-1 1-1,0-1 1,0 1-1,1-1 1,-1 0-1,0 1 1,1-1 0,-1 1-1,0-1 1,1 0-1,-1 1 1,1-1-1,-1 0 1,1 0-1,-1 1 1,1-1-1,-1 0 1,0 0-1,1 0 1,0 0-1,-1 1 1,1-1-1,-1 0 1,1 0-1,-1 0 1,1 0-1,-1 0 1,1 0 0,-1 0-1,1 0 1,-1-1-1,1 1 1,-1 0-1,1 0 1,-1 0-1,1-1 1,-1 1-1,1-1 1,1-4-1200,-1 1 1,0-1-1,0-1 1,-1 1-1,0 0 1,0 0-1,0 0 1,0 0-1,-2-9 1,-4-11-4510</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07.967"/>
    </inkml:context>
    <inkml:brush xml:id="br0">
      <inkml:brushProperty name="width" value="0.025" units="cm"/>
      <inkml:brushProperty name="height" value="0.025" units="cm"/>
      <inkml:brushProperty name="color" value="#E71224"/>
    </inkml:brush>
  </inkml:definitions>
  <inkml:trace contextRef="#ctx0" brushRef="#br0">0 49 9385,'0'0'16656,"57"12"-14799,-14-12-960,1-3-576,3-5-257,-1 3-32,-7-4-577,-4 1-2177,-9-2-3108,0-7-9769</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5:00.307"/>
    </inkml:context>
    <inkml:brush xml:id="br0">
      <inkml:brushProperty name="width" value="0.025" units="cm"/>
      <inkml:brushProperty name="height" value="0.025" units="cm"/>
      <inkml:brushProperty name="color" value="#E71224"/>
    </inkml:brush>
  </inkml:definitions>
  <inkml:trace contextRef="#ctx0" brushRef="#br0">1 32 7783,'0'0'2440,"3"11"-182,-1-6-1957,-1 1 0,1-1-1,1 1 1,-1-1 0,1 0 0,0 0-1,0 0 1,0 0 0,1 0-1,0-1 1,0 0 0,0 1 0,0-1-1,1-1 1,-1 1 0,1-1 0,0 0-1,0 0 1,0 0 0,11 3-1,1-1 229,1-1 0,0 0-1,0-2 1,0 0-1,0-1 1,1-1 0,-1 0-1,0-2 1,26-4-1,17-8 796,84-30 0,-6 1-358,-69 28-529,1 2 1,-1 4 0,135 0 0,-198 9-406,1 0 0,-1 1 0,1 0 1,-1 0-1,0 0 0,1 1 0,-1 0 1,0 0-1,0 1 0,0 0 1,-1 0-1,1 1 0,-1 0 0,1 0 1,-1 0-1,-1 1 0,1 0 0,-1 0 1,1 0-1,-1 1 0,7 10 1,-11-15-97,0 0 1,0 0 0,1 0 0,-1 0-1,0 0 1,1-1 0,-1 1 0,1 0-1,-1-1 1,1 1 0,0-1 0,-1 1 0,1-1-1,-1 0 1,1 1 0,0-1 0,-1 0-1,1 0 1,0 0 0,-1-1 0,1 1-1,0 0 1,-1-1 0,1 1 0,-1-1 0,1 1-1,-1-1 1,1 0 0,-1 1 0,3-3-1,40-29-9218,-27 16 2347</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5:00.681"/>
    </inkml:context>
    <inkml:brush xml:id="br0">
      <inkml:brushProperty name="width" value="0.025" units="cm"/>
      <inkml:brushProperty name="height" value="0.025" units="cm"/>
      <inkml:brushProperty name="color" value="#E71224"/>
    </inkml:brush>
  </inkml:definitions>
  <inkml:trace contextRef="#ctx0" brushRef="#br0">1 402 9513,'0'0'16074,"12"-9"-14777,25-18-1149,2 1-1,1 2 1,1 2-1,1 2 0,1 1 1,1 2-1,77-18 1,-114 34-140,0 0 0,-1 0 0,1 0 0,0 1 1,0 0-1,-1 0 0,1 1 0,0 0 0,-1 0 0,1 1 0,-1 0 1,1 0-1,-1 0 0,0 1 0,0 0 0,0 0 0,0 0 0,0 1 0,-1 0 1,7 5-1,3 1 137,0-1-1,0 0 1,1-2 0,0 0 0,0 0 0,1-2 0,0 0 0,0-1 0,0 0 0,1-2-1,-1 0 1,1-1 0,-1-1 0,1 0 0,25-4 0,-28 2-29,0-1 1,0-1 0,0 0-1,-1 0 1,0-2-1,0 0 1,0 0-1,-1-1 1,0-1-1,0 0 1,0-1-1,-1 0 1,-1-1-1,0-1 1,0 0-1,-1 0 1,0-1-1,9-15 1,-16 23-111,-1 0 0,1-1 0,-1 0 0,0 0 0,0 0 0,-1 0 0,1 0 0,-1 0 1,-1 0-1,1 0 0,0 0 0,-1-10 0,-1 13-21,1-1-1,-1 0 1,0 1 0,1-1 0,-1 1 0,0-1 0,0 1 0,-1-1-1,1 1 1,0 0 0,-1 0 0,0 0 0,1-1 0,-1 2 0,0-1-1,0 0 1,0 0 0,0 0 0,0 1 0,0 0 0,-1-1 0,1 1-1,-1 0 1,1 0 0,-5-1 0,-2-1-619,-16-8-6259,18 2-3010</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5:04.027"/>
    </inkml:context>
    <inkml:brush xml:id="br0">
      <inkml:brushProperty name="width" value="0.025" units="cm"/>
      <inkml:brushProperty name="height" value="0.025" units="cm"/>
      <inkml:brushProperty name="color" value="#E71224"/>
    </inkml:brush>
  </inkml:definitions>
  <inkml:trace contextRef="#ctx0" brushRef="#br0">1 108 10282,'0'0'12139,"52"19"-10121,-5-25-737,8-11-864,8 0-353,5-2-865,4-1-1665,0-3-3011,-1-2-8329</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5:05.449"/>
    </inkml:context>
    <inkml:brush xml:id="br0">
      <inkml:brushProperty name="width" value="0.025" units="cm"/>
      <inkml:brushProperty name="height" value="0.025" units="cm"/>
      <inkml:brushProperty name="color" value="#E71224"/>
    </inkml:brush>
  </inkml:definitions>
  <inkml:trace contextRef="#ctx0" brushRef="#br0">1 160 5381,'0'0'4927,"0"9"-2321,1-2-2268,0 0 0,0-1 0,1 1 1,0 0-1,1 0 0,-1-1 1,1 0-1,0 1 0,1-1 0,0 0 1,0-1-1,0 1 0,0 0 1,1-1-1,0 0 0,0-1 0,0 1 1,10 5-1,8 5 7,0-1 0,2-2 0,-1 0 1,2-2-1,0 0 0,0-2 0,0-1 0,1-1 0,29 2 1,43 2 23,109-3 0,-198-7-363,241-7 75,-204 3-53,-1-3 0,0-2-1,60-19 1,168-77 29,-172 62 427,206-57 0,10 44 2219,-248 49-1727,0 3 1,113 8-1,-77 11-397,-77-9-503,1-1 1,0-2-1,0-1 1,42-2-1,-70 0-175,-1 0 0,1-1 0,0 1 0,-1 0 0,1-1-1,-1 0 1,1 1 0,-1-1 0,1 0 0,-1 1 0,1-1 0,-1 0 0,1 0 0,-1 0 0,0-1 0,0 1 0,0 0-1,0 0 1,1-1 0,-2 1 0,1 0 0,0-1 0,0 1 0,0-3 0,4-10-4473,-2-1-3743,-1-2-6451</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5:05.885"/>
    </inkml:context>
    <inkml:brush xml:id="br0">
      <inkml:brushProperty name="width" value="0.025" units="cm"/>
      <inkml:brushProperty name="height" value="0.025" units="cm"/>
      <inkml:brushProperty name="color" value="#E71224"/>
    </inkml:brush>
  </inkml:definitions>
  <inkml:trace contextRef="#ctx0" brushRef="#br0">1 569 17969,'0'0'3507,"11"-6"-1750,47-25-143,0 3 0,78-26 1,-61 30-1349,0 3 0,2 4 0,0 3 0,0 3 0,1 4 0,132 4 0,-179 6-185,58 14 0,-62-10 292,1-1 0,52 3 0,-31-10-237,0-2 0,-1-3 0,0-1 0,0-2 0,91-32 0,219-112 589,-327 138-718,-19 10-7,-4 0 0,0 1 0,1 1 0,0-1 0,-1 1 0,1 0 0,0 1 0,16-2 0,-24 4-107,0-1 0,1 0 0,-1 0 1,0 0-1,1 0 0,-1 0 0,0 0 0,0 0 0,0-1 1,0 1-1,0 0 0,0-1 0,0 1 0,0 0 0,-1-1 1,1 1-1,0-1 0,-1 1 0,0-1 0,1 0 0,-1-1 1,11-41-6264,-10 42 5780,7-49-10247</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5:20.254"/>
    </inkml:context>
    <inkml:brush xml:id="br0">
      <inkml:brushProperty name="width" value="0.025" units="cm"/>
      <inkml:brushProperty name="height" value="0.025" units="cm"/>
      <inkml:brushProperty name="color" value="#E71224"/>
    </inkml:brush>
  </inkml:definitions>
  <inkml:trace contextRef="#ctx0" brushRef="#br0">801 385 5061,'0'0'224,"12"-4"1847,20-9-1237,38-21-1,1-13-2526,-55 34 1584,-1-1 0,-1 0 0,0-1 0,18-26 0,-29 37 378,0-1 0,0 0 0,-1 0 0,1 0 0,-1 0 0,0 0 1,-1-1-1,0 1 0,2-10 0,-3 13-38,0-1 0,0 0 1,0 0-1,-1 0 0,1 0 0,-1 1 0,0-1 0,0 0 0,0 0 0,0 1 1,0-1-1,0 1 0,-1-1 0,1 1 0,-1 0 0,0-1 0,0 1 0,1 0 1,-6-3-1,-3-4 205,-2 1 1,1 1-1,-1 0 0,-1 1 1,1 0-1,-1 1 1,0 0-1,0 1 0,0 1 1,-27-4-1,-11 1 2,-81 3 0,112 4-349,-18 0-8,1 2 0,-1 1 0,1 2 0,0 2 0,0 1 1,1 2-1,0 2 0,1 1 0,-35 19 0,47-20 112,0 1 0,0 0 0,2 2 0,-1 1 0,2 0 0,1 1 0,0 2 0,1-1 0,1 2 0,1 1 0,1 0 0,1 1 0,-18 38 0,27-49-161,1 0 0,0 0 1,0 1-1,1 0 0,1-1 1,0 1-1,1 0 0,0 0 0,1 0 1,0 0-1,1 0 0,1 0 1,0 0-1,1-1 0,5 17 1,-4-19-31,1 0 0,0 0 0,0-1 0,1 0 0,0 0 0,1 0 0,0-1 0,0 0 0,1 0 0,0-1 0,0 0 0,0-1 0,1 1 0,0-1 0,1-1 0,-1 0 0,1 0 0,17 5 0,1-2 35,0-1 1,1-2-1,0 0 1,-1-2-1,1-1 0,1-1 1,47-6-1,-20-2 234,0-3-1,104-31 0,-92 18 64,-2-2-1,103-53 0,-146 65-282,-1-1-1,-1-1 0,0 0 1,-1-2-1,0 0 0,-2-2 1,0 0-1,-1-1 0,-1-1 1,17-27-1,-28 38-24,-1-1 0,0 1 0,-1-1 0,0 0 0,-1 0 1,0 0-1,0 0 0,-1-1 0,-1 1 0,0-23 0,-1 27-21,-1 0 0,1 0 1,-2 1-1,1-1 0,-1 0 0,0 1 0,0-1 0,-1 1 0,0-1 0,0 1 0,-1 0 1,1 1-1,-1-1 0,-1 0 0,1 1 0,-1 0 0,0 0 0,0 0 0,-7-4 1,-2 0-191,-1 1 0,0 0 0,0 1 0,0 1 0,-1 0 0,0 1 0,-1 1 0,1 0 0,-23-1 0,-23 0-2240,-74 3 0,80 3 172,-78-1-6075</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5:33.369"/>
    </inkml:context>
    <inkml:brush xml:id="br0">
      <inkml:brushProperty name="width" value="0.025" units="cm"/>
      <inkml:brushProperty name="height" value="0.025" units="cm"/>
      <inkml:brushProperty name="color" value="#E71224"/>
    </inkml:brush>
  </inkml:definitions>
  <inkml:trace contextRef="#ctx0" brushRef="#br0">93 4 7911,'-9'0'7106,"-28"-3"-3900,34 3-2670,-1-1 0,1 1 0,0 0 0,-1 0 0,1 0 0,0 1 0,0-1 1,-1 1-1,1 0 0,0 0 0,0 0 0,-3 2 0,6-3-438,-1 1 0,1-1 1,0 1-1,0-1 0,0 1 0,0-1 0,-1 0 1,1 1-1,0-1 0,0 1 0,0-1 1,0 1-1,0-1 0,0 1 0,0-1 1,1 1-1,-1-1 0,0 1 0,0-1 0,0 1 1,0-1-1,1 1 0,-1-1 0,0 1 1,0-1-1,1 0 0,-1 1 0,0-1 1,1 0-1,-1 1 0,0-1 0,1 0 1,-1 1-1,0-1 0,1 0 0,-1 1 0,1-1 1,-1 0-1,1 0 0,-1 0 0,1 0 1,0 1-1,25 9 660,-22-9-407,260 77 1077,-35-11-614,-129-36-814,-23-8 0,102 45 0,-177-68 0,0 1 0,0 0 0,0 0 0,0 0 0,0 0 0,0 0 0,0 0 0,0 0 0,-1 1 0,1-1 0,0 1 0,-1 0 0,1-1 0,-1 1 0,0 0 0,1 0 0,-1 0 0,0-1 0,0 1 0,0 1 0,1 3 0,-3-4 0,1 0 0,-1 0 0,0-1 0,1 1 0,-1 0 0,0 0 0,0 0 0,0 0 0,0-1 0,-1 1 0,1 0 0,0-1 0,-1 1 0,1-1 0,-1 0 0,1 1 0,-1-1 0,0 0 0,1 0 0,-1 0 0,0 0 0,0 0 0,-4 0 0,-81 37 0,-112 31 0,130-48 0,2 2 0,0 4 0,-106 58 0,166-81 0,4-3 0,0 1 0,0 0 0,0-1 0,0 1 0,1 0 0,-1 1 0,0-1 0,1 0 0,-1 1 0,1 0 0,0-1 0,0 1 0,0 0 0,-2 4 0,4-6-26,1 0-1,-1-1 1,1 1-1,-1 0 1,0-1-1,1 1 1,-1 0-1,1-1 1,-1 1-1,1-1 1,0 1-1,-1-1 1,1 1 0,0-1-1,-1 1 1,1-1-1,0 0 1,-1 1-1,1-1 1,0 0-1,0 0 1,-1 0-1,1 1 1,0-1-1,0 0 1,0 0 0,-1 0-1,1 0 1,0 0-1,0 0 1,-1-1-1,1 1 1,0 0-1,1-1 1,33-3-4248,-5-12-3915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0:26.770"/>
    </inkml:context>
    <inkml:brush xml:id="br0">
      <inkml:brushProperty name="width" value="0.025" units="cm"/>
      <inkml:brushProperty name="height" value="0.025" units="cm"/>
    </inkml:brush>
  </inkml:definitions>
  <inkml:trace contextRef="#ctx0" brushRef="#br0">7882 311 6951,'-23'-1'1715,"0"0"1,-33-8-1,-95-32-776,-6-1-965,-221-3 1635,-4 31-852,-8-1-593,-300-37 175,-157-10 188,0 33 1127,-239 82-1542,423-15-45,-331 34 282,863-54-291,1 5 0,1 7-1,1 4 1,-183 77 0,279-96-10,0 1 1,1 1-1,1 2 1,0 1 0,2 1-1,0 1 1,-35 39 0,52-49-40,1 0 0,1 1 0,0 0 0,0 1 0,2 0 0,0 1 0,0-1 0,-5 19 0,9-21-4,1 0-1,0 0 1,0 0-1,1 0 1,1 0-1,0 0 0,1 0 1,0 0-1,0 0 1,2 0-1,-1-1 1,5 13-1,1-4 39,1-1-1,0 0 0,2-1 1,0 0-1,1 0 1,16 18-1,95 96 140,-87-96-181,43 41-13,152 118-1,-171-153 5,1-3-1,3-3 1,112 48 0,-39-33 74,2-7 1,3-6-1,181 25 0,444 12 208,-146-69-238,-1-40-3,-555 30-33,1048-12-171,-685 19 91,587-70-209,-955 61 199,664-102-23,-7-41 59,-500 102 51,-111 25 20,178-44 126,-238 52-111,0-2 0,-1-2 0,83-45 0,-121 59-13,0-1 0,0 0 1,0 0-1,-1 0 0,1-1 1,-1 0-1,-1 0 0,1-1 1,-1 0-1,0 0 0,-1 0 1,5-8-1,-7 10 13,0-1 1,-1 0 0,1 1-1,-1-1 1,0 0-1,0 0 1,-1 0 0,0 0-1,0 1 1,0-1-1,-1 0 1,0 0-1,0 0 1,0 1 0,-1-1-1,0 0 1,0 1-1,-4-8 1,-7-12 199,-1 2 1,-1 0-1,-2 0 0,0 2 0,-32-31 1,-109-88 1250,156 138-1467,-58-44 281,-2 2-1,-1 3 1,-93-44-1,-219-68-6243,257 111-198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3:59.363"/>
    </inkml:context>
    <inkml:brush xml:id="br0">
      <inkml:brushProperty name="width" value="0.025" units="cm"/>
      <inkml:brushProperty name="height" value="0.025" units="cm"/>
    </inkml:brush>
  </inkml:definitions>
  <inkml:trace contextRef="#ctx0" brushRef="#br0">140 0 12524,'0'0'15262,"-6"14"-14263,-10 22-717,-61 149 1948,68-159-1985,1 0 0,1 1 0,1 0 0,1 0 0,-1 39 0,6-65-245,0 1 0,0-1 0,0 1 0,1-1 0,-1 0 0,0 1 0,1-1 0,-1 0 0,0 1 0,1-1 0,0 0 0,-1 1 0,1-1 0,0 0 0,0 0 0,-1 0 0,1 0 0,0 0 0,0 0 0,0 0 0,0 0 0,1 0 0,-1 0 0,0 0 0,0-1 0,0 1 0,1 0 0,-1-1 0,0 1 0,1-1 0,-1 1 0,0-1 0,1 0 0,-1 0 0,1 0 0,-1 0 0,0 0 0,1 0 0,-1 0 0,1 0 0,-1 0 0,0-1 0,2 1 0,4-1 0,-1-1 0,0 1 0,1-1 0,-1 0 0,0-1 0,0 0 0,0 0 0,7-5 0,-1 0 0,0-1 0,0-1 0,-1 0 0,0 0 0,-1-1 0,0-1 0,-1 0 0,0 0 0,-1-1 0,0 0 0,-1 0 0,-1 0 0,8-23 0,-20 58 0,1-1 0,1 1 0,1 0 0,1 1 0,1 31 0,1-53 0,0 0 0,0 0 0,0-1 0,0 1 0,1 0 0,-1 0 0,0 0 0,0-1 0,1 1 0,-1 0 0,0 0 0,1-1 0,-1 1 0,1 0 0,-1-1 0,1 1 0,-1 0 0,1-1 0,-1 1 0,1-1 0,0 1 0,-1-1 0,1 1 0,0-1 0,-1 0 0,1 1 0,0-1 0,1 1 0,25-4 0,-19 1 0,-1-1 0,0 0 0,0-1 0,-1 0 0,10-6 0,2-7 0,0-1 0,-2-1 0,23-31 0,3-5 0,-29 46 0,-7 17 0,-5 28 0,-1-27 0,-3 106 0,3-114-100,0 0 1,1 0-1,-1 0 1,0 0-1,0 0 1,1 0-1,-1 0 1,0 0-1,1 0 0,-1-1 1,1 1-1,-1 0 1,1 0-1,0 0 1,-1 0-1,1-1 1,0 1-1,-1 0 1,1-1-1,0 1 0,0 0 1,0-1-1,0 1 1,0-1-1,-1 1 1,1-1-1,0 0 1,0 1-1,0-1 0,0 0 1,2 0-1,-1 1-476,1-1 1,-1 0-1,0 0 0,1 0 0,-1-1 0,1 1 1,-1-1-1,0 1 0,1-1 0,-1 0 0,0 0 0,5-2 1,15-15-9766</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3:28.473"/>
    </inkml:context>
    <inkml:brush xml:id="br0">
      <inkml:brushProperty name="width" value="0.025" units="cm"/>
      <inkml:brushProperty name="height" value="0.025" units="cm"/>
    </inkml:brush>
  </inkml:definitions>
  <inkml:trace contextRef="#ctx0" brushRef="#br0">0 1 0,'0'1'96,"0"0"-64,0 2-32,0-2-64,3 1 32,2-1 0,-1 0 32,-1-1 0</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5:34.211"/>
    </inkml:context>
    <inkml:brush xml:id="br0">
      <inkml:brushProperty name="width" value="0.025" units="cm"/>
      <inkml:brushProperty name="height" value="0.025" units="cm"/>
      <inkml:brushProperty name="color" value="#E71224"/>
    </inkml:brush>
  </inkml:definitions>
  <inkml:trace contextRef="#ctx0" brushRef="#br0">854 47 13421,'-15'-6'3945,"-9"-3"-3117,-1 1 0,0 2 0,0 0 1,0 2-1,-1 0 0,-43 1 0,36 5-419,1 2-1,0 0 1,0 3-1,0 0 1,1 2-1,0 2 1,1 1-1,0 1 0,-35 21 1,43-21-172,1 0 0,0 2 0,1 0-1,0 2 1,2 0 0,0 1 0,1 1 0,0 0 0,2 1 0,0 1 0,2 1-1,-16 31 1,24-42-156,1-1-1,0 2 0,1-1 0,0 0 0,1 1 1,0 0-1,1-1 0,0 1 0,1 0 1,2 20-1,-1-26-72,0 0 0,1 1 0,-1-1 0,2 0 1,-1 0-1,1-1 0,0 1 0,0 0 0,0-1 1,1 0-1,-1 0 0,1 0 0,1 0 0,-1-1 0,1 1 1,0-1-1,0 0 0,0-1 0,0 1 0,1-1 1,7 4-1,5 0 81,1 0 0,1 0 0,-1-2 0,1-1 0,0 0 1,24 1-1,125-3 579,-157-2-658,47-2 14,0-3-1,-1-2 0,81-21 1,-112 21-26,-1-1 0,0-1 0,-1-1 0,0-2 0,-1 0 0,0-1 1,-1-2-1,0-1 0,31-28 0,-45 36 2,-1-1 0,0-1 0,0 1 0,-1-1 0,-1-1 0,0 1 0,0-1 0,-1 0 0,0 0 0,5-19 0,-9 23 0,1 0 0,-1 0 0,0 0 0,-1-1 0,0 1 0,0 0 0,0 0 0,-1-1 0,0 1 0,0 0 0,-1 0 0,0 0 0,0 0 0,-1 0 0,0 1 0,0-1 0,0 1 0,-9-12 0,2 7-55,0 0 0,-1 1-1,-1 0 1,1 1 0,-1 0 0,-1 1 0,0 1-1,0 0 1,0 0 0,-1 2 0,0-1 0,0 2-1,-1 0 1,1 1 0,-19-3 0,-29-1-854,0 2-1,-80 4 1,110 2 388,-101 3-5479,8 9-4175</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5:44.429"/>
    </inkml:context>
    <inkml:brush xml:id="br0">
      <inkml:brushProperty name="width" value="0.025" units="cm"/>
      <inkml:brushProperty name="height" value="0.025" units="cm"/>
      <inkml:brushProperty name="color" value="#E71224"/>
    </inkml:brush>
  </inkml:definitions>
  <inkml:trace contextRef="#ctx0" brushRef="#br0">227 1681 9545,'0'0'2071,"12"-7"-1713,2-2-271,1 2-1,0 0 1,0 1 0,1 0 0,-1 1-1,1 1 1,20-3 0,312-1 2095,-77 6-1407,-10-12 427,379 29-1,-465-2-1078,0-8-1,1-7 1,277-39 0,136-64-41,175-22 1053,293-46-398,-495 25-672,12-4-64,9 35 23,-236 68 55,447-79-184,-394 41-145,791-137 1194,-403 142-804,-48 6-328,827-44 401,163 141-469,-1062 23 271,-568-31-4,-2 5 0,0 4 0,-1 4-1,155 64 1,-203-68 50,-1 3-1,-2 2 0,0 1 0,-2 3 0,69 61 1,-83-63-35,-2 1 0,-1 2 0,-1 0 1,-2 2-1,-1 1 0,-2 0 1,-1 2-1,14 39 0,76 265 641,8 24-496,-29-175-74,147 228 0,-15-31-30,-172-289-10,-4 1 1,34 114-1,20 163 224,18 57-135,-90-354-143,100 349 19,-116-376-21,-2 0 1,-2 0 0,-3 1 0,-2-1 0,-2 1-1,-10 74 1,1-82 12,-2 0 0,-2-2 0,-1 1 0,-3-2 0,-2 0-1,-1-1 1,-46 69 0,24-51 10,-2-2 0,-3-1-1,-2-3 1,-67 57 0,41-50-3,-2-4 0,-3-2 0,-2-5 0,-118 53 0,26-27-47,-223 62 0,-216 16 26,-8-35 33,-277 62 4,-81 22-860,-689 139 1096,1071-208-261,486-118 6,0-4 1,-1-6-1,-163-11 0,-115-59-35,176 23 29,-276-35 38,-375-71-218,207 19 122,-566-128 98,-898-198-180,1360 328 214,-189-37 228,659 100-68,-347-124-1,39-50-63,556 218-165,0-3 1,1-1 0,1-3-1,2-1 1,1-2 0,1-1-1,1-2 1,2-2 0,2-1-1,1-2 1,2-1 0,1-1-1,3-2 1,1 0 0,-36-88 0,33 55 186,4-1 1,-20-111-1,-9-163 454,-14-70-467,20 215-280,-101-522 242,134 637 14,2 21 6,3 1 0,3-1 1,2-75-1,6 127-506,1 0 0,0 1 0,1-1 0,1 0 0,1 1 1,0 0-1,11-20 0,68-102-5788,-80 131 5760,37-54-8933</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4:36.943"/>
    </inkml:context>
    <inkml:brush xml:id="br0">
      <inkml:brushProperty name="width" value="0.025" units="cm"/>
      <inkml:brushProperty name="height" value="0.025" units="cm"/>
      <inkml:brushProperty name="color" value="#AB008B"/>
    </inkml:brush>
  </inkml:definitions>
  <inkml:trace contextRef="#ctx0" brushRef="#br0">1036 26 4004,'-32'-8'870,"-1"2"0,0 1 0,0 1 0,0 2 1,-1 2-1,1 0 0,0 3 0,0 0 0,0 3 0,0 0 1,1 2-1,0 2 0,-50 21 0,44-13-665,0 3 0,1 1 0,1 2 0,2 1 0,0 2 0,2 1-1,0 2 1,-50 62 0,62-65-160,1 1 0,1 1-1,2 0 1,0 1 0,3 1 0,0 0-1,2 1 1,1 0 0,2 1-1,1 0 1,-4 62 0,9-65-8,2 1-1,2 0 1,0 0 0,2 0-1,2-1 1,0 0 0,2 0-1,2 0 1,15 33 0,-19-49-43,1-1 0,0 1 0,1-1 1,1-1-1,0 0 0,1 0 0,0 0 1,1-1-1,0-1 0,1 0 0,0-1 0,0 0 1,1-1-1,0 0 0,0-1 0,1 0 1,0-1-1,0-1 0,1 0 0,22 4 0,-7-5 49,-1-2-1,1-1 0,0-1 0,-1-2 1,1-1-1,-1-1 0,0-1 0,0-2 1,46-16-1,10-11 561,143-79 0,196-144 867,-336 194-1273,-3-3 0,121-122-1,-186 168-43,-2-1 0,0-1 0,-1 0-1,-2-1 1,19-36 0,-30 50-46,0 1 0,0-1-1,-1 0 1,-1 0 0,1 0 0,-1 0 0,-1 0 0,0-1-1,0 1 1,-1 0 0,0-1 0,-1 1 0,0 0 0,0-1 0,-1 1-1,0 0 1,0 0 0,-1 0 0,-1 1 0,-4-10 0,0 5-38,-1 1 0,0 0 0,-1 0 1,-1 1-1,0 0 0,0 0 0,-1 2 0,0-1 1,-1 2-1,0-1 0,-1 2 0,1 0 1,-1 0-1,-1 1 0,-16-4 0,-8-1-77,0 1 0,-2 1 0,1 3 0,-61-2 0,42 7-21,1 3 0,0 3 0,-60 12 0,-165 49-840,164-36-297,25-11-1131,34-13-2784,17-5-5937</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4:39.852"/>
    </inkml:context>
    <inkml:brush xml:id="br0">
      <inkml:brushProperty name="width" value="0.025" units="cm"/>
      <inkml:brushProperty name="height" value="0.025" units="cm"/>
      <inkml:brushProperty name="color" value="#AB008B"/>
    </inkml:brush>
  </inkml:definitions>
  <inkml:trace contextRef="#ctx0" brushRef="#br0">3013 367 7207,'-222'-87'3863,"126"55"-3811,-153-29-1,-349-26-261,429 73 1492,-265 13 0,350 8-938,1 4 0,1 3 0,0 4 0,1 3-1,1 4 1,2 4 0,0 2 0,2 4 0,-104 66-1,152-83-209,0 2 0,1 2 0,1 0 0,1 1 0,1 2 0,1 0 0,-32 49 0,40-50-112,1 0-1,2 2 1,0-1-1,2 2 1,0-1-1,2 1 0,1 1 1,2-1-1,-5 50 1,9-39-53,1 1 1,1-1-1,3 1 0,1-1 0,2 0 1,1-1-1,2 0 0,2 0 1,1-1-1,29 56 0,-14-42-16,2-2 0,2-1 0,2-1 0,2-2 0,2-1 0,69 59 0,-19-31-21,2-3 0,3-5 0,3-3 0,2-5 0,2-4 0,3-5 0,191 59 0,-143-64-29,1-7 0,2-7 0,0-6 0,2-7-1,166-7 1,-219-10 158,-1-6 0,0-3 0,-1-5-1,0-4 1,-2-5 0,-1-4 0,-1-5 0,162-81-1,-191 78 106,-3-3 0,-1-2 0,-2-3 0,-3-3-1,60-62 1,-75 64 52,-3-2 1,-2-1-1,-2-2 0,-2-2 0,-3-1 1,42-99-1,-57 111-126,-2-1 0,-1-1 0,-3 0 1,-2-1-1,-1 1 0,-3-2 0,0-46 0,-6 61 15,-1-1 0,-1 1-1,-2 0 1,-1 1 0,-1-1 0,-2 1-1,-1 0 1,-2 1 0,-1 1-1,-31-54 1,20 48 9,0 2 0,-2 1-1,-2 1 1,-1 1 0,-63-51 0,46 47-39,-1 3 0,-2 2 0,-98-44-1,61 41-64,-1 3 0,-1 4 0,-1 4-1,0 4 1,-124-8 0,66 17-584,0 7-1,-172 22 1,-285 84-5852,295-28-1541</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4:50.543"/>
    </inkml:context>
    <inkml:brush xml:id="br0">
      <inkml:brushProperty name="width" value="0.025" units="cm"/>
      <inkml:brushProperty name="height" value="0.025" units="cm"/>
      <inkml:brushProperty name="color" value="#AB008B"/>
    </inkml:brush>
  </inkml:definitions>
  <inkml:trace contextRef="#ctx0" brushRef="#br0">0 117 8488,'0'0'5344,"8"4"-4234,4 1-767,-1-1 1,1-1-1,0 0 0,0 0 0,0-2 1,17 2-1,88-2 1518,-15-1-776,-50 3-837,489 20 812,-1-41-788,-480 13-247,248-34 111,-289 33 95,-33 2 539,-33 3-4,-1329 31-996,1342-29 222,1 1 0,0 2 0,-39 9 0,63-8-295,23-2 44,26-1 138,54-8 142,0-3 1,138-33 0,-66 11-7,-81 16 16,280-38-57,-966 158-1016,367-56 1107,129-27 53,-3 1 101,-138 11-1,244-35-639,8-2 28,22-6-305,45-10-320,298-59-4092,-98 23-2176,-140 25-49</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5:00.126"/>
    </inkml:context>
    <inkml:brush xml:id="br0">
      <inkml:brushProperty name="width" value="0.025" units="cm"/>
      <inkml:brushProperty name="height" value="0.025" units="cm"/>
      <inkml:brushProperty name="color" value="#AB008B"/>
    </inkml:brush>
  </inkml:definitions>
  <inkml:trace contextRef="#ctx0" brushRef="#br0">1157 243 9385,'-15'-6'2578,"-51"-15"-2285,-73-15 1,63 18-718,-100-36 0,163 48 516,0 1 0,0 0 0,0 1 1,0 1-1,-1 0 0,1 0 0,-1 2 0,0 0 1,1 0-1,-1 1 0,0 1 0,0 0 0,1 1 1,-1 1-1,1 0 0,-1 1 0,1 0 0,0 1 1,1 0-1,-1 1 0,-18 12 0,-11 10 207,1 2-1,1 2 0,-37 39 0,56-50-297,1 1-1,1 0 1,2 2-1,0 0 0,1 1 1,-21 46-1,31-53-3,0 0-1,2 0 1,0 0-1,1 0 1,1 1-1,1 0 1,0-1-1,1 1 1,2-1 0,-1 1-1,2-1 1,1 1-1,0-1 1,1 0-1,9 19 1,12 25 37,3-1 1,64 102-1,-59-110 27,1-1-1,3-1 0,67 70 1,-86-102-43,2-1 0,0 0 1,1-2-1,1 0 0,0-1 1,1-2-1,0 0 0,1-2 1,1 0-1,43 10 0,-30-13-10,0-1-1,1-3 1,-1-1 0,1-2-1,0-1 1,0-3-1,-1-1 1,1-2 0,-1-1-1,-1-2 1,1-2-1,71-32 1,-62 20 3,-1-2 1,-2-2-1,0-2 1,-2-2-1,-1-2 1,-2-1-1,-1-3 1,-2-1-1,40-52 1,-29 26 29,-2-2 0,-3-3 0,65-140 0,-92 170 44,-1 0 0,-2 0 0,-2-1 0,-2-1 0,-1 0 0,-2 0 0,-2-1 0,-2 1 0,-4-60 0,1 91 52,-1-1 0,0 1-1,0-1 1,-1 1 0,-1 0 0,1 0-1,-2 0 1,1 0 0,-1 1 0,-1 0-1,0 0 1,0 0 0,-14-14 0,10 13-58,0 2 0,-1-1 1,0 2-1,0-1 0,-1 1 1,0 1-1,0 0 0,-1 1 1,1 0-1,-16-3 0,9 3-64,0 2-1,-1 0 1,1 1 0,-1 1-1,1 0 1,-1 2 0,0 0-1,1 1 1,-1 1 0,1 1-1,0 1 1,0 1 0,0 0-1,1 1 1,-20 11 0,-3 9-728,1 2 0,1 2 0,-53 54 1,61-55-633,-57 54-4133</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6:05.734"/>
    </inkml:context>
    <inkml:brush xml:id="br0">
      <inkml:brushProperty name="width" value="0.025" units="cm"/>
      <inkml:brushProperty name="height" value="0.025" units="cm"/>
      <inkml:brushProperty name="color" value="#AB008B"/>
    </inkml:brush>
  </inkml:definitions>
  <inkml:trace contextRef="#ctx0" brushRef="#br0">3615 315 5285,'-10'-5'1468,"-27"-11"-944,0 3 0,-1 0 0,0 3 1,-56-8-1,-79-22-273,49 0 1367,-2 5-1,-226-32 1,-862 9-599,1122 62-989,0 5 0,1 3 0,0 4-1,0 4 1,2 4 0,-131 53 0,178-58 201,0 2 1,2 1 0,0 3 0,2 1 0,-38 33 0,53-38-98,0 1 0,2 1 0,1 1 1,0 0-1,2 2 0,1 0 1,1 1-1,-18 43 0,5 10-129,3 1-1,3 1 1,4 1 0,4 1-1,4 1 1,-2 162-1,14-212 46,1 0-1,2 0 1,1 0-1,1 0 1,3-1-1,0 0 0,3-1 1,0 0-1,2-1 1,2 0-1,0-1 1,3-1-1,0 0 1,2-2-1,1 0 1,1-2-1,1 0 0,44 35 1,-24-27 117,1-2 0,1-2 0,2-2-1,72 31 1,-45-29-23,0-4 0,118 26 0,-30-24-91,2-7 0,221 0 0,-108-19-10,376-45-1,-487 20-15,-2-8 0,-1-7 0,244-90-1,-250 65 15,-3-7 0,226-139 0,-298 155-22,-3-3 0,-2-3-1,-3-4 1,-2-3 0,113-138-1,-162 174-12,-1-1 0,-2-1 1,-1-1-1,-2-1 0,-1-1 0,-2 0 0,-2-1 0,11-43 0,-20 61-21,0-1 1,-2 1-1,0-1 0,-1 0 1,-1 1-1,-1-1 1,0 0-1,-2 1 1,0-1-1,-1 1 0,-1 0 1,-1 0-1,-1 0 1,0 1-1,-1 0 0,-1 1 1,-23-33-1,15 27-96,-2 2 0,-1 0-1,-1 0 1,0 2 0,-1 1 0,-35-22-1,17 17-96,-1 1 0,0 2 0,-62-21 0,-7 9-1517,-1 4 1,-153-17-1,-16 11-5524</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23:29.399"/>
    </inkml:context>
    <inkml:brush xml:id="br0">
      <inkml:brushProperty name="width" value="0.025" units="cm"/>
      <inkml:brushProperty name="height" value="0.025" units="cm"/>
    </inkml:brush>
  </inkml:definitions>
  <inkml:trace contextRef="#ctx0" brushRef="#br0">2634 322 17489,'-222'-91'545,"-238"-87"-583,416 164 45,0 3 1,-1 1 0,-1 3-1,1 1 1,-1 3-1,0 1 1,0 3 0,0 1-1,1 2 1,-1 3 0,1 1-1,0 3 1,-65 23-1,2 6 205,2 3 0,2 6 0,2 4 0,2 4 1,3 5-1,-128 106 0,186-133-10,0 2 0,3 2 0,1 1 0,2 2 0,1 1 0,-44 83 0,55-84-186,2 0 0,2 2 0,2 0 0,2 0 0,2 2 0,2-1 0,2 1 0,-1 47 0,7-44-3,2-1-1,2 1 0,3-1 0,1 0 0,3 0 1,16 49-1,-3-32-11,3 0 0,3-1 1,59 97-1,-31-73 70,3-2-1,4-3 1,3-2-1,4-4 1,122 103-1,-129-128 2,2-4 0,2-2 0,2-3 0,2-4 0,2-2 0,1-4-1,126 38 1,-93-45 30,0-4 0,203 13 1,224-35-63,-354-12-17,-1-8-1,194-46 0,-254 36-1,-1-5-1,-1-5 1,218-108 0,-262 107-2,-2-2-1,-2-4 1,-2-3 0,-2-3-1,-3-3 1,93-105 0,-123 123 4,-2-2 0,-2-2 0,-2 0 1,-1-2-1,-3 0 0,-2-2 0,-1 0 0,-3-2 1,-1 0-1,-3 0 0,-2-2 0,7-70 0,-15 60 1,-3 1 0,-3-1 0,-2 1 0,-3 0 0,-2 0 0,-3 1-1,-2 0 1,-3 1 0,-3 1 0,-1 1 0,-4 1 0,-1 1 0,-3 2 0,-2 1-1,-2 1 1,-2 2 0,-3 1 0,-85-79 0,66 77 31,-2 2 0,-3 2 0,-1 4-1,-1 2 1,-3 3 0,-1 3 0,-1 3 0,-145-38 0,105 42 14,-2 5 0,0 4 0,-1 6 0,0 4 0,-158 13 0,149 6-607,0 6 0,1 5 1,1 5-1,2 5 0,-136 59 1,-540 303-5564,546-257-449</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05.224"/>
    </inkml:context>
    <inkml:brush xml:id="br0">
      <inkml:brushProperty name="width" value="0.025" units="cm"/>
      <inkml:brushProperty name="height" value="0.025" units="cm"/>
    </inkml:brush>
  </inkml:definitions>
  <inkml:trace contextRef="#ctx0" brushRef="#br0">1011 166 5605,'0'0'1356,"-2"-8"1554,1 2-2552,-1 0 0,-1 0-1,1 0 1,-1 0 0,0 0 0,-1 1 0,1-1 0,-1 1 0,0 0 0,0 0 0,-1 1 0,1-1 0,-1 1 0,0 0 0,0 0 0,-1 1 0,1-1 0,-1 1-1,-6-3 1,-12-4-209,0 0 0,-1 1 0,0 2 0,0 0 0,-1 2 0,0 1-1,0 0 1,0 2 0,0 2 0,0 0 0,0 1 0,-27 6 0,22-2-9,1 1 1,-1 2 0,2 1-1,-1 1 1,1 1 0,1 2-1,0 1 1,1 1 0,-46 34-1,53-31-57,0 1 0,1 0 0,1 2 0,1 0 0,0 1 0,2 1 0,1 0 0,0 1 0,2 1 0,1 0 0,1 0-1,1 1 1,-7 35 0,11-37-15,0-1-1,2 1 1,1-1 0,1 1-1,1 0 1,1 0-1,1 0 1,0 0-1,2-1 1,2 0 0,0 1-1,1-2 1,1 1-1,1-1 1,17 31-1,-21-45-78,0-1-1,1 0 1,-1-1-1,1 0 1,0 1-1,1-2 1,0 1-1,0-1 1,0 0 0,0 0-1,1-1 1,0 0-1,-1-1 1,2 1-1,-1-2 1,0 1-1,15 2 1,8-1 210,1-1 1,0-2-1,48-3 1,-58 1-60,37-4 185,1-2 1,-2-3 0,1-3-1,-2-2 1,0-2 0,0-3-1,-2-3 1,87-48 0,-120 58-203,0-2 0,-1 0 0,0-1 0,-1-1 0,-1-1 0,-1 0 0,22-31 0,-31 38-1,-1 0 0,-1-1 0,0 0 0,-1-1 0,0 0 0,-1 0 0,-1 0 0,0 0 0,0-1 0,-2 1 0,1-1 0,-2 0 0,0 0 0,0 0 0,-3-19 0,1 27-98,0 0 0,0 1 1,-1-1-1,1 1 0,-1 0 1,-1 0-1,1-1 0,-1 1 1,0 1-1,0-1 0,0 0 1,-1 1-1,-5-6 0,2 3-35,-2 0-1,1 1 0,0 0 1,-1 0-1,0 1 0,-17-8 1,-1 3-736,0 1 0,-1 1 0,0 2 0,-37-5 0,-11 5-3070,-1 2-2343</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05.883"/>
    </inkml:context>
    <inkml:brush xml:id="br0">
      <inkml:brushProperty name="width" value="0.025" units="cm"/>
      <inkml:brushProperty name="height" value="0.025" units="cm"/>
    </inkml:brush>
  </inkml:definitions>
  <inkml:trace contextRef="#ctx0" brushRef="#br0">54 80 9001,'-9'1'3352,"-32"7"-1822,38-7-1265,6-1-34,29-6 156,284-44 5620,166 21-3595,99 49-1920,-31-1-461,-505-18-131,-25 0-272,1-1 0,-1 0-1,1-2 1,-1 0 0,30-8 0,-48 10 98,1-1 0,-1 0 1,0 0-1,0 0 0,0 0 1,0 0-1,0 0 0,-1 0 0,1-1 1,3-2-1,2-14-4990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3:28.801"/>
    </inkml:context>
    <inkml:brush xml:id="br0">
      <inkml:brushProperty name="width" value="0.025" units="cm"/>
      <inkml:brushProperty name="height" value="0.025" units="cm"/>
    </inkml:brush>
  </inkml:definitions>
  <inkml:trace contextRef="#ctx0" brushRef="#br0">61 1 96,'0'0'1217,"17"10"-1121,-21-10-64,-4 0 0,-1 0 0,-5 0-32,-4 0-32,-7 0-1345</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09.612"/>
    </inkml:context>
    <inkml:brush xml:id="br0">
      <inkml:brushProperty name="width" value="0.025" units="cm"/>
      <inkml:brushProperty name="height" value="0.025" units="cm"/>
    </inkml:brush>
  </inkml:definitions>
  <inkml:trace contextRef="#ctx0" brushRef="#br0">0 17 8488,'0'0'5413,"14"3"-3833,21 4-795,1-2 0,0-1 0,44-1-1,126-12 165,-30 1-745,967 4 1804,-465 4-97,218 15-1105,-741-9-499,303-28 0,-446 21-414,12-2 964,-3 2-4250,-21-1-87,0-8-2665</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6:36.658"/>
    </inkml:context>
    <inkml:brush xml:id="br0">
      <inkml:brushProperty name="width" value="0.025" units="cm"/>
      <inkml:brushProperty name="height" value="0.025" units="cm"/>
    </inkml:brush>
  </inkml:definitions>
  <inkml:trace contextRef="#ctx0" brushRef="#br0">0 131 9641,'0'0'4570,"15"0"-3967,449-34-168,87-4-379,156 28-136,39-1 1046,-458 0 21,599-15 288,0 59-1214,-769-22 10,978 63 439,-52-85-456,-1040 11-726,14 0 1494,-15-1-3576,-3-9-12286</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27.921"/>
    </inkml:context>
    <inkml:brush xml:id="br0">
      <inkml:brushProperty name="width" value="0.025" units="cm"/>
      <inkml:brushProperty name="height" value="0.025" units="cm"/>
    </inkml:brush>
  </inkml:definitions>
  <inkml:trace contextRef="#ctx0" brushRef="#br0">7 1 5445,'0'0'22368,"4"5"-21872,-1-1-357,1 0 0,-1 1 1,1-1 0,-1 0-1,-1 1 1,1-1 0,3 10 1553,-6-16-1632,0 1 1,0 0-1,-1-1 1,1 1-1,0 0 0,-1 0 1,1-1-1,-1 1 1,1 0-1,-1 0 1,0 0-1,1 0 1,-1 0-1,0 0 1,0 0-1,0 0 1,-2-2-1,3 3-49,0-1 0,0 1-1,0 0 1,0-1 0,-1 1 0,1-1-1,0 1 1,0 0 0,-1-1 0,1 1-1,0 0 1,-1-1 0,1 1 0,0 0-1,-1-1 1,1 1 0,0 0 0,-1 0-1,1-1 1,-1 1 0,1 0 0,0 0-1,-1 0 1,1 0 0,-1-1 0,1 1 0,-1 0-1,1 0 1,-1 0 0,1 0 0,0 0-1,-1 0 1,1 0 0,-1 0 0,1 1-1,-1-1 1,1 0 0,-1 0 0,1 0-1,0 0 1,-1 1 0,1-1 0,-1 0-1,1 0 1,0 1 0,-1-1 0,1 0-1,0 0 1,-1 1 0,1-1 0,0 0 0,0 1-1,-1-1 1,1 1 0,0-1 0,0 0-1,-1 1 1,1 33-12,1-33 0,-1-1 0,0 1 0,0 0 0,0-1 0,1 1 0,-1 0 0,0-1 0,0 1 0,1-1 0,-1 1 0,1 0 0,-1-1 0,1 1 0,-1-1 0,1 1 0,-1-1 0,1 0 0,-1 1 0,1-1 0,-1 1 0,1-1 0,0 0 0,-1 0 0,1 1 0,-1-1 0,1 0 0,0 0 0,-1 0 0,1 0 0,0 0 0,0 1 0,-1-1 0,1-1 0,0 1 0,-1 0 0,1 0 0,0 0 0,-1 0 0,1 0 0,0-1 0,-1 1 0,1 0 0,-1 0 0,1-1 0,0 1 0,0-1 0,0 1 0,0-1 0,-1 1 0,1-1 0,0 1 0,-1-1 0,1 1 0,0-1 0,-1 1 0,1-1 0,-1 0 0,1 1 0,-1-1 0,1 0 0,-1 1 0,0-1 0,1 0 0,-1 0 0,0 1 0,1-1 0,-1 0 0,0 0 0,0 0 0,0 1 0,0-1 0,0 0 0,0 0 0,0 0 0,0 0 0,0 1 0,0-1 0,0 0 0,-1 0 0,1 0 0,0 1 0,0-1 0,-1 0 0,1 0 0,-1 1 0,1-1 0,-1 0 0,1 1 0,-1-2 0,0 1 0,0 0 0,0 0 0,0 0 0,1 0 0,-1 1 0,0-1 0,0 0 0,0 0 0,0 1 0,-1-1 0,1 0 0,0 1 0,0-1 0,0 1 0,0 0 0,-1-1 0,1 1 0,0 0 0,0 0 0,-1 0 0,1-1 0,0 1 0,0 1 0,-1-1 0,1 0 0,0 0 0,0 0 0,-1 1 0,-1 0 0,0 5-2207,11-2-6135,8-4-7534</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33.874"/>
    </inkml:context>
    <inkml:brush xml:id="br0">
      <inkml:brushProperty name="width" value="0.025" units="cm"/>
      <inkml:brushProperty name="height" value="0.025" units="cm"/>
    </inkml:brush>
  </inkml:definitions>
  <inkml:trace contextRef="#ctx0" brushRef="#br0">640 0 12043,'-40'15'613,"1"2"-1,1 2 0,1 1 0,1 2 0,1 2 1,-55 46-1,61-43-528,1 2-1,2 0 1,1 2 0,1 0 0,1 2-1,2 1 1,2 0 0,1 1-1,1 1 1,3 1 0,-20 71 0,20-46 6,2 2 1,2 0 0,4 0 0,2 1-1,4 0 1,7 70 0,-4-113-86,0 1 1,2-1-1,1 0 0,0 0 1,2-1-1,0 0 0,2 0 1,0-1-1,1 0 1,26 34-1,-25-40 22,0 0 0,2-1 0,0-1 0,0 0 0,1-1 0,0-1 0,1 0 0,0-1 0,0 0 1,1-2-1,0 0 0,1-1 0,29 7 0,-21-7 397,0-2 0,1-1 0,-1 0 1,0-2-1,1-1 0,30-5 0,-43 4-267,-1-2 1,0 0-1,0 0 0,0-1 0,-1-1 0,1 0 1,-1-1-1,0 0 0,-1-1 0,1 0 1,-1-1-1,-1 0 0,1-1 0,8-10 0,-2-2 168,0-1-1,-2 0 0,0-1 0,-2-1 1,-1 0-1,11-30 0,46-159 2172,-66 202-2452,32-113 186,-5-2-1,-6-1 1,12-176 0,-35 283-224,-1-1 1,-1 0 0,-1 1 0,0-1-1,-2 1 1,-11-39 0,12 51-22,0 0-1,0 1 1,-1 0 0,0 0 0,0 0-1,-1 1 1,0-1 0,0 1 0,-1 0 0,1 0-1,-1 1 1,0 0 0,-1 0 0,1 0 0,-1 1-1,0 0 1,0 0 0,0 0 0,-1 1-1,-11-3 1,1 2-333,1 1-1,0 0 1,-1 2 0,0 0-1,1 0 1,-1 2-1,1 1 1,-22 3 0,-16 7-4142,-64 23 1,107-31 3433,-74 22-12145</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09.815"/>
    </inkml:context>
    <inkml:brush xml:id="br0">
      <inkml:brushProperty name="width" value="0.025" units="cm"/>
      <inkml:brushProperty name="height" value="0.025" units="cm"/>
    </inkml:brush>
  </inkml:definitions>
  <inkml:trace contextRef="#ctx0" brushRef="#br0">1 354 15471,'0'0'1083,"10"0"-394,53-3 560,0-2-1,108-25 1,-30 5 375,729-59-222,-20 3-914,-754 67 482,-1-5 0,165-54 0,-232 57 966,-30 12-915,-15 8-578,-1 8-2827,17-11 1623,0 0-1,-1 1 1,1-1-1,-1 0 1,1 0-1,-1 0 1,1 0-1,-1 0 1,0 0-1,1-1 1,-1 1-1,-3 0 1</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06.758"/>
    </inkml:context>
    <inkml:brush xml:id="br0">
      <inkml:brushProperty name="width" value="0.025" units="cm"/>
      <inkml:brushProperty name="height" value="0.025" units="cm"/>
    </inkml:brush>
  </inkml:definitions>
  <inkml:trace contextRef="#ctx0" brushRef="#br0">18 55 5157,'0'0'10522,"11"-8"-8846,-1 2-1237,0 0 0,0 1 0,0 0 0,1 0 0,0 1 1,0 0-1,0 1 0,0 0 0,0 1 0,1 0 0,16 0 0,349 12 725,-448-6-1153,0 4 1,-131 31-1,-5 1 473,221-43-2258,-1-1 1,1 0-1,-1-1 1,20-10 0,40-19-13250</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14.105"/>
    </inkml:context>
    <inkml:brush xml:id="br0">
      <inkml:brushProperty name="width" value="0.025" units="cm"/>
      <inkml:brushProperty name="height" value="0.025" units="cm"/>
    </inkml:brush>
  </inkml:definitions>
  <inkml:trace contextRef="#ctx0" brushRef="#br0">1086 173 4837,'0'0'6224,"1"-11"-3165,-1 7-2798,1-1 0,-1 0 0,0 1 0,0-1 0,-1 0 0,1 1 0,-1-1 0,0 0-1,0 1 1,0-1 0,-1 1 0,0-1 0,0 1 0,0 0 0,0 0 0,-1 0 0,1 0 0,-1 0 0,0 1 0,-1-1 0,1 1 0,0 0 0,-1 0 0,-5-4 0,-5-1 6,1 1 0,-1 0 0,0 2 0,-1-1 0,0 2 1,0 0-1,0 0 0,-27-2 0,-16 3 159,-58 3-1,56 0-109,24 0-121,0 2-1,-1 1 1,2 2-1,-1 1 1,-59 19 0,78-19-107,0 1-1,0 0 1,1 2 0,-1 0 0,2 0 0,0 2-1,0 0 1,1 1 0,0 0 0,1 1-1,0 0 1,2 1 0,-13 17 0,2 6-21,1 1-1,2 1 1,2 0 0,1 2-1,2 0 1,2 0 0,2 1 0,2 0-1,1 1 1,2 0 0,3 0 0,1 0-1,5 53 1,-3-89-43,0 1 1,1 0-1,0 0 0,0 0 0,0-1 0,1 1 1,0-1-1,1 0 0,0 0 0,0 0 1,0 0-1,1-1 0,0 0 0,0 0 1,0 0-1,1 0 0,0-1 0,0 0 1,1 0-1,-1-1 0,1 1 0,0-1 0,0-1 1,0 0-1,1 0 0,-1 0 0,1-1 1,11 3-1,13 0 191,0-1-1,0-1 1,0-2 0,0-1 0,58-7-1,-34-1-38,1-3 0,-2-2-1,0-3 1,0-2 0,-2-2 0,0-3-1,-2-2 1,0-2 0,-2-3-1,-1-1 1,60-53 0,-90 68-102,-1-1 0,-1-1 0,0 0 0,-1-1 0,-1-1 0,-1 0 0,17-38 1,-26 50-53,0 0 1,-1-1 0,0 0 0,0 0 0,-1 0 0,0 0 0,0 0 0,-1-1 0,-1 1 0,1 0 0,-2-1 0,1 1 0,-1 0 0,-1-1 0,1 1 0,-2 0 0,1 0 0,-1 0 0,-1 1 0,1-1 0,-1 1 0,-9-13 0,0 5-168,-1 0 0,-1 2 0,0 0 1,0 0-1,-2 2 0,0 0 0,0 1 0,-1 0 0,0 2 1,-1 0-1,0 1 0,0 1 0,-1 1 0,-26-5 0,-16-1-1103,-1 3 1,0 2-1,-86 3 0,109 4-5457</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15.960"/>
    </inkml:context>
    <inkml:brush xml:id="br0">
      <inkml:brushProperty name="width" value="0.025" units="cm"/>
      <inkml:brushProperty name="height" value="0.025" units="cm"/>
    </inkml:brush>
  </inkml:definitions>
  <inkml:trace contextRef="#ctx0" brushRef="#br0">259 342 3651,'0'0'780,"5"4"-2392,-3-3 1651,-1 0-1,1 0 1,-1 0 0,1 0 0,-1 0 0,1 0 0,0 0 0,-1-1 0,1 1 0,0-1 0,0 1 0,0-1-1,-1 0 1,5 1 0,-4-2 36,0 0 0,1 0-1,-1 0 1,0-1-1,0 1 1,0-1 0,0 1-1,0-1 1,0 1-1,-1-1 1,1 0 0,0 0-1,-1 0 1,2-3 0,51-58 593,-32 39 2777,34-47 0,-51 64-2859,-1-1 0,1 1 0,-2-1 0,1 0 0,-1 0 0,0-1 0,-1 1 0,1-1 0,-2 1-1,1-1 1,-1-11 0,-1 17-366,-1 0-1,1 0 0,-1 0 1,0 1-1,0-1 0,0 0 1,0 1-1,-1-1 0,1 0 1,-1 1-1,1 0 0,-1-1 0,0 1 1,0 0-1,0 0 0,0 0 1,-1 0-1,1 0 0,0 1 1,-1-1-1,1 1 0,-1-1 1,0 1-1,1 0 0,-1 0 1,0 0-1,0 1 0,0-1 1,1 1-1,-5-1 0,-1-1-59,1 1 0,-1 0 0,0 1 0,1 0 0,-1 0-1,0 0 1,1 1 0,-1 0 0,1 1 0,-15 4 0,5 3-121,1 1 1,0 0-1,1 1 1,0 0 0,0 1-1,1 1 1,1 0-1,1 1 1,0 1-1,-17 24 1,8-5-18,2 0 0,1 2 0,-26 73 0,29-54 5,3 0-1,2 0 1,2 1 0,3 0-1,2 1 1,3-1 0,8 65 0,-5-87-15,2 1 0,9 33 0,-11-56-2,0-1 0,1 0 1,0 0-1,1 0 0,0-1 0,1 1 1,0-1-1,0-1 0,14 16 0,-17-22 30,1 0 0,-1 0 0,1 0 0,-1-1-1,1 0 1,0 0 0,0 0 0,0 0 0,0 0 0,0-1-1,0 0 1,0 0 0,0 0 0,1 0 0,-1 0 0,0-1-1,1 0 1,-1 0 0,0 0 0,1-1 0,-1 1 0,0-1-1,0 0 1,1 0 0,-1-1 0,0 1 0,0-1-1,0 0 1,4-2 0,3-3 105,1-1 0,-1 0 0,0-1 0,0 1 0,-1-2 0,0 0 0,16-21 0,1-10-12,-1-1 0,-2-2 1,-2 0-1,-2-1 1,-2-1-1,-2-1 1,-2 0-1,-2-1 1,-3 0-1,-1-1 1,-3 0-1,-1-1 1,-5-66-1,1 107-133,-1 0 0,0 0 0,0 0 0,-1 0 0,0 1 0,0-1 0,-1 0 0,0 1 0,-1 0 0,0 0 0,0 0 0,-1 0 0,0 1 0,-8-10 0,8 13 0,0-1 0,0 1 0,0 0 0,-1 1 0,0-1 0,0 1 0,0 0 0,0 0 0,0 1 0,0 0 0,-1 0 0,1 1 0,-1-1 0,1 1 0,-1 1 0,0-1 0,1 1 0,-1 0 0,-11 2 0,12-1-243,-1 1 0,1-1 1,0 1-1,0 0 0,1 0 0,-1 1 1,0-1-1,-6 5 0,-40 33-5986,40-31 4313,-15 15-10367</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18.954"/>
    </inkml:context>
    <inkml:brush xml:id="br0">
      <inkml:brushProperty name="width" value="0.025" units="cm"/>
      <inkml:brushProperty name="height" value="0.025" units="cm"/>
    </inkml:brush>
  </inkml:definitions>
  <inkml:trace contextRef="#ctx0" brushRef="#br0">313 163 3619,'0'0'726,"9"-6"-266,-5 3-374,1-1 375,1 0 0,-1 0 0,0-1 0,0 0 1,0 0-1,-1 0 0,6-8 0,-8 9 228,0 0 1,0 0-1,-1 1 1,1-2-1,-1 1 1,0 0 0,0 0-1,-1 0 1,1 0-1,-1-7 1,0 9-501,0 0 1,1 0 0,-2 0-1,1 0 1,0-1 0,0 1-1,-1 0 1,1 0 0,-1 0-1,1 0 1,-1 0 0,0 0-1,0 0 1,0 0 0,0 1-1,0-1 1,-1 0 0,1 0-1,0 1 1,-1-1 0,1 1-1,-3-2 1,0 1-71,0 0 0,0 0 0,-1 1 0,1 0 0,-1 0 0,1 0 0,-1 0 0,0 1 0,-7-1 0,5 1-45,-1 0-1,1 0 1,0 1 0,-1 0 0,1 0 0,-1 0 0,1 1 0,0 0 0,0 1 0,0-1 0,0 2 0,0-1 0,-6 5 0,3-1 88,1 1 0,1-1 1,-1 2-1,1-1 0,1 1 0,0 0 0,-12 20 0,-2 7 102,1 1 0,2 1-1,2 0 1,-13 45-1,23-62-195,0 1-1,2 0 0,0 0 1,2 0-1,0 1 0,1-1 1,2 1-1,0-1 0,6 31 1,-5-46 0,0 0 0,0-1-1,0 1 1,0-1 0,1 1 0,0-1 0,1 0 0,0 0 0,-1 0 0,2-1 0,-1 1 0,1-1 0,0 0 0,0 0 0,0-1 0,0 1 0,1-1 0,11 6 0,-11-8 70,-1 0 0,1 0 0,0 0 0,0-1 0,0 0 0,0 0 0,0 0 0,1-1 1,-1 0-1,0 0 0,0-1 0,0 1 0,0-1 0,0-1 0,0 1 0,0-1 0,0 0 1,-1 0-1,1-1 0,-1 0 0,9-5 0,4-4 12,-1-2 0,-1 1 0,0-2 0,0 0 0,-2-1 0,0-1 0,0 0-1,18-32 1,-18 24-40,-1 0-1,-2-1 0,0 0 0,-2-1 1,0 0-1,5-32 0,-12 48-70,-1 0-1,1 1 1,-2-1 0,1 0 0,-2 1-1,1-1 1,-1 0 0,-1 1-1,-3-13 1,4 20-82,-1-1 0,1 1 1,-1-1-1,0 1 0,0 0 0,0 0 0,0 0 1,-1 0-1,1 0 0,-1 1 0,0-1 0,1 1 1,-1 0-1,-1-1 0,1 1 0,0 1 1,0-1-1,-1 0 0,1 1 0,-1 0 0,1-1 1,-1 2-1,0-1 0,1 0 0,-1 1 0,0-1 1,1 1-1,-9 1 0,9-1-326,0 0-1,1 1 1,-1-1 0,0 1-1,0 0 1,0 0 0,0 0 0,0 0-1,1 1 1,-1-1 0,1 1-1,-1-1 1,1 1 0,-1 0-1,1 0 1,-3 3 0,-19 24-6634,21-27 6094,-14 21-8043</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20.432"/>
    </inkml:context>
    <inkml:brush xml:id="br0">
      <inkml:brushProperty name="width" value="0.025" units="cm"/>
      <inkml:brushProperty name="height" value="0.025" units="cm"/>
    </inkml:brush>
  </inkml:definitions>
  <inkml:trace contextRef="#ctx0" brushRef="#br0">613 160 10634,'-14'-41'2361,"11"29"-1308,0 1-1,-1 0 0,-1 0 0,0 1 0,-8-14 1,11 20-890,-1 1 1,0 0 0,0 0-1,1 0 1,-2 1-1,1-1 1,0 1 0,0 0-1,-1 0 1,0 0 0,1 0-1,-1 0 1,0 1 0,0 0-1,0 0 1,0 0-1,0 0 1,0 0 0,-7 1-1,-10-1-3,1 2 0,-1 1-1,1 1 1,0 0-1,0 2 1,0 0 0,0 1-1,1 1 1,0 1-1,0 1 1,1 0 0,0 1-1,0 1 1,2 1-1,-1 0 1,1 2 0,1 0-1,1 0 1,0 1-1,0 1 1,2 0 0,0 1-1,1 0 1,1 1-1,0 0 1,1 1 0,1 0-1,-10 37 1,9-1 51,2 1-1,3 0 1,4 105 0,0-152-185,1-1-1,0 1 1,0 0-1,1-1 1,0 1 0,1-1-1,0 0 1,0 1-1,0-1 1,1-1-1,0 1 1,1 0 0,6 7-1,-6-10 80,0 0 0,0 0-1,0-1 1,1 0 0,0 0-1,0 0 1,0-1 0,0 0-1,0 0 1,1 0 0,-1-1-1,1 0 1,0 0 0,-1-1-1,1 0 1,0 0 0,9 0-1,17-1 195,0-1-1,0-2 1,0-1 0,0-1-1,-1-2 1,57-20-1,-47 11-240,0-2 1,-2-2-1,0-1 0,56-42 0,-84 55-53,-1-1 0,0 0-1,0-1 1,-1-1 0,-1 1-1,0-1 1,0-1 0,-1 0-1,-1 0 1,0-1 0,0 1-1,-2-1 1,6-16 0,-8 19-4,-1-1 0,0-1 1,-1 1-1,0 0 1,-1 0-1,0-1 1,0 1-1,-1 0 0,-1 0 1,0 0-1,0 0 1,-1 0-1,-1 0 0,0 0 1,0 1-1,-1 0 1,-6-10-1,4 8-75,-1 1 0,1 0 0,-2 1 0,1 0-1,-2 0 1,1 1 0,-1 0 0,0 1 0,-1 0 0,0 1 0,-1 0 0,1 0-1,-1 1 1,0 1 0,-1 0 0,1 1 0,-1 0 0,0 1 0,0 0 0,0 1-1,0 1 1,-1 0 0,1 0 0,0 2 0,-26 3 0,33-3-366,-1 1 0,1 0 0,0 0 1,0 1-1,0 0 0,-9 6 0,-31 26-6084,38-29 4868,-25 21-7547</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3:37.791"/>
    </inkml:context>
    <inkml:brush xml:id="br0">
      <inkml:brushProperty name="width" value="0.025" units="cm"/>
      <inkml:brushProperty name="height" value="0.025" units="cm"/>
    </inkml:brush>
  </inkml:definitions>
  <inkml:trace contextRef="#ctx0" brushRef="#br0">1 575 5349,'0'0'13165,"74"-61"-12012,-41 26 96,9-7-256,6-7-417,4-6-352,1-1-159,-2 0-1,-1 5-64,-8 4-96,-6 8-737,-7 9-929,-9 0-1121,-5 6-2882</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13.107"/>
    </inkml:context>
    <inkml:brush xml:id="br0">
      <inkml:brushProperty name="width" value="0.025" units="cm"/>
      <inkml:brushProperty name="height" value="0.025" units="cm"/>
    </inkml:brush>
  </inkml:definitions>
  <inkml:trace contextRef="#ctx0" brushRef="#br0">242 258 4933,'2'-1'714,"-1"1"1,0-1 0,1 0-1,-1 0 1,0 0 0,1 0-1,-1-1 1,0 1 0,0 0-1,0 0 1,0-1-1,0 1 1,0 0 0,1-4-1,-2 5-403,0-1 0,0 0 0,1 0 0,-1 0 0,0 1 0,0-1 0,-1 0 0,1 0 0,0 1 0,0-1 0,0 0 0,0 0-1,-1 0 1,1 1 0,0-1 0,-1 0 0,1 1 0,0-1 0,-1 0 0,1 1 0,-1-1 0,0 0 0,-1-1 28,-1 0 1,1 0 0,-1 0-1,0 1 1,1-1 0,-1 1-1,0 0 1,0-1 0,0 2-1,0-1 1,0 0-1,0 0 1,0 1 0,-3-1-1,-4 1-157,1 1-1,0 0 0,0 0 0,0 0 0,0 1 0,0 1 1,0 0-1,0 0 0,1 0 0,0 1 0,-1 1 0,1-1 1,-13 11-1,14-10-120,1 0 1,1 0 0,-1 0-1,1 1 1,0 0 0,0 0-1,1 0 1,-1 1 0,1-1-1,1 1 1,-1 0 0,1 0-1,1 0 1,-1 1 0,1-1-1,0 1 1,0 8 0,1-14-51,1 0 0,0 0 0,0-1 0,0 1 0,0 0 0,0 0 0,0 0 0,1 0 0,-1-1 0,1 1 0,-1 0 0,1 0 0,0-1 0,-1 1 0,1 0 1,0-1-1,0 1 0,0-1 0,0 1 0,1-1 0,-1 0 0,0 1 0,1-1 0,2 2 0,-1-2 21,0 1-1,0-1 1,1 0-1,-1 0 1,1 0 0,-1 0-1,1-1 1,-1 0-1,1 1 1,-1-1 0,1 0-1,3-1 1,6-1 44,-1 0 1,0-1-1,1 0 1,-1-1-1,-1-1 1,19-8-1,-10 0-76,0 0 0,-1-1 0,0-1 0,-2-1 0,1-1 0,-2 0 0,0-1 0,14-22 0,-20 25 0,-1 0 0,0 0 0,-1 0 0,-1-1 0,0 0 0,-1-1 0,-1 0 0,-1 0 0,0 0 0,-1 0 0,1-29 0,-8 41 0,-4 12 0,-7 13 0,3 3 0,2 0 0,0 1 0,2 1 0,1-1 0,1 1 0,0 1 0,2-1 0,2 1 0,-1 36 0,3-60 7,0-1 0,0 1 1,0 0-1,0-1 0,1 1 0,-1 0 1,0-1-1,1 1 0,-1 0 0,1-1 1,0 1-1,0-1 0,-1 1 0,1-1 1,0 1-1,0-1 0,0 0 0,0 1 1,1-1-1,-1 0 0,0 0 0,0 0 0,1 0 1,-1 0-1,3 1 0,0 0-124,1-1-1,0 0 0,-1 0 1,1 0-1,0-1 1,0 1-1,7-2 0,-3-1-4836,-4-5-3774,-2-3-8323</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13.701"/>
    </inkml:context>
    <inkml:brush xml:id="br0">
      <inkml:brushProperty name="width" value="0.025" units="cm"/>
      <inkml:brushProperty name="height" value="0.025" units="cm"/>
    </inkml:brush>
  </inkml:definitions>
  <inkml:trace contextRef="#ctx0" brushRef="#br0">17 0 16143,'0'0'15022,"0"11"-13666,-16 156-1110,16-167-246,1 1 0,-1 0 0,0-1 0,1 1 0,-1 0 0,1-1 0,-1 1 0,1-1 0,0 1 0,-1-1 0,1 1 0,-1-1 0,1 1 0,0-1 0,0 0 0,-1 1 0,1-1 0,0 0 0,0 1 0,-1-1 0,1 0 0,0 0 0,0 0 0,-1 0 0,1 0 0,0 0 0,0 0 0,0 0 0,-1 0 0,1 0 0,0 0 0,0-1 0,-1 1 0,1 0 0,0-1 0,1 1 0,32-11 0,-18 0 0,0 0 0,0-1 0,-1 0 0,22-25 0,10-8 0,-46 45 0,-1-1 0,0 1 0,1-1 0,-1 1 0,0-1 0,1 1 0,-1-1 0,1 1 0,-1 0 0,1-1 0,-1 1 0,1 0 0,-1-1 0,1 1 0,-1 0 0,1-1 0,-1 1 0,1 0 0,-1 0 0,1 0 0,0 0 0,-1-1 0,1 1 0,0 0 0,-1 0 0,1 0 0,-1 0 0,1 0 0,0 1 0,-1-1 0,1 0 0,-1 0 0,1 0 0,-1 0 0,1 1 0,0-1 0,-1 0 0,1 1 0,1 26 0,-17 40 0,14-64 0,1-3 0,-1 1 0,1 0 0,-1 0 0,1-1 0,0 1 0,-1 0 0,1 0 0,0 0 0,0-1 0,0 1 0,0 0 0,-1 0 0,1 0 0,0 0 0,0-1 0,0 1 0,1 0 0,-1 0 0,0 0 0,0-1 0,0 1 0,1 0 0,-1 0 0,0 0 0,1-1 0,-1 1 0,1 0 0,-1 0 0,1-1 0,-1 1 0,1 0 0,1-1 0,0 0 0,-1 0 0,1 0 0,-1 0 0,1-1 0,-1 1 0,1-1 0,-1 1 0,1-1 0,-1 1 0,1-1 0,-1 0 0,0 0 0,3-2 0,50-41 0,-53 43 0,40-33 0,-41 34 0,1 0 0,-1 0 0,0 0 0,1 0 0,-1 0 0,0 0 0,0 0 0,1 0 0,-1 0 0,0 0 0,1 0 0,-1 0 0,0 1 0,0-1 0,1 0 0,-1 0 0,0 0 0,0 0 0,0 1 0,1-1 0,-1 0 0,0 0 0,0 0 0,0 1 0,0-1 0,1 0 0,-1 0 0,0 1 0,0-1 0,0 0 0,0 1 0,0-1 0,0 0 0,0 0 0,0 1 0,0-1 0,0 0 0,0 1 0,0-1 0,0 0 0,0 0 0,0 1 0,0-1 0,0 0 0,0 0 0,0 1 0,0-1 0,-1 1 0,0 12 0,-13 20 18,12-29-205,0-1 1,0 1 0,0-1 0,1 1 0,-1 0-1,1 0 1,0 0 0,0 0 0,0 0 0,0 0-1,1 0 1,0 0 0,0 5 0</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15.399"/>
    </inkml:context>
    <inkml:brush xml:id="br0">
      <inkml:brushProperty name="width" value="0.025" units="cm"/>
      <inkml:brushProperty name="height" value="0.025" units="cm"/>
    </inkml:brush>
  </inkml:definitions>
  <inkml:trace contextRef="#ctx0" brushRef="#br0">1 33 5637,'0'0'21749,"71"0"-20660,-23-9-480,9 4-417,0-4-128,2 4-64,-10 1-737,-5 4-961,-12 0-672,-14 4-705,-15 4-576,-3 2-1090,-18 0-5540</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15.726"/>
    </inkml:context>
    <inkml:brush xml:id="br0">
      <inkml:brushProperty name="width" value="0.025" units="cm"/>
      <inkml:brushProperty name="height" value="0.025" units="cm"/>
    </inkml:brush>
  </inkml:definitions>
  <inkml:trace contextRef="#ctx0" brushRef="#br0">0 38 13036,'0'0'11980,"92"16"-10571,-35-16-512,7-9-545,3 0-256,-7-3-160,-7 4-2274,-14 0-3203,-11 0-7816</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16.351"/>
    </inkml:context>
    <inkml:brush xml:id="br0">
      <inkml:brushProperty name="width" value="0.025" units="cm"/>
      <inkml:brushProperty name="height" value="0.025" units="cm"/>
    </inkml:brush>
  </inkml:definitions>
  <inkml:trace contextRef="#ctx0" brushRef="#br0">255 328 9801,'0'0'11526,"1"-11"-8264,0 8-3052,0-1 0,0 1 0,-1-1 0,1 1 0,-1-1 0,0 1 0,0-1 0,0 0 0,-1 1 0,1-1 0,-1 1 0,0-1 0,0 1 0,0-1 0,0 1 0,-1 0 0,1-1 0,-1 1 0,0 0 0,0 0 0,0 0 0,0 0 0,-1 1 0,1-1 0,-1 1 0,0-1 0,0 1 1,1 0-1,-1 0 0,-1 0 0,-3-2 0,1 1-156,0 1 0,-1 0 1,1 0-1,-1 0 1,1 1-1,-1 0 0,0 0 1,1 0-1,-1 1 1,0 0-1,0 1 0,1-1 1,-1 1-1,0 1 1,1-1-1,-13 5 1,16-4-39,-1-1 0,1 1 0,0-1 0,-1 1 0,1 0 0,0 0 0,0 1 1,1-1-1,-1 0 0,0 1 0,1 0 0,-1 0 0,1 0 0,0 0 1,0 0-1,0 0 0,1 0 0,-1 1 0,1-1 0,-1 0 0,1 1 0,0-1 1,1 1-1,-1 0 0,0-1 0,1 1 0,0 0 0,0-1 0,0 1 1,1 0-1,-1-1 0,2 5 0,-2-6-16,1 0 0,0 0 0,0 0 0,0-1 0,1 1 0,-1 0 0,0-1 0,1 1 0,-1-1 0,1 1 0,-1-1 0,1 0 0,0 1 0,-1-1 0,1 0 0,0 0 0,0-1 0,0 1 0,0 0 0,0 0 0,0-1 0,0 1 0,0-1 0,0 0 0,0 0 0,3 0 0,60 1 0,-62-1 0,11-2 0,-1 0 0,-1-1 0,1 0 0,0-1 0,-1 0 0,0-1 0,0 0 0,0-1 0,0-1 0,-1 1 0,0-2 0,16-14 0,-20 16 0,0 0 0,0-1 0,-1 0 0,0 0 0,-1 0 0,1 0 0,-2-1 0,1 0 0,-1 0 0,0 0 0,0-1 0,-1 1 0,0-1 0,-1 0 0,0 0 0,-1 0 0,1 0 0,-2 0 0,1-10 0,-1 15 0,-1 0 0,0 1 0,1-1 0,-1 0 0,0 0 0,-1 1 0,1-1 0,-1 1 0,0-1 0,0 1 0,0 0 0,0 0 0,0-1 0,-1 1 0,1 1 0,-1-1 0,0 0 0,-3-2 0,0 1 0,0 0 0,-1 1 0,1-1 0,-1 2 0,0-1 0,0 0 0,0 1 0,0 1 0,-9-2 0,3 1 0,0 1 0,-1 0 0,1 1 0,-1 1 0,1 0 0,0 0 0,-1 2 0,1 0 0,0 0 0,-15 6 0,12-1 0,-1 1 0,1 0 0,-17 14 0,29-21 0,1 0 0,0 1 0,0-1 0,0 1 0,0 0 0,0 0 0,0 0 0,1 0 0,0 1 0,-1-1 0,1 1 0,1-1 0,-1 1 0,0 0 0,1-1 0,0 1 0,0 0 0,0 0 0,0 0 0,0 8 0,1-11-55,0 0 0,1 0 0,-1 0 0,0 0 0,1 0 0,-1 0 0,1 0 0,-1 0 0,1 0 0,-1 0-1,1-1 1,0 1 0,-1 0 0,1 0 0,0 0 0,0-1 0,0 1 0,-1 0 0,1-1 0,0 1 0,0-1 0,0 1 0,0-1 0,0 0 0,0 1 0,0-1 0,0 0 0,2 1 0,33 1-4149,-27-2 2744,31 0-6142</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17.130"/>
    </inkml:context>
    <inkml:brush xml:id="br0">
      <inkml:brushProperty name="width" value="0.025" units="cm"/>
      <inkml:brushProperty name="height" value="0.025" units="cm"/>
    </inkml:brush>
  </inkml:definitions>
  <inkml:trace contextRef="#ctx0" brushRef="#br0">61 0 6919,'0'0'18855,"0"10"-16763,-3 8-1205,-1 0 0,-1 0-1,-12 30 1,-12 42-168,26-53-607,4-36-105,-1 0-1,1 0 1,-1 0-1,1 0 1,-1 0-1,1 0 1,-1-1-1,1 1 1,0 0-1,0 0 1,-1-1-1,1 1 1,0-1-1,0 1 1,0 0-1,0-1 1,-1 0-1,1 1 1,0-1-1,0 1 1,0-1-1,0 0 1,0 0-1,0 0 1,0 1-1,0-1 1,0 0-1,0 0 1,0 0-1,0-1 1,1 1-1,144-8-360,-51-8-5682,-76 9 1477,-6 1-1698</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17.473"/>
    </inkml:context>
    <inkml:brush xml:id="br0">
      <inkml:brushProperty name="width" value="0.025" units="cm"/>
      <inkml:brushProperty name="height" value="0.025" units="cm"/>
    </inkml:brush>
  </inkml:definitions>
  <inkml:trace contextRef="#ctx0" brushRef="#br0">1 14 13805,'0'0'14222,"67"41"-12845,-3-41-576,14 0-353,8 0-288,5-7-96,-4 0-32,-10 0-480,-13 0-1442,-13 1-1441,-13-1 320,-12 1-512,-14-1-2339</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18.018"/>
    </inkml:context>
    <inkml:brush xml:id="br0">
      <inkml:brushProperty name="width" value="0.025" units="cm"/>
      <inkml:brushProperty name="height" value="0.025" units="cm"/>
    </inkml:brush>
  </inkml:definitions>
  <inkml:trace contextRef="#ctx0" brushRef="#br0">153 181 5157,'0'0'14115,"2"-9"-10768,-2 6-3036,1 0 1,-1 0 0,1 1 0,-1-1-1,0 0 1,0 0 0,0 0 0,-1 0-1,1 0 1,-1 0 0,-1-4 0,1 5-147,0 1 0,-1-1 1,1 1-1,-1-1 0,1 1 1,-1 0-1,1 0 0,-1-1 1,0 1-1,1 0 0,-1 1 1,0-1-1,0 0 0,0 0 1,0 1-1,0-1 0,0 1 1,0 0-1,0 0 0,0-1 1,0 1-1,0 1 0,0-1 1,-2 0-1,-1 1-117,0 0 1,0 0-1,1 0 1,-1 0-1,1 1 1,-1-1-1,1 1 1,-1 1-1,1-1 1,0 0 0,0 1-1,0 0 1,0 0-1,1 0 1,-1 1-1,1-1 1,0 1-1,0 0 1,-3 5-1,3-6-40,0 1 0,1 0 0,0 0 0,0 0 0,0 0 1,0 0-1,0 1 0,1-1 0,0 0 0,0 1 0,0-1 0,1 1 0,-1-1 0,1 1 0,0 0 0,1-1 0,-1 1 0,1-1 0,0 1 0,0-1 1,1 5-1,0-7 1,0 1 0,0-1 1,0 0-1,0 0 0,0 0 1,0 0-1,0 0 0,1-1 0,-1 1 1,0-1-1,1 1 0,0-1 1,-1 0-1,1 0 0,0 0 1,0 0-1,-1-1 0,1 1 1,0-1-1,0 0 0,0 1 1,0-1-1,0-1 0,0 1 1,3-1-1,3 1 65,0-1 1,0-1-1,-1 1 1,1-2-1,0 1 1,-1-1-1,9-4 1,-4 0-46,-1-1 0,0 0 0,-1 0 0,0-1 0,0-1 0,-1 0 0,16-20 0,-21 24-26,-1 0 1,0 0-1,0-1 0,0 0 0,-1 0 1,0 0-1,0 0 0,-1 0 1,0 0-1,0-1 0,0 1 1,-1-1-1,-1 1 0,1-1 0,-1 0 1,-1-9-1,0 14-3,0 0 0,0 1 0,-1-1 0,1 0 0,-1 0 0,0 1 0,1-1 0,-1 0 0,0 1 0,-1 0 0,1 0 0,0-1 0,-1 1 0,1 1 0,-1-1 0,0 0 0,1 1 0,-1-1 0,0 1 0,0 0 0,0 0 0,0 0 0,0 0 0,0 0 0,0 1 0,-1-1 0,-4 1 0,-12-2 0,-1 1 0,-38 3 0,57-2 0,-59 12-666,57-11 542,0 0 1,0 0-1,1 1 0,-1 0 1,0 0-1,1 0 1,0 0-1,-1 0 0,1 0 1,0 1-1,0 0 0,0 0 1,-3 4-1,6-7-63,0 1 0,0-1 0,1 0 0,-1 1 1,0-1-1,0 0 0,0 1 0,0-1 0,1 0 0,-1 0 0,0 1 0,0-1 0,1 0 0,-1 0 1,0 1-1,1-1 0,-1 0 0,0 0 0,1 0 0,-1 1 0,0-1 0,1 0 0,-1 0 0,0 0 0,1 0 1,-1 0-1,0 0 0,1 0 0,-1 0 0,1 0 0,-1 0 0,0 0 0,1 0 0,-1 0 0,0 0 1,1 0-1,19 0-3271,-19 0 2946,31 0-6417</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18.373"/>
    </inkml:context>
    <inkml:brush xml:id="br0">
      <inkml:brushProperty name="width" value="0.025" units="cm"/>
      <inkml:brushProperty name="height" value="0.025" units="cm"/>
    </inkml:brush>
  </inkml:definitions>
  <inkml:trace contextRef="#ctx0" brushRef="#br0">4 0 11851,'0'0'16603,"-1"10"-15312,0-3-1090,0 1-1,1 0 0,0-1 1,0 1-1,1 0 0,3 12 0,-3-17-178,-1-1 0,1 1 0,1-1 0,-1 0 0,0 1 0,0-1 0,1 0 0,0 1 0,-1-1 0,1 0 0,0 0 0,0 0 0,0-1 0,0 1 0,0 0 0,0-1 0,1 0 0,-1 1 0,1-1 0,-1 0 0,1 0 0,-1 0 0,1 0 0,-1-1 0,1 1 0,0-1 0,2 1 0,3-1-124,-1 0 0,1 0 0,0 0 0,-1-1 0,1 0 0,-1-1 0,1 0 0,-1 0 0,1 0 0,-1-1 0,12-6 0,-14 6-82,0 0 1,-1 0-1,1 0 1,0-1-1,-1 0 0,0 1 1,0-1-1,0-1 1,-1 1-1,1-1 0,-1 1 1,0-1-1,0 0 1,0 0-1,-1 0 1,3-10-1,-33 47 349,7-1 581,-27 58 0,43-79-720,1 0-1,0 1 1,0-1-1,1 1 1,0 0-1,1 0 1,1 0-1,-1 0 1,2 0-1,0 15 1,0-26-125,0 1 0,1 0 0,-1-1 0,0 1 0,1 0 0,-1-1 0,0 1 0,1 0 0,-1-1 0,0 1 0,1-1 0,-1 1 0,1-1 0,-1 1 0,1-1 0,0 1 1,-1-1-1,1 0 0,-1 1 0,1-1 0,0 0 0,-1 1 0,1-1 0,0 0 0,-1 0 0,1 0 0,0 0 0,0 1 0,-1-1 0,1 0 0,0 0 0,-1 0 0,2-1 0,16-1-6957,1-5-7171</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18.904"/>
    </inkml:context>
    <inkml:brush xml:id="br0">
      <inkml:brushProperty name="width" value="0.025" units="cm"/>
      <inkml:brushProperty name="height" value="0.025" units="cm"/>
    </inkml:brush>
  </inkml:definitions>
  <inkml:trace contextRef="#ctx0" brushRef="#br0">148 197 10442,'0'0'17937,"-10"-3"-16336,5 2-1514,1 0 1,-1 0-1,0 0 0,1 1 0,-1-1 0,0 1 0,1 1 0,-1-1 0,0 1 0,1-1 0,-1 1 0,0 1 0,1-1 1,0 0-1,-1 1 0,1 0 0,0 0 0,0 1 0,0-1 0,0 1 0,0 0 0,0 0 0,1 0 0,0 0 0,-1 1 1,1-1-1,0 1 0,1 0 0,-1 0 0,1 0 0,-4 7 0,5-10-87,1 0 0,-1 1 0,0-1 0,1 0 0,-1 1 0,0-1 0,1 1 0,0-1 0,-1 1 0,1-1 0,0 0 0,0 1 0,-1-1 0,1 1 0,0-1 0,1 1 0,-1-1 0,0 1 0,0-1 0,1 1 0,-1-1 0,1 1 0,-1-1 0,2 2 0,-1-2 0,0 0 0,1 0 0,-1 0 0,1 0 0,-1 0 0,1 0 0,-1 0 0,1-1 0,0 1 0,-1-1 0,1 1 0,0-1 0,-1 1 0,1-1 0,0 0 0,0 0 0,2 0 0,4-1 0,0 1 0,0-1 0,-1-1 0,1 0 0,0 0 0,-1 0 0,1-1 0,7-3 0,2-7 0,0 0 0,-1 0 0,-1-2 0,0 0 0,-1 0 0,0-1 0,-2-1 0,0-1 0,-1 1 0,0-2 0,-2 0 0,0 0 0,-1 0 0,10-37 0,-64 153 0,18 0 0,25-87 0,2 0 0,-1 0 0,1 1 0,1-1 0,0 0 0,0 0 0,4 20 0,-3-27-73,0-1 0,0 0-1,0 0 1,0 0 0,0 0 0,1 0 0,-1-1-1,1 1 1,-1 0 0,1 0 0,0-1-1,-1 1 1,1-1 0,0 0 0,0 0 0,0 1-1,0-1 1,0 0 0,0-1 0,1 1 0,-1 0-1,0-1 1,0 1 0,1-1 0,-1 0-1,0 1 1,3-1 0,-1 0-219,-1 0 0,0 0 1,1 0-1,-1 0 0,1-1 0,-1 1 0,0-1 0,1 0 1,-1 0-1,0 0 0,0 0 0,0-1 0,0 1 0,0-1 1,0 0-1,0 0 0,5-4 0,7-14-7075</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3:38.782"/>
    </inkml:context>
    <inkml:brush xml:id="br0">
      <inkml:brushProperty name="width" value="0.025" units="cm"/>
      <inkml:brushProperty name="height" value="0.025" units="cm"/>
    </inkml:brush>
  </inkml:definitions>
  <inkml:trace contextRef="#ctx0" brushRef="#br0">1 461 5573,'0'0'9481,"51"-46"-6854,-25 18-834,4-3-351,8-8-641,3-3-321,6-4-384,1-2-32,1 3-32,-1 4-32,-9 5-737,-5 5-1729,-8 4-3524</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19.249"/>
    </inkml:context>
    <inkml:brush xml:id="br0">
      <inkml:brushProperty name="width" value="0.025" units="cm"/>
      <inkml:brushProperty name="height" value="0.025" units="cm"/>
    </inkml:brush>
  </inkml:definitions>
  <inkml:trace contextRef="#ctx0" brushRef="#br0">1 0 19282,'0'0'12044,"0"66"-10699,0-42-1249,0 3-96,0-4 0,0-3 0,0-5 0,2-2-1505,0-10-1538,2-3-2627,2-2-3458</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19.918"/>
    </inkml:context>
    <inkml:brush xml:id="br0">
      <inkml:brushProperty name="width" value="0.025" units="cm"/>
      <inkml:brushProperty name="height" value="0.025" units="cm"/>
    </inkml:brush>
  </inkml:definitions>
  <inkml:trace contextRef="#ctx0" brushRef="#br0">10 0 13613,'0'0'12412,"-2"10"-9893,0-4-2343,1 0 0,-1 0 0,1 0 0,1 0 0,-1 1 0,1-1 0,0 0 0,0 0 0,1 0 0,-1 0 0,1 0 0,1 0 0,-1 0 0,1 0-1,0 0 1,1-1 0,-1 1 0,1 0 0,0-1 0,1 0 0,-1 0 0,1 0 0,8 8 0,-2-5-172,1-1-1,-1 0 1,23 10 0,-28-15-10,0 0 0,-1 0 1,1 0-1,0-1 0,0 0 1,0 0-1,0 0 1,0-1-1,1 1 0,-1-1 1,0 0-1,8-2 0,-11 1-480,-1 0 1,1 0-1,-1 0 0,0 0 0,1-1 0,-1 1 1,0 0-1,0-1 0,0 1 0,0-1 0,0 0 1,0 1-1,-1-1 0,1 0 0,0 1 0,-1-1 0,1-4 1,2-1-2302,6-15-6667</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20.262"/>
    </inkml:context>
    <inkml:brush xml:id="br0">
      <inkml:brushProperty name="width" value="0.025" units="cm"/>
      <inkml:brushProperty name="height" value="0.025" units="cm"/>
    </inkml:brush>
  </inkml:definitions>
  <inkml:trace contextRef="#ctx0" brushRef="#br0">132 0 18834,'0'0'7687,"-36"65"-5189,22-36-864,2 2-513,0 1-128,0 2-993,-1 4 0,1-2 0,1-2 0,5-3 0,2-1 0,4-11-1409,0-5-2403,1-7-1953,9-7-2115</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20.884"/>
    </inkml:context>
    <inkml:brush xml:id="br0">
      <inkml:brushProperty name="width" value="0.025" units="cm"/>
      <inkml:brushProperty name="height" value="0.025" units="cm"/>
    </inkml:brush>
  </inkml:definitions>
  <inkml:trace contextRef="#ctx0" brushRef="#br0">29 1 16207,'0'0'11916,"-15"56"-10699,10-27-320,-1 4-385,3 2-352,3-1-128,0-3-32,6-4-640,4-10-1506,2-8-1186,-3-9 33,-4 0-352,-5-14-2435</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21.229"/>
    </inkml:context>
    <inkml:brush xml:id="br0">
      <inkml:brushProperty name="width" value="0.025" units="cm"/>
      <inkml:brushProperty name="height" value="0.025" units="cm"/>
    </inkml:brush>
  </inkml:definitions>
  <inkml:trace contextRef="#ctx0" brushRef="#br0">1 10 8456,'0'0'16047,"71"13"-15855,-31-13-96,7 0-448,2 0-1666,-3-12-2146,-1 1-7367</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21.572"/>
    </inkml:context>
    <inkml:brush xml:id="br0">
      <inkml:brushProperty name="width" value="0.025" units="cm"/>
      <inkml:brushProperty name="height" value="0.025" units="cm"/>
    </inkml:brush>
  </inkml:definitions>
  <inkml:trace contextRef="#ctx0" brushRef="#br0">249 208 12940,'0'0'9294,"-9"-9"-6507,6 5-2612,0 1 0,0-1 0,-1 1 0,1 0 0,-1 0 0,0 0 0,1 0 1,-1 1-1,-1 0 0,1-1 0,0 2 0,-1-1 0,1 0 0,-1 1 0,1 0 0,-1 0 0,1 0 0,-1 0 0,0 1 0,0 0 0,1 0 0,-1 0 0,0 1 1,1-1-1,-1 1 0,0 0 0,1 1 0,-6 1 0,0 3-24,1 0-1,0 0 1,0 1 0,1 0-1,0 0 1,0 1 0,0 0 0,-6 10-1,11-14-107,0 0-1,0 0 1,1 0-1,-1 0 0,1 0 1,0 1-1,0-1 1,0 1-1,0 0 1,1-1-1,0 1 0,0 0 1,1 0-1,-1 0 1,1 0-1,0 0 1,0 0-1,0 0 0,1-1 1,1 8-1,0-9-32,0-1 0,0 1-1,0 0 1,1 0-1,-1-1 1,1 0 0,-1 1-1,1-1 1,0 0-1,0 0 1,0 0 0,0-1-1,0 1 1,0-1 0,1 0-1,-1 0 1,0 0-1,1 0 1,-1 0 0,1-1-1,-1 1 1,1-1 0,4 0-1,2 0 15,-1 0 0,1 0 0,0-1 0,0 0-1,-1 0 1,1-1 0,14-5 0,-15 3-24,-1 0 0,1-1 0,-1 0 0,0-1 0,0 1 0,-1-1 0,1-1 0,-1 0 0,-1 0 0,1 0 0,-1-1 0,-1 0 0,1 0 0,-1 0 0,5-13 0,-5 9 0,0 0 0,-1 0 0,-1-1 0,0 1 0,0-1 0,-2 0 0,1 0 0,-2 0 0,1 0 0,-2 0 0,-2-14 0,3 23 0,-1 0 0,0 0 0,1 0 0,-2 1 0,1-1 0,0 0 0,-1 1 0,0-1 0,0 1 0,0-1 0,0 1 0,0 0 0,-1 0 0,0 0 0,1 0 0,-1 1 0,0-1 0,0 1 0,-4-3 0,1 2 0,1 1 0,-1-1 0,0 1 0,1 1 0,-1-1 0,0 1 0,0 0 0,0 0 0,-1 0 0,1 1 0,-9 1 0,4 0 0,1 0 0,-1 1 0,1 0 0,0 0 0,-1 2 0,1-1 0,0 1 0,1 0 0,-1 1 0,1 0 0,0 1 0,0 0 0,0 1 0,-7 7 0,15-14-66,1 0 0,-1 0 0,1 1 0,-1-1 1,1 0-1,0 1 0,-1-1 0,1 0 0,-1 1 0,1-1 0,0 0 0,0 1 0,-1-1 0,1 1 1,0-1-1,-1 0 0,1 1 0,0-1 0,0 1 0,0-1 0,0 1 0,0-1 0,-1 1 0,1-1 1,0 1-1,0-1 0,0 1 0,0-1 0,0 1 0,0-1 0,1 1 0,-1-1 0,0 1 0,0-1 1,0 0-1,0 1 0,0-1 0,1 1 0,-1-1 0,0 1 0,0-1 0,1 0 0,-1 1 0,0-1 1,1 1-1,-1-1 0,0 0 0,1 1 0,-1-1 0,1 0 0,-1 0 0,1 1 0,26 3-8159,-6-4-3727</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22.227"/>
    </inkml:context>
    <inkml:brush xml:id="br0">
      <inkml:brushProperty name="width" value="0.025" units="cm"/>
      <inkml:brushProperty name="height" value="0.025" units="cm"/>
    </inkml:brush>
  </inkml:definitions>
  <inkml:trace contextRef="#ctx0" brushRef="#br0">19 1 4132,'0'0'22918,"3"9"-21135,-2 5-1370,-1 0 0,0 0 0,0 1 0,-2-1 0,0 0 0,0 0 1,-6 16-1,6-23-377,1 0 10,-1 0 0,1 0-1,0 0 1,0 0-1,1-1 1,0 1-1,1 12 1,-1-17-39,1-1 0,0 1 0,0 0 0,0-1 0,0 1 1,0 0-1,0-1 0,0 1 0,0-1 0,1 0 0,-1 1 0,0-1 1,1 0-1,-1 0 0,1 0 0,0 0 0,-1 0 0,1 0 0,0-1 0,-1 1 1,1 0-1,0-1 0,0 1 0,0-1 0,-1 0 0,1 0 0,0 0 1,0 0-1,0 0 0,0 0 0,3-1 0,253-8-8346,-242 8 2115,-10-2-2819</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22.569"/>
    </inkml:context>
    <inkml:brush xml:id="br0">
      <inkml:brushProperty name="width" value="0.025" units="cm"/>
      <inkml:brushProperty name="height" value="0.025" units="cm"/>
    </inkml:brush>
  </inkml:definitions>
  <inkml:trace contextRef="#ctx0" brushRef="#br0">1 128 14350,'0'0'11659,"84"9"-9257,-31-18-705,16-6-672,8-5-416,10 2-321,1 0-160,-6 0-128,-8 5-384,-13 4-1666,-14 2-1409,-16 1-865,-15 3-1089</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23.084"/>
    </inkml:context>
    <inkml:brush xml:id="br0">
      <inkml:brushProperty name="width" value="0.025" units="cm"/>
      <inkml:brushProperty name="height" value="0.025" units="cm"/>
    </inkml:brush>
  </inkml:definitions>
  <inkml:trace contextRef="#ctx0" brushRef="#br0">175 240 10570,'0'0'11728,"6"-10"-8888,20-30-507,-26 39-2265,1 1 0,-1-1 0,1 0-1,-1 1 1,1-1 0,-1 0 0,1 1 0,-1-1-1,0 0 1,0 1 0,1-1 0,-1 0 0,0 0-1,0 1 1,0-1 0,0 0 0,1 0 0,-1 0-1,0 1 1,-1-1 0,1 0 0,0 0 0,0 1-1,0-1 1,0 0 0,-1 0 0,1 1-1,0-1 1,0 0 0,-1 1 0,1-1 0,-1 0-1,1 1 1,-1-1 0,1 0 0,-1 1 0,1-1-1,-1 1 1,1-1 0,-1 1 0,0 0 0,1-1-1,-1 1 1,0-1 0,1 1 0,-2 0 0,-33-4 452,31 5-399,-2-2-117,-1 2-1,0-1 1,0 1 0,1 0 0,-1 0 0,0 1-1,1 0 1,-1 0 0,1 1 0,0-1-1,0 1 1,0 1 0,0-1 0,1 1-1,-1 0 1,1 0 0,0 1 0,0-1 0,0 1-1,1 0 1,0 1 0,0-1 0,0 1-1,0 0 1,1 0 0,0 0 0,0 0-1,1 0 1,0 1 0,0-1 0,0 1 0,1-1-1,-1 10 1,3-14 6,-1-1 0,0 1 0,1 0 0,-1-1 0,1 1 0,-1 0 0,1-1 0,0 1 0,0-1 0,0 1 0,0-1 0,0 0 0,0 1 0,0-1 0,0 0 0,1 0-1,-1 1 1,0-1 0,1 0 0,-1 0 0,1-1 0,-1 1 0,1 0 0,0 0 0,-1-1 0,1 1 0,0-1 0,-1 1 0,1-1 0,0 0 0,-1 0 0,1 0 0,0 0 0,0 0 0,-1 0 0,4-1 0,5 1 99,-1-1 1,1 0-1,-1 0 0,1-1 1,15-5-1,-10 0-81,1 0-1,-2-1 1,1-1 0,-1 0 0,0-1-1,-1 0 1,0-1 0,19-22 0,-26 27-25,0-1 1,0 0 0,0 0-1,-1-1 1,-1 1-1,1-1 1,-1 0 0,0-1-1,-1 1 1,0-1 0,0 1-1,-1-1 1,0 0-1,-1 0 1,0 0 0,0 0-1,-1-16 1,-1 21-4,0 1 0,0 0 0,0 1 0,0-1 0,-1 0 0,1 0 0,-1 0 0,0 1 0,0-1 0,0 1 0,0-1 0,0 1 0,0 0 0,0 0 0,-1 0 0,1 0 0,-1 0 0,0 1 0,0-1 0,1 1 0,-1 0 0,0-1 0,0 1 0,0 0 0,0 1 0,0-1 0,0 1 0,-1-1 0,1 1 0,0 0 0,-5 1 0,0-2 0,0 2 0,0-1 0,1 1 0,-1 0 0,1 1 0,-1 0 0,1 0 0,0 0 0,-1 1 0,1 0 0,-13 8 0,17-9-231,-1 1-1,1-1 1,0 1-1,0-1 1,0 1-1,1 0 1,-1 0 0,0 0-1,1 1 1,0-1-1,0 0 1,0 1 0,0 0-1,1-1 1,-1 1-1,1 0 1,0 0-1,0 0 1,-1 5 0,3-9 45,-1 1 1,0 0 0,0-1-1,1 1 1,-1 0 0,1-1-1,-1 1 1,0 0 0,1-1-1,-1 1 1,1-1 0,-1 1-1,1-1 1,-1 1 0,1-1-1,0 1 1,-1-1 0,1 1-1,0-1 1,-1 0 0,1 0-1,0 1 1,-1-1 0,1 0-1,0 0 1,0 0 0,-1 1-1,2-1 1,25 1-3300,-21-1 2010,24 0-5182</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23.412"/>
    </inkml:context>
    <inkml:brush xml:id="br0">
      <inkml:brushProperty name="width" value="0.025" units="cm"/>
      <inkml:brushProperty name="height" value="0.025" units="cm"/>
    </inkml:brush>
  </inkml:definitions>
  <inkml:trace contextRef="#ctx0" brushRef="#br0">62 0 21396,'0'0'8456,"-25"69"-7559,12-41-256,0 1-289,7 0-160,2-2-128,4-2-32,0-5 0,3-8 0,10-5 32,4-5-96,-1-2-288,4-2-929,0-12-1378,-5-4-2337,-1-3-3396</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4:23.895"/>
    </inkml:context>
    <inkml:brush xml:id="br0">
      <inkml:brushProperty name="width" value="0.025" units="cm"/>
      <inkml:brushProperty name="height" value="0.025" units="cm"/>
    </inkml:brush>
  </inkml:definitions>
  <inkml:trace contextRef="#ctx0" brushRef="#br0">646 121 5157,'0'0'6449,"1"-10"-5206,2-28-127,-3 36-964,-1 0 1,1 0-1,0 1 0,-1-1 0,0 0 0,1 0 0,-1 1 0,0-1 1,0 0-1,0 1 0,0-1 0,0 1 0,0-1 0,0 1 1,0-1-1,-1 1 0,1 0 0,-1 0 0,1-1 0,-1 1 0,-2-1 1,-37-16 2059,33 15-1547,-2-1-350,0 1 1,1 1 0,-1-1-1,0 1 1,0 1 0,-1 0-1,1 0 1,0 1 0,0 1-1,0 0 1,0 0 0,-17 4-1,13 0-178,0 0 0,0 0 0,1 1 0,-1 1 0,2 1 0,-1 0 0,-22 18 0,10-3-139,2 1 0,0 1 0,2 0 0,0 2 0,2 1 0,1 0 0,-14 32 0,10-14 58,2 1-1,2 1 1,-22 93-1,33-110-14,2 0-1,1 1 0,2 0 1,1 0-1,1 0 0,2 0 1,8 43-1,-6-58-29,1-1 0,0 0 0,1 0 0,1-1 0,0 1 0,1-1 0,1-1 0,0 0 0,1 0 0,1-1 0,0 0 0,0-1 0,2 0 0,-1-1 0,16 11 0,-19-16 58,0 0 1,1 0-1,0-1 1,0-1-1,0 1 0,0-2 1,1 1-1,-1-1 1,1-1-1,0 0 0,0-1 1,0 0-1,0 0 1,0-1-1,0-1 0,0 0 1,0 0-1,0-1 1,0-1-1,0 1 0,-1-2 1,1 0-1,18-9 1,-4-2 196,0-1-1,0-1 1,-2-2 0,0 0 0,-2-1 0,0-1 0,-1-1 0,-1-1 0,-1 0 0,-1-2 0,19-37 0,-21 33-156,-1 0 1,-2-1 0,-1 0 0,-1-1-1,-2 0 1,-1 0 0,-2-1 0,0 0 0,-3 0-1,-1-44 1,-2 61-71,0 0 1,-2 0-1,0 0 1,0 1-1,-2-1 0,1 1 1,-13-25-1,12 31-180,0 0 0,0 0 0,0 1 0,-1 0 0,-13-12 0,14 14-334,0 1-1,-1-1 0,0 2 1,0-1-1,0 1 0,0-1 1,-1 2-1,-9-4 1,-4-1-4000,4-1-2802</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23.769"/>
    </inkml:context>
    <inkml:brush xml:id="br0">
      <inkml:brushProperty name="width" value="0.025" units="cm"/>
      <inkml:brushProperty name="height" value="0.025" units="cm"/>
    </inkml:brush>
  </inkml:definitions>
  <inkml:trace contextRef="#ctx0" brushRef="#br0">1 23 11339,'0'0'19826,"0"-22"-23989,15 22-3589</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24.808"/>
    </inkml:context>
    <inkml:brush xml:id="br0">
      <inkml:brushProperty name="width" value="0.025" units="cm"/>
      <inkml:brushProperty name="height" value="0.025" units="cm"/>
    </inkml:brush>
  </inkml:definitions>
  <inkml:trace contextRef="#ctx0" brushRef="#br0">158 301 5029,'0'0'11504,"6"-12"-9171,1 1-1516,-4 8-521,0-1 1,-1 0-1,0 0 0,0 0 0,0 0 1,0 0-1,-1-1 0,1 1 0,-1 0 1,0-1-1,0 1 0,-1-1 0,1-5 1,-1 9-144,0 0 0,0 0 0,0 1 0,0-1 0,0 0 0,0 0 0,-1 0 0,1 0 0,0 0-1,0 1 1,-1-1 0,1 0 0,0 0 0,-1 1 0,1-1 0,-1 0 0,1 1 0,-1-1 0,0 0 0,1 1 0,-1-1 0,1 1 0,-1-1 0,0 1 0,0-1 0,1 1 0,-1-1 0,-1 0 0,-28 1 1463,23 2-1541,0 0 0,0 1 0,0-1 0,1 1-1,-1 0 1,-8 7 0,6-4-58,1 1-1,0-1 1,1 2-1,0-1 0,0 1 1,1 0-1,0 1 0,0 0 1,0 0-1,2 0 1,-1 0-1,1 1 0,0-1 1,-3 18-1,6-26-12,1 0 0,0-1 0,0 1 0,0 0 0,0 0 0,1 0 0,-1-1 0,0 1 0,0 0 0,0 0 0,1-1 0,-1 1 0,0 0 0,1-1 0,-1 1 0,0 0 0,1-1 0,-1 1 0,1 0 0,-1-1 0,1 1 0,-1-1 0,1 1 0,0-1 0,-1 1 0,1-1 0,0 1 0,-1-1 0,1 0 0,0 1 0,-1-1 0,1 0 0,0 0 0,0 0 0,0 1 0,-1-1-1,1 0 1,0 0 0,0 0 0,-1 0 0,1 0 0,0 0 0,0 0 0,0-1 0,-1 1 0,1 0 0,0 0 0,0-1 0,-1 1 0,2-1 0,41-16 562,-24 2-482,-1-1 0,0 0 0,-1-1 0,-1-1 0,0-1 0,-2 0 0,0-1 0,-1 0 0,-2-1 1,0-1-1,-1 0 0,0 0 0,-2-1 0,-1 0 0,7-44 0,-27 127-84,2-20 0,3 0 0,-6 57 0,14-91-213,-1 0 0,1 0 1,1 0-1,-1 0 0,1-1 0,0 1 0,0 0 1,1 0-1,0 0 0,3 6 0,-4-9-45,1-1-1,0 0 1,0 0-1,0 0 1,0 0-1,0 0 1,1 0 0,-1 0-1,1-1 1,-1 1-1,1-1 1,-1 0-1,1 0 1,0 0-1,0 0 1,0 0 0,-1-1-1,1 1 1,0-1-1,0 0 1,0 0-1,4 0 1,4 0-8081</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25.182"/>
    </inkml:context>
    <inkml:brush xml:id="br0">
      <inkml:brushProperty name="width" value="0.025" units="cm"/>
      <inkml:brushProperty name="height" value="0.025" units="cm"/>
    </inkml:brush>
  </inkml:definitions>
  <inkml:trace contextRef="#ctx0" brushRef="#br0">1 0 22517,'0'0'10250,"11"70"-10250,-11-43 0,0 0 0,0-2 0,0-3 0,0-3 0,0-5 0,0-7-512,4-5-2147,5-2-1953,1-9-1506,0-14-5894</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25.524"/>
    </inkml:context>
    <inkml:brush xml:id="br0">
      <inkml:brushProperty name="width" value="0.025" units="cm"/>
      <inkml:brushProperty name="height" value="0.025" units="cm"/>
    </inkml:brush>
  </inkml:definitions>
  <inkml:trace contextRef="#ctx0" brushRef="#br0">8 0 20403,'0'0'12364,"-7"5"-17104,30-10-9514</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43.914"/>
    </inkml:context>
    <inkml:brush xml:id="br0">
      <inkml:brushProperty name="width" value="0.025" units="cm"/>
      <inkml:brushProperty name="height" value="0.025" units="cm"/>
    </inkml:brush>
  </inkml:definitions>
  <inkml:trace contextRef="#ctx0" brushRef="#br0">0 74 6086,'0'0'16853,"9"1"-14563,14 0-996,0-1 0,29-4 0,106-22 239,-59 9-1337,95-8-398,-152 23-4670,0 1-4970</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44.692"/>
    </inkml:context>
    <inkml:brush xml:id="br0">
      <inkml:brushProperty name="width" value="0.025" units="cm"/>
      <inkml:brushProperty name="height" value="0.025" units="cm"/>
    </inkml:brush>
  </inkml:definitions>
  <inkml:trace contextRef="#ctx0" brushRef="#br0">1 36 5093,'0'0'19122,"77"8"-17521,-32-8-447,12-4-226,10-2-447,2-2-321,-3 4-160,-2 0-801,-13 0-1057,-9 2-1409,-14-3-1697,-5-2-5574</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11.801"/>
    </inkml:context>
    <inkml:brush xml:id="br0">
      <inkml:brushProperty name="width" value="0.025" units="cm"/>
      <inkml:brushProperty name="height" value="0.025" units="cm"/>
    </inkml:brush>
  </inkml:definitions>
  <inkml:trace contextRef="#ctx0" brushRef="#br0">1 359 10602,'0'0'10447,"9"-9"-9117,-7 7-1256,5-7 208,1 2 1,0-1-1,0 1 0,1 0 0,-1 1 1,2 0-1,18-9 0,114-47 1451,106-48-1061,-87 31-4427,-139 66 2106,-22 12 1459,1 1 1,-1 0-1,1 0 1,-1 0-1,1 0 1,-1-1-1,1 1 1,-1 0-1,1-1 1,-1 1-1,1 0 1,-1-1-1,0 1 0,1 0 1,-1-1-1,1 1 1,-1-1-1,0 1 1,1-1-1,-1 1 1,0-1-1,0 1 1,1-1-1,-1 1 1,0-1-1,0 1 1,0-1-1,0 1 0,0-1 1,0 1-1,0-1 1,0 0-1,0 0 1,-14-2-4221</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12.142"/>
    </inkml:context>
    <inkml:brush xml:id="br0">
      <inkml:brushProperty name="width" value="0.025" units="cm"/>
      <inkml:brushProperty name="height" value="0.025" units="cm"/>
    </inkml:brush>
  </inkml:definitions>
  <inkml:trace contextRef="#ctx0" brushRef="#br0">344 0 10826,'0'0'10319,"-2"10"-9769,0 0-499,-1 0 0,-1 0 0,0-1 0,0 1 0,-1-1 0,0 0 0,-1-1 0,0 1-1,0-1 1,-1 0 0,0-1 0,-12 11 0,-112 87 1586,19-18 1483,110-86-3077,1 0 0,-1 0 0,1 0 0,0 0 1,0 0-1,-1 0 0,1 0 0,0 1 0,0-1 1,0 0-1,0 1 0,0-1 0,1 1 0,-1-1 0,0 1 1,1-1-1,-1 1 0,1-1 0,-1 1 0,1 2 1,0-3-31,1-1 0,0 1 1,-1 0-1,1-1 0,0 1 0,0 0 1,-1-1-1,1 1 0,0-1 1,0 1-1,0-1 0,0 1 1,0-1-1,0 0 0,0 1 1,0-1-1,0 0 0,0 0 0,0 0 1,0 0-1,0 0 0,0 0 1,1 0-1,16 0 51,0-2 1,26-4-1,-42 5-37,199-40 73,5 0-5789,-154 30-503,-6-3-6679</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13.050"/>
    </inkml:context>
    <inkml:brush xml:id="br0">
      <inkml:brushProperty name="width" value="0.025" units="cm"/>
      <inkml:brushProperty name="height" value="0.025" units="cm"/>
    </inkml:brush>
  </inkml:definitions>
  <inkml:trace contextRef="#ctx0" brushRef="#br0">187 134 9673,'0'0'6721,"8"-9"-4313,24-29-444,-31 38-1763,0-1-1,-1 0 1,1 0 0,0 0-1,0 0 1,-1-1-1,1 1 1,-1 0-1,1 0 1,-1 0 0,1 0-1,-1-1 1,0 1-1,1 0 1,-1 0-1,0-1 1,0 1-1,0 0 1,0-1 0,0 0-1,-1 1-105,1 0 0,-1 0 0,1 0 0,-1 1 0,0-1 0,1 0 0,-1 0 0,0 1 0,0-1-1,1 1 1,-1-1 0,0 0 0,0 1 0,0 0 0,0-1 0,1 1 0,-1-1 0,0 1 0,-2 0 0,-49-3 774,47 4-637,-3 0-175,-1 0-1,0 1 0,1 0 0,0 1 0,-1 0 0,1 0 1,0 1-1,1 0 0,-1 0 0,-9 8 0,12-9-39,0 0 1,0 1-1,1 0 1,-1 0-1,1 0 0,0 0 1,0 1-1,0-1 0,1 1 1,0 0-1,0 0 1,0 1-1,1-1 0,-1 0 1,1 1-1,-1 6 0,3-11-8,0 0 0,0-1 1,0 1-1,0-1 0,0 1 0,0-1 0,0 1 0,0 0 0,0-1 0,0 1 0,0-1 0,1 1 0,-1-1 0,0 1 0,0-1 0,1 1 0,-1-1 0,0 1 0,1-1 1,-1 1-1,0-1 0,1 1 0,-1-1 0,1 0 0,-1 1 0,1-1 0,-1 0 0,1 1 0,-1-1 0,1 0 0,-1 0 0,1 1 0,-1-1 0,1 0 0,0 0 0,-1 0 1,1 0-1,-1 0 0,1 0 0,0 0 0,26-2 199,-26 2-200,15-4 51,0-1 1,0 0 0,-1-1 0,0-1-1,0 0 1,0-1 0,-1-1 0,16-12-1,9-10 25,50-51-1,-116 108 32,1 1 0,1 1 0,1 1 1,2 1-1,1 1 0,2 1 0,1 0 0,-21 54 0,33-66-194,13-29-2723,11-29-8859,-12 21 814</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13.378"/>
    </inkml:context>
    <inkml:brush xml:id="br0">
      <inkml:brushProperty name="width" value="0.025" units="cm"/>
      <inkml:brushProperty name="height" value="0.025" units="cm"/>
    </inkml:brush>
  </inkml:definitions>
  <inkml:trace contextRef="#ctx0" brushRef="#br0">81 0 17072,'0'0'13293,"-46"59"-13005,31-34-192,4-5-32,4-1-64,6-6-32,1-5-641,0-7-448,4-1-1185,6-1-1121,-1-10-2274,4-5-5062</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4:24.488"/>
    </inkml:context>
    <inkml:brush xml:id="br0">
      <inkml:brushProperty name="width" value="0.025" units="cm"/>
      <inkml:brushProperty name="height" value="0.025" units="cm"/>
    </inkml:brush>
  </inkml:definitions>
  <inkml:trace contextRef="#ctx0" brushRef="#br0">0 283 11115,'0'0'17200,"13"-8"-16149,467-225 422,-394 195-2625,-95 35-9399,-11 3 6303,19 0 4067,-31 0-9337</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13.847"/>
    </inkml:context>
    <inkml:brush xml:id="br0">
      <inkml:brushProperty name="width" value="0.025" units="cm"/>
      <inkml:brushProperty name="height" value="0.025" units="cm"/>
    </inkml:brush>
  </inkml:definitions>
  <inkml:trace contextRef="#ctx0" brushRef="#br0">3 5 10762,'0'0'9556,"1"0"-10754,6-4 8953,-13 7-10989,2-2-3714</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14.629"/>
    </inkml:context>
    <inkml:brush xml:id="br0">
      <inkml:brushProperty name="width" value="0.025" units="cm"/>
      <inkml:brushProperty name="height" value="0.025" units="cm"/>
    </inkml:brush>
  </inkml:definitions>
  <inkml:trace contextRef="#ctx0" brushRef="#br0">335 87 9641,'0'0'5680,"8"-9"-2701,24-33-406,-31 41-2281,0 0 0,0 0 0,0-1 0,0 1 0,0 0 0,-1-1 0,1 1-1,0 0 1,-1-1 0,1 1 0,-1-1 0,0 1 0,1-1 0,-1 0 0,0 1 0,0-4 0,0 5-200,-1-1 0,1 1 0,0-1 1,-1 1-1,1-1 0,0 1 0,-1-1 0,1 1 1,-1-1-1,1 1 0,-1-1 0,1 1 1,-1 0-1,1-1 0,-1 1 0,1 0 1,-1-1-1,0 1 0,1 0 0,-1 0 0,0 0 1,1 0-1,-1-1 0,1 1 0,-2 0 1,-4 0 53,0 1 0,1-1 0,-1 1 0,1 0 0,-11 3 0,-1 2-101,1 2-1,0 0 0,0 1 1,1 0-1,1 1 0,-1 1 1,2 1-1,-1-1 0,2 2 1,-1 0-1,2 1 0,-17 23 1,27-35-42,0-1 1,0 1-1,0-1 1,0 1-1,1 0 1,-1-1-1,0 1 0,1 0 1,-1-1-1,1 1 1,-1 0-1,1 0 1,0 0-1,0-1 1,0 1-1,0 0 1,0 3-1,1-5 5,-1 1 0,1 0 0,-1-1-1,1 1 1,-1-1 0,1 1 0,0-1 0,-1 1 0,1-1-1,0 1 1,-1-1 0,1 0 0,0 1 0,-1-1 0,1 0-1,0 1 1,0-1 0,-1 0 0,1 0 0,0 0 0,0 0-1,0 0 1,-1 0 0,1 0 0,0 0 0,1 0 0,5-1 29,-1-1 1,1 1 0,0-1 0,-1 0 0,0-1 0,1 0-1,9-5 1,2-5 11,-1 0 0,27-28 0,19-14 2,-63 55-54,0 0 0,0 0 0,0 0 0,0 0 0,0 0 0,0-1 0,1 1 0,-1 0 0,0 0 0,0 0 0,0 0 0,0 0 0,0 0 0,0 0 0,0 0 0,0 0 0,1 0 0,-1 0 1,0 0-1,0 0 0,0 0 0,0 0 0,0 0 0,0 0 0,1 0 0,-1 0 0,0 0 0,0 0 0,0 0 0,0 0 0,0 0 0,0 0 0,0 1 0,0-1 0,1 0 0,-1 0 0,0 0 0,0 0 0,0 0 0,0 0 0,0 0 0,0 0 0,0 0 0,0 0 0,0 1 1,0-1-1,0 0 0,0 0 0,0 0 0,0 0 0,0 0 0,0 0 0,0 0 0,0 1 0,0-1 0,0 0 0,0 0 0,0 0 0,0 0 0,0 0 0,-1 14-112,-5 13 42,1-13 88,-101 230 189,102-238-144,1 1 1,-1-1-1,0 0 0,0-1 0,0 1 0,-1-1 0,0 1 0,0-2 0,0 1 0,-1 0 0,0-1 1,1 0-1,-2 0 0,1-1 0,0 0 0,-1 0 0,1 0 0,-1-1 0,0 0 0,0 0 0,0-1 1,0 0-1,0 0 0,0-1 0,0 1 0,0-1 0,0-1 0,-1 0 0,1 0 0,-8-2 0,14 3-52,-1-1 0,0 1 0,0-1 0,1 1 0,-1-1 0,0 0 0,1 0 0,-1 1 0,0-1 0,1 0-1,-1-1 1,1 1 0,0 0 0,-1 0 0,1 0 0,0-1 0,0 1 0,0-1 0,0 1 0,0-1 0,0 1 0,0-1-1,0 0 1,1 1 0,-1-1 0,1 0 0,-1 0 0,1 1 0,0-1 0,0 0 0,-1 0 0,1 0 0,0 0 0,1 1-1,-1-1 1,0 0 0,0 0 0,1 0 0,-1 1 0,1-1 0,0 0 0,1-2 0,1-2 17,1 0 0,0 0 0,0 0 1,0 0-1,1 1 0,0 0 0,0 0 1,1 0-1,7-6 0,26-13-1163,2 0 0,0 3 0,0 2-1,85-27 1,-102 37-5305,-1 0-3300</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15.614"/>
    </inkml:context>
    <inkml:brush xml:id="br0">
      <inkml:brushProperty name="width" value="0.025" units="cm"/>
      <inkml:brushProperty name="height" value="0.025" units="cm"/>
    </inkml:brush>
  </inkml:definitions>
  <inkml:trace contextRef="#ctx0" brushRef="#br0">13 6 16496,'0'0'12972,"-2"11"-12219,-3 32-153,0 50 1,5-92-592,0-1 0,0 1 1,0 0-1,0 0 0,0-1 1,0 1-1,1 0 0,-1-1 1,0 1-1,0 0 0,1-1 0,-1 1 1,0 0-1,1-1 0,-1 1 1,1 0-1,-1-1 0,1 1 1,-1-1-1,1 1 0,-1-1 1,1 1-1,0-1 0,-1 0 1,1 1-1,0-1 0,-1 0 1,1 1-1,0-1 0,0 0 0,-1 0 1,1 0-1,0 1 0,-1-1 1,1 0-1,0 0 0,0 0 1,-1 0-1,1 0 0,0-1 1,0 1-1,-1 0 0,1 0 1,0 0-1,0-1 0,-1 1 0,1 0 1,0-1-1,-1 1 0,1 0 1,0-1-1,36-21 393,-33 17-431,1 1 0,0-1 0,-1 0 0,0-1-1,0 1 1,-1-1 0,1 1 0,-1-1 0,-1 0 0,1-1 0,-1 1 0,0 0 0,0-1 0,-1 1-1,0-1 1,0 1 0,0-1 0,-1 0 0,-1-9 0,1 16 16,-1-1-1,0 1 1,0 0 0,0 0-1,0-1 1,0 1 0,0 0-1,0 0 1,1 0 0,-1 0-1,0 0 1,0 0 0,0 0-1,0 1 1,0-1-1,0 0 1,0 1 0,1-1-1,-1 0 1,0 1 0,0-1-1,0 1 1,1-1 0,-1 1-1,0-1 1,1 1 0,-1 0-1,0-1 1,1 1 0,-1 0-1,1-1 1,-1 1 0,1 0-1,-1 0 1,1 0 0,-1-1-1,1 1 1,0 0 0,-1 1-1,2-1-20,0 1 0,-1-1 0,1 1-1,0-1 1,-1 0 0,1 1 0,0-1-1,0 0 1,0 0 0,0 0 0,0 0 0,1 0-1,-1 0 1,0 0 0,0 0 0,1 0 0,-1 0-1,0-1 1,1 1 0,-1-1 0,1 1 0,-1-1-1,1 1 1,-1-1 0,1 0 0,1 0-1,48 8-1749,-46-8 1519,4 1-176,10 2-234,1-2 0,0-1 0,28-2 0,-44 2 787,-1-1 1,1 1-1,0-1 0,-1 0 0,1 0 0,0 0 0,-1 0 1,1-1-1,-1 1 0,0-1 0,0 0 0,1 0 0,-1 0 1,-1 0-1,1-1 0,0 1 0,0-1 0,-1 0 0,1 0 1,-1 0-1,0 0 0,0 0 0,0 0 0,2-7 0,-4 10-78,1 0 0,-1-1-1,0 1 1,0 0-1,0 0 1,0-1-1,0 1 1,0 0 0,0-1-1,0 1 1,0 0-1,0-1 1,0 1 0,0 0-1,0-1 1,0 1-1,0 0 1,0-1-1,0 1 1,0 0 0,0-1-1,0 1 1,0 0-1,-1 0 1,1-1 0,0 1-1,0 0 1,0-1-1,0 1 1,-1 0-1,1 0 1,0-1 0,0 1-1,-1 0 1,1 0-1,0 0 1,-1 0 0,1-1-1,0 1 1,0 0-1,-1 0 1,1 0 0,-1 0-1,-19 2 223,-20 16-340,-7 27 243,45-43-125,0 0-1,0 0 0,0 0 1,0 1-1,1-1 0,-1 0 1,1 1-1,0 0 0,-1-1 1,1 1-1,0 0 0,1 0 1,-1-1-1,1 1 0,-1 0 1,1 0-1,0 0 0,0 0 1,0 0-1,0 3 0,2-5-13,-1 0 1,1 0-1,0 0 0,-1 0 0,1 0 0,0 0 0,0-1 0,-1 1 0,1 0 0,0-1 0,0 1 0,0-1 0,0 0 0,0 0 0,0 0 0,0 0 0,0 0 0,0 0 0,0 0 1,1-1-1,46-4 156,14-15-272,-54 16 64,-1 1 0,1-1 0,1 1 0,-1 1 0,0 0 0,1 0 0,-1 1 0,1 1 0,18 0 0,-27 0 52,0 1 1,-1 0 0,1 0-1,-1-1 1,1 1-1,-1 0 1,0 0-1,1 0 1,-1 0-1,0 0 1,0-1-1,1 1 1,-1 0 0,0 0-1,0 0 1,0 0-1,0 0 1,0 0-1,0 0 1,0 0-1,-1 0 1,1-1 0,0 1-1,-1 1 1,1-1 17,-1 1 1,1-1-1,0 0 1,0 0-1,-1 0 1,1 1 0,0-1-1,0 0 1,0 0-1,0 0 1,0 1-1,1-1 1,-1 0-1,0 0 1,1 0-1,-1 0 1,0 1 0,1-1-1,-1 0 1,1 0-1,0 0 1,-1 0-1,1 0 1,0 0-1,1 1 1,9 0 23,1-1 0,-1-1-1,1 1 1,-1-2 0,1 0 0,-1 0-1,0-1 1,1 0 0,-1-1 0,0 0-1,-1-1 1,12-5 0,-8 3-249,1 1 0,1 0-1,-1 1 1,0 1 0,26-2 0,-40 5 155,-1 0 0,0 0 0,1 0 1,-1 0-1,0 0 0,0 0 0,1 0 1,-1 0-1,0 0 0,1 0 0,-1 0 0,0 0 1,0 0-1,1 0 0,-1 1 0,0-1 1,1 0-1,-1 0 0,0 0 0,0 0 0,1 1 1,-1-1-1,0 0 0,0 0 0,0 0 1,1 1-1,-1-1 0,0 0 0,0 0 0,0 1 1,0-1-1,1 0 0,-1 1 0,0-1 1,0 0-1,0 0 0,0 1 0,0-1 0,0 0 1,0 1-1,0-1 0,-7 16 1229,-8 5-3961,7-13-5908</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16.659"/>
    </inkml:context>
    <inkml:brush xml:id="br0">
      <inkml:brushProperty name="width" value="0.025" units="cm"/>
      <inkml:brushProperty name="height" value="0.025" units="cm"/>
    </inkml:brush>
  </inkml:definitions>
  <inkml:trace contextRef="#ctx0" brushRef="#br0">1 27 12524,'27'-26'14234,"-15"26"-9509,-8 21-4178,-4 82 190,0-102-737,1-1 0,-1 1 0,0 0 0,0 0 0,1 0 0,-1-1 0,1 1 0,-1 0 0,0 0 0,1-1 0,-1 1 0,1 0 0,0-1 0,-1 1 0,1 0 0,0-1 0,-1 1 0,1-1 0,0 1 0,-1-1 0,1 1 0,0-1 0,0 0 0,0 1 0,0-1 0,-1 0 0,1 0 0,0 0 0,0 0 0,0 1 0,0-1 0,0 0 0,-1-1 0,1 1 0,0 0 0,0 0 0,1 0 0,37-8 0,-18-1 0,0-1 0,0-1 0,33-24 0,4-2 0,-58 37 0,0 0 0,1 0 0,-1-1 0,0 1 0,1 0 0,-1 0 0,1 0 0,-1 0 0,0 0 0,1 0 0,-1-1 0,1 1 0,-1 0 0,1 0 0,-1 0 0,0 0 0,1 1 0,-1-1 0,1 0 0,-1 0 0,0 0 0,1 0 0,-1 0 0,1 0 0,-1 1 0,0-1 0,1 0 0,-1 0 0,0 0 0,1 1 0,-1-1 0,0 0 0,1 1 0,-1-1 0,0 0 0,0 1 0,1-1 0,-1 0 0,0 1 0,0-1 0,0 1 0,1-1 0,-1 0 0,0 1 0,0-1 0,0 1 0,0-1 0,0 0 0,0 1 0,0-1 0,0 1 0,0-1 0,0 1 0,0-1 0,0 0 0,0 1 0,0-1 0,0 1 0,-1-1 0,1 0 0,0 1 0,0-1 0,-1 1 0,-7 38 0,7-32 0,0-6 0,1 0 0,-1 0 0,1 1 0,0-1 0,-1 0 0,1 0 0,0 0 0,0 0 0,0 0 0,0 1 0,0-1 0,0 0 0,1 0 0,-1 0 0,0 0 0,0 1 0,1-1 0,-1 0 0,1 0 0,-1 0 0,1 0 0,-1 0 0,1 0 0,0 0 0,-1 0 0,1 0 0,0-1 0,0 1 0,0 0 0,0 0 0,1 0 0,1 0 0,0-1 0,0 1 0,0-1 0,-1 0 0,1 0 0,0 0 0,0-1 0,0 1 0,0-1 0,0 1 0,-1-1 0,1 0 0,4-2 0,2-1 0,0-1 0,0 0 0,0 0 0,8-8 0,-11 8 0,0 0 0,0 1 0,0 0 0,1 0 0,0 0 0,-1 1 0,1 0 0,1 1 0,10-4 0,-17 7 0,0 0 0,-1-1 0,1 1 0,-1 0 0,1 0 0,-1-1 0,1 1 0,-1 0 0,1 0 0,-1 0 0,0 0 0,1 0 0,-1 0 0,0-1 0,0 1 0,0 0 0,0 0 0,0 0 0,0 0 0,0 0 0,0 0 0,0 0 0,0 0 0,-1 0 0,1 1 0,-1 0 0,1 0 0,0 0 0,0-1 0,0 1 0,0 0 0,0 0 0,1 0 0,-1 0 0,0-1 0,1 1 0,-1 0 0,2 3 0,1-4 0,0 0 0,0 1 0,0-1 0,0-1 0,-1 1 0,1 0 0,0-1 0,0 1 0,1-1 0,-1 0 0,0 0 0,0 0 0,0 0 0,0-1 0,0 1 0,0-1 0,4-1 0,52-19 0,-58 21 0,18-9 0,-9 4 0,1 0 0,0 0 0,0 1 0,0 1 0,0 0 0,1 0 0,-1 1 0,13 0 0,-23 2 0,0 1 0,-1-1 0,1 1 0,-1-1 0,1 1 0,-1-1 0,1 1 0,-1 0 0,0-1 0,1 1 0,-1 0 0,0-1 0,1 1 0,-1 0 0,0 0 0,0-1 0,0 1 0,0 0 0,1-1 0,-1 1 0,0 0 0,0 0 0,-1 0 0,1-1 0,0 1 0,0 0 0,0-1 0,0 1 0,-1 1 0,1-1 0,-1 0 0,1 0 0,0 0 0,0 0 0,0 0 0,-1 0 0,1 0 0,1 1 0,-1-1 0,0 0 0,0 0 0,0 0 0,0 0 0,1 0 0,-1 0 0,0 0 0,1 0 0,-1-1 0,1 1 0,-1 0 0,1 0 0,0 1 0,7 0-87,0-1 0,0 0 0,0 0 0,0-1 0,0 0 0,0-1 0,0 1 0,0-2 0,0 1 0,0-1 0,-1 0 0,15-6 0,-11 4-271,1 1 0,0 0 1,1 1-1,15-2 0,-26 4-734,5 0-2286</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17.049"/>
    </inkml:context>
    <inkml:brush xml:id="br0">
      <inkml:brushProperty name="width" value="0.025" units="cm"/>
      <inkml:brushProperty name="height" value="0.025" units="cm"/>
    </inkml:brush>
  </inkml:definitions>
  <inkml:trace contextRef="#ctx0" brushRef="#br0">96 1 13068,'0'0'14313,"-6"8"-13038,5-7-1191,-6 9 304,0 0-1,1 1 1,-8 15 0,13-24-342,0 1 0,0-1 0,0 1 1,1-1-1,-1 1 0,1 0 0,-1-1 0,1 1 1,0 0-1,0-1 0,1 5 0,-1-6-41,0 0 0,1 0 0,-1 0-1,1 0 1,-1 0 0,1 0 0,-1 0-1,1 0 1,0 0 0,0 0 0,-1-1-1,1 1 1,0 0 0,0 0 0,0-1 0,0 1-1,0 0 1,0-1 0,0 1 0,0-1-1,0 1 1,0-1 0,0 0 0,0 0-1,0 1 1,0-1 0,3 0 0,35 2-58,-32-2-201,1 0-1,-1 0 1,0 0 0,0 1 0,0 0 0,0 1 0,0-1 0,-1 1 0,1 1 0,0-1 0,6 5 0,-12-7 264,0 1 0,0-1 0,0 1 0,-1 0 0,1-1 1,0 1-1,-1 0 0,1-1 0,0 1 0,-1 0 0,1 0 0,-1 0 0,1 0 0,-1 0 0,0-1 0,1 1 0,-1 0 0,0 0 0,0 0 1,1 0-1,-1 0 0,0 0 0,0 0 0,0 0 0,0 0 0,-1 1 0,1 0 65,-1 0 0,0 0 1,0 0-1,0 0 0,0 0 0,0 0 0,-1 0 0,1-1 1,0 1-1,-1 0 0,-2 1 0,-49 33 1784,50-34-1769,-64 29 1006,62-29-1040,0 0 0,0-1 0,0 1-1,0-1 1,-1 0 0,1-1 0,0 1 0,-1-1 0,1 0 0,0 0 0,-9-2 0,14 2-53,0 0 0,-1-1 0,1 1 0,0 0 0,-1-1 0,1 1 0,0-1 0,-1 1 0,1 0 0,0-1 0,0 1 0,0-1 0,-1 1 0,1 0 0,0-1 0,0 1 0,0-1 0,0 1 0,0-1 0,0 1-1,0-1 1,0 1 0,0-1 0,0 1 0,0 0 0,0-1 0,0 1 0,0-1 0,0 1 0,0-1 0,1 1 0,-1 0 0,0-1 0,1 0 0,7-15-523,-2 11-972,1-1 0,0 1 0,0 1 0,0-1 0,1 1 0,-1 0 1,16-5-1,-15 6-421,26-11-7301</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17.485"/>
    </inkml:context>
    <inkml:brush xml:id="br0">
      <inkml:brushProperty name="width" value="0.025" units="cm"/>
      <inkml:brushProperty name="height" value="0.025" units="cm"/>
    </inkml:brush>
  </inkml:definitions>
  <inkml:trace contextRef="#ctx0" brushRef="#br0">71 109 17553,'0'0'13789,"8"-7"-13538,24-23-123,-31 30-120,-1 0 1,0-1 0,1 1 0,-1 0-1,0 0 1,1 0 0,-1-1 0,0 1-1,1 0 1,-1-1 0,0 1 0,0 0-1,0-1 1,1 1 0,-1 0 0,0-1-1,0 1 1,0 0 0,0-1 0,0 1 0,1 0-1,-1-1 1,0 1 0,0-1 0,0 1-1,0 0 1,0-1 0,0 1 0,0 0-1,-1-1 1,1 1 0,0-1 0,0 1-1,0 0 1,0-1 0,0 1 0,0 0-1,-1-1 1,1 1 0,-18-5 102,-18 6-65,31 0-37,1 0-1,0 0 1,0 1 0,-1 0 0,1-1-1,0 1 1,0 1 0,-4 2 0,7-4-5,-1 0 0,1 0 0,0 0 0,0-1 1,0 2-1,0-1 0,-1 0 0,1 0 0,1 0 1,-1 0-1,0 1 0,0-1 0,0 0 0,1 1 1,-1-1-1,0 1 0,1-1 0,0 1 0,-1-1 1,1 1-1,0-1 0,0 1 0,-1-1 0,1 1 1,0-1-1,1 3 0,-1-3 6,1 0 0,0 0 0,-1 0 0,1 0 0,0 0 0,0 0-1,0-1 1,-1 1 0,1 0 0,0 0 0,0-1 0,0 1 0,0-1 0,0 1 0,0-1 0,0 1 0,0-1 0,1 0 0,-1 1 0,0-1-1,2 0 1,29 3 88,-25-2-83,228 1 3,-138-2-20,-97-1 2,0 1 0,1 0 0,-1-1 0,0 1 0,0-1 0,1 1 0,-1 0 0,0-1 0,0 1 0,0-1 0,1 1 0,-1 0 0,0-1 0,0 1 0,0-1 0,0 1 0,0-1 0,0 1 0,0-1 0,0 1 0,0-1 0,0 1 0,0-1 0,0 1 0,0 0 0,0-1 0,-1 1 0,1-1 0,0 1 0,0-1 0,0 1 0,-1-1 0,-5-15 0,6 16 0,-1-3 0,-1 0 0,1 0 0,0-1 0,0 1 0,0 0 0,1 0 0,-1-1 0,1 1 0,0-5 0,0 7 0,0 0 0,0 0 0,1 0 0,-1 0 0,0 0 0,1 0 0,-1 0 0,0 0 0,1 0 0,0 0 0,-1 1 0,1-1 0,-1 0 0,1 0 0,0 0 0,0 1 0,-1-1 0,1 0 0,0 1 0,1-2 0,4 0 0,0 0 0,0 1 0,0-1 0,0 1 0,0 0 0,0 1 0,0-1 0,8 2 0,-4-2 0,-1 1 2,92-5-894,-32-5-2590,12-8-6335</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19.186"/>
    </inkml:context>
    <inkml:brush xml:id="br0">
      <inkml:brushProperty name="width" value="0.025" units="cm"/>
      <inkml:brushProperty name="height" value="0.025" units="cm"/>
    </inkml:brush>
  </inkml:definitions>
  <inkml:trace contextRef="#ctx0" brushRef="#br0">157 260 4708,'-11'-3'5211,"1"0"-4293,-53-13 1645,57 15-2184,1 0 0,0 0 0,-1 0 0,1 1 0,0 0 0,-1 0 0,1 1 0,-1-1 0,1 1 0,-7 2 0,12-3-351,-1 0 0,1 0 0,0 1 1,-1-1-1,1 0 0,0 0 0,-1 0 1,1 0-1,0 1 0,-1-1 0,1 0 0,0 0 1,0 1-1,-1-1 0,1 0 0,0 1 1,0-1-1,0 0 0,0 0 0,-1 1 1,1-1-1,0 0 0,0 1 0,0-1 1,0 0-1,0 1 0,0-1 0,0 1 0,0-1 1,0 0-1,0 1 0,0-1 0,0 0 1,0 1-1,0-1 0,0 0 0,0 1 1,0-1-1,0 0 0,1 1 0,-1-1 1,0 0-1,0 1 0,0-1 0,1 0 0,-1 1 1,17 11 464,11-6-286,0 0 1,1-2-1,0-1 1,0-2-1,50-3 0,-30 1-159,492-43 202,-280 16-180,1293-58 1385,-711 51-892,1750-33 1893,-2189 86-2259,148-1-1905,-533-16 813,-1-2 1,0 0-1,0-2 1,1 0-1,-2-1 1,36-11-1,-1-14-5725</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35.660"/>
    </inkml:context>
    <inkml:brush xml:id="br0">
      <inkml:brushProperty name="width" value="0.025" units="cm"/>
      <inkml:brushProperty name="height" value="0.025" units="cm"/>
    </inkml:brush>
  </inkml:definitions>
  <inkml:trace contextRef="#ctx0" brushRef="#br0">120 43 6534,'0'0'16635,"-9"6"-15541,-1 3-945,0 0-1,1 1 1,0 0-1,1 1 1,0-1-1,1 2 1,0-1 0,1 1-1,0 0 1,0 0-1,-6 25 1,9-28-101,0 0 0,1 0 0,0-1 0,1 1 0,0 0 0,0 16-1,2-23 21,-1 0-1,0 0 0,0 0 0,1 0 0,-1 0 0,1 0 0,0 0 1,0 0-1,-1-1 0,1 1 0,0 0 0,1 0 0,-1-1 0,0 1 0,0-1 1,1 1-1,-1-1 0,1 0 0,-1 1 0,1-1 0,-1 0 0,1 0 1,0 0-1,0 0 0,-1 0 0,1 0 0,0-1 0,0 1 0,0-1 1,0 1-1,0-1 0,0 0 0,0 0 0,4 0 0,6 0 131,1-1 1,-1-1-1,1 0 0,-1 0 0,0-1 0,0-1 1,0 0-1,0-1 0,-1 0 0,0-1 0,21-13 1,-6 1-73,-1-2 0,0 0 0,32-36 0,-42 40 258,-1-2 1,23-36-1,-52 80-384,1 0 0,-10 30 0,18-43 0,2 0 0,0 1 0,0 0 0,1-1 0,1 2 0,-1 22 0,3-35 0,0-1 0,0 1 0,0-1 0,0 1 0,1-1 0,-1 1 0,1 0 0,-1-1 0,1 1 0,-1-1 0,1 0 0,0 1 0,-1-1 0,1 0 0,0 1 0,0-1 0,0 0 0,0 0 0,0 0 0,1 0 0,-1 0 0,0 0 0,0 0 0,1 0 0,1 1 0,1-1 0,0 0 0,-1 0 0,1 0 0,0 0 0,0-1 0,-1 0 0,1 0 0,0 0 0,0 0 0,5-1 0,4-2 0,1 0 0,-1-1 0,-1 0 0,1-1 0,14-7 0,-4-1 0,-1 0 0,0-2 0,-1-1 0,34-33 0,-48 42 0,0 0 0,0-1 0,-1 1 0,0-2 0,0 1 0,-1-1 0,0 1 0,-1-1 0,1-1 0,-2 1 0,0-1 0,0 1 0,0-1 0,-1 0 0,1-16 0,-3 25-6,0-1 1,0 0-1,-1 1 1,1-1-1,0 0 0,0 1 1,-1-1-1,1 1 1,-1-1-1,1 1 0,-1-1 1,0 1-1,0-1 1,0 1-1,0 0 0,0-1 1,0 1-1,0 0 1,0 0-1,0 0 0,0-1 1,-2 0-1,0 1-47,0-1-1,-1 1 1,1 0-1,0 0 0,0 0 1,0 0-1,-1 0 1,1 1-1,0 0 1,-5 0-1,-7 0-701,1 2-1,0 0 1,1 0-1,-15 5 1,16-6-6986</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36.491"/>
    </inkml:context>
    <inkml:brush xml:id="br0">
      <inkml:brushProperty name="width" value="0.025" units="cm"/>
      <inkml:brushProperty name="height" value="0.025" units="cm"/>
    </inkml:brush>
  </inkml:definitions>
  <inkml:trace contextRef="#ctx0" brushRef="#br0">59 85 7623,'0'0'4629,"3"-11"-1410,1-4-1913,5-14 368,1 0 4207,-16 56-1360,-1 4-4344,-7 8 419,-28 90 310,37-112-797,2 1-1,0-1 0,0 1 0,2 0 0,0 22 0,1-39-82,1 1-1,-1-1 1,0 0-1,1 0 0,-1 0 1,1 0-1,0 0 0,-1 0 1,1 0-1,0 0 0,-1 0 1,1 0-1,0 0 0,0 0 1,0-1-1,0 1 1,0 0-1,0-1 0,0 1 1,0 0-1,0-1 0,0 1 1,0-1-1,0 0 0,1 1 1,-1-1-1,0 0 0,0 0 1,0 0-1,1 0 1,-1 0-1,0 0 0,0 0 1,0 0-1,1 0 0,1-1 1,4 0 74,-1 0 1,1 0 0,0 0 0,0-1 0,10-5-1,-2-1-82,-1 0 0,24-19-1,-27 18-19,0 1 0,1 0 0,0 1 0,25-11 0,-37 18 2,0 0 0,0-1 0,1 1 0,-1 0 0,0 0 0,0 0 0,1 0 0,-1 0 0,0 0 0,1 0 0,-1 0 0,0 0 0,0 0 0,1 0 0,-1 0 0,0 0 0,1 0 0,-1 1 0,0-1 0,0 0 0,1 0 0,-1 0 0,0 0 0,0 0 0,1 0 0,-1 1 0,0-1 0,0 0 0,0 0 0,1 0 0,-1 1 0,0-1 0,0 0 0,0 0 0,0 1 0,1-1 0,-1 0 0,0 1 0,1 16 0,-7 18 0,-18 23 0,19-49 0,0 1 0,1 0 0,0 1 0,0-1 0,1 1 0,1-1 0,0 1 0,-2 18 0,5-28-11,-1-1 1,1 0-1,-1 1 0,0-1 0,1 0 1,-1 1-1,1-1 0,-1 0 0,1 1 1,-1-1-1,0 0 0,1 0 0,-1 0 1,1 0-1,0 1 0,-1-1 0,1 0 1,-1 0-1,1 0 0,-1 0 0,1 0 1,-1 0-1,1 0 0,-1 0 0,1 0 1,-1-1-1,1 1 0,-1 0 0,1 0 1,-1 0-1,1-1 0,-1 1 0,1 0 1,-1 0-1,1-1 0,-1 1 0,1-1 1,21-11-1536,-12 4-544,0-1 0,-1 0 0,14-17 0,1-6-5853</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37.148"/>
    </inkml:context>
    <inkml:brush xml:id="br0">
      <inkml:brushProperty name="width" value="0.025" units="cm"/>
      <inkml:brushProperty name="height" value="0.025" units="cm"/>
    </inkml:brush>
  </inkml:definitions>
  <inkml:trace contextRef="#ctx0" brushRef="#br0">192 325 11050,'0'0'17195,"-12"-6"-15961,-38-16-807,48 21-423,0 0 1,-1 1-1,1 0 1,-1-1-1,1 1 1,-1 0 0,1 0-1,0 0 1,-1 1-1,1-1 1,-1 1-1,1-1 1,0 1 0,-1 0-1,1 0 1,0 0-1,0 0 1,0 0-1,0 0 1,0 0 0,0 1-1,0-1 1,0 1-1,-3 3 1,-2 2-15,1 1 0,-1 1 0,1-1 1,-5 10-1,9-13 19,-3 3-12,0 1-1,1 0 0,0 0 1,0 1-1,-2 11 0,6-20 3,-1 1 0,1-1 0,-1 1 0,1-1-1,-1 1 1,1-1 0,0 1 0,0 0-1,0-1 1,0 1 0,0 0 0,0-1 0,0 1-1,1-1 1,-1 1 0,1 0 0,-1-1-1,1 1 1,-1-1 0,1 1 0,0-1 0,0 0-1,0 1 1,0-1 0,0 0 0,0 1 0,0-1-1,0 0 1,0 0 0,0 0 0,1 0-1,-1 0 1,0 0 0,1-1 0,-1 1 0,1 0-1,-1-1 1,3 2 0,4-1 49,-1-1 0,1 1 0,0-1 0,0 0 0,0-1 0,-1 0-1,1 0 1,0-1 0,-1 0 0,1 0 0,-1-1 0,0 0 0,0 0 0,0 0 0,0-1 0,0 0 0,-1-1 0,0 1 0,7-7 0,10-11 40,-1-1 1,0-1-1,23-34 1,-37 47-105,-17 52-656,5-32 674,1 1 1,1 0 0,0-1-1,0 1 1,0 18 0,2-27-4,1 0 1,-1 0 0,0 0-1,1 0 1,-1 0 0,0 0-1,1 0 1,-1 0 0,1 0-1,-1-1 1,1 1 0,0 0-1,-1 0 1,1-1 0,0 1-1,-1 0 1,1-1 0,0 1-1,0-1 1,0 1 0,-1-1-1,1 1 1,0-1 0,0 0-1,0 1 1,0-1 0,0 0-1,0 0 1,0 1 0,0-1-1,0 0 1,0 0 0,0 0-1,0 0 1,0 0 0,0-1-1,0 1 1,0 0 0,0 0-1,0-1 1,-1 1 0,3-1-1,3 0 36,0-1 1,0 0-1,1 0 0,-1-1 1,10-5-1,2-4 84,-1-2 1,0 0-1,0-2 0,-1 1 0,-2-2 0,1 0 1,-2-1-1,17-28 0,-15 20 39,-1 0-1,-2-1 1,0-1-1,-2 0 1,12-52-1,-20 57-157,-5 12 0,-29 68 0,-29 74 0,52-111 0,2 1 0,0 0 0,1 1 0,1-1 0,2 1 0,0 0 0,0 35 0,3-54-11,0-1 0,0 1-1,1 0 1,-1-1 0,1 1 0,0 0 0,0-1 0,0 1-1,0-1 1,0 1 0,1-1 0,-1 0 0,1 1 0,-1-1-1,1 0 1,0 0 0,0 0 0,0 0 0,0-1 0,0 1-1,0 0 1,1-1 0,-1 0 0,0 1 0,1-1-1,-1 0 1,1 0 0,0 0 0,-1-1 0,1 1 0,0-1-1,-1 1 1,1-1 0,0 0 0,-1 0 0,1 0 0,0 0-1,0 0 1,-1-1 0,1 0 0,0 1 0,2-2 0,-3 1-117,0 0 1,-1-1 0,1 1 0,-1 0-1,1-1 1,-1 1 0,0-1 0,1 1-1,-1-1 1,0 0 0,0 0 0,0 1-1,0-1 1,-1 0 0,1 0 0,0 0-1,-1 0 1,0 0 0,1 0 0,-1 0-1,0 0 1,0 0 0,0 0 0,0 0-1,0 0 1,0 0 0,-1 0 0,1 0-1,-2-3 1,1-2-283,-1-1 0,0 1-1,-1 0 1,1 0 0,-1 0 0,-7-11 0,-9-8-70,-36-37-1,1 9 3017,38 38-898,57 16 252,64 11-447,15 2-1981,-39-10-4499,-27-5-4011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4:24.843"/>
    </inkml:context>
    <inkml:brush xml:id="br0">
      <inkml:brushProperty name="width" value="0.025" units="cm"/>
      <inkml:brushProperty name="height" value="0.025" units="cm"/>
    </inkml:brush>
  </inkml:definitions>
  <inkml:trace contextRef="#ctx0" brushRef="#br0">348 1 11883,'0'0'10955,"-11"8"-9391,-86 70 1377,-111 119 1,203-193-2885,2 0-1,-1 0 1,0 0 0,1 1 0,0 0 0,-5 8 0,8-12-48,0-1 0,-1 1-1,1 0 1,0 0 0,0-1 0,0 1-1,0 0 1,0 0 0,-1 0 0,1-1-1,1 1 1,-1 0 0,0 0 0,0 0 0,0-1-1,0 1 1,0 0 0,1 0 0,-1-1-1,0 1 1,1 1 0,0-1-2,0 0-1,0-1 1,1 1 0,-1 0-1,0 0 1,0 0 0,1-1-1,-1 1 1,0-1 0,0 1-1,1-1 1,-1 1 0,1-1-1,-1 0 1,0 0 0,3 0-1,112 12 494,74 9-727,-164-17-2092,0-2 0,38 0 1,-1-6-6517</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37.769"/>
    </inkml:context>
    <inkml:brush xml:id="br0">
      <inkml:brushProperty name="width" value="0.025" units="cm"/>
      <inkml:brushProperty name="height" value="0.025" units="cm"/>
    </inkml:brush>
  </inkml:definitions>
  <inkml:trace contextRef="#ctx0" brushRef="#br0">44 0 14894,'-1'0'12716,"-11"16"-10698,1 9-993,2 4-480,3 5-321,1 2-160,5-4 0,0-7-256,0-7-865,0-12-641,8-6-640,2-10-353,-5-20-1345,1-12-1441,-4-12-5541</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38.128"/>
    </inkml:context>
    <inkml:brush xml:id="br0">
      <inkml:brushProperty name="width" value="0.025" units="cm"/>
      <inkml:brushProperty name="height" value="0.025" units="cm"/>
    </inkml:brush>
  </inkml:definitions>
  <inkml:trace contextRef="#ctx0" brushRef="#br0">0 0 12011,'0'0'11083,"21"60"-11435,-10-39-1762,5-6-1250,3-2-3939</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38.502"/>
    </inkml:context>
    <inkml:brush xml:id="br0">
      <inkml:brushProperty name="width" value="0.025" units="cm"/>
      <inkml:brushProperty name="height" value="0.025" units="cm"/>
    </inkml:brush>
  </inkml:definitions>
  <inkml:trace contextRef="#ctx0" brushRef="#br0">95 1 12556,'0'0'8338,"-4"8"-6789,2-2-1338,-1-1 0,0 0 0,0 0 0,0 0 0,-1-1 0,1 1 0,-1-1 0,-1 0 0,1 0 0,0 0 0,-1 0 0,0-1 0,0 0 0,-10 5 0,-7 9 18,22-17-234,0 0 0,0 1 0,0-1 0,0 0 0,0 1 0,0-1 0,0 0 0,0 1 0,0-1 0,0 0 0,0 1 0,0-1 0,0 0 0,0 1 0,0-1 0,0 0 0,1 0 0,-1 1 0,0-1 0,0 0 0,0 1 0,0-1 0,1 0 0,-1 0 0,0 0 0,0 1 0,1-1 0,-1 0-1,0 0 1,0 0 0,1 1 0,-1-1 0,0 0 0,0 0 0,1 0 0,-1 0 0,0 0 0,1 0 0,0 0 0,48 7-630,-34-6 639,1 0-315,1 2 0,-1-1 0,1 2 0,21 7 0,-35-9 292,0-1 0,1 1 0,-1-1 0,0 1 0,0 0 1,0 0-1,0 1 0,0-1 0,0 1 0,0-1 0,3 6 0,-5-6 94,0 0 1,0 0-1,0 0 0,-1 0 0,1 0 0,0 0 0,-1 0 0,0 0 1,1 0-1,-1 0 0,0 0 0,0 0 0,0 0 0,0 1 0,-1-1 1,1 0-1,-1 0 0,1 0 0,-1 0 0,0 0 0,1 0 0,-2 2 1,-1 0 227,1-1 0,0 1 1,-1-1-1,0 1 0,0-1 1,0 0-1,0 0 0,0 0 1,-1 0-1,1-1 0,-1 0 1,1 1-1,-1-1 0,0 0 1,0-1-1,-8 3 0,1 0 67,-1-2 1,1 0-1,-1 0 0,1-1 0,-14 0 0,24 0-435,0-1 0,0 0 0,0 0 0,0 0 0,0 0 0,0 0 0,0 0 0,0 0 0,0-1 0,0 1 0,0 0 0,0-1 0,0 1 0,0 0 0,0-1 0,0 1 0,0-1 0,0 1 0,1-1 0,-1 0 0,0 1 0,0-1 0,0 0 0,1 0 0,-1 0 0,0 1 0,1-1 0,-1 0 0,1 0 0,-1 0 0,1 0 0,0 0 0,-1 0 0,1 0 0,0 0 0,-1 0 0,1 0 0,0 0 0,0 0 0,0 0 0,0 0 0,0 0 1,0 0-1,0 0 0,1 0 0,-1 0 0,1-2 0,0-1-1135,0 0 0,1 0 0,0 0 0,-1 0 0,1 0 0,0 1 0,1-1 0,-1 1 0,1 0 0,5-6 0,18-11-14105</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39.031"/>
    </inkml:context>
    <inkml:brush xml:id="br0">
      <inkml:brushProperty name="width" value="0.025" units="cm"/>
      <inkml:brushProperty name="height" value="0.025" units="cm"/>
    </inkml:brush>
  </inkml:definitions>
  <inkml:trace contextRef="#ctx0" brushRef="#br0">21 1 11243,'0'0'13047,"0"10"-11179,12 223 3975,-1-40-6278,-11-229 328,-3 0 0,-1 0 1,-1 1-1,-18-62 0,16 86 103,5 22-59,7 24 77,-2-29 1,1-1 0,0 1 0,0-1 0,0 0 0,1 0 0,-1-1 0,1 1 0,0-1 0,0 0 0,1 0 0,-1-1 0,1 0 0,0 0 0,0 0-1,0-1 1,0 1 0,1-1 0,-1-1 0,0 1 0,9 0 0,-5-1 11,-1 1-1,1-1 0,0-1 0,-1 0 0,1 0 0,0-1 1,-1 0-1,1-1 0,-1 0 0,1 0 0,-1-1 1,0-1-1,11-4 0,-11 2 27,-1 0 1,1 0-1,-1 0 1,-1-1-1,1 0 1,-1-1-1,0 0 1,-1 0-1,0 0 1,0-1-1,-1 1 1,0-2-1,-1 1 1,1 0-1,-2-1 1,0 0-1,4-19 1,-6 29-55,-1 0 1,0-1-1,0 1 1,0 0-1,0 0 1,0-1-1,0 1 1,0 0-1,0-1 1,0 1-1,0 0 1,0-1-1,0 1 1,0 0-1,0 0 0,0-1 1,0 1-1,0 0 1,0-1-1,-1 1 1,1 0-1,0 0 1,0-1-1,0 1 1,0 0-1,-1 0 1,1-1-1,0 1 1,0 0-1,0 0 1,-1 0-1,1-1 1,0 1-1,0 0 1,-1 0-1,1 0 0,-11 5-90,-10 17-21,5 0 96,-24 42-1,36-57 35,1 0 0,0 0-1,0 0 1,1 0 0,-1 0 0,2 1-1,-1-1 1,1 1 0,0 0-1,1-1 1,0 12 0,1-17-13,-1 0 0,1 0 1,0 0-1,0 0 1,0 0-1,0-1 0,0 1 1,1 0-1,-1-1 0,1 1 1,-1-1-1,1 1 0,-1-1 1,1 0-1,0 0 0,-1 0 1,1 0-1,0 0 0,0 0 1,0 0-1,0-1 0,0 1 1,0 0-1,0-1 1,0 0-1,0 1 0,0-1 1,2 0-1,73 1 127,-55-2-116,-6 1-15,0-1 0,-1 0 0,1-1 0,0-1 0,0 0 0,-1-1 0,0-1 0,28-12 0,-42 16 0,0 1 0,0 0 0,0-1 0,0 1 0,0-1 0,0 0 0,0 1 0,0-1 0,-1 0 0,1 1 0,0-1 0,0 0 0,-1 0 0,1 0 0,0 0 0,-1 1 0,1-1 0,-1 0 0,1 0 0,-1 0 0,1-2 0,-1 3 0,-1-1 0,1 0 0,0 0 0,0 1 0,-1-1 0,1 0 0,-1 1 0,1-1 0,0 1 0,-1-1 0,1 1 0,-1-1 0,1 1 0,-1-1 0,0 1 0,1-1 0,-1 1 0,0-1 0,1 1 0,-1 0 0,0 0 0,0-1 0,-5-1 0,0 0 0,0 0 0,0 1 0,0 0 0,-12-1 0,13 2 0,0 1 0,1 0 0,-1-1 0,1 1 0,-1 1 0,1-1 0,0 1 0,0 0 0,-1 0 0,1 0 0,-4 3 0,7-4 0,0-1 0,0 1 0,0 0 0,1-1 0,-1 1 0,0 0 0,1 0 0,-1-1 0,1 1 0,-1 0 0,1 0 0,-1 0 0,1 0 0,-1 0 0,1 0 0,0 0 0,-1 0 0,1 0 0,0 0 0,0 0 0,0 1 0,0 0 0,1-1 0,-1 1 0,1-1 0,0 1 0,0-1 0,0 0 0,-1 1 0,1-1 0,0 0 0,0 0 0,1 0 0,-1 0 0,0 0 0,0 0 0,1 0 0,-1 0 0,0 0 0,3 1 0,12 6-321,1-1 0,-1-1 0,1 0 0,1-1 1,-1-1-1,1 0 0,-1-2 0,22 2 0,20-3-7713</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39.733"/>
    </inkml:context>
    <inkml:brush xml:id="br0">
      <inkml:brushProperty name="width" value="0.025" units="cm"/>
      <inkml:brushProperty name="height" value="0.025" units="cm"/>
    </inkml:brush>
  </inkml:definitions>
  <inkml:trace contextRef="#ctx0" brushRef="#br0">0 1 18898,'0'0'7169,"6"11"-6005,-1 0-835,-1-2-130,0 0-1,0-1 0,1 1 1,0-1-1,0 0 1,1 0-1,13 13 1,-15-18-113,0-1 0,1 0 1,0 0-1,-1 0 0,1-1 1,0 0-1,0 0 1,0 0-1,-1 0 0,1-1 1,0 0-1,0 0 0,0 0 1,0-1-1,9-1 1,3-1 304,-1-2 0,1 1 0,18-10 0,13-10-90,-38 18-264,0 0 0,1 1 0,0 0 1,0 0-1,0 1 0,0 1 0,1 0 1,0 0-1,15-1 0,-26 5-37,0-1 0,0 0 0,0 1 0,0-1 0,1 1 0,-1-1 0,0 1 0,-1 0 0,1-1 0,0 1 0,0 0 0,0 0 0,0-1 0,0 1 0,-1 0 0,1 0 0,0 0 0,-1 0 0,1 0 0,-1 0 0,1 2 0,12 30 0,-5-11 0,-5-19 0,-1 0 0,1 0 0,-1 0 0,1-1 0,0 1 0,0-1 0,0 1 0,1-1 0,-1 0 0,0 0 0,1-1 0,0 1 0,-1-1 0,1 1 0,0-1 0,0 0 0,-1 0 0,1-1 0,0 1 0,0-1 0,0 0 0,0 0 0,0 0 0,0-1 0,0 1 0,4-2 0,15-2 0,-1-1 0,0-1 0,24-10 0,-40 14 0,31-14 0,-28 11 0,1 1 0,-1 0 0,1 0 0,0 1 0,1 0 0,18-2 0,-28 6-157,0-1 0,-1 1-1,1 0 1,-1-1 0,1 1 0,-1 0-1,1 0 1,-1-1 0,1 1 0,-1 0 0,0 0-1,0 0 1,1-1 0,-1 1 0,0 0-1,0 0 1,0 0 0,0 0 0,0 0-1,0 0 1,0-1 0,0 1 0,0 0 0,0 0-1,-1 1 1,-2 7-3664,-3-19-41,2-9-5027</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0.077"/>
    </inkml:context>
    <inkml:brush xml:id="br0">
      <inkml:brushProperty name="width" value="0.025" units="cm"/>
      <inkml:brushProperty name="height" value="0.025" units="cm"/>
    </inkml:brush>
  </inkml:definitions>
  <inkml:trace contextRef="#ctx0" brushRef="#br0">0 0 10634,'0'0'11243,"69"28"-11115,-41-17-384,5 0-3236,1-4-6181</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0.405"/>
    </inkml:context>
    <inkml:brush xml:id="br0">
      <inkml:brushProperty name="width" value="0.025" units="cm"/>
      <inkml:brushProperty name="height" value="0.025" units="cm"/>
    </inkml:brush>
  </inkml:definitions>
  <inkml:trace contextRef="#ctx0" brushRef="#br0">141 14 3459,'-6'11'10800,"-9"17"-6554,-16 45 0,-4 39 345,-16 124-3645,48-227-177,3-20 88,5-27 277,12-19-878,2 1 1,3 1-1,3 1 0,49-81 0,-70 128-244,1 0-1,-1 0 0,1 1 0,1-1 1,-1 1-1,1 1 0,0-1 1,0 1-1,13-8 0,-17 12-18,1 0-1,-1 0 0,1 0 0,-1 0 1,1 0-1,0 0 0,0 1 1,-1 0-1,1-1 0,0 1 1,0 0-1,-1 0 0,1 1 0,0-1 1,0 0-1,-1 1 0,1 0 1,0-1-1,-1 1 0,1 0 1,0 1-1,-1-1 0,0 0 0,1 1 1,-1-1-1,0 1 0,0 0 1,1 0-1,-1 0 0,-1 0 0,4 3 1,-3-3-26,0 0 0,1 1 0,-1-1 0,0 1-1,0-1 1,0 1 0,-1 0 0,1-1 0,-1 1 0,1 0 0,-1 0 0,0 0 0,0 0 0,0 0 0,-1 1 0,1-1 0,-1 0 0,1 0-1,-1 0 1,0 1 0,-1 4 0,-1-5 49,1-1-1,-1 1 1,0 0 0,0-1-1,0 1 1,0-1-1,0 0 1,0 0 0,-1 0-1,1 0 1,-1 0-1,0 0 1,1-1 0,-1 1-1,0-1 1,0 0-1,0 0 1,0 0 0,0 0-1,0 0 1,-6 0-1,-18 4 487,-50 3-1,31-7-2422,50-1-2361,3-3 2000,0 0 27,16-4-4861</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0.747"/>
    </inkml:context>
    <inkml:brush xml:id="br0">
      <inkml:brushProperty name="width" value="0.025" units="cm"/>
      <inkml:brushProperty name="height" value="0.025" units="cm"/>
    </inkml:brush>
  </inkml:definitions>
  <inkml:trace contextRef="#ctx0" brushRef="#br0">158 3 7271,'0'0'18802,"-9"-1"-17462,4 0-1267,1 1 0,0 0 0,-1 0 0,1 0 0,-1 0 0,1 1 0,0 0 0,-1 0 0,1 0 0,0 0 0,0 1 0,0 0-1,-5 2 1,2 0 130,0 1 0,1 0-1,0 0 1,0 0 0,0 1-1,0 0 1,1 0-1,-5 7 1,7-9-128,1-1 0,-1 0 0,1 1 0,0-1 0,0 1 0,0-1 0,1 1 1,-1 0-1,1 0 0,0 0 0,0 0 0,0 0 0,0 0 0,1 0 0,0 5 0,0-8-54,1 0 1,-1 0-1,1 0 0,0 0 1,0 0-1,0 0 0,-1-1 1,1 1-1,0 0 0,0 0 1,0-1-1,0 1 0,0-1 0,0 1 1,0-1-1,1 1 0,-1-1 1,0 0-1,0 1 0,0-1 1,0 0-1,0 0 0,1 0 1,-1 0-1,0 0 0,0 0 1,0 0-1,1 0 0,-1-1 0,0 1 1,2-1-1,41-10 605,-28 3-626,-1-1 0,1 0 0,-2-1 0,0-1 0,0 0 0,-1-1 0,0-1 0,21-27 0,-56 64-100,11-12-129,0 1 0,-18 25 0,27-35 165,1 0-1,-1 0 1,0 0-1,1 1 1,-1-1-1,1 0 1,0 1-1,0-1 1,1 0-1,-1 1 1,1-1-1,-1 1 1,1-1-1,0 1 1,0-1-1,1 1 1,-1-1-1,1 1 1,2 6-1,-3-9-155,1 0 0,0 0 0,0 0-1,0 0 1,0 0 0,0 0 0,0 0-1,0-1 1,0 1 0,0 0 0,0-1-1,0 1 1,1 0 0,-1-1 0,0 1 0,0-1-1,1 0 1,-1 1 0,0-1 0,1 0-1,1 0 1,35 0-5229,-26-1 2125,29 1-10065</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1.089"/>
    </inkml:context>
    <inkml:brush xml:id="br0">
      <inkml:brushProperty name="width" value="0.025" units="cm"/>
      <inkml:brushProperty name="height" value="0.025" units="cm"/>
    </inkml:brush>
  </inkml:definitions>
  <inkml:trace contextRef="#ctx0" brushRef="#br0">229 2 11371,'0'0'11301,"-9"-1"-8963,-10 1-1364,0 0 0,0 2 0,-30 5-1,41-6-812,0 1 0,1 0-1,-1 0 1,0 1 0,1 0 0,-1 0-1,1 1 1,0 0 0,0 0 0,1 1-1,-1 0 1,-8 9 0,14-14-164,0 1 1,0 0-1,0 0 1,1-1 0,-1 1-1,0 0 1,1 0-1,-1 0 1,1 0-1,-1 0 1,1 0 0,-1 0-1,1 0 1,0 0-1,-1 1 1,1-1-1,0 0 1,0 0 0,0 0-1,0 0 1,0 0-1,0 0 1,0 1-1,0-1 1,0 0 0,1 0-1,0 2 1,0-2-7,0 1 0,1-1 1,-1 0-1,1 1 0,-1-1 1,1 0-1,-1 0 1,1 0-1,0 0 0,0-1 1,-1 1-1,1 0 0,0-1 1,3 1-1,9 2-448,0-1 0,0-1 0,18 0 1,-30-1 303,9 0-1039,0 0 1,1-1 0,-1 0 0,0-1-1,0-1 1,16-4 0,21-16-6187</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1.447"/>
    </inkml:context>
    <inkml:brush xml:id="br0">
      <inkml:brushProperty name="width" value="0.025" units="cm"/>
      <inkml:brushProperty name="height" value="0.025" units="cm"/>
    </inkml:brush>
  </inkml:definitions>
  <inkml:trace contextRef="#ctx0" brushRef="#br0">173 1 17745,'0'0'1767,"-6"10"245,-3 6-1440,0 1-1,2 1 0,0-1 0,1 1 0,1 0 1,0 1-1,-3 31 0,5 119-718,3-114-6342,-8-61-6200,-8-10 12225,5 3 2787,1-1 0,1 0 0,0 0 1,1-1-1,1-1 0,0 1 0,1-1 1,1 0-1,-6-27 0,11 42-2290,0 0 0,0 1 0,0-1 0,0 0 0,0 0 0,0 1-1,0-1 1,1 0 0,-1 1 0,0-1 0,0 0 0,1 0 0,-1 1 0,0-1 0,1 1-1,-1-1 1,1 0 0,-1 1 0,1-1 0,-1 1 0,1-1 0,-1 1 0,1-1 0,-1 1-1,1 0 1,0-1 0,-1 1 0,1 0 0,1-1 0,27-3 1024,32 12 129,-54-6-1232,64 13-4177,1-8-5084,-35-6-5111</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4:25.672"/>
    </inkml:context>
    <inkml:brush xml:id="br0">
      <inkml:brushProperty name="width" value="0.025" units="cm"/>
      <inkml:brushProperty name="height" value="0.025" units="cm"/>
    </inkml:brush>
  </inkml:definitions>
  <inkml:trace contextRef="#ctx0" brushRef="#br0">46 1 18642,'0'0'10484,"-2"11"-10062,-14 82-151,6-46-244,2 1 0,-1 53 0,8-100-4,1 0 0,0-1 0,0 1 0,0 0 0,0-1 0,0 1 0,0 0 0,0 0 0,0-1 0,1 1 0,-1 0 0,0-1 0,0 1 0,1-1 0,-1 1 0,0 0 0,1-1 0,-1 1 0,0-1 0,1 1 0,-1 0 0,1-1 0,-1 1 0,1-1 0,-1 0 0,1 1 0,-1-1 0,1 1 0,0-1 0,-1 0 0,1 1 0,-1-1 0,1 0 0,0 0 0,0 1 0,2-1 66,-1-1 0,1 1 1,-1 0-1,0-1 0,1 1 0,-1-1 1,0 0-1,1 0 0,-1 0 0,3-2 1,49-34 898,-15 1-984,-2-1 0,-1-1 0,48-67 0,-84 105-164,0 0 1,0 0-1,0 0 1,0 0 0,-1 0-1,1 0 1,-1 1-1595,1-1 1595,0 0-1,0 0 1,0 0-1,0 0 1,0 0-1,0 0 1,-1 0 0,1 0-1,0 0 1,0 0-1,0 0 1,0 0 0,0 0-1,0 0 1,0 0-1,-1 0 1,1 0-1,0 0 1,0 0 0,0 0-1,0 0 1,0 0-1,0 0 1,0 0-1,-1-1-1593,1 1 1593,0-1 1,0 1 0,0 0-1,0 0 1,0 0-1,0 0 1,0 0-1,0 0 1,0 0 0,0-1-1,0 1 1,-12 6-8292</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2.305"/>
    </inkml:context>
    <inkml:brush xml:id="br0">
      <inkml:brushProperty name="width" value="0.025" units="cm"/>
      <inkml:brushProperty name="height" value="0.025" units="cm"/>
    </inkml:brush>
  </inkml:definitions>
  <inkml:trace contextRef="#ctx0" brushRef="#br0">153 157 4644,'0'0'9417,"7"-10"-7746,-1 1-1063,29-45 1962,-33 51-1955,-1-1 0,1 0 0,-1 0 0,1 0 0,-1 0 0,-1 0 0,1 0 0,0-8-1,-1 11-487,-1 0-1,1 0 1,-1 0-1,0 0 1,1 0-1,-1 0 1,0 0-1,0 1 1,1-1-1,-1 0 1,0 0-1,0 0 1,0 1-1,0-1 1,0 1-1,0-1 1,0 1-1,0-1 1,-1 1-1,1-1 1,0 1-1,0 0 1,0 0-1,0 0 1,0-1-1,-1 1 1,1 0-1,0 0 1,0 1-1,-2-1 1,-40 6 211,33-1-328,0 1 0,1 0-1,0 0 1,0 1 0,1 0-1,0 1 1,0 0-1,0 0 1,1 0 0,1 1-1,0 1 1,0-1-1,0 1 1,1 0 0,1 0-1,0 0 1,0 0-1,1 1 1,-4 18 0,7-27-2,0-1 0,-1 1 0,1-1 0,0 1 1,0 0-1,0-1 0,0 1 0,0-1 0,1 1 1,-1-1-1,0 1 0,1-1 0,-1 1 0,1-1 1,-1 1-1,1-1 0,0 0 0,0 1 0,-1-1 0,1 0 1,0 1-1,0-1 0,0 0 0,1 0 0,-1 0 1,0 0-1,0 0 0,0 0 0,1 0 0,-1-1 1,1 1-1,-1 0 0,0-1 0,1 1 0,-1-1 0,1 1 1,-1-1-1,1 0 0,0 0 0,-1 0 0,1 1 1,-1-2-1,1 1 0,-1 0 0,2 0 0,6-1 51,-1 0 0,0-1 0,0 0 0,0 0 0,-1 0 0,1-1 0,10-5 0,-6 1 15,1-1 1,-1-1-1,-1 1 0,1-2 0,-2 1 0,1-2 0,-1 1 0,9-15 0,-12 17 117,-1-1 0,-1 0 1,0-1-1,0 1 1,0-1-1,-2 0 0,1 0 1,-1 0-1,0-1 1,-1 1-1,1-19 0,-3 29-189,0 0-1,0 0 1,1-1-1,-1 1 0,0 0 1,0 0-1,0-1 1,0 1-1,0 0 1,0-1-1,0 1 0,0 0 1,0 0-1,0-1 1,0 1-1,0 0 1,0-1-1,-1 1 0,1 0 1,0 0-1,0-1 1,0 1-1,0 0 1,0 0-1,-1-1 1,1 1-1,0 0 0,0 0 1,0 0-1,0-1 1,-1 1-1,1 0 1,0 0-1,0 0 0,-1 0 1,1-1-1,0 1 1,0 0-1,-1 0 1,1 0-1,-11 8 14,-8 18-30,10-12 15,-26 52 0,33-62 0,0 1 0,1-1 0,-1 0 0,1 1 0,0 0 0,0-1 0,0 1 0,1-1 0,0 1 0,0 0 0,0-1 0,1 9 0,0-12 0,0 0 0,-1 0 0,1 0 0,0 0 0,0 0 0,-1 0 0,1 0 0,0 0 0,0 0 0,0 0 0,0-1 0,1 1 0,-1 0 0,0-1 0,0 1 0,0-1 0,0 1 0,1-1 0,-1 0 0,0 1 0,0-1 0,1 0 0,-1 0 0,0 0 0,0 0 0,3 0 0,36-4 0,-23-1-46,0 0 1,-1-1-1,0-1 0,0-1 0,0 0 1,14-11-1,-10 7-36,1 1 0,35-15 0,-55 25 69,0 1-1,-1 0 1,1 0-1,-1 0 1,1-1-1,-1 1 1,1 0-1,-1 0 1,1 0-1,0 0 1,-1 0-1,1 0 1,-1 0-1,1 0 1,-1 0 0,1 0-1,0 0 1,-1 1-1,1-1 1,-1 0-1,1 0 1,-1 0-1,1 1 1,-1-1-1,1 0 1,-1 1-1,1-1 1,-1 0-1,1 1 1,-1-1-1,0 1 1,1-1-1,0 1 1,2 25-189,-16 40 253,9-53 14,3-11-50,1 1 0,-1-1 1,1 1-1,0-1 1,0 0-1,0 1 1,0-1-1,0 1 0,0-1 1,0 1-1,1-1 1,0 3-1,0-4 0,-1 0 0,0-1 1,1 1-1,-1 0 0,1-1 0,-1 1 0,1 0 0,0-1 0,-1 1 1,1-1-1,-1 1 0,1-1 0,0 1 0,-1-1 0,1 0 1,0 1-1,0-1 0,-1 0 0,1 0 0,0 1 0,0-1 0,0 0 1,-1 0-1,2 0 0,3 0 33,0-1 0,0 0 1,0 0-1,-1-1 0,1 1 1,0-1-1,-1 0 0,0 0 0,1-1 1,5-3-1,145-100-48,-154 105-3,-1 1 1,0-1-1,1 1 1,-1 0-1,0-1 0,1 1 1,-1 0-1,0-1 0,1 1 1,-1 0-1,1 0 1,-1 0-1,1-1 0,-1 1 1,1 0-1,-1 0 0,1 0 1,-1 0-1,1 0 1,-1 0-1,0 0 0,1 0 1,-1 0-1,1 0 0,-1 0 1,1 0-1,-1 0 1,1 0-1,-1 0 0,1 0 1,-1 1-1,1-1 0,-1 0 1,1 0-1,-1 0 1,0 1-1,1-1 0,-1 0 1,1 1-1,-1-1 0,0 0 1,1 1-1,-1-1 1,0 1-1,1 0 0,-3 29-422,-19 34-1714,17-55-2233</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3.666"/>
    </inkml:context>
    <inkml:brush xml:id="br0">
      <inkml:brushProperty name="width" value="0.025" units="cm"/>
      <inkml:brushProperty name="height" value="0.025" units="cm"/>
    </inkml:brush>
  </inkml:definitions>
  <inkml:trace contextRef="#ctx0" brushRef="#br0">39 78 3459,'4'-14'5932,"6"-12"7932,-7 27-9299,-1 17-4369,-5 20 509,0-1 1,-3 0-1,-11 41 1,8-41-337,2-1-1,1 2 1,-1 40 0,7-78-363,1 0-1,-1 0 0,0-1 0,0 1 1,1 0-1,-1 0 0,0 0 0,0 0 1,1-1-1,-1 1 0,0 0 0,0 0 1,1 0-1,-1 0 0,0 0 1,1 0-1,-1 0 0,0 0 0,0 0 1,1 0-1,-1 0 0,0 0 0,1 0 1,-1 0-1,0 0 0,1 0 0,-1 0 1,0 0-1,0 0 0,1 0 1,-1 0-1,0 0 0,1 1 0,-1-1 1,0 0-1,0 0 0,1 0 0,-1 1 1,0-1-1,0 0 0,0 0 0,1 1 1,-1-1-1,0 0 0,0 0 1,0 1-1,0-1 0,0 0 0,1 0 1,-1 1-1,0-1 0,0 0 0,0 1 1,0-1-1,0 1 0,16-28 154,-7 5-159,-2-1 0,0-1 0,-1 1 0,-1-1 0,-2 0 0,0 0 0,-2 0 0,-1-30 0,-5 33 0,5 21 0,0 0 0,-1 0 0,1 0 0,0 0 0,-1 0 0,1-1 0,-1 1 0,1 0 0,0 0 0,-1 0 0,1 0 0,0 0 0,-1 0 0,1 0 0,0 0 0,-1 0 0,1 1 0,-1-1 0,1 0 0,0 0 0,-1 0 0,1 0 0,0 0 0,-1 1 0,1-1 0,0 0 0,0 0 0,-1 0 0,1 1 0,0-1 0,-1 1 0,-2 2 0,0 0 0,0 1 0,1-1 0,-1 1 0,1 0 0,0 0 0,-2 5 0,0 1 0,1 1 0,0 0 0,1 0 0,0 0 0,1 0 0,0 0 0,0 13 0,2-23 0,-1 1 0,1-1 0,-1 1 0,1-1 0,0 0 0,-1 1 0,1-1 0,0 0 0,0 1 0,0-1 0,0 0 0,0 0 0,0 0 0,0 0 0,0 0 0,1 0 0,-1 0 0,0 0 0,0-1 0,1 1 0,-1 0 0,1-1 0,-1 1 0,1-1 0,-1 1 0,1-1 0,-1 0 0,1 0 0,-1 1 0,1-1 0,-1 0 0,1-1 0,-1 1 0,3 0 0,4 0 0,1-1 0,0 0 0,-1 0 0,1 0 0,8-4 0,1-2 0,0-1 0,-1 0 0,0-1 0,-1-1 0,0-1 0,0 0 0,-1-2 0,-1 1 0,0-2 0,-1 0 0,0 0 0,18-28 0,-26 26 0,-14 15 0,-17 16 0,27-41 0,15-9 0,-12 29 0,-1 1 0,0-1 0,0 0 0,-1 0 0,0 0 0,0-1 0,0 1 0,1-11 0,-4 16 0,1 1 0,-1-1 0,1 1 0,-1 0 0,0-1 0,1 1 0,-1 0 0,0-1 0,0 1 0,1 0 0,-1 0 0,0 0 0,0 0 0,1 0 0,-1 0 0,0 0 0,0 0 0,1 0 0,-1 0 0,0 0 0,0 0 0,1 0 0,-1 0 0,0 1 0,0-1 0,0 1 0,-25 8 0,17-2 0,0 1 0,1 0 0,-1 1 0,2 0 0,-1 0 0,1 1 0,1 0 0,0 0 0,0 0 0,1 1 0,0 0 0,-2 11 0,2-6 0,0-1 0,2 0 0,0 1 0,0 0 0,2 0 0,0 0 0,1 0 0,3 25 0,-3-40 0,0 1 0,0-1 0,0 0 0,0 1 0,1-1 0,-1 1 0,1-1 0,-1 0 0,1 1 0,-1-1 0,1 0 0,0 1 0,-1-1 0,1 0 0,0 0 0,0 0 0,0 0 0,0 0 0,0 0 0,0 0 0,1 0 0,-1 0 0,0 0 0,0-1 0,1 1 0,-1-1 0,0 1 0,1-1 0,-1 1 0,0-1 0,1 1 0,-1-1 0,1 0 0,-1 0 0,1 0 0,-1 0 0,0 0 0,1 0 0,-1 0 0,1-1 0,-1 1 0,1 0 0,-1-1 0,0 1 0,1-1 0,1-1 0,5-1 0,1-1 0,-1-1 0,0 1 0,0-1 0,13-11 0,45-48 0,-65 64 0,-1 0 0,1 1 0,-1-1 0,1 0 0,-1 1 0,1-1 0,-1 1 0,0-1 0,1 0 0,-1 1 0,1-1 0,-1 1 0,0 0 0,1-1 0,-1 1 0,0-1 0,0 1 0,0-1 0,1 1 0,-1 0 0,0-1 0,0 1 0,0-1 0,0 1 0,0 0 0,0-1 0,0 1 0,0-1 0,0 1 0,0 0 0,-1-1 0,1 1 0,0-1 0,0 2 0,0 29 0,-4 1 0,3-24 0,-1-1 0,2 0 0,-1 0 0,1 0 0,0 1 0,0-1 0,1 0 0,2 12 0,-3-19 2,1 1-1,-1-1 1,0 0 0,1 0-1,-1 1 1,1-1 0,-1 0-1,0 0 1,1 0 0,-1 0-1,1 1 1,-1-1 0,1 0 0,-1 0-1,1 0 1,-1 0 0,0 0-1,1 0 1,-1 0 0,1 0-1,-1 0 1,1-1 0,-1 1-1,1 0 1,-1 0 0,0 0-1,1 0 1,-1-1 0,1 1-1,-1 0 1,0 0 0,1-1-1,-1 1 1,1-1 0,13-9-296,20-26-6987,-18 12-1218</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4.009"/>
    </inkml:context>
    <inkml:brush xml:id="br0">
      <inkml:brushProperty name="width" value="0.025" units="cm"/>
      <inkml:brushProperty name="height" value="0.025" units="cm"/>
    </inkml:brush>
  </inkml:definitions>
  <inkml:trace contextRef="#ctx0" brushRef="#br0">0 146 14286,'0'0'10516,"11"0"-6886,5-2-3142,-1 1 0,0-2 0,0 0 0,0-1 0,21-9 0,-28 10-387,0 0-1,0 0 1,-1-1-1,0 0 1,1-1-1,-2 1 1,1-1-1,0-1 1,-1 1-1,0-1 1,0 0-1,-1-1 1,8-11-1,-12 17-100,0 0 0,0 0 0,-1-1 0,1 1 0,-1 0 0,1-1 0,-1 1 0,1 0 0,-1-1 0,0 1 0,0 0 0,0-1 0,1 1 0,-1-1 0,-1 1 0,1 0 0,0-1 0,0 1 0,0-1 0,-1-1 0,0 2 0,0 0 0,1 1 0,-1-1 0,0 0 0,0 0 0,0 1 0,0-1 0,0 0 0,0 1 0,1-1 0,-1 1 0,0 0 0,0-1 0,-1 1 0,1-1 0,0 1 0,0 0 0,0 0 0,0 0 0,-1 0 0,-3 0 0,0 0 0,0 0 0,0 1 0,0 0 0,0 0 0,0 0 0,0 0 0,0 1 0,0 0 0,-5 2 0,2 2 0,-1 1 0,1-1 0,0 1 0,1 0 0,0 1 0,0 0 0,0 0 0,1 1 0,-5 9 0,7-13 0,1 0 0,1 0 0,-1 1 0,1-1 0,0 1 0,0-1 0,0 1 0,1 0 0,0-1 0,0 1 0,1 0 0,-1 0 0,1 0 0,0 0 0,1-1 0,0 1 0,2 10 0,-2-14-86,1 0 1,-1 0-1,1 0 0,0 0 1,0 0-1,0 0 0,0 0 1,0-1-1,0 1 1,0-1-1,0 0 0,0 1 1,1-1-1,-1 0 0,1 0 1,-1-1-1,1 1 0,-1 0 1,1-1-1,-1 0 0,1 1 1,4-1-1,61-3-8034,-15-7-7703</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4.541"/>
    </inkml:context>
    <inkml:brush xml:id="br0">
      <inkml:brushProperty name="width" value="0.025" units="cm"/>
      <inkml:brushProperty name="height" value="0.025" units="cm"/>
    </inkml:brush>
  </inkml:definitions>
  <inkml:trace contextRef="#ctx0" brushRef="#br0">21 148 5093,'0'0'16010,"2"10"-14446,-2-7-1374,1 1 0,-1 0 0,1-1 0,0 1-1,0-1 1,0 1 0,1-1 0,-1 0 0,1 0 0,0 1 0,0-1 0,0 0 0,0 0 0,0-1 0,1 1 0,-1 0 0,1-1 0,0 0 0,0 1 0,0-1 0,0 0 0,0 0-1,0-1 1,1 1 0,-1-1 0,0 0 0,1 0 0,-1 0 0,1 0 0,6 1 0,-4-2-70,1 0 1,0-1-1,-1 1 0,1-1 1,-1-1-1,1 1 0,-1-1 1,0 0-1,0 0 0,0-1 0,0 0 1,0 0-1,0 0 0,-1-1 1,1 0-1,-1 0 0,0 0 1,0-1-1,5-6 0,-5 6-19,-1-1-1,1 0 0,-1 0 1,0 0-1,-1-1 0,1 1 1,-1-1-1,0 0 0,-1 0 0,0 0 1,0 0-1,-1-1 0,1 1 1,-2 0-1,1-1 0,-1 1 1,0-8-1,-1 12-100,1 1 0,0 0 0,-1-1 0,0 1 0,1 0 0,-1 0 0,0-1 0,0 1 0,0 0 0,0 0 0,-1 0 0,1 0 0,-1 0 0,1 0 0,-1 0 0,1 1 0,-1-1 0,0 1 0,0-1 0,0 1 0,0 0 0,0-1 0,0 1 0,0 0 0,-1 0 0,1 1 0,0-1 0,-1 0 0,1 1 0,0-1 0,-1 1 0,1 0 0,0 0 0,-1 0 0,1 0 0,-1 0 0,1 0 0,0 1 0,-4 0 0,-2 1 0,0-1 0,1 1 0,-1 1 0,1 0 0,0-1 0,0 2 0,0-1 0,0 1 0,0 1 0,1-1 0,-7 6 0,0 4 0,1 0 0,0 0 0,0 1 0,-13 24 0,21-30 0,-1 0 0,1-1 0,1 2 0,-1-1 0,2 0 0,-1 1 0,1-1 0,1 1 0,0 0 0,-1 12 0,3-20-35,0 0-1,-1 1 1,1-1-1,0 0 1,0 0-1,0 0 1,0 0-1,0 0 1,1 0-1,-1 0 1,0 0-1,1-1 1,0 1 0,-1-1-1,1 1 1,0-1-1,0 1 1,0-1-1,0 0 1,0 0-1,0 0 1,0 0-1,0 0 1,0 0-1,0-1 1,1 1-1,-1-1 1,0 0 0,0 1-1,1-1 1,2 0-1,14 1-968,0 0-1,33-3 0,-38 1 152,42-6-5067,3-8-2857</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4.898"/>
    </inkml:context>
    <inkml:brush xml:id="br0">
      <inkml:brushProperty name="width" value="0.025" units="cm"/>
      <inkml:brushProperty name="height" value="0.025" units="cm"/>
    </inkml:brush>
  </inkml:definitions>
  <inkml:trace contextRef="#ctx0" brushRef="#br0">261 31 18257,'0'0'6599,"-8"-6"-3973,4 3-2563,1 1 0,-1-1-1,0 1 1,0 0 0,0 0 0,0 0-1,0 0 1,-1 1 0,1-1 0,-1 1-1,1 0 1,-1 1 0,1-1 0,-1 1 0,1 0-1,-1 0 1,1 0 0,-1 1 0,1-1-1,-1 1 1,1 0 0,-1 0 0,1 1 0,0 0-1,0-1 1,0 1 0,0 1 0,-5 2-1,-7 7 38,1 0-1,1 1 1,0 0 0,-14 18-1,24-27 0,0 1 0,1-1 0,-1 1 1,1 0-1,0-1 0,1 2 0,-1-1 0,1 0 0,0 0 0,0 1 0,0-1 0,1 1 1,0 0-1,0-1 0,1 1 0,-1 0 0,1 0 0,1 7 0,0-11-108,0 0 0,0 0-1,0 0 1,0 0 0,1 0 0,-1-1-1,1 1 1,-1 0 0,1-1-1,-1 1 1,1-1 0,0 0 0,0 1-1,0-1 1,0 0 0,0 0-1,0 0 1,0-1 0,0 1-1,0 0 1,0-1 0,0 1 0,5-1-1,56 5-2046,-57-5 1586,39-3-3977,0-8-2808</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5.675"/>
    </inkml:context>
    <inkml:brush xml:id="br0">
      <inkml:brushProperty name="width" value="0.025" units="cm"/>
      <inkml:brushProperty name="height" value="0.025" units="cm"/>
    </inkml:brush>
  </inkml:definitions>
  <inkml:trace contextRef="#ctx0" brushRef="#br0">149 99 11403,'0'0'6726,"3"-10"-3026,-2 6-3353,12-40 2649,-13 42-2866,0 1-1,1 0 1,-1-1 0,0 1 0,0 0-1,0-1 1,0 1 0,0 0 0,0-1-1,0 1 1,-1 0 0,1-1 0,0 1-1,-1 0 1,1-1 0,-1 1 0,1 0-1,-1 0 1,0 0 0,1-1 0,-1 1 0,0 0-1,0 0 1,0 0 0,0 0 0,0 1-1,0-1 1,0 0 0,0 0 0,0 0-1,0 1 1,-1-1 0,1 1 0,-2-1-1,-3 0-79,1 0 0,-1 1-1,0 0 1,1 0 0,-1 1-1,1 0 1,-1 0 0,0 0 0,1 1-1,0-1 1,-1 1 0,1 0-1,0 1 1,-8 4 0,9-4-43,0-1 0,0 1 0,0-1 0,1 1 0,-1 0 0,1 0 1,0 1-1,0-1 0,0 1 0,0-1 0,1 1 0,0 0 0,-1 0 1,1 0-1,1 0 0,-1 1 0,0-1 0,0 7 0,2-11 3,0 1 0,0-1-1,0 1 1,0 0 0,0-1-1,0 1 1,1-1 0,-1 1-1,0 0 1,0-1-1,1 1 1,-1-1 0,0 1-1,1-1 1,-1 1 0,0-1-1,1 1 1,-1-1 0,1 1-1,-1-1 1,1 0 0,-1 1-1,1-1 1,-1 0 0,1 1-1,-1-1 1,1 0 0,0 0-1,-1 0 1,1 1 0,-1-1-1,1 0 1,0 0 0,-1 0-1,1 0 1,-1 0-1,2 0 1,27-1 362,-26 1-321,17-4 124,-1 0 0,0-2-1,0 0 1,0-1-1,24-13 1,-27 12-165,0 0-1,0 2 1,1 0 0,0 0 0,0 2-1,35-5 1,-51 9-11,0 1-1,0 0 1,0-1 0,0 1-1,-1 0 1,1 0-1,0 0 1,0 0 0,-1 0-1,1 0 1,0 0 0,-1 0-1,1 0 1,-1 0-1,1 0 1,-1 0 0,0 1-1,0-1 1,1 0 0,-1 0-1,0 0 1,0 1-1,0-1 1,0 0 0,0 0-1,0 0 1,-1 0 0,1 1-1,0-1 1,-1 2-1,-7 41 291,-3 1-268,12-44-21,-1-1 0,0 1 0,1-1 0,-1 0 0,1 1 0,-1-1 0,1 0 0,0 0 0,-1 1 0,1-1 0,-1 0 0,1 0 0,-1 0 0,1 0 0,0 0 0,-1 0 0,1 0 0,0 0 0,-1 0 0,1 0 0,-1 0 0,1 0 0,-1 0 0,1 0 0,0 0 0,-1-1 0,1 1 0,-1 0 0,1-1 0,0 1 0,21-8 0,33-23 0,-45 24 0,1 0 0,0 1 0,0 0 0,1 1 0,-1 0 0,1 1 0,0 0 0,0 1 0,21-3 0,-33 6-47,1 1 0,0-1 0,0 1 0,0-1 0,0 1 0,-1-1 1,1 1-1,0-1 0,0 1 0,-1 0 0,1-1 0,-1 1 0,1 0 0,0 0 0,-1-1 0,1 1 0,-1 0 0,0 0 0,1 0 0,-1 0 1,0 0-1,1-1 0,-1 1 0,0 0 0,0 0 0,0 0 0,0 0 0,0 0 0,0 0 0,0 2 0,0 38-2917,-1-30 1820,1-5-173,0 21-3147,5-16-1894,6-10 1959</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6.707"/>
    </inkml:context>
    <inkml:brush xml:id="br0">
      <inkml:brushProperty name="width" value="0.025" units="cm"/>
      <inkml:brushProperty name="height" value="0.025" units="cm"/>
    </inkml:brush>
  </inkml:definitions>
  <inkml:trace contextRef="#ctx0" brushRef="#br0">142 9 10826,'0'0'4613,"5"-1"-2622,16-2 43,-15-2 1975,-8 5-3931,-1 0 1,1 0 0,0 0-1,0 1 1,0-1-1,0 0 1,0 1-1,0-1 1,0 1-1,0 0 1,0 0-1,0 0 1,-4 2 0,-22 12 1119,13-6-226,-1-1 0,1 2 0,-14 12-1,25-20-926,1 1 0,0 0 0,0 0 0,1 0-1,-1 1 1,0-1 0,1 1 0,0-1-1,0 1 1,0 0 0,1-1 0,-1 1-1,1 0 1,0 0 0,0 0 0,0 1-1,0-1 1,0 5 0,1-9-54,1 1 1,-1 0 0,0 0-1,0 0 1,0 0 0,1-1-1,-1 1 1,0 0-1,1 0 1,-1 0 0,0-1-1,1 1 1,-1 0 0,1-1-1,0 1 1,-1 0-1,1-1 1,-1 1 0,1-1-1,0 1 1,-1-1 0,1 1-1,0-1 1,0 1-1,1-1 1,30 7-38,-22-7 82,-1 0-1,1-1 1,0 0 0,14-4-1,-5-2 8,-1-2 0,0 0 0,-1-1-1,0-1 1,0-1 0,-1 0-1,-1-1 1,22-22 0,-38 43-72,0-1 0,1 1 0,1 0 1,1 13-1,-1-19 32,0-1 0,-1 1 0,1-1 0,0 1 0,1-1 0,-1 1 0,0-1 0,0 1 0,1-1 0,-1 0 0,1 0 0,-1 0 0,1 0 0,-1 0 0,1 0 0,0 0 1,-1 0-1,1-1 0,0 1 0,0-1 0,0 1 0,-1-1 0,1 0 0,0 1 0,0-1 0,0 0 0,3-1 0,56-2 50,10-15-471,-56 13 330,1 1 0,-1 0-1,1 1 1,24-1 0,-39 4 78,0 1 0,0 0 0,-1 0 0,1 0 0,0 0 0,-1 0 0,1 0 0,-1 0 0,1 0 0,-1 0 1,1 0-1,-1 0 0,0 0 0,0 0 0,1 0 0,-1 0 0,0 0 0,0 0 0,0 0 0,0 0 0,0 1 0,0-1 0,-1 0 0,1 0 0,0 0 0,0 0 0,-2 2 0,2-2 10,-1 0 0,1 1 0,0-1 0,0 1-1,-1-1 1,1 0 0,0 1 0,0-1 0,0 1-1,0-1 1,1 1 0,-1-1 0,0 1 0,1-1 0,-1 0-1,1 1 1,-1-1 0,1 0 0,0 1 0,-1-1-1,1 0 1,1 1 0,4-1 9,1 0-1,-1 0 0,0-1 1,1 0-1,-1 0 1,1-1-1,-1 0 1,0 0-1,1-1 1,-1 1-1,11-6 0,71-35 121,-59 26-140,1 0-24,-22 10-156,0 1 1,1 0-1,-1 1 0,1 0 1,0 0-1,0 1 0,0 1 1,18-4-1,-26 8 101,-1 1-1,0-1 1,0 1 0,0 0-1,-1-1 1,1 1 0,-1-1-1,1 1 1,-1-1 0,0 0 0,-1 4-1,-5 6 125,5-9-13,0 0 0,1 0 0,-1 0 1,0 1-1,1-1 0,0 0 0,0 1 1,0-1-1,0 1 0,0-1 1,1 1-1,0 0 0,0-1 0,0 6 1,1-7 18,0-1 1,0 0-1,0 0 1,1 0 0,-1-1-1,0 1 1,1 0 0,-1 0-1,1-1 1,-1 1-1,1-1 1,-1 1 0,1-1-1,-1 0 1,1 1 0,-1-1-1,1 0 1,-1 0-1,1 0 1,-1 0 0,1-1-1,0 1 1,-1 0 0,1 0-1,-1-1 1,2 0-1,44-12 839,22-21-599,-52 25-484,-1 0 1,1 1-1,29-9 1,-46 17 174,0 0-1,0 0 1,1 0-1,-1 0 1,0 0 0,0 0-1,0 0 1,0 0 0,1 0-1,-1 0 1,0 0-1,0 0 1,0 0 0,1 0-1,-1 0 1,0 0 0,0 1-1,0-1 1,0 0-1,0 0 1,1 0 0,-1 0-1,0 0 1,0 0 0,0 0-1,0 0 1,0 1-1,0-1 1,1 0 0,-1 0-1,0 0 1,0 0-1,0 1 1,0-1 0,0 0-1,0 0 1,0 0 0,0 0-1,0 1 1,0-1-1,0 0 1,0 0 0,0 0-1,0 0 1,0 1 0,0-1-1,0 0 1,-3 15-337,-10 20 768,11-30-448,-1 3 215,1 0 0,0 0 1,0 0-1,0 1 0,1-1 0,1 0 0,-1 1 0,1-1 1,2 17-1,3-3-44,0 0 0,10 27 0,2 2-292,-16-45 131,0 0 0,0 0-1,0 0 1,0 0-1,-1 0 1,0 0 0,-1 0-1,1 0 1,-1 0 0,0 0-1,0 0 1,-1 0-1,0 0 1,0 0 0,-5 9-1,5-12 96,0 0-1,0 0 1,0-1 0,0 1-1,-1-1 1,1 1-1,-1-1 1,1 0-1,-1 0 1,0 0-1,0 0 1,0 0-1,0-1 1,0 1 0,0-1-1,0 0 1,0 0-1,-1 0 1,1 0-1,0-1 1,-1 1-1,1-1 1,-1 0 0,1 0-1,-1 0 1,1 0-1,0-1 1,-1 1-1,-4-2 1,6 0-9,-1 1 1,1 0-1,0-1 1,0 1-1,0-1 0,0 0 1,0 1-1,0-1 1,1 0-1,-1 0 0,1 0 1,-1-1-1,1 1 1,0 0-1,-1 0 1,1-1-1,0 1 0,1-1 1,-1 1-1,0-1 1,1 1-1,-1-1 0,1 1 1,0-1-1,0 0 1,1-4-1,-2-3 102,1 0 0,1 0 1,0 0-1,1 0 0,4-16 0,-3 17-183,1 1-1,0 0 1,1 0-1,0 0 1,0 1 0,1 0-1,0 0 1,0 0 0,1 1-1,0-1 1,0 2-1,0-1 1,1 1 0,0 0-1,0 1 1,12-6 0,16-5-652,1 1 0,59-13 0,-63 19-18,29-10-5945,-4-2-7095</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7.439"/>
    </inkml:context>
    <inkml:brush xml:id="br0">
      <inkml:brushProperty name="width" value="0.025" units="cm"/>
      <inkml:brushProperty name="height" value="0.025" units="cm"/>
    </inkml:brush>
  </inkml:definitions>
  <inkml:trace contextRef="#ctx0" brushRef="#br0">1 153 7591,'3'3'982,"0"0"0,0-1 0,0 1 0,1-1 0,-1 0 0,1 0 0,-1 0 0,8 2 0,37 7 3090,-27-10-2482,0-1 0,32-2 1,-48 1-1405,1 0 0,0 0-1,0 0 1,-1-1 0,1 0 0,-1 0 0,1 0-1,-1-1 1,0 0 0,0 0 0,0 0 0,0 0-1,0-1 1,-1 0 0,0 0 0,0 0 0,0-1-1,0 1 1,-1-1 0,1 0 0,-1 0 0,0 0-1,-1 0 1,1 0 0,-1-1 0,0 1 0,-1-1-1,1 0 1,-1 0 0,0 1 0,0-1 0,-1 0-1,0 0 1,0 0 0,-1-6 0,1 10-181,-1 0 0,1 0 0,-1 1 0,0-1 0,1 1 0,-1-1 0,0 0 0,0 1 0,0 0 0,0-1 0,0 1 0,0-1 0,-1 1 0,1 0 0,0 0 0,-1 0 0,1 0 0,-1 0 0,1 0 0,-1 0 0,1 0 0,-1 1 0,0-1 0,1 0 0,-1 1 0,0 0 0,1-1 0,-1 1 0,0 0 0,0 0 0,1 0 0,-1 0 0,-3 0 0,1 1-21,-1-1 1,1 1-1,0 0 1,0 0-1,0 0 1,0 0-1,0 1 0,0 0 1,0 0-1,0 0 1,1 0-1,-1 0 0,-3 4 1,-10 12-10,0 1 0,1 1 0,-24 39 0,32-45 30,1 0-1,0 1 1,0-1-1,2 1 0,-1 0 1,2 1-1,-3 19 1,7-33-2,0-1 0,0 1 1,0 0-1,0 0 0,0 0 0,1 0 1,-1 0-1,1-1 0,0 1 0,-1 0 0,1-1 1,0 1-1,0 0 0,0-1 0,0 1 1,0-1-1,0 1 0,1-1 0,-1 0 1,0 1-1,1-1 0,-1 0 0,1 0 1,-1 0-1,1 0 0,0 0 0,-1 0 1,1-1-1,0 1 0,0 0 0,-1-1 1,1 0-1,0 1 0,0-1 0,0 0 1,3 0-1,10 2-144,1-1 0,0-1-1,22-3 1,-24 2-242,-1 0-570,1-1 0,0-1 0,26-8 0,36-21-7460,-25 6-1863</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7.796"/>
    </inkml:context>
    <inkml:brush xml:id="br0">
      <inkml:brushProperty name="width" value="0.025" units="cm"/>
      <inkml:brushProperty name="height" value="0.025" units="cm"/>
    </inkml:brush>
  </inkml:definitions>
  <inkml:trace contextRef="#ctx0" brushRef="#br0">299 0 17905,'0'0'6758,"-38"58"-5733,11-23-288,-9 6-321,-3 1-287,0 2-65,0-4-32,7-8-32,9-7-225,8-9-287,6-13-1186,7-3-736,2-13-1217,0-13-5030</inkml:trace>
  <inkml:trace contextRef="#ctx0" brushRef="#br0" timeOffset="1">36 98 12716,'0'0'7463,"54"6"-6374,-30 6-128,4 2-416,2 1-353,1-1-128,0-1-737,1-1-2274,-3-6-4099</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8.468"/>
    </inkml:context>
    <inkml:brush xml:id="br0">
      <inkml:brushProperty name="width" value="0.025" units="cm"/>
      <inkml:brushProperty name="height" value="0.025" units="cm"/>
    </inkml:brush>
  </inkml:definitions>
  <inkml:trace contextRef="#ctx0" brushRef="#br0">133 64 5990,'0'0'9796,"5"-8"-6140,15-26-373,-16 17 526,-15 13-2373,-14 10-1134,18-1-141,-1 1-1,1 0 1,1 0-1,-1 0 1,1 1-1,0 0 0,1 0 1,0 0-1,0 1 1,0 0-1,1 0 1,0 0-1,1 0 1,0 1-1,-3 9 1,7-16-146,-1-1 1,0 0 0,1 0-1,-1 1 1,0-1-1,1 0 1,0 0 0,-1 0-1,1 0 1,0 0-1,-1 1 1,1-1-1,0 0 1,0-1 0,0 1-1,0 0 1,0 0-1,0 0 1,0-1 0,0 1-1,0 0 1,1-1-1,-1 1 1,0-1 0,0 1-1,0-1 1,1 0-1,1 1 1,49 8 92,-35-6-60,-5-1 6,2 1-95,1 0 1,-1 1-1,0 0 0,17 8 1,-30-12 40,1 1 0,0 0 1,0 0-1,0-1 0,0 1 0,-1 1 1,1-1-1,0 0 0,-1 0 0,1 1 1,-1-1-1,1 1 0,-1-1 1,0 1-1,0-1 0,0 1 0,1 0 1,-2 0-1,1 0 0,0-1 0,0 1 1,-1 0-1,1 0 0,-1 0 1,1 0-1,-1 0 0,0 0 0,0 0 1,0 0-1,0 0 0,0 0 0,0 0 1,0 0-1,-1 0 0,1 0 1,-1 0-1,0 0 0,1 0 0,-2 2 1,-2 1 46,1-1 0,-1 1 1,0-1-1,0 1 0,0-1 1,0 0-1,-1-1 0,0 1 1,0-1-1,0 0 0,0 0 1,0-1-1,-1 1 0,1-1 1,-1 0-1,-8 1 0,-4 2 117,-1-1-1,0-1 0,-34 1 0,41-4-161,-23 1 2,35-1-5,-1 0 0,0 0 0,0 0 0,1 0 0,-1 0 0,0 0 0,0-1 0,1 1 0,-1 0 0,0 0 0,1-1 0,-1 1 0,0 0 1,1-1-1,-1 1 0,0-1 0,1 1 0,-1 0 0,1-1 0,-1 0 0,1 1 0,-1-1 0,1 1 0,-1-1 0,1 0 0,-1 1 0,1-1 0,0 0 0,-1 1 0,1-1 0,0 0 0,0 1 0,-1-2 0,3 0-504,0 1-1,1-1 0,-1 1 1,0-1-1,0 1 0,1 0 1,-1 0-1,0 0 0,1 0 1,-1 1-1,1-1 0,-1 0 0,1 1 1,-1 0-1,1 0 0,3 0 1,4-2-2408,14-4-3680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4:26.028"/>
    </inkml:context>
    <inkml:brush xml:id="br0">
      <inkml:brushProperty name="width" value="0.025" units="cm"/>
      <inkml:brushProperty name="height" value="0.025" units="cm"/>
    </inkml:brush>
  </inkml:definitions>
  <inkml:trace contextRef="#ctx0" brushRef="#br0">0 0 13997,'0'0'12940,"53"36"-10954,-30-28-1217,2 3-641,-2 2-576,1-1-2595,-1-4-3748,0-3-9031</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9.075"/>
    </inkml:context>
    <inkml:brush xml:id="br0">
      <inkml:brushProperty name="width" value="0.025" units="cm"/>
      <inkml:brushProperty name="height" value="0.025" units="cm"/>
    </inkml:brush>
  </inkml:definitions>
  <inkml:trace contextRef="#ctx0" brushRef="#br0">203 0 15887,'0'0'12647,"-9"10"-11991,-2 4-335,0-1 0,1 1 0,0 1 1,1 0-1,1 0 0,-12 32 0,-52 235 689,33-109-691,36-171-319,2-16 0,4-25 0,8-15 0,3 1 0,2 0 0,3 0 0,43-87 0,-57 132-6,0-1-1,0 1 1,1 0-1,0 0 1,0 1 0,1 0-1,0 0 1,0 0-1,9-5 1,-13 10-4,0 0-1,0 0 1,0 1 0,0-1-1,0 1 1,0 0 0,0 0-1,0 0 1,0 0 0,1 1-1,-1-1 1,0 1 0,1 0-1,-1 0 1,0 0 0,1 0-1,-1 0 1,0 1 0,0 0-1,1-1 1,-1 1 0,0 1-1,0-1 1,0 0 0,0 1-1,0-1 1,0 1 0,-1 0-1,1 0 1,3 3 0,-1 0-116,-1-1 0,1 1-1,-1 0 1,0 1 0,0-1 0,0 1 0,-1-1 0,0 1 0,0 0 0,0 1 0,2 7 0,-5-11 148,1 0-1,0-1 1,-1 1-1,0 0 1,1-1-1,-1 1 1,0 0 0,0 0-1,-1-1 1,1 1-1,-1 0 1,1-1 0,-1 1-1,0 0 1,0-1-1,0 1 1,0-1 0,0 1-1,-1-1 1,1 0-1,-1 1 1,1-1 0,-1 0-1,0 0 1,0 0-1,0 0 1,0-1 0,0 1-1,-5 2 1,-49 19 992,53-22-1002,-1 0 1,1 0-1,-1 0 0,1-1 1,0 1-1,-1-1 1,1 0-1,-1 0 0,1 0 1,-1 0-1,1-1 0,-1 0 1,1 1-1,0-1 0,-5-2 1,7 2-131,0 0 0,0 0 1,0 0-1,0 0 0,0-1 1,1 1-1,-1 0 0,0-1 1,1 1-1,-1 0 0,1-1 1,-1 1-1,1-1 0,0 1 1,-1 0-1,1-1 0,0 1 1,0-1-1,0 1 0,0-1 1,1-1-1,-1 0-587,0 0-1,0 0 0,1 1 1,0-1-1,-1 0 1,1 0-1,0 1 0,0-1 1,1 1-1,-1-1 0,2-2 1,18-14-7228</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9.405"/>
    </inkml:context>
    <inkml:brush xml:id="br0">
      <inkml:brushProperty name="width" value="0.025" units="cm"/>
      <inkml:brushProperty name="height" value="0.025" units="cm"/>
    </inkml:brush>
  </inkml:definitions>
  <inkml:trace contextRef="#ctx0" brushRef="#br0">54 126 19058,'0'0'8162,"9"-1"-6197,1 0-1707,0-1 0,0 0 1,-1-1-1,1 0 0,0 0 0,16-10 0,-23 12-219,0 0-1,0-1 0,0 0 1,0 0-1,-1 1 0,1-2 1,-1 1-1,1 0 0,-1 0 1,0-1-1,0 1 0,0-1 1,0 0-1,-1 1 0,1-1 1,-1 0-1,1 0 0,-1 0 1,0 0-1,0 0 0,0 0 1,-1-1-1,1 1 0,-1 0 1,0 0-1,0-1 0,0 1 1,0 0-1,-1-5 0,1 7-23,-1 0 0,0 0 0,1 0 0,-1 0-1,0 0 1,0 1 0,1-1 0,-1 0 0,0 0 0,0 0-1,0 1 1,0-1 0,0 1 0,0-1 0,0 1-1,0-1 1,0 1 0,-1-1 0,1 1 0,0 0-1,0 0 1,0-1 0,0 1 0,0 0 0,-1 0 0,1 0-1,0 0 1,0 1 0,-2-1 0,-37 10 165,29-3-180,1 0 0,0 1 0,1 0 0,0 0 0,0 1 0,1 0 0,-10 13 0,14-16 0,0-1 0,0 0 0,0 1 0,1 0 0,0 0 0,0 0 0,1 0 0,0 1 0,0-1 0,0 1 0,0-1 0,1 1 0,1 0 0,-1 0 0,1 7 0,0-13-2,1 1 1,-1-1-1,1 0 0,-1 1 0,1-1 1,0 0-1,0 0 0,0 0 0,-1 0 1,1 1-1,0-1 0,0-1 0,0 1 1,1 0-1,-1 0 0,0 0 0,0 0 1,0-1-1,1 1 0,-1-1 0,0 1 1,1-1-1,-1 1 0,0-1 1,1 0-1,-1 0 0,2 1 0,46 0-538,-36-1 141,0 0-1259,-1-1 0,1 0 0,0-1 0,21-6 0,11-7-6136</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49.746"/>
    </inkml:context>
    <inkml:brush xml:id="br0">
      <inkml:brushProperty name="width" value="0.025" units="cm"/>
      <inkml:brushProperty name="height" value="0.025" units="cm"/>
    </inkml:brush>
  </inkml:definitions>
  <inkml:trace contextRef="#ctx0" brushRef="#br0">249 1 6278,'0'0'14670,"-10"0"-11921,-5 3-2002,0 0 0,-1 1 1,1 1-1,1 0 0,-1 1 0,-16 9 0,20-10-539,0 1 1,1 1-1,0 0 1,0 0-1,1 1 0,0 0 1,0 1-1,1 0 0,-11 15 1,18-23-202,0 0 1,0 0 0,0 0-1,0 0 1,0 0 0,0 0-1,0 1 1,1-1-1,-1 0 1,1 1 0,-1-1-1,1 1 1,-1-1 0,1 0-1,0 1 1,0-1 0,-1 1-1,1-1 1,0 1 0,0-1-1,1 1 1,-1-1 0,0 1-1,0-1 1,1 0-1,-1 1 1,1-1 0,-1 1-1,1-1 1,0 0 0,-1 1-1,1-1 1,0 0 0,0 0-1,0 0 1,0 0 0,0 0-1,0 0 1,0 0 0,0 0-1,0 0 1,1 0-1,-1 0 1,0-1 0,1 1-1,-1-1 1,0 1 0,1-1-1,-1 1 1,1-1 0,-1 0-1,1 1 1,-1-1 0,1 0-1,1 0 1,10 1-346,-1 0-1,1-1 1,-1 0 0,0-1-1,18-3 1,-20 1-863,0 0 0,0 0 1,0-1-1,17-8 0,14-13-7251,-9 1-5508</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50.091"/>
    </inkml:context>
    <inkml:brush xml:id="br0">
      <inkml:brushProperty name="width" value="0.025" units="cm"/>
      <inkml:brushProperty name="height" value="0.025" units="cm"/>
    </inkml:brush>
  </inkml:definitions>
  <inkml:trace contextRef="#ctx0" brushRef="#br0">23 0 9737,'0'0'12524,"0"7"-10688,-1 63 3624,2-40-4807,-2 1 0,-1-1 0,-9 48 0,7-55-160,1-3-1038,2-37-5905,1-4-1814,5-2-7537</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50.448"/>
    </inkml:context>
    <inkml:brush xml:id="br0">
      <inkml:brushProperty name="width" value="0.025" units="cm"/>
      <inkml:brushProperty name="height" value="0.025" units="cm"/>
    </inkml:brush>
  </inkml:definitions>
  <inkml:trace contextRef="#ctx0" brushRef="#br0">2 1 16784,'0'0'13517,"-2"55"-22262,4-37 1122</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50.792"/>
    </inkml:context>
    <inkml:brush xml:id="br0">
      <inkml:brushProperty name="width" value="0.025" units="cm"/>
      <inkml:brushProperty name="height" value="0.025" units="cm"/>
    </inkml:brush>
  </inkml:definitions>
  <inkml:trace contextRef="#ctx0" brushRef="#br0">145 1 16912,'0'0'4740,"-10"0"-1552,5 0-3039,0-1 0,0 1 1,1 0-1,-1 0 1,0 1-1,1-1 1,-1 1-1,0 0 1,1 0-1,-1 1 1,1-1-1,-1 1 1,1 0-1,0 1 1,0-1-1,0 0 1,0 1-1,0 0 1,0 0-1,1 0 0,0 1 1,-1-1-1,1 1 1,0 0-1,-4 7 1,3-4-31,1 1 1,0 0-1,0-1 0,0 1 1,-1 10-1,4-17-103,-1 1 0,1-1 0,0 0 0,-1 1 0,1-1 0,0 1 0,0-1 0,0 1 0,0-1 0,0 0 0,0 1 0,0-1 0,0 1 0,1-1 0,-1 1 0,1-1 0,-1 0 0,1 1 0,-1-1 0,1 0 0,0 1 0,0-1 0,-1 0 0,1 0 0,0 0 0,0 0 0,0 0 0,0 0 0,0 0 0,1 0 0,-1 0 0,0 0 0,0 0 0,1-1 0,1 2 0,4-1 84,-1 0 0,1-1 0,0 0 0,0 0 0,0 0 0,-1-1 0,1 0 0,0 0 0,0 0 0,-1-1 0,1 0 0,-1-1 0,0 1 0,1-1 0,-1 0 0,0-1 0,-1 0 1,1 0-1,6-6 0,0 0-76,-1-1 0,0-1 0,-1 0 0,0 0 0,-1-1 1,0 0-1,8-19 0,-31 64-218,1 0 0,-14 52 0,25-80-33,1 0-1,0 0 1,1 0 0,-1 0 0,1 0 0,-1 0-1,1 0 1,0 0 0,2 7 0,-2-10-38,1 0 0,-1 0 0,1 0 0,0 0 0,0 0-1,0 0 1,0 0 0,0 0 0,0 0 0,0 0 0,0 0 0,0-1 0,0 1 0,0 0 0,0-1 0,0 1 0,1-1 0,-1 1 0,0-1 0,0 0 0,1 1 0,-1-1 0,0 0 0,1 0 0,-1 0 0,0 0 0,1 0 0,-1 0 0,0 0 0,0-1 0,1 1 0,0-1-1,24-3-5483</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51.195"/>
    </inkml:context>
    <inkml:brush xml:id="br0">
      <inkml:brushProperty name="width" value="0.025" units="cm"/>
      <inkml:brushProperty name="height" value="0.025" units="cm"/>
    </inkml:brush>
  </inkml:definitions>
  <inkml:trace contextRef="#ctx0" brushRef="#br0">47 0 14189,'-4'9'4175,"-5"12"-2654,1 0-1,2 1 0,-7 30 1,11-38-986,0-1 0,0 1 0,1 0 0,1-1 0,0 1 0,1 0 0,5 23 0,-6-35-509,1-1 1,-1 1-1,1 0 0,0-1 0,-1 1 1,1-1-1,0 1 0,0-1 1,0 1-1,0-1 0,0 1 1,0-1-1,1 0 0,-1 0 1,0 1-1,1-1 0,-1 0 1,0 0-1,1 0 0,0-1 1,-1 1-1,1 0 0,-1-1 1,1 1-1,0 0 0,-1-1 1,1 0-1,0 0 0,0 1 1,-1-1-1,1 0 0,0 0 1,0 0-1,0-1 0,-1 1 0,1 0 1,0-1-1,-1 1 0,4-2 1,1 0 30,0 0 1,0-1-1,0 0 1,0 0-1,0-1 1,-1 1-1,0-1 1,0 0 0,6-6-1,6-10-74,0 0 0,-2-1-1,-1-1 1,0 0 0,-2-1 0,0 0 0,-2-1-1,14-44 1,-54 118-148,20-30 263,1-1-1,0 1 1,2 0 0,0 1 0,1 0 0,1 0 0,2 0 0,-3 27 0,6-47-90,0 0 0,0 0 0,0 0 0,1 0-1,-1 1 1,0-1 0,0 0 0,1 0 0,-1 0 0,1 0 0,-1 0 0,1 0 0,-1 0 0,1 0 0,0 0 0,-1 0 0,1 0 0,0 0 0,0 0 0,0 0 0,0-1 0,0 1 0,0 0 0,0-1 0,0 1 0,2 0 0,0 0 5,1 1 1,-1-2-1,1 1 1,0 0-1,0-1 0,-1 0 1,1 0-1,7 0 0,-1-1-135,0-1-1,0 0 0,-1 0 1,1-1-1,-1 0 0,11-6 0,-13 6 38,0-1-1,0 0 0,-1-1 0,1 0 1,-1 0-1,0 0 0,-1-1 0,0 0 1,0 0-1,0 0 0,0 0 0,-1-1 1,0 0-1,0 0 0,2-8 0,-6 14 92,-1 4-70,-3 7 154,-1 1 1,2 0 0,0 0 0,0 0-1,1 1 1,0-1 0,0 16 0,2-26-81,0 0 0,0 0-1,0 0 1,0 0 0,0 0 0,1 0 0,-1 0 0,0 0 0,1 0 0,-1 0-1,1 0 1,-1 0 0,1-1 0,-1 1 0,1 0 0,-1 0 0,1 0 0,0-1 0,0 1-1,-1 0 1,1 0 0,0-1 0,0 1 0,0-1 0,0 1 0,-1-1 0,3 1 0,0 0 17,1 0 0,-1 0 1,1 0-1,-1-1 1,1 0-1,-1 0 1,1 0-1,4 0 1,5-2 4,0 0-1,0-1 1,19-6 0,-31 8-59,0 0 1,0 0-1,0 1 1,0-1-1,1 1 0,-1-1 1,0 1-1,0-1 1,1 1-1,-1 0 0,0 0 1,1 0-1,-1-1 1,0 1-1,1 0 0,-1 1 1,0-1-1,1 0 1,-1 0-1,0 1 0,0-1 1,1 0-1,-1 1 1,0-1-1,0 1 0,0 0 1,1-1-1,-1 1 1,1 1-1,-1 1-59,0 0-1,0 0 0,0 0 1,-1 0-1,1 1 1,-1-1-1,1 0 0,-1 0 1,0 1-1,-1 2 1,1 4 48,0 67 262,-2 0 0,-18 105 0,17-171-104,1 0-1,-2 0 1,1 0-1,-9 17 1,11-27-88,0 1 0,0 0 0,1 0 0,-1-1 0,0 1 0,0-1 0,-1 1 0,1-1 0,0 1 0,0-1 0,-1 1 0,1-1 0,-1 0 1,1 0-1,-1 0 0,1 0 0,-1 0 0,0 0 0,0 0 0,1-1 0,-1 1 0,0-1 0,0 1 0,0-1 0,0 0 0,0 1 0,1-1 0,-1 0 0,0 0 0,0-1 0,0 1 0,0 0 0,0 0 0,0-1 0,1 1 0,-4-2 0,2 0 34,1 0 0,0 0 0,0 0 0,-1-1 0,1 1 0,1 0 0,-1-1 0,0 1-1,1-1 1,-1 0 0,1 0 0,0 1 0,-1-1 0,1 0 0,0-4 0,-12-53 557,11 50-582,2 4-73,-4-12 76,1 0-1,2 0 0,-1-30 0,2 45-111,0-1-1,1 0 1,-1 1 0,1-1 0,-1 1 0,1-1 0,0 1-1,1 0 1,-1-1 0,0 1 0,1 0 0,0 0-1,0 0 1,0 0 0,0 0 0,0 0 0,0 1-1,1-1 1,0 1 0,-1-1 0,1 1 0,0 0 0,0 0-1,6-3 1,61-17-6226,-25 8-1436</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07.170"/>
    </inkml:context>
    <inkml:brush xml:id="br0">
      <inkml:brushProperty name="width" value="0.025" units="cm"/>
      <inkml:brushProperty name="height" value="0.025" units="cm"/>
    </inkml:brush>
  </inkml:definitions>
  <inkml:trace contextRef="#ctx0" brushRef="#br0">31 35 6438,'0'0'11253,"1"-7"-10820,4-21 154,-3 101 13469,-25 216-14056,9-162 0,14-123 0,-2 29 0,6-25 0,7-16 0,-7 1-433,0 1 1,-1-1-1,0 1 0,-1-1 1,1 0-1,-1 0 0,0 0 1,-1-1-1,1-9 0,2-69-8645,-4 78 8075,0-35-10886</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07.530"/>
    </inkml:context>
    <inkml:brush xml:id="br0">
      <inkml:brushProperty name="width" value="0.025" units="cm"/>
      <inkml:brushProperty name="height" value="0.025" units="cm"/>
    </inkml:brush>
  </inkml:definitions>
  <inkml:trace contextRef="#ctx0" brushRef="#br0">0 51 16912,'0'0'8456,"50"-38"-6790,-13 32-33,4 1-608,6 3-705,1 2-256,1 0-128,0 0-1505,-4 0-2211,-4 0-2145,-5 0-8745</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2.963"/>
    </inkml:context>
    <inkml:brush xml:id="br0">
      <inkml:brushProperty name="width" value="0.025" units="cm"/>
      <inkml:brushProperty name="height" value="0.025" units="cm"/>
    </inkml:brush>
  </inkml:definitions>
  <inkml:trace contextRef="#ctx0" brushRef="#br0">5 0 18610,'0'0'6769,"0"9"-6017,-1 31-135,-1-18-373,1 1-1,1 0 0,1 0 0,1 0 1,6 29-1,-7-50-216,-1-1 1,0 0-1,1 1 1,-1-1-1,1 1 0,0-1 1,-1 0-1,1 1 0,0-1 1,0 0-1,0 0 0,0 0 1,0 0-1,0 0 1,0 0-1,0 0 0,0 0 1,1 0-1,-1 0 0,0-1 1,1 1-1,-1 0 1,0-1-1,1 1 0,-1-1 1,1 0-1,1 1 0,0-1 93,0-1 1,0 1-1,0-1 0,0 0 0,0 0 0,-1 0 0,1 0 0,0 0 0,0 0 0,-1-1 0,1 1 0,3-4 1,6-4 436,0-2 1,-1 1 0,20-25 0,54-83-558,-85 117 0,0 1 0,0 0 0,0 0 0,0 0 0,0-1 0,0 1 0,0 0 0,0 0 0,0 0 0,1-1 0,-1 1 0,0 0 0,0 0 0,0 0 0,0 0 0,0-1 0,1 1 0,-1 0 0,0 0 0,0 0 0,0 0 0,1 0 0,-1 0 0,0 0 0,0 0 0,0 0 0,1 0 0,-1-1 0,0 1 0,0 0 0,1 0 0,-1 0 0,0 0 0,0 0 0,0 1 0,1-1 0,-1 0 0,0 0 0,0 0 0,1 0 0,-1 0 0,0 0 0,0 0 0,0 0 0,1 0 0,-1 0 0,0 1 0,0-1 0,0 0 0,0 0 0,0 0 0,1 0 0,-1 1 0,0-1 0,0 0 0,0 0 0,0 0 0,0 1 0,0-1 0,0 0 0,1 0 0,-1 1 0,4 24 0,-4 39 0,0-60 0,-3 35 0,1-26 0,1 1 0,0-1 0,1 1 0,1-1 0,3 23 0,-3-35 0,-1 1 0,1-1 0,0 1 0,0-1 0,-1 0 0,1 1 0,0-1 0,0 0 0,0 0 0,0 0 0,0 0 0,0 1 0,1-1 0,-1-1 0,0 1 0,0 0 0,1 0 0,-1 0 0,1-1 0,-1 1 0,1-1 0,-1 1 0,1-1 0,-1 0 0,1 1 0,-1-1 0,1 0 0,-1 0 0,1 0 0,-1 0 0,1 0 0,-1 0 0,1-1 0,0 1 0,-1 0 0,2-2 0,3 1 0,0-1 0,-1 0 0,1 0 0,-1 0 0,0-1 0,0 0 0,0 0 0,7-5 0,-3 0 0,-1 0 0,1-1 0,-1 0 0,-1 0 0,1-1 0,-1 0 0,-1 0 0,0 0 0,-1-1 0,0 0 0,0 0 0,-1 0 0,-1-1 0,0 0 0,3-21 0,-6 32-84,0 1-1,0 0 1,0 0-1,0-1 1,0 1-1,-1 0 1,1-1-1,0 1 1,0 0 0,0-1-1,0 1 1,0 0-1,-1 0 1,1-1-1,0 1 1,0 0-1,-1 0 1,1 0 0,0-1-1,0 1 1,-1 0-1,1 0 1,0 0-1,0 0 1,-1-1-1,1 1 1,0 0 0,-1 0-1,1 0 1,0 0-1,-1 0 1,1 0-1,0 0 1,-1 0 0,1 0-1,0 0 1,0 0-1,-1 0 1,1 0-1,0 0 1,-1 0-1,1 0 1,-1 1-1,-7-1-7602</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4:26.402"/>
    </inkml:context>
    <inkml:brush xml:id="br0">
      <inkml:brushProperty name="width" value="0.025" units="cm"/>
      <inkml:brushProperty name="height" value="0.025" units="cm"/>
    </inkml:brush>
  </inkml:definitions>
  <inkml:trace contextRef="#ctx0" brushRef="#br0">1 0 14798,'0'0'15305,"3"9"-14509,25 87 437,-27-95-1225,1 1 0,-1-1 1,0 1-1,0-1 1,0 1-1,1-1 0,-1 0 1,1 0-1,-1 0 0,1 0 1,-1 0-1,1 0 1,0 0-1,-1 0 0,1 0 1,0-1-1,0 1 0,0-1 1,-1 0-1,1 1 1,0-1-1,0 0 0,0 0 1,0 0-1,0 0 0,-1 0 1,1-1-1,0 1 1,0 0-1,0-1 0,0 0 1,-1 1-1,1-1 0,0 0 1,1-1-1,11-4 73,0 0 0,0-2 0,13-9 0,-19 12-71,4-3-10,-7 5 0,0-1 0,1 1 0,-1 0 0,0 0 0,1 0 0,0 1 0,0-1 0,-1 2 0,1-1 0,7-1 0,-12 5 0,0 0 0,0 1 0,0-1 0,-1 0 0,1 0 0,-1 0 0,1 1 0,-1-1 0,0 0 0,0 0 0,0 0 0,0 1 0,0-1 0,-1 0 0,0 4 0,-16 41 0,14-40 0,0-1 0,1 1 0,-1 0 0,1 1 0,1-1 0,-3 15 0,4-22-4,0 0-1,0 0 1,0 0 0,0 1 0,0-1-1,0 0 1,0 0 0,0 0-1,0 0 1,0 1 0,0-1-1,0 0 1,0 0 0,0 0 0,1 1-1,-1-1 1,0 0 0,0 0-1,0 0 1,0 0 0,0 0 0,0 1-1,0-1 1,0 0 0,1 0-1,-1 0 1,0 0 0,0 0-1,0 0 1,0 0 0,0 1 0,1-1-1,-1 0 1,0 0 0,0 0-1,0 0 1,0 0 0,1 0 0,-1 0-1,0 0 1,0 0 0,0 0-1,1 0 1,-1 0 0,0 0-1,0 0 1,12-6-548,6-10-1283,-8 3-1168,0 0 0,-1-1 0,10-21 1,-5 5-3186</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3.731"/>
    </inkml:context>
    <inkml:brush xml:id="br0">
      <inkml:brushProperty name="width" value="0.025" units="cm"/>
      <inkml:brushProperty name="height" value="0.025" units="cm"/>
    </inkml:brush>
  </inkml:definitions>
  <inkml:trace contextRef="#ctx0" brushRef="#br0">55 60 8584,'0'0'13074,"6"-9"-10784,17-27-390,-17 22 894,-12 13-1415,-9 12-945,7-1-387,0 0-1,1 1 0,0 0 0,1 1 0,0 0 0,1 0 0,0 0 0,1 0 0,1 1 0,0-1 0,0 1 0,1 0 0,1 0 0,0 0 0,1 16 0,0-28-33,0 1-1,0 0 1,1-1-1,-1 1 1,0-1-1,1 1 1,-1 0 0,1-1-1,0 1 1,-1-1-1,1 1 1,0-1-1,0 0 1,0 1-1,0-1 1,0 0-1,0 1 1,0-1 0,0 0-1,1 0 1,-1 0-1,0 0 1,1 0-1,1 0 1,0 0 28,0 0 0,0 0 0,0-1 0,0 1 0,0-1 0,0 0 0,0 0 0,0 0 0,1 0 0,-1 0 1,0-1-1,3-1 0,3 0 39,-1-1 1,0 0 0,0 0 0,0-1 0,0 0 0,-1 0-1,1-1 1,10-9 0,-13 8-81,0 0 0,0 0 0,-1-1 0,0 1 0,0-1 0,0 0 0,-1 0 0,0-1 0,0 1 0,-1-1 0,0 1 0,1-14 0,-2 18 0,-1-1 0,1 0 0,-1 1 0,0-1 0,0 0 0,-1 1 0,1-1 0,-1 1 0,1-1 0,-1 0 0,0 1 0,-1-1 0,1 1 0,-1 0 0,1 0 0,-1-1 0,0 1 0,0 0 0,0 0 0,-1 1 0,1-1 0,-1 0 0,1 1 0,-1-1 0,0 1 0,0 0 0,0 0 0,0 0 0,-4-1 0,4 2-205,1 0-1,-1 0 1,1 1-1,-1-1 1,0 1 0,1-1-1,-1 1 1,1 0 0,-1 0-1,0 0 1,1 1-1,-1-1 1,1 1 0,-1-1-1,1 1 1,-1 0-1,1 0 1,-4 1 0,-9 10-7520</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4.343"/>
    </inkml:context>
    <inkml:brush xml:id="br0">
      <inkml:brushProperty name="width" value="0.025" units="cm"/>
      <inkml:brushProperty name="height" value="0.025" units="cm"/>
    </inkml:brush>
  </inkml:definitions>
  <inkml:trace contextRef="#ctx0" brushRef="#br0">1 102 13901,'0'0'5899,"0"10"-4191,0-7-1536,0 1 0,0 0 0,0-1 0,1 1 0,0 0 0,-1-1 0,1 1 0,0 0 0,1-1 0,-1 0 0,1 1-1,-1-1 1,1 0 0,0 0 0,0 1 0,0-2 0,1 1 0,-1 0 0,1 0 0,0-1 0,-1 1 0,1-1 0,0 0 0,1 0 0,-1 0-1,0 0 1,0-1 0,1 1 0,-1-1 0,1 0 0,-1 0 0,1 0 0,4 0 0,2 1 50,1-1 0,0 0 0,0-1 0,0 0 0,-1-1-1,1 0 1,0-1 0,-1 0 0,1-1 0,-1 0 0,1 0 0,-1-1 0,12-6 0,-16 6-122,-1 1 0,1 0 1,-1-1-1,1 0 0,-1 0 0,0-1 1,-1 0-1,1 0 0,-1 0 1,0 0-1,0 0 0,0-1 0,-1 0 1,0 0-1,0 0 0,0 0 0,-1 0 1,0 0-1,0-1 0,-1 1 0,0-1 1,1-12-1,-2 18-100,1-1 0,-1 1 0,0-1 0,0 1 0,0-1 0,0 1 0,0-1 0,-1 1 0,1-1 0,0 1 0,-1-1 0,1 1 0,-1-1 0,1 1 0,-1-1 0,1 1 0,-1 0 0,0-1 0,0 1 0,0 0 0,0 0 0,0 0 0,0 0 0,0-1 0,0 2 0,-1-1 0,1 0 0,0 0 0,0 0 0,-1 0 0,1 1 0,-1-1 0,1 1 0,-1-1 0,1 1 0,0 0 0,-1-1 0,0 1 0,1 0 0,-1 0 0,1 0 0,-1 0 0,1 0 0,-1 0 0,1 1 0,-1-1 0,1 0 0,-1 1 0,1-1 0,0 1 0,-3 1 0,-4 1 0,-1 0 0,1 1 0,0 0 0,0 0 0,1 1 0,0 0 0,-13 11 0,-3 9 0,0 0 0,-28 42 0,43-54 0,0 0 0,0 0 0,1 1 0,1-1 0,0 2 0,1-1 0,-6 29 0,11-42-13,-1 1 0,1-1 0,0 1 0,0-1 0,0 0 0,0 1 0,0-1 0,0 0 0,1 1 1,-1-1-1,0 0 0,1 1 0,-1-1 0,1 0 0,-1 0 0,1 0 0,0 1 0,0-1 0,-1 0 0,1 0 0,0 0 0,0 0 0,0 0 0,0 0 0,0 0 0,0 0 0,0-1 0,0 1 0,1 0 1,-1-1-1,0 1 0,0-1 0,1 1 0,-1-1 0,0 0 0,1 1 0,-1-1 0,0 0 0,1 0 0,-1 0 0,0 0 0,1 0 0,-1 0 0,0 0 0,1 0 0,1-1 0,9-1-416,-1 0 0,0 0 0,-1-1 0,18-7-1,73-39-9269,-49 18 1750</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5.245"/>
    </inkml:context>
    <inkml:brush xml:id="br0">
      <inkml:brushProperty name="width" value="0.025" units="cm"/>
      <inkml:brushProperty name="height" value="0.025" units="cm"/>
    </inkml:brush>
  </inkml:definitions>
  <inkml:trace contextRef="#ctx0" brushRef="#br0">266 71 12396,'0'0'8813,"3"-9"-8119,2-2-291,-3 8-105,0-1 0,-1 1 0,1-1-1,-1 0 1,0 1 0,0-1 0,0 0-1,0 0 1,-1 0 0,1-6 0,-2 9-148,0 1 1,1-1-1,-1 1 1,1 0 0,-1 0-1,0-1 1,1 1 0,-1 0-1,0 0 1,1 0-1,-1 0 1,1 0 0,-1 0-1,0 0 1,1 0 0,-1 0-1,0 0 1,1 0-1,-1 0 1,0 0 0,1 1-1,-1-1 1,0 0 0,1 0-1,-1 1 1,1-1-1,-1 0 1,0 1 0,-20 8 61,-50 38 961,66-43-1110,0 0 0,0 0 0,0 1 1,0-1-1,1 1 0,0 0 0,0 1 1,0-1-1,1 1 0,-6 11 0,9-16-61,0-1 0,0 0 0,0 0 0,0 0-1,0 1 1,0-1 0,0 0 0,0 0 0,0 0-1,0 1 1,0-1 0,0 0 0,0 0 0,0 1-1,0-1 1,0 0 0,0 0 0,0 0 0,0 1-1,0-1 1,0 0 0,0 0 0,0 0 0,0 1-1,1-1 1,-1 0 0,0 0 0,0 0 0,0 0 0,0 0-1,0 1 1,1-1 0,-1 0 0,0 0 0,0 0-1,0 0 1,0 0 0,1 0 0,-1 0 0,0 1-1,0-1 1,1 0 0,-1 0 0,0 0 0,0 0-1,0 0 1,1 0 0,-1 0 0,17-3 97,13-9 87,18-18-53,-35 21-108,0 1 1,1 0-1,27-12 1,-41 20-15,-18 36-310,-77 141 505,-76 202 0,157-345-202,8-24-4,8-17 0,7-19 0,192-262-2160,-9 12 119,-188 270 2082,16-26 426,-15 27-229,-8 18-135,-24 45 161,20-46-154,1 0-1,0 0 1,1 1-1,0 0 0,1 0 1,1 0-1,0 0 0,-2 17 1,5-29-95,0-1 1,0 0-1,0 1 1,0-1-1,0 1 0,0-1 1,0 0-1,0 1 1,0-1-1,0 1 1,0-1-1,1 0 1,-1 1-1,0-1 1,0 0-1,0 1 1,0-1-1,1 0 0,-1 1 1,0-1-1,0 0 1,1 0-1,-1 1 1,0-1-1,1 0 1,-1 0-1,0 1 1,1-1-1,-1 0 1,0 0-1,1 0 0,-1 0 1,0 1-1,1-1 1,0 0-1,16-4 467,15-16 172,-8-3-586,-1-1 1,-1-1-1,-1-1 1,-2-1-1,30-53 1,-63 129-69,-4-14-54,9-21-89,2 0 0,0 0 0,0 0 0,2 1 0,-1 0 1,2 0-1,0 1 0,-2 17 0,6-32 23,1-1 1,-1 1-1,0-1 0,0 1 1,1-1-1,-1 1 0,0-1 1,1 1-1,-1-1 0,0 1 1,1-1-1,-1 0 0,1 1 1,-1-1-1,1 0 0,-1 1 1,1-1-1,-1 0 0,1 0 1,-1 0-1,1 1 0,-1-1 1,1 0-1,-1 0 0,1 0 1,-1 0-1,1 0 0,0 0 1,-1 0-1,1 0 0,-1 0 1,1 0-1,-1 0 0,1 0 1,-1 0-1,1-1 0,-1 1 1,1 0-1,-1 0 0,1-1 1,26-8-4125,7-12-3411,5-8-2451</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6.009"/>
    </inkml:context>
    <inkml:brush xml:id="br0">
      <inkml:brushProperty name="width" value="0.025" units="cm"/>
      <inkml:brushProperty name="height" value="0.025" units="cm"/>
    </inkml:brush>
  </inkml:definitions>
  <inkml:trace contextRef="#ctx0" brushRef="#br0">179 232 9769,'-10'7'8109,"-7"6"-6557,-71 58 3001,81-65-4193,0 0 0,1 0-1,0 1 1,1-1 0,0 2 0,0-1 0,0 0 0,1 1-1,0 0 1,-6 16 0,10-24-358,0 1-1,0 0 1,0-1 0,0 1-1,0 0 1,0-1 0,0 1-1,0 0 1,1-1-1,-1 1 1,0 0 0,0-1-1,0 1 1,1 0 0,-1-1-1,0 1 1,1-1 0,-1 1-1,1 0 1,-1-1-1,0 1 1,1-1 0,-1 1-1,1-1 1,0 0 0,-1 1-1,1-1 1,-1 0 0,1 1-1,0-1 1,-1 0-1,1 1 1,-1-1 0,1 0-1,0 0 1,-1 0 0,1 0-1,0 0 1,-1 0-1,1 0 1,0 0 0,0 0-1,-1 0 1,1 0 0,0 0-1,-1 0 1,1 0 0,-1-1-1,1 1 1,0-1-1,39-10 188,-30 5-190,1 0 0,-1 0 0,0-1 0,-1-1 0,0 1 0,0-2 0,0 1 0,7-11 0,7-12-282,22-39-1,-37 58 182,-14 64-2241,6-52 2342,-6 19-108,1-1 0,0 1-1,1 0 1,1 0 0,-1 33-1,4-51 104,0-1-1,0 1 0,1-1 1,-1 1-1,0-1 0,0 0 1,0 1-1,1-1 0,-1 1 1,0-1-1,0 0 0,1 1 1,-1-1-1,0 1 1,1-1-1,-1 0 0,1 0 1,-1 1-1,0-1 0,1 0 1,-1 0-1,1 1 0,-1-1 1,1 0-1,-1 0 0,1 0 1,-1 0-1,0 0 0,1 1 1,-1-1-1,1 0 1,-1 0-1,1 0 0,-1 0 1,1-1-1,-1 1 0,1 0 1,-1 0-1,1 0 0,-1 0 1,1 0-1,-1-1 0,0 1 1,1 0-1,-1 0 0,1-1 1,23-11 185,1-10-50,-2-2 0,0 0 1,-1-2-1,-1 0 1,21-37-1,-31 46-46,123-205 2127,-188 313-1616,31-57-333,1 2 1,3 1-1,1 0 0,-21 63 1,38-98-226,0 0 1,0 1-1,0-1 1,1 0-1,-1 1 1,1-1-1,0 1 1,0-1-1,-1 0 1,2 1-1,-1-1 1,0 4-1,1-6 15,0-1 0,-1 1-1,1 0 1,0 0 0,-1 0-1,1 0 1,0-1 0,-1 1-1,1 0 1,0 0 0,-1-1-1,1 1 1,-1-1 0,1 1 0,-1 0-1,1-1 1,-1 1 0,1-1-1,-1 1 1,1-1 0,-1 1-1,0-1 1,1 0 0,-1 1-1,1-2 1,33-56 1024,-21 22-951,-11 29-119,0 0 0,0 0 0,1 0 0,0 0 1,0 0-1,1 1 0,8-13 0,7 80-566,-16-58 566,-1 0-1,1 0 0,0 1 0,0-2 0,0 1 0,1 0 1,-1-1-1,1 1 0,-1-1 0,1 0 0,0 0 0,0 0 1,0-1-1,0 0 0,0 1 0,0-1 0,0-1 0,0 1 1,1 0-1,-1-1 0,0 0 0,0 0 0,1-1 0,-1 1 1,0-1-1,0 1 0,5-3 0,5 0 19,0-1 0,0-1 0,-1 0 0,1 0 0,-1-2 0,20-12 0,18-20 105,-79 88-283,21-38 200,1 0-1,0 0 0,1 1 1,1-1-1,-1 1 0,2 0 1,0 0-1,0 0 0,-1 24 0,4-35-48,0 0 0,0-1 0,0 1-1,0-1 1,0 1 0,0-1 0,0 1-1,0 0 1,1-1 0,-1 1 0,0-1-1,0 1 1,1-1 0,-1 1 0,0-1-1,1 1 1,-1-1 0,1 1 0,-1-1-1,0 0 1,1 1 0,-1-1 0,1 0 0,-1 1-1,1-1 1,-1 0 0,1 0 0,-1 1-1,1-1 1,-1 0 0,1 0 0,0 0-1,-1 0 1,1 1 0,-1-1 0,1 0-1,0 0 1,-1 0 0,1-1 0,-1 1-1,1 0 1,-1 0 0,1 0 0,0 0-1,-1 0 1,1-1 0,0 1 0,2-1-161,0 0 1,0 0 0,-1 0-1,1-1 1,0 1 0,-1-1-1,1 0 1,-1 1 0,3-4-1,2-2-1264,-1-2-1,0 1 0,0 0 0,-1-1 0,5-12 1,8-22-6942</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6.354"/>
    </inkml:context>
    <inkml:brush xml:id="br0">
      <inkml:brushProperty name="width" value="0.025" units="cm"/>
      <inkml:brushProperty name="height" value="0.025" units="cm"/>
    </inkml:brush>
  </inkml:definitions>
  <inkml:trace contextRef="#ctx0" brushRef="#br0">17 0 12684,'0'0'4484,"-17"53"-4131,17-35-642,0-2-2657,9-4-5735</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6.694"/>
    </inkml:context>
    <inkml:brush xml:id="br0">
      <inkml:brushProperty name="width" value="0.025" units="cm"/>
      <inkml:brushProperty name="height" value="0.025" units="cm"/>
    </inkml:brush>
  </inkml:definitions>
  <inkml:trace contextRef="#ctx0" brushRef="#br0">80 0 16047,'0'0'7084,"-11"7"-5178,-2 1-1507,7-5-243,1 0-1,0 0 1,0 1-1,1-1 1,-1 1-1,0 0 1,1 0 0,-5 7-1,9-11-131,-1 0-1,1 1 1,-1-1 0,1 1-1,-1-1 1,1 1-1,-1-1 1,1 1 0,-1-1-1,1 1 1,-1-1 0,1 1-1,0 0 1,0-1-1,-1 1 1,1-1 0,0 1-1,0 0 1,0 0 0,-1-1-1,1 1 1,0 0 0,0-1-1,0 1 1,0 0-1,0-1 1,0 1 0,1 0-1,-1-1 1,0 1 0,0 0-1,0-1 1,1 1-1,-1 0 1,0-1 0,1 1-1,0 0 1,1 0 2,0 0 0,0 0 1,0 0-1,0-1 0,0 1 0,0-1 1,0 1-1,0-1 0,1 0 0,-1 0 1,4 0-1,63-11 170,-63 9-52,1 0-1,-1 1 1,1-1-1,0 1 1,-1 1-1,1-1 1,0 1-1,-1 0 1,1 0-1,0 1 1,-1 0-1,1 0 0,-1 1 1,1 0-1,10 4 1,-13-4-39,0-1 1,0 0-1,0 0 0,1 0 1,-1 0-1,0-1 0,0 0 1,0 0-1,1 0 0,-1 0 1,0-1-1,0 0 0,0 1 1,0-2-1,1 1 0,-1 0 1,-1-1-1,7-3 0,-5 3-77,1 0 1,0 0-1,0 0 0,0 0 1,0 1-1,11-1 0,-16 2-27,-1 1 0,0-1-1,1 0 1,-1 1-1,1-1 1,-1 0 0,0 1-1,1-1 1,-1 1 0,1-1-1,-1 1 1,0-1-1,0 1 1,1-1 0,-1 1-1,0-1 1,0 1 0,0-1-1,0 1 1,1-1 0,-1 1-1,0-1 1,0 1-1,0 0 1,0-1 0,0 1-1,0-1 1,-1 1 0,1-1-1,0 1 1,-2 26-1265,1-17-8371</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7.225"/>
    </inkml:context>
    <inkml:brush xml:id="br0">
      <inkml:brushProperty name="width" value="0.025" units="cm"/>
      <inkml:brushProperty name="height" value="0.025" units="cm"/>
    </inkml:brush>
  </inkml:definitions>
  <inkml:trace contextRef="#ctx0" brushRef="#br0">122 9 7911,'0'0'23287,"-11"-2"-23255,6 1-19,1 0 1,0 0 1,0 0 0,0 0-1,0 0 1,0 1 0,0 0-1,0 0 1,1 0 0,-1 0 0,0 1-1,0 0 1,0-1 0,0 1-1,0 1 1,0-1 0,1 0-1,-1 1 1,0 0 0,1 0-1,0 0 1,-5 4 0,8-6-15,0 1-1,0-1 1,0 1 0,0-1 0,0 1-1,0-1 1,0 1 0,0-1 0,1 1-1,-1-1 1,0 0 0,0 1-1,1-1 1,-1 1 0,0-1 0,1 0-1,-1 1 1,0-1 0,1 0 0,-1 1-1,0-1 1,1 0 0,-1 0 0,1 1-1,-1-1 1,0 0 0,1 0 0,-1 0-1,1 0 1,-1 1 0,1-1 0,-1 0-1,1 0 1,-1 0 0,1 0 0,-1 0-1,1 0 1,27 7 12,-23-5-3,14 3-144,0 2 0,32 16 0,-47-21 100,0 0 0,0 0 0,-1 0 0,1 0 0,-1 1 0,1-1 0,-1 1 0,0 0 0,0 0 0,0 0 0,0 1 0,-1-1 0,1 1 0,-1-1 0,0 1 0,0 0 0,0 0 0,-1 0 0,3 7-1,-4-8 75,-1-1 0,1 1-1,-1-1 1,1 0-1,-1 1 1,0-1-1,0 1 1,0-1-1,0 0 1,0 0 0,-1 1-1,1-1 1,-1 0-1,1 0 1,-1-1-1,0 1 1,0 0-1,0 0 1,0-1-1,0 1 1,0-1 0,0 0-1,0 0 1,-1 0-1,1 0 1,-5 2-1,-9 3 348,0-1 0,-29 6 0,38-10-353,-4 2-211,-32 5 566,16-7-3054,25-17-15922</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7.866"/>
    </inkml:context>
    <inkml:brush xml:id="br0">
      <inkml:brushProperty name="width" value="0.025" units="cm"/>
      <inkml:brushProperty name="height" value="0.025" units="cm"/>
    </inkml:brush>
  </inkml:definitions>
  <inkml:trace contextRef="#ctx0" brushRef="#br0">32 1 14414,'0'0'12043,"1"64"-11082,-7-17 288,-3 8-544,2 1-545,1 0-96,3-6-32,1-10-32,2-6 32,0-11-320,0-6-1025,6-9-1250,-3-8-1633</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8.194"/>
    </inkml:context>
    <inkml:brush xml:id="br0">
      <inkml:brushProperty name="width" value="0.025" units="cm"/>
      <inkml:brushProperty name="height" value="0.025" units="cm"/>
    </inkml:brush>
  </inkml:definitions>
  <inkml:trace contextRef="#ctx0" brushRef="#br0">1 30 11275,'0'0'6630,"59"0"-5701,-24 0-545,4 0-288,6-4-544,-6-7-3620,0-3-4036</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8.552"/>
    </inkml:context>
    <inkml:brush xml:id="br0">
      <inkml:brushProperty name="width" value="0.025" units="cm"/>
      <inkml:brushProperty name="height" value="0.025" units="cm"/>
    </inkml:brush>
  </inkml:definitions>
  <inkml:trace contextRef="#ctx0" brushRef="#br0">96 1 15535,'0'0'5931,"-9"9"-4602,-2 3-917,0 0 0,2 1 0,-1 1 0,-11 22 0,17-29-91,1 1-1,-1-1 0,1 1 1,1 0-1,-1-1 0,2 1 1,-1 1-1,1-1 0,0 0 1,0 0-1,1 0 0,0 0 0,2 9 1,-1-15-237,-1-1 0,1 0 0,0 1 0,0-1 0,0 0 0,0 0 0,0 1 0,0-1 0,0 0 1,0 0-1,0 0 0,0 0 0,1 0 0,-1-1 0,0 1 0,1 0 0,-1-1 0,1 1 0,-1 0 0,1-1 0,-1 0 0,1 1 0,-1-1 1,1 0-1,-1 0 0,1 0 0,-1 0 0,1 0 0,2 0 0,3-1 62,0 1 1,0-1-1,0 0 1,0 0-1,9-4 0,-8 2-145,0 0 0,-1-1 0,1 0 0,-1 0 0,0-1 0,0 0 0,-1 0 0,1-1 0,-1 0 0,-1 0 0,1 0 0,-1-1 0,0 1 0,0-1 0,-1-1 0,0 1 0,0-1 0,0 1 0,-1-1 0,-1 0 0,1 0 0,-1 0 0,-1-1 0,1 1 0,-1 0 0,-1-10 0,0 17-42,1-1 0,-1 1 0,0 0 1,-1 0-1,1 0 0,0 0 0,0-1 0,0 1 0,-1 0 0,1 0 0,0 0 1,-1 0-1,1 0 0,-1 0 0,0 0 0,1 0 0,-1 0 0,0 0 1,1 0-1,-1 0 0,0 0 0,0 0 0,0 1 0,0-1 0,0 0 0,0 1 1,-2-2-1,-32-1-3548,28 3 2647,-12 0-5971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3:59.767"/>
    </inkml:context>
    <inkml:brush xml:id="br0">
      <inkml:brushProperty name="width" value="0.025" units="cm"/>
      <inkml:brushProperty name="height" value="0.025" units="cm"/>
    </inkml:brush>
  </inkml:definitions>
  <inkml:trace contextRef="#ctx0" brushRef="#br0">73 1 17777,'0'0'9721,"1"14"-8226,-15 227 1734,9-182-3071,5 108-1,0-165-185,0 0 0,0 0 0,1 0 0,-1 0 0,0-1 0,1 1 0,0 0-1,-1 0 1,1 0 0,0-1 0,0 1 0,0 0 0,0-1 0,2 4 0,3-8-1367,-3-15-403,-3 7 1239,-1 1 0,0-1 0,0 1 0,-1-1-1,-1 1 1,1 0 0,-8-16 0,-2 1 2422,-27-38 0,39 62-1770,-1 0 0,1 0-1,-1 0 1,1 0 0,-1 0 0,1 0 0,0 0-1,0 0 1,-1 0 0,1 0 0,0 0 0,0 0-1,0 0 1,0 0 0,0 0 0,0 0 0,0 0-1,1-1 1,-1 1 0,0 0 0,1 0 0,-1 1-1,0-1 1,1 0 0,-1 0 0,1 0 0,0 0-1,-1 0 1,1 0 0,0 1 0,-1-1 0,1 0-1,0 0 1,0 1 0,0-1 0,0 1 0,-1-1-1,1 1 1,0-1 0,0 1 0,0-1 0,0 1-1,0 0 1,0-1 0,0 1 0,2 0 0,64-14-677,-50 12 372,2-2-924,28-5-6910,-17 2-5161</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4:27.226"/>
    </inkml:context>
    <inkml:brush xml:id="br0">
      <inkml:brushProperty name="width" value="0.025" units="cm"/>
      <inkml:brushProperty name="height" value="0.025" units="cm"/>
    </inkml:brush>
  </inkml:definitions>
  <inkml:trace contextRef="#ctx0" brushRef="#br0">69 0 5637,'0'0'14975,"-6"10"-13032,-3 3-735,1 1 0,1 0 0,0 0 0,0 1 0,2 0 0,-8 30 0,12-38-1065,-1 2 126,1 1-1,0 0 1,0-1 0,1 1 0,2 16 0,-2-25-269,0-1 0,1 1 0,-1 0 0,1-1 0,0 1 0,-1 0 0,1-1 0,-1 1 0,1-1 0,0 1 0,-1-1 0,1 1 0,0-1 0,0 1 0,0-1 0,-1 0 0,1 1 0,0-1 0,0 0 0,0 0 0,0 0 0,-1 1 0,1-1 0,0 0 0,0 0 0,0 0 0,0-1 0,0 1 0,-1 0 0,1 0 0,0 0 0,0-1 0,0 1 0,-1 0 0,1-1 0,0 1 0,0 0 0,-1-1 0,2 0 0,31-18 0,-22 5 0,-1 1 0,-1-2 0,11-20 0,-15 24 0,0 1 0,1 0 0,0 0 0,1 1 0,0-1 0,0 1 0,1 1 0,18-16 0,-24 23 0,0-1 0,0 1 0,0-1 0,0 1 0,1 0 0,-1 0 0,0 0 0,1 0 0,-1 1 0,1-1 0,-1 0 0,1 1 0,-1 0 0,1 0 0,-1-1 0,1 1 0,-1 1 0,1-1 0,2 1 0,-3 0 0,0-1 0,-1 1 0,1 0 0,0 1 0,-1-1 0,1 0 0,-1 0 0,1 1 0,-1-1 0,0 1 0,1-1 0,-1 1 0,0 0 0,0-1 0,0 1 0,0 0 0,0 0 0,0 3 0,1 1 0,0 0 0,-1 0 0,0 0 0,-1 0 0,1 0 0,-1 0 0,-1 0 0,1 0 0,-1 0 0,0 0 0,0 0 0,0 0 0,-1 0 0,-4 8 0,-3 9 0,9-23 0,0 0 0,0 0 0,0 0 0,0 1 0,0-1 0,0 0 0,0 0 0,0 0 0,0 0 0,1 0 0,-1 0 0,0 1 0,0-1 0,0 0 0,0 0 0,0 0 0,0 0 0,0 0 0,0 0 0,1 0 0,-1 0 0,0 0 0,0 0 0,0 0 0,0 0 0,0 1 0,0-1 0,1 0 0,-1 0 0,0 0 0,0 0 0,0 0 0,0 0 0,0 0 0,0 0 0,1 0 0,-1 0 0,0 0 0,0-1 0,0 1 0,0 0 0,0 0 0,0 0 0,1 0 0,-1 0 0,0 0 0,0 0 0,0 0 0,0 0 0,0 0 0,0 0 0,0 0 0,0-1 0,1 1 0,-1 0 0,0 0 0,0 0 0,0 0 0,0 0 0,0 0 0,0 0 0,0-1 0,0 1 0,0 0 0,32-32 0,-21 21 0,17-22 0,-20 24 0,0-1 0,0 1 0,19-16 0,-26 25 0,-1 0 0,0-1 0,0 1 0,1 0 0,-1 0 0,0-1 0,1 1 0,-1 0 0,0 0 0,1 0 0,-1 0 0,0-1 0,1 1 0,-1 0 0,0 0 0,1 0 0,-1 0 0,0 0 0,1 0 0,-1 0 0,0 0 0,1 0 0,-1 0 0,0 0 0,1 0 0,-1 0 0,1 0 0,-1 1 0,0-1 0,1 0 0,-1 0 0,0 0 0,1 0 0,-1 1 0,0-1 0,0 0 0,1 0 0,-1 1 0,0-1 0,0 0 0,1 0 0,-1 1 0,0-1 0,0 0 0,1 1 0,3 23 0,-8 28 0,2-40 0,0-5 0,1 1 0,0-1 0,1 1 0,-1-1 0,3 15 0,-2-20 0,1 0 0,-1-1 0,1 1 0,-1-1 0,1 1 0,0 0 0,0-1 0,0 0 0,-1 1 0,2-1 0,-1 0 0,0 1 0,0-1 0,0 0 0,0 0 0,1 0 0,-1 0 0,1 0 0,-1 0 0,1 0 0,-1 0 0,1-1 0,-1 1 0,1-1 0,0 1 0,-1-1 0,1 0 0,0 1 0,-1-1 0,1 0 0,1 0 0,4 0 0,-1 0 0,0-1 0,0 1 0,0-1 0,1-1 0,-1 1 0,0-1 0,-1 0 0,1 0 0,0-1 0,0 1 0,-1-1 0,10-7 0,-11 7 0,-1 0 0,1 0 0,-1 0 0,1 0 0,-1-1 0,0 1 0,-1-1 0,1 0 0,-1 0 0,1 0 0,-1 0 0,0 0 0,-1 0 0,1-1 0,-1 1 0,1-1 0,-1 1 0,-1-1 0,1-6 0,-3 9 0,-1-1 0,1 1 0,-1 0 0,0 0 0,0 0 0,1 0 0,-2 0 0,1 1 0,0-1 0,0 1 0,0 0 0,-5-1 0,-14-8 0,22 10-11,0 0 1,0 0-1,0 0 1,0 0-1,0-1 0,0 1 1,0 0-1,0 0 0,0 0 1,0-1-1,0 1 1,0 0-1,0 0 0,0 0 1,0 0-1,0-1 0,0 1 1,0 0-1,0 0 1,0 0-1,0 0 0,0-1 1,0 1-1,0 0 1,0 0-1,0 0 0,1 0 1,-1 0-1,0-1 0,0 1 1,0 0-1,0 0 1,0 0-1,0 0 0,1 0 1,-1 0-1,0 0 0,0 0 1,0 0-1,0-1 1,1 1-1,-1 0 0,0 0 1,0 0-1,0 0 1,0 0-1,1 0 0,-1 0 1,0 0-1,0 0 0,0 0 1,1 0-1,-1 0 1,0 1-1,0-1 0,0 0 1,0 0-1,0 0 0,1 0 1,-1 0-1,0 0 1,0 0-1,28-2-1729,-20 2 891,-1 0 1,1 0-1,0 1 1,0 0-1,13 4 1,-12 0-5623,-2-2-2364</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8.879"/>
    </inkml:context>
    <inkml:brush xml:id="br0">
      <inkml:brushProperty name="width" value="0.025" units="cm"/>
      <inkml:brushProperty name="height" value="0.025" units="cm"/>
    </inkml:brush>
  </inkml:definitions>
  <inkml:trace contextRef="#ctx0" brushRef="#br0">10 19 4773,'0'0'22437,"-1"13"-21893,-2 11-176,1-4-180,0-1 1,1 0 0,0 1 0,2-1 0,3 25-1,-3-42-138,0 0 0,0 0-1,0 0 1,0 0 0,0 0-1,1 0 1,-1 0 0,1-1-1,-1 1 1,1 0 0,-1-1-1,1 1 1,0-1 0,0 0-1,0 1 1,0-1 0,0 0 0,0 0-1,0 0 1,0-1 0,0 1-1,0 0 1,0-1 0,1 1-1,-1-1 1,0 0 0,0 0-1,1 0 1,-1 0 0,0 0-1,1 0 1,-1-1 0,0 1-1,0-1 1,4-1 0,2 0 122,-1 0 1,1-1-1,-1 1 0,0-2 1,0 1-1,-1-1 1,1 0-1,-1 0 1,8-7-1,-7 3-172,-1 0 0,0-1 0,0 1 0,-1-1 0,-1 0 0,1-1 0,-2 1 0,1-1 0,-1 0 0,0 0 0,-1 0 0,0 0 0,-1 0 0,0 0 0,-1 0 0,0-1 0,-2-11 0,2 22 0,0 1 0,-1 0 0,1 0 0,0 0 0,-1-1 0,1 1 0,-1 0 0,1-1 0,-1 1 0,1 0 0,-1-1 0,0 1 0,1 0 0,-1-1 0,0 1 0,1-1 0,-1 0 0,0 1 0,0-1 0,0 1 0,1-1 0,-1 0 0,0 0 0,0 1 0,0-1 0,0 0 0,1 0 0,-1 0 0,0 0 0,0 0 0,0 0 0,0 0 0,0 0 0,1-1 0,-1 1 0,0 0 0,0 0 0,0-1 0,0 1 0,1-1 0,-1 1 0,0 0 0,1-1 0,-1 1 0,0-1 0,1 0 0,-1 1 0,0-1 0,1 0 0,-1 1 0,1-1 0,-1 0 0,1 1 0,-1-1 0,1 0 0,0 0 0,-1 0 0,1 1 0,0-1 0,0 0 0,0 0 0,-1-1 0,-9 54-5242,10-50 4947,-1 0 0,1 0 0,0-1 0,0 1 0,0 0 0,0-1 0,0 1 0,0 0 0,0 0 0,1-1 0,-1 1 0,1 0 0,-1-1 0,1 1 0,0 0 0,-1-1 0,1 1 0,0-1 0,0 1 0,0-1 0,0 0 0,0 1 0,1-1 0,-1 0 0,0 0 0,3 2 0,14 0-5428</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9.410"/>
    </inkml:context>
    <inkml:brush xml:id="br0">
      <inkml:brushProperty name="width" value="0.025" units="cm"/>
      <inkml:brushProperty name="height" value="0.025" units="cm"/>
    </inkml:brush>
  </inkml:definitions>
  <inkml:trace contextRef="#ctx0" brushRef="#br0">108 36 6598,'0'0'16677,"-10"4"-15139,9-4-1513,-55 27 1309,53-25-1163,1-1-1,-1 1 1,0 0 0,1 0-1,-1 0 1,1 0 0,-1 0-1,1 1 1,0-1 0,0 1-1,0-1 1,1 1 0,-1 0-1,0-1 1,1 1 0,0 0-1,0 0 1,0 0 0,-2 7-1,31-9 652,1-2-547,-9 0-261,0 1 1,31 3 0,-47-2-19,0-1 1,-1 1 0,1 0-1,-1-1 1,1 1-1,-1 1 1,1-1-1,-1 1 1,0-1-1,1 1 1,-1 0-1,0 0 1,0 0-1,-1 1 1,1-1-1,0 1 1,-1-1-1,1 1 1,-1 0-1,3 5 1,-2-46 1060,14-71 0,-17 109-1058,0-1 0,0 1-1,0-1 1,0 1 0,0 0 0,1-1 0,-1 1 0,0-1-1,0 1 1,1 0 0,-1-1 0,0 1 0,0 0 0,1-1-1,-1 1 1,0 0 0,1 0 0,-1-1 0,0 1-1,1 0 1,-1 0 0,1-1 0,-1 1 0,0 0 0,1 0-1,-1 0 1,1 0 0,-1 0 0,0 0 0,1 0-1,-1 0 1,1 0 0,-1 0 0,1 0 0,-1 0 0,0 0-1,1 0 1,-1 0 0,1 0 0,-1 0 0,0 0 0,1 1-1,-1-1 1,1 0 0,-1 0 0,0 1 0,1-1-1,-1 0 1,0 0 0,1 1 0,20 21-101,-13-12 72,-4-7-104,0 1 1,0 0-1,0-1 1,0 0-1,1 0 1,0 0-1,-1 0 0,1-1 1,0 1-1,0-1 1,1-1-1,-1 1 1,0-1-1,1 0 1,-1 0-1,0 0 1,1-1-1,-1 0 1,7-1-1,-9 1 153,1-1 1,0-1-1,-1 1 1,1-1-1,-1 1 1,1-1 0,-1 0-1,0 0 1,0-1-1,0 1 1,0 0-1,0-1 1,-1 0-1,1 0 1,-1 0-1,1 0 1,-1 0-1,0 0 1,0-1-1,-1 1 1,1-1-1,-1 1 1,1-1-1,-1 1 1,0-1-1,-1 0 1,2-6-1,-2 5 571,-1 13-246,-6 33-170,4-26-205,1 1-1,0 0 0,2 0 1,0 16-1,0-31-22,1 0 0,-1-1-1,0 1 1,1-1-1,-1 1 1,1 0-1,-1-1 1,0 1 0,1-1-1,-1 1 1,1-1-1,-1 1 1,1-1-1,0 0 1,-1 1 0,1-1-1,-1 1 1,1-1-1,0 0 1,-1 0-1,1 1 1,0-1 0,-1 0-1,1 0 1,0 0-1,-1 0 1,1 0-1,0 0 1,0 0 0,-1 0-1,1 0 1,0 0-1,-1 0 1,1 0 0,0-1-1,-1 1 1,1 0-1,1-1 1,24-14-4593,-9-6-104,-3-6-1868</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19.752"/>
    </inkml:context>
    <inkml:brush xml:id="br0">
      <inkml:brushProperty name="width" value="0.025" units="cm"/>
      <inkml:brushProperty name="height" value="0.025" units="cm"/>
    </inkml:brush>
  </inkml:definitions>
  <inkml:trace contextRef="#ctx0" brushRef="#br0">13 0 14638,'0'0'7719,"-12"73"-8071,20-47-2563,2-3-3587</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20.113"/>
    </inkml:context>
    <inkml:brush xml:id="br0">
      <inkml:brushProperty name="width" value="0.025" units="cm"/>
      <inkml:brushProperty name="height" value="0.025" units="cm"/>
    </inkml:brush>
  </inkml:definitions>
  <inkml:trace contextRef="#ctx0" brushRef="#br0">109 8 9097,'0'0'8034,"-9"1"-4020,4 0-3783,1-1-1,-1 1 0,1 0 0,-1 1 0,0-1 1,1 1-1,0 0 0,-1 0 0,1 0 1,0 1-1,0-1 0,0 1 0,1 0 0,-1 0 1,1 1-1,-1-1 0,1 1 0,0-1 0,0 1 1,1 0-1,-1 0 0,1 0 0,0 1 1,0-1-1,0 0 0,1 1 0,-1-1 0,1 1 1,0 0-1,1-1 0,-1 6 0,1-9-227,0 0-1,0 0 0,0 0 1,1 0-1,-1 0 1,1 0-1,-1 0 0,0 0 1,1 0-1,-1 0 0,1 0 1,0 0-1,-1-1 1,1 1-1,0 0 0,0 0 1,-1-1-1,1 1 0,0-1 1,0 1-1,0 0 1,0-1-1,0 0 0,0 1 1,0-1-1,0 1 0,0-1 1,0 0-1,0 0 1,0 0-1,0 0 0,0 0 1,0 0-1,0 0 0,0 0 1,0 0-1,0 0 1,0 0-1,0 0 0,0-1 1,1 0-1,3 0 36,0 0 1,0 0-1,0 0 0,-1-1 0,1 0 1,0 0-1,8-5 0,-4-1 117,0 0 0,-1-1-1,0 0 1,0 0 0,-1-1 0,0 0 0,-1 0 0,0-1-1,9-20 1,-33 114-1338,12-24-2599,6-58 3514,0-1 0,-1 1 0,1 0 0,0 0 0,0 0 0,0 0 0,0-1 0,0 1 0,0 0 0,0 0 0,0 0 0,0 0 0,1-1 0,-1 1 0,0 0 0,0 0 0,1 0 0,-1-1 0,0 1 0,1 0 0,-1 0 0,1-1 0,-1 1 0,1 0 0,-1-1 0,1 1 0,0-1 0,-1 1 0,1-1 0,0 1 0,-1-1 0,1 1 0,0-1 0,0 0 0,0 1 0,-1-1 0,1 0 0,0 0 0,0 1 0,0-1 0,-1 0 0,1 0 0,0 0 0,0 0 0,0 0 0,0 0 0,0 0 0,1-1 0,18 1-6464</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20.470"/>
    </inkml:context>
    <inkml:brush xml:id="br0">
      <inkml:brushProperty name="width" value="0.025" units="cm"/>
      <inkml:brushProperty name="height" value="0.025" units="cm"/>
    </inkml:brush>
  </inkml:definitions>
  <inkml:trace contextRef="#ctx0" brushRef="#br0">77 40 5862,'1'-8'9027,"1"-16"-5906,-2 16 2805,-9 36-3709,2-4-1956,1 0 1,1 0-1,1 0 1,0 1 0,2 33-1,2-57-239,0 0-1,0 0 1,1 0-1,-1 1 1,1-1-1,-1 0 1,1 0-1,-1 0 1,1 0 0,0 0-1,-1 0 1,1 0-1,0 0 1,0-1-1,0 1 1,0 0-1,0 0 1,0-1-1,0 1 1,0 0-1,0-1 1,0 1-1,2 0 1,35 11 256,-6-2-405,-31-9 137,1 0 1,0 0 0,0 0 0,0 0 0,0 1 0,-1-1 0,1 0 0,0 1 0,-1-1 0,1 1 0,-1-1 0,0 1 0,1 0 0,-1 0 0,0 0 0,0-1 0,0 1 0,-1 0 0,1 0 0,0 0-1,-1 1 1,1-1 0,-1 0 0,0 0 0,1 0 0,-1 0 0,0 0 0,0 0 0,-1 1 0,1-1 0,0 0 0,-1 0 0,1 0 0,-1 0 0,0 0 0,1 0 0,-1 0 0,0 0 0,0 0-1,-1-1 1,1 1 0,0 0 0,-1 0 0,1-1 0,0 1 0,-1-1 0,0 0 0,1 1 0,-1-1 0,0 0 0,0 0 0,0 0 0,0 0 0,0 0 0,0 0 0,0-1 0,0 1 0,-3 0-1,-3 2 46,0-1 0,-1 0-1,1 0 1,-1-1 0,0 0-1,0 0 1,1-1-1,-1 0 1,0-1 0,1 0-1,-10-2 1,17 3-196,1 0 1,-1-1-1,1 1 1,-1-1-1,1 0 0,-1 1 1,1-1-1,-1 1 1,1-1-1,0 0 1,-1 1-1,1-1 0,0 0 1,0 1-1,-1-1 1,1 0-1,0 1 1,0-1-1,0 0 1,0 0-1,0-1 0,4-16-7188,9 4-1534</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20.829"/>
    </inkml:context>
    <inkml:brush xml:id="br0">
      <inkml:brushProperty name="width" value="0.025" units="cm"/>
      <inkml:brushProperty name="height" value="0.025" units="cm"/>
    </inkml:brush>
  </inkml:definitions>
  <inkml:trace contextRef="#ctx0" brushRef="#br0">0 1 18738,'0'0'10346,"3"74"-8841,1-35-64,-4 7-704,0 0-737,0 1 0,0-4 0,2-3 0,3-5 0,5-7-737,1-6-1281,1-6-928,-1-10-1346,0-6-1442,1 0-4099</inkml:trace>
  <inkml:trace contextRef="#ctx0" brushRef="#br0" timeOffset="0.5">166 277 16752,'0'0'12823,"9"6"-11996,-5-3-785,0-1 1,0 0-1,0 0 1,0 0-1,0-1 0,0 1 1,0-1-1,1 0 1,-1 0-1,0-1 0,1 1 1,-1-1-1,5 0 0,-6-1 16,0 1 0,0-1-1,-1 1 1,1-1-1,0 0 1,-1 0-1,1-1 1,-1 1-1,1 0 1,-1-1 0,1 0-1,-1 1 1,0-1-1,0 0 1,0 0-1,0 0 1,0 0-1,0-1 1,-1 1-1,1-1 1,-1 1 0,0-1-1,1 1 1,-1-1-1,0 1 1,-1-1-1,2-5 1,-1 6-47,0 0-1,-1 0 1,1 0 0,-1 0-1,0 0 1,1 0 0,-1 0-1,0-1 1,0 1 0,0 0-1,-1 0 1,1 0 0,0 0-1,-2-4 1,2 6-10,-1-1 1,1 1-1,-1-1 1,1 0-1,-1 1 1,1-1-1,-1 1 0,0 0 1,1-1-1,-1 1 1,1-1-1,-1 1 1,0 0-1,1 0 0,-1-1 1,0 1-1,0 0 1,1 0-1,-1 0 1,0 0-1,1 0 0,-1 0 1,0 0-1,0 0 1,1 0-1,-1 0 1,-1 0-1,-2 2-4,-1-1 0,1 1 0,0 0 0,0 0 0,0 0 0,0 0-1,0 1 1,1 0 0,-1 0 0,1 0 0,0 0 0,-4 4 0,-7 9 3,2 1 0,-20 33 0,28-42 0,0 0 0,0 0 0,1 0 0,1 0 0,-1 1 0,1-1 0,1 0 0,-1 1 0,1 14 0,1-22-34,0 0 0,0 0 0,0 0 0,0 0 0,0 0 0,1 0 0,-1 0 0,0-1-1,1 1 1,-1 0 0,1 0 0,-1 0 0,1-1 0,-1 1 0,1 0 0,-1 0 0,1-1 0,0 1 0,-1-1 0,1 1 0,0 0 0,0-1 0,-1 1 0,1-1 0,0 0 0,1 1-1,31 3-2297,-24-5 1273,0 0 0,-1-1 1,0 1-1,1-2 1,12-4-1,15-15-7258,2-2-5824</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21.157"/>
    </inkml:context>
    <inkml:brush xml:id="br0">
      <inkml:brushProperty name="width" value="0.025" units="cm"/>
      <inkml:brushProperty name="height" value="0.025" units="cm"/>
    </inkml:brush>
  </inkml:definitions>
  <inkml:trace contextRef="#ctx0" brushRef="#br0">168 0 18642,'0'0'6534,"-10"7"-5402,7-5-1013,-34 24 1072,35-25-1134,1 0 1,0 0-1,-1 1 1,1-1-1,0 0 1,0 1 0,-1-1-1,1 1 1,0 0-1,1-1 1,-1 1-1,0 0 1,0-1 0,1 1-1,-1 0 1,1 0-1,-1 0 1,1 0-1,0-1 1,0 1 0,0 0-1,0 0 1,0 0-1,1 3 1,1-2-37,0 0 0,1 0 0,-1 0 0,1 0 0,0 0 0,0-1 0,0 1 0,1-1 0,-1 0 0,6 3 0,12 10-97,-19-13 58,1 0 0,-1 0 0,1 1 0,-1-1 0,0 1 0,0 0 0,0 0 0,0 0 0,-1 0 0,1 0 0,-1 0 0,1 0 0,-1 0 1,0 1-1,-1-1 0,1 0 0,0 7 0,-1-7 84,-1-1 0,1 1 0,-1-1 0,0 1 0,0-1 0,0 1 0,0-1 0,-1 1 0,1-1 0,-1 0 0,1 0 0,-1 0 0,0 0 0,1 0 0,-1 0 0,0 0 0,0 0 0,-1-1 0,1 1 0,0-1 0,-1 0 0,-4 3 0,-2 0 60,-1 0 0,0 0-1,1-1 1,-2 0-1,-15 2 1,0-3-2540,0-2-3842,4-2-8291</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21.687"/>
    </inkml:context>
    <inkml:brush xml:id="br0">
      <inkml:brushProperty name="width" value="0.025" units="cm"/>
      <inkml:brushProperty name="height" value="0.025" units="cm"/>
    </inkml:brush>
  </inkml:definitions>
  <inkml:trace contextRef="#ctx0" brushRef="#br0">134 0 7591,'0'0'19544,"-8"8"-19181,-6 6-220,1 0 0,1 1 0,0 0 0,1 1 0,-13 26 0,17-30-84,2-1 0,0 1 1,0 0-1,1 1 1,0-1-1,1 1 0,1 0 1,0 0-1,1 0 0,0 16 1,2-27-53,-1 1 1,1 0 0,0-1-1,0 1 1,0 0 0,1-1 0,-1 1-1,1-1 1,-1 0 0,1 1-1,0-1 1,0 0 0,0 0-1,0 0 1,0-1 0,0 1-1,0 0 1,1-1 0,-1 1-1,1-1 1,-1 0 0,1 0-1,0 0 1,-1 0 0,1 0-1,0-1 1,0 1 0,4 0-1,12 2-547,-1-1-1,39 0 0,-48-2 56,55-2-3750,-23-4-1843,6-8-8074</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22.106"/>
    </inkml:context>
    <inkml:brush xml:id="br0">
      <inkml:brushProperty name="width" value="0.025" units="cm"/>
      <inkml:brushProperty name="height" value="0.025" units="cm"/>
    </inkml:brush>
  </inkml:definitions>
  <inkml:trace contextRef="#ctx0" brushRef="#br0">145 119 12556,'0'0'10089,"-9"-2"-8444,6 1-1485,-1 0 1,1 1-1,-1 0 1,1-1-1,-1 1 1,1 0-1,-1 1 1,1-1-1,-1 1 1,1 0 0,0-1-1,-1 1 1,1 1-1,-5 1 1,3 0 19,0 1 1,1-1-1,-1 1 1,1 0-1,0 0 1,0 0-1,0 1 1,1-1-1,0 1 1,-5 7-1,4-4-121,0 0 0,0 0-1,0 0 1,1 0 0,0 1-1,1-1 1,0 1 0,0 0 0,-1 15-1,3-24-49,1 1-1,-1 0 0,0 0 1,0 0-1,1 0 1,-1-1-1,1 1 0,-1 0 1,1-1-1,-1 1 1,1 0-1,-1-1 0,1 1 1,-1 0-1,1-1 0,0 1 1,-1-1-1,1 1 1,0-1-1,0 1 0,-1-1 1,1 0-1,0 1 0,0-1 1,0 0-1,0 0 1,-1 0-1,1 1 0,0-1 1,0 0-1,0 0 1,0 0-1,0 0 0,-1 0 1,1-1-1,2 1 0,35-9 713,-26 2-599,0 0 0,0-1 1,-1-1-1,0 0 0,-1 0 1,0-1-1,0 0 0,-1-1 1,12-17-1,-6 5 61,-1 0-1,-1-1 1,19-50 0,-26 46 67,-10 48-270,-2 0-1,-13 34 0,13-42 17,1 0 0,0 0 0,1 0-1,0 1 1,1 0 0,1-1 0,0 1 0,0 0 0,2 0 0,-1 1-1,3 17 1,-1-30-161,-1 0 0,1 0 0,0 0-1,0 1 1,-1-1 0,1 0-1,0 0 1,0 0 0,0-1 0,0 1-1,1 0 1,-1 0 0,0 0 0,0-1-1,0 1 1,1-1 0,-1 1 0,0-1-1,1 1 1,-1-1 0,0 0-1,1 1 1,-1-1 0,0 0 0,1 0-1,-1 0 1,0 0 0,1 0 0,-1-1-1,3 1 1,-1 0-787,18 0-5411</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22.499"/>
    </inkml:context>
    <inkml:brush xml:id="br0">
      <inkml:brushProperty name="width" value="0.025" units="cm"/>
      <inkml:brushProperty name="height" value="0.025" units="cm"/>
    </inkml:brush>
  </inkml:definitions>
  <inkml:trace contextRef="#ctx0" brushRef="#br0">6 189 16015,'0'0'16752,"0"54"-16752,0-38 0,0-2 0,-2-3-1602,2-4-1216,-3-6-2083</inkml:trace>
  <inkml:trace contextRef="#ctx0" brushRef="#br0" timeOffset="1">26 1 21877,'0'0'5861,"2"39"-19185</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4:27.594"/>
    </inkml:context>
    <inkml:brush xml:id="br0">
      <inkml:brushProperty name="width" value="0.025" units="cm"/>
      <inkml:brushProperty name="height" value="0.025" units="cm"/>
    </inkml:brush>
  </inkml:definitions>
  <inkml:trace contextRef="#ctx0" brushRef="#br0">1 29 12556,'0'0'16255,"8"-6"-14093,25-15-656,-33 20-1500,1 1 1,-1 0 0,0 0-1,1 0 1,-1 0-1,1 0 1,-1 0 0,1 0-1,-1-1 1,0 1-1,1 0 1,-1 1-1,1-1 1,-1 0 0,1 0-1,-1 0 1,0 0-1,1 0 1,-1 0 0,1 0-1,-1 1 1,0-1-1,1 0 1,-1 0 0,0 1-1,1-1 1,-1 0-1,0 0 1,1 1 0,-1-1-1,0 0 1,0 1-1,1-1 1,-1 0 0,0 1-1,0-1 1,0 1-1,1-1 1,-1 0 0,0 1-1,0-1 1,0 1-1,0-1 1,0 0 0,0 1-1,0-1 1,0 1-1,0-1 1,0 1 0,0-1-1,0 0 1,0 1-1,0 0 1,0 30-63,0-26 44,-12 109 12,12-114 0,0 1 0,0-1 0,0 0 0,0 0 0,0 1 0,0-1 0,0 0 0,0 1 0,1-1 0,-1 0 0,0 0 0,0 1 0,0-1 0,0 0 0,0 1 0,1-1 0,-1 0 0,0 0 0,0 0 0,0 1 0,1-1 0,-1 0 0,0 0 0,0 0 0,0 1 0,1-1 0,-1 0 0,0 0 0,1 0 0,-1 0 0,0 0 0,0 0 0,1 0 0,-1 0 0,0 1 0,1-1 0,-1 0 0,1 0 0,15-4 0,14-12 0,12-18 0,-33 25 0,1 0 0,0 1 0,0 0 0,1 1 0,0 0 0,0 1 0,1 0 0,-1 1 0,25-8 0,-35 14 0,-1-1 0,0 0 0,1 1 0,-1-1 0,1 0 0,-1 1 0,0-1 0,1 1 0,-1-1 0,0 0 0,1 1 0,-1-1 0,0 1 0,1-1 0,-1 1 0,0-1 0,0 1 0,0-1 0,0 1 0,1-1 0,-1 1 0,0-1 0,0 1 0,0 0 0,0-1 0,0 1 0,0-1 0,-1 1 0,1-1 0,0 1 0,0-1 0,0 1 0,0-1 0,-1 1 0,1-1 0,0 1 0,0-1 0,-1 1 0,-7 24 0,5-19 7,0 1-44,0-1 0,0 1 0,0 0 0,1 0 0,0-1 1,0 2-1,-1 12 0</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22.842"/>
    </inkml:context>
    <inkml:brush xml:id="br0">
      <inkml:brushProperty name="width" value="0.025" units="cm"/>
      <inkml:brushProperty name="height" value="0.025" units="cm"/>
    </inkml:brush>
  </inkml:definitions>
  <inkml:trace contextRef="#ctx0" brushRef="#br0">9 0 2787,'0'0'17456,"-3"66"-14189,-1-42-1281,2 0-1345,2-1-449,0-5-256,0-4-1634,8-2-640,-2-9-2947</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23.199"/>
    </inkml:context>
    <inkml:brush xml:id="br0">
      <inkml:brushProperty name="width" value="0.025" units="cm"/>
      <inkml:brushProperty name="height" value="0.025" units="cm"/>
    </inkml:brush>
  </inkml:definitions>
  <inkml:trace contextRef="#ctx0" brushRef="#br0">194 102 18385,'0'0'3422,"-10"-3"-406,5 2-2598,1-1-296,0 1 0,0-1 0,-1 1 0,1 0 0,-1 1-1,1-1 1,-1 1 0,1 0 0,-1 0 0,1 0 0,-1 1 0,1-1 0,-1 1 0,1 0 0,0 0 0,-1 1 0,1-1 0,0 1 0,-5 3 0,0 2-77,1 0 0,0 0 1,1 1-1,-1 0 1,1 0-1,-10 16 1,14-19 7,0 0 1,0 1-1,1-1 1,0 0-1,0 1 1,0-1-1,0 1 1,1 0-1,0 0 1,0-1 0,1 1-1,-1 0 1,1 0-1,1 7 1,0-12-37,-1 0 0,1 0 0,0 1 1,-1-1-1,1 0 0,0 0 0,0 0 1,-1 0-1,1 0 0,0 0 0,0 0 1,0 0-1,0 0 0,0 0 0,1-1 0,-1 1 1,0 0-1,0-1 0,0 1 0,1-1 1,-1 1-1,0-1 0,1 0 0,-1 1 1,0-1-1,1 0 0,-1 0 0,0 0 1,1 0-1,-1 0 0,0 0 0,2-1 1,4 1 98,-1-1 0,0 0 0,0 0 0,1-1 0,10-3 0,-4-2-67,0-1 0,0 1-1,-1-2 1,-1 0 0,1 0 0,-2-1 0,1-1 0,-1 1 0,-1-2-1,10-13 1,0-3 169,-2-1 0,-1 0 0,16-42 0,-32 72-94,-12 32 25,1 1 0,1 1 1,-7 50-1,17-79-148,-1-1 1,1 0-1,0 0 1,1 1-1,-1-1 1,1 0-1,0 0 1,0 0-1,0 1 1,1-1-1,0-1 1,0 1-1,4 6 1,-5-9-168,1 0-1,-1 0 1,1-1 0,0 1-1,0-1 1,-1 0 0,1 0-1,0 1 1,0-1 0,0 0-1,0 0 1,1-1 0,1 2-1,1-1-899,1 0 0,-1-1 1,0 1-1,0-1 0,1 0 0,9-2 0,7-3-6051</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23.544"/>
    </inkml:context>
    <inkml:brush xml:id="br0">
      <inkml:brushProperty name="width" value="0.025" units="cm"/>
      <inkml:brushProperty name="height" value="0.025" units="cm"/>
    </inkml:brush>
  </inkml:definitions>
  <inkml:trace contextRef="#ctx0" brushRef="#br0">27 0 16560,'0'0'4046,"-4"9"-805,2-7-3008,-16 44 2652,18-45-2833,-1 0 0,1 0 1,-1 0-1,1 0 0,0 0 0,0 1 0,0-1 0,-1 0 0,1 0 0,0 0 0,0 0 0,1 0 0,-1 1 0,0-1 1,0 0-1,0 0 0,1 0 0,-1 0 0,1 0 0,-1 0 0,1 0 0,-1 0 0,1 0 0,-1 0 0,1 0 0,0 0 1,0-1-1,-1 1 0,1 0 0,0 0 0,0-1 0,0 1 0,0 0 0,0-1 0,0 1 0,0-1 0,0 1 0,0-1 1,0 0-1,0 1 0,0-1 0,1 0 0,-1 0 0,0 0 0,1 0 0,4 1-234,0-1 0,0-1 0,0 1-1,0-1 1,-1 0 0,1 0 0,0-1 0,-1 0-1,1 0 1,-1 0 0,10-6 0,-2-1-1362,0-1 0,0 0 0,10-11 1,-3 2-63,-20 19 1627,0-1 1,0 1-1,0 0 0,1 0 0,-1 0 0,0-1 0,0 1 0,0 0 0,0 0 0,0 0 0,0-1 1,1 1-1,-1 0 0,0 0 0,0 0 0,0 0 0,0 0 0,1-1 0,-1 1 0,0 0 0,0 0 0,0 0 1,1 0-1,-1 0 0,0 0 0,0 0 0,0 0 0,1 0 0,-1 0 0,0 0 0,0 0 0,0 0 1,1 0-1,-1 0 0,0 0 0,0 0 0,1 0 0,-1 0 0,0 0 0,0 0 0,0 0 0,1 0 1,-1 0-1,0 1 0,0-1 0,0 0 0,0 0 0,1 0 0,-1 0 0,0 0 0,0 1 0,0-1 1,0 0-1,0 0 0,0 0 0,1 1 0,-3 17 1733,-11 26 783,-12 14-924,15-39-1206,0 1 0,2 0-1,1 1 1,0-1 0,2 2 0,0-1 0,-3 34 0,8-54-467,0-1-1,0 1 1,0 0 0,0 0-1,0 0 1,0-1 0,1 1-1,-1 0 1,0 0 0,0-1-1,1 1 1,-1 0 0,0-1-1,1 1 1,-1 0 0,0-1-1,1 1 1,-1 0 0,1-1-1,-1 1 1,1-1 0,-1 1-1,1-1 1,0 1 0,-1-1-1,1 1 1,0-1 0,22 0-5586,-4-7-2425</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23.903"/>
    </inkml:context>
    <inkml:brush xml:id="br0">
      <inkml:brushProperty name="width" value="0.025" units="cm"/>
      <inkml:brushProperty name="height" value="0.025" units="cm"/>
    </inkml:brush>
  </inkml:definitions>
  <inkml:trace contextRef="#ctx0" brushRef="#br0">162 0 18161,'0'0'11045,"10"12"-9780,-9-11-1256,6 8 176,1 0 1,-2 0-1,1 1 0,-1-1 0,0 2 1,-1-1-1,-1 1 0,1-1 0,-2 1 0,1 0 1,1 13-1,-4-2-155,-1-1 0,0 1 0,-2 0 0,-1-1 1,0 1-1,-2-1 0,0 0 0,-1 0 0,-2-1 0,-9 21 0,4-14-494,-1-1-1,-1 0 1,-2-2-1,0 1 1,-2-2-1,-38 38 1,18-28-7410</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48.705"/>
    </inkml:context>
    <inkml:brush xml:id="br0">
      <inkml:brushProperty name="width" value="0.025" units="cm"/>
      <inkml:brushProperty name="height" value="0.025" units="cm"/>
    </inkml:brush>
  </inkml:definitions>
  <inkml:trace contextRef="#ctx0" brushRef="#br0">1 29 16528,'0'0'9160,"54"16"-7590,-16-16-385,10 0-288,1 0-577,5-9-256,-2-2-384,-4 2-1122,-11 0-736,-11 3-352,-14 6-641</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49.064"/>
    </inkml:context>
    <inkml:brush xml:id="br0">
      <inkml:brushProperty name="width" value="0.025" units="cm"/>
      <inkml:brushProperty name="height" value="0.025" units="cm"/>
    </inkml:brush>
  </inkml:definitions>
  <inkml:trace contextRef="#ctx0" brushRef="#br0">0 17 13965,'0'0'12204,"69"13"-11275,-18-13-513,8 0-352,6-5-224,-2-3-2306,-2 0-3716,-1-1-8712</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30.164"/>
    </inkml:context>
    <inkml:brush xml:id="br0">
      <inkml:brushProperty name="width" value="0.025" units="cm"/>
      <inkml:brushProperty name="height" value="0.025" units="cm"/>
    </inkml:brush>
  </inkml:definitions>
  <inkml:trace contextRef="#ctx0" brushRef="#br0">136 193 7431,'0'0'19293,"8"-9"-17430,21-29-368,-28 38-1465,-1 0 0,0 0 0,0-1 0,1 1 1,-1 0-1,0 0 0,0-1 0,1 1 0,-1 0 0,0-1 0,0 1 1,0 0-1,0-1 0,0 1 0,1-1 0,-1 1 0,0 0 0,0-1 1,0 1-1,0 0 0,0-1 0,0 1 0,0-1 0,0 1 0,0 0 1,0-1-1,-1 1 0,1 0 0,0-1 0,0 1 0,0 0 1,0-1-1,-1 1 0,1 0 0,0-1 0,0 1 0,0 0 0,-1-1 1,1 1-1,0 0 0,-1 0 0,1-1 0,0 1 0,0 0 0,-1 0 1,1 0-1,0 0 0,-1-1 0,1 1 0,-1 0 0,1 0 0,0 0 1,-1 0-1,1 0 0,0 0 0,-1 0 0,1 0 0,-1 0 0,1 0 1,-23 0 244,22 0-208,-6 2-48,1-1 0,0 1 0,0 0 0,0 1 0,1-1 0,-1 1 0,0 0 0,1 1 0,0-1 0,0 1 0,0 0 0,0 1 0,1-1 0,0 1 0,-1 0 0,-4 8 0,3-5 2,0 1 0,0 0 0,1 0 0,1 0 1,0 1-1,0-1 0,0 1 0,2 0 0,-4 14 0,6-23-21,0 1 0,-1 0 0,1-1 0,0 1 0,0-1 0,0 1 0,0 0 0,0-1 0,1 1 0,-1-1 0,0 1 0,1-1 0,-1 1 0,1 0 0,-1-1 0,1 0 0,0 1 0,0-1 0,0 1 0,0-1 0,0 0 0,0 0 0,0 1 0,0-1 0,0 0 0,2 1 0,0-1 0,0 0 0,0 0 0,0 0 0,-1-1 0,1 1 0,0-1 0,0 0 0,0 0 0,0 0 0,0 0 0,0 0 0,0 0 0,4-2 0,4-1 0,1 0 0,-1-1 0,0-1 0,0 1 0,-1-2 0,14-8 0,-10 2 0,1-1 0,-2-1 0,0 0 0,-1-1 0,0 0 0,-1-1 0,-1 0 0,0-1 0,-1 0 0,-1-1 0,-1 0 0,-1 0 0,0 0 0,-1-1 0,-1 0 0,3-29 0,-28 83 0,6 2 0,-13 53 0,24-76 0,1 0 0,1 0 0,0 0 0,1 0 0,0 0 0,1 1 0,3 19 0,-3-33-196,1 1 0,-1-1 1,1 0-1,0 0 0,-1 0 0,1 0 0,0 1 0,0-1 1,-1 0-1,1 0 0,0-1 0,0 1 0,0 0 1,0 0-1,0 0 0,0-1 0,1 1 0,-1 0 0,0-1 1,0 1-1,0-1 0,1 1 0,-1-1 0,0 0 1,1 0-1,-1 1 0,0-1 0,1 0 0,-1 0 0,0 0 1,1-1-1,-1 1 0,0 0 0,2-1 0,-2 1-29,19 0-8006</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30.493"/>
    </inkml:context>
    <inkml:brush xml:id="br0">
      <inkml:brushProperty name="width" value="0.025" units="cm"/>
      <inkml:brushProperty name="height" value="0.025" units="cm"/>
    </inkml:brush>
  </inkml:definitions>
  <inkml:trace contextRef="#ctx0" brushRef="#br0">31 0 18033,'0'0'14734,"8"69"-14734,-18-39 0,2 0 0,-2-1 0,2-6 0,6-4 0,2-7-2018</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30.866"/>
    </inkml:context>
    <inkml:brush xml:id="br0">
      <inkml:brushProperty name="width" value="0.025" units="cm"/>
      <inkml:brushProperty name="height" value="0.025" units="cm"/>
    </inkml:brush>
  </inkml:definitions>
  <inkml:trace contextRef="#ctx0" brushRef="#br0">0 0 23254,'0'0'9513</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55.468"/>
    </inkml:context>
    <inkml:brush xml:id="br0">
      <inkml:brushProperty name="width" value="0.025" units="cm"/>
      <inkml:brushProperty name="height" value="0.025" units="cm"/>
    </inkml:brush>
  </inkml:definitions>
  <inkml:trace contextRef="#ctx0" brushRef="#br0">240 300 6086,'4'-29'11000,"-9"4"-4196,4 22-6328,-1 0 1,1 0-1,-1 0 0,0 0 1,0 1-1,0-1 1,0 0-1,0 1 0,0 0 1,-1-1-1,1 1 0,-5-2 1,2 1-380,0 0 0,-1 0 0,1 1 0,-1 0 0,0 0 0,0 1 0,0-1 0,0 1 0,0 0 0,0 1 0,0 0 0,0 0 0,0 0 0,0 1 0,-9 1 0,10 0-60,0-1 0,0 1-1,0 0 1,0 1 0,1-1-1,-1 1 1,1 0 0,0 0-1,-1 0 1,1 1 0,1-1-1,-1 1 1,0 0 0,1 0-1,0 1 1,0-1 0,0 1-1,1-1 1,-4 9 0,1-2-4,1 0 1,1 1 0,-1-1 0,2 1 0,0 0-1,0 0 1,0 18 0,2-28-32,0 1 1,0-1-1,0 0 0,0 0 1,1 0-1,-1 1 1,1-1-1,-1 0 0,1 0 1,0 0-1,-1 0 1,1 0-1,1 0 1,-1 0-1,0 0 0,0 0 1,1-1-1,-1 1 1,0 0-1,1-1 0,0 1 1,-1-1-1,1 0 1,0 1-1,0-1 0,0 0 1,0 0-1,0 0 1,0 0-1,0-1 0,0 1 1,0-1-1,0 1 1,1-1-1,-1 1 0,0-1 1,0 0-1,0 0 1,4-1-1,3 1 1,0-1 0,0-1 1,0 0-1,0 0 0,-1 0 0,1-1 0,-1-1 1,0 1-1,8-6 0,7-5-3,0-2 0,-1-1 0,-1 0 0,-1-2 0,0 0 0,-2-2 0,17-22 0,-26 32 0,-1-1 0,0-1 0,0 0 0,-1 0 0,-1 0 0,0-1 0,-1 0 0,-1 0 0,0-1 0,-1 1 0,0-1 0,-1 1 0,-1-1 0,0-23 0,-1 37 0,0 1 0,0 0 0,0-1 0,0 1 0,0-1 0,0 1 0,0 0 0,0-1 0,0 1 0,0 0 0,-1-1 0,1 1 0,0 0 0,0-1 0,0 1 0,0 0 0,0-1 0,-1 1 0,1 0 0,0 0 0,0-1 0,-1 1 0,1 0 0,0 0 0,0-1 0,-1 1 0,1 0 0,0 0 0,-1 0 0,1 0 0,0-1 0,-1 1 0,1 0 0,0 0 0,-1 0 0,1 0 0,0 0 0,-1 0 0,1 0 0,0 0 0,-1 0 0,1 0 0,0 0 0,-1 0 0,1 0 0,0 0 0,-1 0 0,1 0 0,0 0 0,-1 1 0,1-1 0,0 0 0,-1 0 0,1 0 0,0 0 0,0 1 0,-1-1 0,1 0 0,0 0 0,0 1 0,-1-1 0,1 0 0,0 1 0,0-1 0,0 0 0,-1 1 0,-15 19 0,5 1 0,2 1 0,0-1 0,1 1 0,2 1 0,0-1 0,1 1 0,2 0 0,0 0 0,2 1 0,0-1 0,3 26 0,-2-46-14,0-1 0,1 0 1,-1 1-1,1-1 0,0 0 0,-1 1 1,1-1-1,0 0 0,0 0 0,1 1 1,-1-1-1,0 0 0,1 0 0,-1-1 0,1 1 1,0 0-1,-1 0 0,1-1 0,0 1 1,0-1-1,0 0 0,0 1 0,1-1 1,-1 0-1,0 0 0,0 0 0,1-1 1,-1 1-1,0 0 0,1-1 0,-1 0 0,1 1 1,-1-1-1,0 0 0,1 0 0,-1 0 1,4-1-1,-2-3-3440,-3-6-3876</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4:28.373"/>
    </inkml:context>
    <inkml:brush xml:id="br0">
      <inkml:brushProperty name="width" value="0.025" units="cm"/>
      <inkml:brushProperty name="height" value="0.025" units="cm"/>
    </inkml:brush>
  </inkml:definitions>
  <inkml:trace contextRef="#ctx0" brushRef="#br0">0 19 9257,'0'0'23211,"4"9"-22955,-1-2-252,-1-1-1,0 1 0,0-1 0,-1 1 1,0 0-1,0 0 0,-1-1 1,1 1-1,-1 0 0,-1 0 0,1 0 1,-3 10-1,0 12-3,3-28 0,0-1 0,0 1 0,0-1 0,0 1 0,1-1 0,-1 1 0,0-1 0,0 1 0,0-1 0,1 1 0,-1-1 0,0 0 0,1 1 0,-1-1 0,0 1 0,1-1 0,-1 0 0,0 1 0,1-1 0,-1 0 0,1 0 0,-1 1 0,0-1 0,1 0 0,-1 0 0,1 1 0,0-1 0,3 0 0,-1-1 0,0 0 0,0 0 0,0 1 0,1-2 0,-1 1 0,0 0 0,0-1 0,0 1 0,-1-1 0,1 0 0,4-4 0,55-44 0,-47 37 0,-1 0 0,2 1 0,0 0 0,0 2 0,1 0 0,35-16 0,-51 26 0,-1 1 0,1-1 0,-1 0 0,1 0 0,-1 1 0,1-1 0,-1 0 0,1 1 0,-1-1 0,1 1 0,-1-1 0,1 0 0,-1 1 0,0-1 0,1 1 0,-1-1 0,0 1 0,0-1 0,1 1 0,-1-1 0,0 1 0,0-1 0,0 1 0,0 0 0,1-1 0,-1 1 0,0-1 0,0 1 0,0 0 0,0-1 0,0 1 0,-1-1 0,1 1 0,0-1 0,0 1 0,0-1 0,0 1 0,-1 0 0,1 0 0,-5 28 0,0-15 0,-1 0 0,-1-1 0,-10 17 0,9-18 0,1 1 0,1-1 0,0 1 0,-4 14 0,10-27 0,0 1 0,0-1 0,0 0 0,0 1 0,-1-1 0,1 0 0,0 1 0,0-1 0,0 0 0,0 1 0,0-1 0,0 0 0,0 1 0,1-1 0,-1 0 0,0 1 0,0-1 0,0 0 0,0 1 0,0-1 0,0 0 0,1 0 0,-1 1 0,0-1 0,0 0 0,0 0 0,1 1 0,-1-1 0,0 0 0,0 0 0,1 1 0,-1-1 0,0 0 0,0 0 0,1 0 0,-1 0 0,0 0 0,1 1 0,-1-1 0,20-1 0,25-11 0,-39 10 0,13-3-1435,20-8-8026,-23 7 370</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55.949"/>
    </inkml:context>
    <inkml:brush xml:id="br0">
      <inkml:brushProperty name="width" value="0.025" units="cm"/>
      <inkml:brushProperty name="height" value="0.025" units="cm"/>
    </inkml:brush>
  </inkml:definitions>
  <inkml:trace contextRef="#ctx0" brushRef="#br0">25 0 18353,'0'0'4004,"-4"9"-123,4-8-3824,-4 8 634,0 0 0,1 0 0,1 0 1,-1 1-1,0 13 0,2-21-622,1 0-1,0 0 0,0 1 1,0-1-1,0 0 0,0 0 1,1 1-1,-1-1 1,1 0-1,-1 0 0,1 0 1,0 0-1,0 0 0,0 1 1,0-2-1,0 1 1,0 0-1,1 0 0,-1 0 1,1 0-1,-1-1 0,1 1 1,0-1-1,-1 1 1,1-1-1,0 0 0,0 0 1,0 1-1,0-2 0,0 1 1,0 0-1,0 0 1,5 0-1,1 1-556,0-1-1,0 0 1,1 0 0,-1-1 0,0 0-1,0-1 1,1 0 0,-1 0-1,0-1 1,0 0 0,0 0-1,0-1 1,-1 0 0,1 0 0,7-5-1,-4 2-486,-1-1 0,0 0 0,0-1 0,-1 0 0,0 0 0,-1-1 0,0 0 0,0 0 0,11-18 0,-16 22 846,-3 9 806,-9 19 2145,-17 36 2066,-19 25-373,29-59-3752,2 1 1,1 0 0,2 1-1,0 0 1,-10 43 0,19-52-1397,3-17 494,-1-1 0,0 0 0,0 1-1,0-1 1,0 0 0,0 1-1,1-1 1,-1 0 0,0 0-1,0 1 1,1-1 0,-1 0-1,0 0 1,0 1 0,1-1-1,-1 0 1,0 0 0,1 0-1,-1 0 1,0 1 0,0-1 0,1 0-1,-1 0 1,0 0 0,1 0-1,-1 0 1,1 0 0,-1 0-1,0 0 1,1 0 0,-1 0-1,0 0 1,1 0 0,-1 0-1,0 0 1,1 0 0,-1 0 0,0 0-1,1-1 1,-1 1 0,0 0-1,1 0 1,-1 0 0,0 0-1,0-1 1,1 1 0,18-12-8937</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56.478"/>
    </inkml:context>
    <inkml:brush xml:id="br0">
      <inkml:brushProperty name="width" value="0.025" units="cm"/>
      <inkml:brushProperty name="height" value="0.025" units="cm"/>
    </inkml:brush>
  </inkml:definitions>
  <inkml:trace contextRef="#ctx0" brushRef="#br0">1 0 5061,'0'0'26329,"74"27"-24952,-25-24-1377,12-3 0,3 0 0,7 0 0,-3-6 0,-8 0-288,-13 1-3204,-14 1-2657,-19 4-1859</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56.805"/>
    </inkml:context>
    <inkml:brush xml:id="br0">
      <inkml:brushProperty name="width" value="0.025" units="cm"/>
      <inkml:brushProperty name="height" value="0.025" units="cm"/>
    </inkml:brush>
  </inkml:definitions>
  <inkml:trace contextRef="#ctx0" brushRef="#br0">1 1 13741,'0'0'11499,"56"34"-9930,-2-34-319,9-3-674,6-7-416,-1 2-128,-5 2-672,-12 3-3044,-10 3-4195</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58.612"/>
    </inkml:context>
    <inkml:brush xml:id="br0">
      <inkml:brushProperty name="width" value="0.025" units="cm"/>
      <inkml:brushProperty name="height" value="0.025" units="cm"/>
    </inkml:brush>
  </inkml:definitions>
  <inkml:trace contextRef="#ctx0" brushRef="#br0">189 275 10634,'0'0'9556,"-4"-9"-6988,3 6-2433,0 0 1,0-1 0,-1 1 0,1 0-1,-1 0 1,0 0 0,0 0 0,0 0 0,0 1-1,0-1 1,-1 1 0,1-1 0,-1 1 0,1 0-1,-1 0 1,0 0 0,0 0 0,0 0-1,0 1 1,0-1 0,-1 1 0,1 0 0,0 0-1,-1 0 1,1 1 0,0-1 0,-1 1 0,1 0-1,-1 0 1,1 0 0,-1 0 0,1 0-1,-1 1 1,1-1 0,0 1 0,-1 0 0,1 0-1,-3 2 1,0 0-81,1 0 0,0 1 0,0-1 0,0 1 0,1 0 0,-1 0 0,1 1 0,0-1 0,0 1 0,1 0 0,-1 0 1,1 0-1,0 1 0,1-1 0,-1 1 0,1 0 0,0-1 0,1 1 0,-1 0 0,1 0 0,0 0 0,0 0 0,1 0 0,0 0 0,1 9 0,0-13-41,0-1 1,0 1-1,0-1 0,0 0 1,0 1-1,0-1 1,0 0-1,1 1 0,-1-1 1,1 0-1,-1 0 1,1 0-1,-1 0 0,1 0 1,-1-1-1,1 1 0,0 0 1,0-1-1,-1 1 1,1-1-1,0 0 0,0 0 1,-1 1-1,1-1 1,0 0-1,0-1 0,2 1 1,5 0 40,-1-1 1,0 0 0,1 0-1,-1 0 1,8-4 0,-5 1-33,0-1 1,0-1 0,-1 0-1,0 0 1,0-1 0,0-1 0,-1 1-1,0-1 1,-1-1 0,0 0-1,0 0 1,0 0 0,10-21 0,-12 21 40,-1-1 0,0 0 0,0-1 0,-1 1 0,-1-1 0,0 0 0,0 0 0,-1 0 0,0 0 0,-1 0 0,0 0 0,-1 0 0,0 0 0,-1-1 0,-3-11 0,4 20-45,-1 0 1,0 0-1,0 0 1,0 0-1,0 0 1,-1 0-1,1 0 1,-1 1-1,1-1 1,-1 0-1,0 1 1,0 0 0,0-1-1,-1 1 1,1 0-1,0 0 1,-1 0-1,0 1 1,1-1-1,-1 0 1,0 1-1,0 0 1,0 0-1,0 0 1,0 0-1,0 0 1,0 0 0,0 1-1,0 0 1,0-1-1,0 1 1,0 0-1,0 1 1,-1-1-1,-2 1 1,-3 0 20,1 1 1,-1 0 0,1 1-1,0 0 1,-1 0-1,1 0 1,0 1 0,1 1-1,-1-1 1,1 1-1,-9 8 1,-24 30-324,37-40 219,1 0 1,-1 0-1,1 0 0,0 1 1,1 0-1,-1-1 1,0 1-1,1 0 0,0-1 1,0 1-1,0 0 0,0 6 1,1-9-81,0-1 1,1 1-1,-1 0 1,1-1-1,-1 1 1,1-1-1,-1 1 1,1 0-1,-1-1 1,1 1-1,-1-1 1,1 0-1,0 1 1,-1-1-1,1 1 1,0-1-1,-1 0 1,1 0-1,0 1 1,-1-1-1,1 0 1,0 0-1,0 0 1,-1 0 0,1 0-1,0 0 1,0 0-1,-1 0 1,2 0-1,32 0-3865,-24 0 2169,20 0-3723,5 0-3458</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58.955"/>
    </inkml:context>
    <inkml:brush xml:id="br0">
      <inkml:brushProperty name="width" value="0.025" units="cm"/>
      <inkml:brushProperty name="height" value="0.025" units="cm"/>
    </inkml:brush>
  </inkml:definitions>
  <inkml:trace contextRef="#ctx0" brushRef="#br0">296 1 20852,'0'0'3027,"-9"0"-166,-4-1-2449,0 1-1,1 0 1,-1 1 0,1 1-1,-1 0 1,1 0-1,-1 1 1,-12 6 0,5 1-72,0 0 1,-35 27 0,49-33-336,0 0 1,1 1-1,0 0 1,0 0 0,0 0-1,0 1 1,1 0-1,0 0 1,0 0-1,1 0 1,-1 1-1,1-1 1,-2 9 0,5-14-5,-1 1 1,1-1-1,0 0 1,0 0-1,0 1 1,0-1 0,0 0-1,0 1 1,0-1-1,1 0 1,-1 0 0,0 1-1,1-1 1,-1 0-1,1 0 1,-1 0 0,1 1-1,-1-1 1,1 0-1,0 0 1,0 0 0,0 0-1,0 0 1,-1 0-1,1-1 1,0 1 0,0 0-1,1 0 1,-1-1-1,0 1 1,0 0 0,0-1-1,0 1 1,1-1-1,-1 0 1,0 1-1,0-1 1,3 0 0,7 2 28,-1-1 1,0 0 0,21-1 0,-17 0-46,14 0-252,100-5-2516,-115 3 1259,-1 0 0,1-1-1,-1 0 1,17-7 0,-20 4-2667,-8 1-2925</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59.313"/>
    </inkml:context>
    <inkml:brush xml:id="br0">
      <inkml:brushProperty name="width" value="0.025" units="cm"/>
      <inkml:brushProperty name="height" value="0.025" units="cm"/>
    </inkml:brush>
  </inkml:definitions>
  <inkml:trace contextRef="#ctx0" brushRef="#br0">0 0 5285,'0'0'16656,"70"27"-14670,-22-26-193,12-1-704,11 0-576,2 0-353,0-5-128,-7-2-993,-6 1-2883,-16 0-3907</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59.672"/>
    </inkml:context>
    <inkml:brush xml:id="br0">
      <inkml:brushProperty name="width" value="0.025" units="cm"/>
      <inkml:brushProperty name="height" value="0.025" units="cm"/>
    </inkml:brush>
  </inkml:definitions>
  <inkml:trace contextRef="#ctx0" brushRef="#br0">189 173 14670,'0'0'6870,"3"-9"-4179,11-29-636,-14 37-1993,1 1 0,-1-1 0,0 0 0,0 0 0,0 1 0,0-1-1,0 0 1,0 0 0,0 0 0,0 1 0,0-1 0,0 0 0,0 0 0,0 0 0,0 1-1,-1-1 1,1 0 0,0 0 0,-1 1 0,1-1 0,0 0 0,-1 1 0,1-1 0,-1 0-1,1 1 1,-1-1 0,1 1 0,-1-1 0,0 1 0,1-1 0,-1 1 0,0-1 0,1 1-1,-1 0 1,0-1 0,1 1 0,-1 0 0,0-1 0,0 1 0,0 0 0,1 0 0,-1 0 0,0 0-1,0 0 1,-1 0 0,-38 1 316,36-1-309,-4 2-43,1 1 0,-1-1 0,1 1 0,-1 1 0,1-1 0,0 1 0,1 0 0,-1 1 0,1 0 0,0 0 0,0 0 0,0 0 0,1 1 0,-1 0 0,2 0 0,-1 1 0,1 0 0,-1-1 0,2 1 0,-1 1 0,1-1 0,0 0 0,1 1 0,0 0-1,0-1 1,0 1 0,1 0 0,1 0 0,-1 14 0,2-21-14,-1 1 0,1 0-1,-1-1 1,1 1 0,0-1 0,0 1-1,0-1 1,0 1 0,0-1-1,0 1 1,0-1 0,1 0-1,-1 0 1,0 1 0,1-1-1,-1 0 1,1 0 0,-1 0 0,1-1-1,-1 1 1,1 0 0,0-1-1,-1 1 1,1-1 0,0 1-1,0-1 1,-1 0 0,1 0-1,0 0 1,0 0 0,0 0 0,-1 0-1,1 0 1,3-1 0,2 0 17,0 0-1,-1 0 1,1 0 0,0-1 0,0 0 0,-1-1 0,12-5 0,-7 0 14,1 0 1,-1-1-1,0 0 1,-1-1-1,0 0 0,-1-1 1,0 0-1,13-22 1,-16 23 52,0 0 1,-1 0-1,0-1 1,-1 1-1,0-1 0,-1 0 1,0-1-1,-1 1 1,0 0-1,-1-1 1,1-14-1,-2 25-91,-1-1 0,1 0 0,0 0-1,0 1 1,-1-1 0,1 0 0,-1 1 0,1-1-1,-1 0 1,0 1 0,0-1 0,0 1 0,1-1 0,-2 1-1,1-1 1,0 1 0,0 0 0,0 0 0,0-1-1,-1 1 1,1 0 0,-3-1 0,1 0 1,0 1 0,-1 0 0,1 0 0,-1 0 0,1 0 0,-1 0 0,0 1 0,1 0 1,-1-1-1,-5 2 0,-1-1-1,1 2 0,-1-1 0,0 1 0,0 1 0,1 0 1,0 0-1,-12 6 0,3 0-148,1 2 0,0 0 0,0 1 0,-27 25 0,44-37 37,0 1-1,0-1 1,1 0 0,-1 1 0,0-1 0,0 0 0,0 0-1,0 0 1,1 1 0,-1-1 0,0 0 0,0 0 0,0 1-1,1-1 1,-1 0 0,0 0 0,0 0 0,1 0 0,-1 0-1,0 1 1,0-1 0,1 0 0,-1 0 0,0 0 0,0 0 0,1 0-1,-1 0 1,0 0 0,1 0 0,-1 0 0,0 0 0,1 0-1,-1 0 1,0 0 0,0 0 0,1 0 0,-1 0 0,0-1-1,0 1 1,1 0 0,-1 0 0,0 0 0,0 0 0,1 0 0,-1-1-1,0 1 1,0 0 0,1-1 0,20-3-3004,8-6-2944,6-4-4137</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00.030"/>
    </inkml:context>
    <inkml:brush xml:id="br0">
      <inkml:brushProperty name="width" value="0.025" units="cm"/>
      <inkml:brushProperty name="height" value="0.025" units="cm"/>
    </inkml:brush>
  </inkml:definitions>
  <inkml:trace contextRef="#ctx0" brushRef="#br0">47 1 17424,'0'0'10966,"-7"11"-8949,4-7-1768,-1 3-108,-1-1 0,1 1-1,0 0 1,1 0 0,0 0 0,0 1-1,0-1 1,1 1 0,0 0-1,1-1 1,0 1 0,0 0 0,0 0-1,1 11 1,1-17-142,0 0 1,0 0-1,0-1 1,0 1-1,1 0 1,-1-1-1,0 1 1,1-1-1,-1 1 1,1-1-1,0 0 0,-1 0 1,1 1-1,0-1 1,0 0-1,-1-1 1,1 1-1,0 0 1,0 0-1,0-1 1,0 1-1,0-1 1,0 0-1,0 0 0,0 1 1,0-1-1,1-1 1,-1 1-1,0 0 1,0 0-1,2-1 1,4 0-98,0 0 1,0 0-1,0-1 1,0 0 0,0-1-1,12-5 1,-9 2-992,0-2 1,0 0-1,-1 0 0,0-1 1,0 0-1,-1-1 1,0 0-1,-1 0 0,0-1 1,-1 0-1,7-13 1,-33 61 4952,-25 51 846,35-68-4193,1 1 1,0 0 0,1 0 0,-5 34-1,12-53-532,-1 21-475,1-23 257,0 1 1,0-1-1,0 1 1,0-1 0,1 1-1,-1-1 1,0 1-1,0-1 1,1 0-1,-1 1 1,0-1 0,1 1-1,-1-1 1,1 0-1,-1 1 1,0-1-1,1 0 1,-1 1 0,1-1-1,-1 0 1,1 0-1,-1 1 1,1-1 0,-1 0-1,1 0 1,-1 0-1,1 0 1,-1 0-1,1 0 1,-1 0 0,1 0-1,-1 0 1,1 0-1,15 0-10924</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00.918"/>
    </inkml:context>
    <inkml:brush xml:id="br0">
      <inkml:brushProperty name="width" value="0.025" units="cm"/>
      <inkml:brushProperty name="height" value="0.025" units="cm"/>
    </inkml:brush>
  </inkml:definitions>
  <inkml:trace contextRef="#ctx0" brushRef="#br0">97 278 3395,'0'0'19752,"3"-9"-16629,11-31-827,-14 39-2223,0 0 1,0 0-1,0 0 0,0 0 1,-1 0-1,1 0 1,0 0-1,0 0 1,-1 0-1,1 0 1,-1 0-1,1 0 0,-1 0 1,1 0-1,-1 1 1,1-1-1,-1 0 1,0 0-1,1 0 0,-1 1 1,0-1-1,0 0 1,0 1-1,0-1 1,1 1-1,-1-1 0,0 1 1,0-1-1,0 1 1,0 0-1,0-1 1,0 1-1,0 0 1,0 0-1,0 0 0,0 0 1,0 0-1,0 0 1,-1 0-1,1 0 1,0 0-1,0 0 0,-1 1 1,-2-1-11,0 0 0,-1 1-1,1-1 1,0 1 0,0 0 0,0 0 0,-1 0 0,1 1-1,-3 1 1,3 1-43,1 0-1,-1 0 0,1 0 0,0 0 0,1 0 0,-1 1 1,1-1-1,0 1 0,0 0 0,-2 6 0,4-10-16,-1 0 1,0 1-1,1-1 0,-1 0 0,1 0 0,0 1 1,-1-1-1,1 0 0,0 1 0,0-1 0,0 1 0,0-1 1,0 0-1,0 1 0,0-1 0,0 0 0,0 1 1,1-1-1,-1 0 0,1 1 0,-1-1 0,1 0 1,-1 1-1,1-1 0,0 0 0,0 0 0,-1 0 1,1 0-1,0 0 0,0 0 0,0 0 0,0 0 0,0 0 1,0 0-1,1 0 0,-1-1 0,0 1 0,0-1 1,1 1-1,1 0 0,5-1-3,-1 0 0,1 0 0,0-1 0,-1 0 0,1 0 0,-1-1 0,1 0 0,-1-1 0,0 1 0,0-1 0,0-1 0,0 1 0,-1-1 0,1 0 0,-1-1 0,0 1 0,0-1 0,0-1 0,5-6 0,6-6 0,-1 0 0,-1-1 0,0-1 0,20-38 0,17-62 0,-63 186 0,4-37 0,1 1 0,2 0 0,2 0 0,1 59 0,1-87-23,0 0 1,0-1-1,1 1 0,-1 0 0,0 0 1,1-1-1,0 1 0,-1 0 0,1-1 1,0 1-1,0 0 0,0-1 0,0 1 1,0-1-1,0 0 0,0 1 0,0-1 1,1 0-1,-1 0 0,1 0 0,-1 1 1,1-1-1,-1-1 0,1 1 1,1 1-1,-1-2-78,-1 0 0,0 0 0,0 0 0,0 0 0,1 0 0,-1 0 0,0 0 1,0 0-1,0-1 0,1 1 0,-1 0 0,0-1 0,0 1 0,0-1 0,0 1 0,0-1 0,0 0 1,0 1-1,0-1 0,0 0 0,0 0 0,0 0 0,0 1 0,-1-1 0,1 0 0,0 0 0,-1 0 1,1 0-1,0-1 0,-1 1 0,1 0 0,-1 0 0,0 0 0,1 0 0,-1 0 0,0-1 0,0 0 0,6-23-8445</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01.431"/>
    </inkml:context>
    <inkml:brush xml:id="br0">
      <inkml:brushProperty name="width" value="0.025" units="cm"/>
      <inkml:brushProperty name="height" value="0.025" units="cm"/>
    </inkml:brush>
  </inkml:definitions>
  <inkml:trace contextRef="#ctx0" brushRef="#br0">0 0 17040,'0'0'15215,"3"70"-14703,-3-45-512,0 0 0,1-3 0,14-7 0,10-10 0,3-5 0,5 0-1537,0-18-3268,-1-6-2754,-7-2-6086</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4:29.078"/>
    </inkml:context>
    <inkml:brush xml:id="br0">
      <inkml:brushProperty name="width" value="0.025" units="cm"/>
      <inkml:brushProperty name="height" value="0.025" units="cm"/>
    </inkml:brush>
  </inkml:definitions>
  <inkml:trace contextRef="#ctx0" brushRef="#br0">48 0 19603,'0'0'12176,"-7"11"-11749,3-5-331,0-1-67,0 0 0,0 0 0,1 1 0,-1-1 0,1 1 1,1-1-1,-1 1 0,1 0 0,0 0 0,0 0 0,1 0 0,0 1 0,0-1 0,0 0 0,1 8 0,1-13-29,0 0 0,-1 1 0,1-1 0,0 0 0,0 0 0,0 1 0,0-1 0,0 0 0,1 0 0,-1 0 0,0-1 0,0 1 0,1 0 0,-1 0 0,0-1 0,1 1 0,-1 0 0,1-1 0,-1 0 0,1 1 0,-1-1 0,1 0 0,-1 0 0,1 0 0,-1 0 0,1 0 0,0 0 0,-1 0 0,1 0 0,-1-1 0,2 0 0,5 1 0,0-2 0,0 1 0,0-1 0,14-6 0,-6-1 0,0-1 0,-1 0 0,0-2 0,-1 0 0,13-13 0,-14 13 0,-13 54 0,-1-36 0,-1 0 0,1 0 0,-1 1 0,1-1 0,1 0 0,-1 1 0,1-1 0,1 12 0,-1-17 0,0 0 0,1 0 0,-1 0 0,1 0 0,-1 0 0,1 0 0,-1 0 0,1 0 0,0 0 0,-1 0 0,1-1 0,0 1 0,0 0 0,-1 0 0,1-1 0,0 1 0,0 0 0,0-1 0,1 2 0,1-2 0,0 1 0,0 0 0,-1-1 0,1 1 0,0-1 0,0 0 0,0 0 0,-1 0 0,1 0 0,5-1 0,3-2 0,0 0 0,-1-1 0,1 0 0,-1-1 0,0 0 0,0 0 0,13-11 0,-14 10 0,0 0 0,0 0 0,1 1 0,0 0 0,0 1 0,0 0 0,18-4 0,-27 8 0,0 1 0,-1-1 0,1 0 0,0 1 0,0-1 0,0 1 0,-1-1 0,1 1 0,0-1 0,-1 1 0,1 0 0,0-1 0,-1 1 0,1 0 0,-1-1 0,1 1 0,-1 0 0,1 0 0,-1 0 0,0-1 0,1 1 0,-1 0 0,0 0 0,0 0 0,0 0 0,0 0 0,1 0 0,-1-1 0,0 1 0,-1 0 0,1 0 0,0 0 0,0 1 0,0 44 0,-1-33 0,1-10 0,0-1 0,0 1 0,0 0 0,0-1 0,0 1 0,0-1 0,1 1 0,0-1 0,-1 0 0,1 1 0,0-1 0,0 1 0,0-1 0,0 0 0,1 0 0,2 4 0,-3-5 0,1 0 0,0 0 0,0 0 0,0-1 0,0 1 0,1 0 0,-1-1 0,0 1 0,0-1 0,0 0 0,0 0 0,1 0 0,-1 0 0,0 0 0,0 0 0,0 0 0,0-1 0,1 1 0,-1-1 0,3-1 0,10-3 0,-1-1 0,0 0 0,0-1 0,18-12 0,-23 12 0,0 1 0,1 1 0,0-1 0,0 2 0,0-1 0,1 1 0,-1 1 0,1 0 0,0 1 0,15-2 0,-25 4 0,0 1 0,0 0 0,0 0 0,0 0 0,0 0 0,0 1 0,0-1 0,0 0 0,0 0 0,-1 0 0,1 1 0,0-1 0,-1 0 0,1 1 0,-1-1 0,0 0 0,1 1 0,-1-1 0,0 1 0,0-1 0,0 1 0,0-1 0,0 1 0,0-1 0,0 0 0,-1 3 0,-2 46 0,3-48 0,0-2 0,0 1 0,0-1 0,0 0 0,0 1 0,0-1 0,0 1 0,0-1 0,0 0 0,0 1 0,0-1 0,0 0 0,0 1 0,0-1 0,0 0 0,1 1 0,-1-1 0,0 0 0,0 1 0,0-1 0,1 0 0,-1 1 0,0-1 0,0 0 0,1 0 0,-1 1 0,0-1 0,1 0 0,-1 0 0,0 0 0,0 1 0,1-1 0,-1 0 0,1 0 0,-1 0 0,1 0 0,18-1 0,25-16 0,-38 14 0,2 0-5,-1 0-1,1 0 1,-1 1 0,1 0-1,0 0 1,0 1 0,0 0-1,0 0 1,10 1 0,-17 0-85,-1 1 0,1-1 0,0 0 0,-1 1 0,1-1 0,-1 1 0,1-1 0,-1 1 0,1-1 0,-1 1 0,1-1 0,-1 1 0,1 0 0,-1-1 0,0 1 0,1 0 0,-1-1 0,0 1 0,0 0 0,1-1 0,-1 1 0,0 0 0,0 0 0,0-1 0,0 1 0,0 0 0,0-1 0,0 2 0,-1 25-5715,0-22 3191,1-1-3216</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01.775"/>
    </inkml:context>
    <inkml:brush xml:id="br0">
      <inkml:brushProperty name="width" value="0.025" units="cm"/>
      <inkml:brushProperty name="height" value="0.025" units="cm"/>
    </inkml:brush>
  </inkml:definitions>
  <inkml:trace contextRef="#ctx0" brushRef="#br0">148 1 12908,'0'0'6214,"-34"55"-2530,12-20-962,-2 4-1184,-1 1-193,4 0 64,6-6-512,8-4-609,7-10-256,0-12-1025,12-8-1729,1 0-2467,5-13-4324</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02.115"/>
    </inkml:context>
    <inkml:brush xml:id="br0">
      <inkml:brushProperty name="width" value="0.025" units="cm"/>
      <inkml:brushProperty name="height" value="0.025" units="cm"/>
    </inkml:brush>
  </inkml:definitions>
  <inkml:trace contextRef="#ctx0" brushRef="#br0">158 0 11627,'0'0'18930,"-23"75"-17489,12-45-672,0 4-769,3-2 0,2-1 0,5-3 0,1-4 0,0-6-1473,0-9-1602,5-8-1185,0-10-11051</inkml:trace>
  <inkml:trace contextRef="#ctx0" brushRef="#br0" timeOffset="1">0 88 18321,'0'0'12172,"51"28"-11467,-17-25-481,2-3-160,1 0-1506,-1-8-3971,-2-9-8936</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02.614"/>
    </inkml:context>
    <inkml:brush xml:id="br0">
      <inkml:brushProperty name="width" value="0.025" units="cm"/>
      <inkml:brushProperty name="height" value="0.025" units="cm"/>
    </inkml:brush>
  </inkml:definitions>
  <inkml:trace contextRef="#ctx0" brushRef="#br0">226 212 13196,'0'0'11377,"-8"-8"-8527,4 4-2738,1 0 0,-1 1 0,0-1 0,0 1 0,0 0 0,0 1 0,-1-1 0,1 1 0,-1-1 0,1 2 0,-1-1 0,0 0-1,0 1 1,0 0 0,0 0 0,0 0 0,0 1 0,0-1 0,0 1 0,0 0 0,0 1 0,0 0 0,0-1 0,0 1 0,0 1 0,0-1 0,0 1 0,1 0 0,-1 0-1,0 0 1,-6 5 0,6-4-88,1 0-1,-1 1 0,1-1 1,0 1-1,0 0 0,0 0 0,0 0 1,1 0-1,0 1 0,0-1 1,0 1-1,0 0 0,1 0 0,0 0 1,0 0-1,0 0 0,0 1 1,1-1-1,0 1 0,0-1 1,0 9-1,2-13-6,-1 1 1,1 0-1,0-1 1,-1 0-1,1 1 1,0-1-1,0 1 1,0-1-1,0 0 1,0 0-1,0 1 0,0-1 1,0 0-1,1 0 1,-1 0-1,0 0 1,1-1-1,-1 1 1,1 0-1,-1 0 1,1-1-1,-1 1 1,1-1-1,-1 1 1,1-1-1,-1 0 1,1 0-1,0 0 0,2 0 1,53-1 344,-42-2-342,0-1 0,-1 0 0,1-1 1,-1-1-1,0 0 0,0-1 0,-1 0 0,0-1 0,0-1 1,-1 0-1,0 0 0,-1-1 0,0-1 0,0 0 0,-1-1 1,-1 0-1,13-20 0,-19 27-20,-1 1 0,1 0 0,-1-1 0,0 0 0,-1 1 0,1-1 0,-1 0 0,0 0 0,0 0 0,0 0 0,-1 0 0,0 0 0,0 0 0,0 0 0,-1 0 0,1 0 0,-1 0 0,-2-7 0,1 8 0,0 1 0,0-1 0,0 1 0,-1 0 0,1 0 0,-1 0 0,0 0 0,0 0 0,0 0 0,0 1 0,0-1 0,-1 1 0,1 0 0,-1 0 0,1 0 0,-1 1 0,0-1 0,1 1 0,-1 0 0,0 0 0,0 0 0,0 1 0,-6-1 0,-3 0 0,0 1 0,0 1 0,0 0 0,0 0 0,0 2 0,0 0 0,0 0 0,0 1 0,1 0 0,0 1 0,0 1 0,0 0 0,1 0 0,0 1 0,0 1 0,0 0 0,-10 11 0,8-5 0,13-14 2,0 1-1,-1-1 1,1 0-1,0 1 1,0-1-1,0 0 1,0 0-1,0 1 1,0-1-1,0 0 1,0 1-1,0-1 1,0 0-1,1 0 1,-1 1-1,0-1 1,0 0-1,0 0 1,0 1-1,0-1 1,0 0-1,1 0 1,-1 1-1,0-1 1,0 0 0,0 0-1,1 0 1,-1 1-1,0-1 1,0 0-1,0 0 1,1 0-1,-1 0 1,0 0-1,0 1 1,1-1-1,-1 0 1,0 0-1,1 0 1,-1 0-1,0 0 1,0 0-1,1 0 1,-1 0-1,0 0 1,0 0-1,1 0 1,-1 0-1,0 0 1,1 0-1,11 0-388,2-1-1430,0-1-1,0 0 1,0-1-1,23-8 0,-23 7-459,29-9-6996</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02.943"/>
    </inkml:context>
    <inkml:brush xml:id="br0">
      <inkml:brushProperty name="width" value="0.025" units="cm"/>
      <inkml:brushProperty name="height" value="0.025" units="cm"/>
    </inkml:brush>
  </inkml:definitions>
  <inkml:trace contextRef="#ctx0" brushRef="#br0">119 0 13773,'0'0'15375,"-47"66"-13966,25-37-352,2 3-384,4 1-449,6 0-160,7-5-96,3-1-1281,0-7-1538,3-6-1441,1-4-1185</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03.299"/>
    </inkml:context>
    <inkml:brush xml:id="br0">
      <inkml:brushProperty name="width" value="0.025" units="cm"/>
      <inkml:brushProperty name="height" value="0.025" units="cm"/>
    </inkml:brush>
  </inkml:definitions>
  <inkml:trace contextRef="#ctx0" brushRef="#br0">0 348 9001,'0'0'16015,"62"3"-14318,-23-3-544,3-1-192,4-7-352,-3 0-417,-5-2-128,-4-1-1057,-12 0-1441,-8-3-993,-10-1-609,-4-2-3844</inkml:trace>
  <inkml:trace contextRef="#ctx0" brushRef="#br0" timeOffset="1">62 13 16752,'0'0'14702,"85"-13"-14510,-39 13-128,0 0-64,-4 2-1345,-7 0-2147,-9-2-2753,-8 1-5511</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03.645"/>
    </inkml:context>
    <inkml:brush xml:id="br0">
      <inkml:brushProperty name="width" value="0.025" units="cm"/>
      <inkml:brushProperty name="height" value="0.025" units="cm"/>
    </inkml:brush>
  </inkml:definitions>
  <inkml:trace contextRef="#ctx0" brushRef="#br0">1 32 14926,'0'0'11019,"70"9"-9770,-22-8 32,11 3-384,4-4-257,7 0-223,-1 0-193,-5-1-192,-8-8-512,-7-3-2723,-9 0-3652,-8 0-6149</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04.077"/>
    </inkml:context>
    <inkml:brush xml:id="br0">
      <inkml:brushProperty name="width" value="0.025" units="cm"/>
      <inkml:brushProperty name="height" value="0.025" units="cm"/>
    </inkml:brush>
  </inkml:definitions>
  <inkml:trace contextRef="#ctx0" brushRef="#br0">140 263 11050,'0'0'4426,"8"-8"-817,-5 6-3164,31-33 2480,-33 34-2622,1-1 1,-1 0-1,0 0 1,1 1-1,-1-1 1,0 0-1,0 0 1,0 0-1,0 0 1,-1 0 0,1 0-1,-1-1 1,1 1-1,-1 0 1,0 0-1,1 0 1,-1 0-1,0-1 1,0 1-1,-1 0 1,1 0-1,-1-4 1,-1 4-225,1 1 1,-1-1-1,0 1 1,1 0-1,-1-1 1,0 1 0,0 0-1,0 0 1,0 0-1,0 0 1,0 1-1,0-1 1,0 0-1,0 1 1,0-1-1,0 1 1,0 0-1,-1 0 1,1 0-1,0 0 1,0 0 0,0 0-1,0 1 1,-4 0-1,-1 0-61,-1 0 0,1 1 0,0 0 0,0 0 0,1 1 0,-10 3 0,10-2-10,0 1-1,0-1 1,0 1 0,0 0 0,0 0-1,1 1 1,0-1 0,0 1 0,1 1-1,0-1 1,0 0 0,0 1 0,1 0 0,-1 0-1,2 0 1,-1 0 0,1 0 0,0 1-1,1-1 1,0 1 0,-1 14 0,2-21-3,0 0 1,1 0 0,-1 0 0,0 1-1,0-1 1,1 0 0,-1 0-1,1 0 1,-1 0 0,1 0 0,-1-1-1,1 1 1,-1 0 0,1 0-1,0 0 1,-1 0 0,1-1 0,0 1-1,0 0 1,0-1 0,0 1-1,0 0 1,0-1 0,0 1-1,1 0 1,1 0 17,1-1-1,-1 1 1,0-1 0,0 0-1,0 0 1,0 0-1,0 0 1,0 0 0,4-1-1,2-1 31,-1 0-1,0 0 1,0-1-1,0 0 1,-1-1-1,10-4 1,-3-2-30,-1-1 1,0 0-1,0-1 1,-2 0-1,1-1 1,-1 0-1,12-20 1,-18 25-16,0-1-1,0 0 1,-1 0 0,0 0 0,-1 0-1,0-1 1,0 1 0,-1-1 0,-1 0-1,1 0 1,-1 1 0,-1-1 0,0 0-1,-1-10 1,0 17-8,0 0 0,1 1 0,-1-1 0,-1 0 0,1 0 0,0 1 0,-1-1 0,1 1 0,-1 0 0,1-1 0,-1 1 0,0 0 0,0 0 0,0 0 0,-1 0 0,1 0 0,0 0 0,-1 1 0,1-1 0,-1 1 0,1 0 0,-1 0 0,0 0 0,0 0 0,1 0 0,-1 0 0,0 1 0,0-1 0,0 1 0,0 0 0,-4 0 0,-1 0 0,1 0 0,0 1 0,0-1 0,0 1 0,0 1 0,1-1 0,-1 1 0,0 1 0,0-1 0,1 1 0,0 0 0,-7 4 0,8-4-48,1 0 0,-1 1 1,1 0-1,0-1 0,0 1 0,0 0 1,1 1-1,-1-1 0,1 1 0,0 0 1,1 0-1,-1 0 0,1 0 0,0 0 1,0 0-1,0 0 0,1 1 0,-2 7 0,3-12-66,0-1-1,0 1 1,0 0-1,0 0 1,0 0-1,0-1 1,1 1-1,-1 0 1,0 0-1,0 0 1,0-1-1,1 1 1,-1 0-1,0-1 0,1 1 1,-1 0-1,1 0 1,-1-1-1,1 1 1,-1-1-1,1 1 1,-1-1-1,1 1 1,0-1-1,-1 1 1,1-1-1,0 1 1,0-1-1,1 1 0,25 2-4693,-22-3 3748,28 0-5544</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04.453"/>
    </inkml:context>
    <inkml:brush xml:id="br0">
      <inkml:brushProperty name="width" value="0.025" units="cm"/>
      <inkml:brushProperty name="height" value="0.025" units="cm"/>
    </inkml:brush>
  </inkml:definitions>
  <inkml:trace contextRef="#ctx0" brushRef="#br0">32 115 16143,'0'0'9129,"2"59"-5798,-9-31-1505,-3 1-609,1 2-96,4-4-1121,3-5 0,2-4 0,0-9 0,7-6 0,10-3 0,0-6 0,4-9-1441,-2-8-2723,0-3-3235</inkml:trace>
  <inkml:trace contextRef="#ctx0" brushRef="#br0" timeOffset="1">24 7 22357,'0'0'10410,"54"-7"-31326</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50.362"/>
    </inkml:context>
    <inkml:brush xml:id="br0">
      <inkml:brushProperty name="width" value="0.025" units="cm"/>
      <inkml:brushProperty name="height" value="0.025" units="cm"/>
    </inkml:brush>
  </inkml:definitions>
  <inkml:trace contextRef="#ctx0" brushRef="#br0">0 11 1441,'0'0'577,"66"-8"-289,-32 6-1729</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51.188"/>
    </inkml:context>
    <inkml:brush xml:id="br0">
      <inkml:brushProperty name="width" value="0.025" units="cm"/>
      <inkml:brushProperty name="height" value="0.025" units="cm"/>
    </inkml:brush>
  </inkml:definitions>
  <inkml:trace contextRef="#ctx0" brushRef="#br0">1 20 5221,'0'0'18610,"13"5"-17313,-8-3-1185,6 3 61,1-1 1,-1 0-1,0-1 1,1 0-1,0-1 1,0 0-1,16 0 1,213-15 319,-160 1-3527,-5-5-4467,-48 7-245</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4:29.455"/>
    </inkml:context>
    <inkml:brush xml:id="br0">
      <inkml:brushProperty name="width" value="0.025" units="cm"/>
      <inkml:brushProperty name="height" value="0.025" units="cm"/>
    </inkml:brush>
  </inkml:definitions>
  <inkml:trace contextRef="#ctx0" brushRef="#br0">72 1 15310,'0'0'15610,"-6"10"-14788,-2 1-645,1-1-92,0 1-1,0-1 1,1 1 0,0 0 0,1 1 0,1-1 0,0 1-1,0 0 1,-3 22 0,7-33-111,1 0 0,-1 0 0,1 1 0,0-1 0,0 0 0,0 0 0,-1 0 0,1 0 0,0 0 0,0 0 0,0 0 0,0 0 0,1-1 0,-1 1 0,0 0 0,0-1 0,0 1 0,1 0 0,-1-1 0,0 0 0,1 1 0,-1-1 0,0 0 0,1 0 0,-1 1 0,0-1 0,1 0 0,-1 0 0,0-1-1,2 1 1,56-1-1337,-48 0 1077,63-2-18,-74 4 348,1-1 0,0 0 0,-1 1 0,1-1 0,-1 1 0,1-1 0,-1 1 0,0-1 0,1 1 0,-1 0 0,1-1 0,-1 1 0,0 0 0,0-1 0,1 1 0,-1 0 0,0-1 0,0 1 0,0 0 0,0-1 0,0 1 0,0 0 0,0-1 0,0 1 0,0 0 0,0-1 0,0 1 0,0 0 0,0-1 0,-1 1 0,1 0 0,0-1 0,-1 2 0,-7 25 1220,2-17-1264,-1 0 0,1-1 0,-1 0 0,-1 0 0,-16 15 0,21-21 0,0-1 0,0 1 0,0-1 0,-1 0 0,1 0 0,0 0 0,-1 0 0,1-1 0,-1 1 0,0-1 0,0 0 0,1 0 0,-1 0 0,0-1 0,0 1 0,0-1 0,0 0 0,0 0 0,1 0 0,-1 0 0,-6-2 0,8 1-110,1 0 1,-1 1-1,1-1 0,-1 0 0,1 0 1,0 0-1,-1 0 0,1 0 0,0 0 1,0-1-1,0 1 0,0 0 0,0-1 1,0 1-1,0-1 0,0 1 1,0-1-1,1 1 0,-1-1 0,1 1 1,-1-1-1,1 0 0,-1 1 0,1-1 1,0 0-1,0 1 0,0-1 0,0 0 1,0 1-1,0-1 0,1 0 1,-1 1-1,0-1 0,1 0 0,1-2 1,-1 0-407,0 1 1,0-1 0,1 1-1,-1-1 1,1 1 0,0-1-1,0 1 1,0 0 0,1 0-1,-1 0 1,1 0 0,0 0-1,-1 1 1,7-5 0,14-3-7664</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51.967"/>
    </inkml:context>
    <inkml:brush xml:id="br0">
      <inkml:brushProperty name="width" value="0.025" units="cm"/>
      <inkml:brushProperty name="height" value="0.025" units="cm"/>
    </inkml:brush>
  </inkml:definitions>
  <inkml:trace contextRef="#ctx0" brushRef="#br0">0 17 8712,'0'0'3556,"69"0"-1314,-36 0-224,6-2-129,3-3-159,2 0-321,4 2-1024,2 2-289,1 1-64,3 0-1025,0 1-1634,2 3-2882</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2:52.700"/>
    </inkml:context>
    <inkml:brush xml:id="br0">
      <inkml:brushProperty name="width" value="0.025" units="cm"/>
      <inkml:brushProperty name="height" value="0.025" units="cm"/>
    </inkml:brush>
  </inkml:definitions>
  <inkml:trace contextRef="#ctx0" brushRef="#br0">1 0 11018,'0'0'8104,"54"23"-6150,-9-20-353,9-2-576,10-1-480,4 0-385,4 0-96,-2 0-224,-2-4-2851,-2-4-4676</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52.966"/>
    </inkml:context>
    <inkml:brush xml:id="br0">
      <inkml:brushProperty name="width" value="0.025" units="cm"/>
      <inkml:brushProperty name="height" value="0.025" units="cm"/>
    </inkml:brush>
  </inkml:definitions>
  <inkml:trace contextRef="#ctx0" brushRef="#br0">0 105 10154,'0'0'1655,"9"0"-881,196-13 4145,75-3-3005,689-54-1759,-937 66-72,-32 3 93,-17 0-62,-18 3 13,-10 0-3350,33-3-813</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29.421"/>
    </inkml:context>
    <inkml:brush xml:id="br0">
      <inkml:brushProperty name="width" value="0.025" units="cm"/>
      <inkml:brushProperty name="height" value="0.025" units="cm"/>
    </inkml:brush>
  </inkml:definitions>
  <inkml:trace contextRef="#ctx0" brushRef="#br0">23 229 7911,'0'0'7709,"-4"9"-3855,0-2-2987,2-4-531,0-1-1,1 1 0,-1 0 0,1-1 1,0 1-1,0 0 0,0 0 0,0 0 1,0 0-1,1 0 0,-1 5 0,16-9 3675,12-13-3578,0-2 0,0-1 0,-2-1 1,0-1-1,29-29 0,-29 26-298,26-26-124,-31 29-2,0 0-1,31-22 0,-51 41-5,0 0 0,1 0 0,-1 0 0,0 0-1,0-1 1,0 1 0,0 0 0,1 0-1,-1 0 1,0 0 0,0 0 0,0 0-1,1 0 1,-1-1 0,0 1 0,0 0 0,0 0-1,1 0 1,-1 0 0,0 0 0,0 0-1,1 0 1,-1 0 0,0 0 0,0 0 0,0 0-1,1 0 1,-1 0 0,0 0 0,0 1-1,1-1 1,-1 0 0,0 0 0,0 0 0,0 0-1,1 0 1,-1 0 0,0 1 0,0-1-1,0 0 1,0 0 0,1 0 0,-1 0-1,0 1 1,0-1 0,0 0 0,0 0 0,0 0-1,0 1 1,1-1 0,-2 18 230,-9 21 428,-2-3-491,0-7-89,2 1 0,2-1 1,1 2-1,1-1 1,-4 62-1,10-90-138,0 0 1,0 1-1,0-1 1,1 0-1,-1 0 1,1 0-1,-1 0 1,1 0-1,0 0 1,0 0-1,0 0 1,0 0-1,0 0 1,0 0-1,0-1 1,1 1-1,-1 0 1,1-1-1,-1 1 1,4 1-1,-4-2-133,1 0-1,0-1 1,-1 1-1,1 0 1,0-1-1,0 1 1,-1-1-1,1 0 1,0 1-1,0-1 1,0 0-1,0 0 1,0 0-1,-1-1 0,1 1 1,0 0-1,0-1 1,0 1-1,-1-1 1,1 1-1,0-1 1,0 0-1,-1 0 1,1 0-1,1-1 1,24-24-9605</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29.859"/>
    </inkml:context>
    <inkml:brush xml:id="br0">
      <inkml:brushProperty name="width" value="0.025" units="cm"/>
      <inkml:brushProperty name="height" value="0.025" units="cm"/>
    </inkml:brush>
  </inkml:definitions>
  <inkml:trace contextRef="#ctx0" brushRef="#br0">1 2 8136,'0'0'20819,"76"30"-19569,-36-30-322,2 0-575,-1-3-289,-1-6-513,-7 0-2882,-9-1-4740</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30.682"/>
    </inkml:context>
    <inkml:brush xml:id="br0">
      <inkml:brushProperty name="width" value="0.025" units="cm"/>
      <inkml:brushProperty name="height" value="0.025" units="cm"/>
    </inkml:brush>
  </inkml:definitions>
  <inkml:trace contextRef="#ctx0" brushRef="#br0">197 231 5509,'0'0'14942,"0"-10"-12443,0 2-1852,0-1 0,-1 1 1,0 0-1,0 0 0,-1 0 0,-4-11 1,5 17-571,1 0 0,-1 1 0,0-1-1,0 0 1,1 1 0,-1-1 0,0 1 0,-1-1 0,1 1 0,0 0 0,0-1 0,-1 1 0,1 0 0,-1 0 0,1 0 0,-1 0 0,1 0 0,-1 0 0,1 0 0,-1 1 0,0-1 0,0 0 0,1 1 0,-1 0-1,0-1 1,0 1 0,0 0 0,0 0 0,1 0 0,-1 0 0,0 0 0,0 0 0,0 1 0,1-1 0,-1 0 0,0 1 0,0 0 0,1-1 0,-1 1 0,0 0 0,1 0 0,-1 0 0,-1 2 0,-2 0-69,1 0 0,-1 0 1,1 0-1,0 1 1,1 0-1,-1 0 1,1 0-1,-1 0 1,1 1-1,0-1 1,1 1-1,-1 0 0,1-1 1,-3 9-1,2-2 21,0-1-1,0 1 1,1-1-1,1 1 0,0 0 1,0 13-1,1-22-14,0-1 0,0 1 0,0 0 0,0-1 0,0 1 0,0 0 0,1-1 0,-1 1 0,1 0 0,-1-1 0,1 1 0,0-1 0,-1 1 0,1-1 0,0 0 0,0 1 0,0-1 0,0 0 0,0 1-1,1-1 1,-1 0 0,0 0 0,1 0 0,1 1 0,0-1 16,0 0 1,0 0-1,0 0 0,0-1 0,0 1 0,0-1 1,0 0-1,0 0 0,0 0 0,0 0 0,0-1 0,5 0 1,1-2 27,1 0 0,-1 0 0,0 0 0,0-1 0,0-1 0,0 0 1,12-9-1,-12 8-47,-1-1-1,0-1 1,0 0 0,-1 0 0,0 0 0,0-1 0,-1 0 0,0 0 0,-1 0 0,0-1 0,0 0 0,-1 0 0,0 0 0,-1-1-1,0 1 1,-1-1 0,0 0 0,-1 0 0,0 0 0,-1 1 0,0-13 0,0 19-9,-1 1 0,0 0 0,1 0 0,-1-1 0,0 1 0,0 0 0,-1 0 0,1 0 0,-1 0 0,1 1 0,-1-1 0,0 0 0,0 1 0,0-1 0,0 1 0,-1 0 0,1-1 0,-1 1 0,1 0 0,-1 0 0,0 1 0,0-1 0,0 1 0,0-1 0,0 1 0,0 0 0,0 0 0,0 0 0,0 1 0,0-1 0,-1 1 0,1-1 0,0 1 0,0 0 0,-7 1 0,-1 0 4,1 1-1,-1-1 1,0 2-1,1-1 1,-1 2 0,1-1-1,0 1 1,0 1-1,-14 8 1,18-9-6,-2 1 0,0-1 0,0 2 0,1-1 0,-1 1 0,1 0 0,0 0 0,1 1 0,-1 0 0,2 1 0,-1-1 0,-5 9 0,11-15-69,0 0-1,0 0 1,0-1-1,0 1 1,0 0-1,0-1 1,0 1-1,0 0 1,0-1-1,0 1 1,0 0-1,0-1 1,0 1-1,1 0 1,-1-1-1,0 1 1,0 0-1,1-1 1,-1 1-1,1-1 1,-1 1-1,0-1 1,1 1 0,-1-1-1,1 1 1,-1-1-1,1 1 1,-1-1-1,1 0 1,0 1-1,-1-1 1,1 0-1,-1 1 1,1-1-1,0 0 1,-1 0-1,1 1 1,0-1-1,-1 0 1,1 0-1,0 0 1,0 0-1,-1 0 1,1 0-1,0 0 1,-1 0 0,1-1-1,0 1 1,-1 0-1,2-1 1,38-7-6814,-19-5-724</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31.181"/>
    </inkml:context>
    <inkml:brush xml:id="br0">
      <inkml:brushProperty name="width" value="0.025" units="cm"/>
      <inkml:brushProperty name="height" value="0.025" units="cm"/>
    </inkml:brush>
  </inkml:definitions>
  <inkml:trace contextRef="#ctx0" brushRef="#br0">176 96 7399,'0'0'6454,"8"-10"-2135,-3 5-3295,28-35 1543,-31 37-1916,0 1 1,-1 0-1,0-1 1,0 1-1,1-1 0,-1 0 1,-1 1-1,1-1 1,0 0-1,0-4 1,-2 7-539,1-1-1,-1 0 1,0 1 0,0-1 0,1 0 0,-1 1 0,0-1 0,0 1-1,0-1 1,0 1 0,0 0 0,1-1 0,-1 1 0,0 0 0,0 0-1,0 0 1,0 0 0,0 0 0,0-1 0,0 2 0,0-1 0,0 0-1,0 0 1,0 0 0,0 0 0,0 1 0,1-1 0,-1 0 0,0 1-1,0-1 1,-1 1 0,-35 12-233,23-5 147,0 1-1,0 1 1,1 0 0,0 0-1,1 2 1,0-1 0,0 2 0,2-1-1,-1 1 1,2 1 0,0 0-1,-10 20 1,18-32-38,0-1 1,1 1-1,-1-1 1,0 1-1,1-1 0,-1 1 1,1 0-1,-1-1 0,1 1 1,0 0-1,0 0 1,-1-1-1,1 1 0,1 0 1,-1-1-1,0 1 0,0 0 1,1 0-1,-1-1 1,1 1-1,-1-1 0,1 1 1,-1 0-1,1-1 0,0 1 1,0-1-1,0 1 1,0-1-1,0 0 0,0 0 1,1 1-1,-1-1 0,0 0 1,0 0-1,1 0 1,-1 0-1,1 0 0,-1 0 1,1-1-1,-1 1 0,1 0 1,0-1-1,-1 1 1,1-1-1,3 1 0,10 1-307,-1-1 0,1 0 0,0-1-1,23-3 1,-14 2-421,-6-1-2846,1 1-1,31-9 0,-13 0-6444</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31.527"/>
    </inkml:context>
    <inkml:brush xml:id="br0">
      <inkml:brushProperty name="width" value="0.025" units="cm"/>
      <inkml:brushProperty name="height" value="0.025" units="cm"/>
    </inkml:brush>
  </inkml:definitions>
  <inkml:trace contextRef="#ctx0" brushRef="#br0">0 17 13004,'0'0'10154,"88"8"-8489,-30-8 65,12 0-256,16 0-706,6 0-447,3-2-257,-2-2 0,-12-1-1314,-12 1-1921,-17 2-1569,-15-2-1442,-11 0-5381</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32.130"/>
    </inkml:context>
    <inkml:brush xml:id="br0">
      <inkml:brushProperty name="width" value="0.025" units="cm"/>
      <inkml:brushProperty name="height" value="0.025" units="cm"/>
    </inkml:brush>
  </inkml:definitions>
  <inkml:trace contextRef="#ctx0" brushRef="#br0">226 232 7911,'0'0'11398,"2"-10"-8473,3-30-602,-5 39-2200,0-1 0,0 1 0,0-1 0,-1 1 0,1-1 0,0 1 0,-1 0 1,1-1-1,-1 1 0,0 0 0,1-1 0,-1 1 0,0 0 0,0 0 0,0 0 0,0 0 1,0-1-1,0 1 0,0 1 0,0-1 0,0 0 0,-1 0 0,1 0 0,0 1 1,0-1-1,-1 0 0,1 1 0,-1-1 0,-1 1 0,-40-7 928,40 6-1002,-4 1-31,0 0 0,0 0 0,0 0-1,0 1 1,0 0 0,0 0 0,0 1-1,0 0 1,0 0 0,1 0 0,-1 1-1,1 0 1,0 0 0,-9 7-1,11-7-4,0 1 0,0 0 0,0 0 0,0 1 0,0-1 0,1 1 0,0 0 0,0-1 0,0 2 0,1-1 0,0 0 0,0 0 0,0 1 0,0-1 0,1 1 0,0 0 0,0-1 0,0 8 0,1-11-6,0 0 0,0 0 0,0 0-1,1 0 1,-1 0 0,1 0 0,-1 0 0,1 0 0,-1-1 0,1 1 0,0 0 0,0 0 0,0 0-1,0-1 1,0 1 0,1-1 0,-1 1 0,0-1 0,1 1 0,-1-1 0,1 0 0,-1 1-1,1-1 1,0 0 0,-1 0 0,1 0 0,0 0 0,0-1 0,0 1 0,0 0 0,0-1-1,-1 0 1,1 1 0,0-1 0,0 0 0,0 0 0,0 0 0,0 0 0,3 0 0,4 0 28,0-1 1,1 0-1,-1 0 1,0-1 0,0 0-1,0 0 1,12-5-1,-10 1 3,0 0-1,0 0 1,-1-1-1,0 0 0,0-1 1,-1 0-1,0 0 0,0-1 1,-1 0-1,0-1 0,0 0 1,-1 0-1,-1-1 1,0 0-1,0 0 0,-1 0 1,0-1-1,-1 1 0,-1-1 1,3-16-1,-5 25-11,-1 0-1,1 0 1,-1 0-1,0-1 0,0 1 1,0 0-1,-1 0 1,1 0-1,-1 0 1,0 0-1,0 0 1,0 0-1,0 0 1,0 1-1,-1-1 0,1 0 1,-1 0-1,0 1 1,1-1-1,-1 1 1,0 0-1,-1 0 1,1-1-1,0 1 1,-1 0-1,1 1 0,-1-1 1,0 0-1,1 1 1,-1 0-1,0-1 1,-5 0-1,0-1-19,-1 1 0,1 1 1,-1-1-1,0 1 0,1 1 0,-1 0 0,0 0 0,1 0 0,-1 1 1,-15 4-1,21-4-15,-1 0 0,1 1 0,0-1 0,-1 1 0,1 0 0,0 0 0,0 0 0,-3 3 0,5-4-66,-1 0-1,1 0 0,0 0 1,0 0-1,0 0 0,0 0 1,1 0-1,-1 1 0,0-1 1,0 0-1,1 1 1,-1-1-1,1 0 0,-1 1 1,1-1-1,-1 0 0,1 1 1,0-1-1,0 1 0,0-1 1,0 1-1,0 2 0,1-3-114,-1 0 0,1 0 0,0-1 0,0 1 0,0 0 0,0 0 0,0-1 0,0 1 0,0-1-1,0 1 1,0-1 0,0 1 0,0-1 0,0 0 0,0 1 0,0-1 0,0 0 0,0 0 0,1 0 0,-1 0 0,0 0-1,2 0 1,36-1-3664,-25 1 1291,20 0-3714</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32.458"/>
    </inkml:context>
    <inkml:brush xml:id="br0">
      <inkml:brushProperty name="width" value="0.025" units="cm"/>
      <inkml:brushProperty name="height" value="0.025" units="cm"/>
    </inkml:brush>
  </inkml:definitions>
  <inkml:trace contextRef="#ctx0" brushRef="#br0">79 0 17681,'0'0'6502,"-11"13"-4511,-31 42-315,39-52-1513,0 0-1,1 1 1,-1-1-1,1 1 0,0 0 1,0 0-1,0 0 1,1 0-1,0 0 0,-1 1 1,1-1-1,1 0 1,-1 0-1,1 1 0,-1-1 1,1 1-1,0-1 1,1 0-1,-1 1 0,1-1 1,2 7-1,-2-8-140,1-1 0,0 1 0,0-1 0,0 0 0,0 0 0,0 0 0,0 0 0,0-1 1,1 1-1,-1 0 0,1-1 0,-1 0 0,1 1 0,0-1 0,-1 0 0,1 0 0,0-1 0,0 1 0,-1 0 0,1-1 0,0 0 0,0 0 0,0 0 0,0 0 0,0 0 0,0 0 0,-1-1 0,5-1 0,0 1-258,0-1-1,0-1 1,-1 1-1,1-1 1,-1 0-1,0 0 1,0-1-1,0 0 1,0 0-1,0 0 1,9-10-1,3-6-2951,28-39-1,-33 43 1770,-32 57 3890,9-13-1216,-3-2-462,-34 82 1765,42-94-2771,0-1 0,1 1-1,1 0 1,0 1 0,-1 26 0,6-35-5430,6-5-5818</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4:29.920"/>
    </inkml:context>
    <inkml:brush xml:id="br0">
      <inkml:brushProperty name="width" value="0.025" units="cm"/>
      <inkml:brushProperty name="height" value="0.025" units="cm"/>
    </inkml:brush>
  </inkml:definitions>
  <inkml:trace contextRef="#ctx0" brushRef="#br0">0 180 15278,'0'0'11553,"9"-3"-8243,4-2-2820,1 0 0,-1-1 1,16-10-1,-26 14-459,1 0-1,-1 0 0,0 0 0,0 0 0,0-1 1,0 1-1,-1-1 0,1 0 0,-1 0 0,1 0 1,-1 0-1,0 0 0,0-1 0,-1 1 1,1 0-1,-1-1 0,1 0 0,-1 1 0,0-1 1,-1 0-1,1-3 0,-1 6-30,0 1 0,-1-1 0,1 1 0,0-1 0,-1 1 0,1-1 0,-1 1 0,1 0 0,0-1 0,-1 1 0,1 0 0,-1-1 0,1 1 0,-1 0 0,0 0 0,1 0 0,-1-1 0,1 1 0,-1 0 0,1 0 0,-1 0 0,1 0 0,-1 0 0,0 0 0,1 0 0,-1 0 0,1 0 0,-1 0 0,0 0 0,1 0 0,-1 1 0,1-1 0,-2 0 0,-21 7 0,17-4 0,0 1 0,1 0 0,0 0 0,-1 1 0,2-1 0,-1 1 0,-8 11 0,11-13 0,-1 0 0,1 0 0,0 0 0,0 0 0,1 0 0,-1 1 0,1-1 0,-1 1 0,1-1 0,0 1 0,1 0 0,-1-1 0,1 1 0,-1 0 0,1-1 0,0 5 0,1-6 0,-1-1 0,1 0 0,0 0 0,-1 1 0,1-1 0,0 0 0,0 0 0,-1 0 0,1 0 0,0 0 0,0 0 0,0 0 0,1 0 0,-1 0 0,0-1 0,0 1 0,0 0 0,1-1 0,-1 1 0,0-1 0,0 1 0,1-1 0,-1 0 0,1 1 0,-1-1 0,2 0 0,44 1 0,-34-1 0,278-9 0,-294 7 0,0 1 0,0-1 0,1 1 0,-1-1 0,0 0 0,1 0 0,0 0 0,-1 0 0,1-1 0,0 1 0,0 0 0,0-1 0,1 0 0,-4-5 0,-25-46 0,25 45 0,1 2 0,0 0 0,1-1 0,-1 1 0,2-1 0,-4-13 0,6 19 0,0 1 0,-1 0 0,1-1 0,0 1 0,1 0 0,-1-1 0,0 1 0,0 0 0,0-1 0,1 1 0,-1 0 0,1 0 0,-1-1 0,1 1 0,-1 0 0,1 0 0,0 0 0,0 0 0,-1 0 0,1 0 0,0 0 0,0 0 0,0 0 0,0 0 0,0 0 0,0 0 0,1 1 0,-1-1 0,0 0 0,0 1 0,0-1 0,1 1 0,-1-1 0,0 1 0,1 0 0,-1 0 0,0-1 0,1 1 0,-1 0 0,0 0 0,2 1 0,164-4 137,-96 4-1625,-6-1-5265</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32.831"/>
    </inkml:context>
    <inkml:brush xml:id="br0">
      <inkml:brushProperty name="width" value="0.025" units="cm"/>
      <inkml:brushProperty name="height" value="0.025" units="cm"/>
    </inkml:brush>
  </inkml:definitions>
  <inkml:trace contextRef="#ctx0" brushRef="#br0">218 0 7719,'0'0'11563,"7"68"-9000,7-33-706,4 6-383,1 8 223,1 3-159,-6 5-609,-9 1-321,-5 2-95,-7 1-321,-17 1-96,-8-1-32,-10 0-96,-4-3-801,-6-8-2338,-2-6-2754,-4-11-6951</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33.403"/>
    </inkml:context>
    <inkml:brush xml:id="br0">
      <inkml:brushProperty name="width" value="0.025" units="cm"/>
      <inkml:brushProperty name="height" value="0.025" units="cm"/>
    </inkml:brush>
  </inkml:definitions>
  <inkml:trace contextRef="#ctx0" brushRef="#br0">313 52 6887,'0'0'7681,"-3"-8"-3778,3 5-3579,-1 0 0,0 0 0,0 0 0,-1 0 0,1 0 0,-1 0 0,1 0 0,-1 0 0,0 1 0,0-1 0,-3-2 0,4 4-234,-1 0 0,1 0 0,-1 1 0,1-1 0,-1 1 0,1-1 0,-1 1 0,1 0 0,-1-1 0,1 1 0,-1 0 1,0 0-1,1 0 0,-1 0 0,1 0 0,-1 0 0,1 1 0,-1-1 0,1 1 0,-1-1 0,1 1 0,-1-1 0,1 1 1,-1 0-1,1-1 0,0 1 0,-1 0 0,1 0 0,0 0 0,0 0 0,0 0 0,0 1 0,-2 1 0,-22 23 343,0 2-1,2 1 1,1 0-1,1 2 0,2 1 1,1 0-1,-23 60 1,32-69-237,0 0 1,2 1 0,1 0 0,1 0 0,1 0 0,-1 26-1,4-39-188,1 0 0,0-1 0,1 1 0,1-1-1,-1 1 1,1-1 0,1 1 0,0-1 0,1 0 0,0 0-1,0-1 1,1 1 0,0-1 0,1 0 0,0 0 0,9 11-1,-3-9-148,1 0 0,0 0 0,0-1 0,0-1 0,2 0 0,-1-1-1,1-1 1,29 11 0,-21-11-1597,1 0-1,46 6 0,13-7-5318</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34.166"/>
    </inkml:context>
    <inkml:brush xml:id="br0">
      <inkml:brushProperty name="width" value="0.025" units="cm"/>
      <inkml:brushProperty name="height" value="0.025" units="cm"/>
    </inkml:brush>
  </inkml:definitions>
  <inkml:trace contextRef="#ctx0" brushRef="#br0">130 317 4933,'0'0'5594,"5"-8"-2780,-2 5-2417,18-32 2294,-19 33-2124,-1 0 0,0 0 0,0-1 0,-1 1-1,1 0 1,0 0 0,-1-1 0,1 1 0,-1 0 0,0-1 0,0 1 0,0-1 0,0 1 0,0 0-1,-1-1 1,1 1 0,-2-4 0,1 4-400,0 1 0,0 0 0,0 0 0,-1 0 0,1 0 0,0 0 0,-1 0 0,1 0 0,-1 0 0,1 0 0,-1 1 0,0-1 0,1 1 0,-1-1 0,1 1 0,-1-1 0,0 1 0,0 0 0,1 0 0,-1 0 0,0 0 0,1 0 0,-1 0 0,0 1 0,1-1 0,-4 1 0,0 0-100,0 0 0,-1 1 0,1-1 0,0 1 0,0 0 0,0 1 0,-5 2 0,3 0-43,1 0 0,1 1-1,-1 0 1,1 0 0,0 0 0,0 0-1,0 1 1,1 0 0,0 0 0,1 0 0,-1 0-1,1 0 1,1 1 0,0 0 0,0-1-1,0 1 1,1 0 0,0 0 0,0 0 0,1 0-1,1 9 1,-1-15-19,0-1 0,0 0 0,0 0 0,1 1 0,-1-1 0,0 0 0,1 0 0,-1 0 0,1 1 0,0-1 0,-1 0 0,1 0 0,0 0 0,0 0 0,-1 0 0,1 0 0,0 0 0,0 0 0,0-1 0,0 1 0,0 0 0,0-1 0,1 1 0,0 0 0,1 0 12,0 0 0,-1-1 1,1 0-1,0 1 0,0-1 1,-1 0-1,1 0 0,0 0 0,0-1 1,5-1-1,0 0 19,1-1 0,-1 0 0,1 0-1,-1-1 1,0-1 0,8-5 0,0-2-36,-1-1 0,-1-1 0,0-1 0,-1 1 0,0-2 0,-2 0 0,0-1 0,0 0 0,-2 0 0,0-1 0,-1 0 0,0 0 0,-2-1 0,0 0 0,-2-1 0,0 1 0,-1-1 0,0 0 0,-2 0 0,-1-19 0,0 39 0,0 0 0,-1 0 0,1 0 0,0 0 0,0 1 0,0-1 0,0 0 0,-1 0 0,1 0 0,0 0 0,0 0 0,-1 0 0,1 1 0,0-1 0,0 0 0,-1 0 0,1 0 0,0 0 0,0 0 0,-1 0 0,1 0 0,0 0 0,0 0 0,-1 0 0,1 0 0,0 0 0,0 0 0,0-1 0,-1 1 0,1 0 0,0 0 0,0 0 0,-1 0 0,1 0 0,0 0 0,0-1 0,0 1 0,-1 0 0,1 0 0,0 0 0,0 0 0,0-1 0,0 1 0,0 0 0,-1 0 0,1 0 0,0-1 0,0 1 0,0 0 0,0 0 0,0-1 0,0 1 0,0 0 0,0 0 0,0-1 0,0 1 0,0 0 0,0 0 0,0-1 0,0 1 0,0 0 0,0 0 0,0-1 0,0 1 0,-10 17 0,2 9 0,2 0 0,0 1 0,2 0 0,1 0 0,2 0 0,0 0 0,5 42 0,7-24-3940,-11-43 3375,1 0 0,0 0 0,0 0-1,1 0 1,-1 0 0,0 0 0,1 0-1,-1 0 1,1 0 0,0 0 0,-1-1-1,1 1 1,0-1 0,0 0 0,0 1-1,4 1 1,7-1-13848</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34.508"/>
    </inkml:context>
    <inkml:brush xml:id="br0">
      <inkml:brushProperty name="width" value="0.025" units="cm"/>
      <inkml:brushProperty name="height" value="0.025" units="cm"/>
    </inkml:brush>
  </inkml:definitions>
  <inkml:trace contextRef="#ctx0" brushRef="#br0">9 0 8008,'0'0'19186,"-8"64"-16784,11-44-704,7-2-449,2-2-1025,3-4-224,4-5 0,4-3 0,3-4 0,2 0-160,-1-7-2563,-1-9-1441,1-6-1089,-5-2-2530</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34.866"/>
    </inkml:context>
    <inkml:brush xml:id="br0">
      <inkml:brushProperty name="width" value="0.025" units="cm"/>
      <inkml:brushProperty name="height" value="0.025" units="cm"/>
    </inkml:brush>
  </inkml:definitions>
  <inkml:trace contextRef="#ctx0" brushRef="#br0">243 0 11403,'0'0'11371,"-44"68"-8617,19-36-512,-4 7-416,0 3-353,-1 4-287,2 0-674,4 1-512,6-1 0,11-6-1890,-1-10-4580,7-7-14734</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55.179"/>
    </inkml:context>
    <inkml:brush xml:id="br0">
      <inkml:brushProperty name="width" value="0.025" units="cm"/>
      <inkml:brushProperty name="height" value="0.025" units="cm"/>
    </inkml:brush>
  </inkml:definitions>
  <inkml:trace contextRef="#ctx0" brushRef="#br0">35 0 1698,'-17'59'1473,"7"5"-736,4 3-609,5 3-128</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17.814"/>
    </inkml:context>
    <inkml:brush xml:id="br0">
      <inkml:brushProperty name="width" value="0.025" units="cm"/>
      <inkml:brushProperty name="height" value="0.025" units="cm"/>
    </inkml:brush>
  </inkml:definitions>
  <inkml:trace contextRef="#ctx0" brushRef="#br0">236 329 8360,'20'-6'10514,"-7"-11"-4214,-12 16-6182,-1-1 1,1 1-1,-1 0 0,0-1 1,1 1-1,-1-1 0,0 1 1,0 0-1,0-1 0,0 1 1,0-1-1,0 1 0,0 0 1,0-1-1,-1 1 0,1-1 0,0 1 1,-1 0-1,1-1 0,-1 1 1,0 0-1,1 0 0,-1-1 1,0 1-1,0 0 0,0 0 1,0 0-1,0 0 0,0 0 1,0 0-1,0 0 0,0 0 0,0 1 1,0-1-1,-1 0 0,1 1 1,0-1-1,-1 1 0,1-1 1,0 1-1,-1 0 0,1-1 1,-1 1-1,-1 0 0,-6-1-82,0 1-1,1 0 1,-1 1-1,0 0 1,1 0 0,0 1-1,-1 0 1,1 1-1,0 0 1,0 0-1,0 0 1,0 1 0,-12 9-1,14-10-15,1 2 1,-1-1-1,1 1 1,0-1-1,1 1 0,-1 1 1,1-1-1,0 1 1,0-1-1,1 1 0,0 0 1,0 1-1,0-1 0,1 0 1,0 1-1,0-1 1,-2 14-1,4-18-2,0-1 0,0 1-1,0-1 1,0 1 0,0-1 0,0 0-1,0 1 1,0-1 0,0 1 0,1-1 0,-1 1-1,0-1 1,1 0 0,0 1 0,-1-1-1,1 0 1,0 1 0,0-1 0,-1 0 0,1 0-1,0 0 1,0 0 0,0 0 0,0 0 0,2 1-1,0 0 13,0-1-1,-1 0 0,1 0 0,0-1 0,0 1 1,-1 0-1,1-1 0,0 0 0,0 0 1,0 0-1,0 0 0,3 0 0,4-2 28,0 1 0,-1-2 0,1 1 0,-1-1 0,0-1-1,0 1 1,9-6 0,-5 0-48,0 0-1,0-1 1,-1 0-1,0 0 1,-1-2-1,0 1 1,-1-1 0,-1-1-1,13-20 1,-17 24-8,0 0 0,-1-1 0,0 1 1,-1-1-1,0 1 0,-1-1 0,0 0 1,0 0-1,-1 0 0,0 0 0,-1-1 1,0 1-1,-1 0 0,0 0 0,0 0 1,-4-10-1,3 13-42,-1 0 0,0 0-1,0 1 1,-1 0 0,0-1 0,0 1 0,-1 1-1,1-1 1,-1 1 0,-1-1 0,1 1 0,-1 1-1,1-1 1,-1 1 0,-1 0 0,1 0 0,-1 1 0,1 0-1,-1 0 1,0 1 0,0-1 0,0 2 0,0-1-1,0 1 1,-1 0 0,1 0 0,0 1 0,-1 0-1,-12 2 1,12-2-52,1 1 1,-1 0-1,1 1 0,-1 0 1,1 0-1,0 1 0,0 0 0,0 0 1,0 0-1,1 1 0,-1 0 0,-10 9 1,13-9 23,0 1 1,0-1 0,0 0 0,1 1 0,0 0 0,0 0-1,0 0 1,0 0 0,1 0 0,0 0 0,0 1-1,1-1 1,-1 1 0,1-1 0,0 1 0,1 0-1,-1 0 1,1 8 0,0-12-285,0 0 0,0 0-1,0 0 1,1 1 0,-1-1-1,0 0 1,1 0 0,0 0-1,-1 0 1,1 0 0,0 0-1,0 0 1,0-1 0,0 1 0,0 0-1,1 0 1,-1-1 0,0 1-1,1-1 1,-1 1 0,4 2-1,19 9-6361</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18.157"/>
    </inkml:context>
    <inkml:brush xml:id="br0">
      <inkml:brushProperty name="width" value="0.025" units="cm"/>
      <inkml:brushProperty name="height" value="0.025" units="cm"/>
    </inkml:brush>
  </inkml:definitions>
  <inkml:trace contextRef="#ctx0" brushRef="#br0">93 0 15855,'0'0'9065,"-3"8"-7549,-25 59 1439,17-45-2541,1 1-1,1 0 1,1 1 0,1 0-1,2 0 1,-6 43 0,11-65-402,1 0 0,-1-1 0,1 1 0,-1-1 0,1 1 1,0-1-1,0 1 0,-1-1 0,1 1 0,0-1 0,0 0 1,1 1-1,-1-1 0,0 0 0,0 0 0,1 0 1,-1 0-1,0 0 0,1 0 0,-1 0 0,1-1 0,-1 1 1,1 0-1,0-1 0,-1 1 0,1-1 0,-1 0 0,1 0 1,0 1-1,0-1 0,2 0 0,69 0 67,-55 0-163,20 1-629,39-1-2896,-31-10-4491,-35 5 2745</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18.486"/>
    </inkml:context>
    <inkml:brush xml:id="br0">
      <inkml:brushProperty name="width" value="0.025" units="cm"/>
      <inkml:brushProperty name="height" value="0.025" units="cm"/>
    </inkml:brush>
  </inkml:definitions>
  <inkml:trace contextRef="#ctx0" brushRef="#br0">1 9 16111,'0'0'5638,"53"23"-3140,-7-18-416,16-1-192,17-4-577,11 0-384,7 0-481,-2-4-288,-8-1-96,-8 0-32,-16-1-128,-13-1-416,-13 4-385,-7 1-833,-5-2-1441,-10 3-1185,-8-3-2274</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19.123"/>
    </inkml:context>
    <inkml:brush xml:id="br0">
      <inkml:brushProperty name="width" value="0.025" units="cm"/>
      <inkml:brushProperty name="height" value="0.025" units="cm"/>
    </inkml:brush>
  </inkml:definitions>
  <inkml:trace contextRef="#ctx0" brushRef="#br0">271 187 15150,'0'0'5349,"-9"-2"-3683,-3-1-1304,0 1 0,-1 0 1,1 1-1,0 0 0,0 1 0,-1 1 1,1 0-1,0 0 0,-17 5 0,23-5-245,1 1 0,-1 0 1,1 1-1,0-1 0,0 1 0,0 0 0,0 0 0,0 0 0,0 1 0,1-1 1,0 1-1,0 0 0,0 1 0,0-1 0,1 1 0,0 0 0,-1-1 0,2 1 0,-1 1 1,1-1-1,-1 0 0,2 1 0,-1-1 0,-1 8 0,2-10-54,0 0-1,0-1 1,1 1-1,0 0 0,-1 0 1,1 0-1,0 0 1,0-1-1,0 1 1,1 0-1,-1 0 1,1 0-1,-1-1 1,1 1-1,0 0 1,0 0-1,0-1 0,1 1 1,-1-1-1,0 1 1,1-1-1,0 0 1,0 0-1,-1 1 1,1-1-1,1 0 1,-1-1-1,3 3 1,-1-2 32,0 0 1,0-1 0,0 0-1,1 0 1,-1 0 0,0 0 0,0-1-1,1 0 1,-1 1 0,1-2-1,-1 1 1,0 0 0,1-1 0,-1 0-1,0 0 1,0 0 0,0-1 0,7-2-1,-1-1-69,1-1 0,-1 0 0,0-1-1,-1 0 1,0 0 0,0-1 0,0 0-1,-1-1 1,0 0 0,-1 0 0,0 0-1,7-13 1,-9 14-20,0-1-1,-1 1 1,0-1-1,0 0 0,-1 0 1,0-1-1,-1 1 1,0-1-1,0 1 0,-1-1 1,0 0-1,-1 1 1,0-1-1,-1 0 1,-1-11-1,0 16-5,0 0 0,-1 0 0,1 0 0,-1 1 0,0-1 0,0 1 0,0 0 0,0 0 0,-1 0 0,0 0 0,0 1 0,0-1 0,0 1 0,0 0 0,-1 0 0,1 1 0,-1-1 0,0 1 0,0 0 0,0 1 0,-9-3 0,1 0 0,0 1 0,0 1 0,0 0 0,0 1 0,0 0 0,0 1 0,-24 2 0,33-1-76,0 0 0,0 0 0,0 0-1,0 1 1,0 0 0,1-1 0,-1 1 0,0 0 0,1 1 0,0-1-1,-1 1 1,1-1 0,0 1 0,0 0 0,0 0 0,-4 7-1,6-9-3,0 1-1,0 0 0,0 0 0,1 0 0,-1 0 0,0 0 0,1 0 0,-1 0 0,1 0 1,0 0-1,0 0 0,0 0 0,0 0 0,0 0 0,0 0 0,0 0 0,1 0 0,-1 0 0,1 0 1,-1 0-1,1-1 0,0 1 0,0 0 0,0 0 0,0 0 0,0-1 0,0 1 0,1 0 1,-1-1-1,0 1 0,1-1 0,-1 0 0,1 1 0,-1-1 0,4 1 0,2 4-1447,1-1-1,0-1 1,0 0-1,0 0 1,11 3-1,16 4-5176</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4:32.720"/>
    </inkml:context>
    <inkml:brush xml:id="br0">
      <inkml:brushProperty name="width" value="0.025" units="cm"/>
      <inkml:brushProperty name="height" value="0.025" units="cm"/>
    </inkml:brush>
  </inkml:definitions>
  <inkml:trace contextRef="#ctx0" brushRef="#br0">188 9 5349,'-9'8'625,"-9"10"799,0 0 0,2 0 1,0 2-1,1 0 1,1 1-1,-16 32 0,21-34-890,0 2 0,2-1 0,0 1 0,2 0 0,0 0 0,1 1 0,1-1 0,0 30 0,3-23-126,1 0 0,1 0-1,8 37 1,-7-53-287,1 1 1,0-1-1,0 0 1,1 0-1,1 0 1,0-1-1,0 1 1,1-1-1,13 15 1,-18-23-84,0 0 0,1-1 0,0 1 0,-1 0 0,1-1 0,0 0 0,0 1 0,0-1 0,1-1 0,-1 1 0,0 0 0,1-1 0,-1 1 0,1-1 0,0 0 0,-1 0 0,1-1 0,0 1 0,-1-1 0,1 0 1,0 0-1,0 0 0,-1 0 0,1-1 0,0 1 0,-1-1 0,1 0 0,0 0 0,-1 0 0,1-1 0,-1 1 0,0-1 0,5-3 0,2-1 226,-1-2-1,1 1 1,-2-2-1,1 1 1,-1-1-1,0 0 1,-1-1 0,0 0-1,7-13 1,3-10 217,-2-1 0,-1 0-1,-2-1 1,-1-1 0,11-66 0,-14 48 108,-3-1 1,-2 0-1,-5-70 0,3 124-587,-1-1 0,0 0 0,0 1 1,-1-1-1,1 1 0,0-1 0,0 0 0,-1 1 0,1-1 1,-1 1-1,0-1 0,1 1 0,-1-1 0,0 1 0,0-1 1,0 1-1,0 0 0,0 0 0,0-1 0,0 1 0,0 0 1,0 0-1,-1 0 0,1 0 0,0 0 0,-1 1 0,1-1 1,-1 0-1,1 0 0,-1 1 0,1-1 0,-1 1 0,1 0 1,-1-1-1,0 1 0,1 0 0,-1 0 0,1 0 0,-1 0 1,0 0-1,1 0 0,-1 1 0,0-1 0,1 0 0,-1 1 1,1-1-1,-1 1 0,1 0 0,-3 1 0,-4 1-83,0 1-1,0 0 1,1 0-1,0 1 1,0 0 0,0 0-1,0 0 1,-6 8-1,9-8-350,-12 13-2461,1 0-3535,6-6-4430</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19.510"/>
    </inkml:context>
    <inkml:brush xml:id="br0">
      <inkml:brushProperty name="width" value="0.025" units="cm"/>
      <inkml:brushProperty name="height" value="0.025" units="cm"/>
    </inkml:brush>
  </inkml:definitions>
  <inkml:trace contextRef="#ctx0" brushRef="#br0">60 1 15246,'0'0'13645,"-7"12"-11819,3-7-1596,-33 66 1046,35-67-1242,0 1 0,0 0 0,1 0 0,0-1 0,0 1 0,0 0 0,0 0 0,1 0 0,-1 0 0,1 0 0,1 0 0,-1 0 0,1 0 0,0 0 0,2 9 0,-2-12-86,1 0 0,-1-1 0,1 1 0,-1 0 0,1-1 0,-1 0 0,1 1 0,0-1 0,0 0 0,0 0 0,0 0 1,0 0-1,0 0 0,0 0 0,0-1 0,0 1 0,0 0 0,0-1 0,0 0 0,0 0 0,1 0 0,-1 0 0,0 0 0,0 0 0,0 0 0,1 0 0,-1-1 0,2 0 0,2 0-285,0-1 0,0 1-1,0-1 1,0 0-1,0-1 1,0 1 0,0-1-1,8-6 1,-4-1-1870,0 0-1,-1 0 1,0-1 0,13-21 0,15-18-2655,-40 57 12962,-1 5-5300,-6 14-738,-12 12 64,-54 107 1441,69-129-3846,1-1 0,0 2-1,1-1 1,1 0 0,1 1 0,0 0-1,-1 21 1,5-19-6250,4-9-6272</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1.506"/>
    </inkml:context>
    <inkml:brush xml:id="br0">
      <inkml:brushProperty name="width" value="0.025" units="cm"/>
      <inkml:brushProperty name="height" value="0.025" units="cm"/>
    </inkml:brush>
  </inkml:definitions>
  <inkml:trace contextRef="#ctx0" brushRef="#br0">168 271 11211,'0'0'6747,"-1"-10"-2935,1 4-3336,-1 0 1,0 1-1,0-1 1,0 0-1,-1 1 0,0 0 1,0-1-1,0 1 1,-5-8-1,6 11-392,-1 1-1,1-1 1,0 0 0,-1 1-1,1-1 1,-1 1 0,0 0-1,1-1 1,-1 1-1,0 0 1,0 0 0,0 0-1,0 0 1,0 0-1,0 1 1,0-1 0,0 1-1,0-1 1,0 1 0,0 0-1,0 0 1,0 0-1,-1 0 1,1 0 0,0 0-1,0 0 1,0 1-1,0-1 1,0 1 0,0 0-1,0-1 1,0 1 0,0 0-1,0 0 1,0 0-1,-1 2 1,-3 1-24,0 0 1,1 1-1,0-1 0,0 1 0,0 0 1,1 1-1,-1-1 0,1 1 1,0 0-1,1 0 0,-4 8 0,4-9 8,1 1-1,-1-1 0,1 1 1,0-1-1,1 1 0,0 0 0,-1 0 1,2-1-1,-1 1 0,1 0 1,0 0-1,0 0 0,2 10 1,-2-15-61,1 0 0,0 0 0,-1 0 0,1 0 0,0 0 0,0 0 0,0 0 0,-1 0 0,1 0 0,0 0 0,0-1 0,0 1 0,1 0 0,-1-1 0,0 1 0,0-1 0,0 1 0,0-1 0,0 0 0,1 1 0,-1-1 0,0 0 0,0 0 0,1 0 0,-1 0 0,0 0 0,3 0 0,36-7 197,-29 2-174,0-1 0,-1 0-1,1-1 1,-1 0 0,0 0 0,-1-1-1,0 0 1,0-1 0,11-15 0,-2 1-3,-1 0 0,-1-1 0,13-27 0,-20 34 15,-1 0 1,-1 0 0,0 0 0,-2-1-1,0 0 1,3-22 0,-8 41-41,0-1 0,0 0 0,0 0 0,0 0 1,0 0-1,0 0 0,0 0 0,0 0 0,0 0 1,-1 0-1,1 0 0,0 0 0,0 0 0,0 0 1,0 0-1,0 0 0,0 0 0,0 0 0,0 0 1,0 0-1,-1 0 0,1 0 0,0 0 0,0 0 1,0 0-1,0 0 0,0 0 0,0 0 0,0 0 1,0 0-1,0-1 0,0 1 0,-1 0 0,1 0 1,0 0-1,0 0 0,0 0 0,0 0 0,0 0 1,0 0-1,0 0 0,0 0 0,0 0 0,0-1 1,0 1-1,0 0 0,0 0 0,0 0 0,0 0 1,0 0-1,0 0 0,0 0 0,0 0 0,0-1 1,0 1-1,0 0 0,0 0 0,0 0 0,0 0 1,0 0-1,-9 12 116,-9 18-2,10-7-116,0 0 0,2 1 0,0 0 0,2 0 0,1 1 0,1-1 0,0 1 0,2 0 0,3 25 0,-2-46-181,0 0-1,0 0 1,0 0-1,0 0 1,0 0-1,1-1 1,0 1 0,0 0-1,0-1 1,0 1-1,0-1 1,1 0-1,0 0 1,-1 0-1,1 0 1,0 0 0,0-1-1,4 3 1,-5-4-13,0 0 0,0 0 0,0 0 0,1 0 0,-1 0 0,0-1 0,0 1 0,0-1 0,1 1 0,-1-1 0,0 0 0,0 0 0,1 0 0,-1 0 1,0 0-1,0-1 0,0 1 0,1-1 0,-1 1 0,0-1 0,0 0 0,0 0 0,0 0 0,0 0 0,0 0 0,0 0 0,0-1 0,-1 1 0,1-1 0,0 1 0,-1-1 0,1 0 0,1-2 1,10-13-6774</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1.864"/>
    </inkml:context>
    <inkml:brush xml:id="br0">
      <inkml:brushProperty name="width" value="0.025" units="cm"/>
      <inkml:brushProperty name="height" value="0.025" units="cm"/>
    </inkml:brush>
  </inkml:definitions>
  <inkml:trace contextRef="#ctx0" brushRef="#br0">18 11 16496,'0'0'12267,"-16"63"-10281,15-40-577,1 0-800,0-2-609,10-7 0,5-4 0,6-6 0,-1-4 0,3-1-1634,-3-13-1408,-1-4-1283,-2-4-639,0-1-1795</inkml:trace>
  <inkml:trace contextRef="#ctx0" brushRef="#br0" timeOffset="1">235 1 14414,'0'0'8648,"-15"63"-5669,-2-26-641,-2 6-352,0 5-449,0 2-672,2 1-865,4-1 0,3-4 0,4-4-416,6-8-3108,0-9-5732</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8.532"/>
    </inkml:context>
    <inkml:brush xml:id="br0">
      <inkml:brushProperty name="width" value="0.025" units="cm"/>
      <inkml:brushProperty name="height" value="0.025" units="cm"/>
    </inkml:brush>
  </inkml:definitions>
  <inkml:trace contextRef="#ctx0" brushRef="#br0">0 12 11691,'0'0'13837,"52"16"-11146,-11-14-481,15-2-609,12 0-864,7 0-737,2 0 0,-2-5 0,-8-2 0,-16 2-1473,-20 1-1282,-21-1-416,-12 2-288,-31 3-2307,-16 0-6854</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8.856"/>
    </inkml:context>
    <inkml:brush xml:id="br0">
      <inkml:brushProperty name="width" value="0.025" units="cm"/>
      <inkml:brushProperty name="height" value="0.025" units="cm"/>
    </inkml:brush>
  </inkml:definitions>
  <inkml:trace contextRef="#ctx0" brushRef="#br0">1 10 12812,'0'0'7912,"64"13"-5350,-8-13-1473,10 0-32,4 0-192,0-6-545,-7-1-512,-6 1-4132,-11 3-9641</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5.695"/>
    </inkml:context>
    <inkml:brush xml:id="br0">
      <inkml:brushProperty name="width" value="0.025" units="cm"/>
      <inkml:brushProperty name="height" value="0.025" units="cm"/>
    </inkml:brush>
  </inkml:definitions>
  <inkml:trace contextRef="#ctx0" brushRef="#br0">267 1 12876,'-10'29'7444,"-1"2"-3521,-42 120-2547,51-148-1362,1 0 0,0 0 0,0 0-1,0 0 1,0 1 0,1-1 0,-1 0 0,1 0 0,0 0 0,0 1 0,0 3-1,0-7-1,0 0 0,0 1 0,1-1-1,-1 1 1,0-1 0,1 0 0,-1 1-1,0-1 1,0 0 0,1 0-1,-1 1 1,0-1 0,1 0 0,-1 0-1,1 1 1,-1-1 0,0 0 0,1 0-1,-1 0 1,1 0 0,-1 0 0,0 0-1,1 0 1,-1 0 0,1 0-1,-1 0 1,1 0 0,24-6 363,-18 3-284,6-3-26,1 0 1,0 2 0,0 0-1,18-3 1,-30 6-65,0 1 1,0-1-1,0 1 1,0 0-1,0 0 1,1 0-1,-1 0 1,0 0-1,0 0 1,0 0-1,0 1 1,0-1-1,0 1 1,0 0-1,0-1 1,0 1-1,0 0 1,0 0-1,-1 0 0,1 1 1,0-1-1,0 0 1,-1 1-1,1-1 1,-1 1-1,0-1 1,1 1-1,-1 0 1,0-1-1,0 1 1,0 0-1,0 0 1,0 0-1,0 0 1,-1 0-1,1 0 1,0 4-1,0 5 172,-1 1-1,0 0 1,0 0-1,-1 0 1,-1-1-1,0 1 0,-1-1 1,0 1-1,-1-1 1,0 0-1,0 0 1,-1 0-1,-1-1 1,0 0-1,0 0 1,-1 0-1,-1-1 1,1 0-1,-1 0 1,-1-1-1,1 0 1,-2-1-1,1 1 0,-1-2 1,-10 7-1,14-11-105,1 1 0,-1-1-1,0-1 1,1 1 0,-1-1-1,0 1 1,0-2 0,0 1-1,0-1 1,0 0 0,0 0-1,1 0 1,-1-1 0,0 0-1,0 0 1,0-1 0,0 1-1,1-1 1,-1-1 0,1 1-1,0-1 1,-1 0 0,1 0-1,0 0 1,1-1 0,-1 0 0,-7-7-1,5 3-309,0 0 0,1 0 0,0 0 0,0-1 0,1 0 0,-7-16-1,8 15-908,0-1 0,0 0 0,1-1 0,1 1 0,-2-20 0,3-24-5927,1-1-3112</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6.022"/>
    </inkml:context>
    <inkml:brush xml:id="br0">
      <inkml:brushProperty name="width" value="0.025" units="cm"/>
      <inkml:brushProperty name="height" value="0.025" units="cm"/>
    </inkml:brush>
  </inkml:definitions>
  <inkml:trace contextRef="#ctx0" brushRef="#br0">1 45 15086,'0'0'7047,"57"-36"-4357,-29 30-1024,2 3-161,6 3-640,5 0-705,0 0-160,-3 8-2274,-1 3-2530,-7 1-4261</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6.379"/>
    </inkml:context>
    <inkml:brush xml:id="br0">
      <inkml:brushProperty name="width" value="0.025" units="cm"/>
      <inkml:brushProperty name="height" value="0.025" units="cm"/>
    </inkml:brush>
  </inkml:definitions>
  <inkml:trace contextRef="#ctx0" brushRef="#br0">221 0 15086,'0'0'6663,"-1"69"-4613,-13-29-705,-2-1-1025,-2 4 32,-5 2 65,-1 0-225,-3-5-160,1-1 32,6-9-32,3-5-352,3-12-897,6-11-1602,1-2-1825,4-15-5158</inkml:trace>
  <inkml:trace contextRef="#ctx0" brushRef="#br0" timeOffset="1">0 117 21428,'0'0'6919,"56"19"-5670,-30-4-576,5 5-385,1-1-256,1 0 32,3-3-897,-3-6-2562,-3-4-3876</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8.923"/>
    </inkml:context>
    <inkml:brush xml:id="br0">
      <inkml:brushProperty name="width" value="0.025" units="cm"/>
      <inkml:brushProperty name="height" value="0.025" units="cm"/>
    </inkml:brush>
  </inkml:definitions>
  <inkml:trace contextRef="#ctx0" brushRef="#br0">0 10 8680,'0'0'16624,"70"20"-13837,-20-18-1442,13-2-320,9 0-256,2-2-577,-2-9-192,-13 4-481,-16 0-1537,-17 3-1313,-21 4-673,-34 2-5765,-6 9-641</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9.297"/>
    </inkml:context>
    <inkml:brush xml:id="br0">
      <inkml:brushProperty name="width" value="0.025" units="cm"/>
      <inkml:brushProperty name="height" value="0.025" units="cm"/>
    </inkml:brush>
  </inkml:definitions>
  <inkml:trace contextRef="#ctx0" brushRef="#br0">0 2 14478,'0'0'10762,"53"22"-8744,-8-22-1346,11 0-319,6 0-225,-1-5-96,-2 1-2466,-11-2-3620,-11-2-6054</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1:59.734"/>
    </inkml:context>
    <inkml:brush xml:id="br0">
      <inkml:brushProperty name="width" value="0.025" units="cm"/>
      <inkml:brushProperty name="height" value="0.025" units="cm"/>
    </inkml:brush>
  </inkml:definitions>
  <inkml:trace contextRef="#ctx0" brushRef="#br0">135 48 5349,'0'0'6796,"-11"0"-4789,-5-1-1395,-3 0 894,1 0 0,-34 4 0,52-2-1418,1-1 0,-1 0-1,1 0 1,-1 0-1,1 1 1,-1-1 0,0 0-1,1 0 1,-1 1 0,1-1-1,-1 0 1,0 1-1,1-1 1,-1 1 0,0-1-1,0 0 1,1 1 0,-1-1-1,0 1 1,0-1-1,0 1 1,1-1 0,-1 1-1,0-1 1,0 1 0,0-1-1,0 1 1,0-1 0,0 1-1,0-1 1,0 1-1,0-1 1,0 1 0,0-1-1,0 1 1,-1-1 0,1 1-1,0-1 1,0 1-1,0-1 1,-1 0 0,1 1-1,0-1 1,0 1 0,-1-1-1,1 0 1,0 1-1,-1-1 1,1 0 0,-1 1-1,1-1 1,-1 1 0,176-3 3594,236-49-3104,-595 53 415,-61 32-808,68-8 137,416-51-119,185-20-158,-390 42-42,-87 5 32,-73-7 0,-45 2 112,153 4-908,0 1 1,0 1-1,0 1 1,0 0-1,1 1 1,0 1-1,-21 10 1,20-5-4237,15-4-3123</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9.641"/>
    </inkml:context>
    <inkml:brush xml:id="br0">
      <inkml:brushProperty name="width" value="0.025" units="cm"/>
      <inkml:brushProperty name="height" value="0.025" units="cm"/>
    </inkml:brush>
  </inkml:definitions>
  <inkml:trace contextRef="#ctx0" brushRef="#br0">0 320 11531,'0'0'11744,"10"-1"-8717,2-1-2465,0-1 0,0-1 1,-1 0-1,1 0 0,-1-1 0,0-1 0,0 0 0,-1 0 0,17-14 1,11-8-423,-1-1 1,-2-2-1,-2-1 1,0-2-1,42-57 1,-68 78-141,-12 16 0,-15 23 0,7-2-350,2 1 1,0 0-1,1 1 0,2 0 1,0 1-1,2 0 0,1 0 1,1 0-1,1 0 0,2 1 1,2 43-1,0-70 73,-1 1 0,0-1 0,0 0 0,0 1 0,1-1-1,-1 0 1,1 0 0,-1 1 0,1-1 0,-1 0 0,1 0 0,0 0 0,0 0 0,-1 0-1,1 0 1,0 0 0,2 1 0,14 4-5903,9-5-6899</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50.011"/>
    </inkml:context>
    <inkml:brush xml:id="br0">
      <inkml:brushProperty name="width" value="0.025" units="cm"/>
      <inkml:brushProperty name="height" value="0.025" units="cm"/>
    </inkml:brush>
  </inkml:definitions>
  <inkml:trace contextRef="#ctx0" brushRef="#br0">113 5 24888,'0'0'6651,"11"-1"-6112,-6 0-505,-2 0-15,1 1-1,-1-1 1,1 1 0,-1 0-1,1 0 1,-1 0-1,1 0 1,-1 0 0,0 1-1,1 0 1,-1-1-1,1 1 1,-1 0 0,0 1-1,0-1 1,0 1-1,0-1 1,0 1 0,0 0-1,0 0 1,2 3-1,10 8 31,-2 1-1,0 1 0,21 31 1,-31-42-49,0 0 0,-1 1 0,0-1 1,0 1-1,-1 0 0,1-1 0,-1 1 0,0 0 1,0 7-1,-1-9 2,0-1 0,0 1-1,0 0 1,-1-1 0,1 1 0,-1-1 0,0 1-1,0 0 1,0-1 0,0 0 0,0 1-1,0-1 1,-1 0 0,1 0 0,-1 1 0,1-1-1,-1 0 1,-4 3 0,-8 6 3,-1-1 0,0 0 0,-25 11 0,25-13-6,0 0 0,0 1 0,-25 21 0,72-28 1,10-9 0,-30 5 0,1 0 0,-1 0 0,1 1 0,0 0 0,23 3 0,-33-1 0,-1-1 0,1 1 0,0 0 0,-1 0 0,1 0 0,-1 0 0,1 0 0,-1 1 0,0-1 0,1 1 0,-1-1 0,0 1 0,0 0 0,0 0 0,0 0 0,-1 0 0,1 0 0,-1 1 0,1-1 0,-1 0 0,1 1 0,-1-1 0,0 1 0,0-1 0,-1 1 0,1 0 0,0-1 0,-1 1 0,0 0 0,1-1 0,-1 1 0,-1 4 0,1 0 0,0 0 0,-1 0 0,0 0 0,0 0 0,-1 1 0,0-2 0,0 1 0,-1 0 0,0 0 0,0-1 0,0 1 0,-1-1 0,0 0 0,0 0 0,-1-1 0,0 1 0,0-1 0,0 0 0,0 0 0,-1-1 0,-11 8 0,9-7 0,1 0 0,-1-1 0,0-1 0,0 1 0,0-1 0,-1 0 0,1-1 0,0 0 0,-1 0 0,0-1 0,1 0 0,-1-1 0,0 1 0,0-2 0,1 1 0,-1-1 0,0-1 0,-9-2 0,14 2-132,0 1 0,0-1-1,0-1 1,0 1 0,1 0 0,-1-1 0,1 0-1,0 1 1,0-2 0,-5-5 0,-15-21-3940,18 22 2589,-3-2-10374</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6:04.900"/>
    </inkml:context>
    <inkml:brush xml:id="br0">
      <inkml:brushProperty name="width" value="0.025" units="cm"/>
      <inkml:brushProperty name="height" value="0.025" units="cm"/>
    </inkml:brush>
  </inkml:definitions>
  <inkml:trace contextRef="#ctx0" brushRef="#br0">124 11 9417,'0'0'9865,"10"0"-8279,277 8 1583,158-20-4278,-744 37 277,-177 8 4670,530-36-3912,77-13-1,1-1-182,10 10 177,157 13 0,-1077-32 1228,759 26-1152,15-1-9,0 1-1,0-1 1,0 1 0,0 1 0,0-1-1,1 0 1,-1 1 0,0 0 0,0 0 0,-7 2-1,11-2 1,0-1-1,0 0 0,0 0 0,-1 0 1,1 0-1,0 0 0,0 1 1,0-1-1,0 0 0,0 0 1,0 0-1,0 0 0,0 0 1,0 1-1,0-1 0,0 0 0,0 0 1,0 0-1,0 1 0,0-1 1,0 0-1,0 0 0,0 0 1,0 0-1,0 1 0,0-1 1,0 0-1,0 0 0,0 0 0,0 0 1,0 1-1,0-1 0,0 0 1,0 0-1,0 0 0,1 0 1,-1 0-1,0 1 0,0-1 0,0 0 1,0 0-1,0 0 0,0 0 1,1 0-1,-1 0 0,0 0 1,0 0-1,0 0 0,0 0 1,1 1-1,-1-1 0,0 0 0,0 0 1,0 0-1,0 0 0,1 0 1,-1 0-1,0 0 0,0 0 1,0 0-1,1 0 0,-1-1 0,0 1 1,0 0-1,0 0 0,0 0 1,1 0-1,-1 0 0,16 2-1051,0 0-1,0-1 0,24-2 0,-16 1-14,69-2-4200</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6:28.191"/>
    </inkml:context>
    <inkml:brush xml:id="br0">
      <inkml:brushProperty name="width" value="0.025" units="cm"/>
      <inkml:brushProperty name="height" value="0.025" units="cm"/>
    </inkml:brush>
  </inkml:definitions>
  <inkml:trace contextRef="#ctx0" brushRef="#br0">36 10 4676,'0'0'8665,"-8"-1"-7400,-19 0 297,56 7 1750,69 0-2087,117-6 0,-81-2-1225,343 2-427,-752-17 2541,-117 17-171,1001 6-2728,-926 16 946,138-6-4485,156-15-1111</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6.849"/>
    </inkml:context>
    <inkml:brush xml:id="br0">
      <inkml:brushProperty name="width" value="0.025" units="cm"/>
      <inkml:brushProperty name="height" value="0.025" units="cm"/>
    </inkml:brush>
  </inkml:definitions>
  <inkml:trace contextRef="#ctx0" brushRef="#br0">0 34 17168,'0'0'12524,"82"-5"-11563,-33 5-737,5 0-160,0-3 0,-4-4-1153,-8-2-3459,-10 0-5221</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7.893"/>
    </inkml:context>
    <inkml:brush xml:id="br0">
      <inkml:brushProperty name="width" value="0.025" units="cm"/>
      <inkml:brushProperty name="height" value="0.025" units="cm"/>
    </inkml:brush>
  </inkml:definitions>
  <inkml:trace contextRef="#ctx0" brushRef="#br0">329 1 16816,'-10'0'1756,"2"0"-1424,-1 0 0,1 1-1,-1 1 1,0-1 0,1 1 0,0 1-1,0 0 1,0 0 0,0 0 0,0 1-1,0 0 1,1 1 0,-11 8 0,1 0-147,1 1 1,0 1 0,1 0-1,1 1 1,1 1 0,0 0-1,1 1 1,0 0 0,2 1-1,0 0 1,2 1 0,0 0-1,1 0 1,0 1-1,2 0 1,1 0 0,-2 26-1,5-44-159,1 0 0,0 1 0,0-1 0,0 0 0,0 0-1,1 0 1,-1 0 0,1 0 0,0 0 0,0 0 0,0 0-1,0 0 1,1 0 0,-1 0 0,1 0 0,0-1 0,-1 1-1,1-1 1,3 4 0,-2-4 55,0 0-1,1-1 1,-1 1-1,1-1 1,-1 1-1,1-1 1,-1 0-1,1 0 0,-1-1 1,1 1-1,0-1 1,0 1-1,-1-1 1,1 0-1,7-2 1,-1 0 92,0 0 0,-1-1 0,1 0 0,-1 0 0,0-1 0,0 0 0,0-1 0,0 0 0,-1-1 0,0 0 0,0 0 0,0 0 0,7-10 0,-10 12-90,-1 0-1,0 0 1,0-1-1,0 0 1,-1 0 0,1 0-1,-1 0 1,0 0-1,-1-1 1,1 0-1,-1 1 1,0-1 0,-1 0-1,1 0 1,-1 0-1,0 0 1,-1 0 0,0 0-1,0 0 1,0 0-1,0 0 1,-1 0-1,-1-6 1,0 8-83,0 1 0,0 0 0,0 0 0,0 0 0,0 0 0,0 0 0,-1 1 0,0-1 0,1 1 0,-1-1 0,0 1 0,0 0 0,0 0 0,0 0 0,-1 1 0,1-1 0,0 1 0,-1 0 0,1 0 0,-1 0 0,0 0 0,1 0 0,-1 1 0,1 0 0,-1 0 0,0 0 0,-4 0 0,1 0 0,-1 1 0,0-1 0,0 1 0,1 1 0,-1 0 0,1 0 0,-1 0 0,1 1 0,0 0 0,0 0 0,0 1 0,-7 4 0,10-4-139,0 0 0,0 0-1,0 0 1,0 0 0,1 1 0,0 0 0,0-1-1,0 1 1,-3 9 0,5-13 78,1 1 1,-1-1-1,1 0 1,0 0-1,-1 1 1,1-1-1,0 0 1,0 0-1,0 1 1,0-1-1,0 0 1,0 1-1,0-1 1,0 0-1,1 0 1,-1 1-1,0-1 0,1 0 1,-1 0-1,1 0 1,-1 1-1,1-1 1,0 0-1,0 0 1,-1 0-1,1 0 1,0 0-1,0 0 1,0 0-1,0 0 1,0-1-1,0 1 1,0 0-1,0-1 0,0 1 1,1 0-1,-1-1 1,0 1-1,0-1 1,0 0-1,1 1 1,-1-1-1,0 0 1,1 0-1,-1 0 1,0 0-1,2 0 1,15 2-2067,0-2 0,0 0 0,0 0 0,0-2 0,0 0 0,24-7 0,17-10-9020</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8.251"/>
    </inkml:context>
    <inkml:brush xml:id="br0">
      <inkml:brushProperty name="width" value="0.025" units="cm"/>
      <inkml:brushProperty name="height" value="0.025" units="cm"/>
    </inkml:brush>
  </inkml:definitions>
  <inkml:trace contextRef="#ctx0" brushRef="#br0">22 0 17200,'0'0'8296,"-20"49"-6310,19-24-641,1 5-320,0-3-512,8-3-353,11-6-32,6-11-96,7-7-32,-2-3-352,0-14-481,-4-7-961,-5-2-1249,-4 4-1089,-7 1-96,-4 8-1633</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8.594"/>
    </inkml:context>
    <inkml:brush xml:id="br0">
      <inkml:brushProperty name="width" value="0.025" units="cm"/>
      <inkml:brushProperty name="height" value="0.025" units="cm"/>
    </inkml:brush>
  </inkml:definitions>
  <inkml:trace contextRef="#ctx0" brushRef="#br0">131 1 9929,'0'0'4036,"-31"65"-224,13-29-769,1-2-129,1 0 1,-1-1-320,3-1-706,2 0-896,6-5-704,6-3-257,0-3-417,2-4-1889,10-10-2883,1-7-2978</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6:29.097"/>
    </inkml:context>
    <inkml:brush xml:id="br0">
      <inkml:brushProperty name="width" value="0.025" units="cm"/>
      <inkml:brushProperty name="height" value="0.025" units="cm"/>
    </inkml:brush>
  </inkml:definitions>
  <inkml:trace contextRef="#ctx0" brushRef="#br0">0 2 13677,'0'0'7853,"13"4"-6711,20 3-531,-1-1 0,1-1 0,61 0 0,118-11 1172,-120 2-1189,427-15-2500,-1037 68 2851,437-38-689,-161 25 315,438-44-544,94-1-475,-40 3 106,-234 3 334,-21-2-11,-28-3-40,-143-8 837,-230 8 0,290 8-1303,115 0 430,-12-1-1557,12 1 1540,1 0 0,0-1 0,0 1 0,0 0 0,0 0 0,0 0 0,-1 0 0,1-1 0,0 1 0,0 0 0,0 0 0,0 0 0,0 0 0,0-1 0,0 1 0,0 0 0,0 0 0,-1 0 0,1-1 0,0 1 0,0 0 0,0 0 0,0 0 0,0-1 0,0 1 0,1 0 0,-1 0 0,0 0 0,0-1 0,0 1 0,0 0 0,0 0 0,0 0 0,0-1 0,0 1 0,0 0 0,0 0 0,1 0 0,-1 0 0,0-1 0,0 1 0,0 0 0,0 0 0,0 0 0,1 0 0,-1 0 0,0 0 0,0-1 0,0 1 0,1 0 0,-1 0 0,0 0 0,0 0 0,0 0 0,1 0 0,-1 0 0,0 0 0,1 0 0,26-16-11259</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39.692"/>
    </inkml:context>
    <inkml:brush xml:id="br0">
      <inkml:brushProperty name="width" value="0.025" units="cm"/>
      <inkml:brushProperty name="height" value="0.025" units="cm"/>
    </inkml:brush>
  </inkml:definitions>
  <inkml:trace contextRef="#ctx0" brushRef="#br0">0 76 19474,'0'0'2558,"12"-7"-1203,6-3-956,0 0-1,0 2 0,1 0 0,0 1 0,1 1 0,34-6 0,-33 9-145,1 0-1,0 2 1,0 0 0,0 2 0,25 3-1,-45-4-249,-1 0 0,1 1-1,0-1 1,0 1 0,0-1 0,0 1 0,0-1-1,0 1 1,-1 0 0,1 0 0,0 0-1,-1 0 1,1 0 0,-1 1 0,1-1-1,-1 0 1,1 1 0,-1-1 0,0 1-1,0-1 1,0 1 0,0-1 0,0 1-1,0 0 1,0 0 0,0 0 0,-1-1-1,1 1 1,-1 0 0,1 0 0,-1 0 0,0 0-1,0 0 1,0 0 0,0 0 0,0 0-1,0 0 1,0 0 0,-1 0 0,1-1-1,-1 1 1,1 0 0,-1 0 0,0 0-1,-1 2 1,-3 6 63,1-2-1,-2 1 1,1 0-1,-1-1 1,0 0-1,-1-1 1,-9 10-1,-15 8 277,0-2-1,-40 22 1,28-18 406,43-27-740,0 0-1,0 0 1,0 0 0,0 0 0,1-1-1,-1 1 1,0 0 0,0 0 0,0 0 0,0 0-1,0 0 1,1 0 0,-1 0 0,0 0-1,0 0 1,0 0 0,0 0 0,0 0-1,0 0 1,1 1 0,-1-1 0,0 0 0,0 0-1,0 0 1,0 0 0,0 0 0,0 0-1,1 0 1,-1 0 0,0 0 0,0 0 0,0 0-1,0 1 1,0-1 0,0 0 0,0 0-1,0 0 1,0 0 0,0 0 0,0 0-1,1 1 1,-1-1 0,0 0 0,0 0 0,0 0-1,0 0 1,0 0 0,0 0 0,0 1-1,0-1 1,0 0 0,0 0 0,0 0-1,0 0 1,0 0 0,-1 1 0,1-1 0,0 0-1,0 0 1,0 0 0,0 0 0,0 0-1,0 0 1,0 0 0,0 1 0,0-1 0,-1 0-1,25 3 155,33-2-154,-53-1 20,1-1-31,1 1 0,-1 1 0,1-1 0,-1 1 0,1 0 0,-1 0 0,0 0 0,0 1 0,1 0 0,-1 0 1,0 1-1,0-1 0,6 5 0,-8-4-2,0 0 1,0 0 0,0 0 0,-1 1-1,1-1 1,-1 1 0,0 0 0,0-1 0,0 1-1,0 0 1,-1 0 0,0 0 0,1 1-1,-1-1 1,-1 0 0,1 0 0,-1 8-1,1-1 1,0-1-1,-1 0 0,-1 1 1,0-1-1,0 0 0,-1 0 1,-1 0-1,1 0 0,-6 12 1,6-18 58,-1 1 1,0 0-1,1-1 1,-1 0 0,-1 0-1,1 0 1,-1 0-1,1 0 1,-1-1 0,0 0-1,-1 0 1,1 0-1,0 0 1,-1 0 0,0-1-1,1 0 1,-1 0-1,0 0 1,0-1 0,-7 2-1,-2 0 14,-1-1-1,0 0 1,1-1-1,-1 0 1,0-1-1,0-1 1,1 0-1,-1-1 1,1-1-1,-1 0 1,1-1-1,0-1 1,-14-6-1,12-2-520,20 5-826,31-1-3275,-18 6 1236,10-5-6488</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2:02.639"/>
    </inkml:context>
    <inkml:brush xml:id="br0">
      <inkml:brushProperty name="width" value="0.025" units="cm"/>
      <inkml:brushProperty name="height" value="0.025" units="cm"/>
    </inkml:brush>
  </inkml:definitions>
  <inkml:trace contextRef="#ctx0" brushRef="#br0">114 95 5221,'-40'6'1869,"-21"-4"8800,49-2-8596,40 14 1472,16-10-2804,0-1 0,75-5 0,-57 0-562,317-16 22,21-1-114,141 23-59,-372 6-4,199 37-1,-313-35 14,-54-12 22,-4 0 43,-17-1-47,1-1 1,0-2-1,-31-8 1,-21-3 21,-185-16-85,-2 11 1,-291 16 0,484 5-7,0 4 0,-120 23-1,290-32-65,389-29-134,-25 3-511,-437 27 711,-17 3 18,-1-1-1,1 0 1,-1-1-1,1-1 1,-1-1-1,25-8 1,-39 12-3,1 0 0,-1 0 0,0 0 0,0-1 0,0 1 0,0 0 0,0 0 0,0 0 0,0 0 0,0 0 0,1 0 1,-1 0-1,0 0 0,0 0 0,0 0 0,0 0 0,0 0 0,0 0 0,0 0 0,0 0 0,0 0 0,1 0 0,-1-1 1,0 1-1,0 0 0,0 0 0,0 0 0,0 0 0,0 0 0,0 0 0,0 0 0,0 0 0,0-1 0,0 1 0,0 0 1,0 0-1,0 0 0,0 0 0,0 0 0,0 0 0,0 0 0,0-1 0,0 1 0,0 0 0,0 0 0,0 0 0,0 0 1,0 0-1,0 0 0,0 0 0,0 0 0,-1-1 0,1 1 0,0 0 0,0 0 0,0 0 0,0 0 0,0 0 0,0 0 1,0 0-1,0 0 0,0 0 0,0 0 0,-1 0 0,1 0 0,0 0 0,-12-3 108,-409 5 52,-4 31-52,364-28-107,-182 32-4351,151-20 958,86-17-4895</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0.052"/>
    </inkml:context>
    <inkml:brush xml:id="br0">
      <inkml:brushProperty name="width" value="0.025" units="cm"/>
      <inkml:brushProperty name="height" value="0.025" units="cm"/>
    </inkml:brush>
  </inkml:definitions>
  <inkml:trace contextRef="#ctx0" brushRef="#br0">420 1 21044,'0'0'4004,"-57"51"-1762,17-10 96,-7 11-1281,-2 7-641,-2 4-319,3-1-130,0-4 66,13-10-578,9-13-512,11-14 224,11-16-192,7-27-4164,8-14 193,0-10-3300</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0.393"/>
    </inkml:context>
    <inkml:brush xml:id="br0">
      <inkml:brushProperty name="width" value="0.025" units="cm"/>
      <inkml:brushProperty name="height" value="0.025" units="cm"/>
    </inkml:brush>
  </inkml:definitions>
  <inkml:trace contextRef="#ctx0" brushRef="#br0">0 1 16496,'0'0'6406,"10"59"-3844,15-36-512,11 1-577,6-3-448,7 2-576,2-2-321,0-1-544,-7-2-3588,-9-1-4260</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0.956"/>
    </inkml:context>
    <inkml:brush xml:id="br0">
      <inkml:brushProperty name="width" value="0.025" units="cm"/>
      <inkml:brushProperty name="height" value="0.025" units="cm"/>
    </inkml:brush>
  </inkml:definitions>
  <inkml:trace contextRef="#ctx0" brushRef="#br0">1 0 18866,'0'0'7175,"6"53"-5606,-6-12-640,2 9-352,-1 6-449,-1 1-64,0-4-64,5-4-513,1-9-1088,-4-10-609,3-9-161,-3-13-1056</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1.316"/>
    </inkml:context>
    <inkml:brush xml:id="br0">
      <inkml:brushProperty name="width" value="0.025" units="cm"/>
      <inkml:brushProperty name="height" value="0.025" units="cm"/>
    </inkml:brush>
  </inkml:definitions>
  <inkml:trace contextRef="#ctx0" brushRef="#br0">0 59 17264,'0'0'8552,"54"-10"-7687,-8 10-64,9-3-577,8-4-160,1-4-768,-6-1-3332,-9-3-4324</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1.799"/>
    </inkml:context>
    <inkml:brush xml:id="br0">
      <inkml:brushProperty name="width" value="0.025" units="cm"/>
      <inkml:brushProperty name="height" value="0.025" units="cm"/>
    </inkml:brush>
  </inkml:definitions>
  <inkml:trace contextRef="#ctx0" brushRef="#br0">22 1 10410,'0'0'10853,"3"8"-8937,0 1-1613,0 1-1,-1 0 1,0 0-1,-1 0 1,0 0-1,-1 0 1,0 1-1,0-1 1,-1 0-1,-1 0 1,-4 19-1,-3 12-180,2 0-1,1 1 1,1 43-1,5-82-112,0-1-1,0 1 1,0-1 0,0 0-1,1 1 1,-1-1-1,1 0 1,0 1 0,-1-1-1,1 0 1,0 1-1,0-1 1,1 0 0,-1 0-1,0 0 1,1 0-1,-1 0 1,1-1 0,0 1-1,-1 0 1,1-1-1,0 1 1,0-1 0,0 1-1,0-1 1,0 0-1,0 0 1,1 0 0,-1 0-1,0 0 1,1-1-1,-1 1 1,0-1 0,1 1-1,-1-1 1,1 0-1,-1 0 1,0 0 0,1 0-1,-1 0 1,4-2-1,4 1-21,0-1-1,0 0 0,0-1 1,-1 0-1,1 0 0,-1-1 0,0 0 1,0-1-1,9-6 0,-9 5-302,0 0 0,0-1 0,0 0 0,-1-1 0,0 0 0,-1 0 0,0-1-1,0 1 1,0-2 0,-1 1 0,-1-1 0,0 0 0,5-13 0,-24 30 1250,0 11-604,0 0-1,1 1 1,1 0 0,1 1-1,0 0 1,2 0 0,0 1-1,2 1 1,0-1 0,1 1-1,-3 26 1,8-45-295,1 2 1,-1-1 0,1 0-1,0 0 1,0 0 0,0 0-1,0 0 1,1 0 0,0 0-1,0 0 1,0 0 0,3 7-1,-3-9-17,1-1-1,0 1 0,-1-1 0,1 1 1,0-1-1,0 1 0,0-1 0,0 0 0,0 0 1,0 0-1,1 0 0,-1 0 0,0-1 0,0 1 1,1-1-1,-1 1 0,0-1 0,1 0 0,-1 0 1,0 0-1,1 0 0,3-1 0,5 0-126,0-1-1,0 0 0,-1-1 0,1 0 1,-1-1-1,0 0 0,0 0 0,0-1 1,0 0-1,16-13 0,30-31-4280,-13-6-5088,-24 21-3169</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2.141"/>
    </inkml:context>
    <inkml:brush xml:id="br0">
      <inkml:brushProperty name="width" value="0.025" units="cm"/>
      <inkml:brushProperty name="height" value="0.025" units="cm"/>
    </inkml:brush>
  </inkml:definitions>
  <inkml:trace contextRef="#ctx0" brushRef="#br0">40 18 17008,'0'0'4388,"-6"12"-2348,0 0-1632,1-1 0,0 2 1,1-1-1,1 0 0,0 1 1,0 0-1,1 0 1,1 0-1,0 0 0,1 0 1,2 20-1,-2-32-444,0 1 1,1 0-1,0 0 0,-1-1 0,1 1 0,0-1 1,0 1-1,0 0 0,0-1 0,0 0 0,0 1 1,1-1-1,-1 0 0,0 1 0,1-1 0,-1 0 1,1 0-1,-1 0 0,1 0 0,-1-1 0,1 1 1,0 0-1,0-1 0,-1 1 0,1-1 0,0 1 1,0-1-1,-1 0 0,1 0 0,0 0 0,0 0 0,0 0 1,-1 0-1,1 0 0,0-1 0,0 1 0,2-1 1,3-1-413,1 0 1,-1 0 0,0-1 0,0 0 0,0 0 0,0-1-1,11-6 1,14-18-735,0-1 0,-2-2 0,-1-1 0,35-50 1,-64 82 1266,0 1 1,0-1-1,0 0 1,0 0-1,0 0 1,0 0-1,0 0 1,0 0 0,0 0-1,1 0 1,-1 0-1,0 0 1,0 0-1,0 0 1,0 0-1,0 0 1,0 0 0,0 0-1,0 0 1,0 0-1,0 0 1,1 0-1,-1 1 1,0-1-1,0 0 1,0-1 0,0 1-1,0 0 1,0 0-1,0 0 1,0 0-1,0 0 1,1 0 0,-1 0-1,0 0 1,0 0-1,0 0 1,0 0-1,0 0 1,0 0-1,0 0 1,0 0 0,0 0-1,0 0 1,0 0-1,1 0 1,-1 0-1,0-1 1,0 1-1,0 0 1,0 0 0,-3 15 1598,-10 21-258,-4 0-1029,-62 141 2210,69-150-2294,1 0 0,1 1 0,2 0 0,-6 46 0,12-70-487,-1 0 0,1-1 0,0 1 0,1-1 0,-1 1 0,0-1 0,1 1 0,0-1 0,1 5 0,-1-7 17,0 1 0,-1-1 0,1 0 0,0 0 0,0 0 0,0 0 0,0 0 0,0-1 0,0 1 0,0 0 0,0 0 0,1-1 0,-1 1 0,0-1 0,0 1 0,1-1 0,-1 1 0,0-1 0,0 0 0,1 1 0,-1-1 0,0 0 0,1 0 0,-1 0 0,0 0 0,2-1 0,27-1-5864</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2.561"/>
    </inkml:context>
    <inkml:brush xml:id="br0">
      <inkml:brushProperty name="width" value="0.025" units="cm"/>
      <inkml:brushProperty name="height" value="0.025" units="cm"/>
    </inkml:brush>
  </inkml:definitions>
  <inkml:trace contextRef="#ctx0" brushRef="#br0">1 32 22069,'0'0'6182,"94"3"-4773,-26-3-224,11-3-512,7-6-481,-1 4-192,-6-4-801,-11 5-1697,-20 0-97,-16 4-1280,-26 0-2820</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2.888"/>
    </inkml:context>
    <inkml:brush xml:id="br0">
      <inkml:brushProperty name="width" value="0.025" units="cm"/>
      <inkml:brushProperty name="height" value="0.025" units="cm"/>
    </inkml:brush>
  </inkml:definitions>
  <inkml:trace contextRef="#ctx0" brushRef="#br0">0 77 18001,'0'0'5381,"67"-5"-3715,-9-7-481,12 2-128,9-1-449,0 0-512,-8-2-2466,-11-1-5477</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3.263"/>
    </inkml:context>
    <inkml:brush xml:id="br0">
      <inkml:brushProperty name="width" value="0.025" units="cm"/>
      <inkml:brushProperty name="height" value="0.025" units="cm"/>
    </inkml:brush>
  </inkml:definitions>
  <inkml:trace contextRef="#ctx0" brushRef="#br0">101 23 13100,'0'0'7821,"9"-4"-4842,0 1-2362,1-1-1,-1 1 1,1 1 0,-1 0-1,15-2 1,-21 4-523,-1-1 1,1 1-1,-1 0 1,1 0-1,-1 0 0,1 1 1,-1-1-1,1 0 1,-1 1-1,1 0 0,-1-1 1,0 1-1,1 0 1,-1 0-1,0 1 0,0-1 1,0 0-1,1 1 1,-1-1-1,-1 1 0,1 0 1,0 0-1,0 0 1,-1-1-1,1 2 1,-1-1-1,1 0 0,-1 0 1,0 0-1,0 1 1,1 3-1,-1-1-75,0 1 1,0 0-1,-1 0 0,0-1 1,0 1-1,-1 0 0,1 0 1,-1-1-1,0 1 0,-1-1 1,1 1-1,-1-1 0,0 1 1,-1-1-1,1 0 0,-1 0 1,0 0-1,0 0 1,-1 0-1,-5 5 0,-10 12 19,-1-2-1,-42 34 0,35-31 6,6-7-45,15-11-10,-1 0-1,1 0 0,0 1 1,0-1-1,0 1 0,1 0 0,0 1 1,0 0-1,-5 11 0,9-18 8,1 1-1,0 0 1,0-1-1,0 1 1,0 0-1,-1-1 0,1 1 1,0 0-1,0-1 1,0 1-1,1 0 1,-1-1-1,0 1 0,0 0 1,0-1-1,0 1 1,1-1-1,-1 1 1,0 0-1,0-1 1,1 1-1,-1-1 0,1 1 1,-1-1-1,0 1 1,1-1-1,-1 1 1,1-1-1,-1 1 0,1-1 1,-1 1-1,1-1 1,0 0-1,-1 0 1,1 1-1,-1-1 1,1 0-1,0 0 0,-1 1 1,1-1-1,0 0 1,-1 0-1,1 0 1,1 0-1,36 2-337,-30-3 216,22 1-1319,0-3 1,0 0 0,50-13 0,-42 5-3200,0-1 1,47-23-1,-21 3-4339</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43.605"/>
    </inkml:context>
    <inkml:brush xml:id="br0">
      <inkml:brushProperty name="width" value="0.025" units="cm"/>
      <inkml:brushProperty name="height" value="0.025" units="cm"/>
    </inkml:brush>
  </inkml:definitions>
  <inkml:trace contextRef="#ctx0" brushRef="#br0">184 19 11018,'0'0'7688,"-10"-3"-5105,6 1-2374,1 1-89,0 0 0,0 0-1,0 0 1,0 0 0,1 0-1,-1 1 1,0-1 0,-1 1-1,1-1 1,0 1 0,0 0-1,0 1 1,0-1 0,0 0-1,0 1 1,0 0 0,0 0 0,0-1-1,1 2 1,-1-1 0,0 0-1,0 1 1,1-1 0,-1 1-1,-4 3 1,-3 6 149,0-1 1,1 2-1,0-1 0,1 1 1,0 0-1,1 1 1,0 0-1,-6 18 0,11-26-226,0 1-1,1-1 0,0 1 0,0 0 1,0-1-1,1 1 0,-1 0 0,1 0 1,1 0-1,0 8 0,0-11-27,0 1 0,1-1 0,-1 0 1,0 1-1,1-1 0,0 0 0,0 0 0,0 0 0,0 0 0,0 0 0,1-1 0,-1 1 1,1-1-1,0 1 0,-1-1 0,1 0 0,0 0 0,4 2 0,4 1 90,1 0 0,0-1-1,0 0 1,1 0-1,-1-2 1,1 1 0,0-2-1,-1 0 1,1 0-1,0-1 1,0-1 0,0 0-1,23-5 1,-20 2 114,0 0-1,0-1 1,0 0 0,-1-1-1,1-1 1,-2-1 0,1 0 0,-1-1-1,0 0 1,14-14 0,-23 19-173,-1 0 0,0 0 0,0 0-1,-1 0 1,1-1 0,-1 0 0,0 0 0,-1 0 0,1 0 0,-1 0 0,0 0 0,0-1 0,0 1 0,-1-1 0,0 0 0,0 1 0,0-12 0,-1 13-34,-1-1 0,0 1-1,0 0 1,0 0 0,0 0 0,-1-1 0,0 2-1,1-1 1,-2 0 0,1 0 0,0 0 0,-1 1-1,1 0 1,-1-1 0,0 1 0,0 0-1,-1 0 1,1 1 0,0-1 0,-1 1 0,0-1-1,0 1 1,-7-3 0,1 1-250,0 0 1,0 0-1,-1 1 0,0 0 0,0 1 1,0 1-1,-20-2 0,23 4-286,-1-1-1,1 1 1,0 0-1,-1 0 1,1 1-1,0 0 1,0 1-1,0 0 1,0 0-1,-13 8 1,13-6-8973</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2:36.756"/>
    </inkml:context>
    <inkml:brush xml:id="br0">
      <inkml:brushProperty name="width" value="0.025" units="cm"/>
      <inkml:brushProperty name="height" value="0.025" units="cm"/>
    </inkml:brush>
  </inkml:definitions>
  <inkml:trace contextRef="#ctx0" brushRef="#br0">384 104 2819,'-7'-7'764,"0"1"-1,0 0 1,-1 0 0,0 1 0,0 0 0,0 0 0,0 1 0,-1 0 0,-13-4 0,-87-20 1557,90 24-2565,-10-2 101,-56-2 1,36 7-6999</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39.020"/>
    </inkml:context>
    <inkml:brush xml:id="br0">
      <inkml:brushProperty name="width" value="0.025" units="cm"/>
      <inkml:brushProperty name="height" value="0.025" units="cm"/>
    </inkml:brush>
  </inkml:definitions>
  <inkml:trace contextRef="#ctx0" brushRef="#br0">243 97 6054,'8'-6'993,"-6"5"-401,45-34 4103,-45 33-4134,0 1 0,1-1 1,-1 0-1,0 0 0,-1 0 0,1 0 0,0 0 0,-1 0 1,1 0-1,-1 0 0,1-1 0,-1 1 0,0 0 1,0-1-1,0 1 0,0-1 0,-1 0 0,1 1 0,-1-1 1,1-4-1,-4 6-193,-1 1 0,1-1 0,-1 0-1,0 1 1,1 0 0,-1 0 0,1 0 0,-1 0 0,0 0 0,-3 2 0,7-2-363,-11 2 144,0 1 0,0 0 0,0 1 0,1 0 0,-1 1 0,1 0 0,0 1 0,1 0 0,-1 1 0,1 0 0,0 0 0,-8 9 0,0 1 154,1 1 0,0 0 1,2 1-1,-22 37 1,29-46-233,1 1 0,0 0 0,1 1 0,0-1 0,1 1 0,0 0 0,1 0 0,0 0 0,1 0 0,1 0 0,0 1 0,1 24 0,0-35-67,1 1-1,0-1 1,-1 1-1,1-1 0,1 1 1,-1-1-1,0 0 1,0 0-1,1 1 1,-1-1-1,1 0 1,0 0-1,0 0 1,-1-1-1,1 1 0,0 0 1,1-1-1,3 3 1,-1-1 4,1-1 0,0 0 0,-1 0 0,1 0 0,0-1 0,0 0 0,0 0 0,6 0 0,0 0 2,1-1 0,-1-1 0,0 0 0,0-1 0,0 0 1,0-1-1,20-7 0,-24 6-10,0 0 0,0-1 0,-1 0 0,1-1 0,-2 0 0,1 0 0,10-11 0,-15 15 0,-1 1 0,1-1 0,-1 0 0,1 0 0,-1 0 0,0 0 0,1 0 0,-1 0 0,0 0 0,0 0 0,0 0 0,-1-1 0,1 1 0,-1 0 0,1 0 0,-1-1 0,0 1 0,1 0 0,-1-1 0,-1 1 0,1-1 0,0 1 0,0 0 0,-1-1 0,1 1 0,-1 0 0,0 0 0,0 0 0,0-1 0,0 1 0,0 0 0,0 0 0,-1 0 0,-2-3 0,1 2 0,-1 1 0,0 0 0,1 0 0,-1 0 0,0 0 0,0 0 0,0 1 0,0 0 0,0 0 0,-1 0 0,1 0 0,0 0 0,0 1 0,-1 0 0,1 0 0,0 0 0,0 1 0,-1-1 0,-4 2 0,1 0 0,1-1 0,0 1 0,0 0 0,0 1 0,1 0 0,-1 0 0,0 0 0,1 1 0,0 0 0,-9 7 0,-3 13 308,17-23-359,1 0 0,-1-1-1,1 1 1,-1 0-1,1 0 1,-1 0 0,1-1-1,0 1 1,-1 0-1,1 0 1,0 0 0,0 0-1,-1 0 1,1-1 0,0 1-1,0 0 1,0 0-1,0 0 1,0 0 0,0 0-1,1 0 1,-1 0 0,0 0-1,0-1 1,1 1-1,-1 0 1,0 0 0,1 0-1,0 0 1,16 4-6115</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0.305"/>
    </inkml:context>
    <inkml:brush xml:id="br0">
      <inkml:brushProperty name="width" value="0.025" units="cm"/>
      <inkml:brushProperty name="height" value="0.025" units="cm"/>
    </inkml:brush>
  </inkml:definitions>
  <inkml:trace contextRef="#ctx0" brushRef="#br0">6 1 12268,'0'0'11584,"-1"13"-10607,-3 65 184,3 1 1,14 110 0,0-2-734,-10 180-249,3 72 138,-2-389-136,1 0 0,3-1-1,2 0 1,2-1-1,29 75 1,-38-163-12059,-3 9-3683</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1.130"/>
    </inkml:context>
    <inkml:brush xml:id="br0">
      <inkml:brushProperty name="width" value="0.025" units="cm"/>
      <inkml:brushProperty name="height" value="0.025" units="cm"/>
    </inkml:brush>
  </inkml:definitions>
  <inkml:trace contextRef="#ctx0" brushRef="#br0">69 22 2947,'0'0'20841,"-7"6"-19854,5-4-930,-28 27 1092,29-27-1049,0-1 1,0 1-1,0 0 0,0 0 0,0 0 1,0 0-1,0 0 0,0 0 1,1 0-1,-1 0 0,1 0 1,0 0-1,-1 0 0,1 1 1,0-1-1,0 0 0,0 0 1,1 0-1,-1 0 0,1 0 0,-1 1 1,2 1-1,-2-3-58,1 0-1,0 0 1,0 0-1,0-1 1,0 1 0,0 0-1,0 0 1,0-1-1,0 1 1,0-1 0,0 1-1,0-1 1,1 1-1,-1-1 1,0 0 0,0 1-1,0-1 1,1 0-1,-1 0 1,0 0-1,0 0 1,1 0 0,-1 0-1,0 0 1,0 0-1,1-1 1,0 0 0,34-11 1307,-32 9-1250,-1 0-1,0 0 0,1 0 0,-1-1 1,-1 1-1,1-1 0,0 0 0,-1 1 1,0-1-1,0 0 0,0 0 0,0-1 0,-1 1 1,0 0-1,1-1 0,-1 1 0,-1 0 1,1-1-1,-1-7 0,0 12-98,0-1 0,0 0 0,0 0 0,0 0 0,0 0 0,-1 0 0,1 1 0,0-1 0,0 0 0,-1 0 0,1 1 0,-1-1 0,1 0 0,-1 0 0,1 1 0,-1-1 0,1 0 0,-1 1 0,1-1 0,-1 1 0,0-1 0,0 1 0,1-1 0,-1 1 0,0-1 0,1 1 0,-1 0 0,0-1 0,0 1 0,0 0 0,0 0 0,1 0 0,-1 0 0,0-1 0,0 1 0,0 0 0,0 0 0,1 1 0,-1-1 0,0 0 0,0 0 0,0 0 0,0 1 0,-3-1 0,0 1 0,0 0 0,0 0 0,0 1 0,1-1 0,-1 1 0,1 0 0,-6 3 0,2 1 0,0 0 0,1 0 0,0 1 0,1 0 0,-1 0 0,-6 11 0,10-14 0,-1 0 0,1 0 0,0 0 0,1 1 0,-1-1 0,1 0 0,0 1 0,0-1 0,0 1 0,0-1 0,1 1 0,0-1 0,0 1 0,0 5 0,1-9-17,-1 0 0,1-1 1,0 1-1,-1 0 0,1 0 0,0 0 0,-1-1 0,1 1 1,0 0-1,0-1 0,0 1 0,0 0 0,0-1 0,-1 1 1,1-1-1,0 0 0,0 1 0,0-1 0,0 0 1,0 1-1,1-1 0,-1 0 0,0 0 0,0 0 0,0 0 1,0 0-1,0 0 0,0 0 0,0-1 0,0 1 0,0 0 1,1-1-1,36-9-2204,0-14-2188,-3-8-1923</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1.898"/>
    </inkml:context>
    <inkml:brush xml:id="br0">
      <inkml:brushProperty name="width" value="0.025" units="cm"/>
      <inkml:brushProperty name="height" value="0.025" units="cm"/>
    </inkml:brush>
  </inkml:definitions>
  <inkml:trace contextRef="#ctx0" brushRef="#br0">0 0 14798,'0'0'12268,"5"12"-10774,1 15-793,-1-1-1,-1 1 1,-1 0-1,-1 35 0,-2-58-657,-1 0-1,1 1 0,1-1 0,-1 0 0,0 1 1,1-1-1,0 0 0,0 1 0,1-1 1,2 8-1,-2-11-31,0 1 1,0 0-1,0-1 1,0 1-1,0-1 0,0 0 1,0 1-1,0-1 1,1 0-1,-1-1 1,0 1-1,1 0 0,-1 0 1,1-1-1,-1 0 1,1 1-1,-1-1 1,1 0-1,-1 0 1,5-1-1,3 1-720,1-1-1,-1-1 1,0 1-1,0-2 1,1 1-1,11-6 1,-21 8 519,1-1-1,0 1 1,0-1-1,0 0 1,0 1-1,0-1 1,0 0 0,-1 0-1,1 0 1,0-1-1,-1 1 1,1 0 0,-1-1-1,1 1 1,-1-1-1,0 1 1,0-1 0,0 0-1,1 1 1,-2-1-1,1 0 1,0 0-1,0 0 1,0 0 0,-1 0-1,1 1 1,-1-1-1,0 0 1,0 0 0,1 0-1,-1-1 1,0 1-1,-1 0 1,1 0-1,0 0 1,0 0 0,-1 0-1,0 1 1,0-4-1,-8-9-6135,-1-3-2792</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2.224"/>
    </inkml:context>
    <inkml:brush xml:id="br0">
      <inkml:brushProperty name="width" value="0.025" units="cm"/>
      <inkml:brushProperty name="height" value="0.025" units="cm"/>
    </inkml:brush>
  </inkml:definitions>
  <inkml:trace contextRef="#ctx0" brushRef="#br0">54 1 15951,'0'0'10026,"1"56"-7432,-7-23-672,1 7-577,-3 6-640,0 4-481,-1 4-224,1 4-224,2-4-2723,1-9-5765</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06.695"/>
    </inkml:context>
    <inkml:brush xml:id="br0">
      <inkml:brushProperty name="width" value="0.025" units="cm"/>
      <inkml:brushProperty name="height" value="0.025" units="cm"/>
    </inkml:brush>
  </inkml:definitions>
  <inkml:trace contextRef="#ctx0" brushRef="#br0">66 0 11563,'0'0'15604,"6"2"-14777,4 3-593,0 1 0,-1-1 0,0 2-1,0-1 1,0 1 0,0 1-1,-1 0 1,-1 0 0,1 0-1,7 13 1,-4-6 133,-1 0 0,0 1 0,-1 0 0,-1 1 0,11 33 0,-14-30-367,-1 0 0,0 0 0,-2 0 0,0 1 0,-2-1 0,0 1 0,-1-1 0,-1 1 0,-1-1 0,-1 0 0,-12 38 0,12-47 0,-1 1 0,0-1 0,0 0 0,-1 0 0,0 0 0,-1-1 0,-1 0 0,1 0 0,-1-1 0,-1 0 0,0-1 0,0 1 0,-1-2 0,0 1 0,0-1 0,-1-1 0,0 0 0,0-1 0,0 0 0,-22 7 0,32-12-95,0 1 0,0-1 0,0 1 0,-1-1-1,1 1 1,0-1 0,0 0 0,0 1 0,0-1 0,-1 0 0,1 0 0,0 0-1,0 0 1,0 0 0,-1 0 0,1-1 0,0 1 0,0 0 0,0 0 0,0-1-1,-1 1 1,1-1 0,0 1 0,0-1 0,0 0 0,0 1 0,0-1 0,0 0 0,0 0-1,1 1 1,-1-1 0,-1-1 0,2 0-271,0-1 0,0 1 1,0 0-1,0 0 0,0 0 0,1 0 0,-1 0 0,0 0 1,1 0-1,0 0 0,-1 0 0,1 0 0,0 1 1,0-1-1,0 0 0,1 0 0,-1 1 0,2-3 0,17-22-8538</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07.056"/>
    </inkml:context>
    <inkml:brush xml:id="br0">
      <inkml:brushProperty name="width" value="0.025" units="cm"/>
      <inkml:brushProperty name="height" value="0.025" units="cm"/>
    </inkml:brush>
  </inkml:definitions>
  <inkml:trace contextRef="#ctx0" brushRef="#br0">0 1 10730,'0'0'19122,"25"75"-18417,-25-38-225,0 3-223,0 1-193,0 0 0,0-5-96,1-4-961,0-6-929,1-7-1473,-2-7-1442,0-7-2946</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07.410"/>
    </inkml:context>
    <inkml:brush xml:id="br0">
      <inkml:brushProperty name="width" value="0.025" units="cm"/>
      <inkml:brushProperty name="height" value="0.025" units="cm"/>
    </inkml:brush>
  </inkml:definitions>
  <inkml:trace contextRef="#ctx0" brushRef="#br0">0 70 19346,'0'0'10122,"65"-18"-9738,-6 13-288,8-3-32,4-4-1217,0-2-3395,-1 1-6374</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1.221"/>
    </inkml:context>
    <inkml:brush xml:id="br0">
      <inkml:brushProperty name="width" value="0.025" units="cm"/>
      <inkml:brushProperty name="height" value="0.025" units="cm"/>
    </inkml:brush>
  </inkml:definitions>
  <inkml:trace contextRef="#ctx0" brushRef="#br0">0 6 17745,'0'0'6021,"57"25"-4867,-19-23 127,9-2-609,10 0-511,-3-2-161,-3-9-1538,-7 2-800,-17 2-673,-17 4-448</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1.596"/>
    </inkml:context>
    <inkml:brush xml:id="br0">
      <inkml:brushProperty name="width" value="0.025" units="cm"/>
      <inkml:brushProperty name="height" value="0.025" units="cm"/>
    </inkml:brush>
  </inkml:definitions>
  <inkml:trace contextRef="#ctx0" brushRef="#br0">61 1 7239,'0'0'6566,"-59"54"-4132,57-43-864,2-2-673,16-6 64,14-2 0,11-1-321,7 0-352,11-4-224,3-6-64,-2 2-1537,-4-2-2339,-10-3-3843</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4:01.168"/>
    </inkml:context>
    <inkml:brush xml:id="br0">
      <inkml:brushProperty name="width" value="0.025" units="cm"/>
      <inkml:brushProperty name="height" value="0.025" units="cm"/>
    </inkml:brush>
  </inkml:definitions>
  <inkml:trace contextRef="#ctx0" brushRef="#br0">0 18 2018,'10'-5'96,"1"0"-64,4-3-641</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2:37.393"/>
    </inkml:context>
    <inkml:brush xml:id="br0">
      <inkml:brushProperty name="width" value="0.025" units="cm"/>
      <inkml:brushProperty name="height" value="0.025" units="cm"/>
    </inkml:brush>
  </inkml:definitions>
  <inkml:trace contextRef="#ctx0" brushRef="#br0">264 257 7751,'0'0'8328,"-8"-6"-7372,-6-3-198,0 0 0,-1 1 0,0 1 0,-21-7 0,28 9-544,1 1-1,0-2 1,0 1-1,0-1 1,1 0-1,-1 0 1,2-1-1,-1 1 1,1-1-1,0-1 1,0 1-1,-5-13 1,6-4 36,5 23-244,-1 0 0,0 0 0,0 0 0,0 0 0,0 0 0,0 0 0,0 0 0,-1 0 0,1 0 0,0 0 0,0 0 0,-1 0 0,1 0 0,-1 0 0,1 0 0,0 1 0,-1-1 0,0 0 0,1 0 0,-1 0 0,0 1 0,1-1-1,-1 0 1,0 0 0,0 1 0,1-1 0,-1 1 0,0-1 0,0 1 0,0-1 0,0 1 0,0 0 0,0-1 0,-1 1 0,-42-25 105,43 25-140,0-1 0,1 1 0,-1 0 0,0-1 1,1 1-1,-1-1 0,1 0 0,-1 1 0,1-1 0,-1 1 0,1-1 0,-1 0 0,1 1 0,0-1 0,-1 0 0,1 1 0,0-1 0,-1 0 0,1 0 0,0 1 0,0-3 0,1 3-74,-1-1-1,1 0 1,0 0 0,-1 0 0,1 1 0,0-1 0,0 1 0,0-1-1,0 0 1,0 1 0,0-1 0,0 1 0,0 0 0,0-1 0,0 1-1,0 0 1,0 0 0,0-1 0,0 1 0,0 0 0,0 0 0,1 0-1,1 1-420,4-2-1289,-4-1-2234,0-5-1473</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1.941"/>
    </inkml:context>
    <inkml:brush xml:id="br0">
      <inkml:brushProperty name="width" value="0.025" units="cm"/>
      <inkml:brushProperty name="height" value="0.025" units="cm"/>
    </inkml:brush>
  </inkml:definitions>
  <inkml:trace contextRef="#ctx0" brushRef="#br0">22 0 14862,'0'0'5760,"13"4"-4607,31 4-250,-24-5-530,-1 1 0,1 0-1,-1 2 1,0 0 0,30 13-1,-47-17-369,0-1 0,0 1-1,-1-1 1,1 1-1,0 0 1,0 0 0,-1-1-1,1 1 1,-1 0 0,0 1-1,1-1 1,-1 0-1,0 0 1,0 0 0,0 1-1,-1-1 1,1 0 0,-1 1-1,1 2 1,-1 0 24,0 0-1,0 0 1,0 0 0,-1 0-1,0 0 1,0 0 0,-1-1 0,1 1-1,-3 5 1,-5 7 189,0-1 1,0 0-1,-24 28 0,-50 51 502,23-27-1489,22-22-2987</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2.660"/>
    </inkml:context>
    <inkml:brush xml:id="br0">
      <inkml:brushProperty name="width" value="0.025" units="cm"/>
      <inkml:brushProperty name="height" value="0.025" units="cm"/>
    </inkml:brush>
  </inkml:definitions>
  <inkml:trace contextRef="#ctx0" brushRef="#br0">8 192 7335,'0'0'9454,"-1"10"-7084,-5 28-213,6-37-2062,0 0 0,0-1 1,0 1-1,0 0 0,0-1 0,0 1 0,0 0 0,0-1 0,0 1 0,0 0 0,0-1 1,0 1-1,1 0 0,-1-1 0,0 1 0,0 0 0,1-1 0,-1 1 0,0-1 0,1 1 1,-1-1-1,1 1 0,-1-1 0,1 1 0,-1-1 0,1 1 0,-1-1 0,1 0 0,-1 1 1,1-1-1,0 0 0,-1 1 0,1-1 0,-1 0 0,1 0 0,0 0 0,-1 1 1,1-1-1,0 0 0,-1 0 0,1 0 0,0 0 0,-1 0 0,1 0 0,0 0 0,-1-1 1,1 1-1,0 0 0,0-1 0,32-10 1502,-18 2-1363,-1 0-1,0-1 1,0-1 0,-1-1 0,-1 0-1,21-25 1,-6 2-155,34-57 0,-49 73-83,-10 23 12,-17 39 23,5-17-13,2 7 35,2 0 1,1 0-1,1 1 0,1 41 1,3-72-64,1 0 1,-1 0-1,0 0 1,1 0-1,0 0 1,0 0-1,0 0 1,0-1-1,0 1 1,0 0-1,1-1 1,-1 1-1,1-1 1,0 1-1,0-1 0,0 0 1,0 0-1,0 0 1,0 0-1,4 2 1,-2-1-973,1 0 0,0-1 0,-1 1 0,1-1 0,0 0 0,7 2 0,1-1-5712</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3.093"/>
    </inkml:context>
    <inkml:brush xml:id="br0">
      <inkml:brushProperty name="width" value="0.025" units="cm"/>
      <inkml:brushProperty name="height" value="0.025" units="cm"/>
    </inkml:brush>
  </inkml:definitions>
  <inkml:trace contextRef="#ctx0" brushRef="#br0">1 328 17040,'0'0'11221,"9"-1"-9560,1-1-1496,-1-1 0,1 0 1,-1 0-1,0-1 1,0 0-1,-1 0 0,1-1 1,-1-1-1,0 1 0,0-1 1,0-1-1,7-7 0,91-101-50,-94 102-79,-3 2-29,5-4 8,-1-1 0,-1 0 0,0 0 0,-1-1 0,11-25 0,-55 78-144,19-14 138,11-15-2,0-1 0,-1 0 0,0 0 1,0 0-1,0-1 0,-1 1 0,0-1 0,0 0 0,-11 7 1,19-50-2795,7 22 72,-5 9-915,0 0-5197</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3.669"/>
    </inkml:context>
    <inkml:brush xml:id="br0">
      <inkml:brushProperty name="width" value="0.025" units="cm"/>
      <inkml:brushProperty name="height" value="0.025" units="cm"/>
    </inkml:brush>
  </inkml:definitions>
  <inkml:trace contextRef="#ctx0" brushRef="#br0">166 25 11050,'0'0'16640,"-4"-3"-14953,2 2-1618,1 0 0,0 0 0,-1 0 0,0 1 0,1-1 0,-1 0-1,1 1 1,-1 0 0,0-1 0,1 1 0,-1 0 0,0 0 0,0 0 0,1 0 0,-1 0 0,0 0 0,1 0 0,-1 1-1,0-1 1,1 0 0,-1 1 0,1 0 0,-1-1 0,0 1 0,1 0 0,-1 0 0,1 0 0,0 0 0,-2 1-1,-2 2 79,0 1 0,1-1 0,-1 1 0,1 0 0,0 0 0,1 0 0,-1 0 0,-3 9 0,6-12-147,-1 0 0,1 0 0,0 0 0,0 0 0,0 0 0,1 0 0,-1 0 0,0 0 0,1 0 0,0 0 0,-1 0 0,1 0 0,0 1 0,0-1 0,0 0 0,0 0 0,0 0 0,1 0 0,-1 0 0,1 1 0,-1-1 0,1 0 0,0 0 0,0 0 0,0 0 0,0 0 0,0-1 0,0 1 0,0 0 0,1 0 0,1 1 0,4 1 0,0 1 0,0-1 0,0 0 0,1-1 0,-1 0 0,17 4 0,-16-4 0,1-1 0,-1 1 0,0 1 0,0-1 0,0 1 0,12 8 0,-17-8 0,0-1 0,1 1 0,-1 0 0,0-1 0,-1 1 0,1 1 0,-1-1 0,0 0 0,0 1 0,0-1 0,-1 1 0,1-1 0,-1 1 0,0 0 0,0-1 0,-1 1 0,0 0 0,1 0 0,-2 0 0,1 0 0,0-1 0,-1 1 0,0 0 0,0 0 0,-1-1 0,1 1 0,-1-1 0,0 1 0,0-1 0,0 0 0,-4 6 0,1-3 0,0 1 0,0 0 0,0-1 0,-1 0 0,0 0 0,-1-1 0,1 0 0,-1 0 0,-1 0 0,1-1 0,-1 0 0,0 0 0,0-1 0,0 0 0,-16 5 0,20-8 0,1 0 0,0 0 0,0-1 0,0 1 0,0-1 0,-1 0 0,1 0 0,0 0 0,0 0 0,0-1 0,-1 1 0,1-1 0,0 0 0,0 0 0,0 0 0,0 0 0,0-1 0,0 1 0,0-1 0,1 0 0,-1 1 0,1-1 0,-1 0 0,1-1 0,-1 1 0,1 0 0,0-1 0,0 1 0,-2-5 0,1 0 0,0 1 0,1 0 0,0-1 0,0 0 0,1 1 0,-1-1 0,2 0 0,-1 0 0,1 0 0,0 1 0,0-1 0,1 0 0,1-9 0,-1 12 0,1 0 0,-1-1 0,1 1 0,0 0 0,0 0 0,0 0 0,1 0 0,-1 0 0,1 0 0,0 1 0,0-1 0,0 1 0,0 0 0,1 0 0,-1 0 0,1 1 0,0-1 0,5-2 0,11-5 0,0 1 0,36-11 0,0-1 0,-49 18 0,-1-1 0,0 0 0,0 0 0,0 0 0,0 0 0,-1-1 0,1 0 0,-1 0 0,-1 0 0,1-1 0,-1 0 0,5-7 0,-8 11 0,0-1 0,0 1 0,0-1 0,0 1 0,0-1 0,0 1 0,-1-1 0,0 1 0,1-1 0,-1 0 0,0 1 0,0-1 0,0 0 0,-1 1 0,1-1 0,-1 1 0,1-1 0,-1 1 0,0-1 0,0 1 0,0-1 0,0 1 0,0 0 0,-1-1 0,1 1 0,-1 0 0,1 0 0,-1 0 0,0 0 0,0 0 0,0 1 0,0-1 0,0 0 0,0 1 0,-5-3 0,-2-1 2,1 1 1,-1 0-1,-1 0 1,1 1-1,-1 0 1,-10-1-1,14 2-9,0 1 0,0 0 0,0 1-1,0 0 1,0 0 0,0 0 0,0 0 0,0 1-1,0 0 1,0 0 0,-7 3 0,9 0-430</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4.544"/>
    </inkml:context>
    <inkml:brush xml:id="br0">
      <inkml:brushProperty name="width" value="0.025" units="cm"/>
      <inkml:brushProperty name="height" value="0.025" units="cm"/>
    </inkml:brush>
  </inkml:definitions>
  <inkml:trace contextRef="#ctx0" brushRef="#br0">0 599 12204,'0'0'2316,"2"-9"-917,-1 7-1231,-1-1 0,1 1 0,0-1 0,0 0 1,0 1-1,0-1 0,1 1 0,-1 0 0,1 0 0,-1-1 0,1 1 0,0 0 0,0 0 0,-1 0 1,2 0-1,-1 1 0,0-1 0,3-1 0,2 0 226,1-1 0,0 2 0,0-1 0,1 1 0,-1 0 0,11 0 0,523-42 2145,-204 24-2606,998-110-275,1377-42 3070,-1171 73-2286,-1500 96-435,780-34 306,0 35-191,-431 3-365,-388-1 211,81-2-1977,-32-6-2805,-11-5-5676</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6.242"/>
    </inkml:context>
    <inkml:brush xml:id="br0">
      <inkml:brushProperty name="width" value="0.025" units="cm"/>
      <inkml:brushProperty name="height" value="0.025" units="cm"/>
    </inkml:brush>
  </inkml:definitions>
  <inkml:trace contextRef="#ctx0" brushRef="#br0">241 0 8936,'0'0'16592,"-42"60"-16272,17-23-223,0 0-65,0 1 0,1-2 0,0-3-32,2-7-833,4-7-1505,0-13-1730,0-6-2498</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6.588"/>
    </inkml:context>
    <inkml:brush xml:id="br0">
      <inkml:brushProperty name="width" value="0.025" units="cm"/>
      <inkml:brushProperty name="height" value="0.025" units="cm"/>
    </inkml:brush>
  </inkml:definitions>
  <inkml:trace contextRef="#ctx0" brushRef="#br0">0 1 7303,'0'0'14894,"53"21"-12652,-37 1-801,7 5-319,1 2-642,5 2-416,1-3-32,-1-4-1505,-1-3-2051,-7-9-2305,-2-8-6407</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7.244"/>
    </inkml:context>
    <inkml:brush xml:id="br0">
      <inkml:brushProperty name="width" value="0.025" units="cm"/>
      <inkml:brushProperty name="height" value="0.025" units="cm"/>
    </inkml:brush>
  </inkml:definitions>
  <inkml:trace contextRef="#ctx0" brushRef="#br0">12 1 15983,'0'0'6887,"-12"71"-5574,12-41-288,0 1-609,0-1-288,3-2-96,8-7-96,-1-5-833,-1-5-1088,2-7-834,-6-4-929</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7.587"/>
    </inkml:context>
    <inkml:brush xml:id="br0">
      <inkml:brushProperty name="width" value="0.025" units="cm"/>
      <inkml:brushProperty name="height" value="0.025" units="cm"/>
    </inkml:brush>
  </inkml:definitions>
  <inkml:trace contextRef="#ctx0" brushRef="#br0">0 46 15663,'0'0'6918,"48"-7"-6405,-15 2-353,3-1-320,4-6-3075,3-4-3203</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7.946"/>
    </inkml:context>
    <inkml:brush xml:id="br0">
      <inkml:brushProperty name="width" value="0.025" units="cm"/>
      <inkml:brushProperty name="height" value="0.025" units="cm"/>
    </inkml:brush>
  </inkml:definitions>
  <inkml:trace contextRef="#ctx0" brushRef="#br0">1 9 16335,'0'0'2141,"9"0"-230,1-1-1413,-1 0 0,0 1 0,1 0 0,-1 1 0,0 0-1,13 3 1,-19-3-395,-1 0-1,0-1 1,0 1-1,0 0 1,0 0-1,0 0 1,0 1 0,0-1-1,-1 0 1,1 1-1,0-1 1,-1 1-1,1-1 1,-1 1-1,1 0 1,-1 0-1,0 0 1,0 0-1,0 0 1,0 0-1,0 0 1,0 0-1,0 0 1,-1 0-1,1 0 1,-1 0-1,0 1 1,0-1-1,1 0 1,-1 0-1,-1 1 1,1-1 0,0 0-1,0 0 1,-1 1-1,1-1 1,-1 0-1,0 0 1,-1 2-1,-2 7 188,-1-1 0,0 0 0,-1 0 0,0-1 0,0 0 0,-11 12 0,-28 43 1591,43-60-1822,0 0 0,1 0 0,-1 1 0,1-1-1,-1 0 1,1 0 0,1 1 0,-1-1 0,1 1 0,-1-1 0,1 1-1,0-1 1,1 0 0,0 7 0,0-9-56,1 0 1,-1 0-1,0 0 0,1-1 0,-1 1 1,1 0-1,0-1 0,0 1 1,-1-1-1,1 1 0,0-1 0,0 0 1,0 0-1,0 0 0,1 0 1,-1 0-1,0 0 0,0-1 0,1 1 1,-1-1-1,0 0 0,1 1 1,-1-1-1,0 0 0,3 0 0,7 0-109,-1 0-1,1 0 0,19-3 0,-24 1-578,-1 1 0,0-1 0,0 0 0,0-1 1,0 0-1,-1 0 0,1 0 0,-1 0 0,1-1 0,-1 0 0,0 0 0,-1 0 0,9-10 0,-6 4-1485,1 0 1,-2 0 0,1-1-1,-2 0 1,1-1-1,4-13 1,4-12-3687</inkml:trace>
  <inkml:trace contextRef="#ctx0" brushRef="#br0" timeOffset="1">350 0 5830,'0'0'18871,"-1"8"-17585,-1 9-642,-1-1 0,-8 27 0,7-30-440,0 1 0,1-1 0,0 0 0,1 1 1,1 0-1,0-1 0,1 1 0,2 17 0,-2-30-223,0 0-1,0-1 1,1 1-1,-1 0 1,0 0-1,1-1 0,-1 1 1,1 0-1,-1-1 1,1 1-1,-1-1 1,1 1-1,0-1 1,-1 1-1,1-1 1,0 1-1,-1-1 1,1 0-1,0 1 1,-1-1-1,1 0 1,0 1-1,0-1 1,-1 0-1,1 0 0,0 0 1,0 0-1,0 0 1,-1 0-1,1 0 1,0 0-1,0 0 1,0 0-1,-1 0 1,1 0-1,0-1 1,0 1-1,0-1 1,29-14-4494,-10-6-1877,-2-6-4495</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9:59.320"/>
    </inkml:context>
    <inkml:brush xml:id="br0">
      <inkml:brushProperty name="width" value="0.025" units="cm"/>
      <inkml:brushProperty name="height" value="0.025" units="cm"/>
    </inkml:brush>
  </inkml:definitions>
  <inkml:trace contextRef="#ctx0" brushRef="#br0">40 116 5189,'0'0'19079,"9"-1"-18310,37-4-51,278-41 1255,-300 40-1072,-38 8 150,-40 11-324,32-6-671,-31 11 405,-1-3 0,0-3-1,0-1 1,-83 4 0,147-17-461,0 0 0,0-1 0,0-1 0,0 1 0,0-1 0,8-6 0,18-6 0,35-12-32,-22 8-34,1 1 0,84-18 0,-325 109 296,159-61-230,8-2 0,-2 0 0,1-2 0,-47 7 0,80-17 9,0 1-1,0-1 1,0-1-1,13-7 1,18-8-255,120-37-3625,-76 37-1410,-2 11-6461,-75 10 6451,-6 7-1088</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8.289"/>
    </inkml:context>
    <inkml:brush xml:id="br0">
      <inkml:brushProperty name="width" value="0.025" units="cm"/>
      <inkml:brushProperty name="height" value="0.025" units="cm"/>
    </inkml:brush>
  </inkml:definitions>
  <inkml:trace contextRef="#ctx0" brushRef="#br0">65 0 14542,'0'0'5189,"-19"51"-1634,4-19-864,2 2-577,1-1-577,6-5-320,6-2-512,0-11-417,11-11-256,9-4-160,7-3-1121,3-12-1666,-2-8-2050,-2 1 641,-4 0-5093</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8.663"/>
    </inkml:context>
    <inkml:brush xml:id="br0">
      <inkml:brushProperty name="width" value="0.025" units="cm"/>
      <inkml:brushProperty name="height" value="0.025" units="cm"/>
    </inkml:brush>
  </inkml:definitions>
  <inkml:trace contextRef="#ctx0" brushRef="#br0">28 0 14189,'0'0'4186,"-1"11"-716,-8 42-34,3-28-1943,2 0 0,0 0 0,2 0 0,1 31 0,1-55-1494,0 0 1,0 0 0,0 0 0,1 0 0,-1 0-1,0 0 1,1 0 0,-1 0 0,1 0-1,-1 0 1,1 0 0,-1 0 0,1 0-1,0 0 1,0 0 0,-1 0 0,1-1 0,0 1-1,0 0 1,0-1 0,0 1 0,0 0-1,0-1 1,0 1 0,1-1 0,0 1 6,1 0 1,0-1 0,0 1 0,0-1-1,0 0 1,0 0 0,0 0-1,0 0 1,4-1 0,2-1-251,-1 0 0,0 0 1,0-1-1,0 0 1,-1 0-1,9-5 0,-1-3-2588,0 1-1,26-26 1,-36 30 1266,0 1 0,0-1 1,-1 1-1,1-1 0,-1 0 1,-1-1-1,1 1 0,-1-1 1,0 0-1,2-9 9665,-11 30-5582,-32 55 4794,-22 45-1697,55-102-5407,0 1 1,0 1-1,1-1 1,1 0-1,0 1 0,-1 26 1,4-38-322,0-1 1,0 1 0,0 0-1,0 0 1,0 0 0,0-1-1,0 1 1,1 0 0,-1 0 0,1 0-1,-1-1 1,1 1 0,0 0-1,0-1 1,0 1 0,0-1 0,0 1-1,0-1 1,0 1 0,0-1-1,3 2 1,-1-1-603,0-1 0,-1 0-1,1 0 1,0 0 0,0 0 0,1 0 0,-1-1-1,0 0 1,0 1 0,0-1 0,0 0 0,4-1-1,25-1-10707</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9.008"/>
    </inkml:context>
    <inkml:brush xml:id="br0">
      <inkml:brushProperty name="width" value="0.025" units="cm"/>
      <inkml:brushProperty name="height" value="0.025" units="cm"/>
    </inkml:brush>
  </inkml:definitions>
  <inkml:trace contextRef="#ctx0" brushRef="#br0">0 4 24343,'0'0'6534,"61"6"-5509,-20-6-448,10 0-449,2 0-96,-1-1-160,-1-3-929,-10 3-1121,-9-2-1890,-15 3-2018</inkml:trace>
  <inkml:trace contextRef="#ctx0" brushRef="#br0" timeOffset="1">22 155 17424,'0'0'12717,"73"26"-11821,-24-26-607,4-6-257,-2-2 0,-3 3-257,-6-3-1632,-9 0-2948,-8-3-4323</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9.459"/>
    </inkml:context>
    <inkml:brush xml:id="br0">
      <inkml:brushProperty name="width" value="0.025" units="cm"/>
      <inkml:brushProperty name="height" value="0.025" units="cm"/>
    </inkml:brush>
  </inkml:definitions>
  <inkml:trace contextRef="#ctx0" brushRef="#br0">0 296 8616,'0'0'15812,"9"0"-14509,-1-2-1107,1 0 0,-1-1 0,0 0 0,0 0 0,0 0 0,0-1 1,-1 0-1,1-1 0,-1 0 0,0 0 0,-1 0 0,11-11 0,16-17 365,30-41 0,-44 52-95,-7 7-161,0 3-2,-2-1 0,0-1 0,0 0 1,12-25-1,-30 44-76,-8 13-235,5 0-73,1 0 0,0 0 0,1 0 0,1 1 0,1 1 0,1-1 1,0 1-1,2 0 0,0 1 0,1-1 0,1 1 0,1-1 1,2 26-1,0-41-241,-1-1 0,1 0 1,0 0-1,0 0 0,1 1 1,-1-1-1,1-1 0,0 1 0,0 0 1,5 6-1,13 5-4375,-19-15 4110,1 0 0,0 1-1,-1-1 1,1 0 0,0 0-1,-1 0 1,1 0 0,0 0-1,0 0 1,-1 0 0,1-1-1,0 1 1,-1-1 0,3 0-1,17-13-13142</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19.803"/>
    </inkml:context>
    <inkml:brush xml:id="br0">
      <inkml:brushProperty name="width" value="0.025" units="cm"/>
      <inkml:brushProperty name="height" value="0.025" units="cm"/>
    </inkml:brush>
  </inkml:definitions>
  <inkml:trace contextRef="#ctx0" brushRef="#br0">11 17 18802,'0'0'2653,"9"-3"0,-4 2-2399,3-2 366,0 0 1,1 1-1,-1 1 0,0-1 1,1 1-1,9 0 0,-16 2-558,1-1-1,-1 0 0,0 0 0,0 1 0,0-1 0,0 1 1,0 0-1,0-1 0,0 1 0,0 0 0,0 0 0,-1 0 1,1 1-1,0-1 0,0 0 0,-1 1 0,1-1 0,-1 1 1,1-1-1,-1 1 0,0 0 0,0-1 0,0 1 0,0 0 1,0 0-1,0 0 0,0 0 0,0 0 0,-1 0 0,1 0 1,-1 0-1,0 0 0,1 0 0,-1 3 0,0 1-27,0 0-1,0 0 1,0 0 0,-1 0-1,0 0 1,0 0 0,0 0-1,-1-1 1,0 1 0,0 0-1,0-1 1,-5 8 0,-4 5 237,-1-1 0,-19 20 0,22-26-175,0 0 0,0 0-1,1 1 1,0 0 0,1 0 0,-8 19 0,14-30-94,1 0-1,-1 1 1,1-1 0,-1 0-1,1 0 1,0 1 0,0-1-1,-1 0 1,1 1 0,0-1-1,0 0 1,0 1 0,0-1-1,1 0 1,-1 1-1,0-1 1,1 0 0,-1 1-1,0-1 1,1 0 0,0 0-1,-1 0 1,1 1 0,0-1-1,-1 0 1,2 1 0,0-1-1,0 1 1,0-1 0,0 0 0,0 0 0,0-1-1,1 1 1,-1 0 0,0-1 0,0 1-1,1-1 1,-1 0 0,0 1 0,5-2-1,5 1-134,1-2-1,-1 0 1,0 0 0,21-8-1,41-24-5116,-6-11-4159,-26 10-894</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20.393"/>
    </inkml:context>
    <inkml:brush xml:id="br0">
      <inkml:brushProperty name="width" value="0.025" units="cm"/>
      <inkml:brushProperty name="height" value="0.025" units="cm"/>
    </inkml:brush>
  </inkml:definitions>
  <inkml:trace contextRef="#ctx0" brushRef="#br0">183 2 10826,'0'0'10666,"-12"4"-7975,1-1-1967,0 2 1,-1 0 0,-19 11-1,28-14-631,0 0 0,-1 0-1,1 0 1,0 1 0,1-1-1,-1 1 1,0-1 0,1 1 0,-1 0-1,1 0 1,0 0 0,0 0-1,0 1 1,0-1 0,1 0 0,0 1-1,-1 0 1,1-1 0,0 1-1,1-1 1,-1 5 0,1-8-81,0 0 1,0 1 0,0-1-1,0 0 1,0 0-1,0 0 1,0 1-1,0-1 1,0 0 0,0 0-1,0 0 1,0 0-1,1 1 1,-1-1-1,0 0 1,0 0 0,0 0-1,0 0 1,0 1-1,1-1 1,-1 0-1,0 0 1,0 0 0,0 0-1,1 0 1,-1 0-1,0 0 1,0 0-1,0 0 1,1 0 0,-1 0-1,0 0 1,0 0-1,0 0 1,1 0-1,-1 0 1,0 0 0,0 0-1,0 0 1,1 0-1,-1 0 1,0 0-1,0 0 1,0 0 0,1 0-1,-1 0 1,0 0-1,0 0 1,0-1-1,0 1 1,1 0 0,-1 0-1,0 0 1,0 0-1,0-1 1,0 1-1,0 0 1,0 0 0,1 0-1,-1 0 1,0-1-1,0 1 1,0 0-1,0 0 1,0 0 0,0-1-1,11-11 571,-10 6-406,0 1 0,0 0 1,-1 0-1,0 0 0,1-1 0,-2 1 0,0-10 0,-9-7 175,9 22-348,0-1 0,1 1 0,-1 0 0,0-1 0,1 1 0,-1 0 0,0-1 0,0 1 0,1 0 0,-1 0 0,0 0 0,0 0 0,1 0 0,-1 0 0,0 0 0,0 0 0,0 0 0,1 0 0,-1 0 0,0 0 0,0 1 0,1-1 0,-1 0 0,0 0 0,1 1 0,-1-1 0,0 1 0,-1 0 0,-11 26 160,7-8 8,1-6-172,1-1 0,1 0 0,0 1 0,-2 15 0,5-24 0,0 0 0,0 1 0,0-1 0,0 0 0,1 0 0,-1 0 0,1 0 0,0 0 0,1 0 0,-1 0 0,1 0 0,-1 0 0,1-1 0,0 1 0,1-1 0,-1 1 0,4 4 0,-5-7 0,1-1 0,-1 1 0,0 0 0,0-1 0,1 1 0,-1 0 0,1-1 0,-1 0 0,0 1 0,1-1 0,-1 0 0,1 0 0,-1 0 0,1 0 0,-1 0 0,0 0 0,1 0 0,-1 0 0,1 0 0,-1-1 0,1 1 0,-1-1 0,0 1 0,1-1 0,-1 1 0,2-2 0,38-23 0,-33 20 0,8-5 0,-1 0 0,0-2 0,-1 1 0,18-20 0,-30 29 0,1-1 0,-1 0 0,0 0 0,0 0 0,-1 0 0,1 0 0,0 0 0,-1 0 0,0-1 0,0 1 0,0 0 0,0-1 0,0-4 0,-1 5 0,0 1 0,-1-1 0,1 1 0,-1 0 0,1-1 0,-1 1 0,0 0 0,0 0 0,0-1 0,0 1 0,-1 0 0,1 0 0,0 0 0,-1 0 0,0 1 0,1-1 0,-1 0 0,0 1 0,0-1 0,0 1 0,-4-3 0,0 1 0,0 0 0,0 0 0,0 1 0,0 0 0,0 0 0,-1 1 0,1 0 0,0 0 0,-1 0 0,1 1 0,-1 0 0,1 0 0,-1 0 0,1 1 0,-11 3 0,12-3 0,-1 0 0,1 0 0,0 1 0,-1 0 0,1 0 0,0 1 0,0-1 0,0 1 0,1 0 0,-1 0 0,1 1 0,-1-1 0,1 1 0,0 0 0,0 0 0,1 1 0,-1-1 0,-2 6 0,5-9 5,1 0-1,-1 0 1,1 0 0,-1 0 0,1 0-1,-1 0 1,1 0 0,0 1 0,-1-1-1,1 0 1,0 0 0,0 0-1,0 0 1,0 0 0,0 1 0,0-1-1,0 0 1,1 0 0,-1 0 0,0 0-1,1 0 1,-1 0 0,1 0-1,-1 0 1,1 1 0,-1-2 0,1 1-1,0 0 1,-1 0 0,1 0 0,0 0-1,0 0 1,0 0 0,-1-1-1,1 1 1,0 0 0,0-1 0,0 1-1,0-1 1,0 1 0,0-1 0,1 0-1,-1 1 1,0-1 0,0 0-1,0 0 1,0 1 0,0-1 0,3 0-1,2 0-135,0 1 0,1-1 0,-1 0-1,1 0 1,-1-1 0,0 0 0,1 0-1,6-2 1,17-14-6302,0-6-7777</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24.941"/>
    </inkml:context>
    <inkml:brush xml:id="br0">
      <inkml:brushProperty name="width" value="0.025" units="cm"/>
      <inkml:brushProperty name="height" value="0.025" units="cm"/>
    </inkml:brush>
  </inkml:definitions>
  <inkml:trace contextRef="#ctx0" brushRef="#br0">143 60 7911,'0'0'3860,"-8"0"-529,-1 1-2000,-24 1 1413,11-5 5241,28-3-5039,15-4-2649,0 2-1,1 0 0,0 1 1,0 1-1,0 2 0,1 0 0,37-1 1,-58 4-294,-1 1 0,0-1 0,1 1 0,-1 0 0,1 0 0,-1 0 0,1 0 0,-1 0 0,1 0 0,-1 1 0,1-1 0,-1 0 0,1 1-1,-1-1 1,1 1 0,-1-1 0,0 1 0,1 0 0,-1 0 0,0 0 0,0-1 0,1 1 0,-1 0 0,0 0 0,0 1 0,0-1 0,0 0 0,0 0 0,-1 0 0,1 1 0,0-1 0,-1 0 0,1 1 0,0-1 0,-1 1 0,0-1 0,1 0 0,-1 1 0,0-1 0,0 1 0,1-1 0,-1 1 0,-1-1 0,1 1 0,0-1 0,0 1 0,0-1 0,-1 1 0,1-1 0,-1 3 0,-2 4 14,-1 1 0,1-1 0,-1 1 0,0-1 0,-1 0 0,0-1 0,-7 9 0,-35 36-17,-2-3 0,-57 44 0,105-92 0,9-6 0,1 0 0,0 0 0,0 1 0,0 0 0,1 1 0,0 0 0,-1 0 0,1 1 0,0 0 0,0 1 0,0 0 0,1 1 0,-1 0 0,11 1 0,-18 1 0,0-1 0,-1 1 0,1-1 0,-1 1 0,0 0 0,1 0 0,-1 0 0,0 0 0,0 0 0,0 0 0,0 1 0,-1-1 0,1 1 0,-1-1 0,1 1 0,-1-1 0,0 1 0,0 0 0,0 0 0,0 0 0,-1 0 0,1-1 0,-1 1 0,0 0 0,0 0 0,0 0 0,0 0 0,0 0 0,-1 0 0,0 5 0,0 0 0,-1 0 0,1 0 0,-1-1 0,0 1 0,-1-1 0,0 0 0,0 0 0,0 0 0,-1 0 0,-8 11 0,5-12 0,0 0 0,0-1 0,0 1 0,-1-1 0,0-1 0,0 1 0,0-2 0,-1 1 0,1-1 0,-1 0 0,0-1 0,-11 2 0,1-1 0,1-1 0,-1 0 0,0-2 0,-36-3 0,55 2-7,1 0-1,-1 0 1,1 0-1,-1 0 1,1-1-1,-1 1 1,1 0-1,0 0 1,-1 1-1,1-1 1,0 0-1,0 0 1,0 0-1,0 0 1,0 1-1,0-1 1,0 0-1,0 1 1,1-1 0,38-25-2763,19-16-6393,-54 38 8374,46-33-8889</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25.441"/>
    </inkml:context>
    <inkml:brush xml:id="br0">
      <inkml:brushProperty name="width" value="0.025" units="cm"/>
      <inkml:brushProperty name="height" value="0.025" units="cm"/>
    </inkml:brush>
  </inkml:definitions>
  <inkml:trace contextRef="#ctx0" brushRef="#br0">217 28 20115,'0'0'7303,"-9"-1"-5125,5 1-2117,0 0-1,0 0 1,0 0 0,0 1-1,0 0 1,0 0 0,0 0-1,0 0 1,0 0-1,0 1 1,1-1 0,-1 1-1,1 0 1,-1 1 0,1-1-1,0 0 1,-1 1 0,1 0-1,1 0 1,-1 0 0,0 0-1,1 0 1,-1 0-1,-2 7 1,-1-3-65,1-1 0,1 1 0,0 0-1,0 1 1,0-1 0,1 0 0,-1 1 0,2 0-1,-1 0 1,1 0 0,1 0 0,0 0 0,-1 10-1,2-17 7,1 1 0,0-1 0,-1 0 0,1 1 0,0-1 0,-1 0-1,1 0 1,0 0 0,0 0 0,0 1 0,0-1 0,0 0 0,1-1-1,-1 1 1,0 0 0,0 0 0,0 0 0,1-1 0,-1 1 0,0-1-1,3 2 1,37 10 54,-31-10-41,-2 0-12,1 0 0,-1 1 0,1 0 0,-1 0 0,0 1 0,0 0 0,11 8 0,-16-10-3,-1 0 1,0 1 0,0-1-1,0 1 1,0 0-1,0-1 1,0 1 0,-1 0-1,0 0 1,1 0-1,-1 0 1,0 0-1,0 1 1,-1-1 0,1 0-1,-1 0 1,1 1-1,-1-1 1,0 0 0,0 1-1,-1-1 1,1 0-1,-2 6 1,-2 3 77,0-1 0,-1 1 0,0-1 1,-1 0-1,0-1 0,-1 1 0,0-1 1,0-1-1,-1 1 0,0-1 0,-1-1 0,0 1 1,-1-2-1,1 1 0,-2-1 0,1-1 0,-1 0 1,0 0-1,-22 8 0,31-14-78,0 1 0,0 0 0,0-1 0,-1 1 0,1-1 0,0 0 0,0 0 0,0 0 0,0 0 0,-1 0 0,1 0 0,0-1 0,0 1 0,0-1 0,0 1 0,0-1 0,0 0 0,0 0 0,0 0 0,0 0 0,0 0 0,0 0 0,1 0 0,-1-1 0,0 1 0,1-1 0,-1 1 0,1-1 0,0 0 0,-1 0 0,0-2 0,0 0 0,1 0 0,0 0 0,0 0 0,0 0 0,1 0 0,0-1 0,-1 1 0,1 0 0,1 0 0,-1 0 0,1 0 0,-1-1 0,1 1 0,0 0 0,1 0 0,2-5 0,0 0 0,0 1 0,1 0 0,0 0 0,0 0 0,1 1 0,0 0 0,0 0 0,9-7 0,67-49 0,-18 14 0,-53 40 0,0-1 0,0-1 0,-2 0 0,1 0 0,13-22 0,-20 27 0,0 0 0,0 1 0,-1-1 0,0 0 0,0 0 0,0 0 0,-1 0 0,0 0 0,0-1 0,-1 1 0,1 0 0,-1 0 0,-1-1 0,1 1 0,-1 0 0,-2-7 0,3 11 1,-1-1-1,0 1 1,0 0-1,0-1 1,0 1-1,0 0 1,0 0-1,-1 0 1,1-1 0,-1 1-1,0 1 1,1-1-1,-1 0 1,0 0-1,0 1 1,0-1-1,0 1 1,0-1 0,-1 1-1,1 0 1,0 0-1,-1 0 1,1 0-1,-1 1 1,1-1-1,-1 0 1,1 1 0,-1 0-1,1 0 1,-1 0-1,1 0 1,-1 0-1,1 0 1,-1 1-1,-3 0 1,0 0-8,1 0 1,0 1-1,-1-1 0,1 1 1,0 0-1,0 1 0,0-1 1,0 1-1,0 0 0,0 1 1,1-1-1,0 1 0,-1-1 1,-6 10-1,-1 12-1445,8-7-3139,4-2-2995</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25.812"/>
    </inkml:context>
    <inkml:brush xml:id="br0">
      <inkml:brushProperty name="width" value="0.025" units="cm"/>
      <inkml:brushProperty name="height" value="0.025" units="cm"/>
    </inkml:brush>
  </inkml:definitions>
  <inkml:trace contextRef="#ctx0" brushRef="#br0">205 0 7207,'0'0'22341,"-2"10"-20312,-4 9-1881,-1-1 1,-1-1 0,-1 1 0,0-1 0,-1-1-1,-1 0 1,-19 22 0,-80 105-149,107-173-8467,3 7 2494,0-4-2008</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26.140"/>
    </inkml:context>
    <inkml:brush xml:id="br0">
      <inkml:brushProperty name="width" value="0.025" units="cm"/>
      <inkml:brushProperty name="height" value="0.025" units="cm"/>
    </inkml:brush>
  </inkml:definitions>
  <inkml:trace contextRef="#ctx0" brushRef="#br0">0 1 12812,'0'0'19378,"51"38"-18801,-22-14-577,3 1 0,0-1 0,3 3 0,0 0 0,-4 0-1409,-1-8-5414,2-2-5092</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9:59.694"/>
    </inkml:context>
    <inkml:brush xml:id="br0">
      <inkml:brushProperty name="width" value="0.025" units="cm"/>
      <inkml:brushProperty name="height" value="0.025" units="cm"/>
    </inkml:brush>
  </inkml:definitions>
  <inkml:trace contextRef="#ctx0" brushRef="#br0">286 1 4004,'-60'31'2242,"-8"2"-512,-10 1-802,-2-5-1568</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5.741"/>
    </inkml:context>
    <inkml:brush xml:id="br0">
      <inkml:brushProperty name="width" value="0.025" units="cm"/>
      <inkml:brushProperty name="height" value="0.025" units="cm"/>
    </inkml:brush>
  </inkml:definitions>
  <inkml:trace contextRef="#ctx0" brushRef="#br0">0 344 20563,'5'0'354,"-1"1"-1,0-1 0,0 0 1,0 0-1,0 0 1,0 0-1,1-1 0,-1 0 1,0 1-1,0-2 0,0 1 1,0 0-1,0-1 0,-1 0 1,1 0-1,0 0 0,5-5 1,7-4 56,-1-2 1,21-22 0,-21 20-177,15-15-124,-1-1 0,-1-1 1,-1-1-1,-2-1 0,30-55 0,-71 121-79,1 1 0,2 0 0,2 1-1,1 1 1,2 0 0,1 0-1,-5 66 1,12-97-242,0 0 0,1 0 0,-1 0 0,1-1 0,0 1 0,-1 0-1,2 0 1,-1-1 0,0 1 0,1-1 0,-1 1 0,1-1 0,0 0 0,4 5 0,-4-6-96,-1-1 0,1 1 1,0-1-1,-1 0 0,1 0 1,0 0-1,0 0 0,0 0 1,0 0-1,0 0 1,0-1-1,0 1 0,0-1 1,0 1-1,0-1 0,0 0 1,1 0-1,-1 0 0,0 0 1,0 0-1,0-1 0,0 1 1,0 0-1,0-1 0,0 0 1,0 1-1,0-1 0,3-2 1,31-22-8348</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6.206"/>
    </inkml:context>
    <inkml:brush xml:id="br0">
      <inkml:brushProperty name="width" value="0.025" units="cm"/>
      <inkml:brushProperty name="height" value="0.025" units="cm"/>
    </inkml:brush>
  </inkml:definitions>
  <inkml:trace contextRef="#ctx0" brushRef="#br0">130 0 14189,'0'0'4559,"-11"11"-2226,-3 0-1720,1 0 275,0 0-1,1 0 1,-21 27 0,33-38-865,-1 1 1,1-1-1,0 1 0,-1-1 0,1 1 0,0 0 0,0-1 0,-1 1 1,1-1-1,0 1 0,0 0 0,0-1 0,0 1 0,0 0 1,0-1-1,0 1 0,0 0 0,0-1 0,0 1 0,0-1 0,1 1 1,-1 0-1,0-1 0,0 1 0,1 0 0,-1-1 0,0 1 1,1-1-1,-1 1 0,0-1 0,1 1 0,-1-1 0,1 1 1,-1-1-1,1 0 0,-1 1 0,1-1 0,-1 1 0,1-1 0,-1 0 1,1 0-1,0 1 0,-1-1 0,1 0 0,0 0 0,0 0 1,44 13-50,-17-7 132,-21-3-114,0 1-1,0 0 1,-1 0-1,1 1 1,-1 0-1,0 0 1,0 0-1,0 1 1,-1-1-1,0 1 1,0 1-1,0-1 1,-1 1-1,0 0 1,0 0-1,-1 0 1,0 0-1,0 0 1,-1 1-1,0 0 1,0-1-1,-1 1 1,0 0-1,0 0 1,-1 0-1,0 0 1,0-1-1,-1 1 1,-2 12-1,3-13 134,-2 0 0,1 0-1,-1 0 1,0 0 0,0 0 0,-1 0-1,0 0 1,0 0 0,0-1 0,-1 0-1,0 0 1,0 0 0,-1 0 0,0 0-1,0-1 1,0 0 0,-1 0 0,1 0-1,-1-1 1,0 0 0,0 0 0,-1-1-1,1 1 1,-1-1 0,0-1 0,0 1-1,0-1 1,0 0 0,0-1 0,0 0-1,-11 1 1,16-2-59,0 0-1,0 0 1,-1-1 0,1 1-1,0 0 1,0-1 0,0 1-1,0-1 1,0 0 0,0 0-1,0 0 1,0 0 0,0 0-1,0 0 1,0 0-1,0-1 1,1 1 0,-1 0-1,0-1 1,1 0 0,0 1-1,-2-3 1,1 0-21,0 0 0,0 0 0,0 0 0,1 0 0,0-1 0,0 1 0,0 0 0,0-1-1,1 1 1,0-8 0,0 1-41,1 0-1,0 0 0,0 0 1,2 1-1,-1-1 0,1 0 0,1 1 1,7-16-1,4 4 47,1 1-1,1 0 1,1 1-1,1 1 1,1 1 0,0 1-1,1 0 1,25-14-1,-28 19 66,-15 10-114,-1 0 1,1 0-1,0 0 1,-1 0-1,1 0 1,-1-1-1,0 1 0,0-1 1,0 0-1,0 1 1,0-1-1,-1 0 1,1 0-1,-1 0 1,0 0-1,0 0 1,1-5-1,-2 6-1,0 0 0,0 0 0,-1 0 0,1 0-1,-1 1 1,0-1 0,0 0 0,1 0 0,-1 1 0,0-1-1,0 1 1,0-1 0,-1 1 0,1-1 0,0 1 0,-1-1-1,1 1 1,0 0 0,-1 0 0,0 0 0,1 0 0,-1 0-1,0 0 1,1 0 0,-1 1 0,0-1 0,0 0 0,0 1-1,1 0 1,-4-1 0,-6-1-802,0 0 1,0 1-1,0 0 1,0 1-1,0 0 0,-15 2 1,-17 0-6539</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6.659"/>
    </inkml:context>
    <inkml:brush xml:id="br0">
      <inkml:brushProperty name="width" value="0.025" units="cm"/>
      <inkml:brushProperty name="height" value="0.025" units="cm"/>
    </inkml:brush>
  </inkml:definitions>
  <inkml:trace contextRef="#ctx0" brushRef="#br0">198 1 20724,'0'0'7815,"-56"71"-7046,25-27-225,1 7-159,0-1-257,8-5-64,4-5-32,8-12-256,10-8-609,0-15-737,1-5-1152,11-21-1154,-8-11-2210,1-8-4836</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6.987"/>
    </inkml:context>
    <inkml:brush xml:id="br0">
      <inkml:brushProperty name="width" value="0.025" units="cm"/>
      <inkml:brushProperty name="height" value="0.025" units="cm"/>
    </inkml:brush>
  </inkml:definitions>
  <inkml:trace contextRef="#ctx0" brushRef="#br0">1 1 7751,'0'0'19443,"14"71"-18290,8-40-641,7 1-223,7-5-193,9-4 0,5-9-609,3-7-3458,1-7-7080</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7.344"/>
    </inkml:context>
    <inkml:brush xml:id="br0">
      <inkml:brushProperty name="width" value="0.025" units="cm"/>
      <inkml:brushProperty name="height" value="0.025" units="cm"/>
    </inkml:brush>
  </inkml:definitions>
  <inkml:trace contextRef="#ctx0" brushRef="#br0">1 0 19186,'0'0'9193,"3"72"-8136,-3-35-417,0 6-415,0-3-161,6-1-32,8-8-64,6-6-737,3-10-640,-1-7-1186,-5-7-544,-10-1-768,-7-4-1378,-4-10-6342</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7.689"/>
    </inkml:context>
    <inkml:brush xml:id="br0">
      <inkml:brushProperty name="width" value="0.025" units="cm"/>
      <inkml:brushProperty name="height" value="0.025" units="cm"/>
    </inkml:brush>
  </inkml:definitions>
  <inkml:trace contextRef="#ctx0" brushRef="#br0">0 37 10826,'0'0'17265,"70"-14"-16048,-26 14-801,6 0-352,-1 0 0,4 0-1217,-9-9-4228,-7-5-8969</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8.064"/>
    </inkml:context>
    <inkml:brush xml:id="br0">
      <inkml:brushProperty name="width" value="0.025" units="cm"/>
      <inkml:brushProperty name="height" value="0.025" units="cm"/>
    </inkml:brush>
  </inkml:definitions>
  <inkml:trace contextRef="#ctx0" brushRef="#br0">31 52 17489,'0'0'4655,"12"-8"-2552,37-24-651,-46 30-1270,0 1-1,-1-1 1,1 1-1,0 0 1,0 0-1,0 0 1,0 0 0,0 1-1,0-1 1,0 1-1,5-1 1,-7 1-145,-1 0 0,1 1 0,0-1 0,-1 0 1,1 0-1,0 0 0,-1 1 0,1-1 0,0 0 0,-1 1 1,1-1-1,-1 1 0,1-1 0,-1 1 0,1-1 0,-1 1 1,1-1-1,-1 1 0,0-1 0,1 1 0,-1-1 0,0 1 1,1 0-1,-1-1 0,0 1 0,0 0 0,1-1 0,-1 1 1,0 0-1,0 0 0,0 3 11,0 0-1,-1-1 1,1 1 0,-1 0-1,0 0 1,0-1 0,0 1-1,0-1 1,-1 1 0,1-1-1,-1 1 1,0-1 0,-4 5-1,-31 36 236,19-24-259,-26 38 1,40-53 57,1 1 1,0 0-1,0 0 1,0 0-1,1 0 1,0 0-1,0 0 1,0 1-1,1-1 1,0 1-1,0-1 1,1 8-1,0-12-50,1 0 0,-1 0 0,1 0 0,0 0 0,0-1-1,-1 1 1,1 0 0,1-1 0,-1 1 0,0 0 0,0-1-1,1 1 1,-1-1 0,0 0 0,1 1 0,0-1 0,-1 0-1,1 0 1,0 0 0,-1 0 0,1 0 0,0-1 0,0 1-1,0 0 1,0-1 0,0 0 0,0 1 0,0-1 0,0 0-1,3 0 1,11 2-39,-1-1-1,29-3 1,-33 2-34,4-1-616,0-1 1,0 0 0,0-1-1,0-1 1,0 0-1,14-7 1,44-27-8511,-32 10 225</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8.391"/>
    </inkml:context>
    <inkml:brush xml:id="br0">
      <inkml:brushProperty name="width" value="0.025" units="cm"/>
      <inkml:brushProperty name="height" value="0.025" units="cm"/>
    </inkml:brush>
  </inkml:definitions>
  <inkml:trace contextRef="#ctx0" brushRef="#br0">74 0 8968,'0'0'10437,"-10"7"-7923,7-4-2349,-1 0 0,-1 0 0,1 0 1,0 1-1,-1-1 0,2 1 1,-1 0-1,0 0 0,1 1 0,0-1 1,0 1-1,0-1 0,1 1 0,-1 0 1,1 0-1,0 0 0,1 1 0,-1-1 1,-1 10-1,3-13-206,0 0-1,-1 0 1,1 0 0,0-1-1,0 1 1,0 0 0,1 0-1,-1 0 1,0 0 0,1 0 0,-1 0-1,1-1 1,-1 1 0,1 0-1,0 0 1,0-1 0,0 1 0,0-1-1,0 1 1,0-1 0,0 1-1,1-1 1,-1 1 0,0-1-1,1 0 1,-1 0 0,1 0 0,0 0-1,-1 0 1,1 0 0,0 0-1,-1 0 1,1-1 0,0 1-1,0-1 1,0 1 0,0-1 0,0 0-1,-1 0 1,1 0 0,0 0-1,0 0 1,0 0 0,0 0-1,0-1 1,0 1 0,-1 0 0,1-1-1,0 0 1,0 0 0,-1 1-1,4-3 1,1-1-504,1-1 0,-1 0 0,0 0 0,-1-1 0,0 0-1,1 1 1,-2-2 0,7-9 0,-14 48 5563,-21 34-505,18-51-3906,0 0-1,1 0 1,0 1 0,1 0 0,1 0 0,-2 25 0,6-40-587,-1 1 1,0-1 0,0 0 0,0 1-1,1-1 1,-1 0 0,1 1 0,-1-1-1,1 0 1,-1 0 0,1 0 0,0 1-1,0-1 1,-1 0 0,1 0 0,0 0-1,0 0 1,0 0 0,0 0 0,0-1-1,1 1 1,-1 0 0,0 0 0,0-1 0,0 1-1,1-1 1,-1 1 0,0-1 0,0 0-1,1 1 1,-1-1 0,1 0 0,-1 0-1,0 0 1,1 0 0,-1 0 0,0 0-1,1 0 1,-1 0 0,0-1 0,1 1-1,1-1 1,4 0-228,0-1 0,0 0 0,-1 0 0,1 0 0,-1-1 0,1 0 0,7-5 0,13-15-3108,-4-2-3481,-8 1-3955</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8.781"/>
    </inkml:context>
    <inkml:brush xml:id="br0">
      <inkml:brushProperty name="width" value="0.025" units="cm"/>
      <inkml:brushProperty name="height" value="0.025" units="cm"/>
    </inkml:brush>
  </inkml:definitions>
  <inkml:trace contextRef="#ctx0" brushRef="#br0">57 0 16271,'0'0'7912,"-34"68"-5029,24-36-1314,2 3-352,3 1 0,5-8-352,2-8-512,16-9-257,6-11-32,9 0-128,-2-13-481,0-7-1409,-6-3-1345,-4-2-929,-6 3-897,-5 2-1441</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9.125"/>
    </inkml:context>
    <inkml:brush xml:id="br0">
      <inkml:brushProperty name="width" value="0.025" units="cm"/>
      <inkml:brushProperty name="height" value="0.025" units="cm"/>
    </inkml:brush>
  </inkml:definitions>
  <inkml:trace contextRef="#ctx0" brushRef="#br0">167 1 2723,'0'0'14221,"-30"62"-10730,9-30-544,-2 4-96,-2 4-193,1 1-448,3 1-672,4-3-1410,12-7-128,5-2 0,0-9 0,13-7-2306,2-7-2499,2-3-6886</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5:27.382"/>
    </inkml:context>
    <inkml:brush xml:id="br0">
      <inkml:brushProperty name="width" value="0.025" units="cm"/>
      <inkml:brushProperty name="height" value="0.025" units="cm"/>
    </inkml:brush>
  </inkml:definitions>
  <inkml:trace contextRef="#ctx0" brushRef="#br0">101 28 1922,'0'0'544,"-57"0"-736,45 0 192,3 0 0,1 0 0,3 0 64,2-2 0,2-3-64,0-1-32,1 1-32,-3 0-128,1 0-1666</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49.467"/>
    </inkml:context>
    <inkml:brush xml:id="br0">
      <inkml:brushProperty name="width" value="0.025" units="cm"/>
      <inkml:brushProperty name="height" value="0.025" units="cm"/>
    </inkml:brush>
  </inkml:definitions>
  <inkml:trace contextRef="#ctx0" brushRef="#br0">0 22 18674,'0'0'9641,"75"0"-7848,-16-3-543,13-2-706,5 0-416,1 2-96,-7 1-1441,-12-1-2371,-17 3-1953,-20 0-2275</inkml:trace>
  <inkml:trace contextRef="#ctx0" brushRef="#br0" timeOffset="1">144 113 12300,'0'0'8616,"49"21"-6054,3-21-1377,10 0-864,6 0-161,-2-3-96,-9-6-1570,-12-4-5476</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0.046"/>
    </inkml:context>
    <inkml:brush xml:id="br0">
      <inkml:brushProperty name="width" value="0.025" units="cm"/>
      <inkml:brushProperty name="height" value="0.025" units="cm"/>
    </inkml:brush>
  </inkml:definitions>
  <inkml:trace contextRef="#ctx0" brushRef="#br0">1 378 17136,'0'0'6614,"12"-4"-3597,7-4-2482,-1-1 1,1 0 0,-2-2 0,1 0 0,-2-1 0,1 0 0,24-26-1,71-77-102,-96 95-403,0 0 0,0-1 0,-2-1-1,14-29 1,-23 37-9,-14 21-34,-12 23-43,8-7 31,2 0 1,0 1-1,2 0 0,1 0 0,1 1 1,0 0-1,2 1 0,1-1 0,2 1 1,0 35-1,2-58-123,0 0 1,0 0-1,0 0 0,1 0 0,0 0 1,-1 0-1,1 0 0,0-1 1,0 1-1,1 0 0,-1 0 1,1-1-1,-1 1 0,1-1 1,0 1-1,3 3 0,-2-4-249,-1-1 1,1 1-1,-1-1 0,1 1 1,-1-1-1,1 0 0,0 0 1,-1 0-1,1 0 0,0-1 1,4 1-1,27 1-6639</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0.372"/>
    </inkml:context>
    <inkml:brush xml:id="br0">
      <inkml:brushProperty name="width" value="0.025" units="cm"/>
      <inkml:brushProperty name="height" value="0.025" units="cm"/>
    </inkml:brush>
  </inkml:definitions>
  <inkml:trace contextRef="#ctx0" brushRef="#br0">39 40 18706,'9'-5'4238,"-1"0"-3450,2 0 0,-1 0 0,0 1 0,1 1 0,0 0 0,0 0-1,17-2 1,-24 4-754,-1 1 1,1 0-1,0-1 0,-1 1 0,1 1 0,-1-1 0,1 0 0,-1 0 0,1 1 0,-1 0 0,1-1 1,-1 1-1,1 0 0,-1 0 0,1 0 0,-1 1 0,0-1 0,0 0 0,0 1 0,0 0 0,0-1 1,0 1-1,0 0 0,-1 0 0,1 0 0,0 0 0,-1 0 0,0 1 0,1-1 0,-1 0 1,0 1-1,0-1 0,0 0 0,-1 1 0,1-1 0,-1 1 0,1 0 0,-1-1 0,0 1 0,0-1 1,0 4-1,0 1-2,0-1 0,-1 0 0,0 0 0,0 1 0,0-1 1,-1 0-1,0 0 0,0 0 0,0-1 0,-1 1 0,0 0 0,0-1 1,0 0-1,-8 10 0,-5 3 284,-1-1 0,-32 26 0,35-33-207,0 1 1,1 1-1,1 1 1,0 0-1,-13 18 1,24-30-109,1 0-1,-1-1 1,1 1 0,-1 0-1,1 0 1,-1 0 0,1 0-1,0 0 1,-1-1 0,1 1-1,0 0 1,0 0 0,0 0-1,-1 0 1,1 0 0,0 0-1,0 0 1,0 0 0,1 0-1,-1 0 1,0 0 0,0 0-1,0 0 1,1 0 0,-1-1-1,0 1 1,1 1 0,1-1-3,-1 0 0,0 0 0,1 0 0,-1 0 0,1 0 0,-1 0 0,1 0 0,-1-1 0,1 1 0,-1-1 0,1 1 0,0-1 0,-1 0 0,3 1 0,11-1-179,-1 1 1,0-2-1,15-2 0,-20 2-110,19-3-1593,-1-1-1,-1-1 1,1-2-1,-1 0 1,32-17-1,5-4-5610</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0.728"/>
    </inkml:context>
    <inkml:brush xml:id="br0">
      <inkml:brushProperty name="width" value="0.025" units="cm"/>
      <inkml:brushProperty name="height" value="0.025" units="cm"/>
    </inkml:brush>
  </inkml:definitions>
  <inkml:trace contextRef="#ctx0" brushRef="#br0">230 35 13901,'0'0'5339,"-9"1"-1368,-3 1-3422,1 1-1,0 0 1,1 0-1,-1 1 1,1 1-1,-1 0 1,1 0 0,1 1-1,-1 0 1,-12 11-1,13-10-391,1 0 0,0 0 0,0 1 0,1 0 0,0 0 0,0 1 0,1 0-1,0 0 1,0 1 0,1-1 0,-8 21 0,13-28-165,-1 0 0,1 0 0,-1-1 0,1 1 0,-1 0 0,1 0-1,0 0 1,0 0 0,0 0 0,0-1 0,0 1 0,0 0 0,0 0 0,1 0 0,-1 0 0,1-1 0,-1 1-1,1 0 1,0 0 0,0-1 0,0 1 0,0-1 0,0 1 0,0 0 0,0-1 0,0 0 0,1 1-1,-1-1 1,0 0 0,1 0 0,-1 0 0,1 0 0,-1 0 0,1 0 0,0 0 0,0 0 0,-1-1 0,1 1-1,0 0 1,0-1 0,-1 0 0,1 1 0,0-1 0,0 0 0,0 0 0,0 0 0,2-1 0,3 1-81,0 0 0,0 0-1,-1-1 1,1-1 0,0 1 0,0-1 0,-1 0 0,1 0 0,-1-1 0,0 0 0,12-7 0,-10 3 171,-1-1-1,0 0 1,0 0 0,0 0 0,-1-1-1,-1 0 1,1 0 0,-2-1 0,1 1-1,-1-1 1,0 0 0,-1 0 0,-1 0 0,1-1-1,-2 1 1,1-1 0,-1 1 0,-1-1-1,0 0 1,0 1 0,-4-16 0,4 25-66,0 0 0,0 0-1,-1-1 1,1 1 0,-1 0 0,1 0 0,-1 0 0,0 0 0,1 0 0,-1 0 0,0 0 0,0 0 0,0 0-1,1 0 1,-1 0 0,0 0 0,0 0 0,0 1 0,-1-1 0,1 0 0,0 1 0,0-1 0,0 1 0,0-1-1,-1 1 1,1-1 0,0 1 0,0 0 0,-1 0 0,1 0 0,0 0 0,-1 0 0,1 0 0,0 0-1,0 0 1,-1 0 0,1 1 0,0-1 0,0 0 0,-1 1 0,1-1 0,0 1 0,0-1 0,-1 2 0,-4 0-21,1 1 1,-1 0 0,1 0 0,0 0 0,0 1 0,0 0 0,-7 7 0,6-4-57,1 0 0,0 0 0,0 0 0,1 1 0,-6 14 0,2 20-4596,8-41 4419,-1-1 0,1 1 0,0-1 0,0 1 0,0-1 0,1 1 0,-1-1 0,0 1 0,0-1 0,0 1 0,0-1 0,0 1 0,0-1-1,1 1 1,-1-1 0,0 0 0,0 1 0,1-1 0,-1 1 0,0-1 0,1 0 0,-1 1 0,0-1 0,1 0 0,-1 1 0,1-1 0,-1 0 0,1 0 0,-1 1 0,0-1 0,1 0 0,-1 0 0,1 0 0,-1 0 0,1 1 0,-1-1 0,1 0 0,-1 0 0,1 0 0,-1 0 0,1 0 0,-1 0 0,1 0 0,-1-1 0,1 1 0,0 0 0,2 0-1361,19 0-11912</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2.130"/>
    </inkml:context>
    <inkml:brush xml:id="br0">
      <inkml:brushProperty name="width" value="0.025" units="cm"/>
      <inkml:brushProperty name="height" value="0.025" units="cm"/>
    </inkml:brush>
  </inkml:definitions>
  <inkml:trace contextRef="#ctx0" brushRef="#br0">0 4 14221,'0'0'6369,"11"-2"-4004,7 1-1818,-1 0-1,0 1 1,0 1 0,1 0 0,16 5-1,-29-5-431,1 0-1,-1 1 0,0-1 1,0 1-1,0 0 0,0 1 0,0-1 1,0 1-1,-1 0 0,7 5 1,-10-6-114,1 0 0,0 0 1,-1 0-1,1 1 0,-1-1 1,0 0-1,0 1 0,1-1 1,-2 0-1,1 1 0,0-1 1,0 1-1,-1-1 0,1 1 1,-1 0-1,0-1 0,0 1 1,0-1-1,0 1 0,0 0 1,-1-1-1,1 1 0,-2 3 1,0-1 17,0 1 1,-1 0-1,1-1 1,-1 1-1,0-1 1,-1 0-1,1 0 1,-1 0-1,0 0 1,-6 5-1,-55 43 516,26-22 2,34-27-461,2-2 20,-1 1 1,0 0 0,1 0-1,0 0 1,-1 0 0,1 1 0,1-1-1,-1 1 1,0 0 0,1 0 0,0 0-1,0 0 1,0 0 0,0 0-1,-1 9 1,3-12-90,1 0-1,-1 0 1,1 0 0,0 0-1,-1 0 1,1 0-1,0 0 1,0 0 0,0-1-1,0 1 1,0 0-1,0 0 1,0-1 0,0 1-1,0-1 1,0 1 0,0-1-1,0 1 1,0-1-1,0 0 1,1 1 0,-1-1-1,0 0 1,0 0-1,0 0 1,1 0 0,-1 0-1,1 0 1,47 1-142,-39-1-7,70-8-2587,0-12-4338,-26 3-2115</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2.456"/>
    </inkml:context>
    <inkml:brush xml:id="br0">
      <inkml:brushProperty name="width" value="0.025" units="cm"/>
      <inkml:brushProperty name="height" value="0.025" units="cm"/>
    </inkml:brush>
  </inkml:definitions>
  <inkml:trace contextRef="#ctx0" brushRef="#br0">134 51 19795,'0'0'3422,"-12"-1"-449,8 1-2860,0-1-1,0 1 1,0-1 0,0 1 0,0 1-1,0-1 1,0 0 0,0 1-1,0 0 1,0 0 0,0 0-1,1 1 1,-1-1 0,0 1-1,0 0 1,1 0 0,0 0-1,-1 0 1,1 1 0,0-1-1,0 1 1,0 0 0,0 0-1,1 0 1,-1 0 0,1 0-1,-3 6 1,2-4-52,0 1 0,0-1 0,1 1 0,-1 0 0,2 0 0,-1 0 0,1 0 0,-1 0 0,2 0 0,-1 0 0,1 1 0,0-1 0,0 0 0,2 9 0,-1-11-53,0-1 0,0 0 0,0 0 1,1 0-1,0 0 0,-1 0 0,1-1 1,0 1-1,0 0 0,0-1 0,1 1 0,-1-1 1,1 0-1,-1 0 0,1 0 0,0 0 1,-1 0-1,1-1 0,0 1 0,0-1 0,0 0 1,1 0-1,-1 0 0,0 0 0,0 0 1,1-1-1,-1 1 0,4-1 0,2 0 8,0 1 0,1-2 0,-1 1 0,0-1-1,0-1 1,0 1 0,0-2 0,0 1 0,0-1-1,0-1 1,-1 1 0,1-1 0,-1-1 0,0 0 0,10-8-1,-12 9 80,0-1-1,-1 0 1,0-1-1,0 1 0,0-1 1,-1 0-1,1 0 0,-1 0 1,-1-1-1,1 1 1,-1-1-1,0 0 0,-1 0 1,0 0-1,0-1 0,0 1 1,-1 0-1,0-1 1,0-11-1,-2 15-72,1 1 0,-1 0 0,0 0 0,0 0 0,0 0 0,0-1 0,-1 1 0,1 1 0,-1-1 0,0 0 0,0 0 0,0 1 0,0-1 1,0 1-1,0-1 0,-1 1 0,1 0 0,-1 0 0,0 0 0,1 0 0,-1 1 0,0-1 0,0 1 0,0 0 0,0-1 0,-1 1 0,1 1 0,0-1 0,0 0 0,0 1 0,-1 0 0,1-1 0,0 1 0,-7 1 1,6 0-119,-1-1 1,1 0-1,0 1 1,0 0 0,-1 0-1,1 0 1,0 1 0,0-1-1,0 1 1,0 0 0,1 0-1,-6 4 1,6-4-268,1 0 1,0 1-1,0-1 1,0 0-1,0 0 1,0 1-1,1-1 0,-1 1 1,1 0-1,-1 0 1,1-1-1,0 1 1,0 0-1,1 0 0,-1 0 1,0 0-1,1 0 1,0 0-1,-1 4 1,5 7-5516,12-4-2210</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2.830"/>
    </inkml:context>
    <inkml:brush xml:id="br0">
      <inkml:brushProperty name="width" value="0.025" units="cm"/>
      <inkml:brushProperty name="height" value="0.025" units="cm"/>
    </inkml:brush>
  </inkml:definitions>
  <inkml:trace contextRef="#ctx0" brushRef="#br0">252 1 11435,'0'0'11915,"-44"51"-9000,12-16-769,-3 6-641,0 3-127,3 4-385,4-3-609,6-4-288,7-6-96,7-12-96,8-10-673,5-14-2274,8-21-672,-1-9-1666,-1-8-2050</inkml:trace>
  <inkml:trace contextRef="#ctx0" brushRef="#br0" timeOffset="1">34 80 15375,'0'0'10473,"14"63"-8839,4-41-257,7-4-384,5-1-480,7-3-353,3-3-224,6-4-2563,0-5-5893</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3.530"/>
    </inkml:context>
    <inkml:brush xml:id="br0">
      <inkml:brushProperty name="width" value="0.025" units="cm"/>
      <inkml:brushProperty name="height" value="0.025" units="cm"/>
    </inkml:brush>
  </inkml:definitions>
  <inkml:trace contextRef="#ctx0" brushRef="#br0">1 36 12268,'0'0'19538,"84"28"-19218,-30-28-224,1-4-63,1-9-578,-9-1-1761,-13-1-3524,-10-2-7078</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4.171"/>
    </inkml:context>
    <inkml:brush xml:id="br0">
      <inkml:brushProperty name="width" value="0.025" units="cm"/>
      <inkml:brushProperty name="height" value="0.025" units="cm"/>
    </inkml:brush>
  </inkml:definitions>
  <inkml:trace contextRef="#ctx0" brushRef="#br0">1 20 13164,'12'-2'3294,"37"-6"-886,0 2-1,1 2 1,85 5 0,-131 0-2255,1 0 0,0-1 0,-1 2 0,1-1 1,-1 0-1,0 1 0,1 0 0,-1 0 0,0 0 0,0 0 1,0 1-1,0 0 0,5 5 0,-8-7-84,1 1-1,-1 0 1,0-1 0,0 1-1,0 0 1,0 0 0,-1 0-1,1 0 1,0 0 0,-1 0-1,1 0 1,-1 0 0,0 0-1,0 0 1,0 0 0,0 0-1,0 0 1,0 0 0,0 0-1,-1 0 1,1 0 0,-1 0-1,1 0 1,-1 0 0,0 0-1,0-1 1,0 1 0,0 0-1,0 0 1,0-1 0,0 1-1,-1-1 1,-1 3 0,-8 7 131,0 0 1,0-1 0,-1 0 0,0-1 0,-1 0 0,-15 7 0,13-7-43,0 0 1,1 1 0,0 1-1,-14 14 1,27-24-159,0-1 0,0 1 0,1-1 0,-1 1 0,0 0 0,1 0 0,-1 0 0,0-1 0,1 1 0,-1 0 0,1 0 0,0 0 0,-1 0 0,1 0 0,0 0 0,-1 0 0,1 0 0,0 0 0,0 0 0,0 0 0,0 0 0,0 0 0,0 0 0,0 0 0,0 0 0,0 1 0,1-1 0,0 0 0,0 0 0,0 0 0,0 0 0,0 0 0,0 0 0,1 0 0,-1-1 0,0 1 0,0 0 0,1-1 0,-1 1 0,0-1 0,1 1 0,-1-1 0,3 0 0,64 4 0,-60-4 0,10-1-895,-1 0 0,32-6 0,-33 3-599,0 0-1,0-1 0,-1-1 0,1-1 0,20-12 0,3-6-6902</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4.545"/>
    </inkml:context>
    <inkml:brush xml:id="br0">
      <inkml:brushProperty name="width" value="0.025" units="cm"/>
      <inkml:brushProperty name="height" value="0.025" units="cm"/>
    </inkml:brush>
  </inkml:definitions>
  <inkml:trace contextRef="#ctx0" brushRef="#br0">37 1 16624,'0'0'11162,"-3"9"-10222,0-2-765,-4 12 15,1 0-1,1 1 0,0 0 0,-2 30 0,7-49-195,1 0 0,-1-1 0,0 1 0,1 0 0,-1 0 0,1-1 0,-1 1 0,1 0 1,-1 0-1,1-1 0,0 1 0,-1-1 0,1 1 0,0-1 0,-1 1 0,1-1 0,0 1 0,0-1 0,0 1 0,-1-1 0,1 0 0,0 1 0,0-1 1,0 0-1,0 0 0,0 0 0,-1 0 0,1 0 0,0 0 0,0 0 0,0 0 0,0 0 0,0 0 0,0 0 0,0-1 0,0 1 0,38-9-1269,-27 2-296,0 0 0,0-1 0,-1-1 0,19-17 0,-16 15 2961,-23 28 235,-45 102 4387,48-105-5622,1 1-1,1 1 0,0-1 0,2 0 1,-1 1-1,1 19 0,2-34-401,0 0-1,0 1 1,0-1 0,0 0-1,0 1 1,0-1-1,1 0 1,-1 0-1,0 1 1,1-1 0,-1 0-1,1 0 1,-1 1-1,1-1 1,0 0 0,0 0-1,-1 0 1,1 0-1,0 0 1,0 0-1,0 0 1,0 0 0,0-1-1,0 1 1,0 0-1,0 0 1,1-1 0,-1 1-1,0-1 1,0 1-1,1-1 1,-1 0-1,0 1 1,0-1 0,1 0-1,-1 0 1,0 0-1,1 0 1,-1 0 0,0 0-1,3 0 1,1-1-854,0 0 1,0 0-1,1 0 1,-1-1-1,0 0 1,-1 0-1,1 0 1,0 0-1,7-5 0,18-17-9394</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5:28.760"/>
    </inkml:context>
    <inkml:brush xml:id="br0">
      <inkml:brushProperty name="width" value="0.025" units="cm"/>
      <inkml:brushProperty name="height" value="0.025" units="cm"/>
    </inkml:brush>
  </inkml:definitions>
  <inkml:trace contextRef="#ctx0" brushRef="#br0">1 19 1185,'0'0'10501,"7"-18"-9199,79 39-384,116-10-51,345-24 0,0-2-449,-500 17-378,-18 0 199,1-1 1,52-6-1,-177 1 556,15 7-629,46 2-3855,28-4 1313,1-1-1392</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5.013"/>
    </inkml:context>
    <inkml:brush xml:id="br0">
      <inkml:brushProperty name="width" value="0.025" units="cm"/>
      <inkml:brushProperty name="height" value="0.025" units="cm"/>
    </inkml:brush>
  </inkml:definitions>
  <inkml:trace contextRef="#ctx0" brushRef="#br0">7 0 19635,'0'0'8584,"-6"63"-7111,6-30-704,0 3-65,9-2-511,9-6-161,5-9 0,8-11-705,9-8-1121,2-4-1024,1-20-738,-4-6-1120,-6-2-1314,-10 3 129</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5.342"/>
    </inkml:context>
    <inkml:brush xml:id="br0">
      <inkml:brushProperty name="width" value="0.025" units="cm"/>
      <inkml:brushProperty name="height" value="0.025" units="cm"/>
    </inkml:brush>
  </inkml:definitions>
  <inkml:trace contextRef="#ctx0" brushRef="#br0">172 1 7944,'0'0'8968,"-28"52"-5893,6-14-417,-2 6-736,-2 4-641,1-1-224,4 3-384,6-2-353,4-7-256,11-13-128,0-15-1569,9-13-5286</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5.716"/>
    </inkml:context>
    <inkml:brush xml:id="br0">
      <inkml:brushProperty name="width" value="0.025" units="cm"/>
      <inkml:brushProperty name="height" value="0.025" units="cm"/>
    </inkml:brush>
  </inkml:definitions>
  <inkml:trace contextRef="#ctx0" brushRef="#br0">0 15 17489,'0'0'8039,"53"8"-5957,-6-8-512,13 0-577,9 0-481,3-4-352,0-3-64,-11 1-160,-13 1-1505,-17 4-2083,-18 1-2017</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6.056"/>
    </inkml:context>
    <inkml:brush xml:id="br0">
      <inkml:brushProperty name="width" value="0.025" units="cm"/>
      <inkml:brushProperty name="height" value="0.025" units="cm"/>
    </inkml:brush>
  </inkml:definitions>
  <inkml:trace contextRef="#ctx0" brushRef="#br0">1 1 13100,'0'0'8424,"87"24"-6470,-36-24-576,3-4-129,-3-4-352,-6 4-769,-8 2-609,-12 2-1761,-9-1-2915,-3-4-5829</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7.492"/>
    </inkml:context>
    <inkml:brush xml:id="br0">
      <inkml:brushProperty name="width" value="0.025" units="cm"/>
      <inkml:brushProperty name="height" value="0.025" units="cm"/>
    </inkml:brush>
  </inkml:definitions>
  <inkml:trace contextRef="#ctx0" brushRef="#br0">208 200 4260,'0'-1'15,"20"-14"2105,-2-1-1,22-23 1,-35 33-1256,0 0 1,-1 0 0,0 0 0,0 0 0,0-1 0,-1 1 0,0-1-1,-1 0 1,1 0 0,-1 0 0,0 0 0,0-8 0,-1 13-684,-1 1 0,0 0 0,0 0 0,0 0 0,0-1 0,0 1 0,0 0 0,0 0 0,0 0 0,-1 0 0,1-1 0,0 1 0,-1 0 0,1 0 0,-1 0 0,1 0 0,-1 0 0,0 0 0,1 0 0,-1 0 0,0 0 1,0 0-1,1 0 0,-1 0 0,0 1 0,0-1 0,-2-1 0,1 1 1,-1 0 0,1 1 1,-1-1-1,0 0 0,0 1 1,1 0-1,-1-1 0,0 1 0,0 0 1,1 1-1,-6 0 0,-1 0 3,0 1-1,0 1 0,0 0 1,0 0-1,1 0 0,-14 8 0,3 3-17,1 0-1,0 1 0,0 0 0,2 2 0,0 0 0,-25 35 1,34-41-129,0 0 1,0 1-1,1 0 1,0 0-1,1 0 1,1 1-1,0-1 1,0 1 0,2 0-1,-1 1 1,2-1-1,0 0 1,1 19-1,0-29-33,0 1-1,1 0 0,-1-1 1,1 1-1,0-1 0,1 0 1,-1 1-1,0-1 0,1 0 1,0 0-1,0 0 1,0 0-1,0 0 0,0 0 1,0 0-1,1-1 0,0 1 1,-1-1-1,1 0 0,0 0 1,0 0-1,0 0 0,0 0 1,1-1-1,-1 1 0,0-1 1,1 0-1,-1 0 0,1 0 1,-1 0-1,1-1 0,-1 1 1,1-1-1,5 0 0,-2 0 12,1-1 0,-1 1-1,0-1 1,0 0-1,0-1 1,0 0-1,0 0 1,0 0-1,0-1 1,0 0-1,-1 0 1,0-1 0,1 0-1,-1 0 1,-1 0-1,9-8 1,-10 7-6,0 0 0,-1 0-1,1 0 1,-1-1 0,0 1 0,0-1 0,-1 0 0,0 1-1,0-1 1,0 0 0,0-1 0,0-11 0,-2 16-7,0-1-1,0 1 1,0 0-1,0 0 1,0-1 0,-1 1-1,1 0 1,-1 0-1,0 0 1,1 0-1,-1-1 1,0 1 0,0 0-1,0 0 1,-1 1-1,1-1 1,0 0 0,-1 0-1,1 1 1,-1-1-1,0 0 1,0 1 0,1 0-1,-1-1 1,0 1-1,0 0 1,0 0 0,0 0-1,0 0 1,-1 1-1,1-1 1,0 0 0,0 1-1,0 0 1,-1-1-1,-3 1 1,-4 0 1,0-1 0,-1 2 0,1-1 1,0 2-1,0-1 0,0 1 0,0 1 0,-17 6 0,22-7-13,0 0-1,0 0 0,1 1 0,-1 0 0,1-1 0,-1 1 1,1 1-1,0-1 0,1 1 0,-1-1 0,0 1 0,1 0 1,0 1-1,0-1 0,0 0 0,1 1 0,-1 0 0,-2 8 1,4-12-134,1 0 1,0 0 0,0 0 0,0 1 0,0-1 0,0 0 0,0 0 0,1-1 0,-1 1 0,0 0 0,1 0 0,-1 0-1,0 0 1,1 0 0,-1 0 0,1 0 0,-1 0 0,1 0 0,0-1 0,-1 1 0,1 0 0,0 0 0,-1-1 0,1 1-1,0-1 1,0 1 0,0 0 0,0-1 0,-1 0 0,1 1 0,0-1 0,0 1 0,0-1 0,0 0 0,0 0 0,0 0-1,0 1 1,0-1 0,0 0 0,0 0 0,0 0 0,0-1 0,2 1 0,52-2-8791,-51 1 7723,48-8-12867</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7:58.118"/>
    </inkml:context>
    <inkml:brush xml:id="br0">
      <inkml:brushProperty name="width" value="0.025" units="cm"/>
      <inkml:brushProperty name="height" value="0.025" units="cm"/>
    </inkml:brush>
  </inkml:definitions>
  <inkml:trace contextRef="#ctx0" brushRef="#br0">80 73 8712,'0'0'12337,"-1"-9"-9118,1 6-3093,-1 2 6,0-1 0,1 0 0,-1 1 0,1-1 0,0 0 0,0 1 0,-1-1 0,1 0 0,0 1 0,1-1 0,-1 0 1,0 0-1,0 1 0,1-1 0,-1 0 0,1 1 0,-1-1 0,1 0 0,0 1 0,0-1 0,-1 1 0,1-1 0,0 1 0,0 0 0,1-1 0,-1 1 0,0 0 0,0 0 0,1 0 0,-1 0 0,0 0 0,1 0 0,-1 0 0,1 0 0,0 0 0,-1 1 0,1-1 0,-1 1 0,1-1 0,0 1 0,0 0 0,2-1 0,10-1 99,0 0 0,-1 1 0,1 0 0,1 1 0,-1 1-1,18 3 1,-29-4-203,0 0 0,0 1-1,-1-1 1,1 1 0,0 0-1,-1 0 1,1 0 0,-1 0-1,1 0 1,-1 0 0,1 1 0,-1-1-1,0 1 1,0 0 0,1 0-1,-1-1 1,-1 1 0,1 1-1,0-1 1,0 0 0,-1 0-1,1 1 1,-1-1 0,0 1-1,0-1 1,0 1 0,0-1-1,0 1 1,0 0 0,-1 0 0,1-1-1,-1 1 1,0 0 0,0 0-1,0-1 1,0 1 0,0 0-1,-2 3 1,0 3-28,-1-1 0,0-1 0,0 1 0,-1 0 0,0-1 0,-1 0 0,0 0 0,0 0 0,0 0 0,-1-1 0,-9 9 0,-13 10 0,-36 25 0,55-43 0,-114 74 0,118-74 0,15-5 0,19-4 0,55-18 0,-66 15 0,1 0 0,-1 1 0,1 0 0,0 2 0,1 0 0,-1 1 0,19 2 0,-37-1-124,1 1 1,-1-1-1,0 1 0,0 0 1,0-1-1,0 1 0,0 0 1,0-1-1,0 1 0,0 0 1,-1 0-1,1 0 0,0 0 1,0 0-1,-1 0 0,1 0 1,-1 0-1,1 0 0,-1 0 0,1 0 1,-1 1-1,0-1 0,1 0 1,-1 0-1,0 0 0,0 1 1,0-1-1,0 0 0,0 0 1,0 0-1,0 1 0,0-1 1,-1 0-1,1 0 0,-1 2 1,1 4-1655</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01.036"/>
    </inkml:context>
    <inkml:brush xml:id="br0">
      <inkml:brushProperty name="width" value="0.025" units="cm"/>
      <inkml:brushProperty name="height" value="0.025" units="cm"/>
    </inkml:brush>
  </inkml:definitions>
  <inkml:trace contextRef="#ctx0" brushRef="#br0">1 1 16688,'0'0'3192,"-1"15"-1542,14 294 3121,2-49-3595,-14 162-64,-2-231-7766</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26.952"/>
    </inkml:context>
    <inkml:brush xml:id="br0">
      <inkml:brushProperty name="width" value="0.025" units="cm"/>
      <inkml:brushProperty name="height" value="0.025" units="cm"/>
    </inkml:brush>
  </inkml:definitions>
  <inkml:trace contextRef="#ctx0" brushRef="#br0">16 66 2210,'0'0'1185,"7"-57"-1089,-7 50 481,-4 5-257,-5 2-256,0 0-1249</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27.310"/>
    </inkml:context>
    <inkml:brush xml:id="br0">
      <inkml:brushProperty name="width" value="0.025" units="cm"/>
      <inkml:brushProperty name="height" value="0.025" units="cm"/>
    </inkml:brush>
  </inkml:definitions>
  <inkml:trace contextRef="#ctx0" brushRef="#br0">117 57 5637,'0'0'646,"-10"0"-929,-48 0-3475,57-1 3815,0 0-1,0 0 1,0 0-1,0 0 1,0 0 0,1 0-1,-1 0 1,0 0-1,1 0 1,-1 0-1,1 0 1,-1 0 0,1-1-1,-1 1 1,1 0-1,0 0 1,0-1-1,0 1 1,-1 0 0,1 0-1,0-1 1,1-1-1,-1 1 378,-1 1-1,1 0 1,0-1-1,0 1 1,0 0-1,0-1 0,0 1 1,0 0-1,1-1 1,-1 1-1,0 0 1,1 0-1,-1-1 0,1 1 1,-1 0-1,1 0 1,0 0-1,-1 0 1,1-1-1,0 1 1,1-1-1,-1 3-125,0 1-1,0-1 1,0 1-1,0-1 1,0 1 0,-1-1-1,1 1 1,0-1-1,-1 1 1,1 0-1,-1-1 1,0 1 0,1 0-1,-1 2 1,0-1 107,15 51 1706,25 66 1,-26-89-1973,-3 1 0,0 1-1,-2 0 1,-2 1 0,-1-1 0,4 60 0,-12-80 89,0 0 0,0-1 0,-1 1 0,-1-1 0,0 0 0,-1 0 1,0 0-1,0 0 0,-2-1 0,-9 14 0,8-12-56,-2 0-1,0 0 1,0-2 0,-1 1 0,-1-1-1,0 0 1,-24 15 0,35-25-217,1-1 1,0 0-1,0 1 0,-1-1 0,1 0 1,0 1-1,0-1 0,-1 0 0,1 0 1,0 1-1,-1-1 0,1 0 1,0 0-1,-1 0 0,1 0 0,0 1 1,-1-1-1,1 0 0,0 0 0,-1 0 1,1 0-1,0 0 0,-1 0 0,1 0 1,-1 0-1,1 0 0,0 0 1,-1 0-1,1 0 0,-1 0 0,1 0 1,0 0-1,-1-1 0,1 1 0,0 0 1,-1 0-1,1 0 0,0-1 1,-1 1-1,1 0 0,0 0 0,0-1 1,-1 1-1,6-19-2576,20-24-4631,-4 16-227</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27.683"/>
    </inkml:context>
    <inkml:brush xml:id="br0">
      <inkml:brushProperty name="width" value="0.025" units="cm"/>
      <inkml:brushProperty name="height" value="0.025" units="cm"/>
    </inkml:brush>
  </inkml:definitions>
  <inkml:trace contextRef="#ctx0" brushRef="#br0">59 1 14189,'0'0'6054,"-35"65"-4580,27-30-161,0 8-320,2-2-481,4 1-384,2-5-96,0-5-32,0-6-736,6-8-898,-1-6-736,-3-8 160,-2-8-3363,0-12-2339</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35.622"/>
    </inkml:context>
    <inkml:brush xml:id="br0">
      <inkml:brushProperty name="width" value="0.025" units="cm"/>
      <inkml:brushProperty name="height" value="0.025" units="cm"/>
    </inkml:brush>
  </inkml:definitions>
  <inkml:trace contextRef="#ctx0" brushRef="#br0">1 223 8040,'2'-9'8498,"1"0"-8275,-1 1-1,1-1 1,1 1 0,0 0-1,0 0 1,0 0-1,1 1 1,0 0-1,0-1 1,1 2 0,0-1-1,13-10 1,0 4-166,1 0 0,0 2 0,1 0 0,1 2 1,-1 0-1,1 1 0,1 1 0,-1 2 0,1 0 1,0 1-1,27-1 0,34 2 1060,144 11 0,-98 6-907,-1 5 0,0 6 0,-2 6 0,208 79 0,-136-28 301,-5 10 0,198 125 1,309 278-82,-44 61 64,-394-328-20,-58-59-244,7-9-1,7-9 1,6-9-1,6-11 1,6-10 0,5-10-1,4-11 1,4-11-1,475 102 1,-96-89 751,-127-23 210,-11 28-454,-286-40-955,-140-39-2175,-3 3-3409,-30-12-2782</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28.042"/>
    </inkml:context>
    <inkml:brush xml:id="br0">
      <inkml:brushProperty name="width" value="0.025" units="cm"/>
      <inkml:brushProperty name="height" value="0.025" units="cm"/>
    </inkml:brush>
  </inkml:definitions>
  <inkml:trace contextRef="#ctx0" brushRef="#br0">0 1 4388,'0'0'18097,"75"31"-17296,-19-21-481,12-5-192,8-5-1473,6-10-4100</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38.435"/>
    </inkml:context>
    <inkml:brush xml:id="br0">
      <inkml:brushProperty name="width" value="0.025" units="cm"/>
      <inkml:brushProperty name="height" value="0.025" units="cm"/>
    </inkml:brush>
  </inkml:definitions>
  <inkml:trace contextRef="#ctx0" brushRef="#br0">15 0 9577,'0'0'11467,"-4"49"-10474,-2-23 160,4 3-801,-1 2-95,3 0-193,0-3-32,5-1 0,4-5-353,-1-5-447,-4-6-610,-2-7-1152</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38.812"/>
    </inkml:context>
    <inkml:brush xml:id="br0">
      <inkml:brushProperty name="width" value="0.025" units="cm"/>
      <inkml:brushProperty name="height" value="0.025" units="cm"/>
    </inkml:brush>
  </inkml:definitions>
  <inkml:trace contextRef="#ctx0" brushRef="#br0">0 22 12620,'0'0'11371,"80"-13"-11243,-32 11-96,9 1-1217,-1-2-2339,6 1-3298</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39.142"/>
    </inkml:context>
    <inkml:brush xml:id="br0">
      <inkml:brushProperty name="width" value="0.025" units="cm"/>
      <inkml:brushProperty name="height" value="0.025" units="cm"/>
    </inkml:brush>
  </inkml:definitions>
  <inkml:trace contextRef="#ctx0" brushRef="#br0">193 2 16688,'0'0'3267,"-11"-1"-1265,4 1-1827,1 0 1,0 0-1,0 0 0,-1 1 1,1 0-1,0 0 0,0 1 1,0-1-1,0 1 0,0 1 1,0-1-1,1 1 1,-1 0-1,1 0 0,0 1 1,-1 0-1,2-1 0,-1 2 1,-7 7-1,5-4-100,1 0 0,0 0 0,0 0-1,1 1 1,0-1 0,1 1 0,0 1 0,0-1 0,1 1 0,0-1-1,1 1 1,-2 17 0,4-23-67,-1 0 0,2 0 0,-1 0 0,0 0 0,1 1-1,0-1 1,-1 0 0,2 0 0,-1 0 0,0 0 0,1-1 0,0 1 0,0 0-1,0-1 1,0 1 0,1-1 0,-1 0 0,1 1 0,0-1 0,0 0 0,0-1 0,0 1-1,0-1 1,1 1 0,-1-1 0,1 0 0,0 0 0,-1 0 0,1-1 0,0 1 0,0-1-1,6 1 1,-1 0 88,-1 0 0,1-1 0,0 0 0,0 0 0,0-1 0,0 0 0,-1-1 1,1 1-1,0-2 0,0 1 0,0-2 0,13-4 0,-17 5 54,0 0 0,-1 0 0,0-1 0,1 0 1,-1 1-1,0-2 0,0 1 0,-1 0 0,1-1 0,-1 1 1,1-1-1,-1 0 0,0 0 0,-1-1 0,1 1 0,-1 0 1,0-1-1,0 0 0,0 1 0,0-1 0,-1 0 1,0 0-1,1-8 0,-2 8-68,1 0 1,-1 0 0,0 0-1,0 1 1,0-1-1,-1 0 1,0 0-1,0 1 1,0-1-1,-1 1 1,1-1 0,-1 1-1,0-1 1,0 1-1,-1 0 1,-2-4-1,2 5-277,0 0-1,0 0 0,0 0 0,0 1 0,-1 0 0,1-1 1,-1 1-1,0 0 0,1 1 0,-1-1 0,0 1 1,0 0-1,0 0 0,0 0 0,0 0 0,0 0 1,0 1-1,-8 0 0,11 0-81,1 0-1,-1 0 1,1 0 0,-1 0 0,0 0-1,1 0 1,-1 0 0,0 0-1,1 0 1,-1 0 0,1 0 0,-1 0-1,1 1 1,-1-1 0,0 0-1,1 0 1,-1 1 0,1-1 0,-1 0-1,1 1 1,-1-1 0,1 0-1,-1 1 1,1-1 0,0 1 0,-1-1-1,1 1 1,-1-1 0,1 1 0,0-1-1,0 1 1,-1-1 0,1 2-1,-1 7-8637</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39.498"/>
    </inkml:context>
    <inkml:brush xml:id="br0">
      <inkml:brushProperty name="width" value="0.025" units="cm"/>
      <inkml:brushProperty name="height" value="0.025" units="cm"/>
    </inkml:brush>
  </inkml:definitions>
  <inkml:trace contextRef="#ctx0" brushRef="#br0">54 0 16496,'0'0'6630,"-54"28"-4356,54-19-480,18-2-193,21-1-352,14-2-544,12-2-577,6-1-64,-1-1-96,-5 0-608,-11 0-578,-15 0-1056,-15 0-128,-15 0-769,-27 0-11691</inkml:trace>
  <inkml:trace contextRef="#ctx0" brushRef="#br0" timeOffset="1">59 190 18481,'0'0'2531,"63"5"63,-15-5-1056,10 0-898,3 0-383,2-6-193,-5-6-1378,-4 1-5316</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40.638"/>
    </inkml:context>
    <inkml:brush xml:id="br0">
      <inkml:brushProperty name="width" value="0.025" units="cm"/>
      <inkml:brushProperty name="height" value="0.025" units="cm"/>
    </inkml:brush>
  </inkml:definitions>
  <inkml:trace contextRef="#ctx0" brushRef="#br0">0 485 18802,'0'0'2173,"13"-12"-1330,23-27-287,-1 0 1,-2-3-1,34-54 1,78-159 2566,-145 255-3076,0 0 0,0 0 1,1 0-1,-1 0 0,0 0 0,0 1 0,0-1 1,0 0-1,0 0 0,0 0 0,1 0 0,-1 0 1,0 0-1,0 0 0,0 0 0,0 0 0,0 0 1,1 0-1,-1 0 0,0 0 0,0 0 1,0 0-1,0 0 0,1 0 0,-1 0 0,0 0 1,0 0-1,0 0 0,0 0 0,0 0 0,1 0 1,-1 0-1,0 0 0,0 0 0,0 0 0,0 0 1,0 0-1,1 0 0,-1 0 0,0-1 0,0 1 1,0 0-1,0 0 0,0 0 0,0 0 0,0 0 1,1 0-1,-1-1 0,0 1 0,0 0 0,-1 29 422,-8 40-569,-28 142-329,32-118-3893,5-89 3508,1 12-2201,7-9-3251,3-6-4667</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41.197"/>
    </inkml:context>
    <inkml:brush xml:id="br0">
      <inkml:brushProperty name="width" value="0.025" units="cm"/>
      <inkml:brushProperty name="height" value="0.025" units="cm"/>
    </inkml:brush>
  </inkml:definitions>
  <inkml:trace contextRef="#ctx0" brushRef="#br0">125 6 8072,'0'0'11093,"-6"10"-9118,2-3-1762,0-1 1,1 0-1,0 1 0,0 0 0,0 0 1,1 0-1,0 0 0,0 0 1,1 1-1,0-1 0,0 0 0,1 1 1,0-1-1,0 0 0,1 1 0,0-1 1,0 1-1,1-1 0,0 0 1,2 7-1,6 4-161,0 0-1,2-1 1,19 24 0,-18-24-95,0 0 1,20 37 0,-31-50 129,-1 1-1,1 0 1,-1 0-1,0 0 1,0 0-1,0 0 1,-1 0 0,0 0-1,0 0 1,0 0-1,-1 0 1,1 0-1,-1 0 1,-1 0 0,1-1-1,0 1 1,-1 0-1,0 0 1,0-1-1,-1 1 1,1-1 0,-1 0-1,0 0 1,0 0-1,0 0 1,-1 0-1,-7 6 1,7-7-17,0 1 0,0-1 1,0 1-1,-1-1 0,0-1 0,1 1 0,-1-1 1,0 1-1,0-1 0,0-1 0,-1 1 0,1-1 1,0 0-1,-1 0 0,1 0 0,0-1 0,-1 0 1,1 0-1,-1 0 0,1-1 0,-1 1 1,1-1-1,0-1 0,0 1 0,-9-5 0,10 4-48,0-1-1,1 0 0,-1 0 0,1 0 0,0 0 1,0-1-1,0 1 0,0-1 0,1 0 0,0 0 1,-1 0-1,1 0 0,1 0 0,-1 0 1,0 0-1,1-1 0,0 1 0,0-1 0,1 1 1,-1-1-1,1 1 0,0-1 0,0 1 0,0-1 1,1 0-1,0 1 0,-1 0 0,2-1 0,-1 1 1,0-1-1,1 1 0,0 0 0,0 0 1,0 0-1,1 0 0,-1 0 0,4-3 0,15-12 82,1 2-1,42-25 0,-34 23-4,36-29 1,-58 41 5,-1 0 0,1 0 0,-1-1 1,0 0-1,-1 0 0,0-1 0,0 0 1,7-16-1,-11 21-82,0 0 1,-1 0-1,1 0 0,-1 0 1,0 0-1,0 0 1,-1 0-1,1-1 0,-1 1 1,0 0-1,0 0 1,0-1-1,-1 1 0,1 0 1,-1 0-1,0 0 1,0-1-1,-3-5 1,2 6-17,-1 1 1,1 1-1,0-1 1,-1 0 0,0 0-1,1 1 1,-1 0-1,0-1 1,0 1 0,-1 0-1,1 1 1,0-1-1,-1 0 1,1 1 0,-1 0-1,1 0 1,-1 0 0,1 0-1,-1 0 1,0 1-1,-4 0 1,-1-1-266,0 1 0,0 0 1,0 0-1,0 1 0,0 0 0,0 1 1,1 0-1,-1 0 0,-11 5 0,16-5 1,0 0 1,0 0-1,1 0 0,-1 0 0,0 1 0,1 0 0,-1 0 1,1 0-1,0 0 0,0 0 0,0 1 0,1-1 0,-1 1 1,1 0-1,0 0 0,0 0 0,0 0 0,0 0 0,1 0 1,-2 7-1,3 0-7953</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41.617"/>
    </inkml:context>
    <inkml:brush xml:id="br0">
      <inkml:brushProperty name="width" value="0.025" units="cm"/>
      <inkml:brushProperty name="height" value="0.025" units="cm"/>
    </inkml:brush>
  </inkml:definitions>
  <inkml:trace contextRef="#ctx0" brushRef="#br0">109 5 7527,'0'0'5958,"8"0"-1303,8-2-2809,-2 1-42,1 0-1,-1 1 0,0 0 0,25 4 0,-36-3-1698,0-1 1,0 1-1,0 0 0,0 0 0,0 0 0,0 0 1,0 1-1,-1-1 0,1 1 0,0-1 0,-1 1 1,1 0-1,-1 0 0,0 0 0,0 1 1,1-1-1,-1 0 0,-1 1 0,1-1 0,0 1 1,-1 0-1,1 0 0,-1-1 0,0 1 0,0 0 1,0 0-1,0 0 0,0 0 0,0 4 0,-1 3-80,-1 1 0,0 0 0,0-1-1,-1 1 1,0-1 0,-1 1 0,0-1-1,0 0 1,-1 0 0,-1 0-1,0-1 1,0 1 0,-1-1 0,0-1-1,-14 17 1,-10 9 46,-2-2 0,-46 38 0,75-68-71,-26 19 0,23-17 0,1 0 0,-1 0 0,0 1 0,1-1 0,0 1 0,0 0 0,0 0 0,-3 7 0,8-12 0,-1 0 0,1 0 0,0 1 0,0-1 0,0 0 0,0 1 0,0-1 0,0 0 0,0 0 0,0 1 0,0-1 0,0 0 0,0 1 0,0-1 0,0 0 0,0 1 0,0-1 0,0 0 0,0 0 0,0 1 0,0-1 0,0 0 0,0 1 0,1-1 0,-1 0 0,0 0 0,0 1 0,0-1 0,0 0 0,1 0 0,-1 0 0,0 1 0,0-1 0,1 0 0,-1 0 0,0 0 0,0 0 0,1 1 0,-1-1 0,0 0 0,0 0 0,1 0 0,-1 0 0,0 0 0,1 0 0,-1 0 0,0 0 0,1 0 0,-1 0 0,0 0 0,0 0 0,1 0 0,22 0 0,-18 0 0,43-4-1517,0-2 0,81-21 1,-86 17-954,22-5-8127</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43.954"/>
    </inkml:context>
    <inkml:brush xml:id="br0">
      <inkml:brushProperty name="width" value="0.025" units="cm"/>
      <inkml:brushProperty name="height" value="0.025" units="cm"/>
    </inkml:brush>
  </inkml:definitions>
  <inkml:trace contextRef="#ctx0" brushRef="#br0">232 23 10154,'0'0'7270,"53"-22"-5284,-45 22 2595,-8 15-3172,-21 12-64,-7 12-704,-8 5-513,-4 2-96,-1 0 0,2-5 0,6-6-705,7-12-287,10-10-610,6-8-800,8-5-609,2-16-2690</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44.312"/>
    </inkml:context>
    <inkml:brush xml:id="br0">
      <inkml:brushProperty name="width" value="0.025" units="cm"/>
      <inkml:brushProperty name="height" value="0.025" units="cm"/>
    </inkml:brush>
  </inkml:definitions>
  <inkml:trace contextRef="#ctx0" brushRef="#br0">0 1 15278,'0'0'4549,"3"67"-2435,14-33-897,5 0-32,13 0-352,6-2-385,11-4-288,7-6-96,6-9-1761,-2-7-2243,-7-6-2242,-10 0-7655</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36.090"/>
    </inkml:context>
    <inkml:brush xml:id="br0">
      <inkml:brushProperty name="width" value="0.025" units="cm"/>
      <inkml:brushProperty name="height" value="0.025" units="cm"/>
    </inkml:brush>
  </inkml:definitions>
  <inkml:trace contextRef="#ctx0" brushRef="#br0">126 26 17681,'8'-3'1676,"15"-4"-1333,-1 2 0,1 1-1,-1 1 1,1 1 0,0 1 0,0 0-1,0 2 1,0 1 0,-1 1 0,1 1 0,0 0-1,-1 2 1,0 1 0,26 11 0,-18-5-206,-1 1 1,0 2 0,-1 0-1,-1 2 1,-1 1 0,0 1-1,-2 1 1,0 1-1,37 46 1,-53-57-142,0-1-1,-1 1 0,0 1 1,-1-1-1,7 16 1,-12-23 25,0 0 0,1 0 0,-1 0 0,-1 0 0,1 0 1,0 0-1,-1 0 0,0 0 0,0 0 0,0 0 0,-1 0 0,1 0 1,-1 0-1,0 0 0,0 0 0,-1 0 0,1 0 0,-1-1 0,1 1 1,-1-1-1,-4 6 0,-2 0 333,0-1-1,0 1 1,-1-2-1,-1 1 1,1-1 0,-1 0-1,-1-1 1,1 0 0,-12 4-1,-112 40 1664,93-36-1634,-134 41 28,-83 32-304,250-84-106,-64 31-200,68-32 104,1 0 1,-1 1 0,1-1-1,0 1 1,0 0-1,0 0 1,0 0 0,0 0-1,0 1 1,1-1 0,0 1-1,-1 0 1,2-1-1,-1 1 1,-2 7 0,3-10-179,1 0-1,0 1 1,0-1 0,-1 0 0,1 0 0,0 1-1,0-1 1,0 0 0,0 1 0,1-1 0,-1 0-1,0 0 1,0 1 0,1-1 0,-1 0 0,1 2-1,18 12-8267</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44.749"/>
    </inkml:context>
    <inkml:brush xml:id="br0">
      <inkml:brushProperty name="width" value="0.025" units="cm"/>
      <inkml:brushProperty name="height" value="0.025" units="cm"/>
    </inkml:brush>
  </inkml:definitions>
  <inkml:trace contextRef="#ctx0" brushRef="#br0">254 1 16496,'0'0'8162,"-8"13"-7137,-30 47-703,-3-1 0,-75 84 0,115-142-326,1 0 0,0-1-1,-1 1 1,1-1 0,-1 1-1,1-1 1,0 1 0,-1-1 0,1 1-1,-1-1 1,1 0 0,-1 1-1,1-1 1,-1 0 0,0 1 0,1-1-1,-1 0 1,1 1 0,-1-1-1,0 0 1,1 0 0,-1 0 0,0 0-1,1 0 1,-1 0 0,0 0-1,1 0 1,-1 0 0,1 0 0,-1 0-1,0 0 1,1 0 0,-1 0-1,0-1 1,1 1 0,-1 0 0,1-1-1,-2 1 1,1-2-81,0 0 0,0 0 0,0-1 0,1 1 0,-1 0 0,1 0 0,-1 0 0,1 0 0,0-1 0,0 1 0,0-4 0,7-65-1877,5-2 1054,-12 73 904,0 0 0,0 0 1,0 0-1,0 1 0,0-1 0,0 0 0,0 0 1,0 0-1,0 0 0,-1 1 0,1-1 0,0 0 0,0 0 1,0 0-1,0 0 0,0 0 0,0 0 0,-1 0 1,1 1-1,0-1 0,0 0 0,0 0 0,0 0 1,0 0-1,-1 0 0,1 0 0,0 0 0,0 0 0,0 0 1,0 0-1,-1 0 0,1 0 0,0 0 0,0 0 1,0 0-1,-1 0 0,1 0 0,0 0 0,0 0 1,0 0-1,0 0 0,0 0 0,-1-1 0,1 1 0,0 0 1,0 0-1,0 0 0,0 0 0,0 0 0,-1 0 1,1 0-1,0-1 0,0 1 0,0 0 0,0 0 1,0 0-1,0 0 0,0 0 0,0-1 0,0 1 0,0 0 1,0 0-1,0 0 0,-1-1 0,-7 14 129,5-8-94,1 1-1,1 0 1,-1 0-1,1 0 1,0 0-1,0 0 1,1 0-1,0 0 0,0 1 1,0-1-1,1 0 1,0 0-1,0 0 1,1 0-1,-1 0 1,1 0-1,1-1 1,3 9-1,-2-7-16,1-1 0,-1 1 0,1-1 0,1 0 0,-1 0 0,1-1 0,0 1 0,1-1 0,-1-1 0,1 1-1,0-1 1,0 0 0,12 4 0,12 4 40,-30-12 31,-11-8 123,-18-15 157,0-2-1,2-1 0,-39-47 1,88 75 467,58 20-753,11 2-1628,-29-14-2746,-12-6-3040</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45.109"/>
    </inkml:context>
    <inkml:brush xml:id="br0">
      <inkml:brushProperty name="width" value="0.025" units="cm"/>
      <inkml:brushProperty name="height" value="0.025" units="cm"/>
    </inkml:brush>
  </inkml:definitions>
  <inkml:trace contextRef="#ctx0" brushRef="#br0">0 34 14798,'0'0'9417,"90"7"-8040,-29-7-544,9-5-545,4-7-224,-2 2-192,-10 1-1281,-11 4-1442,-18 5 193,-16 0-641,-21 10-7368</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45.470"/>
    </inkml:context>
    <inkml:brush xml:id="br0">
      <inkml:brushProperty name="width" value="0.025" units="cm"/>
      <inkml:brushProperty name="height" value="0.025" units="cm"/>
    </inkml:brush>
  </inkml:definitions>
  <inkml:trace contextRef="#ctx0" brushRef="#br0">0 41 12204,'0'0'11627,"82"29"-10410,-26-29-641,8-1-416,0-10-96,0 0-32,-6 2-800,-3-1-1538,-10-3-1922,-2-2-2627</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46.797"/>
    </inkml:context>
    <inkml:brush xml:id="br0">
      <inkml:brushProperty name="width" value="0.025" units="cm"/>
      <inkml:brushProperty name="height" value="0.025" units="cm"/>
    </inkml:brush>
  </inkml:definitions>
  <inkml:trace contextRef="#ctx0" brushRef="#br0">1 205 16111,'0'0'5040,"13"3"-3487,-6-1-1346,-2 0-113,1 0 1,-1-1 0,0 0-1,0 0 1,1-1-1,-1 1 1,0-1 0,1 0-1,-1 0 1,0-1-1,1 0 1,-1 0 0,0 0-1,0 0 1,0-1 0,8-3-1,8-7 46,-1-1 0,0 0 1,-1-2-1,20-18 0,-29 23-77,0-1-1,0 1 1,-1-1 0,-1-1-1,0 0 1,0 0 0,-1 0 0,7-18-1,-26 34 787,3 6-773,1 0-1,0 0 1,0 1-1,1 0 1,1 0-1,0 1 0,1-1 1,-8 25-1,7-18-223,1 1 1,1-1-1,1 1 0,1 0 0,-1 31 0,3-49-26,0 0-1,-1 1 1,1-1-1,0 0 1,0 0 0,0 0-1,1 0 1,-1 1 0,0-1-1,0 0 1,1 0-1,-1 0 1,0 0 0,1 0-1,-1 0 1,1 0-1,-1 1 1,1-2 0,0 1-1,0 0 1,-1 0-1,1 0 1,0 0 0,0 0-1,0 0 1,0-1 0,0 1-1,0 0 1,0-1-1,0 1 1,0-1 0,0 1-1,0-1 1,0 0-1,0 1 1,1-1 0,-1 0-1,0 0 1,0 0 0,0 0-1,0 0 1,1 0-1,-1 0 1,2-1 0,13-2-5400</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49.452"/>
    </inkml:context>
    <inkml:brush xml:id="br0">
      <inkml:brushProperty name="width" value="0.025" units="cm"/>
      <inkml:brushProperty name="height" value="0.025" units="cm"/>
    </inkml:brush>
  </inkml:definitions>
  <inkml:trace contextRef="#ctx0" brushRef="#br0">209 71 13068,'3'-4'941,"0"0"-1,-1-1 1,0 1-1,0-1 1,0 1-1,0-1 0,-1 0 1,2-9-1,-3 14-793,0-1 1,0 0-1,0 0 0,0 0 0,0 0 0,0 1 1,0-1-1,-1 0 0,1 0 0,0 0 0,0 1 1,-1-1-1,1 0 0,0 0 0,-1 1 0,1-1 1,-1 0-1,1 1 0,-1-1 0,1 1 0,-1-1 0,-1 0 1,1 0-114,-1 0 0,1 1 0,-1-1 0,1 1 0,-1 0 1,0-1-1,1 1 0,-1 0 0,0 0 0,1 0 0,-1 0 0,0 0 1,1 1-1,-1-1 0,-2 1 0,-3 2 32,0-1-1,0 2 1,0-1-1,0 0 1,1 1-1,0 0 1,0 1 0,0 0-1,0 0 1,-6 7-1,-47 61 789,52-65-756,0 0 0,1 1 0,1 0 0,-1 1 0,1-1 0,1 1 0,0 0 0,0 0 0,1 0 0,-3 16 0,6-25-92,1 0 0,-1 0 0,0 0 0,0 0 0,1 0 0,-1 0 0,0-1 0,1 1 0,-1 0 0,1 0 0,-1 0 1,1-1-1,-1 1 0,1 0 0,0-1 0,-1 1 0,1 0 0,0-1 0,-1 1 0,1-1 0,0 1 0,0-1 0,0 0 0,-1 1 0,1-1 0,0 0 0,0 1 0,0-1 0,0 0 0,0 0 0,0 0 0,0 0 0,0 0 0,-1 0 0,1 0 0,0 0 0,0 0 0,0 0 0,0-1 0,0 1 0,0 0 0,1-1 0,41-13 435,-27 5-382,0-2 0,-1 1 0,0-2 0,-1 0 0,0-1 1,-1 0-1,0-1 0,-1-1 0,-1 1 0,-1-2 0,12-20 1,-30 77-183,4-12 235,-1 0 212,1 1 1,1 0-1,2 50 0,1-79-278,0 0 0,-1 1 0,1-1 0,0 1 0,1-1 0,-1 0 0,0 1 0,0-1 0,0 0 0,1 1-1,-1-1 1,1 0 0,-1 1 0,1-1 0,0 0 0,-1 0 0,1 0 0,0 1 0,0-1 0,0 0 0,0 0 0,0 0 0,0 0 0,0-1 0,0 1 0,0 0-1,0 0 1,0-1 0,1 1 0,-1 0 0,0-1 0,0 1 0,1-1 0,-1 0 0,0 1 0,1-1 0,1 0 0,-7 1-64,1 1 1,0-1 0,0 1-1,0-1 1,0 1-1,0 0 1,1 0-1,-1 1 1,0-1 0,1 0-1,0 1 1,0 0-1,-3 3 1,-13 21-6967</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49.825"/>
    </inkml:context>
    <inkml:brush xml:id="br0">
      <inkml:brushProperty name="width" value="0.025" units="cm"/>
      <inkml:brushProperty name="height" value="0.025" units="cm"/>
    </inkml:brush>
  </inkml:definitions>
  <inkml:trace contextRef="#ctx0" brushRef="#br0">1 192 4676,'0'0'7661,"3"10"-3812,-2-5-3731,1 2 757,0-1 0,0 0 0,0 0 0,1 1 0,6 9 0,-8-15-656,0 0 1,0 1-1,0-1 0,0 0 1,0 1-1,0-1 1,0 0-1,1 0 0,-1 0 1,0 0-1,1 0 1,-1 0-1,1-1 1,-1 1-1,1 0 0,0-1 1,-1 1-1,1-1 1,-1 0-1,1 1 0,0-1 1,-1 0-1,1 0 1,0 0-1,0 0 0,-1 0 1,1-1-1,0 1 1,-1 0-1,1-1 0,-1 1 1,1-1-1,-1 1 1,3-2-1,12-9 264,1-1-1,-2 0 1,1-1 0,-2-1-1,0 0 1,19-25 0,-11 14-360,76-103-91,-111 155-79,1 0-1,1 1 1,1 1-1,1-1 1,2 2 0,1-1-1,-3 45 1,9-71-148,0-1 1,0 0-1,0 0 0,1 1 1,-1-1-1,1 0 0,0 0 1,-1 0-1,1 0 0,2 4 1,8 1-3815,4-12-5360,-4-8-5866</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50.228"/>
    </inkml:context>
    <inkml:brush xml:id="br0">
      <inkml:brushProperty name="width" value="0.025" units="cm"/>
      <inkml:brushProperty name="height" value="0.025" units="cm"/>
    </inkml:brush>
  </inkml:definitions>
  <inkml:trace contextRef="#ctx0" brushRef="#br0">0 133 14189,'0'0'9161,"9"0"-7554,177-11 2802,102-32-3665,-154 21-975,-102 18-614,48-9-1747,-44 1-1623,-8-5-3652,-21 6-1624</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50.635"/>
    </inkml:context>
    <inkml:brush xml:id="br0">
      <inkml:brushProperty name="width" value="0.025" units="cm"/>
      <inkml:brushProperty name="height" value="0.025" units="cm"/>
    </inkml:brush>
  </inkml:definitions>
  <inkml:trace contextRef="#ctx0" brushRef="#br0">0 190 17457,'0'0'7826,"10"2"-6172,-5-2-1538,-1 1 0,0-1-1,1 0 1,-1 0-1,1-1 1,-1 1-1,1-1 1,-1 0-1,0 0 1,1-1 0,-1 1-1,5-3 1,0-1-7,-1-1 0,1 0 0,-1 0 0,-1 0 0,13-14 0,89-112 1450,-122 172-1632,4-18-78,2 0 1,0 1-1,2 0 0,0 0 1,-2 37-1,7-60 115,0 1 0,0-1 0,1 1-1,-1-1 1,0 1 0,0-1 0,0 1 0,0-1-1,0 1 1,0-1 0,1 0 0,-1 1 0,0-1-1,0 1 1,1-1 0,-1 0 0,0 1 0,0-1 0,1 1-1,-1-1 1,0 0 0,1 0 0,-1 1 0,1-1-1,-1 0 1,0 0 0,1 1 0,-1-1 0,1 0 0,-1 0-1,1 0 1,-1 0 0,1 1 0,-1-1 0,1 0-1,-1 0 1,1 0 0,-1 0 0,1 0 0,-1 0 0,0-1-1,1 1 1,-1 0 0,1 0 0,-1 0 0,1 0-1,-1 0 1,1-1 0,-1 1 0,0 0 0,1 0-1,-1-1 1,1 1 0,24-16-2959,-6-6-1104,4-4-1891</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51.541"/>
    </inkml:context>
    <inkml:brush xml:id="br0">
      <inkml:brushProperty name="width" value="0.025" units="cm"/>
      <inkml:brushProperty name="height" value="0.025" units="cm"/>
    </inkml:brush>
  </inkml:definitions>
  <inkml:trace contextRef="#ctx0" brushRef="#br0">140 53 3619,'0'0'23094,"-8"1"-23035,4-1-56,2 0-3,1 0 1,0-1-1,0 1 0,0 0 0,0 0 0,-1 0 1,1 0-1,0 0 0,0 0 0,0 0 0,0 0 1,-1 1-1,1-1 0,0 0 0,0 1 0,0-1 1,0 1-1,0-1 0,0 1 0,0 0 1,0-1-1,0 1 0,0 0 0,0 0 0,0 0 1,0-1-1,1 1 0,-1 0 0,0 0 0,1 0 1,-1 0-1,1 0 0,-1 1 0,1-1 0,-1 1 1,1-1 3,0-1 1,1 0-1,-1 1 1,0-1-1,0 0 1,1 1-1,-1-1 1,0 0-1,1 0 1,-1 1-1,0-1 1,1 0-1,-1 0 1,1 0-1,-1 1 1,0-1-1,1 0 1,-1 0-1,1 0 1,-1 0-1,0 0 1,1 0-1,-1 0 1,1 0-1,-1 0 1,1 0-1,-1 0 1,0 0-1,1 0 0,-1 0 1,1 0-1,-1-1 1,0 1-1,1 0 1,-1 0-1,1 0 1,-1-1-1,1 1 1,17-8 364,-11 2-280,1 0 1,-1 0-1,0-1 0,-1 0 0,1-1 1,7-11-1,-22 22 232,-1 0 0,1-1 0,-1 1 1,0-1-1,-15 1 0,13-2 106,6-2-302,1 2 0,-1-1 1,1 1-1,-1-1 0,1 1 1,0 0-1,-1 1 0,1-1 0,0 1 1,0 0-1,0 0 0,0 0 1,0 0-1,-6 5 0,8-5-98,0-1-1,0 1 0,0 0 1,0-1-1,0 1 1,1 0-1,-1 0 1,0 0-1,1 0 1,0 1-1,-1-1 0,1 0 1,0 1-1,0-1 1,0 0-1,0 1 1,1-1-1,-1 1 1,1-1-1,-1 1 1,1 4-1,6-5-26,0-1 0,0 0 0,-1 0 0,1-1 0,0 0 0,6 0 0,-10 0 0,5 0 0,0 0 0,0-1 0,1 1 0,-1-1 0,0-1 0,0 1 0,0-1 0,0-1 0,0 1 0,10-6 0,-14 5 0,0 1 0,0 0 0,0-1 0,0 0 0,-1 1 0,1-1 0,-1 0 0,0 0 0,1-1 0,-2 1 0,1 0 0,0-1 0,-1 1 0,1-1 0,-1 0 0,0 1 0,0-1 0,0 0 0,-1 1 0,0-1 0,1 0 0,-2-6 0,1 10 0,0 0 0,0 0 0,0-1 0,0 1 0,0 0 0,0 0 0,0-1 0,0 1 0,0 0 0,-1 0 0,1 0 0,0-1 0,0 1 0,0 0 0,0 0 0,-1 0 0,1-1 0,0 1 0,0 0 0,0 0 0,-1 0 0,1 0 0,0 0 0,0 0 0,0-1 0,-1 1 0,1 0 0,0 0 0,0 0 0,-1 0 0,1 0 0,0 0 0,0 0 0,-1 0 0,1 0 0,0 0 0,0 0 0,-1 0 0,1 0 0,0 0 0,0 0 0,-1 1 0,1-1 0,0 0 0,0 0 0,-1 0 0,1 0 0,0 0 0,0 0 0,0 1 0,-1-1 0,1 0 0,0 0 0,0 0 0,0 1 0,0-1 0,0 0 0,-1 0 0,1 1 0,-11 9 0,-32 43 0,41-51 0,0 1 0,0 0 0,0 0 0,1 0 0,-1 0 0,1 0 0,0 0 0,0 0 0,0 0 0,0 1 0,1-1 0,-1 0 0,1 0 0,0 1 0,0-1 0,0 0 0,0 1 0,1 3 0,2-4 0,0 0 0,0-1 0,0 0 0,0 0 0,1 0 0,-1 0 0,0 0 0,1 0 0,-1-1 0,1 0 0,0 0 0,-1 0 0,1 0 0,4 0 0,9 3 0,-11-1 0,0-1 0,-1 1 0,1-1 0,0 2 0,-1-1 0,0 1 0,0-1 0,0 1 0,5 6 0,-9-9 0,0 0 0,0 1 0,0-1 0,0 0 0,0 1 0,0-1 0,-1 1 0,1 0 0,-1-1 0,1 1 0,-1-1 0,1 1 0,-1 0 0,0-1 0,1 1 0,-1 0 0,0-1 0,0 1 0,-1 0 0,1 0 0,0-1 0,0 1 0,-1 0 0,1-1 0,-1 1 0,0-1 0,1 1 0,-1-1 0,0 1 0,0-1 0,0 1 0,0-1 0,0 0 0,0 1 0,0-1 0,-1 0 0,1 0 0,0 0 0,-2 1 0,-3 2 0,0 0 0,0-1 0,0 0 0,0 0 0,-1-1 0,1 0 0,-1 0 0,1 0 0,-1-1 0,0 0 0,0 0 0,-11-1 0,-4 0 0,0-1 0,-35-5 0,32 0 28,22 3-56,14 0-84,9-2-2048,-2-3-4200,3-4-6532</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02.961"/>
    </inkml:context>
    <inkml:brush xml:id="br0">
      <inkml:brushProperty name="width" value="0.025" units="cm"/>
      <inkml:brushProperty name="height" value="0.025" units="cm"/>
    </inkml:brush>
  </inkml:definitions>
  <inkml:trace contextRef="#ctx0" brushRef="#br0">1 1 15951,'0'0'5958,"0"8"-4597,7 175 3483,-2-130-4329,2 0-1,2 0 1,22 67 0,-11-69 163,-14-36-464,0 0 1,-1 0-1,0 0 0,-1 0 0,-1 1 0,2 18 1,-14-48-12483</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37.148"/>
    </inkml:context>
    <inkml:brush xml:id="br0">
      <inkml:brushProperty name="width" value="0.025" units="cm"/>
      <inkml:brushProperty name="height" value="0.025" units="cm"/>
    </inkml:brush>
  </inkml:definitions>
  <inkml:trace contextRef="#ctx0" brushRef="#br0">101 47 9577,'0'0'8002,"2"-9"-6144,6-25 117,-5 31 151,1 13-1433,0 14-133,-6 135 2098,-33 246-1,4-119-2521,-23 1249 2389,78-985-2525,-17-351 0,-7-198-115,1-1 0,-1 1-1,0 0 1,0-1 0,0 1 0,0-1-1,0 1 1,0 0 0,0-1 0,0 1 0,0-1-1,0 1 1,0 0 0,-1-1 0,1 1-1,0-1 1,0 1 0,-1 0 0,1-1 0,0 1-1,-1-1 1,1 1 0,0-1 0,-1 1 0,1-1-1,-1 1 1,-11-16-10147,-2-19-8491</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41.599"/>
    </inkml:context>
    <inkml:brush xml:id="br0">
      <inkml:brushProperty name="width" value="0.025" units="cm"/>
      <inkml:brushProperty name="height" value="0.025" units="cm"/>
    </inkml:brush>
  </inkml:definitions>
  <inkml:trace contextRef="#ctx0" brushRef="#br0">0 0 6342,'0'0'25416,"2"7"-24637,-1-5-768,-1 0-1,1 0 1,-1 0-1,1 0 0,0-1 1,0 1-1,0 0 1,0 0-1,0-1 0,0 1 1,0-1-1,0 1 0,1-1 1,-1 0-1,1 1 1,-1-1-1,1 0 0,-1 0 1,1 0-1,0 0 1,-1 0-1,4 0 0,2 1-11,-1-1 0,1 0-1,0 0 1,0-1 0,0 0-1,12-2 1,65-7 1,63-4 0,-117 13 0,-37 0-225,-27 0-6148,9 0-2532</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43.562"/>
    </inkml:context>
    <inkml:brush xml:id="br0">
      <inkml:brushProperty name="width" value="0.025" units="cm"/>
      <inkml:brushProperty name="height" value="0.025" units="cm"/>
    </inkml:brush>
  </inkml:definitions>
  <inkml:trace contextRef="#ctx0" brushRef="#br0">285 346 4837,'0'0'6758,"-2"-9"-2610,1 3-3733,0 0 0,0 1 1,-1-1-1,0 0 0,-1 1 0,1-1 0,-1 1 1,0 0-1,0 0 0,0 0 0,-1 0 0,0 1 1,0-1-1,0 1 0,-1 0 0,1 0 0,-1 0 1,0 1-1,0 0 0,0 0 0,0 0 0,-1 0 1,1 1-1,-1 0 0,0 0 0,-7-1 1,8 2-306,-1 0 0,1 1 1,-1 0-1,1 0 1,-1 0-1,1 1 1,-1-1-1,1 1 1,0 0-1,-1 1 1,1 0-1,0 0 1,0 0-1,0 0 0,0 1 1,0-1-1,1 1 1,-1 1-1,1-1 1,-1 1-1,1-1 1,1 1-1,-1 0 1,0 1-1,1-1 1,0 0-1,0 1 0,0 0 1,1 0-1,-1 0 1,1 0-1,0 0 1,1 0-1,-1 1 1,1-1-1,0 1 1,1-1-1,-1 11 1,1-14-104,0-1-1,0 1 1,0-1 0,0 1 0,0-1 0,1 1 0,-1-1 0,1 1 0,-1-1 0,1 0 0,-1 1 0,1-1 0,0 1 0,0-1 0,-1 0 0,1 0 0,0 1 0,0-1-1,0 0 1,0 0 0,1 0 0,-1 0 0,0 0 0,0 0 0,1-1 0,2 2 0,0 0 8,0-1-1,0 0 1,0 0 0,1-1 0,-1 1-1,0-1 1,0 0 0,1 0-1,7-2 1,1 0 10,0-1 0,0 0 1,-1-1-1,1 0 0,21-11 0,-22 7-25,0 0-1,0-1 0,0-1 0,-1 0 1,-1 0-1,1-1 0,-2 0 0,0-1 0,0 0 1,-1 0-1,8-16 0,-14 23 2,1 0-1,-1-1 1,0 1-1,0-1 0,0 1 1,-1-1-1,0 0 1,0 1-1,0-1 1,-1 0-1,0 0 1,0 1-1,0-1 1,-1 0-1,0 0 1,0 1-1,0-1 1,-1 0-1,0 1 1,0 0-1,0-1 0,-1 1 1,0 0-1,0 0 1,0 0-1,-1 1 1,1-1-1,-1 1 1,0 0-1,-8-7 1,4 5 23,-1 1-1,1 0 1,-1 0 0,0 1 0,-1 0 0,1 0 0,-1 1 0,1 1 0,-1-1-1,0 1 1,0 1 0,0 0 0,-17 1 0,20 0-24,1 0 0,-1 0 0,0 1 0,0 0 0,1 1 1,-1-1-1,1 1 0,-1 0 0,1 1 0,0 0 0,0 0 0,0 0 0,0 1 0,0-1 0,1 2 1,0-1-1,0 0 0,0 1 0,0 0 0,-7 9 0,11-12-109,0-1 0,1 0-1,-1 0 1,0 0 0,0 0 0,1 1 0,-1-1-1,1 0 1,-1 1 0,1-1 0,-1 0-1,1 1 1,0-1 0,0 1 0,0-1 0,0 1-1,0-1 1,0 0 0,0 1 0,0-1-1,0 1 1,1-1 0,-1 0 0,0 1 0,1-1-1,1 3 1,-1-3-572,1 0 0,0 1 0,-1-1 0,1 0 0,0 0 0,0 0 0,0 0 0,0 0 0,0-1 0,0 1 0,0 0 0,0-1 0,0 0 0,0 1 0,0-1 0,3 0 0,20 0-10892</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43.889"/>
    </inkml:context>
    <inkml:brush xml:id="br0">
      <inkml:brushProperty name="width" value="0.025" units="cm"/>
      <inkml:brushProperty name="height" value="0.025" units="cm"/>
    </inkml:brush>
  </inkml:definitions>
  <inkml:trace contextRef="#ctx0" brushRef="#br0">60 1 18097,'0'0'11435,"-22"77"-10730,10-41-385,2 3-192,0 0-96,7-1 0,1-3-576,2-6-898,0-6-1280,0-6-930,0-7-928,0-5-2755</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44.229"/>
    </inkml:context>
    <inkml:brush xml:id="br0">
      <inkml:brushProperty name="width" value="0.025" units="cm"/>
      <inkml:brushProperty name="height" value="0.025" units="cm"/>
    </inkml:brush>
  </inkml:definitions>
  <inkml:trace contextRef="#ctx0" brushRef="#br0">0 435 15983,'0'0'9513,"69"24"-8872,-30-24-417,2 0-160,3-8 0,-7-4-224,-3-2-1185,-5 4-1122,-13-2-255,-9 2-706,-7-3-2657</inkml:trace>
  <inkml:trace contextRef="#ctx0" brushRef="#br0" timeOffset="1">21 76 8648,'0'0'9321,"-5"-56"-6502,23 47-1314,10 2-64,7 3-576,1 4-608,5 0-193,-2 0-64,-4 0-1154,-6 1-1920,-7 0-3717</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44.586"/>
    </inkml:context>
    <inkml:brush xml:id="br0">
      <inkml:brushProperty name="width" value="0.025" units="cm"/>
      <inkml:brushProperty name="height" value="0.025" units="cm"/>
    </inkml:brush>
  </inkml:definitions>
  <inkml:trace contextRef="#ctx0" brushRef="#br0">1 38 12716,'0'0'12289,"14"5"-10543,24 2-951,1-1 0,-1-2 1,1-2-1,59-3 1,164-19-978,-174 9-2551,-3-3-3310,-60 7 1948,-8-1-1216</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45.181"/>
    </inkml:context>
    <inkml:brush xml:id="br0">
      <inkml:brushProperty name="width" value="0.025" units="cm"/>
      <inkml:brushProperty name="height" value="0.025" units="cm"/>
    </inkml:brush>
  </inkml:definitions>
  <inkml:trace contextRef="#ctx0" brushRef="#br0">183 282 5381,'0'0'22960,"4"-8"-22036,-2 5-883,-1 1 0,0 0-1,0 0 1,0-1 0,0 1 0,0-1 0,0 1 0,-1-1-1,1 1 1,-1-1 0,1-4 0,-2 5-26,0 1 1,0 0 0,0 0 0,0-1-1,0 1 1,0 0 0,0 0-1,0 0 1,0 0 0,0 0-1,-1 1 1,1-1 0,0 0 0,-1 0-1,1 1 1,0-1 0,-1 1-1,1-1 1,-1 1 0,1 0-1,-1 0 1,1 0 0,-1-1-1,1 1 1,-1 0 0,1 1 0,-1-1-1,-2 1 1,-7-2 72,0 1 0,0 0 0,0 1 0,0 0 0,1 1 0,-1 0 0,0 1 0,-10 4 0,17-6-71,1 1 0,0 0 0,0-1 0,0 1 0,0 1 0,0-1-1,1 0 1,-1 1 0,1-1 0,-1 1 0,1 0 0,0 0 0,0 0-1,1 0 1,-1 0 0,0 0 0,1 1 0,0-1 0,0 1-1,0-1 1,0 0 0,0 1 0,1 0 0,-1-1 0,1 1 0,0-1-1,0 1 1,1 4 0,-1-6-4,1 0-1,-1-1 1,0 1-1,1 0 0,-1-1 1,1 1-1,-1-1 1,1 1-1,0-1 1,-1 1-1,1-1 1,0 1-1,0-1 1,0 0-1,0 1 1,0-1-1,1 0 1,-1 0-1,0 0 1,0 0-1,1 0 1,-1 0-1,3 1 0,0-1 8,0 1-1,0-1 0,0 0 0,1 0 0,-1 0 0,1 0 0,-1-1 0,9 0 0,-2-1 4,-1 0 1,1 0-1,-1-1 1,1-1-1,-1 1 1,20-10-1,-20 7 2,1-2-1,-1 1 0,-1-2 0,1 1 0,-1-1 0,-1 0 0,1-1 0,-1 0 1,-1-1-1,0 1 0,0-1 0,-1-1 0,0 1 0,-1-1 0,0 0 0,-1 0 1,0-1-1,0 1 0,-2-1 0,1 0 0,-2 0 0,1 0 0,-1 0 1,-2-14-1,1 22-23,-1 0 1,0 0-1,0 0 1,0 0-1,-1 0 1,0 0 0,1 0-1,-1 1 1,0-1-1,-1 1 1,1-1-1,-1 1 1,0 0-1,1 0 1,-1 0 0,-1 0-1,1 0 1,0 1-1,-1-1 1,1 1-1,-1 0 1,0 0-1,1 0 1,-1 1 0,0-1-1,0 1 1,0 0-1,-1 0 1,-6 0-1,2 0-1,1 0-1,-1 1 0,1 0 1,-1 0-1,1 1 1,-1 0-1,1 1 0,0-1 1,0 2-1,0-1 0,0 1 1,0 0-1,0 1 1,-7 5-1,13-8-5,-39 30-1208,39-29 1097,0 0 0,1 0 0,-1-1 0,0 1 0,1 0 0,-1 1 0,1-1 0,0 0 0,-1 0 0,1 0 0,0 1 0,1-1 0,-1 1 0,0-1 0,1 1 0,-1-1 0,1 4 0,0-5-246,1 0-1,1 0 1,-1 0-1,0 0 1,0-1-1,0 1 1,0 0-1,1 0 1,-1-1-1,0 1 1,1-1-1,-1 1 1,0-1 0,1 1-1,-1-1 1,1 0-1,-1 0 1,0 0-1,1 0 1,-1 0-1,1 0 1,-1 0-1,1 0 1,1-1-1,2 1-1183,22 0-5121</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45.524"/>
    </inkml:context>
    <inkml:brush xml:id="br0">
      <inkml:brushProperty name="width" value="0.025" units="cm"/>
      <inkml:brushProperty name="height" value="0.025" units="cm"/>
    </inkml:brush>
  </inkml:definitions>
  <inkml:trace contextRef="#ctx0" brushRef="#br0">30 0 8392,'0'0'23884,"-1"12"-23462,-23 97-353,23-106-177,0 0-1,0 1 1,1-1 0,-1 1-1,1-1 1,0 1-1,0-1 1,0 1 0,1 5-1,0-8 47,-1 0 0,1 0 0,0-1-1,-1 1 1,1 0 0,-1 0 0,1-1-1,0 1 1,0 0 0,-1-1 0,1 1-1,0 0 1,0-1 0,0 1 0,0-1 0,0 0-1,0 1 1,0-1 0,0 0 0,0 0-1,0 1 1,0-1 0,0 0 0,0 0-1,0 0 1,0 0 0,0 0 0,0 0 0,0 0-1,0-1 1,0 1 0,0 0 0,0-1-1,-1 1 1,1 0 0,0-1 0,2 0-1,-1-1-782,1 1-1,0 0 0,0-1 1,-1 0-1,1 0 0,-1 0 1,1 0-1,-1 0 0,0 0 1,0-1-1,4-4 0,9-16-10605</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45.881"/>
    </inkml:context>
    <inkml:brush xml:id="br0">
      <inkml:brushProperty name="width" value="0.025" units="cm"/>
      <inkml:brushProperty name="height" value="0.025" units="cm"/>
    </inkml:brush>
  </inkml:definitions>
  <inkml:trace contextRef="#ctx0" brushRef="#br0">0 1 9097,'0'0'21300</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46.587"/>
    </inkml:context>
    <inkml:brush xml:id="br0">
      <inkml:brushProperty name="width" value="0.025" units="cm"/>
      <inkml:brushProperty name="height" value="0.025" units="cm"/>
    </inkml:brush>
  </inkml:definitions>
  <inkml:trace contextRef="#ctx0" brushRef="#br0">187 320 4324,'0'0'6860,"3"-8"-2467,0 3-3728,-1 0 0,0-1-1,0 1 1,-1-1-1,1 1 1,-1-1 0,0 0-1,-1 1 1,1-1-1,-2-8 1,1 11-473,-1 1 1,1 0-1,-1-1 0,0 1 0,0 0 1,0 0-1,0 0 0,-1-1 0,1 1 1,0 0-1,-1 1 0,1-1 1,-1 0-1,0 0 0,0 1 0,0-1 1,1 1-1,-1-1 0,-1 1 0,1 0 1,0 0-1,0 0 0,0 0 1,-1 0-1,1 0 0,0 1 0,-1-1 1,1 1-1,-1-1 0,1 1 0,0 0 1,-3 0-1,-2 1-129,1-1 0,-1 1 0,1 0 0,0 0 0,0 1 1,0 0-1,0 0 0,0 0 0,0 1 0,0 0 0,1 0 0,-1 1 0,1-1 0,0 1 1,0 0-1,0 1 0,1-1 0,-1 1 0,1 0 0,0 0 0,1 0 0,-1 0 0,1 1 0,0-1 1,0 1-1,1 0 0,-1 0 0,1 0 0,1 0 0,-1 1 0,1-1 0,0 0 0,1 0 0,-1 1 1,1-1-1,1 1 0,-1-1 0,3 11 0,-2-15-54,0 0-1,0 0 1,0-1-1,0 1 1,0 0 0,0-1-1,1 1 1,-1-1-1,1 1 1,-1-1 0,1 0-1,-1 1 1,1-1 0,0 0-1,0 0 1,-1 0-1,1-1 1,0 1 0,0 0-1,0-1 1,0 1-1,0-1 1,0 1 0,0-1-1,0 0 1,0 0-1,0 0 1,0 0 0,0 0-1,3-1 1,4 0 24,0 0 0,-1-1 0,1 0 0,0 0 0,14-6-1,-4-1-10,-1-2-1,0 0 1,0-1-1,-1 0 1,-1-2-1,0 0 0,-1 0 1,0-2-1,19-26 1,-24 29-10,0-1-1,-1-1 1,0 0 0,-1 0 0,-1 0 0,-1-1 0,0 0 0,-1 0-1,-1-1 1,0 0 0,-1 1 0,1-23 0,-4 40-10,-1-1 0,1 0 0,0 0 1,0 0-1,-1 0 0,1 1 0,0-1 1,0 0-1,-1 0 0,1 0 0,0 0 0,0 0 1,-1 0-1,1 0 0,0 0 0,0 0 1,-1 0-1,1 0 0,0 0 0,-1 0 0,1 0 1,0 0-1,0 0 0,-1 0 0,1 0 1,0 0-1,-1 0 0,1 0 0,0 0 1,0-1-1,-1 1 0,1 0 0,0 0 0,0 0 1,0 0-1,-1-1 0,1 1 0,0 0 1,0 0-1,0-1 0,0 1 0,-1 0 0,1 0 1,0-1-1,0 1 0,0 0 0,0 0 1,0-1-1,0 1 0,0 0 0,0-1 0,0 1 1,0 0-1,0 0 0,0-1 0,0 1 1,0 0-1,0 0 0,0-1 0,0 1 0,0 0 1,0-1-1,-14 21 98,3 3-100,1 1 0,1 0 0,1 0 0,1 0 0,2 1 0,0 0 0,1 0 0,2 1 0,1-1 0,0 1 0,4 27 0,-2-50-94,-1-1-1,1 0 1,0 1-1,-1-1 1,1 0-1,0 0 1,0 0-1,0 0 1,1 0-1,-1 0 1,0 0-1,1 0 1,-1 0 0,1-1-1,0 1 1,-1 0-1,1-1 1,0 0-1,0 1 1,3 0-1,-3-1-208,1 1 0,0-1-1,-1 0 1,1-1 0,0 1-1,0 0 1,0-1 0,0 0 0,0 1-1,0-1 1,0-1 0,-1 1-1,1 0 1,0-1 0,0 1-1,0-1 1,0 0 0,0 0-1,-1 0 1,1 0 0,0 0 0,-1-1-1,1 1 1,2-3 0,15-16-8164</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4:46.944"/>
    </inkml:context>
    <inkml:brush xml:id="br0">
      <inkml:brushProperty name="width" value="0.025" units="cm"/>
      <inkml:brushProperty name="height" value="0.025" units="cm"/>
    </inkml:brush>
  </inkml:definitions>
  <inkml:trace contextRef="#ctx0" brushRef="#br0">16 223 20019,'0'0'12428,"-12"64"-12108,9-37-320,3-1 0,0-2 0,0-2 0,4-4-1313,3-9-4357,1-6-3202</inkml:trace>
  <inkml:trace contextRef="#ctx0" brushRef="#br0" timeOffset="1">30 1 20852,'0'0'5573</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37.834"/>
    </inkml:context>
    <inkml:brush xml:id="br0">
      <inkml:brushProperty name="width" value="0.025" units="cm"/>
      <inkml:brushProperty name="height" value="0.025" units="cm"/>
    </inkml:brush>
  </inkml:definitions>
  <inkml:trace contextRef="#ctx0" brushRef="#br0">0 231 9129,'0'0'4436,"10"-3"-3005,18-3-1132,1 0 1,-1 2 0,1 1 0,-1 2-1,38 2 1,161 22 848,-83-6-929,410-5-617,2-47 1976,1514-91 3112,-964 66-3679,341 21 2064,-1334 50-2616,-40-2-1856,-26-7-3532</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6:21.944"/>
    </inkml:context>
    <inkml:brush xml:id="br0">
      <inkml:brushProperty name="width" value="0.025" units="cm"/>
      <inkml:brushProperty name="height" value="0.025" units="cm"/>
    </inkml:brush>
  </inkml:definitions>
  <inkml:trace contextRef="#ctx0" brushRef="#br0">0 92 6470,'0'0'14996,"12"-3"-14100,35-6-340,1 3 0,0 1 0,0 3-1,71 5 1,50-3-340,-134-1-191,-1-2-1,0-1 1,0-2-1,-1-1 0,1-2 1,36-14-1,-59 16 940,-11 2-324,-23 1-76,-39 6-484,29 3 1,-59 16 0,15-2-1114,83-25-7358</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4.344"/>
    </inkml:context>
    <inkml:brush xml:id="br0">
      <inkml:brushProperty name="width" value="0.025" units="cm"/>
      <inkml:brushProperty name="height" value="0.025" units="cm"/>
    </inkml:brush>
  </inkml:definitions>
  <inkml:trace contextRef="#ctx0" brushRef="#br0">34 0 18161,'0'0'11179,"-18"59"-9866,10-27-416,2 8-513,5 0-224,1-4-96,0-4-32,4-9-96,7-5-864,-2-9-418,0-8-95,-3-1-1154,-6-8-640,0-8-1185,-3-2-2883</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4.717"/>
    </inkml:context>
    <inkml:brush xml:id="br0">
      <inkml:brushProperty name="width" value="0.025" units="cm"/>
      <inkml:brushProperty name="height" value="0.025" units="cm"/>
    </inkml:brush>
  </inkml:definitions>
  <inkml:trace contextRef="#ctx0" brushRef="#br0">1 21 14350,'0'0'11242,"48"6"-9352,-13-3-705,4-2-480,8-1-481,2 0-192,3-4-1377,2-7-3620,-3-4-4420</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5.043"/>
    </inkml:context>
    <inkml:brush xml:id="br0">
      <inkml:brushProperty name="width" value="0.025" units="cm"/>
      <inkml:brushProperty name="height" value="0.025" units="cm"/>
    </inkml:brush>
  </inkml:definitions>
  <inkml:trace contextRef="#ctx0" brushRef="#br0">224 321 18097,'0'0'2696,"0"-9"133,0 6-2646,0 0 1,0 0-1,0 0 0,0 0 0,0 0 0,-1 0 0,1 0 0,-1 0 0,0 0 0,0 0 0,0 0 0,0 0 0,0 0 0,-1 1 0,1-1 1,-1 0-1,0 1 0,1 0 0,-1-1 0,-1 1 0,1 0 0,0 0 0,0 0 0,-1 0 0,1 0 0,-1 1 0,0-1 0,1 1 1,-1-1-1,0 1 0,0 0 0,0 0 0,-4 0 0,0 0-147,1 1 0,-1 0 0,1 0 1,0 0-1,-1 1 0,1 0 0,0 0 0,-1 1 1,1 0-1,0 0 0,0 0 0,0 1 0,1 0 0,-1 0 1,1 1-1,-1-1 0,1 1 0,0 0 0,0 0 1,1 1-1,-1 0 0,1 0 0,0 0 0,1 0 0,-1 0 1,1 1-1,0-1 0,0 1 0,0 0 0,1 0 1,0 0-1,0 0 0,1 1 0,0-1 0,-1 9 0,2-13-22,0-1 0,0 1 0,0 0 0,0-1 0,0 1 0,0-1 0,0 1 0,1 0 0,-1-1-1,1 1 1,-1-1 0,1 1 0,-1-1 0,1 1 0,0-1 0,0 1 0,0-1 0,0 0 0,0 1-1,0-1 1,0 0 0,0 0 0,0 0 0,3 2 0,-1-2 2,0 1 0,1-1 0,-1 0 0,0-1 0,0 1 0,1 0 0,-1-1 0,0 0 0,1 0 0,-1 0 0,6 0 0,2-2 10,0 0 0,-1 0 0,1-1 0,-1-1-1,0 1 1,19-11 0,-16 5-10,0 0-1,-1 0 0,0-2 1,-1 1-1,0-2 0,0 1 1,-1-1-1,-1-1 0,0 0 1,7-15-1,-11 20 0,-1-1 0,0 0 1,0 0-1,-1-1 0,0 1 0,-1-1 1,0 0-1,0 1 0,-1-1 0,-1 0 1,0 0-1,0 0 0,0 0 0,-1 1 1,-1-1-1,0 0 0,-3-10 0,3 16-9,1 0-1,-1 1 1,1-1 0,-1 1-1,0-1 1,0 1-1,-1 0 1,1 0-1,-1 0 1,0 0 0,1 0-1,-1 0 1,-1 1-1,1-1 1,0 1-1,0 0 1,-1 0 0,1 1-1,-5-3 1,2 3 7,0-1 1,-1 1 0,1 0 0,0 0 0,-1 1-1,1 0 1,-1 0 0,1 1 0,-1-1-1,-11 4 1,5 0 4,0 0-1,1 0 0,0 1 1,0 1-1,0 0 0,0 1 1,1 0-1,0 0 0,1 1 1,-18 18-1,27-25-92,-1 0 1,1 1-1,0-1 0,0 0 1,0 1-1,0-1 0,0 1 0,1-1 1,-1 1-1,0-1 0,1 1 1,-1-1-1,1 1 0,0 0 1,-1-1-1,1 1 0,0 2 0,0-3-77,0 0-1,1 0 1,-1 0-1,1 0 1,-1 0-1,1-1 1,-1 1-1,1 0 1,-1 0-1,1-1 1,0 1-1,0 0 1,-1-1-1,1 1 1,0 0-1,0-1 1,-1 1-1,1-1 1,0 1-1,0-1 1,2 1-1,5 1-1292,1 0 0,0 0 0,0-1-1,-1 0 1,11-1 0,-15 0 776,26 0-8641</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5.386"/>
    </inkml:context>
    <inkml:brush xml:id="br0">
      <inkml:brushProperty name="width" value="0.025" units="cm"/>
      <inkml:brushProperty name="height" value="0.025" units="cm"/>
    </inkml:brush>
  </inkml:definitions>
  <inkml:trace contextRef="#ctx0" brushRef="#br0">69 1 17296,'0'0'10864,"-3"13"-9070,-56 197 1019,58-204-2813,-1-1 0,1 0 0,0 0 0,1 0 0,-1 0 0,1 1 0,0-1 0,0 0 0,0 0 0,1 1 0,0-1 0,1 5 0,0-7 0,-1-1 0,1 0 0,0 0 0,-1 0 0,1 0 0,0-1 0,0 1 0,0 0 0,0-1 0,1 0 0,-1 1 0,0-1 0,1 0 0,-1 0 0,0 0 0,1 0 0,-1-1 0,1 1 0,0-1 0,-1 1 0,1-1 0,-1 0 0,1 0 0,0 0 0,3-1 0,14 1-1123,1-1 1,-1-1-1,27-6 1,-23 2-1735,0-1 0,0-1 0,-1-2 0,34-17 0</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5.746"/>
    </inkml:context>
    <inkml:brush xml:id="br0">
      <inkml:brushProperty name="width" value="0.025" units="cm"/>
      <inkml:brushProperty name="height" value="0.025" units="cm"/>
    </inkml:brush>
  </inkml:definitions>
  <inkml:trace contextRef="#ctx0" brushRef="#br0">0 104 14894,'11'0'4634,"140"-8"3324,89-24-4063,-28 4-3384,-126 19-711,43-5-414,-44 4-2715,-79 8 2307</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6.383"/>
    </inkml:context>
    <inkml:brush xml:id="br0">
      <inkml:brushProperty name="width" value="0.025" units="cm"/>
      <inkml:brushProperty name="height" value="0.025" units="cm"/>
    </inkml:brush>
  </inkml:definitions>
  <inkml:trace contextRef="#ctx0" brushRef="#br0">215 223 4036,'0'0'11835,"-9"-4"-9257,3 1-2444,3 1 176,0 0 1,-1 0 0,1 0 0,0 1-1,-1 0 1,1-1 0,0 1-1,-1 0 1,0 1 0,1-1-1,-1 1 1,1-1 0,-1 1 0,0 0-1,1 1 1,-1-1 0,1 0-1,-1 1 1,1 0 0,-1 0-1,1 0 1,-1 0 0,1 1 0,-4 1-1,-2 4 332,1 0-1,0 0 0,0 1 1,1 0-1,-8 10 1,13-15-538,-1 1 0,1 0 0,0 0-1,0 0 1,0 0 0,1 0 0,-1 0 0,1 1 0,0-1 0,0 1 0,0-1 0,1 1 0,0-1 0,0 9 0,1-11-97,-1 0 1,1 0-1,0-1 1,0 1-1,0 0 0,0 0 1,0-1-1,1 1 0,-1-1 1,0 1-1,1-1 1,-1 1-1,1-1 0,0 0 1,-1 0-1,1 0 1,0 0-1,0 0 0,0 0 1,0 0-1,-1 0 0,1-1 1,0 1-1,0-1 1,0 0-1,0 1 0,0-1 1,0 0-1,1 0 1,1-1-1,5 2 12,1-1 0,0-1-1,-1 0 1,1 0 0,11-3 0,-9 0 7,-1 0 1,1-1-1,-1-1 1,0 0 0,0 0-1,-1-1 1,0 0-1,0-1 1,-1 0 0,0-1-1,0 0 1,10-13-1,-13 13-4,1 0-1,-1 0 1,-1 0-1,0-1 1,0 1-1,-1-1 0,0-1 1,-1 1-1,0 0 1,0-1-1,-1 0 1,-1 1-1,0-1 1,0-16-1,-2 23-21,1 0 0,-1 0 0,0 0 0,0 0 0,0 1 0,-1-1 0,0 0 0,1 0 0,-1 1 0,0 0 0,-1-1 0,1 1 0,-1 0 0,1 0 0,-1 0 0,0 0 0,0 0 0,0 1 0,-1 0 0,1-1 0,-1 1 0,1 0 0,-1 1 0,1-1 0,-1 1 0,0-1 0,-7 0 0,-8-3 0,0 2 0,0 0 0,0 1 0,-28 1 0,37 2 0,0 0 0,1 0 0,-1 1 0,0 0 0,1 0 0,0 1 0,-1 1 0,1-1 0,-14 9 0,20-10 0,0-1 0,0 1 0,0 0 0,0 0 0,1 0 0,-1 1 0,0-1 0,1 1 0,0-1 0,-1 1 0,1 0 0,0 0 0,1 0 0,-1 0 0,0 0 0,1 0 0,0 0 0,0 1 0,0-1 0,0 1 0,0-1 0,1 0 0,-1 1 0,1-1 0,0 1 0,0-1 0,0 1 0,1-1 0,-1 1 0,2 4 0,0-5-92,-1-1-1,1 0 1,0 1 0,-1-1-1,1 0 1,0 0 0,0-1-1,1 1 1,-1 0-1,0-1 1,1 1 0,-1-1-1,1 0 1,-1 0 0,1 0-1,-1 0 1,1 0 0,0 0-1,0-1 1,-1 1 0,1-1-1,0 0 1,0 0 0,3 0-1,73-2-5247,-77 1 5195,43-6-6923</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6.726"/>
    </inkml:context>
    <inkml:brush xml:id="br0">
      <inkml:brushProperty name="width" value="0.025" units="cm"/>
      <inkml:brushProperty name="height" value="0.025" units="cm"/>
    </inkml:brush>
  </inkml:definitions>
  <inkml:trace contextRef="#ctx0" brushRef="#br0">112 0 19026,'0'0'10501,"-4"10"-8756,-34 69-931,27-61-729,1 1 1,0 0-1,2 1 0,0 0 0,2 0 0,0 0 0,-4 29 0,10-47-88,-1-1 0,1 1 0,0-1 0,0 1 0,0-1 1,1 1-1,-1-1 0,0 1 0,0-1 0,1 0 0,-1 1 0,1-1 0,-1 1 0,1-1 0,0 0 0,-1 0 0,1 1 1,0-1-1,0 0 0,0 0 0,0 0 0,0 0 0,0 0 0,0 0 0,0 0 0,3 1 0,-1-1-20,0 0-1,0 0 0,0 0 1,0-1-1,0 1 1,0-1-1,0 0 0,1 0 1,-1 0-1,0 0 1,0-1-1,4 0 0,2-1-167,0-1-1,0 1 1,-1-1 0,1-1-1,-1 0 1,1 0-1,-1-1 1,10-8-1,-12 8-1044,-1 0-1,0-1 1,-1 1-1,1-1 1,-1-1-1,0 1 1,3-7-1,4-19-7422</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7.082"/>
    </inkml:context>
    <inkml:brush xml:id="br0">
      <inkml:brushProperty name="width" value="0.025" units="cm"/>
      <inkml:brushProperty name="height" value="0.025" units="cm"/>
    </inkml:brush>
  </inkml:definitions>
  <inkml:trace contextRef="#ctx0" brushRef="#br0">1 5 14798,'0'0'17873,"3"-5"-21557,9 5-8007</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7.580"/>
    </inkml:context>
    <inkml:brush xml:id="br0">
      <inkml:brushProperty name="width" value="0.025" units="cm"/>
      <inkml:brushProperty name="height" value="0.025" units="cm"/>
    </inkml:brush>
  </inkml:definitions>
  <inkml:trace contextRef="#ctx0" brushRef="#br0">190 257 12300,'0'0'3075,"3"-8"-49,10-27-244,-13 34-2638,1 0 1,-1 0-1,0 0 0,1 0 1,-1 0-1,0 0 1,0 0-1,0 0 1,0 0-1,0 0 0,0 1 1,0-1-1,0 0 1,0 0-1,0 0 1,0 0-1,-1 0 0,1 0 1,0 0-1,-1 0 1,1 0-1,-1 0 1,1 0-1,-1 1 0,1-1 1,-1 0-1,0 0 1,1 1-1,-1-1 1,0 0-1,0 1 0,1-1 1,-1 1-1,0-1 1,0 1-1,0-1 1,0 1-1,0-1 0,-1 1 1,-38-3 2219,34 3-2044,-1 1-201,1 0 0,-1 0 0,0 0 0,1 1 1,-1 0-1,1 1 0,0 0 0,0-1 0,0 2 0,0-1 0,0 1 0,1 0 0,-1 0 0,1 1 1,0-1-1,-8 11 0,9-11-89,0 1 0,1-1 0,0 1 0,0 0 0,0 0 0,1 0 0,-1 0 0,1 0 0,0 0 0,1 1 0,-1-1 0,1 0 0,0 1 0,1 0 0,-1-1 0,1 1 0,0-1 0,0 1 0,1 0 0,0-1 0,2 8 0,-3-11-24,1 0 0,0 0-1,0 0 1,0 0-1,0-1 1,0 1 0,0 0-1,1 0 1,-1-1 0,1 1-1,-1-1 1,1 1 0,-1-1-1,1 0 1,0 0 0,0 0-1,0 0 1,-1 0-1,1 0 1,4 1 0,-2-1 6,1 0 0,0 0 0,0-1 0,0 1 0,0-1 0,0 0 0,0-1 0,8-1 0,-1 0 15,-1-1 0,1 0 0,-1-1 0,0 0 1,0-1-1,18-11 0,-11 3-26,0-1 0,-1-1 1,0 0-1,-1-1 0,0-1 1,-2 0-1,0-1 0,-1-1 1,-1 0-1,-1-1 0,0 0 1,-2-1-1,0 0 0,-1 0 1,8-42-1,-16 37-1,-1 26 0,1 0 0,0 0 0,0-1 0,-1 1 0,1 0 0,0 0 0,-1 0 0,1 0 0,0 0 0,-1 0 0,1 0 0,0 0 0,-1 0 0,1 0 0,0 0 0,-1 0 0,1 0 0,0 1 0,0-1 0,-1 0 0,1 0 0,0 0 0,-1 0 0,1 0 0,0 1 0,0-1 0,-1 0 0,1 0 0,0 0 0,0 1 0,-1-1 0,1 0 0,0 0 0,0 1 0,0-1 0,0 0 0,-1 1 0,-24 41 0,17-19 0,0 0 0,1 0 0,-6 41 0,11-51 0,1-1 0,0 1 0,1-1 0,0 1 0,1-1 0,0 1 0,1-1 0,7 24 0,-7-32-46,-1-1 1,1 0-1,0 0 1,0 0-1,0 0 0,0 0 1,0 0-1,1-1 1,0 1-1,-1-1 0,1 1 1,0-1-1,0 0 1,0 0-1,0 0 0,0-1 1,6 3-1,-6-3-60,-1 0 0,0-1-1,0 1 1,1-1 0,-1 0 0,1 1 0,-1-1-1,0 0 1,1 0 0,-1-1 0,0 1-1,1 0 1,-1-1 0,0 1 0,1-1-1,-1 0 1,0 0 0,0 0 0,0 0-1,0 0 1,0 0 0,0-1 0,0 1-1,0-1 1,0 1 0,-1-1 0,3-2-1,13-20-5861,-2-5-3614</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38.193"/>
    </inkml:context>
    <inkml:brush xml:id="br0">
      <inkml:brushProperty name="width" value="0.025" units="cm"/>
      <inkml:brushProperty name="height" value="0.025" units="cm"/>
    </inkml:brush>
  </inkml:definitions>
  <inkml:trace contextRef="#ctx0" brushRef="#br0">170 1 12876,'8'0'2696,"29"0"-53,-1 1 0,69 12 0,-88-9-2441,1 0-1,-1 1 1,-1 0-1,1 2 1,-1 0-1,0 1 1,0 0-1,22 17 1,-35-23-122,-1 0-1,1 1 1,0-1 0,-1 0 0,0 1 0,1-1 0,-1 1 0,0 0 0,0 0-1,-1 0 1,1 0 0,0 0 0,-1 0 0,0 0 0,0 1 0,0-1 0,0 0 0,-1 1-1,1-1 1,0 5 0,-2-3 97,0 0 1,0 0-1,0 0 0,0 0 0,-1 0 1,0 0-1,0-1 0,0 1 0,-1-1 1,1 1-1,-1-1 0,-4 5 0,-8 8 365,-1-1-1,0-1 1,-1 0-1,-37 23 1,-215 114 173,164-97-2429,79-42-3640,10-9-3801</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5:27.924"/>
    </inkml:context>
    <inkml:brush xml:id="br0">
      <inkml:brushProperty name="width" value="0.025" units="cm"/>
      <inkml:brushProperty name="height" value="0.025" units="cm"/>
    </inkml:brush>
  </inkml:definitions>
  <inkml:trace contextRef="#ctx0" brushRef="#br0">37 211 18193,'0'0'13581,"-23"51"-12588,16-27-993,3 2 0,1 2 0,3 2 0,0-3 0,0-8 0,9-3 0,-5-9-3075,-1-7-1794,3-22-13164</inkml:trace>
  <inkml:trace contextRef="#ctx0" brushRef="#br0" timeOffset="1">45 1 13741,'0'0'19026,"-18"0"-31198</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6:22.662"/>
    </inkml:context>
    <inkml:brush xml:id="br0">
      <inkml:brushProperty name="width" value="0.025" units="cm"/>
      <inkml:brushProperty name="height" value="0.025" units="cm"/>
    </inkml:brush>
  </inkml:definitions>
  <inkml:trace contextRef="#ctx0" brushRef="#br0">1 49 10154,'0'0'10703,"13"1"-9219,334 0 3059,13-25-5648,-286 18 208,-71 6 631,20-3-1672,-12-4-2440,-6-4-4377</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57.924"/>
    </inkml:context>
    <inkml:brush xml:id="br0">
      <inkml:brushProperty name="width" value="0.025" units="cm"/>
      <inkml:brushProperty name="height" value="0.025" units="cm"/>
    </inkml:brush>
  </inkml:definitions>
  <inkml:trace contextRef="#ctx0" brushRef="#br0">0 0 10570</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58.763"/>
    </inkml:context>
    <inkml:brush xml:id="br0">
      <inkml:brushProperty name="width" value="0.025" units="cm"/>
      <inkml:brushProperty name="height" value="0.025" units="cm"/>
    </inkml:brush>
  </inkml:definitions>
  <inkml:trace contextRef="#ctx0" brushRef="#br0">1 110 6502,'0'0'1949,"11"-1"293,156-32 4111,-102 17-5165,75-8-1,-91 21-1162,2 0-20,-41 2 241,-18 0 295,-7 0-254,-180-6 1461,168 7-1685,-1 2-1,0 1 1,1 1 0,-51 15 0,78-19-60,0 0 1,0 0-1,0 0 1,0 0-1,0 0 0,1 0 1,-1 0-1,0 0 1,0 0-1,0 0 1,0 0-1,0 0 1,0 0-1,0 0 1,0 1-1,0-1 0,0 0 1,0 0-1,0 0 1,0 0-1,1 0 1,-1 0-1,0 0 1,0 0-1,0 1 1,0-1-1,0 0 1,0 0-1,0 0 0,0 0 1,0 0-1,0 0 1,0 0-1,0 1 1,-1-1-1,1 0 1,0 0-1,0 0 1,0 0-1,0 0 1,0 0-1,0 0 0,0 0 1,0 1-1,0-1 1,0 0-1,23 2 107,37-1-9,186-28-156,-157 14-395,112-1 0,-219 15 101,1 1 1,0 1-1,0 0 0,-23 8 1,-19 4-733,-16-2-1407,2-4-2578</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8:59.467"/>
    </inkml:context>
    <inkml:brush xml:id="br0">
      <inkml:brushProperty name="width" value="0.025" units="cm"/>
      <inkml:brushProperty name="height" value="0.025" units="cm"/>
    </inkml:brush>
  </inkml:definitions>
  <inkml:trace contextRef="#ctx0" brushRef="#br0">0 0 6694,'0'0'10955,"77"27"-9386,-26-27-416,13 0-608,8-3-385,3-4-96,-1 3-64,-10 3-64,-8 1-1153,-15 0-417,-15 0-448,-15 0-2178</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05.085"/>
    </inkml:context>
    <inkml:brush xml:id="br0">
      <inkml:brushProperty name="width" value="0.025" units="cm"/>
      <inkml:brushProperty name="height" value="0.025" units="cm"/>
    </inkml:brush>
  </inkml:definitions>
  <inkml:trace contextRef="#ctx0" brushRef="#br0">1047 182 1441,'0'0'2280,"3"-9"-567,-1 4-1323,0 0 0,-1 0-1,1 0 1,-1 0-1,0-1 1,0 1 0,-1 0-1,1-7 1,-2 9-217,1 0-1,-1 1 1,0-1 0,0 0 0,0 1 0,0-1-1,0 1 1,-1-1 0,1 1 0,-1 0 0,1 0 0,-1 0-1,0-1 1,0 1 0,0 1 0,0-1 0,0 0-1,-1 0 1,1 1 0,0 0 0,-4-2 0,-15-8 743,-1 1 1,0 0-1,-1 2 0,-25-6 1,22 8-821,0 2 1,-1 0 0,0 2-1,0 1 1,0 1-1,-30 3 1,37 1-66,0 0-1,0 1 0,0 1 1,1 1-1,0 1 1,0 1-1,0 0 1,2 1-1,-1 1 1,1 1-1,1 1 1,-26 23-1,-7 16 329,1 2 0,-51 75 0,73-95-225,4-4 71,1 1 0,1 1 0,2 1 0,1 1 1,2 0-1,1 1 0,2 0 0,1 1 0,2 1 0,1-1 0,2 1 1,2 1-1,0 42 0,4-47-183,2-1 0,1 0 0,2 0 0,1 0 1,1 0-1,2-1 0,1 0 0,15 31 0,-17-46-10,0 1-1,2-1 1,0-1-1,0 0 1,2 0-1,-1-1 1,2 0 0,0-1-1,1-1 1,0 0-1,1-1 1,0 0 0,0-2-1,1 1 1,28 10-1,-6-6-158,1-3-1,1-1 1,47 5 0,126 6-206,-83-11 430,-108-7-137,0-2-1,0 0 1,0-2-1,26-3 1,-38 2 61,-1 0 1,0 0-1,0-1 1,0-1-1,0 0 1,-1 0-1,1 0 1,-1-1 0,0-1-1,0 1 1,-1-1-1,8-8 1,-5 4 116,0-1 0,-1 0 0,-1-1 0,1 0 0,-2 0 0,0-1 0,0 1 0,7-25 0,-1-4 1531,11-68 0,-16 66-653,23-69 0,-1 34-706,-4 12-189,20-83 0,-41 129-88,-1 0-1,-1 0 0,0-1 1,-2 1-1,-1-1 0,0 1 1,-1-1-1,-8-35 0,5 42 16,-1 0-1,-1 0 1,0 1-1,-1-1 1,0 2-1,-1-1 1,-1 1-1,0 0 1,0 1 0,-1 0-1,-1 0 1,0 1-1,0 1 1,-19-12-1,2 2-462,-1 2-1,-1 1 1,0 1 0,-1 2-1,-42-12 1,24 9-2998,3-3-1862</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08.211"/>
    </inkml:context>
    <inkml:brush xml:id="br0">
      <inkml:brushProperty name="width" value="0.025" units="cm"/>
      <inkml:brushProperty name="height" value="0.025" units="cm"/>
    </inkml:brush>
  </inkml:definitions>
  <inkml:trace contextRef="#ctx0" brushRef="#br0">1 39 19122,'0'0'61,"0"0"0,0 1 0,0-1 0,0 0 0,0 0 0,0 0 0,0 0 0,0 0 0,0 1 0,0-1 0,1 0 0,-1 0 0,0 0 0,0 0 0,0 0 0,0 0 0,0 1 0,0-1 0,0 0 0,1 0 0,-1 0 0,0 0 0,0 0 0,0 0 0,0 0 0,0 0 0,1 0 0,-1 0 0,0 0 0,0 0 0,0 0 0,0 0 0,0 0 0,1 0 0,-1 0 0,0 0 0,0 0 0,0 0 0,0 0 0,1 0 0,-1 0 0,0 0 0,0 0 0,0 0 0,0 0 0,0 0 0,1 0 0,-1 0 0,0 0 0,0 0 0,0-1 0,0 1 0,0 0 0,15-9 4501,10-12 1227,-14 11-5789,-15 13-99,-1 1-345,-1 1 1,1 0-1,0 0 1,1 0-1,-8 11 1,10-12-708,-2 2-181</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08.988"/>
    </inkml:context>
    <inkml:brush xml:id="br0">
      <inkml:brushProperty name="width" value="0.025" units="cm"/>
      <inkml:brushProperty name="height" value="0.025" units="cm"/>
    </inkml:brush>
  </inkml:definitions>
  <inkml:trace contextRef="#ctx0" brushRef="#br0">270 318 5317,'0'0'7671,"9"-7"-5471,27-25 357,-35 31-2281,0 0 1,0 0-1,1 0 0,-1 0 1,0 0-1,0 0 1,-1 0-1,1-1 1,0 1-1,0 0 0,-1 0 1,1-1-1,0 1 1,-1-1-1,0 1 1,1 0-1,-1-1 0,0 1 1,0-1-1,1 1 1,-1-3-1,-1 3-111,0 0-1,1 0 1,-1 0 0,0 0-1,1 0 1,-1 0 0,0 0-1,0 0 1,0 0-1,0 1 1,0-1 0,0 0-1,0 1 1,0-1 0,0 0-1,0 1 1,0-1 0,0 1-1,-2-1 1,-6-1 304,0 0 1,0 1 0,0 0-1,-13 1 1,22 0-458,-9 0 88,1 1 1,-1 0 0,0 0 0,1 1 0,-1 0-1,1 1 1,0 0 0,0 0 0,0 1 0,0 0-1,-12 8 1,15-8-92,0-1 1,1 1-1,0-1 0,0 1 0,0 0 0,0 0 1,1 1-1,0-1 0,0 1 0,0 0 0,0 0 0,1 0 1,-1 0-1,1 0 0,1 0 0,-1 1 0,1-1 1,0 1-1,-1 7 0,2-12-4,0 0 0,0 0-1,0-1 1,0 1 0,0 0 0,0 0 0,0-1 0,1 1 0,-1 0-1,0 0 1,0-1 0,1 1 0,-1 0 0,0-1 0,1 1 0,-1 0 0,0-1-1,1 1 1,-1-1 0,1 1 0,-1-1 0,1 1 0,0-1 0,-1 1-1,1-1 1,-1 1 0,1-1 0,1 1 0,24-1 255,-19-1-171,0-1 0,0-1 0,0 1-1,0-1 1,9-6 0,0-2-33,-1 0-1,-1-1 1,0 0 0,-1-1 0,0-1-1,-1 0 1,11-17 0,-17 22-22,-1-1 0,1 1 0,-1-1 0,-1 0 0,0-1 0,0 1 1,-1-1-1,0 0 0,-1 1 0,0-1 0,-1 0 0,0 0 0,-2-13 1,1 20-34,-1 0 1,0 0-1,0 0 1,0 0-1,0 0 1,-1 1-1,1-1 1,-1 0-1,0 1 1,0 0-1,0-1 1,-1 1-1,1 0 1,-1 0-1,0 0 1,0 0-1,0 1 1,0-1-1,0 1 1,-1 0-1,1 0 1,-1 0-1,1 0 1,-1 1-1,0-1 1,0 1-1,0 0 1,1 0-1,-1 0 1,-6 0-1,0 0-1,0 0-1,-1 0 0,1 1 0,0 1 0,-1-1 0,1 2 0,0-1 1,-1 2-1,1-1 0,-18 8 0,-40 28-560,64-36 451,-1 1-1,2 0 0,-1 0 0,0 1 0,1-1 0,-1 1 0,1-1 0,0 1 0,0 0 0,0 0 0,1 1 0,0-1 0,-4 8 0,6-10-179,0-1-1,0 0 1,0 0-1,0 0 1,0 0-1,1 0 1,-1 0-1,0 0 1,1 0-1,-1 0 1,0 0-1,1 0 1,-1 0-1,1 0 1,-1 0-1,1 0 1,0 0-1,-1 0 1,1 0-1,0-1 1,0 1-1,0 0 1,0 0-1,-1-1 1,1 1-1,0-1 1,0 1-1,0-1 1,0 1-1,0-1 1,0 0-1,1 1 1,-1-1-1,0 0 1,0 0 0,0 0-1,0 0 1,0 0-1,0 0 1,2 0-1,23 2-7305</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09.333"/>
    </inkml:context>
    <inkml:brush xml:id="br0">
      <inkml:brushProperty name="width" value="0.025" units="cm"/>
      <inkml:brushProperty name="height" value="0.025" units="cm"/>
    </inkml:brush>
  </inkml:definitions>
  <inkml:trace contextRef="#ctx0" brushRef="#br0">100 0 18033,'0'0'5744,"-6"11"-4751,-9 17-304,1 0 1,2 1-1,0 1 0,2 0 0,1 0 1,2 1-1,1 0 0,-3 36 0,10-66-671,-1 0 0,0 1 0,1-1 0,-1 0-1,1 1 1,-1-1 0,1 0 0,0 1 0,-1-1-1,1 0 1,0 0 0,0 0 0,0 0 0,0 0 0,0 0-1,0 0 1,0 0 0,0 0 0,1 0 0,-1 0-1,0-1 1,0 1 0,1-1 0,-1 1 0,0-1 0,1 1-1,-1-1 1,1 0 0,-1 1 0,0-1 0,1 0-1,-1 0 1,3 0 0,58-2 197,-50 1-176,11-2 40,0-1 0,23-6 1,-13 2-675,0 1-3285,12 3-9575</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09.660"/>
    </inkml:context>
    <inkml:brush xml:id="br0">
      <inkml:brushProperty name="width" value="0.025" units="cm"/>
      <inkml:brushProperty name="height" value="0.025" units="cm"/>
    </inkml:brush>
  </inkml:definitions>
  <inkml:trace contextRef="#ctx0" brushRef="#br0">0 92 14318,'0'0'6053,"51"3"-2850,-12-4-1377,7-8 96,10-3-545,9 1-768,3-2-449,1 1-96,-3 2-128,-6 2-1377,-10 0-2019,-11 3-1633,-15-1-2338</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4:01.527"/>
    </inkml:context>
    <inkml:brush xml:id="br0">
      <inkml:brushProperty name="width" value="0.025" units="cm"/>
      <inkml:brushProperty name="height" value="0.025" units="cm"/>
    </inkml:brush>
  </inkml:definitions>
  <inkml:trace contextRef="#ctx0" brushRef="#br0">198 70 4644,'0'0'11980,"6"-9"-9167,18-31-74,-18 21 2389,-16 17-2894,-15 16-1530,6 3-655,1 2 0,1 0 0,0 1 0,1 1 0,2 1 0,0 0 0,1 0 0,1 2 0,1-1 0,2 1 0,0 1 1,1 0-1,2 0 0,0 1 0,-3 50 0,8-73-60,1 0 1,0-1-1,0 1 1,0 0-1,1-1 0,-1 1 1,1 0-1,-1-1 1,1 1-1,0-1 1,0 1-1,0-1 1,0 1-1,0-1 1,1 0-1,-1 1 0,1-1 1,-1 0-1,4 3 1,-2-4-105,0 1 0,1 0 0,-1-1 0,1 0 0,-1 0 0,1 0 0,0 0 0,-1 0 0,1-1 0,0 0 0,-1 0 0,1 0 0,5-1 0,-1 1-412,0-1 0,-1-1 0,1 0 0,0 0-1,-1 0 1,0-1 0,1 0 0,-1 0 0,0-1-1,-1 0 1,10-7 0,1-2-2085,-1-1 1,0 0-1,13-18 0,15-20-7771</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38.763"/>
    </inkml:context>
    <inkml:brush xml:id="br0">
      <inkml:brushProperty name="width" value="0.025" units="cm"/>
      <inkml:brushProperty name="height" value="0.025" units="cm"/>
    </inkml:brush>
  </inkml:definitions>
  <inkml:trace contextRef="#ctx0" brushRef="#br0">0 625 13869,'0'0'6844,"12"7"-5264,-6-3-1382,-3-2-109,-1 0 0,1 0-1,-1-1 1,1 1-1,0-1 1,0 1-1,0-1 1,0 0 0,0 0-1,0 0 1,0 0-1,0-1 1,1 1 0,-1-1-1,0 0 1,0 0-1,0 0 1,1 0 0,-1-1-1,0 1 1,0-1-1,0 0 1,0 0 0,0 0-1,0 0 1,0-1-1,0 1 1,0-1 0,5-3-1,41-35 874,-2-3 0,-1-1 0,42-53 0,-42 39-824,-3-2 0,-2-2 0,-3-2 0,46-104 0,-82 166 219,0 9-101,-1 22 45,-4 40 157,-3-10-57,-10 142 353,16-171-679,0 0 1,2 0-1,2-1 0,10 47 1,-11-66-187,0-1 1,0 1-1,1-1 0,0 0 1,1 0-1,0 0 0,1-1 1,-1 0-1,2 0 1,-1 0-1,8 7 0,-8-10-365,0-1 0,0 1-1,1-1 1,-1 0 0,1 0 0,0-1-1,0 0 1,0 0 0,0-1-1,1 0 1,-1 0 0,1-1-1,-1 0 1,16 0 0,30-3-6507</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10.079"/>
    </inkml:context>
    <inkml:brush xml:id="br0">
      <inkml:brushProperty name="width" value="0.025" units="cm"/>
      <inkml:brushProperty name="height" value="0.025" units="cm"/>
    </inkml:brush>
  </inkml:definitions>
  <inkml:trace contextRef="#ctx0" brushRef="#br0">150 161 11531,'0'0'16773,"6"-5"-15577,-2 2-1125,12-14 608,-21 11-310,-17 3-63,16 3-300,0 0 0,0 0 1,0 1-1,0-1 0,0 1 0,0 1 0,1-1 0,-1 1 0,0 0 0,1 0 0,-1 1 0,1-1 1,-1 1-1,1 0 0,0 1 0,1-1 0,-1 1 0,0 0 0,1 0 0,0 1 0,0-1 0,0 1 1,1 0-1,0 0 0,0 0 0,0 0 0,0 1 0,1-1 0,0 1 0,0 0 0,0 0 1,1-1-1,0 1 0,-1 12 0,2-16 3,0-1-1,0 1 1,0 0 0,0 0 0,1-1-1,-1 1 1,1 0 0,-1-1-1,1 1 1,0 0 0,-1-1 0,1 1-1,0-1 1,0 1 0,0-1 0,0 0-1,0 1 1,0-1 0,1 0 0,-1 0-1,0 0 1,1 0 0,1 2 0,1-1 22,0-1 0,0 1 1,0-1-1,0 0 1,0 0-1,0 0 1,0-1-1,0 1 0,8-1 1,-2 0 57,1-1-1,-1 0 1,1-1-1,-1 0 1,1-1 0,-1 0-1,14-6 1,-10 1-53,1 0-1,-2-2 1,1 1 0,-1-2-1,-1 1 1,0-2 0,12-13 0,-20 20-32,0 0 1,0 0 0,0 0 0,-1 0-1,0 0 1,0-1 0,0 1 0,-1-1-1,0 0 1,0 0 0,0 0 0,-1 0-1,0 0 1,0 0 0,-1-1 0,1 1-1,-1 0 1,-1 0 0,1 0 0,-1-1-1,0 1 1,-2-7 0,1 10-5,0 0 0,0-1 0,0 1 0,0 0 0,0 0 0,-1 0 0,1 0 0,-1 0 0,0 0 0,0 1 0,0 0 0,0-1 0,-1 1 0,1 0 0,0 1 0,-1-1 0,0 1 0,1-1 0,-1 1 0,0 0 0,0 0 0,1 1 0,-1-1 0,0 1 0,0 0 0,0 0 0,-7 1 0,3-1 0,-1 1 0,1 0 0,0 0 0,0 1 0,0 0 0,0 1 0,0 0 0,0 0 0,0 0 0,1 1 0,0 1 0,-8 5 0,11-7-762,0 1-1,0 0 1,0 0 0,1 1-1,0-1 1,0 1 0,0-1-1,-3 10 1,5-13 528,1 0 1,-1 0-1,1 0 1,0 1-1,-1-1 1,1 0-1,0 0 1,0 0-1,0 0 1,0 0-1,0 1 1,0-1-1,0 0 0,0 0 1,1 0-1,-1 0 1,0 0-1,1 0 1,-1 1-1,1-1 1,-1 0-1,1 0 1,-1 0-1,1 0 1,0-1-1,-1 1 1,1 0-1,0 0 1,0 0-1,0 0 1,0-1-1,0 1 0,0 0 1,0-1-1,0 1 1,0-1-1,0 1 1,0-1-1,0 0 1,0 1-1,0-1 1,0 0-1,1 0 1,-1 0-1,0 0 1,0 0-1,2 0 1,24 2-10076</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10.407"/>
    </inkml:context>
    <inkml:brush xml:id="br0">
      <inkml:brushProperty name="width" value="0.025" units="cm"/>
      <inkml:brushProperty name="height" value="0.025" units="cm"/>
    </inkml:brush>
  </inkml:definitions>
  <inkml:trace contextRef="#ctx0" brushRef="#br0">109 1 19955,'0'0'12422,"-5"9"-12085,-20 28-285,-27 43-40,48-74-13,1 1 0,-1 0 0,1 0 0,1 0 0,-1 0 0,1 1-1,0-1 1,1 1 0,-1 11 0,2-18 1,0 0 0,1 0 0,-1 0 0,0 0 0,1-1 0,-1 1 0,1 0 0,-1 0 0,1 0 0,-1-1 0,1 1 0,0 0 0,-1-1 0,1 1 0,0 0 0,-1-1 0,1 1 0,0-1 0,0 1 0,0-1 0,-1 0 0,1 1 0,0-1 0,0 0 0,0 1 0,0-1 0,0 0 0,0 0 0,0 0 0,1 0 0,37 1 0,-30-1 0,5 0-293,44-3-5637,-55 2 5316,0 0 1,0 0 0,0 0-1,1 0 1,-1 0 0,0-1-1,0 1 1,0-1 0,-1 0-1,1 0 1,0 0 0,-1 0-1,1 0 1,-1-1 0,3-3-1,5-12-13650</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10.781"/>
    </inkml:context>
    <inkml:brush xml:id="br0">
      <inkml:brushProperty name="width" value="0.025" units="cm"/>
      <inkml:brushProperty name="height" value="0.025" units="cm"/>
    </inkml:brush>
  </inkml:definitions>
  <inkml:trace contextRef="#ctx0" brushRef="#br0">1 12 20339,'0'0'12428,"31"-9"-16528,-19 6-6278</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12.358"/>
    </inkml:context>
    <inkml:brush xml:id="br0">
      <inkml:brushProperty name="width" value="0.025" units="cm"/>
      <inkml:brushProperty name="height" value="0.025" units="cm"/>
    </inkml:brush>
  </inkml:definitions>
  <inkml:trace contextRef="#ctx0" brushRef="#br0">16 0 17328,'0'0'10133,"0"12"-10011,-7 204 731,-2 30-391,10-220-828,1 0 1,2-1-1,0 1 0,2-1 0,0 0 0,2 0 0,13 28 0,-18-47-174,0 0 0,0 0-1,1 0 1,0 0 0,0-1 0,6 7-1,-8-10 47,0-1 0,0 1-1,1 0 1,-1-1 0,1 1-1,-1-1 1,1 0 0,0 1 0,-1-1-1,5 1 1,9-1-7129</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14.732"/>
    </inkml:context>
    <inkml:brush xml:id="br0">
      <inkml:brushProperty name="width" value="0.025" units="cm"/>
      <inkml:brushProperty name="height" value="0.025" units="cm"/>
    </inkml:brush>
  </inkml:definitions>
  <inkml:trace contextRef="#ctx0" brushRef="#br0">63 6 10634,'0'0'17056,"-2"9"-15540,1-2-1276,-1-1 54,1 0-1,0 0 0,0 0 1,1 1-1,0-1 1,0 12-1,1-17-262,-1 1 0,1-1 0,-1 0 0,1 1 0,-1-1 0,1 0 0,0 0-1,0 1 1,-1-1 0,1 0 0,0 0 0,0 0 0,0 0 0,0 0 0,0 0 0,1 0 0,-1-1-1,0 1 1,0 0 0,1 0 0,-1-1 0,0 1 0,1-1 0,-1 1 0,0-1 0,1 0-1,-1 0 1,1 1 0,-1-1 0,0 0 0,1 0 0,-1 0 0,1-1 0,-1 1 0,0 0 0,1 0-1,-1-1 1,1 1 0,-1-1 0,3-1 0,-1 1-31,1-1 0,0 0 0,0 0 0,-1 0 0,1-1 0,-1 1 0,0-1 0,0 0 0,0 0 0,0 0 0,4-7 0,-5 8 0,0 1 0,-1-1 0,1 0 0,-1 0 0,0-1 0,0 1 0,0 0 0,0 0 0,0-1 0,0 1 0,0 0 0,-1-1 0,1 1 0,-1-1 0,0 1 0,0 0 0,0-1 0,0 1 0,0-1 0,0 1 0,-2-5 0,2 7 0,-1-1 0,0 0 0,0 0 0,0 1 0,0-1 0,0 1 0,0-1 0,0 1 0,0-1 0,0 1 0,-1 0 0,1-1 0,0 1 0,0 0 0,0 0 0,0 0 0,0 0 0,-1 0 0,1 0 0,0 0 0,-2 1 0,-26 4 0,18-1 0,1 0 0,0 1 0,-19 12 0,24-14 0,1-1 0,0 1 0,0 1 0,0-1 0,0 1 0,0-1 0,1 1 0,0 0 0,0 0 0,0 1 0,-3 5 0,6-10 0,0 0 0,0 1 0,0-1 0,0 0-1,0 1 1,0-1 0,0 0 0,0 1 0,0-1 0,1 0 0,-1 0 0,0 1 0,0-1-1,0 0 1,0 1 0,1-1 0,-1 0 0,0 0 0,0 1 0,0-1 0,1 0 0,-1 0-1,0 0 1,0 1 0,1-1 0,-1 0 0,0 0 0,1 0 0,-1 0 0,0 0 0,1 0-1,-1 1 1,0-1 0,0 0 0,1 0 0,-1 0 0,0 0 0,1 0 0,-1 0 0,0 0-1,1 0 1,-1 0 0,0-1 0,1 1 0,-1 0 0,0 0 0,1 0 0,18-3-1575,9-10-4095,1-13-4665</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15.529"/>
    </inkml:context>
    <inkml:brush xml:id="br0">
      <inkml:brushProperty name="width" value="0.025" units="cm"/>
      <inkml:brushProperty name="height" value="0.025" units="cm"/>
    </inkml:brush>
  </inkml:definitions>
  <inkml:trace contextRef="#ctx0" brushRef="#br0">235 358 4644,'0'0'1549,"7"-9"3805,-3 5-4881,39-57 4878,-40 56-4600,1-1 0,-2 1 0,1-1 0,-1 0 0,0 0 0,0 0 0,0 0 0,-1 0 0,0-1-1,0 1 1,-1-8 0,0 12-598,-1 1 0,0-1 1,0 1-1,0 0 0,0 0 0,0-1 0,0 1 0,0 0 0,0 0 0,-1 0 0,1 0 0,0 0 0,-1 0 1,1 1-1,-1-1 0,1 0 0,-1 1 0,1-1 0,-1 1 0,1-1 0,-1 1 0,1 0 0,-1 0 0,0-1 0,1 1 1,-1 0-1,0 1 0,1-1 0,-1 0 0,-2 1 0,-54 8 424,46-4-564,0 1 1,1 0 0,0 0-1,0 1 1,0 1-1,1-1 1,0 2 0,-12 13-1,16-16-16,0 0 0,0 1-1,1 0 1,0 0-1,0 1 1,1-1-1,0 1 1,0 0 0,1 0-1,0 1 1,1-1-1,-1 0 1,0 12-1,3-19 5,0 0-1,0 0 0,0 0 0,0 0 1,0 1-1,0-1 0,0 0 0,0 0 1,1 0-1,-1 0 0,1 0 0,-1 0 1,1 0-1,-1 0 0,1 0 0,-1 0 0,1 0 1,0 0-1,-1 0 0,1 0 0,0 0 1,0 0-1,0-1 0,0 1 0,0 0 1,1 0-1,1 0 6,0 0-1,0 0 1,1 0 0,-1 0 0,0 0-1,0-1 1,0 0 0,1 0 0,4 0-1,3-1 11,-1 0-1,0-1 0,0 0 0,1-1 0,14-6 0,-10 2 24,-1-1-1,0-1 1,0 0 0,-1-1-1,-1-1 1,1 0-1,-2 0 1,1-1-1,-2-1 1,14-19 0,-19 25-19,0-1 0,0 0 1,-1-1-1,0 1 1,0-1-1,-1 0 1,0 0-1,0 0 0,-1 0 1,-1 0-1,1-1 1,-1 1-1,-1 0 0,0-1 1,0 1-1,-1 0 1,0-1-1,-1 1 1,-4-16-1,3 20-20,1 0 0,-1 0 0,-1 1 0,1-1 0,-1 1 0,1-1 0,-1 1 0,-1 0 0,1 1 0,0-1 0,-1 1 0,0 0 0,0 0 0,0 0 0,0 1 0,0-1 0,0 1 0,-1 0 0,1 1 0,-1 0 0,1 0 0,-1 0 0,0 0 0,1 1 0,-9 0 0,-2 0 0,-1 0 0,1 1 0,-1 1 0,1 1 0,0 0 0,0 1 0,-25 10 0,-4 9 19,43-22-24,0 0 1,0 0 0,1 1 0,-1-1-1,1 0 1,-1 1 0,1-1 0,-1 1-1,1-1 1,0 1 0,0-1 0,0 1-1,0 0 1,0 0 0,0 0 0,0-1-1,0 1 1,1 0 0,-1 0 0,1 0-1,-1 4 1,1-6-117,1 1-1,-1 0 0,0 0 1,1 0-1,-1-1 0,1 1 1,-1 0-1,1 0 0,-1-1 1,1 1-1,0-1 1,-1 1-1,1 0 0,0-1 1,-1 1-1,1-1 0,0 1 1,-1-1-1,1 0 0,0 1 1,0-1-1,0 0 0,0 0 1,-1 1-1,1-1 1,0 0-1,1 0 0,30 2-5809,-26-2 4058,30 1-8975</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15.872"/>
    </inkml:context>
    <inkml:brush xml:id="br0">
      <inkml:brushProperty name="width" value="0.025" units="cm"/>
      <inkml:brushProperty name="height" value="0.025" units="cm"/>
    </inkml:brush>
  </inkml:definitions>
  <inkml:trace contextRef="#ctx0" brushRef="#br0">67 1 15182,'0'0'11243,"-46"51"-9321,35-24-225,5 5-383,3 0-417,3-1-577,2-1-224,14-8 0,8-6-1057,5-4-1057,-4-7-1249,-1-4-801,-9-1-1249,-7 0-3619</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16.246"/>
    </inkml:context>
    <inkml:brush xml:id="br0">
      <inkml:brushProperty name="width" value="0.025" units="cm"/>
      <inkml:brushProperty name="height" value="0.025" units="cm"/>
    </inkml:brush>
  </inkml:definitions>
  <inkml:trace contextRef="#ctx0" brushRef="#br0">0 127 15855,'0'0'9737,"89"3"-8039,-32-13-33,8-2-512,4-4-608,-4 1-417,-8 1-96,-7 2-160,-14 3-641,-10 1-800,-10 3-705,-9 0-481,-7 0-1057,0-3-1024,-9-3-7079</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16.589"/>
    </inkml:context>
    <inkml:brush xml:id="br0">
      <inkml:brushProperty name="width" value="0.025" units="cm"/>
      <inkml:brushProperty name="height" value="0.025" units="cm"/>
    </inkml:brush>
  </inkml:definitions>
  <inkml:trace contextRef="#ctx0" brushRef="#br0">0 90 18546,'0'0'7623,"77"-38"-5926,-18 32-95,10-2-705,5 1-481,4 1-352,-3 0-256,-10 1-1826,-14-2-3555,-15 1-3620</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16.962"/>
    </inkml:context>
    <inkml:brush xml:id="br0">
      <inkml:brushProperty name="width" value="0.025" units="cm"/>
      <inkml:brushProperty name="height" value="0.025" units="cm"/>
    </inkml:brush>
  </inkml:definitions>
  <inkml:trace contextRef="#ctx0" brushRef="#br0">1 210 15631,'0'0'9150,"9"-3"-6994,115-23-469,1 6-1,128-5 0,-73 9-915,-48 3-1099,54-5-1696,253-58-1,-438 76 2188,25-8-1852,-21 5-1144,-17 1-554,-15 2-2758,-7 0-5503</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39.541"/>
    </inkml:context>
    <inkml:brush xml:id="br0">
      <inkml:brushProperty name="width" value="0.025" units="cm"/>
      <inkml:brushProperty name="height" value="0.025" units="cm"/>
    </inkml:brush>
  </inkml:definitions>
  <inkml:trace contextRef="#ctx0" brushRef="#br0">12 103 5317,'4'-8'9513,"23"-46"-2664,-27 54-6757,0 0-1,0 0 1,1-1-1,-1 1 1,0 0 0,0 0-1,0-1 1,0 1-1,0 0 1,0 0-1,0 0 1,1-1 0,-1 1-1,0 0 1,0 0-1,0 0 1,1 0-1,-1-1 1,0 1-1,0 0 1,0 0 0,1 0-1,-1 0 1,0 0-1,0 0 1,0 0-1,1 0 1,-1 0 0,0 0-1,0 0 1,1-1-1,-1 1 1,0 1-1,0-1 1,1 0-1,-1 0 1,0 0 0,0 0-1,1 0 1,-1 0-1,0 0 1,0 0-1,1 0 1,-1 0 0,0 0-1,0 1 1,8 13 1337,-1 20-617,6 94-118,-6 2 0,-15 212 0,6-316-717,0 21 381,-2-1 0,-2 0 0,-14 52 0,12-83-117,1-21 112,0-29 105,5-67-535,4-1 0,5 1 0,4-1 1,47-190-1,-52 269 22,2 2 1,0-1 0,1 1-1,20-36 1,-26 53 49,0 0 0,0 0 0,1 1 0,0-1 0,0 1 0,0 0 0,0 0 0,0 0 1,1 0-1,0 1 0,-1 0 0,1 0 0,1 0 0,-1 0 0,0 1 0,1 0 0,-1 0 0,1 1 0,-1-1 0,1 1 0,0 0 0,0 1 0,-1 0 1,11 0-1,-15 0 0,1 0 0,-1 1 0,1-1 1,-1 1-1,0-1 0,1 1 1,-1 0-1,0 0 0,1-1 0,-1 1 1,0 0-1,0 0 0,0 0 0,1 0 1,-1 0-1,0 1 0,-1-1 1,1 0-1,0 0 0,0 1 0,0-1 1,-1 0-1,1 1 0,-1-1 0,1 1 1,-1-1-1,0 1 0,1-1 1,-1 1-1,0-1 0,0 1 0,0-1 1,0 1-1,0-1 0,0 1 1,-1-1-1,1 1 0,0-1 0,-2 3 1,1 4-5,-1 0 0,0 0 0,-1 0 0,0 0 0,0-1 1,-6 11-1,-12 11 34,-1 0 0,-1-1 1,-1-1-1,-2-2 0,0 0 1,-2-2-1,-47 31 1,71-52-74,-23 12-142,27-14 66,-1 1 0,1-1 0,-1 0 0,1 0-1,-1 0 1,1 0 0,-1 0 0,1 0 0,-1 0 0,1 0-1,-1 0 1,1-1 0,-1 1 0,1 0 0,-1 0-1,1 0 1,-1 0 0,1-1 0,0 1 0,-1 0 0,1 0-1,-1-1 1,1 1 0,0 0 0,-1-1 0,1 1 0,0 0-1,-1-1 1,1 1 0,0-1 0,0 1 0,-1 0 0,1-1-1,0 1 1,0-1 0,0 1 0,0-1 0,0 1-1,-1-1 1,1 1 0,0-1 0,0 1 0,0-1 0,0 1-1,0-1 1,0 1 0,1-1 0,-1 1 0,0-1 0,0 1-1,0-1 1,3-32-7024</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17.307"/>
    </inkml:context>
    <inkml:brush xml:id="br0">
      <inkml:brushProperty name="width" value="0.025" units="cm"/>
      <inkml:brushProperty name="height" value="0.025" units="cm"/>
    </inkml:brush>
  </inkml:definitions>
  <inkml:trace contextRef="#ctx0" brushRef="#br0">248 248 12172,'0'0'13815,"-6"-8"-11856,4 4-1899,-1 1-1,0 0 0,1 0 0,-1 0 0,0 0 1,0 0-1,0 1 0,-1-1 0,1 1 1,-1 0-1,1 0 0,-1 0 0,0 1 0,0-1 1,1 1-1,-1 0 0,0 0 0,0 0 0,0 0 1,-1 1-1,1 0 0,0 0 0,0 0 0,0 0 1,0 1-1,0-1 0,0 1 0,0 0 0,0 0 1,0 1-1,0-1 0,-3 3 0,-2 0-14,1 1-1,-1 1 0,1 0 0,0 0 1,1 0-1,0 1 0,0 0 0,0 0 1,1 1-1,-8 11 0,11-14 44,-1 0 0,1 0 0,0 0 0,1 0 0,-1 1-1,1-1 1,0 1 0,0 0 0,1 0 0,0-1 0,0 1 0,0 0 0,1 0 0,0 0-1,0 0 1,0 0 0,1 0 0,2 8 0,-2-11-72,0-1-1,1-1 1,-1 1 0,1 0-1,-1 0 1,1-1 0,0 1-1,0-1 1,0 1 0,0-1-1,0 0 1,0 0 0,0 1-1,0-2 1,1 1 0,-1 0-1,0 0 1,1-1 0,-1 1-1,0-1 1,1 0 0,-1 0-1,1 0 1,-1 0 0,0 0-1,5-1 1,4 0 41,-1 0 1,1-1-1,-1 0 1,21-6-1,-18 2-57,0 0 0,0-1 0,-1 0 0,0-1 0,0 0 0,-1-1 0,0 0 0,0-1 0,-1 0 0,-1-1 0,1 0 0,-2 0 0,1-1 0,-2 0 0,0 0 0,0-1 0,-1 0 0,-1-1 0,0 1 0,0-1 0,-2 0 0,0 0 0,0 0 0,-1 0 0,-1 0 0,-1-16 0,0 26 1,-1-1 1,1 1-1,-1-1 0,0 1 1,-1-1-1,1 1 0,-1 0 1,0 0-1,0 0 0,0 0 1,0 0-1,-1 0 0,0 0 1,1 1-1,-2-1 0,1 1 1,0 0-1,0 0 0,-1 0 1,0 0-1,0 1 0,0-1 1,0 1-1,0 0 0,0 0 1,0 1-1,-1-1 0,1 1 1,0 0-1,-1 0 0,1 0 1,-1 1-1,0 0 0,-8 0 1,8 0-10,-1 0 0,1 0 0,-1 0 1,1 1-1,0 0 0,0 0 0,-1 0 0,1 1 1,0 0-1,0 0 0,0 0 0,0 1 1,1-1-1,-1 1 0,1 0 0,-1 1 0,1-1 1,0 1-1,1-1 0,-1 1 0,0 0 0,1 1 1,0-1-1,0 1 0,0-1 0,1 1 1,0 0-1,-1 0 0,-1 8 0,4-12-185,-1 1-1,1-1 1,0 0 0,0 1-1,0-1 1,0 0 0,0 1-1,0-1 1,0 0 0,1 1-1,-1-1 1,0 0 0,1 1-1,-1-1 1,1 0 0,-1 0-1,1 1 1,-1-1 0,1 0-1,0 0 1,0 0 0,0 0-1,0 0 1,0 0-1,0 0 1,0 0 0,0 0-1,0 0 1,0-1 0,2 2-1,3 0-947,-1 0-1,1 0 0,-1-1 0,1 1 0,0-1 0,5 0 1,29 2-6306</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17.680"/>
    </inkml:context>
    <inkml:brush xml:id="br0">
      <inkml:brushProperty name="width" value="0.025" units="cm"/>
      <inkml:brushProperty name="height" value="0.025" units="cm"/>
    </inkml:brush>
  </inkml:definitions>
  <inkml:trace contextRef="#ctx0" brushRef="#br0">107 0 18449,'0'0'12316,"-6"11"-10768,-10 16-1315,-43 80 2,54-98-237,2 0 1,-1 0 0,1 0 0,0 0-1,1 1 1,0-1 0,0 1 0,1-1-1,1 1 1,0 14 0,1-22 1,0 0 0,0 0 0,0-1 0,1 1 0,-1 0 0,0-1 0,1 1 0,-1-1 0,1 0 0,0 1 0,-1-1 0,1 0 0,0 0 0,0 0 0,0 0 0,0 0 0,0-1 0,0 1 0,0 0 0,0-1 0,0 0 0,0 1 0,0-1 0,0 0 0,1 0 0,-1 0 0,3-1 0,62-4 0,-25-9-1942,-38 12 1410,0-1-1,0 1 1,0 0-1,0-1 1,-1 0 0,1 0-1,-1 0 1,0 0-1,0 0 1,0-1 0,-1 0-1,1 1 1,2-5-1,2-15-7303</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18.022"/>
    </inkml:context>
    <inkml:brush xml:id="br0">
      <inkml:brushProperty name="width" value="0.025" units="cm"/>
      <inkml:brushProperty name="height" value="0.025" units="cm"/>
    </inkml:brush>
  </inkml:definitions>
  <inkml:trace contextRef="#ctx0" brushRef="#br0">60 25 15855,'0'0'11243,"-54"-25"-7400,48 25-2017,10 5-1826,14 2-545,5-6-3554,2-1-8169</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6.818"/>
    </inkml:context>
    <inkml:brush xml:id="br0">
      <inkml:brushProperty name="width" value="0.025" units="cm"/>
      <inkml:brushProperty name="height" value="0.025" units="cm"/>
    </inkml:brush>
  </inkml:definitions>
  <inkml:trace contextRef="#ctx0" brushRef="#br0">1 139 16848,'0'0'7164,"11"5"-5776,2 0-980,2-1 1,-1 0-1,0-1 0,1-1 0,-1 0 1,1-1-1,27-1 0,119-16 777,-109 9-1018,260-26 170,248-37-1411,-554 69 894,43-12-1776,-21-2-4855,-21 5-423</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26.989"/>
    </inkml:context>
    <inkml:brush xml:id="br0">
      <inkml:brushProperty name="width" value="0.025" units="cm"/>
      <inkml:brushProperty name="height" value="0.025" units="cm"/>
    </inkml:brush>
  </inkml:definitions>
  <inkml:trace contextRef="#ctx0" brushRef="#br0">63 2 9033,'0'0'14322,"9"-2"-12533,-1 3-1496,0-1 0,-1 1 1,1 0-1,0 1 0,-1 0 0,1 0 1,-1 0-1,1 1 0,-1 0 1,0 1-1,-1-1 0,1 1 0,0 1 1,-1-1-1,10 11 0,11 6-111,-1 2-1,-1 1 0,-1 1 1,-1 1-1,-2 1 0,0 1 1,-2 0-1,-1 2 1,18 41-1,-27-52-115,-2 0-1,0 1 1,-2 0 0,0 0-1,-1 0 1,-1 0 0,0 1 0,-2 0-1,-1-1 1,0 1 0,-2-1-1,0 1 1,-1-1 0,-1 1 0,-1-1-1,-14 36 1,-1-14-51,-2-1 1,-1-1-1,-2-1 1,-33 39-1,4-13-208,-83 75-1,88-97-2195,16-22-3662,8-11-5730</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28.508"/>
    </inkml:context>
    <inkml:brush xml:id="br0">
      <inkml:brushProperty name="width" value="0.025" units="cm"/>
      <inkml:brushProperty name="height" value="0.025" units="cm"/>
    </inkml:brush>
  </inkml:definitions>
  <inkml:trace contextRef="#ctx0" brushRef="#br0">1 0 11883,'0'0'15279,"16"74"-14030,-15-34-512,2 4-481,-1 5-160,1 3-64,2-2-96,-3 0-1057,3-6-1474,-2-8-896,-3-9-1121,0-7-2403</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28.868"/>
    </inkml:context>
    <inkml:brush xml:id="br0">
      <inkml:brushProperty name="width" value="0.025" units="cm"/>
      <inkml:brushProperty name="height" value="0.025" units="cm"/>
    </inkml:brush>
  </inkml:definitions>
  <inkml:trace contextRef="#ctx0" brushRef="#br0">0 86 18417,'0'0'2499,"53"-36"-449,1 26-417,20 6-1120,21 0-417,15 0-192,8-6-2178,8-8-4613</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22.984"/>
    </inkml:context>
    <inkml:brush xml:id="br0">
      <inkml:brushProperty name="width" value="0.025" units="cm"/>
      <inkml:brushProperty name="height" value="0.025" units="cm"/>
    </inkml:brush>
  </inkml:definitions>
  <inkml:trace contextRef="#ctx0" brushRef="#br0">6865 543 7847,'0'0'7271,"-1"-8"-9326,-6-21 1561,6 25 772,-1 0 0,1 0 1,-1 0-1,0 0 0,0 1 0,0-1 0,-1 1 0,1-1 0,-1 1 0,0 0 0,0 0 0,0 0 0,0 0 0,0 1 0,-1-1 0,1 1 0,-6-3 0,-66-30 221,-2 4 0,-104-28 0,66 23 129,-19-4-524,-2 6 0,-151-17 1,-284-8 749,359 40-660,175 16-178,-965-65 53,-263 59 68,1216 9-108,-95 5 299,-1 5 0,-178 38-1,-278 91-652,348-76 329,182-47-5,-339 92 180,332-82-126,1 2 0,2 4 0,-81 47-1,132-64-58,0 1-1,0 1 0,2 1 0,0 1 1,1 1-1,1 0 0,1 2 0,1 0 0,1 2 1,1 0-1,1 0 0,1 2 0,2-1 0,0 2 1,2 0-1,0 0 0,2 1 0,1 0 0,2 0 1,0 0-1,-1 54 0,5-51-7,2-1-1,0 1 1,2-1-1,2 0 1,0 0-1,2 0 1,1-1-1,2 0 1,0 0-1,2-1 1,2-1-1,0 0 1,32 45-1,-7-21 53,3-2 0,1-2-1,2-2 1,3-1 0,96 67 0,290 148 408,-240-162-371,265 92 0,221 28 31,-322-123 38,592 75 0,381-52-112,-523-101 27,-650-28 104,-1-7 0,-1-7 0,168-51-1,-220 46-119,-1-5 0,-2-4-1,-1-4 1,-3-5 0,167-112 0,-237 143-19,-2-2 0,-1 0 0,0-1 0,-1-2 0,-2 0 0,0-1 0,-2-1 0,0-1 0,-2-1 0,-1 0 0,-1-2 0,-2 1 0,0-2 0,-2 1 0,-1-2 0,-2 1 0,8-58 0,-11 49 80,-2-1-1,-2 1 1,-1 0-1,-2-1 1,-2 1-1,-1 0 1,-3 1 0,0-1-1,-19-48 1,-12-4 355,-5 1 1,-73-115-1,-133-152 528,207 301-838,-1 2 1,-4 3-1,-65-57 1,81 81-348,-2 2 1,0 2-1,-2 1 1,-1 1-1,0 2 0,-70-24 1,23 18-1325,-139-22-1,14 17-3994,145 21 2457,-75-10-8941</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25.911"/>
    </inkml:context>
    <inkml:brush xml:id="br0">
      <inkml:brushProperty name="width" value="0.025" units="cm"/>
      <inkml:brushProperty name="height" value="0.025" units="cm"/>
    </inkml:brush>
  </inkml:definitions>
  <inkml:trace contextRef="#ctx0" brushRef="#br0">3 0 11627,'0'0'18898,"0"9"-17750,-2 110-54,2-118-1094,0 0 0,0 0 0,-1 0 0,1 0 0,1 0 0,-1 0 0,0 0 0,0 0 0,0 0 0,1 0 0,-1 0 0,0 0 0,1 0 0,-1 0 0,1 0 0,-1 0 0,1 0 0,-1 0 0,1 0 0,0-1 0,-1 1 0,1 0 0,0 0 0,0-1 0,0 1 0,0-1 0,-1 1 0,1 0 0,0-1 0,2 1 0,-1-1 0,1 1 0,0-1 0,0 0 0,-1 0 0,1-1 0,0 1 0,-1 0 0,1-1 0,0 0 0,-1 1 0,5-3 0,6-3 0,-1 0 0,1-1 0,18-14 0,10-16 0,-33 28 0,0 1 0,1-1 0,0 2 0,1-1 0,0 2 0,0-1 0,20-8 0,-30 14 0,0 1 0,1 0 0,-1 0 0,0 0 0,1 0 0,-1 0 0,0 0 0,1 0 0,-1 0 0,0 0 0,1 0 0,-1 0 0,0 0 0,1 0 0,-1 0 0,0 0 0,1 0 0,-1 0 0,0 1 0,1-1 0,-1 0 0,0 0 0,1 0 0,-1 0 0,0 1 0,0-1 0,1 0 0,-1 0 0,0 1 0,0-1 0,0 0 0,1 0 0,-1 1 0,0-1 0,0 0 0,0 1 0,0-1 0,1 0 0,-1 1 0,0-1 0,0 1 0,0 21 0,-11 21 0,0-16 0,7-20 0,1 1 0,0-1 0,0 1 0,1 0 0,0 0 0,0 0 0,-1 15 0,3-22-43,1-1 1,-1 1-1,0-1 1,1 1-1,-1-1 1,0 1-1,1-1 0,-1 1 1,1-1-1,-1 0 1,1 1-1,-1-1 0,0 0 1,1 1-1,-1-1 1,1 0-1,0 0 1,-1 1-1,1-1 0,-1 0 1,1 0-1,-1 0 1,1 0-1,0 0 0,-1 0 1,1 0-1,-1 0 1,1 0-1,-1 0 1,1 0-1,0 0 0,-1 0 1,1 0-1,-1 0 1,1-1-1,-1 1 1,1 0-1,-1-1 0,1 1 1,-1 0-1,2-1 1,25-12-5526,-7-5-3379</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26.680"/>
    </inkml:context>
    <inkml:brush xml:id="br0">
      <inkml:brushProperty name="width" value="0.025" units="cm"/>
      <inkml:brushProperty name="height" value="0.025" units="cm"/>
    </inkml:brush>
  </inkml:definitions>
  <inkml:trace contextRef="#ctx0" brushRef="#br0">131 21 19667,'-8'1'3507,"1"-1"-3011,1 1 1,-1 0-1,0 1 1,1 0-1,-1 0 1,1 0-1,-1 1 1,1 0-1,0 0 1,-8 6-1,10-7-407,1 1 0,0 0-1,-1 0 1,1 0 0,0 0 0,1 0-1,-1 1 1,1-1 0,-1 1-1,1 0 1,0 0 0,0 0 0,1 0-1,-1 0 1,1 0 0,0 0-1,0 0 1,0 0 0,1 1-1,-1 5 1,1-7-72,0 1 1,0-1-1,1 0 0,-1 0 1,1 0-1,-1 0 0,1 0 1,0 0-1,0 0 0,0 0 1,1 0-1,-1 0 0,1-1 0,-1 1 1,4 4-1,-3-6 22,0 0 0,0 1-1,-1-1 1,1 0 0,0 0-1,0 0 1,0 0 0,0 0 0,1-1-1,-1 1 1,0 0 0,0-1 0,0 0-1,0 0 1,1 1 0,-1-1 0,0-1-1,0 1 1,1 0 0,-1 0-1,0-1 1,0 1 0,4-2 0,-2 0-7,0 0 0,0 0 0,-1 0 0,1 0-1,-1 0 1,1-1 0,-1 1 0,0-1 0,0 0 0,0 0 0,0 0 0,-1 0 0,1-1 0,-1 1 0,0-1 0,0 0 0,0 1 0,1-5 0,0 0 13,0 1 1,-1 0-1,0 0 1,0-1-1,-1 1 1,0-1-1,-1 0 1,1 1-1,-2-9 1,1 15-46,0 0 0,0-1 0,-1 1 0,1 0 0,0 0 0,-1 0 0,1 0 0,-1 0 0,1 0 0,-1 0 0,0 0 0,1 0 0,-1 0 0,0 0 0,0 0 0,1 0 0,-1 1 0,0-1 0,0 0 0,0 1 0,0-1 0,0 0 0,0 1 0,0-1 0,0 1 0,-2-1 0,5 1 0,19-2 0,22-2-156,-19 0-92,0 2-1,-1 0 1,1 2-1,0 0 1,0 2-1,36 7 1,-57-9 276,-1 1 1,0-1 0,1 1-1,-1 0 1,0 0 0,0 0-1,0 0 1,0 0-1,0 1 1,0-1 0,0 1-1,0-1 1,0 1-1,0 0 1,-1 0 0,1 0-1,-1 0 1,0 0-1,1 0 1,-1 0 0,0 0-1,0 0 1,0 0-1,0 4 1,0 1 128,0 0 1,-1 0-1,0 1 1,-1-1-1,0 0 0,-2 12 1,0-2-80,2-17-78,1 1 0,0-1 0,0 0 0,0 1 0,0-1 0,1 0 0,-1 1 0,0-1 0,0 0 0,0 1 0,0-1 0,0 0 0,0 1 0,0-1 0,1 0 0,-1 0 0,0 1 0,0-1 0,0 0 0,1 1 0,-1-1 0,0 0 0,0 0 0,1 0 0,-1 1 0,0-1 0,0 0 0,1 0 0,-1 0 0,0 0 0,1 0 0,-1 1 0,0-1 0,1 0 0,-1 0 0,1 0 0,19 0 0,19-10 0,-17-2 0,-1 0 0,0-2 0,-1 0 0,30-28 0,-52 45 0,-1 0 0,1 0 0,0 1 0,0-1 0,0 0 0,0 1 0,0 0 0,1-1 0,-1 1 0,1 0 0,0 0 0,1 0 0,-1 0 0,0 6 0,1-8 0,-1 1 0,1-1 0,0 1 0,0-1 0,0 1 0,1-1 0,-1 1 0,1-1 0,-1 0 0,1 1 0,0-1 0,0 0 0,0 1 0,0-1 0,0 0 0,0 0 0,1 0 0,-1 0 0,1 0 0,-1 0 0,1 0 0,0 0 0,0-1 0,3 3 0,5 0 0,1 0 0,0-1 0,-1-1 0,1 0 0,0 0 0,0-1 0,1-1 0,-1 0 0,0 0 0,0-1 0,17-3 0,-24 3 0,1 0 0,0 0 0,-1-1 0,1 0 0,-1 0 0,0 0 0,0 0 0,1 0 0,-1-1 0,-1 0 0,1 0 0,6-6 0,-8 6 0,0 0 0,0 1 0,-1-1 0,1 0 0,-1 0 0,0 0 0,0 0 0,0 0 0,0 0 0,-1 0 0,1 0 0,-1-1 0,0 1 0,0 0 0,0 0 0,0 0 0,-1 0 0,1-1 0,-1 1 0,1 0 0,-3-4 0,1 2 0,0 0 0,-1 0 0,0 0 0,0 1 0,0-1 0,0 1 0,-1 0 0,0 0 0,0 0 0,0 0 0,0 1 0,-1-1 0,1 1 0,-1 0 0,0 1 0,1-1 0,-1 1 0,-1 0 0,-8-3 0,4 9-1251,7 7-3386,2-2-3408</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41.361"/>
    </inkml:context>
    <inkml:brush xml:id="br0">
      <inkml:brushProperty name="width" value="0.025" units="cm"/>
      <inkml:brushProperty name="height" value="0.025" units="cm"/>
    </inkml:brush>
  </inkml:definitions>
  <inkml:trace contextRef="#ctx0" brushRef="#br0">1 2771 8808,'0'0'12076,"11"-3"-10977,25-9-826,0-2-1,-1-1 1,0-1-1,-2-2 1,0-2-1,49-38 1,182-171 96,-185 155-249,754-630 893,31 36-415,-419 328-586,152-104 47,-572 426-57,-10 8 5,1-1 0,-2-1 0,1 0 0,-1-1 0,-1 0 0,-1-1 1,14-18-1,-26 31 8,1 1 1,-1-1 0,0 1-1,1-1 1,-1 1-1,1-1 1,-1 1 0,0-1-1,0 1 1,1-1-1,-1 1 1,0-1 0,0 0-1,1 1 1,-1-1-1,0 0 1,0 1 0,0-1-1,0 1 1,0-1-1,0 0 1,0 1 0,0-1-1,0 0 1,-1 1-1,1-1 1,0 1 0,0-1-1,-1 0 1,1 1-1,0-1 1,-1 0 0,-20 2 471,-27 21-790,34-10-1562,1-1-3899,5-8-2857</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30.308"/>
    </inkml:context>
    <inkml:brush xml:id="br0">
      <inkml:brushProperty name="width" value="0.025" units="cm"/>
      <inkml:brushProperty name="height" value="0.025" units="cm"/>
    </inkml:brush>
  </inkml:definitions>
  <inkml:trace contextRef="#ctx0" brushRef="#br0">0 0 5573,'0'0'26484,"14"1"-25854,237 21-534,-105-8-112,-141-14 16,-1 1 0,0-1 0,0 1 0,0 0 0,0 0 0,0 0 0,0 0 0,7 4 0,-11-5 0,0 1 0,1-1 0,-1 0 0,0 0 0,0 1 0,1-1 0,-1 0 0,0 1 0,0-1 0,1 0 0,-1 1 0,0-1 0,0 0 0,0 1 0,1-1 0,-1 1 0,0-1 0,0 0 0,0 1 0,0-1 0,0 1 0,0-1 0,0 0 0,0 1 0,0-1 0,0 1 0,0-1 0,0 0 0,0 1 0,-1 0 0,-16 16 0,-47 18 0,-1-3 0,-1-2 0,-84 24 0,116-42 0,117-34-2461,-15 5-2824,-27 5-4137</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1:30.699"/>
    </inkml:context>
    <inkml:brush xml:id="br0">
      <inkml:brushProperty name="width" value="0.025" units="cm"/>
      <inkml:brushProperty name="height" value="0.025" units="cm"/>
    </inkml:brush>
  </inkml:definitions>
  <inkml:trace contextRef="#ctx0" brushRef="#br0">267 11 8104,'0'0'10452,"-10"-3"-5290,2 1-4755,0 0-1,0 1 0,0 0 1,-1 0-1,1 1 1,0 0-1,-1 0 0,1 1 1,0 0-1,-1 0 0,1 1 1,0 0-1,0 1 0,0-1 1,1 1-1,-9 5 0,4 1-183,0 0 1,1 0-1,0 1 0,1 0 0,-16 20 0,23-26-185,0 0 0,0 0 0,0 0 1,1 0-1,-1 1 0,1-1 0,0 1 0,0-1 1,1 1-1,0 0 0,-1-1 0,2 1 0,-1 0 1,0 0-1,1 0 0,0 0 0,0 0 0,1 0 1,-1 0-1,3 9 0,-1-11-38,0 0 0,1 0 0,-1 0 0,1 0 0,0 0 0,0 0 0,0-1 0,0 1 0,0-1 0,0 0 0,1 0 0,-1 0 0,1-1 0,-1 1 0,1-1 0,0 1 0,0-1 0,0-1 0,0 1 0,-1 0 0,1-1 0,6 0 0,9 1 0,1 0 0,-1-2 0,24-3 0,-31 2 0,-1 0 0,0-1 0,1-1 0,-2 0 0,1 0 0,0-1 0,-1-1 0,0 1 0,0-2 0,13-10 0,-18 13 0,1-1 0,-1 1 0,-1-1 0,1 0 0,-1-1 0,0 1 0,0-1 0,0 0 0,-1 0 0,0 0 0,0 0 0,-1 0 0,1-1 0,-1 1 0,-1-1 0,1 0 0,-1 1 0,0-14 0,-1 17 0,-1 1 0,1 0 0,-1-1 0,0 1 0,0 0 0,0 0 0,0-1 0,0 1 0,0 0 0,0 0 0,-1 0 0,1 0 0,-1 1 0,0-1 0,1 0 0,-1 1 0,0-1 0,0 1 0,0-1 0,0 1 0,0 0 0,-1 0 0,1 0 0,0 0 0,0 0 0,-1 0 0,1 1 0,0-1 0,-1 1 0,1 0 0,-1 0 0,-3 0 0,-7-1 0,0 0 0,0 1 0,0 1 0,-23 4 0,-31 16-1852,53-16 21,-19 6-7234</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52.144"/>
    </inkml:context>
    <inkml:brush xml:id="br0">
      <inkml:brushProperty name="width" value="0.025" units="cm"/>
      <inkml:brushProperty name="height" value="0.025" units="cm"/>
    </inkml:brush>
  </inkml:definitions>
  <inkml:trace contextRef="#ctx0" brushRef="#br0">113 149 6374,'18'-2'1915,"-11"1"-242,0 0 0,0 0 0,0 0 0,0-1 1,8-3-1,-13 4-1228,-1 1 0,1-1 1,-1 0-1,1 0 1,-1 0-1,1-1 0,-1 1 1,1 0-1,-1-1 1,0 1-1,0 0 0,0-1 1,0 0-1,0 1 1,0-1-1,0 1 0,0-1 1,0 0-1,-1 0 1,1 1-1,-1-1 0,0 0 1,1 0-1,-1-3 1,0 2-378,1 0 1,-1 0 0,0 0 0,-1 0 0,1 1 0,0-1-1,-1 0 1,0 0 0,1 0 0,-1 1 0,0-1 0,0 0 0,-1 1-1,1-1 1,-1 1 0,1-1 0,-1 1 0,0 0 0,0 0-1,0 0 1,0 0 0,0 0 0,0 0 0,0 0 0,-1 1-1,1-1 1,-1 1 0,1-1 0,-1 1 0,0 0 0,1 0 0,-1 1-1,0-1 1,0 0 0,0 1 0,1 0 0,-1-1 0,0 1-1,0 0 1,0 1 0,0-1 0,0 0 0,1 1 0,-1 0 0,0-1-1,0 1 1,-3 2 0,-2 1-69,0 0 0,0 1 0,0-1 0,1 2 0,0-1 0,0 1 0,0 0 0,1 0 0,0 1 0,0 0 0,1 0 0,0 0 0,0 1 0,0 0 0,1 0 0,1 0 0,-4 9 0,7-17 0,0 0 0,0 1 0,0-1 0,0 0 0,-1 1 0,1-1 0,0 0 0,0 1 0,0-1 0,0 1 0,0-1 0,0 0 0,1 1 0,-1-1 0,0 0 0,0 1 0,0-1 0,0 0 0,0 1 0,0-1 0,1 0 0,-1 1 0,0-1 0,0 0 0,0 0 0,1 1 0,-1-1 0,0 0 0,0 0 0,1 1 0,-1-1 0,0 0 0,1 0 0,-1 0 0,0 0 0,1 1 0,-1-1 0,1 0 0,18-1 0,17-12 0,-9-2 0,-1-1 0,44-36 0,19-14 0,-90 102 0,-14 14 0,10-40 0,2 1 0,-1 0 0,2 0 0,-1 1 0,0 19 0,3-31 0,0 1 0,0-1 0,0 1 0,0-1 0,0 1 0,0-1 0,1 1 0,-1-1 0,0 1 0,0-1 0,1 1 0,-1-1 0,0 1 0,1-1 0,-1 1 0,0-1 0,1 0 0,-1 1 0,1-1 0,-1 1 0,1-1 0,-1 0 0,0 0 0,1 1 0,0-1 0,-1 0 0,1 0 0,-1 0 0,1 1 0,0-1 0,26 1 0,25-13 0,-27 2 0,43-23 0,-48 22 0,0 1 0,0 1 0,32-10 0,-51 22 0,-1-1 0,0 1 0,0-1 0,0 0 0,0 1 0,0-1 0,-1 1 0,1-1 0,0 1 0,-1-1 0,0 0 0,-2 5 0,-10 21 0,8-19 0,1 1 0,0-1 0,0 1 0,1-1 0,-3 18 0,6-27 0,0 1 0,-1-1 0,1 1 0,0 0 0,0-1 0,0 1 0,0 0 0,0-1 0,1 1 0,-1 0 0,0-1 0,0 1 0,0-1 0,0 1 0,1-1 0,-1 1 0,0 0 0,1-1 0,-1 1 0,0-1 0,1 1 0,-1-1 0,1 1 0,-1-1 0,0 0 0,1 1 0,-1-1 0,1 1 0,0-1 0,-1 0 0,1 0 0,-1 1 0,1-1 0,-1 0 0,2 1 0,28-4 0,27-21 0,52-51-85,-113 83-6081,-8 2-1388</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3:52.875"/>
    </inkml:context>
    <inkml:brush xml:id="br0">
      <inkml:brushProperty name="width" value="0.025" units="cm"/>
      <inkml:brushProperty name="height" value="0.025" units="cm"/>
    </inkml:brush>
  </inkml:definitions>
  <inkml:trace contextRef="#ctx0" brushRef="#br0">81 77 4612,'0'0'27231,"-2"9"-26456,0-2-719,-1 1-38,1-1 1,0 0 0,1 1-1,0 0 1,0-1-1,1 11 1,0-16-20,0 0 0,0 0 0,1 0 0,-1-1-1,1 1 1,-1 0 0,1 0 0,0 0 0,0 0 0,0-1 0,0 1 0,0 0 0,0-1 0,0 1 0,1-1 0,-1 1-1,1-1 1,-1 0 0,1 0 0,-1 1 0,1-1 0,0 0 0,-1 0 0,1 0 0,0-1 0,0 1 0,0 0 0,-1-1-1,1 1 1,0-1 0,0 0 0,0 0 0,3 1 0,6-1-68,1 0 1,0 0-1,0-1 0,-1-1 0,1 0 1,-1 0-1,1-1 0,-1-1 0,0 0 1,0 0-1,0-1 0,-1 0 0,1-1 1,-1-1-1,12-9 0,-8 5-46,0-1 0,-1-1 0,0 0 0,-1 0 0,0-1 0,-1-1 0,-1 0 0,9-17 0,-59 113 273,-206 371 1819,154-294-4713,61-101-1116,19-37-8970</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26.756"/>
    </inkml:context>
    <inkml:brush xml:id="br0">
      <inkml:brushProperty name="width" value="0.025" units="cm"/>
      <inkml:brushProperty name="height" value="0.025" units="cm"/>
    </inkml:brush>
  </inkml:definitions>
  <inkml:trace contextRef="#ctx0" brushRef="#br0">1106 72 9097,'-11'-8'1073,"-3"-1"-1032,-1 1 0,0 0 0,0 1 0,-1 1 0,1 0 0,-1 1 0,-1 1 0,1 1 1,-25-3-1,2 4 290,-1 2 1,1 2 0,0 1-1,0 2 1,1 2 0,-1 1-1,2 2 1,-1 2 0,1 1-1,1 2 1,1 2-1,0 1 1,1 1 0,1 2-1,-35 29 1,40-28-169,2 1 0,0 2 0,1 1 0,2 0 0,0 2 0,2 1 0,1 0 0,-21 44 0,31-54-134,2 1 1,0 0-1,1 0 1,1 1-1,1 0 1,1 0-1,0 0 0,2 1 1,1-1-1,0 1 1,2-1-1,0 1 1,2-1-1,0 1 0,7 22 1,-4-27 13,2 1 1,0-1 0,0 0-1,2-1 1,0 0-1,1 0 1,0-1-1,1 0 1,1-1-1,0-1 1,1 0-1,1-1 1,0 0 0,0-1-1,1-1 1,1-1-1,18 9 1,3-1 172,1-1 0,0-2 0,1-2 0,1-2-1,0-1 1,73 5 0,-58-10 164,0-3 0,0-3 0,-1-1 0,75-16-1,-101 13-191,1-1-1,-1-2 1,-1-1-1,0-1 1,0-2 0,-1-1-1,-1 0 1,0-2-1,40-33 1,-52 36-120,0-1 0,-1 0 0,-1-1 0,0-1 1,-1 0-1,0-1 0,-1 0 0,-2 0 0,1-1 0,-2 0 1,0 0-1,-2-1 0,0 0 0,0 0 0,-2 0 1,-1 0-1,0-1 0,-1 1 0,-1-1 0,-1 1 0,-1-1 1,-1 1-1,-8-31 0,5 24-80,-2 0-1,-1 1 1,-1 0-1,-1 1 1,-1 0-1,-1 0 1,-2 2 0,0-1-1,-1 2 1,-1 0-1,-1 1 1,-1 1 0,0 1-1,-2 0 1,0 2-1,-40-25 1,20 22-1146,0 2-1,-1 2 1,0 2-1,-83-15 1,39 11-3476</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1.907"/>
    </inkml:context>
    <inkml:brush xml:id="br0">
      <inkml:brushProperty name="width" value="0.025" units="cm"/>
      <inkml:brushProperty name="height" value="0.025" units="cm"/>
    </inkml:brush>
  </inkml:definitions>
  <inkml:trace contextRef="#ctx0" brushRef="#br0">15 200 6726,'0'0'7010,"-3"9"-3167,-5 27-1260,7-34-2339,1-1-1,-1 1 0,1-1 1,-1 0-1,1 1 1,0-1-1,0 1 0,-1-1 1,1 1-1,0-1 1,1 1-1,-1-1 0,0 1 1,0-1-1,1 1 0,-1-1 1,0 0-1,1 1 1,0-1-1,-1 0 0,1 1 1,0-1-1,-1 0 0,1 0 1,0 1-1,0-1 1,0 0-1,2 1 0,2-1-11,1-1 0,-1 0 0,0-1-1,0 1 1,0-1 0,0 0-1,0-1 1,0 1 0,0-1-1,-1 0 1,1 0 0,0 0-1,-1-1 1,1 0 0,-1 1 0,0-2-1,7-5 1,10-11-11,37-43 1,-39 41-36,31-38-96,-31 34-34,37-35 0,-55 67-77,-1 0 0,1 0-1,-1 0 1,-1 0 0,1 0-1,-3 12 1,1-8 32,-9 35-10,2 0 0,3 1 1,-1 47-1,6-92-52,1 0 0,0 0 0,0 0 0,0 0 0,0 0 0,0 0 0,1 0 0,-1 0 0,0 0 0,0 0 0,1 0 0,-1 0 0,0 0 0,1-1 0,-1 1 0,1 0 0,-1 0 0,1 0 0,0 0 0,-1-1 0,1 1 0,0 0 1,0-1-1,-1 1 0,1 0 0,0-1 0,0 1 0,0-1 0,0 1 0,0-1 0,0 0 0,-1 1 0,1-1 0,0 0 0,2 1 0,-1-1-467,0 0 1,1-1-1,-1 1 1,0 0-1,1-1 1,-1 1-1,0-1 0,1 0 1,-1 0-1,0 0 1,0 0-1,0 0 1,0 0-1,4-3 1,18-18-8649</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2.252"/>
    </inkml:context>
    <inkml:brush xml:id="br0">
      <inkml:brushProperty name="width" value="0.025" units="cm"/>
      <inkml:brushProperty name="height" value="0.025" units="cm"/>
    </inkml:brush>
  </inkml:definitions>
  <inkml:trace contextRef="#ctx0" brushRef="#br0">0 0 16047,'0'0'14510,"64"8"-14350,-35-8-96,1 0-416,2 0-1730,-8 0-2755,-3 0-2177</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3.908"/>
    </inkml:context>
    <inkml:brush xml:id="br0">
      <inkml:brushProperty name="width" value="0.025" units="cm"/>
      <inkml:brushProperty name="height" value="0.025" units="cm"/>
    </inkml:brush>
  </inkml:definitions>
  <inkml:trace contextRef="#ctx0" brushRef="#br0">170 257 5285,'1'0'495,"0"-1"0,0 1 1,0 0-1,0 0 0,0-1 0,0 1 0,0-1 0,0 1 1,-1-1-1,1 1 0,0-1 0,0 1 0,0-1 1,-1 0-1,1 1 0,0-1 0,-1 0 0,1 0 1,-1 0-1,1 1 0,-1-1 0,1 0 0,-1 0 0,1 0 1,-1 0-1,0 0 0,1-2 0,-1 2-284,0 1-1,0-1 1,1 0 0,-1 0-1,0 0 1,0 0 0,0 0-1,0 0 1,0 0 0,0 0-1,0 0 1,-1 0 0,1 1-1,0-1 1,0 0 0,-1 0-1,1 0 1,-1 0 0,1 0-1,-1 1 1,1-1 0,-1 0-1,1 0 1,-1 1 0,1-1-1,-1 1 1,0-1 0,0 0-1,1 1 1,-1-1 0,-1 0-1,-1 0-115,-1 0 0,0-1 0,0 1 0,0 1 0,0-1 0,1 0 0,-1 1 0,0 0 1,0 0-1,0 0 0,0 1 0,0-1 0,0 1 0,0 0 0,0 0 0,1 0 0,-1 1 0,0-1 0,1 1 0,-1 0 0,1 0 0,0 0 0,-1 0 0,1 1 0,0-1 0,-2 4 0,0-1-46,1 0-1,-1 0 1,1 0-1,1 1 1,-1 0-1,1 0 1,0 0-1,0 0 1,1 0-1,0 1 1,0-1-1,0 1 1,1-1-1,-1 12 1,2-17-29,0 0 1,0 0-1,0 0 1,0 0-1,0 0 1,0 1-1,0-1 1,0 0 0,1 0-1,-1 0 1,0 0-1,1 0 1,-1 0-1,1 0 1,-1 0-1,1 0 1,-1 0-1,1 0 1,0 0-1,-1-1 1,1 1-1,0 0 1,0 0-1,0-1 1,0 1-1,0 0 1,2 0-1,-1 0 42,1 0 1,0 0-1,0-1 0,-1 0 0,1 1 0,0-1 1,0 0-1,0 0 0,0-1 0,-1 1 1,4-1-1,3-1 97,-1 0 0,1-1 0,-1 0 0,1 0 0,-1-1 0,12-7 0,-11 4-112,-1 0 0,1 0-1,-1-1 1,0 0 0,-1 0 0,0-1-1,-1 0 1,1 0 0,-2-1-1,1 0 1,-1 0 0,-1 0-1,0 0 1,0-1 0,-1 0 0,-1 1-1,1-1 1,-2 0 0,1 0-1,-2-1 1,0 1 0,0 0 0,-2-16-1,0 23-46,1-1 0,-1 0 0,1 1 0,-1 0 1,-1-1-1,1 1 0,0 0 0,-1 0 0,0 1 0,0-1 0,0 0 0,-1 1 0,1 0 0,-1 0 0,1 0 0,-1 0 0,0 0 0,0 1 0,-1 0 0,1 0 0,0 0 0,-1 0 0,1 1 0,-1-1 0,0 1 0,1 0 1,-1 1-1,0-1 0,-5 1 0,1-1-3,1 1 1,-1 0-1,1 0 1,-1 1 0,1 0-1,0 1 1,0 0-1,-1 0 1,1 1-1,0 0 1,1 0 0,-1 1-1,0 0 1,1 0-1,-13 10 1,19-13-83,1-1-1,-1 1 1,0-1 0,1 1 0,-1-1-1,1 1 1,-1-1 0,1 1 0,-1 0 0,1-1-1,-1 1 1,1 0 0,0-1 0,-1 1-1,1 0 1,0 0 0,0-1 0,-1 1-1,1 0 1,0 0 0,0-1 0,0 1-1,0 0 1,0 0 0,0 0 0,0-1-1,0 1 1,0 0 0,1 0 0,-1-1-1,0 1 1,0 0 0,1 0 0,-1-1-1,0 1 1,1 0 0,-1-1 0,1 1 0,-1 0-1,1-1 1,-1 1 0,1-1 0,0 1-1,-1-1 1,1 1 0,-1-1 0,1 1-1,0-1 1,0 0 0,-1 1 0,1-1-1,0 0 1,1 1 0,42 11-7617,-12-10 597</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4.251"/>
    </inkml:context>
    <inkml:brush xml:id="br0">
      <inkml:brushProperty name="width" value="0.025" units="cm"/>
      <inkml:brushProperty name="height" value="0.025" units="cm"/>
    </inkml:brush>
  </inkml:definitions>
  <inkml:trace contextRef="#ctx0" brushRef="#br0">150 1 20403,'0'0'10757,"-11"5"-10746,-1 2 102,0 1 1,0 0-1,1 1 1,0 1-1,0-1 0,-9 13 1,14-16-64,2-1 0,-1 1 0,1 0 0,-1 0 1,2 1-1,-1-1 0,1 1 0,0 0 0,0 0 0,1 0 0,0 0 0,0 0 1,1 1-1,0-1 0,-1 15 0,3-21-48,-1 1 0,1-1-1,0 0 1,-1 1 0,1-1 0,0 0 0,0 0 0,0 0-1,0 0 1,0 0 0,0 0 0,0 0 0,1 0 0,-1 0-1,0 0 1,0 0 0,1-1 0,-1 1 0,0 0 0,1-1-1,-1 0 1,1 1 0,-1-1 0,1 0 0,-1 1 0,0-1-1,1 0 1,-1 0 0,3-1 0,54 1-121,-44-1-52,40-3-3071,-20-3-5287,-29 5 2406</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4.593"/>
    </inkml:context>
    <inkml:brush xml:id="br0">
      <inkml:brushProperty name="width" value="0.025" units="cm"/>
      <inkml:brushProperty name="height" value="0.025" units="cm"/>
    </inkml:brush>
  </inkml:definitions>
  <inkml:trace contextRef="#ctx0" brushRef="#br0">0 40 13741,'0'0'6022,"64"6"-3588,-13-6-704,10-1-545,7-7-224,3-3-577,-5 1-320,-8 3-256,-10 3-1922,-16 1-1634,-10 1-1056,-13 2-4581</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42.670"/>
    </inkml:context>
    <inkml:brush xml:id="br0">
      <inkml:brushProperty name="width" value="0.025" units="cm"/>
      <inkml:brushProperty name="height" value="0.025" units="cm"/>
    </inkml:brush>
  </inkml:definitions>
  <inkml:trace contextRef="#ctx0" brushRef="#br0">310 1 5317,'0'0'20329,"-2"11"-19710,-2 7-501,0 0-1,-2-1 1,0 1 0,-1-1 0,-1 0 0,0-1-1,-21 30 1,-93 115 728,102-137-792,-8 10-34,-36 48-670,63-78-4340,6-10 3209,12-15-742,17-25-4033</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4.962"/>
    </inkml:context>
    <inkml:brush xml:id="br0">
      <inkml:brushProperty name="width" value="0.025" units="cm"/>
      <inkml:brushProperty name="height" value="0.025" units="cm"/>
    </inkml:brush>
  </inkml:definitions>
  <inkml:trace contextRef="#ctx0" brushRef="#br0">147 179 7207,'0'0'23409,"-10"-4"-22876,3 3-527,0 1-1,1-1 0,-1 2 1,0-1-1,1 1 0,-1 0 1,0 0-1,1 1 0,0 0 1,-12 5-1,14-6 13,1 0 1,0 1 0,0 0-1,0 0 1,0 0-1,0 0 1,0 0 0,1 1-1,-1-1 1,1 1-1,-1 0 1,1-1-1,0 1 1,0 0 0,0 0-1,1 1 1,-1-1-1,1 0 1,0 0 0,0 1-1,0-1 1,-1 6-1,2-8-6,0 0 0,0 0 0,0 0 0,0 0 0,0 0 0,0 0 0,0 0 0,0 0 0,1 0 0,-1 0 0,0 0 0,1 0 0,-1 0 0,1-1 0,-1 1 0,1 0 0,-1 0 0,1 0 0,-1 0 0,1-1 0,0 1 0,0 0 0,-1-1 0,1 1 0,0 0 1,0-1-1,1 1-1,1 1 21,0-1 0,0 0 0,0-1 0,1 1 0,-1 0 0,0-1 0,0 0-1,7 0 1,0 0 46,-1-1 0,1-1-1,-1 1 1,0-2 0,13-3-1,-9 0-70,0-1 0,-1 0-1,-1 0 1,1-1 0,-1-1-1,0 0 1,16-18 0,-22 22-8,0-1 0,0 0 1,-1 0-1,0 0 0,0-1 1,0 1-1,-1-1 0,0 0 1,0 0-1,-1-1 0,0 1 1,0 0-1,-1-1 0,0 1 1,0-14-1,-1 18 1,0 1 0,-1-1 0,1 1 0,-1-1 0,1 1 0,-1-1 0,0 1 0,0-1 0,0 1 0,-1 0 0,1 0 0,0-1 0,-1 1 0,1 0 0,-1 0 0,0 1 0,0-1 0,0 0 0,0 0 0,-3-1 0,0 0 0,0 0 0,0 1 0,0 0 0,-1 0 0,1 0 0,-1 1 0,0-1 0,1 1 0,-7 0 0,3 0 0,-1 1 0,1 0 0,0 0 0,0 1 0,-1 0 0,1 1 0,0 0 0,0 0 0,0 1 0,1 0 0,-14 7 0,19-8-36,-22 16-1757,24-17 1648,0 0 0,0-1 1,0 1-1,1 0 0,-1 0 0,0 0 1,0 0-1,1-1 0,-1 1 1,1 0-1,-1 0 0,1 0 1,-1 0-1,1 1 0,-1-1 0,1 0 1,0 0-1,0 0 0,-1 0 1,1 0-1,0 2 0,5-1-5341,8-2 2851,-11 0 1008,19 0-6738</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5.339"/>
    </inkml:context>
    <inkml:brush xml:id="br0">
      <inkml:brushProperty name="width" value="0.025" units="cm"/>
      <inkml:brushProperty name="height" value="0.025" units="cm"/>
    </inkml:brush>
  </inkml:definitions>
  <inkml:trace contextRef="#ctx0" brushRef="#br0">12 0 19474,'0'0'9716,"-2"11"-8814,1-7-806,-7 43 752,8-45-830,-1-1 1,1 1-1,0-1 0,0 1 0,0-1 0,0 1 0,1-1 1,-1 1-1,0 0 0,1-1 0,-1 0 0,1 1 0,-1-1 0,1 1 1,0-1-1,-1 0 0,1 1 0,0-1 0,0 0 0,0 0 0,0 0 1,0 1-1,0-1 0,1 0 0,-1-1 0,0 1 0,0 0 1,1 0-1,-1 0 0,1-1 0,-1 1 0,2 0 0,3 0-136,0-1 0,0 1 0,1-1 1,-1 0-1,0-1 0,0 1 0,0-1 0,0 0 0,0-1 0,0 0 0,0 0 0,-1 0 0,1 0 0,8-6 0,-7 4-687,0-1 0,0 0 1,-1 0-1,0 0 0,0-1 0,0 0 0,-1 0 0,0-1 0,0 1 0,6-13 0,-8 12 164,-7 18 2124,-2 0 0,0 0 0,-14 20 1,-11 19 553,29-44-1918,-3 3 67,1 0 0,0 0 0,0 0 0,1 1 0,1-1 0,-1 1 0,0 12 0,3-21-218,0-1 0,0 0 0,0 1 0,0-1 0,0 0 0,1 1 0,-1-1 0,0 0 0,0 1 0,0-1 0,0 0 0,1 0 0,-1 1 0,0-1 0,0 0 0,1 0 0,-1 1 0,0-1 0,0 0 0,1 0 0,-1 0 0,0 0 0,1 1 0,-1-1 0,0 0 0,1 0 0,-1 0-1,0 0 1,1 0 0,-1 0 0,0 0 0,1 0 0,-1 0 0,0 0 0,1 0 0,-1 0 0,0 0 0,1 0 0,-1 0 0,0 0 0,1 0 0,-1 0 0,0-1 0,1 1 0,-1 0 0,0 0 0,0 0 0,1-1 0,17-8-4933,3-9-3619</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5.712"/>
    </inkml:context>
    <inkml:brush xml:id="br0">
      <inkml:brushProperty name="width" value="0.025" units="cm"/>
      <inkml:brushProperty name="height" value="0.025" units="cm"/>
    </inkml:brush>
  </inkml:definitions>
  <inkml:trace contextRef="#ctx0" brushRef="#br0">371 1 16047,'0'0'4335,"7"10"-2242,4 7-1245,-1-1 1,-1 2 0,-1-1 0,0 1 0,-2 1-1,0-1 1,7 39 0,-10-32-701,-1 0-1,-2 1 1,0-1 0,-2 1 0,-1-1-1,0 0 1,-2 0 0,-17 48 0,7-36-471,-1 0 1,-2-1-1,-2-1 1,-47 64-1,39-64-1272,-60 60-1,-2-21-5580,14-23-3848</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6.071"/>
    </inkml:context>
    <inkml:brush xml:id="br0">
      <inkml:brushProperty name="width" value="0.025" units="cm"/>
      <inkml:brushProperty name="height" value="0.025" units="cm"/>
    </inkml:brush>
  </inkml:definitions>
  <inkml:trace contextRef="#ctx0" brushRef="#br0">201 0 18225,'0'0'5734,"-64"69"-5030,31-15 449,-1 15-64,3 16-384,8 14-353,9 5-287,13 2 31,1 3-64,19-4 32,13-10-64,8-11-1602,8-15-1761,3-16-2210,6-15-7944</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8.156"/>
    </inkml:context>
    <inkml:brush xml:id="br0">
      <inkml:brushProperty name="width" value="0.025" units="cm"/>
      <inkml:brushProperty name="height" value="0.025" units="cm"/>
    </inkml:brush>
  </inkml:definitions>
  <inkml:trace contextRef="#ctx0" brushRef="#br0">120 296 5573,'0'0'12561,"9"-7"-9720,27-22-327,-35 28-2333,0 1 1,0 0-1,-1-1 0,1 1 1,0-1-1,-1 0 1,1 1-1,0-1 0,-1 1 1,1-1-1,-1 0 0,1 0 1,-1 1-1,0-1 0,1 0 1,-1 0-1,0 1 1,1-1-1,-1 0 0,0 0 1,0 0-1,0 0 0,0 1 1,0-1-1,0 0 1,0-1-1,0 2-100,-1-1 1,0 0-1,1 1 1,-1-1-1,0 1 0,0-1 1,0 1-1,1-1 1,-1 1-1,0-1 1,0 1-1,0 0 0,0 0 1,0-1-1,0 1 1,1 0-1,-1 0 0,-2 0 1,-39 2 456,37-1-480,0 1 0,1 0-1,-1 0 1,0 0-1,1 0 1,0 1-1,-1 0 1,1 0-1,0 0 1,0 0-1,1 1 1,-1-1-1,1 1 1,-1 0-1,-4 8 1,4-6 42,1 0-1,-1 1 1,1-1 0,0 1 0,1-1-1,0 1 1,0 0 0,0 0 0,1 0 0,-1 13-1,1-19-95,1 0 0,0-1-1,1 1 1,-1 0 0,0 0-1,0 0 1,0 0 0,0 0-1,1 0 1,-1-1 0,1 1-1,-1 0 1,0 0 0,1 0-1,-1-1 1,1 1 0,-1 0-1,1-1 1,0 1 0,-1 0-1,1-1 1,0 1 0,-1-1-1,1 1 1,0-1 0,0 1-1,0-1 1,1 1 0,30 0 84,-24-2-74,0-1 0,1 0 0,-1-1-1,0 0 1,12-6 0,-4-2-14,-1 0 0,-1-1 0,1 0 0,-2-1 0,0-1 0,0 0 0,16-24 0,-24 30 0,0 0 0,0-1 0,0 1 0,-1-1 0,-1 0 0,1 0 0,-1-1 0,-1 1 0,0 0 0,0-1 0,-1 1 0,0-1 0,-1 0 0,0 1 0,0-1 0,-3-14 0,2 20 0,0 1 0,0-1 0,-1 0 0,1 1 0,-1-1 0,0 1 0,0-1 0,0 1 0,0 0 0,-1 0 0,1 0 0,-1 0 0,0 0 0,0 1 0,0-1 0,-5-2 0,2 1 0,-1 1 0,1 0 0,-1 1 0,1-1 0,-1 1 0,0 1 0,0-1 0,-12 0 0,7 1 0,0 1 0,0 0 0,0 1 0,0 0 0,0 1 0,0 1 0,1-1 0,-1 2 0,1 0 0,-16 8 0,25-12-179,0 1 0,0 0 0,0 0 0,0 0 0,0 0 0,1 0 0,-1 0 0,0 1 0,1-1 0,-1 0 0,1 1 0,0-1 0,-1 1 0,1 0-1,0-1 1,0 1 0,0 0 0,0 0 0,0 0 0,0 0 0,1 0 0,-1 0 0,1 0 0,-1 0 0,1 0 0,0 3 0,1-3-100,0 0 0,0 0 0,0 0 0,0-1 0,0 1 1,1 0-1,-1-1 0,1 0 0,-1 1 0,1-1 0,0 0 0,0 1 0,-1-1 0,1 0 0,0 0 0,0-1 0,0 1 0,0 0 0,0-1 0,0 1 1,0-1-1,0 1 0,0-1 0,1 0 0,2 0 0,22 2-5860,3-1-3342</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8.529"/>
    </inkml:context>
    <inkml:brush xml:id="br0">
      <inkml:brushProperty name="width" value="0.025" units="cm"/>
      <inkml:brushProperty name="height" value="0.025" units="cm"/>
    </inkml:brush>
  </inkml:definitions>
  <inkml:trace contextRef="#ctx0" brushRef="#br0">106 0 10570,'0'0'15807,"-6"10"-14318,-14 26-562,3 0-1,-15 40 0,25-57-623,1 0 0,1 0 0,1 0 1,1 0-1,0 1 0,1 37 0,2-56-303,0 1 0,0-1 0,0 1 0,1-1 0,-1 0 0,1 1 0,-1-1 0,1 0 0,-1 1 0,1-1 0,0 0 0,0 0 0,-1 0 0,1 0 0,0 0 0,0 0 0,0 0 0,0 0 0,1 0 0,-1 0 0,0 0 0,2 0 0,1 1 0,1 0 0,-1-1 0,0 1 0,1-1 0,-1 0 0,0-1 0,7 1 0,7 0 0,0-2 0,29-4 0,-4-5-2013,-33 7 923,0 0 0,1 1 0,-1 0 0,14 0 0</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8.857"/>
    </inkml:context>
    <inkml:brush xml:id="br0">
      <inkml:brushProperty name="width" value="0.025" units="cm"/>
      <inkml:brushProperty name="height" value="0.025" units="cm"/>
    </inkml:brush>
  </inkml:definitions>
  <inkml:trace contextRef="#ctx0" brushRef="#br0">1 39 6951,'0'0'12235,"51"11"-9544,-15-11-930,12 0-383,8 0 127,6 0-544,1-6-737,1-1-192,-6 0-993,-9-2-1505,-8-1-2114,-8-1-2883</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9.201"/>
    </inkml:context>
    <inkml:brush xml:id="br0">
      <inkml:brushProperty name="width" value="0.025" units="cm"/>
      <inkml:brushProperty name="height" value="0.025" units="cm"/>
    </inkml:brush>
  </inkml:definitions>
  <inkml:trace contextRef="#ctx0" brushRef="#br0">215 326 7719,'0'0'5114,"9"-10"-437,28-37-727,-36 46-3651,0-1 1,0 1-1,0-1 0,0 1 0,0-1 0,0 0 1,0 0-1,0 1 0,-1-1 0,1 0 0,0 0 1,-1 0-1,0 0 0,1 1 0,-1-1 0,0 0 1,0 0-1,0 0 0,0 0 0,-1 0 0,1 0 1,0 0-1,-2-3 0,0 3-147,1 1 0,-1-1 1,1 0-1,-1 1 0,0 0 1,1-1-1,-1 1 0,0 0 0,0 0 1,0 0-1,0 0 0,0 0 0,0 0 1,-1 1-1,1-1 0,-4 0 1,-6-1-64,0 1 1,0 0 0,0 1 0,-1 1 0,-16 2 0,21-1-79,1 0-1,-1 0 1,1 0 0,0 1 0,0 0 0,0 1 0,0 0 0,1 0-1,-1 0 1,1 1 0,0 0 0,1 0 0,-1 0 0,1 1 0,0 0-1,0 0 1,1 0 0,0 0 0,0 1 0,0 0 0,1 0 0,0 0 0,0 0-1,1 0 1,-1 1 0,2-1 0,-1 1 0,0 14 0,2-20-5,1 0 1,-1 0-1,1 0 1,-1-1-1,1 1 1,0 0 0,-1 0-1,1-1 1,0 1-1,0-1 1,0 1-1,1-1 1,-1 1-1,0-1 1,0 0-1,1 1 1,-1-1-1,1 0 1,-1 0 0,1 0-1,-1 0 1,1 0-1,0-1 1,-1 1-1,1 0 1,0-1-1,0 1 1,0-1-1,-1 0 1,1 1 0,0-1-1,0 0 1,0 0-1,0 0 1,0 0-1,2-1 1,4 0 34,0 0 0,0 0 0,0 0 0,0-1 1,-1 0-1,1-1 0,11-5 0,-5 0-33,-1-1 1,0 0-1,0-1 0,-1-1 1,-1 0-1,1-1 1,-2 0-1,1 0 0,-2-1 1,11-19-1,-14 23-7,-1-1 0,0 1 1,-1-1-1,0 0 0,0-1 0,-2 1 0,1-1 0,-1 1 1,0-1-1,-1 0 0,0 1 0,-1-1 0,-1 0 0,1 0 1,-1 0-1,-4-14 0,4 22-1,0 0 0,-1 0 0,1-1 0,-1 1 0,1 0 0,-1 0 0,0 1 0,0-1 0,-1 0 0,1 0 0,0 1 0,-1 0 0,0-1 0,1 1 0,-1 0 0,0 0 0,0 1 0,0-1 0,0 0 0,-1 1 0,1 0 0,0 0 0,-1 0 0,1 0 0,0 1 0,-1-1 0,1 1 0,-1 0 0,1 0 0,-7 0 0,3 1 0,-1 0 0,1 0 0,-1 1 0,1 0 0,-1 0 0,1 0 0,0 1 0,0 0 0,0 1 0,1-1 0,-1 2 0,1-1 0,-7 6 0,5-2-423,1 0 0,0 1 0,0 0 1,1 0-1,-10 18 0,14-23 199,0-1 0,0 1-1,1-1 1,-1 1 0,1 0 0,0 0 0,0 0 0,1 0 0,-1-1-1,1 1 1,-1 0 0,1 0 0,0 0 0,1 0 0,-1 0 0,1 0-1,0 0 1,0 0 0,0 0 0,2 3 0,14 7-4784,9-8-1734</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9.545"/>
    </inkml:context>
    <inkml:brush xml:id="br0">
      <inkml:brushProperty name="width" value="0.025" units="cm"/>
      <inkml:brushProperty name="height" value="0.025" units="cm"/>
    </inkml:brush>
  </inkml:definitions>
  <inkml:trace contextRef="#ctx0" brushRef="#br0">87 0 12492,'0'0'15401,"-4"12"-12860,-20 35-1373,15-32-1023,0 1 1,1 0 0,1 0-1,1 0 1,0 1 0,1 0-1,-4 23 1,10-38-164,-1-1 0,1 1 0,-1-1-1,1 0 1,-1 1 0,1-1 0,0 0 0,0 1 0,0-1 0,0 0-1,0 0 1,0 0 0,0 0 0,0 0 0,0 0 0,1 0-1,-1 0 1,0-1 0,1 1 0,-1 0 0,0-1 0,1 1 0,-1-1-1,1 0 1,-1 1 0,1-1 0,-1 0 0,0 0 0,1 0 0,-1 0-1,1 0 1,-1 0 0,1 0 0,2-1 0,0 1-241,1 0 0,0 0 1,0-1-1,-1 0 0,1 0 1,0 0-1,-1 0 0,1-1 1,-1 0-1,8-4 0,7-14-5789,-2-6-3225</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29.887"/>
    </inkml:context>
    <inkml:brush xml:id="br0">
      <inkml:brushProperty name="width" value="0.025" units="cm"/>
      <inkml:brushProperty name="height" value="0.025" units="cm"/>
    </inkml:brush>
  </inkml:definitions>
  <inkml:trace contextRef="#ctx0" brushRef="#br0">0 1 20595,'0'0'10442</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43.008"/>
    </inkml:context>
    <inkml:brush xml:id="br0">
      <inkml:brushProperty name="width" value="0.025" units="cm"/>
      <inkml:brushProperty name="height" value="0.025" units="cm"/>
    </inkml:brush>
  </inkml:definitions>
  <inkml:trace contextRef="#ctx0" brushRef="#br0">97 0 14189,'0'0'7335,"-45"68"-6246,27-20-448,5 10-289,-3 5-224,12 0-63,4-4-98,0-9-799,16-6-225,1-11 64,4-6 128,-6-4 64,-5-5-512,-10-7-737,0-6-929</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38.549"/>
    </inkml:context>
    <inkml:brush xml:id="br0">
      <inkml:brushProperty name="width" value="0.025" units="cm"/>
      <inkml:brushProperty name="height" value="0.025" units="cm"/>
    </inkml:brush>
  </inkml:definitions>
  <inkml:trace contextRef="#ctx0" brushRef="#br0">1 302 5157,'0'0'19869,"9"-5"-18272,8-5-1310,-1-1 1,-1-1-1,0 0 1,-1-1 0,21-23-1,65-89-158,-45 53 184,-55 72-292,0 0 0,0 0 1,0-1-1,0 1 0,0 0 1,0 0-1,0-1 0,0 1 1,0 0-1,0 0 0,0-1 0,1 1 1,-1 0-1,0 0 0,0-1 1,0 1-1,0 0 0,1 0 0,-1 0 1,0-1-1,0 1 0,0 0 1,1 0-1,-1 0 0,0 0 1,0 0-1,1 0 0,-1-1 0,0 1 1,0 0-1,1 0 0,-1 0 1,0 0-1,0 0 0,1 0 0,-1 0 1,0 0-1,0 0 0,1 0 1,-1 0-1,0 0 0,1 0 1,-1 0-1,0 0 0,0 1 0,1-1 1,-1 0-1,0 0 0,0 0 1,0 0-1,1 0 0,-1 1 1,0-1-1,0 0 0,0 0 0,1 0 1,-1 1-1,0-1 0,0 0 1,0 0-1,0 1 0,0-1 0,1 0 1,0 29 421,-11 36 25,10-63-455,-8 35 60,1 0 0,2 0 1,1 0-1,3 55 0,1-91-132,0 0 0,0 0 1,0 0-1,1 0 0,-1 0 0,0 0 0,0 0 0,1 0 1,-1-1-1,1 1 0,-1 0 0,1 0 0,-1 0 0,1-1 1,-1 1-1,1 0 0,0-1 0,-1 1 0,1 0 1,0-1-1,0 1 0,-1-1 0,1 1 0,0-1 0,0 1 1,0-1-1,0 0 0,0 1 0,0-1 0,-1 0 0,1 0 1,0 0-1,0 0 0,0 0 0,0 0 0,2 0 0,-1 0-394,-1 0 0,1-1 0,0 1 0,0 0 0,-1-1 0,1 0 0,0 1 0,-1-1 0,1 0 0,-1 0 0,1 0 0,2-2 0,13-17-7934</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38.876"/>
    </inkml:context>
    <inkml:brush xml:id="br0">
      <inkml:brushProperty name="width" value="0.025" units="cm"/>
      <inkml:brushProperty name="height" value="0.025" units="cm"/>
    </inkml:brush>
  </inkml:definitions>
  <inkml:trace contextRef="#ctx0" brushRef="#br0">1 24 17969,'0'0'14798,"76"11"-14798,-43-19-480,1 0-2147,-4-1-2626,-2-1-3651</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39.405"/>
    </inkml:context>
    <inkml:brush xml:id="br0">
      <inkml:brushProperty name="width" value="0.025" units="cm"/>
      <inkml:brushProperty name="height" value="0.025" units="cm"/>
    </inkml:brush>
  </inkml:definitions>
  <inkml:trace contextRef="#ctx0" brushRef="#br0">196 267 13196,'0'0'13149,"-5"-8"-10822,2 4-2105,1 0 0,-1 0 0,0 0 0,1 1-1,-2-1 1,1 1 0,0 0 0,-1 0 0,0 0-1,-6-4 1,8 6-173,-1 0 0,0 0-1,1 0 1,-1 0 0,0 1-1,0-1 1,1 1 0,-1 0 0,0 0-1,0 0 1,0 0 0,1 0-1,-1 1 1,0-1 0,0 1 0,1-1-1,-1 1 1,0 0 0,1 0-1,-1 1 1,1-1 0,-1 0-1,-3 4 1,2-3-38,0 2 1,0-1-1,0 0 0,0 1 0,0 0 0,1 0 0,-1 0 1,1 0-1,0 1 0,0-1 0,1 1 0,-1 0 1,1-1-1,0 1 0,1 0 0,-1 0 0,1 1 1,0-1-1,0 0 0,0 7 0,1-11-7,1 0 0,-1 0 0,0 0 0,1 0 0,-1 0 0,1 0 0,-1 0 0,1 0 0,0 0 1,-1 0-1,1 0 0,0 0 0,0 0 0,0-1 0,-1 1 0,1 0 0,0 0 0,0-1 0,0 1 0,0-1 0,0 1 0,0-1 0,0 1 0,0-1 0,1 0 0,-1 0 0,0 1 0,0-1 0,0 0 0,0 0 0,0 0 0,0 0 1,2 0-1,42-3 109,-36 0-113,-1 0 0,1 0 0,-1 0 0,0-1 0,0 0 0,0-1 0,0 0 0,-1 0 0,0-1 0,0 0 0,0 0 0,-1 0 0,0-1 0,0 0 0,-1 0 0,1-1 0,5-11 0,-5 9 0,-1-1 0,0 0 0,0-1 0,-1 1 0,0-1 0,-1 0 0,0 0 0,-1 0 0,-1 0 0,0-1 0,0 1 0,-2-17 0,0 26 0,0 0 0,0 0 0,0 0 0,0-1 0,0 1 0,-1 0 0,1 0 0,-1 1 0,0-1 0,1 0 0,-1 1 0,-1-1 0,1 1 0,0-1 0,-1 1 0,1 0 0,-1 0 0,0 0 0,1 0 0,-1 1 0,0-1 0,0 1 0,0-1 0,0 1 0,-1 0 0,1 1 0,0-1 0,0 0 0,-1 1 0,1 0 0,-5 0 0,-1-1 0,0 1 0,0 0 0,0 1 0,0 0 0,0 0 0,0 1 0,0 1 0,0-1 0,0 1 0,-10 6 0,7-3 3,-35 21 8,45-26-15,0 0 0,0 0 0,1 0 0,-1 1 1,0-1-1,1 1 0,-1 0 0,0-1 0,1 1 1,0 0-1,0 0 0,-1 0 0,1 0 0,0 0 1,0 0-1,1 0 0,-1 0 0,0 3 0,1-4-130,1 0-1,-1 0 0,1 0 1,0 0-1,-1 0 0,1-1 1,0 1-1,0 0 0,0 0 1,-1-1-1,1 1 0,0-1 1,0 1-1,0-1 0,0 1 1,0-1-1,0 1 0,0-1 1,0 0-1,0 0 0,0 0 1,0 1-1,1-1 1,-1 0-1,0 0 0,0 0 1,1-1-1,41 2-4897,-34-1 3302,28 0-4687</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39.765"/>
    </inkml:context>
    <inkml:brush xml:id="br0">
      <inkml:brushProperty name="width" value="0.025" units="cm"/>
      <inkml:brushProperty name="height" value="0.025" units="cm"/>
    </inkml:brush>
  </inkml:definitions>
  <inkml:trace contextRef="#ctx0" brushRef="#br0">203 0 13773,'0'0'17462,"-12"4"-16693,-6 3-662,0 0 1,1 1-1,0 0 1,-24 18-1,35-22-94,0 0 0,0 0-1,0 1 1,1-1-1,0 2 1,0-1-1,0 0 1,0 1-1,1 0 1,0 0-1,0 0 1,1 1-1,0-1 1,0 1-1,0 0 1,1 0-1,-2 9 1,4-15-13,0 1 0,0-1 0,0 1 0,0-1 0,1 1 0,-1-1 0,1 1 0,-1-1 0,1 1 0,-1-1 0,1 0 0,0 1 0,0-1 0,0 0 0,-1 0 0,1 0 0,1 1 0,-1-1 0,0 0 0,0 0 0,0-1 0,0 1 0,1 0 0,-1 0 0,0 0 0,1-1 0,-1 1 0,1-1 0,-1 1 0,1-1 0,1 1 0,55 7 0,-48-8 0,116 3-7895</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0.106"/>
    </inkml:context>
    <inkml:brush xml:id="br0">
      <inkml:brushProperty name="width" value="0.025" units="cm"/>
      <inkml:brushProperty name="height" value="0.025" units="cm"/>
    </inkml:brush>
  </inkml:definitions>
  <inkml:trace contextRef="#ctx0" brushRef="#br0">0 37 14798,'0'0'8904,"63"14"-6982,-17-14-544,9 0-770,8 0-384,1-5-192,-2-2 32,-6 0-256,-8 0-1569,-6-2-1218,-13 2-609,-7-2-2882</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0.499"/>
    </inkml:context>
    <inkml:brush xml:id="br0">
      <inkml:brushProperty name="width" value="0.025" units="cm"/>
      <inkml:brushProperty name="height" value="0.025" units="cm"/>
    </inkml:brush>
  </inkml:definitions>
  <inkml:trace contextRef="#ctx0" brushRef="#br0">232 167 16335,'0'0'6962,"-9"0"-4699,-3 1-2060,0 0 0,0 1 0,1 0 0,-1 1-1,0 0 1,1 1 0,-1 0 0,1 1 0,0 0 0,1 1 0,-1 0-1,1 1 1,0 0 0,1 1 0,0-1 0,0 2 0,0-1 0,-8 13-1,16-20-176,0 1-1,0-1 1,-1 1-1,1 0 1,0-1-1,0 1 1,1 0-1,-1 0 1,0 0-1,1-1 1,-1 1-1,1 0 1,-1 0-1,1 0 1,0 0-1,0 0 1,0 0-1,0 0 1,0 0-1,0 0 0,1 0 1,-1 0-1,1 0 1,-1 0-1,1 0 1,1 2-1,0-2 20,0 0-1,0 0 1,0 0 0,1-1-1,-1 1 1,1-1-1,-1 1 1,1-1 0,0 0-1,-1 0 1,1 0-1,0 0 1,0-1-1,0 1 1,5-1 0,7 1 100,0 0 1,0-1-1,0-1 1,0-1-1,27-6 1,-31 4-99,1-1 1,-1 0-1,0-1 1,0 0 0,-1 0-1,1-1 1,-2-1-1,1 0 1,-1 0 0,0-1-1,14-18 1,-19 21-24,1 0 0,-1 0 0,0 0 0,0-1 1,0 1-1,-1-1 0,0 0 0,0 0 0,-1 0 0,0 0 1,-1-1-1,1 1 0,-1-1 0,0 1 0,-1-1 0,0 1 0,0-1 1,-1 1-1,0-1 0,-3-12 0,1 15-24,0 0 0,0 0 0,-1 0 0,1 1 0,-1-1 0,0 1 0,0 0 0,-1 0 0,1 0 0,-1 1 0,0 0 0,0 0 0,0 0 0,0 0 0,-1 1 0,1 0 0,-1 0 0,1 0 0,-9-1 0,5 1 0,-1 0 0,1 0 0,0 1 0,-1 0 0,1 1 0,-1 0 0,1 0 0,-1 1 0,1 0 0,0 1 0,-14 4 0,21-6-73,0 1 0,0-1-1,1 1 1,-1 0 0,0-1 0,1 1 0,-1 0 0,0 0-1,1 0 1,-1 1 0,1-1 0,-1 0 0,1 1-1,0-1 1,0 0 0,-1 1 0,1 0 0,0-1 0,0 1-1,1 0 1,-1-1 0,0 1 0,1 0 0,-1 0 0,1-1-1,-1 1 1,1 0 0,0 0 0,-1 0 0,1 0-1,0 0 1,1 0 0,-1 0 0,0-1 0,1 4 0,0-2-199,1 1 0,0-1 0,-1 0 0,1 0 0,0 0 1,0 0-1,1 0 0,-1-1 0,1 1 0,-1-1 1,1 1-1,0-1 0,0 0 0,0 0 0,0 0 0,0 0 1,6 1-1,29 8-5536,6-3-3150</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0.841"/>
    </inkml:context>
    <inkml:brush xml:id="br0">
      <inkml:brushProperty name="width" value="0.025" units="cm"/>
      <inkml:brushProperty name="height" value="0.025" units="cm"/>
    </inkml:brush>
  </inkml:definitions>
  <inkml:trace contextRef="#ctx0" brushRef="#br0">68 0 17617,'0'0'8637,"-8"6"-6064,2-2-2218,0 1 0,0-1-1,0 1 1,1 1-1,0-1 1,-6 9 0,9-12-297,1 1 0,-1-1 1,1 1-1,-1-1 0,1 1 0,0-1 1,0 1-1,0 0 0,0-1 1,1 1-1,-1 0 0,1 0 0,-1 0 1,1 0-1,0 0 0,0-1 1,0 1-1,1 0 0,-1 0 1,1 0-1,-1 0 0,1-1 0,0 1 1,2 4-1,0-5-66,-1 1-1,0-1 1,1 0 0,-1 0-1,1-1 1,0 1 0,-1-1 0,1 1-1,0-1 1,0 0 0,0 0-1,0 0 1,0 0 0,0-1-1,0 1 1,0-1 0,1 0-1,-1 1 1,0-2 0,0 1-1,5-1 1,1 0-117,0 0-1,0 0 0,0-1 1,-1 0-1,1 0 0,13-7 1,-12 3-407,0 0 0,-1-1-1,0 0 1,0 0 0,-1-1 0,0-1 0,0 1 0,-1-1 0,0 0 0,-1-1 0,6-11 0,-80 178 7333,44-73-7476,20-67-723,1 1 0,0 30 0,3-36-5611</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1.962"/>
    </inkml:context>
    <inkml:brush xml:id="br0">
      <inkml:brushProperty name="width" value="0.025" units="cm"/>
      <inkml:brushProperty name="height" value="0.025" units="cm"/>
    </inkml:brush>
  </inkml:definitions>
  <inkml:trace contextRef="#ctx0" brushRef="#br0">22 0 4869,'0'0'15209,"8"4"-13955,0 1-1023,-1 0 0,0 0-1,0 1 1,0 0 0,0 0 0,-1 0-1,0 1 1,0 0 0,-1 1 0,0-1-1,0 1 1,-1 0 0,5 13 0,8 17 361,19 70 0,-26-72-291,-2 1-1,-2 0 1,-1 1-1,-1-1 1,-3 1 0,-1-1-1,-9 67 1,4-73-508,-1-1-1,-2 0 1,-22 56-1,19-64-583,0 0 0,-1 0 0,-1-1 0,-1-1 0,-22 26 0,-14 4-3816</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2.462"/>
    </inkml:context>
    <inkml:brush xml:id="br0">
      <inkml:brushProperty name="width" value="0.025" units="cm"/>
      <inkml:brushProperty name="height" value="0.025" units="cm"/>
    </inkml:brush>
  </inkml:definitions>
  <inkml:trace contextRef="#ctx0" brushRef="#br0">193 153 4965,'10'-12'955,"4"-5"128,4-3 1807,-2-1 0,26-42 0,-37 46 10,-13 14-219,-20 20-1284,1 10-1105,1 0 0,2 2 0,1 1 0,1 1 0,1 1 0,2 1 0,2 1 0,1 0 0,-21 64 0,30-75-190,1 0 1,0 1-1,2 0 0,1 0 1,1 0-1,1 1 1,1-1-1,5 42 0,-3-51-101,2 1 1,0-1-1,0 0 0,1 0 0,1-1 1,1 1-1,0-1 0,1-1 0,0 1 0,1-1 1,0-1-1,1 0 0,1 0 0,17 15 0,-4-9-848,0-1 0,1-1 0,1-1-1,1-1 1,0-1 0,56 17-1,3-6-5349</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3.121"/>
    </inkml:context>
    <inkml:brush xml:id="br0">
      <inkml:brushProperty name="width" value="0.025" units="cm"/>
      <inkml:brushProperty name="height" value="0.025" units="cm"/>
    </inkml:brush>
  </inkml:definitions>
  <inkml:trace contextRef="#ctx0" brushRef="#br0">199 233 13645,'0'0'13111,"-9"-6"-11141,3 2-1748,0 1 1,1 0-1,-1 0 0,0 1 1,-1-1-1,1 1 0,0 1 1,-1-1-1,1 1 1,-7 0-1,9 1-183,1 0-1,-1 0 1,1 0 0,-1 1 0,1 0 0,0-1-1,-1 1 1,1 1 0,0-1 0,0 0-1,0 1 1,0 0 0,0-1 0,0 1-1,0 0 1,1 1 0,-1-1 0,1 0-1,-1 1 1,1-1 0,0 1 0,0 0 0,0 0-1,0 0 1,-1 3 0,0-1-35,1 1 0,0-1 0,0 0 0,0 1 0,1-1-1,-1 1 1,1-1 0,1 1 0,-1 0 0,1 0 0,0-1 0,0 1 0,2 6 0,-2-9 3,1 0 1,0-1-1,-1 1 1,1 0-1,1-1 0,-1 1 1,0 0-1,1-1 0,-1 0 1,1 1-1,-1-1 0,1 0 1,0 0-1,0 0 1,0 0-1,1 0 0,-1 0 1,0-1-1,1 1 0,-1-1 1,1 1-1,-1-1 1,1 0-1,0 0 0,-1 0 1,1 0-1,3 0 0,3 0 2,0-1-1,-1 0 0,1 0 1,-1-1-1,1 0 0,-1 0 0,1-1 1,-1 0-1,0-1 0,1 0 1,-1 0-1,-1-1 0,1 0 1,0 0-1,-1-1 0,0 1 0,0-2 1,0 1-1,-1-1 0,0 0 1,0 0-1,9-13 0,-9 11-1,0 0 0,0-1-1,-1 1 1,0-1 0,0 0 0,-1-1-1,-1 1 1,1-1 0,-1 0 0,-1 1-1,0-1 1,0 0 0,-1-1 0,-1 1-1,1 0 1,-2 0 0,1 0 0,-1 0-1,-4-15 1,3 20-7,-1-1 0,1 0 0,-1 0 0,-1 1 0,1 0 0,-1-1 0,0 1 0,0 1 0,0-1 0,-1 1 0,0-1 0,0 1 0,0 1 0,0-1 0,0 1 0,-1 0 0,0 0 0,1 0 0,-1 1 0,0 0 0,0 0 0,-1 0 0,1 1 0,0 0 0,0 0 0,-10 1 0,7-1 0,1 1 0,0 0 0,0 0 0,0 1 0,-1 0 0,1 1 0,0 0 0,0 0 0,1 1 0,-1 0 0,0 0 0,1 0 0,0 1 0,0 1 0,0-1 0,0 1 0,1 0 0,-1 0 0,1 1 0,-5 7 0,9-12-82,1 1 0,-1 0 0,1 0 0,0 0 0,0 0 0,0 0 0,0 0 0,0 0 0,0 0 0,1 1 0,-1-1 0,1 0 0,-1 1 0,1-1 0,0 0 0,0 3 0,0-4-81,1 1-1,-1-1 1,1 0-1,-1 0 1,1 1-1,0-1 1,-1 0 0,1 0-1,0 0 1,0 0-1,0 0 1,0 0-1,0 0 1,0 0 0,0 0-1,0-1 1,0 1-1,0 0 1,0-1 0,2 2-1,5 0-896,1 1 1,-1-1-1,0-1 0,1 1 1,-1-1-1,1-1 0,8 0 1,23 0-7547</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43.366"/>
    </inkml:context>
    <inkml:brush xml:id="br0">
      <inkml:brushProperty name="width" value="0.025" units="cm"/>
      <inkml:brushProperty name="height" value="0.025" units="cm"/>
    </inkml:brush>
  </inkml:definitions>
  <inkml:trace contextRef="#ctx0" brushRef="#br0">6 73 12684,'0'0'9257,"-6"-51"-8873,35 48-32,7 0-223,9 2-129,7-3-961,2 0-2242,1-3-3364</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3.494"/>
    </inkml:context>
    <inkml:brush xml:id="br0">
      <inkml:brushProperty name="width" value="0.025" units="cm"/>
      <inkml:brushProperty name="height" value="0.025" units="cm"/>
    </inkml:brush>
  </inkml:definitions>
  <inkml:trace contextRef="#ctx0" brushRef="#br0">72 1 14061,'0'0'13960,"-4"9"-13047,-10 28-359,1 0 1,2 1-1,1 0 0,2 0 1,-4 57-1,12-94-534,0 1 0,0-1 0,0 1 0,1 0 0,-1-1 0,0 0 0,1 1 0,-1-1 0,1 1 1,-1-1-1,1 1 0,-1-1 0,1 0 0,0 1 0,0-1 0,0 0 0,0 0 0,0 0 0,0 0 0,0 0 0,0 0 0,3 2 0,-1-2-11,0 1 0,0-1 0,0 0 0,1 0 0,-1 0 0,0 0 0,1-1 0,-1 1 0,0-1 0,5 0 0,2-1-41,1 0 0,0 0 0,0-1 0,0 0 0,19-8 0,45-22-2808,-26 9-6342,-35 17 491</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3.837"/>
    </inkml:context>
    <inkml:brush xml:id="br0">
      <inkml:brushProperty name="width" value="0.025" units="cm"/>
      <inkml:brushProperty name="height" value="0.025" units="cm"/>
    </inkml:brush>
  </inkml:definitions>
  <inkml:trace contextRef="#ctx0" brushRef="#br0">1 112 17617,'0'0'10538,"53"0"-9033,-4-8-320,16-3-544,11-1-257,7 0-256,2 1-64,-2 1-32,-8 4-128,-8 0-288,-11 2-673,-8-3-609,-11 3-1601,-9-6-1281,-12 0-2082</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4.272"/>
    </inkml:context>
    <inkml:brush xml:id="br0">
      <inkml:brushProperty name="width" value="0.025" units="cm"/>
      <inkml:brushProperty name="height" value="0.025" units="cm"/>
    </inkml:brush>
  </inkml:definitions>
  <inkml:trace contextRef="#ctx0" brushRef="#br0">248 258 8232,'0'0'21086,"0"-8"-20258,0 6-794,0 0 0,0 1 0,1-1 0,-1 0 0,-1 0 1,1 1-1,0-1 0,0 0 0,-1 1 0,1-1 0,-1 0 0,1 1 0,-1-1 0,0 1 0,1-1 1,-1 1-1,0-1 0,0 1 0,0-1 0,0 1 0,-3-2 0,0 1 35,0 1 0,0-1 1,-1 1-1,1 0 0,-1 1 0,1-1 0,-1 1 0,1-1 0,-10 2 0,4 0-3,-1 0 0,1 0 0,-1 1-1,1 1 1,0-1 0,0 2 0,0 0 0,0 0-1,-10 6 1,15-7-40,0-1 0,0 1 0,1 0 1,0 0-1,0 1 0,-1-1 0,2 1 0,-1 0 0,0 0 0,1 0 0,0 0 0,0 1 0,0-1 0,1 1 1,-1 0-1,1 0 0,0 0 0,0 0 0,-1 10 0,2-14-26,1 1 0,0-1 0,0 1 0,0-1 0,0 1 0,1-1 0,-1 0 0,0 1 0,1-1 0,-1 1 0,1-1 0,-1 0 0,1 1 0,-1-1 0,1 0 0,0 0 0,0 1 0,0-1 0,0 0 0,0 0 0,0 0 0,0 0 0,0 0 0,0 0 0,2 1 0,1 0 0,0-1 0,0 1 0,0-1 0,0 0 0,1 0 0,-1 0 0,0 0 0,0-1 0,5 0 0,4 0 0,1 0 0,-1-2 0,0 0 0,0 0 0,17-6 0,-18 3 0,0 0 0,0-2 0,-1 1 0,1-1 0,-2-1 0,1 0 0,-1-1 0,0 0 0,-1 0 0,0-1 0,0 0 0,-1 0 0,-1-1 0,0-1 0,0 1 0,-1-1 0,0 0 0,-1 0 0,-1-1 0,0 1 0,0-1 0,-1 0 0,-1 0 0,1-23 0,-3 33 0,0 0 0,0-1 0,0 1 0,-1-1 0,1 1 0,-1-1 0,0 1 0,0 0 0,0 0 0,-1-1 0,1 1 0,-1 0 0,1 0 0,-1 0 0,0 0 0,-1 1 0,1-1 0,0 1 0,-1-1 0,1 1 0,-1 0 0,0-1 0,0 2 0,1-1 0,-1 0 0,-1 0 0,1 1 0,0 0 0,0 0 0,-1-1 0,1 2 0,0-1 0,-1 0 0,1 1 0,-1 0 0,1 0 0,-5 0 0,1 0 0,0 0 0,0 0 0,0 1 0,0 0 0,0 1 0,0-1 0,0 1 0,1 0 0,-1 1 0,1 0 0,-1 0 0,1 0 0,0 1 0,0 0 0,1 0 0,-1 0 0,-9 11 0,13-12-355,-1 1 0,0 0 0,1 0 0,0 0 0,0 1-1,0-1 1,0 0 0,1 1 0,-1-1 0,1 1 0,1 0 0,-1-1 0,0 9 0,1-11 130,1 0 1,-1 0 0,0 0 0,1 0 0,-1 0 0,1-1-1,-1 1 1,1 0 0,0 0 0,0-1 0,0 1 0,0 0-1,0-1 1,0 1 0,0-1 0,1 0 0,-1 1 0,1-1-1,-1 0 1,1 0 0,-1 0 0,1 0 0,-1 0-1,1 0 1,0 0 0,0 0 0,0-1 0,-1 1 0,1-1-1,0 1 1,0-1 0,0 0 0,0 0 0,3 0 0,24 1-6562</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4.645"/>
    </inkml:context>
    <inkml:brush xml:id="br0">
      <inkml:brushProperty name="width" value="0.025" units="cm"/>
      <inkml:brushProperty name="height" value="0.025" units="cm"/>
    </inkml:brush>
  </inkml:definitions>
  <inkml:trace contextRef="#ctx0" brushRef="#br0">101 130 19506,'0'0'7720,"-49"65"-5574,28-33-288,6 1-801,3 3-577,8-3-480,4-5 0,0-5 0,11-7 0,7-9 0,0-5 0,2-2-384,-2-13-1698,-5-10-2082,-5-11-1890,-3-5-4292</inkml:trace>
  <inkml:trace contextRef="#ctx0" brushRef="#br0" timeOffset="1">65 0 19603,'0'0'10538</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0.688"/>
    </inkml:context>
    <inkml:brush xml:id="br0">
      <inkml:brushProperty name="width" value="0.025" units="cm"/>
      <inkml:brushProperty name="height" value="0.025" units="cm"/>
    </inkml:brush>
  </inkml:definitions>
  <inkml:trace contextRef="#ctx0" brushRef="#br0">87 52 2851,'-15'-9'1569,"-3"-3"3524,0 2-4004,0-2-1954,0 4-2978</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1.390"/>
    </inkml:context>
    <inkml:brush xml:id="br0">
      <inkml:brushProperty name="width" value="0.025" units="cm"/>
      <inkml:brushProperty name="height" value="0.025" units="cm"/>
    </inkml:brush>
  </inkml:definitions>
  <inkml:trace contextRef="#ctx0" brushRef="#br0">282 248 8360,'0'0'16175,"-3"-8"-14483,3 6-1631,-1-1 14,1 1-1,-1 0 1,1-1-1,-1 1 1,0 0-1,0-1 1,0 1-1,0 0 1,0 0-1,0 0 1,0 0-1,-1 0 1,1 0-1,-1 0 1,0 1-1,1-1 1,-1 0-1,0 1 1,0 0-1,0-1 1,0 1-1,0 0 1,0 0-1,-1 0 1,1 0-1,0 0 1,0 1-1,-1-1 1,1 1-1,-1-1 1,-4 1-1,-1 0 11,0 0 0,0 1 0,0 0 0,0 1 0,1-1 0,-1 1 0,0 1 0,1 0 0,-1 0 0,1 0 0,0 1 0,0 0-1,0 0 1,1 1 0,-10 8 0,12-9-20,-1 0 0,1 0 0,0 1 0,0 0 0,1 0 0,-1 0 0,1 0 0,0 1 0,1-1 0,-1 1 0,1-1 0,0 1 0,0 0-1,1 0 1,0 0 0,0 0 0,0 0 0,1 0 0,0 1 0,1 11 0,0-17-47,-1 1 0,1-1 1,0 1-1,-1-1 0,1 0 0,0 1 0,0-1 1,0 1-1,0-1 0,0 0 0,1 0 0,-1 0 1,0 0-1,1 0 0,-1 0 0,0 0 0,1 0 1,-1-1-1,1 1 0,-1 0 0,1-1 0,0 1 0,-1-1 1,1 0-1,-1 1 0,1-1 0,0 0 0,3 0 1,50-4 489,-43 1-488,-1-1 0,0 0 0,0 0 0,0-1 0,-1-1 0,1 0 0,-1-1 0,-1 0 0,1 0 0,-1-1 0,0 0 0,8-10 0,-7 6-12,1-1 1,-2 0-1,1 0 1,-2-1-1,0 0 1,-1-1-1,0 0 1,6-21-1,-11 30-8,0-1 0,-1 1 0,0-1 0,0 0 0,0 0 0,-1 0 0,0 0 0,0 0 0,-1 1 0,0-1 0,0 0 0,-3-11 0,2 15 0,0-1 0,1 1 0,-1 0 0,-1 0 0,1 0 0,0 0 0,-1 0 0,1 0 0,-1 1 0,0-1 0,0 1 0,0 0 0,0 0 0,0 0 0,-1 0 0,1 0 0,0 1 0,-1 0 0,1-1 0,-1 1 0,0 1 0,1-1 0,-1 0 0,-5 1 0,-6-1-11,1 1 1,-1 0-1,0 1 0,1 1 1,-1 0-1,1 1 0,0 0 1,0 1-1,0 1 0,0 1 1,1 0-1,0 0 0,0 1 1,1 1-1,0 0 0,0 1 0,0 0 1,-15 16-1,12-1-899,14-23 763,1 0 0,0-1 0,0 1 0,0-1 0,0 1 0,0-1-1,0 1 1,0 0 0,0-1 0,0 1 0,0-1 0,0 1 0,1 0 0,-1-1 0,0 1 0,0-1-1,1 1 1,-1-1 0,0 1 0,0-1 0,1 1 0,-1-1 0,1 1 0,-1-1 0,1 1 0,2 0-745,-1 1 0,1-1 0,0 0 0,0 0 0,0-1 0,0 1 0,0 0 0,0-1 0,0 0 0,0 0 0,0 0 0,0 0 0,3-1 1,21-2-11217</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1.764"/>
    </inkml:context>
    <inkml:brush xml:id="br0">
      <inkml:brushProperty name="width" value="0.025" units="cm"/>
      <inkml:brushProperty name="height" value="0.025" units="cm"/>
    </inkml:brush>
  </inkml:definitions>
  <inkml:trace contextRef="#ctx0" brushRef="#br0">72 0 16528,'0'0'13041,"-4"13"-12176,3-10-818,-40 128 859,34-105-777,1 0 0,1 1-1,-2 44 1,7-70-120,0 1 1,0-1-1,0 0 0,0 0 0,0 0 1,1 1-1,-1-1 0,0 0 0,1 0 1,-1 0-1,1 0 0,-1 0 0,1 0 1,0 0-1,-1 0 0,1 0 0,0 0 1,0 0-1,0 0 0,0-1 0,-1 1 1,1 0-1,0 0 0,2 0 0,0 0 18,0 1 0,0-1 0,1 0-1,-1 0 1,1-1 0,-1 1 0,0-1 0,7 1-1,6-2-48,1 0-1,29-7 0,-42 7-34,99-14-2500,-69 13-950,0 1-3705,-26 1 571</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2.107"/>
    </inkml:context>
    <inkml:brush xml:id="br0">
      <inkml:brushProperty name="width" value="0.025" units="cm"/>
      <inkml:brushProperty name="height" value="0.025" units="cm"/>
    </inkml:brush>
  </inkml:definitions>
  <inkml:trace contextRef="#ctx0" brushRef="#br0">1 52 16720,'0'0'7079,"74"3"-5350,-15-7-287,10-2-482,11-3-447,4 2-353,1-2-64,-8 4-32,-9-3-64,-11 5-736,-13 1-674,-11 1-544,-12 1-1825,-8 0-1987,-4 0-2433</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2.545"/>
    </inkml:context>
    <inkml:brush xml:id="br0">
      <inkml:brushProperty name="width" value="0.025" units="cm"/>
      <inkml:brushProperty name="height" value="0.025" units="cm"/>
    </inkml:brush>
  </inkml:definitions>
  <inkml:trace contextRef="#ctx0" brushRef="#br0">277 200 13581,'0'0'17552,"-11"-6"-17130,5 3-422,0-1-1,0 1 1,0 0-1,-1 1 1,1 0 0,-1 0-1,0 0 1,0 1-1,0 0 1,0 0-1,1 0 1,-1 1-1,0 0 1,0 1 0,0-1-1,0 1 1,0 1-1,0-1 1,1 1-1,-1 1 1,1-1-1,-1 1 1,-11 7 0,9-5-18,1 2 0,0-1 0,0 1 1,0 0-1,1 1 0,0-1 1,-12 18-1,17-22 25,-1 1 0,1-1-1,0 1 1,0 0 0,0 0 0,1 0 0,0 0 0,-1 0 0,1 0-1,0 0 1,1 0 0,-1 0 0,1 1 0,0-1 0,0 0 0,0 0-1,1 1 1,-1-1 0,1 0 0,0 0 0,0 0 0,3 6 0,-2-7 10,0-1 0,1 1 0,-1-1 0,1 1 0,0-1 0,-1 0 0,1 0 0,0 0 1,0 0-1,0-1 0,0 1 0,1-1 0,-1 0 0,0 0 0,1 0 0,-1 0 1,1-1-1,-1 1 0,6-1 0,6 1 85,1 0 1,0-1 0,16-3-1,-20 1-82,0-1 0,0 0-1,0-1 1,-1 0 0,1-1-1,-1 0 1,0-1 0,-1 0-1,1-1 1,-1 0 0,0-1-1,-1 0 1,0 0 0,13-17-1,-14 17-10,-2 0 0,1-1 0,-1 0-1,0 0 1,-1-1 0,0 1 0,-1-1 0,0 0 0,0 0-1,-1-1 1,-1 1 0,0-1 0,0 0 0,-1 1 0,0-1-1,-1 0 1,0-11 0,-1 18-9,0 0 0,0 0 0,0 0 0,0 0 0,-1 1 0,0-1 0,1 0 0,-1 1 0,-1-1 0,1 1 0,0-1 0,-1 1 0,0 0 0,1 0 0,-1 1 0,-4-4 0,0 1 0,0 1 0,0 0 0,0 0 0,0 0 0,-1 1 0,0 0 0,-13-3 0,6 3 0,-1 0 0,0 2 0,1-1 0,-1 2 0,0 0 0,1 1 0,-1 0 0,-16 4 0,27-3-524,0 1 0,0-1 0,0 1 0,0 0 0,0 0 0,1 0 0,-1 1 0,1 0 0,0 0-1,0 0 1,-7 9 0,10-12 322,0 0-1,0 0 1,0 0-1,0 0 0,0 1 1,0-1-1,0 0 0,1 0 1,-1 1-1,0-1 0,1 1 1,-1-1-1,1 1 1,-1-1-1,1 1 0,0-1 1,0 1-1,0-1 0,0 1 1,0-1-1,0 1 1,0-1-1,0 1 0,0-1 1,1 1-1,-1-1 0,1 1 1,-1-1-1,1 0 0,0 1 1,-1-1-1,1 0 1,0 1-1,0-1 0,0 0 1,0 0-1,0 0 0,0 0 1,0 0-1,0 0 1,0 0-1,1 0 0,-1 0 1,0 0-1,1-1 0,1 2 1,20 6-7656</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3.242"/>
    </inkml:context>
    <inkml:brush xml:id="br0">
      <inkml:brushProperty name="width" value="0.025" units="cm"/>
      <inkml:brushProperty name="height" value="0.025" units="cm"/>
    </inkml:brush>
  </inkml:definitions>
  <inkml:trace contextRef="#ctx0" brushRef="#br0">1 1 13357,'0'0'15166,"4"10"-13250,0 2-1477,1 1-23,0 0-1,1 0 1,10 18 0,-14-28-419,1 1 0,-1-1 0,0 0 0,1 0 0,0 0 0,0 0 0,0-1 0,0 1 0,0-1 0,0 0 0,0 1 0,1-1 0,0-1 0,-1 1 0,1-1 0,0 1 0,-1-1 0,8 1 0,43-4-1934,-46 0 851,1-1 1,-1 1-1,1-1 0,-1-1 1,0 0-1,0 0 0,-1 0 1,1-1-1,-1 0 1,0-1-1,0 1 0,0-1 1,-1-1-1,9-10 1,-10 10 492,0-1 1,-1 1 0,0 0-1,0-1 1,4-12 0,-31 80 12009,-5 4-4812,-29 73-4110,50-119-3419,2 0-1,0 0 0,2 1 0,0 0 0,-1 28 1,4-43-6176</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43.727"/>
    </inkml:context>
    <inkml:brush xml:id="br0">
      <inkml:brushProperty name="width" value="0.025" units="cm"/>
      <inkml:brushProperty name="height" value="0.025" units="cm"/>
    </inkml:brush>
  </inkml:definitions>
  <inkml:trace contextRef="#ctx0" brushRef="#br0">286 38 8456,'0'0'13757,"-8"-7"-11237,5 4-2332,1 0-90,0 1-1,0 0 1,0 0 0,0 0 0,-1 0 0,1 0 0,-1 0 0,1 1 0,-1-1 0,0 1-1,1 0 1,-1 0 0,0 0 0,0 0 0,0 0 0,0 0 0,0 1 0,0 0 0,0-1-1,0 1 1,0 0 0,0 1 0,0-1 0,0 0 0,0 1 0,0 0 0,0-1 0,1 1 0,-1 0-1,0 1 1,-3 1 0,-10 7-87,0 2 1,1 0-1,1 0 0,0 1 1,0 1-1,2 1 0,-1 0 0,-9 17 1,21-32-13,1 1 1,-1-1 0,1 1 0,-1 0-1,1-1 1,0 1 0,-1-1 0,1 1 0,0 0-1,-1-1 1,1 1 0,0 0 0,0-1-1,0 1 1,0 0 0,0 0 0,0-1-1,0 1 1,0 0 0,0-1 0,0 1-1,0 0 1,0 0 0,0-1 0,0 1-1,1 0 1,-1-1 0,0 1 0,0 0 0,1-1-1,-1 1 1,1-1 0,-1 1 0,0-1-1,1 1 1,-1 0 0,1-1 0,-1 0-1,1 1 1,0-1 0,-1 1 0,1-1-1,-1 0 1,1 1 0,0-1 0,-1 0 0,1 0-1,0 1 1,0-1 0,-1 0 0,1 0-1,0 0 1,49 1 67,-33-2-57,17 0-1,63 2 6,-92 0-16,1-1 0,-1 1-1,1 0 1,-1 0 0,0 1-1,0 0 1,1 0-1,-1 0 1,-1 0 0,1 1-1,0 0 1,-1 0-1,9 7 1,-11-8 10,-1 0-1,1 1 1,-1-1-1,1 1 1,-1-1-1,0 1 1,0-1-1,0 1 1,0 0-1,-1 0 1,1-1-1,-1 1 1,1 0-1,-1 0 1,0 0-1,0-1 1,0 1-1,-1 0 1,1 0-1,-1 0 1,0-1-1,1 1 1,-1 0-1,0-1 1,0 1 0,-1-1-1,1 1 1,-1-1-1,1 1 1,-1-1-1,0 0 1,-2 3-1,-6 7 321,-1-1 1,0 0-1,0-1 0,-19 13 0,9-7-26,-2 0 0,0-2 0,0-1 0,-2-1 0,1-1 0,-2-1 0,-41 10 0,45-19-2148,22-2 1620,-1 1 0,1-1-1,0 1 1,-1-1 0,1 1 0,0-1 0,0 1 0,-1-1 0,1 1 0,0-1 0,0 1-1,0-1 1,-1 1 0,1-1 0,0 1 0,0-1 0,0 1 0,0-1 0,0 0 0,0 1-1,0-1 1,0 1 0,1-1 0,-1 1 0,0-1 0,0 1 0,0-1 0,1 1 0,-1-1-1,0 1 1,1-2 0,11-19-10585</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3.943"/>
    </inkml:context>
    <inkml:brush xml:id="br0">
      <inkml:brushProperty name="width" value="0.025" units="cm"/>
      <inkml:brushProperty name="height" value="0.025" units="cm"/>
    </inkml:brush>
  </inkml:definitions>
  <inkml:trace contextRef="#ctx0" brushRef="#br0">1 35 16752,'0'0'7036,"0"10"-4458,3 30-453,-3-38-2020,1-1 0,-1 0 1,1 1-1,0-1 0,-1 0 0,1 0 0,0 0 1,0 1-1,-1-1 0,1 0 0,0 0 0,0 0 0,0 0 1,0-1-1,1 1 0,-1 0 0,0 0 0,0-1 1,0 1-1,1 0 0,-1-1 0,0 1 0,1-1 1,-1 0-1,0 1 0,1-1 0,-1 0 0,0 0 1,3 0-1,37-4 924,-33 2-1013,-1-1 1,1-1-1,-1 0 0,1 0 0,-1 0 0,12-10 1,-16 12-19,0 0 1,0-1 0,0 1 0,-1-1-1,1 0 1,-1 1 0,1-1 0,-1-1-1,0 1 1,0 0 0,0 0 0,-1-1-1,1 1 1,-1-1 0,0 1 0,0-1-1,1-4 1,-2 7 1,-1 1 0,1-1 0,0 1 0,-1-1 0,1 0 0,-1 1 0,1-1 0,0 1 0,-1-1 0,1 1 0,-1-1 0,0 1 0,1 0 0,-1-1 0,1 1 0,-1 0 0,1-1 0,-1 1 0,0 0 0,1 0 0,-1-1 0,0 1 0,1 0 0,-1 0 0,0 0 0,1 0 0,-1 0 0,0 0 0,0 0 0,1 0 0,-1 0 0,0 0 0,1 1 0,-1-1 0,0 0 0,1 0 0,-1 1 0,1-1 0,-1 0 0,-1 1 0,-29 12 0,27-10-26,1-1 0,-1 1 0,1 0 0,-1 0 0,1 0 0,0 0 0,0 0-1,1 1 1,-1 0 0,1-1 0,-1 1 0,1 0 0,0 0 0,0 0 0,1 0 0,-3 9 0,4-13-129,0 0 0,0 0 0,0 0-1,0 1 1,0-1 0,0 0 0,0 0 0,0 1 0,0-1 0,0 0 0,0 0-1,0 0 1,0 1 0,0-1 0,0 0 0,0 0 0,1 0 0,-1 1 0,0-1 0,0 0-1,0 0 1,0 0 0,0 1 0,0-1 0,1 0 0,-1 0 0,0 0 0,0 0-1,0 0 1,0 1 0,1-1 0,-1 0 0,0 0 0,0 0 0,0 0 0,1 0 0,-1 0-1,0 0 1,0 0 0,0 0 0,1 0 0,-1 0 0,0 0 0,0 0 0,1 0-1,-1 0 1,0 0 0,0 0 0,0 0 0,1 0 0,-1 0 0,0 0 0,1 0-1,1 0-1989,13-1-11970</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4.877"/>
    </inkml:context>
    <inkml:brush xml:id="br0">
      <inkml:brushProperty name="width" value="0.025" units="cm"/>
      <inkml:brushProperty name="height" value="0.025" units="cm"/>
    </inkml:brush>
  </inkml:definitions>
  <inkml:trace contextRef="#ctx0" brushRef="#br0">184 247 4805,'0'0'10580,"9"-7"-7419,25-22 20,-33 28-2937,0 0 0,0 1 0,0-1 0,0 0 0,-1 1 0,1-1 0,0 0 0,-1 0 0,1 0 0,0 0 0,-1 0 0,0 0 0,1 0 0,-1 0 0,1 0-1,-1 0 1,0 0 0,0 0 0,1 0 0,-1 0 0,0-2 0,-1 3-140,1-1 1,0 0-1,-1 1 0,1-1 0,-1 1 1,1-1-1,-1 1 0,0-1 0,1 1 1,-1-1-1,1 1 0,-1 0 0,0-1 1,1 1-1,-1 0 0,0-1 0,0 1 1,1 0-1,-1 0 0,0 0 0,-1-1 1,-39 2 818,36 0-872,0 1 0,-1 0 1,1 1-1,0-1 0,0 1 0,0 0 0,0 0 0,1 1 0,-1-1 0,1 1 0,0 0 0,0 0 0,0 1 0,0-1 0,1 1 0,-6 9 1,5-7-40,1 0 0,-1 0 0,1 0 0,0 1 0,1-1 1,0 1-1,0-1 0,1 1 0,-1 0 0,2 0 0,-1 15 1,2-21-5,-1-1 0,1 1 0,0-1 0,0 0 0,0 1 0,-1-1 0,1 1 1,0-1-1,1 0 0,-1 0 0,0 0 0,0 1 0,0-1 0,1 0 0,-1-1 1,1 1-1,-1 0 0,0 0 0,1-1 0,0 1 0,-1 0 0,1-1 0,-1 0 0,1 1 1,-1-1-1,1 0 0,0 0 0,-1 0 0,1 0 0,0 0 0,-1 0 0,1 0 1,3-1-1,2 0 41,0 0 1,0 0 0,0 0 0,0-1 0,0 0-1,13-6 1,-8 0-25,0 0-1,-1 0 1,1-1-1,-2-1 1,1 0-1,-2 0 1,1-1-1,-1 0 1,8-14 0,-12 18-8,-1-1 0,1 0 1,-2 1-1,1-2 0,-1 1 1,0 0-1,0-1 0,-1 1 1,-1-1-1,1 0 1,-1 1-1,-1-1 0,0 0 1,0 0-1,-3-17 0,1 20-5,0 0 0,0 1 0,-1-1 0,0 1 0,0 0-1,0 0 1,-1 0 0,1 0 0,-1 1 0,-1-1 0,1 1-1,0 0 1,-1 0 0,0 1 0,0-1 0,0 1 0,0 0-1,-1 1 1,1-1 0,-1 1 0,0 0 0,1 0 0,-1 1-1,0 0 1,0 0 0,-11-1 0,7 1-16,-1 0 0,1 1 0,-1 0 0,1 1 1,-1 0-1,1 0 0,-1 1 0,1 1 0,0 0 0,0 0 0,0 1 1,0 0-1,1 1 0,-14 8 0,20-11-149,0 0-1,1 0 1,-1 0-1,1 1 1,0-1 0,0 1-1,0-1 1,0 1 0,0 0-1,0 0 1,1 0 0,0 0-1,-1 0 1,1 0-1,0 0 1,0 1 0,1-1-1,-1 0 1,0 5 0,2-6-265,-1 0 1,0 1-1,1-1 1,0 0 0,-1 0-1,1 0 1,0 1-1,0-1 1,0 0 0,0 0-1,1-1 1,-1 1-1,0 0 1,1 0 0,0 0-1,-1-1 1,1 1 0,0-1-1,0 0 1,-1 1-1,1-1 1,0 0 0,1 0-1,-1 0 1,0 0-1,0 0 1,0-1 0,4 1-1,28 6-7920</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5.202"/>
    </inkml:context>
    <inkml:brush xml:id="br0">
      <inkml:brushProperty name="width" value="0.025" units="cm"/>
      <inkml:brushProperty name="height" value="0.025" units="cm"/>
    </inkml:brush>
  </inkml:definitions>
  <inkml:trace contextRef="#ctx0" brushRef="#br0">102 1 18546,'0'0'11434,"-50"80"-10473,33-39-480,2 4-257,4-4-128,6-1-64,2-6-32,3-6-160,0-9-673,7-7-224,4-10-544,-3-2-1570,-1 0-2371,-1-14-5860</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5.562"/>
    </inkml:context>
    <inkml:brush xml:id="br0">
      <inkml:brushProperty name="width" value="0.025" units="cm"/>
      <inkml:brushProperty name="height" value="0.025" units="cm"/>
    </inkml:brush>
  </inkml:definitions>
  <inkml:trace contextRef="#ctx0" brushRef="#br0">0 439 7495,'0'0'18994,"64"18"-17649,-22-28-384,8-3-384,-1-3-449,-2 0-32,-6 1-96,-6 0-737,-7 2-832,-12-2-865,-9 1-1090,-7-1-544,-3-2-2978</inkml:trace>
  <inkml:trace contextRef="#ctx0" brushRef="#br0" timeOffset="1">41 1 13837,'0'0'12236,"74"4"-10923,-27 0-833,2 0-352,0-1-128,-1 2-1249,-12-2-2018,-8 2-1890,-11 0-7174</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5.887"/>
    </inkml:context>
    <inkml:brush xml:id="br0">
      <inkml:brushProperty name="width" value="0.025" units="cm"/>
      <inkml:brushProperty name="height" value="0.025" units="cm"/>
    </inkml:brush>
  </inkml:definitions>
  <inkml:trace contextRef="#ctx0" brushRef="#br0">0 75 16912,'0'0'7783,"72"2"-5797,-28-2-448,12-5-609,7-3-577,3-2-224,0 0-64,-4 0-32,-9 2-448,-8 1-801,-9 2-897,-11 1-897,-2-1-1409,-5 0-2019</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6.358"/>
    </inkml:context>
    <inkml:brush xml:id="br0">
      <inkml:brushProperty name="width" value="0.025" units="cm"/>
      <inkml:brushProperty name="height" value="0.025" units="cm"/>
    </inkml:brush>
  </inkml:definitions>
  <inkml:trace contextRef="#ctx0" brushRef="#br0">254 232 17008,'0'0'8339,"2"-9"-5238,4-27-1019,-6 35-2025,0 0-1,-1 0 1,1 1 0,0-1-1,0 0 1,-1 0-1,1 1 1,0-1 0,-1 0-1,1 1 1,-1-1-1,1 0 1,-1 1 0,1-1-1,-1 0 1,1 1-1,-1-1 1,1 1 0,-1-1-1,0 1 1,1 0-1,-1-1 1,0 1-1,0 0 1,1-1 0,-1 1-1,0 0 1,0 0-1,1 0 1,-1-1 0,0 1-1,-1 0 1,-30 0 246,25 1-253,-1 0-48,-1 0 0,0 1 1,1-1-1,0 2 0,-1 0 0,1 0 0,0 0 0,0 1 1,1 0-1,-1 0 0,1 1 0,0 0 0,-8 7 1,10-7-13,0 0 0,0-1 0,0 2 1,0-1-1,1 0 0,0 1 1,1 0-1,-1 0 0,1 0 0,0 0 1,0 1-1,1-1 0,0 1 1,0-1-1,0 1 0,1 0 1,0 8-1,1-13 10,-1-1 1,1 0 0,1 1-1,-1-1 1,0 0-1,0 1 1,0-1-1,1 0 1,-1 1 0,1-1-1,-1 0 1,1 0-1,-1 0 1,1 1-1,0-1 1,-1 0 0,1 0-1,0 0 1,0 0-1,0 0 1,0 0-1,0 0 1,0-1 0,0 1-1,0 0 1,0-1-1,3 2 1,-1-1 4,1 0 0,-1 0 0,1-1 0,0 0 0,-1 1 0,1-1 1,0-1-1,-1 1 0,1 0 0,4-2 0,4-1 10,0 0-1,-1-1 1,0 0 0,1-1-1,16-10 1,-13 5-15,-1-2 0,1 0 0,-2 0 0,0-1 0,0-1 0,12-18 0,-18 22 0,-1 1 0,0-1 0,0 0 0,-1-1 0,-1 1 0,1-1 0,-2 0 0,0 0 0,0-1 0,-1 1 0,1-13 0,-3 21 0,0 0 0,0 0 0,0 0 0,0 0 0,-1 0 0,0 0 0,1 0 0,-1 0 0,0 0 0,0 1 0,-1-1 0,1 0 0,-1 1 0,1-1 0,-1 1 0,0-1 0,0 1 0,0 0 0,-4-4 0,1 2 0,0 1 0,0 0 0,-1 0 0,1 0 0,-1 0 0,0 1 0,1 0 0,-1 1 0,-9-2 0,0 0 0,0 2 0,1 0 0,-1 1 0,0 0 0,0 1 0,1 1 0,-26 6 0,33-6-223,-1 1-1,1 0 1,0 0-1,0 1 1,0 0-1,0 0 1,0 1-1,-6 5 1,10-7 23,0 0 1,0 0 0,1 0-1,-1 0 1,1 1 0,-1-1-1,1 0 1,0 1-1,0 0 1,1 0 0,-1-1-1,1 1 1,-1 0 0,1 0-1,1 0 1,-1 0-1,0 5 1,1-8-31,0 0 1,0 0-1,0 0 1,0 0-1,0 0 1,1 0-1,-1 0 1,0 0-1,0 0 1,1 0-1,-1-1 0,0 1 1,1 0-1,-1 0 1,1 0-1,0 0 1,-1-1-1,1 1 1,-1 0-1,1 0 0,0-1 1,0 1-1,-1-1 1,1 1-1,0-1 1,0 1-1,0-1 1,0 1-1,-1-1 0,1 0 1,0 1-1,0-1 1,0 0-1,0 0 1,0 0-1,0 0 1,1 1-1,27 3-7099</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6.701"/>
    </inkml:context>
    <inkml:brush xml:id="br0">
      <inkml:brushProperty name="width" value="0.025" units="cm"/>
      <inkml:brushProperty name="height" value="0.025" units="cm"/>
    </inkml:brush>
  </inkml:definitions>
  <inkml:trace contextRef="#ctx0" brushRef="#br0">27 1 5221,'0'0'27546,"5"56"-27546,-10-25 0,-1-1 0,-1-5 0,2-2 0,0-5-1698,2-12-1889</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57.059"/>
    </inkml:context>
    <inkml:brush xml:id="br0">
      <inkml:brushProperty name="width" value="0.025" units="cm"/>
      <inkml:brushProperty name="height" value="0.025" units="cm"/>
    </inkml:brush>
  </inkml:definitions>
  <inkml:trace contextRef="#ctx0" brushRef="#br0">0 0 23190,'0'0'9577</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7.124"/>
    </inkml:context>
    <inkml:brush xml:id="br0">
      <inkml:brushProperty name="width" value="0.025" units="cm"/>
      <inkml:brushProperty name="height" value="0.025" units="cm"/>
    </inkml:brush>
  </inkml:definitions>
  <inkml:trace contextRef="#ctx0" brushRef="#br0">1628 8 64,'-399'-7'6294,"292"10"-5290,-195 33 1,246-25-825,0 2 0,2 3 1,0 3-1,0 2 1,-49 27-1,68-29 120,2 2-1,0 1 1,1 2-1,1 1 1,2 2-1,0 0 1,2 2-1,-27 38 1,36-41-273,1 0-1,1 2 1,1 0 0,2 0 0,1 2 0,1-1-1,2 2 1,1-1 0,1 1 0,2 0 0,1 1-1,1-1 1,2 1 0,1 0 0,1-1 0,2 1-1,10 44 1,-7-47-231,2 1 0,2-1 0,0 0 0,2-1 0,1-1 0,1 0 0,2 0 0,0-2-1,2 0 1,1-1 0,0 0 0,2-2 0,1-1 0,0 0 0,2-2 0,0 0 0,1-2 0,33 17 0,-6-9 353,2-3 1,0-2-1,1-2 1,1-3-1,85 12 1,293 8 266,-113-35-799,-202-6 2354,-1-5 1,123-28 0,-167 21-513,1-2 0,-2-4 0,-1-3 0,81-43 1,-97 39-942,-1-3-1,-2-1 1,52-47 0,-66 48-467,-2-1-1,-2-2 0,-1-2 0,-2-1 1,35-57-1,-50 69-41,-2-1 1,0 0-1,-3 0 0,0-2 1,-2 1-1,-1-1 0,-2-1 1,0 1-1,2-51 0,-9 67 4,0 1 0,-1-1-1,-1 0 1,0 0 0,-1 1-1,0 0 1,-1-1 0,-1 1-1,0 1 1,-1-1 0,-1 1 0,0 0-1,-10-14 1,3 9 17,-1 0 0,0 0-1,-2 2 1,0 0 0,-1 1 0,0 1 0,-36-21 0,2 7 11,-1 3 0,-1 1 0,-1 3 0,-1 3 0,-87-18 0,-298-27-4029,257 45-1933</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9.911"/>
    </inkml:context>
    <inkml:brush xml:id="br0">
      <inkml:brushProperty name="width" value="0.025" units="cm"/>
      <inkml:brushProperty name="height" value="0.025" units="cm"/>
    </inkml:brush>
  </inkml:definitions>
  <inkml:trace contextRef="#ctx0" brushRef="#br0">0 60 6246,'0'0'15535,"80"-37"-14703,-32 37-95,7 0-192,6 1-321,1-1-128,-2 0-545,-9 0-2049,-10-9-1794,-14-5-3651</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52.864"/>
    </inkml:context>
    <inkml:brush xml:id="br0">
      <inkml:brushProperty name="width" value="0.025" units="cm"/>
      <inkml:brushProperty name="height" value="0.025" units="cm"/>
    </inkml:brush>
  </inkml:definitions>
  <inkml:trace contextRef="#ctx0" brushRef="#br0">15 1 14318,'0'0'6886,"-2"11"-5605,-6 47-152,3 0-1,5 112 0,2-71-701,47 1645 2680,-32-1002-2354,0-14 181,15-460-741,-17-172 479,-12-65-607,-2 47 1,-1-50-117,-11-33-13717,1-6 208</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0.317"/>
    </inkml:context>
    <inkml:brush xml:id="br0">
      <inkml:brushProperty name="width" value="0.025" units="cm"/>
      <inkml:brushProperty name="height" value="0.025" units="cm"/>
    </inkml:brush>
  </inkml:definitions>
  <inkml:trace contextRef="#ctx0" brushRef="#br0">150 0 17649,'0'0'3251,"-10"4"-1404,-28 12-470,36-14-1294,0 0 0,1-1 0,-1 1 0,1 0 0,-1 0 1,1 0-1,0 0 0,-1 0 0,1 0 0,0 0 0,0 0 0,1 0 0,-1 1 0,0-1 0,1 0 0,-1 0 0,1 1 0,0-1 0,0 0 0,0 1 0,0-1 1,0 0-1,1 1 0,0 2 0,-1 5 114,-1 175 541,-18 344 2790,-3-333-3157,0-8 495,2 209 0,20-395-866,0 1 0,1 0 0,-1-1 0,0 1 0,1 0 0,0-1 0,0 1 0,0-1 0,0 1 0,0-1 0,0 1 0,0-1 0,1 0 0,-1 1 0,1-1 0,0 0 0,0 0 0,0 0 0,0 0 0,2 1 0,1 0 0,0 0 0,0 0 0,0-1 0,0 0 0,1 0 0,-1 0 0,1-1 0,-1 0 0,8 1 0,4 0 0,-1-2 0,1 0 0,0-1 0,-1 0 0,32-8 0,65-25-1665,-42 1-4336,-36 10-9267</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8.932"/>
    </inkml:context>
    <inkml:brush xml:id="br0">
      <inkml:brushProperty name="width" value="0.025" units="cm"/>
      <inkml:brushProperty name="height" value="0.025" units="cm"/>
    </inkml:brush>
  </inkml:definitions>
  <inkml:trace contextRef="#ctx0" brushRef="#br0">15 0 8552,'0'0'19939,"1"13"-18316,-8 83-165,2-67-1060,3 1 1,1 56-1,1-83-667,1-1 0,-1 1 0,1 0 0,0-1 0,0 1 0,0-1 0,0 0 0,1 1 0,-1-1 0,1 0 0,-1 0 0,1 1 0,0-1 0,0-1 0,2 3 0,-3-3 8,0 0 0,1 0 1,-1 0-1,0 0 0,1-1 0,-1 1 0,0 0 1,1-1-1,-1 1 0,1-1 0,-1 1 0,1-1 1,0 0-1,-1 0 0,1 0 0,-1 0 0,1 0 1,-1 0-1,1 0 0,-1 0 0,1-1 0,-1 1 1,1 0-1,-1-1 0,1 0 0,-1 1 0,1-1 1,1-1-1,10-12-7250</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49.271"/>
    </inkml:context>
    <inkml:brush xml:id="br0">
      <inkml:brushProperty name="width" value="0.025" units="cm"/>
      <inkml:brushProperty name="height" value="0.025" units="cm"/>
    </inkml:brush>
  </inkml:definitions>
  <inkml:trace contextRef="#ctx0" brushRef="#br0">0 31 12492,'0'0'17616,"68"16"-17423,-18-16-129,1 0-385,1-10-2177,3-6-3396,4-4-7686</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1.829"/>
    </inkml:context>
    <inkml:brush xml:id="br0">
      <inkml:brushProperty name="width" value="0.025" units="cm"/>
      <inkml:brushProperty name="height" value="0.025" units="cm"/>
    </inkml:brush>
  </inkml:definitions>
  <inkml:trace contextRef="#ctx0" brushRef="#br0">120 321 4805,'0'0'1179,"11"-11"3775,-3 3-4011,43-48 3347,-47 51-3543,-1 1 0,1-1 0,-1 0 0,0 0 0,0 0 0,-1-1-1,0 1 1,0-1 0,0 1 0,0-1 0,-1 0 0,1-6-1,-3 11-605,1 0 0,-1 0 0,0 0 0,0 0 0,0 0 0,0 0 0,0 0-1,0 1 1,0-1 0,0 0 0,0 1 0,0-1 0,0 1 0,0-1 0,0 1-1,0-1 1,-1 1 0,1 0 0,0 0 0,0 0 0,0-1 0,-1 1 0,1 0-1,0 1 1,0-1 0,-1 0 0,0 0 0,-39 4 217,34-2-313,0 1 0,0 0 0,1 0 0,-1 1 0,1 0 0,0 0 0,0 0 0,0 1 0,0 0 0,1 0 0,0 1 0,0-1 0,1 1 0,-1 0 0,1 0 0,0 1 0,1-1 0,0 1 0,0 0 0,0 0 0,1 0 0,0 0 0,0 0 0,1 1 0,0-1 0,0 0 0,1 14 0,0-19-25,1-1 0,-1 1 0,1 0 0,0 0 0,0-1 0,0 1 0,0 0 0,0-1 0,0 1 0,0-1 1,1 1-1,-1-1 0,0 0 0,1 1 0,-1-1 0,1 0 0,-1 0 0,1 0 0,0 0 0,0 0 0,-1-1 0,1 1 0,0 0 0,0-1 0,0 1 0,0-1 0,0 0 0,-1 0 0,1 0 0,3 0 0,4 1 28,1-1 0,-1 0-1,1-1 1,18-3 0,-15 0-29,0 0 0,-1-1 1,1 0-1,-1-1 1,0 0-1,-1-1 0,0-1 1,19-15-1,-16 11 2,0-1 0,-1-1-1,0 0 1,-1-1 0,16-26 0,-25 36-16,0 0-1,0 0 1,0 0 0,-1-1 0,0 1 0,0-1 0,0 0 0,-1 1 0,0-1 0,0 0 0,0 0 0,-1 0 0,0 0 0,0 0 0,-1 0 0,1 0 0,-1 0 0,-2-6 0,1 8-2,0-1 0,-1 1 0,1 0 0,-1 1 0,0-1 0,0 0 0,0 1 0,0-1 0,-1 1 0,0 0 0,1 0 0,-1 1 0,0-1 0,0 1-1,0 0 1,-1 0 0,1 0 0,-1 0 0,1 1 0,-1 0 0,1 0 0,-1 0 0,-5 0 0,-8-1-3,1 0 0,-1 1 0,0 1 0,0 1 0,0 1 0,-26 5 0,31-4 0,1 0 0,0 1 0,0 0 0,1 1 0,-1 0 0,1 1 0,0 0 0,0 1 0,-19 16 0,30-23-44,-1 0 0,1 1 0,0-1 0,-1 0 0,1 0 0,0 0 0,-1 1 0,1-1 0,0 0 1,-1 1-1,1-1 0,0 0 0,0 0 0,-1 1 0,1-1 0,0 0 0,0 1 0,-1-1 0,1 1 0,0-1 0,0 0 0,0 1 0,0-1 0,0 1 0,0-1 0,0 0 0,0 1 0,0-1 0,0 1 1,0-1-1,0 0 0,0 1 0,0-1 0,0 1 0,0-1 0,0 0 0,0 1 0,1-1 0,-1 1 0,0-1 0,0 0 0,0 1 0,1-1 0,-1 0 0,0 1 0,1-1 0,25 6-4950,35-8-6566,-30-3 744</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2.157"/>
    </inkml:context>
    <inkml:brush xml:id="br0">
      <inkml:brushProperty name="width" value="0.025" units="cm"/>
      <inkml:brushProperty name="height" value="0.025" units="cm"/>
    </inkml:brush>
  </inkml:definitions>
  <inkml:trace contextRef="#ctx0" brushRef="#br0">93 0 8456,'0'0'21028,"-6"13"-19736,-10 21-1043,2 1 0,1 1-1,2 0 1,2 1 0,1 0 0,1 0 0,-1 56 0,8-91-249,0-1 0,0 1 1,0 0-1,0 0 0,1 0 0,-1 0 0,1 0 1,-1-1-1,1 1 0,0 0 0,0 0 0,-1-1 1,1 1-1,0 0 0,1-1 0,-1 1 0,0-1 1,0 0-1,1 1 0,-1-1 0,0 0 0,3 2 1,0-1-1,-1-1 1,1 1-1,0-1 1,0 1-1,0-1 0,0 0 1,0 0-1,0-1 1,8 1-1,4-1-9,0-1 0,0-1-1,0-1 1,22-5 0,-12 1-298,11-3-1587,-14 2-3075</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2.517"/>
    </inkml:context>
    <inkml:brush xml:id="br0">
      <inkml:brushProperty name="width" value="0.025" units="cm"/>
      <inkml:brushProperty name="height" value="0.025" units="cm"/>
    </inkml:brush>
  </inkml:definitions>
  <inkml:trace contextRef="#ctx0" brushRef="#br0">1 90 11563,'0'0'9588,"9"2"-7122,40 3 32,0-1 0,82-6 0,111-21-1719,-121 10-607,-45 8-472,54-7-2260,-48-8-2838,-63 12 1743,-11-1-2150,-7 1-3254</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3.043"/>
    </inkml:context>
    <inkml:brush xml:id="br0">
      <inkml:brushProperty name="width" value="0.025" units="cm"/>
      <inkml:brushProperty name="height" value="0.025" units="cm"/>
    </inkml:brush>
  </inkml:definitions>
  <inkml:trace contextRef="#ctx0" brushRef="#br0">227 173 1057,'0'0'20243,"-11"-4"-17296,6 0-2703,-1 1 0,0 1 0,-1-1 0,1 1 0,0 0 0,-1 1 0,1-1 1,-1 1-1,1 0 0,-1 1 0,0 0 0,1 0 0,-1 0 0,1 1 0,-1 0 0,1 0 0,-1 1 0,1 0 0,-1 0 0,1 0 0,0 1 0,0 0 1,0 0-1,-7 5 0,8-3-177,0-1 0,1 1 0,0 0 0,0 1 0,0-1 0,1 1 0,-1 0 0,1-1 0,1 1 0,-1 1 0,1-1 0,0 0 0,1 1 0,-1-1 0,1 1 0,0-1 0,1 9 0,-1-11-46,1-1-1,1 1 0,-1-1 1,1 1-1,-1 0 1,1-1-1,0 1 0,0-1 1,0 0-1,1 1 0,-1-1 1,1 0-1,0 0 1,0 0-1,0 0 0,0 0 1,1 0-1,-1-1 1,1 1-1,0-1 0,-1 1 1,1-1-1,0 0 0,0 0 1,0-1-1,1 1 1,-1 0-1,0-1 0,1 0 1,-1 0-1,1 0 0,5 1 1,1-2-7,1 1 1,0-1-1,0-1 1,-1 0-1,1 0 1,0-1-1,-1 0 1,0-1-1,1 0 1,-1-1-1,0 0 1,-1-1-1,1 0 1,-1 0-1,0-1 1,0 0-1,0 0 0,-1-1 1,9-10-1,-8 9 0,-1-1 0,0 1 0,-1-1 0,0-1 0,-1 0 0,1 0-1,-2 0 1,0 0 0,0-1 0,-1 0 0,0 0 0,0 0 0,-2 0 0,1-1-1,-1 0 1,-1 1 0,0-21 0,-1 28-14,-1 1 0,0-1 0,1 1 0,-1-1 0,0 1 0,-1-1 0,1 1 0,-1 0 0,1 0 0,-1-1 0,0 1 0,0 0 0,0 1 0,-1-1 0,1 0 0,-1 1 0,0-1 0,-3-2 0,0 1 0,0 0 0,-1 1 0,1 0 0,-1 0 0,1 1 0,-1-1 0,0 2 0,0-1 0,-8 0 0,3 0 0,-1 1 0,1 1 0,-1 0 0,1 0 0,-1 1 0,1 1 0,-1 0 0,1 1 0,0 1 0,-18 6 0,-15 19-863,44-28 787,-1 0 0,0 0 0,1 0 0,-1 0 0,1 0 0,0 1 0,-1-1 1,1 0-1,0 1 0,0-1 0,0 1 0,0 0 0,0-1 0,0 1 1,0 0-1,0 0 0,1-1 0,-1 1 0,1 0 0,-1 0 0,1 0 1,0 0-1,0 0 0,0 2 0,2-3-448,0 0-1,0 0 1,0 0-1,0 0 1,0 0-1,0-1 1,0 1-1,0-1 1,1 0-1,-1 0 1,0 1 0,0-1-1,0-1 1,1 1-1,-1 0 1,3-1-1,3 1-1956,20 0-5367</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3.401"/>
    </inkml:context>
    <inkml:brush xml:id="br0">
      <inkml:brushProperty name="width" value="0.025" units="cm"/>
      <inkml:brushProperty name="height" value="0.025" units="cm"/>
    </inkml:brush>
  </inkml:definitions>
  <inkml:trace contextRef="#ctx0" brushRef="#br0">1 1 21140,'0'0'11627,"18"62"-11627,-10-39 0,3-1 0,4-3 0,6-6 0,4-5 0,1-8 0,2 0-1954,-1-10-2562,-5-10-1282,-3-4-832,-2 2-4484</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3.761"/>
    </inkml:context>
    <inkml:brush xml:id="br0">
      <inkml:brushProperty name="width" value="0.025" units="cm"/>
      <inkml:brushProperty name="height" value="0.025" units="cm"/>
    </inkml:brush>
  </inkml:definitions>
  <inkml:trace contextRef="#ctx0" brushRef="#br0">160 283 12268,'0'0'11274,"-47"73"-8167,24-37-1345,-3 6-673,4-3-32,4-2-224,3-3-513,7-6-288,7-9 0,1-11-1377,6-8-2915,9-3-4517</inkml:trace>
  <inkml:trace contextRef="#ctx0" brushRef="#br0" timeOffset="1">452 1 25240,'0'0'7527</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4.476"/>
    </inkml:context>
    <inkml:brush xml:id="br0">
      <inkml:brushProperty name="width" value="0.025" units="cm"/>
      <inkml:brushProperty name="height" value="0.025" units="cm"/>
    </inkml:brush>
  </inkml:definitions>
  <inkml:trace contextRef="#ctx0" brushRef="#br0">364 313 11243,'0'0'12262,"-7"-9"-9769,2 3-2097,3 3-285,-1 0 0,1 0 1,0 0-1,-1 1 0,1-1 0,-1 1 1,1 0-1,-1-1 0,0 1 0,0 0 1,0 1-1,-1-1 0,1 1 1,0-1-1,-1 1 0,1 0 0,0 0 1,-1 0-1,-7 0 0,-9 1 100,-1 0 0,1 2 0,-36 6-1,50-6-183,-1-1 0,0 1 0,0 1-1,1 0 1,0-1 0,-1 2-1,1-1 1,0 1 0,1 0-1,-1 0 1,1 1 0,0-1 0,0 1-1,-8 10 1,11-13-1,1-1 0,0 1 0,0-1 1,0 1-1,0 0 0,0-1 0,0 1 0,0 0 1,1 0-1,-1 0 0,1 0 0,-1 0 0,1 0 1,0-1-1,0 1 0,-1 0 0,1 0 0,1 0 1,-1 4-1,1-5-12,0 1 1,0-1 0,-1 0 0,1 0 0,0 0-1,0 0 1,0 0 0,0 0 0,0 0-1,1 0 1,-1 0 0,0 0 0,0-1 0,1 1-1,-1-1 1,0 1 0,1-1 0,-1 1-1,0-1 1,3 1 0,3 0 11,-1-1-1,0 1 1,1-1-1,-1 0 1,1-1 0,-1 0-1,1 0 1,-1 0-1,0-1 1,12-4 0,-5 0 3,0-2 0,0 0 0,-1 0 0,0-1 1,-1-1-1,0 0 0,0-1 0,-1 0 1,14-20-1,-17 22 60,-1-1 0,0 0 1,-1 0-1,0 0 0,0-1 1,-1 1-1,-1-1 0,0 0 1,0 0-1,-1-1 0,0 1 1,-1 0-1,-1-14 0,0 20-82,-1 1 0,1-1 0,-1 0 0,-1 1-1,1 0 1,-1-1 0,1 1 0,-1 0 0,0-1-1,-1 1 1,1 0 0,-1 1 0,0-1 0,0 0-1,0 1 1,0 0 0,-1-1 0,1 1 0,-1 0-1,0 1 1,0-1 0,0 1 0,0 0 0,0 0-1,0 0 1,-1 0 0,1 1 0,-1 0 0,1 0 0,-9-1-1,4 0-3,-1 2-1,1-1 0,0 1 1,0 0-1,-1 1 0,1 0 0,0 0 1,0 1-1,0 0 0,0 1 1,0 0-1,1 0 0,-1 1 1,-15 9-1,12-4 3,-1 1 1,1 1-1,-16 18 0,24-25-12,1 0-1,-1 0 0,1 1 1,0 0-1,0-1 1,1 1-1,-1 0 0,1 0 1,0 1-1,0-1 0,1 0 1,0 1-1,-1 9 1,2-14-73,0 0 0,0-1 1,1 1-1,-1 0 1,0 0-1,1 0 0,-1 0 1,1 0-1,-1 0 1,1 0-1,-1-1 1,1 1-1,0 0 0,-1 0 1,1-1-1,0 1 1,0 0-1,-1-1 0,1 1 1,0-1-1,0 1 1,0-1-1,0 1 0,0-1 1,0 0-1,0 1 1,0-1-1,0 0 0,0 0 1,0 0-1,1 0 1,41 2-4146,-32-3 2439,24 1-4268,3-1-3080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55.603"/>
    </inkml:context>
    <inkml:brush xml:id="br0">
      <inkml:brushProperty name="width" value="0.025" units="cm"/>
      <inkml:brushProperty name="height" value="0.025" units="cm"/>
    </inkml:brush>
  </inkml:definitions>
  <inkml:trace contextRef="#ctx0" brushRef="#br0">0 481 6406,'0'0'17718,"9"-4"-15828,8-5-1295,-1-2 0,0 0 0,0-1 0,-1 0 0,-1-1 0,0-1-1,23-31 1,0-4 197,41-72-1,-58 85-654,0-1 0,24-69 0,-78 284-137,20-114 0,4-25 0,2 1 0,1 0 0,0 47 0,7-85-140,0-1 0,1 1 0,0-1 0,-1 1 0,1-1 0,0 1 0,0-1 0,0 0 0,0 0 0,0 1 0,0-1 0,0 0 1,0 0-1,1 0 0,-1 0 0,0 0 0,1 0 0,-1-1 0,1 1 0,-1 0 0,1-1 0,2 2 0</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4.863"/>
    </inkml:context>
    <inkml:brush xml:id="br0">
      <inkml:brushProperty name="width" value="0.025" units="cm"/>
      <inkml:brushProperty name="height" value="0.025" units="cm"/>
    </inkml:brush>
  </inkml:definitions>
  <inkml:trace contextRef="#ctx0" brushRef="#br0">36 0 19635,'0'0'9032,"-15"53"-7623,10-21-95,-2 3-353,3 3-545,0-2-416,4-3 0,0-3 0,0-3 0,7-6 0,1-5-1185,0-3-1378,-2-5-1921</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5.190"/>
    </inkml:context>
    <inkml:brush xml:id="br0">
      <inkml:brushProperty name="width" value="0.025" units="cm"/>
      <inkml:brushProperty name="height" value="0.025" units="cm"/>
    </inkml:brush>
  </inkml:definitions>
  <inkml:trace contextRef="#ctx0" brushRef="#br0">0 409 16432,'0'0'8680,"58"12"-7239,-14-12-256,9-7-544,3-4-321,1-2-256,-8-3-64,-9 1-160,-11 0-897,-13 0-801,-12-3-544,-4 1-192,-6-4-1795,-10-6-3778</inkml:trace>
  <inkml:trace contextRef="#ctx0" brushRef="#br0" timeOffset="1">87 0 16111,'0'0'9898,"84"13"-8169,-38-9-896,8 1-609,-4 0-192,-1-2-512,-7 0-2467,-10 0-2818,-8 0-5254</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5.519"/>
    </inkml:context>
    <inkml:brush xml:id="br0">
      <inkml:brushProperty name="width" value="0.025" units="cm"/>
      <inkml:brushProperty name="height" value="0.025" units="cm"/>
    </inkml:brush>
  </inkml:definitions>
  <inkml:trace contextRef="#ctx0" brushRef="#br0">1 104 14734,'0'0'11082,"86"-8"-9160,-22-4-576,12-2-546,7-1-383,6 2-225,-2 1-128,-6 3-32,-10 3-32,-11 2-929,-12 0-1185,-13 2-1185,-11 0-1538,-12 0-3619</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5.954"/>
    </inkml:context>
    <inkml:brush xml:id="br0">
      <inkml:brushProperty name="width" value="0.025" units="cm"/>
      <inkml:brushProperty name="height" value="0.025" units="cm"/>
    </inkml:brush>
  </inkml:definitions>
  <inkml:trace contextRef="#ctx0" brushRef="#br0">208 294 9161,'0'0'8568,"8"-9"-3454,25-31-1329,-32 39-3696,0-1 0,0 1 0,0 0 0,0-1 0,0 1 0,0-1 0,0 1 0,-1-1 0,1 1 0,-1-1 0,1 0 0,-1 1 0,1-1 0,-1 0 0,0 1 0,0-1 0,0 0 0,0 1 0,0-1 0,-1-2 0,1 3 7,-1 0-1,0 0 1,1 0 0,-1 0-1,0 0 1,0 0 0,0 0-1,0 0 1,0 0 0,0 1-1,0-1 1,0 0 0,0 1-1,0-1 1,-1 1 0,1-1-1,0 1 1,0 0 0,0-1 0,-2 1-1,-5-1 282,0 0 0,-1 1 0,1 0-1,0 0 1,-16 3 0,14 0-377,0 1 0,0 0 0,1 0 0,0 1 0,0 0 0,0 0 0,1 1 0,-1 1 0,1-1 0,1 1 0,-1 0 0,1 1 0,0 0 0,1 0 0,0 0 0,0 1 0,1 0 0,0 0 0,1 1 0,0-1 0,0 1 0,1 0 0,0 0 0,-2 15 0,5-23 0,0 0 0,0 0 0,0 0 0,0 0 0,0 0 0,1 0 0,-1 0 0,0 0 0,1 0 0,-1 0 0,1 0 0,0 0 0,0 0 0,0-1 0,0 1 0,0 0 0,0 0 0,0-1 0,1 1 0,-1-1 0,0 1 0,3 1 0,-1-2 0,0 1 0,0-1 0,0 0 0,0 1 0,0-2 0,0 1 0,1 0 0,-1-1 0,0 1 0,0-1 0,1 0 0,5-1 0,1 0 0,0 0 0,0-1 0,-1-1 0,1 1 0,-1-2 0,1 1 0,-1-1 0,13-8 0,-5 0 0,-1-1 0,0 0 0,-1-1 0,-1 0 0,0-2 0,-1 1 0,13-21 0,-19 26 0,0-1 0,-1 0 0,-1-1 0,0 1 0,-1-1 0,0 0 0,0 0 0,-1-1 0,-1 1 0,0-1 0,-1 1 0,0-24 0,-2 32-2,1 0-1,-1 0 1,0 0 0,0 0 0,-1 0-1,1 0 1,-1 0 0,0 0 0,0 0-1,0 1 1,0-1 0,-1 1-1,1-1 1,-1 1 0,0 0 0,0 0-1,0 0 1,-1 1 0,-3-4 0,0 2-13,0 0 0,0 1-1,0 0 1,-1 0 0,1 0 0,-1 1 0,1 0 0,-1 1 0,0-1 0,-10 1 0,10 1-15,0 0 0,0 0 0,1 1 0,-1 0 0,0 0 0,1 1 0,-1 0 0,1 0 0,0 1 0,-12 5 0,16-6 4,-1 0-1,0 1 0,1-1 0,-1 1 0,1 0 0,0 0 0,0 0 0,0 0 0,1 1 1,-1-1-1,1 1 0,-1 0 0,1-1 0,1 1 0,-1 0 0,0 0 0,1 0 0,0 0 1,-1 6-1,1-7-287,0-1 0,1 1 0,-1-1 1,1 1-1,-1 0 0,1-1 0,0 1 0,0-1 1,1 1-1,-1 0 0,0-1 0,1 1 1,0-1-1,-1 1 0,1-1 0,0 1 0,0-1 1,0 1-1,1-1 0,-1 0 0,1 0 1,-1 0-1,1 1 0,0-2 0,-1 1 0,1 0 1,0 0-1,1 0 0,-1-1 0,0 0 1,0 1-1,0-1 0,1 0 0,-1 0 0,5 1 1,23 4-5794</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6.330"/>
    </inkml:context>
    <inkml:brush xml:id="br0">
      <inkml:brushProperty name="width" value="0.025" units="cm"/>
      <inkml:brushProperty name="height" value="0.025" units="cm"/>
    </inkml:brush>
  </inkml:definitions>
  <inkml:trace contextRef="#ctx0" brushRef="#br0">88 137 20916,'0'0'10282,"-12"50"-8713,-3-24-1569,-3 1 0,2 1 0,4-1 0,2-4 0,6-5 0,4-9 0,0-6 0,3-3-2434,6-13-1634,2-11-3267,0-7-9481</inkml:trace>
  <inkml:trace contextRef="#ctx0" brushRef="#br0" timeOffset="1">51 1 21845,'0'0'8520</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8.980"/>
    </inkml:context>
    <inkml:brush xml:id="br0">
      <inkml:brushProperty name="width" value="0.025" units="cm"/>
      <inkml:brushProperty name="height" value="0.025" units="cm"/>
    </inkml:brush>
  </inkml:definitions>
  <inkml:trace contextRef="#ctx0" brushRef="#br0">36 50 6726,'-27'0'11072,"18"0"-8190,18 0 701,54-3-2474,114-21-1,-47 4-1040,-127 20-63,1-1-3,1 1 0,-1-1-1,1 1 1,-1 0 0,0 0 0,1 0-1,8 2 1,-5 9 191,-12 14 337,-20 36 777,11-32-1124,1 1-1,2 0 1,1 1-1,1 0 1,-4 42-1,10 7-133,13 135-1,-4-148-23,-3 0 0,-3 0 1,-10 82-1,8-142-11,-1 14 289,-2-1 1,0 0 0,-1 0 0,-12 32 0,15-47-250,0 0-1,-1-1 1,1 0 0,-1 1 0,0-1-1,0 0 1,0-1 0,-1 1 0,1 0 0,-1-1-1,0 0 1,0 0 0,0 0 0,0 0-1,-1-1 1,1 0 0,-1 1 0,1-2-1,-1 1 1,0 0 0,0-1 0,0 0-1,0 0 1,-8 0 0,11-1-73,0 0 0,1 1 0,-1-1 0,0 0 0,1 0 0,-1 0 0,0-1 0,1 1 1,-1 0-1,1-1 0,-1 1 0,0-1 0,1 1 0,-1-1 0,1 0 0,-1 0 0,1 0 0,0 1 0,-1-1 0,1-1 0,0 1 0,0 0 0,-1 0 0,1 0 0,-1-2 1,2 1-153,-1-1 1,1 1-1,-1 0 1,1-1-1,0 1 1,0 0-1,0-1 1,0 1-1,0 0 1,0-1-1,1 1 1,-1 0-1,1-1 1,0 1-1,0 0 1,0 0-1,0 0 1,2-4-1,10-17-8599,2-4-6947</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59.853"/>
    </inkml:context>
    <inkml:brush xml:id="br0">
      <inkml:brushProperty name="width" value="0.025" units="cm"/>
      <inkml:brushProperty name="height" value="0.025" units="cm"/>
    </inkml:brush>
  </inkml:definitions>
  <inkml:trace contextRef="#ctx0" brushRef="#br0">180 375 5669,'0'0'5013,"10"-1"-2365,-4-1-2004,-1 1 1,1-1-1,0-1 0,-1 1 1,1-1-1,-1 1 1,1-1-1,8-8 0,-12 10-363,-1 0 0,1-1 0,0 0 0,-1 1 0,1-1 0,-1 0 0,1 0 0,-1 0 0,0 0 0,1 0 0,-1 0 0,-1 0-1,1 0 1,0 0 0,0-1 0,-1 1 0,1 0 0,-1 0 0,0-1 0,1 1 0,-1 0 0,0-1 0,-1 1 0,1 0 0,0-1 0,-1 1 0,1 0-1,-1 0 1,0-1 0,1 1 0,-1 0 0,-2-3 0,1 3-194,1 0-1,-1 0 0,0 0 1,0 1-1,0-1 1,0 0-1,0 1 0,-1 0 1,1-1-1,0 1 0,-1 0 1,1 0-1,-1 1 1,1-1-1,-1 0 0,1 1 1,-1-1-1,0 1 1,1 0-1,-1 0 0,1 0 1,-5 1-1,-1-1-30,-1 1 0,0 0 0,0 1 0,0-1 0,-13 6-1,13-3 5,0 0-1,0 1 1,1 0-1,-1 0 1,1 1-1,0 0 1,1 0-1,-1 1 1,1 0-1,1 0 1,-1 1-1,1 0 1,1 0-1,-1 0 1,1 1-1,1 0 1,0 0-1,0 0 1,0 0-1,-2 16 1,5-23-53,1-1 0,0 1 1,-1-1-1,1 1 1,0-1-1,0 1 1,0 0-1,0-1 1,1 1-1,-1-1 0,0 1 1,0-1-1,1 1 1,-1-1-1,1 1 1,0-1-1,-1 1 0,1-1 1,0 0-1,0 1 1,0-1-1,0 0 1,0 0-1,0 0 1,0 0-1,2 2 0,0-2 12,-1 0 0,1 0 0,0 0 0,-1-1 0,1 1 0,0-1 0,0 1 0,0-1 0,-1 0 0,1 0 0,0 0 0,0-1-1,4 0 1,4-1 28,1-1 1,-1-1-1,0 0 0,0 0 0,0-1 0,11-8 0,1-3-47,0-1 0,-2-1 0,0-1 0,-1-1 0,-1-1 0,-1 0 0,23-35 0,-30 39 0,-1-1 0,0 0 0,-1-1 0,-1 1 0,-1-2 0,-1 1 0,0-1 0,-2 0 0,0 0 0,2-39 0,-14 67 0,-3 12 0,1 9 0,0 2 0,2-1 0,2 1 0,1 0 0,1 0 0,1 0 0,4 59 0,-1-86-263,0-1-1,1 0 1,-1 1 0,1-1 0,0 0-1,0 0 1,0 0 0,0 1 0,0-1-1,1 0 1,-1-1 0,1 1 0,0 0-1,0 0 1,0-1 0,0 1-1,1-1 1,2 3 0,-1-3-484,-1 0 0,1 0 0,1 0 0,-1 0 0,0-1 0,0 0 0,1 0 0,-1 0 0,0 0 0,1 0 0,-1-1 0,8 0 0,2 0-10420</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00.212"/>
    </inkml:context>
    <inkml:brush xml:id="br0">
      <inkml:brushProperty name="width" value="0.025" units="cm"/>
      <inkml:brushProperty name="height" value="0.025" units="cm"/>
    </inkml:brush>
  </inkml:definitions>
  <inkml:trace contextRef="#ctx0" brushRef="#br0">46 1 18642,'0'0'8328,"-42"61"-6407,39-35-447,3 0 223,0-2-992,5-3-705,11-5 0,4-3 0,4-9 0,0-2 0,0-2 0,-1-2 0,-4-11-2018,-1-4-2178,-4-5-2018,-1-4-5477</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00.556"/>
    </inkml:context>
    <inkml:brush xml:id="br0">
      <inkml:brushProperty name="width" value="0.025" units="cm"/>
      <inkml:brushProperty name="height" value="0.025" units="cm"/>
    </inkml:brush>
  </inkml:definitions>
  <inkml:trace contextRef="#ctx0" brushRef="#br0">197 0 19667,'0'0'3395,"-50"59"192,23-23-640,2 9-993,1 3-737,1 5-1217,2 1 0,7 0 0,4-2 0,8-6 0,2-15-4100,0-13-6118</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30.821"/>
    </inkml:context>
    <inkml:brush xml:id="br0">
      <inkml:brushProperty name="width" value="0.025" units="cm"/>
      <inkml:brushProperty name="height" value="0.025" units="cm"/>
    </inkml:brush>
  </inkml:definitions>
  <inkml:trace contextRef="#ctx0" brushRef="#br0">233 231 4965,'0'0'17606,"-13"-6"-14991,4 2-2077,-1-1-1,0 2 0,0-1 0,0 1 0,-22-3 0,27 6-403,0-1-1,0 1 0,0 1 0,0-1 1,0 1-1,0-1 0,0 2 0,0-1 1,0 0-1,0 1 0,0 0 0,1 0 1,-1 0-1,1 1 0,-1 0 0,1-1 1,-7 8-1,7-7-63,-1 2 1,2-1-1,-1 0 1,0 1 0,1-1-1,0 1 1,0 0-1,0 0 1,1 0-1,0 0 1,0 1 0,0-1-1,0 1 1,1-1-1,0 1 1,0 0-1,1-1 1,-1 1-1,1 0 1,0-1 0,1 1-1,1 8 1,-1-12-63,0 0-1,0 0 1,1-1 0,-1 1 0,0 0 0,1-1 0,-1 1 0,1-1-1,0 0 1,-1 1 0,1-1 0,0 0 0,0 0 0,0 0 0,0 0-1,0 0 1,0-1 0,0 1 0,0-1 0,0 1 0,0-1 0,0 0-1,0 0 1,0 1 0,0-2 0,4 1 0,2 0 13,0-1-1,1 0 1,-1 0 0,0 0-1,15-6 1,-9 0-21,0 0 0,-1 0 0,0-2 0,0 0 0,0 0 0,-2-1 0,1 0 0,-1-1 0,12-16 0,-9 10 0,-1-1 0,0-1 0,-1 0 0,-1-1 0,14-37 0,-21 48 0,0 0 0,-1 0 0,-1 0 0,0-1 0,0 1 0,0-1 0,-1 0 0,-1 1 0,0-1 0,-1-11 0,0 21 0,1 0 0,-1 0 0,1 0 0,-1 0 0,0 0 0,1 0 0,-1 0 0,1 0 0,-1 1 0,0-1 0,1 0 0,-1 0 0,1 0 0,-1 1 0,1-1 0,-1 0 0,1 1 0,-1-1 0,1 0 0,-1 1 0,1-1 0,0 1 0,-1-1 0,1 1 0,0-1 0,-1 1 0,1-1 0,-1 2 0,-4 6 0,0 1 0,0 0 0,1 1 0,0-1 0,1 1 0,0 0 0,0 0 0,-1 19 0,0 3 0,2 49 0,2-77-73,0-1-1,0 1 1,0-1 0,1 1 0,-1-1-1,1 0 1,0 1 0,0-1-1,0 0 1,1 0 0,-1 1 0,1-1-1,-1 0 1,1 0 0,0-1-1,0 1 1,0 0 0,1-1 0,-1 1-1,1-1 1,-1 0 0,5 4-1,-1-4-320,-1 1 1,1-1-1,-1-1 0,1 1 0,0-1 0,0 1 0,-1-2 0,1 1 0,0-1 0,0 0 0,0 0 0,9-1 1,7-3-7791</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55.976"/>
    </inkml:context>
    <inkml:brush xml:id="br0">
      <inkml:brushProperty name="width" value="0.025" units="cm"/>
      <inkml:brushProperty name="height" value="0.025" units="cm"/>
    </inkml:brush>
  </inkml:definitions>
  <inkml:trace contextRef="#ctx0" brushRef="#br0">1 96 10762,'0'0'19635,"76"-18"-19539,-38 11-32,3-4-1121,-2 1-2114,0-5-1538,-7-1-1408,-5-2-6984</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31.178"/>
    </inkml:context>
    <inkml:brush xml:id="br0">
      <inkml:brushProperty name="width" value="0.025" units="cm"/>
      <inkml:brushProperty name="height" value="0.025" units="cm"/>
    </inkml:brush>
  </inkml:definitions>
  <inkml:trace contextRef="#ctx0" brushRef="#br0">23 0 22261,'0'0'10506,"-22"61"-10506,26-38 0,14-1 0,0-3 0,5-5 0,1-6 0,1-4 0,-2-4 0,0-4-1858,-2-11-1537,-6-7-2050,1-3-1442,-4 1-6726</inkml:trace>
  <inkml:trace contextRef="#ctx0" brushRef="#br0" timeOffset="1">248 16 16015,'0'0'8841,"-37"77"-6087,19-40-448,-1 3-448,1 5-865,-2 4-993,4 1 0,2 0 0,6-4 0,4-6-1890,4-6-7206</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34.346"/>
    </inkml:context>
    <inkml:brush xml:id="br0">
      <inkml:brushProperty name="width" value="0.025" units="cm"/>
      <inkml:brushProperty name="height" value="0.025" units="cm"/>
    </inkml:brush>
  </inkml:definitions>
  <inkml:trace contextRef="#ctx0" brushRef="#br0">1 9 9385,'0'0'13357,"58"4"-11115,-31-4-256,3 0-385,3 0-576,3 0-801,2-3-192,-1 3-736,-5-3-2692,-7-4-3554</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35.748"/>
    </inkml:context>
    <inkml:brush xml:id="br0">
      <inkml:brushProperty name="width" value="0.025" units="cm"/>
      <inkml:brushProperty name="height" value="0.025" units="cm"/>
    </inkml:brush>
  </inkml:definitions>
  <inkml:trace contextRef="#ctx0" brushRef="#br0">217 291 9417,'0'0'5135,"1"-8"-1136,-1 6-3917,1-5 800,-1-1 0,1 1 0,-2-1 0,1 0 0,-3-11 0,2 16-629,0 0 0,0 0 0,0 0 0,-1 0 0,1 0 0,-1 0 0,0 0 0,0 1 0,0-1 0,0 0 0,0 1 0,0 0 0,-1 0-1,1 0 1,-1 0 0,0 0 0,0 0 0,-5-2 0,4 2-129,0 0 0,-1 0-1,1 0 1,-1 1 0,1 0 0,-1 0-1,0 0 1,1 0 0,-1 1 0,0 0 0,1 0-1,-1 0 1,0 0 0,0 1 0,1 0-1,-1 0 1,0 0 0,1 1 0,-1-1-1,1 1 1,0 0 0,0 0 0,-1 1-1,1-1 1,1 1 0,-8 5 0,7-3-91,-1 0 1,1 0 0,0 0-1,0 1 1,1-1 0,0 1-1,0 0 1,0 0 0,1 0-1,-1 0 1,1 0-1,1 1 1,-1-1 0,1 1-1,0-1 1,1 1 0,0-1-1,0 1 1,1 7 0,-1-12-34,1 1 1,0-1 0,0 1 0,0-1 0,0 1 0,0-1-1,0 0 1,1 0 0,-1 0 0,1 1 0,-1-1 0,1-1 0,0 1-1,0 0 1,0 0 0,0-1 0,0 1 0,0-1 0,0 1-1,1-1 1,-1 0 0,0 0 0,1 0 0,-1 0 0,1-1-1,-1 1 1,1-1 0,-1 1 0,1-1 0,0 0 0,3 0-1,4 0 0,-1 0-1,1 0 0,-1-1 1,1 0-1,-1-1 0,1 0 1,14-5-1,-13 2 1,0-1 0,0 0 0,-1-1 0,0 1 0,0-2 0,-1 0 0,0 0 0,0 0 0,-1-1 0,0-1 0,0 1 0,6-12 0,-10 14 0,0 1 0,0-1 0,-1 0 0,0 0 0,0 0 0,-1-1 0,0 1 0,0-1 0,0 1 0,-1-1 0,0 0 0,-1 1 0,0-1 0,0 0 0,-1 0 0,1 1 0,-2-1 0,1 1 0,-1-1 0,-3-8 0,2 10 0,0 1 0,-1 0 1,1 0-1,-1 0 0,0 1 0,0-1 1,0 1-1,-1 0 0,0 0 0,0 0 1,0 1-1,0 0 0,0 0 0,0 0 1,-1 0-1,0 1 0,1 0 0,-1 0 1,0 1-1,0 0 0,0 0 0,0 0 1,0 0-1,0 1 0,0 0 0,-8 1 1,6 0-3,0-1 0,-1 1 0,1 1 1,-1-1-1,1 1 0,0 1 0,0 0 1,0 0-1,1 0 0,-1 1 0,1 0 1,0 1-1,0 0 0,0 0 0,0 0 1,1 1-1,0 0 0,-7 9 0,12-14-145,0 0 0,0-1 0,1 1 0,-1 0 0,0 0-1,1 0 1,-1 0 0,1 0 0,-1 1 0,1-1 0,0 0 0,-1 0-1,1 0 1,0 0 0,0 0 0,0 1 0,0-1 0,0 0 0,0 0 0,0 0-1,0 0 1,0 1 0,1-1 0,-1 0 0,1 1 0,0-1-292,0 0 0,0-1 0,0 1-1,0-1 1,0 1 0,0-1 0,0 1 0,0-1 0,0 0 0,1 0 0,-1 1 0,0-1 0,0 0 0,0 0 0,0 0 0,1 0 0,-1-1 0,0 1 0,0 0 0,0 0-1,0-1 1,0 1 0,0 0 0,1-1 0,1-1 0,19-10-11295</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36.450"/>
    </inkml:context>
    <inkml:brush xml:id="br0">
      <inkml:brushProperty name="width" value="0.025" units="cm"/>
      <inkml:brushProperty name="height" value="0.025" units="cm"/>
    </inkml:brush>
  </inkml:definitions>
  <inkml:trace contextRef="#ctx0" brushRef="#br0">15 0 8392,'0'0'18866,"14"74"-17489,-25-39-800,1 3-449,5-1-32,2-4-96,3-3-64,0-8-1025,7-2-1153,1-9-417,-2-4-992,-6-3-2339</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36.810"/>
    </inkml:context>
    <inkml:brush xml:id="br0">
      <inkml:brushProperty name="width" value="0.025" units="cm"/>
      <inkml:brushProperty name="height" value="0.025" units="cm"/>
    </inkml:brush>
  </inkml:definitions>
  <inkml:trace contextRef="#ctx0" brushRef="#br0">1 101 12908,'0'0'12108,"70"0"-10571,-27 0-608,5-1-577,6-7-224,-2-1-63,-3-1-130,-11-2-1344,-8-1-1153,-12 1-545,-15-4 192,-3-3-2530</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37.154"/>
    </inkml:context>
    <inkml:brush xml:id="br0">
      <inkml:brushProperty name="width" value="0.025" units="cm"/>
      <inkml:brushProperty name="height" value="0.025" units="cm"/>
    </inkml:brush>
  </inkml:definitions>
  <inkml:trace contextRef="#ctx0" brushRef="#br0">1 14 14029,'0'0'10538,"62"1"-8904,-22-1-417,7 0-769,1 0-320,2 0-160,-8-2-1793,-4-4-1891,-10-1-3875</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37.514"/>
    </inkml:context>
    <inkml:brush xml:id="br0">
      <inkml:brushProperty name="width" value="0.025" units="cm"/>
      <inkml:brushProperty name="height" value="0.025" units="cm"/>
    </inkml:brush>
  </inkml:definitions>
  <inkml:trace contextRef="#ctx0" brushRef="#br0">1 83 9001,'0'0'15967,"15"4"-15332,22 5-487,1-3 1,0 0-1,0-3 0,0-1 1,1-2-1,58-8 1,244-49-6014,-319 53 4961,1-1-1009,0 0 0,0-1-1,24-11 1,-26 7-7136</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38.027"/>
    </inkml:context>
    <inkml:brush xml:id="br0">
      <inkml:brushProperty name="width" value="0.025" units="cm"/>
      <inkml:brushProperty name="height" value="0.025" units="cm"/>
    </inkml:brush>
  </inkml:definitions>
  <inkml:trace contextRef="#ctx0" brushRef="#br0">182 73 10186,'0'0'9459,"-9"7"-7350,1 0-1788,-6 4 750,1 0 0,0 1 1,1 0-1,1 1 1,0 0-1,-17 27 1,28-39-1035,-1 0 0,1 0 1,-1 1-1,1-1 0,0 0 1,-1 1-1,1-1 0,0 0 0,0 1 1,0-1-1,0 0 0,0 1 1,0-1-1,0 1 0,1-1 1,-1 0-1,0 0 0,1 1 1,-1-1-1,1 0 0,-1 0 1,1 1-1,0-1 0,0 0 1,0 1-1,2 0 7,-1 0 1,0 0 0,1 0-1,-1 0 1,1-1-1,0 1 1,0-1-1,-1 0 1,1 0-1,6 2 1,2-1 243,0 0-1,1 0 1,0-1 0,23-1-1,-28-1-276,1-1-1,-1 0 0,0-1 0,0 0 0,0 0 0,0 0 0,0-1 0,-1 0 1,1 0-1,-1-1 0,0 1 0,-1-1 0,1-1 0,-1 1 0,0-1 0,0 0 1,-1 0-1,1-1 0,-1 1 0,-1-1 0,1 0 0,-1 0 0,-1 0 0,1 0 0,-1 0 1,0-1-1,-1 1 0,1-14 0,-2 18-10,0 0 0,0 1 0,-1-1 0,1 0 0,-1 1 0,1-1 0,-1 0 0,0 1 0,0-1 0,-1 1 0,1 0 0,0-1 0,-1 1 0,0 0 0,1 0 0,-1 0 0,-3-3 0,0 1 0,0 0 0,0 1 0,0-1 0,-1 1 0,1 0 0,-1 1 0,-8-4 0,-3 1 0,-1 1 0,0 0 0,0 2 0,-26-2 0,31 3 0,-1 1 0,0 1 0,-23 4 0,34-5 0,0 1 0,-1 0 0,1 0 0,0 0 0,0 0 0,0 0 0,0 1 0,0 0 0,0-1 0,0 1 0,0 0 0,1 0 0,-1 1 0,1-1 0,-1 0 0,1 1 0,0 0 0,0-1 0,0 1 0,-3 6 0,5-9 1,0 1-1,0-1 1,0 1 0,0 0-1,0-1 1,0 1 0,0-1-1,0 1 1,0-1 0,0 1-1,0-1 1,0 1 0,0-1-1,0 1 1,1 0 0,-1-1-1,0 1 1,0-1 0,1 0-1,-1 1 1,0-1 0,0 1-1,1-1 1,-1 1 0,1-1-1,-1 0 1,0 1-1,1-1 1,-1 0 0,1 1-1,-1-1 1,1 0 0,-1 0-1,1 1 1,-1-1 0,1 0-1,-1 0 1,1 0 0,-1 0-1,1 0 1,-1 1 0,1-1-1,0 0 1,-1 0 0,1-1-1,0 1 1,36 1-64,-26-2-38,52-4-2926,0-8-5034,-15 0-1954</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38.370"/>
    </inkml:context>
    <inkml:brush xml:id="br0">
      <inkml:brushProperty name="width" value="0.025" units="cm"/>
      <inkml:brushProperty name="height" value="0.025" units="cm"/>
    </inkml:brush>
  </inkml:definitions>
  <inkml:trace contextRef="#ctx0" brushRef="#br0">83 0 12492,'0'0'19159,"-4"8"-18214,-1 1-890,-42 82 103,42-80-163,0 0 0,1 1-1,1 0 1,0-1 0,0 1 0,2 0-1,-2 13 1,3-24-6,0 1-1,0-1 1,0 0 0,0 0 0,1 1-1,-1-1 1,0 0 0,0 0-1,1 1 1,-1-1 0,1 0 0,-1 0-1,1 0 1,0 0 0,-1 0-1,1 0 1,0 0 0,0 0-1,-1 0 1,1 0 0,0 0 0,0 0-1,0 0 1,2 1 0,0-1-53,-1-1 1,0 1-1,1 0 0,-1-1 1,1 1-1,-1-1 1,1 0-1,-1 0 0,1 0 1,-1 0-1,1 0 1,2-1-1,1-1-224,0 1 0,0-1 0,-1 1 0,1-2 0,0 1 0,-1-1 1,0 0-1,0 0 0,0 0 0,7-6 0,9-19-5654,-2-3-3603</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38.744"/>
    </inkml:context>
    <inkml:brush xml:id="br0">
      <inkml:brushProperty name="width" value="0.025" units="cm"/>
      <inkml:brushProperty name="height" value="0.025" units="cm"/>
    </inkml:brush>
  </inkml:definitions>
  <inkml:trace contextRef="#ctx0" brushRef="#br0">1 37 17200,'0'0'14510,"47"-36"-32799</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4:01.857"/>
    </inkml:context>
    <inkml:brush xml:id="br0">
      <inkml:brushProperty name="width" value="0.025" units="cm"/>
      <inkml:brushProperty name="height" value="0.025" units="cm"/>
    </inkml:brush>
  </inkml:definitions>
  <inkml:trace contextRef="#ctx0" brushRef="#br0">136 0 11627,'0'0'14611,"-10"17"-13639,-11 17-478,2 2-1,2 1 1,-20 58 0,33-82-336,-2 5 118,0 0-1,2 1 1,0-1-1,1 1 1,0 0 0,1 27-1,2-45-270,1 0 0,-1 0 0,0 0 0,0 0 0,1 0 0,-1 0 0,0-1 0,1 1 0,-1 0 0,1 0 0,-1 0 0,1-1 0,0 1 0,-1 0 0,1-1 0,0 1 0,-1 0 0,1-1 0,0 1 0,0-1 1,-1 1-1,1-1 0,0 1 0,0-1 0,0 0 0,0 0 0,0 1 0,0-1 0,-1 0 0,1 0 0,0 0 0,0 0 0,0 0 0,0 0 0,0 0 0,0 0 0,0 0 0,0 0 0,0-1 0,0 1 0,-1 0 0,1-1 0,0 1 0,0 0 0,0-1 0,1 0 0,41-24 186,15-30-233,12-11-284,-70 66 331,0-1 1,1 1-1,-1-1 1,1 1-1,-1-1 1,0 1-1,1 0 1,-1-1-1,1 1 1,-1 0-1,1-1 1,0 1-1,-1 0 1,1-1-1,-1 1 1,1 0-1,0 0 1,-1 0-1,1 0 1,-1 0-1,1 0 1,0-1-1,-1 1 1,1 1-1,-1-1 1,1 0-1,0 0 1,-1 0-1,1 0 1,-1 0-1,1 0 1,0 1-1,-1-1 1,1 0-1,-1 1 1,1-1-1,-1 0 1,1 1-1,-1-1 1,1 0-1,-1 1 0,1-1 1,-1 1-1,0-1 1,1 1-1,-1-1 1,0 1-1,1-1 1,-1 1-1,0 0 1,0-1-1,1 1 1,-1-1-1,0 1 1,0 0-1,0-1 1,0 1-1,0 0 1,0 0-1,0 47 528,-1-34-386,-6 70 280,7-83-454,0-1 0,0 1 1,0 0-1,0-1 0,0 1 0,0-1 0,1 1 0,-1-1 1,0 1-1,0-1 0,1 1 0,-1-1 0,0 1 1,1-1-1,-1 1 0,0-1 0,1 1 0,-1-1 0,0 0 1,1 1-1,-1-1 0,1 0 0,-1 1 0,1-1 1,-1 0-1,1 1 0,-1-1 0,1 0 0,0 0 0,-1 0 1,1 0-1,-1 1 0,1-1 0,28-2-2252,25-15-3643,-24 1-996,1-1-3476</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56.317"/>
    </inkml:context>
    <inkml:brush xml:id="br0">
      <inkml:brushProperty name="width" value="0.025" units="cm"/>
      <inkml:brushProperty name="height" value="0.025" units="cm"/>
    </inkml:brush>
  </inkml:definitions>
  <inkml:trace contextRef="#ctx0" brushRef="#br0">189 1 5894,'0'0'26350,"-11"0"-25886,5 0-437,2-1-25,1 1-1,-1 0 1,0 0-1,0 1 1,0-1-1,1 1 1,-1-1-1,0 1 1,1 1-1,-1-1 1,0 0-1,1 1 1,-1 0-1,1-1 1,0 1-1,0 1 1,0-1-1,0 0 1,0 1-1,-3 2 1,-5 9-2,-42 52 0,49-61 0,1 0 0,0 1 0,0-1 0,0 1 0,1 0 0,0 0 0,0 0 0,0 0 0,1 0 0,-1 12 0,2-17 0,0 1 0,1-1 0,-1 0 0,1 1 0,0-1 0,-1 0 0,1 0 0,0 0 0,0 0 0,0 1 0,0-1 0,0-1 0,0 1 0,0 0 0,0 0 0,0 0 0,0 0 0,0-1 0,1 1 0,-1 0 0,0-1 0,1 1 0,-1-1 0,0 0 0,1 1 0,-1-1 0,0 0 0,2 0 0,53 7 0,-35-5 0,-20-2 0,14 2 0,0 1 0,0 1 0,29 10 0,-42-13 0,1 0 0,-1 1 0,1-1 0,-1 0 0,1 1 0,-1 0 0,0-1 0,0 1 0,0 0 0,0 0 0,0 0 0,0 1 0,2 3 0,-4-5 0,1 1 0,-1 0 0,0-1 0,1 1 0,-1 0 0,0 0 0,0-1 0,0 1 0,0 0 0,0 0 0,0-1 0,-1 1 0,1 0 0,-1-1 0,1 1 0,-1 0 0,0-1 0,1 1 0,-1-1 0,0 1 0,0-1 0,0 1 0,0-1 0,-2 2 0,-5 5 0,0-1 0,0 0 0,-1-1 0,0 0 0,0 0 0,0-1 0,-1 0 0,0-1 0,0 0 0,0-1 0,0 0 0,0 0 0,-1-1 0,0 0 0,1-1 0,-1 0 0,0-1 0,1 0 0,-12-2 0,21 2-8,0 0 1,1 0-1,-1 0 0,0 0 1,1 0-1,-1 0 0,0 0 1,1 0-1,-1 0 0,1 0 1,-1 0-1,0-1 0,1 1 0,-1 0 1,1 0-1,-1-1 0,0 1 1,1 0-1,-1-1 0,1 1 1,-1-1-1,1 1 0,0-1 1,-1 1-1,1-1 0,-1 1 1,1-1-1,0 1 0,-1-1 1,1 0-1,0 1 0,0-1 1,0 1-1,-1-1 0,1 0 0,0 1 1,0-1-1,0 0 0,0 1 1,0-1-1,0 1 0,0-1 1,0 0-1,0 1 0,0-1 1,1 0-1,-1 1 0,0-2 1,1 1-128,0-1 0,0 1 1,0-1-1,0 0 1,0 1-1,1 0 0,-1-1 1,0 1-1,1 0 0,-1 0 1,1 0-1,0-1 0,-1 2 1,1-1-1,2-1 1,47-14-12545,-21 9 630</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39.084"/>
    </inkml:context>
    <inkml:brush xml:id="br0">
      <inkml:brushProperty name="width" value="0.025" units="cm"/>
      <inkml:brushProperty name="height" value="0.025" units="cm"/>
    </inkml:brush>
  </inkml:definitions>
  <inkml:trace contextRef="#ctx0" brushRef="#br0">259 239 6566,'0'0'19459,"-6"-9"-16892,4 6-2396,0-1 0,0 1-1,0 0 1,-1 0-1,1 0 1,-1 0 0,0 0-1,0 1 1,0-1-1,0 1 1,-1 0 0,1 0-1,0 0 1,-1 0-1,1 1 1,-1 0 0,0-1-1,0 1 1,1 0 0,-1 1-1,0-1 1,0 1-1,-7 0 1,1 0-163,1 1 1,-1 1-1,1 0 0,0 0 1,0 1-1,0 0 0,0 1 1,0 0-1,1 0 0,-1 1 1,-9 7-1,14-9-9,0-1 0,1 1 1,-1 0-1,1 0 0,-1 0 0,1 0 1,0 1-1,0-1 0,1 1 0,-1 0 1,1-1-1,0 1 0,0 0 0,0 1 0,0-1 1,1 0-1,0 0 0,-1 1 0,2-1 1,-1 1-1,0-1 0,1 1 0,0-1 1,0 1-1,2 8 0,-2-11 1,1 0 0,0-1 0,0 1 0,0 0 0,0-1 0,0 1 0,0-1 0,1 0 0,-1 1 0,0-1 0,1 0 0,-1 0 0,1 1 0,0-1 0,-1 0 0,1-1 0,0 1 0,-1 0 0,1 0 0,0-1 0,0 1 0,0-1 0,0 0 0,2 1 0,54 1 0,-45-2 0,0-1 0,-1 0 0,1-1 0,-1-1 0,1 0 0,-1 0 0,0-2 0,0 1 0,-1-1 0,0-1 0,1 0 0,-2-1 0,1 0 0,-1-1 0,0 0 0,15-16 0,-17 17 0,-1-1 0,0 0 0,-1-1 0,1 1 0,-2-1 0,1-1 0,-1 1 0,-1-1 0,1 0 0,-2 0 0,1 0 0,-1 0 0,-1-1 0,0 1 0,-1-1 0,0 1 0,0-1 0,-1 0 0,-1-13 0,0 21 0,0-1 0,-1 1 0,1 0 0,-1-1 0,1 1 0,-1 0 0,0 0 0,0 0 0,0 0 0,-1 0 0,1 1 0,-1-1 0,1 1 0,-1-1 0,0 1 0,0 0 0,0 0 0,0 0 0,0 0 0,-1 1 0,1 0 0,-1-1 0,1 1 0,-1 0 0,1 1 0,-1-1 0,1 0 0,-1 1 0,1 0 0,-5 0 0,-6 0 0,0-1 0,0 2 0,1 0 0,-1 1 0,0 0 0,-23 8 0,19-3 7,0 0 0,-32 18 0,46-23-13,-1 1-1,0 0 0,1 0 1,0 0-1,0 1 0,0-1 1,0 1-1,0 0 0,1 0 1,0 0-1,0 1 0,0-1 1,0 1-1,1-1 0,-4 9 1,6-12-82,0 0 0,0 0 0,-1 0 0,1 0 0,0 0 0,0 0 0,0 0 0,0 0 0,1 0 0,-1 0 0,0 0 0,0 0 0,0 0 0,1 0 0,-1 0 0,1 0 0,-1 0 0,0 0 0,2 0 0,-1 1-372,0-1 1,0 0 0,1 0 0,-1 0 0,1 0-1,-1-1 1,1 1 0,-1 0 0,1-1 0,-1 1-1,1-1 1,0 1 0,-1-1 0,1 0 0,3 1-1,20-1-7868</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39.536"/>
    </inkml:context>
    <inkml:brush xml:id="br0">
      <inkml:brushProperty name="width" value="0.025" units="cm"/>
      <inkml:brushProperty name="height" value="0.025" units="cm"/>
    </inkml:brush>
  </inkml:definitions>
  <inkml:trace contextRef="#ctx0" brushRef="#br0">108 1 10025,'0'0'19742,"-3"10"-18680,-5 15-782,-2-1-1,-15 31 1,-21 50 477,42-94-715,1-1 1,0 0 0,1 1 0,0 0 0,1-1-1,0 1 1,1 21 0,1-30-43,-1-1 0,1 1 0,-1-1 0,1 1 0,-1-1 0,1 0 0,0 0 0,0 1 0,0-1 0,0 0 0,0 0 0,0 0 0,0 0 0,0 0 0,0 0 0,0 0 0,1 0 0,-1 0 0,0-1 0,1 1 0,-1 0 0,0-1 0,1 1 0,-1-1 0,1 0 0,-1 1 0,1-1 0,-1 0 0,3 0 0,52 0 0,-45-1 0,24-4-950,1-1 0,-1-2-1,-1-1 1,50-20 0,-71 23-4191,-7 1-2071</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40.080"/>
    </inkml:context>
    <inkml:brush xml:id="br0">
      <inkml:brushProperty name="width" value="0.025" units="cm"/>
      <inkml:brushProperty name="height" value="0.025" units="cm"/>
    </inkml:brush>
  </inkml:definitions>
  <inkml:trace contextRef="#ctx0" brushRef="#br0">1 143 5573,'0'0'17446,"15"3"-16053,0 0-1124,1 0-1,0-1 1,-1-1-1,1 0 1,0-1-1,24-3 1,289-81 124,-149 32-2399,-113 39-997,-24 9-6560,-35 4 365</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40.578"/>
    </inkml:context>
    <inkml:brush xml:id="br0">
      <inkml:brushProperty name="width" value="0.025" units="cm"/>
      <inkml:brushProperty name="height" value="0.025" units="cm"/>
    </inkml:brush>
  </inkml:definitions>
  <inkml:trace contextRef="#ctx0" brushRef="#br0">209 206 8968,'0'0'7074,"6"-10"-4362,-2 5-2001,20-36 1269,-23 39-1604,0 0 1,-1 0-1,1 0 0,-1 0 0,1 0 1,-1 0-1,0-1 0,0 1 1,0 0-1,0 0 0,0 0 1,0 0-1,-1-4 0,-1 4-217,1 1-1,-1-1 1,1 1-1,-1-1 1,1 1 0,-1 0-1,0 0 1,0 0-1,1 0 1,-1 0-1,0 0 1,0 0-1,0 1 1,0-1 0,0 1-1,0-1 1,0 1-1,0 0 1,0 0-1,0 0 1,0 0-1,-3 0 1,-49 4 145,46-1-300,-1-1 1,1 1-1,0 0 1,0 1-1,1-1 1,-1 2-1,1-1 1,0 1-1,0 0 1,0 1-1,1-1 1,0 1-1,-6 7 1,8-8 11,0 0 1,0 0-1,1 0 1,0 0 0,0 0-1,0 1 1,0-1 0,1 1-1,0 0 1,0 0 0,0 0-1,1 0 1,0 0-1,0 0 1,1 0 0,-1 0-1,1 0 1,2 12 0,-1-15 12,0 0 1,1-1 0,-1 1 0,1-1-1,-1 1 1,1-1 0,0 0 0,0 1-1,0-1 1,0 0 0,1 0-1,-1 0 1,0-1 0,1 1 0,-1-1-1,1 1 1,0-1 0,-1 0 0,1 0-1,0 0 1,0 0 0,0 0-1,0-1 1,0 1 0,0-1 0,4 0-1,6 1 38,0 0 0,0-1 0,0 0 0,22-4 0,-24 1-45,0-1 1,0 0 0,0 0 0,0-1-1,-1 0 1,1-1 0,-1 0-1,-1-1 1,1 0 0,-1 0-1,-1-1 1,1 0 0,12-16-1,-15 17-7,-1-1 0,1 1 0,-1-1 0,0 0 0,-1 0 0,0 0 0,0-1 0,-1 1 0,0-1 0,-1 0 0,0 0 0,0 0 0,-1 0 0,0-1 0,0 1 0,-1 0 0,-2-17 0,1 23-15,-1-1 0,1 1 0,-1 0 0,0-1 0,0 1 0,0 0 0,0 0 0,0 0 0,-1 1 0,0-1 0,1 0 0,-1 1 0,0 0 0,0 0 0,0 0 0,0 0 0,-1 0 0,1 0 0,0 1 0,-1 0 0,0 0 0,1 0 0,-1 0 0,1 0 0,-7 0 0,-4-1 0,0 1 0,-1 0 0,1 0 0,0 2 0,-21 2 0,29-1-253,0 0 0,1 0-1,-1 0 1,1 1 0,-1-1 0,-5 5 0,10-6 170,0-1 1,0 0 0,-1 1 0,1-1-1,1 1 1,-1 0 0,0-1-1,0 1 1,0 0 0,0 0-1,0-1 1,0 1 0,1 0 0,-1 0-1,0 0 1,1 0 0,-1 0-1,1 0 1,-1 0 0,1 0 0,0 0-1,-1 0 1,1 0 0,0 0-1,0 1 1,-1-1 0,1 0 0,0 0-1,0 0 1,0 0 0,0 0-1,1 1 1,-1-1 0,0 0 0,0 0-1,1 0 1,-1 0 0,1 0-1,-1 0 1,2 2 0,0-2-704,0 1 1,1-1-1,-1 0 1,0 0-1,1 0 0,-1 0 1,1-1-1,0 1 1,-1-1-1,1 1 1,-1-1-1,5 0 0,20 1-9832</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41.015"/>
    </inkml:context>
    <inkml:brush xml:id="br0">
      <inkml:brushProperty name="width" value="0.025" units="cm"/>
      <inkml:brushProperty name="height" value="0.025" units="cm"/>
    </inkml:brush>
  </inkml:definitions>
  <inkml:trace contextRef="#ctx0" brushRef="#br0">102 0 7207,'0'0'22950,"-14"3"-21536,9 1-1341,1 0 0,-1 0-1,1 0 1,0 1 0,1-1 0,-1 1-1,1 0 1,0 0 0,-4 7 0,-23 55 380,26-57-438,2-5-15,0-1 0,0 1 0,1 0 0,0-1 0,-1 1 0,2 0 0,-1 0 0,1 0 0,0 9 0,0-12 0,0-1 0,1 1 0,-1-1 0,1 1 0,0-1 0,-1 1 0,1-1 0,0 1 0,0-1 0,0 0 0,0 1 0,0-1 0,0 0 0,0 0 0,0 0 0,0 0 0,1 0 0,-1 0 0,0 0 0,1 0 0,-1-1 0,1 1 0,-1 0 0,1-1 0,-1 1 0,1-1 0,-1 0 0,1 0 0,-1 1 0,1-1 0,0 0 0,2 0 0,9 0-611,0 0 0,1 0 1,21-4-1,-26 2-255,0 0 1,-1-1 0,1 0-1,-1 0 1,1-1-1,-1 0 1,0-1-1,0 1 1,-1-2-1,9-6 1,6-10-9978</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41.342"/>
    </inkml:context>
    <inkml:brush xml:id="br0">
      <inkml:brushProperty name="width" value="0.025" units="cm"/>
      <inkml:brushProperty name="height" value="0.025" units="cm"/>
    </inkml:brush>
  </inkml:definitions>
  <inkml:trace contextRef="#ctx0" brushRef="#br0">1 20 13036,'0'0'19731,"23"-12"-28443,-4 4-14254</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42.715"/>
    </inkml:context>
    <inkml:brush xml:id="br0">
      <inkml:brushProperty name="width" value="0.025" units="cm"/>
      <inkml:brushProperty name="height" value="0.025" units="cm"/>
    </inkml:brush>
  </inkml:definitions>
  <inkml:trace contextRef="#ctx0" brushRef="#br0">158 223 6342,'0'0'17804,"-12"-1"-15915,8 1-1782,-1-1-1,0 1 1,0-1-1,0 2 1,0-1 0,0 0-1,1 1 1,-1 0-1,0 0 1,0 0-1,1 1 1,-1 0-1,1 0 1,-1 0-1,1 0 1,0 1 0,0-1-1,0 1 1,0 0-1,1 0 1,-1 1-1,1-1 1,-6 8-1,5-7-67,0 1-1,1 0 0,-1 0 0,1-1 1,0 2-1,1-1 0,0 0 0,-1 1 1,1-1-1,1 1 0,-1-1 0,1 1 1,0 0-1,1 0 0,-1-1 1,1 1-1,1 6 0,0-10-28,0-1 1,0 1-1,0-1 0,0 0 0,0 0 0,0 0 1,1 1-1,-1-1 0,0 0 0,1-1 1,-1 1-1,1 0 0,-1 0 0,1-1 0,0 1 1,-1-1-1,1 1 0,-1-1 0,1 1 1,0-1-1,0 0 0,-1 0 0,1 0 1,0 0-1,-1 0 0,1-1 0,0 1 0,-1 0 1,4-2-1,4 1 28,-1-1 0,1 0 0,-1-1 0,15-6 0,-4-3 39,-1-1 1,0 0 0,-1-2-1,0 0 1,-1 0 0,-1-2-1,-1 0 1,0-1 0,-1 0 0,-1-1-1,-1 0 1,-1-1 0,0 0-1,-2-1 1,0 0 0,-1 0-1,6-34 1,-13 55-64,0-1-1,1 1 1,-1-1-1,0 1 1,0-1-1,1 1 1,-1-1-1,0 1 1,0-1 0,0 0-1,0 1 1,0-1-1,0 1 1,0-1-1,0 1 1,0-1-1,0 0 1,0 1-1,0-1 1,0 1-1,-1-1 1,1 1 0,0-1-1,0 0 1,-1 1-1,1-1 1,0 1-1,-1-1 1,1 1-1,0 0 1,-1-1-1,1 1 1,-1-1-1,0 0 1,-13 18 508,-15 35 73,19-30-595,2 0 0,0 1 0,2 0 0,0 0 0,2 0 0,0 1 0,2-1 0,0 25 0,2-45-128,0-1 0,0 0 0,1 1 0,-1-1 0,1 0-1,-1 1 1,1-1 0,0 0 0,-1 0 0,1 0 0,1 0 0,-1 1 0,0-1 0,0-1 0,1 1 0,-1 0 0,1 0-1,-1 0 1,1-1 0,0 1 0,0-1 0,0 0 0,0 1 0,0-1 0,0 0 0,0 0 0,0 0 0,0 0 0,0 0-1,1-1 1,-1 1 0,0-1 0,1 0 0,2 1 0,-1-1-411,1 0 0,0 0-1,-1 0 1,1-1 0,0 1 0,-1-1-1,1-1 1,-1 1 0,0 0 0,1-1-1,-1 0 1,0 0 0,0 0 0,0-1-1,0 1 1,6-6 0,11-14-10827</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43.057"/>
    </inkml:context>
    <inkml:brush xml:id="br0">
      <inkml:brushProperty name="width" value="0.025" units="cm"/>
      <inkml:brushProperty name="height" value="0.025" units="cm"/>
    </inkml:brush>
  </inkml:definitions>
  <inkml:trace contextRef="#ctx0" brushRef="#br0">5 194 9353,'0'0'21140,"0"64"-19378,-2-38-1250,-1-2-512,3 2 0,0-1 0,0-6 0,5-8-929,5-7-2082,-2-4-1249,-1-6-1761,-2-17-9258</inkml:trace>
  <inkml:trace contextRef="#ctx0" brushRef="#br0" timeOffset="1">44 0 8648,'0'0'19122,"-24"35"-43497</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43.467"/>
    </inkml:context>
    <inkml:brush xml:id="br0">
      <inkml:brushProperty name="width" value="0.025" units="cm"/>
      <inkml:brushProperty name="height" value="0.025" units="cm"/>
    </inkml:brush>
  </inkml:definitions>
  <inkml:trace contextRef="#ctx0" brushRef="#br0">1 28 10858,'0'0'18610,"54"-9"-17745,2 4 32,9 0-257,9 0-448,0 2-128,-7 2-192,-10 1-993,-17 0-1025,-16 1-1858,-20 8-384,-4-2-737,-18 0-6438</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09:43.810"/>
    </inkml:context>
    <inkml:brush xml:id="br0">
      <inkml:brushProperty name="width" value="0.025" units="cm"/>
      <inkml:brushProperty name="height" value="0.025" units="cm"/>
    </inkml:brush>
  </inkml:definitions>
  <inkml:trace contextRef="#ctx0" brushRef="#br0">0 33 16848,'0'0'10794,"82"23"-9481,-19-23-640,5-1-449,4-7-224,-8-5-1025,-2-1-4548,-1-5-9417</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56.656"/>
    </inkml:context>
    <inkml:brush xml:id="br0">
      <inkml:brushProperty name="width" value="0.025" units="cm"/>
      <inkml:brushProperty name="height" value="0.025" units="cm"/>
    </inkml:brush>
  </inkml:definitions>
  <inkml:trace contextRef="#ctx0" brushRef="#br0">37 0 17040,'0'0'14969,"-2"10"-14291,-9 42-587,4-23-95,1 1 1,-4 47-1,10-76 7,1 0-1,-1 0 1,1 0-1,-1 0 1,1 0 0,-1 0-1,1 0 1,0 0-1,-1 0 1,1 0 0,0-1-1,0 1 1,0 0-1,0-1 1,0 1 0,0 0-1,0-1 1,0 1-1,0-1 1,0 0-1,0 1 1,0-1 0,0 0-1,0 1 1,0-1-1,0 0 1,0 0 0,0 0-1,0 0 1,1 0-1,-1 0 1,0-1 0,0 1-1,2-1 1,43-7-457,-18-5-2104,-2-3-3970,-2 0-3433</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1.874"/>
    </inkml:context>
    <inkml:brush xml:id="br0">
      <inkml:brushProperty name="width" value="0.025" units="cm"/>
      <inkml:brushProperty name="height" value="0.025" units="cm"/>
    </inkml:brush>
  </inkml:definitions>
  <inkml:trace contextRef="#ctx0" brushRef="#br0">167 326 6951,'1'-1'542,"1"0"1,-1 0-1,0-1 1,1 1-1,-1 0 1,0-1-1,0 1 1,0-1-1,0 0 1,0 1-1,0-1 1,-1 0-1,1 1 1,-1-1-1,1 0 1,-1 0-1,1 1 1,-1-1-1,0 0 1,0 0-1,0 0 1,0 0-1,0 1 1,-1-5-1,0 5-266,0-1-1,-1 0 0,1 1 1,0-1-1,-1 1 0,1-1 1,-1 1-1,0 0 0,1-1 1,-1 1-1,0 0 0,0 0 1,1 0-1,-1 0 1,0 1-1,0-1 0,0 1 1,-3-1-1,-1-1-75,1 1 0,-1 0 0,0 1 0,1-1 0,-1 1 0,0 0 0,0 0 0,1 1 0,-1 0 0,0 0 0,1 0 0,-1 1 0,1 0 0,-1 0 0,-7 4 0,8-1-41,1 0 0,-1 0 0,1 0 0,0 1 0,0 0 1,0 0-1,1 0 0,0 0 0,0 0 0,1 1 0,-1-1 0,2 1 0,-1 0 1,1-1-1,0 1 0,0 0 0,0 0 0,1 0 0,0 0 0,2 8 1,-2-13-151,1-1 0,-1 0 0,1 0 0,-1 0 1,1 1-1,0-1 0,0 0 0,-1 0 1,1 0-1,0 0 0,0 0 0,0 0 0,0 0 1,0 0-1,0-1 0,0 1 0,1 0 1,-1-1-1,0 1 0,0-1 0,0 1 0,1-1 1,-1 1-1,0-1 0,1 0 0,-1 0 0,0 0 1,1 1-1,-1-1 0,0 0 0,1-1 1,1 1-1,3-1 16,0 1 0,0-1 0,0 0 1,0 0-1,-1-1 0,10-4 0,0-1-25,-2-2 0,1 0 0,-1 0 0,-1-1 0,1-1 0,-2 0 0,0-1 0,17-21 0,-13 12 0,-1 0 0,0-2 0,-2 1 0,17-42 0,-24 52 0,0 0 0,-1 0 0,-1 0 0,0 0 0,0-1 0,-1 0 0,-1 1 0,0-1 0,-1 0 0,-1-13 0,1 26 0,0 0 0,-1-1 0,1 1 0,0-1 0,0 1 0,0-1 0,-1 1 0,1 0 0,0-1 0,-1 1 0,1 0 0,0-1 0,-1 1 0,1 0 0,0-1 0,-1 1 0,1 0 0,-1 0 0,1-1 0,0 1 0,-1 0 0,1 0 0,-1 0 0,1-1 0,-1 1 0,1 0 0,-1 0 0,1 0 0,-1 0 0,1 0 0,0 0 0,-1 0 0,1 0 0,-1 0 0,1 0 0,-1 1 0,1-1 0,-1 0 0,1 0 0,-1 0 0,1 0 0,0 1 0,-1-1 0,1 0 0,-1 1 0,1-1 0,0 0 0,-1 0 0,1 1 0,0-1 0,-1 1 0,1-1 0,0 0 0,0 1 0,0-1 0,-1 1 0,1-1 0,0 1 0,0-1 0,-19 25 0,9-5 0,1 1 0,1 1 0,1 0 0,1 0 0,0 0 0,2 0 0,1 1 0,1 0 0,0 0 0,2 0 0,1 0 0,0-1 0,8 37 0,-7-54-19,-1 0 1,1 0-1,0 0 0,1 0 1,-1 0-1,1 0 0,0-1 1,0 1-1,1-1 0,-1 0 0,6 5 1,-7-7-37,1 0 1,-1-1 0,1 1 0,-1 0-1,1-1 1,-1 0 0,1 0-1,0 1 1,0-1 0,0-1-1,0 1 1,0 0 0,0-1-1,0 0 1,0 1 0,0-1 0,0 0-1,0-1 1,0 1 0,0 0-1,-1-1 1,5-1 0,7-7-3652,0-13-6095,-6 6 310</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2.227"/>
    </inkml:context>
    <inkml:brush xml:id="br0">
      <inkml:brushProperty name="width" value="0.025" units="cm"/>
      <inkml:brushProperty name="height" value="0.025" units="cm"/>
    </inkml:brush>
  </inkml:definitions>
  <inkml:trace contextRef="#ctx0" brushRef="#br0">13 0 22421,'0'0'3043,"-10"51"64,7-22-865,3 1-384,0 0-1762,0-3-96,0-4 0,8-7 0,9-5 0,4-10 0,2-1-705,3-9-2754,-1-10-2210,-1-3-801,-3-5-1378</inkml:trace>
  <inkml:trace contextRef="#ctx0" brushRef="#br0" timeOffset="1">218 36 10314,'0'0'15951,"-24"51"-13549,9-15-736,-5 7-481,0 3-288,-1 3-545,0 0-352,3-2 0,3-4 0,6-5-224,5-11-4613,4-10-9256</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3.939"/>
    </inkml:context>
    <inkml:brush xml:id="br0">
      <inkml:brushProperty name="width" value="0.025" units="cm"/>
      <inkml:brushProperty name="height" value="0.025" units="cm"/>
    </inkml:brush>
  </inkml:definitions>
  <inkml:trace contextRef="#ctx0" brushRef="#br0">28 33 64,'0'0'5093,"-27"-23"-4933,30 22-160,-1 0 32,-2-1-224,0 0-353,0-2-960</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4.301"/>
    </inkml:context>
    <inkml:brush xml:id="br0">
      <inkml:brushProperty name="width" value="0.025" units="cm"/>
      <inkml:brushProperty name="height" value="0.025" units="cm"/>
    </inkml:brush>
  </inkml:definitions>
  <inkml:trace contextRef="#ctx0" brushRef="#br0">79 2 3107,'0'0'6427,"-10"0"-3832,-29 2 191,38-1-2538,-1-1 0,1 0 0,-1 1 0,1-1 0,-1 1-1,1-1 1,0 1 0,-1 0 0,1-1 0,0 1 0,0 0-1,0 0 1,0 0 0,-1 0 0,1 0 0,0 0 0,1 1-1,-1-1 1,0 0 0,0 0 0,0 1 0,1-1 0,-1 0-1,1 1 1,-1-1 0,1 0 0,-1 1 0,1-1 0,0 1-1,0-1 1,0 1 0,0-1 0,0 1 0,0 2 0,0-2 28,0 0 1,1 1-1,-1-1 1,0 0-1,1 0 1,0 1-1,-1-1 1,1 0-1,0 0 1,0 0-1,0 0 1,1 0-1,-1 0 1,0 0-1,1-1 1,-1 1-1,1 0 1,3 2-1,3-1 62,1 0 0,-1-1 0,1 0 0,0 0 0,0-1 0,0 0 0,0 0 0,12-2 0,73-8 298,-75 6-960,0-1 0,0-1 0,25-10 0,-13-1-3150,-4-5-3617,-6-5-7035</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5.483"/>
    </inkml:context>
    <inkml:brush xml:id="br0">
      <inkml:brushProperty name="width" value="0.025" units="cm"/>
      <inkml:brushProperty name="height" value="0.025" units="cm"/>
    </inkml:brush>
  </inkml:definitions>
  <inkml:trace contextRef="#ctx0" brushRef="#br0">163 274 4965,'0'0'3993,"7"-9"1415,21-31-1442,-26 39-3637,-1 0 1,0-1-1,-1 1 1,1 0-1,0-1 1,0 1-1,-1-1 1,1 1-1,0-1 1,-1 1-1,0-1 1,1 1-1,-1-1 1,0 0-1,0 1 1,0-1-1,0 1 0,0-1 1,0 0-1,0 1 1,-1-3-1,0 2-198,0 1-1,0 0 1,0 0-1,0 0 1,0 0-1,0 0 0,0 1 1,0-1-1,0 0 1,-1 0-1,1 1 0,0-1 1,0 1-1,-1-1 1,1 1-1,0-1 1,-1 1-1,1 0 0,-2 0 1,-5-1-32,-1 0 1,1 1 0,0 1-1,0-1 1,0 1-1,-10 3 1,11-2-63,0 2 1,0-1-1,1 0 0,-1 1 1,1 1-1,0-1 1,0 1-1,0 0 0,0 0 1,1 1-1,0-1 0,0 1 1,1 0-1,0 1 1,0-1-1,0 1 0,1-1 1,-1 1-1,2 1 0,-1-1 1,1 0-1,0 0 0,1 1 1,-2 13-1,3-20-18,0 0-1,0 0 1,0 0-1,1 0 0,-1 0 1,0 0-1,0 1 1,1-1-1,-1 0 1,0 0-1,1 0 0,-1 0 1,1 0-1,-1 0 1,1-1-1,0 1 1,-1 0-1,1 0 0,0 0 1,0 0-1,0-1 1,0 1-1,-1 0 1,1-1-1,0 1 1,2 0-1,0 0 5,0 0 0,0 0 0,0-1 0,0 1 0,0-1 0,0 0 0,0 0 0,1 0 0,4 0 0,1-2-3,0 1 1,0-1-1,0-1 0,-1 1 1,1-2-1,9-4 0,-2-2 9,-1 0-1,0-1 0,-1 0 0,0-2 1,-1 0-1,0 0 0,16-23 1,-23 28-16,0 0 0,-1 0 0,0 0 0,-1-1 0,0 0 0,0 0 0,-1 0 0,0 0 0,-1-1 0,0 1 0,0-1 0,-1 1 1,0-1-1,-1 0 0,0 1 0,-1-11 0,0 16 5,0 1 1,0 0-1,0 0 1,0 0 0,-1 0-1,1 1 1,-1-1-1,0 0 1,0 0-1,0 1 1,0 0 0,0-1-1,0 1 1,-1 0-1,1 0 1,-1 0-1,0 0 1,1 0-1,-1 1 1,0-1 0,0 1-1,0 0 1,0 0-1,0 0 1,0 0-1,-1 1 1,1-1 0,0 1-1,-4-1 1,1 1 17,-1 0 0,1 0 0,-1 0 0,1 0 0,0 1 0,-1 0 0,1 1 1,0-1-1,-1 1 0,1 0 0,0 1 0,1-1 0,-12 8 0,9-4-14,1 1-1,0-1 1,0 2-1,-10 11 0,15-17-38,1 0-1,-1 1 1,1-1-1,-1 0 1,1 1-1,-1-1 1,1 1-1,0 0 0,0-1 1,1 1-1,-1 0 1,0 0-1,1-1 1,0 1-1,0 0 0,-1 0 1,2 0-1,-1 0 1,0-1-1,2 6 1,-2-7-81,1 0 0,0 0 0,0 0 0,0-1 0,0 1 0,0 0 0,0-1 0,0 1 0,0-1 0,0 1 0,0-1 0,0 1 0,0-1 0,0 0 0,1 1 0,-1-1 0,0 0 0,0 0 0,0 0 0,0 0 0,2 0 0,30-3-3507,-30 3 2805,28-7-5521,3-5-3064</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5.809"/>
    </inkml:context>
    <inkml:brush xml:id="br0">
      <inkml:brushProperty name="width" value="0.025" units="cm"/>
      <inkml:brushProperty name="height" value="0.025" units="cm"/>
    </inkml:brush>
  </inkml:definitions>
  <inkml:trace contextRef="#ctx0" brushRef="#br0">80 0 18481,'0'0'7266,"-9"11"-4421,1 0-2497,0 0 0,0 0 0,1 0 0,1 1 0,0 0 0,1 1 0,0-1-1,1 1 1,0 0 0,1 0 0,-2 17 0,4-18-348,0-1 0,1 1 0,1-1 0,-1 1 0,2-1 0,2 14 0,-3-22 0,0 0 0,0 0 0,1 0 0,-1 0 0,1-1 0,-1 1 0,1 0 0,0-1 0,0 1 0,0-1 0,0 0 0,0 0 0,0 0 0,1 0 0,-1 0 0,1 0 0,0-1 0,-1 1 0,1-1 0,0 0 0,0 1 0,0-1 0,0-1 0,0 1 0,0 0 0,0-1 0,5 1 0,7-1 0,-1 0 0,0-1 0,1-1 0,15-3 0,40-3 0,-69 8-172,0 0 0,0 0 0,-1 0 0,1 0 0,0 0 0,-1 0 0,1 0 0,0 0 0,-1 1 0,1-1 0,0 0 0,-1 0 0,1 1 0,0-1 0,-1 1 0,1-1 0,-1 0 0,1 1 0,-1-1 0,1 1 0,-1 0 0,1-1 0,-1 1 0,1-1 0,-1 1 0,0 0 0,1-1 0,-1 1 0,0-1 0,1 1 0,-1 0 0,0 0 0,0 0 0,3 6-2447,0-2-4224</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6.259"/>
    </inkml:context>
    <inkml:brush xml:id="br0">
      <inkml:brushProperty name="width" value="0.025" units="cm"/>
      <inkml:brushProperty name="height" value="0.025" units="cm"/>
    </inkml:brush>
  </inkml:definitions>
  <inkml:trace contextRef="#ctx0" brushRef="#br0">1 46 15727,'0'0'5733,"48"5"-3651,-8-5-224,12 0-64,17 0-321,5-7-480,9-2-512,0-3-321,-3 3-96,-13 3-64,-10 3 32,-11 3-481,-9 0-608,-11 0-993,-8 0-1153,-4 0-1729,-5-4-4453</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7.255"/>
    </inkml:context>
    <inkml:brush xml:id="br0">
      <inkml:brushProperty name="width" value="0.025" units="cm"/>
      <inkml:brushProperty name="height" value="0.025" units="cm"/>
    </inkml:brush>
  </inkml:definitions>
  <inkml:trace contextRef="#ctx0" brushRef="#br0">173 221 5061,'0'0'21684,"-3"-9"-20322,3 7-1286,-1-1 0,0 0 0,-1 1 0,1-1 0,0 1 0,-1-1 0,0 1 0,1 0 0,-1-1 0,0 1 0,0 0 0,0 0 0,0 0 0,-1 1 0,1-1 0,-5-2 0,4 3-25,-1 0 0,1 0 0,0 0 0,-1 1-1,1-1 1,0 1 0,-1 0 0,1 0 0,-1 0-1,1 1 1,0-1 0,-1 1 0,1 0 0,0 0-1,0 0 1,-1 0 0,1 0 0,-5 4 0,3-2-10,0 1 0,0-1 1,0 1-1,0 0 0,1 0 1,-1 1-1,1 0 0,0-1 1,1 2-1,-1-1 1,1 0-1,0 0 0,0 1 1,-2 7-1,4-11-26,0 0 0,0 1 0,1-1-1,-1 0 1,0 1 0,1-1 0,0 1 0,-1-1 0,1 1 0,0-1-1,0 1 1,1-1 0,-1 1 0,0-1 0,1 1 0,-1-1 0,1 0 0,0 1-1,0-1 1,0 0 0,0 0 0,0 1 0,1-1 0,-1 0 0,1 0-1,-1 0 1,1-1 0,0 1 0,0 0 0,0 0 0,0-1 0,0 0 0,0 1-1,0-1 1,0 0 0,0 0 0,4 1 0,2 1 11,0-1 1,0 0-1,0-1 0,0 0 1,0 0-1,0-1 0,0 0 1,0-1-1,0 1 0,0-1 1,0-1-1,0 0 1,0 0-1,0 0 0,0-1 1,-1 0-1,0-1 0,1 0 1,-1 0-1,-1 0 0,1-1 1,0 0-1,10-11 0,-10 10 2,-1-1 0,1 0 0,-2 0 0,1-1 0,-1 1-1,0-1 1,0 0 0,-1-1 0,0 1 0,0-1 0,-1 0-1,0 0 1,-1 0 0,0 0 0,0 0 0,-1 0 0,0-1-1,-1 1 1,0 0 0,-2-16 0,0 19-28,0 1 0,0 0 0,-1 0 0,0 0 0,0 0 0,0 0 0,-1 1 0,1-1 0,-1 1 0,0 0 0,0 0 0,-1 0 0,1 1 0,-1-1 0,0 1 0,0 0 0,0 1 0,0-1 0,0 1 0,-1 0 0,1 0 0,0 1 0,-1-1 0,0 1 0,-7 0 0,9 0 0,-1 0 0,0 0 0,0 0 0,0 1 0,0 0 0,0 0 0,0 0 0,0 1 0,1 0 0,-1 0 0,0 0 0,0 0 0,0 1 0,1 0 0,-1 0 0,1 0 0,0 0 0,-1 1 0,1 0 0,0-1 0,1 2 0,-1-1 0,0 0 0,1 1 0,0 0 0,0-1 0,0 1 0,0 0 0,-3 7 0,6-10-105,-1 1 0,1-1 0,-1 1 0,1-1 1,0 1-1,-1-1 0,1 1 0,0-1 0,0 1 0,0 0 0,0-1 0,0 1 0,1-1 1,-1 1-1,0 0 0,1-1 0,-1 1 0,1-1 0,0 0 0,-1 1 0,1-1 1,0 1-1,0-1 0,0 0 0,0 0 0,0 1 0,0-1 0,0 0 0,1 0 0,-1 0 1,0 0-1,1 0 0,-1-1 0,0 1 0,1 0 0,-1-1 0,1 1 0,-1 0 0,1-1 1,1 1-1,10 2-1442,0 0 0,0-1 0,0 0 0,13 0 0,-11-1-52,28 2-5491</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7.614"/>
    </inkml:context>
    <inkml:brush xml:id="br0">
      <inkml:brushProperty name="width" value="0.025" units="cm"/>
      <inkml:brushProperty name="height" value="0.025" units="cm"/>
    </inkml:brush>
  </inkml:definitions>
  <inkml:trace contextRef="#ctx0" brushRef="#br0">40 0 20147,'0'0'9006,"-4"9"-7720,-3 11-953,0 0-1,1 1 1,1 0-1,1 0 1,1 0 0,-1 30-1,5-50-406,-1 1 1,1 0-1,0 0 0,-1-1 1,1 1-1,0 0 0,0-1 1,0 1-1,0-1 0,0 1 1,1-1-1,-1 1 0,0-1 1,1 0-1,-1 0 0,1 0 0,-1 1 1,1-2-1,-1 1 0,1 0 1,0 0-1,0 0 0,-1-1 1,1 1-1,0-1 0,0 1 1,0-1-1,0 0 0,-1 0 1,1 0-1,0 0 0,0 0 1,3-1-1,0 2-258,0-2 1,-1 1-1,1 0 0,0-1 1,-1 0-1,1 0 0,0 0 1,-1 0-1,0-1 0,1 0 1,-1 0-1,0 0 1,4-3-1,6-12-5113,-2-2-2622</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7.956"/>
    </inkml:context>
    <inkml:brush xml:id="br0">
      <inkml:brushProperty name="width" value="0.025" units="cm"/>
      <inkml:brushProperty name="height" value="0.025" units="cm"/>
    </inkml:brush>
  </inkml:definitions>
  <inkml:trace contextRef="#ctx0" brushRef="#br0">1 1 17489,'0'0'13260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57.015"/>
    </inkml:context>
    <inkml:brush xml:id="br0">
      <inkml:brushProperty name="width" value="0.025" units="cm"/>
      <inkml:brushProperty name="height" value="0.025" units="cm"/>
    </inkml:brush>
  </inkml:definitions>
  <inkml:trace contextRef="#ctx0" brushRef="#br0">93 1 15983,'0'0'5974,"-9"6"-2147,-1 0-3087,1 0-1,1 1 0,-1 0 1,-11 13-1,17-17-586,1 1 0,-1-1 0,0 1 0,1-1 0,0 1 0,0 0-1,0 0 1,0 0 0,1 0 0,0 0 0,-1 1 0,2-1 0,-1 0 0,0 1 0,1-1-1,0 0 1,0 7 0,0-10-151,1 0 1,0 0-1,-1-1 0,1 1 0,0 0 1,-1-1-1,1 1 0,0 0 0,0-1 1,-1 1-1,1-1 0,0 1 0,0-1 1,0 1-1,0-1 0,0 1 0,0-1 1,0 0-1,0 0 0,0 0 0,-1 1 1,1-1-1,0 0 0,0 0 0,0 0 1,0 0-1,0-1 0,0 1 0,0 0 1,0 0-1,1-1 0,35-8 161,-27 4-118,0-1 1,-1-1-1,15-12 1,-15 11-17,0 1 0,0 1 1,17-10-1,-25 16-29,-1 0 0,0-1 0,0 1 0,1 0 0,-1 0 0,0 0 0,0 0 0,1 0 0,-1 0 0,0 0 0,0 0 0,1 0 0,-1 0 0,0 0 0,0 0 0,1 0 0,-1 0 0,0 0 0,0 0 0,0 0 0,1 0 0,-1 0 0,0 0 0,0 0 0,1 1 0,-1-1 0,0 0 0,0 0 0,0 0 0,1 0 0,-1 1 0,0-1 0,0 0 0,0 0 0,0 0 0,1 0 0,-1 1 0,0-1 0,3 15 0,-7 24 0,3-27 0,1-12 0,0 0 0,0 1 0,0-1 0,0 0 0,0 1 0,1-1 0,-1 0 0,0 1 0,0-1 0,0 0 0,1 0 0,-1 1 0,0-1 0,0 0 0,1 0 0,-1 1 0,0-1 0,1 0 0,-1 0 0,0 0 0,1 1 0,-1-1 0,0 0 0,1 0 0,-1 0 0,0 0 0,1 0 0,-1 0 0,0 0 0,1 0 0,-1 0 0,0 0 0,1 0 0,-1 0 0,1 0 0,-1 0 0,0 0 0,1 0 0,-1 0 0,0 0 0,1-1 0,-1 1 0,0 0 0,1 0 0,-1 0 0,0-1 0,0 1 0,1 0 0,-1-1 0,18-7 0,-18 8 0,41-28 0,-29 20 0,-1 0 0,1 1 0,0 0 0,0 0 0,1 2 0,0-1 0,14-3 0,-27 9 0,1 0 0,-1 0 0,0 0 0,1 0 0,-1 0 0,1 0 0,-1 0 0,0 0 0,1 0 0,-1 0 0,1 0 0,-1 1 0,0-1 0,1 0 0,-1 0 0,0 0 0,1 0 0,-1 1 0,0-1 0,1 0 0,-1 0 0,0 1 0,1-1 0,-1 0 0,0 0 0,0 1 0,1-1 0,-1 0 0,0 1 0,0-1 0,0 1 0,0-1 0,1 0 0,-1 1 0,0-1 0,0 0 0,0 1 0,0 23 0,-11 20 0,11-43-49,-8 21-1524,6-16-195,4-13-773,3-9-5461</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8.536"/>
    </inkml:context>
    <inkml:brush xml:id="br0">
      <inkml:brushProperty name="width" value="0.025" units="cm"/>
      <inkml:brushProperty name="height" value="0.025" units="cm"/>
    </inkml:brush>
  </inkml:definitions>
  <inkml:trace contextRef="#ctx0" brushRef="#br0">166 345 8904,'0'0'6038,"9"-8"-2354,0 0-2648,0 0 1,-1-1-1,0 0 0,7-12 1,-13 18-741,0 1-1,-1 0 1,0-1-1,0 1 1,0-1 0,0 0-1,0 0 1,0 1 0,0-1-1,-1 0 1,0 0-1,1-4 1,-2 5-191,1 1-1,0-1 1,-1 1-1,1-1 1,-1 1 0,0-1-1,0 1 1,1-1-1,-1 1 1,0 0-1,0 0 1,0-1 0,0 1-1,0 0 1,-1 0-1,1 0 1,0 0-1,0 0 1,-1 0 0,1 1-1,-1-1 1,1 0-1,-1 1 1,1-1-1,-3 0 1,-1 0-40,0-1 0,0 1-1,-1 0 1,1 1 0,0-1 0,-1 1 0,1 0 0,0 1-1,-1-1 1,1 1 0,0 0 0,-1 0 0,1 0-1,0 1 1,0 0 0,0 0 0,0 0 0,1 1-1,-1 0 1,1 0 0,-1 0 0,1 0 0,0 1-1,0-1 1,-4 6 0,3-3-38,0 0 1,0 0-1,0 0 1,1 1-1,0-1 0,1 1 1,-1 0-1,1 0 1,1 0-1,-1 1 0,1-1 1,1 1-1,-1-1 1,1 1-1,0-1 0,1 1 1,0 9-1,0-16-23,0 0-1,1 0 0,-1 1 1,0-1-1,0 0 1,1 0-1,-1 0 1,1 1-1,-1-1 0,1 0 1,-1 0-1,1 0 1,0 0-1,-1 0 1,1 0-1,0 0 1,0 0-1,0-1 0,0 1 1,-1 0-1,1 0 1,1-1-1,-1 1 1,0 0-1,0-1 0,2 1 1,0 0 2,0-1 0,0 1 1,0-1-1,1 0 0,-1 0 0,0 0 1,0-1-1,0 1 0,0-1 0,5-1 1,1-1 2,0 0 1,1-1-1,-2 0 1,1-1-1,16-10 1,-10 2-10,-2 0 0,0 0 0,0-1 0,-1-1 0,-1 0 0,0 0 0,10-21 0,-16 26 0,0 0 0,-1 0 0,0 0 0,-1 0 0,0-1 0,-1 1 0,0-1 0,0 0 0,-1 0 0,0 0 0,-1 0 0,-1 0 0,-3-20 0,3 27 0,0 0 0,-1 0 0,1 0 0,-1 0 0,0 0 0,0 1 0,-1-1 0,1 1 0,-1-1 0,0 1 0,0 0 0,0 0 0,0 0 0,0 0 0,-1 1 0,1-1 0,-1 1 0,0 0 0,1 0 0,-1 0 0,0 1 0,0-1 0,-1 1 0,1 0 0,0 0 0,0 0 0,0 1 0,-1 0 0,1-1 0,-5 2 0,0-1 0,0 0 0,0 1 0,0 0 0,0 0 0,0 1 0,0 0 0,0 1 0,1 0 0,-1 0 0,1 1 0,0 0 0,0 1 0,-10 6 0,-22 33 55,38-42-72,0 1 0,0 0-1,1 0 1,-1 0 0,1 0 0,0 0 0,-1 0 0,2 0 0,-1 0 0,0 0 0,0 1 0,1-1-1,0 0 1,0 0 0,0 4 0,0-6-99,1 0 0,-1 0 1,1 0-1,-1 0 0,1-1 0,0 1 0,-1 0 1,1-1-1,0 1 0,0 0 0,-1-1 0,1 1 1,0-1-1,0 1 0,0-1 0,0 1 0,0-1 0,0 0 1,0 0-1,0 1 0,-1-1 0,1 0 0,0 0 1,0 0-1,0 0 0,0 0 0,0 0 0,2 0 0,30-4-5125,-1-7-1667</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8.956"/>
    </inkml:context>
    <inkml:brush xml:id="br0">
      <inkml:brushProperty name="width" value="0.025" units="cm"/>
      <inkml:brushProperty name="height" value="0.025" units="cm"/>
    </inkml:brush>
  </inkml:definitions>
  <inkml:trace contextRef="#ctx0" brushRef="#br0">21 1 4869,'0'0'25336,"-16"58"-24472,12-28-543,4-1-225,0-2 0,5-3-96,12-4-737,2-6-1089,2-2-1216,-1-4-193,-5-2-897,-11-1-1538</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9.329"/>
    </inkml:context>
    <inkml:brush xml:id="br0">
      <inkml:brushProperty name="width" value="0.025" units="cm"/>
      <inkml:brushProperty name="height" value="0.025" units="cm"/>
    </inkml:brush>
  </inkml:definitions>
  <inkml:trace contextRef="#ctx0" brushRef="#br0">0 389 15663,'0'0'9769,"72"-1"-8744,-28-5-128,4-3-513,2-1-320,-5 0 0,-6-2-224,-10-1-865,-8 2-192,-11-5-192,-10 1-1090,0-3-1600,-13-6-2948</inkml:trace>
  <inkml:trace contextRef="#ctx0" brushRef="#br0" timeOffset="1">65 1 9161,'0'0'15695,"52"20"-14638,-11-10-545,5-2-480,3-3 32,-4-3-1377,-4-2-2819,-10 0-2947</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09.657"/>
    </inkml:context>
    <inkml:brush xml:id="br0">
      <inkml:brushProperty name="width" value="0.025" units="cm"/>
      <inkml:brushProperty name="height" value="0.025" units="cm"/>
    </inkml:brush>
  </inkml:definitions>
  <inkml:trace contextRef="#ctx0" brushRef="#br0">1 106 15631,'0'0'5514,"9"1"-3229,35 1-1116,1-2 1,0-3-1,-1-1 0,62-14 0,17-1-860,254-11-885,-305 25-599,-61 5 276,36-6-2816,-45 6 2938,0-1 1,0 1-1,0-1 1,-1 0-1,1 0 1,0 0-1,0 0 0,0 0 1,-1 0-1,1 0 1,2-3-1,0-6-10690</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10.266"/>
    </inkml:context>
    <inkml:brush xml:id="br0">
      <inkml:brushProperty name="width" value="0.025" units="cm"/>
      <inkml:brushProperty name="height" value="0.025" units="cm"/>
    </inkml:brush>
  </inkml:definitions>
  <inkml:trace contextRef="#ctx0" brushRef="#br0">161 289 7623,'0'0'3411,"11"-6"-208,-7 4-2605,46-26 2394,-47 27-2531,0-1 0,0 0 0,-1 0 0,1 0 0,-1 0 1,0 0-1,1-1 0,-1 1 0,0-1 0,0 1 0,0-1 0,-1 0 0,1 0 0,-1 1 0,1-1 0,-1 0 0,1-4 0,-3 6-344,1 0 1,-1 1-1,0-1 0,1 0 1,-1 0-1,0 0 0,0 1 1,0-1-1,0 0 0,1 1 1,-1-1-1,0 0 0,0 1 1,0-1-1,0 1 0,0 0 1,0-1-1,-1 1 0,1 0 1,0 0-1,0 0 0,0-1 1,0 1-1,0 0 1,0 1-1,0-1 0,-2 0 1,-42 1 524,40-1-401,-6 2-156,1-1 0,0 1 0,-1 1-1,1 0 1,1 1 0,-1-1 0,0 2-1,1-1 1,0 2 0,0-1 0,-12 10-1,17-12-75,-1 1 0,1-1 0,0 1-1,0 0 1,0 0 0,1 0 0,-1 1 0,1-1-1,0 1 1,0 0 0,1 0 0,-1 0 0,1 0-1,0 0 1,1 1 0,-1-1 0,1 1-1,0-1 1,0 1 0,1-1 0,0 1 0,0-1-1,0 7 1,1-11 1,0 1-1,0 0 1,-1 0-1,1-1 1,0 1-1,1-1 1,-1 1-1,0-1 1,0 1 0,1-1-1,-1 0 1,1 0-1,-1 1 1,1-1-1,-1 0 1,1 0-1,0-1 1,-1 1-1,1 0 1,0-1 0,0 1-1,0-1 1,-1 1-1,1-1 1,0 0-1,0 1 1,2-2-1,59 1 323,-58 0-301,8-2-7,0 0 0,0-1 0,-1-1 0,1 0 0,-1-1 0,0 0 0,0-1 0,0 0-1,-1 0 1,0-2 0,0 1 0,-1-1 0,0-1 0,17-18 0,-20 18-10,1 1 0,-1-1 1,0-1-1,-1 1 0,0-1 0,-1 0 0,0 0 0,0-1 1,-1 0-1,-1 0 0,1 0 0,-2 0 0,0 0 0,0 0 1,-1-1-1,0 1 0,-2-16 0,1 23-14,-1 0 0,0 0 0,0 1 0,0-1 0,0 0 0,-1 1 0,1-1 0,-1 0 0,0 1 0,0 0 0,0 0 0,-1-1 0,1 1 0,-1 1 0,1-1 0,-1 0 0,-6-4 0,3 3 0,-1 1 0,1 0 0,0 0 0,-1 0 0,0 1 0,0 0 0,0 0 0,0 1 0,-10-2 0,6 2 0,-1 1 0,1 0 0,-1 0 0,1 1 0,-1 0 0,1 1 0,0 1 0,-1 0 0,1 0 0,1 1 0,-1 0 0,-11 7 0,16-6-428,0-1-1,1 1 1,-1 0-1,1 1 1,0-1 0,-4 8-1,8-11 230,0-1-1,0 0 1,0 1-1,1 0 0,-1-1 1,0 1-1,1-1 1,-1 1-1,1 0 1,-1-1-1,1 1 1,0 0-1,0 2 1,0-3 98,0 0 1,1 0 0,-1 0-1,1 0 1,-1 0 0,0-1 0,1 1-1,0 0 1,-1 0 0,1-1 0,-1 1-1,1 0 1,0-1 0,-1 1-1,1-1 1,0 1 0,0-1 0,-1 1-1,1-1 1,0 1 0,0-1-1,0 0 1,0 1 0,0-1 0,0 0-1,-1 0 1,3 0 0,21 3-6990,7-2-5631</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11.734"/>
    </inkml:context>
    <inkml:brush xml:id="br0">
      <inkml:brushProperty name="width" value="0.025" units="cm"/>
      <inkml:brushProperty name="height" value="0.025" units="cm"/>
    </inkml:brush>
  </inkml:definitions>
  <inkml:trace contextRef="#ctx0" brushRef="#br0">0 1 17873,'0'0'6118,"0"52"-4229,0-14 129,0 9-736,3 6-129,4 2-641,4-1-416,2 0-320,2-7-1217,3-10-1410,-1-12-2242,-2-10-4388</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13.447"/>
    </inkml:context>
    <inkml:brush xml:id="br0">
      <inkml:brushProperty name="width" value="0.025" units="cm"/>
      <inkml:brushProperty name="height" value="0.025" units="cm"/>
    </inkml:brush>
  </inkml:definitions>
  <inkml:trace contextRef="#ctx0" brushRef="#br0">1 1 9737,'0'0'22672,"2"12"-22351,2 26-303,0 45 1,-4-81-30,0 0 0,0 0 0,0 0 0,0 1 0,0-1 0,1 0 0,-1 0 0,1 0 0,-1 0 0,1 0 0,0 0 0,0 0 0,0 0 0,0 0 0,0-1 0,0 1 0,0 0 0,1-1 0,-1 1 0,1 0 0,-1-1 0,1 0 0,0 1 0,-1-1 0,1 0 0,0 0 0,0 0 0,2 1 0,2 0-161,0-1 1,0 0-1,0 0 1,0-1-1,0 1 1,0-1-1,0 0 0,11-3 1,-15 3-188,-1 0 0,0 0-1,0 0 1,0 0 0,0-1 0,0 1 0,0-1 0,-1 1-1,1-1 1,0 1 0,0-1 0,0 1 0,0-1 0,0 0-1,-1 1 1,1-1 0,0 0 0,-1 0 0,1 0 0,0 1-1,-1-1 1,1 0 0,-1 0 0,1-1 0,3-12-7056</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13.789"/>
    </inkml:context>
    <inkml:brush xml:id="br0">
      <inkml:brushProperty name="width" value="0.025" units="cm"/>
      <inkml:brushProperty name="height" value="0.025" units="cm"/>
    </inkml:brush>
  </inkml:definitions>
  <inkml:trace contextRef="#ctx0" brushRef="#br0">1 20 16496,'0'0'14958,"13"-20"-20884,7 20-5284</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14.460"/>
    </inkml:context>
    <inkml:brush xml:id="br0">
      <inkml:brushProperty name="width" value="0.025" units="cm"/>
      <inkml:brushProperty name="height" value="0.025" units="cm"/>
    </inkml:brush>
  </inkml:definitions>
  <inkml:trace contextRef="#ctx0" brushRef="#br0">162 319 7271,'0'0'10682,"2"-10"-7933,5-35 187,-6 44-2809,-1 0 0,0-1-1,0 1 1,0 0 0,0-1-1,0 1 1,-1 0-1,1 0 1,0 0 0,-1-1-1,1 1 1,0 0 0,-1 0-1,1 0 1,-1 0-1,0 0 1,1 0 0,-1 0-1,0 0 1,0 0 0,0 0-1,0 0 1,0 0 0,0 0-1,0 1 1,0-1-1,0 0 1,0 1 0,0-1-1,0 1 1,0-1 0,0 1-1,-1-1 1,1 1 0,0 0-1,0 0 1,-1 0-1,1-1 1,0 1 0,0 0-1,-1 1 1,1-1 0,0 0-1,0 0 1,-1 0-1,1 1 1,-2 0 0,-3 0 14,0 0 1,0 1 0,1-1 0,-1 1-1,0 1 1,1-1 0,-11 7 0,10-4-91,-1 0-1,1 1 1,1 0 0,-1 1 0,1-1 0,0 1 0,0 0 0,1 0 0,0 1 0,0-1 0,1 1 0,0 0 0,0 0 0,1 0 0,0 0 0,0 0 0,1 0 0,0 1 0,0 10 0,1-17-48,1-1 1,-1 1-1,0-1 0,1 0 1,-1 1-1,1-1 0,-1 1 0,1-1 1,0 0-1,-1 1 0,1-1 1,0 0-1,0 0 0,0 0 0,0 1 1,0-1-1,0 0 0,0 0 1,1-1-1,-1 1 0,0 0 0,0 0 1,1-1-1,-1 1 0,1 0 1,-1-1-1,0 1 0,1-1 0,-1 0 1,1 0-1,-1 1 0,1-1 0,-1 0 1,1 0-1,1 0 0,3 0 15,-1-1 0,1 1 0,0-1-1,0 0 1,-1 0 0,1-1-1,-1 0 1,9-3 0,1-4 2,0 0 1,0-2-1,-1 1 1,0-2 0,-1 0-1,-1 0 1,0-1-1,16-22 1,-11 12 0,-1-2 1,-1 0 0,-2-1 0,16-38-1,-24 51 24,-1 0-1,0-1 0,-1 1 0,0-1 1,-1 0-1,0-27 0,-2 41-44,1-1 1,-1 0-1,0 1 0,0-1 1,0 0-1,0 1 0,0-1 1,0 0-1,0 0 0,-1 1 1,1-1-1,0 0 0,0 1 1,0-1-1,-1 1 0,1-1 1,0 0-1,-1 1 0,1-1 1,0 1-1,-1-1 0,1 1 1,-1-1-1,1 1 0,-1-1 1,1 1-1,-1-1 0,1 1 1,-1 0-1,0-1 0,1 1 1,-1 0-1,1-1 0,-1 1 1,0 0-1,1 0 0,-1 0 1,0 0-1,1-1 0,-1 1 1,0 0-1,1 0 0,-1 0 1,0 1-1,0-1 0,1 0 1,-1 0-1,0 0 0,1 0 1,-1 1-1,1-1 0,-1 0 1,0 0-1,1 1 0,-1-1 1,1 1-1,-1-1 0,1 0 1,-2 2-1,-2 0 0,0 1-1,0 0 1,1 0-1,-1 0 1,1 0-1,0 1 1,-1 0-1,-1 3 1,-4 9 0,2 0 0,0 0 0,1 0 0,1 1 0,0 0 0,1 0 0,1 0 0,-2 29 0,4-38 0,1 0 0,-1 0 0,2-1 0,-1 1 0,1 0 0,0 0 0,0 0 0,1-1 0,0 1 0,1-1 0,0 1 0,0-1 0,0 0 0,1 0 0,0 0 0,0-1 0,1 1 0,0-1 0,0 0 0,0 0 0,8 5 0,-9-8-546,1 0 0,-1-1-1,1 0 1,-1 0 0,1-1 0,0 1 0,8 1 0,-12-3 250,0 0 0,1 1 0,-1-1 0,1 0 0,-1 0 0,1 0 0,-1 0 0,1 0 0,-1 0 0,1 0 0,-1-1 1,1 1-1,-1 0 0,0-1 0,1 1 0,-1-1 0,1 0 0,-1 1 0,0-1 0,0 0 0,1 0 0,-1 0 1,0 0-1,0 0 0,0 0 0,0 0 0,0 0 0,1-2 0,4-15-9751</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14.803"/>
    </inkml:context>
    <inkml:brush xml:id="br0">
      <inkml:brushProperty name="width" value="0.025" units="cm"/>
      <inkml:brushProperty name="height" value="0.025" units="cm"/>
    </inkml:brush>
  </inkml:definitions>
  <inkml:trace contextRef="#ctx0" brushRef="#br0">34 0 7687,'0'0'14606,"-4"72"-11435,-4-35-512,-1 3-321,2-3-705,1-2-960,6-8-673,0-4 0,0-12 0,10-8 0,4-3-737,-2-7-1505,1-19-2338,1-11-2851,-4-12-7175</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57.498"/>
    </inkml:context>
    <inkml:brush xml:id="br0">
      <inkml:brushProperty name="width" value="0.025" units="cm"/>
      <inkml:brushProperty name="height" value="0.025" units="cm"/>
    </inkml:brush>
  </inkml:definitions>
  <inkml:trace contextRef="#ctx0" brushRef="#br0">145 1 7239,'0'0'21380,"-10"9"-21022,4-3-325,-34 37 565,37-40-513,0 1 1,0 1-1,1-1 0,-1 0 1,1 1-1,0-1 0,0 1 0,0 0 1,1-1-1,0 1 0,-2 9 1,4-14-81,-1 1-1,0-1 1,0 1 0,0-1 0,1 1 0,-1-1 0,0 1 0,0-1 0,1 1 0,-1-1 0,0 1 0,1-1 0,-1 0 0,1 1 0,-1-1 0,1 0-1,-1 1 1,1-1 0,-1 0 0,0 1 0,1-1 0,0 0 0,-1 0 0,1 0 0,-1 1 0,1-1 0,-1 0 0,1 0 0,-1 0 0,1 0 0,-1 0-1,1 0 1,0 0 0,-1 0 0,1 0 0,-1-1 0,1 1 0,-1 0 0,1 0 0,-1 0 0,1-1 0,-1 1 0,1 0 0,-1 0 0,1-1 0,27-10 184,6-15-147,-28 21-104,0 0 0,0 0 0,0 1 0,0 0 0,1 0 0,-1 1 0,15-6 0,-21 9 57,1 1 0,0-1 0,-1 1 0,1-1 0,0 1 0,-1-1 0,1 1 0,-1 0 0,1-1 0,-1 1 0,1 0 0,-1-1 1,1 1-1,-1 0 0,0 0 0,1-1 0,-1 1 0,0 0 0,0 0 0,0 0 0,0 0 0,1-1 0,-1 1 0,0 0 0,0 0 0,0 0 0,-1-1 0,1 1 0,0 0 0,0 0 0,0 0 0,-1 0 0,-3 36 207,-5 10 154,-2 0-1,-2-1 1,-2 0 0,-2-2 0,-37 71 0,50-110-356,1 0 0,-1 0 0,0 0 0,0 0 0,0-1 0,-1 1 0,1-1 0,-6 4 0,9-8 0,0 1 0,0-1 0,0 1 0,0-1 0,0 1 0,0-1 0,0 0 0,0 0 0,0 1 0,0-1 0,0 0 0,0 0 0,0 0 0,0 0 0,0 0 0,0 0 0,0 0 0,-1 0 0,1-1 0,-1 1 0,0-1 0,1 0 0,0-1 0,0 1 0,-1 0 0,1 0 0,0 0 0,0-1 0,0 1 0,0-1 0,0 1 0,1 0 0,-1-1 0,0 0 0,1 1 0,-1-1 0,1 1 0,-1-4 0,-2-8-17,0 0 0,0 0-1,2 0 1,0 0 0,0 0 0,1 0-1,1-1 1,0 1 0,1 0 0,0 0-1,1 0 1,0 0 0,1 1 0,1-1-1,0 1 1,1 0 0,0 0 0,0 1-1,2 0 1,-1 0 0,1 0 0,1 1-1,0 0 1,0 1 0,16-12 0,4-5-3738,-10 7-3466,0-2-6851</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15.178"/>
    </inkml:context>
    <inkml:brush xml:id="br0">
      <inkml:brushProperty name="width" value="0.025" units="cm"/>
      <inkml:brushProperty name="height" value="0.025" units="cm"/>
    </inkml:brush>
  </inkml:definitions>
  <inkml:trace contextRef="#ctx0" brushRef="#br0">0 1 16432,'0'0'15374,"18"18"-20339,-1-18-5316</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0:15.520"/>
    </inkml:context>
    <inkml:brush xml:id="br0">
      <inkml:brushProperty name="width" value="0.025" units="cm"/>
      <inkml:brushProperty name="height" value="0.025" units="cm"/>
    </inkml:brush>
  </inkml:definitions>
  <inkml:trace contextRef="#ctx0" brushRef="#br0">0 22 22325,'0'0'10442,"89"50"-10442,-34-50 0,6 0 0,-1-4 0,-3-8 0,-10-1 0,-11 1-2210,-16 1-1249,-16 4-1346,-4 0-832,-21 1-5734</inkml:trace>
  <inkml:trace contextRef="#ctx0" brushRef="#br0" timeOffset="1">56 184 19603,'0'0'5188,"84"24"-3810,-30-24-994,5 0-224,-3-2-64,-4-9-448,4 0-2979,-1-7-4741</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03.764"/>
    </inkml:context>
    <inkml:brush xml:id="br0">
      <inkml:brushProperty name="width" value="0.025" units="cm"/>
      <inkml:brushProperty name="height" value="0.025" units="cm"/>
    </inkml:brush>
  </inkml:definitions>
  <inkml:trace contextRef="#ctx0" brushRef="#br0">52 1 12684,'0'0'8130,"14"10"-6688,39 31-484,-1 4 0,46 50 0,-66-61-964,-2 2 0,-1 1 1,-2 1-1,27 51 0,-46-73-124,0 0-1,-1 1 1,-1-1 0,-1 1-1,-1 1 1,0-1 0,-1 1-1,-1 0 1,0 0 0,-2-1-1,0 1 1,-4 33 0,-1-29 115,0-1 0,-1 0 0,-1-1 0,-1 0 1,-1 0-1,-1 0 0,-1-1 0,0-1 0,-1 0 0,-18 20 0,-23 19 252,-3-1 0,-2-4 0,-2-2 0,-85 54 0,151-109-4964,1-3 2879,2-1-17,19-18-4802</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04.092"/>
    </inkml:context>
    <inkml:brush xml:id="br0">
      <inkml:brushProperty name="width" value="0.025" units="cm"/>
      <inkml:brushProperty name="height" value="0.025" units="cm"/>
    </inkml:brush>
  </inkml:definitions>
  <inkml:trace contextRef="#ctx0" brushRef="#br0">33 0 13357,'0'0'8776,"-11"53"-7207,2-18-544,1 8 225,4-3-161,3 4-577,1-3-352,0 0-96,10-4 0,3-3-160,-2-6-801,0-5-608,-1-5-865,-6-9-1122</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04.450"/>
    </inkml:context>
    <inkml:brush xml:id="br0">
      <inkml:brushProperty name="width" value="0.025" units="cm"/>
      <inkml:brushProperty name="height" value="0.025" units="cm"/>
    </inkml:brush>
  </inkml:definitions>
  <inkml:trace contextRef="#ctx0" brushRef="#br0">0 14 14478,'0'0'7014,"64"-13"-6437,-2 16-129,13 3-320,9-6-736,7 0-4837</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34.597"/>
    </inkml:context>
    <inkml:brush xml:id="br0">
      <inkml:brushProperty name="width" value="0.025" units="cm"/>
      <inkml:brushProperty name="height" value="0.025" units="cm"/>
    </inkml:brush>
  </inkml:definitions>
  <inkml:trace contextRef="#ctx0" brushRef="#br0">8256 153 8584,'0'0'9534,"-9"2"-9550,-2 1-130,-34 4-1421,42-8 1055,0 0 1,0 0 0,-1 0-1,1 0 1,0 0 0,0-1-1,0 1 1,0-1-1,1 0 1,-1 0 0,0 0-1,-3-3 1,-23-14-1084,11 13 1906,0 2 0,0 0 0,0 1 0,0 1 0,-1 0 0,1 2 0,-20 1-1,-129 19 561,-126 24 1091,-376 7 0,137-36-1488,-468 5 467,96-2-1571,-45-5 1137,176-13-422,50-1 1314,276 42-4182,5 38 2283,209-35 3329,182-34-2632,1 2-1,1 2 1,0 2-1,1 2 0,-61 33 1,72-30-165,1 2 0,1 1 0,1 2 1,1 2-1,1 0 0,-49 60 0,57-61-63,2 2 0,2 1 0,0 1 0,2 0 0,1 1 0,-12 36 0,22-49 134,2 0 0,0 1 0,1 0 0,1 0 0,0 0 0,2 0-1,0 0 1,2 0 0,0 0 0,1 0 0,1 0 0,8 28 0,-5-26-212,16 57-124,44 106 0,-54-160 280,0-1 0,1 0 1,2-1-1,0 0 0,2-1 1,0-1-1,1 0 0,25 20 1,39 24 157,2-4 1,3-4-1,159 78 1,-96-69-314,3-8 0,2-6 0,185 36-1,111-13 501,5-33-327,-361-34-52,1033 5 57,-2-95 111,11-78-113,-1029 142-40,856-188 50,-917 194-70,629-174-1108,-589 153 1144,-2-3 0,-1-4 0,113-72 0,-182 101-47,-1 0 0,0 0 0,0-2 0,-1 1 0,-1-2 0,0 1 0,-1-2 0,0 0 0,-1 0 0,-1-1 0,0 0 0,6-18 0,7-24 143,-3-1-1,14-75 0,-13 46 651,-3 18-653,-4-1-1,-2 0 1,-4 0 0,-4-128-1,-4 174 8,-2 1-1,-1-1 1,-1 1-1,-1 0 1,-2 0-1,0 0 1,-1 1-1,-1 0 1,-1 1-1,-20-28 1,6 13-107,-3 1 1,-1 2 0,-1 1 0,-64-53-1,72 69-1016,2-1-1,0-2 1,-27-34-1,15 9-5282</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02.517"/>
    </inkml:context>
    <inkml:brush xml:id="br0">
      <inkml:brushProperty name="width" value="0.025" units="cm"/>
      <inkml:brushProperty name="height" value="0.025" units="cm"/>
    </inkml:brush>
  </inkml:definitions>
  <inkml:trace contextRef="#ctx0" brushRef="#br0">65 9 7111,'0'0'7260,"-9"4"-4207,-31 12-1286,25-7 886,20-3-666,21-1 40,-26-5-1983,293 11 5854,-219-15-7040,145-25 0,-214 28 422,31-8-1657,-36 9 2054,1-1-1,0 1 1,0 0 0,-1 0 0,1-1 0,0 1 0,-1-1-1,1 1 1,0 0 0,-1-1 0,1 1 0,-1-1-1,1 0 1,-1 1 0,1-1 0,-1 1 0,1-1 0,-1 0-1,1 1 1,-1-1 0,0-1 0,-1-2-5918</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02.876"/>
    </inkml:context>
    <inkml:brush xml:id="br0">
      <inkml:brushProperty name="width" value="0.025" units="cm"/>
      <inkml:brushProperty name="height" value="0.025" units="cm"/>
    </inkml:brush>
  </inkml:definitions>
  <inkml:trace contextRef="#ctx0" brushRef="#br0">1 48 18834,'0'0'3363,"96"7"-1601,-28-7-865,9-3-449,9-6-288,0-2-160,-7-4-3587,-6-2-7944</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41.379"/>
    </inkml:context>
    <inkml:brush xml:id="br0">
      <inkml:brushProperty name="width" value="0.025" units="cm"/>
      <inkml:brushProperty name="height" value="0.025" units="cm"/>
    </inkml:brush>
  </inkml:definitions>
  <inkml:trace contextRef="#ctx0" brushRef="#br0">261 300 6470,'0'0'7816,"3"-10"-4026,9-31-1004,-11 39-2597,-1 0-1,0 1 1,1-1 0,-1 0-1,0 0 1,0 0-1,0 1 1,-1-1-1,1 0 1,0 0-1,-1 0 1,1 1 0,-1-1-1,1 0 1,-1 1-1,0-1 1,0 0-1,0 1 1,0-1-1,0 1 1,0-1-1,0 1 1,0 0 0,-1 0-1,1-1 1,-1 1-1,1 0 1,-1 0-1,1 0 1,-1 0-1,1 0 1,-1 1-1,0-1 1,1 1 0,-1-1-1,0 1 1,0-1-1,1 1 1,-1 0-1,-4 0 1,-5-2 214,0 1 1,0 1-1,0-1 1,-20 4-1,22-1-326,0 1 0,1 0 0,-1 0-1,1 1 1,0 0 0,0 0 0,1 1 0,-1 0-1,1 1 1,0-1 0,0 1 0,1 1 0,0-1-1,0 1 1,0 0 0,1 1 0,0-1 0,0 1-1,1 0 1,0 0 0,1 0 0,0 1-1,0-1 1,0 1 0,-1 13 0,4-20-74,0-1 1,0 1 0,0-1-1,0 1 1,1-1-1,-1 0 1,1 1 0,-1-1-1,1 1 1,-1-1-1,1 0 1,0 0-1,-1 1 1,1-1 0,0 0-1,0 0 1,0 0-1,0 0 1,0 0-1,0 0 1,0 0 0,0 0-1,1 0 1,-1-1-1,0 1 1,0 0 0,1-1-1,-1 1 1,0-1-1,1 1 1,-1-1-1,1 0 1,-1 0 0,0 1-1,1-1 1,-1 0-1,3 0 1,4 0 0,0 0 0,1-1 0,-1 0 0,0 0 0,13-4 0,-4-1-4,-1 0 0,0-1 0,-1-1 0,0-1 0,0 0 0,-1-1 0,0 0 0,24-23 0,-20 15 0,0-1 0,-1-1 0,-1-1 0,-1 0 0,16-30 0,-23 34 0,0-1 0,-1 0 0,-1 0 0,-1-1 0,6-37 0,-12 65 0,-3 17 0,1 46 0,3-62 0,1-1 0,0 1 0,0-1 0,1 1 0,0-1 0,1 1 0,0-1 0,1 0 0,6 12 0,14 26-2373,-19-34 194,1 0 1,1 0-1,0-1 1,14 17-1,-7-16-9250</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41.707"/>
    </inkml:context>
    <inkml:brush xml:id="br0">
      <inkml:brushProperty name="width" value="0.025" units="cm"/>
      <inkml:brushProperty name="height" value="0.025" units="cm"/>
    </inkml:brush>
  </inkml:definitions>
  <inkml:trace contextRef="#ctx0" brushRef="#br0">16 0 17873,'0'0'5893,"-15"53"-2657,15-29-226,0 7-928,0-1-1409,2-1-673,11-3 0,5-1 0,5-6 0,3-7 0,3-6 0,1-6-1602,0-4-1440,-2-17-1443,-2-7-1056,-4-5-3235</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58.121"/>
    </inkml:context>
    <inkml:brush xml:id="br0">
      <inkml:brushProperty name="width" value="0.025" units="cm"/>
      <inkml:brushProperty name="height" value="0.025" units="cm"/>
    </inkml:brush>
  </inkml:definitions>
  <inkml:trace contextRef="#ctx0" brushRef="#br0">88 69 5701,'0'0'8953,"1"-9"-5200,2-4-2588,0-9 236,-2-2 2732,-1 23-2803,0 26 1248,-6 16-1984,-2 0-1,-24 71 0,21-79-198,1 1-1,2 0 1,1 0-1,-4 66 1,9-79-395,2-6 0,10-29 0,-2-1 0,-1 0 0,-1-1 0,0 0 0,-1 0 0,4-20 0,-12 33-1860,-2 5-3416</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42.036"/>
    </inkml:context>
    <inkml:brush xml:id="br0">
      <inkml:brushProperty name="width" value="0.025" units="cm"/>
      <inkml:brushProperty name="height" value="0.025" units="cm"/>
    </inkml:brush>
  </inkml:definitions>
  <inkml:trace contextRef="#ctx0" brushRef="#br0">158 0 5733,'0'0'16240,"-26"61"-13902,14-32-64,-1 6-128,-2 2-608,-2 6-577,0 2-385,2 1-448,2 3-32,0-4-192,3-8-1890,3-9-3523,7-9-4869</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42.393"/>
    </inkml:context>
    <inkml:brush xml:id="br0">
      <inkml:brushProperty name="width" value="0.025" units="cm"/>
      <inkml:brushProperty name="height" value="0.025" units="cm"/>
    </inkml:brush>
  </inkml:definitions>
  <inkml:trace contextRef="#ctx0" brushRef="#br0">0 74 4260,'0'0'1879,"10"0"4271,178-11 3691,107 10-5524,-86 1-3351,1136-32 245,-1326 32-749,-16 1-399,0-1 0,0 1 1,0-1-1,0 0 1,0-1-1,0 1 1,0 0-1,0-1 1,0 0-1,0 1 0,3-2 1,-6-13-7538,0 3-2023</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43.933"/>
    </inkml:context>
    <inkml:brush xml:id="br0">
      <inkml:brushProperty name="width" value="0.025" units="cm"/>
      <inkml:brushProperty name="height" value="0.025" units="cm"/>
    </inkml:brush>
  </inkml:definitions>
  <inkml:trace contextRef="#ctx0" brushRef="#br0">262 321 5541,'0'0'13437,"-11"-5"-10672,-2-2-1958,0 2 0,-1-1 0,0 2 0,0 0 0,-27-4 0,36 7-732,0 0-1,0 1 1,0 0-1,0 0 1,0 0-1,0 0 1,0 1-1,1 0 1,-1 0-1,0 0 1,0 1-1,0-1 1,1 1-1,-1 0 1,1 1-1,-1-1 1,1 1 0,0 0-1,0 0 1,0 0-1,1 0 1,-1 1-1,1 0 1,-4 3-1,4-1-19,-1 0 1,1 1-1,0-1 0,0 0 0,1 1 0,0 0 0,0 0 0,0-1 0,1 1 1,0 0-1,0 8 0,1-12-34,0 0 1,0-1 0,1 1 0,-1-1-1,0 1 1,1-1 0,0 1-1,-1-1 1,1 1 0,0-1-1,0 0 1,0 1 0,1-1-1,-1 0 1,1 0 0,-1 0 0,1 0-1,-1 0 1,1 0 0,0 0-1,0-1 1,0 1 0,0-1-1,0 1 1,1-1 0,-1 0-1,0 0 1,1 0 0,-1 0 0,1 0-1,-1 0 1,4 0 0,0 0 61,0 0 1,0 0 0,0 0-1,0-1 1,0 1 0,1-2 0,-1 1-1,0-1 1,0 0 0,0 0-1,0 0 1,0-1 0,0 0-1,0 0 1,-1-1 0,1 0 0,7-4-1,-4-1 97,0 0-1,0-1 0,-1 0 1,0-1-1,-1 0 0,0 0 1,10-20-1,11-18-179,36-88 0,-46 93 0,-12 30 0,1-2 0,-2 1 0,0-1 0,0 0 0,-2 0 0,0 0 0,2-19 0,-8 46 0,1-1 0,-1 0 0,-1 1 0,-6 13 0,0 0 0,-12 35 0,-30 98 0,48-142 0,0 0 0,1 0 0,1 1 0,1-1 0,1 1 0,0-1 0,4 28 0,-4-43 0,1 1 0,-1 0 0,1-1 0,0 1 0,-1-1 0,1 1 0,0-1 0,0 1 0,0-1 0,0 0 0,1 0 0,-1 1 0,0-1 0,0 0 0,1 0 0,-1 0 0,0 0 0,1 0 0,-1 0 0,1-1 0,0 1 0,-1 0 0,1-1 0,-1 0 0,1 1 0,0-1 0,0 0 0,-1 1 0,1-1 0,0 0 0,-1 0 0,1-1 0,2 1 0,-3-14-5899,0 1-3219</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45.648"/>
    </inkml:context>
    <inkml:brush xml:id="br0">
      <inkml:brushProperty name="width" value="0.025" units="cm"/>
      <inkml:brushProperty name="height" value="0.025" units="cm"/>
    </inkml:brush>
  </inkml:definitions>
  <inkml:trace contextRef="#ctx0" brushRef="#br0">1 49 4644,'0'0'24189,"9"-7"-22823,-4 2-1241,0 1-1,1 1 1,0-1-1,-1 1 1,1 0 0,0 0-1,1 1 1,-1-1-1,0 1 1,1 1-1,-1-1 1,1 1 0,-1 1-1,11-1 1,149-1 243,67 0-517,-156 2-4269,-1 0-3891,-94 0 2490</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45.990"/>
    </inkml:context>
    <inkml:brush xml:id="br0">
      <inkml:brushProperty name="width" value="0.025" units="cm"/>
      <inkml:brushProperty name="height" value="0.025" units="cm"/>
    </inkml:brush>
  </inkml:definitions>
  <inkml:trace contextRef="#ctx0" brushRef="#br0">0 6 9289,'0'0'14317,"48"32"-12043,19-32-31,22 0-1058,12-9-801,7 0-288,-4 4-128,-7 2-640,-14 1-1763,-17-2-3394,-19-2-12845</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48.420"/>
    </inkml:context>
    <inkml:brush xml:id="br0">
      <inkml:brushProperty name="width" value="0.025" units="cm"/>
      <inkml:brushProperty name="height" value="0.025" units="cm"/>
    </inkml:brush>
  </inkml:definitions>
  <inkml:trace contextRef="#ctx0" brushRef="#br0">292 491 4420,'0'0'1420,"10"-9"2936,-9 9-4343,9-9 939,0 0 1,-1 0-1,-1-1 1,12-15-1,-19 22-575,1 1 0,0-1 0,-1 0 0,1 0 0,-1 0 0,0-1 0,0 1 0,0 0-1,-1 0 1,1-1 0,0-5 0,-2 7-158,1 0-1,0 0 1,-1 0-1,1 0 1,-1 0-1,0 1 0,1-1 1,-1 0-1,0 0 1,0 0-1,0 1 1,-1-1-1,1 1 1,0-1-1,-1 1 1,1-1-1,-1 1 1,1 0-1,-1 0 1,1 0-1,-1 0 1,-2-2-1,-5-1 39,0 1 1,0-1-1,-1 1 0,1 1 1,-1 0-1,0 0 0,0 1 0,1 0 1,-1 0-1,0 1 0,0 1 1,0 0-1,0 0 0,1 1 0,-1 0 1,1 1-1,-16 6 0,18-7-231,0 1-1,0 0 1,0 0-1,0 1 1,1 0-1,0 0 1,0 1-1,0-1 1,0 1-1,1 1 0,0-1 1,0 1-1,0 0 1,1 0-1,0 0 1,0 1-1,0-1 1,1 1-1,0 0 1,0 0-1,1 0 1,0 0-1,-2 12 0,4-16-5,-1-1-1,1 0 0,0 1 0,0-1 0,0 1 0,1-1 0,-1 1 0,1-1 0,-1 0 1,1 1-1,0-1 0,-1 0 0,1 1 0,1-1 0,-1 0 0,0 0 0,0 0 0,1 0 1,-1 0-1,1 0 0,0 0 0,2 1 0,-1 0 2,1-1-1,-1 0 1,1-1-1,0 1 1,0-1 0,0 1-1,0-1 1,0-1-1,0 1 1,0 0-1,0-1 1,6 0 0,2 0 6,0-1 0,0-1 0,0 1 0,0-2 0,0 0 0,0 0 0,0-1 0,13-7 0,-9 1-5,1-1 1,-2 0-1,1-1 0,-2 0 1,1-1-1,-2-1 1,0-1-1,0 0 1,-2 0-1,17-29 0,-21 33 27,-2 0-1,1 0 0,-2 0 1,1-1-1,-1 1 0,-1-1 0,0 0 1,-1 0-1,-1-1 0,1 1 1,-2 0-1,0 0 0,0-1 0,-1 1 1,-1 0-1,0 0 0,-7-24 0,6 30-20,0-1-1,-1 0 1,0 1-1,0 0 0,-1 0 1,1 0-1,-1 0 1,-1 1-1,1 0 0,-1 0 1,0 0-1,0 0 1,0 1-1,0 0 0,-1 1 1,0 0-1,0 0 1,0 0-1,0 1 0,0-1 1,0 2-1,-1-1 1,1 1-1,-1 0 0,1 1 1,-12 0-1,4 0-19,0 1 0,0 0 0,0 1 0,0 1 0,0 0 0,1 1 0,-1 1 0,1 0 0,0 1 0,1 0 0,0 1 0,-17 12 0,22-13 13,0 0 0,1 1 1,0-1-1,-8 13 0,13-17-113,0 1 1,0 0-1,0 0 0,0 0 1,1 0-1,0 0 0,-1 0 0,1 1 1,0-1-1,1 0 0,-1 1 0,1-1 1,-1 1-1,1-1 0,0 6 1,1-6-308,0-1 1,1 0 0,-1 0-1,0 0 1,0 0 0,1 0-1,-1 0 1,1-1 0,0 1 0,0 0-1,-1-1 1,1 1 0,0-1-1,0 0 1,0 1 0,1-1-1,-1 0 1,0 0 0,0-1-1,1 1 1,-1 0 0,0-1-1,1 1 1,-1-1 0,0 0 0,4 0-1,-6 0 333,28 4-7579</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49.817"/>
    </inkml:context>
    <inkml:brush xml:id="br0">
      <inkml:brushProperty name="width" value="0.025" units="cm"/>
      <inkml:brushProperty name="height" value="0.025" units="cm"/>
    </inkml:brush>
  </inkml:definitions>
  <inkml:trace contextRef="#ctx0" brushRef="#br0">1 354 6887,'0'0'11941,"15"4"-10131,1-1-1369,1-1 0,0 0 0,0-1 1,-1-1-1,1 0 0,0-2 0,20-3 0,790-140 1872,232-46 2,-1030 186-3472,5 0-2622,-34 5 3653,-1 0 0,1 0 0,0-1-1,0 1 1,0 0 0,0 0 0,0 0 0,0 0 0,0 0-1,0-1 1,-1 1 0,1 0 0,0 0 0,0 0-1,0 0 1,0-1 0,0 1 0,0 0 0,0 0 0,0 0-1,0-1 1,0 1 0,0 0 0,0 0 0,0 0-1,0 0 1,1-1 0,-1 1 0,0 0 0,0 0 0,0 0-1,0 0 1,0 0 0,0-1 0,0 1 0,0 0-1,0 0 1,1 0 0,-1 0 0,0 0 0,0 0 0,0-1-1,-19-5-11067</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50.269"/>
    </inkml:context>
    <inkml:brush xml:id="br0">
      <inkml:brushProperty name="width" value="0.025" units="cm"/>
      <inkml:brushProperty name="height" value="0.025" units="cm"/>
    </inkml:brush>
  </inkml:definitions>
  <inkml:trace contextRef="#ctx0" brushRef="#br0">263 157 5189,'0'0'16186,"-13"-6"-14168,7 2-1881,0 1-1,0 0 1,0 0 0,-1 1 0,1 0 0,-1 0-1,0 0 1,1 1 0,-1 0 0,0 0 0,0 1-1,0 0 1,0 0 0,1 1 0,-1-1 0,0 2-1,0-1 1,1 1 0,-1 0 0,1 0 0,-1 0-1,1 1 1,-8 5 0,5-1 97,0 0 0,0 0 0,1 1 0,1 0 0,-1 1 0,-6 10 0,12-16-133,-1 0 1,1 0-1,0 0 1,0 1-1,1-1 1,-1 1-1,1 0 1,-1-1-1,1 1 1,0 0-1,1 0 0,-1-1 1,1 1-1,-1 0 1,1 0-1,0 0 1,1 0-1,-1 0 1,1 0-1,0-1 1,1 5-1,-1-6-79,1 0 0,-1-1 0,1 1 0,0-1 0,-1 1 0,1-1 0,0 1 0,0-1 0,0 0 0,0 0-1,0 0 1,1 0 0,-1-1 0,0 1 0,0 0 0,1-1 0,-1 0 0,0 1 0,0-1 0,1 0 0,-1 0 0,0 0 0,5-1 0,2 0 44,0 0 1,1 0-1,-1-1 1,16-6 0,-10 1 16,0 0 0,0-2 0,-1 0 0,0 0 1,-1-1-1,0-1 0,-1 0 0,15-17 0,-19 20-35,-1-1-1,0 0 0,0-1 0,-1 1 0,0-1 0,-1 0 0,0 0 0,-1-1 1,0 0-1,0 0 0,-1 0 0,3-22 0,-6 31-47,0 0 0,-1-1 0,1 1 0,0 0 0,-1 0 0,1 0 0,-1 0 0,0-1 0,0 1 0,0 0 0,0 0 0,0 0 0,0 1 0,0-1 0,-1 0 0,1 0 0,-1 1 0,1-1 0,-1 0 0,0 1 0,1 0 0,-1-1 0,0 1 0,0 0 0,0 0 0,0 0 0,0 0 0,0 0 0,0 1 0,0-1 0,-1 1 0,1-1 0,0 1 0,0 0 0,0 0 0,-1 0 0,-2 0 0,-1 0 0,0 0 0,0 0 0,0 0 0,0 1 0,0 0 0,0 0 0,0 1 0,0 0 0,1 0 0,-1 0 0,0 1 0,1-1 0,-6 5 0,8-4 0,-1 0 0,1 0 0,-1 1 0,1-1 0,0 1 0,0 0 0,1 0 0,-1 0 0,1 0 0,0 1 0,0-1 0,0 1 0,1-1 0,-1 1 0,0 4 0,2-6 0,0-1 0,0 0 0,0 1 0,0-1 0,0 0 0,1 1 0,-1-1 0,1 0 0,-1 1 0,1-1 0,0 0 0,0 0 0,0 0 0,0 0 0,0 0 0,0 0 0,1 0 0,-1 0 0,1 0 0,-1 0 0,1-1 0,0 1 0,0-1 0,0 1 0,0-1 0,0 0 0,0 0 0,0 0 0,0 0 0,0 0 0,4 1 0,8 2-550,0 0 1,1-1-1,23 2 1,-20-3-922,0-2 0,0 0 0,0-2 0,0 1 0,19-6 0,0-5-8965</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50.644"/>
    </inkml:context>
    <inkml:brush xml:id="br0">
      <inkml:brushProperty name="width" value="0.025" units="cm"/>
      <inkml:brushProperty name="height" value="0.025" units="cm"/>
    </inkml:brush>
  </inkml:definitions>
  <inkml:trace contextRef="#ctx0" brushRef="#br0">50 0 18385,'0'0'11788,"-25"63"-10507,16-33-288,1 1-673,3-2-320,3-1 0,2-4 0,0-6 0,0-7-1281,0-8-129,4-10-3042,-1-13-769,2-6-5317</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50.970"/>
    </inkml:context>
    <inkml:brush xml:id="br0">
      <inkml:brushProperty name="width" value="0.025" units="cm"/>
      <inkml:brushProperty name="height" value="0.025" units="cm"/>
    </inkml:brush>
  </inkml:definitions>
  <inkml:trace contextRef="#ctx0" brushRef="#br0">1 23 19090,'0'0'13677,"48"-23"-26297</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01.394"/>
    </inkml:context>
    <inkml:brush xml:id="br0">
      <inkml:brushProperty name="width" value="0.025" units="cm"/>
      <inkml:brushProperty name="height" value="0.025" units="cm"/>
    </inkml:brush>
  </inkml:definitions>
  <inkml:trace contextRef="#ctx0" brushRef="#br0">18 435 4068,'0'0'2568,"6"-10"-5408,-1 2 3015,-1-1 0,0 1 0,0-1 1,4-14-1,-7 15 601,1 1-1,-1-1 1,0 0 0,-1 0-1,0-10 1,-3-77 774,2 15 714,-3 28 6062,4 80-1202,-2 38-4864,-1 13-1875,1-8-182,0-23-98,2 1 0,12 90 0,-11-137-62,1-11 72,2-31 234,2-56 158,-1-307-507,-8 386 0,-3 25 0,-5 26 0,-4 84 0,4 0 0,6 132 0,5-250 0,0 0 0,-1 1 0,1-1 0,0 0 0,0 0 0,0 1 0,0-1 0,0 0 0,0 1 0,0-1 0,0 0 0,0 0 0,0 1 0,0-1 0,0 0 0,0 1 0,0-1 0,0 0 0,0 1 0,0-1 0,0 0 0,0 0 0,0 1 0,0-1 0,0 0 0,1 1 0,-1-1 0,0 0 0,0 0 0,0 1 0,0-1 0,1 0 0,-1 0 0,0 0 0,0 1 0,1-1 0,-1 0 0,0 0 0,0 0 0,1 0 0,-1 1 0,1-1 0,7-14 0,7-28 0,-1-35 0,-4 0 0,-3-1 0,-5-113 0,-2 165 0,-2 17 0,-3 17 0,-4 19 0,-10 50 0,4 1 0,-11 155 0,28-217 0,2-14 0,5-13 0,-9 10 0,12-21 0,-2 0 0,0-1 0,-1 0 0,-1 0 0,7-37 0,-3 0 0,3-66 0,-50 272 0,13-61 0,10-37-599,2 1 0,2 0-1,-3 74 1,13-110-6677,9-11-6145</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1:51.813"/>
    </inkml:context>
    <inkml:brush xml:id="br0">
      <inkml:brushProperty name="width" value="0.025" units="cm"/>
      <inkml:brushProperty name="height" value="0.025" units="cm"/>
    </inkml:brush>
  </inkml:definitions>
  <inkml:trace contextRef="#ctx0" brushRef="#br0">182 232 3107,'-13'3'1863,"-4"1"-341,-58 14 4031,68-16-4890,0 1 1,1-1 0,-1 1-1,0 0 1,1 1-1,0 0 1,0 0-1,-10 9 1,15-13-616,0 0 0,1 1 0,-1-1-1,1 1 1,-1-1 0,1 1 0,-1-1 0,1 1 0,-1-1 0,1 1-1,-1-1 1,1 1 0,0 0 0,-1-1 0,1 1 0,0 0 0,0-1-1,0 1 1,-1 0 0,1 0 0,0-1 0,0 1 0,0 0 0,0-1 0,0 1-1,0 0 1,0 0 0,0-1 0,0 1 0,1 0 0,-1-1 0,0 1-1,0 0 1,1-1 0,-1 1 0,0 0 0,1-1 0,-1 1 0,1-1-1,-1 1 1,1 0 0,-1-1 0,1 1 0,-1-1 0,1 0 0,-1 1-1,1-1 1,0 1 0,-1-1 0,1 0 0,0 0 0,-1 1 0,1-1-1,1 0 1,45 10 1214,-43-10-1136,440 12 3576,-289-14-3005,2933-181 1305,-2678 136-623,284-29 549,0 41-1392,-560 33-591,38 1 33,-59 6-5303,-105-5-377</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292"/>
    </inkml:context>
    <inkml:brush xml:id="br0">
      <inkml:brushProperty name="width" value="0.025" units="cm"/>
      <inkml:brushProperty name="height" value="0.025" units="cm"/>
    </inkml:brush>
  </inkml:definitions>
  <inkml:trace contextRef="#ctx0" brushRef="#br0">1 302 5157,'0'0'19869,"9"-5"-18272,8-5-1310,-1-1 1,-1-1-1,0 0 1,-1-1 0,21-23-1,65-89-158,-45 53 184,-55 72-292,0 0 0,0 0 1,0-1-1,0 1 0,0 0 1,0 0-1,0-1 0,0 1 1,0 0-1,0 0 0,0-1 0,1 1 1,-1 0-1,0 0 0,0-1 1,0 1-1,0 0 0,1 0 0,-1 0 1,0-1-1,0 1 0,0 0 1,1 0-1,-1 0 0,0 0 1,0 0-1,1 0 0,-1-1 0,0 1 1,0 0-1,1 0 0,-1 0 1,0 0-1,0 0 0,1 0 0,-1 0 1,0 0-1,0 0 0,1 0 1,-1 0-1,0 0 0,1 0 1,-1 0-1,0 0 0,0 1 0,1-1 1,-1 0-1,0 0 0,0 0 1,0 0-1,1 0 0,-1 1 1,0-1-1,0 0 0,0 0 0,1 0 1,-1 1-1,0-1 0,0 0 1,0 0-1,0 1 0,0-1 0,1 0 1,0 29 421,-11 36 25,10-63-455,-8 35 60,1 0 0,2 0 1,1 0-1,3 55 0,1-91-132,0 0 0,0 0 1,0 0-1,1 0 0,-1 0 0,0 0 0,0 0 0,1 0 1,-1-1-1,1 1 0,-1 0 0,1 0 0,-1 0 0,1-1 1,-1 1-1,1 0 0,0-1 0,-1 1 0,1 0 1,0-1-1,0 1 0,-1-1 0,1 1 0,0-1 0,0 1 1,0-1-1,0 0 0,0 1 0,0-1 0,-1 0 0,1 0 1,0 0-1,0 0 0,0 0 0,0 0 0,2 0 0,-1 0-394,-1 0 0,1-1 0,0 1 0,0 0 0,-1-1 0,1 0 0,0 1 0,-1-1 0,1 0 0,-1 0 0,1 0 0,2-2 0,13-17-7934</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293"/>
    </inkml:context>
    <inkml:brush xml:id="br0">
      <inkml:brushProperty name="width" value="0.025" units="cm"/>
      <inkml:brushProperty name="height" value="0.025" units="cm"/>
    </inkml:brush>
  </inkml:definitions>
  <inkml:trace contextRef="#ctx0" brushRef="#br0">1 24 17969,'0'0'14798,"76"11"-14798,-43-19-480,1 0-2147,-4-1-2626,-2-1-3651</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294"/>
    </inkml:context>
    <inkml:brush xml:id="br0">
      <inkml:brushProperty name="width" value="0.025" units="cm"/>
      <inkml:brushProperty name="height" value="0.025" units="cm"/>
    </inkml:brush>
  </inkml:definitions>
  <inkml:trace contextRef="#ctx0" brushRef="#br0">196 267 13196,'0'0'13149,"-5"-8"-10822,2 4-2105,1 0 0,-1 0 0,0 0 0,1 1-1,-2-1 1,1 1 0,0 0 0,-1 0 0,0 0-1,-6-4 1,8 6-173,-1 0 0,0 0-1,1 0 1,-1 0 0,0 1-1,0-1 1,1 1 0,-1 0 0,0 0-1,0 0 1,0 0 0,1 0-1,-1 1 1,0-1 0,0 1 0,1-1-1,-1 1 1,0 0 0,1 0-1,-1 1 1,1-1 0,-1 0-1,-3 4 1,2-3-38,0 2 1,0-1-1,0 0 0,0 1 0,0 0 0,1 0 0,-1 0 1,1 0-1,0 1 0,0-1 0,1 1 0,-1 0 1,1-1-1,0 1 0,1 0 0,-1 0 0,1 1 1,0-1-1,0 0 0,0 7 0,1-11-7,1 0 0,-1 0 0,0 0 0,1 0 0,-1 0 0,1 0 0,-1 0 0,1 0 0,0 0 1,-1 0-1,1 0 0,0 0 0,0 0 0,0-1 0,-1 1 0,1 0 0,0 0 0,0-1 0,0 1 0,0-1 0,0 1 0,0-1 0,0 1 0,0-1 0,1 0 0,-1 0 0,0 1 0,0-1 0,0 0 0,0 0 0,0 0 0,0 0 1,2 0-1,42-3 109,-36 0-113,-1 0 0,1 0 0,-1 0 0,0-1 0,0 0 0,0-1 0,0 0 0,-1 0 0,0-1 0,0 0 0,0 0 0,-1 0 0,0-1 0,0 0 0,-1 0 0,1-1 0,5-11 0,-5 9 0,-1-1 0,0 0 0,0-1 0,-1 1 0,0-1 0,-1 0 0,0 0 0,-1 0 0,-1 0 0,0-1 0,0 1 0,-2-17 0,0 26 0,0 0 0,0 0 0,0 0 0,0-1 0,0 1 0,-1 0 0,1 0 0,-1 1 0,0-1 0,1 0 0,-1 1 0,-1-1 0,1 1 0,0-1 0,-1 1 0,1 0 0,-1 0 0,0 0 0,1 0 0,-1 1 0,0-1 0,0 1 0,0-1 0,0 1 0,-1 0 0,1 1 0,0-1 0,0 0 0,-1 1 0,1 0 0,-5 0 0,-1-1 0,0 1 0,0 0 0,0 1 0,0 0 0,0 0 0,0 1 0,0 1 0,0-1 0,0 1 0,-10 6 0,7-3 3,-35 21 8,45-26-15,0 0 0,0 0 0,1 0 0,-1 1 1,0-1-1,1 1 0,-1 0 0,0-1 0,1 1 1,0 0-1,0 0 0,-1 0 0,1 0 0,0 0 1,0 0-1,1 0 0,-1 0 0,0 3 0,1-4-130,1 0-1,-1 0 0,1 0 1,0 0-1,-1 0 0,1-1 1,0 1-1,0 0 0,0 0 1,-1-1-1,1 1 0,0-1 1,0 1-1,0-1 0,0 1 1,0-1-1,0 1 0,0-1 1,0 0-1,0 0 0,0 0 1,0 1-1,1-1 1,-1 0-1,0 0 0,0 0 1,1-1-1,41 2-4897,-34-1 3302,28 0-4687</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295"/>
    </inkml:context>
    <inkml:brush xml:id="br0">
      <inkml:brushProperty name="width" value="0.025" units="cm"/>
      <inkml:brushProperty name="height" value="0.025" units="cm"/>
    </inkml:brush>
  </inkml:definitions>
  <inkml:trace contextRef="#ctx0" brushRef="#br0">203 0 13773,'0'0'17462,"-12"4"-16693,-6 3-662,0 0 1,1 1-1,0 0 1,-24 18-1,35-22-94,0 0 0,0 0-1,0 1 1,1-1-1,0 2 1,0-1-1,0 0 1,0 1-1,1 0 1,0 0-1,0 0 1,1 1-1,0-1 1,0 1-1,0 0 1,1 0-1,-2 9 1,4-15-13,0 1 0,0-1 0,0 1 0,0-1 0,1 1 0,-1-1 0,1 1 0,-1-1 0,1 1 0,-1-1 0,1 0 0,0 1 0,0-1 0,0 0 0,-1 0 0,1 0 0,1 1 0,-1-1 0,0 0 0,0 0 0,0-1 0,0 1 0,1 0 0,-1 0 0,0 0 0,1-1 0,-1 1 0,1-1 0,-1 1 0,1-1 0,1 1 0,55 7 0,-48-8 0,116 3-7895</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296"/>
    </inkml:context>
    <inkml:brush xml:id="br0">
      <inkml:brushProperty name="width" value="0.025" units="cm"/>
      <inkml:brushProperty name="height" value="0.025" units="cm"/>
    </inkml:brush>
  </inkml:definitions>
  <inkml:trace contextRef="#ctx0" brushRef="#br0">0 37 14798,'0'0'8904,"63"14"-6982,-17-14-544,9 0-770,8 0-384,1-5-192,-2-2 32,-6 0-256,-8 0-1569,-6-2-1218,-13 2-609,-7-2-2882</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297"/>
    </inkml:context>
    <inkml:brush xml:id="br0">
      <inkml:brushProperty name="width" value="0.025" units="cm"/>
      <inkml:brushProperty name="height" value="0.025" units="cm"/>
    </inkml:brush>
  </inkml:definitions>
  <inkml:trace contextRef="#ctx0" brushRef="#br0">232 167 16335,'0'0'6962,"-9"0"-4699,-3 1-2060,0 0 0,0 1 0,1 0 0,-1 1-1,0 0 1,1 1 0,-1 0 0,1 1 0,0 0 0,1 1 0,-1 0-1,1 1 1,0 0 0,1 1 0,0-1 0,0 2 0,0-1 0,-8 13-1,16-20-176,0 1-1,0-1 1,-1 1-1,1 0 1,0-1-1,0 1 1,1 0-1,-1 0 1,0 0-1,1-1 1,-1 1-1,1 0 1,-1 0-1,1 0 1,0 0-1,0 0 1,0 0-1,0 0 1,0 0-1,0 0 0,1 0 1,-1 0-1,1 0 1,-1 0-1,1 0 1,1 2-1,0-2 20,0 0-1,0 0 1,0 0 0,1-1-1,-1 1 1,1-1-1,-1 1 1,1-1 0,0 0-1,-1 0 1,1 0-1,0 0 1,0-1-1,0 1 1,5-1 0,7 1 100,0 0 1,0-1-1,0-1 1,0-1-1,27-6 1,-31 4-99,1-1 1,-1 0-1,0-1 1,0 0 0,-1 0-1,1-1 1,-2-1-1,1 0 1,-1 0 0,0-1-1,14-18 1,-19 21-24,1 0 0,-1 0 0,0 0 0,0-1 1,0 1-1,-1-1 0,0 0 0,0 0 0,-1 0 0,0 0 1,-1-1-1,1 1 0,-1-1 0,0 1 0,-1-1 0,0 1 0,0-1 1,-1 1-1,0-1 0,-3-12 0,1 15-24,0 0 0,0 0 0,-1 0 0,1 1 0,-1-1 0,0 1 0,0 0 0,-1 0 0,1 0 0,-1 1 0,0 0 0,0 0 0,0 0 0,0 0 0,-1 1 0,1 0 0,-1 0 0,1 0 0,-9-1 0,5 1 0,-1 0 0,1 0 0,0 1 0,-1 0 0,1 1 0,-1 0 0,1 0 0,-1 1 0,1 0 0,0 1 0,-14 4 0,21-6-73,0 1 0,0-1-1,1 1 1,-1 0 0,0-1 0,1 1 0,-1 0 0,0 0-1,1 0 1,-1 1 0,1-1 0,-1 0 0,1 1-1,0-1 1,0 0 0,-1 1 0,1 0 0,0-1 0,0 1-1,1 0 1,-1-1 0,0 1 0,1 0 0,-1 0 0,1-1-1,-1 1 1,1 0 0,0 0 0,-1 0 0,1 0-1,0 0 1,1 0 0,-1 0 0,0-1 0,1 4 0,0-2-199,1 1 0,0-1 0,-1 0 0,1 0 0,0 0 1,0 0-1,1 0 0,-1-1 0,1 1 0,-1-1 1,1 1-1,0-1 0,0 0 0,0 0 0,0 0 0,0 0 1,6 1-1,29 8-5536,6-3-3150</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298"/>
    </inkml:context>
    <inkml:brush xml:id="br0">
      <inkml:brushProperty name="width" value="0.025" units="cm"/>
      <inkml:brushProperty name="height" value="0.025" units="cm"/>
    </inkml:brush>
  </inkml:definitions>
  <inkml:trace contextRef="#ctx0" brushRef="#br0">68 0 17617,'0'0'8637,"-8"6"-6064,2-2-2218,0 1 0,0-1-1,0 1 1,1 1-1,0-1 1,-6 9 0,9-12-297,1 1 0,-1-1 1,1 1-1,-1-1 0,1 1 0,0-1 1,0 1-1,0 0 0,0-1 1,1 1-1,-1 0 0,1 0 0,-1 0 1,1 0-1,0 0 0,0-1 1,0 1-1,1 0 0,-1 0 1,1 0-1,-1 0 0,1-1 0,0 1 1,2 4-1,0-5-66,-1 1-1,0-1 1,1 0 0,-1 0-1,1-1 1,0 1 0,-1-1 0,1 1-1,0-1 1,0 0 0,0 0-1,0 0 1,0 0 0,0-1-1,0 1 1,0-1 0,1 0-1,-1 1 1,0-2 0,0 1-1,5-1 1,1 0-117,0 0-1,0 0 0,0-1 1,-1 0-1,1 0 0,13-7 1,-12 3-407,0 0 0,-1-1-1,0 0 1,0 0 0,-1-1 0,0-1 0,0 1 0,-1-1 0,0 0 0,-1-1 0,6-11 0,-80 178 7333,44-73-7476,20-67-723,1 1 0,0 30 0,3-36-5611</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299"/>
    </inkml:context>
    <inkml:brush xml:id="br0">
      <inkml:brushProperty name="width" value="0.025" units="cm"/>
      <inkml:brushProperty name="height" value="0.025" units="cm"/>
    </inkml:brush>
  </inkml:definitions>
  <inkml:trace contextRef="#ctx0" brushRef="#br0">22 0 4869,'0'0'15209,"8"4"-13955,0 1-1023,-1 0 0,0 0-1,0 1 1,0 0 0,0 0 0,-1 0-1,0 1 1,0 0 0,-1 1 0,0-1-1,0 1 1,-1 0 0,5 13 0,8 17 361,19 70 0,-26-72-291,-2 1-1,-2 0 1,-1 1-1,-1-1 1,-3 1 0,-1-1-1,-9 67 1,4-73-508,-1-1-1,-2 0 1,-22 56-1,19-64-583,0 0 0,-1 0 0,-1-1 0,-1-1 0,-22 26 0,-14 4-3816</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00"/>
    </inkml:context>
    <inkml:brush xml:id="br0">
      <inkml:brushProperty name="width" value="0.025" units="cm"/>
      <inkml:brushProperty name="height" value="0.025" units="cm"/>
    </inkml:brush>
  </inkml:definitions>
  <inkml:trace contextRef="#ctx0" brushRef="#br0">193 153 4965,'10'-12'955,"4"-5"128,4-3 1807,-2-1 0,26-42 0,-37 46 10,-13 14-219,-20 20-1284,1 10-1105,1 0 0,2 2 0,1 1 0,1 1 0,1 1 0,2 1 0,2 1 0,1 0 0,-21 64 0,30-75-190,1 0 1,0 1-1,2 0 0,1 0 1,1 0-1,1 1 1,1-1-1,5 42 0,-3-51-101,2 1 1,0-1-1,0 0 0,1 0 0,1-1 1,1 1-1,0-1 0,1-1 0,0 1 0,1-1 1,0-1-1,1 0 0,1 0 0,17 15 0,-4-9-848,0-1 0,1-1 0,1-1-1,1-1 1,0-1 0,56 17-1,3-6-5349</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11.547"/>
    </inkml:context>
    <inkml:brush xml:id="br0">
      <inkml:brushProperty name="width" value="0.025" units="cm"/>
      <inkml:brushProperty name="height" value="0.025" units="cm"/>
    </inkml:brush>
  </inkml:definitions>
  <inkml:trace contextRef="#ctx0" brushRef="#br0">7 1 11018,'0'0'10704,"-1"9"-6209,0-4-4169,0 2 63,0-1 0,0 1 0,0 0 0,1 0 0,0 0 0,0 0 0,1-1 0,0 1 0,0 0 0,1 0 0,-1-1 0,1 1 0,1-1 0,-1 1 0,5 6 0,1-3-661,-1-1 1,1 0-1,1 0 1,0 0-1,0-1 1,1-1-1,0 0 1,0 0-1,1 0 1,-1-2-1,2 1 1,10 3-1,-15-7 26,-1 0 0,0-1 0,0 1 0,0-2 0,1 1 0,-1 0 0,1-1 0,-1 0 1,0-1-1,1 0 0,-1 0 0,0 0 0,0 0 0,0-1 0,1 0 0,-2 0 0,1-1 0,0 0 0,0 0 0,-1 0 0,0-1 0,0 0 0,0 0 0,8-7 1,9-15-5740,-1-2-2727</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01"/>
    </inkml:context>
    <inkml:brush xml:id="br0">
      <inkml:brushProperty name="width" value="0.025" units="cm"/>
      <inkml:brushProperty name="height" value="0.025" units="cm"/>
    </inkml:brush>
  </inkml:definitions>
  <inkml:trace contextRef="#ctx0" brushRef="#br0">199 233 13645,'0'0'13111,"-9"-6"-11141,3 2-1748,0 1 1,1 0-1,-1 0 0,0 1 1,-1-1-1,1 1 0,0 1 1,-1-1-1,1 1 1,-7 0-1,9 1-183,1 0-1,-1 0 1,1 0 0,-1 1 0,1 0 0,0-1-1,-1 1 1,1 1 0,0-1 0,0 0-1,0 1 1,0 0 0,0-1 0,0 1-1,0 0 1,1 1 0,-1-1 0,1 0-1,-1 1 1,1-1 0,0 1 0,0 0 0,0 0-1,0 0 1,-1 3 0,0-1-35,1 1 0,0-1 0,0 0 0,0 1 0,1-1-1,-1 1 1,1-1 0,1 1 0,-1 0 0,1 0 0,0-1 0,0 1 0,2 6 0,-2-9 3,1 0 1,0-1-1,-1 1 1,1 0-1,1-1 0,-1 1 1,0 0-1,1-1 0,-1 0 1,1 1-1,-1-1 0,1 0 1,0 0-1,0 0 1,0 0-1,1 0 0,-1 0 1,0-1-1,1 1 0,-1-1 1,1 1-1,-1-1 1,1 0-1,0 0 0,-1 0 1,1 0-1,3 0 0,3 0 2,0-1-1,-1 0 0,1 0 1,-1-1-1,1 0 0,-1 0 0,1-1 1,-1 0-1,0-1 0,1 0 1,-1 0-1,-1-1 0,1 0 1,0 0-1,-1-1 0,0 1 0,0-2 1,0 1-1,-1-1 0,0 0 1,0 0-1,9-13 0,-9 11-1,0 0 0,0-1-1,-1 1 1,0-1 0,0 0 0,-1-1-1,-1 1 1,1-1 0,-1 0 0,-1 1-1,0-1 1,0 0 0,-1-1 0,-1 1-1,1 0 1,-2 0 0,1 0 0,-1 0-1,-4-15 1,3 20-7,-1-1 0,1 0 0,-1 0 0,-1 1 0,1 0 0,-1-1 0,0 1 0,0 1 0,0-1 0,-1 1 0,0-1 0,0 1 0,0 1 0,0-1 0,0 1 0,-1 0 0,0 0 0,1 0 0,-1 1 0,0 0 0,0 0 0,-1 0 0,1 1 0,0 0 0,0 0 0,-10 1 0,7-1 0,1 1 0,0 0 0,0 0 0,0 1 0,-1 0 0,1 1 0,0 0 0,0 0 0,1 1 0,-1 0 0,0 0 0,1 0 0,0 1 0,0 1 0,0-1 0,0 1 0,1 0 0,-1 0 0,1 1 0,-5 7 0,9-12-82,1 1 0,-1 0 0,1 0 0,0 0 0,0 0 0,0 0 0,0 0 0,0 0 0,0 0 0,1 1 0,-1-1 0,1 0 0,-1 1 0,1-1 0,0 0 0,0 3 0,0-4-81,1 1-1,-1-1 1,1 0-1,-1 0 1,1 1-1,0-1 1,-1 0 0,1 0-1,0 0 1,0 0-1,0 0 1,0 0-1,0 0 1,0 0 0,0 0-1,0-1 1,0 1-1,0 0 1,0-1 0,2 2-1,5 0-896,1 1 1,-1-1-1,0-1 0,1 1 1,-1-1-1,1-1 0,8 0 1,23 0-7547</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02"/>
    </inkml:context>
    <inkml:brush xml:id="br0">
      <inkml:brushProperty name="width" value="0.025" units="cm"/>
      <inkml:brushProperty name="height" value="0.025" units="cm"/>
    </inkml:brush>
  </inkml:definitions>
  <inkml:trace contextRef="#ctx0" brushRef="#br0">72 1 14061,'0'0'13960,"-4"9"-13047,-10 28-359,1 0 1,2 1-1,1 0 0,2 0 1,-4 57-1,12-94-534,0 1 0,0-1 0,0 1 0,1 0 0,-1-1 0,0 0 0,1 1 0,-1-1 0,1 1 1,-1-1-1,1 1 0,-1-1 0,1 0 0,0 1 0,0-1 0,0 0 0,0 0 0,0 0 0,0 0 0,0 0 0,0 0 0,3 2 0,-1-2-11,0 1 0,0-1 0,0 0 0,1 0 0,-1 0 0,0 0 0,1-1 0,-1 1 0,0-1 0,5 0 0,2-1-41,1 0 0,0 0 0,0-1 0,0 0 0,19-8 0,45-22-2808,-26 9-6342,-35 17 491</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03"/>
    </inkml:context>
    <inkml:brush xml:id="br0">
      <inkml:brushProperty name="width" value="0.025" units="cm"/>
      <inkml:brushProperty name="height" value="0.025" units="cm"/>
    </inkml:brush>
  </inkml:definitions>
  <inkml:trace contextRef="#ctx0" brushRef="#br0">1 112 17617,'0'0'10538,"53"0"-9033,-4-8-320,16-3-544,11-1-257,7 0-256,2 1-64,-2 1-32,-8 4-128,-8 0-288,-11 2-673,-8-3-609,-11 3-1601,-9-6-1281,-12 0-2082</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04"/>
    </inkml:context>
    <inkml:brush xml:id="br0">
      <inkml:brushProperty name="width" value="0.025" units="cm"/>
      <inkml:brushProperty name="height" value="0.025" units="cm"/>
    </inkml:brush>
  </inkml:definitions>
  <inkml:trace contextRef="#ctx0" brushRef="#br0">248 258 8232,'0'0'21086,"0"-8"-20258,0 6-794,0 0 0,0 1 0,1-1 0,-1 0 0,-1 0 1,1 1-1,0-1 0,0 0 0,-1 1 0,1-1 0,-1 0 0,1 1 0,-1-1 0,0 1 0,1-1 1,-1 1-1,0-1 0,0 1 0,0-1 0,0 1 0,-3-2 0,0 1 35,0 1 0,0-1 1,-1 1-1,1 0 0,-1 1 0,1-1 0,-1 1 0,1-1 0,-10 2 0,4 0-3,-1 0 0,1 0 0,-1 1-1,1 1 1,0-1 0,0 2 0,0 0 0,0 0-1,-10 6 1,15-7-40,0-1 0,0 1 0,1 0 1,0 0-1,0 1 0,-1-1 0,2 1 0,-1 0 0,0 0 0,1 0 0,0 0 0,0 1 0,0-1 0,1 1 1,-1 0-1,1 0 0,0 0 0,0 0 0,-1 10 0,2-14-26,1 1 0,0-1 0,0 1 0,0-1 0,0 1 0,1-1 0,-1 0 0,0 1 0,1-1 0,-1 1 0,1-1 0,-1 0 0,1 1 0,-1-1 0,1 0 0,0 0 0,0 1 0,0-1 0,0 0 0,0 0 0,0 0 0,0 0 0,0 0 0,0 0 0,2 1 0,1 0 0,0-1 0,0 1 0,0-1 0,0 0 0,1 0 0,-1 0 0,0 0 0,0-1 0,5 0 0,4 0 0,1 0 0,-1-2 0,0 0 0,0 0 0,17-6 0,-18 3 0,0 0 0,0-2 0,-1 1 0,1-1 0,-2-1 0,1 0 0,-1-1 0,0 0 0,-1 0 0,0-1 0,0 0 0,-1 0 0,-1-1 0,0-1 0,0 1 0,-1-1 0,0 0 0,-1 0 0,-1-1 0,0 1 0,0-1 0,-1 0 0,-1 0 0,1-23 0,-3 33 0,0 0 0,0-1 0,0 1 0,-1-1 0,1 1 0,-1-1 0,0 1 0,0 0 0,0 0 0,-1-1 0,1 1 0,-1 0 0,1 0 0,-1 0 0,0 0 0,-1 1 0,1-1 0,0 1 0,-1-1 0,1 1 0,-1 0 0,0-1 0,0 2 0,1-1 0,-1 0 0,-1 0 0,1 1 0,0 0 0,0 0 0,-1-1 0,1 2 0,0-1 0,-1 0 0,1 1 0,-1 0 0,1 0 0,-5 0 0,1 0 0,0 0 0,0 0 0,0 1 0,0 0 0,0 1 0,0-1 0,0 1 0,1 0 0,-1 1 0,1 0 0,-1 0 0,1 0 0,0 1 0,0 0 0,1 0 0,-1 0 0,-9 11 0,13-12-355,-1 1 0,0 0 0,1 0 0,0 0 0,0 1-1,0-1 1,0 0 0,1 1 0,-1-1 0,1 1 0,1 0 0,-1-1 0,0 9 0,1-11 130,1 0 1,-1 0 0,0 0 0,1 0 0,-1 0 0,1-1-1,-1 1 1,1 0 0,0 0 0,0-1 0,0 1 0,0 0-1,0-1 1,0 1 0,0-1 0,1 0 0,-1 1 0,1-1-1,-1 0 1,1 0 0,-1 0 0,1 0 0,-1 0-1,1 0 1,0 0 0,0 0 0,0-1 0,-1 1 0,1-1-1,0 1 1,0-1 0,0 0 0,0 0 0,3 0 0,24 1-6562</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05"/>
    </inkml:context>
    <inkml:brush xml:id="br0">
      <inkml:brushProperty name="width" value="0.025" units="cm"/>
      <inkml:brushProperty name="height" value="0.025" units="cm"/>
    </inkml:brush>
  </inkml:definitions>
  <inkml:trace contextRef="#ctx0" brushRef="#br0">101 130 19506,'0'0'7720,"-49"65"-5574,28-33-288,6 1-801,3 3-577,8-3-480,4-5 0,0-5 0,11-7 0,7-9 0,0-5 0,2-2-384,-2-13-1698,-5-10-2082,-5-11-1890,-3-5-4292</inkml:trace>
  <inkml:trace contextRef="#ctx0" brushRef="#br0" timeOffset="1">65 0 19603,'0'0'10538</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07"/>
    </inkml:context>
    <inkml:brush xml:id="br0">
      <inkml:brushProperty name="width" value="0.025" units="cm"/>
      <inkml:brushProperty name="height" value="0.025" units="cm"/>
    </inkml:brush>
  </inkml:definitions>
  <inkml:trace contextRef="#ctx0" brushRef="#br0">0 60 6246,'0'0'15535,"80"-37"-14703,-32 37-95,7 0-192,6 1-321,1-1-128,-2 0-545,-9 0-2049,-10-9-1794,-14-5-3651</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08"/>
    </inkml:context>
    <inkml:brush xml:id="br0">
      <inkml:brushProperty name="width" value="0.025" units="cm"/>
      <inkml:brushProperty name="height" value="0.025" units="cm"/>
    </inkml:brush>
  </inkml:definitions>
  <inkml:trace contextRef="#ctx0" brushRef="#br0">150 0 17649,'0'0'3251,"-10"4"-1404,-28 12-470,36-14-1294,0 0 0,1-1 0,-1 1 0,1 0 0,-1 0 1,1 0-1,0 0 0,-1 0 0,1 0 0,0 0 0,0 0 0,1 0 0,-1 1 0,0-1 0,1 0 0,-1 0 0,1 1 0,0-1 0,0 0 0,0 1 0,0-1 1,0 0-1,1 1 0,0 2 0,-1 5 114,-1 175 541,-18 344 2790,-3-333-3157,0-8 495,2 209 0,20-395-866,0 1 0,1 0 0,-1-1 0,0 1 0,1 0 0,0-1 0,0 1 0,0-1 0,0 1 0,0-1 0,0 1 0,0-1 0,1 0 0,-1 1 0,1-1 0,0 0 0,0 0 0,0 0 0,0 0 0,2 1 0,1 0 0,0 0 0,0 0 0,0-1 0,0 0 0,1 0 0,-1 0 0,1-1 0,-1 0 0,8 1 0,4 0 0,-1-2 0,1 0 0,0-1 0,-1 0 0,32-8 0,65-25-1665,-42 1-4336,-36 10-9267</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09"/>
    </inkml:context>
    <inkml:brush xml:id="br0">
      <inkml:brushProperty name="width" value="0.025" units="cm"/>
      <inkml:brushProperty name="height" value="0.025" units="cm"/>
    </inkml:brush>
  </inkml:definitions>
  <inkml:trace contextRef="#ctx0" brushRef="#br0">15 0 8552,'0'0'19939,"1"13"-18316,-8 83-165,2-67-1060,3 1 1,1 56-1,1-83-667,1-1 0,-1 1 0,1 0 0,0-1 0,0 1 0,0-1 0,0 0 0,1 1 0,-1-1 0,1 0 0,-1 0 0,1 1 0,0-1 0,0-1 0,2 3 0,-3-3 8,0 0 0,1 0 1,-1 0-1,0 0 0,1-1 0,-1 1 0,0 0 1,1-1-1,-1 1 0,1-1 0,-1 1 0,1-1 1,0 0-1,-1 0 0,1 0 0,-1 0 0,1 0 1,-1 0-1,1 0 0,-1 0 0,1-1 0,-1 1 1,1 0-1,-1-1 0,1 0 0,-1 1 0,1-1 1,1-1-1,10-12-7250</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10"/>
    </inkml:context>
    <inkml:brush xml:id="br0">
      <inkml:brushProperty name="width" value="0.025" units="cm"/>
      <inkml:brushProperty name="height" value="0.025" units="cm"/>
    </inkml:brush>
  </inkml:definitions>
  <inkml:trace contextRef="#ctx0" brushRef="#br0">0 31 12492,'0'0'17616,"68"16"-17423,-18-16-129,1 0-385,1-10-2177,3-6-3396,4-4-7686</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11"/>
    </inkml:context>
    <inkml:brush xml:id="br0">
      <inkml:brushProperty name="width" value="0.025" units="cm"/>
      <inkml:brushProperty name="height" value="0.025" units="cm"/>
    </inkml:brush>
  </inkml:definitions>
  <inkml:trace contextRef="#ctx0" brushRef="#br0">120 321 4805,'0'0'1179,"11"-11"3775,-3 3-4011,43-48 3347,-47 51-3543,-1 1 0,1-1 0,-1 0 0,0 0 0,0 0 0,-1-1-1,0 1 1,0-1 0,0 1 0,0-1 0,-1 0 0,1-6-1,-3 11-605,1 0 0,-1 0 0,0 0 0,0 0 0,0 0 0,0 0 0,0 0-1,0 1 1,0-1 0,0 0 0,0 1 0,0-1 0,0 1 0,0-1 0,0 1-1,0-1 1,-1 1 0,1 0 0,0 0 0,0 0 0,0-1 0,-1 1 0,1 0-1,0 1 1,0-1 0,-1 0 0,0 0 0,-39 4 217,34-2-313,0 1 0,0 0 0,1 0 0,-1 1 0,1 0 0,0 0 0,0 0 0,0 1 0,0 0 0,1 0 0,0 1 0,0-1 0,1 1 0,-1 0 0,1 0 0,0 1 0,1-1 0,0 1 0,0 0 0,0 0 0,1 0 0,0 0 0,0 0 0,1 1 0,0-1 0,0 0 0,1 14 0,0-19-25,1-1 0,-1 1 0,1 0 0,0 0 0,0-1 0,0 1 0,0 0 0,0-1 0,0 1 0,0-1 1,1 1-1,-1-1 0,0 0 0,1 1 0,-1-1 0,1 0 0,-1 0 0,1 0 0,0 0 0,0 0 0,-1-1 0,1 1 0,0 0 0,0-1 0,0 1 0,0-1 0,0 0 0,-1 0 0,1 0 0,3 0 0,4 1 28,1-1 0,-1 0-1,1-1 1,18-3 0,-15 0-29,0 0 0,-1-1 1,1 0-1,-1-1 1,0 0-1,-1-1 0,0-1 1,19-15-1,-16 11 2,0-1 0,-1-1-1,0 0 1,-1-1 0,16-26 0,-25 36-16,0 0-1,0 0 1,0 0 0,-1-1 0,0 1 0,0-1 0,0 0 0,-1 1 0,0-1 0,0 0 0,0 0 0,-1 0 0,0 0 0,0 0 0,-1 0 0,1 0 0,-1 0 0,-2-6 0,1 8-2,0-1 0,-1 1 0,1 0 0,-1 1 0,0-1 0,0 0 0,0 1 0,0-1 0,-1 1 0,0 0 0,1 0 0,-1 1 0,0-1 0,0 1-1,0 0 1,-1 0 0,1 0 0,-1 0 0,1 1 0,-1 0 0,1 0 0,-1 0 0,-5 0 0,-8-1-3,1 0 0,-1 1 0,0 1 0,0 1 0,0 1 0,-26 5 0,31-4 0,1 0 0,0 1 0,0 0 0,1 1 0,-1 0 0,1 1 0,0 0 0,0 1 0,-19 16 0,30-23-44,-1 0 0,1 1 0,0-1 0,-1 0 0,1 0 0,0 0 0,-1 1 0,1-1 0,0 0 1,-1 1-1,1-1 0,0 0 0,0 0 0,-1 1 0,1-1 0,0 0 0,0 1 0,-1-1 0,1 1 0,0-1 0,0 0 0,0 1 0,0-1 0,0 1 0,0-1 0,0 0 0,0 1 0,0-1 0,0 1 1,0-1-1,0 0 0,0 1 0,0-1 0,0 1 0,0-1 0,0 0 0,0 1 0,1-1 0,-1 1 0,0-1 0,0 0 0,0 1 0,1-1 0,-1 0 0,0 1 0,1-1 0,25 6-4950,35-8-6566,-30-3 744</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11.887"/>
    </inkml:context>
    <inkml:brush xml:id="br0">
      <inkml:brushProperty name="width" value="0.025" units="cm"/>
      <inkml:brushProperty name="height" value="0.025" units="cm"/>
    </inkml:brush>
  </inkml:definitions>
  <inkml:trace contextRef="#ctx0" brushRef="#br0">216 1 14798,'-5'9'5152,"-148"370"5463,96-211-8413,64-193-6666,26-73-9142,-14 50 1664</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12"/>
    </inkml:context>
    <inkml:brush xml:id="br0">
      <inkml:brushProperty name="width" value="0.025" units="cm"/>
      <inkml:brushProperty name="height" value="0.025" units="cm"/>
    </inkml:brush>
  </inkml:definitions>
  <inkml:trace contextRef="#ctx0" brushRef="#br0">93 0 8456,'0'0'21028,"-6"13"-19736,-10 21-1043,2 1 0,1 1-1,2 0 1,2 1 0,1 0 0,1 0 0,-1 56 0,8-91-249,0-1 0,0 1 1,0 0-1,0 0 0,1 0 0,-1 0 0,1 0 1,-1-1-1,1 1 0,0 0 0,0 0 0,-1-1 1,1 1-1,0 0 0,1-1 0,-1 1 0,0-1 1,0 0-1,1 1 0,-1-1 0,0 0 0,3 2 1,0-1-1,-1-1 1,1 1-1,0-1 1,0 1-1,0-1 0,0 0 1,0 0-1,0-1 1,8 1-1,4-1-9,0-1 0,0-1-1,0-1 1,22-5 0,-12 1-298,11-3-1587,-14 2-3075</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13"/>
    </inkml:context>
    <inkml:brush xml:id="br0">
      <inkml:brushProperty name="width" value="0.025" units="cm"/>
      <inkml:brushProperty name="height" value="0.025" units="cm"/>
    </inkml:brush>
  </inkml:definitions>
  <inkml:trace contextRef="#ctx0" brushRef="#br0">1 90 11563,'0'0'9588,"9"2"-7122,40 3 32,0-1 0,82-6 0,111-21-1719,-121 10-607,-45 8-472,54-7-2260,-48-8-2838,-63 12 1743,-11-1-2150,-7 1-3254</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14"/>
    </inkml:context>
    <inkml:brush xml:id="br0">
      <inkml:brushProperty name="width" value="0.025" units="cm"/>
      <inkml:brushProperty name="height" value="0.025" units="cm"/>
    </inkml:brush>
  </inkml:definitions>
  <inkml:trace contextRef="#ctx0" brushRef="#br0">227 173 1057,'0'0'20243,"-11"-4"-17296,6 0-2703,-1 1 0,0 1 0,-1-1 0,1 1 0,0 0 0,-1 1 0,1-1 1,-1 1-1,1 0 0,-1 1 0,0 0 0,1 0 0,-1 0 0,1 1 0,-1 0 0,1 0 0,-1 1 0,1 0 0,-1 0 0,1 0 0,0 1 0,0 0 1,0 0-1,-7 5 0,8-3-177,0-1 0,1 1 0,0 0 0,0 1 0,0-1 0,1 1 0,-1 0 0,1-1 0,1 1 0,-1 1 0,1-1 0,0 0 0,1 1 0,-1-1 0,1 1 0,0-1 0,1 9 0,-1-11-46,1-1-1,1 1 0,-1-1 1,1 1-1,-1 0 1,1-1-1,0 1 0,0-1 1,0 0-1,1 1 0,-1-1 1,1 0-1,0 0 1,0 0-1,0 0 0,0 0 1,1 0-1,-1-1 1,1 1-1,0-1 0,-1 1 1,1-1-1,0 0 0,0 0 1,0-1-1,1 1 1,-1 0-1,0-1 0,1 0 1,-1 0-1,1 0 0,5 1 1,1-2-7,1 1 1,0-1-1,0-1 1,-1 0-1,1 0 1,0-1-1,-1 0 1,0-1-1,1 0 1,-1-1-1,0 0 1,-1-1-1,1 0 1,-1 0-1,0-1 1,0 0-1,0 0 0,-1-1 1,9-10-1,-8 9 0,-1-1 0,0 1 0,-1-1 0,0-1 0,-1 0 0,1 0-1,-2 0 1,0 0 0,0-1 0,-1 0 0,0 0 0,0 0 0,-2 0 0,1-1-1,-1 0 1,-1 1 0,0-21 0,-1 28-14,-1 1 0,0-1 0,1 1 0,-1-1 0,0 1 0,-1-1 0,1 1 0,-1 0 0,1 0 0,-1-1 0,0 1 0,0 0 0,0 1 0,-1-1 0,1 0 0,-1 1 0,0-1 0,-3-2 0,0 1 0,0 0 0,-1 1 0,1 0 0,-1 0 0,1 1 0,-1-1 0,0 2 0,0-1 0,-8 0 0,3 0 0,-1 1 0,1 1 0,-1 0 0,1 0 0,-1 1 0,1 1 0,-1 0 0,1 1 0,0 1 0,-18 6 0,-15 19-863,44-28 787,-1 0 0,0 0 0,1 0 0,-1 0 0,1 0 0,0 1 0,-1-1 1,1 0-1,0 1 0,0-1 0,0 1 0,0 0 0,0-1 0,0 1 1,0 0-1,0 0 0,1-1 0,-1 1 0,1 0 0,-1 0 0,1 0 1,0 0-1,0 0 0,0 2 0,2-3-448,0 0-1,0 0 1,0 0-1,0 0 1,0 0-1,0-1 1,0 1-1,0-1 1,1 0-1,-1 0 1,0 1 0,0-1-1,0-1 1,1 1-1,-1 0 1,3-1-1,3 1-1956,20 0-5367</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15"/>
    </inkml:context>
    <inkml:brush xml:id="br0">
      <inkml:brushProperty name="width" value="0.025" units="cm"/>
      <inkml:brushProperty name="height" value="0.025" units="cm"/>
    </inkml:brush>
  </inkml:definitions>
  <inkml:trace contextRef="#ctx0" brushRef="#br0">1 1 21140,'0'0'11627,"18"62"-11627,-10-39 0,3-1 0,4-3 0,6-6 0,4-5 0,1-8 0,2 0-1954,-1-10-2562,-5-10-1282,-3-4-832,-2 2-4484</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16"/>
    </inkml:context>
    <inkml:brush xml:id="br0">
      <inkml:brushProperty name="width" value="0.025" units="cm"/>
      <inkml:brushProperty name="height" value="0.025" units="cm"/>
    </inkml:brush>
  </inkml:definitions>
  <inkml:trace contextRef="#ctx0" brushRef="#br0">160 283 12268,'0'0'11274,"-47"73"-8167,24-37-1345,-3 6-673,4-3-32,4-2-224,3-3-513,7-6-288,7-9 0,1-11-1377,6-8-2915,9-3-4517</inkml:trace>
  <inkml:trace contextRef="#ctx0" brushRef="#br0" timeOffset="1">452 1 25240,'0'0'7527</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18"/>
    </inkml:context>
    <inkml:brush xml:id="br0">
      <inkml:brushProperty name="width" value="0.025" units="cm"/>
      <inkml:brushProperty name="height" value="0.025" units="cm"/>
    </inkml:brush>
  </inkml:definitions>
  <inkml:trace contextRef="#ctx0" brushRef="#br0">364 313 11243,'0'0'12262,"-7"-9"-9769,2 3-2097,3 3-285,-1 0 0,1 0 1,0 0-1,-1 1 0,1-1 0,-1 1 1,1 0-1,-1-1 0,0 1 0,0 0 1,0 1-1,-1-1 0,1 1 1,0-1-1,-1 1 0,1 0 0,0 0 1,-1 0-1,-7 0 0,-9 1 100,-1 0 0,1 2 0,-36 6-1,50-6-183,-1-1 0,0 1 0,0 1-1,1 0 1,0-1 0,-1 2-1,1-1 1,0 1 0,1 0-1,-1 0 1,1 1 0,0-1 0,0 1-1,-8 10 1,11-13-1,1-1 0,0 1 0,0-1 1,0 1-1,0 0 0,0-1 0,0 1 0,0 0 1,1 0-1,-1 0 0,1 0 0,-1 0 0,1 0 1,0-1-1,0 1 0,-1 0 0,1 0 0,1 0 1,-1 4-1,1-5-12,0 1 1,0-1 0,-1 0 0,1 0 0,0 0-1,0 0 1,0 0 0,0 0 0,0 0-1,1 0 1,-1 0 0,0 0 0,0-1 0,1 1-1,-1-1 1,0 1 0,1-1 0,-1 1-1,0-1 1,3 1 0,3 0 11,-1-1-1,0 1 1,1-1-1,-1 0 1,1-1 0,-1 0-1,1 0 1,-1 0-1,0-1 1,12-4 0,-5 0 3,0-2 0,0 0 0,-1 0 0,0-1 1,-1-1-1,0 0 0,0-1 0,-1 0 1,14-20-1,-17 22 60,-1-1 0,0 0 1,-1 0-1,0 0 0,0-1 1,-1 1-1,-1-1 0,0 0 1,0 0-1,-1-1 0,0 1 1,-1 0-1,-1-14 0,0 20-82,-1 1 0,1-1 0,-1 0 0,-1 1-1,1 0 1,-1-1 0,1 1 0,-1 0 0,0-1-1,-1 1 1,1 0 0,-1 1 0,0-1 0,0 0-1,0 1 1,0 0 0,-1-1 0,1 1 0,-1 0-1,0 1 1,0-1 0,0 1 0,0 0 0,0 0-1,0 0 1,-1 0 0,1 1 0,-1 0 0,1 0 0,-9-1-1,4 0-3,-1 2-1,1-1 0,0 1 1,0 0-1,-1 1 0,1 0 0,0 0 1,0 1-1,0 0 0,0 1 1,0 0-1,1 0 0,-1 1 1,-15 9-1,12-4 3,-1 1 1,1 1-1,-16 18 0,24-25-12,1 0-1,-1 0 0,1 1 1,0 0-1,0-1 1,1 1-1,-1 0 0,1 0 1,0 1-1,0-1 0,1 0 1,0 1-1,-1 9 1,2-14-73,0 0 0,0-1 1,1 1-1,-1 0 1,0 0-1,1 0 0,-1 0 1,1 0-1,-1 0 1,1 0-1,-1-1 1,1 1-1,0 0 0,-1 0 1,1-1-1,0 1 1,0 0-1,-1-1 0,1 1 1,0-1-1,0 1 1,0-1-1,0 1 0,0-1 1,0 0-1,0 1 1,0-1-1,0 0 0,0 0 1,0 0-1,1 0 1,41 2-4146,-32-3 2439,24 1-4268,3-1-3080</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19"/>
    </inkml:context>
    <inkml:brush xml:id="br0">
      <inkml:brushProperty name="width" value="0.025" units="cm"/>
      <inkml:brushProperty name="height" value="0.025" units="cm"/>
    </inkml:brush>
  </inkml:definitions>
  <inkml:trace contextRef="#ctx0" brushRef="#br0">36 0 19635,'0'0'9032,"-15"53"-7623,10-21-95,-2 3-353,3 3-545,0-2-416,4-3 0,0-3 0,0-3 0,7-6 0,1-5-1185,0-3-1378,-2-5-1921</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20"/>
    </inkml:context>
    <inkml:brush xml:id="br0">
      <inkml:brushProperty name="width" value="0.025" units="cm"/>
      <inkml:brushProperty name="height" value="0.025" units="cm"/>
    </inkml:brush>
  </inkml:definitions>
  <inkml:trace contextRef="#ctx0" brushRef="#br0">0 409 16432,'0'0'8680,"58"12"-7239,-14-12-256,9-7-544,3-4-321,1-2-256,-8-3-64,-9 1-160,-11 0-897,-13 0-801,-12-3-544,-4 1-192,-6-4-1795,-10-6-3778</inkml:trace>
  <inkml:trace contextRef="#ctx0" brushRef="#br0" timeOffset="1">87 0 16111,'0'0'9898,"84"13"-8169,-38-9-896,8 1-609,-4 0-192,-1-2-512,-7 0-2467,-10 0-2818,-8 0-5254</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22"/>
    </inkml:context>
    <inkml:brush xml:id="br0">
      <inkml:brushProperty name="width" value="0.025" units="cm"/>
      <inkml:brushProperty name="height" value="0.025" units="cm"/>
    </inkml:brush>
  </inkml:definitions>
  <inkml:trace contextRef="#ctx0" brushRef="#br0">1 104 14734,'0'0'11082,"86"-8"-9160,-22-4-576,12-2-546,7-1-383,6 2-225,-2 1-128,-6 3-32,-10 3-32,-11 2-929,-12 0-1185,-13 2-1185,-11 0-1538,-12 0-3619</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23"/>
    </inkml:context>
    <inkml:brush xml:id="br0">
      <inkml:brushProperty name="width" value="0.025" units="cm"/>
      <inkml:brushProperty name="height" value="0.025" units="cm"/>
    </inkml:brush>
  </inkml:definitions>
  <inkml:trace contextRef="#ctx0" brushRef="#br0">208 294 9161,'0'0'8568,"8"-9"-3454,25-31-1329,-32 39-3696,0-1 0,0 1 0,0 0 0,0-1 0,0 1 0,0-1 0,0 1 0,-1-1 0,1 1 0,-1-1 0,1 0 0,-1 1 0,1-1 0,-1 0 0,0 1 0,0-1 0,0 0 0,0 1 0,0-1 0,-1-2 0,1 3 7,-1 0-1,0 0 1,1 0 0,-1 0-1,0 0 1,0 0 0,0 0-1,0 0 1,0 0 0,0 1-1,0-1 1,0 0 0,0 1-1,0-1 1,-1 1 0,1-1-1,0 1 1,0 0 0,0-1 0,-2 1-1,-5-1 282,0 0 0,-1 1 0,1 0-1,0 0 1,-16 3 0,14 0-377,0 1 0,0 0 0,1 0 0,0 1 0,0 0 0,0 0 0,1 1 0,-1 1 0,1-1 0,1 1 0,-1 0 0,1 1 0,0 0 0,1 0 0,0 0 0,0 1 0,1 0 0,0 0 0,1 1 0,0-1 0,0 1 0,1 0 0,0 0 0,-2 15 0,5-23 0,0 0 0,0 0 0,0 0 0,0 0 0,0 0 0,1 0 0,-1 0 0,0 0 0,1 0 0,-1 0 0,1 0 0,0 0 0,0 0 0,0-1 0,0 1 0,0 0 0,0 0 0,0-1 0,1 1 0,-1-1 0,0 1 0,3 1 0,-1-2 0,0 1 0,0-1 0,0 0 0,0 1 0,0-2 0,0 1 0,1 0 0,-1-1 0,0 1 0,0-1 0,1 0 0,5-1 0,1 0 0,0 0 0,0-1 0,-1-1 0,1 1 0,-1-2 0,1 1 0,-1-1 0,13-8 0,-5 0 0,-1-1 0,0 0 0,-1-1 0,-1 0 0,0-2 0,-1 1 0,13-21 0,-19 26 0,0-1 0,-1 0 0,-1-1 0,0 1 0,-1-1 0,0 0 0,0 0 0,-1-1 0,-1 1 0,0-1 0,-1 1 0,0-24 0,-2 32-2,1 0-1,-1 0 1,0 0 0,0 0 0,-1 0-1,1 0 1,-1 0 0,0 0 0,0 0-1,0 1 1,0-1 0,-1 1-1,1-1 1,-1 1 0,0 0 0,0 0-1,0 0 1,-1 1 0,-3-4 0,0 2-13,0 0 0,0 1-1,0 0 1,-1 0 0,1 0 0,-1 1 0,1 0 0,-1 1 0,0-1 0,-10 1 0,10 1-15,0 0 0,0 0 0,1 1 0,-1 0 0,0 0 0,1 1 0,-1 0 0,1 0 0,0 1 0,-12 5 0,16-6 4,-1 0-1,0 1 0,1-1 0,-1 1 0,1 0 0,0 0 0,0 0 0,0 0 0,1 1 1,-1-1-1,1 1 0,-1 0 0,1-1 0,1 1 0,-1 0 0,0 0 0,1 0 0,0 0 1,-1 6-1,1-7-287,0-1 0,1 1 0,-1-1 1,1 1-1,-1 0 0,1-1 0,0 1 0,0-1 1,1 1-1,-1 0 0,0-1 0,1 1 1,0-1-1,-1 1 0,1-1 0,0 1 0,0-1 1,0 1-1,1-1 0,-1 0 0,1 0 1,-1 0-1,1 1 0,0-2 0,-1 1 0,1 0 1,0 0-1,1 0 0,-1-1 0,0 0 1,0 1-1,0-1 0,1 0 0,-1 0 0,5 1 1,23 4-5794</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12.463"/>
    </inkml:context>
    <inkml:brush xml:id="br0">
      <inkml:brushProperty name="width" value="0.025" units="cm"/>
      <inkml:brushProperty name="height" value="0.025" units="cm"/>
    </inkml:brush>
  </inkml:definitions>
  <inkml:trace contextRef="#ctx0" brushRef="#br0">282 0 20115,'0'0'11211,"-6"14"-10496,-23 51-570,-4-1 0,-2-2 1,-3-2-1,-48 58 0,73-103-145,13-16 0,0 1 0,0 0 0,0 0 0,0 0 0,0 0 0,0 0 0,1-1 0,-1 1 0,0 0 0,0 0 0,0 0 0,0 0 0,0-1 0,0 1 0,0 0 0,0 0 0,0 0 0,0 0 0,0-1 0,0 1 0,-1 0 0,1 0 0,0 0 0,0 0 0,0-1 0,0 1 0,0 0 0,0 0 0,0 0 0,0 0 0,0 0 0,-1-1 0,1 1 0,0 0 0,0 0 0,0 0 0,0 0 0,0 0 0,-1 0 0,1 0 0,0 0 0,0 0 0,0 0 0,0 0 0,-1-1 0,1 1 0,0 0 0,0 0 0,0 0 0,0 0 0,-1 0 0,1 0 0,0 0 0,0 0 0,0 1 0,0-1 0,-1 0 0,1 0 0,0 0 0,0 0 0,0 0 0,0 0 0,0 0 0,-1 0 0,1 0 0,0 0 0,0 1 0,0-1 0,2-12 0,44-105-176,-34 91 84,-1-1 0,-1-1 0,11-47-1,-28 189 281,3-76-69,2 0 0,4 52 0,-2-89-119,0 1 0,0-1 0,0 1 0,0-1 0,0 0 0,1 1 0,-1-1 0,1 0 0,-1 0 0,1 1 0,-1-1 0,1 0 0,0 0 0,0 0 0,-1 0 0,1 0 0,0 0 0,0 0 0,0 0 0,0 0 0,0 0 0,0 0 0,0-1 0,1 1 0,-1 0 0,0-1 0,0 1 0,1-1 0,-1 1 0,0-1 0,0 0 0,1 1 0,-1-1 0,1 0 0,-1 0 0,0 0 0,1 0 0,-1 0 0,0 0 0,1 0 0,-1-1 0,0 1 0,1 0 0,-1-1 0,0 1 0,0-1 0,1 0 0,0 0 0,4-1 0,-1-1 0,0 0 0,1 1 0,-1-2 0,0 1 0,0-1 0,-1 1 0,1-2 0,6-7 0,-9 11 0,-1-1 0,1 0 0,-1 1 0,0-1 0,0 0 0,0 0 0,0 0 0,0 0 0,-1 0 0,1 0 0,0 0 0,-1 0 0,0 0 0,1 0 0,-1 0 0,0 0 0,0 0 0,0 0 0,0 0 0,0 0 0,-1 0 0,1 0 0,-1-1 0,1 1 0,-1 0 0,0 1 0,0-1 0,0 0 0,0 0 0,0 0 0,0 0 0,0 1 0,-1-1 0,1 1 0,-1-1 0,1 1 0,-4-3 0,-6-4 0,0 2 0,-1-1 0,0 1 0,0 1 0,-14-5 0,-5-2 0,20 7 0,-1 0 0,1 0 0,-1 1 0,0 1 0,-1 0 0,1 0 0,-14 0 0,62 24 0,-3-12 21,-1-1 0,1-2 0,49 3 0,102-4-1787,-144-6-5777,-1-7-8312</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24"/>
    </inkml:context>
    <inkml:brush xml:id="br0">
      <inkml:brushProperty name="width" value="0.025" units="cm"/>
      <inkml:brushProperty name="height" value="0.025" units="cm"/>
    </inkml:brush>
  </inkml:definitions>
  <inkml:trace contextRef="#ctx0" brushRef="#br0">88 137 20916,'0'0'10282,"-12"50"-8713,-3-24-1569,-3 1 0,2 1 0,4-1 0,2-4 0,6-5 0,4-9 0,0-6 0,3-3-2434,6-13-1634,2-11-3267,0-7-9481</inkml:trace>
  <inkml:trace contextRef="#ctx0" brushRef="#br0" timeOffset="1">51 1 21845,'0'0'8520</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2:02.326"/>
    </inkml:context>
    <inkml:brush xml:id="br0">
      <inkml:brushProperty name="width" value="0.025" units="cm"/>
      <inkml:brushProperty name="height" value="0.025" units="cm"/>
    </inkml:brush>
  </inkml:definitions>
  <inkml:trace contextRef="#ctx0" brushRef="#br0">36 50 6726,'-27'0'11072,"18"0"-8190,18 0 701,54-3-2474,114-21-1,-47 4-1040,-127 20-63,1-1-3,1 1 0,-1-1-1,1 1 1,-1 0 0,0 0 0,1 0-1,8 2 1,-5 9 191,-12 14 337,-20 36 777,11-32-1124,1 1-1,2 0 1,1 1-1,1 0 1,-4 42-1,10 7-133,13 135-1,-4-148-23,-3 0 0,-3 0 1,-10 82-1,8-142-11,-1 14 289,-2-1 1,0 0 0,-1 0 0,-12 32 0,15-47-250,0 0-1,-1-1 1,1 0 0,-1 1 0,0-1-1,0 0 1,0-1 0,-1 1 0,1 0 0,-1-1-1,0 0 1,0 0 0,0 0 0,0 0-1,-1-1 1,1 0 0,-1 1 0,1-2-1,-1 1 1,0 0 0,0-1 0,0 0-1,0 0 1,-8 0 0,11-1-73,0 0 0,1 1 0,-1-1 0,0 0 0,1 0 0,-1 0 0,0-1 0,1 1 1,-1 0-1,1-1 0,-1 1 0,0-1 0,1 1 0,-1-1 0,1 0 0,-1 0 0,1 0 0,0 1 0,-1-1 0,1-1 0,0 1 0,0 0 0,-1 0 0,1 0 0,-1-2 1,2 1-153,-1-1 1,1 1-1,-1 0 1,1-1-1,0 1 1,0 0-1,0-1 1,0 1-1,0 0 1,0-1-1,1 1 1,-1 0-1,1-1 1,0 1-1,0 0 1,0 0-1,0 0 1,2-4-1,10-17-8599,2-4-6947</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3:27.922"/>
    </inkml:context>
    <inkml:brush xml:id="br0">
      <inkml:brushProperty name="width" value="0.025" units="cm"/>
      <inkml:brushProperty name="height" value="0.025" units="cm"/>
      <inkml:brushProperty name="color" value="#E71224"/>
    </inkml:brush>
  </inkml:definitions>
  <inkml:trace contextRef="#ctx0" brushRef="#br0">2052 229 4548,'0'0'3897,"-2"-11"-2018,1 6-1779,0 1-1,-1-1 0,1 0 0,-1 0 1,0 1-1,-1-1 0,1 1 0,-1 0 1,0 0-1,0 0 0,0 0 0,0 0 1,-1 0-1,1 1 0,-1 0 0,0 0 1,0 0-1,0 0 0,-1 0 0,1 1 1,-8-3-1,-217-74 2038,189 67-1562,-3 0-452,-1 3 0,0 1 1,-90-3-1,-135 18-104,196 1 212,1 3-1,1 3 1,0 3 0,1 3-1,1 3 1,1 3 0,1 3-1,1 3 1,-82 54-1,120-67-82,2 1 0,0 2 0,2 1 0,0 0 0,2 2 0,0 0-1,2 2 1,-23 39 0,14-14 45,3 0 0,2 2 1,-33 106-1,50-136-125,1 0 0,1 0 0,1 1 0,1-1 0,1 1 0,2 0 0,0-1 0,1 1 0,2 0 0,0-1 0,2 0 0,1 1 0,0-2 0,2 1 0,1-1 0,1 0 0,1-1 0,26 40 0,3 0 2,3-1 1,2-3 0,79 78 0,-82-100-58,1-2 0,2-3 1,2-1-1,0-2 0,2-2 1,1-3-1,0-1 0,2-3 1,73 17-1,-63-25-67,0-2 0,1-4 0,0-2 0,0-2 0,118-16 0,-18-12-112,161-47-1,-249 53 542,0-4 0,-2-2 0,-2-4 0,0-3 0,-2-2 1,-2-4-1,63-49 0,-105 68-305,-1 0 1,-1-2 0,-1 0-1,-1-2 1,-1 0 0,-1-1 0,-1-1-1,-2-1 1,0 0 0,-2-1 0,-1-1-1,-2 0 1,-1-1 0,-1 0 0,-1 0-1,-2-1 1,-2 0 0,0 0 0,-3-56-1,-3 66 38,-2 1-1,0-1 1,-2 1-1,0 0 1,-1 1-1,-1 0 1,-1 0-1,-1 0 1,-1 1-1,-1 1 1,0 0-1,-1 1 1,-1 0-1,-16-15 1,-26-23 253,-3 2 0,-96-67 0,96 79-680,-1 2 1,-131-61-1,134 76-3060,-114-30 0,54 28-3022</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3:48.620"/>
    </inkml:context>
    <inkml:brush xml:id="br0">
      <inkml:brushProperty name="width" value="0.025" units="cm"/>
      <inkml:brushProperty name="height" value="0.025" units="cm"/>
      <inkml:brushProperty name="color" value="#E71224"/>
    </inkml:brush>
  </inkml:definitions>
  <inkml:trace contextRef="#ctx0" brushRef="#br0">1 53 5189,'0'0'24193,"6"3"-23194,9 1-855,1 0 1,0 0-1,-1-2 1,1 0-1,0-1 1,0 0-1,0-1 1,0-1 0,22-4-1,3-2 170,0-1-1,63-23 1,-85 22-1041,-37 3-2722,15 5 2986,-16-4-7262</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3:59.166"/>
    </inkml:context>
    <inkml:brush xml:id="br0">
      <inkml:brushProperty name="width" value="0.025" units="cm"/>
      <inkml:brushProperty name="height" value="0.025" units="cm"/>
      <inkml:brushProperty name="color" value="#E71224"/>
    </inkml:brush>
  </inkml:definitions>
  <inkml:trace contextRef="#ctx0" brushRef="#br0">975 222 1826,'10'-76'6712,"-9"69"-6217,0 0-1,-1 0 1,-1 0-1,1 1 1,-1-1-1,0 0 0,0 0 1,-5-12-1,3 15-362,0-1-1,-1 1 1,0-1-1,0 1 1,0 0-1,0 1 1,-1-1 0,0 1-1,1 0 1,-1 0-1,-1 0 1,1 1-1,0-1 1,0 1-1,-1 1 1,1-1-1,-11-1 1,-11-2 203,0 2 1,-34-1-1,20 3-98,0 1-1,-64 8 1,87-4-44,1-1 0,0 2-1,1 0 1,-1 1 0,1 1 0,0 0 0,0 1-1,-24 17 1,0 5 76,1 1-1,2 1 1,1 2-1,2 2 0,-53 71 1,70-82-162,1 0 1,1 2-1,1-1 0,1 2 1,2 0-1,1 0 1,1 1-1,1 0 0,2 1 1,-5 51-1,9-55-23,-2 226 344,5-227-405,2-1 1,0 1-1,2-1 1,0 1-1,2-1 1,1-1-1,20 45 0,-16-50 79,1 0-1,0-1 0,1 0 0,1-1 1,0-1-1,1 0 0,1-1 0,0-1 0,33 19 1,19 6 228,93 38 0,-147-70-337,17 7 294,0-1 0,0-1 0,1-2 0,1-2 0,-1-1 1,1-1-1,0-2 0,55-2 0,-74-4-224,-1-1 1,1-1 0,-1 0-1,-1-1 1,1-1-1,-1 0 1,17-12-1,-4 4-48,-7 3 1,1 0 0,-2 0 1,0-2-1,17-17 0,-25 22-1,-2-1-1,0 0 1,0 0 0,-1-1 0,0 0-1,-1-1 1,0 1 0,7-20-1,4-19 141,-2-2-1,-3 0 0,-2 0 0,-2-1 0,-2 0 0,-2-1 1,-6-68-1,0 101-119,-2 0 1,0 0-1,-2 0 1,0 1 0,-11-24-1,-55-99 245,45 92-22,-27-66 0,6-36-216,47 151-186,0-1-1,0 1 0,0-1 1,-1 1-1,1 0 0,-1 0 1,1 0-1,-1 0 0,0 0 1,0 0-1,0 1 1,0-1-1,0 0 0,-1 1 1,1 0-1,-4-2 0,-41-9-7320,43 12 6606,-29-5-8478</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14.825"/>
    </inkml:context>
    <inkml:brush xml:id="br0">
      <inkml:brushProperty name="width" value="0.025" units="cm"/>
      <inkml:brushProperty name="height" value="0.025" units="cm"/>
      <inkml:brushProperty name="color" value="#E71224"/>
    </inkml:brush>
  </inkml:definitions>
  <inkml:trace contextRef="#ctx0" brushRef="#br0">913 115 7527,'0'0'4383,"-3"-9"-2419,0 3-1672,0-1-1,-1 1 0,1 0 0,-1 1 0,0-1 0,-1 1 0,0-1 0,1 1 0,-1 0 0,-1 1 0,1-1 0,-1 1 1,0 1-1,0-1 0,0 1 0,0 0 0,-1 0 0,-8-3 0,-3 2-220,-1 0 0,0 2 0,1 0 1,-1 1-1,0 0 0,0 2 0,0 0 0,0 1 0,0 1 1,1 1-1,0 1 0,-1 0 0,2 1 0,-30 15 0,22-9 56,1 2 1,1 0-1,0 1 0,1 2 0,0 0 0,2 1 0,0 1 0,1 1 0,-27 36 0,18-8 374,1 1 0,3 2 0,-28 80 0,24-58-81,5-7 122,3 1 0,4 1 1,2 1-1,3 1 0,4-1 0,1 118 0,8-166-501,1 1-1,0-1 0,2 0 0,0 0 0,1-1 1,1 0-1,1 0 0,1 0 0,1-1 0,0 0 1,2-1-1,14 18 0,-8-12 20,1-2 0,1 0 0,1-1 0,0-1 0,2-1 0,0-1 0,1-1 0,36 19 0,-44-29-46,-1-1 1,1 0 0,0-1-1,1 0 1,0-1 0,-1-1-1,1-1 1,0 0 0,28-2 0,-19-2 1,0-1 0,-1-1 0,1-1 1,-1-2-1,43-16 0,-20 1 11,0-2 0,-2-2 0,-1-2 0,-1-1 0,65-59 0,-82 65 111,-2-2 0,-1 0 0,0-1 0,-2-2 1,-2 0-1,0-2 0,-2 0 0,-1 0 0,-2-2 1,0 0-1,-3-1 0,0 0 0,-3-1 0,0 0 1,-3-1-1,0 1 0,0-39 0,-5 42-116,-1 0 0,-1 0 0,-2 1-1,-1-1 1,-2 0 0,0 1 0,-3 0 0,0 0-1,-2 1 1,-1 1 0,-20-37 0,12 33-12,-1 0 0,-2 1 0,-1 2 0,-1 0 0,-2 2 0,-56-46 0,63 57-167,-1 2-1,-1 0 1,0 1-1,-1 2 0,0 0 1,-1 1-1,0 2 1,0 0-1,-1 1 1,0 2-1,-30-3 0,16 6-1701,-19-2-5346,24-1-3424</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10.243"/>
    </inkml:context>
    <inkml:brush xml:id="br0">
      <inkml:brushProperty name="width" value="0.025" units="cm"/>
      <inkml:brushProperty name="height" value="0.025" units="cm"/>
      <inkml:brushProperty name="color" value="#E71224"/>
    </inkml:brush>
  </inkml:definitions>
  <inkml:trace contextRef="#ctx0" brushRef="#br0">1 1 9289</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09.899"/>
    </inkml:context>
    <inkml:brush xml:id="br0">
      <inkml:brushProperty name="width" value="0.025" units="cm"/>
      <inkml:brushProperty name="height" value="0.025" units="cm"/>
      <inkml:brushProperty name="color" value="#E71224"/>
    </inkml:brush>
  </inkml:definitions>
  <inkml:trace contextRef="#ctx0" brushRef="#br0">1055 176 9865,'0'0'4575,"1"-9"-2557,-1 4-1878,1 1 20,-1 1 0,1-1 0,-1 1-1,0-1 1,0 1 0,0-1 0,-1 1 0,1-1 0,-1 1 0,0-1 0,0 1 0,0 0-1,0-1 1,-1 1 0,1 0 0,-1 0 0,0 0 0,0 0 0,0 0 0,0 0-1,0 1 1,-5-5 0,-9-4-42,0 1-1,-1 1 1,0 0 0,0 1-1,-1 1 1,0 0 0,0 2-1,-1 0 1,1 1 0,-1 1-1,0 1 1,0 0 0,0 1-1,0 1 1,0 1 0,-29 6-1,15-1 217,0 1 1,1 2-1,0 2 0,1 0 0,0 2 0,1 2 0,1 1 0,-47 32 1,59-34-304,1 1 1,1 0 0,0 0 0,1 2 0,1 0 0,0 0 0,1 1 0,1 1 0,-9 21-1,-11 30 131,-25 85-1,51-138-146,-89 300 47,83-265 59,1 0 0,3 1 0,3 0 0,2 64 1,2-106-36,1 0 1,1 0 0,0-1 0,1 1 0,0 0 0,0-1 0,1 1 0,0-1 0,1 0 0,0-1 0,1 1 0,12 15 0,-7-13-38,0 0-1,1-1 0,0 0 1,1-1-1,0 0 0,1-1 1,28 14-1,-7-8-30,0-2 0,1-1 0,0-2 0,1-2 1,0-1-1,70 4 0,-74-9 47,0-2-1,65-7 1,-82 4-15,0 0 0,-1-2 1,1 1-1,-1-2 0,0 0 0,-1-1 0,0-1 0,18-11 1,-4-2 226,-1-2 0,-2 0 0,0-2 0,-1-1 0,-2 0 1,-1-2-1,23-39 0,-6 2 256,-3-2 0,34-94 1,-52 114-528,-2-1 1,-2 0 0,-3-1-1,-2-1 1,-1 1 0,-3-1-1,-3-64 1,-2 97-341,-1-1 0,0 1 0,-1-1 0,-1 1 0,-1 0 0,-1 1 0,0-1 0,-1 1 0,0 0 0,-1 1 0,-1 0 0,-1 0 0,0 1 0,-1 0 0,0 1 0,-1 0-1,-1 0 1,0 2 0,0 0 0,-24-15 0,2 6-7161</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11.460"/>
    </inkml:context>
    <inkml:brush xml:id="br0">
      <inkml:brushProperty name="width" value="0.025" units="cm"/>
      <inkml:brushProperty name="height" value="0.025" units="cm"/>
      <inkml:brushProperty name="color" value="#E71224"/>
    </inkml:brush>
  </inkml:definitions>
  <inkml:trace contextRef="#ctx0" brushRef="#br0">94 57 6502,'0'0'5798,"-60"4"-3588,47-4 0,2 0-352,4 0-97,4 0 1506,14 0-1505,17 0-961,15-2-33,14-3-351,15 1-353,7-3-160,1-3-2659,-1-3-3202,4-7-9354</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17.877"/>
    </inkml:context>
    <inkml:brush xml:id="br0">
      <inkml:brushProperty name="width" value="0.025" units="cm"/>
      <inkml:brushProperty name="height" value="0.025" units="cm"/>
      <inkml:brushProperty name="color" value="#E71224"/>
    </inkml:brush>
  </inkml:definitions>
  <inkml:trace contextRef="#ctx0" brushRef="#br0">0 29 8904,'0'0'14574,"62"-14"-13068,-31 10-610,6-2-351,8 2-385,6 3-96,2 1-32,1 0-736,2 0-2596,-2 0-4419</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49.293"/>
    </inkml:context>
    <inkml:brush xml:id="br0">
      <inkml:brushProperty name="width" value="0.025" units="cm"/>
      <inkml:brushProperty name="height" value="0.025" units="cm"/>
    </inkml:brush>
  </inkml:definitions>
  <inkml:trace contextRef="#ctx0" brushRef="#br0">859 341 6566,'0'0'14227,"4"-8"-13213,0 3-768,-3 3-173,1 0 0,0 0 0,-1-1 0,1 1 0,-1 0 0,0-1 0,0 1 0,0 0 0,0-1 0,0 0 0,-1 1-1,1-1 1,-1 1 0,1-5 0,-2 0 115,0 0 0,-1 1 0,0-1-1,0 1 1,0-1 0,-1 1 0,0 0-1,0 0 1,-1 1 0,1-1 0,-1 0-1,-1 1 1,1 0 0,-1 0 0,0 0-1,0 1 1,0 0 0,0 0 0,-1 0-1,-9-4 1,-12-7-32,-1 1 0,-1 2 1,-34-9-1,39 13-127,-45-12 587,-2 3 0,0 3 0,0 4 0,-1 3 1,0 2-1,-80 7 0,126 1 293,4-1-7316,21-6 1214,11-7-782,9-7-6085</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20.268"/>
    </inkml:context>
    <inkml:brush xml:id="br0">
      <inkml:brushProperty name="width" value="0.025" units="cm"/>
      <inkml:brushProperty name="height" value="0.025" units="cm"/>
      <inkml:brushProperty name="color" value="#E71224"/>
    </inkml:brush>
  </inkml:definitions>
  <inkml:trace contextRef="#ctx0" brushRef="#br0">395 118 4228,'0'0'6561,"-1"-8"-5905,1 4-445,0-1 0,-1 1 0,0 0 0,0 0-1,0 0 1,0 0 0,-1 0 0,0 0-1,0 0 1,0 0 0,0 0 0,0 1 0,-1-1-1,1 1 1,-1 0 0,0 0 0,0 0-1,0 0 1,-1 0 0,1 0 0,-1 1 0,1 0-1,-1 0 1,0 0 0,0 0 0,0 1-1,0-1 1,-7-1 0,-20-1-162,0 1 0,0 2 0,-49 3 0,11 0 759,57 2 548,27 1-471,-14-4-847,0-1 1,0 1-1,0-1 0,0 1 1,0-1-1,1 0 0,-1 0 0,0 0 1,0 1-1,0-1 0,1 0 0,-1 0 1,0-1-1,0 1 0,0 0 1,1 0-1,-1 0 0,0-1 0,0 1 1,0-1-1,0 1 0,0-1 0,0 1 1,0-1-1,0 0 0,0 1 1,0-1-1,0 0 0,1-1 0,-2 2 11,0-1-1,0 0 0,0 1 0,0-1 1,-1 1-1,1-1 0,0 1 0,0-1 1,0 0-1,-1 1 0,1-1 0,0 1 1,-1-1-1,1 1 0,0-1 0,-1 1 1,1 0-1,-1-1 0,1 1 1,-1-1-1,1 1 0,-1 0 0,1-1 1,-1 1-1,1 0 0,-1 0 0,1-1 1,-1 1-1,1 0 0,-1 0 0,1 0 1,-1 0-1,0 0 0,1 0 0,-1 0 1,1 0-1,-1 0 0,0 0 0,1 0 1,-1 0-1,1 0 0,-1 0 0,1 1 1,-1-1-1,0 0 0,1 0 0,-1 1 1,1-1-1,-1 0 0,0 1 0,-39-7 657,40 6-678,-47 0 229,61 4-6806,-10-4 1185</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21.452"/>
    </inkml:context>
    <inkml:brush xml:id="br0">
      <inkml:brushProperty name="width" value="0.025" units="cm"/>
      <inkml:brushProperty name="height" value="0.025" units="cm"/>
      <inkml:brushProperty name="color" value="#E71224"/>
    </inkml:brush>
  </inkml:definitions>
  <inkml:trace contextRef="#ctx0" brushRef="#br0">706 198 5189,'-4'-88'5425,"3"80"-5072,0 1 1,-1-1 0,1 1 0,-1-1 0,-1 1 0,1 0-1,-1 0 1,-1 0 0,-4-8 0,5 12-266,0 0-1,0 1 1,0-1 0,0 1-1,0 0 1,-1 0 0,1 0-1,-1 0 1,0 1 0,1 0-1,-1-1 1,0 1 0,0 0-1,0 1 1,0-1 0,0 1-1,0 0 1,0 0 0,0 0-1,0 0 1,0 1 0,0-1-1,-4 3 1,-8 0 39,0 1 0,0 1 0,1 1 0,-19 8 0,-3 5 13,1 1 1,1 1 0,1 3-1,0 0 1,-37 38 0,51-42 159,1 0 1,1 1 0,1 1-1,1 1 1,1 0 0,1 2-1,1-1 1,-18 47 0,11-2 110,3 0 0,2 2 0,4-1 0,3 1 0,3 1 0,8 131 0,-2-185-393,0 0-1,2-1 1,0 1-1,1-1 1,1 1 0,0-1-1,13 25 1,-14-33 34,2 0-1,-1-1 1,1 1 0,0-1 0,1 0 0,0-1 0,0 0-1,1 0 1,0 0 0,0-1 0,0 0 0,1-1 0,0 0-1,15 7 1,3-1 71,1-1 0,1-2 0,0-1-1,0-1 1,0-1 0,1-2 0,-1-1 0,1-1-1,56-6 1,-50-5 197,-2-1 1,1-1-1,-2-3 0,0 0 1,46-30-1,-76 43-297,0 1 0,0-1 0,0 1 1,0-1-1,-1 0 0,1 0 0,0-1 0,-1 1 1,0 0-1,1-1 0,-1 1 0,0-1 0,-1 0 1,1 0-1,0 0 0,-1 0 0,1 0 0,-1 0 1,0 0-1,0 0 0,0 0 0,-1-1 0,1 1 1,-1 0-1,1 0 0,-1-1 0,0 1 0,-1-6 1,4-15 69,1 0 1,1 0 0,1 0-1,18-43 1,8-30-77,-21 43 7,-2-1 0,3-85 0,-12-113 393,-2 144 183,2 102-595,1-1 0,-2 1 0,1-1 0,-1 1 0,0-1 1,-1 1-1,1-1 0,-2 1 0,1 0 0,-1 0 0,0 0 0,0 0 0,-1 1 0,0-1 0,0 1 0,0 0 0,-1 0 0,0 0 0,0 1 0,-1 0 0,1 0 0,-1 0 0,0 1 0,-1-1 0,1 2 0,-1-1 0,0 1 0,1 0 0,-1 0 0,-1 0 0,1 1 0,0 1 0,-11-2 0,-12-2-1218,-1 2-1,-36 1 1,27 1-2188,-6-2-3827</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5:16.739"/>
    </inkml:context>
    <inkml:brush xml:id="br0">
      <inkml:brushProperty name="width" value="0.025" units="cm"/>
      <inkml:brushProperty name="height" value="0.025" units="cm"/>
      <inkml:brushProperty name="color" value="#E71224"/>
    </inkml:brush>
  </inkml:definitions>
  <inkml:trace contextRef="#ctx0" brushRef="#br0">1 99 18001,'0'0'12780,"63"28"-11627,2-28-448,12-9-577,11-4-128,4 0 0,-2 1 0,-8 2 0,-13 1 0,-5 1-609,-10-2-1408,-6-7-3429,1-8-6885</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5:19.428"/>
    </inkml:context>
    <inkml:brush xml:id="br0">
      <inkml:brushProperty name="width" value="0.025" units="cm"/>
      <inkml:brushProperty name="height" value="0.025" units="cm"/>
      <inkml:brushProperty name="color" value="#E71224"/>
    </inkml:brush>
  </inkml:definitions>
  <inkml:trace contextRef="#ctx0" brushRef="#br0">1087 287 4869,'0'0'208,"-5"-10"37,-19-43 1339,12 26 150,-26-45-1,33 63-1559,-1 1-1,0 1 0,0-1 1,0 1-1,-1 0 1,0 1-1,-1-1 1,1 1-1,-17-9 0,6 7 125,-1 0 0,0 2 0,0 0-1,-1 1 1,0 1 0,0 0 0,0 2-1,0 0 1,-37 3 0,18 1-285,-1 3 0,0 1 0,1 2 0,-38 13 0,44-11 40,0 2-1,1 2 0,0 1 0,1 1 1,1 2-1,1 0 0,-42 36 0,56-40 86,0 0-1,1 1 0,0 0 0,2 1 1,-1 1-1,2 0 0,0 1 1,2 0-1,0 0 0,0 1 0,2 0 1,0 1-1,2-1 0,-4 23 0,6-23-114,0 1-1,2 0 1,0 0-1,2 0 0,0-1 1,1 1-1,1 0 1,1-1-1,0 1 1,2-1-1,9 23 0,-8-27-16,0-1-1,2-1 0,-1 1 0,1-1 0,1-1 1,1 0-1,0 0 0,0-1 0,1 0 0,0-1 1,1 0-1,0-1 0,0-1 0,24 11 0,-14-9 76,2-2 0,-1 0 0,1-2 0,0 0 0,0-2 0,1-1-1,-1-1 1,1-1 0,0-1 0,-1-1 0,1-2 0,-1 0 0,0-2 0,26-8-1,-4-1 278,-1-2-1,0-2 1,-1-2-1,-2-2 1,0-2-1,57-41 1,-67 40-194,-1-1 0,-2-2 0,0 0 0,28-37 0,-46 50-137,0-1-1,-1 0 1,-1-1 0,-1 0 0,0 0 0,-1-1 0,-1 0 0,-1 0 0,0-1 0,5-33 0,-11 48-39,1 0 1,-1 1-1,1-1 1,-1 0 0,0 1-1,-1-1 1,1 0-1,-1 1 1,1-1 0,-1 1-1,0-1 1,-1 1-1,1-1 1,0 1 0,-1 0-1,0-1 1,0 1 0,0 0-1,0 0 1,0 0-1,-1 1 1,1-1 0,-1 0-1,0 1 1,1 0-1,-1 0 1,-1-1 0,1 2-1,0-1 1,0 0-1,-1 1 1,-4-2 0,-9-2-428,0 2 0,-1 0 1,1 1-1,-1 1 1,-27 1-1,43 0 361,-96 2-3296,-4 8-2178</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35.182"/>
    </inkml:context>
    <inkml:brush xml:id="br0">
      <inkml:brushProperty name="width" value="0.025" units="cm"/>
      <inkml:brushProperty name="height" value="0.025" units="cm"/>
      <inkml:brushProperty name="color" value="#E71224"/>
    </inkml:brush>
  </inkml:definitions>
  <inkml:trace contextRef="#ctx0" brushRef="#br0">98 1 7015,'0'0'11531,"-9"6"-10111,-1 1-1008,0 1 0,1 0 1,-1 0-1,-7 10 1,14-14-287,-1 1 1,1-1-1,0 1 1,0-1 0,1 1-1,-1 0 1,1 0-1,0 0 1,0 0 0,1 1-1,0-1 1,0 0-1,0 1 1,0 5 0,1-4 94,0 0 0,0 0-1,1 0 1,0 0 0,1 0 0,0 0 0,0-1 0,0 1 0,0-1 0,1 1 0,0-1 0,6 8 0,-3-5-626,1-1 0,1 1 1,-1-1-1,12 8 0,-2-4-3290,-3-8-1776,2-4-4661</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35.991"/>
    </inkml:context>
    <inkml:brush xml:id="br0">
      <inkml:brushProperty name="width" value="0.025" units="cm"/>
      <inkml:brushProperty name="height" value="0.025" units="cm"/>
      <inkml:brushProperty name="color" value="#E71224"/>
    </inkml:brush>
  </inkml:definitions>
  <inkml:trace contextRef="#ctx0" brushRef="#br0">121 49 8936,'0'0'13757,"-10"-3"-12945,5 1-751,3 1-9,-1 0 1,1 0-1,0 0 1,-1 0-1,1 1 1,-1-1 0,1 1-1,-1-1 1,1 1-1,-1 0 1,1 0-1,-1 0 1,1 0-1,-1 1 1,1-1-1,0 1 1,-1-1-1,1 1 1,-1 0 0,1 0-1,0 0 1,0 0-1,-1 0 1,1 1-1,0-1 1,0 1-1,0-1 1,0 1-1,1 0 1,-1-1-1,0 1 1,1 0-1,-3 4 1,0 0 124,1-1-1,0 2 1,0-1-1,0 0 1,1 0-1,-1 1 1,2 0 0,-1-1-1,1 1 1,0 0-1,0 0 1,0 7-1,2-13-142,-1 0-1,0-1 0,0 1 0,1 0 0,-1-1 0,1 1 0,-1-1 0,0 1 0,1 0 0,-1-1 0,1 1 0,-1-1 1,1 1-1,0-1 0,-1 0 0,1 1 0,-1-1 0,1 1 0,0-1 0,-1 0 0,1 0 0,0 1 0,-1-1 0,1 0 1,0 0-1,0 0 0,-1 0 0,1 0 0,0 0 0,0 0 0,-1 0 0,1 0 0,0 0 0,-1 0 0,1 0 0,1-1 0,29-6 596,-24 4-576,-1-1 1,1 0-1,-1 0 1,0 0-1,0-1 1,-1 0-1,0 0 1,1-1-1,-2 1 1,7-9-1,-8 10-26,-1 0-1,1-1 1,0 1 0,-1-1-1,0 0 1,0 1 0,-1-1-1,1 0 1,-1 0-1,0 0 1,0 0 0,-1 0-1,0-1 1,0 1 0,0-9-1,-1 14-23,1-1 0,0 0 0,0 0-1,-1 0 1,1 1 0,0-1 0,-1 0-1,1 0 1,-1 1 0,1-1 0,-1 0 0,1 1-1,-1-1 1,0 0 0,1 1 0,-1-1-1,1 1 1,-1-1 0,0 1 0,0-1 0,1 1-1,-1 0 1,0-1 0,0 1 0,0 0-1,1 0 1,-1 0 0,0-1 0,0 1 0,0 0-1,0 0 1,0 0 0,1 0 0,-1 0-1,0 1 1,0-1 0,-1 0 0,0 1-15,1-1-1,-1 0 1,1 1 0,-1-1 0,1 1 0,0 0 0,-1-1 0,1 1-1,0 0 1,-1 0 0,1 0 0,0 0 0,0 0 0,0 0 0,0 0-1,0 0 1,0 0 0,0 0 0,0 1 0,0 1 0,-1 1-404,1 0 0,0 1 0,1-1 0,-1 0 1,1 0-1,0 1 0,0-1 0,1 8 0,0-11-54,-1 1 0,0 0 0,1 0 0,0 0 0,-1-1 0,1 1 0,0 0 0,0-1 0,0 1 0,0-1 0,0 1 0,0-1 0,1 1 0,-1-1 0,0 0 0,1 0 0,-1 1 0,1-1 0,-1 0 0,1 0 0,2 1 0,12 3-5851</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36.334"/>
    </inkml:context>
    <inkml:brush xml:id="br0">
      <inkml:brushProperty name="width" value="0.025" units="cm"/>
      <inkml:brushProperty name="height" value="0.025" units="cm"/>
      <inkml:brushProperty name="color" value="#E71224"/>
    </inkml:brush>
  </inkml:definitions>
  <inkml:trace contextRef="#ctx0" brushRef="#br0">18 0 10602,'0'0'9193,"-7"53"-6887,1-33-576,2-1-705,3-1-641,1-1-320,0-4 0,1-7-288,6-4-833,0-2-609,1-7-1120,0-9-2243,-1-4-5093</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36.692"/>
    </inkml:context>
    <inkml:brush xml:id="br0">
      <inkml:brushProperty name="width" value="0.025" units="cm"/>
      <inkml:brushProperty name="height" value="0.025" units="cm"/>
      <inkml:brushProperty name="color" value="#E71224"/>
    </inkml:brush>
  </inkml:definitions>
  <inkml:trace contextRef="#ctx0" brushRef="#br0">1 130 11403,'0'0'15593,"7"-8"-15272,74-114-92,-77 199 54,-7 44 213,11-115-2960,4-8-4440,-6-5-682</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37.034"/>
    </inkml:context>
    <inkml:brush xml:id="br0">
      <inkml:brushProperty name="width" value="0.025" units="cm"/>
      <inkml:brushProperty name="height" value="0.025" units="cm"/>
      <inkml:brushProperty name="color" value="#E71224"/>
    </inkml:brush>
  </inkml:definitions>
  <inkml:trace contextRef="#ctx0" brushRef="#br0">92 1 13837,'0'0'6534,"22"71"-4676,-15-36-385,1 0-544,-2 6-512,-6 0-257,0-1-96,-6 2-32,-15 1-224,-6 3-1314,-10-1-2305,-6 0-4293</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38.775"/>
    </inkml:context>
    <inkml:brush xml:id="br0">
      <inkml:brushProperty name="width" value="0.025" units="cm"/>
      <inkml:brushProperty name="height" value="0.025" units="cm"/>
      <inkml:brushProperty name="color" value="#E71224"/>
    </inkml:brush>
  </inkml:definitions>
  <inkml:trace contextRef="#ctx0" brushRef="#br0">59 0 6566,'0'0'3251,"-8"10"-2146,3-4-756,-1 1-1,1 0 1,1 0-1,-1 0 1,1 0-1,1 1 1,-1-1-1,1 1 1,0 0 0,1 0-1,0 0 1,0 1-1,0 9 1,2 2 251,0 1 0,1-1 1,1 0-1,2 1 0,-1-1 1,2 0-1,1-1 1,1 1-1,0-1 0,10 18 1,-12-28-572,0-1 0,0 0 0,0 0 0,1 0 0,1 0 0,-1-1 0,1 0 0,0-1 0,1 1 0,-1-1 0,1-1 0,0 0 0,1 0 0,-1 0 0,1-1 0,0 0 0,0-1 0,1 0 0,-1 0 0,1-1 0,-1-1 0,19 2-1,13-5 368,0-1-1,0-2 0,0-2 0,48-15 0,-43 10 311,1 1 1,77-5-1,-88 14-272,71 0 503,-97 2-866,0 1 0,1 0 0,-1 1 0,0 0-1,0 1 1,0 0 0,17 8 0,-26-10-32,1 1 0,0-1 0,0 0 0,-1 0-1,1 1 1,-1-1 0,1 1 0,-1 0 0,0-1 0,0 1 0,0 0 0,1 0 0,-2-1 0,1 1 0,0 0 0,0 0 0,-1 0 0,1 0-1,-1 0 1,1 0 0,-1 1 0,0-1 0,0 0 0,0 0 0,0 0 0,0 0 0,0 0 0,-2 4 0,2-3-108,-1 0 1,0 0 0,0 1-1,0-1 1,-1 0 0,1 0-1,-1 0 1,0-1 0,0 1-1,0 0 1,0-1 0,0 1-1,0-1 1,-1 0-1,1 1 1,-1-1 0,-5 3-1,14-13-8766,-3 3 6775,8-8-4613</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4:02.605"/>
    </inkml:context>
    <inkml:brush xml:id="br0">
      <inkml:brushProperty name="width" value="0.025" units="cm"/>
      <inkml:brushProperty name="height" value="0.025" units="cm"/>
    </inkml:brush>
  </inkml:definitions>
  <inkml:trace contextRef="#ctx0" brushRef="#br0">151 1 16207,'0'0'9022,"-10"9"-6091,8-8-2847,-22 21 1353,-35 39 1,53-55-1344,0 1 1,1 0-1,0 0 1,0 1-1,1-1 1,0 1-1,0 0 1,0 0-1,1 0 0,1 1 1,-1-1-1,1 1 1,0 9-1,2-18-93,0 1 0,0 0-1,0-1 1,1 1-1,-1-1 1,0 1 0,1 0-1,-1-1 1,0 1-1,1-1 1,-1 1 0,1-1-1,-1 1 1,1-1-1,-1 0 1,1 1 0,-1-1-1,1 1 1,-1-1-1,1 0 1,0 0 0,-1 1-1,1-1 1,-1 0-1,1 0 1,0 0-1,-1 0 1,1 1 0,0-1-1,-1 0 1,1 0-1,0 0 1,-1-1 0,1 1-1,0 0 1,-1 0-1,1 0 1,-1 0 0,2-1-1,29-9 30,-19 2-155,-1 0 0,0-1 0,-1 0 1,0-1-1,9-11 0,-11 11-122,1 0 0,1 1 0,-1 0 0,1 1-1,20-13 1,-29 21 239,-1 0 0,1-1-1,-1 1 1,1 0 0,-1 0-1,0 0 1,1 0 0,-1 0-1,1 1 1,-1-1-1,0 0 1,1 0 0,-1 0-1,1 0 1,-1 0 0,0 0-1,1 1 1,-1-1 0,0 0-1,1 0 1,-1 1 0,0-1-1,1 0 1,-1 1 0,0-1-1,1 0 1,-1 1 0,0-1-1,0 0 1,1 1 0,-1-1-1,0 0 1,0 1 0,0-1-1,0 1 1,0-1-1,0 0 1,1 1 0,-1-1-1,0 1 1,0-1 0,0 0-1,0 1 1,0-1 0,-1 1-1,1-1 1,0 1 0,0 0-1,0 31 80,0-23 0,0 1 21,-1-4 1,1 1 1,0-1-1,0 1 1,1-1-1,0 1 1,0-1-1,1 0 1,2 7-1,-4-12-74,1 0 0,0 1 1,-1-1-1,1 0 0,0 0 0,0 0 0,0 0 0,0 0 1,0-1-1,0 1 0,0 0 0,0 0 0,0-1 0,0 1 0,0-1 1,1 1-1,-1-1 0,2 1 0,0 0-3,0-1 0,0 0 0,0 0 0,0 0 0,1 0 0,-1 0 1,0-1-1,0 0 0,0 1 0,5-3 0,1-1-82,-1-1-1,1 0 1,-1 0 0,0 0 0,-1-1-1,1 0 1,-1-1 0,7-8 0,-8 8-422,0 0 0,1 1 1,0 0-1,0 0 1,1 1-1,-1 0 1,1 0-1,0 1 1,10-4-1,-18 8 461,1 0-1,-1 1 1,1-1-1,-1 0 1,1 1 0,-1-1-1,1 1 1,-1-1 0,1 1-1,-1-1 1,0 1-1,1-1 1,-1 1 0,0-1-1,1 1 1,-1 0-1,0-1 1,0 1 0,0 0-1,0-1 1,0 1 0,1-1-1,-1 1 1,0 0-1,0-1 1,-1 1 0,1 0-1,0-1 1,0 1-1,0 1 1,-2 25 572,-8 37 875,5-39-703,2-1 0,-1 30 0,5-36-552,0 1 0,2 0 0,0 0 0,1-1 0,1 1-1,0-1 1,2 0 0,15 30 0,-17-36-129,0 1-1,0 0 1,-2 0-1,0 0 1,0 1 0,-1-1-1,-1 1 1,0 20-1,-1-32-11,0-1-1,0 1 1,0-1-1,0 0 1,0 1-1,-1-1 0,1 0 1,0 1-1,-1-1 1,0 0-1,1 0 1,-1 1-1,0-1 1,1 0-1,-1 0 0,0 0 1,0 0-1,0 0 1,0 0-1,0 0 1,0 0-1,0 0 0,0 0 1,0-1-1,-1 1 1,1 0-1,0-1 1,0 1-1,-1-1 0,1 1 1,0-1-1,-1 0 1,1 0-1,0 1 1,-1-1-1,1 0 1,-1 0-1,1 0 0,0-1 1,-3 1-1,0-1 26,1 0 1,-1 0-1,1 0 0,-1 0 0,1 0 0,-1-1 0,1 1 0,0-1 0,0 0 0,0 0 1,0 0-1,0-1 0,0 1 0,-3-5 0,-1-3-49,1 0 0,0 0 0,1-1 0,0 0 0,0 0 0,1-1 0,1 1 0,0-1 0,-2-17 0,3 22 0,1 0 0,1 0 0,0 0 0,0-1 0,0 1 0,1 0 0,0 0 0,0 0 0,1 0 0,0 0 0,0 0 0,0 0 0,1 1 0,0-1 0,1 1 0,7-12 0,13-6 0,1 1 0,0 2 0,2 0 0,0 2 0,35-18 0,-28 17 0,-1-2 0,0-1 0,30-29 0,-60 50 0,0-1 0,0 0 0,-1 0 0,1 0 0,-1 0 0,0 0 0,0 0 0,0-1 0,0 1 0,0-1 0,1-5 0,-3 8 0,0 1 0,0 0 0,-1 0 0,1 0 0,0 0 0,0 0 0,0-1 0,0 1 0,-1 0 0,1 0 0,0 0 0,0 0 0,0 0 0,-1 0 0,1 0 0,0 0 0,0-1 0,-1 1 0,1 0 0,0 0 0,0 0 0,0 0 0,-1 0 0,1 0 0,0 0 0,0 0 0,-1 0 0,1 1 0,0-1 0,0 0 0,0 0 0,-1 0 0,1 0 0,0 0 0,0 0 0,0 0 0,-1 0 0,1 1 0,0-1 0,0 0 0,0 0 0,0 0 0,-1 1 0,-8 5 0,0 1 0,0 0 0,0 0 0,1 1 0,0 0 0,1 0 0,0 1 0,0 0 0,1 0 0,0 1 0,0 0 0,1 0 0,0 0 0,1 1 0,1 0 0,-1-1 0,-2 18 0,6-26-43,0-1 0,0 1 1,1 0-1,-1-1 0,0 1 0,0 0 0,1-1 0,-1 1 1,1-1-1,0 1 0,-1-1 0,1 1 0,0-1 1,0 0-1,0 1 0,0-1 0,0 0 0,0 1 0,0-1 1,0 0-1,0 0 0,1 0 0,-1 0 0,0 0 0,1-1 1,-1 1-1,1 0 0,-1-1 0,1 1 0,-1 0 1,1-1-1,0 0 0,-1 1 0,4-1 0,1 1-612,0-1 0,0 0 0,0 0 0,1 0 0,-1-1 0,0 0 0,0 0 0,9-3 0,23-15-10497</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6:49.728"/>
    </inkml:context>
    <inkml:brush xml:id="br0">
      <inkml:brushProperty name="width" value="0.025" units="cm"/>
      <inkml:brushProperty name="height" value="0.025" units="cm"/>
    </inkml:brush>
  </inkml:definitions>
  <inkml:trace contextRef="#ctx0" brushRef="#br0">593 1 13613,'0'0'8301,"-12"8"-8162,-14 10 229,-1-1 1,0-2-1,-1-1 0,-55 20 1,-23-6 1281,67-20-918,0 3 0,0 1 1,1 1-1,-54 29 0,89-41-710,0 1 0,1 0 1,-1 0-1,0 0 0,0 0 0,1 0 0,-1 1 0,1-1 0,0 1 0,0 0 0,0-1 0,0 1 0,-2 5 0,4-6-15,-1-1 0,1 0 0,0 1 0,0-1 0,0 0 0,0 1 0,0-1-1,1 1 1,-1-1 0,0 0 0,1 0 0,-1 1 0,1-1 0,-1 0 0,1 1-1,-1-1 1,1 0 0,0 0 0,0 0 0,-1 0 0,1 0 0,0 0 0,0 0 0,0 0-1,0 0 1,0 0 0,1-1 0,-1 1 0,0 0 0,0-1 0,0 1 0,1-1-1,-1 1 1,2 0 0,46 18 53,1-2 0,103 21 0,-69-20-688,40 7-4454,-65-19-919</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39.169"/>
    </inkml:context>
    <inkml:brush xml:id="br0">
      <inkml:brushProperty name="width" value="0.025" units="cm"/>
      <inkml:brushProperty name="height" value="0.025" units="cm"/>
      <inkml:brushProperty name="color" value="#E71224"/>
    </inkml:brush>
  </inkml:definitions>
  <inkml:trace contextRef="#ctx0" brushRef="#br0">1 345 13837,'0'0'10997,"7"-10"-9945,7-8-887,2 1-1,0 0 1,1 2 0,1 0-1,0 1 1,35-21 0,-34 24-94,1 0 1,0 2 0,0 0-1,0 2 1,1 0-1,0 1 1,1 1-1,-1 1 1,33-2-1,-52 6-72,-1 0 0,1 0 0,0 0-1,-1 1 1,1-1 0,-1 0 0,1 1 0,0-1-1,-1 1 1,1 0 0,-1-1 0,1 1-1,-1 0 1,0 0 0,1 0 0,-1 0 0,0 0-1,0 0 1,1 0 0,-1 1 0,0-1-1,0 0 1,1 2 0,13 40 411,-15-39-289,1 0 1,-1 0-1,1 0 1,0 0-1,1 0 1,-1-1-1,1 1 1,0 0-1,0-1 1,0 1-1,0-1 1,0 0-1,1 0 1,-1 0-1,1 0 1,0 0-1,3 2 1,5 0-56,0 0 0,0-1 0,1-1 0,-1 0 0,1-1 0,0 0 0,0 0 0,-1-1 0,1-1 0,0 0 0,0-1 0,14-2-1,-17 2 17,1-1-1,-1 0 0,0-1 0,0 0 0,0 0 1,0-1-1,0 0 0,-1 0 0,0-1 1,0 0-1,0-1 0,-1 0 0,1 0 0,-1-1 1,9-10-1,22-50 277,-32 55-519,0 0-1,0 1 0,1 0 0,1 0 0,0 0 0,12-12 1,-19 22-300,0 0 0,0 0 0,-1 0 0,1 0 0,0 0 0,0 0 1,-1-1-1,1 1 0,0 0 0,-1 0 0,1-1 0,-1 1 0,0 0 0,1-1 0,-1 1 1,0 0-1,0-2 0,0-17-11385</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52.891"/>
    </inkml:context>
    <inkml:brush xml:id="br0">
      <inkml:brushProperty name="width" value="0.025" units="cm"/>
      <inkml:brushProperty name="height" value="0.025" units="cm"/>
      <inkml:brushProperty name="color" value="#E71224"/>
    </inkml:brush>
  </inkml:definitions>
  <inkml:trace contextRef="#ctx0" brushRef="#br0">14 0 7271,'0'0'16826,"0"12"-14300,-6 117 1785,2-92-4300,1 1 0,2 0 0,8 73 1,2-95-1386,-7-27-14234</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53.235"/>
    </inkml:context>
    <inkml:brush xml:id="br0">
      <inkml:brushProperty name="width" value="0.025" units="cm"/>
      <inkml:brushProperty name="height" value="0.025" units="cm"/>
      <inkml:brushProperty name="color" value="#E71224"/>
    </inkml:brush>
  </inkml:definitions>
  <inkml:trace contextRef="#ctx0" brushRef="#br0">1 51 6342,'0'0'20019,"57"4"-17713,-16-4-1185,6-4-801,7-4-287,-1-1-514,-2-5-2690,-3-5-4708</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55.490"/>
    </inkml:context>
    <inkml:brush xml:id="br0">
      <inkml:brushProperty name="width" value="0.025" units="cm"/>
      <inkml:brushProperty name="height" value="0.025" units="cm"/>
      <inkml:brushProperty name="color" value="#E71224"/>
    </inkml:brush>
  </inkml:definitions>
  <inkml:trace contextRef="#ctx0" brushRef="#br0">30 91 6854,'0'0'7095,"-6"9"-6166,-16 26-171,21-35-712,1 1-1,0 0 1,0 0-1,-1 0 0,1 0 1,0 0-1,0-1 1,0 1-1,0 0 1,0 0-1,0 0 1,0 0-1,1 0 1,-1-1-1,0 1 1,0 0-1,1 0 1,-1 0-1,0-1 0,1 1 1,-1 0-1,1 0 1,-1-1-1,1 1 1,-1 0-1,1-1 1,1 2-1,21 15 557,-15-12-368,80 77 1272,-62-56-1315,1-1 0,42 30 1,-58-48-180,0 0 0,1 0 1,-1-2-1,2 1 0,-1-2 1,1 1-1,-1-2 0,1 0 1,0 0-1,21 1 0,9-4 245,-1-1 1,1-2-1,0-2 0,-1-2 1,1-2-1,-2-1 0,0-2 0,0-3 1,41-20-1,39-26-11,171-115-1,-270 161-212,2-2-31,44-21 0,-63 35 53,1 1-1,-1-1 1,1 1-1,0 0 1,0 1-1,0-1 1,0 1-1,0 0 1,0 1-1,0-1 1,0 1-1,0 1 1,0-1-1,7 2 1,-11-1-41,-1 0 0,1 0 1,-1 0-1,1 1 1,-1-1-1,1 0 0,-1 1 1,0-1-1,0 1 1,0 0-1,0-1 1,0 1-1,0 0 0,0 0 1,0-1-1,-1 1 1,1 0-1,-1 0 0,1 0 1,-1 0-1,0 0 1,0 0-1,0 0 0,0 0 1,0 0-1,0 0 1,-1 3-1,1 1-18,-1 0 1,0 0-1,0 0 0,0 1 0,-1-1 1,0-1-1,-4 9 0,-11 10-1636,2-14-4135</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55.910"/>
    </inkml:context>
    <inkml:brush xml:id="br0">
      <inkml:brushProperty name="width" value="0.025" units="cm"/>
      <inkml:brushProperty name="height" value="0.025" units="cm"/>
      <inkml:brushProperty name="color" value="#E71224"/>
    </inkml:brush>
  </inkml:definitions>
  <inkml:trace contextRef="#ctx0" brushRef="#br0">1 457 8616,'0'0'11163,"1"-9"-10624,-1 5-520,1 0 1,0-1 0,0 1-1,0 0 1,0 0-1,1 0 1,0 0-1,0 0 1,0 1-1,0-1 1,5-6-1,0 3-4,0 0-1,1 0 0,-1 0 1,1 1-1,11-6 0,-4 2 195,0 1 1,1 1-1,0 0 0,0 1 0,0 1 0,1 0 1,0 1-1,1 1 0,-1 1 0,1 0 0,-1 1 1,1 1-1,0 1 0,-1 0 0,30 6 0,9 3 463,12 2 364,69 3 0,-114-13-905,-1-2-1,0 0 0,0-1 0,1-1 0,-1-1 0,-1-1 0,27-10 0,1-7 42,-1-1-1,-1-3 1,-2-2-1,0-1 1,-2-3-1,-2-1 1,57-60-1,-111 116-136,1 0-1275,-2-11-3213</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59.448"/>
    </inkml:context>
    <inkml:brush xml:id="br0">
      <inkml:brushProperty name="width" value="0.025" units="cm"/>
      <inkml:brushProperty name="height" value="0.025" units="cm"/>
      <inkml:brushProperty name="color" value="#E71224"/>
    </inkml:brush>
  </inkml:definitions>
  <inkml:trace contextRef="#ctx0" brushRef="#br0">1 153 7495,'0'0'20788,"53"28"-19411,-5-31-512,11-14-513,5-2-256,5-3-32,-2-2-96,-4 3-897,-6-2-1761,-4-1-2979,-3-3-5126</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07.640"/>
    </inkml:context>
    <inkml:brush xml:id="br0">
      <inkml:brushProperty name="width" value="0.025" units="cm"/>
      <inkml:brushProperty name="height" value="0.025" units="cm"/>
      <inkml:brushProperty name="color" value="#E71224"/>
    </inkml:brush>
  </inkml:definitions>
  <inkml:trace contextRef="#ctx0" brushRef="#br0">2 1 7847,'0'0'21776,"5"8"-20452,-2-1-1194,0 1 0,-1-1 0,0 1 0,0 0 0,0-1 0,-1 1 0,0 0 0,-1 0 0,0 0 0,0 0 0,-1 0 0,0 0 0,-2 10 0,-4 23-141,1 1 1,3 0-1,2 56 0,6-72-564,-5-26 465,1 1-1,-1-1 1,0 1-1,0-1 1,0 1-1,1-1 1,-1 1-1,0-1 1,0 1-1,1-1 1,-1 0-1,0 1 1,1-1 0,-1 1-1,0-1 1,1 0-1,-1 1 1,1-1-1,-1 0 1,1 0-1,-1 1 1,1-1-1,-1 0 1,0 0-1,1 0 1,0 0-1,-1 1 1,1-1-1,-1 0 1,1 0-1,-1 0 1,1 0-1,-1 0 1,1 0 0,-1 0-1,1 0 1,-1-1-1,1 1 1,-1 0-1,1 0 1,-1 0-1,1-1 1,-1 1-1,1-1 1,1-4-1200,-1 1 1,0-1-1,0-1 1,-1 1-1,0 0 1,0 0-1,0 0 1,0 0-1,-2-9 1,-4-11-4510</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4:07.967"/>
    </inkml:context>
    <inkml:brush xml:id="br0">
      <inkml:brushProperty name="width" value="0.025" units="cm"/>
      <inkml:brushProperty name="height" value="0.025" units="cm"/>
      <inkml:brushProperty name="color" value="#E71224"/>
    </inkml:brush>
  </inkml:definitions>
  <inkml:trace contextRef="#ctx0" brushRef="#br0">0 49 9385,'0'0'16656,"57"12"-14799,-14-12-960,1-3-576,3-5-257,-1 3-32,-7-4-577,-4 1-2177,-9-2-3108,0-7-9769</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5:00.307"/>
    </inkml:context>
    <inkml:brush xml:id="br0">
      <inkml:brushProperty name="width" value="0.025" units="cm"/>
      <inkml:brushProperty name="height" value="0.025" units="cm"/>
      <inkml:brushProperty name="color" value="#E71224"/>
    </inkml:brush>
  </inkml:definitions>
  <inkml:trace contextRef="#ctx0" brushRef="#br0">1 32 7783,'0'0'2440,"3"11"-182,-1-6-1957,-1 1 0,1-1-1,1 1 1,-1-1 0,1 0 0,0 0-1,0 0 1,0 0 0,1 0-1,0-1 1,0 0 0,0 1 0,0-1-1,1-1 1,-1 1 0,1-1 0,0 0-1,0 0 1,0 0 0,11 3-1,1-1 229,1-1 0,0 0-1,0-2 1,0 0-1,0-1 1,1-1 0,-1 0-1,0-2 1,26-4-1,17-8 796,84-30 0,-6 1-358,-69 28-529,1 2 1,-1 4 0,135 0 0,-198 9-406,1 0 0,-1 1 0,1 0 1,-1 0-1,0 0 0,1 1 0,-1 0 1,0 0-1,0 1 0,0 0 1,-1 0-1,1 1 0,-1 0 0,1 0 1,-1 0-1,-1 1 0,1 0 0,-1 0 1,1 0-1,-1 1 0,7 10 1,-11-15-97,0 0 1,0 0 0,1 0 0,-1 0-1,0 0 1,1-1 0,-1 1 0,1 0-1,-1-1 1,1 1 0,0-1 0,-1 1 0,1-1-1,-1 0 1,1 1 0,0-1 0,-1 0-1,1 0 1,0 0 0,-1-1 0,1 1-1,0 0 1,-1-1 0,1 1 0,-1-1 0,1 1-1,-1-1 1,1 0 0,-1 1 0,3-3-1,40-29-9218,-27 16 2347</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5:00.681"/>
    </inkml:context>
    <inkml:brush xml:id="br0">
      <inkml:brushProperty name="width" value="0.025" units="cm"/>
      <inkml:brushProperty name="height" value="0.025" units="cm"/>
      <inkml:brushProperty name="color" value="#E71224"/>
    </inkml:brush>
  </inkml:definitions>
  <inkml:trace contextRef="#ctx0" brushRef="#br0">1 402 9513,'0'0'16074,"12"-9"-14777,25-18-1149,2 1-1,1 2 1,1 2-1,1 2 0,1 1 1,1 2-1,77-18 1,-114 34-140,0 0 0,-1 0 0,1 0 0,0 1 1,0 0-1,-1 0 0,1 1 0,0 0 0,-1 0 0,1 1 0,-1 0 1,1 0-1,-1 0 0,0 1 0,0 0 0,0 0 0,0 0 0,0 1 0,-1 0 1,7 5-1,3 1 137,0-1-1,0 0 1,1-2 0,0 0 0,0 0 0,1-2 0,0 0 0,0-1 0,0 0 0,1-2-1,-1 0 1,1-1 0,-1-1 0,1 0 0,25-4 0,-28 2-29,0-1 1,0-1 0,0 0-1,-1 0 1,0-2-1,0 0 1,0 0-1,-1-1 1,0-1-1,0 0 1,0-1-1,-1 0 1,-1-1-1,0-1 1,0 0-1,-1 0 1,0-1-1,9-15 1,-16 23-111,-1 0 0,1-1 0,-1 0 0,0 0 0,0 0 0,-1 0 0,1 0 0,-1 0 1,-1 0-1,1 0 0,0 0 0,-1-10 0,-1 13-21,1-1-1,-1 0 1,0 1 0,1-1 0,-1 1 0,0-1 0,0 1 0,-1-1-1,1 1 1,0 0 0,-1 0 0,0 0 0,1-1 0,-1 2 0,0-1-1,0 0 1,0 0 0,0 0 0,0 1 0,0 0 0,-1-1 0,1 1-1,-1 0 1,1 0 0,-5-1 0,-2-1-619,-16-8-6259,18 2-3010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26.274"/>
    </inkml:context>
    <inkml:brush xml:id="br0">
      <inkml:brushProperty name="width" value="0.025" units="cm"/>
      <inkml:brushProperty name="height" value="0.025" units="cm"/>
    </inkml:brush>
  </inkml:definitions>
  <inkml:trace contextRef="#ctx0" brushRef="#br0">701 245 5381,'0'0'16336,"4"-4"-16059,-2 3-239,-1 0-1,1-1 0,-1 1 1,1 0-1,-1-1 0,0 1 1,1-1-1,-1 1 0,0-1 1,0 0-1,2-3 1,-5 4-2,0-1 0,-1 1 0,1 0 1,0 0-1,0 0 0,-1 0 0,1 0 1,0 1-1,-1-1 0,-3 0 0,-2 0 14,-41-18 907,0-1 0,-71-43 0,59 31-860,35 19 307,-1 1-1,0 2 1,0 1-1,-1 1 1,-1 1 0,1 2-1,-1 1 1,0 1-1,-49 1 1,67 2-228,-38 1 513,48-1-688,0 0 0,0 0-1,0 1 1,1-1 0,-1 0-1,0 0 1,0 0-1,1 1 1,-1-1 0,0 0-1,1 1 1,-1-1-1,0 1 1,1-1 0,-1 1-1,1-1 1,-1 1 0,0-1-1,1 1 1,-1-1-1,1 1 1,0 0 0,-1-1-1,1 1 1,-1 0-1,1 0 1,0-1 0,0 1-1,-1 0 1,1 0 0,0-1-1,0 1 1,0 0-1,0 0 1,0-1 0,0 1-1,0 0 1,0 0-1,0 0 1,0-1 0,1 1-1,-1 0 1,0 0 0,0-1-1,1 1 1,-1 0-1,0-1 1,1 1 0,-1 0-1,1 0 1,0 0-226,0 1 0,0-1 0,0 0 0,0 0 0,0 0 0,0 0 0,0 0 0,0 0 0,0 0 0,1 0 0,-1 0 0,0-1 0,1 1 0,-1 0 0,0-1 0,3 1 1,24 3-9533,-13-4 1226</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5:04.027"/>
    </inkml:context>
    <inkml:brush xml:id="br0">
      <inkml:brushProperty name="width" value="0.025" units="cm"/>
      <inkml:brushProperty name="height" value="0.025" units="cm"/>
      <inkml:brushProperty name="color" value="#E71224"/>
    </inkml:brush>
  </inkml:definitions>
  <inkml:trace contextRef="#ctx0" brushRef="#br0">1 108 10282,'0'0'12139,"52"19"-10121,-5-25-737,8-11-864,8 0-353,5-2-865,4-1-1665,0-3-3011,-1-2-8329</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5:05.449"/>
    </inkml:context>
    <inkml:brush xml:id="br0">
      <inkml:brushProperty name="width" value="0.025" units="cm"/>
      <inkml:brushProperty name="height" value="0.025" units="cm"/>
      <inkml:brushProperty name="color" value="#E71224"/>
    </inkml:brush>
  </inkml:definitions>
  <inkml:trace contextRef="#ctx0" brushRef="#br0">1 160 5381,'0'0'4927,"0"9"-2321,1-2-2268,0 0 0,0-1 0,1 1 1,0 0-1,1 0 0,-1-1 1,1 0-1,0 1 0,1-1 0,0 0 1,0-1-1,0 1 0,0 0 1,1-1-1,0 0 0,0-1 0,0 1 1,10 5-1,8 5 7,0-1 0,2-2 0,-1 0 1,2-2-1,0 0 0,0-2 0,0-1 0,1-1 0,29 2 1,43 2 23,109-3 0,-198-7-363,241-7 75,-204 3-53,-1-3 0,0-2-1,60-19 1,168-77 29,-172 62 427,206-57 0,10 44 2219,-248 49-1727,0 3 1,113 8-1,-77 11-397,-77-9-503,1-1 1,0-2-1,0-1 1,42-2-1,-70 0-175,-1 0 0,1-1 0,0 1 0,-1 0 0,1-1-1,-1 0 1,1 1 0,-1-1 0,1 0 0,-1 1 0,1-1 0,-1 0 0,1 0 0,-1 0 0,0-1 0,0 1 0,0 0-1,0 0 1,1-1 0,-2 1 0,1 0 0,0-1 0,0 1 0,0-3 0,4-10-4473,-2-1-3743,-1-2-6451</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5:05.885"/>
    </inkml:context>
    <inkml:brush xml:id="br0">
      <inkml:brushProperty name="width" value="0.025" units="cm"/>
      <inkml:brushProperty name="height" value="0.025" units="cm"/>
      <inkml:brushProperty name="color" value="#E71224"/>
    </inkml:brush>
  </inkml:definitions>
  <inkml:trace contextRef="#ctx0" brushRef="#br0">1 569 17969,'0'0'3507,"11"-6"-1750,47-25-143,0 3 0,78-26 1,-61 30-1349,0 3 0,2 4 0,0 3 0,0 3 0,1 4 0,132 4 0,-179 6-185,58 14 0,-62-10 292,1-1 0,52 3 0,-31-10-237,0-2 0,-1-3 0,0-1 0,0-2 0,91-32 0,219-112 589,-327 138-718,-19 10-7,-4 0 0,0 1 0,1 1 0,0-1 0,-1 1 0,1 0 0,0 1 0,16-2 0,-24 4-107,0-1 0,1 0 0,-1 0 1,0 0-1,1 0 0,-1 0 0,0 0 0,0 0 0,0-1 1,0 1-1,0 0 0,0-1 0,0 1 0,0 0 0,-1-1 1,1 1-1,0-1 0,-1 1 0,0-1 0,1 0 0,-1-1 1,11-41-6264,-10 42 5780,7-49-10247</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5:20.254"/>
    </inkml:context>
    <inkml:brush xml:id="br0">
      <inkml:brushProperty name="width" value="0.025" units="cm"/>
      <inkml:brushProperty name="height" value="0.025" units="cm"/>
      <inkml:brushProperty name="color" value="#E71224"/>
    </inkml:brush>
  </inkml:definitions>
  <inkml:trace contextRef="#ctx0" brushRef="#br0">801 385 5061,'0'0'224,"12"-4"1847,20-9-1237,38-21-1,1-13-2526,-55 34 1584,-1-1 0,-1 0 0,0-1 0,18-26 0,-29 37 378,0-1 0,0 0 0,-1 0 0,1 0 0,-1 0 0,0 0 1,-1-1-1,0 1 0,2-10 0,-3 13-38,0-1 0,0 0 1,0 0-1,-1 0 0,1 0 0,-1 1 0,0-1 0,0 0 0,0 0 0,0 1 1,0-1-1,0 1 0,-1-1 0,1 1 0,-1 0 0,0-1 0,0 1 0,1 0 1,-6-3-1,-3-4 205,-2 1 1,1 1-1,-1 0 0,-1 1 1,1 0-1,-1 1 1,0 0-1,0 1 0,0 1 1,-27-4-1,-11 1 2,-81 3 0,112 4-349,-18 0-8,1 2 0,-1 1 0,1 2 0,0 2 0,0 1 1,1 2-1,0 2 0,1 1 0,-35 19 0,47-20 112,0 1 0,0 0 0,2 2 0,-1 1 0,2 0 0,1 1 0,0 2 0,1-1 0,1 2 0,1 1 0,1 0 0,1 1 0,-18 38 0,27-49-161,1 0 0,0 0 1,0 1-1,1 0 0,1-1 1,0 1-1,1 0 0,0 0 0,1 0 1,0 0-1,1 0 0,1 0 1,0 0-1,1-1 0,5 17 1,-4-19-31,1 0 0,0 0 0,0-1 0,1 0 0,0 0 0,1 0 0,0-1 0,0 0 0,1 0 0,0-1 0,0 0 0,0-1 0,1 1 0,0-1 0,1-1 0,-1 0 0,1 0 0,17 5 0,1-2 35,0-1 1,1-2-1,0 0 1,-1-2-1,1-1 0,1-1 1,47-6-1,-20-2 234,0-3-1,104-31 0,-92 18 64,-2-2-1,103-53 0,-146 65-282,-1-1-1,-1-1 0,0 0 1,-1-2-1,0 0 0,-2-2 1,0 0-1,-1-1 0,-1-1 1,17-27-1,-28 38-24,-1-1 0,0 1 0,-1-1 0,0 0 0,-1 0 1,0 0-1,0 0 0,-1-1 0,-1 1 0,0-23 0,-1 27-21,-1 0 0,1 0 1,-2 1-1,1-1 0,-1 0 0,0 1 0,0-1 0,-1 1 0,0-1 0,0 1 0,-1 0 1,1 1-1,-1-1 0,-1 0 0,1 1 0,-1 0 0,0 0 0,0 0 0,-7-4 1,-2 0-191,-1 1 0,0 0 0,0 1 0,0 1 0,-1 0 0,0 1 0,-1 1 0,1 0 0,-23-1 0,-23 0-2240,-74 3 0,80 3 172,-78-1-6075</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5:33.369"/>
    </inkml:context>
    <inkml:brush xml:id="br0">
      <inkml:brushProperty name="width" value="0.025" units="cm"/>
      <inkml:brushProperty name="height" value="0.025" units="cm"/>
      <inkml:brushProperty name="color" value="#E71224"/>
    </inkml:brush>
  </inkml:definitions>
  <inkml:trace contextRef="#ctx0" brushRef="#br0">93 4 7911,'-9'0'7106,"-28"-3"-3900,34 3-2670,-1-1 0,1 1 0,0 0 0,-1 0 0,1 0 0,0 1 0,0-1 1,-1 1-1,1 0 0,0 0 0,0 0 0,-3 2 0,6-3-438,-1 1 0,1-1 1,0 1-1,0-1 0,0 1 0,0-1 0,-1 0 1,1 1-1,0-1 0,0 1 0,0-1 1,0 1-1,0-1 0,0 1 0,0-1 1,1 1-1,-1-1 0,0 1 0,0-1 0,0 1 1,0-1-1,1 1 0,-1-1 0,0 1 1,0-1-1,1 0 0,-1 1 0,0-1 1,1 0-1,-1 1 0,0-1 0,1 0 1,-1 1-1,0-1 0,1 0 0,-1 1 0,1-1 1,-1 0-1,1 0 0,-1 0 0,1 0 1,0 1-1,25 9 660,-22-9-407,260 77 1077,-35-11-614,-129-36-814,-23-8 0,102 45 0,-177-68 0,0 1 0,0 0 0,0 0 0,0 0 0,0 0 0,0 0 0,0 0 0,0 0 0,-1 1 0,1-1 0,0 1 0,-1 0 0,1-1 0,-1 1 0,0 0 0,1 0 0,-1 0 0,0-1 0,0 1 0,0 1 0,1 3 0,-3-4 0,1 0 0,-1 0 0,0-1 0,1 1 0,-1 0 0,0 0 0,0 0 0,0 0 0,0-1 0,-1 1 0,1 0 0,0-1 0,-1 1 0,1-1 0,-1 0 0,1 1 0,-1-1 0,0 0 0,1 0 0,-1 0 0,0 0 0,0 0 0,-4 0 0,-81 37 0,-112 31 0,130-48 0,2 2 0,0 4 0,-106 58 0,166-81 0,4-3 0,0 1 0,0 0 0,0-1 0,0 1 0,1 0 0,-1 1 0,0-1 0,1 0 0,-1 1 0,1 0 0,0-1 0,0 1 0,0 0 0,-2 4 0,4-6-26,1 0-1,-1-1 1,1 1-1,-1 0 1,0-1-1,1 1 1,-1 0-1,1-1 1,-1 1-1,1-1 1,0 1-1,-1-1 1,1 1 0,0-1-1,-1 1 1,1-1-1,0 0 1,-1 1-1,1-1 1,0 0-1,0 0 1,-1 0-1,1 1 1,0-1-1,0 0 1,0 0 0,-1 0-1,1 0 1,0 0-1,0 0 1,-1-1-1,1 1 1,0 0-1,1-1 1,33-3-4248,-5-12-3915</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5:34.211"/>
    </inkml:context>
    <inkml:brush xml:id="br0">
      <inkml:brushProperty name="width" value="0.025" units="cm"/>
      <inkml:brushProperty name="height" value="0.025" units="cm"/>
      <inkml:brushProperty name="color" value="#E71224"/>
    </inkml:brush>
  </inkml:definitions>
  <inkml:trace contextRef="#ctx0" brushRef="#br0">854 47 13421,'-15'-6'3945,"-9"-3"-3117,-1 1 0,0 2 0,0 0 1,0 2-1,-1 0 0,-43 1 0,36 5-419,1 2-1,0 0 1,0 3-1,0 0 1,1 2-1,0 2 1,1 1-1,0 1 0,-35 21 1,43-21-172,1 0 0,0 2 0,1 0-1,0 2 1,2 0 0,0 1 0,1 1 0,0 0 0,2 1 0,0 1 0,2 1-1,-16 31 1,24-42-156,1-1-1,0 2 0,1-1 0,0 0 0,1 1 1,0 0-1,1-1 0,0 1 0,1 0 1,2 20-1,-1-26-72,0 0 0,1 1 0,-1-1 0,2 0 1,-1 0-1,1-1 0,0 1 0,0 0 0,0-1 1,1 0-1,-1 0 0,1 0 0,1 0 0,-1-1 0,1 1 1,0-1-1,0 0 0,0-1 0,0 1 0,1-1 1,7 4-1,5 0 81,1 0 0,1 0 0,-1-2 0,1-1 0,0 0 1,24 1-1,125-3 579,-157-2-658,47-2 14,0-3-1,-1-2 0,81-21 1,-112 21-26,-1-1 0,0-1 0,-1-1 0,0-2 0,-1 0 0,0-1 1,-1-2-1,0-1 0,31-28 0,-45 36 2,-1-1 0,0-1 0,0 1 0,-1-1 0,-1-1 0,0 1 0,0-1 0,-1 0 0,0 0 0,5-19 0,-9 23 0,1 0 0,-1 0 0,0 0 0,-1-1 0,0 1 0,0 0 0,0 0 0,-1-1 0,0 1 0,0 0 0,-1 0 0,0 0 0,0 0 0,-1 0 0,0 1 0,0-1 0,0 1 0,-9-12 0,2 7-55,0 0 0,-1 1-1,-1 0 1,1 1 0,-1 0 0,-1 1 0,0 1-1,0 0 1,0 0 0,-1 2 0,0-1 0,0 2-1,-1 0 1,1 1 0,-19-3 0,-29-1-854,0 2-1,-80 4 1,110 2 388,-101 3-5479,8 9-4175</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5:44.429"/>
    </inkml:context>
    <inkml:brush xml:id="br0">
      <inkml:brushProperty name="width" value="0.025" units="cm"/>
      <inkml:brushProperty name="height" value="0.025" units="cm"/>
      <inkml:brushProperty name="color" value="#E71224"/>
    </inkml:brush>
  </inkml:definitions>
  <inkml:trace contextRef="#ctx0" brushRef="#br0">227 1681 9545,'0'0'2071,"12"-7"-1713,2-2-271,1 2-1,0 0 1,0 1 0,1 0 0,-1 1-1,1 1 1,20-3 0,312-1 2095,-77 6-1407,-10-12 427,379 29-1,-465-2-1078,0-8-1,1-7 1,277-39 0,136-64-41,175-22 1053,293-46-398,-495 25-672,12-4-64,9 35 23,-236 68 55,447-79-184,-394 41-145,791-137 1194,-403 142-804,-48 6-328,827-44 401,163 141-469,-1062 23 271,-568-31-4,-2 5 0,0 4 0,-1 4-1,155 64 1,-203-68 50,-1 3-1,-2 2 0,0 1 0,-2 3 0,69 61 1,-83-63-35,-2 1 0,-1 2 0,-1 0 1,-2 2-1,-1 1 0,-2 0 1,-1 2-1,14 39 0,76 265 641,8 24-496,-29-175-74,147 228 0,-15-31-30,-172-289-10,-4 1 1,34 114-1,20 163 224,18 57-135,-90-354-143,100 349 19,-116-376-21,-2 0 1,-2 0 0,-3 1 0,-2-1 0,-2 1-1,-10 74 1,1-82 12,-2 0 0,-2-2 0,-1 1 0,-3-2 0,-2 0-1,-1-1 1,-46 69 0,24-51 10,-2-2 0,-3-1-1,-2-3 1,-67 57 0,41-50-3,-2-4 0,-3-2 0,-2-5 0,-118 53 0,26-27-47,-223 62 0,-216 16 26,-8-35 33,-277 62 4,-81 22-860,-689 139 1096,1071-208-261,486-118 6,0-4 1,-1-6-1,-163-11 0,-115-59-35,176 23 29,-276-35 38,-375-71-218,207 19 122,-566-128 98,-898-198-180,1360 328 214,-189-37 228,659 100-68,-347-124-1,39-50-63,556 218-165,0-3 1,1-1 0,1-3-1,2-1 1,1-2 0,1-1-1,1-2 1,2-2 0,2-1-1,1-2 1,2-1 0,1-1-1,3-2 1,1 0 0,-36-88 0,33 55 186,4-1 1,-20-111-1,-9-163 454,-14-70-467,20 215-280,-101-522 242,134 637 14,2 21 6,3 1 0,3-1 1,2-75-1,6 127-506,1 0 0,0 1 0,1-1 0,1 0 0,1 1 1,0 0-1,11-20 0,68-102-5788,-80 131 5760,37-54-8933</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7:29.400"/>
    </inkml:context>
    <inkml:brush xml:id="br0">
      <inkml:brushProperty name="width" value="0.025" units="cm"/>
      <inkml:brushProperty name="height" value="0.025" units="cm"/>
    </inkml:brush>
  </inkml:definitions>
  <inkml:trace contextRef="#ctx0" brushRef="#br0">185 13 11435,'0'0'7292,"-8"-3"-4105,5 2-3037,-1-1 0,1 1 0,-1-1 0,0 1 0,0 0-1,1 1 1,-1-1 0,0 1 0,0-1 0,0 1 0,0 0 0,1 1 0,-1-1-1,0 0 1,0 1 0,0 0 0,1 0 0,-1 0 0,0 1 0,1-1 0,-1 1 0,1 0-1,0 0 1,-1 0 0,-3 4 0,-1 3 15,0 0 1,1 0-1,0 1 0,0 0 1,1 0-1,1 1 0,0 0 1,0 0-1,1 0 0,0 1 1,1-1-1,0 1 0,1 0 1,0 0-1,1 0 0,1 0 1,0 15-1,0-22-130,0 1 0,1 0-1,0-1 1,-1 1 0,2 0 0,-1-1 0,1 1-1,0-1 1,0 0 0,0 0 0,1 0-1,0 0 1,0 0 0,0 0 0,0-1-1,1 1 1,0-1 0,0 0 0,0 0 0,0 0-1,1-1 1,-1 1 0,1-1 0,0 0-1,0-1 1,0 1 0,0-1 0,1 0 0,-1 0-1,1-1 1,-1 0 0,1 0 0,-1 0-1,1 0 1,0-1 0,0 0 0,6-1-1,-2 0 53,0-1 0,0 0-1,0 0 1,-1-1-1,1 0 1,-1-1 0,0 0-1,0-1 1,0 0-1,-1 0 1,0-1-1,0 0 1,0 0 0,0-1-1,7-9 1,-7 8 4,-1-1 0,0 0 0,0 0 0,0-1 0,-2 1-1,1-1 1,-1-1 0,0 1 0,-1-1 0,0 0 0,-1 0 0,0 0 0,1-13 0,-4 19-113,-1 1 0,1-1 0,-1 1 1,1-1-1,-1 0 0,0 1 0,-1-1 0,1 1 0,-1 0 1,0-1-1,0 1 0,-1 0 0,1 0 0,-1 1 0,1-1 0,-1 0 1,-1 1-1,1-1 0,0 1 0,-1 0 0,0 0 0,1 1 0,-1-1 1,0 1-1,0 0 0,-1 0 0,1 0 0,0 0 0,-1 1 1,1 0-1,-1 0 0,1 0 0,-1 0 0,-6 0 0,6 1-85,1-1 0,-1 0-1,1 1 1,-1 0 0,0 0-1,1 1 1,-1-1 0,1 1-1,-1 0 1,1 0 0,0 0-1,-1 1 1,1-1 0,0 1-1,0 0 1,0 1 0,0-1-1,0 0 1,0 1 0,1 0-1,0 0 1,-1 0 0,1 1-1,0-1 1,0 1 0,1-1 0,-1 1-1,1 0 1,0 0 0,0 0-1,0 0 1,0 1 0,1-1-1,0 0 1,-2 7 0,3-2-7661</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7:37.747"/>
    </inkml:context>
    <inkml:brush xml:id="br0">
      <inkml:brushProperty name="width" value="0.025" units="cm"/>
      <inkml:brushProperty name="height" value="0.025" units="cm"/>
    </inkml:brush>
  </inkml:definitions>
  <inkml:trace contextRef="#ctx0" brushRef="#br0">783 135 4837,'-5'-13'58,"1"2"166,0 0 0,-1 1 0,-1-1 0,-11-17-1,14 24 134,0 0-1,0 0 1,-1 0 0,0 1-1,0-1 1,0 1-1,0 0 1,0 0-1,-1 1 1,1-1-1,-1 1 1,0 0-1,0 0 1,1 0-1,-1 1 1,-9-2-1,-5 2 213,1 0-1,-1 1 0,1 2 0,-1 0 0,1 0 1,0 2-1,0 0 0,0 1 0,1 1 1,-1 1-1,1 0 0,1 1 0,0 1 0,0 1 1,0 0-1,-26 23 0,14-8-378,0 1 0,2 2 0,0 0 0,2 2-1,2 1 1,0 0 0,-21 44 0,22-30-186,2 1 1,2 1-1,1 1 1,3 0-1,2 1 1,3 1-1,1-1 1,2 1-1,3 0 0,2 0 1,13 99-1,-10-131-4,1 0 0,1 0 0,0-1 0,1 1 0,1-2 0,1 1-1,1-1 1,0 0 0,15 19 0,-16-25 10,0 0-1,1-1 1,1 0 0,-1 0-1,1-1 1,1 0-1,-1-1 1,1 0 0,1-1-1,-1 0 1,1-1 0,0 0-1,24 6 1,-19-8 151,1 0 1,0-1-1,0-1 1,1 0-1,-1-2 1,0 0-1,0-1 1,0 0-1,35-11 1,-28 4 7,1-1 0,-1-1 0,-1-1 0,0-1 0,-1-1 0,24-19 0,-6-1 274,-2-2 1,-1-1 0,-2-2 0,-2-2 0,-1 0-1,37-65 1,-48 67-207,-1 0-1,-3-1 0,-1-1 1,-2 0-1,18-83 1,-26 91-192,-3 0 0,0-1 0,-2 1 1,-2-1-1,-1 0 0,-1 1 0,-2-1 1,-11-42-1,11 61-53,0 0-1,-2 0 1,0 0 0,0 1 0,-2 0 0,1 0 0,-2 1-1,0 0 1,-13-15 0,17 23-50,-1 0 1,1 0-1,-1 0 0,0 0 1,0 1-1,0 0 0,-1 0 1,1 1-1,-1 0 0,0 0 1,0 1-1,0-1 0,-1 1 1,1 1-1,0 0 0,-1 0 1,1 0-1,0 1 0,-1 0 1,1 0-1,-13 3 0,0 2-553,1 1 0,0 2 0,0 0 0,1 0 0,0 2 1,0 0-1,1 2 0,-16 12 0,-32 20-4370,10-13-2092</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8:05.340"/>
    </inkml:context>
    <inkml:brush xml:id="br0">
      <inkml:brushProperty name="width" value="0.025" units="cm"/>
      <inkml:brushProperty name="height" value="0.025" units="cm"/>
    </inkml:brush>
  </inkml:definitions>
  <inkml:trace contextRef="#ctx0" brushRef="#br0">280 271 7399,'0'0'9641,"2"-8"-6854,-2 7-2776,1-1 197,0-1-1,0 1 0,-1 0 0,1-1 0,-1 1 0,1-1 0,-1 1 0,0-1 0,0 1 0,0-1 0,0 1 0,0-1 0,-1 1 1,1 0-1,-1-1 0,0 1 0,0-1 0,1 1 0,-1 0 0,-1 0 0,1-1 0,0 1 0,-1 0 0,1 0 0,-1 0 0,1 1 0,-1-1 1,0 0-1,0 0 0,0 1 0,0-1 0,0 1 0,0 0 0,0 0 0,0 0 0,-1 0 0,1 0 0,-3-1 0,-2 0-89,0 1 1,-1-1-1,1 1 0,0 0 0,-1 1 0,1 0 0,0 0 0,-1 1 0,1 0 0,0 0 0,-1 0 0,1 1 0,0 0 1,0 1-1,0 0 0,1 0 0,-1 0 0,1 1 0,-1-1 0,1 2 0,0-1 0,1 1 0,-1 0 0,1 0 0,0 0 0,-8 11 1,6-7-65,1 1 1,0-1-1,0 1 1,1 0-1,0 0 1,1 1-1,0 0 1,1-1-1,0 1 1,1 0-1,0 1 1,0-1-1,2 0 1,-1 0-1,1 1 1,1-1-1,1 12 1,-1-21-48,0 0 1,-1 1-1,1-1 1,0 1 0,0-1-1,0 0 1,1 0-1,-1 0 1,0 1-1,1-1 1,-1 0 0,1-1-1,0 1 1,0 0-1,0 0 1,0-1-1,0 1 1,0-1-1,0 0 1,0 0 0,1 1-1,-1-1 1,0-1-1,1 1 1,-1 0-1,1-1 1,-1 1 0,0-1-1,1 0 1,0 1-1,3-2 1,0 1 24,0 0 1,1-1-1,-1 0 0,0 0 0,0 0 1,0-1-1,0 0 0,0 0 1,0-1-1,0 1 0,8-7 1,5-6-27,-1 0 1,-1-2 0,-1 0-1,0-1 1,-1 0 0,-1-1-1,0-1 1,-2 0 0,15-34-1,-6 6-9,-2-1 0,-2 0-1,12-65 1,-58 231 3,-14 69 0,38-154 0,1 0 0,1 0 0,4 63 0,8-56 0,-8-38 0,-1 1 0,0-1 0,1 1 0,-1-1 0,1 0 0,0 1 0,0-1 0,-1 0 0,1 0 0,0 0 0,0 0 0,0 1 0,0-1 0,0 0 0,0-1 0,1 1 0,-1 0 0,0 0 0,0 0 0,1-1 0,-1 1 0,0-1 0,1 1 0,2 0 0,-2-4-378,0 0 1,0 0-1,0 0 0,0 0 0,-1 0 1,1-1-1,-1 1 0,0-1 1,0 1-1,0-1 0,0 1 1,0-6-1,3-6-2800,9-17-4269</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26.823"/>
    </inkml:context>
    <inkml:brush xml:id="br0">
      <inkml:brushProperty name="width" value="0.025" units="cm"/>
      <inkml:brushProperty name="height" value="0.025" units="cm"/>
    </inkml:brush>
  </inkml:definitions>
  <inkml:trace contextRef="#ctx0" brushRef="#br0">494 1 10602,'0'0'13298,"-9"5"-12631,-90 55 802,62-35-1215,0-2 1,-2-1-1,0-3 0,-1 0 1,-67 19-1,78-34-111,23-3-60,0-1 0,-1 1 0,1 0 0,0 1-1,0 0 1,0 0 0,-7 3 0,13-5-80,0 0 0,0 1-1,0-1 1,0 0 0,-1 1-1,1-1 1,0 1 0,0-1-1,0 0 1,0 1 0,0-1-1,0 1 1,0-1 0,0 0 0,0 1-1,0-1 1,0 1 0,0-1-1,0 0 1,0 1 0,1-1-1,-1 0 1,0 1 0,0-1-1,0 1 1,0-1 0,1 0 0,-1 1-1,0-1 1,0 0 0,1 0-1,-1 1 1,0-1 0,1 0-1,-1 0 1,0 1 0,1-1-1,-1 0 1,0 0 0,1 0 0,-1 0-1,0 1 1,1-1 0,-1 0-1,1 0 1,0 0 0,21 11 53,-21-10-57,58 21 543,63 17 1,-80-28-1022,-1 2 1,0 1-1,0 3 0,43 25 1,-59-29-3830,-4-7-2323</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8:05.886"/>
    </inkml:context>
    <inkml:brush xml:id="br0">
      <inkml:brushProperty name="width" value="0.025" units="cm"/>
      <inkml:brushProperty name="height" value="0.025" units="cm"/>
    </inkml:brush>
  </inkml:definitions>
  <inkml:trace contextRef="#ctx0" brushRef="#br0">196 71 16207,'0'0'3646,"3"-11"-298,2 2-2436,-3 5-627,-1 1 0,1 0 1,-1-1-1,1 1 1,-1-1-1,0 1 1,0-1-1,-1 0 1,1 0-1,-1 1 1,0-1-1,0-4 1,-18 13 1764,8 2-1866,1 1 0,0 1 1,0-1-1,1 1 0,0 1 1,-13 20-1,-35 68 1173,45-77-1332,1 0 0,1 1-1,1 1 1,0-1-1,2 1 1,1 1-1,1-1 1,1 0-1,0 32 1,3-50-25,1 0 0,-1 0 0,1 0 0,1 0 0,-1 0 0,1 0 0,-1-1 0,1 1 0,1 0 0,-1-1 0,1 0 0,0 0 0,0 1 0,0-2 0,0 1 0,1 0 0,-1-1 0,1 1 0,0-1 0,0 0 0,0-1 0,0 1 0,1 0 0,-1-1 0,1 0 0,0 0 0,-1-1 0,1 1 0,8 0 0,-6 0 0,0-1 0,0 1 0,0-1 0,0-1 0,0 0 0,0 0 0,0 0 0,0-1 0,0 0 0,0 0 0,0-1 0,0 1 0,0-2 0,0 1 0,-1-1 0,1 0 0,-1 0 0,0-1 0,0 0 0,10-8 0,-15 11 0,1-1 0,0 1 0,-1-1 0,1 0 0,-1 1 0,0-1 0,1 0 0,-1 0 0,0 0 0,0 0 0,0 0 0,-1-1 0,1 1 0,0 0 0,-1 0 0,0 0 0,1-4 0,-1 5 0,-1-1 0,1 1 0,0-1 0,-1 1 0,0-1 0,1 1 0,-1-1 0,0 1 0,1 0 0,-1-1 0,0 1 0,0 0 0,0 0 0,0 0 0,0 0 0,-1 0 0,1 0 0,0 0 0,-2-1 0,-4-1 0,0-1 0,0 2 0,0-1 0,0 1 0,-1 0 0,1 0 0,0 1 0,-13-1 0,8 1 0,-70 2 0,78-1 0,0 0 0,0 1 0,1-1 0,-1 1 0,0 0 0,1 0 0,-1 0 0,1 0 0,-1 1 0,1 0 0,0-1 0,-1 1 0,1 1 0,0-1 0,0 0 0,1 1 0,-1-1 0,-3 4 0,7-5 0,-1 0 0,1-1 0,-1 1 0,1-1 0,0 0 0,-1 1 0,1-1 0,-1 1 0,1-1 0,0 0 0,-1 0 0,1 1 0,0-1 0,0 0 0,-1 0 0,1 0 0,0 0 0,-1 0 0,1 0 0,0 0 0,0 0 0,-1 0 0,1 0 0,0 0 0,0 0 0,0-1 0,27 0 0,-3-5 0,0-1 0,0-2 0,-1 0 0,0-2 0,-1 0 0,41-28 0,44-20 0,-107 59 0,-1-1 0,0 1 0,1 0 0,-1 0 0,0 0 0,0 0 0,1 0 0,-1 0 0,0 0 0,1 0 0,-1 0 0,0 0 0,1 0 0,-1 0 0,0 0 0,1 0 0,-1 0 0,0 0 0,1 0 0,-1 0 0,0 0 0,1 0 0,-1 0 0,0 0 0,0 1 0,1-1 0,-1 0 0,0 0 0,0 0 0,1 1 0,-1-1 0,0 0 0,0 0 0,0 1 0,1-1 0,-1 0 0,0 0 0,0 1 0,0-1 0,0 0 0,0 1 0,1-1 0,-1 0 0,0 1 0,0-1 0,0 0 0,0 1 0,0 25 0,-12 28 0,-11 7 0,-13 46 0,33-96 0,1 1 0,0 0 0,0 0 0,2 0 0,-1 0 0,1 0 0,3 15 0,3-9-945,6-5-3779</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8:22.089"/>
    </inkml:context>
    <inkml:brush xml:id="br0">
      <inkml:brushProperty name="width" value="0.025" units="cm"/>
      <inkml:brushProperty name="height" value="0.025" units="cm"/>
    </inkml:brush>
  </inkml:definitions>
  <inkml:trace contextRef="#ctx0" brushRef="#br0">330 40 3844,'0'0'11162,"-11"-7"-6816,5 2-3966,-1 1 0,0 0 0,-1 1 1,1 0-1,-1 0 0,1 0 0,-1 1 1,0 0-1,0 1 0,0 0 0,0 0 1,0 1-1,0-1 0,0 2 0,-1-1 0,1 1 1,0 1-1,1-1 0,-1 1 0,0 1 1,-12 5-1,10-2-237,0 0-1,0 1 1,1 0 0,0 1-1,1 0 1,0 1 0,0-1-1,0 2 1,2-1 0,-1 1-1,1 0 1,0 0 0,1 1-1,0-1 1,1 1 0,0 0-1,1 1 1,0-1 0,-1 13-1,2-17-79,1-1 0,1 1 0,0-1-1,-1 1 1,2 0 0,-1-1 0,1 1-1,0-1 1,1 1 0,-1-1 0,1 0-1,0 1 1,1-1 0,0 0 0,0 0-1,0 0 1,0-1 0,1 1 0,0-1 0,0 0-1,1 0 1,-1 0 0,1-1 0,0 0-1,1 0 1,-1 0 0,1 0 0,-1-1-1,1 0 1,0 0 0,0 0 0,0-1-1,1 0 1,11 2 0,-4-1-63,1-1 0,-1-1 0,1 0 0,-1-1 0,1-1 0,-1 0 0,1-1 0,-1-1 0,0 0 0,0 0 0,0-2 0,0 0 0,-1 0 0,18-11 0,-13 6 0,-1-1 0,0 0 0,-1-1 0,0-1 0,-1 0 0,0-2 0,-2 1 0,1-2 0,20-31 0,-31 42 0,0 0 0,0 0 0,0-1 0,0 1 0,-1-1 0,0 0 0,0 0 0,-1 0 0,0 0 0,0 0 0,0 0 0,-1 0 0,0 0 0,0-8 0,-1 10 0,0 0 0,0 0 0,-1 1 0,1-1 0,-1 0 0,0 1 0,0 0 0,0-1 0,-1 1 0,1 0 0,-1 0 0,0 0 0,1 0 0,-1 1 0,0-1 0,-1 1 0,1 0 0,0 0 0,-1 0 0,1 0 0,-1 0 0,-6-1 0,-8-3-240,-1 2 0,-1 0 0,1 1 0,-1 1 1,1 0-1,-1 2 0,-19 2 0,-1-2-1770</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8:26.939"/>
    </inkml:context>
    <inkml:brush xml:id="br0">
      <inkml:brushProperty name="width" value="0.025" units="cm"/>
      <inkml:brushProperty name="height" value="0.025" units="cm"/>
    </inkml:brush>
  </inkml:definitions>
  <inkml:trace contextRef="#ctx0" brushRef="#br0">68 26 5157,'0'0'2803,"-9"1"-1058,0 2-1071,6-1-389,0-1 0,0 0 0,0 0 0,0-1 0,-1 1 0,1-1 0,0 0 0,0 1 0,0-1 1,-1-1-1,-2 1 0,5 0-185,1 0 0,-1-1 1,1 1-1,0 0 0,-1 0 1,1 0-1,-1 0 0,1 0 1,0-1-1,-1 1 0,1 0 0,0 0 1,-1-1-1,1 1 0,0 0 1,-1-1-1,1 1 0,0 0 1,0-1-1,-1 1 0,1 0 1,0-1-1,0 1 0,0-1 1,0 1-1,0 0 0,-1-1 1,1 1-1,0-1 0,0 1 0,0 0 1,0-1-1,0 1 0,0-1 1,0 1-1,0-1 0,0 1 1,0 0-1,1-1 0,-1 1 1,0-1-1,0 1 0,0 0 1,0-1-1,1 1 0,-1 0 0,0-1 1,0 1-1,1 0 0,-1-1 1,0 1-1,1 0 0,-1-1 1,0 1-1,1 0 0,-1 0 1,0-1-1,1 1 0,-1 0 1,1 0-1,-1 0 0,0 0 0,1 0 1,-1 0-1,1-1 0,0 1 1,25 2 576,0 1 0,45 10 0,-40-6-363,51 4-1,28-10-97,-1-6-1,164-26 0,-19 14 298,-413 26-181,-300 54 0,326-40-286,106-19-27,35-7 22,44-6 11,70 2-90,115-11-155,-185 12-589,-1-3-1,75-22 0,-106 22 384,-20 9 387,0 0 1,0 0 0,0 0-1,0 0 1,0 0-1,0 0 1,1-1-1,-1 1 1,0 0-1,0 0 1,0 0 0,0 0-1,0 0 1,0 0-1,0 0 1,0 0-1,0 0 1,0-1-1,0 1 1,0 0 0,0 0-1,0 0 1,0 0-1,0 0 1,0 0-1,0 0 1,0-1-1,0 1 1,0 0 0,0 0-1,0 0 1,0 0-1,0 0 1,0 0-1,0 0 1,0 0-1,0-1 1,0 1 0,0 0-1,0 0 1,0 0-1,0 0 1,0 0-1,-1 0 1,1 0-1,0 0 1,0 0 0,0 0-1,0 0 1,0-1-1,0 1 1,0 0-1,0 0 1,0 0-1,-1 0 1,1 0 0,0 0-1,0 0 1,0 0-1,0 0 1,0 0-1,0 0 1,0 0-1,-1 0 1,1 0-1,0 0 1,-39 0-1412,-132 35-2778,96-17 1147,-26 3-3565</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8:32.311"/>
    </inkml:context>
    <inkml:brush xml:id="br0">
      <inkml:brushProperty name="width" value="0.025" units="cm"/>
      <inkml:brushProperty name="height" value="0.025" units="cm"/>
    </inkml:brush>
  </inkml:definitions>
  <inkml:trace contextRef="#ctx0" brushRef="#br0">250 289 5573,'0'0'7036,"7"-10"-2866,-5 7-3747,25-38 2499,-26 39-2652,0 1-1,0-1 0,0 0 1,0 1-1,-1-1 0,1 0 1,-1 0-1,1 1 0,-1-1 1,0 0-1,0 0 1,0 0-1,0 0 0,0 1 1,0-1-1,0 0 0,0 0 1,-1 0-1,1 1 0,-1-1 1,1 0-1,-1 0 1,0 1-1,0-1 0,0 0 1,0 1-1,0-1 0,-1-1 1,-2 0-124,0 1 0,0-1 0,0 1 1,0 0-1,0 0 0,-1 0 0,1 1 0,0-1 1,-1 1-1,1 0 0,-1 1 0,0-1 0,1 1 1,-1 0-1,0 0 0,1 0 0,-1 0 0,1 1 1,-7 1-1,3 0 13,1 0 0,0 0 0,0 1 0,0 0 0,1 0-1,-1 0 1,1 1 0,-1 0 0,1 0 0,0 1 0,-7 7 0,8-7-159,0 1 0,1 0 0,-1 0 0,1 0 0,0 1 0,1-1 0,0 1 0,0 0 0,0 0 0,1 0 0,0 0 0,0 1 0,1-1 0,0 0 0,0 1 0,1-1 0,-1 1 0,3 10 0,-2-15 0,1-2 0,0 1 0,0 0 0,0 0 0,0 0 0,0 0 0,0 0 0,0-1 0,1 1 0,-1-1 0,1 1 0,-1-1 0,1 1 0,0-1 0,-1 0 0,1 0 0,0 0 0,0 0 0,0 0 0,0 0 0,0 0 0,0-1 0,0 1 0,0-1 0,0 1 0,0-1 0,0 0 0,0 0 0,0 0 0,0 0 0,3-1 0,3 1 0,-1 0 0,1-1 0,-1 0 0,1-1 0,-1 1 0,1-2 0,10-3 0,-7-1 0,1 0 0,-1 0 0,-1-1 0,0-1 0,0 0 0,0 0 0,-1-1 0,-1 0 0,0 0 0,0-1 0,-1 0 0,6-12 0,-7 13 0,-1-1 0,0 1 0,-1-1 0,-1 0 0,1 0 0,-2 0 0,1 0 0,-2 0 0,1-1 0,-2 1 0,0-1 0,0 1 0,-1-1 0,-2-13 0,2 22 0,0 0 0,0 1 0,0-1 0,0 0 0,0 1 0,-1-1 0,1 1 0,-1-1 0,0 1 0,1-1 0,-1 1 0,-1 0 0,1 0 0,0 0 0,0 0 0,-1 1 0,-3-3 0,0 1 0,1 1 0,-1-1 0,0 2 0,1-1 0,-1 1 0,0-1 0,0 2 0,-8-1 0,0 0 0,-1 2 0,1 0 0,0 1 0,0 0 0,0 1 0,-22 8 0,32-10 0,-63 28 0,63-26 0,-1-1 0,1 0 0,0 1 0,0 0 0,0 0 0,1 0 0,-1 0 0,1 1 0,0-1 0,-1 1 0,2 0 0,-4 5 0,5-8-62,1 0-1,0-1 1,0 1 0,0 0-1,0-1 1,0 1-1,0 0 1,-1 0 0,2-1-1,-1 1 1,0 0 0,0 0-1,0-1 1,0 1-1,0 0 1,1-1 0,-1 1-1,0 0 1,0 0 0,1-1-1,-1 1 1,1-1-1,-1 1 1,1 0 0,-1-1-1,1 1 1,-1-1 0,1 1-1,-1-1 1,1 1-1,-1-1 1,1 0 0,0 1-1,-1-1 1,1 0 0,0 1-1,-1-1 1,1 0-1,0 0 1,0 0 0,-1 0-1,1 0 1,0 1 0,0-1-1,-1 0 1,1-1-1,0 1 1,-1 0 0,2 0-1,43-2-7452,-44 2 6997,41-7-10303</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8:32.670"/>
    </inkml:context>
    <inkml:brush xml:id="br0">
      <inkml:brushProperty name="width" value="0.025" units="cm"/>
      <inkml:brushProperty name="height" value="0.025" units="cm"/>
    </inkml:brush>
  </inkml:definitions>
  <inkml:trace contextRef="#ctx0" brushRef="#br0">113 0 18225,'0'0'13122,"-5"14"-11932,-28 77-1075,-38 167 0,70-250-115,-2 29 0,3-36 0,0 0 0,1 0 0,-1 0 0,0 0 0,1-1 0,-1 1 0,0 0 0,1 0 0,-1 0 0,1-1 0,-1 1 0,1 0 0,0-1 0,-1 1 0,1 0 0,0-1 0,-1 1 0,1-1 0,0 1 0,0-1 0,-1 1 0,1-1 0,0 0 0,0 1 0,0-1 0,0 0 0,0 0 0,-1 0 0,1 1 0,0-1 0,0 0 0,0 0 0,0 0 0,1-1 0,18 0 10,1-2-1,-1 0 1,0-2-1,0 0 1,31-12-1,-30 9-66,0 1 0,1 1-1,-1 1 1,40-4-1,-36 8-3444,-19 1 716,0 0-4341</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8:33.012"/>
    </inkml:context>
    <inkml:brush xml:id="br0">
      <inkml:brushProperty name="width" value="0.025" units="cm"/>
      <inkml:brushProperty name="height" value="0.025" units="cm"/>
    </inkml:brush>
  </inkml:definitions>
  <inkml:trace contextRef="#ctx0" brushRef="#br0">1 92 14253,'0'0'7944,"89"8"-4773,-29-8-961,17-2-544,10-10-513,3 2-609,0-3-416,-3 2-96,-10 0-288,-13 1-1217,-11 2-1538,-14 1-64,-9 0-320,-11-2-3812</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8:33.494"/>
    </inkml:context>
    <inkml:brush xml:id="br0">
      <inkml:brushProperty name="width" value="0.025" units="cm"/>
      <inkml:brushProperty name="height" value="0.025" units="cm"/>
    </inkml:brush>
  </inkml:definitions>
  <inkml:trace contextRef="#ctx0" brushRef="#br0">296 227 17392,'0'0'9097,"-3"-9"-7533,3 6-1506,-1 1 0,1 0 0,-1 0 0,0 0 0,1 0 0,-1 0 0,0 0 0,0 0 0,-1 0 0,1 0 0,0 0 0,-1 0 0,1 1 0,-1-1 0,1 0 0,-1 1 0,0 0 0,-2-3 0,-2 3-9,0-1-1,0 0 0,1 1 1,-1 0-1,0 0 1,0 1-1,0 0 0,-7 0 1,-2 1-56,-1 0 1,1 1-1,-1 0 1,1 1-1,0 1 1,-20 7 0,31-9 62,-1-1 1,0 1 0,0 0 0,1 1 0,0-1 0,-1 1-1,1 0 1,0 0 0,0 0 0,1 1 0,-1-1-1,1 1 1,-1 0 0,1 0 0,0 0 0,1 0 0,-1 0-1,1 1 1,0-1 0,0 1 0,0 0 0,0 0-1,-1 7 1,3-10-27,0 0-1,0 0 0,1 0 0,-1 0 1,0 0-1,0 0 0,1 0 1,0 0-1,-1 0 0,1 0 0,0 0 1,0 0-1,0-1 0,0 1 1,0 0-1,0-1 0,1 1 0,-1 0 1,0-1-1,1 1 0,-1-1 1,1 0-1,0 0 0,-1 0 1,1 1-1,0-1 0,0-1 0,0 1 1,0 0-1,0 0 0,0-1 1,0 1-1,0-1 0,0 0 0,0 1 1,0-1-1,3 0 0,9 1 120,0-1 0,1 0 0,-1-1 0,16-2 0,-14 0-149,-1-1 0,0 0 0,0-1 0,0-1 0,0 0 0,-1-1 0,0 0 0,-1-1 0,19-14 0,-25 17 0,1-1 0,-1 0 0,-1 0 0,1-1 0,-1 0 0,0 0 0,0-1 0,-1 1 0,0-1 0,-1-1 0,1 1 0,-2 0 0,1-1 0,-1 0 0,0 0 0,-1 0 0,2-11 0,-4 16 0,0 1 0,0-1 0,0 1 0,-1-1 0,1 1 0,-1-1 0,0 1 0,0-1 0,0 1 0,0-1 0,0 1 0,-1 0 0,0 0 0,0 0 0,0 0 0,0 0 0,-3-3 0,0 1 0,1 1 0,-1 0 0,0 1 0,-1-1 0,1 1 0,0 0 0,-1 0 0,0 0 0,-7-1 0,-1 0 0,0 0 0,1 2 0,-1-1 0,0 2 0,0 0 0,-1 1 0,1 0 0,-17 3 0,25-2 7,0 1 1,1 0-1,0 0 0,-1 0 0,1 0 1,0 1-1,0 0 0,0 0 1,1 0-1,-8 7 0,10-9-23,0 1 0,0 0 0,1 0 0,-1 0 0,0 0 0,1 0 0,-1 0 0,1 1 0,0-1 0,-1 0 0,1 1 0,0-1 0,0 1 0,1-1 0,-1 1 0,1 0 0,-1-1 0,1 1 0,0-1 0,0 1 0,0 0 0,0-1 0,0 1 0,2 4 0,-1-5-236,0 0 1,0 0 0,1 0-1,-1 0 1,1 0 0,-1-1-1,1 1 1,0 0 0,-1-1-1,1 1 1,0-1 0,0 0-1,0 0 1,0 0 0,1 0-1,-1 0 1,0 0 0,0 0-1,1-1 1,-1 1 0,3-1-1,54 6-8792,-55-6 7608,38 1-12983</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8:33.834"/>
    </inkml:context>
    <inkml:brush xml:id="br0">
      <inkml:brushProperty name="width" value="0.025" units="cm"/>
      <inkml:brushProperty name="height" value="0.025" units="cm"/>
    </inkml:brush>
  </inkml:definitions>
  <inkml:trace contextRef="#ctx0" brushRef="#br0">15 1 8264,'0'0'22875,"4"9"-22000,-1-4-830,-1 0-1,0 1 0,0-1 0,-1 1 1,1-1-1,-1 1 0,-1-1 1,1 1-1,-1 0 0,0 0 0,0-1 1,0 1-1,-1 0 0,0-1 0,0 1 1,-4 9-1,3-7-51,-3 4-129,1 1 1,0-1-1,1 1 0,0 0 0,0 13 0,3-24 79,-1 0-1,1-1 1,0 1-1,0 0 0,1 0 1,-1-1-1,0 1 1,1 0-1,-1 0 1,1-1-1,-1 1 0,1 0 1,0-1-1,0 1 1,-1-1-1,1 1 1,0-1-1,1 1 0,-1-1 1,0 0-1,0 0 1,1 1-1,-1-1 1,0 0-1,1 0 0,-1 0 1,1 0-1,-1-1 1,1 1-1,0 0 1,-1-1-1,1 1 0,0-1 1,-1 1-1,1-1 1,0 0-1,0 0 1,-1 0-1,1 0 0,0 0 1,0 0-1,0 0 1,-1 0-1,1-1 1,3 0-1,12-6-5216,-1-9-2542</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8:34.191"/>
    </inkml:context>
    <inkml:brush xml:id="br0">
      <inkml:brushProperty name="width" value="0.025" units="cm"/>
      <inkml:brushProperty name="height" value="0.025" units="cm"/>
    </inkml:brush>
  </inkml:definitions>
  <inkml:trace contextRef="#ctx0" brushRef="#br0">0 1 21236,'0'0'7944</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8:34.674"/>
    </inkml:context>
    <inkml:brush xml:id="br0">
      <inkml:brushProperty name="width" value="0.025" units="cm"/>
      <inkml:brushProperty name="height" value="0.025" units="cm"/>
    </inkml:brush>
  </inkml:definitions>
  <inkml:trace contextRef="#ctx0" brushRef="#br0">233 297 10730,'0'-8'5627,"0"5"-5286,1-1 0,-1 1 0,0-1 0,0 1 1,0-1-1,-1 1 0,1-1 0,-1 1 0,0 0 1,0-1-1,0 1 0,-1 0 0,1 0 0,-1 0 0,1 0 1,-1 0-1,0 0 0,0 0 0,-1 0 0,1 1 0,0-1 1,-1 1-1,0 0 0,1-1 0,-1 1 0,0 1 0,0-1 1,0 0-1,0 1 0,-1-1 0,1 1 0,-6-1 0,3 1-187,0 1 0,-1 1 0,1-1 0,0 1-1,-1 0 1,1 0 0,0 1 0,0 0-1,0 0 1,0 1 0,0-1 0,1 1-1,-1 0 1,1 1 0,0-1 0,0 1-1,0 0 1,0 1 0,1-1 0,-1 1-1,1 0 1,-6 9 0,5-7-153,1-1-1,0 1 1,0 0 0,0-1-1,1 2 1,0-1 0,1 0 0,0 1-1,0-1 1,0 1 0,1-1-1,0 1 1,0 0 0,1 0 0,0-1-1,1 1 1,0 0 0,2 11-1,-2-17 3,0 0-1,0 0 1,1 0-1,-1 0 1,1 0-1,-1 0 1,1 0-1,0-1 0,0 1 1,-1-1-1,1 1 1,0-1-1,0 0 1,1 0-1,-1 0 0,0 0 1,0 0-1,0 0 1,1 0-1,-1-1 1,0 1-1,1-1 0,-1 0 1,1 0-1,-1 0 1,0 0-1,1 0 1,3-1-1,3 0 26,0 0 0,0 0 0,0-1 0,-1 0 0,1-1 0,13-5 0,-3-3 30,-2 0 0,0-1 0,0-1 0,-1 0 1,0-1-1,-2-1 0,1 0 0,-2-1 0,0-1 0,-1 0 0,-1-1 0,0 0 0,-2-1 0,0 0 0,-1 0 0,-1-1 0,0 0 0,-2 0 0,0 0 0,-2-1 0,0 0 0,0-35 0,-3 57-58,0-1 0,-1 0 0,1 0 0,0 1 0,0-1 0,0 0 0,-1 0 0,1 0 0,0 0 0,0 1 0,-1-1 0,1 0 0,0 0 0,-1 0 0,1 0 0,0 0 0,0 0 0,-1 0 0,1 1 0,0-1 0,-1 0 0,1 0 0,0 0 0,-1 0 0,1 0 0,0-1 0,-1 1 0,1 0 0,0 0 0,0 0 0,-1 0 0,1 0 0,0 0 0,-1 0 0,1-1 0,0 1 0,0 0 0,-1 0 0,1 0 0,0 0 0,0-1 0,0 1 0,-1 0 0,1 0 0,0-1 0,0 1 0,0 0 0,0 0 0,-1-1 0,1 1 0,0 0 0,0-1 0,0 1 0,0 0 0,0-1 0,0 1 0,0 0 0,0 0 0,0-1 0,-15 25 0,3 11 0,0 0 0,3 1 0,1 0 0,1 0 0,2 1 0,0 65 0,4-97-80,1-1 0,0 1-1,1-1 1,-1 1 0,1-1 0,0 0 0,0 1-1,0-1 1,1 0 0,0 0 0,-1 0-1,1 0 1,1 0 0,-1 0 0,0-1 0,1 1-1,0-1 1,0 1 0,0-1 0,0 0 0,1 0-1,-1 0 1,1-1 0,-1 1 0,1-1 0,0 0-1,0 0 1,0 0 0,0-1 0,1 1 0,-1-1-1,0 0 1,1 0 0,-1-1 0,0 1-1,1-1 1,-1 0 0,1 0 0,7-2 0,8-3-7015,-3-11-4895</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6:25.500"/>
    </inkml:context>
    <inkml:brush xml:id="br0">
      <inkml:brushProperty name="width" value="0.025" units="cm"/>
      <inkml:brushProperty name="height" value="0.025" units="cm"/>
    </inkml:brush>
  </inkml:definitions>
  <inkml:trace contextRef="#ctx0" brushRef="#br0">21 63 4356,'0'0'9620,"-4"-9"-8237,0 2-949,2 4-247,1 1 0,-1-1 0,1 0 0,0 1 0,0-1 1,0 0-1,0 0 0,0 0 0,0 0 0,1 0 0,-1-5 0,36 12 369,47 11-324,0-3 0,85 2 0,170-11 771,-236-4-770,170-20 157,-179 10 87,142 2 1,-230 9 417,-10 1-249,-24 1 73,-45 0-315,-114-10-162,-273-3-101,363 14-160,-1 5 0,-158 32 0,241-37 13,12-2 4,-1 0-1,1 0 0,0 0 1,-1 0-1,1 1 0,0 0 1,0 0-1,0 1 0,-5 2 1,11-4-1,0 0 0,-1-1-1,1 1 1,0-1 0,-1 1 0,1 0 0,0-1 0,0 0 0,0 1 0,0-1 0,-1 0-1,1 1 1,0-1 0,0 0 0,0 0 0,0 0 0,0 1 0,0-1 0,0 0 0,0 0-1,-1-1 1,1 1 0,2 0 0,716-10 322,1-40-24,-689 47-262,-29 2 3,-7 0 8,-51 0 158,-72-1-48,-811 20 23,887-9 24,4-3-4523,77-7 1092,17-6-1532</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8:35.201"/>
    </inkml:context>
    <inkml:brush xml:id="br0">
      <inkml:brushProperty name="width" value="0.025" units="cm"/>
      <inkml:brushProperty name="height" value="0.025" units="cm"/>
    </inkml:brush>
  </inkml:definitions>
  <inkml:trace contextRef="#ctx0" brushRef="#br0">206 1 2210,'0'0'23724,"-11"0"-20959,5 0-2627,1 1 0,-1-1 0,0 1 0,0 1 0,1-1 0,-1 1 0,1 0 0,-1 0 0,1 1 0,0-1 0,0 1 0,0 0 0,0 1 0,0-1 0,1 1 0,-1 0 0,1 0 0,0 0 0,-4 7 0,-3 2-65,1 1-1,1 0 1,0 1 0,1 0-1,1 0 1,0 1 0,1 0-1,1 0 1,1 0 0,0 1-1,1-1 1,0 1 0,2 0-1,0 0 1,1 0 0,0 0-1,5 28 1,-3-38-73,1-1 0,-1 0 0,1 0 0,0 0 0,1 0 0,-1 0 0,1-1 0,0 0 0,1 0 0,-1 0 0,1 0 0,0 0 0,0-1 0,0 0 0,1 0 0,0-1 0,9 5 0,-9-4 0,1-1 0,0 0 0,0-1 0,0 0 0,0 0 0,1 0 0,-1-1 0,1 0 0,-1 0 0,0-1 0,1 0 0,-1-1 0,1 1 0,-1-1 0,12-4 0,-16 4 0,0 0 0,0-1 0,-1 1 0,1-1 0,0 0 0,-1 0 0,0 0 0,1 0 0,-1-1 0,0 1 0,0 0 0,0-1 0,-1 0 0,1 1 0,0-1 0,-1 0 0,0 0 0,0 0 0,0 0 0,0 0 0,0 0 0,0 0 0,-1 0 0,0 0 0,1 0 0,-1 0 0,0 0 0,-1 0 0,1-1 0,0 1 0,-1 0 0,0 0 0,0 0 0,0 0 0,0 0 0,0 0 0,0 1 0,-1-1 0,0 0 0,1 1 0,-1-1 0,0 1 0,0-1 0,0 1 0,-1 0 0,1 0 0,-1 0 0,-2-2 0,-6-2 0,-1 0 0,0 1 0,0 1 0,0 0 0,-1 0 0,0 1 0,1 1 0,-1 0 0,0 1 0,0 0 0,0 1 0,0 1 0,0 0 0,-21 4 0,21 3 0,17 1 0,22 1 0,-8-9 0,1-1 0,-1-1 0,0-1 0,-1-1 0,1 0 0,24-8 0,96-45 0,-99 38 0,-39 18 0,1 0 0,-1-1 0,1 1 0,-1 0 0,1 0 0,-1-1 0,1 1 0,-1 0 0,1 0 0,-1 0 0,1 0 0,-1 0 0,1-1 0,-1 1 0,1 0 0,-1 0 0,1 0 0,-1 1 0,1-1 0,-1 0 0,1 0 0,-1 0 0,1 0 0,-1 0 0,1 1 0,-1-1 0,1 0 0,-1 0 0,1 1 0,-1-1 0,1 0 0,-1 1 0,0-1 0,1 0 0,-1 1 0,1-1 0,-1 1 0,0-1 0,0 0 0,1 1 0,-1-1 0,0 1 0,0-1 0,1 1 0,-1-1 0,0 1 0,0-1 0,0 1 0,0 0 0,0-1 0,0 1 0,0-1 0,0 1 0,0-1 0,0 1 0,0-1 0,0 1 0,0-1 0,-1 1 0,1-1 0,0 1 0,0-1 0,-1 2 0,-12 41 0,12-40 0,-1 3 1,-13 29-68,2 1 1,2 0-1,1 1 1,2 0-1,1 0 1,-1 44 0,10-70-4040,7-7-7595</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8:55.367"/>
    </inkml:context>
    <inkml:brush xml:id="br0">
      <inkml:brushProperty name="width" value="0.025" units="cm"/>
      <inkml:brushProperty name="height" value="0.025" units="cm"/>
    </inkml:brush>
  </inkml:definitions>
  <inkml:trace contextRef="#ctx0" brushRef="#br0">250 289 5573,'0'0'7036,"7"-10"-2866,-5 7-3747,25-38 2499,-26 39-2652,0 1-1,0-1 0,0 0 1,0 1-1,-1-1 0,1 0 1,-1 0-1,1 1 0,-1-1 1,0 0-1,0 0 1,0 0-1,0 0 0,0 1 1,0-1-1,0 0 0,0 0 1,-1 0-1,1 1 0,-1-1 1,1 0-1,-1 0 1,0 1-1,0-1 0,0 0 1,0 1-1,0-1 0,-1-1 1,-2 0-124,0 1 0,0-1 0,0 1 1,0 0-1,0 0 0,-1 0 0,1 1 0,0-1 1,-1 1-1,1 0 0,-1 1 0,0-1 0,1 1 1,-1 0-1,0 0 0,1 0 0,-1 0 0,1 1 1,-7 1-1,3 0 13,1 0 0,0 0 0,0 1 0,0 0 0,1 0-1,-1 0 1,1 1 0,-1 0 0,1 0 0,0 1 0,-7 7 0,8-7-159,0 1 0,1 0 0,-1 0 0,1 0 0,0 1 0,1-1 0,0 1 0,0 0 0,0 0 0,1 0 0,0 0 0,0 1 0,1-1 0,0 0 0,0 1 0,1-1 0,-1 1 0,3 10 0,-2-15 0,1-2 0,0 1 0,0 0 0,0 0 0,0 0 0,0 0 0,0 0 0,0-1 0,1 1 0,-1-1 0,1 1 0,-1-1 0,1 1 0,0-1 0,-1 0 0,1 0 0,0 0 0,0 0 0,0 0 0,0 0 0,0 0 0,0-1 0,0 1 0,0-1 0,0 1 0,0-1 0,0 0 0,0 0 0,0 0 0,0 0 0,3-1 0,3 1 0,-1 0 0,1-1 0,-1 0 0,1-1 0,-1 1 0,1-2 0,10-3 0,-7-1 0,1 0 0,-1 0 0,-1-1 0,0-1 0,0 0 0,0 0 0,-1-1 0,-1 0 0,0 0 0,0-1 0,-1 0 0,6-12 0,-7 13 0,-1-1 0,0 1 0,-1-1 0,-1 0 0,1 0 0,-2 0 0,1 0 0,-2 0 0,1-1 0,-2 1 0,0-1 0,0 1 0,-1-1 0,-2-13 0,2 22 0,0 0 0,0 1 0,0-1 0,0 0 0,0 1 0,-1-1 0,1 1 0,-1-1 0,0 1 0,1-1 0,-1 1 0,-1 0 0,1 0 0,0 0 0,0 0 0,-1 1 0,-3-3 0,0 1 0,1 1 0,-1-1 0,0 2 0,1-1 0,-1 1 0,0-1 0,0 2 0,-8-1 0,0 0 0,-1 2 0,1 0 0,0 1 0,0 0 0,0 1 0,-22 8 0,32-10 0,-63 28 0,63-26 0,-1-1 0,1 0 0,0 1 0,0 0 0,0 0 0,1 0 0,-1 0 0,1 1 0,0-1 0,-1 1 0,2 0 0,-4 5 0,5-8-62,1 0-1,0-1 1,0 1 0,0 0-1,0-1 1,0 1-1,0 0 1,-1 0 0,2-1-1,-1 1 1,0 0 0,0 0-1,0-1 1,0 1-1,0 0 1,1-1 0,-1 1-1,0 0 1,0 0 0,1-1-1,-1 1 1,1-1-1,-1 1 1,1 0 0,-1-1-1,1 1 1,-1-1 0,1 1-1,-1-1 1,1 1-1,-1-1 1,1 0 0,0 1-1,-1-1 1,1 0 0,0 1-1,-1-1 1,1 0-1,0 0 1,0 0 0,-1 0-1,1 0 1,0 1 0,0-1-1,-1 0 1,1-1-1,0 1 1,-1 0 0,2 0-1,43-2-7452,-44 2 6997,41-7-10303</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8:55.368"/>
    </inkml:context>
    <inkml:brush xml:id="br0">
      <inkml:brushProperty name="width" value="0.025" units="cm"/>
      <inkml:brushProperty name="height" value="0.025" units="cm"/>
    </inkml:brush>
  </inkml:definitions>
  <inkml:trace contextRef="#ctx0" brushRef="#br0">113 0 18225,'0'0'13122,"-5"14"-11932,-28 77-1075,-38 167 0,70-250-115,-2 29 0,3-36 0,0 0 0,1 0 0,-1 0 0,0 0 0,1-1 0,-1 1 0,0 0 0,1 0 0,-1 0 0,1-1 0,-1 1 0,1 0 0,0-1 0,-1 1 0,1 0 0,0-1 0,-1 1 0,1-1 0,0 1 0,0-1 0,-1 1 0,1-1 0,0 0 0,0 1 0,0-1 0,0 0 0,0 0 0,-1 0 0,1 1 0,0-1 0,0 0 0,0 0 0,0 0 0,1-1 0,18 0 10,1-2-1,-1 0 1,0-2-1,0 0 1,31-12-1,-30 9-66,0 1 0,1 1-1,-1 1 1,40-4-1,-36 8-3444,-19 1 716,0 0-4341</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8:55.369"/>
    </inkml:context>
    <inkml:brush xml:id="br0">
      <inkml:brushProperty name="width" value="0.025" units="cm"/>
      <inkml:brushProperty name="height" value="0.025" units="cm"/>
    </inkml:brush>
  </inkml:definitions>
  <inkml:trace contextRef="#ctx0" brushRef="#br0">1 92 14253,'0'0'7944,"89"8"-4773,-29-8-961,17-2-544,10-10-513,3 2-609,0-3-416,-3 2-96,-10 0-288,-13 1-1217,-11 2-1538,-14 1-64,-9 0-320,-11-2-3812</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8:55.370"/>
    </inkml:context>
    <inkml:brush xml:id="br0">
      <inkml:brushProperty name="width" value="0.025" units="cm"/>
      <inkml:brushProperty name="height" value="0.025" units="cm"/>
    </inkml:brush>
  </inkml:definitions>
  <inkml:trace contextRef="#ctx0" brushRef="#br0">296 227 17392,'0'0'9097,"-3"-9"-7533,3 6-1506,-1 1 0,1 0 0,-1 0 0,0 0 0,1 0 0,-1 0 0,0 0 0,0 0 0,-1 0 0,1 0 0,0 0 0,-1 0 0,1 1 0,-1-1 0,1 0 0,-1 1 0,0 0 0,-2-3 0,-2 3-9,0-1-1,0 0 0,1 1 1,-1 0-1,0 0 1,0 1-1,0 0 0,-7 0 1,-2 1-56,-1 0 1,1 1-1,-1 0 1,1 1-1,0 1 1,-20 7 0,31-9 62,-1-1 1,0 1 0,0 0 0,1 1 0,0-1 0,-1 1-1,1 0 1,0 0 0,0 0 0,1 1 0,-1-1-1,1 1 1,-1 0 0,1 0 0,0 0 0,1 0 0,-1 0-1,1 1 1,0-1 0,0 1 0,0 0 0,0 0-1,-1 7 1,3-10-27,0 0-1,0 0 0,1 0 0,-1 0 1,0 0-1,0 0 0,1 0 1,0 0-1,-1 0 0,1 0 0,0 0 1,0 0-1,0-1 0,0 1 1,0 0-1,0-1 0,1 1 0,-1 0 1,0-1-1,1 1 0,-1-1 1,1 0-1,0 0 0,-1 0 1,1 1-1,0-1 0,0-1 0,0 1 1,0 0-1,0 0 0,0-1 1,0 1-1,0-1 0,0 0 0,0 1 1,0-1-1,3 0 0,9 1 120,0-1 0,1 0 0,-1-1 0,16-2 0,-14 0-149,-1-1 0,0 0 0,0-1 0,0-1 0,0 0 0,-1-1 0,0 0 0,-1-1 0,19-14 0,-25 17 0,1-1 0,-1 0 0,-1 0 0,1-1 0,-1 0 0,0 0 0,0-1 0,-1 1 0,0-1 0,-1-1 0,1 1 0,-2 0 0,1-1 0,-1 0 0,0 0 0,-1 0 0,2-11 0,-4 16 0,0 1 0,0-1 0,0 1 0,-1-1 0,1 1 0,-1-1 0,0 1 0,0-1 0,0 1 0,0-1 0,0 1 0,-1 0 0,0 0 0,0 0 0,0 0 0,0 0 0,-3-3 0,0 1 0,1 1 0,-1 0 0,0 1 0,-1-1 0,1 1 0,0 0 0,-1 0 0,0 0 0,-7-1 0,-1 0 0,0 0 0,1 2 0,-1-1 0,0 2 0,0 0 0,-1 1 0,1 0 0,-17 3 0,25-2 7,0 1 1,1 0-1,0 0 0,-1 0 0,1 0 1,0 1-1,0 0 0,0 0 1,1 0-1,-8 7 0,10-9-23,0 1 0,0 0 0,1 0 0,-1 0 0,0 0 0,1 0 0,-1 0 0,1 1 0,0-1 0,-1 0 0,1 1 0,0-1 0,0 1 0,1-1 0,-1 1 0,1 0 0,-1-1 0,1 1 0,0-1 0,0 1 0,0 0 0,0-1 0,0 1 0,2 4 0,-1-5-236,0 0 1,0 0 0,1 0-1,-1 0 1,1 0 0,-1-1-1,1 1 1,0 0 0,-1-1-1,1 1 1,0-1 0,0 0-1,0 0 1,0 0 0,1 0-1,-1 0 1,0 0 0,0 0-1,1-1 1,-1 1 0,3-1-1,54 6-8792,-55-6 7608,38 1-12983</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8:55.371"/>
    </inkml:context>
    <inkml:brush xml:id="br0">
      <inkml:brushProperty name="width" value="0.025" units="cm"/>
      <inkml:brushProperty name="height" value="0.025" units="cm"/>
    </inkml:brush>
  </inkml:definitions>
  <inkml:trace contextRef="#ctx0" brushRef="#br0">15 1 8264,'0'0'22875,"4"9"-22000,-1-4-830,-1 0-1,0 1 0,0-1 0,-1 1 1,1-1-1,-1 1 0,-1-1 1,1 1-1,-1 0 0,0 0 0,0-1 1,0 1-1,-1 0 0,0-1 0,0 1 1,-4 9-1,3-7-51,-3 4-129,1 1 1,0-1-1,1 1 0,0 0 0,0 13 0,3-24 79,-1 0-1,1-1 1,0 1-1,0 0 0,1 0 1,-1-1-1,0 1 1,1 0-1,-1 0 1,1-1-1,-1 1 0,1 0 1,0-1-1,0 1 1,-1-1-1,1 1 1,0-1-1,1 1 0,-1-1 1,0 0-1,0 0 1,1 1-1,-1-1 1,0 0-1,1 0 0,-1 0 1,1 0-1,-1-1 1,1 1-1,0 0 1,-1-1-1,1 1 0,0-1 1,-1 1-1,1-1 1,0 0-1,0 0 1,-1 0-1,1 0 0,0 0 1,0 0-1,0 0 1,-1 0-1,1-1 1,3 0-1,12-6-5216,-1-9-2542</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8:55.372"/>
    </inkml:context>
    <inkml:brush xml:id="br0">
      <inkml:brushProperty name="width" value="0.025" units="cm"/>
      <inkml:brushProperty name="height" value="0.025" units="cm"/>
    </inkml:brush>
  </inkml:definitions>
  <inkml:trace contextRef="#ctx0" brushRef="#br0">0 1 21236,'0'0'7944</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8:55.373"/>
    </inkml:context>
    <inkml:brush xml:id="br0">
      <inkml:brushProperty name="width" value="0.025" units="cm"/>
      <inkml:brushProperty name="height" value="0.025" units="cm"/>
    </inkml:brush>
  </inkml:definitions>
  <inkml:trace contextRef="#ctx0" brushRef="#br0">233 297 10730,'0'-8'5627,"0"5"-5286,1-1 0,-1 1 0,0-1 0,0 1 1,0-1-1,-1 1 0,1-1 0,-1 1 0,0 0 1,0-1-1,0 1 0,-1 0 0,1 0 0,-1 0 0,1 0 1,-1 0-1,0 0 0,0 0 0,-1 0 0,1 1 0,0-1 1,-1 1-1,0 0 0,1-1 0,-1 1 0,0 1 0,0-1 1,0 0-1,0 1 0,-1-1 0,1 1 0,-6-1 0,3 1-187,0 1 0,-1 1 0,1-1 0,0 1-1,-1 0 1,1 0 0,0 1 0,0 0-1,0 0 1,0 1 0,0-1 0,1 1-1,-1 0 1,1 1 0,0-1 0,0 1-1,0 0 1,0 1 0,1-1 0,-1 1-1,1 0 1,-6 9 0,5-7-153,1-1-1,0 1 1,0 0 0,0-1-1,1 2 1,0-1 0,1 0 0,0 1-1,0-1 1,0 1 0,1-1-1,0 1 1,0 0 0,1 0 0,0-1-1,1 1 1,0 0 0,2 11-1,-2-17 3,0 0-1,0 0 1,1 0-1,-1 0 1,1 0-1,-1 0 1,1 0-1,0-1 0,0 1 1,-1-1-1,1 1 1,0-1-1,0 0 1,1 0-1,-1 0 0,0 0 1,0 0-1,0 0 1,1 0-1,-1-1 1,0 1-1,1-1 0,-1 0 1,1 0-1,-1 0 1,0 0-1,1 0 1,3-1-1,3 0 26,0 0 0,0 0 0,0-1 0,-1 0 0,1-1 0,13-5 0,-3-3 30,-2 0 0,0-1 0,0-1 0,-1 0 1,0-1-1,-2-1 0,1 0 0,-2-1 0,0-1 0,-1 0 0,-1-1 0,0 0 0,-2-1 0,0 0 0,-1 0 0,-1-1 0,0 0 0,-2 0 0,0 0 0,-2-1 0,0 0 0,0-35 0,-3 57-58,0-1 0,-1 0 0,1 0 0,0 1 0,0-1 0,0 0 0,-1 0 0,1 0 0,0 0 0,0 1 0,-1-1 0,1 0 0,0 0 0,-1 0 0,1 0 0,0 0 0,0 0 0,-1 0 0,1 1 0,0-1 0,-1 0 0,1 0 0,0 0 0,-1 0 0,1 0 0,0-1 0,-1 1 0,1 0 0,0 0 0,0 0 0,-1 0 0,1 0 0,0 0 0,-1 0 0,1-1 0,0 1 0,0 0 0,-1 0 0,1 0 0,0 0 0,0-1 0,0 1 0,-1 0 0,1 0 0,0-1 0,0 1 0,0 0 0,0 0 0,-1-1 0,1 1 0,0 0 0,0-1 0,0 1 0,0 0 0,0-1 0,0 1 0,0 0 0,0 0 0,0-1 0,-15 25 0,3 11 0,0 0 0,3 1 0,1 0 0,1 0 0,2 1 0,0 65 0,4-97-80,1-1 0,0 1-1,1-1 1,-1 1 0,1-1 0,0 0 0,0 1-1,0-1 1,1 0 0,0 0 0,-1 0-1,1 0 1,1 0 0,-1 0 0,0-1 0,1 1-1,0-1 1,0 1 0,0-1 0,0 0 0,1 0-1,-1 0 1,1-1 0,-1 1 0,1-1 0,0 0-1,0 0 1,0 0 0,0-1 0,1 1 0,-1-1-1,0 0 1,1 0 0,-1-1 0,0 1-1,1-1 1,-1 0 0,1 0 0,7-2 0,8-3-7015,-3-11-4895</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8:55.374"/>
    </inkml:context>
    <inkml:brush xml:id="br0">
      <inkml:brushProperty name="width" value="0.025" units="cm"/>
      <inkml:brushProperty name="height" value="0.025" units="cm"/>
    </inkml:brush>
  </inkml:definitions>
  <inkml:trace contextRef="#ctx0" brushRef="#br0">206 1 2210,'0'0'23724,"-11"0"-20959,5 0-2627,1 1 0,-1-1 0,0 1 0,0 1 0,1-1 0,-1 1 0,1 0 0,-1 0 0,1 1 0,0-1 0,0 1 0,0 0 0,0 1 0,0-1 0,1 1 0,-1 0 0,1 0 0,0 0 0,-4 7 0,-3 2-65,1 1-1,1 0 1,0 1 0,1 0-1,1 0 1,0 1 0,1 0-1,1 0 1,1 0 0,0 1-1,1-1 1,0 1 0,2 0-1,0 0 1,1 0 0,0 0-1,5 28 1,-3-38-73,1-1 0,-1 0 0,1 0 0,0 0 0,1 0 0,-1 0 0,1-1 0,0 0 0,1 0 0,-1 0 0,1 0 0,0 0 0,0-1 0,0 0 0,1 0 0,0-1 0,9 5 0,-9-4 0,1-1 0,0 0 0,0-1 0,0 0 0,0 0 0,1 0 0,-1-1 0,1 0 0,-1 0 0,0-1 0,1 0 0,-1-1 0,1 1 0,-1-1 0,12-4 0,-16 4 0,0 0 0,0-1 0,-1 1 0,1-1 0,0 0 0,-1 0 0,0 0 0,1 0 0,-1-1 0,0 1 0,0 0 0,0-1 0,-1 0 0,1 1 0,0-1 0,-1 0 0,0 0 0,0 0 0,0 0 0,0 0 0,0 0 0,0 0 0,-1 0 0,0 0 0,1 0 0,-1 0 0,0 0 0,-1 0 0,1-1 0,0 1 0,-1 0 0,0 0 0,0 0 0,0 0 0,0 0 0,0 0 0,0 1 0,-1-1 0,0 0 0,1 1 0,-1-1 0,0 1 0,0-1 0,0 1 0,-1 0 0,1 0 0,-1 0 0,-2-2 0,-6-2 0,-1 0 0,0 1 0,0 1 0,0 0 0,-1 0 0,0 1 0,1 1 0,-1 0 0,0 1 0,0 0 0,0 1 0,0 1 0,0 0 0,-21 4 0,21 3 0,17 1 0,22 1 0,-8-9 0,1-1 0,-1-1 0,0-1 0,-1-1 0,1 0 0,24-8 0,96-45 0,-99 38 0,-39 18 0,1 0 0,-1-1 0,1 1 0,-1 0 0,1 0 0,-1-1 0,1 1 0,-1 0 0,1 0 0,-1 0 0,1 0 0,-1 0 0,1-1 0,-1 1 0,1 0 0,-1 0 0,1 0 0,-1 1 0,1-1 0,-1 0 0,1 0 0,-1 0 0,1 0 0,-1 0 0,1 1 0,-1-1 0,1 0 0,-1 0 0,1 1 0,-1-1 0,1 0 0,-1 1 0,0-1 0,1 0 0,-1 1 0,1-1 0,-1 1 0,0-1 0,0 0 0,1 1 0,-1-1 0,0 1 0,0-1 0,1 1 0,-1-1 0,0 1 0,0-1 0,0 1 0,0 0 0,0-1 0,0 1 0,0-1 0,0 1 0,0-1 0,0 1 0,0-1 0,0 1 0,0-1 0,-1 1 0,1-1 0,0 1 0,0-1 0,-1 2 0,-12 41 0,12-40 0,-1 3 1,-13 29-68,2 1 1,2 0-1,1 1 1,2 0-1,1 0 1,-1 44 0,10-70-4040,7-7-7595</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9:20.653"/>
    </inkml:context>
    <inkml:brush xml:id="br0">
      <inkml:brushProperty name="width" value="0.025" units="cm"/>
      <inkml:brushProperty name="height" value="0.025" units="cm"/>
    </inkml:brush>
  </inkml:definitions>
  <inkml:trace contextRef="#ctx0" brushRef="#br0">357 8 8232,'0'0'8872,"-9"-1"-7927,-28-5-251,35 6-598,0 0 0,0 0 0,0 0 0,0 0 0,0 0 0,0 1-1,0-1 1,1 1 0,-1 0 0,0-1 0,0 1 0,0 0 0,1 0 0,-1 0 0,1 0 0,-1 0 0,1 0-1,-1 1 1,-2 2 0,-20 30 924,20-27-584,-26 47 491,3 0 0,2 2 1,-27 89-1,24-66-184,15-39-261,2 0-1,1 1 1,-4 47 0,-2 127-27,16-203-445,-9 92 167,0 55 298,9-137-430,1 0 0,1 0 0,1 0 1,1-1-1,7 24 0,-4-27-42,1-1 0,0 0 1,1-1-1,1 0 0,1 0 0,0-1 0,1 0 0,0-1 0,28 24 0,12 4 14,79 50-1,-124-87-16,12 7 2,1-1-1,0-1 0,0-1 1,1-1-1,1-1 0,-1 0 1,1-2-1,0-1 0,0 0 1,1-2-1,-1 0 0,1-2 1,-1 0-1,0-1 0,1-2 1,-1 0-1,0-2 0,0 0 1,25-10-1,229-93-65,-263 101 32,0-1 1,0-1-1,-1 0 1,0 0-1,-1-1 1,0-1-1,-1 0 1,13-18-1,66-105 68,-89 133-34,15-25 50,-2-2 0,-1 1 0,-2-1 0,0-1 0,-2 0 0,-1 0 0,5-55-1,-5-15 671,-7-103-1,-1 89-411,0 84-273,-2 0 1,0 0-1,-2 0 1,-1 1-1,-1 0 1,-2 0-1,-1 1 1,-1 0-1,-1 0 0,-1 2 1,-1-1-1,-30-38 1,31 46-13,-2 1 0,1 0-1,-2 2 1,0-1 0,-1 2 0,-1 0 0,0 1 0,-1 1-1,0 1 1,-1 1 0,0 0 0,0 1 0,-1 2 0,0 0 0,-1 1-1,1 1 1,-26-3 0,8 7-1214,1 2 1,0 1-1,-67 13 0,-17 1-4973,66-14-6591</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6:35.613"/>
    </inkml:context>
    <inkml:brush xml:id="br0">
      <inkml:brushProperty name="width" value="0.025" units="cm"/>
      <inkml:brushProperty name="height" value="0.025" units="cm"/>
    </inkml:brush>
  </inkml:definitions>
  <inkml:trace contextRef="#ctx0" brushRef="#br0">85 97 5541,'-15'-6'2559,"-1"-1"-1,1 0 1,-20-13-1,35 20-2497,0 0 0,0 0 0,-1 0 0,1 0 0,0 0 1,0 0-1,0 0 0,0 0 0,-1 0 0,1 0 0,0 0 0,0-1 0,0 1 0,0 0 0,0 0 1,0 0-1,-1 0 0,1 0 0,0 0 0,0-1 0,0 1 0,0 0 0,0 0 0,0 0 0,0 0 1,0-1-1,0 1 0,0 0 0,0 0 0,0 0 0,0 0 0,0-1 0,0 1 0,0 0 0,0 0 1,0 0-1,0 0 0,0-1 0,0 1 0,0 0 0,0 0 0,0 0 0,0 0 0,0-1 1,0 1-1,0 0 0,0 0 0,1 0 0,-1 0 0,0 0 0,0 0 0,0-1 0,0 1 0,14-3 884,17 1-730,-30 2-99,42 3 454,1 1 0,83 21-1,17 2-330,-13-15 83,172-5 0,135-29 201,73 0 259,187 32-243,-692-10-530,39-3 54,-43 3-49,-1 0 0,0 0 0,0 0 1,0-1-1,1 1 0,-1 0 0,0-1 0,0 1 1,0 0-1,0-1 0,0 0 0,0 1 1,0-1-1,0 0 0,0 1 0,0-1 0,0 0 1,0 0-1,-1 0 0,1 0 0,0 0 1,-1 0-1,1 0 0,0 0 0,-1 0 1,1 0-1,-1 0 0,0 0 0,1 0 0,-1-2 1,0 1 8,-1 1 1,1-1-1,-1 1 1,0 0-1,0-1 1,0 1-1,0 0 1,0 0-1,0 0 1,0 0 0,0 0-1,0 0 1,0 0-1,-1 0 1,1 0-1,0 0 1,-1 0-1,1 1 1,-1-1-1,1 1 1,-1-1-1,1 1 1,-1 0 0,-1-1-1,-46-9-14,44 9 8,-99-11-18,-173 4 0,131 7-35,-438-6-31,5 46 70,565-38-15,10-1 4,0 0-1,-1 0 0,1 1 1,0-1-1,0 1 0,0 0 1,0 0-1,-1 0 0,1 0 0,1 1 1,-1 0-1,0-1 0,-7 6 1,14-6-15,0 1 1,0-1 0,0 0-1,0 0 1,0-1 0,0 1-1,0-1 1,0 1 0,0-1-1,4 0 1,514 4 206,-218-6-144,-39 5 21,527-3-1013,-686-2 674,177-27 1,-372 19 277,-459 8-53,388 5-3989,86-3-2812</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9:32.899"/>
    </inkml:context>
    <inkml:brush xml:id="br0">
      <inkml:brushProperty name="width" value="0.025" units="cm"/>
      <inkml:brushProperty name="height" value="0.025" units="cm"/>
    </inkml:brush>
  </inkml:definitions>
  <inkml:trace contextRef="#ctx0" brushRef="#br0">122 62 5125,'0'0'6582,"8"-9"-2749,2-1-2691,8-9-30,0-5 4962,-18 28-1305,1 10-2934,0 8-1654,-9 19 127,-1-1 1,-2 0-1,-2-1 0,-2 0 0,-26 50 1,2 1-45,29-66-264,5-16 0,0 1 0,1 0 0,1 1 0,-1-1 0,2 1 0,-1-1 0,1 1 0,1 0 0,0 0 0,0 0 0,1 14 0,1-23 0,0 0 0,0 1 0,0-1 0,0 0 0,0 0 0,0 0 0,1 0 0,-1-1 0,0 1 0,0 0 0,1 0 0,-1-1 0,1 1 0,-1-1 0,1 1 0,-1-1 0,0 0 0,1 1 0,-1-1 0,1 0 0,0 0 0,-1 0 0,1 0 0,1-1 0,45-1 0,-43 2 0,25-5 0,0-2 0,0 0 0,-1-2 0,42-19 0,-38 15 0,-1 1 0,2 1 0,38-6 0,-68 16 0,17-1 0,-21 2 0,1 0 0,-1 0 0,1 0 0,-1 0 0,0 0 0,1 0 0,-1 1 0,0-1 0,1 0 0,-1 0 0,0 0 0,1 0 0,-1 0 0,0 0 0,1 1 0,-1-1 0,0 0 0,1 0 0,-1 0 0,0 1 0,0-1 0,1 0 0,-1 0 0,0 1 0,0-1 0,0 0 0,1 1 0,-1-1 0,0 0 0,0 1 0,0-1 0,0 0 0,0 1 0,0-1 0,0 0 0,1 1 0,-1-1 0,0 1 0,0-1 0,0 0 0,0 1 0,-1 0 0,1-1-82,0 0 0,0 1 1,0-1-1,-1 0 0,1 1 0,0-1 1,0 0-1,-1 1 0,1-1 0,0 0 1,-1 1-1,1-1 0,0 0 0,-1 0 1,1 0-1,0 1 0,-1-1 0,1 0 1,0 0-1,-1 0 0,1 0 0,-1 0 1,1 0-1,0 1 0,-1-1 0,1 0 1,-1 0-1,1 0 0,0 0 0,-1-1 1,0 1-1,-1 0-1044,-11 0-5542</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9:48.921"/>
    </inkml:context>
    <inkml:brush xml:id="br0">
      <inkml:brushProperty name="width" value="0.025" units="cm"/>
      <inkml:brushProperty name="height" value="0.025" units="cm"/>
    </inkml:brush>
  </inkml:definitions>
  <inkml:trace contextRef="#ctx0" brushRef="#br0">57 78 4708,'0'0'10613,"10"-1"-9027,31-3-705,0-2 1,52-15 0,47-8-778,-65 12 83,-99 26-52,1 0 0,0 1 0,-30 19 0,-12 5 579,-188 76 573,251-109-1788,-7 3-561,5-6-5169,4-5-4131</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7:12.779"/>
    </inkml:context>
    <inkml:brush xml:id="br0">
      <inkml:brushProperty name="width" value="0.025" units="cm"/>
      <inkml:brushProperty name="height" value="0.025" units="cm"/>
    </inkml:brush>
  </inkml:definitions>
  <inkml:trace contextRef="#ctx0" brushRef="#br0">245 263 7591,'0'0'14675,"-11"-5"-13126,8 3-1515,-2 0 125,1-1-1,-1 1 1,0 0 0,0 0-1,0 0 1,0 1 0,0 0-1,0 0 1,-1 0 0,1 0-1,0 1 1,0 0 0,-1 0-1,1 1 1,0-1-1,-1 1 1,1 0 0,0 0-1,0 1 1,0 0 0,0 0-1,-6 3 1,3 1-16,-1 0-1,1 1 1,0 0 0,1 0 0,0 1-1,0 0 1,0 0 0,1 1 0,0 0-1,1 0 1,0 0 0,1 0 0,0 1-1,0 0 1,1 0 0,0 0-1,0 0 1,0 12 0,3-22-117,0 1 0,0-1 0,0 1 0,0-1 0,0 1 0,0-1 0,0 1 0,0-1 0,0 1 0,0-1 0,0 1 0,0-1 0,0 0 0,1 1 0,-1-1 0,0 1 0,0-1 0,1 1 0,-1-1 0,0 0 0,1 1 0,-1-1 0,0 0 0,1 1 0,-1-1 0,0 0 0,1 1 0,-1-1 0,1 0 0,-1 0 0,0 0 0,1 1 0,-1-1 0,2 0 0,19-4 649,18-18 142,-10-1-804,-2-1 0,-1-2 0,-1 0 0,-1-2 0,-2-1 0,-1-1-1,-1 0 1,-1-2 0,-2 0 0,-1-1 0,22-67 0,-112 306-13,66-170 0,1 0 0,2 1 0,2 0 0,1 0 0,7 73 0,-5-66-6395,3-51-727</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7:13.353"/>
    </inkml:context>
    <inkml:brush xml:id="br0">
      <inkml:brushProperty name="width" value="0.025" units="cm"/>
      <inkml:brushProperty name="height" value="0.025" units="cm"/>
    </inkml:brush>
  </inkml:definitions>
  <inkml:trace contextRef="#ctx0" brushRef="#br0">337 9 15919,'0'0'10671,"-11"-3"-7798,6 2-2735,-1-1 1,1 1-1,0 0 1,-1 1-1,1-1 1,-1 1 0,1 0-1,0 0 1,-1 1-1,1 0 1,-1 0-1,1 0 1,0 0-1,0 1 1,0 0 0,-1 0-1,2 1 1,-1-1-1,0 1 1,1 0-1,-1 0 1,-6 7 0,-11 9-115,2 0 0,0 2 1,1 0-1,1 2 1,-26 41-1,36-50-26,0 1-1,1 0 1,0 1 0,1-1-1,1 1 1,1 0-1,0 0 1,1 1-1,1-1 1,0 1-1,1 20 1,1-34 2,1 0 0,-1 0 0,1-1 0,0 1 0,0 0 0,0-1 0,0 1 0,1-1 0,-1 1 0,1-1 0,-1 0 0,1 0 0,0 1 0,0-1 0,0 0 0,0-1 0,0 1 0,0 0 0,1-1 0,-1 1 0,1-1 0,-1 1 0,1-1 0,-1 0 0,1 0 0,0-1 0,-1 1 0,1 0 0,0-1 0,0 0 0,-1 1 0,4-1 0,2 0 0,0 1 0,-1-1 0,1 0 0,-1-1 0,1 0 0,-1 0 0,1-1 0,-1 1 0,0-2 0,0 1 0,8-4 0,-6 0 0,0 0 0,0 0 0,-1-1 0,0 1 0,9-11 0,-14 13 0,0 1 0,0-1 0,0 0 0,0 0 0,-1 0 0,0 0 0,0 0 0,0 0 0,0-1 0,-1 1 0,1-1 0,-1 0 0,1-8 0,-2 11 0,0 1 0,0 0 0,-1 0 0,1 0 0,0 0 0,0 0 0,-1 0 0,1-1 0,0 1 0,-1 0 0,1 0 0,-1 0 0,1 0 0,-1 0 0,0 0 0,1 1 0,-1-1 0,0 0 0,0 0 0,0 0 0,0 1 0,0-1 0,-1-1 0,-32-7 0,21 8 0,0 1 0,1 1 0,-22 3 0,28-3 0,0 0 0,0 1 0,0-1 0,1 1 0,-1 1 0,0-1 0,1 1 0,-1 0 0,1 0 0,0 0 0,0 1 0,0 0 0,0 0 0,-7 9 0,12-13 0,0 1 0,0-1 0,1 1 0,-1-1 0,0 0 0,0 1 0,0-1 0,1 1 0,-1-1 0,0 0 0,1 1 0,-1-1 0,0 0 0,1 1 0,-1-1 0,0 0 0,1 1 0,-1-1 0,1 0 0,-1 0 0,1 1 0,-1-1 0,0 0 0,1 0 0,-1 0 0,1 0 0,-1 0 0,1 0 0,-1 0 0,1 0 0,-1 0 0,1 0 0,-1 0 0,1 0 0,-1 0 0,1 0 0,-1 0 0,1 0 0,-1 0 0,1-1 0,24 0 0,-5-4 0,-1 1 0,0-2 0,0-1 0,0 0 0,-1-1 0,21-13 0,-15 8 0,0 1 0,41-13 0,-64 25 0,-1 0 0,0 1 0,1-1 0,-1 0 0,0 0 0,1 1 0,-1-1 0,0 0 0,0 1 0,1-1 0,-1 0 0,0 1 0,0-1 0,0 0 0,1 1 0,-1-1 0,0 1 0,0-1 0,0 0 0,0 1 0,0-1 0,0 1 0,0-1 0,0 0 0,0 1 0,0-1 0,0 1 0,0-1 0,0 0 0,0 1 0,0-1 0,0 0 0,-1 1 0,1-1 0,0 1 0,-4 18 0,-24 46 0,22-54 0,0 0 0,1 0 0,0 1 0,1-1 0,1 1 0,0 0 0,0 0 0,-1 20 0,4-32-42,0 1 1,0-1-1,0 1 1,0-1-1,0 1 1,0-1-1,0 0 0,0 1 1,0-1-1,0 1 1,0-1-1,0 0 1,1 1-1,-1-1 0,0 1 1,0-1-1,0 0 1,1 1-1,-1-1 1,0 0-1,1 1 0,-1-1 1,0 0-1,0 1 1,1-1-1,-1 0 1,1 0-1,-1 1 0,0-1 1,1 0-1,-1 0 1,0 0-1,1 0 1,-1 1-1,1-1 0,-1 0 1,1 0-1,-1 0 1,0 0-1,1 0 1,-1 0-1,1 0 0,-1 0 1,1 0-1,-1 0 1,1-1-1,1 1-716,13 1-7036</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9:50.430"/>
    </inkml:context>
    <inkml:brush xml:id="br0">
      <inkml:brushProperty name="width" value="0.025" units="cm"/>
      <inkml:brushProperty name="height" value="0.025" units="cm"/>
    </inkml:brush>
  </inkml:definitions>
  <inkml:trace contextRef="#ctx0" brushRef="#br0">76 241 4100,'0'0'8782,"-11"0"-6039,-4 0-2246,-10 1-61,1-1 2625,433-3 2150,210-26-4897,-272 0-156,377-28 275,2 45 76,-292 51-417,107 1 221,-539-40-307,54-4 56,-53 4-44,0-1 0,-1 1 0,1-1 0,-1 1 0,1-1 0,0 0-1,-1 0 1,1 0 0,-1 0 0,0-1 0,1 1 0,-1-1 0,0 1-1,0-1 1,0 0 0,0 0 0,2-3 0,-3 4-13,-1 1 0,0-1 0,0 1 0,1-1 0,-1 1 0,0-1 1,0 0-1,0 1 0,0-1 0,0 1 0,0-1 0,0 0 0,0 1 0,0-1 0,0 1 0,0-1 0,0 0 1,0 1-1,-1-1 0,1 1 0,0-1 0,0 1 0,-1-1 0,1 1 0,0-1 0,-1 1 0,1-1 0,0 1 1,-1-1-1,1 1 0,-1 0 0,1-1 0,-1 1 0,1 0 0,-1-1 0,1 1 0,-1 0 0,1-1 0,-1 1 0,1 0 1,-1 0-1,0 0 0,1 0 0,-2 0 0,-31-6-218,28 5 197,-345-5-1265,202 8 715,113-2 498,-1332 28-361,1186-17 419,-1044 39 1307,1196-49-1309,27 1-97,6 0-31,49 4-160,542 1 395,-442-9-83,1340-47-824,-732 17 514,-521 24 217,485-25-345,-680 29 463,-45 4-34,0-1-1,0 1 1,0 0-1,0 0 1,0 0-1,-1 0 1,1 0-1,0 0 1,0 0-1,0 0 1,0-1-1,0 1 1,0 0 0,0 0-1,0 0 1,-1 0-1,1 0 1,0-1-1,0 1 1,0 0-1,0 0 1,0 0-1,0 0 1,0 0-1,0-1 1,0 1 0,0 0-1,0 0 1,0 0-1,0 0 1,0-1-1,0 1 1,0 0-1,0 0 1,1 0-1,-1 0 1,0 0-1,0-1 1,0 1 0,0 0-1,0 0 1,0 0-1,0 0 1,1 0-1,-28-6 194,-1234-76-111,699 72-3656,324 3-545</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19:59.976"/>
    </inkml:context>
    <inkml:brush xml:id="br0">
      <inkml:brushProperty name="width" value="0.025" units="cm"/>
      <inkml:brushProperty name="height" value="0.025" units="cm"/>
    </inkml:brush>
  </inkml:definitions>
  <inkml:trace contextRef="#ctx0" brushRef="#br0">462 87 6054,'0'0'14424,"1"-9"-12048,0-28-241,-1 35-1986,0 1 0,-1-1 0,1 0 1,-1 1-1,1-1 0,-1 1 0,0-1 0,1 1 0,-1-1 1,0 1-1,0-1 0,0 1 0,0 0 0,-1-1 0,1 1 1,0 0-1,0 0 0,-1 0 0,1 0 0,-1 0 0,1 0 0,-1 0 1,1 1-1,-1-1 0,0 0 0,1 1 0,-4-1 0,-42-6 587,46 7-721,-14 1 43,1 1 0,-1 0-1,1 0 1,0 2 0,0-1 0,0 2-1,0 0 1,0 1 0,1 0 0,0 1-1,1 0 1,-1 1 0,1 1 0,-18 17-1,13-11 9,1 0 0,0 1 1,2 1-1,0 1 0,1 0 0,0 1 0,2 0 0,0 1 0,-9 24 0,17-36-10,0 1-1,0 0 0,1 0 1,0 0-1,1 0 1,0 0-1,0 0 1,1 0-1,0 1 1,1-1-1,0 0 0,0 0 1,1 0-1,5 17 1,-4-21-39,0 1 0,0-1 0,0 1 0,1-1 0,0 0 0,0-1 0,0 1 0,0 0 0,1-1 0,0 0 0,0 0 0,0-1 0,0 1 0,0-1 0,1 0 0,0-1 0,-1 1 0,1-1 0,0 0 0,0-1 0,0 1 0,9 0 0,0 0-9,0-1 1,0-1 0,0 0 0,-1-1-1,1 0 1,0-1 0,-1-1 0,25-7-1,-34 8-7,0 1 0,0-1 0,0 0 0,-1 0-1,1 0 1,0-1 0,-1 0 0,0 0 0,1 0-1,-1 0 1,-1-1 0,1 1 0,0-1 0,-1 0-1,0 0 1,0-1 0,0 1 0,0-1 0,-1 1 0,0-1-1,0 0 1,0 0 0,0 0 0,-1 0 0,0 0-1,0 0 1,1-9 0,-3 12-1,1 0 0,0 0 0,-1 0 0,0 0 0,1 0 0,-1 0 0,0 0 0,0 0 0,0 0 0,0 0 0,-1 1 0,1-1 0,0 0 0,-1 1 0,1-1 0,-1 1 0,0-1 0,1 1 0,-1 0 0,0 0 0,0 0 0,0 0 0,0 0 0,0 0 0,0 0 0,0 1 0,0-1 0,0 1 0,0-1 0,-4 1 0,-10-2 0,0 0 0,-32 1 0,38 1 0,-7-1 0,13 0 0,-1 1 0,0-1 0,0 1 0,0 0 0,0 0 0,0 1 0,0-1 0,0 1 0,0 0 0,0 1 0,0-1 0,1 1 0,-1 0 0,-5 3 0,19-3 0,18-4 0,0-2 0,-1 0 0,0-2 0,0-1 0,42-17 0,-40 13 0,1 1 0,1 2 0,-1 1 0,40-4 0,-68 11 0,0 0 0,0-1 0,0 1 0,0 0 0,0 0 0,0 1 0,0-1 0,-1 0 0,1 0 0,0 0 0,0 1 0,0-1 0,0 0 0,0 1 0,0-1 0,-1 1 0,1-1 0,0 1 0,0-1 0,-1 1 0,1-1 0,0 1 0,-1 0 0,1-1 0,-1 1 0,1 0 0,-1 0 0,1 0 0,-1-1 0,1 1 0,0 2 0,-1 0 0,1 0 0,-1 1 0,0-1 0,0 0 0,0 1 0,0-1 0,0 1 0,-1-1 0,-1 5 0,-1 6 0,-2 1 0,0-1 0,-9 17 0,-35 53 15,-20 38-9,64-109-23,-1-1 1,2 1-1,0 0 0,0 0 1,1 1-1,1-1 1,-2 25-1,6-15-1894,6-9-5515</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5:14.183"/>
    </inkml:context>
    <inkml:brush xml:id="br0">
      <inkml:brushProperty name="width" value="0.025" units="cm"/>
      <inkml:brushProperty name="height" value="0.025" units="cm"/>
      <inkml:brushProperty name="color" value="#AB008B"/>
    </inkml:brush>
  </inkml:definitions>
  <inkml:trace contextRef="#ctx0" brushRef="#br0">43 154 4164,'0'0'7869,"-8"-1"-5766,-20-2-213,27 3-1847,1 0 1,0 0 0,-1 0-1,1 0 1,0 0 0,0-1 0,-1 1-1,1 0 1,0 0 0,0 0-1,-1 0 1,1 0 0,0-1-1,0 1 1,0 0 0,-1 0-1,1 0 1,0-1 0,0 1-1,0 0 1,0 0 0,-1-1-1,1 1 1,0 0 0,0 0-1,0-1 1,0 1 0,0 0-1,0-1 1,0 1 0,0 0-1,0 0 1,0-1 0,0 1-1,0 0 1,0-1 0,0 1-1,0 0 1,0 0 0,0-1-1,0 1 1,0 0 0,0 0-1,1-1 1,-1 1 0,0 0-1,0 0 1,0-1 0,0 1-1,1 0 1,-1 0 0,0 0-1,0-1 1,0 1 0,1 0-1,-1 0 1,0 0 0,0 0-1,1-1 1,-1 1 0,0 0-1,0 0 1,1 0 0,-1 0-1,0 0 1,1 0 0,-1 0-1,0 0 1,1 0 0,18-10 881,24-2-468,0 2 0,1 1 0,70-3-1,3-2-350,-78 9-68,-20 4-24,0-2-1,0 0 1,-1 0-1,1-2 1,-1 0-1,0-2 1,0 0-1,16-9 1,-33 16-6,-1 0 0,0 0 0,0 0 0,1 0 0,-1 0 0,0-1 0,0 1 0,0 0 0,1 0 1,-1 0-1,0 0 0,0 0 0,0 0 0,1 0 0,-1-1 0,0 1 0,0 0 0,0 0 0,0 0 0,0 0 0,1-1 0,-1 1 0,0 0 0,0 0 0,0 0 0,0-1 1,0 1-1,0 0 0,0 0 0,0 0 0,0-1 0,0 1 0,0 0 0,0 0 0,0-1 0,0 1 0,0 0 0,0 0 0,0 0 0,0-1 0,0 1 0,0 0 1,0 0-1,0 0 0,0-1 0,0 1 0,0 0 0,-1 0 0,1 0 0,0-1 0,0 1 0,-16-3 456,-22 3 164,-23 7-171,1 3 1,-73 21-1,37-8-36,44-12-287,-84 22 133,167-29-261,27-3 25,45-12 5,-1-4-1,105-30 1,-196 42-29,6-1 3,-1 0 0,0-1 1,0 0-1,19-10 1,-36 15-9,1 0 0,0 0 1,0-1-1,-1 1 0,1 0 0,0 0 1,0 0-1,-1 0 0,1 0 1,0 0-1,0-1 0,0 1 1,-1 0-1,1 0 0,0 0 1,0 0-1,0-1 0,0 1 1,-1 0-1,1 0 0,0 0 1,0-1-1,0 1 0,0 0 0,0 0 1,0-1-1,0 1 0,0 0 1,0 0-1,0-1 0,0 1 1,0 0-1,0 0 0,0-1 1,0 1-1,0 0 0,0 0 1,0-1-1,0 1 0,0 0 1,0 0-1,0-1 0,0 1 0,0 0 1,1 0-1,-1 0 0,0-1 1,0 1-1,0 0 0,0 0 1,1 0-1,-1-1 0,0 1 1,0 0-1,0 0 0,1 0 1,-1 0-1,-25-3 49,24 3-50,-118-2 677,0 6 0,-170 25 0,267-22-538,44-5-146,327-9-1101,-169 2-2532,-3 2-5618</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5:15.213"/>
    </inkml:context>
    <inkml:brush xml:id="br0">
      <inkml:brushProperty name="width" value="0.025" units="cm"/>
      <inkml:brushProperty name="height" value="0.025" units="cm"/>
      <inkml:brushProperty name="color" value="#AB008B"/>
    </inkml:brush>
  </inkml:definitions>
  <inkml:trace contextRef="#ctx0" brushRef="#br0">1 1 5157,'0'0'15059,"8"6"-12977,-1-2-1841,-1 0-1,1-1 0,0 0 0,0 0 1,1 0-1,-1-1 0,0 0 0,1 0 0,-1-1 1,1 0-1,0-1 0,-1 1 0,1-1 1,10-2-1,86-14 600,-72 10-898,1 1 0,-1 1 0,1 2 0,41 2 0,-44 7-1510,-29-6 1141,0-1-1,0 1 1,0-1-1,0 1 1,-1-1-1,1 1 1,0 0-1,0-1 1,-1 1-1,1 0 1,0 0 0,-1 0-1,1-1 1,-1 1-1,1 0 1,-1 0-1,1 2 1</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5:16.198"/>
    </inkml:context>
    <inkml:brush xml:id="br0">
      <inkml:brushProperty name="width" value="0.025" units="cm"/>
      <inkml:brushProperty name="height" value="0.025" units="cm"/>
      <inkml:brushProperty name="color" value="#AB008B"/>
    </inkml:brush>
  </inkml:definitions>
  <inkml:trace contextRef="#ctx0" brushRef="#br0">1 41 8232,'0'0'5482,"9"0"-2674,229-17 1909,189-6-4496,-388 23-176,17 0-149,-42 0 476,-20 0 570,-382 27 3857,316-20-4779,0-1-3750,58-8-1053,7-12-4565</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5:18.853"/>
    </inkml:context>
    <inkml:brush xml:id="br0">
      <inkml:brushProperty name="width" value="0.025" units="cm"/>
      <inkml:brushProperty name="height" value="0.025" units="cm"/>
      <inkml:brushProperty name="color" value="#AB008B"/>
    </inkml:brush>
  </inkml:definitions>
  <inkml:trace contextRef="#ctx0" brushRef="#br0">0 107 6406,'0'0'7831,"10"-5"-7072,9-2-390,0 1 1,0 1 0,0 0 0,0 1 0,30-1 0,118-1 462,-89 4-584,543-19 582,630-16-673,-1200 35-172,-26 1-202,0 0-1,47 6 1,-71-5 54,0 0 0,0 0 0,0 0 1,0 1-1,0-1 0,0 0 0,0 0 0,0 1 1,-1-1-1,1 1 0,0-1 0,0 1 0,0-1 0,0 1 1,-1-1-1,1 1 0,0 0 0,-1-1 0,2 3 1</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7:00.555"/>
    </inkml:context>
    <inkml:brush xml:id="br0">
      <inkml:brushProperty name="width" value="0.025" units="cm"/>
      <inkml:brushProperty name="height" value="0.025" units="cm"/>
    </inkml:brush>
  </inkml:definitions>
  <inkml:trace contextRef="#ctx0" brushRef="#br0">22 494 6086,'0'0'14995,"-4"-9"-13927,-12-31-283,16 39-735,-1-1 1,1 1-1,0-1 1,0 0-1,0 1 1,0-1-1,0 0 0,0 1 1,0-1-1,1 0 1,-1 1-1,1-1 1,-1 1-1,1-1 1,-1 0-1,1 1 1,0 0-1,0-1 1,0 1-1,0-1 1,0 1-1,1-2 1,29-21 785,-21 17-538,37-24 131,2 2-1,86-37 1,-93 46-364,11-3-64,2 2 1,-1 3-1,83-16 0,173-13 13,-116 21 10,363-18 1790,-409 38-1472,630-5 583,-645 11-531,-32 5-283,-1 4 0,-1 4 0,0 5 0,102 33 0,-64-18 155,2-5 0,1-7 0,0-6-1,146-3 1,-261-13-465,-1-1 0,42-8-1,-61 9-914,4 2-7623,-4-1 3096</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5:19.518"/>
    </inkml:context>
    <inkml:brush xml:id="br0">
      <inkml:brushProperty name="width" value="0.025" units="cm"/>
      <inkml:brushProperty name="height" value="0.025" units="cm"/>
      <inkml:brushProperty name="color" value="#AB008B"/>
    </inkml:brush>
  </inkml:definitions>
  <inkml:trace contextRef="#ctx0" brushRef="#br0">1 109 8840,'0'0'3780,"49"0"-2435,-8-9-416,16 3 160,11-2-384,17-2-65,12 1 161,13 0-96,6 1-97,4 1-287,-4 1-129,-8 1-64,-10 1-64,-11 2-32,-11-1-96,-10-1-865,-15-3-1633,-12-5-4229</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3:58.994"/>
    </inkml:context>
    <inkml:brush xml:id="br0">
      <inkml:brushProperty name="width" value="0.025" units="cm"/>
      <inkml:brushProperty name="height" value="0.025" units="cm"/>
      <inkml:brushProperty name="color" value="#AB008B"/>
    </inkml:brush>
  </inkml:definitions>
  <inkml:trace contextRef="#ctx0" brushRef="#br0">1076 204 10826,'-179'-7'7182,"123"9"-6399,-70 12 0,91-8-841,0 1-1,1 2 0,0 2 1,0 1-1,1 1 1,1 2-1,0 1 1,-33 23-1,25-12 286,1 2 1,2 2-1,1 2 0,1 1 0,2 1 0,-54 76 0,76-94 36,1 0 1,1 1-1,1 0 0,0 1 0,2 0 1,0 0-1,1 1 0,-4 26 1,8-30-207,0 0 0,1 0 0,1-1 0,0 1 0,2 0 0,-1 0 0,2-1 0,0 0 0,1 0 1,0 0-1,14 25 0,2-4-85,1-2 0,2 0 0,2-2 0,1-1 0,1-1 0,1-1 0,2-2 0,54 39 0,-5-13-207,2-4 1,139 62-1,-172-90 119,0-2-1,1-2 1,0-3 0,93 15-1,-112-26 145,0 0-1,0-2 0,0-1 0,0-2 0,0-1 1,-1-1-1,1-2 0,-1-1 0,43-16 1,-26 2 36,-1-2 0,0-3 0,-2-1 0,-2-2 0,0-2 1,-2-1-1,-1-3 0,48-54 0,-36 29-17,-3-1 0,-2-3-1,-3-2 1,64-133 0,-92 167-24,-2-1 0,-1 0 0,-1-1 0,-3 0 0,6-41 0,-12 59-3,0 0-1,-2 0 1,0 0-1,0 0 1,-2 0-1,0 0 1,-1 1-1,0-1 1,-1 0-1,-1 1 1,-1 0-1,0 0 1,-13-22-1,0 10 156,-2 0 0,0 2 0,-2 0 1,0 1-1,-2 2 0,-1 0 0,0 2 0,-2 1 0,0 1 0,-43-20 1,23 15-30,-1 3 1,-1 2 0,0 2 0,-1 2 0,-99-13 0,76 21-219,-1 3 0,1 4 0,0 3 0,-143 26 0,-281 103-4106,351-82 474,7 5-2275</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53.131"/>
    </inkml:context>
    <inkml:brush xml:id="br0">
      <inkml:brushProperty name="width" value="0.025" units="cm"/>
      <inkml:brushProperty name="height" value="0.025" units="cm"/>
      <inkml:brushProperty name="color" value="#AB008B"/>
    </inkml:brush>
  </inkml:definitions>
  <inkml:trace contextRef="#ctx0" brushRef="#br0">1519 227 5637,'0'0'6625,"-11"-10"-5984,-7-4-305,0 0 1,-1 1-1,0 1 0,-40-18 0,20 14 256,-1 2 0,0 2 0,-1 2 0,-61-7 0,58 13-573,1 2 0,-1 3 0,0 1 0,1 2 0,0 2 1,0 1-1,-52 18 0,61-16-148,-234 78-418,227-71 755,1 2 0,0 2-1,1 1 1,-47 35 0,72-45-3,0 1 1,1 1 0,0-1 0,1 2-1,1 0 1,0 1 0,1-1-1,0 2 1,1 0 0,1 0-1,1 0 1,0 1 0,1 0 0,1 1-1,-5 29 1,7-28-258,1 1 0,1 0-1,1-1 1,1 1 0,1 0 0,0-1 0,2 1 0,0-1 0,1 0 0,1 0-1,1-1 1,0 1 0,2-2 0,13 23 0,-8-19-16,0-1 0,2-1 1,0 0-1,2-1 0,-1-1 1,2 0-1,1-2 0,0 0 0,0-1 1,1-2-1,1 0 0,0-1 1,1-1-1,0-1 0,1-1 0,0-1 1,29 5-1,-13-6 214,0-1 1,1-2-1,0-2 1,-1-2-1,1-1 1,0-2-1,-1-2 0,0-2 1,70-23-1,-31 2 371,-2-4-1,-1-3 1,127-81-1,-150 82-353,-1-3 0,-3-3 0,-1-1-1,-2-2 1,63-80 0,-91 100-131,-1-1 0,-1-1 0,-1 0 0,-1-1 0,-2 0 0,-1-1 0,-1-1 0,8-36 0,-16 54-37,0-1 0,-1 0 0,0 0-1,-1 0 1,0 0 0,-1 0 0,-1 0-1,0 1 1,0-1 0,-5-13-1,3 17-35,0-1 0,0 1 1,-1 0-1,0 0 0,0 0 0,0 1 0,-1 0 0,-1 0 0,1 0 0,-1 1 0,0 0 0,0 0 0,-1 1 0,-12-7 0,1 3-366,0 0-1,-1 2 1,0 0 0,-1 1 0,1 1 0,-1 1-1,0 1 1,-34-1 0,0 4-1921,1 2-1,-63 10 1,-5 11-6651</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5:04.869"/>
    </inkml:context>
    <inkml:brush xml:id="br0">
      <inkml:brushProperty name="width" value="0.025" units="cm"/>
      <inkml:brushProperty name="height" value="0.025" units="cm"/>
      <inkml:brushProperty name="color" value="#AB008B"/>
    </inkml:brush>
  </inkml:definitions>
  <inkml:trace contextRef="#ctx0" brushRef="#br0">1112 16 4773,'0'0'3832,"-10"0"-3122,-202 8 4447,103-2-2981,80-6-1669,1 1 1,-1 2 0,-52 11 0,-161 65 1337,202-62-1660,0 1-1,2 2 1,-67 46 0,93-57-94,1 1 1,0 0-1,0 1 0,1 0 1,0 1-1,1 0 1,0 1-1,1 0 0,1 0 1,-11 25-1,11-18-31,0 1 0,2 0 0,0 0 1,2 0-1,0 1 0,1-1 0,2 23 0,2-8-53,1 0 1,2 0-1,2 0 1,1 0-1,2-1 1,1-1-1,2 0 1,31 59-1,-35-80-10,0 0 1,1 0-1,0-1 0,1 0 0,0-1 0,1-1 1,1 0-1,-1 0 0,1-1 0,1-1 0,0 0 1,0-1-1,1 0 0,-1-1 0,19 4 0,8 2 11,1-2 0,0-2 0,0-2 0,63 2 0,-74-7-5,1-1 0,-1-1 0,0-1 0,0-2 0,-1-2 0,1 0 0,-1-2 0,36-15 0,198-113 71,-64 28-20,26 13-23,1 0 28,-209 86-93,-1-2 0,1 1 0,-2-2 0,0-1 0,0 0 0,-1 0 0,-1-2 0,0 0 0,18-26 0,-23 27 27,0 0 1,-1 0-1,0 0 0,-1-1 1,-1 0-1,0-1 0,-2 0 1,1 1-1,-2-1 0,0-1 1,-1 1-1,0-20 0,-2 32 35,-1 0-1,0 0 0,0 0 1,0 1-1,0-1 0,-1 0 1,1 1-1,-1-1 0,0 1 1,0-1-1,0 1 0,0 0 1,-1 0-1,1 0 0,-1 0 1,0 1-1,0-1 0,0 1 1,0-1-1,0 1 0,-5-2 1,-9-6 82,-1 1 1,-36-12 0,34 13-57,-123-51 451,-83-31 50,187 78-243,1 2-1,-1 1 0,-1 2 0,-42-3 0,30 10-197,1 2 0,-1 3-1,1 1 1,0 3 0,-80 25 0,124-32-253,-51 12-1510,19-11-2382,16-3-1627</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5:13.510"/>
    </inkml:context>
    <inkml:brush xml:id="br0">
      <inkml:brushProperty name="width" value="0.025" units="cm"/>
      <inkml:brushProperty name="height" value="0.025" units="cm"/>
      <inkml:brushProperty name="color" value="#AB008B"/>
    </inkml:brush>
  </inkml:definitions>
  <inkml:trace contextRef="#ctx0" brushRef="#br0">918 0 7623,'-17'6'7858,"-222"87"-5910,197-73-1974,1 2-1,1 2 1,-72 57-1,74-46 93,1 1 1,3 2-1,1 1 0,1 2 1,3 1-1,1 1 0,2 2 1,2 0-1,-23 66 0,25-50 174,2 2-1,4 0 0,2 1 0,3 1 1,3 0-1,1 126 0,7-171-241,2 0-1,0 0 0,1-1 1,1 1-1,1-1 0,1 0 1,0 0-1,2-1 0,0 0 1,1 0-1,0-1 0,2 0 1,0-1-1,0 0 0,2 0 1,0-1-1,1-1 0,0-1 1,1 0-1,1 0 0,0-2 1,0 0-1,1-1 0,1 0 1,20 7-1,-9-5-76,1-2-1,0-1 1,0-1 0,1-2-1,0-1 1,52 2 0,-37-7 43,1-2 1,0-2-1,84-19 1,-16-9 15,-1-6-1,171-81 1,-146 56 200,255-159 0,-347 190-111,-1-2 0,-2-2 0,-1-2 1,-3-1-1,-1-3 0,-1-1 0,-3-2 0,47-78 0,-59 82 46,-2-1 0,-2-2 0,-1 0 0,-3 0 0,-2-2 1,-1 0-1,-3 0 0,7-95 0,-15 128-67,-1 0 0,-1 1 0,0-1 0,-1 0 0,0 0 0,-1 1 0,-1-1 0,0 1 0,-6-12 0,6 15 26,-1 1 1,0-1 0,-1 1 0,0 1-1,0-1 1,-1 1 0,1 0 0,-2 1 0,1-1-1,-1 1 1,0 1 0,-14-8 0,-1 2 24,0 2-1,-1 0 1,0 2 0,-1 0 0,1 2-1,-1 1 1,0 1 0,-29 0 0,-9 2-63,0 3 1,-68 12-1,46 0-187,0 5 0,-136 47 1,-153 86-557,-1 0-8181,309-131 726</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5:45.685"/>
    </inkml:context>
    <inkml:brush xml:id="br0">
      <inkml:brushProperty name="width" value="0.025" units="cm"/>
      <inkml:brushProperty name="height" value="0.025" units="cm"/>
      <inkml:brushProperty name="color" value="#AB008B"/>
    </inkml:brush>
  </inkml:definitions>
  <inkml:trace contextRef="#ctx0" brushRef="#br0">291 29 1185,'-76'118'3192,"32"-46"-2360,12-25 2591,18-25-3161,1 1-1,1 0 0,1 1 1,1 0-1,1 1 1,1 0-1,-4 26 0,-22 187-157,29-197-46,2-12-52,-1-4 386,2-1 1,1 41-1,1-59-343,1 0-1,-1 0 1,1 0-1,1 0 1,-1 0-1,1-1 1,0 1-1,1 0 1,-1-1-1,1 1 1,0-1-1,0 0 1,1 0-1,-1 0 1,8 7-1,23 16 24,1-3 1,47 28-1,-20-15-33,-49-29-50,2-1 0,-1 0 0,1-1 1,0 0-1,1-2 0,0 0 0,0 0 0,21 2 0,-26-6 7,1 0 0,0 0 0,-1-2 0,1 1 0,0-1 0,-1-1 0,1 0 0,-1-1 1,0 0-1,0-1 0,0 0 0,16-9 0,58-36 149,-39 22 450,74-33 0,-103 52-539,0 0 0,-1-1 1,-1-1-1,0 0 0,0-1 1,-1 0-1,0-2 0,-1 1 1,0-2-1,-1 0 0,-1 0 1,0-1-1,-1 0 0,0-1 1,-1 0-1,6-19 0,-2 2-51,-1-1 0,-2-1 1,-2 0-1,-1 0 0,-1 0 0,-3-1 0,0-48 0,-2 44 26,-5-105-50,2 127 55,-1-1-1,0 1 0,-1-1 0,-1 1 1,-12-28-1,12 38 94,0 0 1,0 0-1,-1 0 0,0 1 0,-1 0 1,1 0-1,-1 1 0,-1 0 1,1 0-1,-1 1 0,0-1 0,0 2 1,-12-6-1,-16-6 315,-68-20 0,100 35-451,-3-1-93,1 0 1,-1 0 0,0 1 0,0 0 0,0 0 0,0 1 0,0-1 0,-1 2-1,1-1 1,-11 3 0,12-2-490,0 1 0,0 1 0,0-1 0,1 1 0,-1 0 0,1 0 0,-8 6 0,-6 6-3831</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5:58.702"/>
    </inkml:context>
    <inkml:brush xml:id="br0">
      <inkml:brushProperty name="width" value="0.025" units="cm"/>
      <inkml:brushProperty name="height" value="0.025" units="cm"/>
      <inkml:brushProperty name="color" value="#AB008B"/>
    </inkml:brush>
  </inkml:definitions>
  <inkml:trace contextRef="#ctx0" brushRef="#br0">180 0 3299,'0'0'7047,"-7"9"-6583,1-2-379,1 0 0,0 0 0,0 0 0,0 1 0,1 0 0,0 0-1,1 0 1,0 1 0,-4 14 0,-30 148-68,-23 121 196,48-215 342,-4 143 0,16-169-536,2 0 0,2-1 0,2 1 0,2-1 0,3 0 0,30 85 0,-38-127-46,1 0 0,0 0 0,0-1-1,1 0 1,0 0 0,0 0 0,1 0-1,0-1 1,0 0 0,0 0 0,1-1-1,0 0 1,15 9 0,-1-4-65,1-1 1,0-1-1,43 9 1,-28-7 203,1-2 0,-1-2 0,71 3 0,-87-10-95,0 0 0,0-1 0,0-1 0,0-1 0,0-1 0,-1-1 0,0-1 0,0 0 0,-1-2 0,0 0 0,-1-1 0,0-1 0,28-22 0,-25 15-33,0-2 0,-1 0 1,-2-1-1,0 0 0,-1-2 0,-1 0 1,-2-1-1,0 0 0,19-48 1,-6-3 267,-4-1 0,-2-1 1,-5 0-1,-2-2 1,-4 1-1,0-119 1,-10 189-196,0 0 0,-1 0 0,0 0 0,0 1 0,-1-1 0,0 0 0,-1 1 0,1-1 0,-1 1 0,-1 0 0,0 0 0,0 0 0,0 0 0,-7-8 0,3 6 72,-1 1 0,0-1 0,0 2 0,-1-1 1,0 1-1,0 1 0,-1-1 0,-16-5 0,-11-2 0,0 1-1,-1 3 0,-1 1 0,-60-6 0,34 1-2043,24-3-2939,10 0-4435</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6:01.869"/>
    </inkml:context>
    <inkml:brush xml:id="br0">
      <inkml:brushProperty name="width" value="0.025" units="cm"/>
      <inkml:brushProperty name="height" value="0.025" units="cm"/>
      <inkml:brushProperty name="color" value="#AB008B"/>
    </inkml:brush>
  </inkml:definitions>
  <inkml:trace contextRef="#ctx0" brushRef="#br0">185 55 4548,'0'0'374,"-11"11"192,-7 7-118,0 1-1,2 1 1,0 0 0,1 1 0,1 1-1,1 0 1,-13 29 0,16-16-149,2-1 1,1 1-1,1 1 1,-1 44-1,8 147 0,0-189-307,2 38 16,3 0 0,3-1 0,24 93 0,-31-160 21,0 0 1,1-1-1,0 1 0,0 0 0,1-1 0,-1 0 0,2 0 0,-1 0 0,1 0 0,0-1 0,7 7 1,-7-9 37,0 0 0,1 0 0,-1 0 0,1-1 0,0 0 0,0 0 0,0-1 0,0 0 1,1 0-1,-1 0 0,0-1 0,1 0 0,0 0 0,8 0 0,4-1 48,0-1-1,1-1 0,-1 0 0,0-2 1,0 0-1,0-1 0,0-1 1,-1-1-1,0 0 0,24-15 0,16-12-16,88-68 0,-130 90-61,52-41-3,89-87 1,-128 111-41,-2-2 1,-1-1 0,-2-1 0,-1-1-1,23-44 1,-24 34 321,-1-1-1,-3-1 1,-1-1-1,-2-1 1,-3 0-1,-2 0 1,-1-1-1,2-75 1,-11 119-259,-1 0-1,1 0 1,-1 0-1,0 0 1,0 0-1,-1 0 1,1 1-1,-1-1 1,0 1-1,0-1 1,-1 1-1,1-1 1,-1 1 0,0 0-1,0 0 1,-1 1-1,1-1 1,-1 1-1,1-1 1,-1 1-1,0 0 1,-1 1-1,1-1 1,0 1-1,-1-1 1,1 1-1,-1 1 1,0-1 0,1 1-1,-8-2 1,-15-2-372,0 0 1,0 2 0,-1 1 0,-33 2 0,44 0-220,-31-1-1975,0-2-1282</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6:16.609"/>
    </inkml:context>
    <inkml:brush xml:id="br0">
      <inkml:brushProperty name="width" value="0.025" units="cm"/>
      <inkml:brushProperty name="height" value="0.025" units="cm"/>
      <inkml:brushProperty name="color" value="#AB008B"/>
    </inkml:brush>
  </inkml:definitions>
  <inkml:trace contextRef="#ctx0" brushRef="#br0">727 44 10282,'-13'-6'608,"-9"-2"-175,0 1 0,0 0 0,-30-4 0,39 9-248,1 1-1,-1 0 1,0 1-1,1 0 1,-1 1-1,0 0 1,1 1-1,-1 0 1,-14 5-1,10 1-124,0 0 0,0 1-1,1 1 1,0 0 0,0 1-1,1 1 1,1 0 0,0 1 0,-19 25-1,8-7 111,2 1 0,1 0-1,-29 60 1,23-31-63,3 1 1,3 0-1,3 2 1,-19 111-1,25-78-69,3 1 0,6 150 0,5-215-44,2 0 0,1-1 0,2 1 0,1-1 1,1 0-1,2 0 0,19 42 0,-22-58 9,2-1 0,-1 0 1,2 0-1,0-1 0,1 0 1,0-1-1,1 0 0,0-1 0,1-1 1,0 1-1,1-2 0,0 0 1,1-1-1,0 0 0,29 11 1,-23-13-3,0 0 1,0-2-1,1 0 1,0-2-1,-1 0 1,1-2-1,0 0 1,0-1-1,23-4 1,-14 0 13,0-2 1,0-2-1,0-1 1,-1-1 0,49-23-1,-29 6 86,-1-2-1,-1-3 0,-2-1 1,-1-2-1,-2-2 1,64-71-1,-79 76-17,-2-2 0,0 0 0,-3-2 0,-1-1 1,-1-1-1,-3 0 0,28-82 0,-37 92 170,-2-1-1,-1 1 1,-2-1 0,-1 0 0,-1-1-1,-1 1 1,-1 0 0,-2-1-1,-1 1 1,-2 0 0,0 1 0,-15-44-1,8 40-91,-1 0 0,-2 1-1,-1 1 1,-2 0-1,0 2 1,-2 0-1,-1 1 1,-1 1 0,-31-28-1,34 37-379,-1 0 1,-1 2-1,0 1 0,-1 0 0,0 1 0,-1 2 1,0 0-1,-1 2 0,0 0 0,0 2 0,-1 1 1,-49-7-1,-1 10-2504,2 3-2594</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6:44.979"/>
    </inkml:context>
    <inkml:brush xml:id="br0">
      <inkml:brushProperty name="width" value="0.025" units="cm"/>
      <inkml:brushProperty name="height" value="0.025" units="cm"/>
      <inkml:brushProperty name="color" value="#AB008B"/>
    </inkml:brush>
  </inkml:definitions>
  <inkml:trace contextRef="#ctx0" brushRef="#br0">509 1 3587,'-13'6'652,"-35"19"401,1 3 0,1 1 0,-53 44 0,75-49-941,1 0 0,1 1 0,2 1 1,0 1-1,2 1 0,1 0 0,1 2 0,-21 54 1,24-48 43,1 1 0,3 1 0,0-1 0,3 2 0,1-1 0,2 0 0,1 50 0,4-67-113,1 0 0,1 0 0,1 0 0,1-1 0,0 0 0,2 0 0,0 0 0,16 27 1,15 17 65,52 65 1,2 2 201,-55-69-201,8 12-195,72 90-1,-99-142 46,1 0-1,1-1 1,1-1 0,1-1-1,0-1 1,2-1-1,47 25 1,-42-28 51,1-2 0,0-1 1,0-1-1,1-2 1,1-1-1,-1-1 0,1-2 1,0-1-1,0-2 1,50-4-1,-32-4 228,0-1 0,-1-3 0,0-2 0,-1-3 0,-1-1 1,47-24-1,-31 10 55,-2-2 1,-1-3-1,77-60 1,-98 63 186,-2-2-1,0-1 1,-3-2 0,-1-1-1,38-58 1,-70 94-437,47-71 665,57-115 0,-95 167-654,-1-1 0,-1-1 0,-1 0 0,-1 0 0,-2 0 0,0-1 0,-1 0 1,-2 0-1,-1-50 0,-2 66-43,0 0 0,-1 0 0,0 0 0,-1 0 0,0 0 0,0 0 0,-1 1 0,0 0 0,-1 0 0,0 0 0,-7-10 0,1 6 2,0 0 1,0 1-1,-1 1 1,0-1-1,0 2 1,-16-9-1,-8-2 2,0 3 0,-1 0 0,-1 3 0,-51-14 0,-129-21 621,191 45-1137,-1 2 0,-52 1-1,64 3-729,0 0-1,1 0 0,-22 8 1,3 0-4931</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7:09.188"/>
    </inkml:context>
    <inkml:brush xml:id="br0">
      <inkml:brushProperty name="width" value="0.025" units="cm"/>
      <inkml:brushProperty name="height" value="0.025" units="cm"/>
    </inkml:brush>
  </inkml:definitions>
  <inkml:trace contextRef="#ctx0" brushRef="#br0">2715 522 3748,'1'-1'470,"-1"0"1,1 0 0,0 0-1,-1 0 1,1 0 0,-1 0-1,1 0 1,-1-1 0,0 1-1,1 0 1,-1 0 0,0 0-1,0-1 1,0 1 0,0 0-1,0 0 1,0-2 0,-11-20 4393,-35-21-1031,20 21-1779,-1-4-1839,0 1 0,-2 1 0,-1 2 0,0 1 0,-2 1-1,-54-25 1,36 23-54,-1 3-1,0 2 1,-105-22-1,13 10-114,36 6 56,-207-18 1,176 35-103,-507-9 0,599 18-17,0 3 1,0 1-1,-68 18 0,83-15 3,1 1 1,-1 1-1,2 2 0,0 1 0,-52 33 1,68-36 3,1 0 1,0 1 0,0 0-1,1 1 1,1 0 0,0 1 0,1 0-1,0 1 1,-12 30 0,-3 15-39,-20 77 0,35-104 44,-2 4 15,1 2 0,3-1 0,0 1 0,0 58 0,7-79-4,0 0-1,2 0 1,0 0-1,1 0 1,1 0-1,1-1 1,0 1 0,1-1-1,1-1 1,1 1-1,18 29 1,-11-25-4,1 0 0,1-2 0,1 1 0,1-2 0,0-1 0,1 0 0,1-2 0,40 24 0,-27-22 6,0-1 0,1-2-1,1-1 1,0-2 0,50 9 0,-12-9 22,138 5 0,66-21 24,-14-14-79,500-100 0,-390 25 68,-325 78-55,-1-2 0,0-2 0,-1-3 1,-2-1-1,60-42 0,-90 54 24,-1 0 0,0-1 0,-1 0 0,0-1 0,-1-1 0,-1 0 0,0-1 0,-1 0 0,-1 0 0,7-18 0,-12 25 25,0 0 0,-1 0 0,0 0 0,-1 0-1,0 0 1,-1-1 0,0 1 0,0 0 0,-1-1 0,0 1 0,0-1 0,-1 1 0,-1 0 0,1-1 0,-2 1-1,1 0 1,-1 0 0,0 0 0,-1 1 0,0-1 0,-10-13 0,1 4 30,-1 1 0,-1 1 0,-1 0 0,0 1 0,-1 1 0,-1 1-1,0 0 1,0 1 0,-1 1 0,-24-9 0,-21-6-251,-127-33 1,-15-4-6622,131 30-1892</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5:28.815"/>
    </inkml:context>
    <inkml:brush xml:id="br0">
      <inkml:brushProperty name="width" value="0.025" units="cm"/>
      <inkml:brushProperty name="height" value="0.025" units="cm"/>
      <inkml:brushProperty name="color" value="#AB008B"/>
    </inkml:brush>
  </inkml:definitions>
  <inkml:trace contextRef="#ctx0" brushRef="#br0">0 59 7976,'0'0'416,"9"-51"-1889,-7 44-1346</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5:30.241"/>
    </inkml:context>
    <inkml:brush xml:id="br0">
      <inkml:brushProperty name="width" value="0.025" units="cm"/>
      <inkml:brushProperty name="height" value="0.025" units="cm"/>
      <inkml:brushProperty name="color" value="#AB008B"/>
    </inkml:brush>
  </inkml:definitions>
  <inkml:trace contextRef="#ctx0" brushRef="#br0">1351 14 8040,'-9'-2'816,"-18"-2"-486,1 0-1,-1 2 0,0 1 0,0 1 0,0 1 1,0 1-1,1 2 0,-53 13 0,-26 23 338,1 4 1,2 4-1,2 5 0,-126 90 1,188-115-370,1 2 1,2 1 0,1 2 0,2 1 0,1 2 0,-44 67-1,56-73-245,2 2-1,1 0 1,2 1-1,1 1 0,1 0 1,2 0-1,2 1 1,1 0-1,-4 51 0,9-58-43,1 0-1,2 0 1,1-1-1,0 1 0,2-1 1,2 1-1,9 28 1,-9-39 19,1 1 0,1-2 0,0 1 0,2-1 1,0 0-1,0-1 0,2 0 0,0-1 1,0-1-1,1 1 0,24 17 0,-3-7-53,0-2 1,2-1-1,0-2 0,73 28 0,166 37-68,-201-63 102,52 13-315,193 29 1,-265-57 264,-1-2 0,1-2 0,-1-3 1,1-2-1,-1-2 0,79-19 0,-50 1 167,0-5-1,-2-2 1,-1-4-1,-2-4 1,100-65-1,-90 44-94,-2-4 0,-3-3 0,-3-4 0,70-81 0,-127 127 1,-1-1 0,-1-1 0,-1-1 0,-2 0-1,0-1 1,-2-1 0,14-37 0,-25 55 6,-1 0-1,0-1 1,0 1-1,-1-1 0,-1 0 1,0 0-1,0 0 0,-1 1 1,-1-1-1,0 0 1,0 0-1,-1 0 0,-1 1 1,0-1-1,-1 1 1,0 0-1,0 0 0,-1 0 1,-1 0-1,0 1 1,0 0-1,-13-15 0,-1 4 45,0 1 0,-1 1 1,-1 1-1,-1 1 0,-1 0 0,0 2 0,0 1 0,-2 1 0,0 1 0,0 2 0,-1 0 0,0 2 0,-39-7 0,-15 1-448,0 4 0,-1 4 0,-111 5 0,60 6-1534,4 4-1944</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5:33.160"/>
    </inkml:context>
    <inkml:brush xml:id="br0">
      <inkml:brushProperty name="width" value="0.025" units="cm"/>
      <inkml:brushProperty name="height" value="0.025" units="cm"/>
      <inkml:brushProperty name="color" value="#AB008B"/>
    </inkml:brush>
  </inkml:definitions>
  <inkml:trace contextRef="#ctx0" brushRef="#br0">820 64 6983,'0'0'2194,"-8"-9"-1340,7 8-848,-2-3 157,-1-1 1,0 1-1,0 0 0,-1 0 1,1 0-1,-1 1 1,1 0-1,-1 0 0,0 0 1,0 0-1,-1 1 0,1-1 1,0 1-1,-1 1 1,0-1-1,1 1 0,-10-1 1,-5 2 169,1 0 0,-1 2 0,1 0 0,-1 1 1,1 1-1,0 1 0,0 0 0,1 2 1,-24 11-1,17-5-22,0 1 1,1 1 0,1 2-1,1 0 1,-40 40 0,31-23-28,1 1 1,2 2 0,2 1-1,1 1 1,2 1-1,2 1 1,-29 80 0,28-47-246,3 1 0,4 0 0,2 2 0,5-1 0,0 130 1,9-186-49,0 0 1,1 0 0,0 0 0,2 0 0,1-1-1,0 0 1,1 0 0,1 0 0,1-1 0,1 0 0,0 0-1,2-1 1,0 0 0,0-1 0,2 0 0,0-1-1,0 0 1,2-1 0,0-1 0,0 0 0,1-1-1,1-1 1,0 0 0,0-1 0,1-1 0,0-1 0,1-1-1,0 0 1,31 6 0,-29-10 26,0-1 1,1-1-1,-1-1 1,0-1-1,0-1 1,0-1-1,0-1 1,0 0-1,-1-2 1,0 0-1,0-2 1,0 0-1,-1-1 0,0-1 1,-1 0-1,0-2 1,18-14-1,-1-2 27,-2-2-1,0-1 1,-2-2-1,-2 0 1,-1-2 0,-1-2-1,25-45 1,-23 27-8,-2-2 0,-3-2 1,-2 0-1,-3-1 1,-2 0-1,-3-2 0,-3 0 1,-3 0-1,-2-1 0,-3 0 1,-8-105-1,3 152 146,0-1-1,-1 1 1,-1 0 0,0 0-1,-1 1 1,-1-1 0,0 1-1,-1 0 1,-1 0 0,-11-16-1,13 23-77,0 1-1,0 0 1,0 0-1,-1 1 1,0 0 0,-1 0-1,0 0 1,1 1-1,-2 0 1,1 1-1,0 0 1,-1 0-1,0 0 1,0 1-1,0 1 1,0 0-1,0 0 1,-1 1-1,-9-1 1,-3 1-157,0 2 1,0 0-1,-40 8 0,-21 11-4327,49-11-831</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5:38.071"/>
    </inkml:context>
    <inkml:brush xml:id="br0">
      <inkml:brushProperty name="width" value="0.025" units="cm"/>
      <inkml:brushProperty name="height" value="0.025" units="cm"/>
      <inkml:brushProperty name="color" value="#AB008B"/>
    </inkml:brush>
  </inkml:definitions>
  <inkml:trace contextRef="#ctx0" brushRef="#br0">703 131 4740,'2'-4'316,"-1"0"-1,1-1 0,-1 1 0,-1-1 0,1 1 0,-1-1 0,1 1 0,-1-1 0,-1 1 1,1-1-1,0 1 0,-1-1 0,0 1 0,0-1 0,-1 1 0,1 0 0,-1-1 0,0 1 1,0 0-1,0 0 0,-4-4 0,4 5-72,0 1 1,0 0-1,0-1 1,0 1 0,0 0-1,-1 0 1,1 0-1,-1 1 1,0-1-1,1 0 1,-1 1-1,0 0 1,0 0-1,0 0 1,0 0-1,-6-1 1,6 2-271,0 0 1,0 0 0,-1 0 0,1 0-1,0 1 1,0-1 0,0 1-1,0 0 1,0 0 0,0 0 0,-6 3-1,-222 126 2227,204-115-1713,0 0 1,1 1-1,-45 38 1,56-40-454,1 0 1,1 1-1,0 0 1,1 1-1,1 0 1,0 1-1,-9 21 1,2 0-19,1 0 1,2 2 0,2 0-1,1 0 1,3 1 0,1 1-1,2 0 1,-2 69-1,8-82-31,0 41 60,14 119 0,-11-169-97,0-1 0,2 0 0,0-1 0,1 1 0,1-1 0,0 0 0,2-1 0,0 0 0,1 0 0,1-1 0,14 18-1,-18-27 39,1-1-1,0 0 1,0 0-1,0-1 1,1 0-1,-1-1 1,1 1-1,1-2 1,-1 1-1,0-1 1,1-1-1,-1 0 0,1 0 1,0-1-1,18 1 1,3-2 139,1-1 0,0-2 0,51-10-1,-54 6-96,-1-1 0,0-1 0,-1-2 0,0 0 0,35-23 0,122-89 60,-54 33 94,-87 63 69,-1-2 0,-2-2 0,49-49 0,-72 62-234,0 0 0,-2-1 0,-1-1 0,0-1 1,-2 0-1,0-1 0,-1 0 0,-1 0 0,7-26 0,-11 26 34,0 0 0,-1-1 1,-2 0-1,0 1 1,-1-1-1,-2 0 0,0 0 1,-6-44-1,3 52 101,-1 0 0,0 0-1,-1 0 1,-1 1 0,0-1 0,-1 2-1,0-1 1,-1 1 0,-1 0-1,0 0 1,-1 1 0,0 1 0,0-1-1,-16-11 1,8 9-35,-1 0-1,-1 2 1,0 0-1,-1 1 1,0 1-1,-1 1 1,-25-8-1,-19 0-937,-75-10 0,56 11-2633,46 8-1372</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5:39.976"/>
    </inkml:context>
    <inkml:brush xml:id="br0">
      <inkml:brushProperty name="width" value="0.025" units="cm"/>
      <inkml:brushProperty name="height" value="0.025" units="cm"/>
      <inkml:brushProperty name="color" value="#AB008B"/>
    </inkml:brush>
  </inkml:definitions>
  <inkml:trace contextRef="#ctx0" brushRef="#br0">681 28 5701,'0'0'4378,"-10"-5"-4229,-6 0 256,1 0-1,-1 2 0,0-1 1,-1 2-1,1 0 1,0 1-1,-1 1 0,1 0 1,-1 1-1,1 1 1,-30 7-1,25-1-230,0 1 0,0 1 0,1 1 0,0 0 0,1 2 0,1 0 1,0 2-1,0-1 0,-17 22 0,14-12-21,1 1 0,1 2 1,1 0-1,1 0 0,-24 58 1,20-29 6,2 1-1,3 0 1,3 2 0,2-1 0,2 2 0,0 95 0,8-125-147,1 1 1,2 0 0,2 0 0,0-1 0,17 57 0,-18-76-15,2 0 1,-1 0-1,1-1 1,1 1 0,-1-1-1,2-1 1,0 1-1,0-1 1,0 0-1,1-1 1,0 0-1,1 0 1,0-1-1,0 0 1,1 0 0,0-1-1,0 0 1,19 7-1,-6-5 24,1-2 1,0-1-1,-1 0 0,2-2 0,-1-1 1,0-1-1,0-1 0,1-1 0,40-6 1,-15-3 28,-2-1 1,0-3 0,80-33-1,-91 31-12,0-2-1,-1-2 1,0-1-1,-2-2 1,-1-1-1,-1-2 1,-1-1-1,49-54 1,-61 57 123,-2 0 1,0-1-1,-1 0 1,-1-1 0,-2-1-1,-1 0 1,-1-1 0,-1-1-1,-1 1 1,-2-1-1,-1-1 1,4-50 0,-9 59 92,0 0 1,-2 0 0,0 1-1,-2-1 1,0 0 0,-1 1-1,-1 0 1,-1 0 0,-1 0-1,0 1 1,-12-20 0,11 25-170,0 1 0,-1 0 0,-1 1 0,0 0 0,-1 0 0,0 1 0,-1 0 0,0 1 1,-1 1-1,0 0 0,-1 0 0,1 1 0,-1 1 0,-1 0 0,-16-4 0,5 3-290,0 1 0,-1 2 1,1 1-1,-43-2 0,-48 5-4481,79 1 1836,-15 0-4690</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6:06.860"/>
    </inkml:context>
    <inkml:brush xml:id="br0">
      <inkml:brushProperty name="width" value="0.025" units="cm"/>
      <inkml:brushProperty name="height" value="0.025" units="cm"/>
      <inkml:brushProperty name="color" value="#AB008B"/>
    </inkml:brush>
  </inkml:definitions>
  <inkml:trace contextRef="#ctx0" brushRef="#br0">607 157 1826,'0'0'4057,"-10"-2"-2664,-60-9 419,-1 2-1,-93 2 1,158 8-1796,1 0 0,0 0 0,-1 0 1,1 1-1,0-1 0,0 1 0,0 1 1,0-1-1,0 1 0,1 0 0,-1 0 1,1 0-1,0 0 0,-1 1 0,2 0 1,-1 0-1,0 0 0,1 0 0,0 0 1,0 1-1,0 0 0,-3 5 0,-6 15 0,0 0 0,2 1-1,-8 29 1,13-40 33,-95 386-38,87-345 43,7-22 47,0 0 0,3 1 0,0-1 0,3 1 0,0 0 0,3-1 0,0 1 0,3-1 0,0 0 0,3 0 0,23 62 0,-21-71-101,1 0 0,1 0 0,1-1 0,1-1 0,2 0 0,0-1 0,1-1 0,1 0 0,1-2 0,1 0 0,0-1 0,2-2 0,0 0 0,0-1-1,32 13 1,-17-12-138,1-1 0,1-3 0,0-1-1,0-2 1,1-2 0,0-2-1,1-1 1,-1-2 0,1-2 0,-1-2-1,66-11 1,-50 2-53,0-2 0,-1-3 0,0-3 0,-2-1 0,0-4 0,-1-1 0,81-54 0,-108 62 192,0-2-1,-2-1 1,0 0-1,-1-2 1,28-36-1,-39 42 78,0 0 1,-2-1-1,0 0 0,-1-1 0,-1 0 0,-1 0 1,0-1-1,-1 0 0,6-37 0,-8 18 370,-2-1 1,-2 0-1,-1 1 0,-2-1 0,-1 1 0,-2 0 1,-19-64-1,-1 21 307,-4 1 0,-56-105 0,66 144-698,-2 1-1,-2 1 1,-2 1 0,-1 2-1,-54-57 1,69 81-250,-1 1 0,0 1-1,-1 0 1,0 1 0,-1 0-1,0 1 1,-31-11 0,34 15-331,-1 1 0,1 0 1,0 1-1,-1 1 1,1 0-1,-1 1 0,0 0 1,1 1-1,-1 0 0,1 1 1,-24 6-1,-30 19-8081</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6:08.080"/>
    </inkml:context>
    <inkml:brush xml:id="br0">
      <inkml:brushProperty name="width" value="0.025" units="cm"/>
      <inkml:brushProperty name="height" value="0.025" units="cm"/>
      <inkml:brushProperty name="color" value="#AB008B"/>
    </inkml:brush>
  </inkml:definitions>
  <inkml:trace contextRef="#ctx0" brushRef="#br0">373 162 3683,'-10'3'967,"-17"5"-266,0 1 0,0 2 0,1 0 0,1 2 0,-31 19 0,44-23-553,0 0 0,1 0 1,0 1-1,0 0 0,1 1 1,0 1-1,1-1 0,1 1 0,-1 1 1,2 0-1,0 0 0,-9 23 1,6-3-25,1 1 1,2 0-1,1 0 1,-2 42-1,6 140 540,5-149-689,3 0 0,3-1-1,2 0 1,4 0 0,2-2 0,3 0-1,3-1 1,3-1 0,2-1 0,65 102-1,-79-143-112,1 0 0,1-1 0,0-1 0,2 0 0,0-1 0,0-1 0,41 26 0,-52-38 84,1 1 0,-1-1 0,1-1 0,0 1 0,0-1 0,0-1 0,0 0 0,1 0 0,-1 0 0,1-1 0,-1 0 0,1-1 0,-1 0 0,1 0 0,0-1 0,-1 0 0,0-1 0,1 0 0,-1 0 0,0 0 0,0-1 0,0-1 0,0 1 0,0-1-1,13-9 1,1-5 240,-1-1 0,0-1-1,-1-1 1,-2 0-1,0-1 1,-1-1-1,23-43 1,1-10 299,36-102 1,-46 99-168,-3-2 0,-4-2 0,-3 0 0,-4-1 0,-3 0 0,-5-1 0,-3-1 0,-9-152-1,-1 204-280,-2-1-1,-1 1 1,-2 1-1,-1-1 1,-15-33-1,18 50-92,-1 0 0,-1 0 1,0 1-1,-2 0 0,1 1 0,-2 0 1,0 1-1,-1 0 0,0 1 0,-30-23 0,38 33-118,0 0-1,-1 0 1,0 0-1,1 1 1,-1 0-1,0 0 1,0 0-1,0 1 1,0 0-1,0 0 0,0 0 1,0 1-1,-1 0 1,1 0-1,0 0 1,0 1-1,0 0 1,0 1-1,0-1 1,0 1-1,0 0 1,-10 5-1,-33 28-4475</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6:54.612"/>
    </inkml:context>
    <inkml:brush xml:id="br0">
      <inkml:brushProperty name="width" value="0.025" units="cm"/>
      <inkml:brushProperty name="height" value="0.025" units="cm"/>
      <inkml:brushProperty name="color" value="#AB008B"/>
    </inkml:brush>
  </inkml:definitions>
  <inkml:trace contextRef="#ctx0" brushRef="#br0">7394 493 8616,'0'0'283,"-10"-4"53,1 1-338,2 0-40,0 1 0,0-1 1,0 0-1,0 0 0,1-1 0,0 0 0,-1 0 0,1-1 0,1 0 0,-1 0 0,1 0 0,0 0 0,0-1 1,0 0-1,-5-9 0,5 6 89,1 1-1,-2 0 1,1 0 0,-1 0 0,0 1 0,0 0-1,-1 0 1,0 1 0,-1 0 0,1 0 0,-1 0-1,0 1 1,0 0 0,-1 1 0,1 0-1,-1 0 1,0 1 0,-17-4 0,-13-1 675,-1 1-1,0 3 1,-50-1-1,19 2-717,23-2 106,1-2 0,0-2 0,0-2 0,0-3-1,2-1 1,-49-23 0,35 14 222,-1 3 0,-1 3 0,-110-19 0,-194-1-331,-114 15 604,348 24-141,-215 28-1,-18 29-550,-192 28-295,305-48 491,1 12 1,4 10-1,-248 96 0,173-30-58,-520 283 0,721-339 13,4 6 1,2 4-1,5 5 1,3 6-1,4 3 1,4 5-1,5 4 1,5 4-1,4 4 1,5 4-1,-108 208 1,154-251-55,3 0 0,3 2 1,-25 111-1,40-126 10,3 0 0,2 1 0,3-1-1,3 1 1,6 69 0,0-93-15,2 0 0,2 0 0,1-1 0,1 0 0,2 0 0,33 61 0,-6-28 26,2-1 0,59 70 0,-55-80-24,2-2 0,2-3 1,3-1-1,1-3 0,3-2 0,2-3 0,1-2 0,112 55 0,84 17-39,453 136 0,-563-212 8,292 37 0,155-43 142,556 33-25,-803-38-96,487-13 5,0-67-4,-678 38 20,-2-8 1,0-5-1,-2-8 0,260-99 0,-310 96-65,242-101 90,-247 96-316,134-84 0,-173 88 299,-2-2 0,-1-2-1,-2-3 1,-3-2 0,-2-2 0,-2-2-1,-2-2 1,-3-2 0,-3-1-1,57-123 1,-79 145 125,-3 0 0,0 0 0,-3-1-1,-1 0 1,-2-1 0,-1 0 0,-1-40 0,-5 15 214,-3 0 1,-3 1 0,-23-98-1,-58-316 388,-31-124 219,90 508-1001,-4 1 0,-3 3 0,-5 0 0,-3 3 0,-4 1 0,-4 3 0,-4 2 0,-2 3 0,-71-71 0,34 51-18,-4 5 0,-4 4 0,-4 4 0,-3 6 0,-229-123 0,250 156 39,-112-38-1,152 66-140,-2 2 0,0 2 0,-1 3-1,-54-4 1,15 10-2723,-139 11 0,66 12-5701</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07.455"/>
    </inkml:context>
    <inkml:brush xml:id="br0">
      <inkml:brushProperty name="width" value="0.025" units="cm"/>
      <inkml:brushProperty name="height" value="0.025" units="cm"/>
      <inkml:brushProperty name="color" value="#AB008B"/>
    </inkml:brush>
  </inkml:definitions>
  <inkml:trace contextRef="#ctx0" brushRef="#br0">169 297 7079,'-5'12'1019,"-31"86"1298,4 1 0,4 1 0,-18 120 0,33-78-1982,6 0 0,5 1 0,31 243 0,26-110 1066,-22-131-464,-28-122-934,2 0 0,0-1 0,2 0 0,0 0-1,2-1 1,0 0 0,1-1 0,1-1 0,1 0 0,21 23 0,-22-28-8,0-1 0,1 0 0,1-1 0,0-1 0,1 0 0,0-1 0,0 0 0,1-2 0,0 0 0,1-1 0,0 0 0,0-2 0,22 4 1,-1-4 30,0-2 0,0-2 0,0-1 0,67-10 1,156-42 189,-64 10-200,74 13 25,-175 22-54,167-34 1,-232 32-116,-1-2 0,0-1 1,-1-1-1,0-1 1,-1-2-1,43-31 1,146-136 219,-208 173-89,0-1 0,-1 0-1,0-1 1,-1 0 0,-1-1 0,1 1 0,8-25 0,30-103 42,-36 107-33,51-164 233,53-197-226,-100 327-60,-2-1 1,-3 0-1,-1-134 0,-11 166 220,-2 0-1,-2 0 0,-1 1 1,-2 0-1,-1 1 1,-2 0-1,-1 0 0,-2 2 1,-1 0-1,-1 1 1,-29-37-1,32 51-199,0 0 1,-2 1-1,1 1 0,-2 0 1,0 2-1,-1 0 0,-1 0 1,1 2-1,-2 1 0,1 0 1,-2 2-1,-33-10 0,-13 1 79,-1 3-1,-124-8 1,-302 7 1006,-3 31-24,464-15-1019,-441 34 283,239-16-283,232-19-357,-5 0 321,7-4-3734,5-16-3062</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14.530"/>
    </inkml:context>
    <inkml:brush xml:id="br0">
      <inkml:brushProperty name="width" value="0.025" units="cm"/>
      <inkml:brushProperty name="height" value="0.025" units="cm"/>
      <inkml:brushProperty name="color" value="#AB008B"/>
    </inkml:brush>
  </inkml:definitions>
  <inkml:trace contextRef="#ctx0" brushRef="#br0">594 1 10954,'0'0'12209,"-6"9"-11200,-95 146 1687,-51 83-1612,23 1-698,9-17-3842,119-221 3305,-24 35-2789,23-35 2530,1 0 1,0 0-1,0 0 0,-1 0 1,1 0-1,-1 0 0,1 0 1,-1 0-1,1-1 1,-1 1-1,1-1 0,-1 1 1,0-1-1,1 1 0,-1-1 1,0 0-1,1 0 0,-1 0 1,0 0-1,1 0 0,-1 0 1,-3-1-1,-15-8-10293</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7:17.888"/>
    </inkml:context>
    <inkml:brush xml:id="br0">
      <inkml:brushProperty name="width" value="0.025" units="cm"/>
      <inkml:brushProperty name="height" value="0.025" units="cm"/>
    </inkml:brush>
  </inkml:definitions>
  <inkml:trace contextRef="#ctx0" brushRef="#br0">332 98 4004,'0'0'8146,"0"-10"-7233,0 0-573,3-34 522,-7 15 3141,0 28-3603,-1 0 1,1 0-1,-1 1 0,1-1 1,-1 1-1,1 0 1,-1 0-1,1 0 0,-1 1 1,-6 1-1,-10 6-33,1 0-1,0 1 1,1 1-1,0 1 1,-25 19 0,37-23-61,0 2 1,1-1-1,0 1 1,0 0 0,1 0-1,0 0 1,1 1 0,0 0-1,0 0 1,-4 20 0,3-14 0,0 0 0,-1-1 0,-11 23 0,11-28-207,1 1 1,0 0-1,1 0 0,1 0 0,0 1 1,0-1-1,1 1 0,-1 16 0,3 102-57,2-65 267,-4-18-174,1-32-35,0 1 0,1 0 0,0 0 0,1 0 0,1-1 1,1 1-1,0-1 0,10 28 0,-11-38-100,8 17 77,0-1 1,2 0-1,0 0 1,1-1-1,1-1 0,24 25 1,-22-27-35,1-1-1,1-1 1,28 19 0,-37-29-34,-1 0-1,1-1 1,0 0 0,1-1 0,-1 0 0,1 0 0,-1-1-1,1 0 1,0-1 0,18 0 0,-8-2 1,-1-1-1,0-1 1,-1 0 0,1-2-1,0 0 1,-1-1 0,0-1-1,27-14 1,-2-3 10,-2-1 1,48-39-1,-73 51-21,-1 1 0,-1-2 0,0 0 0,-1 0 0,-1-1 0,0-1 0,-1 0 0,0-1 0,-2 0 0,0 0 0,-1-1 0,12-36 0,-12 28 0,1 2 0,-1-1 0,-2 0 0,0 0 0,-2 0 0,3-46 0,-8 56 0,0-1 0,0 1 0,-2 0 0,0 0 0,-1 1 0,0-1 0,-1 1 0,-1-1 0,0 2 0,-1-1 0,0 1 0,-1 0 0,-1 0 0,0 1 0,0 0 0,-1 1 0,-1 0 0,0 0 0,0 1 0,-26-16 0,-3-2 5,-2 1 1,-79-37-1,106 58-11,0 0 0,0 0 0,-1 2-1,0 0 1,0 1 0,0 0 0,0 1 0,-1 1 0,1 1-1,0 0 1,-1 1 0,-21 4 0,4 8-2001,13-4-4880,9-5-2028</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14.868"/>
    </inkml:context>
    <inkml:brush xml:id="br0">
      <inkml:brushProperty name="width" value="0.025" units="cm"/>
      <inkml:brushProperty name="height" value="0.025" units="cm"/>
      <inkml:brushProperty name="color" value="#AB008B"/>
    </inkml:brush>
  </inkml:definitions>
  <inkml:trace contextRef="#ctx0" brushRef="#br0">221 0 18033,'0'0'4426,"-8"13"-2996,-19 43-873,3 1 0,-23 83 0,5-15-507,-18 63 39,59-184-81,-10 51 499,11-53-476,0 0 0,0-1 0,-1 1 0,1-1 1,0 1-1,0-1 0,0 1 0,1-1 0,-1 1 0,0-1 0,1 1 0,-1-1 0,1 1 0,-1-1 0,1 1 0,0-1 1,-1 1-1,1-1 0,0 0 0,0 0 0,0 1 0,0-1 0,0 0 0,0 0 0,0 0 0,1 0 0,-1 0 0,0 0 1,1-1-1,1 2 0,6 0 138,0-1 0,1 0 0,-1 0 1,0-1-1,1 0 0,-1-1 0,0 0 0,18-4 1,76-28 671,-86 27-803,166-54 274,-16 5-1509,-59 14-3155,-40 9-2246</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15.831"/>
    </inkml:context>
    <inkml:brush xml:id="br0">
      <inkml:brushProperty name="width" value="0.025" units="cm"/>
      <inkml:brushProperty name="height" value="0.025" units="cm"/>
      <inkml:brushProperty name="color" value="#AB008B"/>
    </inkml:brush>
  </inkml:definitions>
  <inkml:trace contextRef="#ctx0" brushRef="#br0">215 79 15375,'2'-11'3144,"7"-30"-896,-4 19 361,-4 17-103,-2 8 1117,-16 113-2781,4 0 0,6 211 0,7-262-779,7 81 594,-7-146-657,0 1 1,0-1-1,0 0 0,0 0 1,0 1-1,0-1 0,0 0 0,0 1 1,0-1-1,0 0 0,0 0 1,0 1-1,0-1 0,0 0 1,0 0-1,-1 1 0,1-1 1,0 0-1,0 0 0,0 0 0,-1 1 1,1-1-1,0 0 0,0 0 1,0 0-1,-1 1 0,1-1 1,0 0-1,0 0 0,-1 0 1,1 0-1,0 0 0,0 0 0,-1 0 1,1 0-1,0 1 0,-1-1 1,1 0-1,0 0 0,0 0 1,-1 0-1,1 0 0,0-1 1,-1 1-1,1 0 0,0 0 0,0 0 1,-1 0-1,1 0 0,0 0 1,0 0-1,-1 0 0,1-1 1,0 1-1,0 0 0,-1 0 1,1 0-1,0-1 0,0 1 1,0 0-1,-1 0 0,1-1 0,0 1 1,0 0-1,-14-12-4,-17-30-169,1-1 0,3-1 0,1-2 0,-19-48 0,41 87 125,-8-31 343,12 37-286,0 0 0,1 0 0,-1 0 0,0 0 0,0 0 0,1 0 0,-1 0 1,0 0-1,1 0 0,-1 1 0,1-1 0,-1 0 0,1 0 0,-1 0 0,1 1 0,0-1 1,-1 0-1,1 1 0,0-1 0,0 1 0,-1-1 0,1 1 0,0-1 0,0 1 0,0-1 0,0 1 1,0 0-1,0-1 0,0 1 0,-1 0 0,1 0 0,0 0 0,0 0 0,0 0 0,0 0 1,0 0-1,2 0 0,87 1-524,-16 1-3502,-4-9-7290,-33-7-1409</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16.191"/>
    </inkml:context>
    <inkml:brush xml:id="br0">
      <inkml:brushProperty name="width" value="0.025" units="cm"/>
      <inkml:brushProperty name="height" value="0.025" units="cm"/>
      <inkml:brushProperty name="color" value="#AB008B"/>
    </inkml:brush>
  </inkml:definitions>
  <inkml:trace contextRef="#ctx0" brushRef="#br0">17 1 16367,'0'0'5339,"0"11"-2835,-6 76 788,-2 34-1533,8-106-1758,0-1 0,1 1-1,1 0 1,1-1-1,7 27 1,2-20-208,-5-33 471,-4-37 192,-3 25-268,1 4-109,0-1 1,-2 0-1,0 0 0,-2 0 0,0 1 0,-1-1 0,-13-35 1,8 45 62,4 21-123,6 24-218,0-30-29,1-1-1,0 1 0,0-1 0,0 1 1,0-1-1,1 0 0,-1 1 1,1-1-1,0-1 0,0 1 0,0 0 1,0-1-1,0 1 0,1-1 1,-1 0-1,1 0 0,-1 0 1,7 1-1,0 1-1182,0-1 0,0 0-1,1 0 1,0-1 0,18 1 0,14-2-4904</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16.535"/>
    </inkml:context>
    <inkml:brush xml:id="br0">
      <inkml:brushProperty name="width" value="0.025" units="cm"/>
      <inkml:brushProperty name="height" value="0.025" units="cm"/>
      <inkml:brushProperty name="color" value="#AB008B"/>
    </inkml:brush>
  </inkml:definitions>
  <inkml:trace contextRef="#ctx0" brushRef="#br0">87 1 7495,'0'0'15951,"-11"7"-13869,5-3-1800,1-1-100,0 0 1,0 0 0,0 1 0,1-1 0,-1 1-1,1 0 1,0 0 0,0 1 0,1-1-1,-1 1 1,1-1 0,0 1 0,0 1-1,1-1 1,0 0 0,-1 0 0,0 8 0,2-12-147,1 1 0,-1-1 1,1 1-1,0-1 1,0 1-1,0 0 0,0-1 1,0 1-1,0-1 1,0 1-1,1 0 1,-1-1-1,0 1 0,1-1 1,0 1-1,-1-1 1,1 1-1,0-1 0,-1 1 1,1-1-1,0 0 1,0 0-1,0 1 1,0-1-1,1 0 0,-1 0 1,0 0-1,0 0 1,1 0-1,-1 0 1,3 1-1,3-1-4,-1 1-1,1-1 1,-1-1-1,1 1 1,-1-1-1,13-2 1,-11 2 28,9-2-44,0-1 1,-1-1-1,0-1 0,0 0 1,0-1-1,-1 0 0,1-1 0,23-16 1,19-8 167,-58 31-174,1 0 0,-1 0-1,0-1 1,1 1 0,-1 0-1,1 0 1,-1 0 0,1 0-1,-1 0 1,0-1 0,1 1-1,-1 0 1,1 0 0,-1 0-1,1 0 1,-1 1 0,1-1-1,-1 0 1,1 0 0,-1 0-1,0 0 1,1 0 0,-1 0 0,1 1-1,-1-1 1,0 0 0,1 0-1,-1 1 1,1-1 0,-1 0-1,0 1 1,1-1 0,-1 0-1,0 1 1,0-1 0,1 0-1,-1 1 1,0-1 0,0 1-1,1-1 1,-1 0 0,0 1-1,0-1 1,0 1 0,0-1-1,0 1 1,0-1 0,0 1 0,0 0-1,2 37 755,-3-34-706,1 0 0,-1 0 1,1 0-1,1 0 1,-1 0-1,0 0 0,1 0 1,0 0-1,0 0 1,2 5-1,0-7-58,0 0 0,0 0 0,0 0 0,1 0 0,-1-1 0,0 1 0,1-1 0,-1 0 0,1 0 0,-1 0 0,1-1 0,0 1 0,-1-1 0,1 0 0,0 0 0,-1 0 0,1 0 0,6-2 0,4 0 0,1-1 0,-1 0 0,19-8 0,-16 4 0,38-13 0,-52 18 0,0 1 0,0 1 0,0-1 0,0 0 0,1 1 0,-1 0 0,0-1 0,0 1 0,0 1 0,1-1 0,-1 0 0,0 1 0,5 1 0,-6 0 0,0 0 0,-1 0 0,1 1 0,-1-1 0,0 0 0,1 1 0,-1-1 0,0 1 0,0-1 0,0 1 0,-1 0 0,1-1 0,0 4 0,9 26 0,-9-31-184,0 0 1,-1-1-1,1 1 1,0 0-1,0 0 1,0 0-1,-1 0 0,1-1 1,0 1-1,0 0 1,0-1-1,0 1 0,0-1 1,1 1-1,-1-1 1,0 1-1,2-1 1,11 1-6987</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17.902"/>
    </inkml:context>
    <inkml:brush xml:id="br0">
      <inkml:brushProperty name="width" value="0.025" units="cm"/>
      <inkml:brushProperty name="height" value="0.025" units="cm"/>
      <inkml:brushProperty name="color" value="#AB008B"/>
    </inkml:brush>
  </inkml:definitions>
  <inkml:trace contextRef="#ctx0" brushRef="#br0">23 203 5029,'-1'1'475,"-1"-1"1,1 1-1,-1-1 0,1 1 1,0 0-1,-1 0 1,1 0-1,0 0 1,-1 0-1,1 0 0,0 0 1,0 0-1,0 0 1,0 1-1,0-1 1,0 0-1,-1 2 0,3-2-210,-1-1 0,0 1 0,0-1 0,0 1 0,1-1 0,-1 1 0,0-1 0,1 1 0,-1-1 0,1 1 0,-1-1 0,0 1 0,1-1 0,-1 0 0,1 1 0,-1-1 0,1 0 0,-1 1 0,1-1 0,0 0 0,-1 0 0,1 1 0,-1-1 0,1 0 0,-1 0 0,1 0 0,0 0 0,0 0 0,31 3 4932,-3-5-4103,-13-3-863,0-1 0,0 0-1,0-1 1,-1-1 0,0-1 0,-1 0 0,0-1-1,0 0 1,-1-1 0,0 0 0,-1-2-1,19-23 1,-28 32-215,-1 1 0,1 0-1,-1-1 1,0 1-1,0-1 1,0 0 0,-1 1-1,1-1 1,-1 0 0,0 0-1,0 0 1,0 0-1,-1 0 1,0 0 0,1-6-1,-2 9-7,1-1 0,0 1-1,-1 0 1,1 0-1,-1 0 1,1 0-1,-1 0 1,0 0 0,1 0-1,-1 0 1,0 0-1,0 0 1,1 0 0,-1 0-1,0 0 1,0 1-1,0-1 1,0 0 0,-2 0-1,-1-1-10,1 1 0,0 1 0,0-1 0,0 0 0,-1 1 0,1-1 0,0 1 0,-1 0 0,1 0 0,-4 1 0,-2 1-11,1 0 1,0 1 0,0-1 0,0 2 0,0-1-1,0 1 1,1 1 0,0-1 0,-1 1 0,2 0-1,-1 1 1,1 0 0,-1 0 0,-7 11 0,2-3 28,0 1 0,2 0 0,0 1 0,0 0 1,-12 31-1,20-44-11,1 0 1,0 0 0,0 0-1,0 0 1,0 0-1,0 0 1,1 1-1,-1-1 1,1 0-1,0 0 1,0 1 0,0-1-1,0 0 1,1 1-1,0 3 1,0-5-6,1-1-1,-1 1 1,1-1 0,-1 1 0,1-1 0,-1 0-1,1 0 1,0 0 0,0 1 0,-1-2-1,1 1 1,0 0 0,0 0 0,0 0 0,0-1-1,0 1 1,0-1 0,0 0 0,0 0 0,0 0-1,0 0 1,0 0 0,0 0 0,3 0 0,6-1 22,-1 0 0,1 0 0,0-1 1,-1 0-1,1-1 0,-1 0 1,1 0-1,11-7 0,6-5-57,38-26 1,-39 23 41,40-21 1,-67 39-8,1-1 1,0 1-1,0-1 0,-1 0 0,1 1 1,0-1-1,0 1 0,0 0 1,0-1-1,0 1 0,0 0 0,0-1 1,0 1-1,-1 0 0,1 0 0,0 0 1,0 0-1,0 0 0,0 0 1,0 0-1,0 0 0,0 0 0,0 0 1,0 1-1,0-1 0,0 0 1,0 1-1,0-1 0,0 1 0,-1-1 1,1 1-1,1 0 0,-1 28 425,-1 1 86,0-29-496,0-1 1,0 1 0,1 0-1,-1 0 1,0-1-1,1 1 1,-1 0-1,0-1 1,1 1-1,-1 0 1,1-1 0,-1 1-1,1 0 1,-1-1-1,1 1 1,-1-1-1,1 1 1,0-1 0,-1 1-1,1-1 1,0 0-1,-1 1 1,1-1-1,0 0 1,0 1-1,-1-1 1,1 0 0,0 0-1,0 0 1,1 0-1,8 0 6,0-1 0,1 0 0,-1-1 0,0 0 0,0-1 0,0 0 0,-1 0-1,1-1 1,-1-1 0,0 1 0,0-1 0,15-12 0,-12 9 1,0 1 0,0 0 0,1 1 0,0 0 0,0 1 0,17-4 0,-29 8-21,-1 1 0,1 0 0,-1 0 0,1 0 0,0 0 0,-1 0 0,1 0 0,-1 0 0,1 0 0,0 0 0,-1 0 0,1 0 0,0 0 0,-1 0 0,1 1 0,-1-1 0,1 0 0,-1 0 0,1 1 0,0-1 0,-1 0 0,1 1 0,-1-1 0,1 0 0,-1 1 0,0-1 0,1 1 0,-1-1 0,1 1 0,-1-1 0,0 1 0,1-1 0,-1 2 0,4 24 0,-5-24 0,1 0 0,0 0 0,-1 0 0,1 0 0,0 0 0,0 0 0,0 0 0,1 0 0,-1-1 0,0 1 0,1 0 0,-1 0 0,1 0 0,0 0 0,0-1 0,-1 1 0,1 0 0,0-1 0,1 1 0,-1 0 0,0-1 0,0 0 0,1 1 0,-1-1 0,0 0 0,1 1 0,0-1 0,-1 0 0,3 1 0,-3-2-132,1 0 0,-1 1 0,0-1-1,1 1 1,-1-1 0,0 1 0,1 0 0,-1-1 0,0 1 0,0 0 0,1 0-1,-1 0 1,0 0 0,1 1 0,4 17-6434,-3-9 2761</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19.273"/>
    </inkml:context>
    <inkml:brush xml:id="br0">
      <inkml:brushProperty name="width" value="0.025" units="cm"/>
      <inkml:brushProperty name="height" value="0.025" units="cm"/>
      <inkml:brushProperty name="color" value="#AB008B"/>
    </inkml:brush>
  </inkml:definitions>
  <inkml:trace contextRef="#ctx0" brushRef="#br0">44 291 6502,'-3'8'18500,"16"-7"-14759,14-5-5519,-18 1 3598,10-5-1694,0-1 1,-1-1-1,0 0 0,0-2 1,-1 0-1,0-1 1,-1 0-1,-1-2 1,0 1-1,-1-2 1,-1 0-1,15-23 1,-25 35-111,-1-1-1,0 1 1,0 0 0,0-1 0,0 1-1,0-1 1,-1 0 0,0 1 0,0-1-1,0 0 1,-1 0 0,0-9-1,0 12-3,-1 0-1,1 0 1,-1 0-1,0 1 1,0-1-1,1 0 0,-1 0 1,0 1-1,-1-1 1,1 0-1,0 1 1,0-1-1,-1 1 0,1 0 1,-1-1-1,1 1 1,-1 0-1,0 0 1,1 0-1,-1 0 1,0 0-1,0 0 0,0 1 1,1-1-1,-1 1 1,0-1-1,0 1 1,0 0-1,0-1 0,0 1 1,0 0-1,-4 1 1,-3-1-6,0 1 0,0 1 0,0 0 1,0 0-1,0 0 0,0 1 0,1 1 1,-1-1-1,1 1 0,0 1 0,0 0 0,0 0 1,1 0-1,-1 1 0,2 0 0,-1 0 1,0 1-1,-7 11 0,-3 2 29,2 1-1,0 1 1,1 1-1,1 0 1,-12 32-1,20-44-7,1 1 0,0 0-1,1 0 1,0 0 0,1 0-1,-1 13 1,3-22-24,0-1-1,0 1 1,0-1-1,0 1 1,0-1-1,1 1 1,-1-1-1,1 1 1,-1-1-1,1 1 1,0-1-1,0 0 1,0 1-1,0-1 1,1 0-1,-1 0 1,1 0-1,-1 0 1,1 0 0,-1 0-1,1 0 1,0-1-1,0 1 1,0 0-1,0-1 1,0 0-1,1 1 1,-1-1-1,0 0 1,1 0-1,-1 0 1,0-1-1,1 1 1,-1-1-1,5 1 1,10 1-333,0-1 1,0-1 0,1-1-1,-1 0 1,0-1-1,0-1 1,0-1-1,16-5 1,-10 1-3210,-1-1 1,39-21-1,-16 2-6839</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19.660"/>
    </inkml:context>
    <inkml:brush xml:id="br0">
      <inkml:brushProperty name="width" value="0.025" units="cm"/>
      <inkml:brushProperty name="height" value="0.025" units="cm"/>
      <inkml:brushProperty name="color" value="#AB008B"/>
    </inkml:brush>
  </inkml:definitions>
  <inkml:trace contextRef="#ctx0" brushRef="#br0">195 23 17264,'0'0'12044,"-50"-22"-10443,23 39-928,-3 11-193,1 5-159,5 3-193,5 1-96,7-4-32,9-2 0,3-8-160,12-7-513,14-6-512,5-6-513,7-4-1441,2-4-1857,2-12-3781</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19.986"/>
    </inkml:context>
    <inkml:brush xml:id="br0">
      <inkml:brushProperty name="width" value="0.025" units="cm"/>
      <inkml:brushProperty name="height" value="0.025" units="cm"/>
      <inkml:brushProperty name="color" value="#AB008B"/>
    </inkml:brush>
  </inkml:definitions>
  <inkml:trace contextRef="#ctx0" brushRef="#br0">130 1 20563,'-11'7'2461,"0"-1"-1930,-55 40 3716,63-44-4082,-1 1 0,1 0 0,0 0 0,0 0 0,0 0 0,0 1 0,0-1-1,1 1 1,0 0 0,0 0 0,0 0 0,0 0 0,0 0 0,1 0 0,0 0 0,0 0 0,-1 5-1,2-8-170,0 0-1,0 0 0,1 0 0,-1 0 0,0 0 1,0 0-1,0 0 0,1 0 0,-1 0 1,1 0-1,-1 0 0,1 0 0,-1 0 0,1 0 1,-1 0-1,1 0 0,0-1 0,-1 1 0,1 0 1,0 0-1,0-1 0,0 1 0,0 0 0,-1-1 1,1 1-1,0-1 0,2 1 0,1 0-39,-1 0-1,1 0 1,0-1-1,0 1 1,0-1-1,-1 0 1,1 0-1,5-1 1,1 0-56,1-1 1,-1 0 0,1-1-1,-1 0 1,12-5-1,18-19 106,-34 22-6,0 1 0,0-1-1,0 1 1,1 0 0,-1 1-1,1-1 1,0 1 0,0 0 0,0 1-1,13-3 1,-19 5 13,-1 0 0,1 0 0,-1 0 0,1 0 0,-1 1 0,1-1 0,-1 0 1,1 0-1,-1 0 0,1 1 0,-1-1 0,0 0 0,1 1 0,-1-1 0,0 0 0,1 1 0,-1-1 0,0 0 0,1 1 0,-1-1 1,0 0-1,1 1 0,-1-1 0,0 1 0,0-1 0,1 2 0,-1-2 4,0 1-1,0-1 1,1 1 0,-1 0-1,0-1 1,1 1 0,-1-1-1,0 1 1,1-1 0,-1 1-1,1-1 1,-1 1 0,1-1-1,-1 1 1,1-1 0,-1 0-1,1 1 1,0-1 0,-1 0-1,1 0 1,-1 1 0,1-1 0,0 0-1,10 0-64,-1 0 0,0-1 0,0 0 0,0 0 0,0-1 0,0-1 0,0 0 1,0 0-1,-1-1 0,16-8 0,-16 7-370,0 1 0,0 0 0,1 0 0,-1 1 0,1 0 0,-1 1 0,1 0 0,0 1 0,0 0 0,0 0 0,18 2 0,-27-1 395,1 1 0,-1-1-1,0 1 1,0 0 0,0-1 0,0 1 0,0 0-1,0 0 1,0 0 0,0 0 0,0 0 0,-1 0 0,1 0-1,0 0 1,-1 0 0,1 0 0,0 0 0,-1 1-1,1-1 1,-1 0 0,0 0 0,0 1 0,1-1 0,-1 0-1,0 0 1,0 1 0,0-1 0,0 0 0,0 1 0,0-1-1,-1 0 1,1 2 0,-1-1 30,1-1 1,0 0-1,-1 1 1,1-1-1,0 0 1,0 1-1,0-1 0,0 1 1,0-1-1,0 0 1,1 1-1,-1-1 1,0 0-1,1 1 0,-1-1 1,1 0-1,-1 1 1,1-1-1,0 0 1,0 0-1,-1 0 1,1 0-1,0 0 0,0 0 1,0 0-1,0 0 1,0 0-1,0 0 1,0 0-1,1-1 0,-1 1 1,0 0-1,0-1 1,1 1-1,1 0 1,2-1-108,1 0 0,0 0 0,-1 0 0,1-1 0,0 1 0,-1-1 0,1-1 0,-1 1 0,1-1 0,-1 0 0,10-5 0,31-20-4692,-44 25 4438,26-17-5346</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20.361"/>
    </inkml:context>
    <inkml:brush xml:id="br0">
      <inkml:brushProperty name="width" value="0.025" units="cm"/>
      <inkml:brushProperty name="height" value="0.025" units="cm"/>
      <inkml:brushProperty name="color" value="#AB008B"/>
    </inkml:brush>
  </inkml:definitions>
  <inkml:trace contextRef="#ctx0" brushRef="#br0">27 125 14414,'-4'9'3096,"2"-5"-2629,-1 0-85,0 1 0,1-1 0,0 0 0,0 1 0,0-1 0,0 1-1,1 0 1,0 0 0,0-1 0,0 1 0,0 0 0,1 0 0,0 9-1,1-14-314,0 1 0,0 0 0,0 0 0,0-1 0,0 1 0,0 0 0,0-1 0,0 1 0,1-1 0,-1 1 0,0-1 0,0 0 0,0 1 0,1-1 0,-1 0 0,0 0 0,0 0 0,1 0 0,-1 0 0,0 0 0,0 0 0,1-1 0,0 1 0,31-7 274,-21 1-284,0 1 0,1-2 0,-2 0 0,1 0 0,-1-1 1,14-13-1,58-62-1048,-34 31-2582,-49 52 3569,0 0 0,0 0 0,0 0 0,0 0 0,-1 1 0,1-1-1,0 0 1,0 0 0,0 0 0,0 0 0,0 0 0,0 0 0,0 0 0,0 0 0,0 0 0,0 1 0,1-1 0,-1 0 0,0 0-1,0 0 1,0 0 0,0 0 0,0 0 0,0 0 0,0 0 0,0 0 0,0 0 0,0 1 0,0-1 0,0 0 0,0 0 0,0 0-1,0 0 1,0 0 0,1 0 0,-1 0 0,0 0 0,0 0 0,0 0 0,0 0 0,0 0 0,0 0 0,0 0 0,0 0 0,0 0-1,1 0 1,-1 0 0,0 0 0,0 0 0,0 0 0,0 0 0,0 0 0,0 0 0,0 0 0,0 0 0,0 0 0,1 0 0,-1 0 0,0 0-1,0 0 1,0 0 0,0 0 0,0 0 0,-2 15 1065,-7 18 1219,5-24-1797,0 0-1,1 0 1,0 0-1,1 1 1,0-1-1,1 1 0,-1 19 1,2-28-479,0 0 0,1 0 1,-1-1-1,0 1 0,1 0 0,-1 0 1,1 0-1,-1 0 0,1-1 0,-1 1 1,1 0-1,0 0 0,0-1 0,-1 1 1,1 0-1,0-1 0,0 1 0,-1-1 1,1 1-1,0-1 0,0 0 0,0 1 1,0-1-1,0 0 0,0 1 1,0-1-1,0 0 0,0 0 0,0 0 1,-1 0-1,1 0 0,0 0 0,0 0 1,0 0-1,0 0 0,0-1 0,2 0 1,39-10-55,-27 1-4,-1 0-1,0 0 1,-1-2 0,-1 0 0,1 0-1,-2-1 1,18-24 0,10-11 322,-35 47 537,-4 11-181,-6 13 483,-15 63 954,20-79-2073,0 0 0,0 0 0,1 0-1,0 1 1,0-1 0,1 0 0,0 0 0,0 0 0,1 1 0,2 7-1,-3-14-87,-1 0 1,1 0-1,-1 0 0,1-1 0,-1 1 0,1 0 0,-1 0 0,1 0 0,0 0 0,0 0 0,-1-1 0,1 1 0,0 0 0,0-1 1,0 1-1,0-1 0,0 1 0,0-1 0,1 1 0,-1-1-154,0 0 0,0 0 0,0 0-1,0 0 1,0 0 0,0 0 0,0 0 0,0-1 0,0 1 0,0 0 0,0-1 0,0 1-1,0-1 1,0 1 0,-1-1 0,1 1 0,0-1 0,0 0 0,0 1 0,-1-1-1,1 0 1,0 0 0,-1 1 0,1-1 0,-1 0 0,1 0 0,-1 0 0,1 0 0,-1 0-1,1-1 1,8-26-6952</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20.703"/>
    </inkml:context>
    <inkml:brush xml:id="br0">
      <inkml:brushProperty name="width" value="0.025" units="cm"/>
      <inkml:brushProperty name="height" value="0.025" units="cm"/>
      <inkml:brushProperty name="color" value="#AB008B"/>
    </inkml:brush>
  </inkml:definitions>
  <inkml:trace contextRef="#ctx0" brushRef="#br0">1 0 15182,'0'0'15311,"8"63"-15247,11-36-1025,6 0-3267,4-2-3235,2-5-7335</inkml:trace>
  <inkml:trace contextRef="#ctx0" brushRef="#br0" timeOffset="1">297 212 13805,'0'0'17574,"-8"8"-16389,-2 1-1076,-8 8-61,1 0-1,-21 27 1,35-41-50,0 1-1,0 0 1,1-1 0,-1 1-1,1 1 1,-1-1 0,1 0-1,1 0 1,-1 1 0,1-1-1,-1 1 1,1 0 0,1-1-1,-1 1 1,1 0 0,-1 0-1,1-1 1,1 1 0,-1 0-1,2 6 1,-1-8 3,1 0 0,0-1 0,-1 0-1,1 1 1,0-1 0,0 0 0,1 0 0,-1 0 0,0 0 0,1 0 0,-1 0-1,1-1 1,0 1 0,-1-1 0,1 0 0,0 0 0,4 1 0,54 12-56,-52-13 30,72 8-1782,-27-9-2840,-14-4-2480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00.997"/>
    </inkml:context>
    <inkml:brush xml:id="br0">
      <inkml:brushProperty name="width" value="0.025" units="cm"/>
      <inkml:brushProperty name="height" value="0.025" units="cm"/>
    </inkml:brush>
  </inkml:definitions>
  <inkml:trace contextRef="#ctx0" brushRef="#br0">294 11 8808,'-1'-1'354,"0"0"0,0 0-1,0 1 1,0-1 0,0 0-1,0 0 1,0 1 0,0-1-1,0 0 1,0 1 0,0-1-1,-1 1 1,1 0 0,0-1-1,0 1 1,-3 0 0,-23 2 1709,-22 18-690,41-15-1068,1 1 0,0 0-1,0 1 1,0 0 0,1 0-1,0 0 1,0 1 0,1 0-1,0 0 1,0 0 0,1 1-1,-6 14 1,-1 12 339,-15 71 0,17-63-522,3-16 81,-13 48 78,4 1 1,3 1-1,-3 119 1,15-192-223,0 1 0,0-1 0,1 1 0,0-1 1,0 0-1,0 1 0,0-1 0,1 0 0,-1 0 0,1 0 0,0 0 0,1 0 0,-1 0 1,1-1-1,-1 1 0,1-1 0,6 7 0,-3-6 8,-1 0 1,1-1-1,0 0 1,0 1-1,0-2 1,0 1-1,1-1 0,-1 0 1,1 0-1,12 1 1,-4-1 73,0-1 0,0-1 0,0 0 0,1-1 0,-1-1 0,0 0 0,0-1 0,-1-1 1,1 0-1,14-7 0,-4-2 93,-1-1 1,0-1 0,-1-1-1,0-1 1,-1-1 0,-1-1-1,-1-1 1,-1-1-1,23-31 1,-19 19 66,-2 0 0,0-2 0,-3 0-1,-1-1 1,-1 0 0,11-43 0,-24 70-301,-1 0 0,0 0 0,0 0 0,-1 0 0,0 0 0,0-1 0,-1 1 0,-1 0 0,1 0 0,-2-1 0,1 1 0,-1 0 0,0 0 0,-1 0 0,-4-8 0,2 8 0,0 0 0,-1 1 0,0-1 0,0 2 0,-1-1 0,0 1 0,-1 0 0,1 0 0,-1 1 0,0 0 0,-1 0 0,0 1 0,-13-6 0,3 2-26,0 2 0,0 0 1,0 1-1,-1 2 0,0-1 0,0 2 0,0 1 1,0 1-1,0 0 0,0 1 0,-22 4 0,17 2-2365,21-4-1584,-1 1-3341</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21.483"/>
    </inkml:context>
    <inkml:brush xml:id="br0">
      <inkml:brushProperty name="width" value="0.025" units="cm"/>
      <inkml:brushProperty name="height" value="0.025" units="cm"/>
      <inkml:brushProperty name="color" value="#AB008B"/>
    </inkml:brush>
  </inkml:definitions>
  <inkml:trace contextRef="#ctx0" brushRef="#br0">11 9 19891,'0'0'2210,"-1"9"-1164,-3 234 2917,-1 33-2224,7-303 165,27-188-787,-24 193-1113,3-16 9,1 1 0,18-42 0,-25 72-21,1-1 0,1 1 0,-1-1 0,1 1-1,0 1 1,1-1 0,0 0 0,0 1 0,0 0-1,1 0 1,0 1 0,0 0 0,0 0 0,1 0-1,0 0 1,11-5 0,-13 8-29,1 1-1,-1-1 1,0 1-1,0 0 1,1 0 0,-1 1-1,0 0 1,1 0-1,-1 0 1,0 0-1,6 2 1,-9-2 20,0 1-1,-1-1 0,1 1 1,-1 0-1,1 0 1,-1-1-1,1 1 1,-1 0-1,1 0 1,-1 0-1,0 0 1,0 1-1,0-1 0,1 0 1,-1 0-1,0 1 1,0-1-1,-1 1 1,1-1-1,0 1 1,0-1-1,-1 1 1,1-1-1,-1 1 0,1 0 1,-1-1-1,0 1 1,0 0-1,0-1 1,0 1-1,0 0 1,0-1-1,0 1 1,0 0-1,-1-1 0,1 1 1,-1 2-1,-2 3 94,1-1 0,-1 0-1,0 0 1,-1 0-1,1 0 1,-1 0 0,0 0-1,-1-1 1,0 0-1,1 0 1,-1 0-1,-1-1 1,-9 7 0,1-1 134,-1 0 0,-1-1 0,0-1 0,-20 8 0,17-13-2404,6 0-1309,22-2-126,15-2-2580,8-1-2663</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21.902"/>
    </inkml:context>
    <inkml:brush xml:id="br0">
      <inkml:brushProperty name="width" value="0.025" units="cm"/>
      <inkml:brushProperty name="height" value="0.025" units="cm"/>
      <inkml:brushProperty name="color" value="#AB008B"/>
    </inkml:brush>
  </inkml:definitions>
  <inkml:trace contextRef="#ctx0" brushRef="#br0">128 11 18065,'0'0'5814,"-12"-2"-4224,10 1-1542,-1 0 12,0 0 0,-1 0 0,1 0 0,0 1 0,0-1 0,-1 1 0,1 0 0,0 0 0,-1 0 0,1 0 0,0 1 0,-1-1-1,1 1 1,0 0 0,0 0 0,-1 0 0,1 0 0,0 0 0,0 1 0,0 0 0,1-1 0,-1 1 0,0 0 0,1 0 0,-1 1 0,1-1-1,-1 0 1,1 1 0,0 0 0,-2 3 0,1-2-37,1-1 0,0 1 0,0 0 0,0 0 0,0 1 0,1-1 0,0 0 0,-1 0 0,2 1 0,-1-1 0,0 1 0,1-1 0,0 1 0,0-1 0,0 1-1,1-1 1,0 7 0,1-9-14,-1 0 0,0 1 0,1-1 0,-1 0 0,1 0 0,-1 0 0,1 0-1,0 0 1,0 0 0,0-1 0,0 1 0,0-1 0,1 1 0,-1-1 0,0 0 0,1 0-1,-1 0 1,1 0 0,-1 0 0,1 0 0,-1-1 0,1 1 0,0-1 0,-1 0 0,1 0-1,-1 0 1,1 0 0,0 0 0,-1-1 0,4 0 0,1 0 17,-1 0 1,1 0 0,0-1-1,-1 0 1,1 0-1,-1-1 1,0 1 0,0-2-1,0 1 1,0-1-1,0 1 1,7-8-1,4-5 52,-1-1 0,20-24 0,-4 2 96,-31 39-173,-1-1 0,0 1 0,0 0 1,1-1-1,-1 1 0,0 0 0,1 0 1,-1 0-1,0-1 0,1 1 0,-1 0 1,0 0-1,1 0 0,-1 0 0,1-1 1,-1 1-1,0 0 0,1 0 0,-1 0 1,1 0-1,-1 0 0,0 0 1,1 0-1,-1 0 0,1 0 0,-1 0 1,0 1-1,1-1 0,-1 0 0,0 0 1,1 0-1,-1 0 0,1 0 0,-1 1 1,0-1-1,1 0 0,-1 0 0,0 1 1,0-1-1,1 0 0,-1 1 0,0-1 1,0 0-1,1 1 0,-1-1 0,0 0 1,0 1-1,0-1 0,1 0 0,-1 1 1,0-1-1,0 1 0,0-1 1,0 0-1,0 1 0,0-1 0,0 1 1,0-1-1,0 1 0,7 36 621,-5-23-369,-1-10-172,0-1 0,0 0 0,0 0 0,1 1 0,-1-1 0,1 0 0,-1 0 0,1 0 0,0 0 0,0-1 0,1 1 0,-1 0 0,0-1 0,1 0 0,0 1 0,-1-1 0,1 0 0,5 2 0,-3-2-20,1 0 0,-1 0 0,0-1 0,0 0 0,1 0 0,-1 0 0,1-1 1,-1 0-1,0 0 0,11-2 0,7-2-116,0-2-1,-1 0 0,0-2 1,28-13-1,-47 20 29,23-11-571,-17 7-126,0 0 0,-1 2 0,1-1 0,1 1 0,-1 0 0,0 1 0,20-3 0,-29 5 625,1 1-1,-1-1 1,1 0 0,-1 0 0,0 0 0,1 1 0,-1-1 0,0 0 0,1 1 0,-1-1 0,0 0 0,1 1-1,-1-1 1,0 0 0,0 1 0,1-1 0,-1 0 0,0 1 0,0-1 0,0 1 0,0-1 0,1 1 0,-1-1 0,0 0-1,0 1 1,0-1 0,0 1 0,0-1 0,0 1 0,0-1 0,0 1 0,0-1 0,-1 0 0,1 1 0,0-1 0,0 1-1,0 0 1,2 13-2871,10-15-2028,1-9 925,5-11 42</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22.263"/>
    </inkml:context>
    <inkml:brush xml:id="br0">
      <inkml:brushProperty name="width" value="0.025" units="cm"/>
      <inkml:brushProperty name="height" value="0.025" units="cm"/>
      <inkml:brushProperty name="color" value="#AB008B"/>
    </inkml:brush>
  </inkml:definitions>
  <inkml:trace contextRef="#ctx0" brushRef="#br0">114 94 6406,'2'-12'5419,"3"-6"-3480,3-15 105,-5 3 5557,-8 147-5760,1-58-882,4 70 1,1-112-1047,1 1 1,1-1-1,1 0 0,0 1 0,1-2 0,0 1 0,2-1 0,12 23 1,-6-23-2227,-10-26-2839,-7-16-7,-1 12 5051,-8-7 504,-1 2 0,-1 0 0,0 1 0,-33-31 1,-10-11 4033,56 59-4069,1 0 1,0-1-1,-1 1 1,1-1-1,0 1 1,0-1-1,0 1 1,0-1-1,0 0 1,0 0-1,0 1 1,1-1-1,-1 0 1,1 0-1,-1 0 1,1 0-1,0 0 1,0 1-1,0-5 0,0 5-190,1-1 0,0 1-1,-1 0 1,1 0 0,0 0 0,0 0-1,0 0 1,0 0 0,0 0-1,0 0 1,0 1 0,0-1-1,0 0 1,0 0 0,1 1-1,-1-1 1,0 1 0,0-1-1,1 1 1,-1 0 0,2-1-1,12-1 161,0 0 0,0 1 0,0 1 0,16 1 0,-12 0-291,17-1-97,10 1-1264,-18-3-5063,-25-12-15653</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22.622"/>
    </inkml:context>
    <inkml:brush xml:id="br0">
      <inkml:brushProperty name="width" value="0.025" units="cm"/>
      <inkml:brushProperty name="height" value="0.025" units="cm"/>
      <inkml:brushProperty name="color" value="#AB008B"/>
    </inkml:brush>
  </inkml:definitions>
  <inkml:trace contextRef="#ctx0" brushRef="#br0">0 45 19186,'0'0'6182,"79"-41"-10314,-42 38-9193</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23.228"/>
    </inkml:context>
    <inkml:brush xml:id="br0">
      <inkml:brushProperty name="width" value="0.025" units="cm"/>
      <inkml:brushProperty name="height" value="0.025" units="cm"/>
      <inkml:brushProperty name="color" value="#AB008B"/>
    </inkml:brush>
  </inkml:definitions>
  <inkml:trace contextRef="#ctx0" brushRef="#br0">46 347 14574,'0'0'4938,"4"-9"-1367,1 1-2610,-4 5-651,1 0-1,0 0 1,-1 0-1,0 0 1,1 0 0,-1 0-1,0-1 1,-1 1 0,1 0-1,-1 0 1,1-7 0,-1 10-256,0 0 0,0-1 0,0 1 0,0 0 0,0-1 0,0 1 1,0 0-1,0-1 0,-1 1 0,1 0 0,0-1 0,0 1 0,0 0 0,0-1 1,-1 1-1,1 0 0,0 0 0,0-1 0,0 1 0,-1 0 0,1 0 0,0-1 1,-1 1-1,1 0 0,0 0 0,0 0 0,-1 0 0,1-1 0,0 1 0,-1 0 1,1 0-1,0 0 0,-1 0 0,1 0 0,0 0 0,-1 0 0,1 0 1,-1 0-1,1 0 0,0 0 0,-1 0 0,1 0 0,0 0 0,-1 0 0,1 0 1,0 0-1,-1 1 0,1-1 0,0 0 0,-1 0 0,1 0 0,0 1 0,0-1 1,-1 0-1,1 0 0,0 1 0,0-1 0,-1 0 0,1 0 0,0 1 0,-19 15 8,15-10-73,0 0 0,0 0 1,1 0-1,0 1 0,0-1 1,0 1-1,1 0 0,0 0 1,0 0-1,1 0 0,0 0 1,0 0-1,0 0 0,1 0 1,0 0-1,3 14 0,-3-20 9,1 1-1,-1-1 1,1 0 0,-1 1-1,1-1 1,0 0 0,0 1-1,0-1 1,0 0-1,0 0 1,0 0 0,0 0-1,0 0 1,0 0-1,1 0 1,-1 0 0,0 0-1,1-1 1,-1 1 0,0-1-1,1 1 1,-1-1-1,1 1 1,-1-1 0,1 0-1,-1 1 1,1-1-1,-1 0 1,1 0 0,-1 0-1,1 0 1,-1-1-1,1 1 1,-1 0 0,1 0-1,-1-1 1,1 1 0,-1-1-1,0 0 1,2 0-1,4-2 16,0 0-1,-1 0 0,0 0 0,1 0 1,-1-1-1,-1 0 0,8-6 0,-2-1-58,-1 0 0,0-1-1,0 0 1,-2-1 0,1 0 0,-1 0-1,-1-1 1,-1 0 0,0 0 0,0 0-1,-2-1 1,0 0 0,0 0 0,2-26-1,-7 63-799,0-17 802,0 1-1,1-1 0,0 1 1,0-1-1,1 1 1,-1-1-1,1 0 0,2 8 1,-2-12 59,-1 0 1,1 0-1,-1-1 0,1 1 1,-1 0-1,1 0 1,-1-1-1,1 1 1,0-1-1,-1 1 0,1 0 1,0-1-1,0 1 1,-1-1-1,1 0 1,0 1-1,0-1 0,0 0 1,0 1-1,-1-1 1,1 0-1,2 0 1,0 0 24,0 0 0,0 0 1,0 0-1,0-1 1,0 0-1,0 0 0,0 1 1,0-2-1,-1 1 0,5-2 1,3-3 137,0-1-1,-1 0 1,0 0 0,0-1-1,-1 0 1,0 0 0,0-1-1,0 0 1,7-15 0,9-12 118,19-45 1,-35 61-218,6-13 49,-11 30-461,-4 18-507,-22 120 692,9-58 190,-8 113 0,22-179-27,-2 21 9,2-1-1,1 1 0,10 58 0,-9-82-21,0 0-1,1 0 0,-1-1 1,1 1-1,1-1 1,0 0-1,0 0 0,0 0 1,6 6-1,-7-10 1,0 1 0,0-1 0,1 0 0,0 0 0,0 0-1,0-1 1,0 0 0,0 1 0,0-1 0,0-1 0,1 1 0,-1 0 0,1-1 0,-1 0 0,1 0 0,7 0 0,-9-1 5,-1 0 1,0 1 0,1-1-1,-1 0 1,0-1 0,1 1-1,-1 0 1,0-1 0,0 1-1,1-1 1,-1 0 0,0 0-1,0 0 1,0 0 0,0 0-1,0 0 1,0 0 0,0-1-1,0 1 1,-1-1 0,1 1-1,0-1 1,1-2 0,-1 1 22,0-1-1,-1 0 1,1 1 0,-1-1-1,0 0 1,0 0 0,0 0-1,0 0 1,-1 0 0,1 0 0,-1 0-1,-1-5 1,0-6 92,-1 0 0,0 0 0,-1 1 1,-1 0-1,-1-1 0,-8-19 0,-13-16-72,15 31-50,1 0-1,1 0 1,1-1 0,0 0-1,-6-29 1,14 48-48,0-1 1,0 1-1,-1 0 0,1-1 0,0 1 1,0-1-1,0 1 0,0 0 1,1-1-1,-1 1 0,0 0 1,0-1-1,1 1 0,-1 0 0,1 0 1,-1-1-1,1 1 0,0 0 1,-1 0-1,1 0 0,0 0 0,0 0 1,0 0-1,0 0 0,0 0 1,0 0-1,0 0 0,0 0 1,0 1-1,0-1 0,0 0 0,1 1 1,-1-1-1,0 1 0,2-1 1,4-1-623,1 1 1,0 0 0,-1 0 0,1 1 0,10 1-1,6-1-1514,24-3-4761</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23.572"/>
    </inkml:context>
    <inkml:brush xml:id="br0">
      <inkml:brushProperty name="width" value="0.025" units="cm"/>
      <inkml:brushProperty name="height" value="0.025" units="cm"/>
      <inkml:brushProperty name="color" value="#AB008B"/>
    </inkml:brush>
  </inkml:definitions>
  <inkml:trace contextRef="#ctx0" brushRef="#br0">1 39 19603,'0'0'9513,"49"-38"-8488,-33 52 192,-4 10-385,-2 6-383,-2 1-321,0 3-128,-2-6 0,4-2 0,1-8-769,3-7-320,1-8-576,0-3-1410,0-11-3299,-2-14-5926</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23.930"/>
    </inkml:context>
    <inkml:brush xml:id="br0">
      <inkml:brushProperty name="width" value="0.025" units="cm"/>
      <inkml:brushProperty name="height" value="0.025" units="cm"/>
      <inkml:brushProperty name="color" value="#AB008B"/>
    </inkml:brush>
  </inkml:definitions>
  <inkml:trace contextRef="#ctx0" brushRef="#br0">0 1 4805,'0'0'16880,"6"8"-16822,1 0-100,-1-3-128,-2 0 0,1 1-1,0-1 1,-1 1 0,0 0 0,-1 0-1,4 6 1,-3-3 3683,2 17-1773,-8 14 135,1-29-1621,0 1 0,0 0 0,1 0 0,1 0 0,0 0 0,1-1 0,0 1 0,1 0 0,4 12 0,-7-24-304,0 1 0,1 0 0,-1-1 0,1 1 0,-1-1-1,0 1 1,1 0 0,-1-1 0,1 1 0,-1-1 0,1 1 0,0-1 0,-1 0 0,1 1 0,-1-1-1,1 1 1,0-1 0,-1 0 0,1 0 0,0 1 0,-1-1 0,1 0 0,0 0 0,0 0 0,1 0 0,-2 0-227,1 0 1,-1 0 0,1 0 0,-1-1 0,1 1 0,-1 0 0,1-1 0,-1 1 0,0 0 0,1-1 0,-1 1 0,1 0 0,-1-1-1,0 1 1,0-1 0,1 1 0,-1 0 0,0-1 0,1 1 0,-1-1 0,0 1 0,0-1 0,0 1 0,0-1 0,0 1 0,1-1 0,-1 1-1,0-1 1,0 1 0,0-1 0,0 0 0,0 1 0,-1-1 0,1 0 0,-1-11-7235</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24.396"/>
    </inkml:context>
    <inkml:brush xml:id="br0">
      <inkml:brushProperty name="width" value="0.025" units="cm"/>
      <inkml:brushProperty name="height" value="0.025" units="cm"/>
      <inkml:brushProperty name="color" value="#AB008B"/>
    </inkml:brush>
  </inkml:definitions>
  <inkml:trace contextRef="#ctx0" brushRef="#br0">111 1 14382,'0'0'14322,"-5"9"-13302,-12 21-550,-68 139 1494,81-145-6205,5-24 4109,-1 0 0,0 1 0,0-1 1,0 0-1,0 1 0,0-1 0,1 0 0,-1 1 0,0-1 0,0 0 0,0 1 1,1-1-1,-1 0 0,0 0 0,0 1 0,1-1 0,-1 0 0,0 0 0,1 0 1,-1 1-1,0-1 0,1 0 0,-1 0 0,0 0 0,1 0 0,-1 0 0,0 0 1,1 0-1,-1 1 0,1-1 0,-1 0 0,0 0 0,1 0 0,-1-1 0,0 1 1,1 0-1,-1 0 0,0 0 0,1 0 0,-1 0 0,1 0 0,-1 0 0,0-1 1,0 1-1,1 0 0,-1 0 0,0-1 0,1 1 0,-1 0 0,0 0 0,0-1 0,1 1 1,-1 0-1,0 0 0,0-1 0,0 1 0,1 0 0,-1-1 0,13-12-8121</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24.723"/>
    </inkml:context>
    <inkml:brush xml:id="br0">
      <inkml:brushProperty name="width" value="0.025" units="cm"/>
      <inkml:brushProperty name="height" value="0.025" units="cm"/>
      <inkml:brushProperty name="color" value="#AB008B"/>
    </inkml:brush>
  </inkml:definitions>
  <inkml:trace contextRef="#ctx0" brushRef="#br0">38 1 18642,'0'0'11499,"-5"72"-10378,-2-44-513,2-1-416,-2 0-160,0-4-32,2-3-192,3-1-737,2-6-384,0-4-545,0-5-1088,11-4-7048,1-11-1985</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25.126"/>
    </inkml:context>
    <inkml:brush xml:id="br0">
      <inkml:brushProperty name="width" value="0.025" units="cm"/>
      <inkml:brushProperty name="height" value="0.025" units="cm"/>
      <inkml:brushProperty name="color" value="#AB008B"/>
    </inkml:brush>
  </inkml:definitions>
  <inkml:trace contextRef="#ctx0" brushRef="#br0">0 106 9161,'0'0'20520,"10"2"-20087,-2 1-388,0-2 0,0 1 0,0-1 0,1 0 0,-1-1 0,0 0 0,0 0 0,1-1 1,-1 0-1,0 0 0,0-1 0,0 0 0,0 0 0,0-1 0,0 0 0,-1-1 0,9-5 0,24-25 20,-38 32-53,0 0 1,0 0-1,0-1 1,0 1-1,0-1 0,-1 0 1,1 1-1,-1-1 1,0 0-1,0 0 1,0 0-1,0 0 0,0 0 1,0-4-1,-1 7 1,0-1 1,0 0-1,-1 1 0,1-1 0,0 1 0,-1-1 1,1 1-1,0-1 0,-1 1 0,1-1 0,-1 1 1,1 0-1,0-1 0,-1 1 0,1-1 0,-1 1 1,1 0-1,-1 0 0,0-1 0,1 1 0,-1 0 1,1 0-1,-1-1 0,1 1 0,-1 0 0,0 0 1,1 0-1,-1 0 0,1 0 0,-1 0 0,0 0 1,1 0-1,-1 0 0,0 0 0,1 1 0,-2-1 1,-24 6-22,14 1 62,0-1 1,1 2 0,0 0-1,0 0 1,1 1 0,0 0 0,0 1-1,1 0 1,-9 13 0,11-15-8,1 1 0,0 0 0,0 0 0,1 1-1,0-1 1,1 1 0,0 0 0,1 1 0,0-1 0,0 1 0,-2 21 0,5-31-49,1 0 0,-1 1 0,0-1-1,0 1 1,0-1 0,1 1 0,-1-1 0,1 0 0,-1 1-1,1-1 1,0 0 0,-1 1 0,1-1 0,0 0 0,0 0-1,0 1 1,0-1 0,0 0 0,0 0 0,0 0 0,0-1-1,0 1 1,1 0 0,1 1 0,2 0-20,-1 0 0,1-1 0,-1 0 0,1 0 0,0 0 0,0 0 0,-1-1 0,6 0 0,5 0-187,0-1 0,0-1 0,0 0 0,21-6 0,29-19-4120,-25 1-1880,-13 2-1142</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05.128"/>
    </inkml:context>
    <inkml:brush xml:id="br0">
      <inkml:brushProperty name="width" value="0.025" units="cm"/>
      <inkml:brushProperty name="height" value="0.025" units="cm"/>
    </inkml:brush>
  </inkml:definitions>
  <inkml:trace contextRef="#ctx0" brushRef="#br0">753 86 2274,'4'-2'10303,"-9"-8"-3034,-10 7-4891,-50-26 766,55 24-2991,0-1 0,0 2 0,-1-1 0,0 1 0,0 1 0,0 0 0,0 1 0,-18-2 0,-21 1 422,17 0-39,-59 4-1,79 0-494,1 1 1,-1 1-1,1 0 0,-1 1 1,1 0-1,0 0 1,1 2-1,-13 6 0,1 2-25,0 1-1,1 0 1,0 2-1,2 1 1,0 0-1,-32 39 1,43-44-6,0-1 0,0 1 0,2 1 0,-1 0 0,2 0 1,0 0-1,1 1 0,0 0 0,1 0 0,1 0 1,0 1-1,1-1 0,0 20 0,2-34-10,-1 62 41,3 0 0,19 113 0,-18-159-45,1 0 1,0-1-1,1 1 0,1-1 1,1 0-1,1-1 0,0 0 1,0 0-1,2 0 0,0-1 1,0-1-1,2 1 0,-1-2 1,2 0-1,20 16 0,-25-22 9,1-1 0,0 0-1,1-1 1,-1 0 0,1 0 0,0-1-1,0 0 1,0-1 0,0 0-1,0-1 1,1 0 0,-1 0 0,0-1-1,1-1 1,-1 1 0,0-2 0,1 0-1,11-3 1,-3-1 18,0 0-1,-1-2 1,0 0 0,0-1-1,-1 0 1,0-2 0,0 0-1,22-21 1,10-12 179,-2-2-1,76-99 1,-104 119 38,0-1 0,-2-1 0,-1-1 0,-1-1 0,-2 0 0,-1 0 0,14-55 0,-25 82-265,0-3 60,1-1 0,-1 0 0,0 1 0,-1-1-1,0 0 1,0-7 0,0 13-71,-1-1 1,1 1-1,-1 0 0,1-1 1,-1 1-1,1 0 0,-1-1 0,0 1 1,1 0-1,-1 0 0,0 0 1,0 0-1,0 0 0,0 0 1,0 0-1,0 0 0,0 0 0,0 0 1,0 0-1,-1 1 0,1-1 1,0 0-1,-1 1 0,1-1 1,0 1-1,-1-1 0,1 1 0,0 0 1,-1 0-1,1 0 0,-1 0 1,1 0-1,0 0 0,-3 0 1,-61 6-7135,27 4 1</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25.688"/>
    </inkml:context>
    <inkml:brush xml:id="br0">
      <inkml:brushProperty name="width" value="0.025" units="cm"/>
      <inkml:brushProperty name="height" value="0.025" units="cm"/>
      <inkml:brushProperty name="color" value="#AB008B"/>
    </inkml:brush>
  </inkml:definitions>
  <inkml:trace contextRef="#ctx0" brushRef="#br0">0 121 19763,'0'0'2856,"11"-8"176,-8 7-2883,63-40 3105,-62 39-3113,1 0 0,-1 0 0,1 0 0,0 0 0,0 1 0,0 0 0,0 0 0,0 0 0,0 1 0,0-1 0,0 1 0,0 0 0,0 1 0,0-1 0,9 3 0,-13-2-116,0 0 1,0 0-1,0 0 0,0 0 1,0 0-1,0 0 1,-1 0-1,1 0 1,0 0-1,-1 1 1,1-1-1,-1 0 1,1 0-1,-1 1 0,0-1 1,1 0-1,-1 0 1,0 1-1,0-1 1,0 0-1,0 1 1,0-1-1,0 0 1,0 1-1,-1-1 0,1 0 1,0 1-1,-1-1 1,1 0-1,-1 0 1,0 2-1,-18 40 420,-5-8-342,16-25-90,1 0 1,0 1-1,1-1 1,0 1 0,1 1-1,-6 16 1,11-28-14,0 1 0,1-1 0,-1 1 0,0-1 0,0 1 0,0-1 0,1 0 0,-1 1 0,0-1 0,0 1 0,1-1 0,-1 0 0,0 1 0,1-1 0,-1 0 0,0 1 0,1-1 0,-1 0 0,0 0 0,1 1 0,-1-1 0,1 0 0,-1 0 0,1 0 0,-1 1 0,0-1 0,1 0 0,-1 0 0,1 0 0,-1 0 0,1 0 0,-1 0 0,1 0 0,-1 0 0,1 0 0,-1 0 0,1 0 0,-1-1 0,0 1 0,1 0 0,-1 0 0,1 0 0,0-1 0,24-4 0,5-9-42,0-2-1,-1 0 1,0-2-1,-2-1 1,0-1-1,30-31 1,-27 26 8,-11 14-44,-19 11 78,1 0-1,-1 0 1,0 0 0,1 0 0,-1 0 0,0 0 0,0 0 0,1 0-1,-1 0 1,0 1 0,1-1 0,-1 0 0,0 0 0,0 0-1,1 0 1,-1 1 0,0-1 0,0 0 0,1 0 0,-1 0 0,0 1-1,0-1 1,1 0 0,-1 0 0,0 1 0,0-1 0,0 0 0,0 1-1,0-1 1,0 0 0,1 1 0,-1-1 0,0 1 0,-3 38 257,2-30-153,1-8-103,-2 8 8,0 1 1,1 0-1,1 0 0,0 1 1,0-1-1,2 11 0,-1-19-9,-1 1 0,1-1-1,0 0 1,0 0-1,0 1 1,0-1-1,0 0 1,0 0 0,1 0-1,-1 0 1,1-1-1,0 1 1,-1 0 0,1 0-1,0-1 1,0 0-1,0 1 1,0-1-1,0 0 1,0 0 0,0 0-1,0 0 1,1 0-1,-1 0 1,0-1-1,1 1 1,-1-1 0,0 0-1,1 1 1,-1-1-1,4-1 1,2 2 0,1-1 0,-1 0 0,0-1 0,1 0 0,-1-1 0,0 1 0,0-1 0,0-1 0,0 0 0,0 0 0,-1 0 0,13-9 0,-15 9 0,0-1 0,-1 0 0,0 0 0,0 0 0,0 0 0,-1-1 0,1 1 0,-1-1 0,0 0 0,0 0 0,-1 0 0,0-1 0,0 1 0,0-1 0,0 1 0,-1-1 0,0 1 0,0-1 0,0-9 0,0 9 0,-1 0 0,0 0 0,0 1 0,0-1 0,-1 0 0,0 0 0,0 1 0,-1-1 0,1 0 0,-1 1 0,0-1 0,-1 1 0,1 0 0,-1 0 0,0 0 0,-1 0 0,1 0 0,-1 1 0,0 0 0,0-1 0,0 1 0,-6-4 0,6 7-2299</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26.028"/>
    </inkml:context>
    <inkml:brush xml:id="br0">
      <inkml:brushProperty name="width" value="0.025" units="cm"/>
      <inkml:brushProperty name="height" value="0.025" units="cm"/>
      <inkml:brushProperty name="color" value="#AB008B"/>
    </inkml:brush>
  </inkml:definitions>
  <inkml:trace contextRef="#ctx0" brushRef="#br0">61 71 24952,'0'0'2626,"-55"-48"-1441,50 35 417,5 6-1282,10 5-1089,7 2-2049,0 0-5574</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26.838"/>
    </inkml:context>
    <inkml:brush xml:id="br0">
      <inkml:brushProperty name="width" value="0.025" units="cm"/>
      <inkml:brushProperty name="height" value="0.025" units="cm"/>
      <inkml:brushProperty name="color" value="#AB008B"/>
    </inkml:brush>
  </inkml:definitions>
  <inkml:trace contextRef="#ctx0" brushRef="#br0">0 16 20595,'0'0'2280,"2"13"-1351,12 92 1405,46 261-942,-56-358-1736,-2-8 65,2-20-129,-2-31-152,-4 16 589,-1-1-1,-2 1 1,-2 0-1,-1 0 1,-23-61-1,25 85 302,7 22-243,8 25 57,-6-31-80,0-1 1,0 1-1,0-1 1,0 0-1,1 0 1,-1 0-1,1 0 1,0-1-1,1 1 1,-1-1-1,0 0 1,1 0-1,0-1 1,-1 1-1,1-1 1,0 0-1,0 0 1,1-1-1,-1 1 1,0-1-1,0 0 1,1-1-1,-1 1 1,0-1-1,1 0 1,-1-1-1,0 1 1,1-1 0,-1 0-1,0 0 1,0-1-1,1 1 1,-1-1-1,0-1 1,-1 1-1,1 0 1,0-1-1,-1 0 1,1 0-1,-1-1 1,0 1-1,0-1 1,-1 0-1,1 0 1,-1 0-1,5-7 1,-1 0 66,-1-1 1,0 1 0,-1-1-1,-1 0 1,1 0 0,-2 0 0,0-1-1,0 1 1,-1-1 0,-1 1-1,0-1 1,-1 0 0,0 0-1,-3-14 1,3 27-137,0-1 0,1 1-1,-1 0 1,0-1 0,0 1 0,0 0 0,0-1 0,-1 1 0,1 0-1,0-1 1,0 1 0,0-1 0,0 1 0,0 0 0,0-1-1,0 1 1,-1 0 0,1 0 0,0-1 0,0 1 0,0 0-1,-1-1 1,1 1 0,0 0 0,0 0 0,-1 0 0,1-1 0,0 1-1,-1 0 1,1 0 0,0 0 0,-1-1 0,1 1 0,0 0-1,-1 0 1,1 0 0,0 0 0,-1 0 0,1 0 0,0 0-1,-1 0 1,1 0 0,0 0 0,-1 0 0,1 0 0,-1 0 0,1 0-1,0 0 1,-1 0 0,1 1 0,0-1 0,0 0 0,-1 0-1,1 0 1,0 0 0,-1 1 0,1-1 0,-1 1 0,-12 19-428,0 22 468,3 1 0,1 1-1,2 0 1,2 0 0,0 47-1,5-87-11,0 0-1,0-1 1,0 1 0,0 0-1,1-1 1,-1 1-1,1 0 1,0-1-1,0 1 1,0-1-1,1 1 1,-1-1-1,1 0 1,3 5-1,-3-6-4,0-1 0,0 1-1,0-1 1,1 1 0,-1-1 0,1 0-1,-1 0 1,1 0 0,-1-1-1,1 1 1,-1-1 0,1 1 0,0-1-1,-1 0 1,1 0 0,0 0 0,-1 0-1,1 0 1,0-1 0,4-1-1,2 0 23,1 0-1,-1 0 0,0-2 1,0 1-1,0-1 0,-1 0 0,1-1 1,9-7-1,60-52 94,-57 45-101,37-27-1,-57 45-34,-1 1-1,0 0 1,1-1-1,-1 1 1,1 0-1,-1 0 0,0-1 1,1 1-1,-1 0 1,1 0-1,-1-1 1,1 1-1,-1 0 1,1 0-1,-1 0 0,1 0 1,-1 0-1,1 0 1,-1 0-1,0 0 1,1 0-1,-1 0 1,1 0-1,-1 0 0,1 0 1,-1 0-1,1 1 1,-1-1-1,1 0 1,-1 0-1,1 0 1,-1 1-1,0-1 0,1 0 1,-1 1-1,0-1 1,1 0-1,-1 1 1,0-1-1,1 0 1,-1 1-1,1 0 1,3 27 64,-11 35 121,-4-24-160,7-29-15,1 0 1,0 0-1,1 0 0,-2 21 1,4-30-179,2-3-416,0 1 1,0-1-1,0 1 0,0-1 1,-1 0-1,1 0 0,-1 0 0,1 0 1,1-4-1,6-12-4426,-1-4-1953</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27.181"/>
    </inkml:context>
    <inkml:brush xml:id="br0">
      <inkml:brushProperty name="width" value="0.025" units="cm"/>
      <inkml:brushProperty name="height" value="0.025" units="cm"/>
      <inkml:brushProperty name="color" value="#AB008B"/>
    </inkml:brush>
  </inkml:definitions>
  <inkml:trace contextRef="#ctx0" brushRef="#br0">1 0 4708,'0'0'28059</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27.587"/>
    </inkml:context>
    <inkml:brush xml:id="br0">
      <inkml:brushProperty name="width" value="0.025" units="cm"/>
      <inkml:brushProperty name="height" value="0.025" units="cm"/>
      <inkml:brushProperty name="color" value="#AB008B"/>
    </inkml:brush>
  </inkml:definitions>
  <inkml:trace contextRef="#ctx0" brushRef="#br0">14 1 12684,'0'0'9193,"-10"53"-5606,7-29-800,2 4-962,1-3-383,0-1-641,0-4-449,0-4-256,0-3-96,6-8 0,1-5-801,-1 0-640,-1-4-833,-1-16-1826,-2-6-1537,-2-10-3108</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27.929"/>
    </inkml:context>
    <inkml:brush xml:id="br0">
      <inkml:brushProperty name="width" value="0.025" units="cm"/>
      <inkml:brushProperty name="height" value="0.025" units="cm"/>
      <inkml:brushProperty name="color" value="#AB008B"/>
    </inkml:brush>
  </inkml:definitions>
  <inkml:trace contextRef="#ctx0" brushRef="#br0">1 0 18385,'0'0'6471,"38"70"-8297,-19-45-1185,1-2-1089,3-3-1697</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28.271"/>
    </inkml:context>
    <inkml:brush xml:id="br0">
      <inkml:brushProperty name="width" value="0.025" units="cm"/>
      <inkml:brushProperty name="height" value="0.025" units="cm"/>
      <inkml:brushProperty name="color" value="#AB008B"/>
    </inkml:brush>
  </inkml:definitions>
  <inkml:trace contextRef="#ctx0" brushRef="#br0">26 1 7719,'0'0'19918,"0"8"-19027,-5 85 1698,5-92-2596,1 0 0,-1 1 0,0-1 0,1 0 0,0 1 0,-1-1 0,1 0 0,0 1 0,0-1-1,-1 0 1,1 0 0,0 0 0,0 0 0,0 0 0,1 0 0,-1 0 0,0 0 0,0 0 0,0-1-1,1 1 1,-1 0 0,0-1 0,1 1 0,-1-1 0,0 0 0,1 1 0,-1-1 0,1 0 0,1 0-1,53 5-1540,-40-5 672,-14 0 827,1 0 0,-1 0 0,1 0 0,-1 1-1,1-1 1,-1 1 0,0-1 0,1 1 0,-1 0-1,0 0 1,0 0 0,0 0 0,1 0 0,-1 0 0,0 1-1,0-1 1,-1 1 0,1-1 0,0 1 0,0 0-1,-1 0 1,1 0 0,2 4 0,-4-4 179,0 0 1,0 0-1,1 0 1,-1 0-1,0 0 0,-1 1 1,1-1-1,0 0 1,-1 0-1,1 0 1,-1 0-1,1 0 0,-1 0 1,0 0-1,0 0 1,0 0-1,0-1 1,0 1-1,-1 0 0,1 0 1,0-1-1,-1 1 1,1-1-1,-1 1 1,0-1-1,1 0 1,-5 2-1,-1 2 85,0 0-1,-1 0 1,0-1-1,0 0 1,0 0-1,-16 3 1,20-6-421,0 0 0,1 0-1,-2-1 1,1 1 0,0-1 0,0 0 0,-6-1-1,8 0-221,0 1-1,0-1 1,0 1-1,0-1 1,0 0-1,0 0 1,0 0-1,1 0 1,-1 0-1,0 0 1,1-1-1,-1 1 1,1 0-1,-1-1 1,-1-2-1,-10-16-8721</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28.675"/>
    </inkml:context>
    <inkml:brush xml:id="br0">
      <inkml:brushProperty name="width" value="0.025" units="cm"/>
      <inkml:brushProperty name="height" value="0.025" units="cm"/>
      <inkml:brushProperty name="color" value="#AB008B"/>
    </inkml:brush>
  </inkml:definitions>
  <inkml:trace contextRef="#ctx0" brushRef="#br0">1 25 9705,'0'0'19080,"3"11"-18077,18 86 1026,-21-96-2016,0 0 1,0 0-1,0 0 1,1 0 0,-1 0-1,0 0 1,1 0-1,-1 0 1,1-1-1,-1 1 1,1 0-1,-1 0 1,1 0 0,0-1-1,-1 1 1,1 0-1,0 0 1,-1-1-1,1 1 1,0-1-1,0 1 1,0-1 0,0 1-1,0-1 1,-1 0-1,1 1 1,0-1-1,0 0 1,0 1-1,2-1 1,0 0 4,-1-1 0,1 1-1,0-1 1,-1 0 0,1 0 0,0 0-1,-1 0 1,1 0 0,-1 0 0,5-4 0,5-3 30,-1-1 1,-1 0 0,12-13 0,2-5-1,-13 13-18,2 1 1,23-21-1,-36 34-32,0-1 0,1 1 0,-1 0 0,1-1 0,-1 1 0,1 0 0,-1-1 0,1 1 0,-1 0 0,1-1 0,-1 1 0,1 0 0,-1 0 0,1 0 0,0-1 0,-1 1 0,1 0 0,-1 0 0,1 0 0,-1 0 0,1 0 0,0 0 0,-1 0 0,1 0 0,-1 1 0,1-1 0,0 0 0,-1 0 1,1 0-1,-1 1 0,1-1 0,-1 0 0,1 0 0,-1 1 0,1-1 0,-1 1 0,1-1 0,-1 0 0,0 1 0,1-1 0,-1 1 0,0-1 0,1 1 0,-1-1 0,0 1 0,1-1 0,-1 1 0,0-1 0,0 1 0,0-1 0,0 1 0,1 1 0,4 37-136,-4-30 130,2 157 168,1-161-123,5-12-8,5-10-4,18-40-3428,5-33-8067,-25 56 110</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29.364"/>
    </inkml:context>
    <inkml:brush xml:id="br0">
      <inkml:brushProperty name="width" value="0.025" units="cm"/>
      <inkml:brushProperty name="height" value="0.025" units="cm"/>
      <inkml:brushProperty name="color" value="#AB008B"/>
    </inkml:brush>
  </inkml:definitions>
  <inkml:trace contextRef="#ctx0" brushRef="#br0">16 37 12684,'0'0'15193,"-3"8"-14323,-9 29-544,12-36-319,0 0-1,0-1 1,0 1 0,-1 0-1,1 0 1,0 0 0,0-1-1,0 1 1,0 0 0,1 0-1,-1 0 1,0-1 0,0 1 0,0 0-1,1 0 1,-1-1 0,0 1-1,1 0 1,-1-1 0,1 1-1,-1 0 1,0-1 0,1 1-1,0 0 1,-1-1 0,1 1 0,-1-1-1,1 1 1,0-1 0,-1 0-1,1 1 1,0-1 0,-1 1-1,1-1 1,0 0 0,0 0-1,-1 1 1,1-1 0,0 0 0,1 0-1,32 3-88,-31-3 61,1-1 19,-1 1 0,1 0 0,0-1-1,-1 0 1,1 0 0,-1 0 0,1 0 0,-1 0 0,0-1 0,1 0 0,-1 1 0,0-1 0,0-1 0,0 1 0,0 0 0,-1-1 0,1 1 0,-1-1 0,1 0 0,-1 0 0,0 0 0,0 0 0,0 0 0,0 0 0,-1 0 0,0-1 0,1 1 0,-1-1-1,0 1 1,0-1 0,-1 1 0,1-1 0,-1-7 0,-7 52 477,4-27-155,0-1 0,1 0 1,1 1-1,0 0 1,2 19-1,-1-32-315,0 1-1,1-1 1,-1 0 0,1 0-1,-1 0 1,1 0-1,0 0 1,-1 0-1,1 0 1,0 0 0,0 0-1,0 0 1,0 0-1,0 0 1,0 0-1,0-1 1,0 1 0,0 0-1,0-1 1,0 1-1,0-1 1,1 1-1,-1-1 1,0 0 0,0 1-1,1-1 1,-1 0-1,0 0 1,0 0-1,1 0 1,-1 0 0,0 0-1,3-1 1,2 1 6,1-1 1,0 0-1,-1 0 1,0-1-1,10-3 0,11-10 1,-2 0 0,0-2 0,0 0 0,-2-2 0,0-1 0,31-34 0,-41 41-48,-13 13 39,0-1-1,0 1 1,0 0-1,0-1 1,0 1-1,0 0 0,1 0 1,-1-1-1,0 1 1,0 0-1,0 0 1,1-1-1,-1 1 0,0 0 1,0 0-1,1 0 1,-1 0-1,0-1 1,1 1-1,-1 0 0,0 0 1,0 0-1,1 0 1,-1 0-1,0 0 1,1 0-1,-1 0 0,0 0 1,1 0-1,-1 0 1,0 0-1,1 0 1,-1 0-1,0 0 0,1 0 1,-1 0-1,0 0 1,0 0-1,1 0 1,0 1-1,-2 15 226,-15 40 270,11-38-400,7-9-98,10-13 0,18-18 0,-24 18 0,-1 0 0,-1 0 0,0 0 0,1 0 0,0 0 0,0 1 0,0 0 0,1 0 0,-1 0 0,0 1 0,1 0 0,0 0 0,0 0 0,-1 1 0,1 0 0,0 0 0,6 0 0,-10 1 0,-1 1 0,0-1 0,0 1 0,0 0 0,0 0 0,0-1 0,0 1 0,0 0 0,0 0 0,0 0 0,0 0 0,0 0 0,-1 0 0,1 0 0,0 0 0,-1 1 0,1-1 0,-1 0 0,1 0 0,-1 0 0,1 1 0,-1-1 0,0 0 0,0 3 0,5 38 0,-5-37 0,1 26 0,-1-20 0,0-1 0,1 1 0,0-1 0,4 17 0,-5-26 0,0-1 0,0 1 0,1 0 0,-1 0 0,0-1 0,1 1 0,-1 0 0,1 0 0,-1-1 0,1 1 0,-1-1 0,1 1 0,-1 0 0,1-1 0,0 1 0,-1-1 0,1 1 0,0-1 0,0 0 0,-1 1 0,1-1 0,0 0 0,0 1 0,-1-1 0,1 0 0,0 0 0,0 0 0,0 0 0,-1 0 0,1 0 0,0 0 0,0 0 0,0 0 0,-1 0 0,1 0 0,0 0 0,0 0 0,0-1 0,-1 1 0,1 0 0,0-1 0,0 1 0,-1-1 0,1 1 0,0 0 0,-1-1 0,2 0 0,32-28 0,-32 28 0,21-23 0,-10 9 0,0 1 0,1 1 0,0 0 0,1 1 0,1 1 0,32-18 0,-48 29 1,1 0-1,0 0 1,0 0-1,-1 0 1,1 0-1,0 0 1,0 0-1,-1 0 1,1 1-1,0-1 1,0 0-1,-1 0 1,1 1-1,0-1 1,-1 1 0,1-1-1,-1 0 1,1 1-1,0-1 1,-1 1-1,1 0 1,-1-1-1,1 1 1,-1-1-1,0 1 1,1 0-1,-1-1 1,1 1 0,-1 0-1,0 0 1,0-1-1,0 1 1,1 0-1,-1-1 1,0 1-1,0 0 1,0 0-1,0 0 1,0-1-1,0 1 1,0 0-1,0 0 1,-1 0 0,1 50-50,-1-39-27,1-8 644,2 11-4787,-2-15 4006,0 0-1,1 0 0,-1 1 1,0-1-1,0 0 0,1 0 0,-1 1 1,0-1-1,1 0 0,-1 0 1,0 0-1,1 0 0,-1 1 1,0-1-1,1 0 0,-1 0 0,0 0 1,1 0-1,-1 0 0,0 0 1,1 0-1,-1 0 0,0 0 0,1 0 1,-1 0-1,0 0 0,1 0 1,-1 0-1,0 0 0,1-1 1,-1 1-1,0 0 0,1 0 0,-1 0 1,0 0-1,1-1 0,-1 1 1,1 0-1,10-10-6149</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29.741"/>
    </inkml:context>
    <inkml:brush xml:id="br0">
      <inkml:brushProperty name="width" value="0.025" units="cm"/>
      <inkml:brushProperty name="height" value="0.025" units="cm"/>
      <inkml:brushProperty name="color" value="#AB008B"/>
    </inkml:brush>
  </inkml:definitions>
  <inkml:trace contextRef="#ctx0" brushRef="#br0">62 0 18129,'0'0'6518,"-5"13"-4329,-7 21-1404,1 0 0,1 1-1,2 0 1,1 0 0,-1 38 0,8-72-891,1 0 0,-1 0 0,1 0 0,-1 0 1,1 0-1,-1 0 0,1 0 0,0 0 0,0 0 0,-1 0 1,1 0-1,0-1 0,0 1 0,0 0 0,0 0 1,0-1-1,0 1 0,0-1 0,0 1 0,0-1 1,0 1-1,1-1 0,-1 0 0,0 1 0,0-1 1,0 0-1,0 0 0,1 0 0,-1 0 0,0 0 1,2 0-1,51-1-4563,-38 1 3040,-12 0 1576,1 0 1,-1 0 0,0 0-1,1 1 1,-1 0 0,1 0-1,-1 0 1,0 0 0,0 1-1,0-1 1,0 1 0,0 0-1,0 1 1,4 2 0,-6-3 310,0 0 1,0 0-1,-1 0 1,1 1 0,0-1-1,-1 1 1,0-1-1,1 1 1,-1 0-1,0-1 1,0 1 0,0 0-1,-1 0 1,1 0-1,-1-1 1,0 1-1,1 0 1,-1 0 0,-1 0-1,1 0 1,0 0-1,-2 5 1,2-6-81,-1 0 0,1 0 0,-1 1-1,0-1 1,0 0 0,0 0 0,0 0 0,0 0 0,-1 0 0,1 0 0,-1-1-1,1 1 1,-1 0 0,0-1 0,1 1 0,-1-1 0,0 1 0,0-1 0,0 0-1,-4 2 1,2-1 96,-1-1-1,0 1 0,0-1 1,0 0-1,0 0 0,0 0 1,0-1-1,0 0 0,-9-1 1,9 1-411,0-1 0,0 0 1,0 0-1,0 0 0,0-1 1,0 0-1,1 0 0,-1 0 0,-7-5 1,10 6-272,0-1 0,0 1 0,0-1 0,1 1 0,-1-1 0,1 0 0,-1 0 0,1 0 0,-1 0 0,1 0 1,0 0-1,0 0 0,0 0 0,0 0 0,0-1 0,1 1 0,-1 0 0,1-1 0,-1 1 0,1-4 0,0 5 0,0 1 0,0-1 0,0 0 0,0 0 0,0 0 0,0 0-1,0 1 1,0-1 0,1 0 0,-1 0 0,0 0 0,0 1 0,1-1 0,-1 0-1,1 0 1,-1 1 0,0-1 0,1 0 0,0 1 0,-1-1 0,1 0-1,-1 1 1,1-1 0,0 1 0,-1-1 0,1 1 0,0-1 0,0 1 0,-1 0-1,2-1 1,19-5-9889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4:03.819"/>
    </inkml:context>
    <inkml:brush xml:id="br0">
      <inkml:brushProperty name="width" value="0.025" units="cm"/>
      <inkml:brushProperty name="height" value="0.025" units="cm"/>
    </inkml:brush>
  </inkml:definitions>
  <inkml:trace contextRef="#ctx0" brushRef="#br0">84 356 4837,'0'0'8776,"10"-6"-6545,-5 3-1742,44-28 2221,-47 30-2134,1-1 1,-1 0-1,0 0 1,0-1-1,0 1 1,0 0-1,0-1 1,-1 1-1,1-1 1,-1 1-1,2-4 1,-9 4 3159,-24 9-3058,19-1-635,1 1 0,0 0 0,0 1 0,0 0 0,1 1 0,0 0 0,1 0 0,-11 15 0,14-17-48,1-1-1,-1 1 1,1 0-1,1 1 1,-1-1-1,1 1 1,1-1-1,-1 1 1,1 0-1,0 0 1,1 0-1,0 0 1,0 0-1,1 9 1,1-16 7,-1 0 0,0 0 1,1 0-1,-1 0 0,1 0 0,-1 0 1,1 0-1,-1 0 0,1 0 0,0 0 1,0 0-1,-1 0 0,1 0 0,0-1 1,0 1-1,0 0 0,0-1 1,0 1-1,0 0 0,0-1 0,0 1 1,0-1-1,0 0 0,0 1 0,0-1 1,1 0-1,-1 0 0,0 1 1,0-1-1,0 0 0,0 0 0,1 0 1,-1 0-1,0-1 0,0 1 0,0 0 1,2-1-1,3 0 32,0 0 0,0-1 1,-1 1-1,1-1 0,0 0 0,7-5 0,1-2 37,-1-2 0,0 0 0,0 0 0,-1-1 0,-1-1 0,0 0 0,-1 0 0,0-1 0,-1 0 0,0-1 0,-1 0 0,-1 0 0,-1-1 0,0 0 0,-1 0 0,0 0 0,-2-1 0,0 0 0,1-17 0,-20 92-402,15-54 329,1 37-63,0-40 66,0 0 0,1 0 0,-1 0 0,1-1 0,-1 1 0,0 0 0,1 0-1,-1-1 1,1 1 0,0 0 0,-1-1 0,1 1 0,0-1 0,-1 1 0,1 0 0,0-1 0,-1 0 0,1 1 0,0-1 0,0 1 0,0-1 0,0 0 0,-1 0 0,1 1 0,0-1 0,0 0 0,0 0-1,0 0 1,0 0 0,0 0 0,-1 0 0,1 0 0,0 0 0,0 0 0,0-1 0,0 1 0,0 0 0,-1 0 0,1-1 0,0 1 0,0-1 0,0 0 0,8-3 36,-1 0 0,0 0 0,0-1 0,-1-1 1,0 1-1,0-1 0,0 0 0,0-1 0,9-13 0,51-73 245,-58 79-257,12-20-18,-1-1 0,16-39 0,-33 73-7,-1 10 0,-2 16 0,-30 164 0,16-114 0,-7 135 0,20-186 0,0 0 0,2 0 0,1 0 0,2 0 0,0 0 0,11 35 0,-8-42 0,-1 0 0,-1 1 0,0 0 0,-1 0 0,-1 0 0,1 21 0,-4-39 0,0 1 0,0 0 0,0-1 0,0 1 0,0 0 0,0-1 0,0 1 0,0 0 0,0-1 0,0 1 0,0 0 0,-1-1 0,1 1 0,0-1 0,0 1 0,-1 0 0,1-1 0,0 1 0,-1-1 0,1 1 0,-1-1 0,1 1 0,-1-1 0,1 1 0,-1-1 0,1 1 0,-1-1 0,1 0 0,-1 1 0,0-1 0,-20-5 0,16 1 0,0 1 0,0-1 0,0 0 0,0-1 0,-7-8 0,4 0 0,0-1 0,1 1 0,0-1 0,1-1 0,1 1 0,0-1 0,1 0 0,0 0 0,2-1 0,0 1 0,0-1 0,2-22 0,0 26 0,1 1 0,0-1 0,1 0 0,0 1 0,1-1 0,0 1 0,1 0 0,0 0 0,1 0 0,0 1 0,0-1 0,1 1 0,1 1 0,0-1 0,0 1 0,1 0 0,9-8 0,73-48-4190,-58 44 308,10-9-7745</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10.214"/>
    </inkml:context>
    <inkml:brush xml:id="br0">
      <inkml:brushProperty name="width" value="0.025" units="cm"/>
      <inkml:brushProperty name="height" value="0.025" units="cm"/>
    </inkml:brush>
  </inkml:definitions>
  <inkml:trace contextRef="#ctx0" brushRef="#br0">82 86 2114,'0'0'6822,"-9"1"-5935,-3 0-378,-23 4 1043,9-4 4944,118 8-2914,403-26-2290,205 2-711,18-1-20,-635 10-143,69-7-93,-51-1 3171,-102 14-2104,-21 0-1722,9-2-4170,5-3-4137,3-9-3503</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30.098"/>
    </inkml:context>
    <inkml:brush xml:id="br0">
      <inkml:brushProperty name="width" value="0.025" units="cm"/>
      <inkml:brushProperty name="height" value="0.025" units="cm"/>
      <inkml:brushProperty name="color" value="#AB008B"/>
    </inkml:brush>
  </inkml:definitions>
  <inkml:trace contextRef="#ctx0" brushRef="#br0">41 147 5765,'0'0'4794,"9"-6"-299,-3 2-3743,28-20 3416,-33 22-3716,1 0 1,0 0-1,0 0 0,-1 0 1,1-1-1,-1 1 0,1 0 1,-1-1-1,0 1 0,0-1 1,0 1-1,0-1 0,-1 1 1,1-1-1,-1 0 0,1-3 1,-1 6-398,0-1 1,0 1-1,0-1 1,0 1-1,0 0 0,0-1 1,0 1-1,-1-1 1,1 1-1,0 0 1,0-1-1,0 1 1,0 0-1,0-1 1,-1 1-1,1-1 1,0 1-1,0 0 1,-1-1-1,1 1 1,0 0-1,-1 0 1,1-1-1,0 1 1,-1 0-1,1 0 1,0-1-1,-1 1 1,1 0-1,0 0 1,-1 0-1,1 0 1,-1 0-1,0-1 1,-18 5 385,-15 15-566,27-12 117,0 0 1,1 0 0,0 1 0,-6 11 0,2 10-68,10-28 69,0 0-1,1 0 0,-1-1 1,0 1-1,0 0 0,0 0 1,1 0-1,-1 0 0,0-1 1,1 1-1,-1 0 0,1 0 0,-1-1 1,1 1-1,-1 0 0,1-1 1,-1 1-1,1-1 0,0 1 1,-1 0-1,1-1 0,0 1 1,-1-1-1,1 0 0,0 1 0,0-1 1,-1 0-1,3 1 0,16 3-512,0-1 0,0-1-1,1-1 1,-1 0-1,33-4 1,4 1-422,-15 0 375,-29 1 705,1 0-1,-1 1 0,1 0 0,0 1 0,-1 0 1,1 1-1,-1 0 0,14 5 0,-33-11 235,1-1 1,0 0-1,1-1 0,0 1 1,-1-1-1,2 0 0,-1 0 0,1 0 1,-7-12-1,-1-4 1025,-18-46 0,29 67-1491,1 1 0,0-1 0,-1 0 0,1 0 0,0 1-1,0-1 1,0 0 0,0 0 0,0 1 0,0-1 0,0 0 0,0 0 0,0 1 0,0-1 0,0 0-1,0 0 1,0 1 0,0-1 0,1 0 0,-1 0 0,0 1 0,1-1 0,-1 0 0,0 1 0,1-1 0,-1 1-1,1-1 1,-1 0 0,1 1 0,-1-1 0,1 1 0,0-1 0,-1 1 0,1 0 0,0-1 0,-1 1-1,1-1 1,0 1 0,-1 0 0,1 0 0,0-1 0,0 1 0,-1 0 0,1 0 0,0 0 0,0 0 0,-1 0-1,1 0 1,0 0 0,1 0 0,7-2-2152,14-5-6841</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30.661"/>
    </inkml:context>
    <inkml:brush xml:id="br0">
      <inkml:brushProperty name="width" value="0.025" units="cm"/>
      <inkml:brushProperty name="height" value="0.025" units="cm"/>
      <inkml:brushProperty name="color" value="#AB008B"/>
    </inkml:brush>
  </inkml:definitions>
  <inkml:trace contextRef="#ctx0" brushRef="#br0">270 12 15471,'0'0'7158,"-10"-3"-4627,5 1-2353,0 0 0,0 1 0,0 0 1,0 0-1,-1 0 0,1 1 0,0 0 0,0 0 1,0 0-1,-1 1 0,1-1 0,0 1 0,0 0 1,0 1-1,0-1 0,0 1 0,0 0 0,0 0 1,1 1-1,-7 3 0,-10 7 32,-1 1 0,-27 24 0,44-34-207,0 0 0,1 0-1,-1 0 1,1 1 0,0 0-1,0 0 1,1 0 0,0 0-1,0 0 1,0 1-1,0 0 1,1-1 0,0 1-1,0 0 1,-2 12 0,5-16-13,-1-1 0,1 1-1,-1-1 1,1 0 0,0 1 0,-1-1 0,1 0 0,0 1 0,0-1 0,0 0 0,0 0 0,0 0 0,0 1 0,0-1 0,1-1 0,-1 1 0,0 0 0,1 0-1,-1 0 1,0-1 0,1 1 0,-1 0 0,1-1 0,-1 0 0,1 1 0,-1-1 0,3 0 0,56 11-196,-39-8 48,-15-1 225,12 1-332,0 1-1,0 1 1,26 11 0,-41-15 236,0 0-1,-1 0 1,1 0 0,0 0 0,-1 1-1,0-1 1,1 1 0,-1-1 0,0 1-1,0 0 1,0 0 0,0 0 0,0 0-1,0 0 1,-1 1 0,1-1 0,-1 0-1,1 1 1,-1-1 0,0 1 0,0 0-1,0-1 1,0 1 0,0 0 0,-1-1-1,1 1 1,-1 0 0,0 0 0,0 0-1,0-1 1,0 1 0,-1 3 0,-1-1 145,-1 1 1,0-1 0,0-1 0,0 1 0,-1 0 0,1-1 0,-1 0-1,0 0 1,0 0 0,-1 0 0,1 0 0,-1-1 0,-8 5 0,0 0-125,0-1 0,0-1 0,-1 0 0,-16 5 0,28-10-182,1-1 0,-1 1 0,1 0 1,-1-1-1,0 0 0,1 1 0,-1-1 1,1 0-1,-1 0 0,0 0 0,1 0 1,-1 0-1,1 0 0,-1 0 0,0 0 1,1-1-1,-1 1 0,-2-2 0,3 0-468,0 0-1,0 0 0,0 1 1,0-1-1,1 0 1,-1 0-1,1 0 0,0-1 1,-1 1-1,1 0 0,0 0 1,0 0-1,0 0 1,1-4-1,1-29-8336</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31.081"/>
    </inkml:context>
    <inkml:brush xml:id="br0">
      <inkml:brushProperty name="width" value="0.025" units="cm"/>
      <inkml:brushProperty name="height" value="0.025" units="cm"/>
      <inkml:brushProperty name="color" value="#AB008B"/>
    </inkml:brush>
  </inkml:definitions>
  <inkml:trace contextRef="#ctx0" brushRef="#br0">33 1 14061,'0'0'8670,"-2"7"-8595,-6 12-85,-10 29 3297,16-24-2600,0 0 0,1 1 0,2 0 0,0-1 0,9 47 0,-9-67-632,3 26 397,2-1 0,1 1 0,14 36 0,-21-64-443,1-1-1,-1 1 1,1-1 0,0 0 0,-1 1 0,1-1 0,0 0 0,0 1 0,0-1 0,0 0 0,0 0 0,0 0 0,0 1-1,0-1 1,0-1 0,1 1 0,-1 0 0,0 0 0,1 0 0,-1-1 0,0 1 0,1 0 0,-1-1 0,1 0-1,2 1 1,-2-1 11,1-1-1,-1 1 0,1-1 0,-1 1 1,1-1-1,-1 0 0,0 0 1,0 0-1,0-1 0,1 1 0,-1 0 1,0-1-1,0 0 0,2-2 0,8-8-1,-1-1-1,0-1 0,13-22 1,-21 31-96,8-13-38,-10 14 98,1 0 0,0 0 0,0 1 0,0-1 0,1 0 0,-1 1 1,1 0-1,0 0 0,0 0 0,0 0 0,5-4 0,-7 14-9,1-1 1,-1 1-1,0-1 0,-1 0 1,0 11-1,0 196 374,21-240-7554,-9-1 417,2-8-4506</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31.743"/>
    </inkml:context>
    <inkml:brush xml:id="br0">
      <inkml:brushProperty name="width" value="0.025" units="cm"/>
      <inkml:brushProperty name="height" value="0.025" units="cm"/>
      <inkml:brushProperty name="color" value="#AB008B"/>
    </inkml:brush>
  </inkml:definitions>
  <inkml:trace contextRef="#ctx0" brushRef="#br0">75 66 16271,'-5'10'3705,"2"-5"-3399,-42 83 6124,41-78-5913,0-1 1,1 1-1,0 0 0,1 0 1,0 0-1,0 0 1,1 1-1,0 15 0,1-26-512,0 1-1,0 0 0,0 0 0,1 0 0,-1 0 1,0 0-1,0 0 0,0-1 0,1 1 0,-1 0 1,1 0-1,-1 0 0,0-1 0,1 1 1,-1 0-1,1-1 0,0 1 0,-1 0 0,1-1 1,-1 1-1,1 0 0,0-1 0,0 1 0,-1-1 1,1 0-1,0 1 0,1 0 0,0-1 14,0 0-1,0 0 1,0 1-1,0-1 1,0-1-1,0 1 1,0 0-1,0 0 0,0-1 1,0 1-1,4-2 1,-1-1 60,1 1 1,-1-1-1,1 0 1,-1 0-1,0 0 1,0-1-1,7-7 1,-2-1-4,-1 0-1,0-1 1,8-15 0,-14 23-79,-1 0 0,0 0 0,0 0 0,0 0-1,0 0 1,-1-1 0,0 1 0,0 0 0,-1-1 0,1 1 0,-1-1 0,-1-8-1,1 14 3,0-1-1,-1 0 0,1 0 0,0 1 1,0-1-1,-1 0 0,1 0 0,0 1 1,-1-1-1,1 0 0,-1 1 0,1-1 1,-1 0-1,1 1 0,-1-1 0,1 1 0,-1-1 1,1 1-1,-1-1 0,0 1 0,1-1 1,-1 1-1,0 0 0,0-1 0,1 1 1,-1 0-1,0 0 0,0-1 0,1 1 1,-1 0-1,0 0 0,0 0 0,0 0 0,1 0 1,-1 0-1,0 0 0,0 0 0,0 1 1,1-1-1,-1 0 0,-1 1 0,0-1-3,0 1 0,0-1 0,0 1 0,0 0 0,1 0 0,-1 0-1,0 0 1,0 0 0,1 1 0,-1-1 0,0 0 0,1 1 0,-1-1-1,-1 3 1,1-1 20,1 1-1,-1-1 1,0 1-1,1-1 1,0 1-1,0 0 1,0 0-1,0 0 1,0-1 0,1 1-1,0 0 1,0 0-1,0 0 1,0 4-1,1-6-7,-1-1-1,1 1 1,0-1 0,-1 0-1,1 1 1,0-1 0,0 0-1,0 1 1,-1-1-1,1 0 1,1 0 0,-1 0-1,0 1 1,0-1 0,0-1-1,1 1 1,-1 0 0,0 0-1,1 0 1,-1-1-1,1 1 1,-1-1 0,1 1-1,-1-1 1,1 1 0,-1-1-1,1 0 1,-1 0 0,1 0-1,-1 0 1,1 0-1,0 0 1,-1 0 0,1 0-1,1-1 1,2-1-6,0 1 0,-1-1 0,1 0 0,0 0 0,-1 0 0,0-1 0,0 0 0,1 0 0,-2 0 0,1 0 0,0 0 0,-1-1 0,1 0 0,-1 1 0,0-1 0,0 0 0,0-1 0,2-6 0,7-11 0,-1-1 0,10-28 0,-21 50 0,3-7 0,5-16 0,-5 20 0,-3 15 0,-16 79 0,11-68 0,0 0 0,2 1 0,-1 25 0,8-40 0,6-14 0,7-15 0,3-13 0,-2 0 0,-2-1 0,23-69 0,-41 117 0,1 1 0,1-1 0,2 27 0,0 0 0,-3-10 0,0-22 0,0 0 0,0 0 0,1 0 0,1 0 0,-1 1 0,1-1 0,1 0 0,4 14 0,-6-21-64,0 0 0,1 0 0,-1 0 0,1 0 0,0-1 0,-1 1 0,1 0 0,-1-1 1,1 1-1,0 0 0,0-1 0,-1 1 0,1-1 0,0 1 0,0-1 0,0 1 0,0-1 0,-1 0 0,1 1 0,0-1 0,0 0 0,0 0 0,0 0 0,0 0 1,0 0-1,0 0 0,0 0 0,0 0 0,0 0 0,0 0 0,0 0 0,0 0 0,-1-1 0,1 1 0,0 0 0,0-1 0,0 1 0,0-1 0,0 1 0,-1-1 0,1 1 1,0-1-1,1-1 0,2-1-736,0-1 0,0 1 0,-1-1 0,1 0 0,-1 0 0,5-8 0,11-23-5916,0-8-2402</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32.094"/>
    </inkml:context>
    <inkml:brush xml:id="br0">
      <inkml:brushProperty name="width" value="0.025" units="cm"/>
      <inkml:brushProperty name="height" value="0.025" units="cm"/>
      <inkml:brushProperty name="color" value="#AB008B"/>
    </inkml:brush>
  </inkml:definitions>
  <inkml:trace contextRef="#ctx0" brushRef="#br0">113 1 14286,'0'0'5471,"-5"11"-2604,-11 26-1599,3 2 0,1-1 0,1 2 0,3 0-1,1 0 1,2 0 0,0 58 0,5-96-1283,-1 0 1,1 0-1,0 0 0,0 0 0,1 0 1,-1-1-1,0 1 0,1 0 1,-1 0-1,1 0 0,-1-1 0,1 1 1,0 0-1,0 0 0,0-1 1,0 1-1,2 1 0,-2-2-14,0-1 0,-1 1 0,1-1 0,0 1 0,0-1 0,0 0 0,0 1 0,0-1 0,1 0 0,-1 0 0,0 0 0,0 0 0,0 0 0,0 0 0,0 0-1,0 0 1,0 0 0,0 0 0,0-1 0,0 1 0,0 0 0,1-2 0,9-3-328,-2-1-1,1 0 0,-1-1 1,15-12-1,-3 2-327,-18 14 360,0 1-1,1 0 1,-1 0 0,1 0-1,0 0 1,-1 1 0,1 0-1,0-1 1,0 1 0,0 0 0,0 1-1,0-1 1,0 1 0,0 0-1,0 0 1,6 1 0,-9-1 351,0 1 0,-1 0 0,1 0 0,0 0 0,0 0 0,-1 0 1,1 0-1,0 1 0,-1-1 0,1 0 0,-1 0 0,1 0 0,-1 1 1,0-1-1,0 0 0,1 0 0,-1 1 0,0-1 0,0 0 0,0 0 1,0 1-1,-1-1 0,1 0 0,0 0 0,0 1 0,-1-1 0,0 1 0,-10 37 1661,4-27-1237,0-1 0,-1 1 0,-1-2 0,0 1-1,0-1 1,-1 0 0,-14 10 0,17-14-225,0-1-1,0 0 1,-1 0-1,1-1 1,-1 0-1,0 0 1,0-1-1,0 0 1,-1 0-1,1-1 1,-1 0-1,-13 1 1,21-3-312,0 0 0,1 0 0,-1 0 0,0 0 0,1-1 0,-1 1-1,1 0 1,-1 0 0,0 0 0,1-1 0,-1 1 0,1 0 0,-1-1 0,1 1 0,-1 0 0,1-1 0,-1 1 0,1-1 0,-1 1-1,1-1 1,-1 1 0,1-1 0,0 1 0,-1-1 0,1 1 0,0-1 0,0 1 0,-1-1 0,1 0 0,0 1 0,0-1 0,0 0 0,0 1-1,-1-1 1,1 1 0,0-1 0,0 0 0,1 1 0,-1-1 0,0 0 0,0 1 0,0-1 0,0 1 0,0-1 0,1 0 0,-1 1-1,0-1 1,0 1 0,1-1 0,-1 1 0,1-1 0,0 0 0,19-32-8548,0 12-536</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32.917"/>
    </inkml:context>
    <inkml:brush xml:id="br0">
      <inkml:brushProperty name="width" value="0.025" units="cm"/>
      <inkml:brushProperty name="height" value="0.025" units="cm"/>
      <inkml:brushProperty name="color" value="#AB008B"/>
    </inkml:brush>
  </inkml:definitions>
  <inkml:trace contextRef="#ctx0" brushRef="#br0">1 29 4420,'0'0'23398,"2"-7"-22383,2-5-776,1 2 561,3 34-513,-7-18-338,38 157-19,-25-95 777,3 0 0,37 93-1,-54-159-688,1 0 0,0 0 0,-1 0-1,1-1 1,0 1 0,0 0-1,0 0 1,0 0 0,0-1 0,1 1-1,-1-1 1,1 1 0,-1-1 0,1 1-1,-1-1 1,1 0 0,0 0-1,-1 0 1,1 0 0,0 0 0,0 0-1,0 0 1,0 0 0,3 0 0,-6-27-11296,0 21 8660,-2-11-4333</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33.403"/>
    </inkml:context>
    <inkml:brush xml:id="br0">
      <inkml:brushProperty name="width" value="0.025" units="cm"/>
      <inkml:brushProperty name="height" value="0.025" units="cm"/>
      <inkml:brushProperty name="color" value="#AB008B"/>
    </inkml:brush>
  </inkml:definitions>
  <inkml:trace contextRef="#ctx0" brushRef="#br0">186 172 6086,'0'0'15545,"-1"-8"-12166,1 5-3266,0 1 0,0 0-1,-1 0 1,1 0-1,0 0 1,-1 0 0,0-1-1,1 1 1,-1 0-1,0 0 1,0 0 0,0 1-1,0-1 1,-1 0-1,1 0 1,0 1 0,-1-1-1,1 0 1,-1 1-1,0-1 1,0 1 0,1 0-1,-1 0 1,0 0-1,0 0 1,0 0 0,0 0-1,0 0 1,0 0-1,0 1 1,0-1 0,-1 1-1,1 0 1,0 0-1,0-1 1,0 1 0,0 1-1,-1-1 1,1 0-1,0 0 1,0 1 0,0-1-1,0 1 1,0 0-1,0 0 1,0 0 0,0 0-1,0 0 1,0 0-1,0 0 1,0 0 0,1 1-1,-4 2 1,-3 4-41,0-1 1,1 1-1,-1 0 1,2 1-1,-1 0 1,1 0-1,0 0 1,1 1-1,0 0 1,1 0-1,-5 14 1,5-11 16,0 1 1,1 0 0,0 0-1,2 0 1,-1 1-1,2-1 1,-1 0-1,3 18 1,-1-31-90,-1 1 0,0 0 0,1 0 0,-1-1 0,1 1 0,0 0 0,-1-1 0,1 1 0,0-1 0,0 1 0,0-1 0,0 1 0,0-1 0,1 1 0,-1-1 0,0 0 0,1 0 0,-1 0 0,0 0 0,1 0 0,-1 0 0,1 0 0,0 0 0,-1-1 0,1 1 0,0 0 0,-1-1 0,1 1 0,0-1 0,0 0 0,0 0 0,-1 0 0,1 0 0,0 0 0,0 0 0,-1 0 0,4-1 0,2 0 0,-1 0 0,0-1 0,0 0 0,0 0 0,0 0 0,0 0 0,-1-1 0,1 0 0,7-6 0,3-5 0,-1-1 0,0 0 0,-2-1 0,1-1 0,-2 0 0,0-1 0,-2 0 0,1-1 0,-2 0 0,-1 0 0,0-1 0,-2 0 0,0-1 0,-1 0 0,-1 1 0,-1-1 0,-1 0 0,-1-27 0,-5 25 0,-6 31 0,-7 37 0,9-5 0,2 1 0,2 0 0,1 0 0,6 75 0,-3-112-147,1 1-1,0-1 1,0 0 0,0 1-1,1-1 1,-1 0 0,5 8 0,-4-10-155,-1 0 1,1 0 0,-1 0 0,1 0 0,0 0 0,0 0-1,-1 0 1,2-1 0,-1 1 0,0-1 0,0 1-1,0-1 1,1 0 0,2 1 0,14 0-8096</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34.026"/>
    </inkml:context>
    <inkml:brush xml:id="br0">
      <inkml:brushProperty name="width" value="0.025" units="cm"/>
      <inkml:brushProperty name="height" value="0.025" units="cm"/>
      <inkml:brushProperty name="color" value="#AB008B"/>
    </inkml:brush>
  </inkml:definitions>
  <inkml:trace contextRef="#ctx0" brushRef="#br0">104 0 18738,'0'0'12363,"-3"14"-11877,-8 50-93,4 0 1,-1 103-1,8-165-396,0-1 0,0 0 0,0 0 0,0 1 0,1-1 0,-1 0 0,0 0-1,1 0 1,-1 1 0,0-1 0,1 0 0,0 0 0,-1 0 0,1 0 0,0 0 0,-1 0 0,1 0 0,0 0 0,0 0 0,0 0 0,0 0-1,0-1 1,2 2 0,-1-1-12,1 0-1,-1 0 1,0-1-1,1 1 1,-1-1-1,1 1 1,-1-1-1,1 0 1,0 0-1,-1-1 1,5 1-1,8-4-110,0 0 1,0-1-1,19-8 1,-15 5-37,12 3-400,-30 5 566,0 0-1,-1 0 1,1 1 0,-1-1 0,1 0 0,-1 0 0,1 1-1,-1-1 1,1 1 0,-1-1 0,1 0 0,-1 1 0,1-1 0,-1 1-1,1-1 1,-1 1 0,0-1 0,1 1 0,-1-1 0,0 1-1,0-1 1,1 1 0,-1 0 0,0-1 0,0 1 0,0-1 0,0 1-1,0 0 1,1-1 0,-1 1 0,0-1 0,-1 1 0,1 0-1,0-1 1,0 1 0,0 0 0,0-1 0,0 1 0,-1-1 0,1 1-1,0-1 1,0 1 0,-1 0 0,1 0 0,-3 3 52,1 1 0,0-1 0,-1 0 0,0 0 0,0 0 0,0 0 0,-1 0 0,1 0 0,-1-1 0,0 0 0,0 0 0,0 0 0,-8 4 0,-61 28 473,66-31-529,-1-1 0,1 0 0,-1 0 0,0-1 0,0 0 0,0 0 0,0-1 0,-1 0 0,1 0 0,0-1 0,0 0 0,-15-2 0,22 1-66,0 1-1,0-1 1,0 1-1,0-1 1,0 0-1,1 1 1,-1-1 0,0 0-1,0 0 1,0 1-1,1-1 1,-1 0 0,0 0-1,1 0 1,-1 0-1,1 0 1,-1 0-1,1 0 1,-1 0 0,1 0-1,0 0 1,-1 0-1,1 0 1,0 0-1,0-1 1,0 1 0,0 0-1,0 0 1,0 0-1,0 0 1,0 0 0,1 0-1,-1 0 1,0-1-1,1 1 1,-1 0-1,0 0 1,2-1 0,0-3-710,0 1 1,0-1 0,0 1 0,1 0-1,0 0 1,0 0 0,4-6 0,24-15-7313</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34.368"/>
    </inkml:context>
    <inkml:brush xml:id="br0">
      <inkml:brushProperty name="width" value="0.025" units="cm"/>
      <inkml:brushProperty name="height" value="0.025" units="cm"/>
      <inkml:brushProperty name="color" value="#AB008B"/>
    </inkml:brush>
  </inkml:definitions>
  <inkml:trace contextRef="#ctx0" brushRef="#br0">11 144 12908,'0'0'5189,"10"3"-1521,-1 0-2985,0 0 569,0 0 0,0-1 0,0 0 0,16 0 0,-22-2-1038,1 0-1,-1 0 1,1 0-1,-1-1 1,0 0 0,1 0-1,-1 0 1,0 0 0,1 0-1,-1 0 1,0-1 0,0 0-1,0 1 1,0-1-1,-1 0 1,1-1 0,0 1-1,3-5 1,-2 3-214,0-1 0,0 0 0,-1 0 0,0 0 0,0 0 0,0-1 0,0 1 0,-1-1 0,0 0 0,0 0 0,-1 0 0,1 0 0,-1 0 0,-1 0 0,1 0 0,-1 0 0,0-8 0,-1 13 0,0-1 0,0 0 0,0 1 0,0-1 0,0 1 0,0 0 0,0-1 0,0 1 0,-1 0 0,1-1 0,-1 1 0,1 0 0,-1 0 0,1 0 0,-1 1 0,1-1 0,-1 0 0,0 0 0,1 1 0,-1-1 0,0 1 0,0 0 0,1-1 0,-1 1 0,0 0 0,0 0 0,0 0 0,-2 0 0,-1 0 0,0 0 0,1 1 0,-1-1 0,0 1 0,0 0 0,0 0 0,1 0 0,-1 1 0,-8 3 0,6 0 0,0 1 0,1 0 0,0 0 0,0 1 0,0 0 0,1 0 0,0 0 0,0 0 0,1 1 0,-1 0 0,2 0 0,-1 0 0,-3 17 0,3-12 0,0 0 0,2 0 0,0 1 0,0 0 0,1-1 0,1 1 0,0 0 0,4 18 0,-3-27-294,0-1 0,1 1 0,-1 0 0,1-1 0,0 0 0,1 1 0,-1-1 0,1 0 0,0 0-1,0 0 1,4 4 0,-3-4-795,0 0-1,1 0 0,-1 0 1,1-1-1,0 0 1,0 0-1,1 0 0,9 4 1,8-2-14884</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34.741"/>
    </inkml:context>
    <inkml:brush xml:id="br0">
      <inkml:brushProperty name="width" value="0.025" units="cm"/>
      <inkml:brushProperty name="height" value="0.025" units="cm"/>
      <inkml:brushProperty name="color" value="#AB008B"/>
    </inkml:brush>
  </inkml:definitions>
  <inkml:trace contextRef="#ctx0" brushRef="#br0">2 69 13805,'0'-8'5093,"-1"-22"-2491,1 29-2373,-1 0 0,1 0 0,0-1 0,0 1 0,0 0-1,0 0 1,0-1 0,1 1 0,-1 0 0,0 0 0,0 0 0,1-1-1,-1 1 1,1 0 0,-1 0 0,1 0 0,-1 0 0,1 0 0,0 0-1,0 0 1,-1 0 0,1 0 0,0 0 0,0 0 0,0 1 0,2-2 0,-2 2-164,0 1 1,0-1-1,0 1 1,0-1-1,0 1 1,-1 0-1,1-1 1,0 1-1,0 0 1,0 0-1,-1-1 1,1 1-1,0 0 1,-1 0-1,1 0 1,-1 0-1,1 0 1,-1 0-1,0 0 1,1 0-1,-1 0 1,0 0-1,0 2 1,8 32 641,-7-28-397,7 53 399,-3 0 1,-4 86-1,0-41-339,-1-104-381,0 0 1,0 0-1,0 0 1,0 0-1,0-1 1,1 1-1,-1 0 1,0 0-1,0 0 1,1 0-1,-1 0 1,1-1-1,-1 1 1,1 0-1,-1 0 1,1-1-1,0 1 1,-1 0-1,1-1 1,0 1-1,-1-1 1,1 1-1,0-1 1,0 1-1,0-1 1,-1 1-1,1-1 1,0 0 0,0 0-1,0 1 1,0-1-1,0 0 1,0 0-1,0 0 1,0 0-1,-1 0 1,1 0-1,0 0 1,0 0-1,0 0 1,0 0-1,0-1 1,0 1-1,1-1 1,4 0-275,0-1 0,-1 0 0,1 0 0,-1-1 0,1 1 1,4-5-1,5-3-2319,0-1 0,-1-1 0,15-18 0,5-11-6134</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16.359"/>
    </inkml:context>
    <inkml:brush xml:id="br0">
      <inkml:brushProperty name="width" value="0.025" units="cm"/>
      <inkml:brushProperty name="height" value="0.025" units="cm"/>
    </inkml:brush>
  </inkml:definitions>
  <inkml:trace contextRef="#ctx0" brushRef="#br0">6948 511 8712,'-169'-38'4988,"-83"-37"-3388,162 46-1579,-249-68 777,-5 15 0,-2 15 0,-616-40 1,425 92-543,-980 98 0,721 33-80,561-68-88,-308 105 0,452-121-32,3 4 0,-139 78-1,189-92-12,1 2-1,1 2 1,1 1-1,2 2 1,1 1 0,1 2-1,1 1 1,-25 37-1,44-53 83,0 1 1,1 0-1,1 0 0,1 1 0,0 0 0,2 1 1,0 0-1,1 0 0,1 0 0,-2 30 0,5-35-114,1 0-1,1 1 0,1-1 1,0 0-1,0 0 0,2 0 1,0-1-1,1 1 0,0-1 1,1 0-1,1 0 0,0-1 1,0 1-1,17 19 0,4 0 18,1-2 0,2 0 1,2-2-1,0-2 0,72 46 0,-26-27 48,151 63 0,-106-63-19,2-5 0,1-6 0,136 20 0,400 29 116,-568-74-137,2144 97 498,-1759-131-488,776-142-1,-760 62-26,-363 69-60,211-87-1,-294 101 21,-2-2 0,0-3 0,-1-1 0,77-61 0,-109 76 173,-1 0 0,0-2 1,-1 0-1,-1 0 0,0-1 0,0 0 0,-2-1 1,0-1-1,-1 0 0,-1 0 0,0 0 0,-1-1 0,-1 0 1,-1-1-1,0 1 0,3-38 0,-7 38-53,-2 0-1,0-1 1,0 1 0,-2 0-1,0 0 1,-1 0 0,-1 1-1,-1 0 1,0-1-1,-2 2 1,1-1 0,-2 1-1,0 0 1,-1 1 0,-1 0-1,0 1 1,-1 0-1,-25-22 1,0 2 52,-1 2 1,-2 1-1,-1 3 0,-69-36 1,-186-72-4494,239 113 1745,-14-9-3558</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35.222"/>
    </inkml:context>
    <inkml:brush xml:id="br0">
      <inkml:brushProperty name="width" value="0.025" units="cm"/>
      <inkml:brushProperty name="height" value="0.025" units="cm"/>
      <inkml:brushProperty name="color" value="#AB008B"/>
    </inkml:brush>
  </inkml:definitions>
  <inkml:trace contextRef="#ctx0" brushRef="#br0">108 0 15791,'0'0'6038,"-10"13"-3615,6-7-2261,-15 18 1380,-25 45 1,40-61-1370,-1 0 0,2 0 0,-1 0 1,1 0-1,0 0 0,1 1 0,0 0 1,0-1-1,1 1 0,0 0 0,1 0 1,0 11-1,0-19-166,1-1 1,-1 1 0,1-1-1,-1 1 1,1 0-1,-1-1 1,1 0-1,0 1 1,-1-1 0,1 1-1,-1-1 1,1 0-1,0 1 1,0-1-1,-1 0 1,1 1 0,0-1-1,-1 0 1,1 0-1,0 0 1,0 0-1,-1 0 1,1 0 0,0 0-1,0 0 1,-1 0-1,1 0 1,0 0-1,0-1 1,-1 1 0,1 0-1,0 0 1,-1-1-1,1 1 1,0 0-1,-1-1 1,1 1 0,0-1-1,-1 1 1,2-2-1,28-16 329,-22 10-381,-1 0 1,0 0 0,0-1 0,0 0-1,-1 0 1,-1 0 0,1-1 0,-2 0-1,1 0 1,-1-1 0,-1 1-1,0-1 1,0 0 0,-1 0 0,-1 1-1,1-13 1,-2 23 41,0-1 1,0 1-1,0-1 1,1 1-1,-1 0 0,0-1 1,0 1-1,0 0 1,0-1-1,0 1 0,0 0 1,0-1-1,0 1 1,0 0-1,0-1 0,-1 1 1,1 0-1,0-1 1,0 1-1,0 0 0,0-1 1,-1 1-1,1 0 0,0-1 1,0 1-1,0 0 1,-1-1-1,1 1 0,0 0 1,0 0-1,-1 0 1,1-1-1,0 1 0,-1 0 1,1 0-1,0 0 1,-1 0-1,1-1 0,0 1 1,-1 0-1,1 0 1,0 0-1,-1 0 0,1 0 1,0 0-1,-1 0 1,1 0-1,-1 0 0,1 0 1,0 0-1,-1 0 0,1 0 1,0 1-1,-1-1 1,1 0-1,0 0 0,-1 0 1,1 0-1,0 1 1,-1-1-1,1 0 0,0 0 1,0 0-1,-1 1 1,-17 19-144,9 0 528,2-1 1,0 1-1,1 0 1,1 0-1,1 1 0,1 0 1,-1 38-1,3-58-375,1 0 0,0 0 0,0 0 0,0 0 0,0 0-1,0 0 1,0 0 0,0 0 0,0 0 0,0 0 0,1 0 0,-1 0 0,0 0 0,1 0 0,-1 0 0,0 0 0,1 0-1,0-1 1,-1 1 0,1 0 0,-1 0 0,1 0 0,0-1 0,-1 1 0,1 0 0,0 0 0,0-1 0,0 1-1,0-1 1,-1 1 0,1-1 0,0 1 0,0-1 0,0 0 0,0 1 0,0-1 0,0 0 0,0 0 0,0 0 0,0 0-1,0 0 1,0 0 0,0 0 0,0 0 0,0 0 0,0 0 0,0 0 0,0-1 0,2 0 0,2 0-3,1-2 0,-1 1 0,0-1 0,1 1 0,-1-1 1,0-1-1,6-5 0,5-7-159,-1-1 1,0 0-1,-1-2 1,-1 1-1,-1-2 0,-1 1 1,12-28-1,-20 40 148,-4 16 2,0-1 0,0 1-1,1 0 1,0-1 0,0 1 0,3 10-1,-2-12 16,-1-4-30,0-1 0,0 0 0,1 1 0,-1-1 1,1 0-1,0 1 0,0-1 0,0 0 0,0 0 0,0 0 0,0 0 0,0 0 0,0 0 0,1 0 0,-1 0 0,1-1 0,0 1 0,-1 0 0,1-1 0,0 1 0,0-1 0,0 0 0,0 0 0,0 0 0,0 0 0,1 0 0,-1 0 0,0 0 0,0-1 0,1 1 0,-1-1 0,0 0 0,1 1 0,-1-1 0,0 0 0,1 0 0,-1-1 0,0 1 0,1 0 0,-1-1 0,0 0 0,0 1 0,1-1 0,-1 0 0,0 0 0,0 0 0,0 0 0,0-1 0,0 1 0,3-3 0,-2 1-452,-1 0 0,0 0 0,0 0 0,0 0 0,0 0 0,0-1 0,-1 1 0,1 0-1,0-5 1,3-33-10064,-4 26 3676</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36.062"/>
    </inkml:context>
    <inkml:brush xml:id="br0">
      <inkml:brushProperty name="width" value="0.025" units="cm"/>
      <inkml:brushProperty name="height" value="0.025" units="cm"/>
      <inkml:brushProperty name="color" value="#AB008B"/>
    </inkml:brush>
  </inkml:definitions>
  <inkml:trace contextRef="#ctx0" brushRef="#br0">56 133 13325,'0'0'15871,"-8"0"-15669,5 0-137,1 0-40,0 0-1,0 0 1,0-1-1,-1 2 1,1-1-1,0 0 1,0 0 0,0 1-1,0-1 1,0 1-1,0-1 1,0 1-1,0 0 1,0 0-1,0 0 1,0 0-1,0 0 1,0 0-1,-1 2 1,3-3-33,0 0 0,0 0 0,-1 0 1,1 0-1,0 1 0,0-1 1,0 0-1,0 0 0,0 0 0,0 0 1,-1 0-1,1 0 0,0 0 0,0 0 1,0 1-1,0-1 0,0 0 1,0 0-1,0 0 0,0 0 0,0 0 1,-1 0-1,1 1 0,0-1 0,0 0 1,0 0-1,0 0 0,0 0 0,0 1 1,0-1-1,0 0 0,0 0 1,0 0-1,0 0 0,0 0 0,0 1 1,0-1-1,0 0 0,1 0 0,-1 0 1,0 0-1,0 0 0,0 1 1,0-1-1,0 0 0,0 0 0,0 0 1,0 0-1,0 0 0,1 0 0,-1 1 1,0-1-1,0 0 0,0 0 1,0 0-1,0 0 0,0 0 0,1 0 1,-1 0-1,0 0 0,0 0 0,0 0 1,0 0-1,1 0 0,13-7-1004,14-16-1167,-25 20 2132,-1 1 0,0-1 0,0-1 1,0 1-1,0 0 0,0 0 1,0-1-1,-1 1 0,0-1 0,0 1 1,0-1-1,0 0 0,0 1 1,-1-1-1,0-5 0,-12 21 1184,8-2-968,0 0-1,1 1 1,0 0-1,1 0 0,1-1 1,-1 1-1,2 0 1,-1 0-1,2 0 1,-1 0-1,2 0 1,-1 0-1,1 0 1,1 0-1,0-1 1,1 1-1,0-1 0,0 0 1,1 0-1,0 0 1,1-1-1,0 0 1,1 0-1,0 0 1,0-1-1,9 8 1,-2-2-50,40 46-1156,-52-56 1031,0-1 1,1 0-1,-1 0 0,-1 1 1,1-1-1,0 1 0,-1-1 1,0 1-1,0 0 0,0-1 1,0 1-1,-1 0 0,1 0 1,-1 0-1,0 0 0,0 0 1,-1 4-1,0-7 84,0 0 1,1 0-1,-1 0 1,0 0-1,0 0 1,0 0-1,0 0 1,0-1-1,-1 1 0,1 0 1,0-1-1,0 1 1,0-1-1,-1 1 1,1-1-1,0 0 1,-1 1-1,1-1 1,0 0-1,-1 0 1,1 0-1,0 0 0,-1 0 1,-1 0-1,-35-4 523,31 1-596,0 0 0,0 0 0,0-1 0,0 0 0,1-1 0,-1 1 0,1-1 0,1 0 0,-1-1 0,1 1 0,-1-1 0,2 0 0,-1-1 0,1 1 0,0-1 0,0 0 0,1 0 0,-1 0 0,-2-13 0,3 14-49,1-1 0,0 1 0,0-1 1,1 0-1,0 0 0,0 0 0,1 0 0,0 0 0,0 0 1,0 0-1,1 0 0,0 0 0,1 1 0,-1-1 0,1 0 0,1 1 1,-1-1-1,1 1 0,0 0 0,1-1 0,7-10 0,1 6-196,1 0-1,0 0 1,1 1-1,28-15 0,-28 18 54,0-2 0,-1 1-1,0-2 1,0 0-1,13-14 1,-25 23 227,1 0-1,-1-1 1,0 1-1,0-1 1,0 1 0,0-1-1,0 0 1,0 1 0,0-1-1,-1 0 1,1 0 0,0-2-1,-1 3-5,0 1 0,0-1-1,0 1 1,0 0 0,0-1-1,0 1 1,0-1 0,0 1 0,0-1-1,-1 1 1,1 0 0,0-1-1,0 1 1,0 0 0,-1-1-1,1 1 1,0 0 0,0-1 0,-1 1-1,1 0 1,0-1 0,-1 1-1,1 0 1,0 0 0,-1-1 0,1 1-1,0 0 1,-1 0 0,1 0-1,-1-1 1,1 1 0,-1 0-1,-1 0 2,0 0 0,0 0-1,1 0 1,-1 0 0,0 1-1,0-1 1,0 1-1,0-1 1,1 1 0,-1-1-1,0 1 1,0 0-1,1 0 1,-1 0 0,1 0-1,-1 0 1,1 0-1,-1 0 1,1 1 0,0-1-1,-1 1 1,0 1 0,-2 3-3,0-1 0,0 1 1,1 0-1,0 0 0,0 1 1,1-1-1,-1 1 0,2-1 0,-1 1 1,1 0-1,0-1 0,-1 11 1,2-15-28,0 1 0,0 0 0,1-1 0,-1 1 0,1 0 0,-1-1 0,1 1 0,0-1 0,0 1 0,0-1 1,0 1-1,1-1 0,-1 1 0,1-1 0,-1 0 0,1 0 0,0 0 0,0 0 0,0 0 0,0 0 0,0-1 0,0 1 0,0-1 0,0 1 1,1-1-1,-1 0 0,1 0 0,-1 0 0,1 0 0,-1 0 0,1 0 0,0-1 0,3 1 0,11 1-126,0 0 1,0-1-1,1-1 0,-1-1 0,27-4 1,-38 5 107,0-1 1,0-1-1,0 1 1,0-1-1,0 0 1,0-1 0,0 1-1,-1-1 1,1 0-1,-1 0 1,0-1-1,0 0 1,0 0-1,0 0 1,-1 0 0,0-1-1,0 0 1,6-8-1,-8 9 38,-1 0-1,0 0 1,0 1-1,0-1 1,0 0-1,-1 0 1,1 0 0,-1 0-1,0 0 1,0 0-1,0 0 1,-1 0-1,0 0 1,0 0-1,0 1 1,0-1-1,0 0 1,-1 0-1,1 1 1,-1-1-1,0 1 1,0 0 0,0-1-1,-1 1 1,-3-4-1,-2-2 51,-1-1 0,0 2 1,0-1-1,-1 1 0,0 0 0,-19-10 0,92 23-3262,-27-4-5568,4-1-9540</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37.699"/>
    </inkml:context>
    <inkml:brush xml:id="br0">
      <inkml:brushProperty name="width" value="0.025" units="cm"/>
      <inkml:brushProperty name="height" value="0.025" units="cm"/>
      <inkml:brushProperty name="color" value="#AB008B"/>
    </inkml:brush>
  </inkml:definitions>
  <inkml:trace contextRef="#ctx0" brushRef="#br0">1 68 16335,'6'10'4837,"-1"23"-3758,-4-24-241,29 272 4103,-26-240-4106,-2-34-377,0-7-151,2-18-27,3-30-231,-7 26-85,2-5-31,-2-1 0,-1 1 0,-7-45 0,10 81 30,1 0 0,1-1 0,0 1 0,0 0 0,0-1 1,1 0-1,0 0 0,1 0 0,0-1 0,0 0 0,0 0 0,1 0 1,9 6-1,-13-11 77,0 1 0,1-1 0,-1 0 0,1 0 0,-1 0 0,1 0 0,0 0 0,-1-1 0,1 0 0,0 0 0,0 0 0,0 0-1,0-1 1,0 1 0,0-1 0,0 0 0,0 0 0,0-1 0,0 1 0,0-1 0,0 0 0,0 0 0,0 0 0,0-1 0,0 1 0,-1-1 0,1 0 0,-1 0 0,1 0 0,-1 0 0,0-1 0,0 1 0,4-4 0,0-3 85,1 0-1,-1 0 1,0 0 0,-1-1-1,0 0 1,-1 0-1,0 0 1,0-1 0,-1 0-1,5-21 1,-6 15 3,0 0 0,-1-1 1,0 1-1,-2 0 0,0-1 1,-4-27-1,4 44-128,1-1 0,-2 0 0,1 1 0,0-1 0,0 0 0,0 1 0,-1-1 0,1 1 0,-1-1 0,0 1 0,1-1 0,-1 1 0,0-1 0,0 1 0,0 0 0,0-1 0,0 1 0,0 0 0,0 0 0,0-1 0,0 1 0,-1 0 0,1 0 0,0 1 0,-1-1 0,1 0 0,-1 0 0,1 1 0,-4-2 0,4 3 0,-1-1 0,0 1 0,0-1 0,0 1 0,1 0 0,-1 0 0,0-1 0,1 1 0,-1 1 0,1-1 0,-1 0 0,1 0 0,-1 0 0,1 1 0,0-1 0,0 1 0,0-1 0,0 1 0,0 0 0,0-1 0,0 1 0,0 0 0,1-1 0,-1 1 0,0 3 0,-16 42 0,3 0 0,2 1 0,2 0 0,2 1 0,-3 75 0,11-123 0,0 1 0,0-1 0,0 0 0,0 0 0,0 0 0,0 1 0,1-1 0,-1 0 0,0 0 0,1 0 0,-1 0 0,0 0 0,1 1 0,-1-1 0,1 0 0,0 0 0,-1 0 0,1 0 0,0-1 0,0 1 0,0 0 0,0 0 0,-1 0 0,1-1 0,0 1 0,0 0 0,2 0 0,0 0 0,-1-1 0,1 1 0,-1-1 0,1 0 0,0 0 0,-1 0 0,1 0 0,0 0 0,-1 0 0,1-1 0,4-1 0,5-2 0,-1 0 0,0 0 0,0-2 0,15-9 0,28-27 0,-42 30 0,1 2 0,1 0 0,0 0 0,19-10 0,-33 20 0,1 0 0,-1 0 0,0 0 0,0 0 0,1 0 0,-1 0 0,0-1 0,0 1 0,1 0 0,-1 0 0,0 0 0,1 0 0,-1 0 0,0 0 0,0 0 0,1 0 0,-1 0 0,0 0 0,1 0 0,-1 1 0,0-1 0,0 0 0,1 0 0,-1 0 0,0 0 0,0 0 0,1 0 0,-1 1 0,0-1 0,0 0 0,0 0 0,1 0 0,-1 1 0,0-1 0,0 0 0,0 0 0,0 0 0,1 1 0,-1-1 0,0 0 0,0 1 0,0-1 0,0 0 0,0 0 0,0 1 0,0-1 0,0 21 0,-8 19 0,-5-9 24,9-23-120,1 1 1,-1-1-1,1 1 0,1-1 1,0 1-1,-2 14 0,8-22-5014,13-12-991,-2-5-1869</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38.337"/>
    </inkml:context>
    <inkml:brush xml:id="br0">
      <inkml:brushProperty name="width" value="0.025" units="cm"/>
      <inkml:brushProperty name="height" value="0.025" units="cm"/>
      <inkml:brushProperty name="color" value="#AB008B"/>
    </inkml:brush>
  </inkml:definitions>
  <inkml:trace contextRef="#ctx0" brushRef="#br0">149 34 18065,'0'0'12967,"-9"-5"-11462,5 2-1384,-38-18 44,40 20-168,0 0 1,0 1 0,0-1-1,-1 1 1,1-1 0,0 1-1,0 0 1,0 0 0,0 0-1,0 0 1,-1 0 0,1 0 0,0 1-1,0-1 1,0 1 0,0-1-1,0 1 1,0 0 0,0 0-1,0 0 1,0 0 0,0 0-1,-2 2 1,-1 2 2,1 1 0,0-1 0,0 1 0,1-1 0,-1 1 0,1 1 0,0-1 0,1 0 0,0 1 0,0-1 0,0 1 0,1 0 0,0-1 0,0 1 0,0 0 0,1 0 0,0-1 0,2 13 0,-1-17 0,1 0 0,-1 0 0,0 0 0,1 0 0,-1 0 0,1 0 0,0 0 0,-1-1 0,1 1 0,0 0 0,0-1 0,0 0 0,1 1 0,-1-1 0,0 0 0,0 0 0,1 0 0,-1 0 0,0-1 0,1 1 0,-1-1 0,1 1 0,-1-1 0,1 0 0,-1 0 0,1 0 0,-1 0 0,1 0 0,2-1 0,4 0 0,0 1 0,1-1 0,-1-1 0,0 0 0,0 0 0,15-7 0,-15 3 0,0 0 0,0-1 0,-1 0 0,0 0 0,0-1 0,0 0 0,-1 0 0,-1-1 0,1 0 0,-1 0 0,-1 0 0,0-1 0,0 0 0,3-11 0,-14 185 0,5-163 0,1 0 0,0 0 0,0 0 0,1 0 0,-1 0 0,0 0 0,0 0 0,0 0 0,1 0 0,-1 0 0,0 0 0,1 0 0,-1 0 0,1 0 0,-1-1 0,1 1 0,0 0 0,-1 0 0,1 0 0,0-1 0,0 1 0,-1 0 0,1-1 0,0 1 0,0-1 0,0 1 0,0-1 0,2 2 0,-1-2 0,1 1 0,0-1 0,0 0 0,0 0 0,0 0 0,0 0 0,0 0 0,0-1 0,0 1 0,3-2 0,7-2 0,0-1 0,0-1 0,16-8 0,-7 0 0,36-18 0,-54 30 0,-1 0 0,1 1 0,0-1 0,-1 1 0,1 0 0,0 0 0,0 1 0,0-1 0,0 1 0,0 0 0,0 0 0,7 1 0,-9 1 0,0 0 0,0 1 0,0-1 0,0 1 0,-1-1 0,1 1 0,-1 0 0,0 0 0,0-1 0,1 1 0,-2 0 0,1 0 0,0 0 0,-1 0 0,1 6 0,2 5 0,-2-10 0,1 1 0,-1-1 0,1 0 0,0 1 0,0-1 0,0 0 0,1 0 0,-1 0 0,1 0 0,5 5 0,-7-8 0,1 0 0,0 0 0,-1-1 0,1 1 0,0 0 0,0-1 0,-1 1 0,1-1 0,0 1 0,0-1 0,0 0 0,0 0 0,-1 0 0,1 0 0,0 0 0,0 0 0,0-1 0,0 1 0,-1-1 0,1 1 0,0-1 0,0 1 0,-1-1 0,1 0 0,0 0 0,-1 0 0,1 0 0,-1 0 0,3-2 0,23-16 0,54-33 0,-74 48 0,0 0 0,0 0 0,1 1 0,0 1 0,-1-1 0,1 1 0,0 0 0,16-1 0,-23 4 0,0-1 0,0 1 0,-1 0 0,1-1 0,0 1 0,0 0 0,-1-1 0,1 1 0,0 0 0,-1 0 0,1 0 0,-1 0 0,1 0 0,-1-1 0,1 1 0,-1 0 0,0 0 0,1 0 0,-1 0 0,0 0 0,0 0 0,0 0 0,0 1 0,0-1 0,0 0 0,0 0 0,0 0 0,0 0 0,0 0 0,-1 0 0,1 1 0,-7 37 0,3-24-2218,0 9-6225,9-25-627</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38.757"/>
    </inkml:context>
    <inkml:brush xml:id="br0">
      <inkml:brushProperty name="width" value="0.025" units="cm"/>
      <inkml:brushProperty name="height" value="0.025" units="cm"/>
      <inkml:brushProperty name="color" value="#AB008B"/>
    </inkml:brush>
  </inkml:definitions>
  <inkml:trace contextRef="#ctx0" brushRef="#br0">1 329 14894,'0'0'10752,"8"-5"-8510,8-6-1874,0 0 0,-1-1 0,-1-1 0,0 0 0,-1-1 0,0 0 0,20-31 0,-13 14 116,-2-1-1,-1 0 1,19-51 0,-30 71-484,-3 12 0,-1 28 0,-8 48 0,-11 171 0,17-245-10,0 1-1,0 0 1,0 0 0,0-1 0,1 1-1,-1 0 1,1 0 0,0-1-1,0 1 1,0-1 0,0 1-1,0-1 1,3 5 0,-3-6-35,0 0 1,1 0-1,-1 0 1,0 0-1,0-1 1,1 1-1,-1 0 1,1-1-1,-1 1 1,1-1 0,-1 0-1,1 1 1,-1-1-1,1 0 1,-1 0-1,1 0 1,-1 0-1,1 0 1,-1 0-1,1 0 1,-1 0-1,1-1 1,-1 1-1,1-1 1,-1 1-1,3-2 1,3-2-929,0 1 1,-1-2 0,1 1-1,-1-1 1,0 0 0,0 0 0,0 0-1,5-8 1,-9 11 594,36-39-7533</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39.116"/>
    </inkml:context>
    <inkml:brush xml:id="br0">
      <inkml:brushProperty name="width" value="0.025" units="cm"/>
      <inkml:brushProperty name="height" value="0.025" units="cm"/>
      <inkml:brushProperty name="color" value="#AB008B"/>
    </inkml:brush>
  </inkml:definitions>
  <inkml:trace contextRef="#ctx0" brushRef="#br0">902 8 12716,'0'0'7671,"-15"-3"-4884,4 1-2436,0 1 1,-1 0-1,1 0 0,0 1 1,0 0-1,-1 1 0,1 1 1,0 0-1,0 0 1,-20 8-1,-286 128 2901,264-110-2633,0 3 0,2 1 0,-78 67 0,115-86-619,0 1 0,1 0 0,1 1 0,0 0 0,1 1 0,0 0 0,1 1 0,1 0 0,1 0 0,-8 25 0,14-34 0,-1 0 0,1 0 0,1 0 0,0 0 0,0 0 0,0 0 0,1 1 0,1-1 0,-1 0 0,1 0 0,0 0 0,1 0 0,0 0 0,0 0 0,1 0 0,0 0 0,1-1 0,-1 0 0,1 1 0,0-2 0,1 1 0,0 0 0,0-1 0,1 0 0,-1 0 0,11 8 0,-1-3 0,1-1 0,0-1 0,0 0 0,0-2 0,1 1 0,1-2 0,-1 0 0,1-2 0,0 0 0,0 0 0,37 1 0,-28-4 0,0-1 0,-1-1 0,1-1 0,0-2 0,-1-1 0,0 0 0,45-17 0,-38 7 0,0-1 0,-1-1 0,0-2 0,-2-2 0,0 0 0,-1-2 0,44-46 0,-57 53 0,-1-1 0,-1 0 0,-1-1 0,0 0 0,-1-1 0,-1-1 0,-1 0 0,-1 0 0,-1-1 0,0 0 0,-2 0 0,0-1 0,4-41 0,-9 56 0,-1 0 0,-1 0 0,1 0 0,-1 0 0,0 0 0,-1 0 0,0 0 0,0 0 0,0 0 0,-1 1 0,0-1 0,0 1 0,-1 0 0,0 0 0,0 0 0,0 0 0,-1 1 0,1-1 0,-1 1 0,-1 1 0,1-1 0,-1 1 0,0-1 0,0 2 0,0-1 0,0 1 0,-1 0 0,-7-3 0,-2 0 0,0 1 0,-1 1 0,0 0 0,1 1 0,-1 1 0,0 1 0,0 0 0,0 1 0,0 1 0,0 1 0,-19 4 0,16-1-194,0 1 1,0 1-1,0 1 0,1 0 1,-30 19-1,-85 68-3865,94-66 2116,-20 14-7805</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17.347"/>
    </inkml:context>
    <inkml:brush xml:id="br0">
      <inkml:brushProperty name="width" value="0.025" units="cm"/>
      <inkml:brushProperty name="height" value="0.025" units="cm"/>
      <inkml:brushProperty name="color" value="#AB008B"/>
    </inkml:brush>
  </inkml:definitions>
  <inkml:trace contextRef="#ctx0" brushRef="#br0">217 1 12204,'0'0'11728,"-6"13"-11424,-13 37 109,2 1 0,2 1 0,2 0 0,-9 85 0,-7 237 533,27-315-962,-70 1558 5552,69-1520-6113,-14 157-4772,16-249-832</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17.984"/>
    </inkml:context>
    <inkml:brush xml:id="br0">
      <inkml:brushProperty name="width" value="0.025" units="cm"/>
      <inkml:brushProperty name="height" value="0.025" units="cm"/>
      <inkml:brushProperty name="color" value="#AB008B"/>
    </inkml:brush>
  </inkml:definitions>
  <inkml:trace contextRef="#ctx0" brushRef="#br0">0 182 15214,'0'0'3235,"13"-3"-2759,75-9 820,160-1 1,-83 8-1200,450-50-1636,179-7-749,-130 65 4917,37-1 347,-467-11-2091,134-3-2875,-363 12 1463,-3 0 141,-1 0 0,1 0 0,-1 0 0,1 0 0,-1 0 0,1 0 0,-1 0 0,0 0 0,1-1 0,-1 1 0,1-1 0,-1 1 0,1-1 0,-1 0-1,0 1 1,2-2 0,1-8-5715</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18.340"/>
    </inkml:context>
    <inkml:brush xml:id="br0">
      <inkml:brushProperty name="width" value="0.025" units="cm"/>
      <inkml:brushProperty name="height" value="0.025" units="cm"/>
      <inkml:brushProperty name="color" value="#AB008B"/>
    </inkml:brush>
  </inkml:definitions>
  <inkml:trace contextRef="#ctx0" brushRef="#br0">22 1 21781,'0'0'2044,"12"1"-1115,43 8 639,83 23 0,-108-23-1478,0 2 1,-1 0-1,0 2 0,43 27 0,-68-38-73,-1 0 0,1 0 0,-1 0-1,0 1 1,1 0 0,-1-1-1,0 1 1,-1 0 0,1 0-1,0 1 1,-1-1 0,0 0-1,0 1 1,0 0 0,0-1-1,-1 1 1,1 0 0,-1 0-1,0 0 1,0 0 0,0 0 0,-1 0-1,1 0 1,-1 0 0,0 0-1,0 0 1,-1 0 0,1 0-1,-1 0 1,0 0 0,0 0-1,0 0 1,0 0 0,-1 0-1,1 0 1,-1-1 0,0 1-1,-1-1 1,-4 7 0,-11 11 421,0 0 0,-1-1 0,-2-2 1,-24 19-1,-99 62 212,73-52-774,20-14-2080,18-14-3776,7-7-7184</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19.023"/>
    </inkml:context>
    <inkml:brush xml:id="br0">
      <inkml:brushProperty name="width" value="0.025" units="cm"/>
      <inkml:brushProperty name="height" value="0.025" units="cm"/>
      <inkml:brushProperty name="color" value="#AB008B"/>
    </inkml:brush>
  </inkml:definitions>
  <inkml:trace contextRef="#ctx0" brushRef="#br0">0 741 14830,'0'0'7330,"9"-9"-6343,56-56 885,67-88 0,52-93-858,-30 39-674,-145 195-320,-4 5 2,0 1-1,0 0 1,0 0 0,1 0-1,0 1 1,8-7-1,-14 12-21,1 0 0,-1 0 0,0 0 0,0 0-1,0 0 1,1 0 0,-1 0 0,0 0 0,0 0 0,0 0 0,1 0-1,-1 0 1,0 0 0,0 0 0,1 0 0,-1 0 0,0 0-1,0 0 1,0 0 0,1 0 0,-1 0 0,0 0 0,0 0 0,0 0-1,0 1 1,1-1 0,-1 0 0,0 0 0,0 0 0,0 0-1,0 0 1,0 1 0,1-1 0,-1 0 0,0 0 0,0 0 0,0 1-1,0-1 1,0 0 0,0 0 0,0 0 0,0 1 0,0-1-1,0 0 1,4 19-38,-3 24 44,-1-37 39,-11 339-510,11-340 239,0-1-259,0 1 0,0-1 1,0 0-1,0 0 1,0 1-1,1-1 1,0 0-1,0 0 0,0 1 1,0-1-1,1 0 1,0 0-1,-1 0 1,5 5-1,11 1-7197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17.354"/>
    </inkml:context>
    <inkml:brush xml:id="br0">
      <inkml:brushProperty name="width" value="0.025" units="cm"/>
      <inkml:brushProperty name="height" value="0.025" units="cm"/>
    </inkml:brush>
  </inkml:definitions>
  <inkml:trace contextRef="#ctx0" brushRef="#br0">28 629 15086,'-5'-10'1137,"1"1"-848,0 0-1,1-1 1,0 1-1,0-1 1,-2-16-1,5 22-277,0 0 0,0-1 1,0 1-1,0 0 0,1-1 0,0 1 0,0 0 1,0 0-1,0-1 0,0 1 0,1 0 0,0 0 0,0 1 1,0-1-1,0 0 0,1 0 0,-1 1 0,6-6 1,15-12-107,1 2 1,0 0 0,1 1 0,1 2 0,1 0-1,1 2 1,30-11 0,212-64 125,-244 82-45,236-59 228,3 12 1,2 11 0,2 12-1,358 5 1,-187 29 687,746 102 0,-753-29 458,-3 18-1,529 191 1,-391-102-119,-412-144-925,274 34 1,-246-57 32,287-11 1,-350-13-111,-1-6 0,0-4 0,164-48-1,-252 56-55,55-7-1,-35 13-2960,-39 3-2528,-2-3-4223</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20.550"/>
    </inkml:context>
    <inkml:brush xml:id="br0">
      <inkml:brushProperty name="width" value="0.025" units="cm"/>
      <inkml:brushProperty name="height" value="0.025" units="cm"/>
      <inkml:brushProperty name="color" value="#AB008B"/>
    </inkml:brush>
  </inkml:definitions>
  <inkml:trace contextRef="#ctx0" brushRef="#br0">28 19 6566,'0'-1'549,"0"0"1,0 1-1,0-1 0,0 0 0,0 0 0,1 0 0,-1 0 1,0 0-1,1 1 0,-1-1 0,0 0 0,1 0 1,-1 1-1,1-1 0,-1 0 0,1 0 0,0 1 0,-1-1 1,1 1-1,0-1 0,-1 1 0,1-1 0,1 0 1,-1 22 2598,-9 45-2906,-1-10 256,1-14-92,1 0 1,3 1 0,1 48-1,3-90-391,0 1 0,0-1 0,0 0 0,0 1 0,1-1 0,-1 0 0,1 1 0,-1-1 0,1 0 0,-1 1 0,1-1 0,-1 0 0,1 0 0,0 0 0,0 1 0,0-1 0,0 0 0,0 0 0,0 0 0,0 0 0,0-1 0,0 1 0,0 0 0,0 0 0,1-1 0,-1 1 0,0 0 0,1-1 0,-1 0 0,0 1 0,1-1 0,-1 0 0,0 1 0,1-1 0,-1 0 0,1 0 0,-1 0 0,0 0 0,1-1 0,-1 1 0,1 0-1,0-1 1,4 0-4,0 0 0,-1-1 0,1 0 0,-1 0 0,1 0 0,-1 0-1,0-1 1,0 0 0,5-4 0,-3 1-371,-1 0 0,0 0 0,0 0 0,0-1 0,8-13 0,-10 12-754,1 0 0,-1-1-1,-1 0 1,0 0 0,3-12-1,3-31-8654</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20.924"/>
    </inkml:context>
    <inkml:brush xml:id="br0">
      <inkml:brushProperty name="width" value="0.025" units="cm"/>
      <inkml:brushProperty name="height" value="0.025" units="cm"/>
      <inkml:brushProperty name="color" value="#AB008B"/>
    </inkml:brush>
  </inkml:definitions>
  <inkml:trace contextRef="#ctx0" brushRef="#br0">0 1 19699,'0'0'5861</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21.438"/>
    </inkml:context>
    <inkml:brush xml:id="br0">
      <inkml:brushProperty name="width" value="0.025" units="cm"/>
      <inkml:brushProperty name="height" value="0.025" units="cm"/>
      <inkml:brushProperty name="color" value="#AB008B"/>
    </inkml:brush>
  </inkml:definitions>
  <inkml:trace contextRef="#ctx0" brushRef="#br0">17 45 22645,'0'0'3556,"-16"56"-2435,16-40-801,3-2-224,14-4-96,9-4 96,5-4-96,6-2-160,5-3-929,2-12-256,3-6-641,-1-3-865,-6-6-256,-7 3-1185,-5-1-1761</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21.765"/>
    </inkml:context>
    <inkml:brush xml:id="br0">
      <inkml:brushProperty name="width" value="0.025" units="cm"/>
      <inkml:brushProperty name="height" value="0.025" units="cm"/>
      <inkml:brushProperty name="color" value="#AB008B"/>
    </inkml:brush>
  </inkml:definitions>
  <inkml:trace contextRef="#ctx0" brushRef="#br0">233 0 5701,'0'0'12108,"-22"63"-10411,4-17-319,-5 12-289,-1 8-320,-2 6 31,2 4-159,0-2-321,2-4-224,6-9-384,2-13-1602,3-17-2626,3-18-8520</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22.528"/>
    </inkml:context>
    <inkml:brush xml:id="br0">
      <inkml:brushProperty name="width" value="0.025" units="cm"/>
      <inkml:brushProperty name="height" value="0.025" units="cm"/>
      <inkml:brushProperty name="color" value="#AB008B"/>
    </inkml:brush>
  </inkml:definitions>
  <inkml:trace contextRef="#ctx0" brushRef="#br0">0 2469 12588,'0'0'7954,"12"-6"-6555,16-10-675,-1-2 0,-1 0-1,44-41 1,75-85 573,-112 111-1106,59-62 70,1127-1100 177,-880 885-412,248-218 33,-534 481-320,-116 75-5414,24-12 710</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23.599"/>
    </inkml:context>
    <inkml:brush xml:id="br0">
      <inkml:brushProperty name="width" value="0.025" units="cm"/>
      <inkml:brushProperty name="height" value="0.025" units="cm"/>
      <inkml:brushProperty name="color" value="#AB008B"/>
    </inkml:brush>
  </inkml:definitions>
  <inkml:trace contextRef="#ctx0" brushRef="#br0">0 1 4036,'0'0'14776,"10"10"-14316,50 55 714,240 268 788,-17 26-1602,-180-219 1127,236 244 0,489 383 552,-806-748-1939,0 2 1,-1 0-1,-1 1 1,-1 1-1,-1 1 1,-1 0-1,-2 2 1,0 0-1,-1 0 1,18 55-1,-27-67-657,18 43 1703,-5-36-2918,-17-20 1426,0 0 0,0 0-1,0-1 1,0 1 0,0-1 0,1 1-1,-1-1 1,0 1 0,0-1 0,1 0 0,-1 0-1,0 0 1,1 0 0,-1 0 0,0 0-1,1 0 1,0 0 0,8-5-4437,-1-8-1687</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24.427"/>
    </inkml:context>
    <inkml:brush xml:id="br0">
      <inkml:brushProperty name="width" value="0.025" units="cm"/>
      <inkml:brushProperty name="height" value="0.025" units="cm"/>
      <inkml:brushProperty name="color" value="#AB008B"/>
    </inkml:brush>
  </inkml:definitions>
  <inkml:trace contextRef="#ctx0" brushRef="#br0">77 1 20756,'0'0'4537,"-2"14"-3992,-29 159 744,16-105-1207,3 2 1,-4 108 0,16-177-89,0 1-1,0-1 0,0 1 1,0-1-1,0 0 1,0 1-1,1-1 0,-1 0 1,1 1-1,-1-1 1,1 0-1,-1 1 1,1-1-1,0 0 0,0 0 1,-1 0-1,1 0 1,0 0-1,0 0 0,0 0 1,0 0-1,0 0 1,2 1-1,0-1 12,0 0 0,0 1 1,0-2-1,0 1 0,0 0 0,0-1 1,0 1-1,0-1 0,0 0 0,5 0 1,3-1 65,-1 0 0,1-1 0,0-1 0,0 0 0,13-5 0,1-3-356,61-21 664,-77 29-1881,1 1 0,0 0 1,0 1-1,10 0 0,-11 1-3986</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24.972"/>
    </inkml:context>
    <inkml:brush xml:id="br0">
      <inkml:brushProperty name="width" value="0.025" units="cm"/>
      <inkml:brushProperty name="height" value="0.025" units="cm"/>
      <inkml:brushProperty name="color" value="#AB008B"/>
    </inkml:brush>
  </inkml:definitions>
  <inkml:trace contextRef="#ctx0" brushRef="#br0">63 143 19667,'0'0'1564,"-3"13"-395,-13 62-319,2-21-119,3 1 0,-6 103 0,16-158-729,1 1 0,0-1 0,0 1 0,0-1 0,0 0 0,0 1 0,0-1 0,0 1 1,0-1-1,0 1 0,0-1 0,0 0 0,0 1 0,0-1 0,0 1 0,0-1 0,1 1 0,-1-1 1,0 0-1,0 1 0,0-1 0,1 0 0,-1 1 0,0-1 0,1 0 0,-1 1 0,0-1 0,0 0 0,1 1 1,-1-1-1,1 0 0,-1 1 0,12-10 169,7-24 261,-5-14-186,-3-1-1,-2-1 1,-2 1 0,-2-1-1,-3-94 1,-4 118-55,2 24-187,0 1 0,0 0-1,0 0 1,0 0 0,-1 0 0,1 0 0,0-1 0,0 1-1,0 0 1,0 0 0,0 0 0,0 0 0,0 0-1,0 0 1,0-1 0,0 1 0,0 0 0,0 0 0,-1 0-1,1 0 1,0 0 0,0 0 0,0 0 0,0 0 0,0 0-1,0 0 1,-1-1 0,1 1 0,0 0 0,0 0-1,0 0 1,0 0 0,0 0 0,-1 0 0,1 0 0,0 0-1,0 0 1,0 0 0,0 0 0,0 0 0,-1 0 0,1 0-1,0 0 1,0 1 0,0-1 0,0 0 0,0 0 0,0 0-1,-1 0 1,1 0 0,0 0 0,0 0 0,0 0-1,0 0 1,0 0 0,0 1 0,0-1 0,0 0 0,-1 0-1,1 0 1,-1 3 24,-1 1 0,1-1 0,0 0 0,-1 1 0,1-1 0,1 1 0,-1-1 0,1 1 0,-1 6 0,0 1-31,1 1 1,0-1-1,1 1 0,0-1 0,1 1 0,0-1 0,1 0 0,4 12 0,-6-20 4,0 0 0,1 0 0,0-1 0,-1 1 0,1-1 0,0 1 0,0-1 0,1 0 0,-1 1 0,0-1 0,1-1 1,-1 1-1,1 0 0,0 0 0,-1-1 0,1 0 0,0 1 0,0-1 0,0 0 0,0 0 0,0-1 0,0 1 0,0-1 0,0 1 0,1-1 1,-1 0-1,0 0 0,0 0 0,0-1 0,0 1 0,0-1 0,0 0 0,0 0 0,6-2 0,0-1 47,0 0-1,0 0 1,-1-1 0,1 0-1,-1 0 1,0-1 0,-1 0-1,1-1 1,-1 0-1,-1 0 1,1 0 0,8-14-1,1-2 178,-1-1-1,-1-1 0,11-28 0,-20 39-120,3-7 72,-5 19-164,-2 12-106,-15 155 5,0 4-650,14-100-2627,0-25-1788,0 0-5426</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25.500"/>
    </inkml:context>
    <inkml:brush xml:id="br0">
      <inkml:brushProperty name="width" value="0.025" units="cm"/>
      <inkml:brushProperty name="height" value="0.025" units="cm"/>
      <inkml:brushProperty name="color" value="#AB008B"/>
    </inkml:brush>
  </inkml:definitions>
  <inkml:trace contextRef="#ctx0" brushRef="#br0">44 1 12588,'0'0'14061,"-25"54"-13356,17-18-577,1 3-96,4 2 0,3-4-32,0-2-416,10-8-1506,3-8-1473,2-12-2051,2-7-5988</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25.874"/>
    </inkml:context>
    <inkml:brush xml:id="br0">
      <inkml:brushProperty name="width" value="0.025" units="cm"/>
      <inkml:brushProperty name="height" value="0.025" units="cm"/>
      <inkml:brushProperty name="color" value="#AB008B"/>
    </inkml:brush>
  </inkml:definitions>
  <inkml:trace contextRef="#ctx0" brushRef="#br0">154 0 20467,'-8'7'2141,"-8"7"-853,0 1-1,-22 26 0,33-36-1210,1 1-1,0 0 1,0 0-1,0 0 1,0 1-1,1 0 1,0-1-1,1 1 0,0 0 1,0 0-1,0 0 1,1 1-1,-1 8 1,2-16-85,0 1 0,0 0-1,0-1 1,0 1 0,0 0 0,1-1 0,-1 1 0,0 0 0,0-1 0,1 1 0,-1 0 0,1-1 0,-1 1 0,0-1 0,1 1-1,-1-1 1,1 1 0,-1-1 0,1 1 0,-1-1 0,1 1 0,0-1 0,-1 0 0,1 1 0,-1-1 0,1 0 0,1 1-1,26 2-62,27-11 118,-47 6-41,2-2-3,0 2 0,0-1 0,0 1 0,0 1 0,0 0 0,12 0 0,-20 1 3,0 1 0,0-1 0,1 0 1,-1 1-1,0 0 0,0 0 1,0-1-1,0 1 0,0 0 0,0 1 1,0-1-1,0 0 0,-1 0 1,1 1-1,0-1 0,-1 1 0,1 0 1,-1-1-1,0 1 0,1 0 0,-1 0 1,0 0-1,0 0 0,0 0 1,0 0-1,-1 0 0,1 0 0,0 0 1,-1 0-1,0 1 0,1-1 1,-1 0-1,0 4 0,1 0 65,-1 0-1,0 0 1,0 0 0,0 0 0,-1 0-1,0 0 1,0 0 0,0-1-1,-1 1 1,1 0 0,-1 0-1,-1-1 1,1 1 0,-1-1 0,0 0-1,-4 5 1,1-3 217,0-1-1,-1 1 1,0-1 0,0-1-1,0 1 1,-1-1 0,0-1-1,0 1 1,-16 5 0,13-5-90,0-1 1,-1-1 0,1 0 0,0 0-1,-1-1 1,-14 1 0,24-3-264,0 0 0,0 0 1,0 0-1,-1 0 0,1 0 0,0 0 0,0 0 1,0-1-1,0 1 0,0-1 0,0 0 0,0 1 0,0-1 1,0 0-1,0 0 0,0 0 0,0-1 0,1 1 1,-1 0-1,1-1 0,-1 1 0,1-1 0,-1 1 0,1-1 1,0 0-1,-1 1 0,1-1 0,0 0 0,0 0 1,0 0-1,1 0 0,-1 0 0,0 0 0,1 0 1,-1 0-1,1 0 0,0 0 0,0-1 0,0-2 0,2-27-4381,6-2-3226</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17.957"/>
    </inkml:context>
    <inkml:brush xml:id="br0">
      <inkml:brushProperty name="width" value="0.025" units="cm"/>
      <inkml:brushProperty name="height" value="0.025" units="cm"/>
    </inkml:brush>
  </inkml:definitions>
  <inkml:trace contextRef="#ctx0" brushRef="#br0">31 1 14125,'0'0'4442,"8"3"-3967,35 11 209,1-3-1,0-1 1,1-2-1,47 2 1,4 2-440,-24-2-117,31 4 7,165 43 0,-263-56-135,0 1-1,0-1 1,0 1-1,0 1 1,-1-1-1,1 1 1,-1 0 0,1 0-1,-1 0 1,6 6-1,-9-8 8,0 0-1,-1 0 0,1 0 1,0 0-1,-1 0 0,1 0 1,-1 0-1,0 0 0,1 1 1,-1-1-1,0 0 0,1 0 1,-1 0-1,0 1 0,0-1 1,0 0-1,0 0 1,-1 3-1,1-2 35,-1 1 0,0-1 1,0 1-1,-1-1 0,1 0 0,0 0 0,-1 1 1,0-1-1,1 0 0,-1 0 0,0-1 1,-2 3-1,-16 12 466,0-1 1,0-1 0,-1-1 0,-23 10-1,-102 41 1033,84-37-972,-50 19 257,-103 47 258,179-75-1110,0 1 0,1 2 0,-48 40 0,54-33-953,28-28 793,0 1 0,1 0 0,-1-1 0,0 1 0,1 0 0,-1-1 0,0 1 0,1 0 0,-1 0-1,1 0 1,0 0 0,-1 0 0,1 0 0,0 0 0,-1-1 0,1 1 0,0 0 0,0 0 0,0 0 0,0 0 0,0 0 0,0 0 0,0 0-1,0 0 1,0 0 0,0 0 0,0 0 0,1 0 0,-1 0 0,1 0 0,0 1 0,18 4-8476</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26.782"/>
    </inkml:context>
    <inkml:brush xml:id="br0">
      <inkml:brushProperty name="width" value="0.025" units="cm"/>
      <inkml:brushProperty name="height" value="0.025" units="cm"/>
      <inkml:brushProperty name="color" value="#AB008B"/>
    </inkml:brush>
  </inkml:definitions>
  <inkml:trace contextRef="#ctx0" brushRef="#br0">0 251 3107,'0'0'19175,"6"-3"-18021,15-8-370,0-2 0,0-1 1,-1-1-1,28-26 1,13-9-1531,-3 4-3611,-22 13-3020,-14 9-2024</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27.123"/>
    </inkml:context>
    <inkml:brush xml:id="br0">
      <inkml:brushProperty name="width" value="0.025" units="cm"/>
      <inkml:brushProperty name="height" value="0.025" units="cm"/>
      <inkml:brushProperty name="color" value="#AB008B"/>
    </inkml:brush>
  </inkml:definitions>
  <inkml:trace contextRef="#ctx0" brushRef="#br0">1 5 19474,'0'0'5051,"13"0"-4838,11-1-264,-6-1-87,1 1 0,-1 1-1,1 0 1,-1 2 0,31 6-1,-47-7 70,0 0-1,1 0 1,-1 0-1,0 0 1,0 0 0,0 1-1,0-1 1,0 1-1,0-1 1,-1 1-1,1 0 1,-1 0-1,1-1 1,-1 1 0,1 1-1,-1-1 1,0 0-1,0 0 1,0 0-1,1 3 1,-1 1 32,0-1 0,0 1-1,0 0 1,-1 0 0,0 0 0,0 0 0,0 0-1,-2 6 1,-2 9 261,-1 1 0,-2-1 0,-11 28 0,-4 0 343,-16 40 257,36-80-1441,-1-1 1,2 1-1,-1-1 1,0 17-1</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27.945"/>
    </inkml:context>
    <inkml:brush xml:id="br0">
      <inkml:brushProperty name="width" value="0.025" units="cm"/>
      <inkml:brushProperty name="height" value="0.025" units="cm"/>
      <inkml:brushProperty name="color" value="#AB008B"/>
    </inkml:brush>
  </inkml:definitions>
  <inkml:trace contextRef="#ctx0" brushRef="#br0">60 71 10858,'-6'-8'2200,"6"6"-1861,-20-32 1108,19 32-1198,0 0 0,0 0 0,0 0 1,-1 1-1,1-1 0,-1 0 0,1 1 0,-1-1 0,1 1 0,-1-1 1,0 1-1,0 0 0,0 0 0,0 0 0,0 0 0,-4-1 0,6 5-111,-1 0 0,0 0 0,1 0 0,0 0 0,-1 0 0,1 1 0,0-1 0,1 0 0,-1 0 0,1 0 0,-1 0 0,2 4 0,8 14 95,1-1-1,1-1 1,1 0-1,0-1 1,1 0-1,27 25 1,-16-16-99,787 890-380,-701-800 360,6-5-1,3-6 1,241 163-1,-306-232 431,-2 3 1,-1 2-1,47 49 1,-85-81-643,-12-20-1761,-9-20-3418,-5 0-2036</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28.412"/>
    </inkml:context>
    <inkml:brush xml:id="br0">
      <inkml:brushProperty name="width" value="0.025" units="cm"/>
      <inkml:brushProperty name="height" value="0.025" units="cm"/>
      <inkml:brushProperty name="color" value="#AB008B"/>
    </inkml:brush>
  </inkml:definitions>
  <inkml:trace contextRef="#ctx0" brushRef="#br0">0 1 16656,'0'0'8936,"6"53"-8680,-1-8 321,3 8-225,5 2-320,0-2 32,3-2-32,4-6-576,-4-9-1026,-1-13-1857,-3-18-3139</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28.800"/>
    </inkml:context>
    <inkml:brush xml:id="br0">
      <inkml:brushProperty name="width" value="0.025" units="cm"/>
      <inkml:brushProperty name="height" value="0.025" units="cm"/>
      <inkml:brushProperty name="color" value="#AB008B"/>
    </inkml:brush>
  </inkml:definitions>
  <inkml:trace contextRef="#ctx0" brushRef="#br0">151 1 21556,'0'0'2360,"-9"2"-1004,2 0-1259,-1 1 0,1 0 0,0 1 0,0 0 0,0 0 0,0 0 0,1 1 0,0 0 0,0 1 0,0-1 0,0 1 0,1 0 0,0 0 0,0 1 0,1-1 0,0 1 0,-4 8 0,3-6-44,0 0 0,1 0 0,0 1 1,0-1-1,-2 12 0,5-20-64,1 0-1,0 1 1,-1-1-1,1 1 1,0 0-1,0-1 0,0 1 1,0-1-1,0 1 1,0-1-1,0 1 1,1-1-1,-1 1 1,0-1-1,1 1 1,0-1-1,-1 0 1,1 1-1,0-1 1,-1 1-1,1-1 1,0 0-1,0 0 0,0 0 1,0 0-1,0 1 1,1-1-1,-1-1 1,0 1-1,0 0 1,1 0-1,-1 0 1,0-1-1,1 1 1,-1 0-1,1-1 1,-1 1-1,1-1 1,-1 0-1,1 0 0,-1 1 1,3-1-1,72 0-889,-53-1 795,0 0 0,0 2 0,26 4 0,-45-5 99,1 1 0,0 0 0,-1 0 0,1 1 0,-1-1 0,0 1 0,1 0 0,-1 0-1,0 1 1,0-1 0,0 1 0,-1 0 0,1 0 0,0 0 0,-1 0 0,0 1 0,0-1 0,0 1 0,0 0 0,2 5 0,-3-4 88,-1-1 0,0 1 0,1-1 0,-2 1-1,1-1 1,-1 1 0,1 0 0,-1-1 0,0 1 0,-1-1 0,1 1 0,-1 0 0,0-1-1,0 1 1,-1-1 0,1 1 0,-1-1 0,0 0 0,0 0 0,0 0 0,-1 0 0,1 0-1,-1 0 1,0-1 0,0 1 0,0-1 0,-1 0 0,1 0 0,-1 0 0,-5 3 0,3-1-89,0-1 0,1 0 1,-2 0-1,1-1 0,0 0 1,-1 0-1,1 0 0,-1-1 1,0 0-1,0 0 0,0-1 1,0 0-1,0 0 0,0-1 1,0 1-1,0-2 0,0 1 1,0-1-1,-11-2 0,16 2-319,0 0-1,0 0 0,1-1 1,-1 1-1,0 0 0,1-1 1,-1 1-1,0-1 0,1 1 0,0-1 1,-1 0-1,1 0 0,0 0 1,0 0-1,0 0 0,0 0 1,1 0-1,-1 0 0,0 0 1,0-3-1,-3-25-6260</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29.189"/>
    </inkml:context>
    <inkml:brush xml:id="br0">
      <inkml:brushProperty name="width" value="0.025" units="cm"/>
      <inkml:brushProperty name="height" value="0.025" units="cm"/>
      <inkml:brushProperty name="color" value="#AB008B"/>
    </inkml:brush>
  </inkml:definitions>
  <inkml:trace contextRef="#ctx0" brushRef="#br0">1 1 16496,'0'0'5701,"51"15"-5317,-35 29 289,0 15-321,-1 9-224,-2 11-63,-2-5-1187,-2-11-2145,-4-13-4516</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34.350"/>
    </inkml:context>
    <inkml:brush xml:id="br0">
      <inkml:brushProperty name="width" value="0.025" units="cm"/>
      <inkml:brushProperty name="height" value="0.025" units="cm"/>
      <inkml:brushProperty name="color" value="#AB008B"/>
    </inkml:brush>
  </inkml:definitions>
  <inkml:trace contextRef="#ctx0" brushRef="#br0">1 0 10570,'0'0'6919,"66"18"-7048,-30-15-255,10-1-321,11-2-544,10 0-609,2 0-191,0 0-2980</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34.726"/>
    </inkml:context>
    <inkml:brush xml:id="br0">
      <inkml:brushProperty name="width" value="0.025" units="cm"/>
      <inkml:brushProperty name="height" value="0.025" units="cm"/>
      <inkml:brushProperty name="color" value="#AB008B"/>
    </inkml:brush>
  </inkml:definitions>
  <inkml:trace contextRef="#ctx0" brushRef="#br0">1 32 14253,'0'0'705,"67"4"-32,-28-12-545,11-2-32,8 1-96,5 1 32,5 7-32,0 1-865,1 0-993,-5 1-1665,-5 2-2082</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35.051"/>
    </inkml:context>
    <inkml:brush xml:id="br0">
      <inkml:brushProperty name="width" value="0.025" units="cm"/>
      <inkml:brushProperty name="height" value="0.025" units="cm"/>
      <inkml:brushProperty name="color" value="#AB008B"/>
    </inkml:brush>
  </inkml:definitions>
  <inkml:trace contextRef="#ctx0" brushRef="#br0">1 60 8136,'0'0'1089,"61"-18"256,-38 18-384,3 0-96,-1 0 928,6 0-95,-1 0 0,3 0-673,0 0-737,-1-3-160,-6-8-961,-6 0-3683</inkml:trace>
  <inkml:trace contextRef="#ctx0" brushRef="#br0" timeOffset="1">473 1 18930,'0'0'2819,"-11"73"-2819,11-36-64,0 6-417,0 0-800,0 1-1025,2-2-1282,7-2 161,0-5-2274</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35.443"/>
    </inkml:context>
    <inkml:brush xml:id="br0">
      <inkml:brushProperty name="width" value="0.025" units="cm"/>
      <inkml:brushProperty name="height" value="0.025" units="cm"/>
      <inkml:brushProperty name="color" value="#AB008B"/>
    </inkml:brush>
  </inkml:definitions>
  <inkml:trace contextRef="#ctx0" brushRef="#br0">230 0 9993,'-28'69'2211,"2"-2"-450,4 0 129,8-5-417,4-4-576,7-1-641,3-5-159,0-1-161,0-1-257,0 3-191,0 3-129,0 4-640,-12 1-865,0 5-160,-2-3-2531</inkml:trace>
  <inkml:trace contextRef="#ctx0" brushRef="#br0" timeOffset="1">56 1233 7079,'0'0'3331,"0"86"-2114,0-41-480,0 1 31,-1-2 834,-5-2 704,0-7-384,3-6-321,-1-6-159,2-6-449,1-7-641,1-2-256,-2-3-32,2-1-64,-1-3-768,-6 2-1154,-1-3-1441,-6 0-3940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20.350"/>
    </inkml:context>
    <inkml:brush xml:id="br0">
      <inkml:brushProperty name="width" value="0.025" units="cm"/>
      <inkml:brushProperty name="height" value="0.025" units="cm"/>
    </inkml:brush>
  </inkml:definitions>
  <inkml:trace contextRef="#ctx0" brushRef="#br0">20 1 7207,'-1'0'578,"0"0"1,0 1-1,0-1 0,0 0 1,0 0-1,0 1 0,1-1 1,-1 1-1,0-1 1,0 1-1,0-1 0,1 1 1,-1 0-1,0-1 0,0 1 1,1 0-1,-1-1 1,1 1-1,-1 0 0,1 0 1,-1 0-1,1 0 0,-1-1 1,1 1-1,0 0 1,-1 2-1,14 1 7414,4-4-6040,160-11-1952,10 0 0,-206 12-302,-3 1-3533,-2-2-5705</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35.924"/>
    </inkml:context>
    <inkml:brush xml:id="br0">
      <inkml:brushProperty name="width" value="0.025" units="cm"/>
      <inkml:brushProperty name="height" value="0.025" units="cm"/>
      <inkml:brushProperty name="color" value="#AB008B"/>
    </inkml:brush>
  </inkml:definitions>
  <inkml:trace contextRef="#ctx0" brushRef="#br0">13 0 15246,'0'0'7079,"-12"55"-7015,23-28-32,8 9-32,-1 9-384,0 3-2018,-2 3-2211,-9-1-5733</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36.250"/>
    </inkml:context>
    <inkml:brush xml:id="br0">
      <inkml:brushProperty name="width" value="0.025" units="cm"/>
      <inkml:brushProperty name="height" value="0.025" units="cm"/>
      <inkml:brushProperty name="color" value="#AB008B"/>
    </inkml:brush>
  </inkml:definitions>
  <inkml:trace contextRef="#ctx0" brushRef="#br0">60 1 12396,'-3'17'635,"-15"127"2755,17-119-3583,1 0 1,1 1 0,7 43 0,-7-57 29,1-1-1,-1 1 1,-1 0 0,0 0-1,-1-1 1,0 1 0,0 0-1,-1-1 1,-1 1 0,0-1-1,-1 0 1,0 0 0,-1 0-1,-8 15 1,13-25 134,0-1 0,-1 0-1,1 1 1,0-1 0,0 0 0,0 1 0,-1-1 0,1 0 0,0 0 0,0 1 0,0-1-1,-1 0 1,1 0 0,0 1 0,-1-1 0,1 0 0,0 0 0,-1 0 0,1 1-1,0-1 1,-1 0 0,1 0 0,0 0 0,-1 0 0,1 0 0,0 0 0,-1 0 0,1 0-1,0 0 1,-1 0 0,1 0 0,-1 0 0,-2-4-4397</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38.495"/>
    </inkml:context>
    <inkml:brush xml:id="br0">
      <inkml:brushProperty name="width" value="0.025" units="cm"/>
      <inkml:brushProperty name="height" value="0.025" units="cm"/>
      <inkml:brushProperty name="color" value="#AB008B"/>
    </inkml:brush>
  </inkml:definitions>
  <inkml:trace contextRef="#ctx0" brushRef="#br0">0 105 3395,'0'0'19026,"53"9"-19314,-11-16 384,20-10-192,10-4-865,9-3-640,6-1-1731,-1 6-3842</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38.856"/>
    </inkml:context>
    <inkml:brush xml:id="br0">
      <inkml:brushProperty name="width" value="0.025" units="cm"/>
      <inkml:brushProperty name="height" value="0.025" units="cm"/>
      <inkml:brushProperty name="color" value="#AB008B"/>
    </inkml:brush>
  </inkml:definitions>
  <inkml:trace contextRef="#ctx0" brushRef="#br0">1 1 13965,'0'0'14190,"65"0"-13806,-44 0-224,6 0-64,0 0 0,5 0-64,3 0-32,1 1-672,-2 0-1218,-1-1-1217,-8 0-1922,-7 0-8680</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40.744"/>
    </inkml:context>
    <inkml:brush xml:id="br0">
      <inkml:brushProperty name="width" value="0.025" units="cm"/>
      <inkml:brushProperty name="height" value="0.025" units="cm"/>
      <inkml:brushProperty name="color" value="#AB008B"/>
    </inkml:brush>
  </inkml:definitions>
  <inkml:trace contextRef="#ctx0" brushRef="#br0">54 1 15791,'-5'0'2466,"-3"13"-704,-2 8-417,2 10-1089,1 7-256,0 6 32,0 0 1,5-6 31,2-2 0,0-9 32,3-7 96,10-11-160,4-8-64,0-1 0,1-13-224,0-10-1218,-4-7-1473,-4-2-3523</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41.086"/>
    </inkml:context>
    <inkml:brush xml:id="br0">
      <inkml:brushProperty name="width" value="0.025" units="cm"/>
      <inkml:brushProperty name="height" value="0.025" units="cm"/>
      <inkml:brushProperty name="color" value="#AB008B"/>
    </inkml:brush>
  </inkml:definitions>
  <inkml:trace contextRef="#ctx0" brushRef="#br0">0 9 18193,'0'0'6470,"43"-5"-12523,-35 2-1635</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41.458"/>
    </inkml:context>
    <inkml:brush xml:id="br0">
      <inkml:brushProperty name="width" value="0.025" units="cm"/>
      <inkml:brushProperty name="height" value="0.025" units="cm"/>
      <inkml:brushProperty name="color" value="#AB008B"/>
    </inkml:brush>
  </inkml:definitions>
  <inkml:trace contextRef="#ctx0" brushRef="#br0">24 0 16560,'0'0'8904,"23"68"-8776,-13-42-32,2-3-96,-1-1-416,-1-7-481,1 1-480,-4-5-449,-3 2-320,-4-4-1153,0 2-1954</inkml:trace>
  <inkml:trace contextRef="#ctx0" brushRef="#br0" timeOffset="1">0 231 12139,'0'0'7976,"11"-60"-6855,7 38-480,0 3-289,3 2-288,-1 2-96,-4 2-1281,-4 5-481,-3 5-928</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41.784"/>
    </inkml:context>
    <inkml:brush xml:id="br0">
      <inkml:brushProperty name="width" value="0.025" units="cm"/>
      <inkml:brushProperty name="height" value="0.025" units="cm"/>
      <inkml:brushProperty name="color" value="#AB008B"/>
    </inkml:brush>
  </inkml:definitions>
  <inkml:trace contextRef="#ctx0" brushRef="#br0">13 100 3075,'0'0'9417,"-13"13"-4223,15-14-5183,0 0 0,0 0 1,0 0-1,0-1 0,0 1 0,0-1 1,0 1-1,-1-1 0,1 1 0,-1-1 0,1 0 1,-1 0-1,0 0 0,0 0 0,0 0 0,0 0 1,1-3-1,16-38-1879,-15 24-2626,-3 1-5302</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42.174"/>
    </inkml:context>
    <inkml:brush xml:id="br0">
      <inkml:brushProperty name="width" value="0.025" units="cm"/>
      <inkml:brushProperty name="height" value="0.025" units="cm"/>
      <inkml:brushProperty name="color" value="#AB008B"/>
    </inkml:brush>
  </inkml:definitions>
  <inkml:trace contextRef="#ctx0" brushRef="#br0">34 0 10250,'0'0'12652,"9"51"-12492,-9-13-32,-3 3-352,-4 1-801,1-4-929,-4-9-641,2-7-2722,0-8-3299</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42.518"/>
    </inkml:context>
    <inkml:brush xml:id="br0">
      <inkml:brushProperty name="width" value="0.025" units="cm"/>
      <inkml:brushProperty name="height" value="0.025" units="cm"/>
      <inkml:brushProperty name="color" value="#AB008B"/>
    </inkml:brush>
  </inkml:definitions>
  <inkml:trace contextRef="#ctx0" brushRef="#br0">0 355 12524,'0'0'8071,"8"-9"-6667,61-63 421,-41 45-1675,-1-1 0,-2-1-1,0-1 1,33-55 0,-24 10-17,-32 108-309,-7 13 23,-1 57-767,6-94 324,1-1 0,0 1-1,1 0 1,0-1 0,3 12 0,9 1-4139,1-14-4741</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21.320"/>
    </inkml:context>
    <inkml:brush xml:id="br0">
      <inkml:brushProperty name="width" value="0.025" units="cm"/>
      <inkml:brushProperty name="height" value="0.025" units="cm"/>
    </inkml:brush>
  </inkml:definitions>
  <inkml:trace contextRef="#ctx0" brushRef="#br0">1 608 13933,'0'0'17457,"11"-9"-16304,50-48-1070,-2-2 1,71-93 0,-54 60-111,-66 81 27,174-217 0,-182 238 0,-5 9 0,-39 98 0,26-77 0,1 1 0,2 0 0,-7 46 0,14-31-731,2 59-1,3-118-453,0 0 0,0 0 0,-1 1 0,1-1 0,0 0 0,-1 1-1,0-1 1,1 1 0,-5-5 0,-11-11-8947</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45.526"/>
    </inkml:context>
    <inkml:brush xml:id="br0">
      <inkml:brushProperty name="width" value="0.025" units="cm"/>
      <inkml:brushProperty name="height" value="0.025" units="cm"/>
      <inkml:brushProperty name="color" value="#AB008B"/>
    </inkml:brush>
  </inkml:definitions>
  <inkml:trace contextRef="#ctx0" brushRef="#br0">5 52 4356,'0'0'10074,"-1"-8"-8062,0-2-1338,-1-6 28,2-2 2641,11 64 563,-3-21-3413,-7-15-513,2 0-1,0 0 1,0 0-1,1-1 0,0 0 1,0 0-1,7 11 1,-10-18-82,1-1 0,-1 0 0,0 1 0,0-1 0,1 0 1,-1 1-1,1-1 0,-1 0 0,1 0 0,-1 0 0,1 0 0,0-1 0,-1 1 1,1 0-1,0-1 0,0 1 0,-1-1 0,4 1 0,-2-1-88,-1-1 0,1 1-1,-1-1 1,1 0 0,0 1-1,-1-1 1,0 0 0,1-1 0,-1 1-1,0 0 1,1-1 0,-1 1-1,0-1 1,0 0 0,0 1 0,0-1-1,1-2 1,18-23-3195,-3-1-1990</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45.869"/>
    </inkml:context>
    <inkml:brush xml:id="br0">
      <inkml:brushProperty name="width" value="0.025" units="cm"/>
      <inkml:brushProperty name="height" value="0.025" units="cm"/>
      <inkml:brushProperty name="color" value="#AB008B"/>
    </inkml:brush>
  </inkml:definitions>
  <inkml:trace contextRef="#ctx0" brushRef="#br0">82 1 7431,'0'0'6470,"-28"54"-4772,13-18-481,4 4-609,-2 2-479,6 3-33,2-2-64,2-5-577,3-9-2338,0-8-3779</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46.637"/>
    </inkml:context>
    <inkml:brush xml:id="br0">
      <inkml:brushProperty name="width" value="0.025" units="cm"/>
      <inkml:brushProperty name="height" value="0.025" units="cm"/>
      <inkml:brushProperty name="color" value="#AB008B"/>
    </inkml:brush>
  </inkml:definitions>
  <inkml:trace contextRef="#ctx0" brushRef="#br0">0 0 14382,'0'0'9545,"48"20"-9321,-21-18-160,-2-1-128,-1 1-1410,-2-2-736,-6 0-961,-2 0-2722</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46.993"/>
    </inkml:context>
    <inkml:brush xml:id="br0">
      <inkml:brushProperty name="width" value="0.025" units="cm"/>
      <inkml:brushProperty name="height" value="0.025" units="cm"/>
      <inkml:brushProperty name="color" value="#AB008B"/>
    </inkml:brush>
  </inkml:definitions>
  <inkml:trace contextRef="#ctx0" brushRef="#br0">0 1 8072,'0'0'13735,"8"3"-13094,-6-2-618,1 0 6,0-1 0,-1 1 0,1 1 0,0-1 0,-1 0 0,1 1 0,-1-1 0,1 1 0,-1 0 0,0 0 0,0 0 0,0 0 0,0 0 0,0 0 0,0 1 0,-1-1 0,1 1 0,-1-1 0,1 1 0,-1-1 0,0 1 0,0 0 0,0 0 0,-1-1 0,1 1 0,0 5 0,-1 8-3,0-1 0,-1 1-1,-1-1 1,0 1 0,-1-1 0,-1 0 0,-1 0-1,0 0 1,0-1 0,-2 0 0,-10 20 0,15-31-485,1-1-950</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47.334"/>
    </inkml:context>
    <inkml:brush xml:id="br0">
      <inkml:brushProperty name="width" value="0.025" units="cm"/>
      <inkml:brushProperty name="height" value="0.025" units="cm"/>
      <inkml:brushProperty name="color" value="#AB008B"/>
    </inkml:brush>
  </inkml:definitions>
  <inkml:trace contextRef="#ctx0" brushRef="#br0">30 41 6086,'0'0'13138,"-4"10"-11035,2-6-1910,-2 2 86,1 1 0,0 0 1,0 0-1,0 0 0,1 0 1,0 0-1,1 0 0,0 1 1,0-1-1,0 0 0,1 16 1,1-22-287,-1 0 0,1 0-1,-1 0 1,1 0 0,0 0 0,-1 0 0,1-1 0,0 1 0,0 0 0,0 0 0,0 0 0,0-1 0,0 1 0,0 0 0,0-1 0,0 1 0,0-1 0,0 1 0,0-1 0,0 0 0,0 1 0,0-1 0,1 0 0,-1 0 0,0 0 0,0 0 0,0 0 0,0 0 0,1 0 0,-1 0 0,0 0 0,1-1 0,40-10-1502,-23 0 460,-1 0 1,-1-1-1,0-1 0,-1-1 0,28-31 1,10-8-721,-56 72 3947,-45 96 895,-10 29-1803,51-124-1663,0 0 0,1 0 0,2 1 1,0-1-1,-1 26 0</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48.414"/>
    </inkml:context>
    <inkml:brush xml:id="br0">
      <inkml:brushProperty name="width" value="0.025" units="cm"/>
      <inkml:brushProperty name="height" value="0.025" units="cm"/>
      <inkml:brushProperty name="color" value="#AB008B"/>
    </inkml:brush>
  </inkml:definitions>
  <inkml:trace contextRef="#ctx0" brushRef="#br0">19 10 13229,'5'-5'3138,"-5"1"2404,0 16-4966,0 6-95,0 4-257,0 7-224,0 3-705,-2-1-1088,-8-2-2884,-1-2-8263</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4:49.817"/>
    </inkml:context>
    <inkml:brush xml:id="br0">
      <inkml:brushProperty name="width" value="0.025" units="cm"/>
      <inkml:brushProperty name="height" value="0.025" units="cm"/>
      <inkml:brushProperty name="color" value="#AB008B"/>
    </inkml:brush>
  </inkml:definitions>
  <inkml:trace contextRef="#ctx0" brushRef="#br0">172 1 6182,'0'0'18108,"-4"9"-17745,-8 15-300,-9 18 25,2 0 1,1 2-1,-15 60 0,79-213-1631,-40 89 1248,0-1-1,-2 1 0,0-1 0,1-38 1,-5 59 295,1-1 1,-1 1 0,0 0-1,0-1 1,0 1 0,0 0-1,0-1 1,0 1 0,0-1 0,0 1-1,0 0 1,0-1 0,0 1-1,0 0 1,0-1 0,0 1-1,0 0 1,0-1 0,0 1-1,0 0 1,0-1 0,0 1 0,-1 0-1,1-1 1,0 1 0,0 0-1,0-1 1,-1 1 0,1 0-1,0 0 1,0-1 0,-1 1 0,1 0-1,0 0 1,-1-1 0,1 1-1,0 0 1,-1 0 0,1 0-1,0 0 1,-1 0 0,1 0 0,0-1-1,-1 1 1,-13 14 74,-10 28 96,18-27-118,1 1-1,1 0 1,0 0 0,1 0-1,0 0 1,1 18-1,2-33-45,0-1-1,0 1 0,0-1 0,0 1 1,1-1-1,-1 0 0,0 1 0,0-1 0,1 1 1,-1-1-1,0 0 0,0 1 0,1-1 0,-1 0 1,0 1-1,1-1 0,-1 0 0,1 0 1,-1 1-1,0-1 0,1 0 0,-1 0 0,1 0 1,-1 0-1,1 1 0,-1-1 0,1 0 0,-1 0 1,1 0-1,-1 0 0,0 0 0,1 0 1,-1 0-1,1 0 0,-1 0 0,1 0 0,-1-1 1,1 1-1,-1 0 0,1 0 0,-1 0 0,0 0 1,1-1-1,-1 1 0,1 0 0,-1-1 1,0 1-1,1 0 0,-1 0 0,0-1 0,1 0 1,23-14 155,4-21-63,-27 35-89,0-1 1,0 0-1,0 0 0,0 0 0,0 0 1,-1 0-1,1 0 0,-1 0 0,1 0 1,-1 0-1,0 0 0,1-1 1,-1 1-1,0 0 0,0 0 0,-1 0 1,1 0-1,0 0 0,-1-3 1,-1 4 15,1 0 1,0 0 0,0 0 0,0 0 0,-1 0 0,1 0-1,0 0 1,-1 1 0,1-1 0,-1 0 0,1 1 0,-1-1-1,1 1 1,-1 0 0,1-1 0,-1 1 0,1 0 0,-4 0 0,-39-1 467,27 2-308,-18-8 62,34 7-244,0 0 0,0 0 0,1 0 0,-1-1-1,0 1 1,0 0 0,1 0 0,-1-1 0,0 1-1,1 0 1,-1-1 0,0 1 0,1-1 0,-1 1 0,1-1-1,-1 1 1,1-1 0,-1 1 0,1-1 0,-1 1 0,1-1-1,-1 0 1,1 1 0,0-1 0,-1 0 0,1 1-1,0-1 1,0 0 0,-1 0 0,1 1 0,0-1 0,0 0-1,0 0 1,0 1 0,0-1 0,0 0 0,0 0-1,0 1 1,1-1 0,-1 0 0,0 0 0,0 1 0,1-2-1,0 1-6,1 0 0,-1-1-1,1 1 1,0 0 0,0 0-1,-1 1 1,1-1-1,0 0 1,0 1 0,0-1-1,0 1 1,0-1 0,0 1-1,0 0 1,0 0-1,0 0 1,-1 0 0,4 0-1,39 4-284,34 19-3492,-36-12-1964</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52.966"/>
    </inkml:context>
    <inkml:brush xml:id="br0">
      <inkml:brushProperty name="width" value="0.025" units="cm"/>
      <inkml:brushProperty name="height" value="0.025" units="cm"/>
      <inkml:brushProperty name="color" value="#AB008B"/>
    </inkml:brush>
  </inkml:definitions>
  <inkml:trace contextRef="#ctx0" brushRef="#br0">1399 109 5605,'0'0'2686,"-12"-2"-1539,11 2-1145,-37-8 1269,-1-2 1,1-1-1,-50-23 1,71 26-1069,-1 1 0,0 1 0,0 0 0,-1 1 0,0 1 1,0 1-1,0 1 0,0 0 0,0 2 0,0 0 0,0 1 0,0 1 1,-35 7-1,-14 9 218,1 3 0,-94 42 1,72-27-217,50-21-117,-146 63 898,156-64-522,0 2 0,1 1 1,0 1-1,-25 22 0,43-30-392,0 0-1,0 0 0,1 1 1,0 1-1,1-1 0,0 1 1,1 1-1,1-1 1,0 1-1,0 1 0,1-1 1,1 1-1,0-1 0,1 1 1,1 0-1,0 1 0,1-1 1,0 0-1,1 0 0,1 1 1,0-1-1,4 16 0,1-1-82,1 0 0,2-1-1,0 0 1,2 0-1,1-1 1,2 0-1,0-1 1,1-1 0,33 39-1,-25-35-42,2-1 0,1-1-1,1-1 1,1-2 0,1-1 0,1-1-1,1-1 1,1-2 0,1-1-1,0-2 1,1-1 0,1-2 0,0-1-1,1-1 1,0-3 0,1-1 0,56 4-1,-49-10 65,0-1-1,0-3 1,0-2-1,-1-1 1,61-18-1,-44 6 14,0-4 1,-2-2-1,68-39 0,146-103 393,-220 127-105,-1-1 1,86-89-1,-124 114-115,0-1-1,-2 1 1,0-2-1,0 0 0,-2 0 1,0-1-1,-1 0 1,-1 0-1,0-1 1,-2 0-1,0 0 1,4-34-1,-8 41-95,-1 0 1,0 0-1,0 0 1,-1-1-1,-1 1 1,0 0-1,0 0 1,-1 1-1,-1-1 1,0 0-1,-1 1 1,0 0-1,-1 0 1,0 1-1,0-1 1,-1 1-1,0 1 1,-1-1-1,0 1 0,-1 0 1,-13-10-1,8 9-54,0 1-1,-1 1 1,0 0-1,0 1 1,-1 0-1,0 1 1,0 1-1,0 1 1,0 0-1,-1 1 0,-31-1 1,20 3-496,0 1 0,0 2 0,0 1 0,1 1-1,-1 1 1,-36 12 0,12-1-3831,5-3-2301</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7:59.714"/>
    </inkml:context>
    <inkml:brush xml:id="br0">
      <inkml:brushProperty name="width" value="0.025" units="cm"/>
      <inkml:brushProperty name="height" value="0.025" units="cm"/>
      <inkml:brushProperty name="color" value="#AB008B"/>
    </inkml:brush>
  </inkml:definitions>
  <inkml:trace contextRef="#ctx0" brushRef="#br0">886 169 6534,'-10'-5'2776,"-31"-12"-1756,-1 1 1,0 2-1,-59-11 0,84 22-873,0 1 1,0 0-1,0 2 0,0 0 0,0 1 1,0 0-1,0 1 0,0 2 0,0-1 0,1 2 1,-1 0-1,-23 12 0,10-1 97,2 1 0,0 1-1,1 2 1,1 0 0,1 2-1,1 1 1,1 1 0,1 1-1,1 1 1,1 1 0,-19 34-1,25-37-151,1 0-1,1 1 1,2 0 0,0 1-1,2 0 1,0 1 0,2-1-1,1 1 1,2 1-1,0-1 1,2 1 0,0-1-1,8 54 1,-2-57-71,2 0-1,0-1 1,2 0 0,0 0-1,2-1 1,0 0 0,2-1 0,0 0-1,20 23 1,-13-20-19,0-2-1,2 0 0,0-1 1,1-1-1,2-1 1,-1-2-1,31 16 1,-22-17-7,2-1 0,0-2 0,0-2 0,1-1 0,1-1 0,0-3 0,0 0 0,44-1 0,-12-4 47,0-3 0,0-3 0,105-22-1,-72 5-330,191-69-1,-247 73 160,-2-2 1,0-1 0,-1-3 0,-2-2 0,0-1 0,51-46-1,-77 60 325,-1-2-1,0 0 1,-1-1 0,-1 0-1,0-1 1,-1-1-1,-1 1 1,-1-2-1,0 1 1,-2-1-1,0-1 1,-1 1 0,-1-1-1,0 0 1,-2 0-1,0-1 1,-2 1-1,0-1 1,-1 1-1,-1 0 1,-1-1 0,-1 1-1,-1 0 1,0 0-1,-2 0 1,-7-19-1,1 10-45,-2 0 1,0 1-1,-2 1 0,-1 0 0,-1 1 0,-1 1 0,-1 1 0,-2 0 0,0 2 0,-1 1 0,-50-36 0,43 38-108,-1 1-1,0 1 0,-1 2 0,-1 1 0,-1 2 1,1 1-1,-2 1 0,1 2 0,-2 2 1,-48-3-1,37 8-37,0 1 0,0 3 0,0 3 0,0 1 0,1 2 0,0 2 0,-58 22-1,47-11 5,2 3 0,0 3 0,1 1-1,2 3 1,-57 45 0,94-64-300,0 0-1,0 1 1,1 1 0,-17 23 0,22-25-1469,0 0 0,2 1-1,-10 20 1,7-6-5551</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9:16.337"/>
    </inkml:context>
    <inkml:brush xml:id="br0">
      <inkml:brushProperty name="width" value="0.025" units="cm"/>
      <inkml:brushProperty name="height" value="0.025" units="cm"/>
      <inkml:brushProperty name="color" value="#AB008B"/>
    </inkml:brush>
  </inkml:definitions>
  <inkml:trace contextRef="#ctx0" brushRef="#br0">2321 382 16464,'-6'-12'1601,"-8"-13"-1362,-1 0 1,-1 1-1,-1 1 0,-1 0 1,-36-34-1,26 35-139,0 1 0,-1 1 0,-2 2 0,1 1 0,-2 2 0,0 1 0,-1 1 0,0 1 0,-1 3 0,0 0 0,-44-4 0,31 8 101,0 2 1,0 2 0,0 2-1,0 2 1,0 2 0,0 2 0,-87 26-1,55-6-90,1 3-1,1 4 0,2 3 1,2 3-1,2 4 0,1 3 1,3 2-1,2 4 0,2 2 0,2 3 1,-53 67-1,67-68 1,3 2 1,3 1-1,2 3 0,3 1 1,3 1-1,3 2 0,3 1 1,3 1-1,2 1 0,4 1 0,3 1 1,-10 134-1,23-170-116,2 0 1,2 1-1,1-1 0,2-1 1,1 1-1,2-1 0,1 0 0,2 0 1,17 36-1,-15-45 8,0-2 0,2 1-1,0-2 1,2 0 0,1-1 0,0-1 0,2 0-1,0-2 1,2 0 0,0-1 0,0-2 0,33 19-1,-5-9 8,1-3 0,1-1 0,1-3-1,1-2 1,1-3 0,95 13-1,-6-12 94,204-5-1,-251-12 26,-1-5 1,1-4-1,-2-4 1,0-4-1,0-4 1,178-71-1,-210 66 67,-1-4 0,-2-1 0,-1-4-1,69-55 1,-87 57-6,-1-1-1,-3-1 0,-1-3 1,-1-1-1,-3-1 1,30-51-1,-44 61-64,-1 0 0,-2-1-1,-1 0 1,-2-1 0,-1 0 0,-2-1 0,6-46 0,-11 56 2,-2 0 0,-1 0 0,-2-1 0,0 1 0,-1 0 0,-2-1 0,-1 1 0,0 1 0,-2-1 1,-1 1-1,-12-26 0,4 18-75,-2 0 0,-2 1 0,-1 1 0,-1 1 0,-1 1 0,-1 2 0,-2 0 0,-1 1 1,0 1-1,-2 2 0,-1 1 0,-60-32 0,41 29-206,-1 2 1,-2 3 0,0 1-1,0 3 1,-2 3-1,0 1 1,-101-6 0,-104 15-2317,91 16-2340,69 0-1851</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21.674"/>
    </inkml:context>
    <inkml:brush xml:id="br0">
      <inkml:brushProperty name="width" value="0.025" units="cm"/>
      <inkml:brushProperty name="height" value="0.025" units="cm"/>
    </inkml:brush>
  </inkml:definitions>
  <inkml:trace contextRef="#ctx0" brushRef="#br0">0 46 19923,'0'0'12844,"70"-34"-12844,-35 30 0,-1 1 0,5 3 0,-2 0 0,-3 0-705,-3 0-5124,-5-5-7656</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0:19.973"/>
    </inkml:context>
    <inkml:brush xml:id="br0">
      <inkml:brushProperty name="width" value="0.025" units="cm"/>
      <inkml:brushProperty name="height" value="0.025" units="cm"/>
      <inkml:brushProperty name="color" value="#AB008B"/>
    </inkml:brush>
  </inkml:definitions>
  <inkml:trace contextRef="#ctx0" brushRef="#br0">1826 140 11018,'-23'-11'1177,"-1"1"-1,0 0 1,-44-9-1,29 11-616,-72-5 1,16 11-445,-113 12 0,134-3 340,0 2-1,0 4 1,1 3-1,1 3 1,-117 48-1,146-48-129,1 2 0,1 2-1,1 2 1,1 2 0,1 1-1,1 2 1,2 2 0,1 1-1,2 1 1,-32 44 0,35-36-247,2 1 1,2 2-1,2 0 0,2 2 1,2 0-1,2 1 1,-20 97-1,23-63-10,3 0 1,5 0-1,3 1 1,8 93-1,-1-125-99,2-1 0,3 0 0,2 0 0,1-1 0,3-1 0,2 0 0,3-1 0,44 79 0,-41-88 5,3-1-1,1-1 0,1-1 0,2-2 0,1-1 0,2-1 0,1-2 0,2-1 0,0-2 0,47 25 0,-52-34 23,1-1 1,1-1-1,0-2 0,1-2 1,0-1-1,1-1 0,0-2 1,0-1-1,1-2 0,0-2 1,0-1-1,-1-2 0,1-1 1,0-2-1,-1-1 0,0-2 0,45-15 1,-17-3 51,-2-3 0,0-3 1,-2-2-1,-2-3 0,69-57 1,-21 5 565,151-164 1,-190 180-201,-4-3 1,-2-3-1,89-155 1,-124 185-157,-2 0 0,-3-2 0,-1 0 0,-3-1 0,-1-1 0,-4 0 0,-1-1 0,4-85 0,-13 107-205,0-1 0,-3 1 0,0 0 0,-2 0 0,-2 0 0,-1 0 0,-1 1 0,-1 0 0,-2 1-1,-1 0 1,-1 0 0,-1 1 0,-2 1 0,-1 1 0,-1 0 0,-1 1 0,-38-38 0,19 29-139,-3 1 0,0 2 0,-2 2 0,-1 2 0,-1 2 0,-2 2 0,0 1 0,-1 3-1,-1 2 1,-72-15 0,24 13-61,0 4 0,-1 4 1,0 4-1,-155 10 0,211 0 108,-1 3 0,2 1 0,-1 2 0,1 2 0,0 1 0,1 2 0,1 2 0,0 2 0,2 2 0,0 1 0,1 1 1,1 2-1,1 2 0,1 1 0,2 2 0,1 0 0,1 3 0,-39 54 0,31-33-102,3 1 0,2 2 0,2 2 0,3 0-1,3 2 1,2 0 0,3 2 0,3 0 0,-12 88 0,20-74-73,3 0-1,3 1 1,4-1 0,3 0 0,3 1 0,4-2-1,33 117 1,-42-181 152,18 66-242,4 0 1,3-1-1,50 96 1,-65-149 276,1 0 0,2-2 0,0 0 0,1-1 0,38 35 0,-41-43 10,2 0 1,-1-2 0,1 0 0,1 0-1,0-2 1,0 0 0,0-1-1,1-1 1,25 6 0,-2-5 17,0-2 1,0-2-1,0-2 1,1-1-1,-1-3 1,0-1-1,0-2 1,0-1-1,-1-3 1,0-1-1,46-20 1,-8-2 33,-1-3 1,-2-3 0,-2-4 0,101-77-1,-98 60 182,-3-3-1,-3-4 0,-3-2 0,-3-4 0,-3-2 0,-4-2 0,-3-3 0,59-117 0,-92 154-97,-3-1 0,-1 0 0,-2-2 0,-2 1 0,-2-2-1,-3 0 1,-1 0 0,1-94 0,-9 110 12,-1-1-1,-2 0 1,-1 1 0,-2 0-1,-1 0 1,-1 1 0,-1 0-1,-2 1 1,-1 0 0,-1 1-1,-2 0 1,-1 1 0,0 1-1,-29-32 1,29 40-138,0 1 0,-1 1 0,0 1 0,-1 0 0,-1 2 0,-1 0 0,0 1 0,0 1 0,-41-15 0,30 17-9,1 0 1,-1 3 0,-1 0 0,1 2-1,-1 1 1,-51 3 0,25 5-206,0 3 1,1 2-1,0 3 1,0 2-1,2 3 0,0 2 1,-84 44-1,77-29-647,1 2 0,-58 47 0,-30 39-4272,57-42-1892</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0:21.245"/>
    </inkml:context>
    <inkml:brush xml:id="br0">
      <inkml:brushProperty name="width" value="0.025" units="cm"/>
      <inkml:brushProperty name="height" value="0.025" units="cm"/>
      <inkml:brushProperty name="color" value="#AB008B"/>
    </inkml:brush>
  </inkml:definitions>
  <inkml:trace contextRef="#ctx0" brushRef="#br0">2926 225 11915,'-111'-45'-405,"-1"5"0,-3 5 0,-1 5-1,-161-21 1,-48 28 2634,270 23-1658,-1 3 1,1 2-1,0 3 0,1 2 0,-93 30 0,80-16-265,2 3-1,1 3 0,1 3 1,-63 44-1,36-16-135,3 5 0,3 4 0,2 3 0,4 4 0,4 3 0,-115 159 0,139-163-153,3 2 1,3 3 0,4 1 0,3 2 0,4 1 0,4 2 0,4 0 0,-21 138 0,33-131-267,4 1 0,4 0 0,14 186 0,-4-240 134,1 0-1,2-1 1,1 0 0,3-1-1,1 0 1,1-1-1,3 0 1,1-1-1,2-1 1,1-1-1,44 56 1,-40-66 218,1 0-1,1-2 1,1 0-1,1-2 1,0-1 0,2-2-1,0-1 1,2-1 0,-1-2-1,2-1 1,47 12 0,2-6 285,0-3 1,0-4 0,146 3-1,-142-16-239,0-5 0,-1-2-1,0-5 1,0-3-1,-2-4 1,0-4-1,-2-3 1,-1-4-1,-1-4 1,-2-3-1,107-69 1,-94 46-26,-4-3 0,-2-5-1,-3-2 1,-3-5 0,-4-3 0,-3-3 0,-4-3 0,100-163 0,-130 181-28,-4-1 1,-2-1 0,24-80-1,-41 102 195,-3-1-1,-1-1 1,-3 0-1,-2 0 0,0-87 1,-7 114-48,0 0 1,-2 0 0,0 0-1,-2 0 1,0 1-1,-13-31 1,12 38-152,-1 0-1,0 0 1,-1 1 0,-1 0 0,0 1-1,-1 0 1,0 0 0,-1 1-1,0 0 1,-14-9 0,-2 1-136,0 2 1,-1 1 0,-1 2-1,-1 0 1,0 2-1,0 2 1,-1 0 0,0 2-1,-41-5 1,-42-1-1905,-143 2 0,188 10 643,-103-3-3493,13-3-3887</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1:20.630"/>
    </inkml:context>
    <inkml:brush xml:id="br0">
      <inkml:brushProperty name="width" value="0.025" units="cm"/>
      <inkml:brushProperty name="height" value="0.025" units="cm"/>
      <inkml:brushProperty name="color" value="#AB008B"/>
    </inkml:brush>
  </inkml:definitions>
  <inkml:trace contextRef="#ctx0" brushRef="#br0">1518 1 4676,'-179'66'3274,"-301"159"-1,395-177-2971,2 5-1,3 2 0,2 4 0,2 4 1,-90 97-1,134-124-4,2 3 0,1 0-1,2 1 1,2 2 0,2 1 0,2 0 0,1 2 0,3 0-1,1 2 1,3-1 0,2 2 0,1-1 0,3 1-1,-2 89 1,8-55-276,4 0-1,4-1 1,3 1-1,35 135 1,-27-154-12,2-1 0,4-1 0,2-1 0,2-1 0,3-2 0,54 75 0,-60-100 40,2-1 0,1-1 0,1-2 0,1-1 0,2-1 1,0-2-1,2-1 0,0-1 0,2-2 0,0-2 0,1-1 1,1-2-1,1-2 0,0-1 0,0-2 0,1-2 0,53 5 1,-33-9 32,0-2 0,-1-2 1,1-4-1,0-2 1,-1-2-1,0-3 0,-1-3 1,0-2-1,-2-3 1,0-2-1,64-34 0,-41 11 28,-2-3 0,-3-4 0,-1-3 0,-3-3 0,100-105 1,-97 81 178,-4-2 1,-3-4 0,-4-2-1,66-130 1,-101 167-142,-3-1 0,-2-1 0,-3-1 0,-2 0 0,-2-2 0,-3 0 0,7-80 0,-17 104-95,-1-1 0,-1 1-1,-2 0 1,-2 0 0,-1 0 0,-1 0-1,-2 0 1,-1 1 0,-1 1 0,-2 0-1,-2 0 1,0 1 0,-2 1 0,-24-35-1,18 36-31,-1 2-1,0 0 0,-2 1 1,-1 1-1,-1 2 1,-1 0-1,-54-30 0,41 31-12,-1 1 0,0 2 0,-1 2 0,-1 2 0,-66-12 0,43 15-3,0 4-1,0 2 0,-1 3 1,1 4-1,-1 2 1,1 3-1,0 3 1,-80 23-1,80-13-13,2 3-1,0 2 0,2 3 0,1 3 1,1 3-1,-63 46 0,59-31-635,3 3 0,1 3 0,3 2 0,-97 124-1,22 6-3646</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1:54.428"/>
    </inkml:context>
    <inkml:brush xml:id="br0">
      <inkml:brushProperty name="width" value="0.025" units="cm"/>
      <inkml:brushProperty name="height" value="0.025" units="cm"/>
      <inkml:brushProperty name="color" value="#AB008B"/>
    </inkml:brush>
  </inkml:definitions>
  <inkml:trace contextRef="#ctx0" brushRef="#br0">2034 99 9641,'-43'-19'200,"0"3"-1,0 1 1,-2 3-1,0 1 1,0 2-1,-58-3 1,40 8-370,0 3-1,0 3 1,-126 20-1,124-8 314,1 3 0,0 3-1,2 3 1,1 2 0,0 3-1,2 2 1,2 4 0,1 1-1,-96 80 1,95-65-98,2 3 0,3 2 0,2 2 0,2 3 0,3 1 0,3 3 0,3 1 0,-43 95 0,59-104 67,2 1 1,3 0 0,2 1-1,3 1 1,3 0 0,-5 109-1,14-121-35,2 1-1,3-1 1,1 1-1,3-1 1,1-1-1,3 0 1,1 0-1,3-1 1,23 48-1,-12-43-72,2 0 1,2-2-1,2-1 0,2-2 1,1-1-1,82 73 0,-64-72 8,3-1-1,1-4 1,2-2-1,2-2 0,71 29 1,-37-27 2,2-4 0,1-4 1,1-5-1,1-4 0,1-4 1,0-5-1,193-3 1,-205-13 0,0-5 1,0-4-1,-2-3 0,1-5 1,-2-3-1,-1-4 1,-2-3-1,-1-5 1,80-46-1,-81 35-4,-3-4 0,-2-2-1,-3-4 1,-2-4 0,-3-2-1,-3-3 1,-2-4 0,86-122-1,-120 146 8,-1-1-1,-3-1 1,-2-1-1,-2-1 1,-2-2-1,-2 0 0,19-96 1,-32 114 96,-1 0 0,-1 0 0,-2 0 0,-1-1 0,-2 1 0,-1 0 0,-2 0 0,-1 0 0,-2 0 0,-1 1 0,-1 0-1,-2 1 1,-24-46 0,10 35 21,-2 1-1,-2 2 0,-1 1 0,-3 1 0,0 2 0,-3 1 1,0 2-1,-2 1 0,-2 3 0,-51-30 0,25 22-109,-2 3 0,0 3 0,-3 3 0,0 3-1,-1 3 1,-77-12 0,84 22-20,-2 4 1,1 3-1,-1 2 0,-109 10 1,126 0-179,1 1 1,0 3 0,0 1-1,1 3 1,0 3 0,-77 38-1,29-1-2355,-104 79 1,55-26-3479</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2:19.778"/>
    </inkml:context>
    <inkml:brush xml:id="br0">
      <inkml:brushProperty name="width" value="0.025" units="cm"/>
      <inkml:brushProperty name="height" value="0.025" units="cm"/>
      <inkml:brushProperty name="color" value="#AB008B"/>
    </inkml:brush>
  </inkml:definitions>
  <inkml:trace contextRef="#ctx0" brushRef="#br0">27 527 16271,'0'0'935,"9"0"-1539,431-21 3298,-167 5-1400,1032-77-257,-315 18 174,-639 56-1245,140-9 222,-475 26-115,-20 0 39,-28-1 54,29 3-164,-142-11 12,-1421-69-535,537 130 687,12 79 57,987-125-174,18-3-38,0 1-1,0 0 1,0 1-1,-13 5 1,22-5-36,10-2-84,111 3-109,179-19 0,-290 15 211,2636-275-222,-2599 269 233,220-37 18,-225 32-11,-39 11-8,1 0 0,-1 0 0,0 0 0,1 0 0,-1 0 0,0 0 0,1 0 0,-1 0 1,0 0-1,1 0 0,-1-1 0,0 1 0,1 0 0,-1 0 0,0 0 0,1-1 0,-1 1 0,0 0 0,0 0 0,1 0 0,-1-1 0,0 1 0,0 0 0,0-1 0,1 1 1,-1 0-1,0-1 0,0 1 0,0 0 0,0 0 0,0-1 0,1 1 0,-1-1 0,0 1 0,0 0 0,0-1 0,0 1 0,0 0 0,0-1 0,0 1 0,0 0 0,0-1 1,-1 1-1,-18-8 246,-74-2-178,0 4 0,-105 7 0,74 0 5,-339 5-201,0 20 1,-493 94-1,744-81-3356,30-5-2668</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2:27.429"/>
    </inkml:context>
    <inkml:brush xml:id="br0">
      <inkml:brushProperty name="width" value="0.025" units="cm"/>
      <inkml:brushProperty name="height" value="0.025" units="cm"/>
      <inkml:brushProperty name="color" value="#AB008B"/>
    </inkml:brush>
  </inkml:definitions>
  <inkml:trace contextRef="#ctx0" brushRef="#br0">2772 396 4100,'-8'-10'5322,"-11"-16"-5047,-1 1 0,-2 1-1,-40-35 1,47 47-403,0 1 1,-1 0 0,0 2-1,0-1 1,-1 2-1,0 1 1,-1 0 0,-27-7-1,8 7-153,-1 1 0,0 2-1,0 2 1,-41 2-1,-154 21-1162,143-11 2021,-154 11 3217,-153 19 515,317-27-4047,1 3 0,-150 53-1,172-46-60,1 2 0,2 2 0,1 3 0,1 2 0,1 3 0,2 1 0,-74 73 0,87-71-195,1 1 0,3 2 0,1 1-1,1 2 1,3 1 0,2 0 0,2 2-1,2 1 1,-20 65 0,16-18 43,4 0 0,4 1-1,5 1 1,3 0 0,5 0 0,10 110 0,-3-165 27,1-1 1,3 0-1,1 0 1,3-1-1,0 0 1,3-1-1,25 52 1,-25-65 12,1 0 0,2-1 0,0-1 0,1 0 0,2-1 0,0-1 0,1-1 0,2-1 0,0-1 0,50 32 0,-32-30-58,0-1 1,2-2 0,0-2-1,0-2 1,2-2 0,-1-1 0,2-3-1,78 5 1,-42-10-15,1-4-1,-1-4 1,0-3-1,82-19 1,13-14-6,-3-8-1,-1-8 1,-3-7 0,-4-7-1,-2-8 1,190-124 0,-277 153 1,-2-3 1,-3-3 0,-2-3 0,-3-3-1,100-120 1,-137 143 9,-1-1-1,-2-2 1,-2 0 0,-1-2-1,-3-1 1,-1-1-1,-3 0 1,-2-1 0,-1-1-1,-3-1 1,-2 1 0,3-56-1,-11 61 72,-1 0-1,-3 0 1,-1 1-1,-2-1 1,-2 1-1,-2 1 1,-2 0-1,-1 0 0,-3 1 1,-1 1-1,-1 0 1,-3 1-1,-30-42 1,27 47-5,-1 1 0,-1 1 0,-2 2 0,-1 1 0,-1 1 0,-2 1 0,0 2 0,-2 1 1,0 2-1,-2 1 0,0 2 0,-1 1 0,0 2 0,-47-12 0,35 16-107,-1 2 0,0 1-1,0 3 1,0 3 0,-97 6-1,82 4-166,-1 3 0,2 2 0,-123 43 0,91-18-1210,-170 95 0,-65 81-4865,105-45-2377</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2:31.590"/>
    </inkml:context>
    <inkml:brush xml:id="br0">
      <inkml:brushProperty name="width" value="0.025" units="cm"/>
      <inkml:brushProperty name="height" value="0.025" units="cm"/>
      <inkml:brushProperty name="color" value="#AB008B"/>
    </inkml:brush>
  </inkml:definitions>
  <inkml:trace contextRef="#ctx0" brushRef="#br0">4913 353 8392,'-7'-10'1858,"-30"-34"-1239,-2 3 0,-69-57 0,90 82-448,-1 1-1,-1 2 1,0 0-1,0 0 0,-1 2 1,-1 1-1,0 1 1,0 0-1,-1 2 0,0 1 1,-24-4-1,-105-7-662,-291 6 1,325 12 1031,-640 48 4069,320-12-3736,20-13-870,-219 15-572,5 31 698,371-19 1308,205-36-1086,1 3-1,-96 43 1,125-48-285,1 1 0,0 1 0,1 1 1,0 2-1,2 0 0,0 1 0,-21 25 1,30-29-78,1 2 1,0-1-1,1 1 1,1 1-1,1 0 1,1 0-1,0 1 1,1 0 0,1 1-1,1-1 1,-4 27-1,7-28-12,0-1 0,1 1-1,1 0 1,1 0 0,1 0-1,0-1 1,1 1 0,1-1 0,0 0-1,2 0 1,8 20 0,-3-16-16,0 0 1,2-1-1,0 0 1,1-1-1,1-1 1,1 0-1,36 31 1,-7-14 75,2-1 0,1-3 0,2-1 0,1-3 0,1-2 0,105 34 0,347 67 182,-476-120-233,253 47-96,1-13 0,2-12-1,1-13 1,0-11 0,428-51-1,-302-9 72,-3-17 0,504-158 0,-732 171 2,228-110-1,-325 128 59,-2-3-1,-2-3 0,-2-4 0,122-108 1,-180 143 27,-2-1 1,0-1 0,0-1-1,-2 0 1,-1-1-1,0-1 1,15-34 0,-25 47-5,-1 0-1,1 0 1,-1 0 0,-1 0 0,0-1 0,0 1 0,-1-1 0,0 0 0,-1 1 0,0-1 0,-1 0-1,0 1 1,0-1 0,-1 0 0,0 1 0,-1 0 0,0-1 0,0 1 0,-1 0 0,0 1 0,-1-1-1,-7-11 1,-1 4-2,-1 1 0,0 0 0,-1 1 0,-1 0 0,0 2 1,-1 0-1,0 0 0,-1 2 0,-32-15 0,-2 4 4,-1 1 1,-77-16 0,19 13 1,-1 4 1,-119-3-1,-233 18 36,216 20-414,0 10 0,-270 65-1,18 30-2481,7 16-3522,162-40-3766</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3:20.705"/>
    </inkml:context>
    <inkml:brush xml:id="br0">
      <inkml:brushProperty name="width" value="0.025" units="cm"/>
      <inkml:brushProperty name="height" value="0.025" units="cm"/>
      <inkml:brushProperty name="color" value="#AB008B"/>
    </inkml:brush>
  </inkml:definitions>
  <inkml:trace contextRef="#ctx0" brushRef="#br0">1646 68 4869,'-205'9'5728,"-272"65"-4004,425-61-1158,-1 2 0,2 3 0,0 1 0,1 3 0,2 2-1,0 2 1,1 2 0,-54 43 0,61-38-476,1 1 0,1 3 1,2 0-1,2 3 0,1 1 0,3 1 0,1 1 0,-40 82 0,48-77-91,3 2 0,2 0 0,2 1 0,2 0 0,-7 72-1,5 265 9,15-345 54,3 1-1,2-1 1,1 0-1,2-1 1,2 0-1,2 0 1,2-2-1,2 1 1,1-2-1,2 0 1,26 37 0,-11-26 89,3-1 1,1-2 0,3-1 0,1-3-1,3-1 1,1-3 0,65 42 0,-45-40-131,2-3 0,1-2 0,2-5 0,1-2 0,1-3 0,2-4 1,102 17-1,-43-19-95,2-5 0,-1-7 0,189-12 0,-237-4 94,-1-4 0,-1-4 0,0-4 0,-1-3 0,-1-4 0,152-72 0,-90 23 399,-4-5 1,234-179-1,-306 205-342,-2-3 1,-2-3-1,-3-2 0,-3-4 1,53-77-1,-82 100-52,-3-2-1,-2 0 1,-2-1-1,-2-2 1,-2 0 0,-2-2-1,-2 0 1,-3 0-1,12-96 1,-21 109-22,-2 0 1,-1 0-1,-2 1 0,-2-1 1,-1 0-1,-3 0 0,0 1 1,-2 0-1,-2 1 0,-2 0 1,-1 1-1,-1 0 0,-2 1 1,-2 1-1,-42-58 0,30 53 163,-1 1-1,-2 1 0,-2 2 0,-1 2 1,-1 1-1,-74-44 0,54 42 113,-1 4 1,-1 2-1,-1 2 0,-94-23 0,54 24 76,-1 5 0,-124-8-1,-201 21-182,283 15-191,0 7 0,2 5 0,0 7 0,-201 67 0,180-36-807,2 7 0,4 6 0,-206 129 0,132-50-2578,9 0-2220</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3:26.478"/>
    </inkml:context>
    <inkml:brush xml:id="br0">
      <inkml:brushProperty name="width" value="0.025" units="cm"/>
      <inkml:brushProperty name="height" value="0.025" units="cm"/>
      <inkml:brushProperty name="color" value="#AB008B"/>
    </inkml:brush>
  </inkml:definitions>
  <inkml:trace contextRef="#ctx0" brushRef="#br0">662 258 15214,'-66'12'-131,"12"-2"291,-99 31 0,135-34-172,0 0 1,0 2 0,1 0-1,0 1 1,1 1-1,0 0 1,0 1 0,1 1-1,-14 16 1,8-4-69,1 1-1,1 0 1,2 2 0,1 0-1,0 1 1,3 0 0,0 2-1,-16 59 1,15-30-73,3 0 0,2 1 0,-1 111 1,11-134 159,3 0 0,1 0 1,1-1-1,2 0 0,2 0 0,2-1 1,1 0-1,1-1 0,2-1 1,29 47-1,1-10 17,3-2 0,3-2 0,98 97 0,-113-127-8,3-1 1,0-2-1,2-2 1,2-2 0,0-2-1,95 44 1,-107-59-39,1-1 1,0-2 0,1-1 0,0-2 0,0-1-1,1-2 1,0-1 0,0-2 0,-1-1-1,1-2 1,55-9 0,-42-1 12,-1-1 0,-1-2 0,0-3 1,85-45-1,-35 7 36,95-74 1,-107 66-21,134-133 0,-168 144 417,-2-2 0,-3-2 0,59-97 0,-81 114-78,-2-1 1,-2-1-1,-1 0 1,-3-2-1,-1 0 1,12-68-1,-21 75-101,-2 1-1,-1-1 1,-2 0-1,-1 0 1,-2 0 0,-2 1-1,-1-1 1,-22-69-1,7 43 33,-4 2-1,-2 1 0,-34-56 1,43 86-267,0 2 0,-2 0 0,-1 2 0,-1 0-1,-1 1 1,-1 2 0,-45-35 0,60 52-33,0 0 0,0 1 0,0 0 0,-1 1-1,0 0 1,1 0 0,-1 1 0,-1 0 0,1 1 0,0 0-1,-1 1 1,1 0 0,-1 0 0,1 1 0,-19 3 0,17-1-33,1 1 1,-1 1-1,1 0 1,-1 0-1,1 1 1,0 0-1,1 1 1,0 1-1,0-1 1,0 2-1,1-1 1,0 1-1,-12 13 1,-1 5-235,1 1 1,1 1 0,1 0 0,-24 51-1,16-19-1311,-28 92-1,10 5-2306</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3:49.733"/>
    </inkml:context>
    <inkml:brush xml:id="br0">
      <inkml:brushProperty name="width" value="0.025" units="cm"/>
      <inkml:brushProperty name="height" value="0.025" units="cm"/>
      <inkml:brushProperty name="color" value="#AB008B"/>
    </inkml:brush>
  </inkml:definitions>
  <inkml:trace contextRef="#ctx0" brushRef="#br0">1607 437 9513,'0'0'3491,"-10"-10"-2695,-23-27-124,-43-63 1,58 76-496,-1 0-1,-1 2 1,-1 1 0,-1 0 0,0 1-1,-2 2 1,0 0 0,-1 2 0,0 0-1,-2 2 1,0 1 0,0 1 0,-1 1-1,0 2 1,-1 1 0,0 1 0,-1 1-1,1 2 1,-1 1 0,0 1 0,0 1-1,0 2 1,0 1 0,1 2-1,-1 0 1,1 2 0,-54 19 0,20 0 44,2 3 0,0 2 0,3 3 1,0 3-1,3 2 0,0 3 0,3 1 1,-60 65-1,99-92-228,1 1 1,0 0-1,1 1 1,1 0-1,0 0 1,2 1-1,0 1 1,1-1-1,0 1 1,2 0-1,0 1 1,-3 30-1,7-27 6,0 1 0,2-1 0,0 0 0,2 1 0,0-1 0,2-1 0,0 1 0,2 0 0,0-1 0,16 31 0,-11-29 29,1-1-1,1 0 1,1 0 0,1-2-1,1 0 1,1-1 0,1 0-1,1-2 1,0 0 0,1-2 0,1 0-1,27 14 1,-13-11-15,1-1 0,1-3 0,1-1 0,0-1 0,0-3 0,1-1 0,56 5 0,-14-6-4,-1-4 0,1-3 0,0-4-1,-1-3 1,100-22 0,-115 13-87,0-3 0,-2-2 1,0-4-1,-2-2 0,-1-3 1,100-64-1,-99 51 105,-2-4 1,-2-2-1,-2-2 1,-2-3-1,-3-2 0,-2-2 1,60-93-1,-98 134 12,-2-2 1,0 1-1,0-1 0,-2-1 1,0 1-1,-1-1 1,4-23-1,-9 35-13,0 1 0,0 0 0,-1-1 0,0 1 0,0-1 0,-1 1 0,1 0 1,-1-1-1,-1 1 0,1 0 0,-1-1 0,0 1 0,0 0 0,-1 1 0,0-1 0,0 0 0,0 1 0,-1-1 0,0 1 0,0 0 1,0 0-1,-1 1 0,1-1 0,-1 1 0,-9-6 0,-5-1 67,-2 1 1,1 0-1,-1 2 0,-1 0 1,1 2-1,-1 0 1,-1 1-1,1 2 0,-24-2 1,-208 3 581,240 2-635,-110 8-100,-166 33 0,19 16-4181,139-25-911</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22.109"/>
    </inkml:context>
    <inkml:brush xml:id="br0">
      <inkml:brushProperty name="width" value="0.025" units="cm"/>
      <inkml:brushProperty name="height" value="0.025" units="cm"/>
    </inkml:brush>
  </inkml:definitions>
  <inkml:trace contextRef="#ctx0" brushRef="#br0">0 72 5157,'0'0'2333,"2"-8"1377,-1-4-1947,3-18 1392,2 8 6736,-4 26-5213,5 21-3895,-2 5-533,-3-5-40,2 0-1,1 0 0,1 0 1,14 38-1,-19-62-333,0 1-1,0 0 1,-1-1-1,1 1 1,0 0-1,1-1 1,-1 1-1,0-1 1,0 0-1,1 1 1,-1-1-1,1 0 1,-1 0-1,1 0 1,-1 0-1,1 0 1,0 0-1,-1 0 1,1-1-1,0 1 1,0 0-1,0-1 1,0 0-1,-1 1 1,1-1-1,0 0 1,0 0-1,0 0 1,0 0-1,0 0 1,0-1-1,0 1 1,-1 0 0,1-1-1,0 0 1,0 1-1,-1-1 1,1 0-1,2-1 1,3-2-904,1-1 0,-1 0 0,0 0 0,0 0 1,0-1-1,-1 0 0,8-9 0,11-18-6237</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9:19.114"/>
    </inkml:context>
    <inkml:brush xml:id="br0">
      <inkml:brushProperty name="width" value="0.025" units="cm"/>
      <inkml:brushProperty name="height" value="0.025" units="cm"/>
      <inkml:brushProperty name="color" value="#AB008B"/>
    </inkml:brush>
  </inkml:definitions>
  <inkml:trace contextRef="#ctx0" brushRef="#br0">102 25 12908,'-11'-3'5472,"5"2"-4475,-42-9 836,12 0 5186,52 12-3720,12-3-2910,-3 0-169,50 5-75,1 3 0,92 22 0,145 54 50,-269-70-195,125 42 0,-142-45 0,0 2 0,-2 0 0,1 2 0,23 17 0,-47-30 0,1 1 0,-1 0 0,1 0 0,-1 0 0,0 0 0,0 0 0,0 0 0,0 0 0,0 1 0,-1-1 0,1 1 0,-1 0 0,1-1 0,-1 1 0,0 0 0,0 0 0,0-1 0,0 1 0,-1 0 0,1 5 0,-1-4 0,-1 0 0,1-1 0,-1 1 0,0-1 0,-1 1 0,1-1 0,0 1 0,-1-1 0,0 0 0,0 0 0,0 1 0,0-2 0,0 1 0,-5 4 0,-7 6 0,-1 0 0,-1-1 0,0 0 0,-34 17 0,-38 14 0,-2-5 0,-129 38 0,-103 43 0,406-146-1306,-27 11-2246,-23 5-4594</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9:19.532"/>
    </inkml:context>
    <inkml:brush xml:id="br0">
      <inkml:brushProperty name="width" value="0.025" units="cm"/>
      <inkml:brushProperty name="height" value="0.025" units="cm"/>
      <inkml:brushProperty name="color" value="#AB008B"/>
    </inkml:brush>
  </inkml:definitions>
  <inkml:trace contextRef="#ctx0" brushRef="#br0">1 613 24631,'0'0'5307,"16"-1"-3225,22-5-1933,0-2 1,0-2-1,-1-1 1,59-27-1,377-185-149,-413 189 0,-1-2 0,-3-3 0,-1-2 0,-1-3 0,72-77 0,-458 516 0,299-352 0,-51 87 0,74-111 0,1 1 0,0 0 0,1 1 0,1-1 0,1 2 0,1-1 0,-3 30 0,7-46 6,1 0 0,0 0 0,0 0 0,0 0 0,0 0 0,1-1 0,0 1 0,0 0 0,0 0 0,0 0 0,1-1 0,0 1 0,0-1 0,0 1 0,1-1 0,-1 0 0,1 0 0,0 0 0,6 6 0,-3-5-90,-1-1 0,1-1 0,0 1 0,0-1 0,0 0 0,1 0 0,-1-1-1,1 0 1,-1 0 0,1-1 0,0 1 0,0-1 0,11 0 0,-9-1-1025,1 0 0,0 0 0,-1-1 0,1 0 0,-1-1 0,1 0 0,-1 0 0,0-1 0,0-1 0,0 1-1,16-10 1,47-34-12872</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9:20.077"/>
    </inkml:context>
    <inkml:brush xml:id="br0">
      <inkml:brushProperty name="width" value="0.025" units="cm"/>
      <inkml:brushProperty name="height" value="0.025" units="cm"/>
      <inkml:brushProperty name="color" value="#AB008B"/>
    </inkml:brush>
  </inkml:definitions>
  <inkml:trace contextRef="#ctx0" brushRef="#br0">3602 427 19474,'-71'-52'399,"-2"4"-1,-2 3 0,-1 4 1,-3 2-1,-1 4 0,-1 4 0,-103-25 1,73 30-237,0 5 0,-1 5 0,-1 5 0,0 5 0,-124 9 0,127 7 56,1 4 0,0 5-1,2 5 1,0 5 0,2 4 0,2 5 0,1 4-1,2 4 1,2 5 0,3 4 0,2 5 0,2 3 0,4 4-1,-154 153 1,193-167-16,1 1 0,4 3-1,1 2 1,4 1 0,2 2 0,2 1-1,-42 116 1,61-134-232,2 0 0,2 1 0,2 0 0,2 0 0,2 1 0,2 0-1,2 0 1,2 0 0,2 0 0,2 0 0,2-1 0,23 79 0,-12-73-199,3-1 1,2 0 0,2-2-1,2-1 1,2-1 0,2-1-1,2-2 1,2-2 0,2 0-1,2-3 1,1-1 0,62 44-1,-44-41-30,1-3-1,2-3 1,1-3 0,2-2-1,1-3 1,1-3-1,1-3 1,1-2-1,91 11 1,-63-18 304,1-4 0,0-5 0,171-15 1,-180 0 625,1-3 0,-2-4 1,0-5-1,-2-2 1,0-5-1,-2-3 1,104-60-1,-82 31-150,-3-6-1,-3-3 1,-3-5 0,128-133-1,-122 100-578,-5-5 0,-5-4 0,100-168-1,-149 212 65,-2-2 0,48-131 1,-75 168 107,-2-1 0,-2-1 1,-1 1-1,-2-2 1,-3 1-1,-1 0 1,-3-55-1,-2 76-69,0 0 0,-2 1 0,0-1 0,-2 1 0,0 0 0,-1 1 0,-1-1 0,-1 1 0,-1 1 0,0 0 0,-1 0 0,-22-25 0,14 22-50,-1 0 0,-1 2 0,-1 0 0,-1 2 0,0 0 0,-1 1 0,-1 2 0,-43-19 0,10 10-89,0 3 1,-2 2-1,0 4 1,-114-14 0,36 17-720,-148 7 0,176 9-1036,-159 26 1,25 26-5842,87-4-3932</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4:14.459"/>
    </inkml:context>
    <inkml:brush xml:id="br0">
      <inkml:brushProperty name="width" value="0.025" units="cm"/>
      <inkml:brushProperty name="height" value="0.025" units="cm"/>
      <inkml:brushProperty name="color" value="#AB008B"/>
    </inkml:brush>
  </inkml:definitions>
  <inkml:trace contextRef="#ctx0" brushRef="#br0">1904 3 12332,'-51'-2'202,"0"2"0,0 2 0,0 2 0,1 2 0,-87 23-1,57-1-175,1 4-1,1 4 0,-79 49 0,-205 158-360,288-187 307,2 4 0,3 3 1,3 2-1,-109 141 0,137-153 80,3 2-1,2 1 0,2 2 1,3 1-1,3 1 0,2 1 1,-27 119-1,36-111-48,4 2 0,2-1 1,4 1-1,2 0 0,4 1 1,11 75-1,-6-104 85,2 0-1,1 0 1,3-1-1,1-1 0,2 0 1,2-1-1,1-1 1,2-1-1,2 0 1,1-2-1,33 37 1,-26-39-59,2-1-1,1-2 1,1-1 0,2-2 0,1-2-1,60 32 1,-43-31-46,0-3 1,2-2-1,1-3 0,82 17 0,-31-19-2,1-4-1,1-4 1,-1-6-1,1-5 0,118-16 1,-82-1 22,-1-7-1,-2-5 1,0-8 0,-3-5-1,-2-6 1,-2-7 0,-2-5-1,-4-7 1,229-158 0,-299 182 225,-2-4 1,-3-2-1,-2-2 1,-2-3-1,-3-1 1,77-118-1,-105 138 18,-1-1-1,-1-1 1,-3-1-1,-1 0 1,16-72-1,-25 80-151,-2 0 0,0-1 0,-3 1 0,0-1 0,-3 1 0,0-1 0,-2 1 0,-10-41 0,6 47-80,0 0 1,-2 0 0,-1 1-1,-1 1 1,0 0-1,-2 1 1,-1 0-1,-1 1 1,-1 0-1,-1 2 1,0 0-1,-2 1 1,0 1-1,-1 1 1,-42-27 0,26 23-350,0 1 1,-2 3-1,0 0 1,0 3-1,-1 1 1,-1 2-1,-1 2 1,1 2-1,-67-4 1,-76 11-2933,-11 12-1234</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23:22.329"/>
    </inkml:context>
    <inkml:brush xml:id="br0">
      <inkml:brushProperty name="width" value="0.025" units="cm"/>
      <inkml:brushProperty name="height" value="0.025" units="cm"/>
    </inkml:brush>
  </inkml:definitions>
  <inkml:trace contextRef="#ctx0" brushRef="#br0">2747 185 9513,'-98'-38'1874,"-118"-30"0,117 44-1641,0 4 0,-191-11 0,189 27-186,1 4 0,-136 18 0,184-10-11,0 2-1,1 3 1,0 2-1,1 2 1,1 2-1,-62 33 1,38-8 395,2 2 1,2 4-1,3 2 1,2 4 0,-92 101-1,73-61-104,5 5 0,4 3 0,-64 118 0,102-156-319,2 0 0,3 2 0,4 1 0,2 2 1,-22 104-1,40-136 28,1 0 0,2 0 0,2 1 0,2-1 0,1 0-1,2 1 1,2-1 0,1 0 0,2-1 0,2 1 0,29 72 0,2-31 244,3-1 0,3-2 0,3-3 0,4-1-1,3-3 1,79 75 0,-85-97-248,2-2 0,2-2 0,1-3 0,3-3 0,1-2 0,2-2 0,1-4 0,1-2 1,1-3-1,2-3 0,0-3 0,1-2 0,1-4 0,99 7 0,-63-14 50,0-4 1,0-5 0,0-4-1,-1-5 1,187-46 0,-214 36-59,-1-3 0,0-4 1,-3-3-1,0-3 0,-3-3 1,-1-3-1,-2-4 1,75-63-1,-109 79-4,0-2 1,-2-2-1,-2-1 1,39-56-1,-53 65-8,0 0 0,-2-1 0,-1 0-1,0-1 1,-2-1 0,-2 1 0,0-2-1,3-29 1,-6 9-117,-3 0 0,-2 1-1,-2-1 1,-2 0-1,-2 1 1,-3 0 0,-1 0-1,-2 1 1,-3 0 0,-2 1-1,-22-45 1,-12-8-310,-3 2-1,-5 2 1,-123-150 0,91 136 976,-131-120-1,150 164-92,-3 3 0,-150-94 0,170 124-298,-1 3-1,-1 2 1,-2 3 0,0 2-1,-77-17 1,88 29-174,0 2-1,-1 3 1,0 1-1,0 3 1,-1 1-1,1 3 1,-71 13-1,57-2-704,1 3-1,-101 42 1,-111 73-5592,90-32 226</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36.919"/>
    </inkml:context>
    <inkml:brush xml:id="br0">
      <inkml:brushProperty name="width" value="0.025" units="cm"/>
      <inkml:brushProperty name="height" value="0.025" units="cm"/>
      <inkml:brushProperty name="color" value="#AB008B"/>
    </inkml:brush>
  </inkml:definitions>
  <inkml:trace contextRef="#ctx0" brushRef="#br0">39 85 5189,'-4'-9'8814,"2"1"-7268,-14-31 1175,0 10 3016,17 48-2892,12 20-2186,2-1-1,25 46 1,-9-18-259,303 751 763,-319-785-1485,-10-23-2098,-17-24-309,-2-2 347,0 1 0,-1 0 1,0 2-1,-1-1 0,-1 2 0,-20-12 1,-1 2-4394</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37.247"/>
    </inkml:context>
    <inkml:brush xml:id="br0">
      <inkml:brushProperty name="width" value="0.025" units="cm"/>
      <inkml:brushProperty name="height" value="0.025" units="cm"/>
      <inkml:brushProperty name="color" value="#AB008B"/>
    </inkml:brush>
  </inkml:definitions>
  <inkml:trace contextRef="#ctx0" brushRef="#br0">97 439 1986,'-8'0'1964,"4"0"-2185,-2 0 818,-1 0 1,1 0-1,-1 0 0,1 1 0,-1 1 0,1-1 1,-7 3-1,11-3-325,1-1-1,-1 1 1,0 0 0,1 0 0,-1 0 0,1 1 0,0-1 0,-1 0 0,1 1-1,0-1 1,0 0 0,-1 1 0,1-1 0,0 1 0,1 0 0,-1-1 0,0 1-1,0 0 1,1 0 0,-1-1 0,1 1 0,-1 0 0,1 0 0,0 0 0,0 0-1,0 0 1,0-1 0,0 1 0,0 0 0,0 0 0,1 0 0,-1 0 0,1 0-1,1 2 1,4 11 152,0-1 0,2 0-1,0 0 1,0-1 0,1 0-1,1 0 1,0-1 0,13 11-1,2 6 56,-18-21-351,16 21 616,1-1 0,2-1 1,1-1-1,52 38 0,-77-62-655,0 0-1,0 0 0,0-1 1,1 1-1,-1-1 0,1 0 1,-1 0-1,1 0 0,-1 0 1,1 0-1,0 0 0,-1-1 1,1 1-1,0-1 0,0 0 1,-1 1-1,1-1 0,0-1 1,0 1-1,-1 0 0,1-1 1,0 1-1,0-1 0,-1 0 1,1 0-1,-1 0 0,1 0 1,-1 0-1,1-1 0,-1 1 1,0-1-1,1 0 0,-1 0 1,0 1-1,0-1 0,0 0 1,-1-1-1,1 1 0,0 0 1,-1 0-1,2-5 0,5-10 126,0-1 0,-2 0 0,0-1 0,-1 1 0,3-22-1,-2 10 37,60-283 426,-26 103-3040,-37 192 1932,21-106-6080</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39.471"/>
    </inkml:context>
    <inkml:brush xml:id="br0">
      <inkml:brushProperty name="width" value="0.025" units="cm"/>
      <inkml:brushProperty name="height" value="0.025" units="cm"/>
      <inkml:brushProperty name="color" value="#AB008B"/>
    </inkml:brush>
  </inkml:definitions>
  <inkml:trace contextRef="#ctx0" brushRef="#br0">1 0 7783,'0'0'2403,"72"40"-2435,-31-32-1089,7-3 800,9-5 193,11 0-384,7-4-2948</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40.081"/>
    </inkml:context>
    <inkml:brush xml:id="br0">
      <inkml:brushProperty name="width" value="0.025" units="cm"/>
      <inkml:brushProperty name="height" value="0.025" units="cm"/>
      <inkml:brushProperty name="color" value="#AB008B"/>
    </inkml:brush>
  </inkml:definitions>
  <inkml:trace contextRef="#ctx0" brushRef="#br0">0 38 4292,'0'0'18215,"4"11"-16619,3-16-1476,19-18-5728,-8 2-1220</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41.266"/>
    </inkml:context>
    <inkml:brush xml:id="br0">
      <inkml:brushProperty name="width" value="0.025" units="cm"/>
      <inkml:brushProperty name="height" value="0.025" units="cm"/>
      <inkml:brushProperty name="color" value="#AB008B"/>
    </inkml:brush>
  </inkml:definitions>
  <inkml:trace contextRef="#ctx0" brushRef="#br0">671 169 12268,'-23'-1'317,"0"2"-1,-1 0 1,1 2 0,0 0 0,0 2 0,1 0 0,-1 2 0,1 0 0,1 1 0,-27 15 0,18-6 188,1 2 0,1 1 0,0 1 0,1 1 0,2 2 0,0 0 0,2 2 0,1 0 0,-36 55 1,44-57-146,0 0 0,2 1 0,0 0 0,2 1 0,1 0 0,1 0 0,1 1 0,2 0 0,0 1 0,2-1 0,1 1 0,3 50 0,-1-72-316,1 1 0,-1-1 0,1 0 0,1 1 0,-1-1-1,1 0 1,0 0 0,1 0 0,-1 0 0,1 0 0,1-1 0,-1 1-1,1-1 1,-1 0 0,1 0 0,1 0 0,-1 0 0,1-1-1,0 0 1,0 0 0,0 0 0,1 0 0,-1-1 0,1 0-1,0 0 1,-1-1 0,2 1 0,-1-1 0,0-1 0,0 1-1,0-1 1,13 1 0,3-1 131,0 0-1,0-2 1,-1 0-1,1-1 1,-1-2-1,1 0 1,-1-1-1,0-1 0,39-17 1,-3-5 243,-1-1 1,61-43-1,-52 28-146,-1-3-1,-2-2 1,90-94-1,-126 114-107,-2-1-1,-1-1 1,34-61-1,-45 70-125,-2 0-1,-1-1 1,0-1-1,-2 1 0,-1-1 1,6-44-1,-11 58-25,0-1 0,0 1 0,-2 0 0,1-1-1,-1 1 1,-1 0 0,0 0 0,0 0 0,-8-20 0,8 25-12,-1 0 1,0 0-1,0 0 1,0 1-1,-1-1 1,1 1-1,-1 0 1,0 0-1,-1 0 1,1 0-1,-1 1 0,1-1 1,-1 1-1,0 1 1,0-1-1,-1 1 1,1-1-1,0 1 1,-7-1-1,-4 0-25,0 1 0,0 1-1,-1 0 1,1 1 0,0 0 0,-1 2-1,1 0 1,0 1 0,0 0-1,0 1 1,1 1 0,-1 0-1,1 2 1,0-1 0,-16 12 0,-21 13-778,1 2 0,-77 65 0,-16 39-5256,118-111 2343,11-12-4323</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22.436"/>
    </inkml:context>
    <inkml:brush xml:id="br0">
      <inkml:brushProperty name="width" value="0.025" units="cm"/>
      <inkml:brushProperty name="height" value="0.025" units="cm"/>
    </inkml:brush>
  </inkml:definitions>
  <inkml:trace contextRef="#ctx0" brushRef="#br0">233 1 16560,'-3'8'3480,"-87"189"1536,64-148-3474,2 2 0,2 0 0,2 1 1,-22 97-1,40-139-1569,0 0 1,1 1-1,0-1 0,1 0 1,1 0-1,1 12 0,-2-22-113,0 1-1,1-1 1,-1 1-1,0-1 1,1 1-1,-1-1 1,1 1-1,-1-1 1,1 1 0,-1-1-1,1 0 1,-1 1-1,1-1 1,-1 0-1,1 0 1,0 1-1,-1-1 1,1 0-1,-1 0 1,1 0 0,0 1-1,-1-1 1,1 0-1,0 0 1,-1 0-1,1 0 1,0 0-1,0-1 1,13-3-5935,0-13-2744</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44.044"/>
    </inkml:context>
    <inkml:brush xml:id="br0">
      <inkml:brushProperty name="width" value="0.025" units="cm"/>
      <inkml:brushProperty name="height" value="0.025" units="cm"/>
      <inkml:brushProperty name="color" value="#AB008B"/>
    </inkml:brush>
  </inkml:definitions>
  <inkml:trace contextRef="#ctx0" brushRef="#br0">0 58 4356,'0'0'15129,"15"2"-13752,209 12 1220,16-19-3363,-206 3-419,-1-2-1,38-9 1,-49 7-950,0 0 0,21-11 0,1-4-4191</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44.388"/>
    </inkml:context>
    <inkml:brush xml:id="br0">
      <inkml:brushProperty name="width" value="0.025" units="cm"/>
      <inkml:brushProperty name="height" value="0.025" units="cm"/>
      <inkml:brushProperty name="color" value="#AB008B"/>
    </inkml:brush>
  </inkml:definitions>
  <inkml:trace contextRef="#ctx0" brushRef="#br0">274 0 11339,'0'0'9166,"9"8"-8782,-1-2-317,3 4-2,0 0 1,0 1 0,-1 0-1,15 20 1,-22-27-9,-1 0-1,0-1 1,0 1 0,0 1-1,0-1 1,0 0-1,-1 0 1,0 1 0,0-1-1,0 0 1,-1 1 0,1-1-1,-1 1 1,0-1 0,0 1-1,-1-1 1,1 1 0,-1-1-1,0 1 1,0-1-1,0 0 1,-4 8 0,-6 4 174,-1 0-1,0-1 1,-1-1 0,-1 0 0,0-1 0,-1 0 0,0-1 0,-18 10 0,-1 4-46,-7 6-348,-39 30 64,25-32-6766,35-26-5701</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48.836"/>
    </inkml:context>
    <inkml:brush xml:id="br0">
      <inkml:brushProperty name="width" value="0.025" units="cm"/>
      <inkml:brushProperty name="height" value="0.025" units="cm"/>
      <inkml:brushProperty name="color" value="#AB008B"/>
    </inkml:brush>
  </inkml:definitions>
  <inkml:trace contextRef="#ctx0" brushRef="#br0">148 600 4132,'-7'0'447,"-69"-4"4299,72 4-4372,0 0 1,1-1 0,-1 0 0,0 0-1,1 0 1,-1 0 0,1-1-1,-1 1 1,1-1 0,0 0 0,-1 0-1,1 0 1,0 0 0,0 0-1,1-1 1,-6-5 0,8 7-285,-1 0 0,1 1 0,0-1 0,-1 0 0,1 0 0,0 1 0,0-1 0,0 0 0,0 0 0,0 0 0,0 0 0,0 1 0,0-1 0,0 0 0,0 0 0,0 0 0,0 1 0,0-1 0,1 0 0,-1 0 0,0 0 0,1 1 0,-1-1 0,1 0 0,-1 1 0,1-1 0,-1 0 0,1 1 0,-1-1 0,1 1 0,-1-1 0,1 1 0,0-1 0,-1 1 0,1-1 0,0 1 0,1-1 0,33-15 301,-27 13-108,572-182 2324,13 40-2614,-575 140 39,748-173-176,-738 172 1505,-47 11-1288,1 0 1,0 2-1,-30 14 0,-15 18-6531</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49.522"/>
    </inkml:context>
    <inkml:brush xml:id="br0">
      <inkml:brushProperty name="width" value="0.025" units="cm"/>
      <inkml:brushProperty name="height" value="0.025" units="cm"/>
      <inkml:brushProperty name="color" value="#AB008B"/>
    </inkml:brush>
  </inkml:definitions>
  <inkml:trace contextRef="#ctx0" brushRef="#br0">308 333 10410,'0'0'2381,"-8"-10"309,8 9-2675,-8-9 783,0 1-1,0 0 1,0 0-1,-14-11 1,17 17-501,0 0-1,1 0 1,-1 0 0,0 1 0,0 0 0,0 0 0,-1 0 0,1 1 0,0-1 0,-1 1 0,1 0 0,-1 1-1,1 0 1,-12 0 0,10 1-179,-1 1 1,1 0-1,0 0 0,-1 1 0,1 0 0,0 0 0,1 1 1,-1 0-1,1 0 0,-1 0 0,1 1 0,1 0 0,-1 0 1,1 0-1,-1 1 0,1 0 0,-4 7 0,4-6 9,1-1 0,0 0 0,0 1-1,1-1 1,0 1 0,0 0 0,0 0 0,1 1 0,0-1-1,0 0 1,1 1 0,0-1 0,1 1 0,-1-1-1,1 1 1,1 0 0,2 11 0,-3-16-111,1-1-1,0 1 1,0-1 0,0 1 0,0-1 0,0 0 0,1 0-1,-1 0 1,1 1 0,0-1 0,-1-1 0,1 1-1,0 0 1,0 0 0,0-1 0,0 1 0,0-1-1,5 3 1,-2-2 14,0-1-1,0 1 1,0-1 0,0 0-1,0 0 1,0-1-1,1 1 1,9-1-1,-2-2 39,-1 1 0,0-1 0,1-1 0,-1 0 0,0-1 0,-1 0 0,13-7 0,-3 0-22,-2-2 1,0 0-1,0-1 0,-2-1 0,1 0 0,-2-1 1,0-1-1,-1-1 0,-1 0 0,-1-1 0,0 0 0,-2-1 1,0-1-1,-1 0 0,-1 0 0,-1-1 0,-1 0 1,-1 0-1,0 0 0,-2-1 0,-1 0 0,0-29 1,-7 34 414,-8 17 22,11 2-461,-1 0 0,0 0 0,0 0 1,1 1-1,-1-1 0,0 1 0,1-1 0,-1 1 0,1-1 0,0 1 1,0 0-1,-1 0 0,0 3 0,-2 2 2,1 1-1,1-1 1,0 0 0,0 1-1,0-1 1,1 1 0,0-1 0,0 1-1,1 0 1,0-1 0,1 1-1,-1 0 1,2-1 0,-1 1-1,4 10 1,1-3 37,0 0 0,1-1 0,1-1 0,0 1 0,1-1 0,16 18 0,-13-16-92,0 0 1,18 32-1,-15-4-2756,-14-38 1748,0 0-1,-1 0 1,0 0-1,0 0 1,0-1-1,-1 1 1,-1 7 0,-5 4-7663</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50.368"/>
    </inkml:context>
    <inkml:brush xml:id="br0">
      <inkml:brushProperty name="width" value="0.025" units="cm"/>
      <inkml:brushProperty name="height" value="0.025" units="cm"/>
      <inkml:brushProperty name="color" value="#AB008B"/>
    </inkml:brush>
  </inkml:definitions>
  <inkml:trace contextRef="#ctx0" brushRef="#br0">0 0 10218,'0'0'17227,"9"11"-16512,11 16-89,-2 0 1,22 42-1,-38-64-586,1 0-1,0 0 0,0-1 1,0 1-1,0-1 1,1 1-1,0-1 0,0 0 1,0 0-1,0-1 1,0 1-1,1-1 1,0 0-1,-1 0 0,7 2 1,-7-4-133,-1 0 0,1 0 0,-1-1 0,1 1 0,0-1 0,0 0 0,-1 0 0,1 0 0,0 0 0,-1-1 0,1 1 0,0-1 0,-1 0 0,1 0 0,-1-1 0,1 1 0,-1 0 0,0-1 0,1 0 0,-1 0 0,0 0 0,0 0 0,3-4 0,4-3-1420,-1 0 1,-1-1 0,0 0 0,0 0 0,-1-1 0,0 1 0,8-21 0,4-9-5764</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50.695"/>
    </inkml:context>
    <inkml:brush xml:id="br0">
      <inkml:brushProperty name="width" value="0.025" units="cm"/>
      <inkml:brushProperty name="height" value="0.025" units="cm"/>
      <inkml:brushProperty name="color" value="#AB008B"/>
    </inkml:brush>
  </inkml:definitions>
  <inkml:trace contextRef="#ctx0" brushRef="#br0">92 1 11915,'0'0'9705,"-31"83"-7911,17-44-160,0 7-193,-1 4-224,5 1-512,2-3-417,8-5-192,0-2 0,0-11-1217,10-7-1601,-2-14-1859,-1-6-4804</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51.052"/>
    </inkml:context>
    <inkml:brush xml:id="br0">
      <inkml:brushProperty name="width" value="0.025" units="cm"/>
      <inkml:brushProperty name="height" value="0.025" units="cm"/>
      <inkml:brushProperty name="color" value="#AB008B"/>
    </inkml:brush>
  </inkml:definitions>
  <inkml:trace contextRef="#ctx0" brushRef="#br0">0 333 12908,'0'0'3977,"15"2"-1713,24 1-1277,-1-3 1,0-1 0,0-1-1,61-13 1,184-38 1070,499-109-1335,-763 157-973,183-54 431,-123 23-4521,-74 33 2157,-17 2-9221</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51.394"/>
    </inkml:context>
    <inkml:brush xml:id="br0">
      <inkml:brushProperty name="width" value="0.025" units="cm"/>
      <inkml:brushProperty name="height" value="0.025" units="cm"/>
      <inkml:brushProperty name="color" value="#AB008B"/>
    </inkml:brush>
  </inkml:definitions>
  <inkml:trace contextRef="#ctx0" brushRef="#br0">278 366 6118,'0'0'10911,"-9"-6"-8097,3 1-2508,-1 1 1,1 0-1,-1 1 1,0-1-1,0 1 1,-1 1-1,1-1 1,-1 1-1,1 0 0,-1 1 1,1 0-1,-1 0 1,0 1-1,0 0 1,1 0-1,-1 1 1,0 0-1,1 0 1,-1 1-1,0 0 1,-10 4-1,11-2-140,1 0 0,-1 0 0,1 1 0,0-1 0,0 1 0,1 1 0,-1-1 0,1 1 0,0 0-1,1 0 1,0 0 0,0 1 0,0 0 0,0 0 0,1 0 0,0 0 0,1 0 0,0 0 0,0 1 0,0-1 0,1 1 0,0 0 0,1 13 0,0-20-141,0 1 1,0-1 0,0 0-1,0 1 1,0-1 0,1 1 0,-1-1-1,1 0 1,-1 1 0,1-1-1,-1 0 1,1 1 0,0-1 0,0 0-1,-1 0 1,1 0 0,0 1 0,0-1-1,0 0 1,0 0 0,1-1-1,-1 1 1,0 0 0,2 1 0,1-1 24,-1 0 1,0 0 0,0 0 0,1-1 0,-1 1 0,0-1 0,1 0 0,-1 0 0,0 0 0,6-1 0,1-1 77,1 0 0,-1-1-1,0 0 1,0 0 0,0-1 0,11-7 0,2-4-114,-1-2 0,-1 0 0,0-1 0,-2-1 0,0-1 0,-1-1 0,-1 0 0,22-36 0,-23 31-17,-2 0 0,0-1 0,-2-1 0,-1 0 0,-1 0-1,-2-1 1,8-46 0,-16 45 3,1 30 0,-1-1 0,0 1 0,0 0 0,0 0 0,0 0 0,-1 0 0,1-1 0,0 1 0,0 0 0,0 0 0,0 0 0,0 0 0,0-1 0,0 1 0,0 0 0,0 0 0,0 0 0,0 0 0,0 0 0,-1 0 0,1-1 0,0 1 0,0 0 0,0 0 0,0 0 0,0 0 0,0 0 0,-1 0 0,1 0 0,0 0 0,0 0 0,0 0 0,0-1 0,-1 1 0,1 0 0,0 0 0,0 0 0,0 0 0,0 0 0,-1 0 0,1 0 0,0 0 0,0 0 0,0 0 0,0 1 0,-1-1 0,1 0 0,0 0 0,0 0 0,0 0 0,0 0 0,0 0 0,-1 0 0,1 0 0,0 0 0,0 0 0,0 1 0,0-1 0,0 0 0,-1 0 0,-1 4 0,-1 0 0,1 0 0,0 0 0,0 0 0,0 0 0,0 1 0,1-1 0,-2 9 0,0 4 0,0 1 0,1-1 0,1 1 0,0-1 0,2 1 0,0 0 0,0-1 0,9 32 0,-9-43 0,1 0 0,0 0 0,0-1 0,0 1 0,1 0 0,0-1 0,0 1 0,0-1 0,1 0 0,0 0 0,0 0 0,0-1 0,0 1 0,1-1 0,0 0 0,0 0 0,0-1 0,0 0 0,1 1 0,-1-2 0,1 1 0,0-1 0,0 0 0,0 0 0,0 0 0,0-1 0,0 0 0,7 1 0,-11-2-7,39-2-3035,-40 2 2745,1 0-1,-1-1 1,1 0-1,-1 1 1,1-1-1,-1 0 1,1 0-1,-1 1 0,0-1 1,0 0-1,1 0 1,-1-1-1,0 1 1,0 0-1,0 0 1,0 0-1,0-1 1,0 1-1,-1-1 1,1 1-1,0-1 1,0-2-1,4-17-8996</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51.753"/>
    </inkml:context>
    <inkml:brush xml:id="br0">
      <inkml:brushProperty name="width" value="0.025" units="cm"/>
      <inkml:brushProperty name="height" value="0.025" units="cm"/>
      <inkml:brushProperty name="color" value="#AB008B"/>
    </inkml:brush>
  </inkml:definitions>
  <inkml:trace contextRef="#ctx0" brushRef="#br0">1 1 1986</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52.485"/>
    </inkml:context>
    <inkml:brush xml:id="br0">
      <inkml:brushProperty name="width" value="0.025" units="cm"/>
      <inkml:brushProperty name="height" value="0.025" units="cm"/>
      <inkml:brushProperty name="color" value="#AB008B"/>
    </inkml:brush>
  </inkml:definitions>
  <inkml:trace contextRef="#ctx0" brushRef="#br0">0 101 9641,'0'0'3652,"0"-9"410,0-17-1194,0 6 3398,0 24-4478,0 19-1492,4 111 2252,-3-116-2274,2-1 1,-1 0-1,2 1 0,1-2 1,10 27-1,-15-42-274,0 0 0,0 0 0,1 0 0,-1 0 0,1 1 0,-1-1 0,1 0 0,-1 0 0,1 0 0,-1 0 0,1 0 0,0-1 0,0 1 0,-1 0 0,1 0 0,0 0 0,0-1 0,0 1 0,0 0 0,0-1 0,0 1 0,0-1 0,0 1 0,0-1 0,0 0 0,1 1 0,-1-1 0,0 0 0,0 0 0,0 0 0,0 0 0,1 0 0,-1 0 0,0 0 0,0 0 0,0 0 0,0 0 0,0-1 0,0 1 0,1 0 0,-1-1 0,0 1 0,0-1 0,0 1 0,0-1 0,0 0 0,0 1 0,-1-1 0,1 0 0,0 0 0,0 0 0,0 0 0,-1 1 0,1-1 0,1-2 0,5-6 0,-1 1 0,0-1 0,0 0 0,6-16 0,4-11 0,-1-2 0,-2 0 0,-2 0 0,8-51 0,-23 112 0,1-9 0,0-1 0,1 0 0,1 0 0,0 1 0,0-1 0,2 0 0,2 19 0,-3-31 0,1 0 0,0 1 0,-1-1 0,1 0 0,0 0 0,0 0 0,0 0 0,0 1 0,0-1 0,0-1 0,0 1 0,0 0 0,0 0 0,0 0 0,1 0 0,-1-1 0,0 1 0,0-1 0,1 1 0,-1-1 0,0 1 0,1-1 0,-1 0 0,1 0 0,-1 0 0,0 1 0,1-1 0,-1-1 0,1 1 0,-1 0 0,0 0 0,3-1 0,1 0 0,1 0 0,-1 0 0,0-1 0,1 0 0,-1 0 0,0 0 0,6-5 0,10-9 0,0-1 0,-1-1 0,34-39 0,15-15 0,-68 70 0,1 1 0,-1 0 0,0 0 0,0 0 0,1 0 0,-1 0 0,1 0 0,-1 0 0,1 0 0,-1 1 0,1-1 0,0 1 0,-1-1 0,4 0 0,-4 1 0,-1 1 0,1-1 0,0 0 0,-1 0 0,1 0 0,-1 1 0,1-1 0,-1 0 0,1 1 0,-1-1 0,1 0 0,-1 1 0,1-1 0,-1 1 0,1-1 0,-1 1 0,0-1 0,1 1 0,-1-1 0,0 1 0,1-1 0,-1 1 0,0-1 0,0 1 0,1 0 0,-1-1 0,0 1 0,1 8 0,0-1 0,0 0 0,-1 1 0,-1 14 0,0-4 0,-1 18 0,1-24 0,0 0 0,1 1 0,1-1 0,4 24 0,-5-36-14,0 0 0,0 0 0,0 0 0,1 0 1,-1 0-1,0 0 0,1 0 0,-1 0 0,1 0 0,-1-1 0,1 1 0,-1 0 0,1 0 1,0 0-1,0-1 0,-1 1 0,1 0 0,0-1 0,0 1 0,-1-1 0,1 1 0,0-1 0,0 1 1,0-1-1,0 0 0,0 1 0,0-1 0,0 0 0,0 0 0,0 0 0,0 1 0,0-1 1,0 0-1,0 0 0,0-1 0,0 1 0,0 0 0,0 0 0,0 0 0,0-1 0,0 1 1,0 0-1,1-1 0,1-1-285,1 0 0,-1 0 1,0 0-1,1 0 0,-1 0 1,0-1-1,-1 1 0,1-1 0,0 0 1,2-3-1,15-27-7479,1-9-4634</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23.120"/>
    </inkml:context>
    <inkml:brush xml:id="br0">
      <inkml:brushProperty name="width" value="0.025" units="cm"/>
      <inkml:brushProperty name="height" value="0.025" units="cm"/>
    </inkml:brush>
  </inkml:definitions>
  <inkml:trace contextRef="#ctx0" brushRef="#br0">0 0 11115,'0'0'64</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52.952"/>
    </inkml:context>
    <inkml:brush xml:id="br0">
      <inkml:brushProperty name="width" value="0.025" units="cm"/>
      <inkml:brushProperty name="height" value="0.025" units="cm"/>
      <inkml:brushProperty name="color" value="#AB008B"/>
    </inkml:brush>
  </inkml:definitions>
  <inkml:trace contextRef="#ctx0" brushRef="#br0">174 8 10826,'-13'-1'3251,"-2"-1"-2052,-1 0 439,1 0-1,-1 1 1,1 1 0,-1 0 0,1 1-1,-18 4 1,32-5-1512,0 0 0,0 0 0,0 1 0,0-1 0,0 0 0,1 1 0,-1-1 0,0 1 0,0-1-1,0 1 1,0 0 0,1-1 0,-1 1 0,0 0 0,0-1 0,1 1 0,-1 0 0,1 0 0,-1 0 0,1 0 0,-1 0 0,1-1 0,-1 1 0,1 0 0,0 0 0,-1 0 0,1 0 0,0 0 0,0 0 0,0 0 0,0 0-1,0 0 1,0 0 0,0 2 0,1-2-43,-1 1 0,1 0 0,0 0 0,0 0-1,-1-1 1,1 1 0,0 0 0,1-1 0,-1 1-1,0-1 1,0 1 0,1-1 0,-1 0 0,1 1-1,-1-1 1,1 0 0,3 1 0,13 7-60,2-1-1,-1-1 1,1-1-1,0-1 1,0 0 0,37 2-1,129-2-47,-133-5 20,15-1-143,72 3-313,-140-2 460,1 0 1,-1 0-1,1 0 0,-1 0 0,1 0 0,-1 0 0,1 0 0,-1 0 0,0 0 0,1 0 0,-1 1 0,1-1 0,-1 0 0,0 0 0,1 0 0,-1 1 1,1-1-1,-1 0 0,0 1 0,0-1 0,1 0 0,-1 1 0,0-1 0,1 0 0,-1 1 0,0-1 0,0 1 0,0-1 0,1 1 0,-1-1 0,0 0 1,0 1-1,0-1 0,0 1 0,0-1 0,0 1 0,0-1 0,0 1 0,0-1 0,0 0 0,0 1 0,0-1 0,0 1 0,0-1 0,-1 1 0,1-1 1,0 1-1,0-1 0,0 0 0,-1 1 0,1-1 0,0 0 0,0 1 0,-1-1 0,1 0 0,0 1 0,-1-1 0,1 0 0,-1 1 0,-19 21-39,-29 17 191,-1-3 0,-61 34 0,-37 25 101,133-79-716,15-16 430,0 0 1,0 1 0,0-1 0,0 0-1,0 0 1,1 0 0,-1 1 0,0-1-1,0 0 1,0 0 0,0 0 0,1 1 0,-1-1-1,0 0 1,0 0 0,0 0 0,1 0-1,-1 0 1,0 1 0,0-1 0,1 0-1,-1 0 1,0 0 0,0 0 0,1 0 0,-1 0-1,0 0 1,0 0 0,1 0 0,-1 0-1,0 0 1,0 0 0,1 0 0,-1 0-1,0 0 1,0 0 0,1 0 0,-1-1 0,0 1-1,5-1-574,0 0-1,0 0 1,-1 0-1,1-1 0,-1 0 1,1 0-1,3-2 1,27-21-6695</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4:53.295"/>
    </inkml:context>
    <inkml:brush xml:id="br0">
      <inkml:brushProperty name="width" value="0.025" units="cm"/>
      <inkml:brushProperty name="height" value="0.025" units="cm"/>
      <inkml:brushProperty name="color" value="#AB008B"/>
    </inkml:brush>
  </inkml:definitions>
  <inkml:trace contextRef="#ctx0" brushRef="#br0">236 10 20531,'0'0'2798,"-13"-2"-65,7 0-2378,2 1-188,0 0-1,0 0 1,-1 0-1,1 0 0,0 1 1,-1 0-1,1 0 0,-1 0 1,1 0-1,0 1 0,-1 0 1,1 0-1,0 0 0,0 0 1,0 1-1,0-1 1,0 1-1,0 0 0,0 0 1,-4 3-1,-3 6-26,-1 0 1,1 1-1,1 0 0,0 0 1,1 1-1,0 0 0,1 1 1,0 0-1,2 0 0,-1 1 1,2-1-1,-6 23 0,9-30-105,0 0-1,1 0 1,0 0-1,0 0 0,0 0 1,1 0-1,0 0 0,1 0 1,0 0-1,0 0 1,0 1-1,1-2 0,0 1 1,0 0-1,1 0 1,-1-1-1,2 1 0,-1-1 1,1 0-1,0 0 1,0 0-1,0-1 0,1 1 1,0-1-1,0 0 0,1 0 1,-1-1-1,1 0 1,7 5-1,2-2-34,-1 0 0,1-2 0,0 1 0,1-2 0,0 0 0,-1-1 0,1 0 0,0-2 0,0 1 0,0-2 0,0 0 0,0-1 0,29-6 0,-31 5 0,-1-1 0,1-1 0,-1 0 0,0-1 0,-1 0 0,1-1 0,-1 0 0,0-1 0,0-1 0,-1 0 0,0 0 0,-1-1 0,0 0 0,0-1 0,0 0 0,9-15 0,-15 18 0,0 1 0,0-1 0,-1 1 0,0-1 0,-1 0 0,1 0 0,-2 0 0,1 0 0,-1-1 0,1 1 0,-2 0 0,1-1 0,-1 1 0,-2-13 0,1 15 0,0 0 0,0 0 0,-1 0 0,1 1 0,-1-1 0,-1 0 0,1 1 0,-1 0 0,1 0 0,-1-1 0,0 2 0,0-1 0,-1 0 0,1 1 0,-1-1 0,0 1 0,0 0 0,0 0 0,0 1 0,-1-1 0,-8-3 0,0 1-115,-1 1-1,1 0 1,0 1-1,-1 1 1,1 0-1,-1 0 1,0 2-1,0 0 1,0 0 0,1 1-1,-21 5 1,7 0-845,1 1 1,0 1 0,1 2-1,-44 23 1,29-12-7401</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5:00.241"/>
    </inkml:context>
    <inkml:brush xml:id="br0">
      <inkml:brushProperty name="width" value="0.025" units="cm"/>
      <inkml:brushProperty name="height" value="0.025" units="cm"/>
      <inkml:brushProperty name="color" value="#AB008B"/>
    </inkml:brush>
  </inkml:definitions>
  <inkml:trace contextRef="#ctx0" brushRef="#br0">38 49 8808,'0'0'6583,"0"-10"-3466,1 6-3495,1-26 4475,-1 26-1454,-1 22-1456,1 532 3158,-1-546-4362,-1-3 5,1 1 1,0-1-1,0 1 1,-1-1-1,1 0 1,0 1-1,1-1 1,-1 1-1,0-1 1,0 1-1,0-1 1,1 0-1,-1 1 1,1-1 0,-1 0-1,1 1 1,0-1-1,-1 0 1,1 1-1,0-1 1,0 0-1,0 0 1,0 0-1,2 2 1,-4-25-6054,0 19 5065,-1-1 0,1 1 0,-1 0 0,0-1-1,0 1 1,0 0 0,0 0 0,-1 0-1,1 0 1,-6-4 0,-17-15-9340</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5:00.583"/>
    </inkml:context>
    <inkml:brush xml:id="br0">
      <inkml:brushProperty name="width" value="0.025" units="cm"/>
      <inkml:brushProperty name="height" value="0.025" units="cm"/>
      <inkml:brushProperty name="color" value="#AB008B"/>
    </inkml:brush>
  </inkml:definitions>
  <inkml:trace contextRef="#ctx0" brushRef="#br0">1 53 12716,'0'0'4831,"0"9"-3144,2 11-948,1 1-1,0-1 0,2 0 0,1 0 1,0-1-1,1 1 0,13 22 1,8 29 588,-17-38-642,-8-21-489,0 0-1,1-1 1,0 0 0,1 1 0,0-1-1,1-1 1,0 1 0,1-1-1,9 12 1,-14-21-169,-1 0 0,0 0 0,1 0 0,-1-1 0,1 1 0,-1 0 0,1 0 0,-1-1 0,1 1 0,0-1 0,-1 1 0,1-1 0,0 0 0,-1 0 0,1 0 0,0 0 0,0 0 0,-1 0 0,1 0 0,0-1 0,-1 1 0,1 0-1,0-1 1,-1 1 0,1-1 0,-1 0 0,1 0 0,-1 1 0,1-1 0,-1 0 0,1 0 0,-1 0 0,0-1 0,2 0 0,5-7 91,0 1-1,-1-1 1,1 0 0,5-12-1,-2 5 17,23-31-151,85-115 351,-38 58-4159,-48 60-3056,-6 8-5498</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5:30.007"/>
    </inkml:context>
    <inkml:brush xml:id="br0">
      <inkml:brushProperty name="width" value="0.025" units="cm"/>
      <inkml:brushProperty name="height" value="0.025" units="cm"/>
      <inkml:brushProperty name="color" value="#AB008B"/>
    </inkml:brush>
  </inkml:definitions>
  <inkml:trace contextRef="#ctx0" brushRef="#br0">0 1 6951,'0'0'9000,"2"11"-7532,23 229 1433,-7 340-2668,-18-581-326,1-6-849,-1-1 0,-1 1 0,0-1 1,0 1-1,-2-9 0,-7-9-3233</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5:30.349"/>
    </inkml:context>
    <inkml:brush xml:id="br0">
      <inkml:brushProperty name="width" value="0.025" units="cm"/>
      <inkml:brushProperty name="height" value="0.025" units="cm"/>
      <inkml:brushProperty name="color" value="#AB008B"/>
    </inkml:brush>
  </inkml:definitions>
  <inkml:trace contextRef="#ctx0" brushRef="#br0">12 1 13837,'0'0'4111,"-2"11"-3353,-1 8-578,0 0 0,1 0 1,1 1-1,1-1 0,1 0 1,0 1-1,6 27 0,-4-36 13,0 0-1,0 0 0,1 0 0,1 0 0,0-1 0,0 1 0,1-1 0,0-1 0,0 1 0,2-1 0,-1 0 1,1-1-1,0 1 0,18 13 0,-23-21-94,-1 1 0,1-1-1,0 1 1,-1-1 0,1 0 0,0 0 0,0 0 0,0 0 0,0-1 0,0 1 0,0-1 0,0 0-1,0 0 1,0 0 0,0 0 0,0 0 0,0-1 0,0 1 0,0-1 0,0 0 0,0 0 0,0 0-1,0 0 1,0 0 0,-1-1 0,1 1 0,-1-1 0,1 0 0,-1 0 0,3-2 0,9-9-42,-1 0 0,-1 0 0,0-1 1,10-16-1,-1 2 18,53-69-2161,-28 29-3738,-13 13-3298</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5:44.356"/>
    </inkml:context>
    <inkml:brush xml:id="br0">
      <inkml:brushProperty name="width" value="0.025" units="cm"/>
      <inkml:brushProperty name="height" value="0.025" units="cm"/>
      <inkml:brushProperty name="color" value="#AB008B"/>
    </inkml:brush>
  </inkml:definitions>
  <inkml:trace contextRef="#ctx0" brushRef="#br0">679 113 6086,'0'0'3587,"-7"-11"-2263,2 3-910,0 1 0,0 0 0,0 0 0,-1 0 0,0 1 0,-1-1 0,1 2 1,-1-1-1,0 1 0,-1 0 0,1 0 0,-1 1 0,0 0 0,0 0 0,-15-4 0,9 5-236,0 2 0,0-1 0,0 2 0,0-1 0,0 2 0,1 0 1,-1 1-1,0 0 0,0 1 0,1 1 0,0 0 0,-23 10 0,19-5-126,0 1 0,1 0 0,0 2 0,0-1 0,1 2 0,1 0 0,0 1 0,-15 21 0,5-2-20,1 1 1,2 1-1,1 1 1,2 1-1,2 1 0,1 0 1,2 1-1,-8 44 1,13-46 54,1 0-1,3 0 1,0 0-1,3 0 1,1 0 0,2 0-1,7 45 1,-6-67-4,1 0 0,1 0 0,0 0 0,0-1 0,2 0 0,0 0 0,0 0 0,16 19 0,-16-24 26,1 0-1,0-1 1,1 1-1,0-2 1,0 0-1,1 0 1,0 0-1,0-1 1,0-1-1,1 0 1,0 0-1,17 4 1,-5-4 67,0-1 0,0 0-1,1-2 1,-1-1 0,0-1 0,1-1 0,-1-1 0,0-1 0,0-1 0,0-1 0,0-1 0,-1-1 0,0-1 0,25-13 0,-3 0 65,-1-3 1,-1-1 0,-1-3-1,-2-1 1,64-60 0,-76 63-188,-2-1 0,-1-1 0,-1-2 0,-2 0 0,-1-1 1,28-57-1,-39 69-14,-2-1 0,0 0 0,0-1 0,-2 1 0,-1-1 0,-1 0 0,0-1 0,-2 1 0,0 0 0,-1-1 0,-2 1 0,0 0 0,-5-23 0,5 35 0,0 1-1,-1-1 0,0 1 1,0 0-1,0 0 0,-1 0 0,0 0 1,-1 1-1,0-1 0,0 1 1,-1 0-1,1 1 0,-2 0 1,1-1-1,-1 2 0,1-1 0,-2 1 1,1 0-1,0 1 0,-1-1 1,0 2-1,0-1 0,0 1 0,-1 0 1,1 1-1,-1 0 0,1 0 1,-1 0-1,0 2 0,0-1 1,1 1-1,-1 0 0,0 1 0,0 0 1,-10 2-1,0 2-149,1 1 1,0 0-1,0 1 0,0 1 1,1 1-1,1 0 0,-22 16 0,-32 17-4617,37-27-761</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5:47.824"/>
    </inkml:context>
    <inkml:brush xml:id="br0">
      <inkml:brushProperty name="width" value="0.025" units="cm"/>
      <inkml:brushProperty name="height" value="0.025" units="cm"/>
      <inkml:brushProperty name="color" value="#AB008B"/>
    </inkml:brush>
  </inkml:definitions>
  <inkml:trace contextRef="#ctx0" brushRef="#br0">1 87 6438,'0'0'10431,"12"5"-9619,5 2-538,1-2 0,-1 0 1,1-1-1,0-1 0,0 0 0,0-2 1,35 0-1,187-13 1301,70-1-1026,351-23 1610,6 0-319,-540 35-1556,437-20 809,-559 20-2645,-12 1-2665,0 0 2203,-13 0-5503</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5:53.435"/>
    </inkml:context>
    <inkml:brush xml:id="br0">
      <inkml:brushProperty name="width" value="0.025" units="cm"/>
      <inkml:brushProperty name="height" value="0.025" units="cm"/>
      <inkml:brushProperty name="color" value="#AB008B"/>
    </inkml:brush>
  </inkml:definitions>
  <inkml:trace contextRef="#ctx0" brushRef="#br0">1 100 4773,'0'0'11616,"9"0"-11034,45-2 756,-1-3 1,0-2 0,84-22-1,-63 14-901,-1 4 0,92-3 0,153 12-461,-27 0 211,-269 2-176,49-4 297,1 3 0,-1 3 0,77 13 0,-59-4-52,0-4 1,93-4-1,-4 0 507,80-1-565,284-35 0,224 16-110,-1 66-54,-267 20-23,-285-34 2,219 7 1,607-44 32,-496-5-28,63-13-23,-278 7 10,954-20 0,-175 28 26,-1 39-62,-65-3 4,-602-23 17,550-3 18,-610-6-6,-69-9 68,383-62-1,-691 71-111,2 1-34,1-1-1,-1 1 0,0-1 1,0 0-1,0 0 1,0-1-1,7-3 1,-10 4-344,0 0 1,1 0 0,-1 0 0,0 0 0,0 0-1,0 0 1,0 0 0,0-1 0,0 1 0,-1 0-1,1-1 1,0 1 0,-1-1 0,1 1 0,0-3 0,4-15-9185</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5:55.257"/>
    </inkml:context>
    <inkml:brush xml:id="br0">
      <inkml:brushProperty name="width" value="0.025" units="cm"/>
      <inkml:brushProperty name="height" value="0.025" units="cm"/>
      <inkml:brushProperty name="color" value="#AB008B"/>
    </inkml:brush>
  </inkml:definitions>
  <inkml:trace contextRef="#ctx0" brushRef="#br0">441 51 2146,'0'0'4917,"-11"-7"-2536,3 0-2446,0 2 980,0 0 1,1 0 0,-1 0-1,-18-7 1,24 11-753,-1 0 1,0 1-1,0-1 1,0 0-1,0 1 1,0 0 0,0 0-1,-1 0 1,1 0-1,0 0 1,0 0-1,0 1 1,0-1-1,0 1 1,0 0-1,0 0 1,1 0-1,-1 1 1,0-1-1,0 1 1,1-1 0,-3 3-1,-16 15 223,0 0-1,2 1 1,0 2-1,1-1 1,2 2-1,0 1 1,-14 28-1,7-8 180,3 2 0,1 0 0,-14 58 0,22-63-476,1-1 1,3 2 0,1-1-1,2 1 1,2-1-1,2 1 1,1 0-1,10 57 1,-9-88-66,1 1-1,1-1 1,-1 0 0,2 0 0,-1 0-1,2 0 1,-1-1 0,2 0 0,-1 0-1,1 0 1,1-1 0,-1 0 0,2 0-1,-1-1 1,1 0 0,0-1 0,1 0-1,0 0 1,0-1 0,0-1 0,1 1-1,0-2 1,0 1 0,0-2 0,1 1-1,-1-1 1,1-1 0,22 2 0,-13-4 59,1 0 1,-1-2-1,0 0 1,0-1-1,0-1 1,0-1-1,-1-1 1,1-1-1,-1-1 1,-1 0-1,0-2 1,0 0-1,-1-1 1,0-1 0,-1 0-1,21-20 1,-13 10 252,-1 0 1,-1-2 0,-2-1-1,0-1 1,-1 0 0,-2-1 0,0-2-1,-2 1 1,16-41 0,-24 49-178,-1-1-1,-1 0 1,-1 0 0,-1-1 0,0 1 0,-2-1 0,0 0 0,-2 1 0,0-1 0,-2 0 0,0 0 0,-2 1-1,0-1 1,-1 1 0,-8-21 0,6 25-130,0 0 0,0 0 1,-2 1-1,0 0 0,-1 0 0,-1 1 0,-23-26 0,26 34-43,1 1-1,-1-1 1,0 1-1,-1 1 1,0-1-1,1 1 0,-2 1 1,1 0-1,0 0 1,-1 1-1,0 0 0,0 1 1,0 0-1,0 0 1,-17 0-1,18 2-520,1 0 0,-1 0 0,1 1-1,-1 0 1,1 0 0,-13 4 0,16-2-875,-1-1 1,1 1-1,-1 0 1,1 0-1,0 0 1,-5 5-1,-10 9-10393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4:04.612"/>
    </inkml:context>
    <inkml:brush xml:id="br0">
      <inkml:brushProperty name="width" value="0.025" units="cm"/>
      <inkml:brushProperty name="height" value="0.025" units="cm"/>
    </inkml:brush>
  </inkml:definitions>
  <inkml:trace contextRef="#ctx0" brushRef="#br0">22 69 6758,'7'3'10774,"-1"3"-5882,0 23-2911,-5-21-767,15 176 4192,-16-105-5152,-14 122 1,11-177-200,3-15-6,0 0 0,-1 0 0,0 0 0,-1-1 0,0 1 0,-1-1 0,1 1 0,-2-1-1,-3 9 1,2-48 565,5-1-589,2-222 43,2 204-72,1 0-1,3 0 1,14-50-1,-19 90 6,0 0-1,1 1 1,0-1-1,0 1 1,1 0-1,0 0 1,1 1-1,0 0 1,13-14-1,-17 19-1,1 1 1,0-1-1,0 1 0,0 0 0,0 0 0,1 0 0,-1 0 0,1 1 0,-1-1 0,1 1 1,-1 0-1,1 0 0,0 0 0,0 0 0,-1 1 0,1-1 0,0 1 0,0 0 0,0 1 1,-1-1-1,1 0 0,0 1 0,0 0 0,-1 0 0,1 0 0,-1 0 0,1 1 0,-1 0 1,6 3-1,-4-2 0,0 0 1,0 1 0,-1 0 0,1 0 0,-1 0 0,0 1-1,0-1 1,0 1 0,-1 0 0,0 0 0,0 0-1,0 1 1,0-1 0,-1 1 0,0-1 0,0 1-1,-1 0 1,1 0 0,-1 0 0,-1 0 0,1 0-1,-1 0 1,0 0 0,0 0 0,-1 0 0,0 0-1,-2 9 1,1-5 2,0 0 0,-1 0-1,-1 0 1,1 0 0,-2 0-1,1-1 1,-1 0 0,-1 0-1,1 0 1,-1-1 0,-1 0-1,0 0 1,0-1 0,0 1-1,-13 8 1,12-12-38,-1 1 0,0-1-1,0-1 1,-1 0 0,1 0 0,-1-1 0,1 0 0,-16 1-1,21-2-17,-1 0-1,1-1 1,0 0-1,0 0 1,0 0-1,0 0 1,0-1-1,0 0 0,0 1 1,0-2-1,0 1 1,0 0-1,1-1 1,-1 1-1,0-1 1,1 0-1,-1-1 1,1 1-1,0 0 0,0-1 1,0 0-1,-5-5 1,7 7-168,1 0 0,0 1 0,-1-1-1,1 0 1,0 1 0,0-1 0,0 0 0,-1 1 0,1-1 0,0 0 0,0 0 0,0 1 0,0-1-1,0 0 1,1 1 0,-1-1 0,0 0 0,0 0 0,0 1 0,1-1 0,-1 0 0,0 1 0,1-1-1,-1 0 1,0 1 0,1-1 0,-1 1 0,1-1 0,-1 1 0,1-1 0,-1 1 0,1-1 0,-1 1-1,1-1 1,0 1 0,-1 0 0,1-1 0,-1 1 0,1 0 0,0 0 0,0-1 0,-1 1 0,1 0 0,0 0-1,-1 0 1,1 0 0,1 0 0,19-8-5954</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23.794"/>
    </inkml:context>
    <inkml:brush xml:id="br0">
      <inkml:brushProperty name="width" value="0.025" units="cm"/>
      <inkml:brushProperty name="height" value="0.025" units="cm"/>
    </inkml:brush>
  </inkml:definitions>
  <inkml:trace contextRef="#ctx0" brushRef="#br0">305 15 12812,'0'0'15887,"-3"1"-15155,-8 6-569,0 1 1,0 0 0,1 1-1,0 0 1,1 1 0,0 0 0,-8 11-1,-15 15 86,-17 12 29,27-28-189,0 0-1,2 2 1,1 0-1,-16 25 1,96-125-1349,-35 37 549,-2-1-1,-1-2 1,21-61 0,-43 103 759,-2 12-37,-1 1 0,0-1-1,-1 0 1,0 1 0,0-1 0,-1 0 0,-6 11 0,-9 25 147,15-33 84,0 0 0,0 1 0,1-1 0,1 1 0,0-1-1,1 1 1,1-1 0,0 1 0,3 18 0,-2-30-219,0 1 1,0-1-1,1 0 1,-1 1 0,1-1-1,0 0 1,-1 0-1,1 0 1,0 0 0,0 0-1,0-1 1,1 1-1,-1-1 1,0 1 0,1-1-1,-1 0 1,0 0-1,1 0 1,0 0 0,-1 0-1,1 0 1,-1-1-1,1 1 1,0-1 0,-1 0-1,1 0 1,0 0-1,0 0 1,-1 0-1,4-1 1,-5-2 40,0 0-1,0 0 1,-1 0 0,1 0 0,-1 0-1,0-1 1,0 1 0,0 0-1,0 0 1,0 0 0,-1 0 0,1 0-1,-1 0 1,-2-5 0,-13-18-22,0 0 1,-2 1 0,-1 1-1,-36-35 1,52 55-51,-1 0-1,1 0 1,-1 1-1,0-1 0,0 1 1,0 0-1,0 0 1,-1 0-1,1 0 1,-1 1-1,0 0 1,0 0-1,1 0 1,-8-1-1,6 7-188,12 7 109,12 6 42,9-5 60,0-1-1,1-1 1,0-2-1,1 0 1,49 5-1,60 17 290,-121-23-459,17 5 341,-16-11-4719,-18-16-18683</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6:16.902"/>
    </inkml:context>
    <inkml:brush xml:id="br0">
      <inkml:brushProperty name="width" value="0.025" units="cm"/>
      <inkml:brushProperty name="height" value="0.025" units="cm"/>
      <inkml:brushProperty name="color" value="#AB008B"/>
    </inkml:brush>
  </inkml:definitions>
  <inkml:trace contextRef="#ctx0" brushRef="#br0">0 230 4933,'121'0'3360,"605"-22"604,386-26-841,-432 50-2589,1096-10 613,-738-8-1097,920-27 344,134-12 4197,-1969 54-4599,303-9 0,-418 9-137,-5 2-77,0-1 1,0 0-1,0 0 0,0 0 0,0-1 0,0 1 0,0-1 0,-1 0 0,1 0 1,0 0-1,0 0 0,-1 0 0,1 0 0,0-1 0,3-2 0,-3-11-4422</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6:18.090"/>
    </inkml:context>
    <inkml:brush xml:id="br0">
      <inkml:brushProperty name="width" value="0.025" units="cm"/>
      <inkml:brushProperty name="height" value="0.025" units="cm"/>
      <inkml:brushProperty name="color" value="#AB008B"/>
    </inkml:brush>
  </inkml:definitions>
  <inkml:trace contextRef="#ctx0" brushRef="#br0">707 156 4965,'1'-6'738,"-1"0"1,0 0-1,0 0 1,0 0 0,0 0-1,-1 0 1,0 0-1,0 0 1,-1 0 0,0 0-1,0 1 1,-4-9-1,3 9-541,-1 1-1,1 0 0,-1 0 0,0 0 1,0 0-1,0 1 0,-1 0 0,1 0 1,-1 0-1,0 0 0,0 1 0,0-1 0,0 1 1,-7-1-1,-2-2-33,-1 1-1,1 0 1,-1 1 0,0 1 0,0 1-1,0 0 1,0 1 0,0 0 0,0 1 0,0 1-1,0 0 1,0 1 0,-19 7 0,15-3-61,0 1 0,1 1 1,1 1-1,-1 1 1,1 0-1,1 1 0,0 1 1,1 0-1,-16 18 1,9-5 23,0 1 1,2 1-1,1 1 1,1 0-1,1 2 1,2 0-1,1 0 1,2 2-1,1-1 0,1 2 1,-7 48-1,12-48-47,2 0-1,1 0 1,2 1-1,1-1 1,2 0-1,13 66 1,-12-84 2,1-2 0,0 1 1,0-1-1,2 1 0,0-2 0,0 1 1,2-1-1,-1 0 0,2-1 1,-1 0-1,2 0 0,0-1 1,0 0-1,1-1 0,0-1 0,0 0 1,24 13-1,-14-12 147,1 0-1,1-2 1,-1 0-1,1-2 1,0 0-1,1-2 1,-1-1-1,1 0 1,0-2-1,0-1 1,0-1-1,-1-1 1,27-6-1,-23 2-68,0-1 0,-1-1 0,0-1 0,0-1 0,-1-2 0,-1 0 0,0-2 0,-1-1 0,0-1 0,-1 0 0,24-24 0,-29 20-98,0 0-1,-1-1 1,-1 0 0,-1-2 0,-1 0-1,0 0 1,-2-1 0,-1-1 0,-1 0-1,-2 0 1,11-49 0,-15 55-57,-1 0 0,-1-1 0,0 1 1,-2-1-1,0 1 0,-1-1 0,-1 1 1,-1 0-1,-1-1 0,0 1 0,-1 1 0,-2-1 1,1 1-1,-2 0 0,-1 1 0,-20-33 1,21 40-22,-1 0 1,0 0 0,-1 1 0,0 1 0,0-1 0,-1 2-1,0-1 1,0 2 0,-1-1 0,1 1 0,-2 1-1,1 0 1,0 1 0,-1 1 0,0 0 0,0 0 0,0 1-1,0 1 1,0 0 0,-21 1 0,13 2-414,0 0 0,0 1 1,0 1-1,1 0 0,0 2 1,0 1-1,0 0 0,1 1 1,0 2-1,1 0 0,0 0 1,-20 17-1,-13 17-3200,7 1-2125</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6:37.493"/>
    </inkml:context>
    <inkml:brush xml:id="br0">
      <inkml:brushProperty name="width" value="0.025" units="cm"/>
      <inkml:brushProperty name="height" value="0.025" units="cm"/>
      <inkml:brushProperty name="color" value="#AB008B"/>
    </inkml:brush>
  </inkml:definitions>
  <inkml:trace contextRef="#ctx0" brushRef="#br0">675 468 8936,'10'-7'657,"90"-63"337,-60 45-311,0-2 0,-2-2 0,-1-1 0,63-68 1,-98 96-555,0 0 1,0-1 0,0 1 0,0-1 0,-1 0 0,1 1 0,-1-1-1,0 0 1,0 0 0,0 0 0,0 0 0,0 0 0,0 0-1,-1 0 1,1 0 0,-1-1 0,0 1 0,0 0 0,0 0-1,-1 0 1,1 0 0,-2-4 0,0 3-42,0 0 0,0 0 1,-1 0-1,1 1 0,-1-1 0,0 1 0,0 0 0,0 0 1,-1 0-1,1 0 0,-1 1 0,1-1 0,-9-3 0,-9-4 95,0 2 0,0 0 0,-1 2 0,-42-8 0,26 7-100,0 2-1,0 2 1,-1 1 0,1 3 0,0 0-1,-1 3 1,-59 12 0,74-9 161,1 0 1,0 1 0,1 1 0,-1 1 0,2 1 0,0 1-1,0 1 1,1 0 0,1 2 0,0 0 0,1 2 0,0 0-1,-17 23 1,12-10 41,2 1 0,2 1 0,1 1-1,1 0 1,2 1 0,1 1 0,-18 72-1,23-64-244,1 1 0,3 1 0,1-1 0,2 1 0,2-1 0,9 63 0,-6-88 43,0 1 0,2-1 0,0 0 0,1 0 0,1-1-1,0 1 1,2-1 0,0-1 0,1 0 0,17 22 0,-19-29 68,1 0 1,0-1 0,0 0-1,1-1 1,0 0 0,1-1-1,0 0 1,0 0 0,0-1 0,1 0-1,0-1 1,0-1 0,0 0-1,1-1 1,-1 0 0,26 2-1,-3-3 142,0-2 0,0-2 0,0-1 0,0-2 0,0-1-1,-1-2 1,0-1 0,-1-2 0,33-14 0,-4-4-172,-1-2 0,-1-3 0,92-69 1,-118 77-120,-1-2 1,0-1 0,-3-2 0,0-1 0,-2-1 0,38-60-1,-55 75-3,-1-1 0,-1-1-1,-1 1 1,0-1-1,-2-1 1,7-34 0,-11 40-1,0 0 1,-1 0 0,-1 0 0,-1 0-1,0 0 1,0 0 0,-2 0 0,0 0-1,-1 1 1,-7-20 0,7 24-25,0 1 0,-1 0 1,0 0-1,0 0 0,-1 0 0,0 1 1,0 0-1,-1 0 0,0 1 0,-1 0 1,0 0-1,0 1 0,-13-9 0,8 8-60,1 2-1,0-1 0,-1 2 0,0-1 1,-1 2-1,1 0 0,0 0 1,-1 1-1,-17 0 0,0 3-153,0 1 1,-1 1-1,1 1 0,1 2 0,-1 2 1,1 0-1,0 2 0,-35 17 0,-123 74-4213,66-28-1259,108-64 4749,-75 46-7334</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6:47.697"/>
    </inkml:context>
    <inkml:brush xml:id="br0">
      <inkml:brushProperty name="width" value="0.025" units="cm"/>
      <inkml:brushProperty name="height" value="0.025" units="cm"/>
      <inkml:brushProperty name="color" value="#AB008B"/>
    </inkml:brush>
  </inkml:definitions>
  <inkml:trace contextRef="#ctx0" brushRef="#br0">518 103 3459,'-14'-4'566,"-93"-32"488,-18-7 3562,105 38-4280,-1 0 0,0 2 1,-38-3-1,48 6-270,0 0 0,0 1 0,0 0 0,0 0-1,0 1 1,1 0 0,-1 1 0,-20 8-1,29-10 10,0 0 0,0 0 0,0 0 0,1 0 0,-1 1 0,0-1-1,0 0 1,1 1 0,-1-1 0,0 1 0,1 0 0,0-1 0,-1 1 0,1 0 0,0 0-1,0 0 1,0 0 0,0 0 0,0 0 0,1 0 0,-1 0 0,0 1 0,1-1-1,0 0 1,-1 0 0,1 0 0,0 1 0,0-1 0,1 0 0,0 4 0,0-3-8,0 0 0,0 0 0,0 0 1,1 0-1,0 0 0,-1-1 0,1 1 1,0-1-1,0 1 0,0-1 0,1 0 1,-1 0-1,1 0 0,-1 0 0,1 0 1,0 0-1,-1-1 0,1 1 0,0-1 1,0 0-1,4 1 0,15 4 278,-1-2 0,1-1-1,-1-1 1,1-1-1,25-1 1,111-15 560,-149 14-851,243-34 669,-65 7-406,258-7-1,-437 35-284,29 2 68,-36-2-99,0 0-1,0 0 1,0 0-1,0 0 1,0 0 0,0 1-1,0-1 1,0 0-1,0 0 1,0 1 0,0-1-1,0 1 1,0-1-1,0 1 1,0 0 0,-1-1-1,1 1 1,0 0-1,-1-1 1,1 1 0,0 0-1,-1 0 1,1-1 0,-1 1-1,1 0 1,-1 0-1,1 0 1,0 1 0,-2 0 4,0-1 1,1 0-1,-1 1 1,0-1 0,0 0-1,0 0 1,0 0-1,0 1 1,0-1 0,0 0-1,0-1 1,-1 1-1,1 0 1,0 0 0,0 0-1,-1-1 1,1 1-1,-1-1 1,1 1 0,0-1-1,-1 1 1,1-1-1,-1 0 1,1 0 0,-1 0-1,-2 0 1,-3 2 29,-92 17 280,-163 10-1,143-18-281,-75 8 496,-290-8-1,458-19-493,23 0-23,17-4 5,11 2-9,0 1-1,1 1 0,-1 2 0,48-7 1,-23 4 14,100-18-250,2 6 1,194-1-1,-309 28-356,-28 4 3,-9-9 545,-1 0 0,1 0 0,0 0 0,-1 0 0,1 0-1,-1 0 1,1 0 0,-1 0 0,0 0 0,1 0 0,-1-1 0,0 1-1,1 0 1,-1 0 0,0-1 0,0 1 0,-1 0 0,-15 10-99,-1-2-1,0 0 1,-1-1 0,0-1 0,0 0-1,-31 5 1,4 0 25,-514 137-3376,403-117-1025</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6:21.630"/>
    </inkml:context>
    <inkml:brush xml:id="br0">
      <inkml:brushProperty name="width" value="0.025" units="cm"/>
      <inkml:brushProperty name="height" value="0.025" units="cm"/>
      <inkml:brushProperty name="color" value="#AB008B"/>
    </inkml:brush>
  </inkml:definitions>
  <inkml:trace contextRef="#ctx0" brushRef="#br0">0 112 6374,'0'0'11670,"9"-2"-10581,261-48 3286,1 0-4335,-227 41-1182,-24 8-3610</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6:21.974"/>
    </inkml:context>
    <inkml:brush xml:id="br0">
      <inkml:brushProperty name="width" value="0.025" units="cm"/>
      <inkml:brushProperty name="height" value="0.025" units="cm"/>
      <inkml:brushProperty name="color" value="#AB008B"/>
    </inkml:brush>
  </inkml:definitions>
  <inkml:trace contextRef="#ctx0" brushRef="#br0">0 58 14510,'0'0'3064,"8"-5"-2114,10-4-733,-1 1 0,1 1 0,0 1 1,0 0-1,1 1 0,0 1 0,0 1 0,0 1 0,0 0 0,0 2 0,28 2 0,-44-2-213,0 1-1,0-1 0,1 1 1,-1 0-1,0 0 0,0 1 0,0-1 1,0 1-1,0-1 0,0 1 1,0 0-1,-1 0 0,1 0 1,-1 0-1,1 1 0,-1-1 1,3 5-1,-1-1 29,-1-1 0,0 1-1,0 0 1,0 1 0,-1-1 0,0 0 0,0 1 0,1 8 0,-1 5 208,-1 1 0,0-1 1,-2 0-1,-5 40 0,1-34 198,-2 1 0,-1-1-1,-1 0 1,-1 0 0,-23 42-1,9-28-86,-1 0 0,-46 54 0,70-93-370,-5 6 9,0 0-1,0-1 0,-1 0 0,-12 10 0,17-15-121,1 0 1,0 0-1,0 0 0,0-1 1,-1 1-1,1 0 0,0-1 0,-1 1 1,1-1-1,0 0 0,-1 1 0,1-1 1,-1 0-1,1 0 0,-1 0 0,1 0 1,0 0-1,-1 0 0,1 0 0,-1 0 1,1-1-1,0 1 0,-1-1 0,1 1 1,0-1-1,-1 1 0,1-1 0,0 0 1,0 0-1,-1 1 0,1-1 0,0 0 1,0 0-1,0 0 0,0 0 1,0 0-1,0-1 0,-1-1 0,-14-32-5831</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6:17.898"/>
    </inkml:context>
    <inkml:brush xml:id="br0">
      <inkml:brushProperty name="width" value="0.025" units="cm"/>
      <inkml:brushProperty name="height" value="0.025" units="cm"/>
      <inkml:brushProperty name="color" value="#AB008B"/>
    </inkml:brush>
  </inkml:definitions>
  <inkml:trace contextRef="#ctx0" brushRef="#br0">74 379 5862,'-3'-10'1318,"-36"-188"3600,8 27 4129,42 269-6079,265 721-1328,-240-727-1144,-26-64-132,28 64 458,-35-84-800,1 0 0,0-1 0,1 0 0,0 0-1,0 0 1,0 0 0,1-1 0,10 9 0,-19-26-2464,-10-9 1568,-23-16-2648,-2 2 0,-1 2 0,-54-35 0,42 32-1005</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6:18.241"/>
    </inkml:context>
    <inkml:brush xml:id="br0">
      <inkml:brushProperty name="width" value="0.025" units="cm"/>
      <inkml:brushProperty name="height" value="0.025" units="cm"/>
      <inkml:brushProperty name="color" value="#AB008B"/>
    </inkml:brush>
  </inkml:definitions>
  <inkml:trace contextRef="#ctx0" brushRef="#br0">0 31 5926,'0'0'10297,"1"15"-9112,0 0-943,0-1 0,1 1-1,0-1 1,1 1-1,1-1 1,1 0-1,8 21 1,21 35 591,82 160 1130,-92-190-1485,1-1 0,2-1 0,46 51 0,-64-79-335,0-1 0,1 0 0,0-1 0,19 12 0,-26-18-122,-1-1 0,1 1 0,0-1 0,0 1 0,0-1 0,-1 0 0,1 0 0,0 0 0,0-1 0,1 1 0,-1-1 0,0 0 0,0 0 0,0 0 0,0 0 0,0 0 0,0 0 0,0-1 0,0 0 0,0 1 0,0-1-1,0 0 1,0-1 0,0 1 0,5-4 0,-4 1 85,1-1-1,0 1 0,-1-1 0,0 0 1,0-1-1,-1 1 0,1-1 1,-1 0-1,0 0 0,2-7 0,20-71 1204,-18 57-946,90-418 945,-90 386-3890,-8 22-4136,-4 9-5357</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6:40.078"/>
    </inkml:context>
    <inkml:brush xml:id="br0">
      <inkml:brushProperty name="width" value="0.025" units="cm"/>
      <inkml:brushProperty name="height" value="0.025" units="cm"/>
      <inkml:brushProperty name="color" value="#AB008B"/>
    </inkml:brush>
  </inkml:definitions>
  <inkml:trace contextRef="#ctx0" brushRef="#br0">5 53 10025,'-4'-48'5942,"4"44"-3594,0 5-416,3 27-841,2 14-842,2-1 1,2 0 0,1 0 0,2-1 0,2-1 0,29 57 0,138 212-171,-167-286-44,-1-2-70,-1 1 1,-1 0-1,-1 1 1,0 0-1,-2 1 1,-1 0-1,-1 0 1,0 0-1,-2 1 1,-1 0-1,-1 0 1,-1 26-1,1-9-402,-1-23-484,-1 0 0,0-1 0,-4 24 0,-4-24-2309,-5-7-1473</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6:40.440"/>
    </inkml:context>
    <inkml:brush xml:id="br0">
      <inkml:brushProperty name="width" value="0.025" units="cm"/>
      <inkml:brushProperty name="height" value="0.025" units="cm"/>
      <inkml:brushProperty name="color" value="#AB008B"/>
    </inkml:brush>
  </inkml:definitions>
  <inkml:trace contextRef="#ctx0" brushRef="#br0">3 366 12011,'-1'8'1629,"0"5"-1302,0 0 0,1 0 0,1 0-1,0 0 1,0 0 0,1-1 0,6 20 0,7 6 45,1 0 0,2-1 0,1-1 0,26 36-1,-34-57-237,0 0-1,1 0 0,1-2 1,0 1-1,0-2 1,2 0-1,-1 0 0,2-2 1,-1 0-1,1 0 0,23 9 1,-35-17-69,1 0 0,1 0 0,-1 0 0,0-1 0,0 1 0,1-1 0,-1 0 0,0-1 0,1 1 0,-1-1 0,1 0 0,-1-1 0,1 1 0,-1-1 0,0 0 0,1-1 0,-1 1 0,0-1 0,0 0 0,0 0 0,0 0 0,0-1 0,0 0 0,-1 0 0,1 0 0,-1-1 1,0 1-1,0-1 0,0 0 0,-1 0 0,1 0 0,4-9 0,10-18 725,-1-1 0,-2-1 0,-2 0 0,11-40 0,30-147 1169,-34 129-1558,2-17-253,-11 49-452,28-86 1,-39 145 254,1 0 1,-1 0 0,0 0 0,0 0 0,0 0 0,0 0-1,0 0 1,0 0 0,0 1 0,0-1 0,0 0 0,0 0 0,0 0-1,0 0 1,0 0 0,0 0 0,0 0 0,1 0 0,-1 0-1,0 0 1,0 0 0,0 0 0,0 0 0,0 0 0,0 0-1,0 0 1,0 0 0,0 0 0,0 0 0,0 0 0,0 0 0,0 0-1,0 0 1,1-1 0,-1 1 0,0 0 0,0 0 0,0 0-1,0 0 1,0 0 0,0 0 0,0 0 0,0 0 0,0 0 0,0 0-1,0 0 1,0 0 0,0 0 0,0 0 0,0 0 0,0 0-1,0-1 1,2 13-1794,-3 17-1808,-7 13-3910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26.254"/>
    </inkml:context>
    <inkml:brush xml:id="br0">
      <inkml:brushProperty name="width" value="0.025" units="cm"/>
      <inkml:brushProperty name="height" value="0.025" units="cm"/>
    </inkml:brush>
  </inkml:definitions>
  <inkml:trace contextRef="#ctx0" brushRef="#br0">225 1 14029,'0'0'15305,"-10"13"-15064,-19 27-180,2 2 0,2 1 0,2 1 1,-19 49-1,28-58 25,1 2 1,2-1 0,2 1-1,1 0 1,3 1 0,-3 50 0,8-81-92,0-1 0,0 0 0,0 1 0,1-1 0,0 0 0,0 0 0,1 0 0,0 0 0,0 0 0,0 0 0,1 0 1,5 10-1,-5-13-182,0 0 0,0 0 0,1 0 0,-1 0 0,0-1 1,1 1-1,0-1 0,0 0 0,-1 0 0,1 0 0,0-1 0,0 1 1,1-1-1,-1 0 0,0 0 0,0 0 0,1-1 0,-1 0 0,7 0 1,27-2-4379,-2-10-2727</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6:19.686"/>
    </inkml:context>
    <inkml:brush xml:id="br0">
      <inkml:brushProperty name="width" value="0.025" units="cm"/>
      <inkml:brushProperty name="height" value="0.025" units="cm"/>
      <inkml:brushProperty name="color" value="#AB008B"/>
    </inkml:brush>
  </inkml:definitions>
  <inkml:trace contextRef="#ctx0" brushRef="#br0">3 98 9065,'0'-11'1580,"1"-4"-905,1-27 817,-5 13 2576,4 42-423,-3 13-2446,1 9-988,62 464 698,-34-329-878,-23-143-20,-3-17-1,0 0 1,0 0 0,2 1-1,-1-1 1,6 12 0,-5-58-2035,-4 22 1056,0 1 0,0-1-1,-1 1 1,-7-21 0,-7-17-4002</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6:20.074"/>
    </inkml:context>
    <inkml:brush xml:id="br0">
      <inkml:brushProperty name="width" value="0.025" units="cm"/>
      <inkml:brushProperty name="height" value="0.025" units="cm"/>
      <inkml:brushProperty name="color" value="#AB008B"/>
    </inkml:brush>
  </inkml:definitions>
  <inkml:trace contextRef="#ctx0" brushRef="#br0">12 37 4004,'0'0'10810,"-2"10"-9395,-1-2-1284,1-1 1,1 1 0,-1 0 0,1 0 0,1 0-1,0 0 1,0 0 0,0 0 0,1 0 0,0-1-1,0 1 1,1 0 0,0 0 0,1-1 0,6 15-1,-4-13 73,1 1 1,0 0-1,0-1 0,1 0 0,0-1 0,15 13 0,-20-19-113,0 0-1,0-1 1,0 1 0,1-1-1,-1 0 1,0 0 0,1 0-1,-1 0 1,1 0 0,-1 0-1,1-1 1,0 1-1,-1-1 1,1 0 0,0 0-1,-1 0 1,1 0 0,0 0-1,-1-1 1,1 1 0,-1-1-1,1 0 1,-1 1 0,1-1-1,-1 0 1,1-1 0,-1 1-1,0 0 1,1-1 0,-1 1-1,0-1 1,0 0 0,3-3-1,24-24 378,45-60-1,-9 10-2416,-41 51-944,-4-2-2563</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6:47.994"/>
    </inkml:context>
    <inkml:brush xml:id="br0">
      <inkml:brushProperty name="width" value="0.025" units="cm"/>
      <inkml:brushProperty name="height" value="0.025" units="cm"/>
      <inkml:brushProperty name="color" value="#AB008B"/>
    </inkml:brush>
  </inkml:definitions>
  <inkml:trace contextRef="#ctx0" brushRef="#br0">0 0 5317,'0'0'13816,"1"9"-13058,64 422 1309,-51-359-1967,1-10-7360,-29-62-3822</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6:48.321"/>
    </inkml:context>
    <inkml:brush xml:id="br0">
      <inkml:brushProperty name="width" value="0.025" units="cm"/>
      <inkml:brushProperty name="height" value="0.025" units="cm"/>
      <inkml:brushProperty name="color" value="#AB008B"/>
    </inkml:brush>
  </inkml:definitions>
  <inkml:trace contextRef="#ctx0" brushRef="#br0">1 1 9513,'0'0'6678,"-1"10"-5477,1 0-950,1 0 0,0 1 0,0-1 0,1 0 0,0 1 0,1-1 0,0 0 0,0-1 0,1 1 0,10 16-1,95 236 2017,-58-130-1907,-48-126-350,17 35 257,-20-41-245,0 1 0,1 0 1,-1-1-1,1 1 0,-1-1 1,1 1-1,-1-1 0,1 1 1,-1-1-1,1 1 1,-1-1-1,1 1 0,0-1 1,-1 0-1,1 1 0,0-1 1,-1 0-1,1 0 0,0 1 1,-1-1-1,1 0 0,0 0 1,0 0-1,-1 0 1,1 0-1,0 0 0,-1 0 1,1 0-1,0 0 0,0 0 1,-1-1-1,1 1 0,0 0 1,-1 0-1,1-1 1,0 1-1,-1 0 0,1-1 1,0 1-1,-1-1 0,1 1 1,-1-1-1,1 1 0,-1-1 1,1 1-1,-1-1 0,1 1 1,-1-1-1,0 0 1,1 1-1,-1-1 0,0 0 1,1 0-1,11-22 404,-1-1 0,0 0 0,-2-1 1,10-43-1,3-7-160,59-131-186,-40 120-5498,-38 77-594</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66"/>
    </inkml:context>
    <inkml:brush xml:id="br0">
      <inkml:brushProperty name="width" value="0.025" units="cm"/>
      <inkml:brushProperty name="height" value="0.025" units="cm"/>
    </inkml:brush>
  </inkml:definitions>
  <inkml:trace contextRef="#ctx0" brushRef="#br0">261 300 6470,'0'0'7816,"3"-10"-4026,9-31-1004,-11 39-2597,-1 0-1,0 1 1,1-1 0,-1 0-1,0 0 1,0 0-1,0 1 1,-1-1-1,1 0 1,0 0-1,-1 0 1,1 1 0,-1-1-1,1 0 1,-1 1-1,0-1 1,0 0-1,0 1 1,0-1-1,0 1 1,0-1-1,0 1 1,0 0 0,-1 0-1,1-1 1,-1 1-1,1 0 1,-1 0-1,1 0 1,-1 0-1,1 0 1,-1 1-1,0-1 1,1 1 0,-1-1-1,0 1 1,0-1-1,1 1 1,-1 0-1,-4 0 1,-5-2 214,0 1 1,0 1-1,0-1 1,-20 4-1,22-1-326,0 1 0,1 0 0,-1 0-1,1 1 1,0 0 0,0 0 0,1 1 0,-1 0-1,1 1 1,0-1 0,0 1 0,1 1 0,0-1-1,0 1 1,0 0 0,1 1 0,0-1 0,0 1-1,1 0 1,0 0 0,1 0 0,0 1-1,0-1 1,0 1 0,-1 13 0,4-20-74,0-1 1,0 1 0,0-1-1,0 1 1,1-1-1,-1 0 1,1 1 0,-1-1-1,1 1 1,-1-1-1,1 0 1,0 0-1,-1 1 1,1-1 0,0 0-1,0 0 1,0 0-1,0 0 1,0 0-1,0 0 1,0 0 0,0 0-1,1 0 1,-1-1-1,0 1 1,0 0 0,1-1-1,-1 1 1,0-1-1,1 1 1,-1-1-1,1 0 1,-1 0 0,0 1-1,1-1 1,-1 0-1,3 0 1,4 0 0,0 0 0,1-1 0,-1 0 0,0 0 0,13-4 0,-4-1-4,-1 0 0,0-1 0,-1-1 0,0-1 0,0 0 0,-1-1 0,0 0 0,24-23 0,-20 15 0,0-1 0,-1-1 0,-1-1 0,-1 0 0,16-30 0,-23 34 0,0-1 0,-1 0 0,-1 0 0,-1-1 0,6-37 0,-12 65 0,-3 17 0,1 46 0,3-62 0,1-1 0,0 1 0,0-1 0,1 1 0,0-1 0,1 1 0,0-1 0,1 0 0,6 12 0,14 26-2373,-19-34 194,1 0 1,1 0-1,0-1 1,14 17-1,-7-16-9250</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67"/>
    </inkml:context>
    <inkml:brush xml:id="br0">
      <inkml:brushProperty name="width" value="0.025" units="cm"/>
      <inkml:brushProperty name="height" value="0.025" units="cm"/>
    </inkml:brush>
  </inkml:definitions>
  <inkml:trace contextRef="#ctx0" brushRef="#br0">16 0 17873,'0'0'5893,"-15"53"-2657,15-29-226,0 7-928,0-1-1409,2-1-673,11-3 0,5-1 0,5-6 0,3-7 0,3-6 0,1-6-1602,0-4-1440,-2-17-1443,-2-7-1056,-4-5-3235</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68"/>
    </inkml:context>
    <inkml:brush xml:id="br0">
      <inkml:brushProperty name="width" value="0.025" units="cm"/>
      <inkml:brushProperty name="height" value="0.025" units="cm"/>
    </inkml:brush>
  </inkml:definitions>
  <inkml:trace contextRef="#ctx0" brushRef="#br0">158 0 5733,'0'0'16240,"-26"61"-13902,14-32-64,-1 6-128,-2 2-608,-2 6-577,0 2-385,2 1-448,2 3-32,0-4-192,3-8-1890,3-9-3523,7-9-4869</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69"/>
    </inkml:context>
    <inkml:brush xml:id="br0">
      <inkml:brushProperty name="width" value="0.025" units="cm"/>
      <inkml:brushProperty name="height" value="0.025" units="cm"/>
    </inkml:brush>
  </inkml:definitions>
  <inkml:trace contextRef="#ctx0" brushRef="#br0">0 74 4260,'0'0'1879,"10"0"4271,178-11 3691,107 10-5524,-86 1-3351,1136-32 245,-1326 32-749,-16 1-399,0-1 0,0 1 1,0-1-1,0 0 1,0-1-1,0 1 1,0 0-1,0-1 1,0 0-1,0 1 0,3-2 1,-6-13-7538,0 3-2023</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70"/>
    </inkml:context>
    <inkml:brush xml:id="br0">
      <inkml:brushProperty name="width" value="0.025" units="cm"/>
      <inkml:brushProperty name="height" value="0.025" units="cm"/>
    </inkml:brush>
  </inkml:definitions>
  <inkml:trace contextRef="#ctx0" brushRef="#br0">262 321 5541,'0'0'13437,"-11"-5"-10672,-2-2-1958,0 2 0,-1-1 0,0 2 0,0 0 0,-27-4 0,36 7-732,0 0-1,0 1 1,0 0-1,0 0 1,0 0-1,0 0 1,0 1-1,1 0 1,-1 0-1,0 0 1,0 1-1,0-1 1,1 1-1,-1 0 1,1 1-1,-1-1 1,1 1 0,0 0-1,0 0 1,0 0-1,1 0 1,-1 1-1,1 0 1,-4 3-1,4-1-19,-1 0 1,1 1-1,0-1 0,0 0 0,1 1 0,0 0 0,0 0 0,0-1 0,1 1 1,0 0-1,0 8 0,1-12-34,0 0 1,0-1 0,1 1 0,-1-1-1,0 1 1,1-1 0,0 1-1,-1-1 1,1 1 0,0-1-1,0 0 1,0 1 0,1-1-1,-1 0 1,1 0 0,-1 0 0,1 0-1,-1 0 1,1 0 0,0 0-1,0-1 1,0 1 0,0-1-1,0 1 1,1-1 0,-1 0-1,0 0 1,1 0 0,-1 0 0,1 0-1,-1 0 1,4 0 0,0 0 61,0 0 1,0 0 0,0 0-1,0-1 1,0 1 0,1-2 0,-1 1-1,0-1 1,0 0 0,0 0-1,0 0 1,0-1 0,0 0-1,0 0 1,-1-1 0,1 0 0,7-4-1,-4-1 97,0 0-1,0-1 0,-1 0 1,0-1-1,-1 0 0,0 0 1,10-20-1,11-18-179,36-88 0,-46 93 0,-12 30 0,1-2 0,-2 1 0,0-1 0,0 0 0,-2 0 0,0 0 0,2-19 0,-8 46 0,1-1 0,-1 0 0,-1 1 0,-6 13 0,0 0 0,-12 35 0,-30 98 0,48-142 0,0 0 0,1 0 0,1 1 0,1-1 0,1 1 0,0-1 0,4 28 0,-4-43 0,1 1 0,-1 0 0,1-1 0,0 1 0,-1-1 0,1 1 0,0-1 0,0 1 0,0-1 0,0 0 0,1 0 0,-1 1 0,0-1 0,0 0 0,1 0 0,-1 0 0,0 0 0,1 0 0,-1 0 0,1-1 0,0 1 0,-1 0 0,1-1 0,-1 0 0,1 1 0,0-1 0,0 0 0,-1 1 0,1-1 0,0 0 0,-1 0 0,1-1 0,2 1 0,-3-14-5899,0 1-3219</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71"/>
    </inkml:context>
    <inkml:brush xml:id="br0">
      <inkml:brushProperty name="width" value="0.025" units="cm"/>
      <inkml:brushProperty name="height" value="0.025" units="cm"/>
    </inkml:brush>
  </inkml:definitions>
  <inkml:trace contextRef="#ctx0" brushRef="#br0">1 14 6278,'1'-13'22610,"2"34"-18114,0 24-7235,-3-32 4818,-1 34-2031,0-25-49,0 0-1,5 39 0,-4-61 2,1 1 0,-1 0 0,1 0 0,-1-1 0,1 1 0,-1 0 0,1-1 0,-1 1 0,1-1 0,0 1 0,-1-1 0,1 1 0,0-1 0,-1 1 0,1-1 0,0 0 0,0 1 0,-1-1 0,1 0 0,0 0 0,0 1 0,0-1 0,0 0 0,-1 0 0,1 0 0,0 0 0,0 0 0,0 0 0,0 0 0,-1-1 0,1 1 0,0 0 0,0 0 0,0 0 0,-1-1 0,1 1 0,1-1 0,32-14 0,13-18 0,76-72 0,-111 94 0,1 2 0,-12 9 0,-1 0 0,0 0 0,1 0 0,-1 0 0,1 0 0,-1 0 0,0 0 0,1 0 0,-1 0 0,0 0 0,1 0 0,-1 1 0,0-1 0,0 0 0,1 0 0,-1 0 0,0 1 0,1-1 0,-1 0 0,0 0 0,0 1 0,1-1 0,-1 0 0,0 1 0,0-1 0,0 0 0,0 1 0,1-1 0,-1 0 0,0 1 0,0-1 0,0 0 0,0 1 0,0-1 0,0 0 0,0 1 0,0-1 0,0 0 0,0 1 0,0-1 0,0 1 0,0-1 0,0 0 0,0 1 0,-1-1 0,1 0 0,0 1 0,0-1 0,-1 1 0,1-1 0,-15 57 0,12-49 0,-1 1 0,2 1 0,0-1 0,0 0 0,0 1 0,0 15 0,3-24 0,-1-1 0,0 1 0,1-1 0,-1 1 0,1-1 0,-1 1 0,1-1 0,-1 1 0,1-1 0,-1 0 0,1 1 0,-1-1 0,1 0 0,-1 1 0,1-1 0,0 0 0,-1 0 0,1 0 0,0 1 0,-1-1 0,1 0 0,0 0 0,-1 0 0,1 0 0,-1 0 0,1 0 0,0 0 0,-1-1 0,1 1 0,1 0 0,21-4 0,-13-1 0,0-1 0,0 1 0,0-2 0,-1 0 0,1 0 0,-2 0 0,14-14 0,-11 9 0,1 1 0,0 1 0,14-9 0,-25 22 0,0-1 0,-1 1 0,1-1 0,-1 1 0,1 0 0,-1 0 0,0-1 0,0 1 0,0 0 0,-1 0 0,0 3 0,-6 22 0,5-21 0,0 1 0,0-1 0,0 0 0,1 1 0,0 0 0,0-1 0,1 1 0,0-1 0,1 1 0,1 11 0,-1-18-100,-1 0-1,0 0 1,1 0-1,0 0 1,-1-1 0,1 1-1,-1 0 1,1 0 0,0 0-1,0-1 1,0 1-1,-1 0 1,1-1 0,0 1-1,0 0 1,0-1 0,0 1-1,1-1 1,13 4-5221,7-3-6733</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26.736"/>
    </inkml:context>
    <inkml:brush xml:id="br0">
      <inkml:brushProperty name="width" value="0.025" units="cm"/>
      <inkml:brushProperty name="height" value="0.025" units="cm"/>
    </inkml:brush>
  </inkml:definitions>
  <inkml:trace contextRef="#ctx0" brushRef="#br0">93 1 17136,'0'0'12577,"-8"11"-11781,-7 14-264,-24 50 1,34-61-428,-1 0 0,1 0 0,1 0-1,1 0 1,0 1 0,-2 27 0,5-41-102,0 0 0,0 0 1,0 0-1,0 0 0,0 0 0,0 0 0,0 0 1,1 0-1,-1 1 0,0-1 0,1 0 0,-1 0 1,1 0-1,-1 0 0,1 0 0,-1-1 0,1 1 1,-1 0-1,1 0 0,0 0 0,0 0 0,-1-1 1,1 1-1,0 0 0,0-1 0,0 1 0,2 0 1,-1 0 8,0-1 0,0 1 0,0-1 0,1 0 0,-1 0 0,0 0 0,0 0 0,1 0 0,-1-1 0,0 1 0,0-1-1,4-1 1,4-1 24,-1-1 0,0-1-1,0 0 1,-1 0-1,11-8 1,0-2-36,-1-1 0,-1 0 0,0-2 0,-1 0 0,-1 0 0,0-2 0,20-37 0,-80 124 0,35-49 0,-22 43 0,30-56 0,0 0 0,0 0 0,1 1 0,-1-1 0,1 0 0,1 0 0,-1 1 0,1-1 0,-1 0 0,2 8 0,0-12 4,0 0 0,0 0 0,-1 0-1,1 1 1,0-1 0,0 0 0,1-1 0,-1 1 0,0 0 0,0 0-1,0 0 1,1-1 0,-1 1 0,0 0 0,1-1 0,-1 1 0,0-1-1,1 0 1,-1 1 0,1-1 0,-1 0 0,0 0 0,1 0 0,-1 0-1,1 0 1,1-1 0,43-2-524,-14-8-2176,-2-5-3534,-4-2-4799</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72"/>
    </inkml:context>
    <inkml:brush xml:id="br0">
      <inkml:brushProperty name="width" value="0.025" units="cm"/>
      <inkml:brushProperty name="height" value="0.025" units="cm"/>
    </inkml:brush>
  </inkml:definitions>
  <inkml:trace contextRef="#ctx0" brushRef="#br0">1 49 4644,'0'0'24189,"9"-7"-22823,-4 2-1241,0 1-1,1 1 1,0-1-1,-1 1 1,1 0 0,0 0-1,1 1 1,-1-1-1,0 1 1,1 1-1,-1-1 1,1 1 0,-1 1-1,11-1 1,149-1 243,67 0-517,-156 2-4269,-1 0-3891,-94 0 2490</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73"/>
    </inkml:context>
    <inkml:brush xml:id="br0">
      <inkml:brushProperty name="width" value="0.025" units="cm"/>
      <inkml:brushProperty name="height" value="0.025" units="cm"/>
    </inkml:brush>
  </inkml:definitions>
  <inkml:trace contextRef="#ctx0" brushRef="#br0">0 6 9289,'0'0'14317,"48"32"-12043,19-32-31,22 0-1058,12-9-801,7 0-288,-4 4-128,-7 2-640,-14 1-1763,-17-2-3394,-19-2-12845</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74"/>
    </inkml:context>
    <inkml:brush xml:id="br0">
      <inkml:brushProperty name="width" value="0.025" units="cm"/>
      <inkml:brushProperty name="height" value="0.025" units="cm"/>
    </inkml:brush>
  </inkml:definitions>
  <inkml:trace contextRef="#ctx0" brushRef="#br0">292 491 4420,'0'0'1420,"10"-9"2936,-9 9-4343,9-9 939,0 0 1,-1 0-1,-1-1 1,12-15-1,-19 22-575,1 1 0,0-1 0,-1 0 0,1 0 0,-1 0 0,0-1 0,0 1 0,0 0-1,-1 0 1,1-1 0,0-5 0,-2 7-158,1 0-1,0 0 1,-1 0-1,1 0 1,-1 0-1,0 1 0,1-1 1,-1 0-1,0 0 1,0 0-1,0 1 1,-1-1-1,1 1 1,0-1-1,-1 1 1,1-1-1,-1 1 1,1 0-1,-1 0 1,1 0-1,-1 0 1,-2-2-1,-5-1 39,0 1 1,0-1-1,-1 1 0,1 1 1,-1 0-1,0 0 0,0 1 0,1 0 1,-1 0-1,0 1 0,0 1 1,0 0-1,0 0 0,1 1 0,-1 0 1,1 1-1,-16 6 0,18-7-231,0 1-1,0 0 1,0 0-1,0 1 1,1 0-1,0 0 1,0 1-1,0-1 1,0 1-1,1 1 0,0-1 1,0 1-1,0 0 1,1 0-1,0 0 1,0 1-1,0-1 1,1 1-1,0 0 1,0 0-1,1 0 1,0 0-1,-2 12 0,4-16-5,-1-1-1,1 0 0,0 1 0,0-1 0,0 1 0,1-1 0,-1 1 0,1-1 0,-1 0 1,1 1-1,0-1 0,-1 0 0,1 1 0,1-1 0,-1 0 0,0 0 0,0 0 0,1 0 1,-1 0-1,1 0 0,0 0 0,2 1 0,-1 0 2,1-1-1,-1 0 1,1-1-1,0 1 1,0-1 0,0 1-1,0-1 1,0-1-1,0 1 1,0 0-1,0-1 1,6 0 0,2 0 6,0-1 0,0-1 0,0 1 0,0-2 0,0 0 0,0 0 0,0-1 0,13-7 0,-9 1-5,1-1 1,-2 0-1,1-1 0,-2 0 1,1-1-1,-2-1 1,0-1-1,0 0 1,-2 0-1,17-29 0,-21 33 27,-2 0-1,1 0 0,-2 0 1,1-1-1,-1 1 0,-1-1 0,0 0 1,-1 0-1,-1-1 0,1 1 1,-2 0-1,0 0 0,0-1 0,-1 1 1,-1 0-1,0 0 0,-7-24 0,6 30-20,0-1-1,-1 0 1,0 1-1,0 0 0,-1 0 1,1 0-1,-1 0 1,-1 1-1,1 0 0,-1 0 1,0 0-1,0 0 1,0 1-1,0 0 0,-1 1 1,0 0-1,0 0 1,0 0-1,0 1 0,0-1 1,0 2-1,-1-1 1,1 1-1,-1 0 0,1 1 1,-12 0-1,4 0-19,0 1 0,0 0 0,0 1 0,0 1 0,0 0 0,1 1 0,-1 1 0,1 0 0,0 1 0,1 0 0,0 1 0,-17 12 0,22-13 13,0 0 0,1 1 1,0-1-1,-8 13 0,13-17-113,0 1 1,0 0-1,0 0 0,0 0 1,1 0-1,0 0 0,-1 0 0,1 1 1,0-1-1,1 0 0,-1 1 0,1-1 1,-1 1-1,1-1 0,0 6 1,1-6-308,0-1 1,1 0 0,-1 0-1,0 0 1,0 0 0,1 0-1,-1 0 1,1-1 0,0 1 0,0 0-1,-1-1 1,1 1 0,0-1-1,0 0 1,0 1 0,1-1-1,-1 0 1,0 0 0,0-1-1,1 1 1,-1 0 0,0-1-1,1 1 1,-1-1 0,0 0 0,4 0-1,-6 0 333,28 4-7579</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75"/>
    </inkml:context>
    <inkml:brush xml:id="br0">
      <inkml:brushProperty name="width" value="0.025" units="cm"/>
      <inkml:brushProperty name="height" value="0.025" units="cm"/>
    </inkml:brush>
  </inkml:definitions>
  <inkml:trace contextRef="#ctx0" brushRef="#br0">59 1 5669,'0'0'23927,"-35"70"-23158,25-34-417,2 1-288,3 0 32,5-1-320,0-4-1057,3-2-1410,4-7-832,-4-4-833,-3-1-2531</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76"/>
    </inkml:context>
    <inkml:brush xml:id="br0">
      <inkml:brushProperty name="width" value="0.025" units="cm"/>
      <inkml:brushProperty name="height" value="0.025" units="cm"/>
    </inkml:brush>
  </inkml:definitions>
  <inkml:trace contextRef="#ctx0" brushRef="#br0">0 129 13933,'0'0'11563,"81"-5"-10282,-32-1-288,10-6-384,3 3-385,-3-4-192,-2 0-384,-9 1-1570,-9-1-576,-14-1-994,-9-1-479,-11-1-3396</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77"/>
    </inkml:context>
    <inkml:brush xml:id="br0">
      <inkml:brushProperty name="width" value="0.025" units="cm"/>
      <inkml:brushProperty name="height" value="0.025" units="cm"/>
    </inkml:brush>
  </inkml:definitions>
  <inkml:trace contextRef="#ctx0" brushRef="#br0">1 0 15535,'0'0'8840,"53"9"-7142,6-4-898,11 1-671,12-4-97,2-2-833,-2 0-2274,-13-9-3235</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78"/>
    </inkml:context>
    <inkml:brush xml:id="br0">
      <inkml:brushProperty name="width" value="0.025" units="cm"/>
      <inkml:brushProperty name="height" value="0.025" units="cm"/>
    </inkml:brush>
  </inkml:definitions>
  <inkml:trace contextRef="#ctx0" brushRef="#br0">1 354 6887,'0'0'11941,"15"4"-10131,1-1-1369,1-1 0,0 0 0,0-1 1,-1-1-1,1 0 0,0-2 0,20-3 0,790-140 1872,232-46 2,-1030 186-3472,5 0-2622,-34 5 3653,-1 0 0,1 0 0,0-1-1,0 1 1,0 0 0,0 0 0,0 0 0,0 0 0,0 0-1,0-1 1,-1 1 0,1 0 0,0 0 0,0 0-1,0 0 1,0-1 0,0 1 0,0 0 0,0 0 0,0 0-1,0-1 1,0 1 0,0 0 0,0 0 0,0 0-1,0 0 1,1-1 0,-1 1 0,0 0 0,0 0 0,0 0-1,0 0 1,0 0 0,0-1 0,0 1 0,0 0-1,0 0 1,1 0 0,-1 0 0,0 0 0,0 0 0,0-1-1,-19-5-11067</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79"/>
    </inkml:context>
    <inkml:brush xml:id="br0">
      <inkml:brushProperty name="width" value="0.025" units="cm"/>
      <inkml:brushProperty name="height" value="0.025" units="cm"/>
    </inkml:brush>
  </inkml:definitions>
  <inkml:trace contextRef="#ctx0" brushRef="#br0">263 157 5189,'0'0'16186,"-13"-6"-14168,7 2-1881,0 1-1,0 0 1,0 0 0,-1 1 0,1 0 0,-1 0-1,0 0 1,1 1 0,-1 0 0,0 0 0,0 1-1,0 0 1,0 0 0,1 1 0,-1-1 0,0 2-1,0-1 1,1 1 0,-1 0 0,1 0 0,-1 0-1,1 1 1,-8 5 0,5-1 97,0 0 0,0 0 0,1 1 0,1 0 0,-1 1 0,-6 10 0,12-16-133,-1 0 1,1 0-1,0 0 1,0 1-1,1-1 1,-1 1-1,1 0 1,-1-1-1,1 1 1,0 0-1,1 0 0,-1-1 1,1 1-1,-1 0 1,1 0-1,0 0 1,1 0-1,-1 0 1,1 0-1,0-1 1,1 5-1,-1-6-79,1 0 0,-1-1 0,1 1 0,0-1 0,-1 1 0,1-1 0,0 1 0,0-1 0,0 0 0,0 0-1,0 0 1,1 0 0,-1-1 0,0 1 0,0 0 0,1-1 0,-1 0 0,0 1 0,0-1 0,1 0 0,-1 0 0,0 0 0,5-1 0,2 0 44,0 0 1,1 0-1,-1-1 1,16-6 0,-10 1 16,0 0 0,0-2 0,-1 0 0,0 0 1,-1-1-1,0-1 0,-1 0 0,15-17 0,-19 20-35,-1-1-1,0 0 0,0-1 0,-1 1 0,0-1 0,-1 0 0,0 0 0,-1-1 1,0 0-1,0 0 0,-1 0 0,3-22 0,-6 31-47,0 0 0,-1-1 0,1 1 0,0 0 0,-1 0 0,1 0 0,-1 0 0,0-1 0,0 1 0,0 0 0,0 0 0,0 0 0,0 1 0,0-1 0,-1 0 0,1 0 0,-1 1 0,1-1 0,-1 0 0,0 1 0,1 0 0,-1-1 0,0 1 0,0 0 0,0 0 0,0 0 0,0 0 0,0 0 0,0 1 0,0-1 0,-1 1 0,1-1 0,0 1 0,0 0 0,0 0 0,-1 0 0,-2 0 0,-1 0 0,0 0 0,0 0 0,0 0 0,0 1 0,0 0 0,0 0 0,0 1 0,0 0 0,1 0 0,-1 0 0,0 1 0,1-1 0,-6 5 0,8-4 0,-1 0 0,1 0 0,-1 1 0,1-1 0,0 1 0,0 0 0,1 0 0,-1 0 0,1 0 0,0 1 0,0-1 0,0 1 0,1-1 0,-1 1 0,0 4 0,2-6 0,0-1 0,0 0 0,0 1 0,0-1 0,0 0 0,1 1 0,-1-1 0,1 0 0,-1 1 0,1-1 0,0 0 0,0 0 0,0 0 0,0 0 0,0 0 0,0 0 0,1 0 0,-1 0 0,1 0 0,-1 0 0,1-1 0,0 1 0,0-1 0,0 1 0,0-1 0,0 0 0,0 0 0,0 0 0,0 0 0,0 0 0,4 1 0,8 2-550,0 0 1,1-1-1,23 2 1,-20-3-922,0-2 0,0 0 0,0-2 0,0 1 0,19-6 0,0-5-8965</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80"/>
    </inkml:context>
    <inkml:brush xml:id="br0">
      <inkml:brushProperty name="width" value="0.025" units="cm"/>
      <inkml:brushProperty name="height" value="0.025" units="cm"/>
    </inkml:brush>
  </inkml:definitions>
  <inkml:trace contextRef="#ctx0" brushRef="#br0">50 0 18385,'0'0'11788,"-25"63"-10507,16-33-288,1 1-673,3-2-320,3-1 0,2-4 0,0-6 0,0-7-1281,0-8-129,4-10-3042,-1-13-769,2-6-5317</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81"/>
    </inkml:context>
    <inkml:brush xml:id="br0">
      <inkml:brushProperty name="width" value="0.025" units="cm"/>
      <inkml:brushProperty name="height" value="0.025" units="cm"/>
    </inkml:brush>
  </inkml:definitions>
  <inkml:trace contextRef="#ctx0" brushRef="#br0">1 23 19090,'0'0'13677,"48"-23"-26297</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28.265"/>
    </inkml:context>
    <inkml:brush xml:id="br0">
      <inkml:brushProperty name="width" value="0.025" units="cm"/>
      <inkml:brushProperty name="height" value="0.025" units="cm"/>
    </inkml:brush>
  </inkml:definitions>
  <inkml:trace contextRef="#ctx0" brushRef="#br0">41 0 7976,'0'0'22912,"0"9"-22821,-1 4-63,0 1 1,-1-1 0,0 0 0,-2 0-1,-7 23 1,-3 7 210,14-42-206,-1 1 0,0 0 0,0 0 0,1-1 0,-1 1 0,1 0 0,0 0 0,-1 0 0,1-1 0,0 1 0,0 0 0,0 0 0,0 0 0,0 0 0,1-1 0,-1 1 0,0 0 0,1 0 0,0 0 0,-1-1 0,1 1 0,0 0 0,0-1 0,0 1 0,0-1 0,0 1 0,0-1 0,0 1 0,1-1 0,-1 0 0,0 0 0,1 1 0,-1-1 0,3 1 0,3 0-52,0 0 0,1-1-1,-1 0 1,0 0 0,0 0 0,1-1 0,9-1-1,2 0-415,-18 1-405,13 0 1009,-10 0-3442</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82"/>
    </inkml:context>
    <inkml:brush xml:id="br0">
      <inkml:brushProperty name="width" value="0.025" units="cm"/>
      <inkml:brushProperty name="height" value="0.025" units="cm"/>
    </inkml:brush>
  </inkml:definitions>
  <inkml:trace contextRef="#ctx0" brushRef="#br0">182 232 3107,'-13'3'1863,"-4"1"-341,-58 14 4031,68-16-4890,0 1 1,1-1 0,-1 1-1,0 0 1,1 1-1,0 0 1,0 0-1,-10 9 1,15-13-616,0 0 0,1 1 0,-1-1-1,1 1 1,-1-1 0,1 1 0,-1-1 0,1 1 0,-1-1 0,1 1-1,-1-1 1,1 1 0,0 0 0,-1-1 0,1 1 0,0 0 0,0-1-1,0 1 1,-1 0 0,1 0 0,0-1 0,0 1 0,0 0 0,0-1 0,0 1-1,0 0 1,0 0 0,0-1 0,0 1 0,1 0 0,-1-1 0,0 1-1,0 0 1,1-1 0,-1 1 0,0 0 0,1-1 0,-1 1 0,1-1-1,-1 1 1,1 0 0,-1-1 0,1 1 0,-1-1 0,1 0 0,-1 1-1,1-1 1,0 1 0,-1-1 0,1 0 0,0 0 0,-1 1 0,1-1-1,1 0 1,45 10 1214,-43-10-1136,440 12 3576,-289-14-3005,2933-181 1305,-2678 136-623,284-29 549,0 41-1392,-560 33-591,38 1 33,-59 6-5303,-105-5-377</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83"/>
    </inkml:context>
    <inkml:brush xml:id="br0">
      <inkml:brushProperty name="width" value="0.025" units="cm"/>
      <inkml:brushProperty name="height" value="0.025" units="cm"/>
    </inkml:brush>
  </inkml:definitions>
  <inkml:trace contextRef="#ctx0" brushRef="#br0">1 302 5157,'0'0'19869,"9"-5"-18272,8-5-1310,-1-1 1,-1-1-1,0 0 1,-1-1 0,21-23-1,65-89-158,-45 53 184,-55 72-292,0 0 0,0 0 1,0-1-1,0 1 0,0 0 1,0 0-1,0-1 0,0 1 1,0 0-1,0 0 0,0-1 0,1 1 1,-1 0-1,0 0 0,0-1 1,0 1-1,0 0 0,1 0 0,-1 0 1,0-1-1,0 1 0,0 0 1,1 0-1,-1 0 0,0 0 1,0 0-1,1 0 0,-1-1 0,0 1 1,0 0-1,1 0 0,-1 0 1,0 0-1,0 0 0,1 0 0,-1 0 1,0 0-1,0 0 0,1 0 1,-1 0-1,0 0 0,1 0 1,-1 0-1,0 0 0,0 1 0,1-1 1,-1 0-1,0 0 0,0 0 1,0 0-1,1 0 0,-1 1 1,0-1-1,0 0 0,0 0 0,1 0 1,-1 1-1,0-1 0,0 0 1,0 0-1,0 1 0,0-1 0,1 0 1,0 29 421,-11 36 25,10-63-455,-8 35 60,1 0 0,2 0 1,1 0-1,3 55 0,1-91-132,0 0 0,0 0 1,0 0-1,1 0 0,-1 0 0,0 0 0,0 0 0,1 0 1,-1-1-1,1 1 0,-1 0 0,1 0 0,-1 0 0,1-1 1,-1 1-1,1 0 0,0-1 0,-1 1 0,1 0 1,0-1-1,0 1 0,-1-1 0,1 1 0,0-1 0,0 1 1,0-1-1,0 0 0,0 1 0,0-1 0,-1 0 0,1 0 1,0 0-1,0 0 0,0 0 0,0 0 0,2 0 0,-1 0-394,-1 0 0,1-1 0,0 1 0,0 0 0,-1-1 0,1 0 0,0 1 0,-1-1 0,1 0 0,-1 0 0,1 0 0,2-2 0,13-17-7934</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84"/>
    </inkml:context>
    <inkml:brush xml:id="br0">
      <inkml:brushProperty name="width" value="0.025" units="cm"/>
      <inkml:brushProperty name="height" value="0.025" units="cm"/>
    </inkml:brush>
  </inkml:definitions>
  <inkml:trace contextRef="#ctx0" brushRef="#br0">1 24 17969,'0'0'14798,"76"11"-14798,-43-19-480,1 0-2147,-4-1-2626,-2-1-3651</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85"/>
    </inkml:context>
    <inkml:brush xml:id="br0">
      <inkml:brushProperty name="width" value="0.025" units="cm"/>
      <inkml:brushProperty name="height" value="0.025" units="cm"/>
    </inkml:brush>
  </inkml:definitions>
  <inkml:trace contextRef="#ctx0" brushRef="#br0">196 267 13196,'0'0'13149,"-5"-8"-10822,2 4-2105,1 0 0,-1 0 0,0 0 0,1 1-1,-2-1 1,1 1 0,0 0 0,-1 0 0,0 0-1,-6-4 1,8 6-173,-1 0 0,0 0-1,1 0 1,-1 0 0,0 1-1,0-1 1,1 1 0,-1 0 0,0 0-1,0 0 1,0 0 0,1 0-1,-1 1 1,0-1 0,0 1 0,1-1-1,-1 1 1,0 0 0,1 0-1,-1 1 1,1-1 0,-1 0-1,-3 4 1,2-3-38,0 2 1,0-1-1,0 0 0,0 1 0,0 0 0,1 0 0,-1 0 1,1 0-1,0 1 0,0-1 0,1 1 0,-1 0 1,1-1-1,0 1 0,1 0 0,-1 0 0,1 1 1,0-1-1,0 0 0,0 7 0,1-11-7,1 0 0,-1 0 0,0 0 0,1 0 0,-1 0 0,1 0 0,-1 0 0,1 0 0,0 0 1,-1 0-1,1 0 0,0 0 0,0 0 0,0-1 0,-1 1 0,1 0 0,0 0 0,0-1 0,0 1 0,0-1 0,0 1 0,0-1 0,0 1 0,0-1 0,1 0 0,-1 0 0,0 1 0,0-1 0,0 0 0,0 0 0,0 0 0,0 0 1,2 0-1,42-3 109,-36 0-113,-1 0 0,1 0 0,-1 0 0,0-1 0,0 0 0,0-1 0,0 0 0,-1 0 0,0-1 0,0 0 0,0 0 0,-1 0 0,0-1 0,0 0 0,-1 0 0,1-1 0,5-11 0,-5 9 0,-1-1 0,0 0 0,0-1 0,-1 1 0,0-1 0,-1 0 0,0 0 0,-1 0 0,-1 0 0,0-1 0,0 1 0,-2-17 0,0 26 0,0 0 0,0 0 0,0 0 0,0-1 0,0 1 0,-1 0 0,1 0 0,-1 1 0,0-1 0,1 0 0,-1 1 0,-1-1 0,1 1 0,0-1 0,-1 1 0,1 0 0,-1 0 0,0 0 0,1 0 0,-1 1 0,0-1 0,0 1 0,0-1 0,0 1 0,-1 0 0,1 1 0,0-1 0,0 0 0,-1 1 0,1 0 0,-5 0 0,-1-1 0,0 1 0,0 0 0,0 1 0,0 0 0,0 0 0,0 1 0,0 1 0,0-1 0,0 1 0,-10 6 0,7-3 3,-35 21 8,45-26-15,0 0 0,0 0 0,1 0 0,-1 1 1,0-1-1,1 1 0,-1 0 0,0-1 0,1 1 1,0 0-1,0 0 0,-1 0 0,1 0 0,0 0 1,0 0-1,1 0 0,-1 0 0,0 3 0,1-4-130,1 0-1,-1 0 0,1 0 1,0 0-1,-1 0 0,1-1 1,0 1-1,0 0 0,0 0 1,-1-1-1,1 1 0,0-1 1,0 1-1,0-1 0,0 1 1,0-1-1,0 1 0,0-1 1,0 0-1,0 0 0,0 0 1,0 1-1,1-1 1,-1 0-1,0 0 0,0 0 1,1-1-1,41 2-4897,-34-1 3302,28 0-4687</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86"/>
    </inkml:context>
    <inkml:brush xml:id="br0">
      <inkml:brushProperty name="width" value="0.025" units="cm"/>
      <inkml:brushProperty name="height" value="0.025" units="cm"/>
    </inkml:brush>
  </inkml:definitions>
  <inkml:trace contextRef="#ctx0" brushRef="#br0">203 0 13773,'0'0'17462,"-12"4"-16693,-6 3-662,0 0 1,1 1-1,0 0 1,-24 18-1,35-22-94,0 0 0,0 0-1,0 1 1,1-1-1,0 2 1,0-1-1,0 0 1,0 1-1,1 0 1,0 0-1,0 0 1,1 1-1,0-1 1,0 1-1,0 0 1,1 0-1,-2 9 1,4-15-13,0 1 0,0-1 0,0 1 0,0-1 0,1 1 0,-1-1 0,1 1 0,-1-1 0,1 1 0,-1-1 0,1 0 0,0 1 0,0-1 0,0 0 0,-1 0 0,1 0 0,1 1 0,-1-1 0,0 0 0,0 0 0,0-1 0,0 1 0,1 0 0,-1 0 0,0 0 0,1-1 0,-1 1 0,1-1 0,-1 1 0,1-1 0,1 1 0,55 7 0,-48-8 0,116 3-7895</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87"/>
    </inkml:context>
    <inkml:brush xml:id="br0">
      <inkml:brushProperty name="width" value="0.025" units="cm"/>
      <inkml:brushProperty name="height" value="0.025" units="cm"/>
    </inkml:brush>
  </inkml:definitions>
  <inkml:trace contextRef="#ctx0" brushRef="#br0">0 37 14798,'0'0'8904,"63"14"-6982,-17-14-544,9 0-770,8 0-384,1-5-192,-2-2 32,-6 0-256,-8 0-1569,-6-2-1218,-13 2-609,-7-2-2882</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88"/>
    </inkml:context>
    <inkml:brush xml:id="br0">
      <inkml:brushProperty name="width" value="0.025" units="cm"/>
      <inkml:brushProperty name="height" value="0.025" units="cm"/>
    </inkml:brush>
  </inkml:definitions>
  <inkml:trace contextRef="#ctx0" brushRef="#br0">232 167 16335,'0'0'6962,"-9"0"-4699,-3 1-2060,0 0 0,0 1 0,1 0 0,-1 1-1,0 0 1,1 1 0,-1 0 0,1 1 0,0 0 0,1 1 0,-1 0-1,1 1 1,0 0 0,1 1 0,0-1 0,0 2 0,0-1 0,-8 13-1,16-20-176,0 1-1,0-1 1,-1 1-1,1 0 1,0-1-1,0 1 1,1 0-1,-1 0 1,0 0-1,1-1 1,-1 1-1,1 0 1,-1 0-1,1 0 1,0 0-1,0 0 1,0 0-1,0 0 1,0 0-1,0 0 0,1 0 1,-1 0-1,1 0 1,-1 0-1,1 0 1,1 2-1,0-2 20,0 0-1,0 0 1,0 0 0,1-1-1,-1 1 1,1-1-1,-1 1 1,1-1 0,0 0-1,-1 0 1,1 0-1,0 0 1,0-1-1,0 1 1,5-1 0,7 1 100,0 0 1,0-1-1,0-1 1,0-1-1,27-6 1,-31 4-99,1-1 1,-1 0-1,0-1 1,0 0 0,-1 0-1,1-1 1,-2-1-1,1 0 1,-1 0 0,0-1-1,14-18 1,-19 21-24,1 0 0,-1 0 0,0 0 0,0-1 1,0 1-1,-1-1 0,0 0 0,0 0 0,-1 0 0,0 0 1,-1-1-1,1 1 0,-1-1 0,0 1 0,-1-1 0,0 1 0,0-1 1,-1 1-1,0-1 0,-3-12 0,1 15-24,0 0 0,0 0 0,-1 0 0,1 1 0,-1-1 0,0 1 0,0 0 0,-1 0 0,1 0 0,-1 1 0,0 0 0,0 0 0,0 0 0,0 0 0,-1 1 0,1 0 0,-1 0 0,1 0 0,-9-1 0,5 1 0,-1 0 0,1 0 0,0 1 0,-1 0 0,1 1 0,-1 0 0,1 0 0,-1 1 0,1 0 0,0 1 0,-14 4 0,21-6-73,0 1 0,0-1-1,1 1 1,-1 0 0,0-1 0,1 1 0,-1 0 0,0 0-1,1 0 1,-1 1 0,1-1 0,-1 0 0,1 1-1,0-1 1,0 0 0,-1 1 0,1 0 0,0-1 0,0 1-1,1 0 1,-1-1 0,0 1 0,1 0 0,-1 0 0,1-1-1,-1 1 1,1 0 0,0 0 0,-1 0 0,1 0-1,0 0 1,1 0 0,-1 0 0,0-1 0,1 4 0,0-2-199,1 1 0,0-1 0,-1 0 0,1 0 0,0 0 1,0 0-1,1 0 0,-1-1 0,1 1 0,-1-1 1,1 1-1,0-1 0,0 0 0,0 0 0,0 0 0,0 0 1,6 1-1,29 8-5536,6-3-3150</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89"/>
    </inkml:context>
    <inkml:brush xml:id="br0">
      <inkml:brushProperty name="width" value="0.025" units="cm"/>
      <inkml:brushProperty name="height" value="0.025" units="cm"/>
    </inkml:brush>
  </inkml:definitions>
  <inkml:trace contextRef="#ctx0" brushRef="#br0">68 0 17617,'0'0'8637,"-8"6"-6064,2-2-2218,0 1 0,0-1-1,0 1 1,1 1-1,0-1 1,-6 9 0,9-12-297,1 1 0,-1-1 1,1 1-1,-1-1 0,1 1 0,0-1 1,0 1-1,0 0 0,0-1 1,1 1-1,-1 0 0,1 0 0,-1 0 1,1 0-1,0 0 0,0-1 1,0 1-1,1 0 0,-1 0 1,1 0-1,-1 0 0,1-1 0,0 1 1,2 4-1,0-5-66,-1 1-1,0-1 1,1 0 0,-1 0-1,1-1 1,0 1 0,-1-1 0,1 1-1,0-1 1,0 0 0,0 0-1,0 0 1,0 0 0,0-1-1,0 1 1,0-1 0,1 0-1,-1 1 1,0-2 0,0 1-1,5-1 1,1 0-117,0 0-1,0 0 0,0-1 1,-1 0-1,1 0 0,13-7 1,-12 3-407,0 0 0,-1-1-1,0 0 1,0 0 0,-1-1 0,0-1 0,0 1 0,-1-1 0,0 0 0,-1-1 0,6-11 0,-80 178 7333,44-73-7476,20-67-723,1 1 0,0 30 0,3-36-5611</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90"/>
    </inkml:context>
    <inkml:brush xml:id="br0">
      <inkml:brushProperty name="width" value="0.025" units="cm"/>
      <inkml:brushProperty name="height" value="0.025" units="cm"/>
    </inkml:brush>
  </inkml:definitions>
  <inkml:trace contextRef="#ctx0" brushRef="#br0">22 0 4869,'0'0'15209,"8"4"-13955,0 1-1023,-1 0 0,0 0-1,0 1 1,0 0 0,0 0 0,-1 0-1,0 1 1,0 0 0,-1 1 0,0-1-1,0 1 1,-1 0 0,5 13 0,8 17 361,19 70 0,-26-72-291,-2 1-1,-2 0 1,-1 1-1,-1-1 1,-3 1 0,-1-1-1,-9 67 1,4-73-508,-1-1-1,-2 0 1,-22 56-1,19-64-583,0 0 0,-1 0 0,-1-1 0,-1-1 0,-22 26 0,-14 4-3816</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91"/>
    </inkml:context>
    <inkml:brush xml:id="br0">
      <inkml:brushProperty name="width" value="0.025" units="cm"/>
      <inkml:brushProperty name="height" value="0.025" units="cm"/>
    </inkml:brush>
  </inkml:definitions>
  <inkml:trace contextRef="#ctx0" brushRef="#br0">193 153 4965,'10'-12'955,"4"-5"128,4-3 1807,-2-1 0,26-42 0,-37 46 10,-13 14-219,-20 20-1284,1 10-1105,1 0 0,2 2 0,1 1 0,1 1 0,1 1 0,2 1 0,2 1 0,1 0 0,-21 64 0,30-75-190,1 0 1,0 1-1,2 0 0,1 0 1,1 0-1,1 1 1,1-1-1,5 42 0,-3-51-101,2 1 1,0-1-1,0 0 0,1 0 0,1-1 1,1 1-1,0-1 0,1-1 0,0 1 0,1-1 1,0-1-1,1 0 0,1 0 0,17 15 0,-4-9-848,0-1 0,1-1 0,1-1-1,1-1 1,0-1 0,56 17-1,3-6-5349</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28.609"/>
    </inkml:context>
    <inkml:brush xml:id="br0">
      <inkml:brushProperty name="width" value="0.025" units="cm"/>
      <inkml:brushProperty name="height" value="0.025" units="cm"/>
    </inkml:brush>
  </inkml:definitions>
  <inkml:trace contextRef="#ctx0" brushRef="#br0">1 0 15375,'0'0'15150,"61"11"-15438,-27-10-353,-1-1-288,1 2-608,1 0-1378,-2-2-2434,-2 0-3780</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92"/>
    </inkml:context>
    <inkml:brush xml:id="br0">
      <inkml:brushProperty name="width" value="0.025" units="cm"/>
      <inkml:brushProperty name="height" value="0.025" units="cm"/>
    </inkml:brush>
  </inkml:definitions>
  <inkml:trace contextRef="#ctx0" brushRef="#br0">199 233 13645,'0'0'13111,"-9"-6"-11141,3 2-1748,0 1 1,1 0-1,-1 0 0,0 1 1,-1-1-1,1 1 0,0 1 1,-1-1-1,1 1 1,-7 0-1,9 1-183,1 0-1,-1 0 1,1 0 0,-1 1 0,1 0 0,0-1-1,-1 1 1,1 1 0,0-1 0,0 0-1,0 1 1,0 0 0,0-1 0,0 1-1,0 0 1,1 1 0,-1-1 0,1 0-1,-1 1 1,1-1 0,0 1 0,0 0 0,0 0-1,0 0 1,-1 3 0,0-1-35,1 1 0,0-1 0,0 0 0,0 1 0,1-1-1,-1 1 1,1-1 0,1 1 0,-1 0 0,1 0 0,0-1 0,0 1 0,2 6 0,-2-9 3,1 0 1,0-1-1,-1 1 1,1 0-1,1-1 0,-1 1 1,0 0-1,1-1 0,-1 0 1,1 1-1,-1-1 0,1 0 1,0 0-1,0 0 1,0 0-1,1 0 0,-1 0 1,0-1-1,1 1 0,-1-1 1,1 1-1,-1-1 1,1 0-1,0 0 0,-1 0 1,1 0-1,3 0 0,3 0 2,0-1-1,-1 0 0,1 0 1,-1-1-1,1 0 0,-1 0 0,1-1 1,-1 0-1,0-1 0,1 0 1,-1 0-1,-1-1 0,1 0 1,0 0-1,-1-1 0,0 1 0,0-2 1,0 1-1,-1-1 0,0 0 1,0 0-1,9-13 0,-9 11-1,0 0 0,0-1-1,-1 1 1,0-1 0,0 0 0,-1-1-1,-1 1 1,1-1 0,-1 0 0,-1 1-1,0-1 1,0 0 0,-1-1 0,-1 1-1,1 0 1,-2 0 0,1 0 0,-1 0-1,-4-15 1,3 20-7,-1-1 0,1 0 0,-1 0 0,-1 1 0,1 0 0,-1-1 0,0 1 0,0 1 0,0-1 0,-1 1 0,0-1 0,0 1 0,0 1 0,0-1 0,0 1 0,-1 0 0,0 0 0,1 0 0,-1 1 0,0 0 0,0 0 0,-1 0 0,1 1 0,0 0 0,0 0 0,-10 1 0,7-1 0,1 1 0,0 0 0,0 0 0,0 1 0,-1 0 0,1 1 0,0 0 0,0 0 0,1 1 0,-1 0 0,0 0 0,1 0 0,0 1 0,0 1 0,0-1 0,0 1 0,1 0 0,-1 0 0,1 1 0,-5 7 0,9-12-82,1 1 0,-1 0 0,1 0 0,0 0 0,0 0 0,0 0 0,0 0 0,0 0 0,0 0 0,1 1 0,-1-1 0,1 0 0,-1 1 0,1-1 0,0 0 0,0 3 0,0-4-81,1 1-1,-1-1 1,1 0-1,-1 0 1,1 1-1,0-1 1,-1 0 0,1 0-1,0 0 1,0 0-1,0 0 1,0 0-1,0 0 1,0 0 0,0 0-1,0-1 1,0 1-1,0 0 1,0-1 0,2 2-1,5 0-896,1 1 1,-1-1-1,0-1 0,1 1 1,-1-1-1,1-1 0,8 0 1,23 0-7547</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93"/>
    </inkml:context>
    <inkml:brush xml:id="br0">
      <inkml:brushProperty name="width" value="0.025" units="cm"/>
      <inkml:brushProperty name="height" value="0.025" units="cm"/>
    </inkml:brush>
  </inkml:definitions>
  <inkml:trace contextRef="#ctx0" brushRef="#br0">72 1 14061,'0'0'13960,"-4"9"-13047,-10 28-359,1 0 1,2 1-1,1 0 0,2 0 1,-4 57-1,12-94-534,0 1 0,0-1 0,0 1 0,1 0 0,-1-1 0,0 0 0,1 1 0,-1-1 0,1 1 1,-1-1-1,1 1 0,-1-1 0,1 0 0,0 1 0,0-1 0,0 0 0,0 0 0,0 0 0,0 0 0,0 0 0,0 0 0,3 2 0,-1-2-11,0 1 0,0-1 0,0 0 0,1 0 0,-1 0 0,0 0 0,1-1 0,-1 1 0,0-1 0,5 0 0,2-1-41,1 0 0,0 0 0,0-1 0,0 0 0,19-8 0,45-22-2808,-26 9-6342,-35 17 491</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94"/>
    </inkml:context>
    <inkml:brush xml:id="br0">
      <inkml:brushProperty name="width" value="0.025" units="cm"/>
      <inkml:brushProperty name="height" value="0.025" units="cm"/>
    </inkml:brush>
  </inkml:definitions>
  <inkml:trace contextRef="#ctx0" brushRef="#br0">1 112 17617,'0'0'10538,"53"0"-9033,-4-8-320,16-3-544,11-1-257,7 0-256,2 1-64,-2 1-32,-8 4-128,-8 0-288,-11 2-673,-8-3-609,-11 3-1601,-9-6-1281,-12 0-2082</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95"/>
    </inkml:context>
    <inkml:brush xml:id="br0">
      <inkml:brushProperty name="width" value="0.025" units="cm"/>
      <inkml:brushProperty name="height" value="0.025" units="cm"/>
    </inkml:brush>
  </inkml:definitions>
  <inkml:trace contextRef="#ctx0" brushRef="#br0">248 258 8232,'0'0'21086,"0"-8"-20258,0 6-794,0 0 0,0 1 0,1-1 0,-1 0 0,-1 0 1,1 1-1,0-1 0,0 0 0,-1 1 0,1-1 0,-1 0 0,1 1 0,-1-1 0,0 1 0,1-1 1,-1 1-1,0-1 0,0 1 0,0-1 0,0 1 0,-3-2 0,0 1 35,0 1 0,0-1 1,-1 1-1,1 0 0,-1 1 0,1-1 0,-1 1 0,1-1 0,-10 2 0,4 0-3,-1 0 0,1 0 0,-1 1-1,1 1 1,0-1 0,0 2 0,0 0 0,0 0-1,-10 6 1,15-7-40,0-1 0,0 1 0,1 0 1,0 0-1,0 1 0,-1-1 0,2 1 0,-1 0 0,0 0 0,1 0 0,0 0 0,0 1 0,0-1 0,1 1 1,-1 0-1,1 0 0,0 0 0,0 0 0,-1 10 0,2-14-26,1 1 0,0-1 0,0 1 0,0-1 0,0 1 0,1-1 0,-1 0 0,0 1 0,1-1 0,-1 1 0,1-1 0,-1 0 0,1 1 0,-1-1 0,1 0 0,0 0 0,0 1 0,0-1 0,0 0 0,0 0 0,0 0 0,0 0 0,0 0 0,0 0 0,2 1 0,1 0 0,0-1 0,0 1 0,0-1 0,0 0 0,1 0 0,-1 0 0,0 0 0,0-1 0,5 0 0,4 0 0,1 0 0,-1-2 0,0 0 0,0 0 0,17-6 0,-18 3 0,0 0 0,0-2 0,-1 1 0,1-1 0,-2-1 0,1 0 0,-1-1 0,0 0 0,-1 0 0,0-1 0,0 0 0,-1 0 0,-1-1 0,0-1 0,0 1 0,-1-1 0,0 0 0,-1 0 0,-1-1 0,0 1 0,0-1 0,-1 0 0,-1 0 0,1-23 0,-3 33 0,0 0 0,0-1 0,0 1 0,-1-1 0,1 1 0,-1-1 0,0 1 0,0 0 0,0 0 0,-1-1 0,1 1 0,-1 0 0,1 0 0,-1 0 0,0 0 0,-1 1 0,1-1 0,0 1 0,-1-1 0,1 1 0,-1 0 0,0-1 0,0 2 0,1-1 0,-1 0 0,-1 0 0,1 1 0,0 0 0,0 0 0,-1-1 0,1 2 0,0-1 0,-1 0 0,1 1 0,-1 0 0,1 0 0,-5 0 0,1 0 0,0 0 0,0 0 0,0 1 0,0 0 0,0 1 0,0-1 0,0 1 0,1 0 0,-1 1 0,1 0 0,-1 0 0,1 0 0,0 1 0,0 0 0,1 0 0,-1 0 0,-9 11 0,13-12-355,-1 1 0,0 0 0,1 0 0,0 0 0,0 1-1,0-1 1,0 0 0,1 1 0,-1-1 0,1 1 0,1 0 0,-1-1 0,0 9 0,1-11 130,1 0 1,-1 0 0,0 0 0,1 0 0,-1 0 0,1-1-1,-1 1 1,1 0 0,0 0 0,0-1 0,0 1 0,0 0-1,0-1 1,0 1 0,0-1 0,1 0 0,-1 1 0,1-1-1,-1 0 1,1 0 0,-1 0 0,1 0 0,-1 0-1,1 0 1,0 0 0,0 0 0,0-1 0,-1 1 0,1-1-1,0 1 1,0-1 0,0 0 0,0 0 0,3 0 0,24 1-6562</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96"/>
    </inkml:context>
    <inkml:brush xml:id="br0">
      <inkml:brushProperty name="width" value="0.025" units="cm"/>
      <inkml:brushProperty name="height" value="0.025" units="cm"/>
    </inkml:brush>
  </inkml:definitions>
  <inkml:trace contextRef="#ctx0" brushRef="#br0">101 130 19506,'0'0'7720,"-49"65"-5574,28-33-288,6 1-801,3 3-577,8-3-480,4-5 0,0-5 0,11-7 0,7-9 0,0-5 0,2-2-384,-2-13-1698,-5-10-2082,-5-11-1890,-3-5-4292</inkml:trace>
  <inkml:trace contextRef="#ctx0" brushRef="#br0" timeOffset="1">65 0 19603,'0'0'10538</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98"/>
    </inkml:context>
    <inkml:brush xml:id="br0">
      <inkml:brushProperty name="width" value="0.025" units="cm"/>
      <inkml:brushProperty name="height" value="0.025" units="cm"/>
    </inkml:brush>
  </inkml:definitions>
  <inkml:trace contextRef="#ctx0" brushRef="#br0">0 60 6246,'0'0'15535,"80"-37"-14703,-32 37-95,7 0-192,6 1-321,1-1-128,-2 0-545,-9 0-2049,-10-9-1794,-14-5-3651</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099"/>
    </inkml:context>
    <inkml:brush xml:id="br0">
      <inkml:brushProperty name="width" value="0.025" units="cm"/>
      <inkml:brushProperty name="height" value="0.025" units="cm"/>
    </inkml:brush>
  </inkml:definitions>
  <inkml:trace contextRef="#ctx0" brushRef="#br0">150 0 17649,'0'0'3251,"-10"4"-1404,-28 12-470,36-14-1294,0 0 0,1-1 0,-1 1 0,1 0 0,-1 0 1,1 0-1,0 0 0,-1 0 0,1 0 0,0 0 0,0 0 0,1 0 0,-1 1 0,0-1 0,1 0 0,-1 0 0,1 1 0,0-1 0,0 0 0,0 1 0,0-1 1,0 0-1,1 1 0,0 2 0,-1 5 114,-1 175 541,-18 344 2790,-3-333-3157,0-8 495,2 209 0,20-395-866,0 1 0,1 0 0,-1-1 0,0 1 0,1 0 0,0-1 0,0 1 0,0-1 0,0 1 0,0-1 0,0 1 0,0-1 0,1 0 0,-1 1 0,1-1 0,0 0 0,0 0 0,0 0 0,0 0 0,2 1 0,1 0 0,0 0 0,0 0 0,0-1 0,0 0 0,1 0 0,-1 0 0,1-1 0,-1 0 0,8 1 0,4 0 0,-1-2 0,1 0 0,0-1 0,-1 0 0,32-8 0,65-25-1665,-42 1-4336,-36 10-9267</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00"/>
    </inkml:context>
    <inkml:brush xml:id="br0">
      <inkml:brushProperty name="width" value="0.025" units="cm"/>
      <inkml:brushProperty name="height" value="0.025" units="cm"/>
    </inkml:brush>
  </inkml:definitions>
  <inkml:trace contextRef="#ctx0" brushRef="#br0">15 0 8552,'0'0'19939,"1"13"-18316,-8 83-165,2-67-1060,3 1 1,1 56-1,1-83-667,1-1 0,-1 1 0,1 0 0,0-1 0,0 1 0,0-1 0,0 0 0,1 1 0,-1-1 0,1 0 0,-1 0 0,1 1 0,0-1 0,0-1 0,2 3 0,-3-3 8,0 0 0,1 0 1,-1 0-1,0 0 0,1-1 0,-1 1 0,0 0 1,1-1-1,-1 1 0,1-1 0,-1 1 0,1-1 1,0 0-1,-1 0 0,1 0 0,-1 0 0,1 0 1,-1 0-1,1 0 0,-1 0 0,1-1 0,-1 1 1,1 0-1,-1-1 0,1 0 0,-1 1 0,1-1 1,1-1-1,10-12-7250</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01"/>
    </inkml:context>
    <inkml:brush xml:id="br0">
      <inkml:brushProperty name="width" value="0.025" units="cm"/>
      <inkml:brushProperty name="height" value="0.025" units="cm"/>
    </inkml:brush>
  </inkml:definitions>
  <inkml:trace contextRef="#ctx0" brushRef="#br0">0 31 12492,'0'0'17616,"68"16"-17423,-18-16-129,1 0-385,1-10-2177,3-6-3396,4-4-7686</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02"/>
    </inkml:context>
    <inkml:brush xml:id="br0">
      <inkml:brushProperty name="width" value="0.025" units="cm"/>
      <inkml:brushProperty name="height" value="0.025" units="cm"/>
    </inkml:brush>
  </inkml:definitions>
  <inkml:trace contextRef="#ctx0" brushRef="#br0">120 321 4805,'0'0'1179,"11"-11"3775,-3 3-4011,43-48 3347,-47 51-3543,-1 1 0,1-1 0,-1 0 0,0 0 0,0 0 0,-1-1-1,0 1 1,0-1 0,0 1 0,0-1 0,-1 0 0,1-6-1,-3 11-605,1 0 0,-1 0 0,0 0 0,0 0 0,0 0 0,0 0 0,0 0-1,0 1 1,0-1 0,0 0 0,0 1 0,0-1 0,0 1 0,0-1 0,0 1-1,0-1 1,-1 1 0,1 0 0,0 0 0,0 0 0,0-1 0,-1 1 0,1 0-1,0 1 1,0-1 0,-1 0 0,0 0 0,-39 4 217,34-2-313,0 1 0,0 0 0,1 0 0,-1 1 0,1 0 0,0 0 0,0 0 0,0 1 0,0 0 0,1 0 0,0 1 0,0-1 0,1 1 0,-1 0 0,1 0 0,0 1 0,1-1 0,0 1 0,0 0 0,0 0 0,1 0 0,0 0 0,0 0 0,1 1 0,0-1 0,0 0 0,1 14 0,0-19-25,1-1 0,-1 1 0,1 0 0,0 0 0,0-1 0,0 1 0,0 0 0,0-1 0,0 1 0,0-1 1,1 1-1,-1-1 0,0 0 0,1 1 0,-1-1 0,1 0 0,-1 0 0,1 0 0,0 0 0,0 0 0,-1-1 0,1 1 0,0 0 0,0-1 0,0 1 0,0-1 0,0 0 0,-1 0 0,1 0 0,3 0 0,4 1 28,1-1 0,-1 0-1,1-1 1,18-3 0,-15 0-29,0 0 0,-1-1 1,1 0-1,-1-1 1,0 0-1,-1-1 0,0-1 1,19-15-1,-16 11 2,0-1 0,-1-1-1,0 0 1,-1-1 0,16-26 0,-25 36-16,0 0-1,0 0 1,0 0 0,-1-1 0,0 1 0,0-1 0,0 0 0,-1 1 0,0-1 0,0 0 0,0 0 0,-1 0 0,0 0 0,0 0 0,-1 0 0,1 0 0,-1 0 0,-2-6 0,1 8-2,0-1 0,-1 1 0,1 0 0,-1 1 0,0-1 0,0 0 0,0 1 0,0-1 0,-1 1 0,0 0 0,1 0 0,-1 1 0,0-1 0,0 1-1,0 0 1,-1 0 0,1 0 0,-1 0 0,1 1 0,-1 0 0,1 0 0,-1 0 0,-5 0 0,-8-1-3,1 0 0,-1 1 0,0 1 0,0 1 0,0 1 0,-26 5 0,31-4 0,1 0 0,0 1 0,0 0 0,1 1 0,-1 0 0,1 1 0,0 0 0,0 1 0,-19 16 0,30-23-44,-1 0 0,1 1 0,0-1 0,-1 0 0,1 0 0,0 0 0,-1 1 0,1-1 0,0 0 1,-1 1-1,1-1 0,0 0 0,0 0 0,-1 1 0,1-1 0,0 0 0,0 1 0,-1-1 0,1 1 0,0-1 0,0 0 0,0 1 0,0-1 0,0 1 0,0-1 0,0 0 0,0 1 0,0-1 0,0 1 1,0-1-1,0 0 0,0 1 0,0-1 0,0 1 0,0-1 0,0 0 0,0 1 0,1-1 0,-1 1 0,0-1 0,0 0 0,0 1 0,1-1 0,-1 0 0,0 1 0,1-1 0,25 6-4950,35-8-6566,-30-3 744</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28.951"/>
    </inkml:context>
    <inkml:brush xml:id="br0">
      <inkml:brushProperty name="width" value="0.025" units="cm"/>
      <inkml:brushProperty name="height" value="0.025" units="cm"/>
    </inkml:brush>
  </inkml:definitions>
  <inkml:trace contextRef="#ctx0" brushRef="#br0">0 0 16303,'0'0'16464,"54"2"-16464,-23-2 0,0 0 0,-2 0-2178,-4 0-3523,-4-2-3588</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03"/>
    </inkml:context>
    <inkml:brush xml:id="br0">
      <inkml:brushProperty name="width" value="0.025" units="cm"/>
      <inkml:brushProperty name="height" value="0.025" units="cm"/>
    </inkml:brush>
  </inkml:definitions>
  <inkml:trace contextRef="#ctx0" brushRef="#br0">93 0 8456,'0'0'21028,"-6"13"-19736,-10 21-1043,2 1 0,1 1-1,2 0 1,2 1 0,1 0 0,1 0 0,-1 56 0,8-91-249,0-1 0,0 1 1,0 0-1,0 0 0,1 0 0,-1 0 0,1 0 1,-1-1-1,1 1 0,0 0 0,0 0 0,-1-1 1,1 1-1,0 0 0,1-1 0,-1 1 0,0-1 1,0 0-1,1 1 0,-1-1 0,0 0 0,3 2 1,0-1-1,-1-1 1,1 1-1,0-1 1,0 1-1,0-1 0,0 0 1,0 0-1,0-1 1,8 1-1,4-1-9,0-1 0,0-1-1,0-1 1,22-5 0,-12 1-298,11-3-1587,-14 2-3075</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04"/>
    </inkml:context>
    <inkml:brush xml:id="br0">
      <inkml:brushProperty name="width" value="0.025" units="cm"/>
      <inkml:brushProperty name="height" value="0.025" units="cm"/>
    </inkml:brush>
  </inkml:definitions>
  <inkml:trace contextRef="#ctx0" brushRef="#br0">1 90 11563,'0'0'9588,"9"2"-7122,40 3 32,0-1 0,82-6 0,111-21-1719,-121 10-607,-45 8-472,54-7-2260,-48-8-2838,-63 12 1743,-11-1-2150,-7 1-3254</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05"/>
    </inkml:context>
    <inkml:brush xml:id="br0">
      <inkml:brushProperty name="width" value="0.025" units="cm"/>
      <inkml:brushProperty name="height" value="0.025" units="cm"/>
    </inkml:brush>
  </inkml:definitions>
  <inkml:trace contextRef="#ctx0" brushRef="#br0">227 173 1057,'0'0'20243,"-11"-4"-17296,6 0-2703,-1 1 0,0 1 0,-1-1 0,1 1 0,0 0 0,-1 1 0,1-1 1,-1 1-1,1 0 0,-1 1 0,0 0 0,1 0 0,-1 0 0,1 1 0,-1 0 0,1 0 0,-1 1 0,1 0 0,-1 0 0,1 0 0,0 1 0,0 0 1,0 0-1,-7 5 0,8-3-177,0-1 0,1 1 0,0 0 0,0 1 0,0-1 0,1 1 0,-1 0 0,1-1 0,1 1 0,-1 1 0,1-1 0,0 0 0,1 1 0,-1-1 0,1 1 0,0-1 0,1 9 0,-1-11-46,1-1-1,1 1 0,-1-1 1,1 1-1,-1 0 1,1-1-1,0 1 0,0-1 1,0 0-1,1 1 0,-1-1 1,1 0-1,0 0 1,0 0-1,0 0 0,0 0 1,1 0-1,-1-1 1,1 1-1,0-1 0,-1 1 1,1-1-1,0 0 0,0 0 1,0-1-1,1 1 1,-1 0-1,0-1 0,1 0 1,-1 0-1,1 0 0,5 1 1,1-2-7,1 1 1,0-1-1,0-1 1,-1 0-1,1 0 1,0-1-1,-1 0 1,0-1-1,1 0 1,-1-1-1,0 0 1,-1-1-1,1 0 1,-1 0-1,0-1 1,0 0-1,0 0 0,-1-1 1,9-10-1,-8 9 0,-1-1 0,0 1 0,-1-1 0,0-1 0,-1 0 0,1 0-1,-2 0 1,0 0 0,0-1 0,-1 0 0,0 0 0,0 0 0,-2 0 0,1-1-1,-1 0 1,-1 1 0,0-21 0,-1 28-14,-1 1 0,0-1 0,1 1 0,-1-1 0,0 1 0,-1-1 0,1 1 0,-1 0 0,1 0 0,-1-1 0,0 1 0,0 0 0,0 1 0,-1-1 0,1 0 0,-1 1 0,0-1 0,-3-2 0,0 1 0,0 0 0,-1 1 0,1 0 0,-1 0 0,1 1 0,-1-1 0,0 2 0,0-1 0,-8 0 0,3 0 0,-1 1 0,1 1 0,-1 0 0,1 0 0,-1 1 0,1 1 0,-1 0 0,1 1 0,0 1 0,-18 6 0,-15 19-863,44-28 787,-1 0 0,0 0 0,1 0 0,-1 0 0,1 0 0,0 1 0,-1-1 1,1 0-1,0 1 0,0-1 0,0 1 0,0 0 0,0-1 0,0 1 1,0 0-1,0 0 0,1-1 0,-1 1 0,1 0 0,-1 0 0,1 0 1,0 0-1,0 0 0,0 2 0,2-3-448,0 0-1,0 0 1,0 0-1,0 0 1,0 0-1,0-1 1,0 1-1,0-1 1,1 0-1,-1 0 1,0 1 0,0-1-1,0-1 1,1 1-1,-1 0 1,3-1-1,3 1-1956,20 0-5367</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06"/>
    </inkml:context>
    <inkml:brush xml:id="br0">
      <inkml:brushProperty name="width" value="0.025" units="cm"/>
      <inkml:brushProperty name="height" value="0.025" units="cm"/>
    </inkml:brush>
  </inkml:definitions>
  <inkml:trace contextRef="#ctx0" brushRef="#br0">1 1 21140,'0'0'11627,"18"62"-11627,-10-39 0,3-1 0,4-3 0,6-6 0,4-5 0,1-8 0,2 0-1954,-1-10-2562,-5-10-1282,-3-4-832,-2 2-4484</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07"/>
    </inkml:context>
    <inkml:brush xml:id="br0">
      <inkml:brushProperty name="width" value="0.025" units="cm"/>
      <inkml:brushProperty name="height" value="0.025" units="cm"/>
    </inkml:brush>
  </inkml:definitions>
  <inkml:trace contextRef="#ctx0" brushRef="#br0">160 283 12268,'0'0'11274,"-47"73"-8167,24-37-1345,-3 6-673,4-3-32,4-2-224,3-3-513,7-6-288,7-9 0,1-11-1377,6-8-2915,9-3-4517</inkml:trace>
  <inkml:trace contextRef="#ctx0" brushRef="#br0" timeOffset="1">452 1 25240,'0'0'7527</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09"/>
    </inkml:context>
    <inkml:brush xml:id="br0">
      <inkml:brushProperty name="width" value="0.025" units="cm"/>
      <inkml:brushProperty name="height" value="0.025" units="cm"/>
    </inkml:brush>
  </inkml:definitions>
  <inkml:trace contextRef="#ctx0" brushRef="#br0">364 313 11243,'0'0'12262,"-7"-9"-9769,2 3-2097,3 3-285,-1 0 0,1 0 1,0 0-1,-1 1 0,1-1 0,-1 1 1,1 0-1,-1-1 0,0 1 0,0 0 1,0 1-1,-1-1 0,1 1 1,0-1-1,-1 1 0,1 0 0,0 0 1,-1 0-1,-7 0 0,-9 1 100,-1 0 0,1 2 0,-36 6-1,50-6-183,-1-1 0,0 1 0,0 1-1,1 0 1,0-1 0,-1 2-1,1-1 1,0 1 0,1 0-1,-1 0 1,1 1 0,0-1 0,0 1-1,-8 10 1,11-13-1,1-1 0,0 1 0,0-1 1,0 1-1,0 0 0,0-1 0,0 1 0,0 0 1,1 0-1,-1 0 0,1 0 0,-1 0 0,1 0 1,0-1-1,0 1 0,-1 0 0,1 0 0,1 0 1,-1 4-1,1-5-12,0 1 1,0-1 0,-1 0 0,1 0 0,0 0-1,0 0 1,0 0 0,0 0 0,0 0-1,1 0 1,-1 0 0,0 0 0,0-1 0,1 1-1,-1-1 1,0 1 0,1-1 0,-1 1-1,0-1 1,3 1 0,3 0 11,-1-1-1,0 1 1,1-1-1,-1 0 1,1-1 0,-1 0-1,1 0 1,-1 0-1,0-1 1,12-4 0,-5 0 3,0-2 0,0 0 0,-1 0 0,0-1 1,-1-1-1,0 0 0,0-1 0,-1 0 1,14-20-1,-17 22 60,-1-1 0,0 0 1,-1 0-1,0 0 0,0-1 1,-1 1-1,-1-1 0,0 0 1,0 0-1,-1-1 0,0 1 1,-1 0-1,-1-14 0,0 20-82,-1 1 0,1-1 0,-1 0 0,-1 1-1,1 0 1,-1-1 0,1 1 0,-1 0 0,0-1-1,-1 1 1,1 0 0,-1 1 0,0-1 0,0 0-1,0 1 1,0 0 0,-1-1 0,1 1 0,-1 0-1,0 1 1,0-1 0,0 1 0,0 0 0,0 0-1,0 0 1,-1 0 0,1 1 0,-1 0 0,1 0 0,-9-1-1,4 0-3,-1 2-1,1-1 0,0 1 1,0 0-1,-1 1 0,1 0 0,0 0 1,0 1-1,0 0 0,0 1 1,0 0-1,1 0 0,-1 1 1,-15 9-1,12-4 3,-1 1 1,1 1-1,-16 18 0,24-25-12,1 0-1,-1 0 0,1 1 1,0 0-1,0-1 1,1 1-1,-1 0 0,1 0 1,0 1-1,0-1 0,1 0 1,0 1-1,-1 9 1,2-14-73,0 0 0,0-1 1,1 1-1,-1 0 1,0 0-1,1 0 0,-1 0 1,1 0-1,-1 0 1,1 0-1,-1-1 1,1 1-1,0 0 0,-1 0 1,1-1-1,0 1 1,0 0-1,-1-1 0,1 1 1,0-1-1,0 1 1,0-1-1,0 1 0,0-1 1,0 0-1,0 1 1,0-1-1,0 0 0,0 0 1,0 0-1,1 0 1,41 2-4146,-32-3 2439,24 1-4268,3-1-3080</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10"/>
    </inkml:context>
    <inkml:brush xml:id="br0">
      <inkml:brushProperty name="width" value="0.025" units="cm"/>
      <inkml:brushProperty name="height" value="0.025" units="cm"/>
    </inkml:brush>
  </inkml:definitions>
  <inkml:trace contextRef="#ctx0" brushRef="#br0">36 0 19635,'0'0'9032,"-15"53"-7623,10-21-95,-2 3-353,3 3-545,0-2-416,4-3 0,0-3 0,0-3 0,7-6 0,1-5-1185,0-3-1378,-2-5-1921</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11"/>
    </inkml:context>
    <inkml:brush xml:id="br0">
      <inkml:brushProperty name="width" value="0.025" units="cm"/>
      <inkml:brushProperty name="height" value="0.025" units="cm"/>
    </inkml:brush>
  </inkml:definitions>
  <inkml:trace contextRef="#ctx0" brushRef="#br0">0 409 16432,'0'0'8680,"58"12"-7239,-14-12-256,9-7-544,3-4-321,1-2-256,-8-3-64,-9 1-160,-11 0-897,-13 0-801,-12-3-544,-4 1-192,-6-4-1795,-10-6-3778</inkml:trace>
  <inkml:trace contextRef="#ctx0" brushRef="#br0" timeOffset="1">87 0 16111,'0'0'9898,"84"13"-8169,-38-9-896,8 1-609,-4 0-192,-1-2-512,-7 0-2467,-10 0-2818,-8 0-5254</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13"/>
    </inkml:context>
    <inkml:brush xml:id="br0">
      <inkml:brushProperty name="width" value="0.025" units="cm"/>
      <inkml:brushProperty name="height" value="0.025" units="cm"/>
    </inkml:brush>
  </inkml:definitions>
  <inkml:trace contextRef="#ctx0" brushRef="#br0">1 104 14734,'0'0'11082,"86"-8"-9160,-22-4-576,12-2-546,7-1-383,6 2-225,-2 1-128,-6 3-32,-10 3-32,-11 2-929,-12 0-1185,-13 2-1185,-11 0-1538,-12 0-3619</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14"/>
    </inkml:context>
    <inkml:brush xml:id="br0">
      <inkml:brushProperty name="width" value="0.025" units="cm"/>
      <inkml:brushProperty name="height" value="0.025" units="cm"/>
    </inkml:brush>
  </inkml:definitions>
  <inkml:trace contextRef="#ctx0" brushRef="#br0">208 294 9161,'0'0'8568,"8"-9"-3454,25-31-1329,-32 39-3696,0-1 0,0 1 0,0 0 0,0-1 0,0 1 0,0-1 0,0 1 0,-1-1 0,1 1 0,-1-1 0,1 0 0,-1 1 0,1-1 0,-1 0 0,0 1 0,0-1 0,0 0 0,0 1 0,0-1 0,-1-2 0,1 3 7,-1 0-1,0 0 1,1 0 0,-1 0-1,0 0 1,0 0 0,0 0-1,0 0 1,0 0 0,0 1-1,0-1 1,0 0 0,0 1-1,0-1 1,-1 1 0,1-1-1,0 1 1,0 0 0,0-1 0,-2 1-1,-5-1 282,0 0 0,-1 1 0,1 0-1,0 0 1,-16 3 0,14 0-377,0 1 0,0 0 0,1 0 0,0 1 0,0 0 0,0 0 0,1 1 0,-1 1 0,1-1 0,1 1 0,-1 0 0,1 1 0,0 0 0,1 0 0,0 0 0,0 1 0,1 0 0,0 0 0,1 1 0,0-1 0,0 1 0,1 0 0,0 0 0,-2 15 0,5-23 0,0 0 0,0 0 0,0 0 0,0 0 0,0 0 0,1 0 0,-1 0 0,0 0 0,1 0 0,-1 0 0,1 0 0,0 0 0,0 0 0,0-1 0,0 1 0,0 0 0,0 0 0,0-1 0,1 1 0,-1-1 0,0 1 0,3 1 0,-1-2 0,0 1 0,0-1 0,0 0 0,0 1 0,0-2 0,0 1 0,1 0 0,-1-1 0,0 1 0,0-1 0,1 0 0,5-1 0,1 0 0,0 0 0,0-1 0,-1-1 0,1 1 0,-1-2 0,1 1 0,-1-1 0,13-8 0,-5 0 0,-1-1 0,0 0 0,-1-1 0,-1 0 0,0-2 0,-1 1 0,13-21 0,-19 26 0,0-1 0,-1 0 0,-1-1 0,0 1 0,-1-1 0,0 0 0,0 0 0,-1-1 0,-1 1 0,0-1 0,-1 1 0,0-24 0,-2 32-2,1 0-1,-1 0 1,0 0 0,0 0 0,-1 0-1,1 0 1,-1 0 0,0 0 0,0 0-1,0 1 1,0-1 0,-1 1-1,1-1 1,-1 1 0,0 0 0,0 0-1,0 0 1,-1 1 0,-3-4 0,0 2-13,0 0 0,0 1-1,0 0 1,-1 0 0,1 0 0,-1 1 0,1 0 0,-1 1 0,0-1 0,-10 1 0,10 1-15,0 0 0,0 0 0,1 1 0,-1 0 0,0 0 0,1 1 0,-1 0 0,1 0 0,0 1 0,-12 5 0,16-6 4,-1 0-1,0 1 0,1-1 0,-1 1 0,1 0 0,0 0 0,0 0 0,0 0 0,1 1 1,-1-1-1,1 1 0,-1 0 0,1-1 0,1 1 0,-1 0 0,0 0 0,1 0 0,0 0 1,-1 6-1,1-7-287,0-1 0,1 1 0,-1-1 1,1 1-1,-1 0 0,1-1 0,0 1 0,0-1 1,1 1-1,-1 0 0,0-1 0,1 1 1,0-1-1,-1 1 0,1-1 0,0 1 0,0-1 1,0 1-1,1-1 0,-1 0 0,1 0 1,-1 0-1,1 1 0,0-2 0,-1 1 0,1 0 1,0 0-1,1 0 0,-1-1 0,0 0 1,0 1-1,0-1 0,1 0 0,-1 0 0,5 1 1,23 4-5794</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29.328"/>
    </inkml:context>
    <inkml:brush xml:id="br0">
      <inkml:brushProperty name="width" value="0.025" units="cm"/>
      <inkml:brushProperty name="height" value="0.025" units="cm"/>
    </inkml:brush>
  </inkml:definitions>
  <inkml:trace contextRef="#ctx0" brushRef="#br0">28 0 23286,'0'0'5936,"-3"10"-5370,-3 10-385,1 0-1,0 0 1,2 0 0,0 1-1,0 33 1,4-53-172,-1 0 0,0 1 0,1-1 0,-1 0 0,1 1 0,0-1 0,-1 0 0,1 0 0,0 0 0,0 0 0,0 0 0,0 0 0,-1 0 0,2 0 0,-1 0 0,0 0 0,0 0 0,0-1 0,0 1 0,0 0 0,1-1 0,-1 1 0,0-1 0,0 1 0,1-1 0,-1 0 0,0 1 0,1-1 0,-1 0 0,1 0 0,-1 0 0,0 0 0,1 0 0,-1-1 0,0 1 0,1 0 0,-1 0 0,0-1 0,1 1 0,1-2 0,4 0 216,1 0 0,-1 0 0,1-1 0,-1 0 0,12-8 0,6-8-190,-2-2 1,0 0-1,-2-1 0,31-41 0,-47 58-35,-2 3 0,-4 9 0,-4 10 0,-19 25 0,-13 27 0,35-64 0,0 0 0,0 0 0,0 1 0,1-1 0,0 0 0,0 1 0,0-1 0,0 1 0,1-1 0,1 11 0,0-14 1,-1-1 0,1 0 1,0 1-1,0-1 0,0 0 0,0 0 0,0 0 1,0 0-1,0 0 0,0 0 0,1 0 0,-1 0 0,0 0 1,1-1-1,-1 1 0,0 0 0,1-1 0,-1 1 1,1-1-1,-1 0 0,1 1 0,-1-1 0,1 0 1,-1 0-1,1 0 0,-1 0 0,3 0 0,45-3-156,-49 3 144,6-1-326,-1 0 1,0 0 0,0 0 0,1-1 0,-1 0 0,6-3 0,26-23-7759,-16 4-350</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15"/>
    </inkml:context>
    <inkml:brush xml:id="br0">
      <inkml:brushProperty name="width" value="0.025" units="cm"/>
      <inkml:brushProperty name="height" value="0.025" units="cm"/>
    </inkml:brush>
  </inkml:definitions>
  <inkml:trace contextRef="#ctx0" brushRef="#br0">88 137 20916,'0'0'10282,"-12"50"-8713,-3-24-1569,-3 1 0,2 1 0,4-1 0,2-4 0,6-5 0,4-9 0,0-6 0,3-3-2434,6-13-1634,2-11-3267,0-7-9481</inkml:trace>
  <inkml:trace contextRef="#ctx0" brushRef="#br0" timeOffset="1">51 1 21845,'0'0'8520</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17"/>
    </inkml:context>
    <inkml:brush xml:id="br0">
      <inkml:brushProperty name="width" value="0.025" units="cm"/>
      <inkml:brushProperty name="height" value="0.025" units="cm"/>
    </inkml:brush>
  </inkml:definitions>
  <inkml:trace contextRef="#ctx0" brushRef="#br0">36 50 6726,'-27'0'11072,"18"0"-8190,18 0 701,54-3-2474,114-21-1,-47 4-1040,-127 20-63,1-1-3,1 1 0,-1-1-1,1 1 1,-1 0 0,0 0 0,1 0-1,8 2 1,-5 9 191,-12 14 337,-20 36 777,11-32-1124,1 1-1,2 0 1,1 1-1,1 0 1,-4 42-1,10 7-133,13 135-1,-4-148-23,-3 0 0,-3 0 1,-10 82-1,8-142-11,-1 14 289,-2-1 1,0 0 0,-1 0 0,-12 32 0,15-47-250,0 0-1,-1-1 1,1 0 0,-1 1 0,0-1-1,0 0 1,0-1 0,-1 1 0,1 0 0,-1-1-1,0 0 1,0 0 0,0 0 0,0 0-1,-1-1 1,1 0 0,-1 1 0,1-2-1,-1 1 1,0 0 0,0-1 0,0 0-1,0 0 1,-8 0 0,11-1-73,0 0 0,1 1 0,-1-1 0,0 0 0,1 0 0,-1 0 0,0-1 0,1 1 1,-1 0-1,1-1 0,-1 1 0,0-1 0,1 1 0,-1-1 0,1 0 0,-1 0 0,1 0 0,0 1 0,-1-1 0,1-1 0,0 1 0,0 0 0,-1 0 0,1 0 0,-1-2 1,2 1-153,-1-1 1,1 1-1,-1 0 1,1-1-1,0 1 1,0 0-1,0-1 1,0 1-1,0 0 1,0-1-1,1 1 1,-1 0-1,1-1 1,0 1-1,0 0 1,0 0-1,0 0 1,2-4-1,10-17-8599,2-4-6947</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18"/>
    </inkml:context>
    <inkml:brush xml:id="br0">
      <inkml:brushProperty name="width" value="0.025" units="cm"/>
      <inkml:brushProperty name="height" value="0.025" units="cm"/>
      <inkml:brushProperty name="color" value="#E71224"/>
    </inkml:brush>
  </inkml:definitions>
  <inkml:trace contextRef="#ctx0" brushRef="#br0">2052 229 4548,'0'0'3897,"-2"-11"-2018,1 6-1779,0 1-1,-1-1 0,1 0 0,-1 0 1,0 1-1,-1-1 0,1 1 0,-1 0 1,0 0-1,0 0 0,0 0 0,0 0 1,-1 0-1,1 1 0,-1 0 0,0 0 1,0 0-1,0 0 0,-1 0 0,1 1 1,-8-3-1,-217-74 2038,189 67-1562,-3 0-452,-1 3 0,0 1 1,-90-3-1,-135 18-104,196 1 212,1 3-1,1 3 1,0 3 0,1 3-1,1 3 1,1 3 0,1 3-1,1 3 1,-82 54-1,120-67-82,2 1 0,0 2 0,2 1 0,0 0 0,2 2 0,0 0-1,2 2 1,-23 39 0,14-14 45,3 0 0,2 2 1,-33 106-1,50-136-125,1 0 0,1 0 0,1 1 0,1-1 0,1 1 0,2 0 0,0-1 0,1 1 0,2 0 0,0-1 0,2 0 0,1 1 0,0-2 0,2 1 0,1-1 0,1 0 0,1-1 0,26 40 0,3 0 2,3-1 1,2-3 0,79 78 0,-82-100-58,1-2 0,2-3 1,2-1-1,0-2 0,2-2 1,1-3-1,0-1 0,2-3 1,73 17-1,-63-25-67,0-2 0,1-4 0,0-2 0,0-2 0,118-16 0,-18-12-112,161-47-1,-249 53 542,0-4 0,-2-2 0,-2-4 0,0-3 0,-2-2 1,-2-4-1,63-49 0,-105 68-305,-1 0 1,-1-2 0,-1 0-1,-1-2 1,-1 0 0,-1-1 0,-1-1-1,-2-1 1,0 0 0,-2-1 0,-1-1-1,-2 0 1,-1-1 0,-1 0 0,-1 0-1,-2-1 1,-2 0 0,0 0 0,-3-56-1,-3 66 38,-2 1-1,0-1 1,-2 1-1,0 0 1,-1 1-1,-1 0 1,-1 0-1,-1 0 1,-1 1-1,-1 1 1,0 0-1,-1 1 1,-1 0-1,-16-15 1,-26-23 253,-3 2 0,-96-67 0,96 79-680,-1 2 1,-131-61-1,134 76-3060,-114-30 0,54 28-3022</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19"/>
    </inkml:context>
    <inkml:brush xml:id="br0">
      <inkml:brushProperty name="width" value="0.025" units="cm"/>
      <inkml:brushProperty name="height" value="0.025" units="cm"/>
      <inkml:brushProperty name="color" value="#E71224"/>
    </inkml:brush>
  </inkml:definitions>
  <inkml:trace contextRef="#ctx0" brushRef="#br0">1 53 5189,'0'0'24193,"6"3"-23194,9 1-855,1 0 1,0 0-1,-1-2 1,1 0-1,0-1 1,0 0-1,0-1 1,0-1 0,22-4-1,3-2 170,0-1-1,63-23 1,-85 22-1041,-37 3-2722,15 5 2986,-16-4-7262</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20"/>
    </inkml:context>
    <inkml:brush xml:id="br0">
      <inkml:brushProperty name="width" value="0.025" units="cm"/>
      <inkml:brushProperty name="height" value="0.025" units="cm"/>
      <inkml:brushProperty name="color" value="#E71224"/>
    </inkml:brush>
  </inkml:definitions>
  <inkml:trace contextRef="#ctx0" brushRef="#br0">975 222 1826,'10'-76'6712,"-9"69"-6217,0 0-1,-1 0 1,-1 0-1,1 1 1,-1-1-1,0 0 0,0 0 1,-5-12-1,3 15-362,0-1-1,-1 1 1,0-1-1,0 1 1,0 0-1,0 1 1,-1-1 0,0 1-1,1 0 1,-1 0-1,-1 0 1,1 1-1,0-1 1,0 1-1,-1 1 1,1-1-1,-11-1 1,-11-2 203,0 2 1,-34-1-1,20 3-98,0 1-1,-64 8 1,87-4-44,1-1 0,0 2-1,1 0 1,-1 1 0,1 1 0,0 0 0,0 1-1,-24 17 1,0 5 76,1 1-1,2 1 1,1 2-1,2 2 0,-53 71 1,70-82-162,1 0 1,1 2-1,1-1 0,1 2 1,2 0-1,1 0 1,1 1-1,1 0 0,2 1 1,-5 51-1,9-55-23,-2 226 344,5-227-405,2-1 1,0 1-1,2-1 1,0 1-1,2-1 1,1-1-1,20 45 0,-16-50 79,1 0-1,0-1 0,1 0 0,1-1 1,0-1-1,1 0 0,1-1 0,0-1 0,33 19 1,19 6 228,93 38 0,-147-70-337,17 7 294,0-1 0,0-1 0,1-2 0,1-2 0,-1-1 1,1-1-1,0-2 0,55-2 0,-74-4-224,-1-1 1,1-1 0,-1 0-1,-1-1 1,1-1-1,-1 0 1,17-12-1,-4 4-48,-7 3 1,1 0 0,-2 0 1,0-2-1,17-17 0,-25 22-1,-2-1-1,0 0 1,0 0 0,-1-1 0,0 0-1,-1-1 1,0 1 0,7-20-1,4-19 141,-2-2-1,-3 0 0,-2 0 0,-2-1 0,-2 0 0,-2-1 1,-6-68-1,0 101-119,-2 0 1,0 0-1,-2 0 1,0 1 0,-11-24-1,-55-99 245,45 92-22,-27-66 0,6-36-216,47 151-186,0-1-1,0 1 0,0-1 1,-1 1-1,1 0 0,-1 0 1,1 0-1,-1 0 0,0 0 1,0 0-1,0 1 1,0-1-1,0 0 0,-1 1 1,1 0-1,-4-2 0,-41-9-7320,43 12 6606,-29-5-8478</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21"/>
    </inkml:context>
    <inkml:brush xml:id="br0">
      <inkml:brushProperty name="width" value="0.025" units="cm"/>
      <inkml:brushProperty name="height" value="0.025" units="cm"/>
      <inkml:brushProperty name="color" value="#E71224"/>
    </inkml:brush>
  </inkml:definitions>
  <inkml:trace contextRef="#ctx0" brushRef="#br0">913 115 7527,'0'0'4383,"-3"-9"-2419,0 3-1672,0-1-1,-1 1 0,1 0 0,-1 1 0,0-1 0,-1 1 0,0-1 0,1 1 0,-1 0 0,-1 1 0,1-1 0,-1 1 1,0 1-1,0-1 0,0 1 0,0 0 0,-1 0 0,-8-3 0,-3 2-220,-1 0 0,0 2 0,1 0 1,-1 1-1,0 0 0,0 2 0,0 0 0,0 1 0,0 1 1,1 1-1,0 1 0,-1 0 0,2 1 0,-30 15 0,22-9 56,1 2 1,1 0-1,0 1 0,1 2 0,0 0 0,2 1 0,0 1 0,1 1 0,-27 36 0,18-8 374,1 1 0,3 2 0,-28 80 0,24-58-81,5-7 122,3 1 0,4 1 1,2 1-1,3 1 0,4-1 0,1 118 0,8-166-501,1 1-1,0-1 0,2 0 0,0 0 0,1-1 1,1 0-1,1 0 0,1 0 0,1-1 0,0 0 1,2-1-1,14 18 0,-8-12 20,1-2 0,1 0 0,1-1 0,0-1 0,2-1 0,0-1 0,1-1 0,36 19 0,-44-29-46,-1-1 1,1 0 0,0-1-1,1 0 1,0-1 0,-1-1-1,1-1 1,0 0 0,28-2 0,-19-2 1,0-1 0,-1-1 0,1-1 1,-1-2-1,43-16 0,-20 1 11,0-2 0,-2-2 0,-1-2 0,-1-1 0,65-59 0,-82 65 111,-2-2 0,-1 0 0,0-1 0,-2-2 1,-2 0-1,0-2 0,-2 0 0,-1 0 0,-2-2 1,0 0-1,-3-1 0,0 0 0,-3-1 0,0 0 1,-3-1-1,0 1 0,0-39 0,-5 42-116,-1 0 0,-1 0 0,-2 1-1,-1-1 1,-2 0 0,0 1 0,-3 0 0,0 0-1,-2 1 1,-1 1 0,-20-37 0,12 33-12,-1 0 0,-2 1 0,-1 2 0,-1 0 0,-2 2 0,-56-46 0,63 57-167,-1 2-1,-1 0 1,0 1-1,-1 2 0,0 0 1,-1 1-1,0 2 1,0 0-1,-1 1 1,0 2-1,-30-3 0,16 6-1701,-19-2-5346,24-1-3424</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22"/>
    </inkml:context>
    <inkml:brush xml:id="br0">
      <inkml:brushProperty name="width" value="0.025" units="cm"/>
      <inkml:brushProperty name="height" value="0.025" units="cm"/>
      <inkml:brushProperty name="color" value="#E71224"/>
    </inkml:brush>
  </inkml:definitions>
  <inkml:trace contextRef="#ctx0" brushRef="#br0">1 1 9289</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23"/>
    </inkml:context>
    <inkml:brush xml:id="br0">
      <inkml:brushProperty name="width" value="0.025" units="cm"/>
      <inkml:brushProperty name="height" value="0.025" units="cm"/>
      <inkml:brushProperty name="color" value="#E71224"/>
    </inkml:brush>
  </inkml:definitions>
  <inkml:trace contextRef="#ctx0" brushRef="#br0">1055 176 9865,'0'0'4575,"1"-9"-2557,-1 4-1878,1 1 20,-1 1 0,1-1 0,-1 1-1,0-1 1,0 1 0,0-1 0,-1 1 0,1-1 0,-1 1 0,0-1 0,0 1 0,0 0-1,0-1 1,-1 1 0,1 0 0,-1 0 0,0 0 0,0 0 0,0 0 0,0 0-1,0 1 1,-5-5 0,-9-4-42,0 1-1,-1 1 1,0 0 0,0 1-1,-1 1 1,0 0 0,0 2-1,-1 0 1,1 1 0,-1 1-1,0 1 1,0 0 0,0 1-1,0 1 1,0 1 0,-29 6-1,15-1 217,0 1 1,1 2-1,0 2 0,1 0 0,0 2 0,1 2 0,1 1 0,-47 32 1,59-34-304,1 1 1,1 0 0,0 0 0,1 2 0,1 0 0,0 0 0,1 1 0,1 1 0,-9 21-1,-11 30 131,-25 85-1,51-138-146,-89 300 47,83-265 59,1 0 0,3 1 0,3 0 0,2 64 1,2-106-36,1 0 1,1 0 0,0-1 0,1 1 0,0 0 0,0-1 0,1 1 0,0-1 0,1 0 0,0-1 0,1 1 0,12 15 0,-7-13-38,0 0-1,1-1 0,0 0 1,1-1-1,0 0 0,1-1 1,28 14-1,-7-8-30,0-2 0,1-1 0,0-2 0,1-2 1,0-1-1,70 4 0,-74-9 47,0-2-1,65-7 1,-82 4-15,0 0 0,-1-2 1,1 1-1,-1-2 0,0 0 0,-1-1 0,0-1 0,18-11 1,-4-2 226,-1-2 0,-2 0 0,0-2 0,-1-1 0,-2 0 1,-1-2-1,23-39 0,-6 2 256,-3-2 0,34-94 1,-52 114-528,-2-1 1,-2 0 0,-3-1-1,-2-1 1,-1 1 0,-3-1-1,-3-64 1,-2 97-341,-1-1 0,0 1 0,-1-1 0,-1 1 0,-1 0 0,-1 1 0,0-1 0,-1 1 0,0 0 0,-1 1 0,-1 0 0,-1 0 0,0 1 0,-1 0 0,0 1 0,-1 0-1,-1 0 1,0 2 0,0 0 0,-24-15 0,2 6-7161</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24"/>
    </inkml:context>
    <inkml:brush xml:id="br0">
      <inkml:brushProperty name="width" value="0.025" units="cm"/>
      <inkml:brushProperty name="height" value="0.025" units="cm"/>
      <inkml:brushProperty name="color" value="#E71224"/>
    </inkml:brush>
  </inkml:definitions>
  <inkml:trace contextRef="#ctx0" brushRef="#br0">94 57 6502,'0'0'5798,"-60"4"-3588,47-4 0,2 0-352,4 0-97,4 0 1506,14 0-1505,17 0-961,15-2-33,14-3-351,15 1-353,7-3-160,1-3-2659,-1-3-3202,4-7-9354</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25"/>
    </inkml:context>
    <inkml:brush xml:id="br0">
      <inkml:brushProperty name="width" value="0.025" units="cm"/>
      <inkml:brushProperty name="height" value="0.025" units="cm"/>
      <inkml:brushProperty name="color" value="#E71224"/>
    </inkml:brush>
  </inkml:definitions>
  <inkml:trace contextRef="#ctx0" brushRef="#br0">0 29 8904,'0'0'14574,"62"-14"-13068,-31 10-610,6-2-351,8 2-385,6 3-96,2 1-32,1 0-736,2 0-2596,-2 0-4419</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29.806"/>
    </inkml:context>
    <inkml:brush xml:id="br0">
      <inkml:brushProperty name="width" value="0.025" units="cm"/>
      <inkml:brushProperty name="height" value="0.025" units="cm"/>
    </inkml:brush>
  </inkml:definitions>
  <inkml:trace contextRef="#ctx0" brushRef="#br0">251 0 4740,'0'0'26484,"1"13"-25400,-1-2-1046,0 0 0,-1 0 1,0 0-1,-1 0 0,0 0 0,-1 0 1,0 0-1,-1 0 0,0-1 0,0 0 1,-9 15-1,-6 2-38,-40 48 0,3-7 0,131-138 0,-50 45-273,-14 15-5,0 0 1,-1-1-1,0-1 1,-1 1-1,0-1 1,-1-1-1,0 0 1,7-16-1,-15 28 273,0 1-1,0 0 1,0 0 0,0-1-1,0 1 1,0 0-1,0 0 1,0-1-1,0 1 1,0 0-1,0-1 1,0 1-1,0 0 1,-1 0-1,1-1 1,0 1-1,0 0 1,0 0-1,0 0 1,-1-1 0,1 1-1,0 0 1,0 0-1,0 0 1,-1-1-1,1 1 1,0 0-1,0 0 1,-1 0-1,1 0 1,0 0-1,0 0 1,-1-1-1,1 1 1,0 0-1,-1 0 1,1 0 0,0 0-1,0 0 1,-1 0-1,1 0 1,0 0-1,0 0 1,-1 0-1,1 0 1,0 1-1,-1-1 1,1 0-1,0 0 1,0 0-1,-1 0 1,1 0-1,0 0 1,0 1 0,-1-1-1,-13 5-8,-3 6 319,1 0 0,0 1 0,1 1-1,1 0 1,0 1 0,1 1 0,0 0 0,1 1-1,-14 23 1,26-38-304,-1 0 0,1-1 0,-1 1 0,1 0 0,0 0 0,-1-1-1,1 1 1,0 0 0,-1 0 0,1 0 0,0 0 0,0-1 0,0 1 0,0 0-1,0 0 1,0 0 0,0 0 0,0 0 0,0 0 0,0-1 0,1 1 0,-1 0-1,0 0 1,0 0 0,1 0 0,-1-1 0,1 1 0,-1 0 0,1 0-1,-1-1 1,1 1 0,-1 0 0,1-1 0,0 1 0,-1-1 0,1 1 0,0-1-1,-1 1 1,1-1 0,0 1 0,0-1 0,0 0 0,-1 1 0,1-1 0,0 0-1,0 0 1,0 1 0,0-1 0,0 0 0,-1 0 0,1 0 0,0 0 0,0 0-1,0 0 1,0-1 0,0 1 0,1 0 0,0 0-3,0 0 0,0 0 0,0 0-1,0-1 1,0 1 0,0 0 0,-1-1 0,1 1 0,0-1-1,0 0 1,0 0 0,-1 1 0,1-1 0,0 0 0,-1-1-1,1 1 1,0 0 0,-1 0 0,0-1 0,1 1 0,-1 0 0,0-1-1,0 0 1,0 1 0,2-3 0,-3 1-72,0-1-1,0 0 1,0 1 0,0-1-1,0 1 1,-1-1 0,0 1-1,1-1 1,-1 1 0,0-1-1,-1 1 1,1 0 0,-1 0-1,1-1 1,-1 1 0,0 0-1,0 1 1,-1-1 0,1 0-1,0 0 1,-1 1 0,0 0 0,1-1-1,-1 1 1,0 0 0,-4-2-1,2 2 78,0-1 0,0 1 0,0 0-1,0 1 1,0-1 0,-1 1 0,1 0 0,-1 0-1,1 1 1,-1-1 0,1 1 0,-1 1 0,1-1-1,-1 1 1,1 0 0,-10 3 0,14-5-3,1 1 0,-1 0 0,1 0 0,-1 1 0,1-1 0,-1 0 0,0 0 0,1 0 0,-1 0 0,1 0 0,-1 1 0,1-1 0,-1 0 0,1 0 0,-1 1 0,1-1 0,0 0 0,-1 1 0,1-1 0,-1 0 0,1 1 0,0-1 0,-1 1 0,1-1 0,0 1 0,-1-1 0,1 1 0,0-1 0,-1 1 0,17 4 257,26-4 580,-39-1-779,1-1-1,0 0 1,-1 0 0,1 0-1,-1 0 1,1-1-1,-1 0 1,0 1-1,1-1 1,-1 0 0,0-1-1,0 1 1,3-4-1,9-6 50,10 41-107,-19-25-1,-1-1 1,1 0-1,0-1 0,0 0 0,0 1 1,0-2-1,0 1 0,1-1 1,-1 0-1,12 0 0,68-3-1055,-77 2 759,9-4-4679,-4-4-5087</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26"/>
    </inkml:context>
    <inkml:brush xml:id="br0">
      <inkml:brushProperty name="width" value="0.025" units="cm"/>
      <inkml:brushProperty name="height" value="0.025" units="cm"/>
      <inkml:brushProperty name="color" value="#E71224"/>
    </inkml:brush>
  </inkml:definitions>
  <inkml:trace contextRef="#ctx0" brushRef="#br0">395 118 4228,'0'0'6561,"-1"-8"-5905,1 4-445,0-1 0,-1 1 0,0 0 0,0 0-1,0 0 1,0 0 0,-1 0 0,0 0-1,0 0 1,0 0 0,0 0 0,0 1 0,-1-1-1,1 1 1,-1 0 0,0 0 0,0 0-1,0 0 1,-1 0 0,1 0 0,-1 1 0,1 0-1,-1 0 1,0 0 0,0 0 0,0 1-1,0-1 1,-7-1 0,-20-1-162,0 1 0,0 2 0,-49 3 0,11 0 759,57 2 548,27 1-471,-14-4-847,0-1 1,0 1-1,0-1 0,0 1 1,0-1-1,1 0 0,-1 0 0,0 0 1,0 1-1,0-1 0,1 0 0,-1 0 1,0-1-1,0 1 0,0 0 1,1 0-1,-1 0 0,0-1 0,0 1 1,0-1-1,0 1 0,0-1 0,0 1 1,0-1-1,0 0 0,0 1 1,0-1-1,0 0 0,1-1 0,-2 2 11,0-1-1,0 0 0,0 1 0,0-1 1,-1 1-1,1-1 0,0 1 0,0-1 1,0 0-1,-1 1 0,1-1 0,0 1 1,-1-1-1,1 1 0,0-1 0,-1 1 1,1 0-1,-1-1 0,1 1 1,-1-1-1,1 1 0,-1 0 0,1-1 1,-1 1-1,1 0 0,-1 0 0,1-1 1,-1 1-1,1 0 0,-1 0 0,1 0 1,-1 0-1,0 0 0,1 0 0,-1 0 1,1 0-1,-1 0 0,0 0 0,1 0 1,-1 0-1,1 0 0,-1 0 0,1 1 1,-1-1-1,0 0 0,1 0 0,-1 1 1,1-1-1,-1 0 0,0 1 0,-39-7 657,40 6-678,-47 0 229,61 4-6806,-10-4 1185</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27"/>
    </inkml:context>
    <inkml:brush xml:id="br0">
      <inkml:brushProperty name="width" value="0.025" units="cm"/>
      <inkml:brushProperty name="height" value="0.025" units="cm"/>
      <inkml:brushProperty name="color" value="#E71224"/>
    </inkml:brush>
  </inkml:definitions>
  <inkml:trace contextRef="#ctx0" brushRef="#br0">706 198 5189,'-4'-88'5425,"3"80"-5072,0 1 1,-1-1 0,1 1 0,-1-1 0,-1 1 0,1 0-1,-1 0 1,-1 0 0,-4-8 0,5 12-266,0 0-1,0 1 1,0-1 0,0 1-1,0 0 1,-1 0 0,1 0-1,-1 0 1,0 1 0,1 0-1,-1-1 1,0 1 0,0 0-1,0 1 1,0-1 0,0 1-1,0 0 1,0 0 0,0 0-1,0 0 1,0 1 0,0-1-1,-4 3 1,-8 0 39,0 1 0,0 1 0,1 1 0,-19 8 0,-3 5 13,1 1 1,1 1 0,1 3-1,0 0 1,-37 38 0,51-42 159,1 0 1,1 1 0,1 1-1,1 1 1,1 0 0,1 2-1,1-1 1,-18 47 0,11-2 110,3 0 0,2 2 0,4-1 0,3 1 0,3 1 0,8 131 0,-2-185-393,0 0-1,2-1 1,0 1-1,1-1 1,1 1 0,0-1-1,13 25 1,-14-33 34,2 0-1,-1-1 1,1 1 0,0-1 0,1 0 0,0-1 0,0 0-1,1 0 1,0 0 0,0-1 0,0 0 0,1-1 0,0 0-1,15 7 1,3-1 71,1-1 0,1-2 0,0-1-1,0-1 1,0-1 0,1-2 0,-1-1 0,1-1-1,56-6 1,-50-5 197,-2-1 1,1-1-1,-2-3 0,0 0 1,46-30-1,-76 43-297,0 1 0,0-1 0,0 1 1,0-1-1,-1 0 0,1 0 0,0-1 0,-1 1 1,0 0-1,1-1 0,-1 1 0,0-1 0,-1 0 1,1 0-1,0 0 0,-1 0 0,1 0 0,-1 0 1,0 0-1,0 0 0,0 0 0,-1-1 0,1 1 1,-1 0-1,1 0 0,-1-1 0,0 1 0,-1-6 1,4-15 69,1 0 1,1 0 0,1 0-1,18-43 1,8-30-77,-21 43 7,-2-1 0,3-85 0,-12-113 393,-2 144 183,2 102-595,1-1 0,-2 1 0,1-1 0,-1 1 0,0-1 1,-1 1-1,1-1 0,-2 1 0,1 0 0,-1 0 0,0 0 0,0 0 0,-1 1 0,0-1 0,0 1 0,0 0 0,-1 0 0,0 0 0,0 1 0,-1 0 0,1 0 0,-1 0 0,0 1 0,-1-1 0,1 2 0,-1-1 0,0 1 0,1 0 0,-1 0 0,-1 0 0,1 1 0,0 1 0,-11-2 0,-12-2-1218,-1 2-1,-36 1 1,27 1-2188,-6-2-3827</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28"/>
    </inkml:context>
    <inkml:brush xml:id="br0">
      <inkml:brushProperty name="width" value="0.025" units="cm"/>
      <inkml:brushProperty name="height" value="0.025" units="cm"/>
      <inkml:brushProperty name="color" value="#E71224"/>
    </inkml:brush>
  </inkml:definitions>
  <inkml:trace contextRef="#ctx0" brushRef="#br0">1 99 18001,'0'0'12780,"63"28"-11627,2-28-448,12-9-577,11-4-128,4 0 0,-2 1 0,-8 2 0,-13 1 0,-5 1-609,-10-2-1408,-6-7-3429,1-8-6885</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29"/>
    </inkml:context>
    <inkml:brush xml:id="br0">
      <inkml:brushProperty name="width" value="0.025" units="cm"/>
      <inkml:brushProperty name="height" value="0.025" units="cm"/>
      <inkml:brushProperty name="color" value="#E71224"/>
    </inkml:brush>
  </inkml:definitions>
  <inkml:trace contextRef="#ctx0" brushRef="#br0">1087 287 4869,'0'0'208,"-5"-10"37,-19-43 1339,12 26 150,-26-45-1,33 63-1559,-1 1-1,0 1 0,0-1 1,0 1-1,-1 0 1,0 1-1,-1-1 1,1 1-1,-17-9 0,6 7 125,-1 0 0,0 2 0,0 0-1,-1 1 1,0 1 0,0 0 0,0 2-1,0 0 1,-37 3 0,18 1-285,-1 3 0,0 1 0,1 2 0,-38 13 0,44-11 40,0 2-1,1 2 0,0 1 0,1 1 1,1 2-1,1 0 0,-42 36 0,56-40 86,0 0-1,1 1 0,0 0 0,2 1 1,-1 1-1,2 0 0,0 1 1,2 0-1,0 0 0,0 1 0,2 0 1,0 1-1,2-1 0,-4 23 0,6-23-114,0 1-1,2 0 1,0 0-1,2 0 0,0-1 1,1 1-1,1 0 1,1-1-1,0 1 1,2-1-1,9 23 0,-8-27-16,0-1-1,2-1 0,-1 1 0,1-1 0,1-1 1,1 0-1,0 0 0,0-1 0,1 0 0,0-1 1,1 0-1,0-1 0,0-1 0,24 11 0,-14-9 76,2-2 0,-1 0 0,1-2 0,0 0 0,0-2 0,1-1-1,-1-1 1,1-1 0,0-1 0,-1-1 0,1-2 0,-1 0 0,0-2 0,26-8-1,-4-1 278,-1-2-1,0-2 1,-1-2-1,-2-2 1,0-2-1,57-41 1,-67 40-194,-1-1 0,-2-2 0,0 0 0,28-37 0,-46 50-137,0-1-1,-1 0 1,-1-1 0,-1 0 0,0 0 0,-1-1 0,-1 0 0,-1 0 0,0-1 0,5-33 0,-11 48-39,1 0 1,-1 1-1,1-1 1,-1 0 0,0 1-1,-1-1 1,1 0-1,-1 1 1,1-1 0,-1 1-1,0-1 1,-1 1-1,1-1 1,0 1 0,-1 0-1,0-1 1,0 1 0,0 0-1,0 0 1,0 0-1,-1 1 1,1-1 0,-1 0-1,0 1 1,1 0-1,-1 0 1,-1-1 0,1 2-1,0-1 1,0 0-1,-1 1 1,-4-2 0,-9-2-428,0 2 0,-1 0 1,1 1-1,-1 1 1,-27 1-1,43 0 361,-96 2-3296,-4 8-2178</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30"/>
    </inkml:context>
    <inkml:brush xml:id="br0">
      <inkml:brushProperty name="width" value="0.025" units="cm"/>
      <inkml:brushProperty name="height" value="0.025" units="cm"/>
      <inkml:brushProperty name="color" value="#E71224"/>
    </inkml:brush>
  </inkml:definitions>
  <inkml:trace contextRef="#ctx0" brushRef="#br0">98 1 7015,'0'0'11531,"-9"6"-10111,-1 1-1008,0 1 0,1 0 1,-1 0-1,-7 10 1,14-14-287,-1 1 1,1-1-1,0 1 1,0-1 0,1 1-1,-1 0 1,1 0-1,0 0 1,0 0 0,1 1-1,0-1 1,0 0-1,0 1 1,0 5 0,1-4 94,0 0 0,0 0-1,1 0 1,0 0 0,1 0 0,0 0 0,0-1 0,0 1 0,0-1 0,1 1 0,0-1 0,6 8 0,-3-5-626,1-1 0,1 1 1,-1-1-1,12 8 0,-2-4-3290,-3-8-1776,2-4-4661</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31"/>
    </inkml:context>
    <inkml:brush xml:id="br0">
      <inkml:brushProperty name="width" value="0.025" units="cm"/>
      <inkml:brushProperty name="height" value="0.025" units="cm"/>
      <inkml:brushProperty name="color" value="#E71224"/>
    </inkml:brush>
  </inkml:definitions>
  <inkml:trace contextRef="#ctx0" brushRef="#br0">121 49 8936,'0'0'13757,"-10"-3"-12945,5 1-751,3 1-9,-1 0 1,1 0-1,0 0 1,-1 0-1,1 1 1,-1-1 0,1 1-1,-1-1 1,1 1-1,-1 0 1,1 0-1,-1 0 1,1 0-1,-1 1 1,1-1-1,0 1 1,-1-1-1,1 1 1,-1 0 0,1 0-1,0 0 1,0 0-1,-1 0 1,1 1-1,0-1 1,0 1-1,0-1 1,0 1-1,1 0 1,-1-1-1,0 1 1,1 0-1,-3 4 1,0 0 124,1-1-1,0 2 1,0-1-1,0 0 1,1 0-1,-1 1 1,2 0 0,-1-1-1,1 1 1,0 0-1,0 0 1,0 7-1,2-13-142,-1 0-1,0-1 0,0 1 0,1 0 0,-1-1 0,1 1 0,-1-1 0,0 1 0,1 0 0,-1-1 0,1 1 0,-1-1 1,1 1-1,0-1 0,-1 0 0,1 1 0,-1-1 0,1 1 0,0-1 0,-1 0 0,1 0 0,0 1 0,-1-1 0,1 0 1,0 0-1,0 0 0,-1 0 0,1 0 0,0 0 0,0 0 0,-1 0 0,1 0 0,0 0 0,-1 0 0,1 0 0,1-1 0,29-6 596,-24 4-576,-1-1 1,1 0-1,-1 0 1,0 0-1,0-1 1,-1 0-1,0 0 1,1-1-1,-2 1 1,7-9-1,-8 10-26,-1 0-1,1-1 1,0 1 0,-1-1-1,0 0 1,0 1 0,-1-1-1,1 0 1,-1 0-1,0 0 1,0 0 0,-1 0-1,0-1 1,0 1 0,0-9-1,-1 14-23,1-1 0,0 0 0,0 0-1,-1 0 1,1 1 0,0-1 0,-1 0-1,1 0 1,-1 1 0,1-1 0,-1 0 0,1 1-1,-1-1 1,0 0 0,1 1 0,-1-1-1,1 1 1,-1-1 0,0 1 0,0-1 0,1 1-1,-1 0 1,0-1 0,0 1 0,0 0-1,1 0 1,-1 0 0,0-1 0,0 1 0,0 0-1,0 0 1,0 0 0,1 0 0,-1 0-1,0 1 1,0-1 0,-1 0 0,0 1-15,1-1-1,-1 0 1,1 1 0,-1-1 0,1 1 0,0 0 0,-1-1 0,1 1-1,0 0 1,-1 0 0,1 0 0,0 0 0,0 0 0,0 0 0,0 0-1,0 0 1,0 0 0,0 0 0,0 1 0,0 1 0,-1 1-404,1 0 0,0 1 0,1-1 0,-1 0 1,1 0-1,0 1 0,0-1 0,1 8 0,0-11-54,-1 1 0,0 0 0,1 0 0,0 0 0,-1-1 0,1 1 0,0 0 0,0-1 0,0 1 0,0-1 0,0 1 0,0-1 0,1 1 0,-1-1 0,0 0 0,1 0 0,-1 1 0,1-1 0,-1 0 0,1 0 0,2 1 0,12 3-5851</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32"/>
    </inkml:context>
    <inkml:brush xml:id="br0">
      <inkml:brushProperty name="width" value="0.025" units="cm"/>
      <inkml:brushProperty name="height" value="0.025" units="cm"/>
      <inkml:brushProperty name="color" value="#E71224"/>
    </inkml:brush>
  </inkml:definitions>
  <inkml:trace contextRef="#ctx0" brushRef="#br0">18 0 10602,'0'0'9193,"-7"53"-6887,1-33-576,2-1-705,3-1-641,1-1-320,0-4 0,1-7-288,6-4-833,0-2-609,1-7-1120,0-9-2243,-1-4-5093</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33"/>
    </inkml:context>
    <inkml:brush xml:id="br0">
      <inkml:brushProperty name="width" value="0.025" units="cm"/>
      <inkml:brushProperty name="height" value="0.025" units="cm"/>
      <inkml:brushProperty name="color" value="#E71224"/>
    </inkml:brush>
  </inkml:definitions>
  <inkml:trace contextRef="#ctx0" brushRef="#br0">1 130 11403,'0'0'15593,"7"-8"-15272,74-114-92,-77 199 54,-7 44 213,11-115-2960,4-8-4440,-6-5-682</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34"/>
    </inkml:context>
    <inkml:brush xml:id="br0">
      <inkml:brushProperty name="width" value="0.025" units="cm"/>
      <inkml:brushProperty name="height" value="0.025" units="cm"/>
      <inkml:brushProperty name="color" value="#E71224"/>
    </inkml:brush>
  </inkml:definitions>
  <inkml:trace contextRef="#ctx0" brushRef="#br0">92 1 13837,'0'0'6534,"22"71"-4676,-15-36-385,1 0-544,-2 6-512,-6 0-257,0-1-96,-6 2-32,-15 1-224,-6 3-1314,-10-1-2305,-6 0-4293</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35"/>
    </inkml:context>
    <inkml:brush xml:id="br0">
      <inkml:brushProperty name="width" value="0.025" units="cm"/>
      <inkml:brushProperty name="height" value="0.025" units="cm"/>
      <inkml:brushProperty name="color" value="#E71224"/>
    </inkml:brush>
  </inkml:definitions>
  <inkml:trace contextRef="#ctx0" brushRef="#br0">59 0 6566,'0'0'3251,"-8"10"-2146,3-4-756,-1 1-1,1 0 1,1 0-1,-1 0 1,1 0-1,1 1 1,-1-1-1,1 1 1,0 0 0,1 0-1,0 0 1,0 1-1,0 9 1,2 2 251,0 1 0,1-1 1,1 0-1,2 1 0,-1-1 1,2 0-1,1-1 1,1 1-1,0-1 0,10 18 1,-12-28-572,0-1 0,0 0 0,0 0 0,1 0 0,1 0 0,-1-1 0,1 0 0,0-1 0,1 1 0,-1-1 0,1-1 0,0 0 0,1 0 0,-1 0 0,1-1 0,0 0 0,0-1 0,1 0 0,-1 0 0,1-1 0,-1-1 0,19 2-1,13-5 368,0-1-1,0-2 0,0-2 0,48-15 0,-43 10 311,1 1 1,77-5-1,-88 14-272,71 0 503,-97 2-866,0 1 0,1 0 0,-1 1 0,0 0-1,0 1 1,0 0 0,17 8 0,-26-10-32,1 1 0,0-1 0,0 0 0,-1 0-1,1 1 1,-1-1 0,1 1 0,-1 0 0,0-1 0,0 1 0,0 0 0,1 0 0,-2-1 0,1 1 0,0 0 0,0 0 0,-1 0 0,1 0-1,-1 0 1,1 0 0,-1 1 0,0-1 0,0 0 0,0 0 0,0 0 0,0 0 0,0 0 0,-2 4 0,2-3-108,-1 0 1,0 0 0,0 1-1,0-1 1,-1 0 0,1 0-1,-1 0 1,0-1 0,0 1-1,0 0 1,0-1 0,0 1-1,0-1 1,-1 0-1,1 1 1,-1-1 0,-5 3-1,14-13-8766,-3 3 6775,8-8-4613</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30.348"/>
    </inkml:context>
    <inkml:brush xml:id="br0">
      <inkml:brushProperty name="width" value="0.025" units="cm"/>
      <inkml:brushProperty name="height" value="0.025" units="cm"/>
    </inkml:brush>
  </inkml:definitions>
  <inkml:trace contextRef="#ctx0" brushRef="#br0">123 0 17457,'0'0'4719,"11"6"-1901,-5-3-2539,0 1 0,-1 0 0,1 0 0,0 0 0,-1 0-1,0 1 1,0 0 0,0 0 0,-1 0 0,0 0 0,0 1 0,0 0-1,-1 0 1,1 0 0,-2 0 0,5 11 0,-2 4-143,0 1-1,-1-1 1,-2 1 0,0 0-1,-1 0 1,-1 0 0,-1-1 0,-1 1-1,-1 0 1,-1 0 0,-1-1-1,-10 26 1,3-14 45,-1-1 0,-2 0 1,-2-1-1,-1-1 0,-1-1 0,-43 52 0,60-79-399,0 1 1,0-1-1,0 0 0,0 0 0,0 0 1,0 0-1,-1 0 0,1-1 0,-1 1 1,1-1-1,-1 1 0,-5 1 0,8-3 125,-1 0 0,1 0 0,-1 0 0,1 0 0,-1 0 0,1 0-1,0 0 1,-1 0 0,1-1 0,-1 1 0,1 0 0,0 0 0,-1 0 0,1-1-1,-1 1 1,1 0 0,0 0 0,-1-1 0,1 1 0,0 0 0,0-1 0,-1 1 0,1 0-1,0-1 1,0 1 0,-1 0 0,1-1 0,0 0 0,-3-23-2720,7-10-3540,9-4-2268</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36"/>
    </inkml:context>
    <inkml:brush xml:id="br0">
      <inkml:brushProperty name="width" value="0.025" units="cm"/>
      <inkml:brushProperty name="height" value="0.025" units="cm"/>
      <inkml:brushProperty name="color" value="#E71224"/>
    </inkml:brush>
  </inkml:definitions>
  <inkml:trace contextRef="#ctx0" brushRef="#br0">1 345 13837,'0'0'10997,"7"-10"-9945,7-8-887,2 1-1,0 0 1,1 2 0,1 0-1,0 1 1,35-21 0,-34 24-94,1 0 1,0 2 0,0 0-1,0 2 1,1 0-1,0 1 1,1 1-1,-1 1 1,33-2-1,-52 6-72,-1 0 0,1 0 0,0 0-1,-1 1 1,1-1 0,-1 0 0,1 1 0,0-1-1,-1 1 1,1 0 0,-1-1 0,1 1-1,-1 0 1,0 0 0,1 0 0,-1 0 0,0 0-1,0 0 1,1 0 0,-1 1 0,0-1-1,0 0 1,1 2 0,13 40 411,-15-39-289,1 0 1,-1 0-1,1 0 1,0 0-1,1 0 1,-1-1-1,1 1 1,0 0-1,0-1 1,0 1-1,0-1 1,0 0-1,1 0 1,-1 0-1,1 0 1,0 0-1,3 2 1,5 0-56,0 0 0,0-1 0,1-1 0,-1 0 0,1-1 0,0 0 0,0 0 0,-1-1 0,1-1 0,0 0 0,0-1 0,14-2-1,-17 2 17,1-1-1,-1 0 0,0-1 0,0 0 0,0 0 1,0-1-1,0 0 0,-1 0 0,0-1 1,0 0-1,0-1 0,-1 0 0,1 0 0,-1-1 1,9-10-1,22-50 277,-32 55-519,0 0-1,0 1 0,1 0 0,1 0 0,0 0 0,12-12 1,-19 22-300,0 0 0,0 0 0,-1 0 0,1 0 0,0 0 0,0 0 1,-1-1-1,1 1 0,0 0 0,-1 0 0,1-1 0,-1 1 0,0 0 0,1-1 0,-1 1 1,0 0-1,0-2 0,0-17-11385</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37"/>
    </inkml:context>
    <inkml:brush xml:id="br0">
      <inkml:brushProperty name="width" value="0.025" units="cm"/>
      <inkml:brushProperty name="height" value="0.025" units="cm"/>
      <inkml:brushProperty name="color" value="#E71224"/>
    </inkml:brush>
  </inkml:definitions>
  <inkml:trace contextRef="#ctx0" brushRef="#br0">14 0 7271,'0'0'16826,"0"12"-14300,-6 117 1785,2-92-4300,1 1 0,2 0 0,8 73 1,2-95-1386,-7-27-14234</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38"/>
    </inkml:context>
    <inkml:brush xml:id="br0">
      <inkml:brushProperty name="width" value="0.025" units="cm"/>
      <inkml:brushProperty name="height" value="0.025" units="cm"/>
      <inkml:brushProperty name="color" value="#E71224"/>
    </inkml:brush>
  </inkml:definitions>
  <inkml:trace contextRef="#ctx0" brushRef="#br0">1 51 6342,'0'0'20019,"57"4"-17713,-16-4-1185,6-4-801,7-4-287,-1-1-514,-2-5-2690,-3-5-4708</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39"/>
    </inkml:context>
    <inkml:brush xml:id="br0">
      <inkml:brushProperty name="width" value="0.025" units="cm"/>
      <inkml:brushProperty name="height" value="0.025" units="cm"/>
      <inkml:brushProperty name="color" value="#E71224"/>
    </inkml:brush>
  </inkml:definitions>
  <inkml:trace contextRef="#ctx0" brushRef="#br0">30 91 6854,'0'0'7095,"-6"9"-6166,-16 26-171,21-35-712,1 1-1,0 0 1,0 0-1,-1 0 0,1 0 1,0 0-1,0-1 1,0 1-1,0 0 1,0 0-1,0 0 1,0 0-1,1 0 1,-1-1-1,0 1 1,0 0-1,1 0 1,-1 0-1,0-1 0,1 1 1,-1 0-1,1 0 1,-1-1-1,1 1 1,-1 0-1,1-1 1,1 2-1,21 15 557,-15-12-368,80 77 1272,-62-56-1315,1-1 0,42 30 1,-58-48-180,0 0 0,1 0 1,-1-2-1,2 1 0,-1-2 1,1 1-1,-1-2 0,1 0 1,0 0-1,21 1 0,9-4 245,-1-1 1,1-2-1,0-2 0,-1-2 1,1-2-1,-2-1 0,0-2 0,0-3 1,41-20-1,39-26-11,171-115-1,-270 161-212,2-2-31,44-21 0,-63 35 53,1 1-1,-1-1 1,1 1-1,0 0 1,0 1-1,0-1 1,0 1-1,0 0 1,0 1-1,0-1 1,0 1-1,0 1 1,0-1-1,7 2 1,-11-1-41,-1 0 0,1 0 1,-1 0-1,1 1 1,-1-1-1,1 0 0,-1 1 1,0-1-1,0 1 1,0 0-1,0-1 1,0 1-1,0 0 0,0 0 1,0-1-1,-1 1 1,1 0-1,-1 0 0,1 0 1,-1 0-1,0 0 1,0 0-1,0 0 0,0 0 1,0 0-1,0 0 1,-1 3-1,1 1-18,-1 0 1,0 0-1,0 0 0,0 1 0,-1-1 1,0-1-1,-4 9 0,-11 10-1636,2-14-4135</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40"/>
    </inkml:context>
    <inkml:brush xml:id="br0">
      <inkml:brushProperty name="width" value="0.025" units="cm"/>
      <inkml:brushProperty name="height" value="0.025" units="cm"/>
      <inkml:brushProperty name="color" value="#E71224"/>
    </inkml:brush>
  </inkml:definitions>
  <inkml:trace contextRef="#ctx0" brushRef="#br0">1 457 8616,'0'0'11163,"1"-9"-10624,-1 5-520,1 0 1,0-1 0,0 1-1,0 0 1,0 0-1,1 0 1,0 0-1,0 0 1,0 1-1,0-1 1,5-6-1,0 3-4,0 0-1,1 0 0,-1 0 1,1 1-1,11-6 0,-4 2 195,0 1 1,1 1-1,0 0 0,0 1 0,0 1 0,1 0 1,0 1-1,1 1 0,-1 1 0,1 0 0,-1 1 1,1 1-1,0 1 0,-1 0 0,30 6 0,9 3 463,12 2 364,69 3 0,-114-13-905,-1-2-1,0 0 0,0-1 0,1-1 0,-1-1 0,-1-1 0,27-10 0,1-7 42,-1-1-1,-1-3 1,-2-2-1,0-1 1,-2-3-1,-2-1 1,57-60-1,-111 116-136,1 0-1275,-2-11-3213</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41"/>
    </inkml:context>
    <inkml:brush xml:id="br0">
      <inkml:brushProperty name="width" value="0.025" units="cm"/>
      <inkml:brushProperty name="height" value="0.025" units="cm"/>
      <inkml:brushProperty name="color" value="#E71224"/>
    </inkml:brush>
  </inkml:definitions>
  <inkml:trace contextRef="#ctx0" brushRef="#br0">1 153 7495,'0'0'20788,"53"28"-19411,-5-31-512,11-14-513,5-2-256,5-3-32,-2-2-96,-4 3-897,-6-2-1761,-4-1-2979,-3-3-5126</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42"/>
    </inkml:context>
    <inkml:brush xml:id="br0">
      <inkml:brushProperty name="width" value="0.025" units="cm"/>
      <inkml:brushProperty name="height" value="0.025" units="cm"/>
      <inkml:brushProperty name="color" value="#E71224"/>
    </inkml:brush>
  </inkml:definitions>
  <inkml:trace contextRef="#ctx0" brushRef="#br0">2 1 7847,'0'0'21776,"5"8"-20452,-2-1-1194,0 1 0,-1-1 0,0 1 0,0 0 0,0-1 0,-1 1 0,0 0 0,-1 0 0,0 0 0,0 0 0,-1 0 0,0 0 0,-2 10 0,-4 23-141,1 1 1,3 0-1,2 56 0,6-72-564,-5-26 465,1 1-1,-1-1 1,0 1-1,0-1 1,0 1-1,1-1 1,-1 1-1,0-1 1,0 1-1,1-1 1,-1 0-1,0 1 1,1-1 0,-1 1-1,0-1 1,1 0-1,-1 1 1,1-1-1,-1 0 1,1 0-1,-1 1 1,1-1-1,-1 0 1,0 0-1,1 0 1,0 0-1,-1 1 1,1-1-1,-1 0 1,1 0-1,-1 0 1,1 0-1,-1 0 1,1 0 0,-1 0-1,1 0 1,-1-1-1,1 1 1,-1 0-1,1 0 1,-1 0-1,1-1 1,-1 1-1,1-1 1,1-4-1200,-1 1 1,0-1-1,0-1 1,-1 1-1,0 0 1,0 0-1,0 0 1,0 0-1,-2-9 1,-4-11-4510</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43"/>
    </inkml:context>
    <inkml:brush xml:id="br0">
      <inkml:brushProperty name="width" value="0.025" units="cm"/>
      <inkml:brushProperty name="height" value="0.025" units="cm"/>
      <inkml:brushProperty name="color" value="#E71224"/>
    </inkml:brush>
  </inkml:definitions>
  <inkml:trace contextRef="#ctx0" brushRef="#br0">0 49 9385,'0'0'16656,"57"12"-14799,-14-12-960,1-3-576,3-5-257,-1 3-32,-7-4-577,-4 1-2177,-9-2-3108,0-7-9769</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44"/>
    </inkml:context>
    <inkml:brush xml:id="br0">
      <inkml:brushProperty name="width" value="0.025" units="cm"/>
      <inkml:brushProperty name="height" value="0.025" units="cm"/>
      <inkml:brushProperty name="color" value="#E71224"/>
    </inkml:brush>
  </inkml:definitions>
  <inkml:trace contextRef="#ctx0" brushRef="#br0">1 32 7783,'0'0'2440,"3"11"-182,-1-6-1957,-1 1 0,1-1-1,1 1 1,-1-1 0,1 0 0,0 0-1,0 0 1,0 0 0,1 0-1,0-1 1,0 0 0,0 1 0,0-1-1,1-1 1,-1 1 0,1-1 0,0 0-1,0 0 1,0 0 0,11 3-1,1-1 229,1-1 0,0 0-1,0-2 1,0 0-1,0-1 1,1-1 0,-1 0-1,0-2 1,26-4-1,17-8 796,84-30 0,-6 1-358,-69 28-529,1 2 1,-1 4 0,135 0 0,-198 9-406,1 0 0,-1 1 0,1 0 1,-1 0-1,0 0 0,1 1 0,-1 0 1,0 0-1,0 1 0,0 0 1,-1 0-1,1 1 0,-1 0 0,1 0 1,-1 0-1,-1 1 0,1 0 0,-1 0 1,1 0-1,-1 1 0,7 10 1,-11-15-97,0 0 1,0 0 0,1 0 0,-1 0-1,0 0 1,1-1 0,-1 1 0,1 0-1,-1-1 1,1 1 0,0-1 0,-1 1 0,1-1-1,-1 0 1,1 1 0,0-1 0,-1 0-1,1 0 1,0 0 0,-1-1 0,1 1-1,0 0 1,-1-1 0,1 1 0,-1-1 0,1 1-1,-1-1 1,1 0 0,-1 1 0,3-3-1,40-29-9218,-27 16 2347</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45"/>
    </inkml:context>
    <inkml:brush xml:id="br0">
      <inkml:brushProperty name="width" value="0.025" units="cm"/>
      <inkml:brushProperty name="height" value="0.025" units="cm"/>
      <inkml:brushProperty name="color" value="#E71224"/>
    </inkml:brush>
  </inkml:definitions>
  <inkml:trace contextRef="#ctx0" brushRef="#br0">1 402 9513,'0'0'16074,"12"-9"-14777,25-18-1149,2 1-1,1 2 1,1 2-1,1 2 0,1 1 1,1 2-1,77-18 1,-114 34-140,0 0 0,-1 0 0,1 0 0,0 1 1,0 0-1,-1 0 0,1 1 0,0 0 0,-1 0 0,1 1 0,-1 0 1,1 0-1,-1 0 0,0 1 0,0 0 0,0 0 0,0 0 0,0 1 0,-1 0 1,7 5-1,3 1 137,0-1-1,0 0 1,1-2 0,0 0 0,0 0 0,1-2 0,0 0 0,0-1 0,0 0 0,1-2-1,-1 0 1,1-1 0,-1-1 0,1 0 0,25-4 0,-28 2-29,0-1 1,0-1 0,0 0-1,-1 0 1,0-2-1,0 0 1,0 0-1,-1-1 1,0-1-1,0 0 1,0-1-1,-1 0 1,-1-1-1,0-1 1,0 0-1,-1 0 1,0-1-1,9-15 1,-16 23-111,-1 0 0,1-1 0,-1 0 0,0 0 0,0 0 0,-1 0 0,1 0 0,-1 0 1,-1 0-1,1 0 0,0 0 0,-1-10 0,-1 13-21,1-1-1,-1 0 1,0 1 0,1-1 0,-1 1 0,0-1 0,0 1 0,-1-1-1,1 1 1,0 0 0,-1 0 0,0 0 0,1-1 0,-1 2 0,0-1-1,0 0 1,0 0 0,0 0 0,0 1 0,0 0 0,-1-1 0,1 1-1,-1 0 1,1 0 0,-5-1 0,-2-1-619,-16-8-6259,18 2-3010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30.754"/>
    </inkml:context>
    <inkml:brush xml:id="br0">
      <inkml:brushProperty name="width" value="0.025" units="cm"/>
      <inkml:brushProperty name="height" value="0.025" units="cm"/>
    </inkml:brush>
  </inkml:definitions>
  <inkml:trace contextRef="#ctx0" brushRef="#br0">0 34 14542,'0'0'13356,"53"-15"-11081,0 10-674,5 0-608,14 1-993,1 2 0,-2 0 0,-11 2 0,-15 0 0,-9 0 0,-13 2-1281,-16 7-1538,-7 2-992,-15 0-1442,-11-2-3684</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46"/>
    </inkml:context>
    <inkml:brush xml:id="br0">
      <inkml:brushProperty name="width" value="0.025" units="cm"/>
      <inkml:brushProperty name="height" value="0.025" units="cm"/>
      <inkml:brushProperty name="color" value="#E71224"/>
    </inkml:brush>
  </inkml:definitions>
  <inkml:trace contextRef="#ctx0" brushRef="#br0">1 108 10282,'0'0'12139,"52"19"-10121,-5-25-737,8-11-864,8 0-353,5-2-865,4-1-1665,0-3-3011,-1-2-8329</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47"/>
    </inkml:context>
    <inkml:brush xml:id="br0">
      <inkml:brushProperty name="width" value="0.025" units="cm"/>
      <inkml:brushProperty name="height" value="0.025" units="cm"/>
      <inkml:brushProperty name="color" value="#E71224"/>
    </inkml:brush>
  </inkml:definitions>
  <inkml:trace contextRef="#ctx0" brushRef="#br0">1 160 5381,'0'0'4927,"0"9"-2321,1-2-2268,0 0 0,0-1 0,1 1 1,0 0-1,1 0 0,-1-1 1,1 0-1,0 1 0,1-1 0,0 0 1,0-1-1,0 1 0,0 0 1,1-1-1,0 0 0,0-1 0,0 1 1,10 5-1,8 5 7,0-1 0,2-2 0,-1 0 1,2-2-1,0 0 0,0-2 0,0-1 0,1-1 0,29 2 1,43 2 23,109-3 0,-198-7-363,241-7 75,-204 3-53,-1-3 0,0-2-1,60-19 1,168-77 29,-172 62 427,206-57 0,10 44 2219,-248 49-1727,0 3 1,113 8-1,-77 11-397,-77-9-503,1-1 1,0-2-1,0-1 1,42-2-1,-70 0-175,-1 0 0,1-1 0,0 1 0,-1 0 0,1-1-1,-1 0 1,1 1 0,-1-1 0,1 0 0,-1 1 0,1-1 0,-1 0 0,1 0 0,-1 0 0,0-1 0,0 1 0,0 0-1,0 0 1,1-1 0,-2 1 0,1 0 0,0-1 0,0 1 0,0-3 0,4-10-4473,-2-1-3743,-1-2-6451</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48"/>
    </inkml:context>
    <inkml:brush xml:id="br0">
      <inkml:brushProperty name="width" value="0.025" units="cm"/>
      <inkml:brushProperty name="height" value="0.025" units="cm"/>
      <inkml:brushProperty name="color" value="#E71224"/>
    </inkml:brush>
  </inkml:definitions>
  <inkml:trace contextRef="#ctx0" brushRef="#br0">1 569 17969,'0'0'3507,"11"-6"-1750,47-25-143,0 3 0,78-26 1,-61 30-1349,0 3 0,2 4 0,0 3 0,0 3 0,1 4 0,132 4 0,-179 6-185,58 14 0,-62-10 292,1-1 0,52 3 0,-31-10-237,0-2 0,-1-3 0,0-1 0,0-2 0,91-32 0,219-112 589,-327 138-718,-19 10-7,-4 0 0,0 1 0,1 1 0,0-1 0,-1 1 0,1 0 0,0 1 0,16-2 0,-24 4-107,0-1 0,1 0 0,-1 0 1,0 0-1,1 0 0,-1 0 0,0 0 0,0 0 0,0-1 1,0 1-1,0 0 0,0-1 0,0 1 0,0 0 0,-1-1 1,1 1-1,0-1 0,-1 1 0,0-1 0,1 0 0,-1-1 1,11-41-6264,-10 42 5780,7-49-10247</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49"/>
    </inkml:context>
    <inkml:brush xml:id="br0">
      <inkml:brushProperty name="width" value="0.025" units="cm"/>
      <inkml:brushProperty name="height" value="0.025" units="cm"/>
      <inkml:brushProperty name="color" value="#E71224"/>
    </inkml:brush>
  </inkml:definitions>
  <inkml:trace contextRef="#ctx0" brushRef="#br0">801 385 5061,'0'0'224,"12"-4"1847,20-9-1237,38-21-1,1-13-2526,-55 34 1584,-1-1 0,-1 0 0,0-1 0,18-26 0,-29 37 378,0-1 0,0 0 0,-1 0 0,1 0 0,-1 0 0,0 0 1,-1-1-1,0 1 0,2-10 0,-3 13-38,0-1 0,0 0 1,0 0-1,-1 0 0,1 0 0,-1 1 0,0-1 0,0 0 0,0 0 0,0 1 1,0-1-1,0 1 0,-1-1 0,1 1 0,-1 0 0,0-1 0,0 1 0,1 0 1,-6-3-1,-3-4 205,-2 1 1,1 1-1,-1 0 0,-1 1 1,1 0-1,-1 1 1,0 0-1,0 1 0,0 1 1,-27-4-1,-11 1 2,-81 3 0,112 4-349,-18 0-8,1 2 0,-1 1 0,1 2 0,0 2 0,0 1 1,1 2-1,0 2 0,1 1 0,-35 19 0,47-20 112,0 1 0,0 0 0,2 2 0,-1 1 0,2 0 0,1 1 0,0 2 0,1-1 0,1 2 0,1 1 0,1 0 0,1 1 0,-18 38 0,27-49-161,1 0 0,0 0 1,0 1-1,1 0 0,1-1 1,0 1-1,1 0 0,0 0 0,1 0 1,0 0-1,1 0 0,1 0 1,0 0-1,1-1 0,5 17 1,-4-19-31,1 0 0,0 0 0,0-1 0,1 0 0,0 0 0,1 0 0,0-1 0,0 0 0,1 0 0,0-1 0,0 0 0,0-1 0,1 1 0,0-1 0,1-1 0,-1 0 0,1 0 0,17 5 0,1-2 35,0-1 1,1-2-1,0 0 1,-1-2-1,1-1 0,1-1 1,47-6-1,-20-2 234,0-3-1,104-31 0,-92 18 64,-2-2-1,103-53 0,-146 65-282,-1-1-1,-1-1 0,0 0 1,-1-2-1,0 0 0,-2-2 1,0 0-1,-1-1 0,-1-1 1,17-27-1,-28 38-24,-1-1 0,0 1 0,-1-1 0,0 0 0,-1 0 1,0 0-1,0 0 0,-1-1 0,-1 1 0,0-23 0,-1 27-21,-1 0 0,1 0 1,-2 1-1,1-1 0,-1 0 0,0 1 0,0-1 0,-1 1 0,0-1 0,0 1 0,-1 0 1,1 1-1,-1-1 0,-1 0 0,1 1 0,-1 0 0,0 0 0,0 0 0,-7-4 1,-2 0-191,-1 1 0,0 0 0,0 1 0,0 1 0,-1 0 0,0 1 0,-1 1 0,1 0 0,-23-1 0,-23 0-2240,-74 3 0,80 3 172,-78-1-6075</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50"/>
    </inkml:context>
    <inkml:brush xml:id="br0">
      <inkml:brushProperty name="width" value="0.025" units="cm"/>
      <inkml:brushProperty name="height" value="0.025" units="cm"/>
      <inkml:brushProperty name="color" value="#E71224"/>
    </inkml:brush>
  </inkml:definitions>
  <inkml:trace contextRef="#ctx0" brushRef="#br0">93 4 7911,'-9'0'7106,"-28"-3"-3900,34 3-2670,-1-1 0,1 1 0,0 0 0,-1 0 0,1 0 0,0 1 0,0-1 1,-1 1-1,1 0 0,0 0 0,0 0 0,-3 2 0,6-3-438,-1 1 0,1-1 1,0 1-1,0-1 0,0 1 0,0-1 0,-1 0 1,1 1-1,0-1 0,0 1 0,0-1 1,0 1-1,0-1 0,0 1 0,0-1 1,1 1-1,-1-1 0,0 1 0,0-1 0,0 1 1,0-1-1,1 1 0,-1-1 0,0 1 1,0-1-1,1 0 0,-1 1 0,0-1 1,1 0-1,-1 1 0,0-1 0,1 0 1,-1 1-1,0-1 0,1 0 0,-1 1 0,1-1 1,-1 0-1,1 0 0,-1 0 0,1 0 1,0 1-1,25 9 660,-22-9-407,260 77 1077,-35-11-614,-129-36-814,-23-8 0,102 45 0,-177-68 0,0 1 0,0 0 0,0 0 0,0 0 0,0 0 0,0 0 0,0 0 0,0 0 0,-1 1 0,1-1 0,0 1 0,-1 0 0,1-1 0,-1 1 0,0 0 0,1 0 0,-1 0 0,0-1 0,0 1 0,0 1 0,1 3 0,-3-4 0,1 0 0,-1 0 0,0-1 0,1 1 0,-1 0 0,0 0 0,0 0 0,0 0 0,0-1 0,-1 1 0,1 0 0,0-1 0,-1 1 0,1-1 0,-1 0 0,1 1 0,-1-1 0,0 0 0,1 0 0,-1 0 0,0 0 0,0 0 0,-4 0 0,-81 37 0,-112 31 0,130-48 0,2 2 0,0 4 0,-106 58 0,166-81 0,4-3 0,0 1 0,0 0 0,0-1 0,0 1 0,1 0 0,-1 1 0,0-1 0,1 0 0,-1 1 0,1 0 0,0-1 0,0 1 0,0 0 0,-2 4 0,4-6-26,1 0-1,-1-1 1,1 1-1,-1 0 1,0-1-1,1 1 1,-1 0-1,1-1 1,-1 1-1,1-1 1,0 1-1,-1-1 1,1 1 0,0-1-1,-1 1 1,1-1-1,0 0 1,-1 1-1,1-1 1,0 0-1,0 0 1,-1 0-1,1 1 1,0-1-1,0 0 1,0 0 0,-1 0-1,1 0 1,0 0-1,0 0 1,-1-1-1,1 1 1,0 0-1,1-1 1,33-3-4248,-5-12-3915</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04.151"/>
    </inkml:context>
    <inkml:brush xml:id="br0">
      <inkml:brushProperty name="width" value="0.025" units="cm"/>
      <inkml:brushProperty name="height" value="0.025" units="cm"/>
      <inkml:brushProperty name="color" value="#E71224"/>
    </inkml:brush>
  </inkml:definitions>
  <inkml:trace contextRef="#ctx0" brushRef="#br0">854 47 13421,'-15'-6'3945,"-9"-3"-3117,-1 1 0,0 2 0,0 0 1,0 2-1,-1 0 0,-43 1 0,36 5-419,1 2-1,0 0 1,0 3-1,0 0 1,1 2-1,0 2 1,1 1-1,0 1 0,-35 21 1,43-21-172,1 0 0,0 2 0,1 0-1,0 2 1,2 0 0,0 1 0,1 1 0,0 0 0,2 1 0,0 1 0,2 1-1,-16 31 1,24-42-156,1-1-1,0 2 0,1-1 0,0 0 0,1 1 1,0 0-1,1-1 0,0 1 0,1 0 1,2 20-1,-1-26-72,0 0 0,1 1 0,-1-1 0,2 0 1,-1 0-1,1-1 0,0 1 0,0 0 0,0-1 1,1 0-1,-1 0 0,1 0 0,1 0 0,-1-1 0,1 1 1,0-1-1,0 0 0,0-1 0,0 1 0,1-1 1,7 4-1,5 0 81,1 0 0,1 0 0,-1-2 0,1-1 0,0 0 1,24 1-1,125-3 579,-157-2-658,47-2 14,0-3-1,-1-2 0,81-21 1,-112 21-26,-1-1 0,0-1 0,-1-1 0,0-2 0,-1 0 0,0-1 1,-1-2-1,0-1 0,31-28 0,-45 36 2,-1-1 0,0-1 0,0 1 0,-1-1 0,-1-1 0,0 1 0,0-1 0,-1 0 0,0 0 0,5-19 0,-9 23 0,1 0 0,-1 0 0,0 0 0,-1-1 0,0 1 0,0 0 0,0 0 0,-1-1 0,0 1 0,0 0 0,-1 0 0,0 0 0,0 0 0,-1 0 0,0 1 0,0-1 0,0 1 0,-9-12 0,2 7-55,0 0 0,-1 1-1,-1 0 1,1 1 0,-1 0 0,-1 1 0,0 1-1,0 0 1,0 0 0,-1 2 0,0-1 0,0 2-1,-1 0 1,1 1 0,-19-3 0,-29-1-854,0 2-1,-80 4 1,110 2 388,-101 3-5479,8 9-4175</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39.704"/>
    </inkml:context>
    <inkml:brush xml:id="br0">
      <inkml:brushProperty name="width" value="0.025" units="cm"/>
      <inkml:brushProperty name="height" value="0.025" units="cm"/>
    </inkml:brush>
  </inkml:definitions>
  <inkml:trace contextRef="#ctx0" brushRef="#br0">15256 646 13004,'-163'-25'-163,"-297"-8"1,160 19-217,-1246-154 1502,264 22-250,-1082-54-1327,1811 158 825,-1 25-1,-648 62 0,-1789 304-45,2410-253-446,-397 57-676,700-120 841,-546 91 1113,701-96-836,2 6-1,-122 53 0,182-61-281,1 2-1,1 4 0,2 1 0,2 3 1,-85 72-1,120-88-28,1 0-1,1 2 1,1 0 0,0 0 0,2 2-1,1 0 1,1 1 0,1 0 0,1 1-1,2 0 1,0 0 0,-6 33 0,-1 36 173,3 0 0,-1 116 0,7-76-117,2-66-81,-6 63 290,6 0 1,16 182-1,-3-261-196,4-1-1,1 0 0,2-1 0,3 0 1,40 78-1,148 228 335,-181-316-393,67 100-237,6-4 0,5-5 0,6-4 1,147 133-1,-108-127 304,6-5 0,189 119 0,-167-143-72,5-8-1,268 104 0,403 93-484,466 70 428,560-20 287,-927-236-217,4-46-40,804-83-265,-1570 9 356,968-82 99,-785 47-256,398-103 0,-359 40 193,613-251 0,-825 273-438,340-204 0,-433 222 432,-3-4 0,-4-4-1,-3-5 1,132-147 0,-160 151 179,-4-3-1,-3-2 0,-4-3 1,-4-3-1,78-183 0,-46 35-52,-10-3 0,58-335 0,-109 436-116,-6 0-1,-6-1 1,-7 0-1,-13-149 1,1 227 182,-2 1 1,-3 0 0,-3 0 0,-3 2 0,-2 0-1,-3 1 1,-2 1 0,-57-92 0,42 88-142,-2 3 0,-4 1 1,-1 2-1,-4 2 0,-1 3 1,-3 2-1,-73-51 0,-176-87-1443,92 75-2639,9 9-3210</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49.569"/>
    </inkml:context>
    <inkml:brush xml:id="br0">
      <inkml:brushProperty name="width" value="0.025" units="cm"/>
      <inkml:brushProperty name="height" value="0.025" units="cm"/>
    </inkml:brush>
  </inkml:definitions>
  <inkml:trace contextRef="#ctx0" brushRef="#br0">40 39 3619,'0'0'8083,"-7"0"-6658,-25 0 1549,254-3 5218,302-15-7758,-386 3 218,-580 23 421,398-9-1061,19 0-3,-1 1-1,-24 4 0,149-4 66,-30 3-52,2-3-145,19 1-691,100-12 0,-225 7 577,-39 2 250,-176 26 668,78-5-2547,59-15-4535,48-4-7068</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54.313"/>
    </inkml:context>
    <inkml:brush xml:id="br0">
      <inkml:brushProperty name="width" value="0.025" units="cm"/>
      <inkml:brushProperty name="height" value="0.025" units="cm"/>
    </inkml:brush>
  </inkml:definitions>
  <inkml:trace contextRef="#ctx0" brushRef="#br0">32 80 6951,'0'0'15347,"1"10"-14962,0-8-352,0 4 69,0 0 1,0 0 0,-1 0-1,0 1 1,0-1 0,0 0 0,-1 0-1,1 0 1,-2 1 0,1-1-1,-3 6 1,-2 4 346,1 0 0,0 0 1,1 0-1,1 0 0,1 1 0,-1 24 0,4-48-211,0 0 1,1 0-1,0 0 0,1 0 0,0 0 0,0 1 1,0-1-1,5-6 0,7-16-140,-5 8-58,0 0 0,-2-1 1,0 0-1,-2-1 0,0 0 0,-1 0 0,1-33 0,-6 54-24,2 29-374,-1-24 362,0 1-1,0-1 1,0 1 0,1-1-1,0 1 1,0-1 0,0 0-1,0 0 1,0 0 0,1 0-1,-1 0 1,1-1 0,0 1-1,0-1 1,0 1-1,0-1 1,0 0 0,0 0-1,0-1 1,1 1 0,-1-1-1,1 1 1,-1-1 0,1 0-1,0-1 1,0 1 0,-1 0-1,1-1 1,0 0 0,0 0-1,5-1 1,-1 1 19,0 0 1,0-1-1,0 0 1,0 0 0,0-1-1,0 0 1,-1-1-1,1 0 1,-1 0-1,0 0 1,0-1-1,0 0 1,0 0-1,7-7 1,3-1 6,-17 12-34,1 0 0,-1-1 0,0 1 0,0 0-1,1 0 1,-1 0 0,0 0 0,0 0 0,0 0 0,1 0 0,-1 0 0,0 0 0,0 0-1,1 1 1,-1-1 0,0 0 0,0 0 0,0 0 0,1 0 0,-1 0 0,0 0-1,0 0 1,0 0 0,1 1 0,-1-1 0,0 0 0,0 0 0,0 0 0,0 0 0,0 1-1,1-1 1,-1 0 0,0 0 0,0 0 0,0 1 0,0-1 0,0 0 0,0 0-1,0 1 1,0-1 0,-4 41-124,-5 0 249,5-26-113,0 0 1,2 1 0,-1-1-1,2 1 1,0 0 0,2 19-1,-1-32-65,1 0-1,0-1 0,0 1 0,0 0 1,0-1-1,1 1 0,-1-1 0,1 1 1,-1-1-1,1 0 0,0 1 0,0-1 1,0 0-1,0 0 0,1 0 0,-1-1 1,0 1-1,1-1 0,-1 1 0,1-1 1,0 0-1,-1 0 0,5 2 0,-5-3-489,1 1 0,0 0-1,-1-1 1,1 1-1,0-1 1,-1 0-1,1 0 1,0 0-1,0 0 1,-1-1-1,1 1 1,0-1-1,-1 1 1,1-1 0,-1 0-1,4-1 1,10-13-9329</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54.688"/>
    </inkml:context>
    <inkml:brush xml:id="br0">
      <inkml:brushProperty name="width" value="0.025" units="cm"/>
      <inkml:brushProperty name="height" value="0.025" units="cm"/>
    </inkml:brush>
  </inkml:definitions>
  <inkml:trace contextRef="#ctx0" brushRef="#br0">0 117 12364,'0'0'7073,"15"2"-4831,26 0-990,1-1 0,-1-3 0,53-8 0,468-78-1642,-556 87-98,27-4-20,-32 5 220,0 0-1,0-1 1,0 1-1,0 0 1,0 0 0,0-1-1,0 1 1,0 0 0,0-1-1,0 1 1,0-1-1,-1 1 1,1-1 0,0 1-1,0-1 1,0 0 0,-1 1-1,1-1 1,0 0-1,0 0 1,0-1 0,-3 0-3823,-7 0-1638</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4:05.663"/>
    </inkml:context>
    <inkml:brush xml:id="br0">
      <inkml:brushProperty name="width" value="0.025" units="cm"/>
      <inkml:brushProperty name="height" value="0.025" units="cm"/>
    </inkml:brush>
  </inkml:definitions>
  <inkml:trace contextRef="#ctx0" brushRef="#br0">44 44 19635,'0'0'12326,"-3"10"-12262,-25 106 16,31-204 582,-3 89-662,-1-1 0,1 0 0,0 0 0,0 1 0,-1-1 0,1 0 0,0 0 0,-1 0 0,1 1 0,0-1 0,0 0 0,-1 0 0,1 0 0,0 0 0,-1 0 0,1 0 0,0 0 0,-1 0 0,1 0 0,0 0 0,-1 0 0,1 0 0,0 0 0,-1 0 0,1 0 0,0 0 0,-1 0 0,1 0 0,0 0 0,-1 0 0,1 0 0,0-1 0,-1 1 0,1 0 0,0 0 0,0 0 0,-1-1 0,1 1 0,0 0 0,0 0 0,-1-1 0,1 1 0,0 0 0,0 0 0,0-1 0,0 1 0,-1 0 0,1-1 0,0 1 0,0 0 0,0-1 0,0 1 0,0 0 0,0-1 0,0 1 0,0 0 0,0-1 0,0 1 0,0 0 0,0-1 0,0 1 0,0 0 0,0-1 0,1 1 0,4-58 0,-2 49 0,-1 39 0,-14 228 0,13-286 0,11-51 0,-1 9 0,-9 60 0,1 15 0,-3-3 0,1-1 0,-1 1 0,1-1 0,-1 1 0,1-1 0,0 1 0,0-1 0,0 0 0,0 1 0,0-1 0,0 0 0,0 0 0,0 0 0,0 0 0,0 0 0,1 0 0,-1 0 0,1 0 0,-1 0 0,0-1 0,1 1 0,2 0 0,1-1 0,-1 0 0,1 0 0,0-1 0,0 0 0,-1 0 0,1 0 0,-1-1 0,1 0 0,-1 0 0,0 0 0,1 0 0,-1 0 0,0-1 0,0 0 0,-1 0 0,1 0 0,-1 0 0,1-1 0,-1 1 0,4-6 0,4-5 0,-1-1 0,0 0 0,-1-1 0,8-17 0,-24 98 0,0-21 0,2 0 0,0 53 0,5-95-6,-1 0 0,1 0 0,0 0 1,1 0-1,-1 0 0,0 0 0,1 0 0,-1 0 0,1 0 1,-1 0-1,1-1 0,0 1 0,0 0 0,0 0 0,0-1 0,0 1 1,0 0-1,0-1 0,1 1 0,-1-1 0,1 0 0,-1 1 0,1-1 1,-1 0-1,1 0 0,0 0 0,-1 0 0,1 0 0,0 0 1,0-1-1,0 1 0,0-1 0,0 1 0,-1-1 0,1 0 0,0 1 1,0-1-1,0 0 0,0 0 0,0-1 0,0 1 0,0 0 0,0 0 1,0-1-1,0 0 0,2 0 0,2-1-140,-1 1-1,1-1 1,-1 0 0,0 0 0,0-1-1,0 1 1,0-1 0,0 0-1,-1-1 1,1 1 0,-1-1-1,0 0 1,0 0 0,0 0 0,6-10-1,-1-12-6205,-5-5-3578</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31.097"/>
    </inkml:context>
    <inkml:brush xml:id="br0">
      <inkml:brushProperty name="width" value="0.025" units="cm"/>
      <inkml:brushProperty name="height" value="0.025" units="cm"/>
    </inkml:brush>
  </inkml:definitions>
  <inkml:trace contextRef="#ctx0" brushRef="#br0">0 42 21492,'0'0'2883,"59"0"1057,-4 0-481,13-9-2466,7 0-993,1 0 0,-7 2 0,-12 0 0,-15 7 0,-11 0 0,-16 0-480,-6 2-5830</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55.018"/>
    </inkml:context>
    <inkml:brush xml:id="br0">
      <inkml:brushProperty name="width" value="0.025" units="cm"/>
      <inkml:brushProperty name="height" value="0.025" units="cm"/>
    </inkml:brush>
  </inkml:definitions>
  <inkml:trace contextRef="#ctx0" brushRef="#br0">22 1 9929,'0'0'9609,"-12"62"-7911,8-35-192,1 2-385,0 5-449,3-1-480,0 3-128,1-3-64,8-3-416,-1-1-353,0-4 1,-5-5-418,-3-5-607,0-2-1122,0-8-544,-4-5-1090</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55.365"/>
    </inkml:context>
    <inkml:brush xml:id="br0">
      <inkml:brushProperty name="width" value="0.025" units="cm"/>
      <inkml:brushProperty name="height" value="0.025" units="cm"/>
    </inkml:brush>
  </inkml:definitions>
  <inkml:trace contextRef="#ctx0" brushRef="#br0">55 212 9129,'-6'-10'3203,"0"0"-2545,-24-45 3339,27 50-3449,2 1 0,-1-1 0,0 0 0,1 0 0,0 0 0,0 0 0,0 0 0,1 0 0,0 0 0,0 0 1,1-8-1,0 11-450,0 0 0,0 0 1,0 0-1,0 0 1,1 0-1,-1 0 0,1 1 1,-1-1-1,1 1 1,0-1-1,-1 1 0,1 0 1,0-1-1,0 1 1,0 0-1,0 0 0,0 0 1,0 1-1,0-1 0,3 0 1,52-12 188,-46 11-137,61-9 55,0 4 0,88 1-1,-158 6-199,-1 0 0,0 0-1,0 0 1,0 0-1,1-1 1,-1 1 0,0 1-1,0-1 1,1 0 0,-1 0-1,0 0 1,0 1-1,0-1 1,0 1 0,1-1-1,-1 1 1,0-1 0,0 1-1,0-1 1,0 1 0,0 0-1,0 0 1,0 0-1,0-1 1,-1 1 0,1 0-1,0 0 1,0 0 0,-1 0-1,2 3 1,-2-3 38,-1 1 1,1-1-1,-1 1 0,1-1 1,-1 1-1,1-1 1,-1 1-1,0-1 0,0 0 1,1 1-1,-1-1 1,0 0-1,0 0 0,-1 1 1,1-1-1,0 0 1,0 0-1,0 0 0,-1 0 1,1-1-1,-1 1 1,1 0-1,-3 0 0,-14 8 284,-1-1-1,1 0 0,-2-2 0,1 0 0,-1-1 0,1-1 0,-1-1 0,0-1 1,-1-1-1,-32-1 0,52-1-374,1 1-1,0 0 1,0-1 0,0 1 0,0 0 0,0-1-1,0 1 1,0-1 0,0 1 0,0 0 0,0-1 0,0 1-1,0 0 1,0-1 0,0 1 0,0 0 0,0-1-1,0 1 1,0 0 0,0-1 0,1 1 0,-1 0 0,0-1-1,0 1 1,0 0 0,1-1 0,-1 1 0,0 0-1,0 0 1,1-1 0,-1 1 0,0 0 0,1 0 0,-1 0-1,0-1 1,1 1 0,-1 0 0,1 0 0,13-8-1952,0 1 1,1 0-1,0 1 1,17-5 0,-7 3-1655,32-12-7177</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55.695"/>
    </inkml:context>
    <inkml:brush xml:id="br0">
      <inkml:brushProperty name="width" value="0.025" units="cm"/>
      <inkml:brushProperty name="height" value="0.025" units="cm"/>
    </inkml:brush>
  </inkml:definitions>
  <inkml:trace contextRef="#ctx0" brushRef="#br0">31 28 14574,'0'0'14157,"49"-18"-14061,0 16-64,2-1-672,-5 0-1250,-5 2-384,-14 1-353,-13 0-640</inkml:trace>
  <inkml:trace contextRef="#ctx0" brushRef="#br0" timeOffset="1">1 145 7239,'0'0'7207,"70"8"-5862,-27-8-224,8 0-833,0-7-288,-2-2-1345,-3 0-1794,-8-2-2498</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29:56.224"/>
    </inkml:context>
    <inkml:brush xml:id="br0">
      <inkml:brushProperty name="width" value="0.025" units="cm"/>
      <inkml:brushProperty name="height" value="0.025" units="cm"/>
    </inkml:brush>
  </inkml:definitions>
  <inkml:trace contextRef="#ctx0" brushRef="#br0">73 69 16047,'0'0'8066,"-5"12"-6934,-4 14-959,1 1 0,1 0 0,2 0 0,-4 36 0,8-41-106,1-10 11,0-1 1,-1 1-1,0-1 1,-1 1 0,0-1-1,-1 0 1,0 0-1,-7 16 1,9-27 52,1 0 0,-1-1 1,1 1-1,-1-1 0,1 1 0,0-1 0,-1 1 0,1-1 0,-1 1 1,1-1-1,0 0 0,0 1 0,-1-1 0,1 1 0,0-1 0,0 0 1,0 1-1,0-1 0,0 0 0,0 1 0,0-1 0,0 1 0,0-1 1,0 0-1,0 1 0,0-1 0,0 0 0,0 1 0,1-2 0,0-33 163,21-58-100,-14 69-181,-2 0 0,-1 0 1,0 0-1,-2-1 0,-1 1 0,-1-1 0,-3-35 0,2 60-17,0 0 0,0 0 0,0-1 1,0 1-1,0 0 0,0 0 0,0-1 0,0 1 0,0 0 0,0 0 0,0-1 0,0 1 1,0 0-1,0 0 0,0-1 0,-1 1 0,1 0 0,0 0 0,0-1 0,0 1 0,0 0 1,-1 0-1,1 0 0,0 0 0,0-1 0,0 1 0,-1 0 0,1 0 0,0 0 0,0 0 1,0 0-1,-1-1 0,1 1 0,0 0 0,0 0 0,-1 0 0,1 0 0,0 0 0,-1 0 1,1 0-1,0 0 0,0 0 0,-1 0 0,1 0 0,0 0 0,0 0 0,-1 0 1,1 1-1,0-1 0,0 0 0,-1 0 0,1 0 0,0 0 0,0 0 0,0 0 0,-1 1 1,1-1-1,0 0 0,0 0 0,-10 15-163,9-11 163,1 1 0,0-1 0,-1 1 1,1 0-1,1-1 0,-1 1 0,1-1 1,0 1-1,0-1 0,0 1 0,1-1 1,-1 1-1,1-1 0,0 0 0,0 0 1,1 0-1,-1 0 0,1 0 0,0-1 1,0 1-1,0-1 0,1 0 0,-1 0 1,1 0-1,-1 0 0,1 0 0,0-1 1,0 0-1,6 3 0,-4-3 24,-1 1-1,1-1 1,0 0-1,0-1 1,0 1-1,0-1 1,0 0-1,0-1 1,0 1-1,0-1 1,0 0-1,0-1 1,0 0-1,0 0 1,0 0-1,0 0 1,0-1-1,-1 0 1,1 0-1,0-1 1,-1 0 0,8-5-1,3-6 31,0-1 1,-1 0-1,-1-1 0,-1 0 1,0-2-1,11-20 0,-37 87-637,3-18-335,0 0-1,3 1 0,-6 37 1,12-62 494,0 0 1,0-1 0,1 1-1,0 0 1,0-1-1,1 1 1,0 0-1,0 0 1,0-1-1,1 1 1,0-1-1,0 0 1,1 1-1,-1-1 1,2 0-1,-1 0 1,0-1-1,1 1 1,0-1-1,1 1 1,-1-1-1,8 6 1,18 5-15305</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42.875"/>
    </inkml:context>
    <inkml:brush xml:id="br0">
      <inkml:brushProperty name="width" value="0.025" units="cm"/>
      <inkml:brushProperty name="height" value="0.025" units="cm"/>
    </inkml:brush>
  </inkml:definitions>
  <inkml:trace contextRef="#ctx0" brushRef="#br0">4 92 5830,'0'0'12118,"-3"-5"-10581,74 6 1098,206-10-983,136-18 590,19 0-1265,-341 22-889,151 11 0,-45 1 633,168-24 357,-241 8-1051,-95 7-6,-1 0 2,0 0 0,0 1 1,0 2-1,0 1 0,28 6 0,-49-1-668</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29.011"/>
    </inkml:context>
    <inkml:brush xml:id="br0">
      <inkml:brushProperty name="width" value="0.025" units="cm"/>
      <inkml:brushProperty name="height" value="0.025" units="cm"/>
    </inkml:brush>
  </inkml:definitions>
  <inkml:trace contextRef="#ctx0" brushRef="#br0">241 330 5317,'0'0'4783,"7"-9"-2829,0 2-1664,31-40 3024,-36 43-2534,1 1 0,-1-1 0,0 0 0,0 0 0,-1 0 0,1 0 0,1-7 0,-3 10-628,0 1 1,0-1-1,0 0 0,0 1 1,0-1-1,-1 0 0,1 1 1,0-1-1,0 1 0,0-1 1,0 0-1,-1 1 0,1-1 1,0 1-1,-1-1 0,1 1 1,0-1-1,-1 1 0,1-1 1,-1 1-1,1 0 0,-1-1 1,1 1-1,-1-1 0,1 1 1,-1 0-1,1-1 0,-1 1 1,-1 0-1,-26-6 1374,-29 8-944,46 0-545,-1 1 0,1 1 0,0 0 0,0 0 0,1 1-1,-1 1 1,1 0 0,0 0 0,1 1 0,0 0-1,0 1 1,-16 16 0,19-18-15,1 0 0,-1 0-1,1 1 1,0-1 0,1 1-1,0 1 1,0-1 0,0 0 0,1 1-1,0 0 1,0 0 0,1 0 0,0 0-1,1 0 1,0 0 0,0 1-1,0-1 1,2 16 0,-1-22-11,1-1 1,-1 1-1,1-1 1,-1 1-1,1-1 1,0 0 0,0 1-1,-1-1 1,1 0-1,0 0 1,0 1-1,0-1 1,0 0-1,0 0 1,1 0-1,-1 0 1,0 0-1,0 0 1,1-1-1,-1 1 1,1 0-1,1 0 1,1 1 22,1-1 1,0 0-1,-1 0 0,1-1 1,0 1-1,0-1 0,6 0 1,1-1 40,0-1 1,0 1-1,-1-2 1,1 0-1,14-6 1,-10 2-26,-1-1 1,-1 0-1,1-2 1,-1 1-1,-1-2 1,0 0-1,-1 0 1,0-1-1,0-1 1,16-24-1,-20 26-23,-1-1-1,-1 1 0,0-2 1,-1 1-1,0-1 0,0 1 1,-2-1-1,0 0 0,0-1 0,-1 1 1,-1 0-1,0-1 0,0 1 1,-3-14-1,2 21-15,-1 1-1,0-1 1,0 1 0,-1 0-1,1 0 1,-1 0 0,-1 0-1,1 0 1,0 0 0,-1 1 0,0-1-1,0 1 1,-1-1 0,1 1-1,-1 0 1,0 1 0,0-1-1,-5-3 1,2 3 2,0-1 0,-1 2 0,1-1 0,-1 1 0,0 0-1,0 0 1,-1 1 0,1 0 0,0 1 0,-17-1 0,14 1-24,0 1 0,0 0 0,0 1 1,0 0-1,0 1 0,1 0 0,-1 1 0,0 0 0,1 1 0,0 0 1,0 0-1,0 1 0,0 0 0,1 1 0,0 0 0,0 1 1,0 0-1,-9 10 0,16-14-195,-1 1 0,1-1 1,0 0-1,1 1 0,-1-1 1,1 1-1,-1 0 0,1 0 1,0-1-1,0 1 0,1 0 1,-1 6-1,1-7-200,0 0 0,0-1 1,0 1-1,1-1 0,-1 1 0,1-1 1,0 1-1,-1-1 0,1 1 0,0-1 1,0 1-1,1-1 0,-1 0 0,0 0 1,1 0-1,0 1 0,-1-1 0,5 3 1,17 10-5772</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29.417"/>
    </inkml:context>
    <inkml:brush xml:id="br0">
      <inkml:brushProperty name="width" value="0.025" units="cm"/>
      <inkml:brushProperty name="height" value="0.025" units="cm"/>
    </inkml:brush>
  </inkml:definitions>
  <inkml:trace contextRef="#ctx0" brushRef="#br0">16 1 2274,'0'0'22870,"3"10"-21429,-1-2-1283,0 1 1,0 0-1,-1 0 0,-1 0 0,1 0 0,-1 0 1,-1 0-1,0 0 0,0 0 0,-3 12 0,0 0-193,0-1 0,0 34 0,3 9-5855,1-49 3216,-1 1-3689,-4-1-4239</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29.745"/>
    </inkml:context>
    <inkml:brush xml:id="br0">
      <inkml:brushProperty name="width" value="0.025" units="cm"/>
      <inkml:brushProperty name="height" value="0.025" units="cm"/>
    </inkml:brush>
  </inkml:definitions>
  <inkml:trace contextRef="#ctx0" brushRef="#br0">1 43 9097,'0'0'11338,"69"3"-9928,-25-3-289,5 0-128,6 0-385,0 0-480,-3-2-96,-7-6-993,-8 0-896,-9-1-898,-13-1-1761,-9 2-3780</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30.121"/>
    </inkml:context>
    <inkml:brush xml:id="br0">
      <inkml:brushProperty name="width" value="0.025" units="cm"/>
      <inkml:brushProperty name="height" value="0.025" units="cm"/>
    </inkml:brush>
  </inkml:definitions>
  <inkml:trace contextRef="#ctx0" brushRef="#br0">1 64 13453,'0'0'9192,"76"-9"-8103,-18 9-576,12 0-385,4-5-192,-1-8-2530,-5-3-2852,-11-4-8391</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30.464"/>
    </inkml:context>
    <inkml:brush xml:id="br0">
      <inkml:brushProperty name="width" value="0.025" units="cm"/>
      <inkml:brushProperty name="height" value="0.025" units="cm"/>
    </inkml:brush>
  </inkml:definitions>
  <inkml:trace contextRef="#ctx0" brushRef="#br0">0 47 3716,'0'0'15411,"11"3"-13697,12 3-1111,0 0-1,1-2 1,-1-1-1,1-1 1,26-2-1,136-10 422,-115 5-1040,187-7-49,48-4-3311,-107-6-5840,-174 17 4320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31.702"/>
    </inkml:context>
    <inkml:brush xml:id="br0">
      <inkml:brushProperty name="width" value="0.025" units="cm"/>
      <inkml:brushProperty name="height" value="0.025" units="cm"/>
    </inkml:brush>
  </inkml:definitions>
  <inkml:trace contextRef="#ctx0" brushRef="#br0">0 1 8936,'0'0'17009,"54"4"-14383,-29 14-480,1 8-544,0 3-1154,0 2-448,-2 0 0,1-2 0,4-8 0,-2-9 0,6-7-801,-1-5-2466,-2-9-2018,0-14-2530,-7-12-6375</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30.945"/>
    </inkml:context>
    <inkml:brush xml:id="br0">
      <inkml:brushProperty name="width" value="0.025" units="cm"/>
      <inkml:brushProperty name="height" value="0.025" units="cm"/>
    </inkml:brush>
  </inkml:definitions>
  <inkml:trace contextRef="#ctx0" brushRef="#br0">268 188 12748,'0'0'3070,"-11"-3"-529,-5 0-1772,0 0 0,0 2 0,0-1 0,-23 3 0,32-1-615,0 1-1,1 0 0,-1 0 1,0 1-1,1-1 0,-1 2 1,1-1-1,0 1 1,0 0-1,0 0 0,0 1 1,0-1-1,1 1 0,-1 1 1,-6 6-1,7-5-10,1-1 1,-1 1-1,1 0 1,1 0-1,-1 1 1,1-1-1,0 1 1,1 0-1,-1 0 1,1 0-1,1 0 1,-2 12-1,3-16-99,-1 0 0,1-1 0,0 1 1,1 0-1,-1 0 0,0-1 0,1 1 0,0-1 0,-1 1 0,1-1 0,0 1 0,0-1 0,1 1 0,-1-1 1,0 0-1,1 1 0,-1-1 0,1 0 0,0 0 0,0 0 0,0 0 0,0-1 0,0 1 0,0 0 1,0-1-1,0 0 0,1 1 0,-1-1 0,1 0 0,-1 0 0,1 0 0,-1-1 0,1 1 0,0-1 0,-1 1 1,5-1-1,2 1 26,0-1-1,0 0 1,-1 0 0,1-1 0,0 0 0,0-1 0,0 0 0,-1 0 0,1-1 0,-1 0 0,0 0 0,0-1-1,0 0 1,0-1 0,-1 0 0,1 0 0,-1 0 0,-1-1 0,1 0 0,-1 0 0,7-10 0,-5 7 41,-1-1 0,0 0 1,-1 0-1,0 0 1,-1-1-1,0 0 1,-1 0-1,0 0 0,0-1 1,-2 1-1,1-1 1,-1 0-1,-1 0 0,0 0 1,-1-19-1,-1 26-102,0 0 1,0 1-1,0-1 0,0 0 1,-1 1-1,0-1 0,0 1 0,0-1 1,0 1-1,-1 0 0,0 0 1,0 0-1,0 0 0,0 0 0,0 1 1,-1-1-1,0 1 0,1 0 1,-6-3-1,2 2 9,-1 0 0,0 0 0,0 1 0,0-1 1,0 2-1,0-1 0,0 1 0,-1 1 0,1 0 0,-16-1 0,16 2-57,0 0 0,0 1 0,-1 0-1,1 0 1,0 1 0,1 0 0,-1 0-1,0 1 1,0 0 0,1 0 0,-10 6-1,13-7-51,1 1 0,-1 0 0,0 0-1,1 0 1,-1 1 0,1-1-1,0 1 1,0 0 0,0-1 0,1 2-1,0-1 1,-1 0 0,1 0 0,1 1-1,-1-1 1,0 1 0,1-1 0,0 1-1,-1 8 1,2-10-129,0-1-1,0 0 1,0 1-1,0-1 1,1 0 0,-1 1-1,1-1 1,-1 0-1,1 0 1,0 0 0,0 1-1,0-1 1,0 0-1,0 0 1,0 0 0,0 0-1,1 0 1,-1-1-1,1 1 1,3 3-1,-1-2-518,0 0-1,1-1 1,-1 1-1,1-1 0,0 0 1,-1 0-1,1-1 0,9 3 1,22 2-5208</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31.303"/>
    </inkml:context>
    <inkml:brush xml:id="br0">
      <inkml:brushProperty name="width" value="0.025" units="cm"/>
      <inkml:brushProperty name="height" value="0.025" units="cm"/>
    </inkml:brush>
  </inkml:definitions>
  <inkml:trace contextRef="#ctx0" brushRef="#br0">94 1 6726,'0'0'21295,"-10"9"-20200,5-4-964,-8 7 151,0 1 0,-15 21 1,25-30-240,0-1 1,1 0 0,0 1 0,0-1-1,0 1 1,0 0 0,0 0-1,1 0 1,-1 0 0,1 0 0,0 0-1,0 0 1,1 0 0,-1 0-1,1 0 1,0 0 0,0 1 0,0-1-1,2 4 1,-1-7-32,0 1-1,0-1 1,1 0-1,-1 0 1,0 0 0,1-1-1,-1 1 1,1 0-1,-1 0 1,1-1 0,-1 1-1,1-1 1,0 1-1,-1-1 1,1 0-1,-1 0 1,1 1 0,0-1-1,-1 0 1,1-1-1,2 1 1,37-3-1009,-5-13-3155,-6-11-5474,-13 5-1729</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31.631"/>
    </inkml:context>
    <inkml:brush xml:id="br0">
      <inkml:brushProperty name="width" value="0.025" units="cm"/>
      <inkml:brushProperty name="height" value="0.025" units="cm"/>
    </inkml:brush>
  </inkml:definitions>
  <inkml:trace contextRef="#ctx0" brushRef="#br0">1 6 14606,'0'0'13485,"13"-5"-26522</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31.988"/>
    </inkml:context>
    <inkml:brush xml:id="br0">
      <inkml:brushProperty name="width" value="0.025" units="cm"/>
      <inkml:brushProperty name="height" value="0.025" units="cm"/>
    </inkml:brush>
  </inkml:definitions>
  <inkml:trace contextRef="#ctx0" brushRef="#br0">0 1 14958,'0'0'11755,"51"27"-10506,0-20-832,11-2-257,7-4-448,0-1-1506,-3 0-672,-11-2-641,-12-6-929,-16-1-448,-16 2 96</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32.333"/>
    </inkml:context>
    <inkml:brush xml:id="br0">
      <inkml:brushProperty name="width" value="0.025" units="cm"/>
      <inkml:brushProperty name="height" value="0.025" units="cm"/>
    </inkml:brush>
  </inkml:definitions>
  <inkml:trace contextRef="#ctx0" brushRef="#br0">1 1 13293,'0'0'9961,"87"28"-9064,-30-28-705,8 0-160,0-2-1665,-7-3-1474,-3 1-3812</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41.181"/>
    </inkml:context>
    <inkml:brush xml:id="br0">
      <inkml:brushProperty name="width" value="0.025" units="cm"/>
      <inkml:brushProperty name="height" value="0.025" units="cm"/>
    </inkml:brush>
  </inkml:definitions>
  <inkml:trace contextRef="#ctx0" brushRef="#br0">1 52 15567,'0'0'10858,"74"1"-9897,-29-9-705,7-1-192,5 0-1089,-4-4-3459,1 0-4933</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41.523"/>
    </inkml:context>
    <inkml:brush xml:id="br0">
      <inkml:brushProperty name="width" value="0.025" units="cm"/>
      <inkml:brushProperty name="height" value="0.025" units="cm"/>
    </inkml:brush>
  </inkml:definitions>
  <inkml:trace contextRef="#ctx0" brushRef="#br0">11 44 15278,'0'0'2056,"9"-6"-166,-1 1-1623,0 0 1,1 0-1,0 1 1,0 0 0,0 1-1,1 0 1,-1 1 0,1-1-1,0 2 1,-1 0-1,1 0 1,0 0 0,0 1-1,12 2 1,-20-2-263,-1 0 0,0 1 1,1-1-1,-1 0 0,0 1 0,1-1 1,-1 1-1,0 0 0,0-1 0,0 1 0,1 0 1,-1 0-1,0-1 0,0 1 0,0 0 1,0 0-1,0 0 0,0 1 0,-1-1 0,1 0 1,0 0-1,0 0 0,-1 1 0,1-1 1,-1 0-1,1 0 0,-1 1 0,0-1 0,1 1 1,-1-1-1,0 0 0,0 1 0,0-1 1,0 0-1,0 1 0,0-1 0,-1 1 0,1-1 1,-1 2-1,0 2 43,0-1 1,-1 1-1,0-1 1,0 1-1,0-1 1,0 0-1,-1 0 1,0 0-1,0 0 1,-3 4-1,-48 38 1601,-18 17 1002,67-58-2438,0 0 0,1 1 1,-1 0-1,1-1 0,0 1 1,1 1-1,0-1 0,0 0 1,0 1-1,-2 7 0,5-13-204,-1 0-1,1 0 1,0 0-1,0 0 1,0 0-1,0 0 1,0 0-1,0 0 1,0 1-1,0-1 0,0 0 1,1 0-1,-1 0 1,0 0-1,1 0 1,-1 0-1,1 0 1,-1 0-1,1 0 1,-1 0-1,1-1 1,0 1-1,-1 0 0,1 0 1,0 0-1,0-1 1,0 1-1,-1 0 1,1-1-1,1 1 1,2 1-32,0 0 1,0-1 0,0 0 0,0 0-1,0 0 1,0 0 0,0 0 0,7-1-1,5 0-958,1-1-1,0 0 0,21-6 0,11-8-4463,2-4-3988</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41.853"/>
    </inkml:context>
    <inkml:brush xml:id="br0">
      <inkml:brushProperty name="width" value="0.025" units="cm"/>
      <inkml:brushProperty name="height" value="0.025" units="cm"/>
    </inkml:brush>
  </inkml:definitions>
  <inkml:trace contextRef="#ctx0" brushRef="#br0">183 8 13581,'-10'2'6150,"1"-1"-5781,1 0 1,-1 1-1,1 0 1,0 1-1,0 0 1,0 0 0,0 0-1,0 1 1,0 1-1,1-1 1,0 1-1,0 0 1,0 1 0,1-1-1,0 2 1,0-1-1,0 0 1,1 1-1,0 0 1,0 0-1,-4 10 1,6-11-275,1 0 0,0-1 0,0 1 0,1 0-1,-1 0 1,1 0 0,1 0 0,-1 0 0,1 0 0,0 0 0,0 0-1,1 0 1,0 0 0,0 0 0,2 7 0,-2-10-88,1 1-1,0-1 1,0 0-1,0 1 1,0-1-1,0 0 1,1 0-1,0 0 1,-1-1-1,1 1 1,0-1 0,0 1-1,0-1 1,1 0-1,-1 0 1,0 0-1,1-1 1,0 1-1,-1-1 1,1 0-1,0 0 1,-1 0 0,1 0-1,6 0 1,-3 0 24,1 0 1,0-1 0,0 0 0,0 0-1,-1-1 1,1 1 0,0-2 0,-1 1-1,1-1 1,-1 0 0,1-1 0,-1 0-1,0 0 1,0 0 0,0-1 0,0 0-1,-1 0 1,0-1 0,1 0 0,-2 0 0,1 0-1,-1-1 1,1 0 0,-2 0 0,1 0-1,-1-1 1,0 1 0,0-1 0,0 0-1,-1 0 1,-1-1 0,1 1 0,-1-1-1,0 1 1,-1-1 0,1 0 0,-1 1-1,-1-14 1,0 17 17,0 0 1,0 0-1,0 1 0,-1-1 0,1 0 1,-1 0-1,0 1 0,0-1 0,-1 1 1,1-1-1,-1 1 0,0-1 0,1 1 1,-1 0-1,-1 0 0,1 0 0,0 0 1,-1 0-1,0 0 0,1 1 0,-1-1 1,-4-1-1,2 1-46,0 1 1,0-1-1,-1 1 1,1 1-1,0-1 1,-1 1-1,0 0 1,1 0-1,-1 1 1,1-1-1,-1 1 1,0 1-1,1-1 1,-11 3-1,10-2 6,0 1-1,1 0 0,-1 0 0,0 1 1,1 0-1,0 0 0,-10 7 0,13-9-145,0 0 0,0 1 0,0-1-1,0 1 1,1 0 0,-1-1 0,0 1-1,1 0 1,0 0 0,-1 0 0,1 0-1,0 0 1,0 0 0,0 1-1,0-1 1,0 0 0,1 0 0,-1 1-1,1-1 1,-1 0 0,1 1 0,0 4-1,0-6-135,1-1 0,-1 1-1,1 0 1,-1 0-1,1 0 1,-1 0-1,1-1 1,0 1 0,-1 0-1,1-1 1,0 1-1,-1 0 1,1-1 0,0 1-1,0-1 1,0 1-1,0-1 1,0 0 0,-1 1-1,1-1 1,0 0-1,0 1 1,0-1 0,0 0-1,0 0 1,0 0-1,0 0 1,0 0 0,2 0-1,-1 0-364,26 1-7322</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42.195"/>
    </inkml:context>
    <inkml:brush xml:id="br0">
      <inkml:brushProperty name="width" value="0.025" units="cm"/>
      <inkml:brushProperty name="height" value="0.025" units="cm"/>
    </inkml:brush>
  </inkml:definitions>
  <inkml:trace contextRef="#ctx0" brushRef="#br0">227 1 20083,'-10'0'3433,"-1"0"-2904,-1 2 0,1-1 0,-1 2 0,1-1 0,0 1 0,0 1 0,0 0 0,0 1 0,-16 10 0,20-12-329,1 1 0,-1 0 0,1 1 1,1 0-1,-1 0 0,1 0 0,0 0 0,0 1 1,0 0-1,1 0 0,-1 0 0,2 1 0,-1-1 1,1 1-1,0 0 0,0 0 0,-2 12 0,4-17-193,1 1 0,0-1 0,0 0 0,0 0 0,0 0 0,0 0 0,1 1 0,-1-1 0,0 0 0,1 0 0,0 0 0,0 0 0,-1 0 0,1 0 0,0 0 0,0 0 0,1 0 0,-1-1 0,0 1 0,1 0 0,-1-1 0,1 1 0,-1-1 0,1 1 0,0-1 0,0 0 0,0 0 0,-1 0-1,1 0 1,0 0 0,0 0 0,0 0 0,1-1 0,-1 1 0,0-1 0,3 1 0,10 2 13,0-1-1,0-1 1,0 0 0,16-1-1,-20 0-17,6-1-2,0-1 0,1 0 0,-1-1 0,0-1 0,0 0 0,25-11 0,-36 13 0,0-1 0,0 1 0,-1-1 0,1 0 0,-1 0 0,0-1 0,0 1 0,0-1 0,-1 0 0,1 0 0,-1-1 0,0 0 0,0 1 0,0-1 0,-1-1 0,1 1 0,-1 0 0,-1-1 0,1 0 0,-1 1 0,3-13 0,-5 16 3,1 0-1,-1 0 1,0 0 0,0 0-1,0 0 1,-1 0 0,1 0 0,0 0-1,-1 0 1,1 0 0,-1 1-1,0-1 1,0 0 0,1 0-1,-1 0 1,-1 1 0,1-1 0,0 0-1,0 1 1,0-1 0,-4-2-1,2 1 3,-1 1-1,0 0 0,0-1 1,0 1-1,-1 1 0,1-1 1,0 0-1,-1 1 0,-5-1 1,-7 0-159,0 0 0,-1 1 0,1 1 0,-20 2 0,-1 5-3487,5 5-3806</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44.898"/>
    </inkml:context>
    <inkml:brush xml:id="br0">
      <inkml:brushProperty name="width" value="0.025" units="cm"/>
      <inkml:brushProperty name="height" value="0.025" units="cm"/>
    </inkml:brush>
  </inkml:definitions>
  <inkml:trace contextRef="#ctx0" brushRef="#br0">175 277 929,'0'0'8515,"8"-9"-6017,2-2-1587,-5 6-323,0 0 0,-1 0 1,0 0-1,0-1 0,0 1 0,3-7 1,-8 6 5262,-10 6-4338,-11 8-998,11-2-196,1 1 0,0 0 0,1 1-1,0 0 1,0 1 0,-8 9 0,14-15-270,0 0 0,1 1 1,-1-1-1,1 1 0,0-1 1,0 1-1,0 0 0,0 0 0,0 0 1,1 0-1,0 0 0,0 0 1,0 0-1,0 0 0,1 0 1,0 1-1,-1-1 0,2 0 1,-1 0-1,2 9 0,-1-12-33,0 1 0,0-1 0,0 0 0,1 1 0,-1-1 0,0 0 0,1 1 0,-1-1 0,1 0 0,-1 0 0,1 0 0,0-1 0,-1 1 0,1 0 0,0-1 0,0 1 0,0-1 0,-1 1 0,1-1 0,0 0 0,0 0 0,0 0 0,0 0 0,0 0 0,0 0 0,-1 0 0,3-1 0,4 0 23,-1 0 0,0 0 0,0-1 0,0 0 0,0 0 0,7-3 0,-3-2 25,-1 1 1,0-1-1,0-1 0,-1 0 0,0-1 1,-1 1-1,1-1 0,-2-1 0,1 0 1,-1 0-1,11-22 0,-14 23-7,0 1 0,0-2 0,0 1 0,-1 0 0,-1-1 0,0 1 0,0-1-1,-1 0 1,0 1 0,0-1 0,-1 0 0,-1 0 0,1 0 0,-2 1 0,-3-17 0,4 22-49,-1-1 0,0 1 0,0 0 0,0-1 1,-1 1-1,1 0 0,-1 0 0,0 1 0,0-1 1,0 1-1,-1-1 0,1 1 0,-1 0 1,0 0-1,0 1 0,0-1 0,-5-2 0,3 3-6,-1-1 0,0 1 0,-1 0 0,1 1 0,0-1-1,0 1 1,-1 1 0,1 0 0,-1 0 0,-9 1 0,6 0-5,1 1 1,-1 0 0,1 0 0,-1 1 0,1 1 0,0 0-1,0 0 1,1 1 0,-1 0 0,1 1 0,0 0 0,1 0-1,-1 1 1,1 0 0,-8 9 0,14-14-64,0 0-1,0 1 1,0-1-1,0 0 1,0 1 0,1-1-1,-1 1 1,1 0-1,0-1 1,0 1 0,0 0-1,0 0 1,0 0-1,1 0 1,-1 0 0,1 0-1,0 0 1,0 0-1,0 0 1,0 0 0,0 0-1,1 0 1,-1 0-1,1-1 1,0 1 0,0 0-1,0 0 1,0 0-1,0-1 1,1 1 0,-1 0-1,1-1 1,0 0-1,3 4 1,1 0-916,1-1 1,0 0-1,0-1 1,1 1-1,-1-1 0,1-1 1,0 1-1,0-1 0,0-1 1,17 4-1,18 1-5979</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32.059"/>
    </inkml:context>
    <inkml:brush xml:id="br0">
      <inkml:brushProperty name="width" value="0.025" units="cm"/>
      <inkml:brushProperty name="height" value="0.025" units="cm"/>
    </inkml:brush>
  </inkml:definitions>
  <inkml:trace contextRef="#ctx0" brushRef="#br0">259 0 13677,'0'0'11787,"-15"61"-9417,-5-16-960,-7 13-193,-3 6 32,-5 2-192,-2 3-1057,4-5 0,6-7 0,6-6 0,10-10 0,8-10 0,3-8-1922,2-10-1633,11-9-2403,4-4-8167</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45.259"/>
    </inkml:context>
    <inkml:brush xml:id="br0">
      <inkml:brushProperty name="width" value="0.025" units="cm"/>
      <inkml:brushProperty name="height" value="0.025" units="cm"/>
    </inkml:brush>
  </inkml:definitions>
  <inkml:trace contextRef="#ctx0" brushRef="#br0">140 6 12268,'0'0'17264,"-8"-2"-17018,4 1-235,-1 0 1,1 1 0,0-1-1,0 1 1,0 0 0,0 0 0,0 0-1,0 1 1,-1 0 0,1-1 0,0 1-1,0 1 1,1-1 0,-1 1 0,0-1-1,0 1 1,1 0 0,-1 1 0,1-1-1,-1 0 1,1 1 0,0 0 0,0 0-1,0 0 1,1 0 0,-1 0 0,1 1-1,-1-1 1,-1 5 0,1-4 25,0 0-1,1 1 1,-1-1 0,1 1 0,0 0 0,0-1-1,0 1 1,1 0 0,-2 8 0,3-12-36,0 0 1,0 0-1,0 1 1,0-1-1,1 0 1,-1 1 0,0-1-1,1 0 1,-1 0-1,0 0 1,1 1 0,0-1-1,-1 0 1,1 0-1,0 0 1,-1 0-1,1 0 1,0 0 0,0 0-1,0 0 1,0 0-1,0-1 1,0 1-1,0 0 1,0-1 0,0 1-1,0 0 1,1-1-1,-1 0 1,0 1-1,0-1 1,0 1 0,1-1-1,-1 0 1,0 0-1,1 0 1,-1 0 0,0 0-1,0 0 1,2 0-1,99 1-2660,-36-8-4670,-37 2 1041</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45.588"/>
    </inkml:context>
    <inkml:brush xml:id="br0">
      <inkml:brushProperty name="width" value="0.025" units="cm"/>
      <inkml:brushProperty name="height" value="0.025" units="cm"/>
    </inkml:brush>
  </inkml:definitions>
  <inkml:trace contextRef="#ctx0" brushRef="#br0">1 30 11179,'0'0'9160,"74"16"-7110,-27-16-1057,4 0-544,5 0-289,4-2-96,-6-6-32,-1-2-769,-11 2-2114,-6 0-2722,-6-2-4933</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46.012"/>
    </inkml:context>
    <inkml:brush xml:id="br0">
      <inkml:brushProperty name="width" value="0.025" units="cm"/>
      <inkml:brushProperty name="height" value="0.025" units="cm"/>
    </inkml:brush>
  </inkml:definitions>
  <inkml:trace contextRef="#ctx0" brushRef="#br0">302 193 13421,'0'0'4852,"-10"-3"-2957,-2 0-1572,0 1 0,-1-1-1,1 2 1,-1 0 0,0 0-1,1 1 1,-1 1-1,1 0 1,-1 1 0,1 0-1,-1 1 1,-11 4-1,18-5-261,0 0 0,0 1 0,1 0 0,-1 0 0,1 0 0,0 1 0,0-1 0,0 1-1,0 1 1,0-1 0,1 1 0,0-1 0,0 1 0,0 1 0,1-1 0,0 0 0,0 1-1,0-1 1,0 1 0,1 0 0,0 0 0,0 0 0,1 0 0,0 1 0,0-1 0,0 0-1,1 9 1,0-12-19,-1 0 0,1-1 0,1 1 0,-1 0 0,0-1 0,1 1 0,-1 0 0,1-1 0,0 1 0,0-1-1,0 1 1,0-1 0,1 1 0,-1-1 0,1 0 0,-1 1 0,1-1 0,0 0 0,-1 0 0,5 3 0,-3-3-5,1 0 0,0 0 1,-1-1-1,1 1 0,0-1 1,0 1-1,0-1 0,0-1 1,0 1-1,0 0 0,0-1 1,7 0-1,-1-1 32,0 0 1,0 0-1,0-1 1,0 0-1,0-1 1,0 0-1,-1 0 1,0-1-1,1-1 1,13-8-1,-12 4 49,-1 0-1,0-1 1,-1 0-1,0 0 0,0-1 1,-1 0-1,0 0 1,-1-1-1,-1 0 0,0 0 1,0-1-1,-1 0 1,4-18-1,-7 25-72,-1 0-1,1-1 0,-1 1 1,-1 0-1,1-1 1,-1 1-1,0 0 1,-1-1-1,1 1 1,-1 0-1,-1-1 0,1 1 1,-1 0-1,0 0 1,0 0-1,-1 0 1,0 0-1,0 1 1,0-1-1,0 1 0,-1 0 1,0 0-1,0 0 1,-1 1-1,1-1 1,-1 1-1,0 0 1,0 0-1,-1 1 0,-7-5 1,6 5-38,0 0 1,0 0 0,-1 1-1,1 0 1,-1 0 0,0 1-1,0 0 1,1 0-1,-1 1 1,0 0 0,0 0-1,1 1 1,-1 0-1,0 0 1,1 1 0,-1 0-1,1 1 1,-1-1 0,1 1-1,-8 5 1,9-5-116,-1 1 1,1 0-1,0 0 1,1 0-1,-1 1 1,1 0-1,0 0 1,0 0-1,0 1 1,1-1-1,0 1 1,0 0-1,1 1 1,-1-1 0,1 0-1,1 1 1,-1 0-1,1 0 1,0 0-1,1 0 1,-2 13-1,3-18-84,0-1-1,0 0 1,0 1 0,0-1-1,0 0 1,0 0 0,0 1-1,0-1 1,1 0 0,-1 0-1,1 0 1,-1 1 0,1-1-1,-1 0 1,1 0 0,-1 0-1,1 0 1,0 0-1,0 0 1,0 0 0,0 0-1,-1 0 1,3 1 0,30 6-7342,-4-8-3052</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46.356"/>
    </inkml:context>
    <inkml:brush xml:id="br0">
      <inkml:brushProperty name="width" value="0.025" units="cm"/>
      <inkml:brushProperty name="height" value="0.025" units="cm"/>
    </inkml:brush>
  </inkml:definitions>
  <inkml:trace contextRef="#ctx0" brushRef="#br0">33 0 14798,'0'0'10282,"-33"61"-8072,33-40-545,0-2-800,9 0-480,9-8-225,8-7-64,7-4-192,3-8-1314,1-15-2241,-2-5-2115,-4-5-1985</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46.700"/>
    </inkml:context>
    <inkml:brush xml:id="br0">
      <inkml:brushProperty name="width" value="0.025" units="cm"/>
      <inkml:brushProperty name="height" value="0.025" units="cm"/>
    </inkml:brush>
  </inkml:definitions>
  <inkml:trace contextRef="#ctx0" brushRef="#br0">224 0 9641,'0'0'9225,"-62"72"-6374,31-29-1058,-2 6-95,1 5 160,5-1-449,6-6-897,8-5-383,8-12-97,5-9-1826,3-12-2434,12-9-3780</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47.074"/>
    </inkml:context>
    <inkml:brush xml:id="br0">
      <inkml:brushProperty name="width" value="0.025" units="cm"/>
      <inkml:brushProperty name="height" value="0.025" units="cm"/>
    </inkml:brush>
  </inkml:definitions>
  <inkml:trace contextRef="#ctx0" brushRef="#br0">0 43 14894,'0'0'9289,"65"-1"-8296,-16-4-289,10-4-511,-1 1-129,-1-1-737,-8 3-1601,-13 2-1730,-18 3-384</inkml:trace>
  <inkml:trace contextRef="#ctx0" brushRef="#br0" timeOffset="1">37 133 14350,'0'0'10089,"80"17"-9544,-30-16-353,4 3-128,0-3-192,-3-1-1730,0 0-2594,4-3-7624</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49.796"/>
    </inkml:context>
    <inkml:brush xml:id="br0">
      <inkml:brushProperty name="width" value="0.025" units="cm"/>
      <inkml:brushProperty name="height" value="0.025" units="cm"/>
    </inkml:brush>
  </inkml:definitions>
  <inkml:trace contextRef="#ctx0" brushRef="#br0">220 82 5189,'0'0'3828,"-9"-7"-3556,-74-60 3166,81 66-3412,1 0 0,-1 0 1,0 1-1,1-1 0,-1 0 1,0 1-1,1-1 1,-1 1-1,0-1 0,0 1 1,0 0-1,0 0 0,1-1 1,-1 2-1,0-1 0,0 0 1,0 0-1,1 0 0,-1 1 1,0-1-1,-3 2 0,-30 25-456,33-25 642,0 1-1,-1 0 0,0-1 1,1 0-1,-1 0 1,0 1-1,0-2 0,0 1 1,0 0-1,-1-1 1,1 1-1,0-1 0,-1 0 1,-6 1-1,52 0 2101,-12 3-2048,1-2 1,0-1 0,0-2-1,0 0 1,0-3-1,48-8 1,41-5-90,1 5 0,0 6 0,197 16-1,-158-2-136,-87-7-31,-1 4 0,96 19 0,-104-15-165,0-2 0,1-3 0,105-5 0,93 7 150,-200-3 26,91-6 1,-92-1-32,96 8-1,-87 9-15,-55-9 38,1-2 0,0 0-1,31 2 1,-37-5-73,-1-1 1,0 0 0,1 0 0,16-6 0,5-8-2171,-30 14 1670,0-1 0,1 0 0,-1 0 0,0 0 0,-1 0-1,1 0 1,0 0 0,0-1 0,-1 1 0,2-3 0,1-8-6157</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55.224"/>
    </inkml:context>
    <inkml:brush xml:id="br0">
      <inkml:brushProperty name="width" value="0.025" units="cm"/>
      <inkml:brushProperty name="height" value="0.025" units="cm"/>
    </inkml:brush>
  </inkml:definitions>
  <inkml:trace contextRef="#ctx0" brushRef="#br0">241 64 5573,'0'0'11323,"-7"-9"-6721,4 5-4399,0 0 0,-1 0 0,1 0 0,-1 0 0,1 0 0,-1 1 0,-1 0 0,1 0 0,0 0 0,-1 0 0,1 1 0,-1-1 0,0 1 0,0 0 1,0 1-1,0-1 0,0 1 0,0 0 0,0 0 0,0 1 0,0 0 0,-1-1 0,1 2 0,0-1 0,0 1 0,-7 1 0,6 0-30,0 1-1,0-1 1,0 1 0,0 1-1,1-1 1,-1 1 0,1 0-1,0 1 1,0-1-1,0 1 1,0 0 0,1 0-1,-6 9 1,7-9-72,0-1 1,0 1-1,0 0 1,1 0 0,0 0-1,0 0 1,0 0-1,1 1 1,0-1-1,0 0 1,0 1-1,0-1 1,1 1-1,0-1 1,0 1-1,1-1 1,1 8-1,-1-10-64,0 0 0,1 0 0,0-1 0,-1 1 0,1 0 0,0 0 0,1-1 0,-1 1 0,0-1-1,1 0 1,-1 0 0,1 0 0,0 0 0,0 0 0,0 0 0,-1-1 0,2 1 0,-1-1 0,0 0 0,0 0 0,0 0 0,0-1-1,1 1 1,5 0 0,4 0 1,-1 0-1,1 0 1,0-1-1,0-1 1,15-3-1,-19 2-26,0 0 0,0-1 0,-1 0 0,1 0-1,-1-1 1,0 0 0,0-1 0,-1 1 0,1-2 0,9-7 0,-13 9 4,1 0 0,-1-1 1,0 1-1,0-1 0,0 0 0,-1 0 1,0 0-1,0 0 0,0-1 0,0 1 0,-1-1 1,0 0-1,0 1 0,-1-1 0,1 0 1,0-8-1,-2 13-15,0-1 1,-1 1-1,1-1 1,0 1-1,0-1 1,-1 1-1,1-1 1,-1 1-1,1-1 1,-1 1-1,0 0 1,0-1-1,1 1 0,-1 0 1,0 0-1,0-1 1,0 1-1,0 0 1,0 0-1,-1 0 1,1 0-1,0 1 1,0-1-1,-1 0 1,1 0-1,0 1 1,-1-1-1,1 1 0,-1-1 1,1 1-1,-1-1 1,1 1-1,-1 0 1,1 0-1,-1 0 1,1 0-1,-1 0 1,1 0-1,-1 0 1,1 1-1,-1-1 1,-1 1-1,-4 0 0,1 0-1,-1 0 1,1 1-1,0-1 1,-1 2-1,1-1 1,0 1-1,-10 6 1,10-5-339,1 1 0,0 0 0,0 0 0,0 1 0,0-1 0,1 1 0,0 0 0,0 0 0,1 1 0,-1-1 0,1 1 0,1 0 0,-4 12 0,5-17 64,1 1-1,0 0 0,-1-1 1,1 1-1,0 0 1,0-1-1,0 1 0,1 0 1,-1-1-1,1 1 1,-1-1-1,1 1 0,0-1 1,0 1-1,0-1 1,1 1-1,-1-1 1,0 0-1,1 1 0,-1-1 1,1 0-1,0 0 1,0 0-1,0-1 0,0 1 1,0 0-1,0-1 1,0 1-1,1-1 0,-1 0 1,0 0-1,1 0 1,-1 0-1,1 0 0,-1 0 1,1 0-1,0-1 1,-1 0-1,4 1 0,31 3-16209</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55.568"/>
    </inkml:context>
    <inkml:brush xml:id="br0">
      <inkml:brushProperty name="width" value="0.025" units="cm"/>
      <inkml:brushProperty name="height" value="0.025" units="cm"/>
    </inkml:brush>
  </inkml:definitions>
  <inkml:trace contextRef="#ctx0" brushRef="#br0">79 0 7303,'0'0'11243,"-31"58"-8040,14-27-705,2 2-1057,3 2-384,8-4-768,4-7-289,2-11-2691,19-10-3779,7-3-7335</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55.959"/>
    </inkml:context>
    <inkml:brush xml:id="br0">
      <inkml:brushProperty name="width" value="0.025" units="cm"/>
      <inkml:brushProperty name="height" value="0.025" units="cm"/>
    </inkml:brush>
  </inkml:definitions>
  <inkml:trace contextRef="#ctx0" brushRef="#br0">4 13 12172,'0'0'17904,"-3"-5"-16046,34 10-1621,0 0 0,36-1-1,-33-5-588,45-9 0,-45 5-30,44 0 0,-77 5 379,0 0 0,0 0-1,-1 0 1,1 1 0,0-1-1,0 0 1,0 1 0,0-1-1,-1 1 1,1-1 0,0 1-1,0-1 1,-1 1 0,1 0-1,0-1 1,-1 1 0,1 0-1,-1-1 1,1 1 0,-1 0 0,1 0-1,-1 0 1,1-1 0,-1 1-1,0 0 1,1 0 0,-1 0-1,0 0 1,0 0 0,0 0-1,0 0 1,0-1 0,0 1-1,0 0 1,0 0 0,0 0-1,0 0 1,0 0 0,-1 0 0,1 0-1,0 0 1,-1 0 0,-14 46 167,-5-11 290,-31 44 1,34-58-359,2 1 0,1 0-1,1 2 1,0 0 0,-11 35 0,23-53-5401,5-18-948,-1-10-2988</inkml:trace>
  <inkml:trace contextRef="#ctx0" brushRef="#br0" timeOffset="1">98 179 12396,'0'0'16431,"52"14"-15117,-14-14-514,3 0-543,2 0-225,-1 0 0,-2 0-897,-5 0-2242,-2 0-3299,-1-8-4517</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32.665"/>
    </inkml:context>
    <inkml:brush xml:id="br0">
      <inkml:brushProperty name="width" value="0.025" units="cm"/>
      <inkml:brushProperty name="height" value="0.025" units="cm"/>
    </inkml:brush>
  </inkml:definitions>
  <inkml:trace contextRef="#ctx0" brushRef="#br0">51 1 6054,'0'0'16127,"4"9"-13650,0 3-1926,-1 0 0,-1 1 0,0-1 0,0 1 0,-1 0 1,-1 0-1,0-1 0,0 1 0,-2 0 0,1-1 0,-2 1 0,-5 18 0,-12 28-166,14-42-315,-1 0 0,2 0 0,0 0 0,1 1 0,1 0 0,1 0 0,-1 25 0,4-42-70,0 0 0,-1 0 0,1 0 0,0 0 0,-1 0 0,1 0 0,0 0 0,0 0 0,0 0 0,0 0 0,0-1 0,0 1 0,0 0 0,0-1 0,0 1 0,0-1 0,0 1 0,0-1 0,0 1 0,1-1 0,-1 0 0,0 0 0,0 0 0,1 1 0,-1-1 0,0 0 0,0-1 0,0 1 0,1 0 0,1-1 0,43-5 0,-35 4-244,0-1 0,0-1 0,-1 0 0,1 0 0,-1-1 0,0-1 0,0 0 0,0 0 0,9-8 0,-18 13-155,0 0 0,0 0 0,-1 0 0,1 0 0,0 0 0,-1 0 0,1 0 0,0 0 0,-1 0 1,1 0-1,-1 0 0,0-1 0,1 1 0,-1 0 0,0 0 0,0 0 0,0-1 0,0 1 0,0 0 0,0 0 0,0 0 0,-1-3 0,-4-12-8292</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59.437"/>
    </inkml:context>
    <inkml:brush xml:id="br0">
      <inkml:brushProperty name="width" value="0.025" units="cm"/>
      <inkml:brushProperty name="height" value="0.025" units="cm"/>
    </inkml:brush>
  </inkml:definitions>
  <inkml:trace contextRef="#ctx0" brushRef="#br0">212 314 6566,'8'-5'2659,"-3"4"-2144,-1-1 1,0-1-1,1 1 1,-1-1-1,0 1 1,0-1-1,-1 0 1,1-1-1,-1 1 1,1-1-1,-1 1 1,0-1-1,0 0 1,-1 0-1,1 0 1,-1-1-1,0 1 1,0-1-1,0 1 1,-1-1-1,1 0 1,-1 1-1,0-1 1,-1 0-1,1 0 1,-1 0-1,0 0 1,0 1 0,-1-7-1,0 8-417,0 0 0,0 1 0,-1-1 0,1 1 0,-1-1 0,1 1 0,-1 0 0,0-1 0,1 1 0,-1 0 0,-1 0 0,1 0 0,0 1 0,0-1 0,-1 0 0,1 1 0,0 0 0,-1-1 0,0 1 0,1 0 0,-1 0 0,0 1 0,1-1 0,-1 0 0,0 1 0,0 0 0,0-1 0,0 1 1,1 0-1,-5 1 0,-2-1-62,0 1 1,1 0 0,-1 0-1,1 1 1,-1 0 0,1 0-1,0 1 1,-15 6 0,11-2 1,1 1 1,0 0 0,0 0-1,1 1 1,-18 20 0,23-24 15,0 1 0,0 0 0,1 1 0,0-1 0,1 1 0,0-1 0,-1 1 0,2 0 0,-1 1 0,1-1 0,1 0 0,-2 10 0,3-16-43,-1 1 1,1 0 0,0-1-1,0 1 1,0-1 0,1 1-1,-1 0 1,0-1 0,1 1-1,-1-1 1,1 1 0,-1 0-1,1-1 1,0 0 0,0 1 0,-1-1-1,1 1 1,0-1 0,0 0-1,0 0 1,1 1 0,-1-1-1,2 1 1,0 0 8,0-1-1,0 1 1,0-1 0,0 0 0,0 0 0,1 0 0,-1 0-1,0-1 1,0 1 0,1-1 0,3 0 0,4 0 62,0-1 0,0-1 1,0 1-1,0-2 0,-1 0 1,16-5-1,-7-1 41,0-1-1,-1-1 1,0-1 0,-1 0-1,0-1 1,-1-1-1,26-28 1,-35 35-107,-1 0 1,0 0 0,0-1-1,-1 1 1,0-1-1,-1 0 1,1-1 0,-2 1-1,1-1 1,-1 0-1,0 1 1,-1-1 0,0-1-1,-1 1 1,1 0-1,-2 0 1,1-1 0,-1 1-1,-1 0 1,-2-12-1,3 19-14,-1 0-1,0 0 0,0 0 1,0-1-1,0 1 1,0 0-1,0 0 0,-1 1 1,1-1-1,-1 0 0,1 0 1,-1 1-1,0-1 1,1 1-1,-1-1 0,0 1 1,0 0-1,0 0 0,-4-2 1,0 1-5,0 0-1,1 1 1,-1 0 0,0 0 0,0 0-1,1 0 1,-13 2 0,6 0-2,-1 0 0,0 1 1,0 1-1,1 0 0,-1 1 0,-20 9 0,-19 20 47,49-31-181,1 1 0,-1-1 0,1 0 0,-1 1 0,1 0 0,0-1 0,0 1 0,0 0 0,0 0 0,1 0-1,-1 0 1,1 0 0,0 1 0,0-1 0,-1 5 0,2-8-18,0 1 0,0 0 0,0 0 0,0-1 0,0 1 0,0 0 0,0-1 0,0 1 0,0 0 0,0 0 0,0-1 0,0 1 0,1 0 0,-1-1 0,0 1 0,1 0 0,-1-1 0,0 1 0,1-1 0,-1 1 0,1-1 0,-1 1 0,1-1 0,-1 1 0,1-1 0,-1 1 0,1-1 0,0 1 0,-1-1 0,1 0 0,1 1 0,23 2-5170,-21-2 4644,24-1-6562</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59.796"/>
    </inkml:context>
    <inkml:brush xml:id="br0">
      <inkml:brushProperty name="width" value="0.025" units="cm"/>
      <inkml:brushProperty name="height" value="0.025" units="cm"/>
    </inkml:brush>
  </inkml:definitions>
  <inkml:trace contextRef="#ctx0" brushRef="#br0">107 1 9577,'0'0'16373,"-8"10"-14990,-7 9-775,1 0 1,-21 40-1,30-47-554,-1-1-1,2 1 0,-1 0 1,2 0-1,-1 1 1,2-1-1,0 1 0,-1 18 1,3-28-63,0 0 0,1-1 0,-1 1 0,1-1 0,0 1 0,0 0 0,0-1 0,0 0 0,0 1 0,0-1 0,1 1 0,-1-1 0,1 0 0,-1 0 0,1 0 0,0 0 0,0 0 0,0 0 0,0-1 0,0 1 0,1-1 0,-1 1 0,0-1 0,1 0 0,-1 0 0,1 0 1,-1 0-1,1 0 0,-1-1 0,1 1 0,0-1 0,3 1 0,13 1-604,1 0 1,-1-1-1,30-3 0,-21 1-847,-11 2 452,-10-1-26,-1 0 0,1 0 1,0 0-1,0-1 0,0 0 0,-1 0 1,10-3-1,-4-3-5767</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2:00.139"/>
    </inkml:context>
    <inkml:brush xml:id="br0">
      <inkml:brushProperty name="width" value="0.025" units="cm"/>
      <inkml:brushProperty name="height" value="0.025" units="cm"/>
    </inkml:brush>
  </inkml:definitions>
  <inkml:trace contextRef="#ctx0" brushRef="#br0">1 38 13325,'0'0'7879,"69"8"-6181,-18-8-129,14 0-224,10-3-127,10-4-322,2-2-543,0 1-257,-5 0-96,-10 4-577,-13 1-1312,-16 1-258,-11 1-1504,-14 0-2627</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2:00.579"/>
    </inkml:context>
    <inkml:brush xml:id="br0">
      <inkml:brushProperty name="width" value="0.025" units="cm"/>
      <inkml:brushProperty name="height" value="0.025" units="cm"/>
    </inkml:brush>
  </inkml:definitions>
  <inkml:trace contextRef="#ctx0" brushRef="#br0">225 166 4068,'0'0'23072,"-9"-2"-22490,0-1-511,0 2-1,-1-1 1,0 2-1,1-1 1,-1 1 0,0 0-1,1 1 1,-1 0-1,1 1 1,-1 0-1,-11 4 1,16-4-1,0-1 1,0 1-1,0 0 1,0 0 0,1 1-1,-1 0 1,1 0-1,0 0 1,-1 0-1,1 0 1,1 1-1,-1 0 1,0 0 0,1 0-1,0 0 1,0 0-1,0 1 1,1-1-1,-1 1 1,1 0-1,0 0 1,0 0 0,1 0-1,-2 6 1,3-10-56,0 0 0,0 0 0,0 0 0,0 0 0,0 1 0,0-1 0,0 0 0,0 0 0,0 0 0,0 0 0,1 0 0,-1 1 0,0-1 0,1 0 0,-1 0 0,1 0 0,0 0 0,-1 0 0,1 0 0,0 0 0,-1 0 0,1 0 0,0-1 0,0 1 0,1 1 0,1-1 29,-1 1 0,1-1 0,0 0 0,-1 0 0,1-1 0,0 1 0,0-1 0,-1 1 0,1-1 0,5 0 0,2 0 97,0-1 1,1 0 0,-1-1 0,0 0-1,11-4 1,-4-1-78,0 0 0,-1-1 0,0-1-1,-1 0 1,0-1 0,27-24 0,-35 29-48,-1-1-1,0 0 0,0-1 1,-1 1-1,0-1 1,0 0-1,0 0 1,-1-1-1,0 0 1,0 1-1,-1-1 1,0 0-1,-1-1 1,0 1-1,0 0 1,1-14-1,-3 19-15,0 1 0,0-1 0,0 1 0,-1-1 0,1 1 0,-1-1 0,1 1 0,-1-1 0,0 1 0,0-1 0,0 1 0,0 0 0,-1 0 0,1 0 0,-1 0 0,1 0 0,-1 0 0,0 0 0,0 0 0,-2-2 0,0 2 0,0-1 0,0 1 0,0 0 0,0 1 0,-1-1 0,1 1 0,0 0 0,-1 0 0,1 0 0,-1 0 0,-4 1 0,1-1 0,0 1 0,0 1 0,0 0 0,0 0 0,0 0 0,0 1 0,0 0 0,0 0 0,0 1 0,1 0 0,0 1 0,-14 8 0,19-11-80,0 1-1,0-1 1,0 1 0,0 0 0,0 0-1,0-1 1,1 1 0,-1 1 0,1-1-1,0 0 1,-1 0 0,1 1 0,0-1-1,0 0 1,0 1 0,1-1-1,-1 1 1,0-1 0,1 1 0,-1 3-1,2-4-19,0 0-1,-1-1 1,1 1-1,0 0 1,0-1-1,0 1 1,0-1-1,0 1 1,0-1-1,0 1 1,0-1-1,1 0 1,-1 1-1,1-1 1,-1 0-1,1 0 0,-1 0 1,1 0-1,-1-1 1,1 1-1,0 0 1,0-1-1,-1 1 1,1-1-1,0 1 1,0-1-1,3 0 1,62 8-5726,-22-7-1182,-4-1-4389</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2:00.922"/>
    </inkml:context>
    <inkml:brush xml:id="br0">
      <inkml:brushProperty name="width" value="0.025" units="cm"/>
      <inkml:brushProperty name="height" value="0.025" units="cm"/>
    </inkml:brush>
  </inkml:definitions>
  <inkml:trace contextRef="#ctx0" brushRef="#br0">102 82 12844,'0'0'14446,"-27"63"-12781,5-32-832,3-2-513,2-2-223,7-3-33,4-7-64,6-5 32,3-7 0,12-5-321,1 0-736,4-5-1569,-2-11-1762,-2-7-3716</inkml:trace>
  <inkml:trace contextRef="#ctx0" brushRef="#br0" timeOffset="1">63 6 13805,'0'0'15054,"45"-6"-19570,-18 6-3235</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2:01.702"/>
    </inkml:context>
    <inkml:brush xml:id="br0">
      <inkml:brushProperty name="width" value="0.025" units="cm"/>
      <inkml:brushProperty name="height" value="0.025" units="cm"/>
    </inkml:brush>
  </inkml:definitions>
  <inkml:trace contextRef="#ctx0" brushRef="#br0">0 8 14125,'0'0'8873,"59"2"-7176,-12-2-287,11 0-545,10-1-577,3-3-224,-7 4-288,-5-2-1314,-15 0-992,-12 1-1122,-18 1 289</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2:02.076"/>
    </inkml:context>
    <inkml:brush xml:id="br0">
      <inkml:brushProperty name="width" value="0.025" units="cm"/>
      <inkml:brushProperty name="height" value="0.025" units="cm"/>
    </inkml:brush>
  </inkml:definitions>
  <inkml:trace contextRef="#ctx0" brushRef="#br0">0 43 12620,'0'0'8392,"70"13"-7143,-17-13-865,6-5-320,1-2 1,-2-4-1251,-6-4-3074,-10-3-11819</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2:03.340"/>
    </inkml:context>
    <inkml:brush xml:id="br0">
      <inkml:brushProperty name="width" value="0.025" units="cm"/>
      <inkml:brushProperty name="height" value="0.025" units="cm"/>
    </inkml:brush>
  </inkml:definitions>
  <inkml:trace contextRef="#ctx0" brushRef="#br0">77 50 5541,'0'0'3401,"-8"-4"-2430,-6-2-343,0-2-1,0 0 0,-13-11 0,35 30 4446,-6-8-5002,0 0-1,1 0 0,-1-1 1,0 1-1,1 0 1,0-1-1,-1 1 1,5 1-1,4 2 81,0-1-1,0-1 1,1 0-1,0 0 1,-1-1-1,1-1 1,25 2-1,91-4 1307,-77-1-813,450-30 550,-219 10-1145,538 0 144,-819 21-108,-65 3 17,-14-1-4720,40-1-1073</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2:14.738"/>
    </inkml:context>
    <inkml:brush xml:id="br0">
      <inkml:brushProperty name="width" value="0.025" units="cm"/>
      <inkml:brushProperty name="height" value="0.025" units="cm"/>
    </inkml:brush>
  </inkml:definitions>
  <inkml:trace contextRef="#ctx0" brushRef="#br0">552 76 5061,'0'0'12694,"-2"-9"-12427,1 0-96,1 6-65,0 0 1,0 0 0,-1 0 0,1 0 0,-1 0 0,0 0-1,0 0 1,0 0 0,0 0 0,0 1 0,-3-6-1,2 7 62,1 0-1,-1 0 0,1 0 0,-1 0 0,1 0 0,-1 0 0,0 0 0,1 0 0,-1 1 1,0-1-1,1 1 0,-1-1 0,0 1 0,0 0 0,0-1 0,0 1 0,-2 0 0,-39 2 397,25-1-132,-64-5 630,57 1-895,-1 2 0,1 1 0,-50 6 0,42-1-119,28-5-50,0 0-1,0 1 0,-1 0 1,1 0-1,0 0 0,0 0 0,0 1 1,0 0-1,0 0 0,0 1 1,0-1-1,1 1 0,-1 0 1,1 0-1,-4 4 0,-2 4 19,1-1 1,0 1-1,0 0 0,1 1 1,1 0-1,0 0 0,1 1 1,0 0-1,1 0 0,1 0 1,0 1-1,0-1 0,1 1 1,1 0-1,1 0 0,-1 28 0,4 5 43,3-1 0,1 1 0,21 81 0,-24-116-27,1-1 0,0 1 0,0 0 0,1-1 0,1 0 1,0 0-1,0-1 0,1 0 0,1 0 0,14 16 0,-15-20-10,-1 0 0,1-1-1,0 0 1,0 0-1,1-1 1,-1 0 0,1 0-1,0 0 1,0-1-1,1-1 1,-1 1 0,0-1-1,1-1 1,0 1-1,16-1 1,-14-1-12,-1 0 1,0 0-1,1-1 0,-1-1 1,0 0-1,0 0 0,0-1 1,0 0-1,-1-1 0,1 0 1,-1 0-1,0-1 0,0 0 1,0-1-1,13-11 0,-9 8-1,-1 0-1,0-1 0,-1 0 0,0-1 0,-1 0 1,0-1-1,0 0 0,-1 0 0,-1-1 0,0 0 1,-1 0-1,-1-1 0,0 0 0,6-19 0,14-46 235,-17 60 134,-2 0 0,-1-1 0,0 1 0,-1-1 0,-2 0 0,0-1 0,0 1 0,-2-36 0,-3 49-260,-1-1-1,1 1 1,-1 0 0,0 0 0,-1 0-1,0 0 1,0 0 0,0 1 0,-7-7 0,3 2-116,-1 1 0,0 1 1,0 0-1,-19-14 0,6 15-1761,-2 7-6863,19 1 5601,-7 0-6288</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12.356"/>
    </inkml:context>
    <inkml:brush xml:id="br0">
      <inkml:brushProperty name="width" value="0.025" units="cm"/>
      <inkml:brushProperty name="height" value="0.025" units="cm"/>
    </inkml:brush>
  </inkml:definitions>
  <inkml:trace contextRef="#ctx0" brushRef="#br0">1 13 10890,'0'0'19251,"51"19"-18130,-10-19-673,5 0-352,0-4-96,-4-1-544,-4 0-1410,-7 0-2050,-6-1-1858,-6 0-5444</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33.010"/>
    </inkml:context>
    <inkml:brush xml:id="br0">
      <inkml:brushProperty name="width" value="0.025" units="cm"/>
      <inkml:brushProperty name="height" value="0.025" units="cm"/>
    </inkml:brush>
  </inkml:definitions>
  <inkml:trace contextRef="#ctx0" brushRef="#br0">0 58 13613,'0'0'16047,"86"-30"-14285,-35 21-737,8-1-705,0 6-320,-4 0-96,-9 4-1794,-6 0-2178,-7 0-3555,-6 0-9257</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12.793"/>
    </inkml:context>
    <inkml:brush xml:id="br0">
      <inkml:brushProperty name="width" value="0.025" units="cm"/>
      <inkml:brushProperty name="height" value="0.025" units="cm"/>
    </inkml:brush>
  </inkml:definitions>
  <inkml:trace contextRef="#ctx0" brushRef="#br0">0 268 18225,'0'0'8515,"10"0"-6940,-1-1-1402,0 0 0,0-1 0,0-1 0,0 1 0,0-1 0,-1-1 1,1 0-1,-1 0 0,0-1 0,0 0 0,-1 0 0,1 0 0,8-10 0,22-20-87,56-66-1,-34 34-79,-60 66-3,0 1 1,0 0 0,0 0-1,0-1 1,0 1 0,0 0 0,0 0-1,0-1 1,0 1 0,0 0 0,1 0-1,-1 0 1,0-1 0,0 1-1,0 0 1,1 0 0,-1 0 0,0-1-1,0 1 1,0 0 0,1 0-1,-1 0 1,0 0 0,0 0 0,0 0-1,1 0 1,-1 0 0,0-1 0,0 1-1,1 0 1,-1 0 0,0 0-1,1 0 1,-1 0 0,0 0 0,0 0-1,1 0 1,-1 1 0,0-1-1,0 0 1,1 0 0,-1 0 0,0 0-1,0 0 1,0 0 0,1 0 0,-1 1-1,0-1 1,0 0 0,0 0-1,1 0 1,-1 19 244,-10 23 223,-15 16 32,17-44-451,2 1 0,0 0 0,0 0 0,1 0 0,1 0 0,1 1 0,-3 21 0,7-36-145,0-1 0,0 1 1,0 0-1,0 0 0,0 0 0,0-1 1,0 1-1,1 0 0,-1-1 1,0 1-1,0-1 0,1 0 1,-1 1-1,0-1 0,0 0 0,1 0 1,-1 0-1,0 0 0,1 0 1,-1 0-1,0 0 0,1 0 1,-1 0-1,3-1 0,38-5-4844,-4-10-1651,5-5-2193</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13.118"/>
    </inkml:context>
    <inkml:brush xml:id="br0">
      <inkml:brushProperty name="width" value="0.025" units="cm"/>
      <inkml:brushProperty name="height" value="0.025" units="cm"/>
    </inkml:brush>
  </inkml:definitions>
  <inkml:trace contextRef="#ctx0" brushRef="#br0">181 0 15022,'0'0'4581,"-10"3"-578,0 1-3526,0 0-1,0 1 1,0 0-1,1 0 1,0 1 0,0 1-1,0-1 1,1 1-1,0 1 1,1 0-1,-1 0 1,1 0-1,1 1 1,-7 11-1,7-11-348,1 1-1,0 0 0,1 0 0,0 0 0,0 0 1,-3 20-1,6-28-125,1 0-1,0 0 1,-1 1 0,1-1-1,0 0 1,0 0 0,0 0 0,0 0-1,1 0 1,-1 0 0,0 1-1,1-1 1,0 0 0,-1 0 0,1 0-1,0 0 1,0-1 0,0 1 0,0 0-1,0 0 1,1 0 0,-1-1-1,0 1 1,1-1 0,0 1 0,-1-1-1,1 0 1,0 1 0,-1-1-1,1 0 1,0 0 0,0 0 0,0 0-1,0-1 1,0 1 0,0 0-1,0-1 1,0 0 0,1 1 0,2-1-1,1 1 3,1-1 0,0 0 0,0 0 0,0 0 0,0-1 0,0 0 0,0 0 0,-1-1 0,1 0 0,-1 0 0,1-1 0,-1 1 0,0-1-1,1-1 1,-2 1 0,1-1 0,9-8 0,-9 6 32,0 0-1,-1-1 1,1 1-1,-2-1 1,1 0-1,-1 0 1,0-1-1,0 1 1,-1-1-1,0 0 1,-1 0-1,0 0 1,0 0-1,1-14 1,-2 16-4,0-1 0,0 1 0,-1-1 0,0 1 0,-1-1 0,1 1 0,-1-1 0,-1 1 0,-1-8 0,2 12-28,0 0-1,0 1 1,0-1 0,-1 1 0,1-1-1,0 1 1,-1-1 0,1 1 0,-1 0 0,0-1-1,1 1 1,-1 0 0,0 0 0,0 0-1,1 1 1,-1-1 0,0 0 0,0 1-1,0-1 1,0 1 0,0-1 0,0 1 0,0 0-1,0 0 1,0 0 0,0 0 0,0 0-1,0 1 1,0-1 0,0 1 0,0-1-1,0 1 1,-2 1 0,-1-1-80,1 1 0,-1 0-1,1 0 1,0 0 0,0 1 0,0-1 0,0 1 0,0 0-1,0 0 1,1 0 0,0 1 0,-1-1 0,1 1 0,1 0-1,-1 0 1,0 0 0,1 0 0,0 1 0,0-1-1,0 0 1,1 1 0,-1 0 0,1-1 0,0 1 0,-1 9-1,2-13-118,0-1-1,0 1 1,0 0-1,1 0 1,-1 0-1,0 0 1,0 0-1,0 0 1,1 0-1,-1 0 1,0 0-1,1-1 1,-1 1-1,1 0 1,-1 0-1,1 0 1,-1-1-1,1 1 1,0 0-1,-1-1 1,1 1-1,0 0 1,-1-1-1,1 1 1,0-1-1,0 1 1,0-1-1,1 1 1,30 3-7364,-30-4 6828,32 0-10138</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13.479"/>
    </inkml:context>
    <inkml:brush xml:id="br0">
      <inkml:brushProperty name="width" value="0.025" units="cm"/>
      <inkml:brushProperty name="height" value="0.025" units="cm"/>
    </inkml:brush>
  </inkml:definitions>
  <inkml:trace contextRef="#ctx0" brushRef="#br0">236 36 18385,'-13'3'3994,"-9"3"-2807,1 1 1,0 2 0,0 0 0,-20 12 0,34-18-1024,0 1-1,1-1 1,-1 2 0,1-1 0,0 1 0,1 0 0,-1 0 0,1 1 0,0 0 0,0-1 0,0 2 0,1-1 0,0 0 0,0 1 0,1 0 0,0 0 0,0 0-1,-2 9 1,5-14-160,0 0-1,0 1 1,0-1-1,0 1 1,0-1-1,1 0 0,-1 1 1,1-1-1,0 0 1,-1 1-1,1-1 1,0 0-1,0 0 1,0 0-1,1 0 0,-1 0 1,0 0-1,1 0 1,0 0-1,-1-1 1,1 1-1,0 0 1,0-1-1,0 1 0,0-1 1,0 0-1,0 0 1,0 0-1,0 0 1,0 0-1,1 0 1,-1-1-1,0 1 0,1-1 1,-1 1-1,4-1 1,12 3-25,0-1 1,1-1-1,31-2 0,-35 1-66,-6-1 76,1-1 0,-1 1 0,0-1 0,1-1 0,-1 0 1,0 0-1,-1-1 0,1 0 0,-1-1 0,1 1 0,-1-2 0,-1 1 1,1-1-1,10-11 0,-13 12 64,0 0 1,0 0-1,-1 0 1,0 0-1,0-1 1,0 0-1,-1 0 1,0 0-1,0 0 1,0 0-1,-1-1 1,0 1-1,0-1 1,-1 0-1,1 1 1,-2-1-1,1 0 1,-1 0-1,0 0 1,0 1-1,-2-11 1,0 13-42,0 1-1,1-1 1,-2 1-1,1 0 1,0 0-1,-1 0 1,1 0 0,-1 0-1,0 0 1,0 0-1,0 1 1,0 0-1,0 0 1,-1-1-1,1 2 1,0-1 0,-1 0-1,0 1 1,1 0-1,-1-1 1,0 2-1,0-1 1,-6 0 0,3-1-6,0 1 1,0 0-1,0 1 1,-1-1-1,1 2 1,0-1 0,0 1-1,0 0 1,0 0-1,0 1 1,0 0-1,-9 4 1,14-5-177,0 0 0,1 0-1,-1 1 1,0-1 0,1 1 0,-1-1 0,1 1-1,-1 0 1,1 0 0,0-1 0,-1 3 0,1-1-298,0-1 0,0 0 1,0 1-1,0-1 1,1 1-1,-1-1 1,1 1-1,-1-1 0,1 0 1,0 1-1,0 0 1,0-1-1,1 0 0,-1 1 1,1 3-1,6 5-7400</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13.807"/>
    </inkml:context>
    <inkml:brush xml:id="br0">
      <inkml:brushProperty name="width" value="0.025" units="cm"/>
      <inkml:brushProperty name="height" value="0.025" units="cm"/>
    </inkml:brush>
  </inkml:definitions>
  <inkml:trace contextRef="#ctx0" brushRef="#br0">162 102 3683,'0'0'27515,"-11"-4"-26346,5 2-1010,4 0-151,-1 1 0,1 0 0,0 0 0,0 0 0,-1 0 0,1 0 0,-1 1 0,1-1 0,0 1 0,-1-1 0,1 1 0,-1 0 0,1 0 0,-1 0 0,1 0 0,-1 1 1,1-1-1,-1 1 0,1-1 0,-1 1 0,1 0 0,0 0 0,0 0 0,-1 0 0,1 0 0,0 1 0,0-1 0,0 1 0,-2 2 0,-4 3-8,1 1 0,1 0 0,-1 1 0,1 0 0,1 0 0,0 0 0,0 1 0,0 0 0,2-1 0,-1 1 0,1 1 0,0-1 0,1 0 0,1 1 0,-2 16 0,3-25 0,1 1 0,-1-1 0,0 0 0,0 0 0,1 0 0,-1 0 0,1 1 0,0-1 0,0 0 0,0 0 0,0 0 0,0 0 0,0 0 0,0-1 0,1 1 0,-1 0 0,1-1 0,-1 1 0,1-1 0,2 3 0,0-2 0,0 0 0,0 0 0,0 0 0,0 0 0,1 0 0,-1-1 0,1 0 0,-1 0 0,8 0 0,0 0 0,0-1 0,0 0 0,-1-1 0,1 0 0,0-1 0,-1-1 0,17-4 0,-17 2 0,0-1 0,0 1 0,-1-2 0,0 1 0,0-2 0,0 1 0,-1-1 0,0 0 0,0-1 0,-1 0 0,7-11 0,-10 13 0,0 1 0,-1-1 0,0-1 0,0 1 0,-1-1 0,1 1 0,-2-1 0,1 0 0,-1 0 0,0 0 0,-1 0 0,0 0 0,0-1 0,-1 1 0,0 0 0,0-1 0,-2-8 0,0 13-38,1 0 1,0 1-1,-1-1 0,0 1 0,1-1 1,-1 1-1,-1 0 0,1 0 1,0 0-1,-1 0 0,0 0 0,1 0 1,-1 1-1,0-1 0,-1 1 1,1 0-1,0 0 0,-1 0 0,1 1 1,-1-1-1,1 1 0,-1-1 1,0 1-1,1 0 0,-1 1 0,-5-1 1,-3-1-616,0 1 0,-1 0 0,1 1 1,-1 1-1,1 0 0,-1 0 0,-12 4 0,-16 8-10178</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24.155"/>
    </inkml:context>
    <inkml:brush xml:id="br0">
      <inkml:brushProperty name="width" value="0.025" units="cm"/>
      <inkml:brushProperty name="height" value="0.025" units="cm"/>
    </inkml:brush>
  </inkml:definitions>
  <inkml:trace contextRef="#ctx0" brushRef="#br0">160 243 8456,'0'0'14921,"-1"-9"-13042,-7-25-272,8 33-1568,-1 0 1,1 0 0,-1 0-1,1 0 1,-1 0 0,0 1 0,1-1-1,-1 0 1,0 1 0,1-1-1,-1 0 1,0 1 0,0-1-1,0 1 1,0-1 0,0 1-1,1-1 1,-1 1 0,0 0-1,0-1 1,0 1 0,0 0 0,0 0-1,0 0 1,0 0 0,0 0-1,0 0 1,0 0 0,0 0-1,0 0 1,0 0 0,0 1-1,0-1 1,0 0 0,0 1-1,0-1 1,0 0 0,1 1 0,-1-1-1,0 1 1,0 0 0,0-1-1,1 1 1,-1 0 0,0-1-1,1 1 1,-1 0 0,0 0-1,1 0 1,-1-1 0,1 1-1,-1 2 1,-1 1 18,1 0 0,-1 0-1,1 0 1,1 0 0,-1 0 0,0 0 0,1 0-1,0 1 1,0-1 0,0 0 0,0 0-1,1 0 1,0 1 0,0-1 0,0 0 0,0 0-1,1 0 1,2 6 0,-2-7-2,0-1-1,0 0 1,0 1 0,1-1 0,-1 0-1,0-1 1,1 1 0,-1 0 0,1-1-1,0 1 1,-1-1 0,1 0 0,0 0-1,0 0 1,0 0 0,0 0 0,0-1-1,0 1 1,0-1 0,0 0-1,0 0 1,0 0 0,0 0 0,0-1-1,0 1 1,0-1 0,3-1 0,2 0-18,-1-1 0,0 0 0,0-1 0,0 0 0,0 0 0,0 0 0,-1-1 0,0 0 0,0 0 0,0 0 0,-1-1 0,0 0 1,0 0-1,0 0 0,-1-1 0,0 0 0,0 1 0,5-14 0,-7 15-23,1 0 1,-1 0 0,0-1-1,-1 1 1,1-1-1,-1 1 1,0-1-1,0 0 1,-1 1-1,0-1 1,0 0-1,0 1 1,0-1-1,-1 0 1,0 1-1,-1-1 1,1 1-1,-1-1 1,0 1-1,0 0 1,0-1-1,-1 1 1,0 0-1,0 1 1,0-1-1,-6-5 1,2 4-14,0 1 1,0-1-1,-1 1 1,0 1-1,0 0 0,0 0 1,0 1-1,-1-1 1,1 2-1,-1-1 0,0 1 1,0 1-1,0 0 1,-14 0-1,16 0-11,0 1-1,-1 1 1,1-1-1,0 2 1,0-1-1,0 1 1,0-1-1,0 2 1,0-1-1,0 1 1,1 0-1,-1 1 1,1-1-1,0 1 1,0 1-1,0-1 1,1 1-1,-7 7 1,10-9-224,0-1 1,0 1-1,0 0 0,0 0 1,1 1-1,0-1 0,-1 0 1,1 0-1,-1 5 0,2-6-82,0-1 0,0 0-1,-1 0 1,1 0 0,0 1-1,0-1 1,0 0-1,0 0 1,1 0 0,-1 1-1,0-1 1,0 0 0,1 0-1,-1 0 1,1 0 0,-1 0-1,1 1 1,-1-1 0,1 0-1,0 0 1,-1 0 0,1-1-1,0 1 1,0 0-1,0 0 1,0 0 0,0 0-1,0-1 1,1 2 0,20 6-6107</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24.593"/>
    </inkml:context>
    <inkml:brush xml:id="br0">
      <inkml:brushProperty name="width" value="0.025" units="cm"/>
      <inkml:brushProperty name="height" value="0.025" units="cm"/>
    </inkml:brush>
  </inkml:definitions>
  <inkml:trace contextRef="#ctx0" brushRef="#br0">109 0 13741,'0'0'14104,"0"10"-12849,1 0-964,-1-1 0,-1 0 1,0 1-1,0-1 1,-1 0-1,0 0 1,-1 0-1,0 0 1,-7 16-1,-16 19 20,18-32-266,0 0-1,1 0 0,1 0 0,0 1 0,0 0 0,1 0 1,1 0-1,0 1 0,-2 21 0,6-33-44,0 0 0,1-1 0,-1 1 0,1-1 0,0 1 0,-1-1 0,1 1 0,0-1 0,0 1 0,0-1 0,0 0 0,0 0 0,0 1 0,1-1 0,-1 0 0,0 0 0,0 0 0,1 0 0,-1-1 0,1 1 0,-1 0 0,1 0 0,-1-1 0,1 1 0,-1-1 0,1 0 0,0 1 0,-1-1 0,1 0 0,0 0 0,-1 0 0,3 0 0,66 0 0,-55-1 0,-6 0-471,0 1 0,1-1 0,-1-1 0,0 1-1,0-2 1,0 1 0,0-1 0,0-1 0,-1 1 0,1-2 0,11-7 0,-16 6-3907,-4 0-1702</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25.091"/>
    </inkml:context>
    <inkml:brush xml:id="br0">
      <inkml:brushProperty name="width" value="0.025" units="cm"/>
      <inkml:brushProperty name="height" value="0.025" units="cm"/>
    </inkml:brush>
  </inkml:definitions>
  <inkml:trace contextRef="#ctx0" brushRef="#br0">0 42 14382,'0'0'8279,"14"3"-6165,24 4-1196,0-2 0,0-2 0,1-1 0,-1-2 0,46-6 0,205-38-794,-250 38-172,-5 1-1217,-27 5-3789,0-1-4861,-16 1-3890</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27.383"/>
    </inkml:context>
    <inkml:brush xml:id="br0">
      <inkml:brushProperty name="width" value="0.025" units="cm"/>
      <inkml:brushProperty name="height" value="0.025" units="cm"/>
    </inkml:brush>
  </inkml:definitions>
  <inkml:trace contextRef="#ctx0" brushRef="#br0">140 218 4132,'0'0'21418,"-9"-3"-20137,6 2-1208,-3-1 117,1 0 1,-1 1-1,1-1 1,-1 1-1,1 0 1,-12 0-1,15 1-128,0 1 0,-1-1-1,1 1 1,0-1 0,0 1 0,-1 0 0,1 0 0,0 0-1,0 0 1,0 0 0,0 0 0,0 1 0,1-1 0,-1 0-1,0 1 1,1 0 0,-1-1 0,1 1 0,-1 0 0,1 0 0,0 0-1,-1 0 1,1 0 0,-1 2 0,0 1 34,0 0 0,1-1 0,-1 1 0,1 0 0,0 0 0,0 0 0,0 0 0,1 0 0,-1 0 0,1 0 0,0 0 0,1 0 0,1 9 0,-1-12-74,0 0 1,-1 0-1,1-1 1,0 1-1,0 0 1,0-1-1,0 1 1,0-1-1,1 1 0,-1-1 1,0 0-1,1 0 1,-1 1-1,1-1 1,-1 0-1,1 0 1,-1 0-1,1 0 0,0-1 1,0 1-1,-1 0 1,1-1-1,0 1 1,0-1-1,0 0 1,0 0-1,-1 1 1,1-1-1,0 0 0,0-1 1,0 1-1,0 0 1,0 0-1,0-1 1,-1 1-1,1-1 1,0 0-1,0 1 1,1-2-1,3-1 8,1 0 1,-1 0-1,-1-1 0,1 0 1,0 0-1,-1 0 0,0-1 1,0 1-1,0-1 0,0-1 1,-1 1-1,0-1 0,0 1 1,5-11-1,-1 0 27,-1 1 1,0-1-1,-1 0 1,7-31-1,-11 38-57,0-1 0,-1 0 0,0 0 0,-1 1 0,1-1 0,-2 0 0,0 0 0,-2-11 0,3 18 0,-1 0 0,0 0 0,0 1 0,-1-1 0,1 0 0,-1 0 0,1 1 0,-1-1 0,0 1 0,0 0 0,0-1 0,0 1 0,0 0 0,0 0 0,-1 0 0,1 0 0,-1 1 0,1-1 0,-1 1 0,0-1 0,1 1 0,-1 0 0,0 0 0,0 0 0,0 1 0,0-1 0,0 1 0,0-1 0,0 1 0,-4 0 0,-5 0 1,0 0 0,-1 1 0,1 0 0,-13 4 0,21-5-2,0 1-1,0 0 0,0 1 1,0-1-1,0 1 0,0 0 1,1 0-1,-1 0 0,1 0 1,-1 1-1,1-1 0,0 1 1,0 0-1,0 0 0,-5 6 1,8-8-85,0-1 1,-1 0 0,1 1-1,0-1 1,0 0 0,-1 1-1,1-1 1,0 0 0,0 1-1,0-1 1,0 1 0,0-1-1,-1 0 1,1 1 0,0-1 0,0 1-1,0-1 1,0 0 0,0 1-1,0-1 1,0 1 0,1-1-1,-1 0 1,0 1 0,0-1-1,0 1 1,0-1 0,0 0-1,1 1 1,-1-1 0,0 0-1,0 1 1,0-1 0,1 0-1,-1 1 1,0-1 0,1 0-1,-1 0 1,0 1 0,1-1-1,-1 0 1,0 0 0,1 0 0,-1 1-1,0-1 1,1 0 0,-1 0-1,0 0 1,1 0 0,-1 0-1,1 0 1,25 2-5457,-20-2 3910,19 0-5121</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27.790"/>
    </inkml:context>
    <inkml:brush xml:id="br0">
      <inkml:brushProperty name="width" value="0.025" units="cm"/>
      <inkml:brushProperty name="height" value="0.025" units="cm"/>
    </inkml:brush>
  </inkml:definitions>
  <inkml:trace contextRef="#ctx0" brushRef="#br0">15 0 17489,'0'0'9059,"-3"11"-6988,-1 9-1183,1 1-1,0 0 1,1 34-1,2-53-903,0-1 0,0 0 0,1 0-1,-1 0 1,0 1 0,0-1 0,1 0 0,-1 0-1,0 0 1,1 0 0,0 0 0,-1 0 0,1 0-1,-1 0 1,1 0 0,0 0 0,0 0 0,0 0-1,-1 0 1,1-1 0,0 1 0,0 0 0,0-1-1,0 1 1,0 0 0,0-1 0,1 1 0,-1-1 0,0 0-1,0 1 1,0-1 0,0 0 0,1 0 0,-1 0-1,0 0 1,0 0 0,0 0 0,0 0 0,1 0-1,-1 0 1,0 0 0,0-1 0,0 1 0,0 0-1,2-2 1,2 1-355,1-1-1,-1 0 0,0 0 1,0 0-1,0-1 1,-1 0-1,1 0 0,7-6 1,21-36-5093,-29 37 4769,1 1 0,0-1-1,1 1 1,0 0-1,6-6 1,-12 38 4309,-8 2-1717,-2-1 0,-20 42 0,-13 33-812,39-91-1165,1 1 0,1-1-1,0 1 1,0 0 0,1 0 0,0 0-1,2 18 1,-1-29-72,0 1-1,0 0 1,0-1-1,0 1 1,0 0 0,0-1-1,0 1 1,1 0-1,-1-1 1,0 1 0,0 0-1,1-1 1,-1 1-1,0 0 1,1-1 0,-1 1-1,1-1 1,-1 1-1,0-1 1,1 1 0,-1-1-1,1 1 1,0-1-1,-1 0 1,1 1 0,-1-1-1,1 0 1,0 1-1,-1-1 1,1 0 0,0 0-1,-1 1 1,1-1-1,0 0 1,-1 0 0,1 0-1,0 0 1,-1 0-1,1 0 1,0 0 0,0 0-1,19 0-6744</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28.119"/>
    </inkml:context>
    <inkml:brush xml:id="br0">
      <inkml:brushProperty name="width" value="0.025" units="cm"/>
      <inkml:brushProperty name="height" value="0.025" units="cm"/>
    </inkml:brush>
  </inkml:definitions>
  <inkml:trace contextRef="#ctx0" brushRef="#br0">1 0 16944,'0'0'15823,"48"44"-15823,-16-44 0,1 0 0,0-4-96,-5-4-1922,-4 3-1281,-12 1-1121,-9 2-353</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33.353"/>
    </inkml:context>
    <inkml:brush xml:id="br0">
      <inkml:brushProperty name="width" value="0.025" units="cm"/>
      <inkml:brushProperty name="height" value="0.025" units="cm"/>
    </inkml:brush>
  </inkml:definitions>
  <inkml:trace contextRef="#ctx0" brushRef="#br0">1 1 11179,'0'0'21268,"57"22"-20948,-6-21-320,11-1 0,1 0 0,2 0 0,-11 0-416,-12-2-4901,-12-6-4260</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28.477"/>
    </inkml:context>
    <inkml:brush xml:id="br0">
      <inkml:brushProperty name="width" value="0.025" units="cm"/>
      <inkml:brushProperty name="height" value="0.025" units="cm"/>
    </inkml:brush>
  </inkml:definitions>
  <inkml:trace contextRef="#ctx0" brushRef="#br0">1 20 8360,'0'0'18834,"62"19"-18162,-15-26-511,4-1-194,2-1-1600,-7 1-2339,-3 2-2498</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35.913"/>
    </inkml:context>
    <inkml:brush xml:id="br0">
      <inkml:brushProperty name="width" value="0.025" units="cm"/>
      <inkml:brushProperty name="height" value="0.025" units="cm"/>
    </inkml:brush>
  </inkml:definitions>
  <inkml:trace contextRef="#ctx0" brushRef="#br0">0 165 3940,'0'0'9038,"1"-10"-6492,0 8-2493,-1-2 280,0-1 1,1 0 0,0 1 0,0-1-1,0 0 1,0 1 0,1-1-1,0 1 1,0 0 0,0 0-1,0 0 1,1 0 0,-1 0-1,1 0 1,0 0 0,1 1-1,-1 0 1,0-1 0,7-3-1,8-3 168,2 0-1,-1 2 0,1 0 0,1 1 0,0 1 0,-1 1 1,2 0-1,-1 2 0,0 1 0,1 0 0,-1 2 0,27 2 1,-45-2-448,0 0 0,0 0 0,-1 0 0,1 0 0,0 1 0,-1-1 0,1 1 1,0 0-1,-1 0 0,1 0 0,-1 0 0,1 0 0,-1 0 0,0 1 0,0-1 1,1 1-1,-1 0 0,0-1 0,0 1 0,0 0 0,-1 0 0,1 0 0,0 1 0,-1-1 1,1 0-1,-1 1 0,0-1 0,0 1 0,0-1 0,0 1 0,0-1 0,-1 1 1,1 0-1,0 5 0,-2-3 65,1 1 0,-1 0 0,0 0 0,0 0 0,0 0 0,-1-1 0,0 1 0,0 0 0,-1-1 0,1 0 0,-1 1 1,-1-1-1,1 0 0,-8 8 0,-20 18 39,-64 48 0,64-55-134,1 1 1,-42 45-1,68-65-23,0-1 0,1 1 0,0 0 0,0-1 0,0 2 0,0-1 0,1 0 0,0 0 0,0 1 0,-2 8 0,4-12 0,0 0 0,0 0 0,0 0 0,0 0 0,0 0 0,0 0 0,1 0 0,-1 0 0,1 1 0,-1-1 0,1 0 0,0-1 0,0 1 0,0 0 0,0 0 0,0 0 0,0 0 0,0-1 0,1 1 0,-1 0 0,1-1 0,-1 0 0,1 1 0,-1-1 0,1 0 0,0 1 0,0-1 0,0 0 0,0-1 0,3 2 0,24 8-691,0-2 0,0-1 0,1-2-1,-1-1 1,52 1 0,-77-5 418,60 3-8632</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40.657"/>
    </inkml:context>
    <inkml:brush xml:id="br0">
      <inkml:brushProperty name="width" value="0.025" units="cm"/>
      <inkml:brushProperty name="height" value="0.025" units="cm"/>
    </inkml:brush>
  </inkml:definitions>
  <inkml:trace contextRef="#ctx0" brushRef="#br0">190 208 2851,'0'0'21625,"-10"-8"-19644,3 3-1681,0-1-1,0 2 1,0-1 0,-1 1-1,1 0 1,-11-4-1,15 7-218,0 0 0,0 1 1,0-1-1,0 1 0,0-1 0,0 1 0,0 0 0,0 0 0,0 0 0,0 0 0,0 1 0,0-1 0,0 1 0,1 0 0,-1 0 0,0 0 0,0 0 0,0 0 0,1 0 0,-1 1 0,1 0 1,-1-1-1,1 1 0,-1 0 0,1 0 0,0 0 0,-2 3 0,-1 2 27,1-1 1,-1 1-1,2 0 0,-1 1 1,1-1-1,0 1 0,0 0 1,1-1-1,-2 16 1,3-21-87,0 0 0,1 0 0,0 0 0,-1 0 0,1 1 0,0-1 0,0 0 0,0 0 0,0 1 0,1-1 0,-1 0 0,0 0 0,1 0 0,0 1 0,0-1 0,-1 0 0,1 0 0,0 0 0,1 0 0,-1 0 0,0-1 0,0 1 0,1 0 0,-1 0 0,1-1 1,0 1-1,-1-1 0,1 0 0,0 1 0,0-1 0,0 0 0,0 0 0,0 0 0,0 0 0,0 0 0,0-1 0,0 1 0,4 0 0,3-1-22,0 0 0,0-1 0,1 0 0,-2-1 0,1 0 0,0 0 0,0-1 0,-1 0 0,1 0 0,-1-1 0,0 0 0,0 0 0,0-1 0,-1 0 0,12-10 0,5-6 0,-1-1 0,0-1 0,20-28 0,15-29 0,-53 72 0,-1-1 0,1 1 0,-1-1 0,-1 0 0,0 0 0,0-1 0,3-18 0,-36 63 0,21-21 0,0 1 0,1 0 0,1 0 0,1 1 0,0 0 0,1 0 0,1 1 0,0-1 0,1 1 0,1 0 0,0 0 0,2 22 0,0-38-195,1 1-1,-1-1 1,1 1-1,-1 0 1,1-1 0,0 1-1,0-1 1,0 0-1,0 1 1,0-1 0,0 0-1,0 1 1,0-1-1,0 0 1,1 0 0,2 2-1,-2-2-374,0 1-1,0-1 1,0 0-1,0 0 0,1 0 1,-1 0-1,0 0 1,1 0-1,-1 0 0,1-1 1,-1 1-1,1-1 1,-1 0-1,1 0 1,-1 0-1,1 0 0,-1 0 1,3-1-1,4-4-9321</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41.001"/>
    </inkml:context>
    <inkml:brush xml:id="br0">
      <inkml:brushProperty name="width" value="0.025" units="cm"/>
      <inkml:brushProperty name="height" value="0.025" units="cm"/>
    </inkml:brush>
  </inkml:definitions>
  <inkml:trace contextRef="#ctx0" brushRef="#br0">1 0 18898,'0'0'8573,"0"13"-6603,3 126 1356,-3-138-3372,1 1 0,-1-1 0,0 1 0,1-1 1,-1 1-1,1-1 0,-1 0 0,1 1 0,-1-1 0,1 0 0,0 1 0,0-1 1,0 0-1,0 0 0,0 0 0,0 0 0,0 0 0,0 0 0,0 0 0,1 0 1,-1 0-1,0-1 0,0 1 0,1 0 0,-1-1 0,1 1 0,-1-1 0,0 1 1,1-1-1,-1 0 0,1 0 0,-1 0 0,1 0 0,-1 0 0,1 0 0,-1 0 1,1 0-1,-1 0 0,3-1 0,1 0-305,0 0 0,0 0 0,0-1 0,0 0 0,0 1 0,-1-2 0,1 1 0,-1 0 0,1-1 0,5-4 0,-1-3-2658,-1 1-1,0-2 1,0 1-1,-1-1 1,10-21 0,1 0 3571,-21 39 8426,-1 5-5230,-11 28-1060,-8 1-543,8-14-394,-21 52 1,32-69-2249,2-1 1,-1 1 0,1-1 0,1 1-1,-2 17 1,4-22-6139</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41.391"/>
    </inkml:context>
    <inkml:brush xml:id="br0">
      <inkml:brushProperty name="width" value="0.025" units="cm"/>
      <inkml:brushProperty name="height" value="0.025" units="cm"/>
    </inkml:brush>
  </inkml:definitions>
  <inkml:trace contextRef="#ctx0" brushRef="#br0">0 1 14382,'0'0'8418,"16"3"-6448,36 6-408,0-3 0,68 0-1,126-11-592,-104 1-922,400 8-2214,-533-2 169,-10 3-4060,-5-2 832</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42.654"/>
    </inkml:context>
    <inkml:brush xml:id="br0">
      <inkml:brushProperty name="width" value="0.025" units="cm"/>
      <inkml:brushProperty name="height" value="0.025" units="cm"/>
    </inkml:brush>
  </inkml:definitions>
  <inkml:trace contextRef="#ctx0" brushRef="#br0">162 268 10282,'0'0'9523,"2"-9"-6597,6-28-326,-8 36-2496,0 0 0,0 0 0,-1 0 0,1 0 0,0 0 0,-1 0 0,1 0 0,-1 1 0,1-1 0,-1 0 0,1 0 0,-1 0 0,1 1 0,-1-1 0,0 0 0,0 1 0,1-1 0,-1 0 0,0 1 0,0-1 0,0 1 0,0-1 0,1 1 0,-1 0 1,0-1-1,0 1 0,0 0 0,0 0 0,0-1 0,0 1 0,0 0 0,0 0 0,0 0 0,0 0 0,0 0 0,-1 1 0,-36 2 702,32-1-758,-1 1 1,1 0 0,0 0-1,0 0 1,0 1 0,0 0 0,1 0-1,0 1 1,0-1 0,0 1-1,0 0 1,1 1 0,-1-1-1,2 1 1,-1 0 0,0 0-1,1 0 1,0 0 0,1 1-1,-1-1 1,1 1 0,1-1-1,-1 1 1,0 11 0,2-18-33,0 1 0,0-1 0,0 1 0,0 0 0,0-1 0,0 1 0,0 0 0,1-1 0,-1 1 1,0-1-1,0 1 0,1-1 0,-1 1 0,0-1 0,1 1 0,-1 0 0,0-1 0,1 0 0,-1 1 0,1-1 0,-1 1 0,1-1 0,-1 0 0,1 1 1,-1-1-1,1 0 0,-1 1 0,1-1 0,0 0 0,24 1 385,24-17 184,-24 1-578,0-1 0,-1-1 0,-1-1-1,0-1 1,-2-1 0,0-2 0,-1 1 0,-2-2 0,0-1 0,-1 0-1,-2-1 1,0-1 0,18-45 0,-68 155-7,-23 65 0,51-127 0,1 0 0,1 0 0,1 0 0,1 1 0,0 23 0,3-45-19,-1 0-1,1 0 1,0 0-1,0 0 1,0 0-1,0-1 1,0 1 0,1 0-1,-1 0 1,0 0-1,0 0 1,0 0-1,1 0 1,-1 0 0,1 0-1,-1-1 1,0 1-1,1 0 1,0 0-1,-1 0 1,1-1 0,-1 1-1,1 0 1,0-1-1,-1 1 1,1-1-1,0 1 1,0 0 0,0-1-1,-1 0 1,1 1-1,0-1 1,0 0-1,0 1 1,0-1 0,0 0-1,0 0 1,0 0-1,0 1 1,0-1-1,0 0 1,1-1 0,1 1-207,-1-1 0,1 1 1,0-1-1,-1 0 1,1 0-1,-1 0 1,1-1-1,-1 1 1,0 0-1,1-1 1,-1 0-1,0 1 0,3-5 1,15-20-6026,2-8-3140</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43.140"/>
    </inkml:context>
    <inkml:brush xml:id="br0">
      <inkml:brushProperty name="width" value="0.025" units="cm"/>
      <inkml:brushProperty name="height" value="0.025" units="cm"/>
    </inkml:brush>
  </inkml:definitions>
  <inkml:trace contextRef="#ctx0" brushRef="#br0">51 0 19474,'0'0'6599,"-4"9"-4186,-3 5-1985,0 1 0,0 1 0,2-1 0,0 1 0,0 0 0,2 0 1,0 0-1,1 1 0,-1 24 0,3-40-428,0 0 0,0 0 0,1 0 0,-1 0 0,0 0 0,0 0 0,1 0 0,-1-1 0,0 1 0,1 0 0,-1 0 0,1 0 0,-1 0 0,1-1 0,-1 1 0,1 0 0,0-1 0,-1 1 0,1 0 0,0-1 0,0 1 0,-1-1 0,1 1 0,0-1 0,0 1 0,0-1 0,0 0 0,1 1 0,1-1 0,0 1 0,-1-1 0,1 0 0,0-1 0,-1 1 0,1 0 0,0-1 0,-1 1 0,1-1 0,2-1 0,5-2 0,-1 0 0,-1 0 0,1-1 0,13-10 0,-5 0 0,30-35 0,-15 14 0,-32 36 0,0 0 0,0 0 0,0 0 0,0 0 0,0-1 0,0 1 0,1 0 0,-1 0 0,0 0 0,0 0 0,0 0 0,0 0 0,1-1 0,-1 1 0,0 0 0,0 0 0,0 0 0,0 0 0,1 0 0,-1 0 0,0 0 0,0 0 0,0 0 0,1 0 0,-1 0 0,0 0 0,0 0 0,0 0 0,1 0 0,-1 0 0,0 0 0,0 0 0,0 0 0,0 0 0,1 1 0,-1-1 0,0 0 0,0 0 0,0 0 0,0 0 0,0 0 0,1 0 0,-1 0 0,0 1 0,0-1 0,0 0 0,0 0 0,0 0 0,0 0 0,0 1 0,1-1 0,-1 0 0,0 0 0,0 0 0,0 0 0,0 1 0,0-1 0,0 0 0,0 0 0,0 0 0,0 1 0,2 21 0,-4 24 0,5-16 0,-3-29 0,1-1 0,-1 1 0,0-1 0,1 1 0,-1-1 0,0 1 0,1-1 0,-1 1 0,1-1 0,-1 0 0,1 1 0,-1-1 0,1 0 0,-1 1 0,1-1 0,-1 0 0,1 0 0,-1 1 0,1-1 0,-1 0 0,1 0 0,-1 0 0,1 0 0,0 0 0,-1 0 0,1 0 0,0 0 0,4-1 0,1-1 0,-1 0 0,0 0 0,0-1 0,0 1 0,-1-1 0,7-5 0,-1 2 0,36-27 0,-32 22 0,1 1 0,0 0 0,21-10 0,-36 20 0,0 0 0,0 0 0,1 0 0,-1 0 0,0-1 0,1 1 0,-1 0 0,0 0 0,0 0 0,1 0 0,-1 0 0,0 0 0,1 0 0,-1 0 0,0 0 0,1 0 0,-1 0 0,0 0 0,1 0 0,-1 0 0,0 0 0,1 0 0,-1 0 0,0 0 0,0 0 0,1 0 0,-1 1 0,0-1 0,1 0 0,-1 0 0,0 0 0,0 1 0,1-1 0,-1 0 0,0 0 0,0 0 0,0 1 0,1-1 0,-1 0 0,0 1 0,0-1 0,0 0 0,0 0 0,0 1 0,1 0 0,-3 21 0,-14 31 0,14-49 0,-6 33 132,7-37-143,1 1 1,0-1-1,0 1 1,0-1-1,0 1 0,0 0 1,0-1-1,0 1 0,0-1 1,1 1-1,-1-1 0,0 1 1,0-1-1,0 1 0,0-1 1,1 1-1,-1-1 0,0 1 1,1-1-1,-1 1 0,0-1 1,1 1-1,-1-1 0,0 0 1,1 1-1,-1-1 0,1 0 1,-1 1-1,1-1 0,-1 0 1,1 0-1,-1 1 0,1-1 1,-1 0-1,1 0 1,-1 0-1,1 0 0,0 0 1,-1 1-1,1-1 0,-1 0 1,1 0-1,-1-1 0,1 1 1,-1 0-1,1 0 0,0 0 1,-1 0-1,1 0 0,-1-1 1,1 1-1,-1 0 0,1 0 1,-1-1-1,1 1 0,-1 0 1,0-1-1,1 1 0,-1 0 1,1-1-1,-1 0 0,7-3-1557,-1 0 0,0-1-1,-1 0 1,1 0-1,5-8 1,-6 8-371,23-27-11615</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43.516"/>
    </inkml:context>
    <inkml:brush xml:id="br0">
      <inkml:brushProperty name="width" value="0.025" units="cm"/>
      <inkml:brushProperty name="height" value="0.025" units="cm"/>
    </inkml:brush>
  </inkml:definitions>
  <inkml:trace contextRef="#ctx0" brushRef="#br0">0 0 16848,'0'0'15657,"11"2"-15411,41 4-282,-1-3 0,66-3-1,-44-1-1717,-61 4-1797,-12-3 3372,1 0 0,-1 0 0,0 0-1,0 0 1,0 1 0,0-1 0,0 0 0,0 0 0,1 0 0,-1 1-1,0-1 1,0 0 0,0 0 0,0 0 0,0 1 0,0-1-1,0 0 1,0 0 0,0 1 0,0-1 0,0 0 0,0 0 0,0 1-1,0-1 1,0 0 0,0 0 0,0 0 0,0 1 0,-1-1-1,1 0 1,0 0 0,0 0 0,0 1 0,0-1 0,0 0 0,0 0-1,-1 0 1,1 0 0,0 1 0,0-1 0,0 0 0,-1 0-1,1 0 1,0 0 0,0 0 0,0 0 0,-1 1 0,-12 4-7701</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43.861"/>
    </inkml:context>
    <inkml:brush xml:id="br0">
      <inkml:brushProperty name="width" value="0.025" units="cm"/>
      <inkml:brushProperty name="height" value="0.025" units="cm"/>
    </inkml:brush>
  </inkml:definitions>
  <inkml:trace contextRef="#ctx0" brushRef="#br0">1 0 18161,'0'0'11691,"66"37"-10858,-10-37-513,4 0-288,3 0-1953,-6 0-3172,-9 0-5894</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46.261"/>
    </inkml:context>
    <inkml:brush xml:id="br0">
      <inkml:brushProperty name="width" value="0.025" units="cm"/>
      <inkml:brushProperty name="height" value="0.025" units="cm"/>
    </inkml:brush>
  </inkml:definitions>
  <inkml:trace contextRef="#ctx0" brushRef="#br0">0 33 10730,'0'0'15567,"84"-14"-15311,-33 14-192,6 0-64,3-1-1858,1-5-2177,-1-5-2436</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34.395"/>
    </inkml:context>
    <inkml:brush xml:id="br0">
      <inkml:brushProperty name="width" value="0.025" units="cm"/>
      <inkml:brushProperty name="height" value="0.025" units="cm"/>
    </inkml:brush>
  </inkml:definitions>
  <inkml:trace contextRef="#ctx0" brushRef="#br0">0 0 12139,'0'1'11774,"0"10"-10351,1-4-980,-1 1 0,2-1 0,-1 0 0,1 0 0,0 0-1,1 1 1,0-2 0,0 1 0,0 0 0,6 7 0,-4-6-394,0 0-1,0 0 1,1-1-1,0 0 1,1 0-1,-1-1 1,1 0-1,1 0 1,-1-1 0,1 1-1,0-2 1,0 1-1,12 4 1,-12-7-55,1 0 0,-1 0 0,0-1 0,1 0 0,-1 0 0,1-1 0,-1 0 0,15-2 0,-15 0-424,-1 1 1,0-1-1,0-1 1,0 0-1,0 0 0,0 0 1,-1 0-1,12-9 1,-10 6-699,-1-1 1,1 0-1,-1 0 1,-1-1-1,1 0 1,5-10 0,-4 5-1300,-1 0 1,-1 0 0,0 0 0,4-16 0,-17 48 12404,-7 9-3825,-8 14-2518,-18 31-2527,-17 34 1635,44-83-2496,-41 90 1437,49-100-2196,0-1 1,1 1 0,0 0-1,1 1 1,1-1-1,-1 22 1,3-36 329,0 1 0,0-1 1,0 0-1,0 1 0,0-1 0,0 0 1,0 1-1,0-1 0,0 0 1,0 1-1,0-1 0,0 0 1,0 1-1,0-1 0,0 0 0,0 1 1,1-1-1,-1 0 0,0 1 1,0-1-1,0 0 0,0 1 1,1-1-1,-1 0 0,0 0 0,0 1 1,1-1-1,-1 0 0,0 0 1,0 0-1,1 1 0,-1-1 0,0 0 1,1 0-1,-1 0 0,0 0 1,1 0-1,-1 0 0,0 0 1,1 1-1,-1-1 0,0 0 0,1 0 1,-1 0-1,0 0 0,1 0 1,-1 0-1,0-1 0,1 1 1,0 0-1,0 0-684,13 0-8978</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46.666"/>
    </inkml:context>
    <inkml:brush xml:id="br0">
      <inkml:brushProperty name="width" value="0.025" units="cm"/>
      <inkml:brushProperty name="height" value="0.025" units="cm"/>
    </inkml:brush>
  </inkml:definitions>
  <inkml:trace contextRef="#ctx0" brushRef="#br0">27 43 12204,'0'0'5973,"11"-8"-4467,-3 3-1313,1 1 0,0-1 0,-1 1 1,1 1-1,1 0 0,-1 0 0,0 1 1,1 0-1,-1 0 0,1 1 0,0 1 1,-1-1-1,1 1 0,-1 1 0,1 0 1,0 0-1,-1 1 0,1 1 0,13 4 1,-21-6-177,0 0 1,0 0 0,1 0 0,-1 0-1,0 0 1,0 0 0,0 1-1,0-1 1,0 1 0,-1 0 0,1-1-1,0 1 1,-1 0 0,1 0-1,-1 0 1,0 0 0,1 0 0,-1 0-1,0 1 1,0-1 0,-1 0 0,1 1-1,0-1 1,-1 0 0,1 1-1,-1-1 1,0 1 0,0 2 0,-1-2-5,0 1 1,0 0 0,0 0 0,-1-1-1,0 1 1,0-1 0,0 0-1,0 1 1,0-1 0,0 0 0,-1 0-1,0 0 1,1-1 0,-1 1 0,0-1-1,-7 5 1,-17 10 122,-46 21 0,47-26 262,0 1 1,-33 25 0,57-37-391,1-1 1,-1 1-1,1 0 0,-1 0 1,1 0-1,0 0 1,-1 1-1,1-1 0,0 0 1,0 0-1,0 1 0,0-1 1,0 1-1,0-1 0,1 1 1,-1-1-1,0 1 1,1 0-1,-1-1 0,1 1 1,-1-1-1,1 1 0,0 3 1,1-4-19,-1 0 0,1 1 0,0-1 0,0 0 0,0 1 0,0-1 1,0 0-1,0 0 0,0 0 0,1 0 0,-1 0 0,0 0 0,1 0 0,-1 0 1,0-1-1,1 1 0,-1 0 0,1-1 0,2 1 0,10 3-446,-1-1-1,1 0 1,0-2-1,17 1 1,26-2-3057,4-8-2301</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46.993"/>
    </inkml:context>
    <inkml:brush xml:id="br0">
      <inkml:brushProperty name="width" value="0.025" units="cm"/>
      <inkml:brushProperty name="height" value="0.025" units="cm"/>
    </inkml:brush>
  </inkml:definitions>
  <inkml:trace contextRef="#ctx0" brushRef="#br0">161 79 11403,'0'0'4692,"-10"-4"-1355,2 1-2940,0 1 0,0 0 0,0 0 0,-1 1-1,1-1 1,0 2 0,-1-1 0,-9 2 0,15-1-302,0 1-1,0-1 1,0 1-1,0-1 1,0 1 0,1 0-1,-1 0 1,0 0-1,0 1 1,1-1-1,-1 1 1,1-1-1,-1 1 1,1 0 0,0 0-1,-1 0 1,1 0-1,0 0 1,1 1-1,-1-1 1,0 0-1,1 1 1,-1 0 0,1-1-1,0 1 1,-1 0-1,1 0 1,1-1-1,-1 1 1,0 0-1,0 4 1,1-5-86,0 0 0,0 0 1,0 1-1,0-1 0,0 0 0,0 0 1,0 1-1,1-1 0,-1 0 0,1 0 1,0 0-1,-1 0 0,1 0 1,0 1-1,0-1 0,0-1 0,1 1 1,-1 0-1,0 0 0,1 0 0,2 2 1,1-1 2,-1 0 1,1 0-1,-1 0 1,1 0-1,0-1 1,0 0 0,0 0-1,0-1 1,6 2-1,4 0 45,1-1-1,0 0 0,0-1 1,0-1-1,24-3 0,-34 2-30,0-1 0,0 1-1,0-1 1,0-1 0,0 1-1,0-1 1,-1 0 0,0-1-1,1 1 1,-1-1 0,0 0-1,-1 0 1,1 0 0,-1-1-1,0 0 1,0 0-1,6-10 1,-8 12-1,0 0 0,-1 0-1,0 1 1,1-1 0,-1 0 0,0 0-1,0-1 1,-1 1 0,1 0 0,-1 0-1,1 0 1,-1 0 0,0-1 0,0 1-1,-1 0 1,1 0 0,-1 0 0,1 0-1,-1-1 1,0 1 0,0 0-1,0 0 1,-1 1 0,1-1 0,-1 0-1,0 0 1,1 1 0,-1-1 0,0 1-1,-1-1 1,1 1 0,0 0 0,-1 0-1,1 0 1,-1 0 0,-3-2 0,-1 0-7,-1 0 0,1 1 0,-1 0 0,0 0 0,0 0 0,-17-2 0,24 5-54,-1-1 1,0 1-1,0-1 1,0 1-1,0 0 1,0 0-1,1 0 0,-1 0 1,0 0-1,0 0 1,0 0-1,0 1 1,0-1-1,0 1 1,1-1-1,-1 1 1,0 0-1,0-1 1,1 1-1,-1 0 0,0 0 1,1 0-1,-1 1 1,1-1-1,0 0 1,-1 1-1,1-1 1,0 0-1,0 1 1,0 0-1,0-1 1,0 1-1,0 0 1,0-1-1,-1 4 0,2-2-252,-1 0 0,1 0-1,0 0 1,-1 0-1,1 0 1,1 0 0,-1 0-1,0 0 1,1 0-1,-1 0 1,1-1 0,0 1-1,0 0 1,0 0-1,0 0 1,1-1 0,-1 1-1,1-1 1,0 1-1,-1-1 1,1 1-1,0-1 1,1 0 0,-1 0-1,0 0 1,0 0-1,1-1 1,-1 1 0,5 2-1,3 0-1061,0 0 0,0 0 0,0-1 0,0-1 0,1 0 0,-1 0 0,14 0-1,29 2-4836</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47.336"/>
    </inkml:context>
    <inkml:brush xml:id="br0">
      <inkml:brushProperty name="width" value="0.025" units="cm"/>
      <inkml:brushProperty name="height" value="0.025" units="cm"/>
    </inkml:brush>
  </inkml:definitions>
  <inkml:trace contextRef="#ctx0" brushRef="#br0">164 54 7111,'0'0'13517,"-8"-7"-12199,7 6-1315,0-1 79,-1 0 1,0 0-1,0 0 0,0 0 0,0 0 0,0 0 0,0 0 0,-1 1 0,1-1 0,-1 1 0,1 0 0,-1 0 1,1 0-1,-1 0 0,0 0 0,0 0 0,1 1 0,-1-1 0,0 1 0,0 0 0,0 0 0,1 0 1,-1 0-1,0 0 0,0 1 0,0-1 0,1 1 0,-1 0 0,0-1 0,1 1 0,-1 1 0,0-1 1,1 0-1,0 1 0,-1-1 0,1 1 0,-4 3 0,2-1 107,0 0 0,0 0 0,0 1 0,0-1 0,1 1 1,-1 0-1,1 0 0,0 0 0,1 1 0,-4 10 0,5-15-171,1 1 0,-1-1 0,1 1 0,-1 0 0,1 0 1,0-1-1,0 1 0,0 0 0,0-1 0,0 1 0,0 0 0,1 0 0,-1-1 0,0 1 0,1-1 1,0 1-1,-1 0 0,1-1 0,0 1 0,0-1 0,-1 1 0,1-1 0,0 1 0,1-1 0,-1 0 0,0 0 1,0 0-1,0 1 0,1-1 0,-1 0 0,1 0 0,-1-1 0,1 1 0,-1 0 0,1 0 0,-1-1 1,1 1-1,0-1 0,-1 1 0,1-1 0,2 0 0,7 2 18,1 0 1,0-1-1,-1-1 0,1 0 1,0 0-1,0-1 0,-1-1 1,17-3-1,-23 4-24,0 0 0,-1-1 0,1 1 1,-1-1-1,0 0 0,1 0 0,-1 0 0,0-1 1,0 1-1,0-1 0,0 0 0,-1 0 0,1 0 0,-1-1 1,0 1-1,0-1 0,0 0 0,0 0 0,-1 0 1,0 0-1,1 0 0,-2-1 0,3-6 0,-3 9-4,-1 0-1,1-1 0,-1 1 1,0 0-1,0-1 0,0 1 0,0-1 1,-1 1-1,1 0 0,-1-1 1,1 1-1,-1 0 0,0-1 0,0 1 1,0 0-1,0 0 0,0 0 1,0 0-1,-1 0 0,1 0 0,-1 0 1,1 0-1,-1 1 0,0-1 1,0 1-1,0-1 0,0 1 1,0 0-1,0-1 0,0 1 0,0 0 1,0 0-1,-1 1 0,1-1 1,0 0-1,0 1 0,-1-1 0,-3 1 1,-8-3-353,0 2 1,0 0-1,0 0 0,0 1 1,-18 3-1,-19 7-3883,-1 2-3459</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50.575"/>
    </inkml:context>
    <inkml:brush xml:id="br0">
      <inkml:brushProperty name="width" value="0.025" units="cm"/>
      <inkml:brushProperty name="height" value="0.025" units="cm"/>
    </inkml:brush>
  </inkml:definitions>
  <inkml:trace contextRef="#ctx0" brushRef="#br0">0 256 7655,'116'-5'7608,"-3"-6"-4556,64-5-691,651 6 912,277-16-1368,584-67-1120,68 74-721,-1664 19-63,819-40 19,-896 39-61,-13 1-35,0 0-1,0 0 1,0 0 0,0-1-1,0 1 1,0-1-1,0 0 1,0 0 0,0 0-1,0 0 1,0 0-1,-1-1 1,5-2 0,-7 4 11,0 0 1,0 0 0,0 0 0,0-1 0,1 1-1,-1 0 1,0 0 0,0 0 0,0-1 0,0 1 0,0 0-1,0 0 1,0-1 0,0 1 0,0 0 0,0 0-1,0-1 1,0 1 0,0 0 0,0 0 0,0-1-1,0 1 1,0 0 0,0 0 0,0-1 0,0 1 0,0 0-1,0 0 1,0-1 0,0 1 0,-1 0 0,1 0-1,0-1 1,0 1 0,0 0 0,0 0 0,-1 0-1,1 0 1,0-1 0,0 1 0,-1 0 0,-19-13-4885</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52.552"/>
    </inkml:context>
    <inkml:brush xml:id="br0">
      <inkml:brushProperty name="width" value="0.025" units="cm"/>
      <inkml:brushProperty name="height" value="0.025" units="cm"/>
    </inkml:brush>
  </inkml:definitions>
  <inkml:trace contextRef="#ctx0" brushRef="#br0">248 0 13164,'0'0'8969,"-10"5"-8008,-2 2-772,-1 0 1,2 1-1,-1 1 1,1 0-1,0 0 1,1 1-1,0 0 1,1 1-1,-10 14 1,3-2-120,2-1 0,0 2 0,2 0 0,0 0 1,2 1-1,1 1 0,1 0 0,1 0 0,1 0 0,2 1 0,0 0 0,2 0 0,1 0 1,2 28-1,0-45-70,1-1 1,0 1-1,1-1 1,0 0 0,0 0-1,1 0 1,0 0 0,0-1-1,1 1 1,0-1-1,1 0 1,7 8 0,-2-3-1184,1-1-1,0-1 1,19 14 0,1-3-4758</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54.158"/>
    </inkml:context>
    <inkml:brush xml:id="br0">
      <inkml:brushProperty name="width" value="0.025" units="cm"/>
      <inkml:brushProperty name="height" value="0.025" units="cm"/>
    </inkml:brush>
  </inkml:definitions>
  <inkml:trace contextRef="#ctx0" brushRef="#br0">45 165 12011,'0'0'9054,"-7"8"-6865,-22 25-310,28-32-1756,1 0-1,-1 0 0,0 0 1,0-1-1,1 1 1,-1 0-1,1 0 1,-1 0-1,1 0 0,-1 0 1,1 0-1,0 0 1,-1 0-1,1 0 0,0 0 1,0 0-1,0 0 1,0 1-1,0-1 1,0 0-1,0 0 0,0 0 1,0 0-1,0 0 1,1 1-1,0-1-22,0 0 1,0 0-1,-1-1 0,1 1 0,0 0 1,0-1-1,1 1 0,-1-1 0,0 1 1,0-1-1,0 1 0,0-1 1,0 0-1,0 0 0,1 0 0,-1 1 1,0-1-1,2 0 0,4 0 206,0-1 0,1 1 0,-1-1 0,1-1 0,9-2 0,14-11-208,-1-1 1,0-1-1,-2-2 0,0-1 1,-1-1-1,43-44 0,-2 4-76,-73 86-22,-12 11-94,8-19-163,1 0-1,1 0 0,1 0 0,0 1 1,1 0-1,1 0 0,1 1 1,-2 24-1,5-43 79,0 1-1,0 0 1,0 0 0,0 0 0,0 0-1,0 0 1,0 0 0,1-1-1,-1 1 1,0 0 0,1 0 0,-1 0-1,0-1 1,1 1 0,-1 0-1,1 0 1,-1-1 0,1 1 0,-1 0-1,1-1 1,0 1 0,-1-1-1,1 1 1,0-1 0,0 1-1,-1-1 1,1 1 0,0-1 0,0 0-1,1 1 1,0 0-663,1-1-1,0 0 1,-1 0-1,1 0 1,-1 0-1,1 0 1,0-1 0,-1 1-1,1-1 1,2 0-1,23-13-11963</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54.532"/>
    </inkml:context>
    <inkml:brush xml:id="br0">
      <inkml:brushProperty name="width" value="0.025" units="cm"/>
      <inkml:brushProperty name="height" value="0.025" units="cm"/>
    </inkml:brush>
  </inkml:definitions>
  <inkml:trace contextRef="#ctx0" brushRef="#br0">1 1 18514,'0'0'11819,"57"44"-11659,-20-47-801,4-6-3651,1-3-4132</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54.892"/>
    </inkml:context>
    <inkml:brush xml:id="br0">
      <inkml:brushProperty name="width" value="0.025" units="cm"/>
      <inkml:brushProperty name="height" value="0.025" units="cm"/>
    </inkml:brush>
  </inkml:definitions>
  <inkml:trace contextRef="#ctx0" brushRef="#br0">171 4 13229,'0'0'12374,"-11"-2"-10714,6 1-1584,1 1 1,-1-1-1,1 1 0,-1 0 1,1 0-1,-1 1 0,1-1 1,-1 1-1,1 0 0,-1 0 1,1 1-1,0-1 0,0 1 1,0 0-1,0 0 0,0 0 1,0 1-1,0-1 0,1 1 1,-1 0-1,1 0 0,0 0 0,-1 0 1,2 1-1,-1 0 0,-2 3 1,-3 4 58,1 0 0,1 0 0,0 0 0,-8 22 0,12-27-97,0 0 0,0-1 0,1 1 0,0 0 0,0 0 0,1 0 0,0 0 0,0 0 0,0 0 0,0 0 0,1 0 0,2 9 0,-2-13-25,1 0 1,-1 0 0,0 0-1,1 0 1,-1 0 0,1 0-1,0 0 1,-1-1 0,1 1-1,0 0 1,0-1 0,0 0-1,0 1 1,0-1-1,1 0 1,-1 0 0,0 0-1,0-1 1,1 1 0,-1 0-1,0-1 1,1 0 0,-1 1-1,1-1 1,-1 0-1,0 0 1,5-1 0,0 1 29,-1-1 1,1 1-1,0-2 1,-1 1-1,1-1 1,-1 0-1,1 0 1,-1 0-1,7-4 1,-6 1-4,1 0-1,-1-1 1,0 1 0,0-1 0,-1-1 0,0 1 0,0-1 0,0 0 0,-1-1 0,0 1 0,-1-1 0,1 0-1,-2 0 1,1 0 0,-1-1 0,0 1 0,-1-1 0,0 0 0,0 0 0,1-17 0,-3 25-27,0 0 0,0 0 0,0-1 1,0 1-1,0 0 0,-1 0 0,1 0 0,0-1 1,-1 1-1,1 0 0,0 0 0,-1 0 1,1 0-1,-1 0 0,0 0 0,1 0 0,-1 0 1,0 0-1,0 0 0,0 0 0,1 0 1,-1 0-1,0 0 0,0 1 0,0-1 0,0 0 1,-1 1-1,1-1 0,0 1 0,0-1 1,0 1-1,0 0 0,0-1 0,-1 1 0,1 0 1,0 0-1,0 0 0,-1 0 0,1 0 0,0 0 1,0 0-1,-1 0 0,1 0 0,0 1 1,0-1-1,0 0 0,0 1 0,-2 0 0,-1 0-126,0 1-1,-1-1 1,1 1 0,0 0-1,1 0 1,-1 1-1,0-1 1,1 1-1,-1-1 1,1 1-1,0 0 1,-6 7-1,7-6-652,0 0 0,0 0-1,0 1 1,1-1 0,-1 0-1,1 1 1,0-1-1,0 9 1,0 6-5560</inkml:trace>
  <inkml:trace contextRef="#ctx0" brushRef="#br0" timeOffset="1">276 252 18898,'0'0'3171,"-32"59"-545,17-28-768,3-1-609,6-5-864,6-4-321,0-9-1313,14-8-3716,8-4-3011</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55.265"/>
    </inkml:context>
    <inkml:brush xml:id="br0">
      <inkml:brushProperty name="width" value="0.025" units="cm"/>
      <inkml:brushProperty name="height" value="0.025" units="cm"/>
    </inkml:brush>
  </inkml:definitions>
  <inkml:trace contextRef="#ctx0" brushRef="#br0">0 35 18097,'0'0'14029,"11"-3"-13884,-9 3-140,38-10-288,1 2 0,64-6 0,-104 15 280,-1-1 0,1 0 0,-1 0 0,1 1 0,-1-1 0,1 0 0,-1 1 0,0-1-1,1 1 1,-1-1 0,1 0 0,-1 1 0,0-1 0,0 1 0,1-1 0,-1 1 0,0-1 0,0 1 0,1-1 0,-1 1 0,0-1 0,0 1 0,0-1-1,0 1 1,0-1 0,0 1 0,0 0 0,0-1 0,0 1 0,0-1 0,0 1 0,0-1 0,0 1 0,-1-1 0,1 1 0,0-1 0,0 1-1,-1 0 1,-7 25 59,-35 62 158,31-67-138,0 0 0,2 1 0,0 1 1,2 0-1,1 0 0,-7 35 0,12-50-410,0-18-12993</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55.612"/>
    </inkml:context>
    <inkml:brush xml:id="br0">
      <inkml:brushProperty name="width" value="0.025" units="cm"/>
      <inkml:brushProperty name="height" value="0.025" units="cm"/>
    </inkml:brush>
  </inkml:definitions>
  <inkml:trace contextRef="#ctx0" brushRef="#br0">1 0 18001,'0'0'7367,"61"22"-6054,-26-21-768,2-1-417,0 0-320,-2 0-2755,-4-3-3587,-6-7-7399</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36.014"/>
    </inkml:context>
    <inkml:brush xml:id="br0">
      <inkml:brushProperty name="width" value="0.025" units="cm"/>
      <inkml:brushProperty name="height" value="0.025" units="cm"/>
    </inkml:brush>
  </inkml:definitions>
  <inkml:trace contextRef="#ctx0" brushRef="#br0">229 4 9449,'11'-4'8687,"-6"9"-3522,-8 20-2099,-21 32-2859,5-22 50,-1-1-1,-2-1 0,-46 56 0,84-112-114,0 0 0,-2-1 0,-1-1 0,16-38 0,-26 56-123,0 1 0,0-1 0,-1 0-1,0 0 1,0 0 0,-1 0-1,1-10 1,-2 16-14,0 1 0,-1 0 0,1 0-1,0-1 1,0 1 0,0 0 0,0 0 0,-1-1 0,1 1 0,0 0 0,0 0-1,-1-1 1,1 1 0,0 0 0,0 0 0,-1 0 0,1 0 0,0-1 0,-1 1 0,1 0-1,0 0 1,-1 0 0,1 0 0,0 0 0,-1 0 0,1 0 0,0 0 0,-1 0-1,1 0 1,0 0 0,-1 0 0,1 0 0,0 0 0,-1 0 0,1 0 0,0 0-1,0 1 1,-1-1 0,1 0 0,0 0 0,-1 0 0,1 0 0,0 1 0,0-1-1,-1 0 1,1 0 0,0 1 0,-17 9-74,-1 6 85,1 2-1,1 0 0,0 1 0,2 0 1,0 1-1,-20 40 0,33-58 19,-1 0 0,1 0 1,0 0-1,0 0 0,1 0 0,-1 0 0,0 0 0,1 0 0,-1 0 0,1 0 1,0 1-1,0-1 0,0 0 0,0 0 0,0 0 0,0 4 0,1-5-1,-1 0-1,1-1 0,0 1 0,-1 0 1,1-1-1,-1 1 0,1-1 1,0 1-1,0-1 0,-1 1 0,1-1 1,0 1-1,0-1 0,-1 0 1,1 1-1,0-1 0,0 0 0,0 0 1,0 0-1,-1 0 0,1 1 1,0-1-1,0 0 0,0 0 0,0-1 1,0 1-1,1 0 0,5-1 113,-1-1 0,1 0-1,0 0 1,0-1 0,-1 0 0,0 0-1,1 0 1,8-7 0,5-8 306,-23 12-209,-14 4-257,12 3 35,-1-1 0,0-1 0,1 1 0,-1-1 0,1 0 0,-1-1 1,1 1-1,-1-1 0,1 0 0,0 0 0,0-1 0,0 1 0,-9-7 0,11 6-4,0 0-1,0 0 0,0-1 0,1 1 1,-1-1-1,1 0 0,0 0 0,0 1 1,0-1-1,0 0 0,1-1 0,-1 1 1,1 0-1,0 0 0,1-1 0,-1 1 1,1 0-1,0-9 0,0 12-15,1 0 0,0 0 0,-1 0 0,1 0 0,0 0 0,0 1 0,0-1 0,0 0 0,0 0 0,0 1 0,0-1 0,0 0 0,0 1 0,0-1 0,0 1 0,0-1 0,0 1 0,0 0 0,1-1 0,-1 1 0,0 0 0,0 0 0,0 0 0,1 0 0,-1 0 0,0 0 0,0 0 0,0 0 0,1 1 0,0-1 0,45 6 0,25 14-747,-53-13-208,1-1 1,1-1-1,-1-1 1,22 2-1,-11-6-6081</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55.955"/>
    </inkml:context>
    <inkml:brush xml:id="br0">
      <inkml:brushProperty name="width" value="0.025" units="cm"/>
      <inkml:brushProperty name="height" value="0.025" units="cm"/>
    </inkml:brush>
  </inkml:definitions>
  <inkml:trace contextRef="#ctx0" brushRef="#br0">254 0 13965,'0'0'4036,"12"48"-1762,-2-15 449,4 8-930,-3 4-383,-3 4-1,-8 9-896,0 5-353,-16 5-64,-16 5 0,-14 7-256,-16 4-1410,-10-2-1569,-8-4-5381</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4:13.327"/>
    </inkml:context>
    <inkml:brush xml:id="br0">
      <inkml:brushProperty name="width" value="0.025" units="cm"/>
      <inkml:brushProperty name="height" value="0.025" units="cm"/>
    </inkml:brush>
  </inkml:definitions>
  <inkml:trace contextRef="#ctx0" brushRef="#br0">152 0 5958,'0'0'17189,"-4"10"-15779,-7 20-517,-23 61 1631,-25 106 0,45-133-2551,2 1 1,-5 125-1,17-187-29,0 0 0,0 0-1,0 0 1,0 0 0,1 0-1,0 0 1,-1 0 0,1 0 0,0 0-1,0-1 1,1 1 0,-1 0 0,1-1-1,-1 1 1,1-1 0,0 1 0,0-1-1,0 0 1,0 0 0,0 0-1,1 0 1,-1 0 0,0 0 0,1 0-1,0-1 1,2 2 0,0-1-404,-1-1 1,1 1-1,-1-1 1,1 0 0,-1-1-1,1 1 1,5 0-1,35-7-7979,-13-9-5270</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4:14.292"/>
    </inkml:context>
    <inkml:brush xml:id="br0">
      <inkml:brushProperty name="width" value="0.025" units="cm"/>
      <inkml:brushProperty name="height" value="0.025" units="cm"/>
    </inkml:brush>
  </inkml:definitions>
  <inkml:trace contextRef="#ctx0" brushRef="#br0">0 0 9897,'0'0'19587,"12"6"-17772,1 0-1632,1-1 1,0 0-1,0-1 1,0-1-1,1 0 1,0-1-1,25 1 1,-12-5-1344,26 3-7070,-64-6-2207</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4:16.592"/>
    </inkml:context>
    <inkml:brush xml:id="br0">
      <inkml:brushProperty name="width" value="0.025" units="cm"/>
      <inkml:brushProperty name="height" value="0.025" units="cm"/>
    </inkml:brush>
  </inkml:definitions>
  <inkml:trace contextRef="#ctx0" brushRef="#br0">1 341 9769,'0'0'16288,"13"-9"-14495,43-39-1376,-1-3-1,-2-2 1,-3-2-1,48-69 0,-127 180 756,-29 79 0,54-125-1179,0 0 1,1 0-1,0 0 1,1 1-1,0-1 1,1 1-1,0-1 1,0 17-1,1-26-58,1-1 0,-1 1 1,0-1-1,0 0 0,1 1 0,-1-1 0,0 1 0,1-1 1,-1 0-1,1 1 0,-1-1 0,0 0 0,1 1 0,-1-1 1,1 0-1,-1 1 0,1-1 0,-1 0 0,1 0 0,-1 0 1,1 0-1,-1 1 0,1-1 0,-1 0 0,1 0 0,-1 0 1,1 0-1,-1 0 0,1 0 0,-1 0 0,1 0 0,-1-1 1,1 1-1,-1 0 0,1 0 0,-1 0 0,2-1 0,19-7-3012,-12 2 843,0-1 1,-1 1-1,1-2 1,6-7-1,10-14-8181</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4:16.950"/>
    </inkml:context>
    <inkml:brush xml:id="br0">
      <inkml:brushProperty name="width" value="0.025" units="cm"/>
      <inkml:brushProperty name="height" value="0.025" units="cm"/>
    </inkml:brush>
  </inkml:definitions>
  <inkml:trace contextRef="#ctx0" brushRef="#br0">89 0 15407,'0'0'9240,"-9"7"-7729,2-1-1295,1 0 0,-1 1 0,1 0 0,0 0-1,0 0 1,1 1 0,0-1 0,0 1 0,1 1 0,0-1 0,1 0 0,0 1-1,0 0 1,0 0 0,-1 18 0,3-21-168,0 1 0,1 0 0,0-1 0,0 1 0,0 0 0,1-1 1,0 1-1,1-1 0,-1 1 0,1-1 0,5 11 0,-5-14-27,0-1-1,0 1 1,0-1 0,0 0 0,0 0-1,1 0 1,-1 0 0,1 0 0,0-1 0,-1 1-1,1-1 1,0 0 0,0 0 0,0 0-1,0 0 1,0 0 0,0 0 0,0-1 0,0 1-1,0-1 1,0 0 0,0 0 0,0 0-1,0-1 1,0 1 0,0-1 0,3 0-1,1-1 40,-1 0-1,0-1 0,0 1 1,0-1-1,0 0 0,0-1 0,-1 1 1,1-1-1,-1 0 0,0 0 1,0-1-1,-1 0 0,1 1 0,-1-2 1,0 1-1,0 0 0,-1-1 1,5-8-1,-5 7-11,0 1 1,0 0-1,0-1 0,0 0 1,-1 0-1,0 1 0,-1-1 1,0 0-1,0-1 0,0 1 1,-1 0-1,0 0 0,0 0 1,-1 0-1,0 0 0,0 0 1,-3-8-1,3 12-48,-1 0 1,1 1-1,-1-1 0,0 1 0,0-1 1,0 1-1,0 0 0,0 0 0,-1 0 1,1 0-1,-1 0 0,1 0 1,-1 0-1,0 1 0,1 0 0,-1-1 1,0 1-1,0 0 0,0 0 0,0 1 1,0-1-1,0 1 0,0-1 1,-1 1-1,1 0 0,0 0 0,0 0 1,0 1-1,0-1 0,0 1 0,0 0 1,0 0-1,-3 1 0,2-1-12,0 0-1,0 0 0,0 1 1,0 0-1,0-1 1,0 1-1,0 1 0,1-1 1,-1 0-1,1 1 0,0 0 1,0 0-1,0 0 1,0 0-1,0 0 0,1 1 1,-1-1-1,1 1 1,0 0-1,0 0 0,0-1 1,1 1-1,-3 8 0,4-11-89,0-1-1,0 1 1,0-1-1,0 1 1,0 0-1,1-1 1,-1 1-1,0-1 0,0 1 1,0-1-1,1 1 1,-1-1-1,0 1 1,0-1-1,1 1 1,-1-1-1,0 1 1,1-1-1,-1 1 0,1-1 1,-1 0-1,0 1 1,1-1-1,-1 0 1,1 1-1,-1-1 1,1 0-1,-1 1 1,1-1-1,1 0 0,24 4-2790,25-12-3665,-19-4 317,2-2-3485</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4:17.293"/>
    </inkml:context>
    <inkml:brush xml:id="br0">
      <inkml:brushProperty name="width" value="0.025" units="cm"/>
      <inkml:brushProperty name="height" value="0.025" units="cm"/>
    </inkml:brush>
  </inkml:definitions>
  <inkml:trace contextRef="#ctx0" brushRef="#br0">94 0 12780,'0'0'14056,"-7"8"-12705,-3 3-1109,1 0 0,1 0 0,0 1 1,1 0-1,0 0 0,1 0 0,0 1 0,1 0 1,0 0-1,1 1 0,1-1 0,0 1 1,1 0-1,0 0 0,0 16 0,3-27-235,-1-1 0,0 0-1,0 0 1,1 1 0,0-1-1,-1 0 1,1 0-1,0 0 1,0 0 0,0 0-1,0 0 1,0 0 0,1 0-1,-1 0 1,1 0 0,-1 0-1,1-1 1,-1 1 0,1-1-1,0 1 1,0-1-1,0 0 1,0 0 0,0 0-1,0 0 1,0 0 0,0 0-1,0 0 1,1-1 0,-1 1-1,0-1 1,0 0 0,1 1-1,-1-1 1,4 0-1,-1-1 5,1 1-1,0-1 1,-1 1-1,0-1 0,1-1 1,-1 1-1,0-1 0,1 0 1,-1 0-1,0-1 1,0 0-1,-1 1 0,9-8 1,-5 3 6,-1-1-1,0 0 1,-1 0 0,0 0 0,0-1 0,-1 0 0,0 0 0,0 0-1,-1-1 1,0 0 0,-1 0 0,0 0 0,-1 0 0,0 0 0,0 0-1,-1-1 1,-1 1 0,0-15 0,0 24-17,0 0 0,0-1 0,0 1 0,0-1 0,0 1 0,0-1 0,0 1 0,-1 0 0,1-1 0,0 1 0,-1 0 0,0-1 0,1 1 0,-1 0 0,0 0 0,1-1 0,-1 1 0,0 0 0,0 0 0,0 0 0,0 0 0,0 0 0,0 0 0,0 0 0,0 0 0,-1 1 0,1-1 0,0 0 0,0 1 0,-1-1 0,1 1 0,0-1 0,-1 1 0,1 0 0,0-1 0,-1 1 0,1 0 0,-1 0 0,1 0 0,-1 0 0,1 0 0,0 0 0,-1 1 0,1-1 0,-1 0 0,1 1 0,0-1 0,-1 1 0,0 0 0,-4 1 0,1 0 0,0 1 0,0 0 0,0 0 0,0 0 0,0 0 0,1 1 0,-1 0 0,1-1 0,0 2 0,-4 5 0,6-7-513,0 0 1,0 0-1,1 0 1,0 0-1,-1 1 0,1-1 1,0 1-1,1-1 1,-1 0-1,0 7 0,1-9 327,0 0-1,0 0 0,0 0 1,1 0-1,-1-1 0,0 1 0,0 0 1,1 0-1,-1 0 0,0 0 1,1-1-1,-1 1 0,1 0 0,-1 0 1,1-1-1,-1 1 0,1-1 1,0 1-1,-1 0 0,1-1 1,0 1-1,-1-1 0,1 1 0,0-1 1,0 0-1,0 1 0,-1-1 1,1 0-1,0 1 0,0-1 0,0 0 1,0 0-1,-1 0 0,1 0 1,0 0-1,0 0 0,0 0 1,0 0-1,0 0 0,0 0 0,-1 0 1,1-1-1,0 1 0,0 0 1,0-1-1,0 1 0,0-1 1,16-6-7667</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4:17.636"/>
    </inkml:context>
    <inkml:brush xml:id="br0">
      <inkml:brushProperty name="width" value="0.025" units="cm"/>
      <inkml:brushProperty name="height" value="0.025" units="cm"/>
    </inkml:brush>
  </inkml:definitions>
  <inkml:trace contextRef="#ctx0" brushRef="#br0">142 37 13965,'0'0'14451,"-9"-3"-12689,6 1-1684,0 1 1,0 0-1,0-1 1,0 1-1,0 0 1,-1 1-1,1-1 1,-1 1-1,1-1 0,0 1 1,-1 0-1,1 0 1,-1 0-1,1 1 1,0-1-1,-1 1 1,1 0-1,0 0 1,0 0-1,-1 0 1,1 1-1,0-1 0,0 1 1,0 0-1,1 0 1,-1 0-1,0 0 1,1 0-1,-1 0 1,1 1-1,0 0 1,-3 3-1,1 0-78,0 0 0,1 0 0,0 0 0,0 1 0,1-1 0,-1 1 0,1-1 0,1 1 0,-1 0 0,1-1 0,0 13 0,1-17 0,0 1 0,0-1 0,0 1 0,1-1 0,-1 1 0,1-1 0,-1 1 0,1-1 0,0 0 0,0 1 0,0-1 0,0 0 0,0 0 0,1 0 0,-1 1 0,1-1 0,-1-1 0,1 1 0,0 0 0,0 0 0,0-1 0,0 1 0,0-1 0,0 1 0,0-1 0,0 0 0,1 0 0,-1 0 0,0 0 0,1 0 0,-1 0 0,1-1 0,-1 1 0,3-1 0,2 1 0,0-1 0,0 1 0,0-1 0,-1-1 0,1 1 0,0-1 0,0-1 0,-1 1 0,1-1 0,-1 0 0,1 0 0,-1-1 0,0 0 0,0 0 0,0-1 0,0 1 0,-1-1 0,0 0 0,1-1 0,-1 1 0,-1-1 0,1 0 0,-1-1 0,0 1 0,0-1 0,0 1 0,-1-1 0,0 0 0,0 0 0,0-1 0,-1 1 0,0-1 0,0 1 0,-1-1 0,0 0 0,0 1 0,0-1 0,-1 0 0,-1-7 0,1 12-37,0 0 1,-1-1-1,0 1 0,1 0 1,-1 0-1,0 0 0,0 0 1,0 0-1,-1 1 0,1-1 1,0 0-1,-1 0 0,1 1 1,-1-1-1,1 1 0,-1-1 1,0 1-1,0 0 0,1-1 1,-1 1-1,0 0 0,0 0 1,0 1-1,0-1 0,-1 0 1,1 1-1,0-1 0,0 1 1,0 0-1,0-1 0,-1 1 1,1 0-1,-4 1 0,4-1-97,-1 0-1,1 0 0,-1 1 0,1-1 1,-1 1-1,1-1 0,0 1 0,-1 0 1,1 0-1,0 0 0,-1 0 0,1 0 1,0 1-1,0-1 0,0 1 0,0-1 1,1 1-1,-1 0 0,0 0 0,1 0 1,-1 0-1,1 0 0,-1 0 0,1 0 1,0 0-1,0 1 0,0-1 0,0 0 1,0 1-1,0 2 0,1 9-8257,0-3-6235</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4:17.998"/>
    </inkml:context>
    <inkml:brush xml:id="br0">
      <inkml:brushProperty name="width" value="0.025" units="cm"/>
      <inkml:brushProperty name="height" value="0.025" units="cm"/>
    </inkml:brush>
  </inkml:definitions>
  <inkml:trace contextRef="#ctx0" brushRef="#br0">347 0 9513,'0'0'13805,"33"54"-11819,-16-23 224,-2 11-608,-5 4-577,-10 7-33,0 9-31,-24 4-288,-9 6-673,-11 3 0,-10 6 0,-7 0 0,-6-1-897,0-8-2434,-4-9-7431</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4:19.790"/>
    </inkml:context>
    <inkml:brush xml:id="br0">
      <inkml:brushProperty name="width" value="0.025" units="cm"/>
      <inkml:brushProperty name="height" value="0.025" units="cm"/>
    </inkml:brush>
  </inkml:definitions>
  <inkml:trace contextRef="#ctx0" brushRef="#br0">8 1 5125,'0'0'22458,"4"9"-21513,-2-2-878,0-1 0,0 1 0,0 0 0,-1-1 0,0 1 0,0 0 0,-1 0 0,0 0 0,0-1 0,-1 1 0,0 0 0,-2 8-1,-3 11 17,2 0 0,-3 35 0,7-53-497,-1 0 0,1 0 0,1 0 0,0 0 0,0 0 0,0 0 0,1 0 0,0 0 0,1 0 0,0-1 0,6 14 0,0-12-2312,-4-6-3367</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4:20.119"/>
    </inkml:context>
    <inkml:brush xml:id="br0">
      <inkml:brushProperty name="width" value="0.025" units="cm"/>
      <inkml:brushProperty name="height" value="0.025" units="cm"/>
    </inkml:brush>
  </inkml:definitions>
  <inkml:trace contextRef="#ctx0" brushRef="#br0">1 0 8712,'0'0'12780,"51"11"-11306,-23 1-674,8-1-255,5 0-385,5-3-128,2-8-2338,0 0-5990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39.698"/>
    </inkml:context>
    <inkml:brush xml:id="br0">
      <inkml:brushProperty name="width" value="0.025" units="cm"/>
      <inkml:brushProperty name="height" value="0.025" units="cm"/>
    </inkml:brush>
  </inkml:definitions>
  <inkml:trace contextRef="#ctx0" brushRef="#br0">1325 132 6566,'-5'-7'7330,"-2"-2"-7116,0 0 0,0 1 1,-1 1-1,0-1 0,-1 1 0,0 1 1,0-1-1,0 1 0,-1 1 0,0 0 1,0 0-1,0 1 0,0 1 0,-12-4 1,-16-2-12,0 2 1,0 1 0,-1 2 0,0 2 0,0 1 0,0 2 0,1 2 0,-1 1 0,1 3 0,0 0 0,0 3 0,1 1 0,0 1 0,1 3 0,0 1 0,2 1 0,0 2 0,0 1 0,2 2 0,1 1 0,1 1 0,1 2 0,1 1 0,1 1 0,2 2 0,0 0 0,3 2-1,-37 66 1,32-40-129,2 2 0,3 0 0,3 1-1,3 2 1,-10 72 0,15-50-37,4 1 1,3 0 0,10 114 0,-2-159-78,2-1 1,2-1-1,2 1 1,1-1 0,2-1-1,22 47 1,-26-65-23,2 0 0,0-1 0,1 0 0,0-1 0,2 0 0,0-1 0,1-1 0,1 0 0,1-1-1,0 0 1,0-2 0,36 22 0,-41-30 58,0 0-1,0 0 1,0-1-1,0-1 1,1 0-1,-1 0 0,1-1 1,0-1-1,-1 0 1,1-1-1,20-2 1,-13-1 107,-1-1 1,0-1 0,0-1-1,-1 0 1,1-1 0,30-18 0,6-9 605,-3-3 1,-1-2 0,71-71 0,-116 104-620,304-316 2917,-260 260-2477,-2-2-1,-3-2 1,58-115-1,-88 148-404,-1-1 0,-2 0-1,-1 0 1,-2-1-1,9-72 1,-16 90-109,-1 0 0,0-1 0,-1 1 0,-1 0 0,-1-1 0,-1 1 0,0 0 0,-1 0 0,-1 1 0,-1-1 0,0 1 0,-1 0 0,0 1 0,-15-22 0,9 20-37,-1 1 0,-1 1-1,0 0 1,-1 1 0,0 1-1,-1 0 1,-1 2 0,0 0-1,-1 0 1,0 2 0,0 0-1,-1 2 1,0 0 0,-36-8-1,15 8-731,1 1-1,-1 2 0,0 2 1,1 2-1,-1 1 1,-71 12-1,65-7-4004,10-4-3341</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4:26.184"/>
    </inkml:context>
    <inkml:brush xml:id="br0">
      <inkml:brushProperty name="width" value="0.025" units="cm"/>
      <inkml:brushProperty name="height" value="0.025" units="cm"/>
    </inkml:brush>
  </inkml:definitions>
  <inkml:trace contextRef="#ctx0" brushRef="#br0">15 79 4869,'0'0'9598,"-3"-9"-6699,-8-31-561,11 39-2202,0 0 0,0 0-1,0 1 1,-1-1 0,1 0 0,0 0-1,0 1 1,1-1 0,-1 0 0,0 0-1,0 1 1,0-1 0,0 0 0,1 0 0,-1 1-1,0-1 1,1 0 0,-1 1 0,0-1-1,1 0 1,-1 1 0,1-1 0,-1 1-1,1-1 1,-1 1 0,1-1 0,0 1 0,-1-1-1,1 1 1,0-1 0,-1 1 0,1 0-1,0 0 1,-1-1 0,1 1 0,0 0 0,0 0-1,-1 0 1,1-1 0,1 1 0,35-1 992,-31 1-568,53-2 858,-33 0-1176,0 1 0,0 1 0,1 1 0,-1 1 0,0 2 0,37 9 0,-61-12-227,0-1 0,0 1 0,0 0 1,0 0-1,0-1 0,0 2 0,0-1 0,-1 0 0,1 0 0,0 0 0,-1 1 0,1-1 1,-1 1-1,1 0 0,-1-1 0,0 1 0,0 0 0,2 2 0,-3-2 18,0-1 0,1 1 0,-1-1 1,0 1-1,0-1 0,0 1 0,0-1 0,-1 1 0,1-1 0,0 1 0,-1-1 0,1 1 0,-1-1 1,1 1-1,-1-1 0,0 0 0,1 1 0,-1-1 0,-1 2 0,-5 5 189,0-1 0,0 0-1,0 0 1,-1 0 0,-17 10 0,-57 34 60,52-34-255,2 0 0,0 2-1,1 1 1,-27 26 0,51-42-27,-1-1 0,1 1 0,0 0 0,0 0 0,1 0 0,-1 1 0,1-1 0,0 1 0,-2 6 0,3-10 0,1 0 0,0 0 0,0 1 0,0-1 0,0 0 0,0 0 0,0 0 0,0 1 0,0-1 0,0 0 0,0 0 0,1 0 0,-1 1 0,1-1 0,-1 0 0,1 0 0,-1 0 0,1 0 0,-1 0 0,1 0 0,0 0 0,0 0 0,0 0 0,-1 0 0,1-1 0,0 1 0,0 0 0,0 0 0,0-1 0,0 1 0,0-1 0,1 1 0,-1-1 0,0 1 0,0-1 0,0 0 0,0 1 0,1-1 0,-1 0 0,1 0 0,30 4-4,-1-1-1,1-1 1,50-5 0,-33 2-267,26-3-2746,-27 0-2865,6-1-6295</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4:33.546"/>
    </inkml:context>
    <inkml:brush xml:id="br0">
      <inkml:brushProperty name="width" value="0.025" units="cm"/>
      <inkml:brushProperty name="height" value="0.025" units="cm"/>
    </inkml:brush>
  </inkml:definitions>
  <inkml:trace contextRef="#ctx0" brushRef="#br0">0 21 18546,'0'0'14221,"23"17"-17872,-17-34-3780,3-3-12620</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4:33.891"/>
    </inkml:context>
    <inkml:brush xml:id="br0">
      <inkml:brushProperty name="width" value="0.025" units="cm"/>
      <inkml:brushProperty name="height" value="0.025" units="cm"/>
    </inkml:brush>
  </inkml:definitions>
  <inkml:trace contextRef="#ctx0" brushRef="#br0">208 1 17232,'0'0'9225,"-11"11"-7111,-13 12-1515,1 1 1,2 0-1,0 2 1,2 0-1,1 2 1,-20 39-1,31-51-640,1 1 1,1 0-1,1 1 1,0 0-1,1-1 1,1 1-1,1 0 0,0 0 1,3 30-1,-1-42-18,0-1 0,0 1 0,0-1 0,1 1 0,-1-1 0,1 0 0,0 1 0,1-1 0,-1 0 0,1 0 0,0-1 0,1 1 0,-1-1 0,1 1 0,0-1 0,0 0 0,0 0 0,0-1 0,1 1 0,-1-1 0,1 0 0,0 0-1,0-1 1,0 1 0,0-1 0,1 0 0,-1-1 0,1 1 0,-1-1 0,1 0 0,-1 0 0,1-1 0,10 0 0,22-2-4447,2-7-2444</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4:34.279"/>
    </inkml:context>
    <inkml:brush xml:id="br0">
      <inkml:brushProperty name="width" value="0.025" units="cm"/>
      <inkml:brushProperty name="height" value="0.025" units="cm"/>
    </inkml:brush>
  </inkml:definitions>
  <inkml:trace contextRef="#ctx0" brushRef="#br0">1 9 7783,'0'0'24888,"61"13"-24792,-25-13-96,3 0 0,1 0 0,2-4 0,-5 0-352,-8-1-3844,-6-4-3876</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4:34.826"/>
    </inkml:context>
    <inkml:brush xml:id="br0">
      <inkml:brushProperty name="width" value="0.025" units="cm"/>
      <inkml:brushProperty name="height" value="0.025" units="cm"/>
    </inkml:brush>
  </inkml:definitions>
  <inkml:trace contextRef="#ctx0" brushRef="#br0">1 22 5669,'0'0'12652,"9"-3"-9635,7-2-1828,0 1 0,0 1 0,27-3 1,-36 6-819,0 0 1,0 0 0,-1 0-1,1 1 1,0 0 0,8 2-1,-13-2-305,0 0-1,1 0 0,-1 0 1,0 0-1,0 0 0,0 0 1,0 0-1,0 1 0,0-1 1,0 1-1,0-1 0,-1 1 1,1 0-1,-1 0 0,1 0 1,-1 0-1,0 0 0,2 3 1,-2-3-19,-1 0 1,1 0 0,-1 0 0,0 1-1,1-1 1,-1 0 0,0 0 0,0 1-1,0-1 1,-1 0 0,1 0 0,-1 0-1,1 1 1,-1-1 0,0 0 0,1 0-1,-1 0 1,0 0 0,-1 0 0,1 0-1,0 0 1,0-1 0,-1 1 0,1 0-1,-3 1 1,-6 7 186,0-1 0,0 0 0,-14 8 0,-1 0 87,24-15-306,-44 42 227,43-42-239,0-1 0,1 1 0,0 0 0,-1 0 0,1 0 0,0 0 0,0 0 0,0 0 0,0 0 0,0 0 0,0 0-1,1 0 1,-1 1 0,1-1 0,-1 0 0,1 1 0,0-1 0,0 0 0,0 1 0,0-1 0,0 0 0,1 0 0,-1 1 0,2 2 0,-1-4-7,0 0 1,0 1-1,0-1 1,0 0-1,1 0 1,-1 0-1,0 0 0,1 0 1,-1 0-1,1 0 1,-1 0-1,1 0 1,0-1-1,-1 1 1,1-1-1,0 1 0,-1-1 1,4 1-1,35 1-608,-31-2 294,10 0-2353,0 0 0,37-6 0,-5-9-5134</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4:35.153"/>
    </inkml:context>
    <inkml:brush xml:id="br0">
      <inkml:brushProperty name="width" value="0.025" units="cm"/>
      <inkml:brushProperty name="height" value="0.025" units="cm"/>
    </inkml:brush>
  </inkml:definitions>
  <inkml:trace contextRef="#ctx0" brushRef="#br0">153 22 19314,'-11'2'3694,"0"1"-2841,-1 0-1,1 1 0,-1 1 0,1 0 1,1 0-1,-20 13 0,27-16-753,0-1 0,0 2 0,0-1 0,0 0 0,0 1 0,1-1 0,-1 1 0,1 0-1,-1 0 1,1 0 0,0 0 0,0 0 0,1 0 0,-1 0 0,1 1 0,-1-1 0,1 1 0,0-1 0,0 1 0,1 0 0,-1-1 0,1 1 0,-1 0-1,1-1 1,0 1 0,1 0 0,-1-1 0,1 1 0,0 0 0,2 6 0,-1-7-91,0-1-1,0 1 1,0 0-1,0-1 1,1 1 0,0-1-1,-1 0 1,1 0-1,0 0 1,0 0 0,0-1-1,0 1 1,0-1-1,0 0 1,1 1-1,-1-2 1,0 1 0,1 0-1,-1-1 1,6 1-1,2 0 14,-1 0 0,0-1-1,1 0 1,-1 0-1,19-4 1,-25 3-13,1-1-1,-1 1 1,0-1 0,0 0 0,0 0 0,0 0-1,0-1 1,0 1 0,-1-1 0,1 0 0,-1 0-1,1 0 1,-1 0 0,0-1 0,-1 1-1,1-1 1,0 0 0,-1 0 0,0 0 0,0 0-1,0 0 1,-1 0 0,1-1 0,-1 1 0,0 0-1,0-1 1,0 1 0,-1-1 0,0-6-1,0 7 0,0-1 0,0 1-1,-1 0 1,0 0-1,0 0 1,0 0-1,0 0 1,-1 0-1,1 0 1,-1 0-1,0 0 1,0 0 0,0 1-1,-1-1 1,1 1-1,-1 0 1,0 0-1,0 0 1,0 0-1,0 0 1,-1 1-1,1-1 1,-1 1 0,0 0-1,1 0 1,-1 0-1,0 1 1,0-1-1,0 1 1,0 0-1,-7-1 1,6 1-182,1 1 0,-1-1 0,1 1 0,-1 0 0,1 1 0,-1-1 0,1 1 0,-1 0 0,1 0 0,-6 2 1,8-2-47,0 0 0,0 0 0,0 0 0,0 0 0,0 1 0,0-1 1,0 1-1,1-1 0,-1 1 0,1 0 0,-1-1 0,1 1 0,-1 0 1,1 0-1,0 0 0,0 0 0,0 0 0,0 0 0,1 0 1,-1 1-1,0-1 0,0 4 0,0 11-7157</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4:35.498"/>
    </inkml:context>
    <inkml:brush xml:id="br0">
      <inkml:brushProperty name="width" value="0.025" units="cm"/>
      <inkml:brushProperty name="height" value="0.025" units="cm"/>
    </inkml:brush>
  </inkml:definitions>
  <inkml:trace contextRef="#ctx0" brushRef="#br0">203 54 16816,'-9'-3'4207,"-2"0"-3195,-1 1 1,0 0 0,0 0 0,0 1 0,0 1 0,0 0 0,0 1-1,-13 2 1,21-3-942,1 1-1,-1 0 1,1 0-1,-1 0 0,1 0 1,0 0-1,-1 1 1,1 0-1,0-1 0,0 1 1,0 0-1,0 1 1,1-1-1,-1 0 0,1 1 1,-1-1-1,1 1 1,0 0-1,0 0 0,0 0 1,0 0-1,0 0 1,1 1-1,-1-1 0,1 0 1,0 1-1,0-1 1,0 1-1,1-1 0,-1 1 1,1-1-1,0 1 1,0 6-1,1-7-65,0 1-1,-1-1 1,1 0 0,0 0-1,1 0 1,-1 0-1,0-1 1,1 1 0,0 0-1,-1-1 1,1 1-1,0-1 1,1 1 0,-1-1-1,0 0 1,1 0-1,-1 0 1,1 0 0,-1 0-1,1 0 1,0-1-1,0 0 1,0 1 0,0-1-1,0 0 1,0 0-1,0-1 1,5 1 0,7 3 15,0-2 0,0 0 0,1-1 1,24-2-1,-31 1-20,-1-2 0,1 1 0,0-1 0,-1 0 0,1-1 0,-1 0 0,0-1 0,0 1 0,0-1 0,0-1 0,12-9 0,-16 11 0,-1 0 0,1 0 0,0-1 0,-1 1 0,0-1 0,0 0 0,0 0 0,-1 0 0,1 0 0,-1 0 0,0-1 0,0 1 0,0-1 0,-1 0 0,1 1 0,-1-1 0,0 0 0,-1 0 0,1 1 0,-1-1 0,0 0 0,-1-9 0,0 11-61,-1-1 1,1 1-1,-1 0 0,0 0 0,0 1 1,0-1-1,0 0 0,0 1 0,0-1 1,-1 1-1,1 0 0,-1-1 1,0 1-1,0 1 0,0-1 0,0 0 1,0 1-1,0-1 0,0 1 1,0 0-1,-1 0 0,1 0 0,-7 0 1,6 0-192,0 0 0,-1 0 0,1 0 0,0 1-1,-1-1 1,1 1 0,-1 0 0,1 1 0,0-1 0,-1 1 0,1 0 0,-1 0 0,1 0 0,0 1 0,0-1 0,0 1 0,0 0 0,-5 3 0,-1 8-7884</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4:35.856"/>
    </inkml:context>
    <inkml:brush xml:id="br0">
      <inkml:brushProperty name="width" value="0.025" units="cm"/>
      <inkml:brushProperty name="height" value="0.025" units="cm"/>
    </inkml:brush>
  </inkml:definitions>
  <inkml:trace contextRef="#ctx0" brushRef="#br0">263 1 16047,'0'0'4741,"11"63"-2852,7-27-351,3 9 320,-4 3-577,-3 3-480,-10 1-513,-4 0-192,-15 2-32,-21 0 0,-13 0-32,-10-4-640,-4-5-1827,-3-10-2305,7-13-7560</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4:37.149"/>
    </inkml:context>
    <inkml:brush xml:id="br0">
      <inkml:brushProperty name="width" value="0.025" units="cm"/>
      <inkml:brushProperty name="height" value="0.025" units="cm"/>
    </inkml:brush>
  </inkml:definitions>
  <inkml:trace contextRef="#ctx0" brushRef="#br0">0 183 5189,'0'0'11638,"9"-3"-10256,24-9 123,0 1-1,1 2 1,0 2-1,0 1 1,58-2-1,141-12 77,-62 3-1597,413-26 1211,-193 35-602,-216 7-246,182 1 1484,-357-1-1901,0 1 0,1-1 1,-1 1-1,0-1 0,1 1 0,-1-1 1,0 1-1,0-1 0,0 1 0,1-1 1,-1 1-1,0-1 0,0 1 0,0-1 0,0 1 1,0-1-1,0 0 0,0 1 0,0-1 1,0 1-1,0-1 0,0 1 0,0-1 1,-1 1-1,1-1 0,0 1 0,0-1 0,0 1 1,-1-1-1,1 1 0,0-1 0,-1 1 1,1-1-1,-1 0 0,1 1-606,-10-19-6199</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4:41.630"/>
    </inkml:context>
    <inkml:brush xml:id="br0">
      <inkml:brushProperty name="width" value="0.025" units="cm"/>
      <inkml:brushProperty name="height" value="0.025" units="cm"/>
    </inkml:brush>
  </inkml:definitions>
  <inkml:trace contextRef="#ctx0" brushRef="#br0">1 1 11307,'0'0'11979,"66"21"-10730,-24-21-416,8 0-609,5 0-160,-3 0-480,-2 0-1506,-10 0-320,-11-1-449,-11-1-832,-15 1-1378</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41.120"/>
    </inkml:context>
    <inkml:brush xml:id="br0">
      <inkml:brushProperty name="width" value="0.025" units="cm"/>
      <inkml:brushProperty name="height" value="0.025" units="cm"/>
    </inkml:brush>
  </inkml:definitions>
  <inkml:trace contextRef="#ctx0" brushRef="#br0">7869 55 7079,'-7'-6'728,"0"0"1,0 1 0,0 1 0,-1-1-1,1 1 1,-1 0 0,-1 1-1,1 0 1,-15-3 0,7 3 24,1 0-1,-1 2 1,0 0-1,-29 2 1,-2 5 270,0 2 1,-69 21-1,115-29-991,-134 39 599,2 5-1,3 7 1,1 4 0,3 7 0,-156 102 0,134-53-190,85-61-192,-84 51 0,19-30 1,-4-6-1,-183 64 0,121-66-196,-220 42-1,-213-2-178,-4-33 182,384-45 106,-1004 100 30,1060-107-185,0-8 0,-1-9-1,-223-27 1,286 10-3,-292-47 56,353 48-58,0-3 0,1-2 1,2-4-1,-68-34 0,99 41 51,-29-15 369,-82-54 0,142 84-357,0 0 1,0 0 0,0 0 0,0-1 0,0 1 0,0-1 0,1 0 0,-1 0 0,1 0 0,0 0 0,0 0 0,0-1 0,0 1-1,0-1 1,1 1 0,0-1 0,0 0 0,0 1 0,0-1 0,0 0 0,1 0 0,-1 1 0,1-1 0,0 0 0,1-5-1,2-2-71,0-1 1,1 1-1,1-1 0,0 1 0,0 0 0,10-14 0,7-14-4082,-8 2-3954,-13 27 2324</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4:41.973"/>
    </inkml:context>
    <inkml:brush xml:id="br0">
      <inkml:brushProperty name="width" value="0.025" units="cm"/>
      <inkml:brushProperty name="height" value="0.025" units="cm"/>
    </inkml:brush>
  </inkml:definitions>
  <inkml:trace contextRef="#ctx0" brushRef="#br0">1 19 9161,'0'0'13484,"64"24"-12010,-12-24-609,7-4-577,3-3-192,-2-2-608,-3 0-3076,-9-4-5156</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4:45.524"/>
    </inkml:context>
    <inkml:brush xml:id="br0">
      <inkml:brushProperty name="width" value="0.025" units="cm"/>
      <inkml:brushProperty name="height" value="0.025" units="cm"/>
    </inkml:brush>
  </inkml:definitions>
  <inkml:trace contextRef="#ctx0" brushRef="#br0">1 18 17713,'0'0'6950,"64"18"-6309,-20-18-481,4-4-224,-1-5-2851,-1-2-3331,-3-1-8007</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4:45.898"/>
    </inkml:context>
    <inkml:brush xml:id="br0">
      <inkml:brushProperty name="width" value="0.025" units="cm"/>
      <inkml:brushProperty name="height" value="0.025" units="cm"/>
    </inkml:brush>
  </inkml:definitions>
  <inkml:trace contextRef="#ctx0" brushRef="#br0">24 10 15535,'0'0'1895,"10"-1"-123,-2-1-1544,56-4 1793,-63 6-1938,1 0 0,0 0-1,-1 0 1,1 0 0,0 0-1,0 0 1,-1 0 0,1 1 0,0-1-1,-1 1 1,1-1 0,0 1-1,-1 0 1,1 0 0,-1-1-1,1 1 1,-1 0 0,0 0 0,1 1-1,-1-1 1,0 0 0,0 0-1,0 1 1,0-1 0,0 0-1,0 1 1,0-1 0,0 1 0,0-1-1,-1 1 1,1 0 0,-1-1-1,1 4 1,-1-3-1,0 0 1,-1 1-1,0-1 1,1 0-1,-1 1 0,0-1 1,0 0-1,0 0 0,0 0 1,-1 0-1,1 0 1,0 0-1,-1 0 0,0 0 1,1-1-1,-1 1 1,0 0-1,-2 0 0,-45 33 1100,28-21-699,-17 19 328,36-31-790,1-1-1,-1 2 1,0-1-1,1 0 0,0 0 1,-1 0-1,1 1 1,0-1-1,0 1 0,0-1 1,0 1-1,1-1 1,-1 1-1,1-1 0,0 1 1,-1 3-1,2-5-69,-1 1-1,1-1 1,-1 0 0,1 0-1,-1 0 1,1 0-1,0 0 1,0 0 0,0 0-1,-1 0 1,1 0-1,0 0 1,0-1 0,0 1-1,0 0 1,0-1 0,0 1-1,1 0 1,-1-1-1,0 0 1,0 1 0,0-1-1,1 1 1,-1-1-1,0 0 1,0 0 0,0 0-1,3 0 1,46 1-3127,-38-1 1554,26-2-4688,2-3-5125</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4:46.228"/>
    </inkml:context>
    <inkml:brush xml:id="br0">
      <inkml:brushProperty name="width" value="0.025" units="cm"/>
      <inkml:brushProperty name="height" value="0.025" units="cm"/>
    </inkml:brush>
  </inkml:definitions>
  <inkml:trace contextRef="#ctx0" brushRef="#br0">160 30 9865,'0'0'7517,"-11"-2"-3759,0 0-3192,0 0 0,0 0-1,0 1 1,0 1 0,-17 1 0,25-1-459,0 0 0,0 1 0,0-1 0,0 1 0,0 0 0,0 0 0,1 0-1,-1 0 1,0 0 0,1 1 0,-1-1 0,1 1 0,-1 0 0,1-1 0,0 1 0,0 0 0,0 1 0,0-1 0,0 0 0,0 0 0,0 1 0,1-1 0,-1 1 0,1 0 0,0-1-1,0 1 1,0 0 0,0 0 0,0 0 0,1 0 0,-1 3 0,1-4-93,-1 0-1,1 1 1,0-1 0,0 1-1,0-1 1,1 0 0,-1 1 0,0-1-1,1 0 1,0 1 0,-1-1-1,1 0 1,0 1 0,0-1-1,0 0 1,1 0 0,-1 0-1,0 0 1,1 0 0,0-1-1,-1 1 1,3 2 0,-1-2 1,1 0 0,-1 1 0,1-2 1,0 1-1,0 0 0,-1-1 0,1 1 1,0-1-1,0 0 0,0 0 0,1-1 0,5 1 1,-5-1-9,-1 0-1,1 1 1,0-2 0,-1 1 0,1-1 0,0 1 0,-1-1-1,1-1 1,0 1 0,-1-1 0,0 1 0,1-1-1,-1 0 1,0-1 0,0 1 0,0-1 0,0 0 0,-1 0-1,1 0 1,-1 0 0,0-1 0,0 1 0,0-1 0,4-7-1,-5 8 4,-1-1 1,0 1-1,0-1 0,-1 1 0,1-1 0,-1 1 0,0-1 0,0 1 0,0-1 0,0 1 0,0-1 0,-1 1 0,0-1 0,0 1 0,0-1 0,0 1 1,0-1-1,-1 1 0,1 0 0,-4-5 0,4 6-9,-1 1 0,1-1 0,-1 0 0,0 0 0,1 1 0,-1-1 0,0 1 0,0-1 0,0 1 0,0 0 1,-1 0-1,1 0 0,0 0 0,0 0 0,-1 1 0,1-1 0,0 1 0,-1-1 0,1 1 0,-1 0 0,1 0 0,0 0 0,-1 0 0,1 0 0,-1 0 1,1 1-1,0-1 0,-1 1 0,1 0 0,0 0 0,-3 1 0,4-1-60,0-1 1,0 1-1,0 0 0,0-1 0,0 1 1,0 0-1,0 0 0,0 0 1,1 0-1,-1 0 0,0 0 0,1 0 1,-1 0-1,1 0 0,-1 0 1,1 0-1,-1 0 0,1 0 0,-1 0 1,1 1-1,0-1 0,0 0 1,0 0-1,0 1 0,0-1 0,0 0 1,0 0-1,0 0 0,0 1 1,1 1-1,-1-2-430,1 1 1,-1 0 0,1 0-1,0 0 1,-1-1 0,1 1-1,0 0 1,0-1 0,0 1-1,0 0 1,0-1 0,0 1-1,1-1 1,-1 0 0,0 1-1,1-1 1,-1 0 0,4 2-1,19 4-8490</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4:46.570"/>
    </inkml:context>
    <inkml:brush xml:id="br0">
      <inkml:brushProperty name="width" value="0.025" units="cm"/>
      <inkml:brushProperty name="height" value="0.025" units="cm"/>
    </inkml:brush>
  </inkml:definitions>
  <inkml:trace contextRef="#ctx0" brushRef="#br0">204 10 16944,'0'0'2744,"-14"-2"-251,11 2-2405,-14-3 730,0 1 1,0 0-1,-33 2 1,46 0-683,1 0 0,-1 0 0,0 1 0,1-1 0,-1 1 1,1 0-1,-1 0 0,1 0 0,-1 0 0,1 1 0,0-1 0,0 1 0,-1 0 0,1 0 0,0 0 0,1 0 0,-1 0 0,0 1 1,1 0-1,-1-1 0,1 1 0,0 0 0,0 0 0,0 0 0,0 0 0,0 0 0,1 1 0,-3 6 0,4-9-122,0 1 0,-1 0 0,1 0 1,0 0-1,0 0 0,0 0 0,0 0 0,1 0 0,-1 0 0,0 0 0,1 0 0,-1-1 0,1 1 0,0 0 0,0 0 0,-1 0 1,1-1-1,0 1 0,0-1 0,1 1 0,-1 0 0,2 1 0,0-1 2,1 1-1,-1 0 1,1-1-1,0 0 1,0 0 0,0 0-1,0 0 1,0-1 0,7 2-1,7 1-12,0-1 0,0-1 0,31 0-1,-38-2-52,-1-1-1,1 0 0,-1 0 1,0-1-1,1-1 1,-1 1-1,12-6 0,-19 6 50,1 1-1,-1-1 1,0 1-1,0-1 1,0 0-1,0 0 1,-1 0 0,1 0-1,0-1 1,-1 1-1,1-1 1,-1 1-1,0-1 1,0 0-1,0 0 1,-1 0-1,1 0 1,-1 0 0,1-1-1,-1 1 1,0 0-1,0-1 1,0 1-1,-1-1 1,1-3-1,-1 5 3,-1 0 0,1 0 0,-1 0 0,1 0 0,-1 0 0,0 0 0,0 0 0,0 0 0,0 0 0,0 1 0,0-1 0,0 0-1,0 1 1,-1-1 0,1 1 0,-1-1 0,1 1 0,-1 0 0,0 0 0,1-1 0,-1 1 0,0 0 0,0 1 0,0-1 0,0 0 0,0 0 0,0 1-1,0-1 1,0 1 0,0 0 0,-3-1 0,-10-1-426,-1 0 1,-30 1-1,37 1-130,-31 0-3331,4 0-3470</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4:47.160"/>
    </inkml:context>
    <inkml:brush xml:id="br0">
      <inkml:brushProperty name="width" value="0.025" units="cm"/>
      <inkml:brushProperty name="height" value="0.025" units="cm"/>
    </inkml:brush>
  </inkml:definitions>
  <inkml:trace contextRef="#ctx0" brushRef="#br0">1 179 5189,'0'0'13479,"10"4"-11957,8 2-1022,1-1 0,0-2 0,0 1 0,27 0 0,94-2 855,-96-2-1116,994-25 1600,0-72-1425,-466 26 1679,-404 58-1658,238 12 0,-343 10-42,-5-1-4534,-60-10 431,-4-10-2317</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4:59.566"/>
    </inkml:context>
    <inkml:brush xml:id="br0">
      <inkml:brushProperty name="width" value="0.025" units="cm"/>
      <inkml:brushProperty name="height" value="0.025" units="cm"/>
    </inkml:brush>
  </inkml:definitions>
  <inkml:trace contextRef="#ctx0" brushRef="#br0">5 28 10410,'-3'8'8616,"2"-4"-4260,5-4-2562,16 0-289,7 0-352,6 0-800,3-3-289,2-6-128,1 4-1153,-4-2-1314,-6 0-1505,-6-2-2690</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00.100"/>
    </inkml:context>
    <inkml:brush xml:id="br0">
      <inkml:brushProperty name="width" value="0.025" units="cm"/>
      <inkml:brushProperty name="height" value="0.025" units="cm"/>
    </inkml:brush>
  </inkml:definitions>
  <inkml:trace contextRef="#ctx0" brushRef="#br0">1 25 15919,'0'0'5136,"12"-4"-3220,6-1-1356,1 0-1,0 2 1,23-3-1,-36 6-508,0-1 0,0 1 0,0 0-1,1 0 1,-1 1 0,0 0 0,0 0 0,0 0-1,0 1 1,0-1 0,-1 2 0,1-1 0,0 1-1,-1-1 1,0 2 0,10 6 0,-14-9-32,0 0 0,0 1 0,0-1 1,0 1-1,0-1 0,0 1 0,0-1 0,-1 1 1,1-1-1,0 1 0,-1 0 0,1-1 0,-1 1 1,0 0-1,0 0 0,0-1 0,0 1 0,0 0 1,0 0-1,0-1 0,0 1 0,0 0 0,-1-1 1,1 1-1,-1 0 0,0-1 0,1 1 0,-1-1 1,0 1-1,0-1 0,0 1 0,0-1 0,0 1 1,0-1-1,0 0 0,0 0 0,-2 2 1,-7 6 375,0 0 0,0-1 1,-21 13-1,21-14-128,1-1 10,-24 18 524,31-23-763,1 0 0,0 0 0,-1 0 1,1 0-1,0 0 0,0 0 0,0 1 1,0-1-1,0 0 0,0 1 0,0-1 1,1 1-1,-1-1 0,0 1 0,1-1 1,0 1-1,-1 0 0,1 1 0,2-1-29,0-2 0,1 1 0,-1 0-1,1 0 1,-1-1 0,1 1 0,0-1-1,-1 0 1,1 0 0,-1 0-1,1 0 1,4-1 0,-2 1 16,8-1 78,2 1-197,1 0 0,0 1 1,0 0-1,27 7 0,-41-7 80,1-1 1,-1 1-1,0 0 0,1 0 0,-1 0 1,0 0-1,0 0 0,0 0 0,0 0 1,0 1-1,0-1 0,0 1 0,0 0 1,0-1-1,-1 1 0,1 0 0,-1 0 1,1 0-1,-1 0 0,0 0 1,0 0-1,0 0 0,0 1 0,0-1 1,0 0-1,-1 1 0,1-1 0,-1 1 1,1-1-1,-1 0 0,0 1 0,0-1 1,0 1-1,-1-1 0,1 0 0,0 1 1,-1-1-1,-1 5 0,-1 0 124,0 0 1,-1 0-1,0 0 1,0-1-1,0 1 0,-1-1 1,0 0-1,0-1 1,-1 1-1,1-1 0,-1 0 1,0 0-1,-8 4 1,3-1 107,-2-1 1,1 0-1,-1-1 1,0 0-1,-1-1 0,-16 5 1,-8-8-219,38-2 0,-1 0 0,0 0 0,1 0 0,-1 0 0,0 0 0,1 0 0,-1 0 0,0 0 0,1 0 0,-1-1 0,0 1 0,1 0 0,-1-1 0,1 1 0,-1 0 0,0-1 0,1 1 0,-1-1 0,1 1 0,-1-1 0,1 1 0,0-1 0,-1 1 0,1-1 0,-1 1 0,1-1 0,0 0 0,-1 1 0,1-1 0,0 1 0,0-1 0,0 0 0,-1 1 0,1-1 0,0 0 0,0 1 0,0-1 0,0 0 0,0 1 0,0-1 0,0 0 0,1 1 0,-1-1 0,0 0 0,0 1 0,0-1 0,1 0 0,-1 1 0,0-1 0,1 0 0,1-1-501,1 0 0,0 0 1,-1 0-1,1 0 0,0 0 0,0 1 0,0 0 1,0-1-1,0 1 0,0 0 0,0 1 0,6-2 1,7-3-2588,10-5-2624,4-3-2648</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00.445"/>
    </inkml:context>
    <inkml:brush xml:id="br0">
      <inkml:brushProperty name="width" value="0.025" units="cm"/>
      <inkml:brushProperty name="height" value="0.025" units="cm"/>
    </inkml:brush>
  </inkml:definitions>
  <inkml:trace contextRef="#ctx0" brushRef="#br0">112 70 6983,'0'0'8269,"3"-9"-4036,9-28-1505,-12 36-2658,0 1 0,0 0 1,1-1-1,-1 1 0,0-1 0,0 1 0,0-1 0,0 1 1,1-1-1,-1 1 0,0-1 0,0 1 0,0-1 1,0 1-1,0-1 0,0 1 0,-1-1 0,1 1 0,0-1 1,0 1-1,0-1 0,0 1 0,-1-1 0,1 1 1,0 0-1,0-1 0,-1 1 0,1-1 0,0 1 0,0 0 1,-1-1-1,1 1 0,-1 0 0,1-1 0,0 1 1,-1 0-1,1-1 0,-1 1 0,1 0 0,-1 0 0,1 0 1,-1-1-1,1 1 0,-1 0 0,1 0 0,-1 0 1,1 0-1,-1 0 0,1 0 0,-1 0 0,1 0 0,0 0 1,-1 0-1,1 0 0,-1 0 0,1 1 0,-1-1 1,1 0-1,-1 0 0,1 0 0,-1 1 0,0-1 0,-28 14 943,22-8-915,0 1 0,0 0 0,0 1-1,1 0 1,0 0 0,1 0-1,-1 1 1,2-1 0,-1 1-1,1 0 1,1 1 0,-1-1-1,2 1 1,-1-1 0,1 1 0,1 0-1,0 0 1,0 0 0,1 15-1,1-23-64,-1 1-1,1-1 1,0 0 0,0 1-1,-1-1 1,1 0-1,1 1 1,-1-1-1,0 0 1,1 0-1,-1 0 1,1 0 0,-1 0-1,1 0 1,0-1-1,0 1 1,0-1-1,0 1 1,0-1-1,0 1 1,0-1 0,0 0-1,1 0 1,-1 0-1,1 0 1,-1-1-1,0 1 1,1-1-1,-1 1 1,1-1 0,-1 0-1,1 0 1,-1 0-1,1 0 1,4-1-1,1 0 64,0 0-1,0 0 0,0 0 1,0-1-1,0 0 0,0-1 1,-1 1-1,1-2 0,-1 1 1,8-5-1,-8 2-42,0 0-1,0 0 0,-1-1 1,1 0-1,-2 0 1,1 0-1,-1 0 1,0-1-1,7-14 1,-10 16-27,0 1 0,0-1 0,0 1 1,0-1-1,-1 0 0,0 0 1,0 0-1,-1 0 0,1 0 0,-1 0 1,-1 0-1,1 0 0,-1 1 0,0-1 1,-3-11-1,1 13-85,1 1 1,0 0-1,-1 0 1,0 0-1,0 0 1,0 0-1,0 0 1,0 1-1,-1 0 1,1 0-1,-1 0 1,1 0-1,-1 0 1,0 0-1,0 1 1,0 0-1,0 0 1,0 0-1,0 0 1,0 1-1,0-1 0,0 1 1,0 0-1,0 1 1,0-1-1,-6 2 1,6-2-63,0 1-1,-1-1 1,1 1 0,0 1-1,0-1 1,0 1 0,0-1-1,0 1 1,0 0 0,1 0-1,-7 5 1,9-5 59,-1-1-1,0 1 1,1 0-1,-1-1 1,1 1-1,0 0 1,0 0-1,-1 0 1,1 0-1,1 0 1,-1 1-1,0-1 1,0 0-1,1 0 1,-1 1-1,1-1 1,0 0-1,0 1 0,0-1 1,0 0-1,0 0 1,1 3-1,-1-3-377,1 0-1,0-1 1,0 1-1,0 0 1,0-1-1,1 1 1,-1-1-1,0 0 1,1 1-1,-1-1 1,1 0-1,-1 0 1,1 0-1,-1 0 1,1 0-1,0 0 1,0-1-1,-1 1 1,1 0-1,0-1 1,0 1-1,0-1 1,0 0-1,0 0 1,-1 0-1,1 0 1,0 0-1,0 0 1,0 0-1,2-1 1,27 1-10579</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00.774"/>
    </inkml:context>
    <inkml:brush xml:id="br0">
      <inkml:brushProperty name="width" value="0.025" units="cm"/>
      <inkml:brushProperty name="height" value="0.025" units="cm"/>
    </inkml:brush>
  </inkml:definitions>
  <inkml:trace contextRef="#ctx0" brushRef="#br0">156 14 8456,'0'0'19021,"-11"-4"-17094,8 2-1818,-1 1 0,0 0 0,1-1 0,-1 1 0,0 0-1,0 1 1,0-1 0,0 1 0,0 0 0,0 0 0,0 0 0,1 0 0,-1 1 0,0-1 0,0 1 0,0 0 0,0 0 0,1 1 0,-1-1 0,0 1 0,1 0 0,-1 0-1,1 0 1,0 0 0,0 0 0,-5 5 0,4-4-101,1 1 0,-1-1 1,1 1-1,0-1 0,0 1 0,1 0 0,-1 0 0,1 0 0,0 0 0,0 1 0,0-1 1,0 0-1,1 1 0,0 0 0,0-1 0,0 1 0,0 0 0,1-1 0,0 1 0,0 0 1,0-1-1,0 1 0,1 0 0,0 0 0,0-1 0,0 1 0,1-1 0,-1 1 0,1-1 1,0 0-1,0 0 0,1 1 0,-1-1 0,1-1 0,0 1 0,0 0 0,0-1 0,1 1 1,-1-1-1,1 0 0,0 0 0,0-1 0,0 1 0,0-1 0,0 0 0,0 0 0,1 0 1,-1 0-1,1-1 0,-1 0 0,6 1 0,-4-1-8,0 0 0,0 0 0,0 0 0,0-1 0,1 0 0,-1 0 0,0-1 0,0 0 0,0 0 0,0 0 0,0-1 0,0 0 0,-1 0 0,1 0 0,0-1 0,-1 0 0,0 0 0,1 0 0,-1-1 0,-1 0 0,1 0 0,0 0 0,-1 0 0,0-1 0,0 1 0,0-1 0,-1 0 0,0-1 0,0 1 0,0 0 0,0-1 0,-1 0 0,0 1 0,0-1 0,0 0 0,-1 0 0,0 0 0,0 0 0,-1-1 0,0 1 0,0 0 0,0 0 0,-2-11 0,1 15-17,1 0 0,-1 1 0,0-1-1,0 0 1,0 0 0,1 1 0,-2-1 0,1 0 0,0 1 0,0-1 0,0 1-1,-1 0 1,1-1 0,-1 1 0,1 0 0,-1 0 0,0 0 0,1 0-1,-1 0 1,0 0 0,1 0 0,-1 1 0,0-1 0,0 1 0,0-1 0,0 1-1,0 0 1,0 0 0,0 0 0,0 0 0,1 0 0,-1 0 0,0 0 0,0 0-1,0 1 1,-2 0 0,-3 0-310,0 1-1,0-1 0,1 2 1,-1-1-1,1 1 1,-1 0-1,1 0 1,-10 7-1,-5 8-6831,3-1-5899</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4:05.993"/>
    </inkml:context>
    <inkml:brush xml:id="br0">
      <inkml:brushProperty name="width" value="0.025" units="cm"/>
      <inkml:brushProperty name="height" value="0.025" units="cm"/>
    </inkml:brush>
  </inkml:definitions>
  <inkml:trace contextRef="#ctx0" brushRef="#br0">0 0 20403,'0'0'12364</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41.522"/>
    </inkml:context>
    <inkml:brush xml:id="br0">
      <inkml:brushProperty name="width" value="0.025" units="cm"/>
      <inkml:brushProperty name="height" value="0.025" units="cm"/>
    </inkml:brush>
  </inkml:definitions>
  <inkml:trace contextRef="#ctx0" brushRef="#br0">21 587 15439,'-4'8'2322,"2"-2"-2074,0 0 102,-1-1 1,1 2-1,0-1 1,0 0-1,1 0 1,0 1-1,0-1 1,1 0-1,0 11 1,0-16-309,0-1 0,0 0 0,0 1 0,1-1 0,-1 1 0,0-1 0,0 1 0,1-1 0,-1 0 0,0 1 0,1-1 0,-1 0 0,1 1 0,-1-1 0,0 0 0,1 0 0,-1 1 0,1-1 0,-1 0 0,1 0 0,-1 0 0,1 0 0,-1 1 0,0-1 0,1 0 0,-1 0 0,1 0 0,-1 0 0,1 0 0,-1 0 0,1 0 0,-1 0 0,1 0 0,-1-1 0,1 1 0,-1 0 0,1 0 0,-1 0 0,1-1 0,-1 1 0,1 0 0,-1 0 0,0-1 0,1 1 0,-1 0 0,0-1 0,1 1 0,-1 0 0,0-1 0,1 0 0,22-18 1472,-4-7-701,0-1 0,-1-1 0,-2 0 0,-1-1 0,20-53 0,-19 34-512,-1 0 0,-3-1-1,7-52 1,-18 91-283,3-11 21,-1 1 1,-1-1-1,-1 0 0,-1-1 1,-1 1-1,-4-22 1,0 32-44,0 15-53,0 19-101,5-8 106,1 0 1,1 0-1,0 0 1,1 0-1,1 0 0,0-1 1,1 1-1,1-1 1,0-1-1,1 1 1,0-1-1,1 0 1,0 0-1,1-1 1,13 14-1,-8-12-518,0 0-1,0-1 1,1-1-1,31 20 1,-31-24-576,0 0 0,1 0-1,0-2 1,0 0 0,26 6 0,50 0-7839</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04.671"/>
    </inkml:context>
    <inkml:brush xml:id="br0">
      <inkml:brushProperty name="width" value="0.025" units="cm"/>
      <inkml:brushProperty name="height" value="0.025" units="cm"/>
    </inkml:brush>
  </inkml:definitions>
  <inkml:trace contextRef="#ctx0" brushRef="#br0">33 0 7687,'0'0'16571,"-2"10"-14591,-7 38-293,2-20-1371,2 1 0,1-1 0,1 1 0,1 39 0,2-66-341,1 1 0,-1-1-1,1 1 1,0 0 0,0-1 0,0 0-1,0 1 1,0-1 0,0 0 0,1 1-1,-1-1 1,1 0 0,0 0 0,0 0-1,0 0 1,-1-1 0,2 1 0,-1 0-1,0-1 1,3 2 0,-3-2-281,-1-1 1,1 1-1,-1-1 1,1 1-1,-1-1 1,0 0-1,1 0 1,-1 0-1,1 0 1,-1 0-1,1 0 1,-1 0-1,1-1 1,-1 1-1,3-1 1,-4 1-14,1-1 1,-1 1 0,1-1-1,-1 1 1,1-1 0,-1 1-1,0-1 1,1 1 0,-1-1 0,0 1-1,1-1 1,-1 0 0,0 1-1,0-1 1,0 0 0,1 1-1,-1-1 1,0 0 0,0 1-1,0-1 1,0 0 0,0 1-1,0-1 1,0 0 0,0 1-1,-1-2 1,1-1-1775,0-14-9480</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05.014"/>
    </inkml:context>
    <inkml:brush xml:id="br0">
      <inkml:brushProperty name="width" value="0.025" units="cm"/>
      <inkml:brushProperty name="height" value="0.025" units="cm"/>
    </inkml:brush>
  </inkml:definitions>
  <inkml:trace contextRef="#ctx0" brushRef="#br0">0 28 13004,'0'0'16432,"63"-1"-15343,-16-3-481,7 0-511,1-2-33,0 2-449,-7 3-1569,-3-2-2306,-10-1-2690</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08.009"/>
    </inkml:context>
    <inkml:brush xml:id="br0">
      <inkml:brushProperty name="width" value="0.025" units="cm"/>
      <inkml:brushProperty name="height" value="0.025" units="cm"/>
    </inkml:brush>
  </inkml:definitions>
  <inkml:trace contextRef="#ctx0" brushRef="#br0">132 0 4740,'0'0'20329,"-8"10"-19598,-6 5-423,1 1-1,0 0 0,1 2 0,1-1 0,1 1 1,1 1-1,0-1 0,1 2 0,1-1 0,-6 28 1,11-36-201,1 0 1,0 0 0,1 0 0,0 0-1,1 0 1,0 0 0,0 0 0,4 11-1,-4-19-191,0 1-1,1 0 0,0-1 0,-1 1 1,1-1-1,1 0 0,-1 1 0,0-1 1,1 0-1,-1-1 0,1 1 1,0 0-1,0-1 0,0 1 0,1-1 1,-1 0-1,0 0 0,1 0 0,-1-1 1,1 1-1,0-1 0,-1 0 1,1 0-1,0 0 0,7 0 0,-1 0-1505,1 0-1,0-1 0,-1 0 0,17-2 0,8-8-6037</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08.382"/>
    </inkml:context>
    <inkml:brush xml:id="br0">
      <inkml:brushProperty name="width" value="0.025" units="cm"/>
      <inkml:brushProperty name="height" value="0.025" units="cm"/>
    </inkml:brush>
  </inkml:definitions>
  <inkml:trace contextRef="#ctx0" brushRef="#br0">1 0 13997,'0'0'16912,"80"2"-16688,-44-2-159,-1 0-258,-2 0-1536,-4 0-2115,-4 0-2562,-7-2-6855</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08.915"/>
    </inkml:context>
    <inkml:brush xml:id="br0">
      <inkml:brushProperty name="width" value="0.025" units="cm"/>
      <inkml:brushProperty name="height" value="0.025" units="cm"/>
    </inkml:brush>
  </inkml:definitions>
  <inkml:trace contextRef="#ctx0" brushRef="#br0">21 27 5317,'0'0'16965,"8"-6"-14381,25-15-448,-33 21-2072,-1 1 1,1-1 0,0 0-1,0 0 1,0 1 0,0-1 0,-1 0-1,1 1 1,0-1 0,0 0 0,0 1-1,0-1 1,0 0 0,0 1-1,0-1 1,0 0 0,0 1 0,0-1-1,0 0 1,0 1 0,0-1 0,0 0-1,0 1 1,0-1 0,0 0-1,0 1 1,1-1 0,-1 0 0,0 0-1,0 1 1,0-1 0,1 0 0,-1 1-1,0-1 1,0 0 0,1 0 0,-1 0-1,0 1 1,0-1 0,1 0-1,-1 0 1,0 0 0,1 0 0,-1 1-1,0-1 1,0 0 0,1 0 0,-1 0-1,0 0 1,1 0 0,-1 0-1,0 0 1,1 0 0,-1 0 0,1 0-1,-1 0 1,0 0 0,1 0 0,-1 0-1,0 0 1,0 0 0,1-1-1,-1 1 1,0 0 0,1 0 0,-1 0-1,0 0 1,1-1 0,-1 1 0,-6 23 363,-14 17-222,13-29-151,1 0-1,0 1 1,1 0-1,1 0 1,-1 0-1,2 1 1,0-1-1,0 1 1,1 0-1,0 20 1,2-31-172,1 0 1,-1 1-1,1-1 0,0 0 1,-1 0-1,1 0 0,0-1 1,0 1-1,1 0 0,-1 0 1,0-1-1,0 1 0,1 0 1,-1-1-1,1 1 0,0-1 1,-1 0-1,1 1 0,0-1 1,0 0-1,0 0 0,0 0 1,0-1-1,0 1 0,0 0 1,0-1-1,0 1 0,0-1 1,0 1-1,0-1 0,0 0 1,0 0-1,0 0 0,1 0 1,2-1-1,1 1-431,-1-1 0,1 1 0,0-1 0,-1 0 1,1 0-1,0-1 0,-1 0 0,0 0 0,1 0 0,-1 0 0,0-1 0,8-5 0,5-12-6450,0-2-2708</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09.244"/>
    </inkml:context>
    <inkml:brush xml:id="br0">
      <inkml:brushProperty name="width" value="0.025" units="cm"/>
      <inkml:brushProperty name="height" value="0.025" units="cm"/>
    </inkml:brush>
  </inkml:definitions>
  <inkml:trace contextRef="#ctx0" brushRef="#br0">86 0 12908,'0'0'14766,"-54"57"-12908,40-35-577,3 1-512,6-3-289,3 1-255,2-6-161,7-6-225,11-2-1600,5-7-1410,4 0-1986,0-13-2691</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09.617"/>
    </inkml:context>
    <inkml:brush xml:id="br0">
      <inkml:brushProperty name="width" value="0.025" units="cm"/>
      <inkml:brushProperty name="height" value="0.025" units="cm"/>
    </inkml:brush>
  </inkml:definitions>
  <inkml:trace contextRef="#ctx0" brushRef="#br0">103 45 16624,'0'0'9246,"-10"6"-7826,1 0-1134,0 0 1,0 1-1,0 1 1,1 0-1,0 0 1,-8 11-1,13-16-245,1 0 1,0 0-1,-1 0 0,1 0 0,0 1 0,1-1 0,-1 1 0,0-1 0,1 1 1,0 0-1,0-1 0,0 1 0,1 0 0,-1 0 0,1 0 0,0 0 1,0-1-1,0 1 0,0 0 0,1 0 0,-1 0 0,1 0 0,0-1 0,0 1 1,4 7-1,-3-8 8,1 0 0,0-1 1,0 1-1,0 0 0,1-1 1,-1 0-1,1 0 0,-1 0 0,1 0 1,0 0-1,-1-1 0,1 0 1,0 0-1,0 0 0,0 0 1,0 0-1,0-1 0,0 0 0,0 0 1,0 0-1,0 0 0,6-2 1,-2 2 16,1-1 1,-1 0-1,0-1 1,0 0-1,1 0 1,-2-1-1,1 0 1,0-1-1,14-8 1,-15 6-41,-1 0-1,0-1 1,0 0 0,-1 0 0,1 0 0,-2-1 0,1 0-1,-1 0 1,0 0 0,-1 0 0,0 0 0,0-1 0,2-14-1,-4 20-19,0 0 0,-1 0 0,1 0-1,-1 0 1,0 0 0,0-1 0,0 1-1,0 0 1,0 0 0,-1 0 0,0 0-1,1 0 1,-1 0 0,0 0 0,-1 0-1,1 0 1,0 0 0,-1 1 0,0-1-1,1 1 1,-1-1 0,0 1 0,0-1-1,-1 1 1,1 0 0,0 0 0,-1 0-1,1 0 1,-1 1 0,0-1 0,1 1-1,-1-1 1,0 1 0,0 0 0,0 0 0,0 0-1,0 0 1,0 1 0,0-1 0,0 1-1,-4 0 1,3-1-257,0 1-1,0 0 1,1 0-1,-1 0 1,0 0-1,0 1 1,1-1-1,-1 1 1,0 0-1,1 0 1,-1 0-1,1 1 1,-1-1-1,1 1 1,-1 0 0,1 0-1,0 0 1,0 0-1,0 0 1,0 1-1,1 0 1,-1-1-1,0 1 1,1 0-1,0 0 1,0 0-1,0 1 1,0-1 0,0 0-1,1 1 1,0-1-1,-1 1 1,1 0-1,1-1 1,-1 1-1,0 0 1,1 4-1,2 7-7542,8-4-7527</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09.974"/>
    </inkml:context>
    <inkml:brush xml:id="br0">
      <inkml:brushProperty name="width" value="0.025" units="cm"/>
      <inkml:brushProperty name="height" value="0.025" units="cm"/>
    </inkml:brush>
  </inkml:definitions>
  <inkml:trace contextRef="#ctx0" brushRef="#br0">147 18 20916,'0'0'4068,"-12"1"-849,3-1-2799,1 0 0,-1 1 1,0 1-1,0-1 1,1 2-1,-16 4 0,20-5-346,1 0 0,-1-1 0,1 1-1,0 0 1,-1 1 0,1-1-1,0 0 1,0 1 0,1 0 0,-1 0-1,0 0 1,1 0 0,0 0-1,0 0 1,0 1 0,0-1-1,0 1 1,1-1 0,-1 1 0,1 0-1,-1 6 1,1-7-74,0 0 0,1 1 0,0-1 0,-1 0 0,1 1 0,1-1 0,-1 1 0,0-1 0,1 0 0,0 1 0,0-1 0,0 0 0,0 0 0,0 1 0,1-1 0,-1 0 0,1 0 0,0-1 0,0 1 0,2 3 0,0-3 0,-1 0 0,1 0 0,0 0 0,0-1 0,0 1 0,0-1 0,0 0 0,1 0 0,-1-1 0,0 1 0,1-1 0,0 0 0,5 1 0,-3-1 0,0 0 0,0-1 0,0 0 0,0 0 0,0-1 0,0 1 0,0-1 0,-1-1 0,1 0 0,0 1 0,-1-2 0,1 1 0,-1-1 0,0 0 0,0-1 0,0 1 0,0-1 0,0 0 0,-1-1 0,6-5 0,-8 6 1,0 1 0,0-1 0,-1 0 1,1-1-1,-1 1 0,0 0 0,-1-1 0,1 1 0,-1-1 0,1 1 0,-2-1 1,1 0-1,0 1 0,-1-1 0,0 0 0,0 0 0,0 0 0,0 1 1,-3-10-1,2 10-6,-1 1 1,1 0 0,-1-1 0,0 1 0,0 0-1,0 0 1,0 0 0,0 0 0,-1 1 0,1-1-1,-1 1 1,0-1 0,0 1 0,0 0 0,0 0-1,0 0 1,0 0 0,0 1 0,-1-1 0,1 1-1,-1 0 1,1 0 0,-1 0 0,1 1 0,-1-1-1,-4 1 1,4-1-152,-29 1-2132,32 0 1895,0 0 0,0 1-1,0-1 1,0 0 0,0 1-1,0-1 1,0 1 0,0-1-1,0 1 1,0-1 0,0 1-1,1 0 1,-1-1 0,0 1 0,0 0-1,1 0 1,-2 0 0,-2 12-8571</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10.349"/>
    </inkml:context>
    <inkml:brush xml:id="br0">
      <inkml:brushProperty name="width" value="0.025" units="cm"/>
      <inkml:brushProperty name="height" value="0.025" units="cm"/>
    </inkml:brush>
  </inkml:definitions>
  <inkml:trace contextRef="#ctx0" brushRef="#br0">339 1 4740,'0'0'18642,"61"63"-16336,-40-41-160,-3 4-384,-5 2-513,-10 3-384,-3 6-385,-21 4 97,-17 8-577,-13 5 0,-13 7 0,-6 0 0,-4-2 0,3-8-2370,6-13-5990</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17.695"/>
    </inkml:context>
    <inkml:brush xml:id="br0">
      <inkml:brushProperty name="width" value="0.025" units="cm"/>
      <inkml:brushProperty name="height" value="0.025" units="cm"/>
    </inkml:brush>
  </inkml:definitions>
  <inkml:trace contextRef="#ctx0" brushRef="#br0">8 15 4548,'-5'4'2114,"3"0"2755,2-1 0,16-3-3364,8 0 96,9 0-31,9-5-545,7-1-417,2 1-287,3 1-225,-2 2-64,-7-1-64,-3 3-961,-11 0-929,-12 0-832,-8 0-1987</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8:50.042"/>
    </inkml:context>
    <inkml:brush xml:id="br0">
      <inkml:brushProperty name="width" value="0.025" units="cm"/>
      <inkml:brushProperty name="height" value="0.025" units="cm"/>
    </inkml:brush>
  </inkml:definitions>
  <inkml:trace contextRef="#ctx0" brushRef="#br0">0 67 6694,'0'0'12658,"13"2"-11201,72 2 672,167-15 0,-112 2-1839,128-13 1290,-907 59 1869,843-32-2835,-181-5-612,99 1 34,188-24 1,-302 21 174,-9 0-28,-24-1 95,-42 1-91,-473 15 126,431-9-183,82-3-99,50-5-231,18-1-410,115-18-4280,-42 8-2061,-42 3 262</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18.038"/>
    </inkml:context>
    <inkml:brush xml:id="br0">
      <inkml:brushProperty name="width" value="0.025" units="cm"/>
      <inkml:brushProperty name="height" value="0.025" units="cm"/>
    </inkml:brush>
  </inkml:definitions>
  <inkml:trace contextRef="#ctx0" brushRef="#br0">0 33 11979,'0'0'7944,"70"13"-6567,-10-13-544,9-2-577,5-3-224,-1-1-416,-6-1-1730,-10-3-2499,-4-5-6661</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19.746"/>
    </inkml:context>
    <inkml:brush xml:id="br0">
      <inkml:brushProperty name="width" value="0.025" units="cm"/>
      <inkml:brushProperty name="height" value="0.025" units="cm"/>
    </inkml:brush>
  </inkml:definitions>
  <inkml:trace contextRef="#ctx0" brushRef="#br0">0 2 5862,'0'0'15278,"64"0"-13741,-37 0-63,5 0-449,3 0-641,4 0-320,0 0-160,1 0-1249,-3 0-1538,-5-2-2882</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20.093"/>
    </inkml:context>
    <inkml:brush xml:id="br0">
      <inkml:brushProperty name="width" value="0.025" units="cm"/>
      <inkml:brushProperty name="height" value="0.025" units="cm"/>
    </inkml:brush>
  </inkml:definitions>
  <inkml:trace contextRef="#ctx0" brushRef="#br0">1 60 9929,'0'0'8440,"11"-9"-5984,37-27-769,-43 34-1547,-1-1 0,1 1 0,0 1 0,0-1 1,-1 1-1,1 0 0,0 0 0,0 0 0,0 1 0,0 0 0,0 0 1,1 0-1,-1 0 0,0 1 0,0 0 0,-1 0 0,1 0 0,0 1 0,0 0 1,0 0-1,-1 0 0,1 0 0,-1 1 0,0-1 0,0 1 0,0 0 1,7 8-1,-9-10-117,-1 1 0,1-1 0,-1 1 0,0 0 1,0 0-1,0 0 0,0 0 0,0 0 0,0 0 0,0 0 1,-1 0-1,1 0 0,-1 0 0,0 1 0,1-1 0,-1 0 1,0 0-1,0 0 0,0 0 0,-1 1 0,1-1 1,0 0-1,-1 0 0,0 0 0,1 0 0,-1 0 0,0 0 1,0 0-1,0 0 0,0 0 0,0 0 0,-1 0 0,1-1 1,0 1-1,-1-1 0,0 1 0,-1 1 0,-9 7 182,0-1 1,0 0-1,-1 0 0,-19 8 0,12-6 3,18-10-170,-41 30 654,31-12-400,12-18-290,0 0 1,0-1 0,0 1 0,0 0 0,1-1 0,-1 1 0,0 0-1,0-1 1,1 1 0,-1-1 0,0 1 0,1 0 0,-1-1 0,0 1-1,1-1 1,-1 1 0,1-1 0,-1 1 0,1-1 0,0 1 0,-1-1-1,1 0 1,-1 1 0,1-1 0,0 0 0,-1 1 0,1-1-1,-1 0 1,1 0 0,1 0 0,9 4-264,0-2 0,1 0-1,-1 0 1,1-1 0,12 0 0,61-6-6206,-29-4-553</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20.467"/>
    </inkml:context>
    <inkml:brush xml:id="br0">
      <inkml:brushProperty name="width" value="0.025" units="cm"/>
      <inkml:brushProperty name="height" value="0.025" units="cm"/>
    </inkml:brush>
  </inkml:definitions>
  <inkml:trace contextRef="#ctx0" brushRef="#br0">209 65 14542,'-12'0'3128,"-5"-1"-2013,0 1 0,0 1 0,0 1 0,-22 4 0,34-5-901,1 0 0,-1 0 1,1 1-1,-1-1 0,1 1 0,-1 0 0,1 0 0,0 0 0,0 1 0,0-1 1,0 1-1,0 0 0,1 0 0,-1 1 0,1-1 0,0 1 0,0-1 0,0 1 1,1 0-1,-1 0 0,1 0 0,0 1 0,-3 7 0,5-11-187,-1 1 0,1 0 0,0-1 1,0 1-1,0-1 0,0 1 0,1-1 0,-1 1 0,0 0 0,1-1 0,-1 1 0,1-1 0,-1 1 1,1-1-1,0 0 0,0 1 0,-1-1 0,1 0 0,0 1 0,0-1 0,0 0 0,1 0 0,-1 0 1,0 0-1,0 0 0,1 0 0,-1 0 0,0 0 0,1-1 0,-1 1 0,1 0 0,-1-1 1,1 1-1,1-1 0,5 3-1,1 0 0,0-1 0,0-1 0,16 2 0,-10-2-32,1-1 1,-1-1-1,0 0 1,1-1-1,-1-1 1,0 0-1,0-1 1,21-8-1,-32 11 3,0-1 0,0 0 1,0 0-1,0 0 0,0-1 0,0 1 0,0-1 0,-1 0 0,0 0 0,1 0 0,-1 0 0,0-1 0,0 0 0,-1 1 0,1-1 0,-1 0 0,0 0 0,0 0 0,0 0 0,-1-1 0,1 1 0,-1 0 1,0-1-1,0 1 0,-1-1 0,1 1 0,-1-1 0,0 1 0,0-1 0,-1 1 0,1-1 0,-1 1 0,-1-6 0,1 7 21,-1 0 0,1 0 1,-1 0-1,1 1 0,-1-1 0,0 0 1,0 1-1,0 0 0,0-1 0,0 1 0,-1 0 1,1 0-1,-1 0 0,1 0 0,-1 1 0,0-1 1,0 1-1,0-1 0,0 1 0,0 0 0,0 0 1,0 0-1,0 1 0,0-1 0,0 1 1,0 0-1,-1 0 0,1 0 0,0 0 0,0 0 1,-5 2-1,5-2-16,-1 0-1,0 0 1,0 1 0,0 0 0,1 0 0,-1 0 0,0 0-1,1 0 1,-1 1 0,1 0 0,-1 0 0,1 0-1,0 0 1,0 0 0,0 0 0,0 1 0,0 0-1,0-1 1,1 1 0,-1 0 0,1 1 0,0-1 0,0 0-1,0 0 1,-2 8 0,3-9-81,1 0-1,0 0 1,0 0 0,0 0 0,1 0-1,-1 0 1,0 0 0,1 0 0,-1 0-1,1 0 1,0 0 0,0 0 0,0 0-1,0-1 1,0 1 0,0 0 0,0-1-1,0 1 1,1 0 0,-1-1 0,1 0-1,-1 1 1,1-1 0,-1 0 0,1 0-1,0 0 1,0 0 0,-1 0-1,1 0 1,0 0 0,0-1 0,0 1-1,3 0 1,8 3-1266,0-1-1,0 0 1,23 1-1,10-2-3010,2-2-1655</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20.797"/>
    </inkml:context>
    <inkml:brush xml:id="br0">
      <inkml:brushProperty name="width" value="0.025" units="cm"/>
      <inkml:brushProperty name="height" value="0.025" units="cm"/>
    </inkml:brush>
  </inkml:definitions>
  <inkml:trace contextRef="#ctx0" brushRef="#br0">135 38 7751,'0'0'16779,"-12"-2"-15583,6 1-1052,0 0 1,-1 1-1,1 0 1,0 0-1,-1 0 0,1 0 1,-11 3-1,14-2-97,1 0 0,-1-1 0,1 1 0,0 0 0,-1 1 0,1-1-1,0 0 1,0 1 0,0-1 0,0 1 0,0 0 0,0-1-1,0 1 1,1 0 0,-1 0 0,1 0 0,-1 1 0,1-1 0,0 0-1,-1 0 1,1 1 0,1-1 0,-1 1 0,0-1 0,1 1 0,-1-1-1,1 1 1,-1 2 0,1-4-31,0 1 0,0-1 0,0 0 1,0 0-1,0 0 0,1 0 0,-1 0 0,0 0 0,1 0 0,-1 0 0,0 0 1,1 0-1,-1 0 0,1 0 0,-1 0 0,1 0 0,0-1 0,-1 1 0,1 0 1,0 0-1,0-1 0,-1 1 0,1 0 0,2 0 0,30 10 186,-22-10-167,-1 0 0,1-1 0,-1 0 0,17-3-1,-24 2-1,-1 1 0,1 0 0,-1-1-1,1 0 1,-1 1 0,1-1-1,-1 0 1,1 0 0,-1-1 0,0 1-1,0 0 1,0-1 0,1 1-1,-1-1 1,-1 0 0,1 0 0,0 0-1,0 0 1,-1 0 0,1 0-1,-1 0 1,1 0 0,-1-1-1,0 1 1,0 0 0,0-1 0,-1 1-1,1-1 1,0 0 0,-1 1-1,1-1 1,-1 1 0,0-1 0,0 1-1,0-1 1,0 0 0,-1 1-1,1-1 1,-1 1 0,0-1-1,1 1 1,-1-1 0,0 1 0,0-1-1,-1 1 1,1 0 0,0 0-1,-1-1 1,1 1 0,-1 0 0,0 0-1,0 1 1,0-1 0,0 0-1,0 1 1,0-1 0,0 1 0,0-1-1,-1 1 1,1 0 0,0 0-1,-5-1 1,0 0 10,-1 0 0,1 1-1,0-1 1,-1 2 0,1-1 0,-1 1 0,1 0-1,-1 1 1,-9 1 0,14-1-387,-1 0-1,1 0 1,-1 0-1,1 0 1,-1 1 0,1 0-1,0-1 1,0 1-1,-3 3 1,4-3-523,0-1 0,0 1 0,0 0 0,1 0 0,-1 0 0,1 0 0,0 1 0,-1-1 0,1 0 0,0 1 0,0-1 0,1 0 1,-1 1-1,0 2 0,0 10-14129</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21.202"/>
    </inkml:context>
    <inkml:brush xml:id="br0">
      <inkml:brushProperty name="width" value="0.025" units="cm"/>
      <inkml:brushProperty name="height" value="0.025" units="cm"/>
    </inkml:brush>
  </inkml:definitions>
  <inkml:trace contextRef="#ctx0" brushRef="#br0">1 163 11211,'0'0'7190,"14"1"-5391,144 6 2015,207-17-1,-203 3-3037,-112 5-698,680-33 347,-2-38-549,-693 68-305,204-26 1118,-78 23-8113</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22.344"/>
    </inkml:context>
    <inkml:brush xml:id="br0">
      <inkml:brushProperty name="width" value="0.025" units="cm"/>
      <inkml:brushProperty name="height" value="0.025" units="cm"/>
    </inkml:brush>
  </inkml:definitions>
  <inkml:trace contextRef="#ctx0" brushRef="#br0">0 0 16976,'0'0'8200,"38"48"-7560,2-48-255,9 0-257,6-5-256,5-6-1538,-4 2-1345,-5-2-1313,-7-1-4644</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22.747"/>
    </inkml:context>
    <inkml:brush xml:id="br0">
      <inkml:brushProperty name="width" value="0.025" units="cm"/>
      <inkml:brushProperty name="height" value="0.025" units="cm"/>
    </inkml:brush>
  </inkml:definitions>
  <inkml:trace contextRef="#ctx0" brushRef="#br0">1 63 17745,'0'0'9886,"9"2"-8572,4 0-1188,0-1 1,0 0-1,0-1 0,0 0 1,0-1-1,0 0 1,-1-1-1,26-8 1,3-3-1590,61-28-1,-117 67 1224,-14 12 746,2 1 0,-23 47 0,42-70-395,0 1 1,1 0-1,1 0 0,1 0 1,0 0-1,2 1 0,0 0 1,-2 30-1,5-45-98,0-1 0,1 0 1,-1 1-1,0-1 0,1 0 0,-1 1 0,1-1 1,0 0-1,0 0 0,0 0 0,0 0 1,0 1-1,0-1 0,1-1 0,-1 1 0,3 2 1,-3-3-148,0 0 1,0 0-1,0 0 1,0-1-1,1 1 1,-1 0-1,0-1 1,0 1-1,1-1 1,-1 0-1,0 1 1,1-1-1,-1 0 1,1 0-1,-1 0 1,0 0-1,1 0 1,-1 0 0,1 0-1,-1 0 1,0-1-1,1 1 1,-1 0-1,0-1 1,1 1-1,-1-1 1,0 0-1,0 1 1,2-3-1,10-13-5071,-4-8-2882</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23.074"/>
    </inkml:context>
    <inkml:brush xml:id="br0">
      <inkml:brushProperty name="width" value="0.025" units="cm"/>
      <inkml:brushProperty name="height" value="0.025" units="cm"/>
    </inkml:brush>
  </inkml:definitions>
  <inkml:trace contextRef="#ctx0" brushRef="#br0">0 1 11531,'0'0'12364,"12"52"-11628,21-45 65,9-6-577,6 0-224,3-1-2082,-1-1-2306,-2-14-3748</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23.450"/>
    </inkml:context>
    <inkml:brush xml:id="br0">
      <inkml:brushProperty name="width" value="0.025" units="cm"/>
      <inkml:brushProperty name="height" value="0.025" units="cm"/>
    </inkml:brush>
  </inkml:definitions>
  <inkml:trace contextRef="#ctx0" brushRef="#br0">187 3 15503,'-12'4'3005,"-4"1"-2186,1 1-1,0 1 1,1 0-1,-24 16 0,32-19-524,0 0 0,0 1 0,1-1-1,0 1 1,0 1 0,0-1 0,0 1-1,1 0 1,0 0 0,0 0 0,0 0-1,1 1 1,0-1 0,1 1 0,-3 9 0,4-13-230,0 1 0,0-1 0,0 1 0,1 0 0,0-1 0,-1 1 0,2 0 0,-1-1 1,0 1-1,1 0 0,-1-1 0,1 1 0,0 0 0,0-1 0,1 1 0,-1-1 0,1 0 1,-1 1-1,1-1 0,0 0 0,0 0 0,1 0 0,-1 0 0,1-1 0,-1 1 1,1 0-1,5 2 0,-1-1-54,1 0 1,0-1-1,0 1 1,0-2-1,0 1 1,1-2-1,-1 1 1,1-1 0,-1 0-1,18-1 1,-20 0 4,1 0 1,0-1-1,0 0 1,0 0-1,-1 0 1,1-1-1,-1 0 1,1-1-1,-1 1 1,0-1-1,0 0 1,0-1-1,0 0 1,-1 0-1,1 0 1,-1 0-1,0-1 1,0 0-1,-1 0 1,1 0 0,-1-1-1,0 1 1,-1-1-1,1 0 1,-1 0-1,0 0 1,-1-1-1,0 1 1,0-1-1,0 1 1,0-1-1,-1 0 1,0 1-1,-1-1 1,0 0-1,0 0 1,0 0-1,-1 0 1,0 1-1,0-1 1,0 0-1,-4-6 1,3 8-105,0 1 1,-1-1 0,0 1-1,0 0 1,-1 0-1,1 0 1,-1 0-1,0 1 1,0 0-1,0-1 1,0 1-1,0 1 1,-1-1-1,1 1 1,-1-1 0,0 1-1,0 1 1,0-1-1,0 1 1,0 0-1,0 0 1,0 0-1,0 1 1,0-1-1,0 1 1,0 0-1,-11 2 1,15-1-115,-1 0 0,0 0 1,1 0-1,-1 0 0,0 0 1,1 0-1,-1 0 0,1 1 0,0-1 1,-1 0-1,1 1 0,0-1 1,0 1-1,0-1 0,0 1 0,0 0 1,0 0-1,0-1 0,1 1 1,-1 0-1,0 3 0,0-1-892,0 0 0,1 0-1,-1 1 1,1-1 0,0 0-1,0 0 1,0 1 0,2 5-1,6 9-9297</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43.969"/>
    </inkml:context>
    <inkml:brush xml:id="br0">
      <inkml:brushProperty name="width" value="0.025" units="cm"/>
      <inkml:brushProperty name="height" value="0.025" units="cm"/>
    </inkml:brush>
  </inkml:definitions>
  <inkml:trace contextRef="#ctx0" brushRef="#br0">129 0 12043,'0'0'19085,"0"12"-18706,-6 25-191,-1 0 0,-1 0 0,-3-1 0,-25 63-1,-15 48 134,48-134-773,1 0 1,0 0-1,0 0 0,1 14 1,1-48-16098,0 5 9764</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23.777"/>
    </inkml:context>
    <inkml:brush xml:id="br0">
      <inkml:brushProperty name="width" value="0.025" units="cm"/>
      <inkml:brushProperty name="height" value="0.025" units="cm"/>
    </inkml:brush>
  </inkml:definitions>
  <inkml:trace contextRef="#ctx0" brushRef="#br0">202 34 19346,'-8'-4'2798,"3"1"-2554,0 1 0,0-1 1,-1 1-1,1 0 0,0 1 1,-1-1-1,1 1 0,-1 0 1,0 0-1,1 1 0,-1 0 0,0 0 1,1 0-1,-1 0 0,0 1 1,1 0-1,-1 0 0,1 1 1,-1 0-1,1 0 0,0 0 1,-1 0-1,1 1 0,0 0 1,1 0-1,-1 0 0,1 1 1,-1-1-1,-5 8 0,6-8-204,1 1-1,1 0 1,-1 0-1,0 0 1,1 1 0,0-1-1,0 0 1,0 1-1,0 0 1,1-1-1,0 1 1,0 0 0,0 0-1,1 0 1,-1 0-1,1-1 1,0 1-1,1 0 1,-1 0 0,1 0-1,0 0 1,0-1-1,0 1 1,1 0-1,0-1 1,0 1 0,0-1-1,0 0 1,1 1-1,-1-1 1,1 0-1,0-1 1,1 1 0,-1 0-1,1-1 1,-1 0-1,1 0 1,0 0-1,0 0 1,0 0-1,1-1 1,-1 0 0,0 0-1,1 0 1,0-1-1,-1 1 1,1-1-1,0 0 1,0 0 0,8 0-1,-4-1-7,1 1 0,-1-1 0,1 0 0,0-1-1,-1 0 1,1-1 0,-1 0 0,0-1 0,1 1 0,-1-2 0,0 1 0,-1-1-1,16-10 1,-19 11-24,-1 0-1,0 0 1,-1-1-1,1 1 0,0-1 1,-1 0-1,0 0 1,0 0-1,0 0 1,-1-1-1,1 1 1,-1-1-1,0 1 0,0-1 1,-1 0-1,1 0 1,-1 0-1,0 0 1,-1 0-1,1 0 1,-1 0-1,0 0 0,0 0 1,0 0-1,-1 0 1,0 0-1,0 0 1,-2-7-1,2 8-80,-1 1-1,0-1 1,1 1-1,-1-1 0,0 1 1,0 0-1,-1 0 1,1 0-1,-1 0 1,0 0-1,1 0 1,-1 1-1,0-1 1,-1 1-1,1 0 1,0 0-1,-1 0 1,1 1-1,-1-1 1,1 1-1,-6-2 0,-5-1-1709,0 2 0,1-1 0,-1 1 0,-24 1 0,1 1-6064</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27.525"/>
    </inkml:context>
    <inkml:brush xml:id="br0">
      <inkml:brushProperty name="width" value="0.025" units="cm"/>
      <inkml:brushProperty name="height" value="0.025" units="cm"/>
    </inkml:brush>
  </inkml:definitions>
  <inkml:trace contextRef="#ctx0" brushRef="#br0">0 473 3267,'0'0'24888,"107"-64"-24056,-29 15-479,11-3-225,2-2 0,-3 5-128,-10 4 0,-6 6-545,-13 7-928,-7 1-1794,-12 3-1506,-12-2-7750</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28.355"/>
    </inkml:context>
    <inkml:brush xml:id="br0">
      <inkml:brushProperty name="width" value="0.025" units="cm"/>
      <inkml:brushProperty name="height" value="0.025" units="cm"/>
    </inkml:brush>
  </inkml:definitions>
  <inkml:trace contextRef="#ctx0" brushRef="#br0">1 379 9417,'0'0'17296,"97"-14"-15598,-30-15-641,13-7-705,9-2-288,1-5-32,-1 2-192,-9 3-352,-9 5-705,-16 5-1282,-9 0-1216,-13 2-1442,-11 2-3972</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29.526"/>
    </inkml:context>
    <inkml:brush xml:id="br0">
      <inkml:brushProperty name="width" value="0.025" units="cm"/>
      <inkml:brushProperty name="height" value="0.025" units="cm"/>
    </inkml:brush>
  </inkml:definitions>
  <inkml:trace contextRef="#ctx0" brushRef="#br0">0 12 15086,'0'0'9385,"72"15"-7847,-32-15-193,2 0-480,8 0-513,-3-5-288,-6-4-320,-5 5-1186,-13-1-543,-7 1-770</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29.884"/>
    </inkml:context>
    <inkml:brush xml:id="br0">
      <inkml:brushProperty name="width" value="0.025" units="cm"/>
      <inkml:brushProperty name="height" value="0.025" units="cm"/>
    </inkml:brush>
  </inkml:definitions>
  <inkml:trace contextRef="#ctx0" brushRef="#br0">0 2 17777,'0'0'6566,"62"17"-5605,-13-17 160,8 0-705,0 0-384,-4-4-1665,-8-1-4165,-8-4-8103</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32.907"/>
    </inkml:context>
    <inkml:brush xml:id="br0">
      <inkml:brushProperty name="width" value="0.025" units="cm"/>
      <inkml:brushProperty name="height" value="0.025" units="cm"/>
    </inkml:brush>
  </inkml:definitions>
  <inkml:trace contextRef="#ctx0" brushRef="#br0">1 14 11339,'8'0'6251,"-8"0"-6217,114-10 6556,-72 8-5591,0 1-1,58 7 1,-100-6-998,0-1 1,1 1-1,-1 0 1,1 0-1,-1 0 0,1 0 1,-1 0-1,0 0 1,1 0-1,-1 0 1,1 0-1,-1 1 1,0-1-1,1 0 0,-1 0 1,1 0-1,-1 0 1,0 0-1,1 1 1,-1-1-1,0 0 1,1 0-1,-1 1 1,0-1-1,1 0 0,-1 0 1,0 1-1,0-1 1,1 0-1,-1 1 1,0-1-1,0 0 1,0 1-1,0-1 0,1 1 1,-1-1-1,0 0 1,0 1-1,0-1 1,0 1-1,0-1 1,0 0-1,0 1 0,0-1 1,0 1-1,0-1 1,0 1-1,0-1 1,0 0-1,0 1 1,-1-1-1,1 0 1,0 1-1,0-1 0,0 1 1,0-1-1,-1 0 1,1 1-1,0-1 1,-1 0-1,1 0 1,0 1-1,0-1 0,-1 0 1,1 0-1,-1 1 1,-21 16 162,-12-2-24,12-5-114,0 1 1,-21 13 0,40-21-23,-1-1 0,0 0 1,1 1-1,0-1 0,0 1 0,0 0 0,0 0 0,0 1 1,0-1-1,1 1 0,0-1 0,-1 1 0,1 0 0,1-1 1,-1 1-1,0 0 0,1 0 0,-1 5 0,2-8-1,0 1 0,1-1 0,-1 0 0,1 1 0,-1-1 0,1 0 0,-1 0 0,1 1 0,-1-1 0,1 0 0,0 0 0,0 0 0,0 0 0,0 0 0,0 0 0,0 0 0,0 0 0,0 0 0,0 0 0,0-1 0,0 1 0,0 0 0,1-1 0,-1 1 0,0-1 0,1 1 0,-1-1 0,0 0 0,1 1 0,-1-1 0,0 0 0,3 0-1,52 4 10,-48-4-42,103 1-4871,-65-1-2780,-22 0-1149</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33.284"/>
    </inkml:context>
    <inkml:brush xml:id="br0">
      <inkml:brushProperty name="width" value="0.025" units="cm"/>
      <inkml:brushProperty name="height" value="0.025" units="cm"/>
    </inkml:brush>
  </inkml:definitions>
  <inkml:trace contextRef="#ctx0" brushRef="#br0">0 0 13677,'0'0'8872,"63"32"-7302,-4-30-257,11-1-448,6-1-577,4 0-256,-6 0 0,-12 0-1121,-9 0-1153,-12 0-929,-14 0-480,-7-3-1891</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33.623"/>
    </inkml:context>
    <inkml:brush xml:id="br0">
      <inkml:brushProperty name="width" value="0.025" units="cm"/>
      <inkml:brushProperty name="height" value="0.025" units="cm"/>
    </inkml:brush>
  </inkml:definitions>
  <inkml:trace contextRef="#ctx0" brushRef="#br0">0 37 13677,'0'0'7997,"11"0"-5493,103-6 205,131-24 0,-245 30-2709,0 1-1,-1-1 1,1 0-1,0 1 1,0-1 0,-1 0-1,1 1 1,0-1 0,0 0-1,0 1 1,0-1-1,-1 0 1,1 1 0,0-1-1,0 1 1,0-1-1,0 1 1,0-1 0,0 0-1,0 1 1,0-1-1,0 1 1,0-1 0,0 0-1,0 1 1,1-1 0,-1 1-1,0-1 1,0 0-1,0 1 1,0-1 0,1 0-1,-1 1 1,0-1-1,0 0 1,1 1 0,-1-1-1,0 0 1,1 1-1,-1-1 1,0 0 0,1 0-1,-1 1 1,0-1 0,1 0-1,-1 0 1,1 0-1,-1 0 1,0 0 0,1 0-1,-1 1 1,1-1-1,-1 0 1,0 0 0,1 0-1,-1 0 1,1 0-1,-1 0 1,1-1 0,-1 1-1,0 0 1,1 0 0,-1 0-1,1 0 1,0-1-1,-31 36 11,21-26 33,-10 12 171,-82 101 1267,91-107-1317,0 0-1,0 0 1,1 1-1,1 0 1,1 1-1,-8 26 1,11-11-56,4-31-229,0 0 1,0-1-1,0 1 1,0 0-1,0 0 1,0-1-1,1 1 1,-1-1-1,0 1 1,0 0 0,1-1-1,-1 1 1,1 0-1,-1-1 1,0 1-1,1-1 1,-1 1-1,1-1 1,-1 1-1,1-1 1,0 0-1,-1 1 1,1-1-1,-1 0 1,1 1-1,0-1 1,-1 0-1,1 0 1,0 1-1,-1-1 1,1 0-1,0 0 1,-1 0-1,1 0 1,0 0-1,-1 0 1,1 0-1,1 0 1,-2 0-181,1 0 0,-1 0 0,1-1 0,0 1 0,-1 0 0,1 0 1,-1 0-1,1-1 0,-1 1 0,1 0 0,-1-1 0,0 1 0,1 0 0,-1-1 0,1 1 1,-1 0-1,0-1 0,1 1 0,-1-1 0,0 1 0,1-1 0,-1 1 0,0-1 0,0 1 1,1-1-1,-1 1 0,0-1 0,0 1 0,0-1 0,0 1 0,0-1 0,0 0 0,0 1 1,0-1-1,0 1 0,0-1 0,0 0 0,0 1 188,0-18-9870</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33.981"/>
    </inkml:context>
    <inkml:brush xml:id="br0">
      <inkml:brushProperty name="width" value="0.025" units="cm"/>
      <inkml:brushProperty name="height" value="0.025" units="cm"/>
    </inkml:brush>
  </inkml:definitions>
  <inkml:trace contextRef="#ctx0" brushRef="#br0">1 10 11755,'0'0'12748,"63"-7"-10666,-19 7-576,5 0-770,5 0-576,0 0-96,-7 0-192,-6 0-2178,-9 0-2979,-9-2-4484</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41.027"/>
    </inkml:context>
    <inkml:brush xml:id="br0">
      <inkml:brushProperty name="width" value="0.025" units="cm"/>
      <inkml:brushProperty name="height" value="0.025" units="cm"/>
    </inkml:brush>
  </inkml:definitions>
  <inkml:trace contextRef="#ctx0" brushRef="#br0">16 2 8872,'-1'0'460,"0"1"-1,-1 0 1,1-1-1,0 1 1,0 0-1,0 0 1,0 0-1,0 0 1,0 0-1,0 0 1,1 1-1,-1-1 1,0 0-1,1 0 1,-2 3-1,2-4-328,1 1 0,-1-1-1,0 1 1,0-1-1,0 0 1,1 1-1,-1-1 1,0 1-1,0-1 1,1 0 0,-1 1-1,0-1 1,1 0-1,-1 1 1,1-1-1,-1 0 1,0 0-1,1 1 1,-1-1 0,1 0-1,-1 0 1,0 0-1,1 0 1,-1 0-1,1 1 1,-1-1-1,1 0 1,-1 0 0,2 0-1,54-1 2237,-38 0-1712,125-12 506,-32 2-1538,-83 10-1534,55 4 1,-83-3 1781,1 0 0,-1 0 1,1 0-1,-1 0 1,0 0-1,1 0 0,-1 0 1,1 0-1,-1 0 0,1 0 1,-1 0-1,1 1 0,-1-1 1,1 0-1,-1 0 0,1 1 1,-1-1-1,0 0 1,1 0-1,-1 1 0,0-1 1,1 0-1,-1 1 0,0-1 1,1 1-1,-1-1 0,0 0 1,1 1-1,-1-1 1,0 1-1,0-1 0,0 1 1,0-1-1,1 1 0,-1-1 1,0 1-1,0-1 0,0 1 1,0-1-1,0 0 1,0 1-1,0-1 0,0 1 1,0-1-1,-1 1 0,1-1 1,0 1-1,0-1 0,0 1 1,0-1-1,-1 1 1,1-1-1,0 0 0,0 1 1,-1-1-1,1 1 0,0-1 1,-1 0-1,1 1 0,-1-1 1,0 1-1,-14 6-4077</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44.314"/>
    </inkml:context>
    <inkml:brush xml:id="br0">
      <inkml:brushProperty name="width" value="0.025" units="cm"/>
      <inkml:brushProperty name="height" value="0.025" units="cm"/>
    </inkml:brush>
  </inkml:definitions>
  <inkml:trace contextRef="#ctx0" brushRef="#br0">24 0 16688,'0'0'9465,"-3"13"-8446,-6 43-369,3 0-1,2 1 0,3-1 0,7 66 0,-6-117-548,1-1 0,-1 1 0,1 0-1,1 0 1,-1-1 0,1 1 0,-1 0 0,1-1-1,1 0 1,-1 1 0,1-1 0,2 4 0,-3-6-64,0-1 0,-1 1 0,1-1 0,0 1 0,0-1 0,0 0 0,0 0 0,0 0 0,0 0 1,1 0-1,-1 0 0,0-1 0,0 1 0,0-1 0,1 1 0,-1-1 0,0 0 0,1 0 0,-1 0 0,0 0 0,1 0 1,-1-1-1,0 1 0,0-1 0,1 0 0,-1 1 0,4-3 0,6-3-37,0 0 0,0-1 0,-1 0 0,0-1 0,0 0 0,9-10 0,61-65 0,-50 50 0,7-7 3,113-126-3348,-124 129-4267</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41.373"/>
    </inkml:context>
    <inkml:brush xml:id="br0">
      <inkml:brushProperty name="width" value="0.025" units="cm"/>
      <inkml:brushProperty name="height" value="0.025" units="cm"/>
    </inkml:brush>
  </inkml:definitions>
  <inkml:trace contextRef="#ctx0" brushRef="#br0">54 1 5125,'0'0'7463,"-48"18"-5317,42-16 64,6 1-769,0 2-384,12-1-512,11-3 192,14 1-129,8 0-352,8 1-31,1-3-161,-3 1-1442,-2-1-1440,-9 0-1570,-5-1-3876</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41.732"/>
    </inkml:context>
    <inkml:brush xml:id="br0">
      <inkml:brushProperty name="width" value="0.025" units="cm"/>
      <inkml:brushProperty name="height" value="0.025" units="cm"/>
    </inkml:brush>
  </inkml:definitions>
  <inkml:trace contextRef="#ctx0" brushRef="#br0">152 0 12588,'0'0'5344,"10"2"-4592,64 20 1843,-68-20-2441,-1 0 1,1 0-1,-1 1 0,0 0 1,0 0-1,0 0 1,0 0-1,0 1 1,-1-1-1,0 1 1,1 0-1,-1 1 0,4 6 1,-7-9-96,0 1 0,0 0 0,-1 0 0,1 0 0,-1 0 0,0 0 1,1 0-1,-1 0 0,-1 0 0,1 0 0,0 0 0,-1 0 0,0-1 0,1 1 0,-1 0 0,0 0 1,0 0-1,-1-1 0,1 1 0,-1-1 0,1 1 0,-1-1 0,0 1 0,0-1 0,-2 2 1,-9 10 331,0-1 0,-30 22 0,19-16-58,24-19-334,-117 109 461,101-92-1976,1 2 0,-18 27 0,17-18-3647</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44.250"/>
    </inkml:context>
    <inkml:brush xml:id="br0">
      <inkml:brushProperty name="width" value="0.025" units="cm"/>
      <inkml:brushProperty name="height" value="0.025" units="cm"/>
    </inkml:brush>
  </inkml:definitions>
  <inkml:trace contextRef="#ctx0" brushRef="#br0">129 231 5093,'0'0'336,"9"-10"2712,30-35-384,-36 42-2223,-1 1 1,0-1-1,0 0 0,0 0 0,-1-1 1,1 1-1,0 0 0,-1 0 0,0-1 0,0 1 1,0-1-1,0 1 0,0-5 0,-1 6-221,-1 1-1,1-1 1,0 0 0,0 1-1,-1-1 1,1 1-1,-1-1 1,1 1 0,-1-1-1,0 1 1,1 0-1,-1-1 1,0 1 0,0 0-1,0-1 1,0 1-1,0 0 1,0 0 0,-1 0-1,-1-2 1,0 2-22,-1-1 0,1 0 0,-1 1 0,1 0 0,-1 0 0,0 0 0,1 0 0,-1 1 0,0-1 0,0 1 0,1 0 0,-1 0 0,0 0 0,0 1 0,1-1 0,-1 1 1,0 0-1,1 0 0,-1 0 0,-3 3 0,-1 0-65,1 1 1,0 0 0,0 1 0,0-1-1,1 1 1,0 1 0,0-1-1,0 1 1,1 0 0,0 0 0,1 1-1,0-1 1,0 1 0,0 0-1,1 0 1,0 1 0,0-1 0,1 1-1,1-1 1,-2 18 0,3-25-100,0 0 0,0 1 0,0-1 0,0 0 0,0 1 0,0-1 0,1 0 0,-1 1 1,1-1-1,-1 0 0,1 1 0,-1-1 0,1 0 0,0 0 0,-1 0 0,1 0 0,0 0 0,0 0 1,0 0-1,0 0 0,0 0 0,0 0 0,0 0 0,0 0 0,2 0 0,0 0 25,0 0-1,0 0 1,1 0-1,-1 0 1,0-1-1,0 1 1,1-1-1,-1 0 1,0 0-1,5-1 1,3 0 59,1-1 1,-1-1 0,0 0-1,0 0 1,16-8 0,0-3-120,0-1 1,-1-1-1,-1-1 1,-1-1 0,0-2-1,-1 0 1,-1-1-1,-2-1 1,0-2-1,-1 1 1,21-37-1,-51 82 85,1 0 0,1 1 0,1 0 0,1 0 0,1 1 0,-6 45 0,12-67-105,0 1 0,1-1 0,0 0 0,-1 0 0,1 0 0,0 0 0,0 0 0,0 0 0,0 0 0,0 0 0,1 0 0,-1 0 0,0-1 0,1 1 0,0 0 0,-1-1 0,1 1 0,0-1 0,0 0 0,0 0 0,0 1 1,0-1-1,0-1 0,0 1 0,0 0 0,0 0 0,0-1 0,0 1 0,1-1 0,-1 0 0,4 1 0,38 2-3162,-7-5-3667,-8-4-2188</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44.579"/>
    </inkml:context>
    <inkml:brush xml:id="br0">
      <inkml:brushProperty name="width" value="0.025" units="cm"/>
      <inkml:brushProperty name="height" value="0.025" units="cm"/>
    </inkml:brush>
  </inkml:definitions>
  <inkml:trace contextRef="#ctx0" brushRef="#br0">9 0 9769,'0'0'11601,"-1"8"-9931,0 2-957,-2 3 83,1 1 0,1-1 0,0 0 0,2 22 0,-1-32-782,1 0 0,-1 0 0,1 0 0,-1 0 0,1 0 0,0 0 0,0 0 1,1 0-1,-1 0 0,0 0 0,1-1 0,0 1 0,0 0 0,0-1 0,0 0 1,0 1-1,0-1 0,0 0 0,1 0 0,-1 0 0,1 0 0,0-1 0,-1 1 0,1-1 1,0 1-1,0-1 0,3 1 0,1-1-360,0 1 1,0-1-1,-1-1 0,1 0 1,0 0-1,8-1 1,-6 0-812,-1 0 0,1-1 1,-1 0-1,16-7 1,-18 7 402,-1 0 1,0-1-1,0 0 1,0 0 0,0 0-1,-1-1 1,1 1-1,-1-1 1,0 0-1,0 0 1,0-1 0,0 1-1,-1-1 1,0 0-1,0 0 1,0 0-1,-1 0 1,3-6 0,-7 6 9155,-8 11-5612,-9 12-1021,-5 12 336,1 1-1,2 1 0,-33 64 1,43-71-1848,1 0 0,-9 32 0,15-38-926,0-1 0,1 1 0,0 35 0,4-32-6506,7-9-8589</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45.616"/>
    </inkml:context>
    <inkml:brush xml:id="br0">
      <inkml:brushProperty name="width" value="0.025" units="cm"/>
      <inkml:brushProperty name="height" value="0.025" units="cm"/>
    </inkml:brush>
  </inkml:definitions>
  <inkml:trace contextRef="#ctx0" brushRef="#br0">0 1 2626,'0'0'18674,"68"22"-16592,-18-15-288,9-4-673,10-1-513,3-2-479,-4 0-65,-8 0-96,-8 0-1154,-16 0-639,-11 0-674,-15 0-864</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45.946"/>
    </inkml:context>
    <inkml:brush xml:id="br0">
      <inkml:brushProperty name="width" value="0.025" units="cm"/>
      <inkml:brushProperty name="height" value="0.025" units="cm"/>
    </inkml:brush>
  </inkml:definitions>
  <inkml:trace contextRef="#ctx0" brushRef="#br0">1 0 14542,'0'0'8296,"53"18"-6086,2-18-417,13 0-1216,4 0-449,0 0-288,-6-1-1922,-11-2-2466,-12 2-3044</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47.716"/>
    </inkml:context>
    <inkml:brush xml:id="br0">
      <inkml:brushProperty name="width" value="0.025" units="cm"/>
      <inkml:brushProperty name="height" value="0.025" units="cm"/>
    </inkml:brush>
  </inkml:definitions>
  <inkml:trace contextRef="#ctx0" brushRef="#br0">0 60 8072,'0'0'5439,"10"-6"-1931,7-3-2727,0 1 1,0 1-1,1 1 1,0 0-1,0 1 1,0 1 0,1 1-1,-1 1 1,26-1-1,-37 3-647,-1 0-1,1 0 1,-1 1 0,0 0-1,1 0 1,-1 1 0,0-1-1,1 1 1,-1 1 0,7 3-1,-11-5-106,-1 0 0,0 0-1,0 0 1,0 0 0,1 0 0,-1 0-1,0 0 1,0 1 0,-1-1 0,1 0-1,0 1 1,0-1 0,-1 0 0,1 1-1,0-1 1,-1 1 0,0-1 0,1 4-1,-1-2 27,0 0 0,0 0 0,-1 0 0,1-1-1,-1 1 1,0 0 0,0 0 0,0 0-1,0 0 1,0-1 0,-1 1 0,1 0 0,-3 3-1,-9 10 266,0-1-1,-1 0 1,-1 0-1,-20 15 1,19-17 5,1 0 0,0 1 0,1 1 0,-15 20 0,28-34-294,0 0-1,0 0 1,0 1-1,0-1 1,0 0-1,1 0 1,-1 1-1,1-1 1,-1 0-1,1 1 1,-1-1-1,1 1 0,0-1 1,-1 1-1,1-1 1,0 1-1,0-1 1,0 1-1,0-1 1,1 1-1,-1-1 1,0 0-1,0 1 1,1 1-1,1-2-8,-1 1-1,0-1 1,1 0-1,-1 1 1,1-1-1,-1 0 1,1 0 0,-1 0-1,1 0 1,0 0-1,0 0 1,-1-1 0,1 1-1,0-1 1,0 1-1,2-1 1,13 3-185,0-2 0,0 0 0,26-3 0,-23 1-476,11 1-766,65-2-8188,-68-2 3295</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48.060"/>
    </inkml:context>
    <inkml:brush xml:id="br0">
      <inkml:brushProperty name="width" value="0.025" units="cm"/>
      <inkml:brushProperty name="height" value="0.025" units="cm"/>
    </inkml:brush>
  </inkml:definitions>
  <inkml:trace contextRef="#ctx0" brushRef="#br0">1 0 13645,'0'0'11403,"91"21"-9866,-31-21-608,7 0-609,2-5-224,-3 1-32,-9 2-288,-11 2-929,-13 0-673,-12 0-480,-8 4-737,-10 3-1537,-3-1-3107</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48.435"/>
    </inkml:context>
    <inkml:brush xml:id="br0">
      <inkml:brushProperty name="width" value="0.025" units="cm"/>
      <inkml:brushProperty name="height" value="0.025" units="cm"/>
    </inkml:brush>
  </inkml:definitions>
  <inkml:trace contextRef="#ctx0" brushRef="#br0">1 8 12236,'0'0'6043,"8"-1"-4111,19-3-526,0 2 0,1 1 0,40 4 0,-54-2-1291,0 1-1,0 1 0,-1 0 1,1 1-1,18 8 0,-30-11-95,-1-1 0,0 1 1,1 0-1,-1 0 0,0 0 0,0 0 0,0 1 1,0-1-1,0 0 0,0 0 0,0 1 0,0-1 1,0 0-1,-1 1 0,1-1 0,0 1 0,-1-1 1,0 1-1,1-1 0,-1 1 0,0 0 0,1-1 1,-1 1-1,0-1 0,0 1 0,-1-1 0,1 1 1,0 0-1,0-1 0,-1 1 0,1-1 1,-1 1-1,1-1 0,-1 1 0,0-1 0,1 0 1,-3 3-1,-3 9 390,-2 0-1,0 0 1,-11 13 0,6-8 130,-6 10-107,-35 59 1583,50-79-2276,0 0 0,0 1 0,1-1-1,0 1 1,1-1 0,0 1 0,0 0 0,-1 15-1,4-23-152,-1-1 0,0 0-1,1 0 1,-1 0 0,1 0-1,-1 0 1,0 0-1,1 0 1,-1 0 0,1 0-1,-1 0 1,0 0 0,1 0-1,-1 0 1,1 0 0,-1 0-1,0 0 1,1 0 0,-1-1-1,0 1 1,1 0 0,-1 0-1,0 0 1,1-1-1,-1 1 1,0 0 0,1 0-1,-1-1 1,0 1 0,0 0-1,1-1 1,-1 1 0,0-1-1,3-11-12520</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48.778"/>
    </inkml:context>
    <inkml:brush xml:id="br0">
      <inkml:brushProperty name="width" value="0.025" units="cm"/>
      <inkml:brushProperty name="height" value="0.025" units="cm"/>
    </inkml:brush>
  </inkml:definitions>
  <inkml:trace contextRef="#ctx0" brushRef="#br0">1 411 14125,'0'0'12524,"61"0"-10954,-20-5-738,6-2-543,2 0-225,-1 0-64,-2 1-1153,-6-2-2787,-6-3-3075</inkml:trace>
  <inkml:trace contextRef="#ctx0" brushRef="#br0" timeOffset="1">741 1 18674,'0'0'11338,"60"5"-10377,-26-5-416,3 0-449,-1 0-448,-3 0-2755,-7 0-5477</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47.236"/>
    </inkml:context>
    <inkml:brush xml:id="br0">
      <inkml:brushProperty name="width" value="0.025" units="cm"/>
      <inkml:brushProperty name="height" value="0.025" units="cm"/>
    </inkml:brush>
  </inkml:definitions>
  <inkml:trace contextRef="#ctx0" brushRef="#br0">128 267 19122,'0'-5'941,"-1"-1"1,0 0-1,0 1 1,0-1-1,-1 1 0,0-1 1,0 1-1,0 0 1,-1-1-1,0 1 0,-4-5 1,7 9-905,-1 0-1,0 0 1,0-1 0,0 1-1,1 0 1,-1 0 0,0 0 0,0 1-1,-1-1 1,1 0 0,0 0 0,0 1-1,0-1 1,0 0 0,-1 1-1,1-1 1,0 1 0,-1-1 0,1 1-1,0 0 1,-1 0 0,1 0 0,0 0-1,-1 0 1,1 0 0,-1 0-1,1 0 1,0 0 0,-1 0 0,1 1-1,0-1 1,-1 1 0,1-1 0,0 1-1,0-1 1,0 1 0,-1 0-1,1-1 1,0 1 0,0 0 0,0 0-1,0 0 1,0 0 0,0 0 0,0 0-1,1 0 1,-1 0 0,0 1-1,0-1 1,0 2 0,-6 10-28,0 1 0,1 0 0,1 0 0,0 0 0,1 0 0,1 1 0,0 0 0,1-1 0,0 1 0,1 0 0,1 0 0,2 23 0,-2-37-5,0 1-1,0-1 1,0 0-1,0 1 1,1-1-1,-1 1 0,0-1 1,1 1-1,-1-1 1,1 0-1,-1 1 1,1-1-1,0 0 1,0 0-1,-1 1 0,1-1 1,0 0-1,0 0 1,0 0-1,0 0 1,0 0-1,1 0 1,-1 0-1,0 0 0,0-1 1,1 1-1,0 0 1,1 0 4,0-1 1,0 0-1,-1 0 1,1 0-1,0 0 1,-1-1-1,1 1 0,0-1 1,-1 1-1,1-1 1,-1 0-1,1 0 1,3-2-1,6-3 21,-1-1-1,0 0 1,-1-1-1,20-18 1,-3-2-29,-1-2 0,-1-1 0,33-55 0,-47 69 0,-1-2 0,-1 0 0,-1 0 0,-1 0 0,-1-1 0,0 0 0,-1 0 0,3-35 0,-19 67 0,-3 15 0,4-2 0,1 0 0,0 1 0,2 0 0,2 0 0,0 1 0,1 0 0,1 53 0,3-78-22,0 0-1,0 0 1,0-1-1,0 1 1,1 0-1,-1 0 1,1-1 0,-1 1-1,1 0 1,0-1-1,0 1 1,0 0 0,0-1-1,0 1 1,0-1-1,0 0 1,0 1-1,0-1 1,1 0 0,-1 1-1,0-1 1,1 0-1,-1 0 1,1 0-1,0-1 1,-1 1 0,1 0-1,0 0 1,-1-1-1,1 1 1,0-1 0,0 0-1,-1 1 1,1-1-1,0 0 1,0 0-1,0 0 1,0 0 0,-1-1-1,1 1 1,0 0-1,0-1 1,-1 1-1,3-2 1,3 1-329,-1-1 0,1-1 0,-1 1 1,0-1-1,0 0 0,0-1 0,0 0 0,0 0 0,-1 0 0,9-8 0,2-12-7218,-2 1-4560</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50.153"/>
    </inkml:context>
    <inkml:brush xml:id="br0">
      <inkml:brushProperty name="width" value="0.025" units="cm"/>
      <inkml:brushProperty name="height" value="0.025" units="cm"/>
    </inkml:brush>
  </inkml:definitions>
  <inkml:trace contextRef="#ctx0" brushRef="#br0">121 261 2594,'0'0'13565,"4"-5"-12118,14-16-278,-17 20-607,0 0 0,0 0 0,1 0 0,-1 1 0,0-1 0,1 1 0,-1-1 0,1 1 0,-1-1 0,0 1 0,1 0 0,-1 0 0,1 0 0,-1 0 0,4 0 0,-2 1 2869,-20 0-2673,6-1-699,1 0 1,0 1 0,-1 0-1,1 0 1,0 1 0,0 0 0,-19 7-1,26-7-45,-1 0 0,1 0 0,-1 1 0,1-1 0,0 1 0,0-1 0,0 1 0,0 0-1,1 0 1,-1 0 0,1 0 0,0 1 0,0-1 0,0 1 0,0-1 0,1 1 0,-1 0 0,1 0 0,0 0-1,0-1 1,0 1 0,1 0 0,-1 8 0,1-10-14,-1 0 0,1 0 0,0 0 0,0-1 0,1 1 0,-1 0 0,0 0 0,0 0 0,1 0 0,-1-1 0,1 1 0,0 0 0,-1-1 0,1 1 0,0 0 0,0-1 0,0 1 0,0-1 0,0 1 0,1-1 0,-1 0 0,2 2 0,0-1 0,0-1 0,-1 1 0,1-1 0,0 0 0,0 0 0,0 0 0,0 0 0,0-1 0,0 1 0,0-1 0,0 0 0,5 0 0,1-1 0,0 0 0,1 0 0,-1-1 0,0 0 0,0-1 0,0 0 0,0 0 0,10-6 0,4-5 0,-1-1 0,-1-1 0,0-1 0,-1-1 0,0-1 0,25-32 0,-34 38 0,-1-1 0,-1-1 0,0 1 0,0-1 0,-2-1 0,0 1 0,0-1 0,-2-1 0,0 1 0,-1-1 0,3-20 0,-49 115 0,32-53 0,1 0 0,-7 30 0,13-44 0,1 0 0,1 0 0,0 0 0,0 0 0,1 1 0,0-1 0,4 21 0,-4-31-94,0 0 0,1 0 0,-1 0 0,0 0 0,0 0 0,1 0 0,-1 0 0,1 0 0,-1 0 0,0 0 0,1 0 0,0 0 0,-1 0 1,1-1-1,0 1 0,-1 0 0,1 0 0,0-1 0,0 1 0,-1-1 0,1 1 0,0-1 0,0 1 0,0-1 0,0 1 0,0-1 0,0 0 0,0 1 0,0-1 0,0 0 0,0 0 0,0 0 0,0 0 0,0 0 0,0 0 0,2 0 0,-1 0-278,0-1 0,-1 0-1,1 1 1,0-1-1,0 0 1,0 0-1,-1 0 1,1 0 0,0 0-1,-1-1 1,1 1-1,-1 0 1,0-1-1,1 1 1,-1-1 0,0 1-1,2-4 1,2-7-6584</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50.620"/>
    </inkml:context>
    <inkml:brush xml:id="br0">
      <inkml:brushProperty name="width" value="0.025" units="cm"/>
      <inkml:brushProperty name="height" value="0.025" units="cm"/>
    </inkml:brush>
  </inkml:definitions>
  <inkml:trace contextRef="#ctx0" brushRef="#br0">8 0 12107,'0'0'19640,"0"8"-18780,-2 8-692,-3 54-176,6-69 8,0 0 0,0 0 0,0-1 0,0 1 0,0 0 0,0 0 0,0 0 0,0-1 0,0 1 0,1-1 0,-1 1 0,0-1 0,0 1 0,1-1 0,-1 0 0,0 0 0,1 0 0,-1 1 0,0-1 0,1 0 0,-1-1 0,0 1 0,1 0 0,-1 0 0,0 0 0,2-1 0,40-6 0,-21-1 0,-1-1 0,28-16 0,-27 14 0,-1 1 0,27-10 0,-47 20 0,-1 0 0,1 0 0,-1 0 0,1 0 0,-1 0 0,1 0 0,0 0 0,-1 0 0,1 0 0,-1 0 0,1 0 0,-1 0 0,1 0 0,-1 0 0,1 0 0,-1 0 0,1 1 0,0-1 0,-1 0 0,0 0 0,1 1 0,-1-1 0,1 0 0,-1 1 0,1-1 0,-1 1 0,0-1 0,1 0 0,-1 1 0,0-1 0,1 1 0,-1-1 0,0 1 0,1-1 0,-1 1 0,0-1 0,0 1 0,0-1 0,0 1 0,0 0 0,1-1 0,-1 1 0,0-1 0,0 1 0,0-1 0,0 1 0,-1-1 0,1 1 0,0 0 0,-6 41 0,3-21 0,3-20 0,1-1 0,-1 1 0,1 0 0,-1-1 0,1 1 0,-1-1 0,1 1 0,-1 0 0,1-1 0,-1 1 0,1-1 0,0 1 0,-1-1 0,1 0 0,0 1 0,-1-1 0,1 0 0,0 1 0,0-1 0,-1 0 0,1 0 0,0 0 0,0 0 0,0 0 0,-1 1 0,1-2 0,0 1 0,0 0 0,-1 0 0,1 0 0,0 0 0,0 0 0,0 0 0,-1-1 0,1 1 0,1-1 0,32-9 0,32-26 0,-51 27 0,0 0 0,1 1 0,28-11 0,-44 19 0,1-1 0,-1 1 0,0 0 0,0 0 0,1 0 0,-1 0 0,0 0 0,1 0 0,-1 0 0,1 0 0,-1-1 0,0 1 0,1 0 0,-1 1 0,0-1 0,1 0 0,-1 0 0,0 0 0,1 0 0,-1 0 0,0 0 0,1 0 0,-1 0 0,0 0 0,1 1 0,-1-1 0,0 0 0,0 0 0,1 0 0,-1 1 0,0-1 0,0 0 0,1 1 0,-1-1 0,0 1 0,-1 13 0,-12 16 0,5-17-120,4-7-463,0-1 0,1 1 0,0 0 0,0 0-1,0 0 1,0 0 0,1 0 0,1 1 0,-1-1 0,-1 9 0</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06.839"/>
    </inkml:context>
    <inkml:brush xml:id="br0">
      <inkml:brushProperty name="width" value="0.025" units="cm"/>
      <inkml:brushProperty name="height" value="0.025" units="cm"/>
    </inkml:brush>
  </inkml:definitions>
  <inkml:trace contextRef="#ctx0" brushRef="#br0">47 1 20852,'0'0'6758,"-2"9"-6080,-2 6-441,0-4-80,1 0 0,0 0 0,1 1 1,0-1-1,0 18 0,3-28-145,0 0 1,1 0-1,-1 0 1,1 0-1,-1-1 1,1 1-1,-1 0 1,1-1-1,0 1 1,-1-1 0,1 0-1,0 1 1,-1-1-1,1 0 1,0 0-1,-1 0 1,1 0-1,0 0 1,-1 0-1,1-1 1,2 0-1,2 1 28,45-6 86,-43 5-140,1-1-1,0 1 1,0 0-1,0 1 1,0 0-1,0 1 1,10 1 0,-17-1 4,0 0 1,0-1 0,-1 1 0,1 0-1,-1 0 1,1 1 0,-1-1 0,1 0 0,-1 0-1,0 1 1,0-1 0,1 1 0,-1-1 0,0 1-1,0-1 1,0 1 0,-1 0 0,1-1-1,0 1 1,-1 0 0,1 0 0,-1-1 0,1 1-1,-1 0 1,0 0 0,0 0 0,0 0 0,0-1-1,0 1 1,0 0 0,-1 0 0,1 0-1,0 0 1,-2 2 0,1 3 17,-1 0-1,0 0 1,-1 0-1,1-1 1,-1 1 0,0-1-1,-7 11 1,4-11 230,1 0 1,-1 0-1,0 0 0,0-1 1,-1 0-1,1 0 0,-1-1 1,0 0-1,-1 0 1,-11 4-1,16-6-281,0-1 0,1 0 0,-1-1 0,0 1 0,0 0 0,0-1-1,0 0 1,0 0 0,0 0 0,0 0 0,0 0 0,0 0 0,0-1 0,0 1 0,1-1 0,-1 0 0,0 0 0,0 0 0,0 0 0,1-1 0,-1 1-1,1-1 1,-1 1 0,1-1 0,0 0 0,-1 0 0,1 0 0,0 0 0,0-1 0,0 1 0,-2-5 0,0-1-1517,0 0 0,1 0 1,0 0-1,0 0 0,-2-13 1,-1-17-7239</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07.183"/>
    </inkml:context>
    <inkml:brush xml:id="br0">
      <inkml:brushProperty name="width" value="0.025" units="cm"/>
      <inkml:brushProperty name="height" value="0.025" units="cm"/>
    </inkml:brush>
  </inkml:definitions>
  <inkml:trace contextRef="#ctx0" brushRef="#br0">1 1 12812,'0'0'16784,"55"4"-15727,-29-3-769,5 1-224,5-2-384,-1 0-1826,-1 0-3075,-1-4-3299</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07.525"/>
    </inkml:context>
    <inkml:brush xml:id="br0">
      <inkml:brushProperty name="width" value="0.025" units="cm"/>
      <inkml:brushProperty name="height" value="0.025" units="cm"/>
    </inkml:brush>
  </inkml:definitions>
  <inkml:trace contextRef="#ctx0" brushRef="#br0">209 1 20019,'0'0'6278,"-27"55"-5189,9-27-128,-3 8-160,-2 2-417,-1 0-288,2-2-32,1-4-96,6-5-448,1-9-706,3-5-1056,4-7-480,2-6-1186</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07.885"/>
    </inkml:context>
    <inkml:brush xml:id="br0">
      <inkml:brushProperty name="width" value="0.025" units="cm"/>
      <inkml:brushProperty name="height" value="0.025" units="cm"/>
    </inkml:brush>
  </inkml:definitions>
  <inkml:trace contextRef="#ctx0" brushRef="#br0">115 9 7847,'0'0'9588,"-9"-2"-5990,2 1-3170,0-1 102,-1 1 0,1-1 0,0 2-1,0-1 1,-1 1 0,-7 1 0,13-1-449,0 0 1,1 1-1,-1-1 1,0 1-1,0 0 1,0-1-1,1 1 0,-1 0 1,0 0-1,1 0 1,-1 0-1,0 0 1,1 0-1,0 1 0,-1-1 1,1 1-1,0-1 1,0 1-1,-1-1 1,1 1-1,0-1 0,1 1 1,-1 0-1,0 0 1,0-1-1,1 1 0,-1 0 1,1 0-1,0 0 1,-1 0-1,1 3 1,0-2-57,-1 1 1,1-1 0,0 1-1,1-1 1,-1 0 0,0 1 0,1-1-1,0 1 1,0-1 0,0 0-1,0 0 1,0 1 0,1-1-1,0 0 1,-1 0 0,1-1-1,0 1 1,0 0 0,1 0 0,-1-1-1,4 3 1,-1-1 25,0-1 0,0 0 0,0 0 1,1 0-1,-1-1 0,1 1 0,-1-1 0,1-1 1,0 1-1,0-1 0,11 1 0,-8-2 54,-1 0 0,1 0 0,0 0 0,-1-1 0,1-1 0,0 0 0,-1 0 0,11-4 0,-15 5-1,1-1 0,-1 0 0,1-1 0,-1 1 0,0-1 0,0 1 0,0-1 0,-1-1 0,1 1 0,-1 0-1,1-1 1,-1 0 0,0 1 0,3-8 0,-4 9-82,-1 0 0,0-1-1,0 1 1,0 0 0,0-1-1,0 1 1,0-1 0,-1 1-1,1-1 1,-1 0 0,0 1 0,1-1-1,-1 1 1,-1-1 0,1 0-1,0 1 1,0-1 0,-1 1-1,-1-5 1,1 6-1,0-1 1,-1 0-1,1 1 0,0-1 0,-1 1 0,1-1 1,-1 1-1,0 0 0,1-1 0,-1 1 0,0 0 1,0 0-1,0 0 0,0 1 0,0-1 0,0 0 1,0 1-1,0-1 0,-2 1 0,-2-1 9,0 0 0,-1 1 0,1 0 0,0 0 0,0 1 0,0 0 0,-1 0 0,1 0 0,0 1 0,0 0 0,0 0 0,1 0 0,-1 1 0,-9 6 0,7-5-214,2 1 0,-1 1-1,1-1 1,-1 1 0,1 0 0,1 1 0,-1-1 0,1 1-1,1 0 1,-1 0 0,1 1 0,0-1 0,1 1 0,0 0-1,0 0 1,0 0 0,0 9 0,2-16-63,1 0 1,0 0-1,0 0 0,0 1 1,0-1-1,0 0 0,1 0 1,-1 0-1,0 0 1,0 0-1,1 0 0,-1 0 1,1 0-1,-1 0 0,1 0 1,-1 0-1,1 0 0,0 0 1,-1 0-1,1 0 1,0-1-1,0 1 0,-1 0 1,1 0-1,1 0 0,29 7-7017,3-7-1785</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08.230"/>
    </inkml:context>
    <inkml:brush xml:id="br0">
      <inkml:brushProperty name="width" value="0.025" units="cm"/>
      <inkml:brushProperty name="height" value="0.025" units="cm"/>
    </inkml:brush>
  </inkml:definitions>
  <inkml:trace contextRef="#ctx0" brushRef="#br0">16 69 15118,'0'0'9732,"-4"8"-9465,1-3-218,-6 20 211,10-24-239,-1-1 0,0 1 1,1 0-1,-1-1 0,1 1 0,-1 0 1,1-1-1,-1 1 0,1-1 0,-1 1 1,1-1-1,0 1 0,-1-1 0,1 1 1,0-1-1,-1 1 0,1-1 0,0 0 0,0 0 1,-1 1-1,1-1 0,0 0 0,0 0 1,0 0-1,-1 0 0,1 0 0,0 0 1,0 0-1,0 0 0,-1 0 0,1 0 0,0 0 1,0 0-1,-1-1 0,1 1 0,0 0 1,0 0-1,0-1 0,4-1 220,0 0 1,-1 0-1,1 0 0,-1 0 0,1-1 0,-1 1 1,0-1-1,0 0 0,-1 0 0,1-1 1,0 1-1,-1-1 0,0 0 0,0 0 0,0 0 1,-1 0-1,1 0 0,-1-1 0,0 1 0,0-1 1,0 1-1,-1-1 0,0 0 0,1 0 1,-2 0-1,1-5 0,-1 10-241,0-1 0,0 0 0,-1 0 0,1 1 0,-1-1 0,1 0 0,0 1 0,-1-1 0,1 0 0,-1 1 0,0-1 0,1 1 0,-1-1 0,1 1 0,-1-1 0,0 1 0,1-1 0,-1 1 0,0 0 0,0-1 0,1 1 0,-1 0 0,0 0 0,0-1 0,1 1 0,-1 0 0,0 0 0,0 0 0,0 0 0,1 0 0,-1 0 0,0 0 0,0 0 0,0 1 0,1-1 0,-1 0 0,0 0 0,0 1 0,1-1 0,-1 0 0,0 1 0,-1 0 0,-34 15 0,32-13-547,0 0 1,0 0-1,0 0 0,1 1 0,0-1 1,0 1-1,0 0 0,0 0 0,0 0 1,1 0-1,-4 7 0</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08.681"/>
    </inkml:context>
    <inkml:brush xml:id="br0">
      <inkml:brushProperty name="width" value="0.025" units="cm"/>
      <inkml:brushProperty name="height" value="0.025" units="cm"/>
    </inkml:brush>
  </inkml:definitions>
  <inkml:trace contextRef="#ctx0" brushRef="#br0">1 3 13100,'0'0'19368,"2"8"-19176,9 21-101,-11-28-90,0-1 0,0 1 0,0-1 0,1 1 0,-1-1 0,0 1-1,1-1 1,-1 1 0,0-1 0,1 0 0,-1 1 0,1-1 0,-1 1 0,1-1 0,-1 0 0,1 1 0,-1-1 0,1 0 0,-1 0 0,1 1-1,-1-1 1,1 0 0,-1 0 0,1 0 0,-1 0 0,1 0 0,0 0 0,-1 0 0,1 0 0,-1 0 0,1 0 0,-1 0 0,1 0 0,0 0-1,-1 0 1,1 0 0,-1-1 0,1 1 0,-1 0 0,1 0 0,-1-1 0,1 1 0,-1 0 0,1-1 0,-1 1 0,0-1 0,1 1 0,-1 0 0,1-1-1,-1 1 1,0-1 0,0 1 0,1-1 0,-1 1 0,0-1 0,1 0 0,14-26-577,-15 25 349,0-6-1842,-5 6-5095,-7 2-1959</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09.416"/>
    </inkml:context>
    <inkml:brush xml:id="br0">
      <inkml:brushProperty name="width" value="0.025" units="cm"/>
      <inkml:brushProperty name="height" value="0.025" units="cm"/>
    </inkml:brush>
  </inkml:definitions>
  <inkml:trace contextRef="#ctx0" brushRef="#br0">0 31 15855,'0'0'7992,"12"-5"-6823,0 0-743,0 0 1,1 1-1,-1 1 1,1 0-1,21-2 1,-31 5-358,0 0 1,-1 0 0,1 0 0,-1 0 0,1 1-1,0-1 1,-1 1 0,1-1 0,-1 1-1,1 0 1,-1 0 0,0 0 0,1 0 0,-1 0-1,0 1 1,1-1 0,1 2 0,-3 0-30,0-1 1,1 0 0,-1 0 0,0 1-1,0-1 1,0 0 0,-1 1-1,1-1 1,-1 1 0,1-1-1,-1 1 1,0-1 0,0 1 0,0 0-1,0-1 1,0 1 0,0-1-1,-1 1 1,0-1 0,1 1-1,-1-1 1,-1 3 0,-18 34 723,-5 9-37,24-46-718,0 0-1,0 0 0,0 0 1,1 0-1,-1 0 0,1 0 1,0 1-1,0-1 0,0 0 1,0 0-1,0 0 0,0 0 0,0 1 1,1-1-1,-1 0 0,1 0 1,0 0-1,1 4 0,0-5-80,-1 1-1,1-1 0,0 1 1,0-1-1,0 0 0,0 0 1,0 0-1,0 0 0,1 0 0,-1 0 1,0-1-1,0 1 0,0-1 1,1 0-1,-1 1 0,0-1 1,5 0-1,47-2-3797,-45 1 2386,35-5-7063,2-8-7276</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09.762"/>
    </inkml:context>
    <inkml:brush xml:id="br0">
      <inkml:brushProperty name="width" value="0.025" units="cm"/>
      <inkml:brushProperty name="height" value="0.025" units="cm"/>
    </inkml:brush>
  </inkml:definitions>
  <inkml:trace contextRef="#ctx0" brushRef="#br0">181 49 19442,'-11'2'3951,"-4"2"-3114,-1 0 0,0 1 0,1 1 1,0 1-1,-15 9 0,24-12-648,0 0-1,1-1 1,-1 2-1,1-1 1,0 1-1,1 0 1,-8 10 0,10-13-181,0 1 1,1 0-1,-1 0 0,1 0 1,0 0-1,0 0 1,0 0-1,0 1 1,0-1-1,1 0 0,0 0 1,-1 1-1,1-1 1,0 0-1,1 0 1,-1 1-1,1 3 0,0-5-10,0 0-1,0 0 0,0-1 0,1 1 0,-1-1 1,0 1-1,1-1 0,-1 1 0,1-1 0,-1 1 1,1-1-1,0 0 0,-1 0 0,1 0 0,0 0 1,0 0-1,0-1 0,0 1 0,0 0 0,0-1 1,0 1-1,0-1 0,0 0 0,0 0 0,0 0 1,2 0-1,6 0 20,0 0 0,0 0 1,0-1-1,12-2 0,-13 0 21,0-1 0,0 1 1,-1-1-1,0-1 0,0 0 0,0 0 0,0 0 0,-1-1 0,1 0 0,-2-1 0,1 0 1,6-8-1,-9 11 23,-1-1 1,1 0-1,-1 0 1,0-1-1,-1 1 1,1-1-1,-1 1 1,0-1-1,1-7 1,-2 10 2,-1 0 1,0 0 0,0-1-1,0 1 1,0 0 0,0-1-1,0 1 1,-1 0 0,0 0-1,0 0 1,0 0-1,0-1 1,0 1 0,0 1-1,-1-1 1,0 0 0,-2-4-1,1 4-58,1 1 0,-1 0 0,1 0 0,-1 0-1,0 0 1,0 0 0,0 1 0,0-1 0,0 1-1,0 0 1,0-1 0,0 2 0,-1-1 0,1 0-1,0 1 1,-1-1 0,1 1 0,0 0 0,-1 0-1,1 0 1,0 1 0,-1-1 0,1 1 0,0 0-1,-1 0 1,1 0 0,0 0 0,-3 2 0,3-2-171,0 0 0,1 1 1,-1-1-1,1 1 0,0-1 1,-1 1-1,1 0 0,0 0 1,0 0-1,0 0 1,0 0-1,1 1 0,-1-1 1,1 0-1,-1 1 0,1-1 1,0 1-1,0 0 0,0-1 1,0 1-1,-1 3 0,2-6-10,0 1 0,0-1-1,0 1 1,0-1 0,0 1-1,0-1 1,0 0 0,0 1-1,0-1 1,0 1 0,0-1-1,0 1 1,0-1 0,0 1-1,0-1 1,0 0-1,0 1 1,0-1 0,1 1-1,-1-1 1,0 0 0,0 1-1,1-1 1,-1 0 0,0 1-1,0-1 1,1 0 0,-1 1-1,0-1 1,1 0 0,-1 1-1,1-1 1,-1 0 0,0 0-1,1 0 1,-1 1 0,1-1-1,-1 0 1,0 0 0,1 0-1,-1 0 1,1 0-1,-1 0 1,1 0 0,-1 0-1,1 0 1,-1 0 0,0 0-1,1 0 1,-1 0 0,1 0-1,23 0-7409</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47.594"/>
    </inkml:context>
    <inkml:brush xml:id="br0">
      <inkml:brushProperty name="width" value="0.025" units="cm"/>
      <inkml:brushProperty name="height" value="0.025" units="cm"/>
    </inkml:brush>
  </inkml:definitions>
  <inkml:trace contextRef="#ctx0" brushRef="#br0">29 113 17328,'0'0'5734,"-4"8"-1586,-12 26-833,16-34-3287,0 0 0,-1 1 1,1-1-1,0 1 0,0-1 1,0 0-1,0 1 0,0-1 0,-1 1 1,1-1-1,0 1 0,0-1 0,0 1 1,0-1-1,0 0 0,1 1 1,-1-1-1,0 1 0,0-1 0,0 1 1,0-1-1,0 0 0,0 1 1,1-1-1,-1 1 0,0-1 0,0 0 1,1 1-1,-1-1 0,0 0 0,1 1 1,-1-1-1,0 0 0,1 1 1,-1-1-1,0 0 0,1 0 0,-1 1 1,1-1-1,-1 0 0,0 0 0,1 0 1,-1 0-1,1 0 0,-1 0 1,1 1-1,-1-1 0,1 0 0,-1 0 1,0 0-1,1 0 0,-1-1 1,1 1-1,-1 0 0,1 0 0,-1 0 1,1 0-1,-1 0 0,0-1 0,1 1 1,-1 0-1,0 0 0,1-1 1,28-9 403,-23 6-432,0 0 0,-1 0 0,0-1 0,0 1 0,0-1 0,-1 0 0,1-1 0,-1 1 0,0-1 0,-1 0 0,1 0 0,-1 0 0,-1 0 0,1 0 0,-1-1 0,0 1 0,0-1 0,-1 0 0,0 1 0,0-1 0,0-7 0,-1 13 0,0 0 0,0 0 0,0 0 0,0 0 0,-1 0 0,1 0 0,0 0 0,0 0 0,-1 0 0,1 0 0,0 0 0,-1 0 0,1 0 0,-1 0 0,0 0 0,1 0 0,-1 1 0,0-1 0,1 0 0,-1 0 0,0 1 0,0-1 0,1 0 0,-1 1 0,0-1 0,0 1 0,0-1 0,0 1 0,0-1 0,0 1 0,0 0 0,0 0 0,0-1 0,0 1 0,0 0 0,0 0 0,0 0 0,0 0 0,0 0 0,-2 1 0,0-1 0,0 0 0,0 1 0,0-1 0,1 1 0,-1 0 0,0 0 0,0 0 0,0 1 0,1-1 0,-1 1 0,1-1 0,-1 1 0,1 0 0,-3 2 0,-1 4 0,0 0 0,0 0 0,1 1 0,0 0 0,1 0 0,0 0 0,-5 18 0,6-20 0,2-1 0,-1 1 0,1 0 0,0 0 0,0 0 0,1 0 0,0 0 0,0 0 0,0 0 0,1-1 0,0 1 0,3 9 0,-2-13-11,-1-1-1,1 1 1,0-1 0,0 0 0,0 0-1,1 1 1,-1-1 0,0 0-1,1-1 1,-1 1 0,1 0-1,0-1 1,-1 0 0,1 1 0,0-1-1,0 0 1,0 0 0,0-1-1,0 1 1,0-1 0,0 1 0,0-1-1,0 0 1,0 0 0,5-1-1,2 1-272,0-1-1,0 0 1,0-1 0,0 0-1,0 0 1,15-7-1,-12 3-2230,0-1-1,-1-1 1,1 0-1,17-15 1,4-10-9144</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10.136"/>
    </inkml:context>
    <inkml:brush xml:id="br0">
      <inkml:brushProperty name="width" value="0.025" units="cm"/>
      <inkml:brushProperty name="height" value="0.025" units="cm"/>
    </inkml:brush>
  </inkml:definitions>
  <inkml:trace contextRef="#ctx0" brushRef="#br0">211 22 17617,'0'0'10191,"-12"-4"-8803,4 0-1129,5 2-209,1 0 0,-1 1 0,0 0 1,0-1-1,1 1 0,-1 0 0,0 0 0,0 1 0,0-1 0,-1 1 1,1-1-1,0 1 0,0 0 0,0 0 0,0 0 0,0 1 0,0-1 0,0 1 1,0-1-1,0 1 0,0 0 0,0 1 0,-4 1 0,-5 5 65,0 1 0,1 0-1,0 1 1,0 0 0,-17 23-1,24-28-92,1-1-1,0 0 0,0 1 1,0 0-1,1 0 1,0 0-1,-1 0 0,2 0 1,-1 0-1,1 1 1,-1-1-1,1 0 0,1 1 1,-1-1-1,1 1 0,0-1 1,0 1-1,1-1 1,1 7-1,-1-9-9,0-1 0,1 0 0,-1-1 0,1 1 0,-1 0 0,1 0 0,0-1 0,-1 1-1,1-1 1,0 1 0,0-1 0,0 0 0,1 0 0,-1 0 0,0 0 0,0 0 0,0 0 0,1 0 0,-1-1 0,0 0 0,1 1 0,-1-1-1,1 0 1,3 0 0,62-2 325,-56 0-315,0-1-1,0 0 1,-1-1-1,1 0 1,-1-1-1,0 0 1,0 0-1,0-1 1,18-15-1,-24 18-15,-1-1 0,1 1 0,-1-1 0,0 0 0,0 0 0,-1 0 0,1 0 0,-1-1 0,0 0 0,0 0 0,0 1 0,-1-2 0,1 1-1,-1 0 1,0 0 0,-1-1 0,0 1 0,0-1 0,0 1 0,0-1 0,-1 0 0,0 1 0,-1-11 0,0 14-6,0 0 0,0 0 0,0 0 0,-1 0 0,1 1 0,0-1 0,-1 0 0,0 1 0,1-1 0,-1 1 0,0 0 0,0 0 0,0-1 0,0 1 0,0 0 0,0 1 0,0-1 0,0 0 0,0 0 0,0 1 0,0-1 0,-1 1 0,1 0 0,0 0 0,0 0 0,0 0 0,-4 0 0,-4 0 0,0 0 0,0 1 0,0 0 0,-19 5 0,-5 10-1742,3 5-4123</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11.714"/>
    </inkml:context>
    <inkml:brush xml:id="br0">
      <inkml:brushProperty name="width" value="0.025" units="cm"/>
      <inkml:brushProperty name="height" value="0.025" units="cm"/>
    </inkml:brush>
  </inkml:definitions>
  <inkml:trace contextRef="#ctx0" brushRef="#br0">1 69 16944,'0'0'7367,"51"-14"-6054,-19 12-448,8-1-192,5-3-353,6-1-256,-1-1-32,-1 1-608,-5-1-994,-10 0-416,-13 4-993,-10 3-992</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12.072"/>
    </inkml:context>
    <inkml:brush xml:id="br0">
      <inkml:brushProperty name="width" value="0.025" units="cm"/>
      <inkml:brushProperty name="height" value="0.025" units="cm"/>
    </inkml:brush>
  </inkml:definitions>
  <inkml:trace contextRef="#ctx0" brushRef="#br0">1 61 18898,'0'0'2018,"66"5"-993,-18-10-353,2-9-383,6-1-193,-7 1-1377,-7 3-2819,-11 4-2915</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13.418"/>
    </inkml:context>
    <inkml:brush xml:id="br0">
      <inkml:brushProperty name="width" value="0.025" units="cm"/>
      <inkml:brushProperty name="height" value="0.025" units="cm"/>
    </inkml:brush>
  </inkml:definitions>
  <inkml:trace contextRef="#ctx0" brushRef="#br0">1 10 5509,'2'-3'11719,"5"1"-7023,20 1-5034,-22 1 1931,50-2 961,-11 0-2120,1 2-1,50 7 1,-94-7-443,1 0 0,-1 0 1,1 0-1,-1 0 1,0 1-1,1-1 1,-1 0-1,0 1 0,1-1 1,-1 1-1,0-1 1,0 1-1,1 0 1,-1 0-1,0-1 1,0 1-1,0 0 0,0 0 1,0 0-1,0 0 1,0 0-1,0 1 1,-1-1-1,1 0 0,1 2 1,-2-1 15,0 0-1,0 0 1,0 1 0,0-1 0,-1 0-1,1 0 1,0 0 0,-1 0-1,1 0 1,-1 0 0,0 0 0,0 0-1,0 0 1,0 0 0,-1 2 0,-9 10 218,0 1 0,-1-1 0,-17 15 0,17-17 84,-131 119 2301,167-143-15577,-2-8-64</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13.996"/>
    </inkml:context>
    <inkml:brush xml:id="br0">
      <inkml:brushProperty name="width" value="0.025" units="cm"/>
      <inkml:brushProperty name="height" value="0.025" units="cm"/>
    </inkml:brush>
  </inkml:definitions>
  <inkml:trace contextRef="#ctx0" brushRef="#br0">183 228 10666,'0'0'13816,"-6"-8"-11398,4 5-2337,0 0 0,0 0 0,0 0 0,-1 1 0,1-1-1,-1 1 1,0-1 0,0 1 0,0 0 0,0 0 0,0 0 0,0 1 0,0-1-1,-1 1 1,1 0 0,0 0 0,-1 0 0,0 0 0,1 0 0,-1 1 0,1 0-1,-1-1 1,1 1 0,-1 1 0,0-1 0,1 0 0,-1 1 0,1 0 0,-1 0-1,1 0 1,-1 0 0,1 1 0,0-1 0,0 1 0,0 0 0,0 0 0,0 0-1,0 0 1,-3 3 0,0 1-91,0 1 1,1-1-1,0 1 0,1 0 1,-1 0-1,-3 8 0,7-13 8,-1 1 0,1 0 0,0-1 0,0 1 0,0 0 0,0 0-1,1-1 1,-1 1 0,1 0 0,-1 0 0,1 0 0,0 0 0,0 0 0,1 0 0,-1-1 0,0 1-1,1 0 1,0 0 0,0 0 0,1 4 0,0-6 5,-1 1-1,1-1 0,-1 0 1,1 0-1,0 0 1,-1 0-1,1 0 0,0-1 1,0 1-1,-1 0 1,1-1-1,0 1 1,0-1-1,0 0 0,0 1 1,0-1-1,0 0 1,0 0-1,-1 0 1,1-1-1,3 0 0,43-10 212,-26 1-60,0-1 1,-1-1-1,-1-1 0,0 0 0,0-2 1,20-19-1,-9 5 68,-2-2 0,44-57 0,-68 80-164,-2 6-15,-1-1 0,1-1 0,-1 1 0,1 0 0,-1 0 0,0-1 0,0 0 1,-1 1-1,1-1 0,-1 0 0,0 0 0,0 0 0,0 1 0,0-6 0,-2 9-41,-1 0 0,1 0-1,0 0 1,-1 0 0,1 0-1,0 1 1,-1-1 0,1 0-1,0 1 1,-1-1 0,1 1-1,0 0 1,0-1 0,0 1-1,-2 1 1,-5 5-2,-1 0 0,1 0 0,1 1 0,-1 0 0,1 1 0,1-1 0,0 2 0,0-1 0,0 0 0,1 1 0,1 0 0,0 0 0,0 1 0,1-1 0,0 1 0,1-1 0,0 1 0,1 0 0,0 0 0,1 0 0,1 15 0,0-24-95,0 1 0,0 0-1,0-1 1,0 1 0,0-1 0,1 0 0,-1 1 0,1-1-1,0 0 1,0 0 0,0 0 0,0 0 0,0 0 0,0 0-1,0-1 1,0 1 0,1-1 0,-1 1 0,1-1 0,-1 0-1,1 0 1,0 0 0,-1-1 0,1 1 0,5 0 0,2 1-721,0-1 1,0 0-1,0-1 1,0 0-1,19-3 1,-12-3-5901,-7-3-4377</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14.680"/>
    </inkml:context>
    <inkml:brush xml:id="br0">
      <inkml:brushProperty name="width" value="0.025" units="cm"/>
      <inkml:brushProperty name="height" value="0.025" units="cm"/>
    </inkml:brush>
  </inkml:definitions>
  <inkml:trace contextRef="#ctx0" brushRef="#br0">1 0 12940,'0'0'15209,"2"10"-14440,8 108 53,-9-94-752,-1-22-59,0 0 1,0 0 0,0 0 0,0 0 0,0 0 0,0 0 0,1-1 0,-1 1 0,1 0 0,-1 0 0,1 0 0,0-1 0,0 1 0,-1 0 0,1-1 0,0 1 0,1 0 0,-1-1 0,0 1 0,0-1 0,1 0 0,-1 1-1,0-1 1,1 0 0,0 0 0,-1 0 0,1 0 0,-1 0 0,1 0 0,0-1 0,0 1 0,0 0 0,2-1 0,0 0 98,0 0 0,1 0 0,-1-1 0,0 0 0,0 0 0,0 0-1,1 0 1,-1-1 0,0 1 0,-1-1 0,1 0 0,0 0 0,-1-1 0,5-2 0,13-12 40,-2 0 1,0-1-1,-1-1 0,0 0 1,22-36-1,-61 103-150,16-17 0,5-30 0,0-1 0,0 1 0,0 0 0,0-1 0,0 1 0,0 0 0,1 0 0,-1-1 0,0 1 0,0 0 0,1-1 0,-1 1 0,1-1 0,-1 1 0,0 0 0,1-1 0,-1 1 0,1-1 0,-1 1 0,1-1 0,0 1 0,-1-1 0,1 0 0,-1 1 0,1-1 0,0 0 0,-1 1 0,1-1 0,0 0 0,-1 0 0,2 1 0,5-1 0,0 0 0,-1 0 0,1 0 0,0-1 0,0 0 0,-1 0 0,1-1 0,0 0 0,-1 0 0,1 0 0,-1-1 0,0 0 0,0 0 0,0-1 0,9-7 0,32-15 0,-47 26 0,0 0 0,0 0 0,1 0 0,-1 0 0,0 0 0,0 0 0,1 0 0,-1 1 0,0-1 0,0 0 0,0 0 0,1 0 0,-1 0 0,0 0 0,0 1 0,0-1 0,0 0 0,1 0 0,-1 0 0,0 1 0,0-1 0,0 0 0,0 0 0,0 0 0,0 1 0,1-1 0,-1 0 0,0 0 0,0 1 0,0-1 0,0 0 0,0 0 0,0 1 0,0-1 0,0 0 0,0 0 0,0 0 0,0 1 0,0-1 0,-1 0 0,1 0 0,0 1 0,0-1 0,0 0 0,0 0 0,0 0 0,0 1 0,0-1 0,-1 0 0,1 0 0,0 0 0,0 1 0,0-1 0,-1 0 0,-21 41-2439,-1 2-3621,20-35-1937</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15.304"/>
    </inkml:context>
    <inkml:brush xml:id="br0">
      <inkml:brushProperty name="width" value="0.025" units="cm"/>
      <inkml:brushProperty name="height" value="0.025" units="cm"/>
    </inkml:brush>
  </inkml:definitions>
  <inkml:trace contextRef="#ctx0" brushRef="#br0">0 60 10794,'0'0'13757,"10"0"-12540,64-5 1070,119-21-1,4-2-3917,-196 28 1743,22 0-3790,-21 2-679,-13 5 685,-14 4-1239</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15.662"/>
    </inkml:context>
    <inkml:brush xml:id="br0">
      <inkml:brushProperty name="width" value="0.025" units="cm"/>
      <inkml:brushProperty name="height" value="0.025" units="cm"/>
    </inkml:brush>
  </inkml:definitions>
  <inkml:trace contextRef="#ctx0" brushRef="#br0">1 46 11499,'0'0'8072,"84"1"-6343,-36-8-255,7-4-706,2 1-447,-2 1-257,-9 5-961,-9-1-2050,-3 5-2818</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17.953"/>
    </inkml:context>
    <inkml:brush xml:id="br0">
      <inkml:brushProperty name="width" value="0.025" units="cm"/>
      <inkml:brushProperty name="height" value="0.025" units="cm"/>
    </inkml:brush>
  </inkml:definitions>
  <inkml:trace contextRef="#ctx0" brushRef="#br0">28 192 11435,'-7'12'2711,"4"-9"-1981,1 1 1,0-1-1,0 1 1,0-1 0,0 1-1,0 0 1,1 0 0,0 0-1,0 0 1,0 0-1,0 0 1,0 6 0,2-10-614,-1 1 0,1-1 0,-1 1 0,1-1 0,0 1 0,-1-1 0,1 1 0,0-1 0,-1 1 0,1-1 0,0 0-1,0 1 1,-1-1 0,1 0 0,0 0 0,0 0 0,-1 1 0,1-1 0,0 0 0,0 0 0,0 0 0,0 0 0,-1 0 0,1-1 0,0 1 0,1 0 0,25-4 1182,-13-1-960,-1-1 0,0 0-1,0-1 1,-1 0 0,0-1-1,0 0 1,16-16-1,73-75 1619,-87 84-1957,0-1 0,-1 0 0,17-28 0,-45 70-18,1-5-214,2 1 0,0 0 0,2 0 0,0 1 1,-13 48-1,23-70 48,0 0 0,-1 0 1,1 0-1,0 0 0,0 0 1,0 0-1,0 0 0,0 0 0,0 1 1,0-1-1,0 0 0,0 0 1,0 0-1,0 0 0,1 0 1,-1 0-1,0 0 0,1 0 0,-1 0 1,1-1-1,-1 1 0,1 0 1,-1 0-1,1 0 0,0 0 1,-1-1-1,1 1 0,0 0 1,0 0-1,-1-1 0,1 1 0,0-1 1,0 1-1,0-1 0,0 1 1,0-1-1,0 0 0,0 1 1,0-1-1,0 0 0,0 0 0,0 1 1,0-1-1,0 0 0,2 0 1,2-1-759,1 0 1,-1 0-1,0 0 1,0-1 0,0 0-1,0 0 1,0 0-1,6-3 1,33-24-8017</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0:18.281"/>
    </inkml:context>
    <inkml:brush xml:id="br0">
      <inkml:brushProperty name="width" value="0.025" units="cm"/>
      <inkml:brushProperty name="height" value="0.025" units="cm"/>
    </inkml:brush>
  </inkml:definitions>
  <inkml:trace contextRef="#ctx0" brushRef="#br0">130 0 12492,'-10'9'4911,"-3"5"-4100,-57 58 3143,66-68-3725,0 1 0,1-1 0,-1 1 0,1-1 0,1 1 0,-1 0 0,1 0 0,-1 1 0,1-1 0,1 0 0,-1 1 0,1-1 0,0 1 0,0-1 0,0 8 0,2-11-214,0-1-1,1 0 1,-1 0-1,0 0 1,1 0-1,-1 0 1,1 0-1,-1 0 1,1 0-1,-1-1 1,1 1-1,-1 0 1,1-1-1,0 1 1,-1-1-1,1 0 1,0 0-1,-1 1 1,1-1-1,0 0 1,0-1-1,-1 1 1,4-1-1,45-3 450,-41 1-232,0 1 0,0-1 0,0-1 0,0 0 1,-1 0-1,0-1 0,1 0 0,-2 0 0,9-8 0,-13 11-61,1-1 0,-1-1 1,0 1-1,0 0 0,0-1 0,0 1 0,-1-1 0,1 0 0,-1 0 0,0 0 0,0 0 1,-1 0-1,1 0 0,-1 0 0,0-1 0,0 1 0,0-1 0,-1 1 0,0-1 0,1 1 1,-2-6-1,0 8-170,0 0 1,0 0-1,0 0 1,0 1-1,0-1 1,-1 0-1,1 1 1,0-1-1,-1 1 1,1 0-1,-1-1 1,0 1-1,0 0 1,1 0-1,-1 0 1,0 0-1,0 0 1,0 1-1,0-1 1,0 1-1,0-1 1,0 1-1,0-1 1,0 1-1,0 0 1,0 0-1,0 0 1,0 0-1,0 1 1,-3-1-1,-2 1-2,0-1 0,0 1 0,0 0 0,0 0 0,0 1-1,1 0 1,-14 5 0,18-6-101,0 0 0,-1 0-1,1 1 1,0-1 0,0 1 0,0 0-1,0-1 1,0 1 0,1 0 0,-1 0-1,1 0 1,-1 0 0,1 0 0,-1 0 0,1 1-1,0-1 1,0 0 0,0 1 0,0 2-1,3 0-4568,11-5-3859</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47.935"/>
    </inkml:context>
    <inkml:brush xml:id="br0">
      <inkml:brushProperty name="width" value="0.025" units="cm"/>
      <inkml:brushProperty name="height" value="0.025" units="cm"/>
    </inkml:brush>
  </inkml:definitions>
  <inkml:trace contextRef="#ctx0" brushRef="#br0">127 1 11499,'-6'10'8098,"-12"21"-4866,2 2 0,-23 63-1,28-60-2774,1 1-1,2 0 0,1 0 1,2 0-1,0 54 0,5-64-404,-1 0 72,1-1 0,2 1 0,0 0 1,9 34-1,-4-52-60,-1-19-48,2-21-32,-8 30 16,31-193 0,18-74 0,-48 263 0,1-1 0,-1 1 0,2 0 0,-1 0 0,0 0 0,1 0 0,0 0 0,0 1 0,0-1 0,1 1 0,0 0 0,-1 0 0,1 0 0,6-4 0,-7 6 0,0 1 0,0-1 0,0 1 0,0 0 0,0-1 0,0 2 0,0-1 0,0 0 0,1 1 0,-1-1 0,0 1 0,0 0 0,1 0 0,-1 0 0,0 0 0,0 1 0,1-1 0,-1 1 0,0 0 0,0 0 0,0 0 0,0 1 0,0-1 0,0 1 0,4 2 0,-4-2 0,-1-1 0,1 2 0,0-1 0,-1 0 0,1 0 0,-1 1 0,1-1 0,-1 1 0,0 0 0,0 0 0,-1 0 0,1 0 0,0 0 0,-1 0 0,0 0 0,0 0 0,0 1 0,0-1 0,0 1 0,-1-1 0,1 0 0,-1 1 0,0-1 0,0 1 0,0-1 0,-1 1 0,1-1 0,-1 0 0,0 1 0,0-1 0,-2 5 0,-1 3 0,-1 0 0,0-1 0,0 0 0,-1 0 0,-1-1 0,1 1 0,-2-1 0,-9 9 0,13-13 0,-1 0 0,1 0 0,-1-1 0,0 0 0,-1 0 0,1 0 0,-1 0 0,1-1 0,-1 0 0,0-1 0,0 1 0,-1-1 0,1 0 0,0 0 0,-9 0 0,14-2-10,-1 0 1,1-1-1,0 1 1,0-1-1,0 1 0,0-1 1,0 0-1,0 1 1,0-1-1,0 0 1,0 0-1,0 0 0,1 1 1,-1-1-1,0 0 1,1 0-1,-1 0 0,0 0 1,1-1-1,-1 1 1,1 0-1,-1 0 1,1 0-1,0 0 0,0 0 1,-1-1-1,1 1 1,0 0-1,0 0 0,0 0 1,0-1-1,1-1 1,2-45-3214,6 12-4865</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52.336"/>
    </inkml:context>
    <inkml:brush xml:id="br0">
      <inkml:brushProperty name="width" value="0.025" units="cm"/>
      <inkml:brushProperty name="height" value="0.025" units="cm"/>
    </inkml:brush>
  </inkml:definitions>
  <inkml:trace contextRef="#ctx0" brushRef="#br0">860 0 4452,'-60'2'1513,"1"3"0,-1 3 0,1 2-1,1 3 1,-96 34 0,126-36-1169,0 1-1,0 1 0,1 2 1,1 0-1,1 2 1,0 1-1,1 1 1,1 1-1,1 1 1,1 1-1,1 1 0,1 0 1,-17 28-1,27-37-278,2 1-1,-1-1 0,2 1 1,0 1-1,0-1 0,2 1 0,0 0 1,-3 22-1,7-30-41,-1 1 1,1 0-1,0 0 1,1 0-1,0 0 1,1-1-1,-1 1 0,2 0 1,-1-1-1,1 0 1,1 1-1,-1-1 1,1 0-1,1-1 0,-1 1 1,12 13-1,-1-6 113,1 0-1,0-1 0,1-1 1,1 0-1,0-2 0,1 0 1,0 0-1,0-2 0,1-1 1,0 0-1,1-2 1,22 5-1,16 1 156,0-3 1,0-2-1,69-1 1,-82-6-135,1-2 0,-1-2 0,0-2 0,0-2 0,-1-3 0,52-17 0,-69 18-35,-1-1 1,-1-1-1,0-2 0,0 0 1,-2-2-1,0 0 0,0-2 1,-2-1-1,0 0 0,36-44 1,-49 52-74,-1-1 1,-1 0-1,0 0 1,0 0-1,-1-1 0,-1 0 1,0 0-1,-1-1 1,5-23-1,-8 28-39,0 1-1,-1-1 1,0 1-1,0-1 1,0 1-1,-1-1 1,-1 1 0,0-1-1,0 1 1,0 0-1,-1 0 1,0 0-1,-1 0 1,0 0-1,0 1 1,-10-14-1,-3 2-43,0 0 0,-1 2-1,-1 0 1,-1 1-1,0 1 1,-1 1 0,-1 1-1,0 1 1,-32-13 0,-16-2-2272,-136-33 1,134 41-2163</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57.680"/>
    </inkml:context>
    <inkml:brush xml:id="br0">
      <inkml:brushProperty name="width" value="0.025" units="cm"/>
      <inkml:brushProperty name="height" value="0.025" units="cm"/>
    </inkml:brush>
  </inkml:definitions>
  <inkml:trace contextRef="#ctx0" brushRef="#br0">28 0 7303,'-27'4'9812,"37"4"-3838,45 7-2238,155-5-684,-120-11-5428,-39 0-2477,0 1-3531,-56 0 3377</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58.023"/>
    </inkml:context>
    <inkml:brush xml:id="br0">
      <inkml:brushProperty name="width" value="0.025" units="cm"/>
      <inkml:brushProperty name="height" value="0.025" units="cm"/>
    </inkml:brush>
  </inkml:definitions>
  <inkml:trace contextRef="#ctx0" brushRef="#br0">1 13 12075,'0'0'8809,"62"31"-6984,-17-31 161,6 0-1025,6 0-576,-2-3-225,-1-3-96,-6-1-320,-10 1-2115,-10-3-2593,-8-4-6791</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58.559"/>
    </inkml:context>
    <inkml:brush xml:id="br0">
      <inkml:brushProperty name="width" value="0.025" units="cm"/>
      <inkml:brushProperty name="height" value="0.025" units="cm"/>
    </inkml:brush>
  </inkml:definitions>
  <inkml:trace contextRef="#ctx0" brushRef="#br0">1 36 9737,'0'0'5846,"11"-4"-2835,3-2-2173,1 0 1,1 1 0,-1 1 0,0 1 0,1 0 0,22-1 0,-33 4-602,7-1 302,0 2-1,0-1 1,-1 1-1,1 1 1,17 4-1,-26-5-484,-1 0-1,0 0 0,1 0 0,-1 0 0,0 0 0,0 1 0,0-1 0,0 1 0,0-1 1,0 1-1,-1 0 0,1-1 0,0 1 0,-1 0 0,1 0 0,-1 0 0,0 1 0,0-1 1,0 0-1,0 0 0,0 1 0,0-1 0,0 0 0,-1 1 0,1-1 0,-1 1 0,0-1 0,0 1 1,0-1-1,0 0 0,0 1 0,0-1 0,-1 3 0,-1 0-8,1 0 0,-1 0 0,0 0 0,0 0 0,0-1 0,0 1-1,-1-1 1,0 1 0,0-1 0,0 0 0,-1 0 0,1 0 0,-8 5 0,-61 44 180,52-40-118,7-4 10,-36 27 739,47-34-800,0 0-1,0 0 1,1 0 0,-1 0-1,0 1 1,1-1-1,-1 0 1,1 1-1,0-1 1,-1 1-1,1 0 1,1-1-1,-1 1 1,0 0-1,1-1 1,-1 1 0,1 0-1,0 3 1,0-5-55,1 0 1,-1 1 0,1-1-1,-1 0 1,1 1 0,0-1-1,0 0 1,0 0 0,0 0-1,0 0 1,0 0-1,0 0 1,0 0 0,0 0-1,0 0 1,1 0 0,-1 0-1,0-1 1,1 1 0,-1-1-1,0 1 1,1-1 0,-1 1-1,1-1 1,-1 0 0,0 0-1,4 1 1,49 2-10,-44-3 7,140-5-6677,-26 1-1250,-116 4 1394</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58.918"/>
    </inkml:context>
    <inkml:brush xml:id="br0">
      <inkml:brushProperty name="width" value="0.025" units="cm"/>
      <inkml:brushProperty name="height" value="0.025" units="cm"/>
    </inkml:brush>
  </inkml:definitions>
  <inkml:trace contextRef="#ctx0" brushRef="#br0">0 40 1826,'0'0'20147,"68"11"-18321,-17-11-97,8-9-480,7 0-608,-1-2-353,-4 3-288,-9 1 32,-6 4-224,-15 0-1185,-9 3-673,-11 0-1602,-6 0-3330</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59.262"/>
    </inkml:context>
    <inkml:brush xml:id="br0">
      <inkml:brushProperty name="width" value="0.025" units="cm"/>
      <inkml:brushProperty name="height" value="0.025" units="cm"/>
    </inkml:brush>
  </inkml:definitions>
  <inkml:trace contextRef="#ctx0" brushRef="#br0">0 54 15182,'0'0'5723,"13"-1"-3443,32-2 243,86-17 1,-6-9-2089,-125 29-437,0 0 0,1 0 0,-1 0 0,0 0 0,0 0 0,0 0 0,1 0 0,-1 0 0,0 0 0,0-1 0,1 1 0,-1 0 0,0 0 0,0 0 0,1 0 0,-1 1 0,0-1 0,0 0 0,0 0 0,1 0 0,-1 0 0,0 0 0,0 0 0,1 0 0,-1 0 0,0 0 0,0 1 0,0-1 0,1 0 0,-1 0 0,0 0 0,0 0 0,0 1 0,0-1 0,0 0 0,1 0 0,-1 0 0,0 1 0,0-1 0,0 0 0,-3 13 39,-14 16 291,15-25-232,-38 60 1136,4 1-1,-32 77 0,58-99-546,15-25-4711,3-12-2005,3-4-3794</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5:59.651"/>
    </inkml:context>
    <inkml:brush xml:id="br0">
      <inkml:brushProperty name="width" value="0.025" units="cm"/>
      <inkml:brushProperty name="height" value="0.025" units="cm"/>
    </inkml:brush>
  </inkml:definitions>
  <inkml:trace contextRef="#ctx0" brushRef="#br0">1 411 15054,'0'0'8969,"69"-34"-7368,-32 25-223,7 0-386,5 0-639,2 2-353,-2 3-1474,-3-1-2946,-7 1-4036</inkml:trace>
  <inkml:trace contextRef="#ctx0" brushRef="#br0" timeOffset="1">802 0 19186,'0'0'10858,"54"1"-27738</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00.214"/>
    </inkml:context>
    <inkml:brush xml:id="br0">
      <inkml:brushProperty name="width" value="0.025" units="cm"/>
      <inkml:brushProperty name="height" value="0.025" units="cm"/>
    </inkml:brush>
  </inkml:definitions>
  <inkml:trace contextRef="#ctx0" brushRef="#br0">0 221 8168,'0'0'19618,"10"-3"-18038,4-2-1333,0 0 0,0-1 0,-1 0 0,0-2 0,19-13 0,65-56-147,4-3-230,-100 79 123,0 0 0,0 0-1,1 1 1,-1-1-1,0 0 1,0 0-1,0 1 1,1-1-1,-1 0 1,0 1-1,1 0 1,-1-1 0,0 1-1,1 0 1,-1-1-1,1 1 1,-1 0-1,3 0 1,-3 1 2,-1 0 0,0-1 1,1 1-1,-1-1 0,1 1 1,-1 0-1,0-1 0,0 1 1,1 0-1,-1-1 0,0 1 0,0 0 1,0-1-1,0 1 0,0 0 1,0-1-1,0 1 0,0 0 1,0 0-1,0-1 0,0 1 0,0 0 1,0-1-1,-1 1 0,1 1 1,-23 55-70,20-52 91,-15 33-29,8-19-25,0 0 0,1 0-1,2 1 1,0 0 0,1 0 0,0 0 0,-1 23 0,6-42-76,1 1 0,0-1 0,0 0 1,0 0-1,0 1 0,0-1 0,0 0 1,1 0-1,-1 0 0,0 1 0,1-1 1,-1 0-1,1 0 0,-1 0 0,1 0 1,-1 1-1,1-1 0,0 0 0,-1 0 1,1 0-1,0-1 0,0 1 0,0 0 1,0 0-1,0 0 0,0-1 0,0 1 1,0 0-1,0-1 0,0 1 0,0-1 1,0 1-1,1-1 0,1 1 0,1-1-479,0 1 0,0-1 0,1 0 0,-1-1 0,0 1 1,0-1-1,0 0 0,0 0 0,0 0 0,3-2 0,29-16-5782</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00.571"/>
    </inkml:context>
    <inkml:brush xml:id="br0">
      <inkml:brushProperty name="width" value="0.025" units="cm"/>
      <inkml:brushProperty name="height" value="0.025" units="cm"/>
    </inkml:brush>
  </inkml:definitions>
  <inkml:trace contextRef="#ctx0" brushRef="#br0">126 17 17969,'-10'9'2392,"-7"7"-1165,1 1 1,-21 27-1,32-36-841,-1 0 0,1 0 0,1 0 0,-1 0 0,1 1 0,1 0-1,0 0 1,0 0 0,0 0 0,-1 16 0,4-23-337,0 0-1,0 0 0,0 0 1,0 0-1,0 0 1,1 0-1,-1 0 0,1 0 1,-1 0-1,1 0 1,0 0-1,0 0 0,0-1 1,0 1-1,0 0 1,0 0-1,0-1 0,1 1 1,-1-1-1,0 1 1,3 1-1,-1-1-19,1 0 1,0 0-1,0 0 1,0 0-1,0 0 1,0-1-1,0 0 1,0 0-1,8 1 1,1 0-15,-1-2-1,1 1 1,0-2 0,-1 0-1,1 0 1,16-5 0,-19 3 102,-1-1 0,0 0 0,0 0 0,-1-1-1,1 0 1,-1 0 0,0-1 0,-1 0 0,1 0 0,-1-1 0,0 0 0,8-12 0,-11 15-60,-1 0 1,0 0 0,-1 0-1,1-1 1,-1 1-1,1-1 1,-2 1-1,1-1 1,0 0-1,-1 0 1,0 0-1,0 0 1,0 0-1,-1 0 1,1 0 0,-1 0-1,-1 0 1,1 0-1,-1 0 1,0 0-1,0 0 1,0 0-1,0 0 1,-1 0-1,-4-8 1,2 9-211,1 0 1,-1 0-1,0 0 0,0 0 1,0 1-1,-1-1 0,1 1 1,-1 0-1,0 1 0,0-1 1,0 1-1,0 0 0,0 0 1,-1 0-1,1 1 0,0 0 1,-9-1-1,10 1-123,0 1 0,0-1 0,0 1 0,0 0 0,0 0 0,0 0 0,0 0 0,0 1 0,1 0 0,-1 0 0,0 0 0,0 0 0,1 0 0,-1 1 0,0 0 0,1-1 0,0 1 0,-1 1 0,1-1 0,0 0 0,0 1 0,0-1 0,0 1 0,1 0 0,-3 4 0,1 3-10812</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02.769"/>
    </inkml:context>
    <inkml:brush xml:id="br0">
      <inkml:brushProperty name="width" value="0.025" units="cm"/>
      <inkml:brushProperty name="height" value="0.025" units="cm"/>
    </inkml:brush>
  </inkml:definitions>
  <inkml:trace contextRef="#ctx0" brushRef="#br0">0 1 14382,'0'0'10730,"57"4"-9641,-18-4-256,8 0-449,4 0-320,-2 0-32,-2 0-1025,-11 0-1057,-12 2-1185,-15 3-1441,-9 1-2371</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49.043"/>
    </inkml:context>
    <inkml:brush xml:id="br0">
      <inkml:brushProperty name="width" value="0.025" units="cm"/>
      <inkml:brushProperty name="height" value="0.025" units="cm"/>
    </inkml:brush>
  </inkml:definitions>
  <inkml:trace contextRef="#ctx0" brushRef="#br0">30 136 3299,'0'0'15860,"10"2"-13212,-10-2-2647,12 3 1351,0-1 1,1 0-1,23-1 0,-31-1-1029,0-1 0,0 1 0,-1-1 0,1 0 0,0-1-1,-1 1 1,1-1 0,-1 0 0,1 0 0,-1 0 0,0 0-1,0-1 1,0 0 0,0 0 0,6-7 0,-6 7-299,-1-1 1,0 0 0,0 0-1,-1 0 1,1-1-1,-1 1 1,0-1 0,0 1-1,0-1 1,-1 0 0,0 0-1,2-8 1,-3 11-23,0 1-1,0-1 1,0 0 0,0 0-1,0 0 1,-1 1 0,1-1-1,-1 0 1,1 1 0,-1-1-1,1 0 1,-1 1 0,0-1 0,0 0-1,0 1 1,0-1 0,0 1-1,0 0 1,0-1 0,0 1-1,-1 0 1,1 0 0,-1 0-1,1 0 1,-1 0 0,1 0-1,-1 0 1,1 0 0,-1 0 0,0 1-1,1-1 1,-1 1 0,0-1-1,0 1 1,1 0 0,-1 0-1,-2 0 1,-2-1-2,0 1 0,0 0 0,0 0 0,0 1 0,0 0 0,0 0 0,1 0 0,-1 1 0,0 0 0,1 0 0,-1 0 0,1 0 0,0 1 0,-1 0 0,1 0 0,1 1 0,-1 0 0,0-1 0,1 1 0,0 1 0,0-1 0,0 1 0,1-1 0,-1 1 0,1 0 0,0 0 0,-3 8 0,-1 2 0,1 0 0,0 1 0,1-1 0,1 1 0,1 0 0,0 1 0,1-1 0,0 31 0,2-45 0,0 0 0,0 1 0,0-1 0,1 0 0,-1 0 0,1 1 0,-1-1 0,1 0 0,0 0 0,0 0 0,0 0 0,0 0 0,1 0 0,-1 0 0,0 0 0,1-1 0,-1 1 0,1 0 0,0-1 0,-1 1 0,1-1 0,0 0 0,0 1 0,0-1 0,0 0 0,0 0 0,0 0 0,0-1 0,1 1 0,-1 0 0,0-1 0,0 1 0,0-1 0,1 0 0,-1 0 0,0 0 0,1 0 0,-1 0 0,3-1 0,5 0 0,0 0 0,-1-1 0,1 0 0,0 0 0,-1-1 0,0 0 0,0-1 0,10-5 0,12-11 0,-1-2 0,-1 0 0,-1-3 0,-1 0 0,24-29 0,-42 44 0,-9 10 0,0 0 0,0 0 0,0 0 0,0 1 0,0-1 0,0 0 0,0 0 0,0 0 0,0 0 0,1 0 0,-1 0 0,0 0 0,0 1 0,0-1 0,0 0 0,0 0 0,0 0 0,0 0 0,0 0 0,0 0 0,0 0 0,0 0 0,0 0 0,1 1 0,-1-1 0,0 0 0,0 0 0,0 0 0,0 0 0,0 0 0,0 0 0,0 0 0,1 0 0,-1 0 0,0 0 0,0 0 0,0 0 0,0 0 0,0 0 0,0 0 0,1 0 0,-1 0 0,0 0 0,0 0 0,0 0 0,0 0 0,0 0 0,0 0 0,0 0 0,0 0 0,1-1 0,-1 1 0,0 0 0,0 0 0,0 0 0,0 0 0,0 0 0,0 0 0,0 0 0,0 0 0,0 0 0,0-1 0,0 1 0,1 0 0,-1 0 0,-3 17 0,-7 21 0,-5 11 0,15-49 0,0 1 0,0-1 0,0 0 0,0 1 0,0-1 0,0 0 0,0 1 0,0-1 0,0 0 0,1 1 0,-1-1 0,0 0 0,0 0 0,0 1 0,0-1 0,1 0 0,-1 1 0,0-1 0,0 0 0,1 0 0,-1 0 0,0 1 0,0-1 0,1 0 0,-1 0 0,0 0 0,0 1 0,1-1 0,-1 0 0,0 0 0,1 0 0,-1 0 0,0 0 0,1 0 0,-1 0 0,0 0 0,1 0 0,-1 0 0,0 0 0,1 0 0,-1 0 0,0 0 0,1 0 0,-1 0 0,0 0 0,1 0 0,-1-1 0,0 1 0,0 0 0,1 0 0,-1 0 0,0 0 0,1-1 0,14-6 0,-2-1 0,-1 0 0,-1-1 0,1-1 0,-1 0 0,9-12 0,2 0 0,-30 60 0,-2-27 0,10-11 0,0 0 0,0 0 0,0 0 0,-1 1 0,1-1 0,0 0 0,0 0 0,0 0 0,0 0 0,-1 0 0,1 0 0,0 0 0,0 0 0,0 0 0,0 0 0,-1 0 0,1 0 0,0 0 0,0 0 0,0 0 0,-1 0 0,1 0 0,0 0 0,0 0 0,0 0 0,0 0 0,-1 0 0,1-1 0,0 1 0,0 0 0,0 0 0,0 0 0,-1 0 0,1 0 0,0 0 0,0-1 0,0 1 0,0 0 0,0 0 0,0 0 0,0 0 0,-1 0 0,1-1 0,0 1 0,0 0 0,0 0 0,0 0 0,0-1 0,0 1 0,0 0 0,0 0 0,0 0 0,0-1 0,0 1 0,0 0 0,0 0 0,0 0 0,0 0 0,0-1 0,0 1 0,0 0 0,1 0 0,-1 0 0,0 0 0,0-1 0,0 1 0,-2-3-1139,-1 4-3429,-3 3-6477</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03.099"/>
    </inkml:context>
    <inkml:brush xml:id="br0">
      <inkml:brushProperty name="width" value="0.025" units="cm"/>
      <inkml:brushProperty name="height" value="0.025" units="cm"/>
    </inkml:brush>
  </inkml:definitions>
  <inkml:trace contextRef="#ctx0" brushRef="#br0">0 17 14862,'0'0'8392,"88"15"-7399,-31-15-609,4-1-320,3-7-1313,-7-1-3748,-4-5-9000</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04.208"/>
    </inkml:context>
    <inkml:brush xml:id="br0">
      <inkml:brushProperty name="width" value="0.025" units="cm"/>
      <inkml:brushProperty name="height" value="0.025" units="cm"/>
    </inkml:brush>
  </inkml:definitions>
  <inkml:trace contextRef="#ctx0" brushRef="#br0">0 46 8040,'0'0'4975,"10"-6"-2178,4-1-2053,0 1 0,1 1 0,-1 0 0,1 0-1,0 2 1,0 0 0,1 0 0,18 1 0,-26 1-468,1 2 0,-1-1 1,1 1-1,-1 0 0,0 1 1,0 0-1,1 0 0,12 7 1,-19-8-257,1 0 0,-1 1 1,0-1-1,0 1 0,0 0 1,0-1-1,0 1 1,0 0-1,0 0 0,-1 1 1,1-1-1,-1 0 0,1 0 1,-1 1-1,0-1 0,0 1 1,0-1-1,0 1 0,-1 0 1,1-1-1,-1 1 0,1 0 1,-1-1-1,0 1 0,0 0 1,0-1-1,0 1 0,-1 0 1,1-1-1,-2 6 0,-2 1 5,1 0-1,-1-1 1,-1 1-1,0-1 1,0 0-1,0 0 1,-1-1-1,0 1 1,-1-1-1,0-1 1,0 1-1,-9 6 1,7-6 158,1 0 1,0 1-1,0 0 1,0 0-1,1 1 1,1 0-1,-1 0 1,-4 11-1,10-18-146,0-1 0,1 1 0,-1-1 0,1 0 0,-1 1 0,1-1 0,-1 1 1,1-1-1,0 1 0,0-1 0,0 1 0,0-1 0,0 1 0,0-1 0,1 1 0,-1-1 0,0 1 0,1-1 0,-1 1 0,1-1 0,-1 1 0,1-1 0,0 0 0,0 1 0,1 1 0,0-1-62,0 0 0,1-1 0,-1 1 0,1 0 0,0-1-1,-1 1 1,1-1 0,0 0 0,0 0 0,0 0-1,0 0 1,3 0 0,12 1-1180,0-1 0,0 0 0,25-2 0,-37 0 419,49-6-5882,2-11-5348</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04.566"/>
    </inkml:context>
    <inkml:brush xml:id="br0">
      <inkml:brushProperty name="width" value="0.025" units="cm"/>
      <inkml:brushProperty name="height" value="0.025" units="cm"/>
    </inkml:brush>
  </inkml:definitions>
  <inkml:trace contextRef="#ctx0" brushRef="#br0">155 13 17873,'-10'1'2098,"3"-1"-1866,1 0 1,0 1-1,-1 0 1,1 0-1,0 1 1,0-1-1,0 1 1,0 1-1,0-1 1,0 1-1,1 0 1,-1 0-1,1 1 1,0 0-1,0 0 1,0 0-1,1 0 1,-1 1-1,1 0 1,0 0-1,0 0 1,1 0-1,0 1 1,-1-1-1,2 1 1,-1 0-1,1 0 1,-2 6-1,3-8-179,0 0 0,1-1 0,-1 1 0,1 0-1,0 0 1,0 0 0,0-1 0,0 1 0,1 0 0,0 0-1,-1-1 1,2 1 0,-1 0 0,0-1 0,1 1 0,-1-1-1,1 1 1,0-1 0,0 0 0,0 0 0,1 0 0,-1 0-1,1 0 1,4 4 0,0-3-38,-1 0 0,1 0 0,0-1 0,0 0 0,0 0 0,0-1 0,1 0 0,-1 0 0,1-1-1,-1 0 1,13 1 0,-11-2-2,0 0-1,-1 0 1,1 0-1,0-1 1,-1-1 0,1 1-1,-1-1 1,1-1-1,-1 0 1,0 0-1,0 0 1,0-1-1,-1 0 1,13-9-1,-15 8 32,0 1 0,-1-1 0,0 1 0,1-1 0,-2 0 0,1-1 0,-1 1 0,1-1 0,-1 0 0,-1 1-1,1-1 1,-1 0 0,0-1 0,-1 1 0,1 0 0,-1 0 0,-1-1 0,1 1 0,-1-1 0,-1-9 0,1 13-5,-1 0 0,1 0 0,-1 0-1,0 0 1,0 0 0,0 0 0,0 1 0,0-1 0,-1 0 0,0 1 0,1-1 0,-1 1 0,0 0 0,0 0 0,0-1 0,0 1 0,0 0 0,-1 1 0,-4-4-1,1 1 9,0 1-1,0 0 1,0 1-1,-1-1 1,1 1-1,-1 1 1,0-1-1,1 1 1,-9-1-1,9 2-69,-1 0-1,1 0 0,-1 0 1,0 1-1,1 0 1,-1 0-1,1 0 1,0 1-1,-10 4 0,14-5-39,-1 0 0,0 0 0,1 1 0,-1 0 0,1-1 0,-1 1 1,1 0-1,0 0 0,0 0 0,0 1 0,0-1 0,0 0 0,1 1 0,-1-1 0,1 1 0,-1-1 0,1 1 0,0 0 0,0 0 0,-1 3 0,2-4-200,-1 0 0,1 0 1,0 0-1,0 0 0,0 0 0,0 0 1,0 0-1,0 0 0,0 0 0,1 0 1,-1 0-1,1 0 0,-1 0 0,1 0 1,0 0-1,0 0 0,0-1 0,0 1 1,0 0-1,0-1 0,1 1 0,0 1 1,1-1-567,0 1 1,0-1 0,1 0-1,-1 0 1,0 0 0,1-1-1,-1 1 1,1-1 0,0 0-1,-1 0 1,5 0 0,27 3-10212</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11.713"/>
    </inkml:context>
    <inkml:brush xml:id="br0">
      <inkml:brushProperty name="width" value="0.025" units="cm"/>
      <inkml:brushProperty name="height" value="0.025" units="cm"/>
    </inkml:brush>
  </inkml:definitions>
  <inkml:trace contextRef="#ctx0" brushRef="#br0">1 26 7303,'0'0'14729,"15"1"-12877,271-3 2401,-92-5-3840,-98 10-432,64-3-784,-132-2-1853,46-9 0,-51 4-3264</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12.153"/>
    </inkml:context>
    <inkml:brush xml:id="br0">
      <inkml:brushProperty name="width" value="0.025" units="cm"/>
      <inkml:brushProperty name="height" value="0.025" units="cm"/>
    </inkml:brush>
  </inkml:definitions>
  <inkml:trace contextRef="#ctx0" brushRef="#br0">1 1 10186,'0'0'12502,"10"7"-10511,-4-3-1693,-1 0-134,0-1 0,0 0 0,0 0 0,0 0 0,0-1 0,1 1-1,-1-1 1,1-1 0,-1 1 0,1-1 0,0 0 0,11 1 0,27-2 384,72-9-1,-126 29 195,-18 18-58,3 1 1,-21 42-1,38-66-556,2 1 1,-1-1-1,2 1 0,0 1 1,1-1-1,1 1 0,1-1 1,0 1-1,0 19 0,2-35-135,1 0 0,-1 0 1,0 1-1,0-1 0,0 0 0,1 0 0,-1 0 0,0 0 0,1 0 0,-1 0 0,1 0 1,-1 0-1,1 0 0,0-1 0,-1 1 0,1 0 0,0 0 0,0 0 0,-1-1 1,1 1-1,0 0 0,0-1 0,0 1 0,0-1 0,0 1 0,0-1 0,0 1 0,2 0 1,14 2-2534,-1-3-4485,-13-1 2408,-2-3-1015</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12.479"/>
    </inkml:context>
    <inkml:brush xml:id="br0">
      <inkml:brushProperty name="width" value="0.025" units="cm"/>
      <inkml:brushProperty name="height" value="0.025" units="cm"/>
    </inkml:brush>
  </inkml:definitions>
  <inkml:trace contextRef="#ctx0" brushRef="#br0">1 126 10666,'0'0'13517,"54"-33"-12012,-12 25-416,8-1-384,4 0-545,2 0-96,1-1-64,-6-1-2274,-7-3-3331,-2-8-8264</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12.997"/>
    </inkml:context>
    <inkml:brush xml:id="br0">
      <inkml:brushProperty name="width" value="0.025" units="cm"/>
      <inkml:brushProperty name="height" value="0.025" units="cm"/>
    </inkml:brush>
  </inkml:definitions>
  <inkml:trace contextRef="#ctx0" brushRef="#br0">0 193 5733,'0'0'15610,"10"-10"-12626,12-14-1346,1 1 1,51-37-1,-60 50-1413,-1 1 0,1 0 0,1 1 0,0 0 0,0 1 0,0 1 0,1 1 0,27-7 0,-41 12-224,-1-1 0,0 1 1,1 0-1,-1-1 0,0 1 1,1 0-1,-1 0 0,0 0 1,1 0-1,-1 0 0,0 1 0,1-1 1,-1 0-1,0 1 0,1-1 1,-1 0-1,0 1 0,0 0 0,0-1 1,1 1-1,-1 0 0,0-1 1,0 1-1,0 0 0,0 0 0,0 0 1,0 0-1,0 0 0,-1 0 1,2 2-1,-1 1 7,0 1 0,0-1 1,-1 1-1,1-1 0,-1 1 0,0 0 0,-2 8 1,2-7 13,-3 17 6,2-18 11,0 0 1,0-1 0,1 1 0,0 0 0,0-1 0,0 1 0,2 8 0,-2-12-12,1 1 0,0-1 0,0 1 0,0-1 0,0 1 1,0-1-1,0 0 0,0 0 0,0 1 0,0-1 0,1 0 0,-1 0 1,0 0-1,1 0 0,-1 0 0,1 0 0,-1-1 0,1 1 0,0 0 1,-1-1-1,1 1 0,0-1 0,-1 0 0,1 1 0,3-1 0,7 2-23,0 0 0,0-1-1,0 0 1,0-1-1,1 0 1,-1-1-1,0-1 1,0 0 0,0 0-1,0-1 1,0 0-1,-1-1 1,13-7-1,-15 1-2092,-9 9 1846,0 1 0,0-1 0,0 1 0,0-1 0,0 1 0,0-1 0,0 1 0,-1-1 0,1 1 0,0-1-1,0 1 1,0-1 0,-1 1 0,1 0 0,0-1 0,0 1 0,-1-1 0,1 1 0,0 0 0,-1-1 0,1 1 0,-1 0-1,1 0 1,-1-1 0,1 1 0,0 0 0,-1 0 0,1-1 0,-1 1 0,1 0 0,-1 0 0,1 0 0,-1 0 0,1 0 0,-1 0-1,0 0 1,-16-3-6708</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13.358"/>
    </inkml:context>
    <inkml:brush xml:id="br0">
      <inkml:brushProperty name="width" value="0.025" units="cm"/>
      <inkml:brushProperty name="height" value="0.025" units="cm"/>
    </inkml:brush>
  </inkml:definitions>
  <inkml:trace contextRef="#ctx0" brushRef="#br0">0 93 17200,'0'0'4928,"9"-9"-3060,1 0-1489,0 1-1,1 0 1,0 0 0,0 1-1,1 0 1,0 1 0,0 1-1,1 0 1,-1 0-1,1 2 1,0-1 0,0 2-1,23-3 1,-33 5-354,-1-1 0,0 1 0,1 0 0,-1 0-1,0 0 1,1 0 0,-1 1 0,0-1 0,0 1 0,1-1 0,-1 1-1,0 0 1,0 0 0,0-1 0,0 2 0,0-1 0,0 0 0,0 0-1,0 1 1,3 2 0,-4-1-21,0-1-1,0 1 1,-1-1 0,1 1-1,0 0 1,-1-1-1,0 1 1,0 0 0,0-1-1,0 1 1,0 0 0,0-1-1,-1 1 1,1 0-1,-1-1 1,0 1 0,-2 4-1,-46 100 61,49-106-64,0-1 0,-1 0-1,1 1 1,0-1-1,0 1 1,0-1-1,0 1 1,0-1 0,0 1-1,0-1 1,0 1-1,0-1 1,0 1 0,0-1-1,0 0 1,0 1-1,0-1 1,0 1-1,0-1 1,1 1 0,-1-1-1,0 1 1,0-1-1,1 0 1,-1 1 0,0-1-1,0 0 1,1 1-1,-1-1 1,0 0 0,1 1-1,-1-1 1,1 1-1,18 0 35,19-11 37,9-12-230,-2-1 0,-1-2 1,64-47-1,-105 64-9415,-3 6 6837,0-6-10865</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14.499"/>
    </inkml:context>
    <inkml:brush xml:id="br0">
      <inkml:brushProperty name="width" value="0.025" units="cm"/>
      <inkml:brushProperty name="height" value="0.025" units="cm"/>
    </inkml:brush>
  </inkml:definitions>
  <inkml:trace contextRef="#ctx0" brushRef="#br0">1 89 4933,'0'0'12812,"5"-10"-10501,-3 5-1998,-1 1-131,0 1 0,1 0 0,0 0 0,-1-1 0,1 1-1,0 0 1,1 0 0,-1 1 0,0-1 0,1 0 0,-1 1 0,1-1-1,0 1 1,0 0 0,0 0 0,0 0 0,0 1 0,1-1 0,-1 1-1,7-3 1,23-2 637,0 1-1,1 1 1,0 2-1,0 1 1,62 7 0,-91-5-761,1 0 0,0 0 0,-1 1 0,0 0 0,1 0 1,-1 1-1,0-1 0,0 1 0,0 0 0,8 6 1,-12-7-31,1-1 0,-1 0 0,0 1 0,0-1 0,1 1 0,-1 0 0,0-1 0,0 1 0,0 0 0,-1 0 0,1-1 0,0 1 0,-1 0 0,1 0 0,-1 0 0,1 0 0,-1 0 0,0 0 0,0 0 0,0 0 1,0 0-1,0 0 0,0-1 0,-1 1 0,1 0 0,-1 0 0,1 0 0,-1 0 0,0 0 0,0-1 0,1 1 0,-1 0 0,-1 0 0,1-1 0,-2 3 0,-4 4 80,0 1 0,-1-1 0,-1-1-1,1 0 1,-1 0 0,0 0 0,-15 7 0,-80 36 858,54-27-777,48-23-189,-29 18 0,25-9 0,20-3 0,56-2 0,36 3 0,-96-5 0,0 0 0,0 0 0,-1 1 0,1 0 0,-1 0 0,0 1 0,0 1 0,11 6 0,-18-10 0,0 0 0,0 1 0,1-1 0,-1 1 0,-1-1 0,1 1 0,0 0 0,0 0 0,-1 0 0,1 0 0,-1 0 0,1 0 0,-1 0 0,0 1 0,0-1 0,0 0 0,0 1 0,0-1 0,-1 1 0,1-1 0,-1 1 0,1-1 0,-1 1 0,0-1 0,0 1 0,0-1 0,-1 1 0,1-1 0,0 1 0,-1-1 0,0 1 0,0-1 0,1 1 0,-1-1 0,-1 0 0,1 0 0,0 1 0,0-1 0,-1 0 0,0 0 0,1 0 0,-1 0 0,-2 2 0,-7 6 0,1 0 0,-1-1 0,0 0 0,-1-1 0,0 0 0,-18 9 0,4-5 0,0-2 0,0 0 0,-1-2 0,0-1 0,0-1 0,-1-1 0,0-1 0,-43-1 0,70-3-75,-1 0 0,1 0 0,0 1 0,0-2-1,-1 1 1,1 0 0,0 0 0,0 0 0,-1 0 0,1-1 0,0 1 0,0-1 0,0 1 0,0-1-1,0 1 1,-1-1 0,1 0 0,0 1 0,0-1 0,1 0 0,-2-1 0,1 0-399,0 1-1,1-1 1,-1 0 0,1 0 0,0 1-1,0-1 1,0 0 0,-1 0 0,2 1 0,-1-1-1,0 0 1,0 0 0,0 0 0,1-1-1,6-19-13180</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01.490"/>
    </inkml:context>
    <inkml:brush xml:id="br0">
      <inkml:brushProperty name="width" value="0.025" units="cm"/>
      <inkml:brushProperty name="height" value="0.025" units="cm"/>
    </inkml:brush>
  </inkml:definitions>
  <inkml:trace contextRef="#ctx0" brushRef="#br0">151 168 1922,'0'0'5781,"8"-11"-2215,0 0-2886,5-6 1106,-1 1 1,-1-2 0,17-35-1,-27 51-1556,0 0-1,0 1 0,-1-1 0,1 0 0,-1 0 1,1 0-1,-1 0 0,0 0 0,1 0 0,-1 1 0,0-1 1,-1 0-1,1 0 0,0 0 0,-1-4 0,0 6-133,1-1 0,-1 1-1,1-1 1,0 1 0,-1-1-1,0 1 1,1-1-1,-1 1 1,1-1 0,-1 1-1,1 0 1,-1-1 0,0 1-1,1 0 1,-1 0 0,0 0-1,1-1 1,-1 1-1,0 0 1,1 0 0,-1 0-1,0 0 1,0 0 0,1 0-1,-1 0 1,0 0 0,1 0-1,-2 1 1,-2 0 36,1 0 1,-1 0-1,1 1 1,-1 0-1,1-1 1,0 1 0,-1 0-1,1 1 1,0-1-1,0 1 1,0-1-1,1 1 1,-6 6-1,1 4 11,-1 0 0,2 1-1,-1 0 1,2 0 0,0 1-1,1 0 1,0-1-1,1 2 1,1-1 0,-1 19-1,3 18 254,9 85-1,-6-102-385,-3-3 5,0-32-73,0 0 1,-1 0 0,1 0-1,0 0 1,0 0 0,-1 0-1,1 0 1,0 0 0,-1 0-1,1 0 1,0 0-1,0 0 1,-1 0 0,1 0-1,0 0 1,0 0 0,-1 0-1,1 0 1,0 0 0,0 0-1,-1 0 1,1-1 0,0 1-1,0 0 1,-1 0 0,1 0-1,0-1 1,0 1 0,0 0-1,0 0 1,-1 0-1,1-1 1,0 1 0,0 0-1,0 0 1,0-1 0,0 1-1,0 0 1,0 0 0,0-1-1,-1 1 1,1 0 0,0 0-1,0-1 1,0 1 0,0-1-1,-24-58-6613,20 47 5950,-1-2-384,-25-56-2808,27 64 4125,0 0-1,0 0 1,0 1 0,-1-1 0,0 1-1,0 0 1,-1 0 0,-9-8 0,6 10 3134,10 8-1375,14 10-909,-5-11-1107,0 1 0,0-2 0,1 1-1,-1-2 1,1 0 0,-1 0 0,1-1 0,0 0 0,18-2-1,-21 1-775,1-1-1,-1 0 0,1-1 1,-1 0-1,1-1 0,-1 0 0,10-5 1,18-14-4507</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50.365"/>
    </inkml:context>
    <inkml:brush xml:id="br0">
      <inkml:brushProperty name="width" value="0.025" units="cm"/>
      <inkml:brushProperty name="height" value="0.025" units="cm"/>
    </inkml:brush>
  </inkml:definitions>
  <inkml:trace contextRef="#ctx0" brushRef="#br0">146 209 12364,'1'-6'1733,"-1"0"0,0 1 0,0-1 0,-1 0 0,1 1 0,-4-12 0,4 16-1456,0 0 0,-1 0 0,1 0-1,-1 0 1,1 1 0,-1-1 0,1 0 0,-1 0 0,0 1-1,1-1 1,-1 0 0,0 0 0,0 1 0,1-1 0,-1 1-1,0-1 1,0 1 0,0-1 0,0 1 0,0-1 0,1 1-1,-1 0 1,-2-1 0,-22 6 1351,20-2-1628,0 0 0,0 1 0,0 0 0,1 0 0,-1 0 0,1 1 0,0-1 0,0 1 0,0 0 0,1 0 0,0 0 0,-5 11 0,0 1 0,1-1 0,0 1 0,-4 21 0,9-32 0,1-1 0,0 1 0,0 0 0,0 0 0,1 0 0,0 0 0,0 0 0,1 0 0,1 8 0,-2-12 0,1-1 0,-1 0 0,1 0 0,-1 0 0,1 1 0,-1-1 0,1 0 0,0 0 0,0 0 0,0 0 0,0 0 0,0 0 0,-1 0 0,2-1 0,-1 1 0,0 0 0,0 0 0,2 0 0,-1 0 0,1-1 0,-1 1 0,1-1 0,-1 1 0,1-1 0,-1 0 0,1 0 0,-1 0 0,1-1 0,-1 1 0,1-1 0,-1 1 0,3-2 0,6-2 0,-1-1 0,0 0 0,-1 0 0,1-1 0,-1 0 0,0-1 0,-1 0 0,1 0 0,-1-1 0,8-10 0,3-5 0,0-1 0,23-41 0,-30 45 0,-1 0 0,0-1 0,-2-1 0,-1 0 0,0 0 0,-2 0 0,5-24 0,-14 44 0,-4 10 0,-7 13 0,-5 14 0,-25 66 0,40-90 0,0 0 0,1 1 0,0 0 0,1 0 0,0-1 0,1 1 0,0 1 0,1-1 0,1 0 0,1 15 0,-1-25-51,0 0 0,0 0 0,0 0 0,0 0 0,1-1 0,-1 1 0,0 0 0,1 0 0,-1-1 0,1 1 0,0-1 0,-1 0 0,1 1 0,0-1 1,0 0-1,0 0 0,0 0 0,0 0 0,0-1 0,0 1 0,0 0 0,0-1 0,0 0 0,0 1 0,1-1 0,-1 0 0,0 0 0,0 0 0,0 0 0,0 0 0,3-1 0,0 0-324,0 1-1,0-1 1,0 0-1,0 0 0,-1 0 1,1-1-1,0 1 1,-1-1-1,1 0 1,-1-1-1,1 1 1,6-6-1,4-12-8336,-2-1-6300</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01.834"/>
    </inkml:context>
    <inkml:brush xml:id="br0">
      <inkml:brushProperty name="width" value="0.025" units="cm"/>
      <inkml:brushProperty name="height" value="0.025" units="cm"/>
    </inkml:brush>
  </inkml:definitions>
  <inkml:trace contextRef="#ctx0" brushRef="#br0">95 0 9769,'0'0'11147,"-6"10"-9588,-7 12-786,-4 5 588,-22 48 0,36-67-1267,0 1-1,0-1 1,0 0-1,1 1 1,0-1-1,1 1 1,0 0-1,0 0 1,1-1-1,0 1 1,2 14-1,-1-20-163,0 0 0,0-1 0,1 1 0,-1 0 0,1-1 0,-1 1 0,1-1 0,0 0-1,0 0 1,0 0 0,0 0 0,1 0 0,-1 0 0,1 0 0,-1-1 0,1 1 0,-1-1 0,1 1-1,0-1 1,-1 0 0,1 0 0,0-1 0,0 1 0,0 0 0,0-1 0,4 0 0,1 1-857,1 0 1,0-1 0,-1 0 0,1 0 0,0-1 0,-1 0-1,1-1 1,8-3 0,16-10-4791</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02.163"/>
    </inkml:context>
    <inkml:brush xml:id="br0">
      <inkml:brushProperty name="width" value="0.025" units="cm"/>
      <inkml:brushProperty name="height" value="0.025" units="cm"/>
    </inkml:brush>
  </inkml:definitions>
  <inkml:trace contextRef="#ctx0" brushRef="#br0">208 0 11211,'0'0'8424,"-36"50"-6439,14-19-255,-5 2-353,2 0-448,4-3-352,6-4-289,5-6-128,4-7-64,1-4-32,5-8-640,0-11-7880,-4-7 1890</inkml:trace>
  <inkml:trace contextRef="#ctx0" brushRef="#br0" timeOffset="1">1 86 11307,'0'0'7815,"28"51"-6470,-5-35-31,2-4-450,7 1-479,3-4-289,-2-5-673,-4-4-2337,-2 0-2211,-2 0-3620</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02.522"/>
    </inkml:context>
    <inkml:brush xml:id="br0">
      <inkml:brushProperty name="width" value="0.025" units="cm"/>
      <inkml:brushProperty name="height" value="0.025" units="cm"/>
    </inkml:brush>
  </inkml:definitions>
  <inkml:trace contextRef="#ctx0" brushRef="#br0">142 1 8392,'0'0'10426,"8"4"-9300,-3-2-914,10 7 221,0 0 1,0 0-1,-1 1 1,20 19-1,-31-26-385,-1 0-1,1 0 0,-1 0 1,1 0-1,-1 0 1,0 1-1,0-1 0,0 1 1,-1-1-1,0 1 0,1 0 1,0 4-1,-2-5-27,0 0 0,0-1 0,0 1-1,0 0 1,-1-1 0,1 1 0,-1 0 0,0-1 0,1 1-1,-1-1 1,0 1 0,-1-1 0,1 0 0,0 1-1,-1-1 1,1 0 0,-1 0 0,0 0 0,0 0 0,-3 3-1,-15 12 105,-2 0-1,0-1 0,-1-1 0,-1-1 0,-36 15 0,-17-1-3990,74-28-153,3-4-2258</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02.847"/>
    </inkml:context>
    <inkml:brush xml:id="br0">
      <inkml:brushProperty name="width" value="0.025" units="cm"/>
      <inkml:brushProperty name="height" value="0.025" units="cm"/>
    </inkml:brush>
  </inkml:definitions>
  <inkml:trace contextRef="#ctx0" brushRef="#br0">42 0 13933,'0'0'8766,"10"2"-7330,110 3 937,-61-4-3720,-24-1-3733,-12 1-5056,-75 2 6953,-5 8 3590,28-3 2488,0 1 0,1 1 0,-49 24-1,76-34-2699,0 1 0,0-1 0,0 1-1,0-1 1,0 1 0,0-1 0,0 1 0,1-1-1,-1 1 1,0 0 0,0-1 0,0 1-1,1 0 1,-1 0 0,0-1 0,1 1-1,-1 0 1,1 0 0,-1 0 0,1 0-1,-1 1 1,2-1-115,-1-1 0,1 1 0,-1-1 0,1 1 0,-1-1 0,1 1 0,0-1 0,-1 1 0,1-1 0,0 0 0,-1 1 0,1-1 0,0 0 0,0 0 0,-1 1 0,1-1 0,0 0 0,0 0 0,-1 0 0,1 0 0,1 0 0,59 0 266,-53-1-138,38-1-790,50-10 1,44-21-6899,-81 14-2209</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04.097"/>
    </inkml:context>
    <inkml:brush xml:id="br0">
      <inkml:brushProperty name="width" value="0.025" units="cm"/>
      <inkml:brushProperty name="height" value="0.025" units="cm"/>
    </inkml:brush>
  </inkml:definitions>
  <inkml:trace contextRef="#ctx0" brushRef="#br0">1 255 5317,'0'0'21103,"12"-9"-19678,295-231-32,-295 234-1501,-19 22 72,-21 28 82,26-42-38,-7 11 21,-2 1-16,1-1 0,1 1 0,0 1 0,1-1 0,1 2 0,0-1 1,1 1-1,1 0 0,-5 22 0,10-38-18,0 1 0,-1 0 0,1 0 0,0 0 0,0 0 0,0 0 0,0-1 0,0 1 1,0 0-1,1 0 0,-1 0 0,0 0 0,0-1 0,1 1 0,-1 0 0,0 0 0,1-1 0,-1 1 1,0 0-1,1 0 0,-1-1 0,1 1 0,0 0 0,-1-1 0,1 1 0,-1-1 0,1 1 0,0-1 1,0 1-1,-1-1 0,1 1 0,0-1 0,0 1 0,2-1-152,0 0-1,-1 0 1,1 0-1,0 0 1,-1 0 0,1 0-1,0-1 1,-1 1-1,1-1 1,4-2-1,5-1-1570,-1-1-1,0-1 0,19-12 0,11-15-6401</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04.431"/>
    </inkml:context>
    <inkml:brush xml:id="br0">
      <inkml:brushProperty name="width" value="0.025" units="cm"/>
      <inkml:brushProperty name="height" value="0.025" units="cm"/>
    </inkml:brush>
  </inkml:definitions>
  <inkml:trace contextRef="#ctx0" brushRef="#br0">130 1 15567,'-9'7'3448,"1"-1"-2868,-11 8 729,2 0-1,-23 25 1,36-36-1158,1 0-1,0 1 0,0-1 1,0 1-1,0 0 1,1 0-1,-1 0 1,1 0-1,0 1 1,0-1-1,1 0 1,-1 1-1,1-1 1,0 1-1,0 0 1,1-1-1,-1 1 1,1 0-1,0-1 1,1 7-1,0-9-141,1 0-1,-1 0 1,1 1-1,0-1 0,0 0 1,0 0-1,0 0 1,0-1-1,0 1 1,1 0-1,-1-1 0,1 0 1,-1 1-1,1-1 1,-1 0-1,1 0 1,0-1-1,-1 1 0,1 0 1,0-1-1,0 0 1,-1 0-1,1 1 1,4-2-1,70-1-747,-71 1 690,1 0 0,-1 0-1,0-1 1,1 0 0,-1 0 0,0-1 0,0 1 0,0-1 0,-1-1 0,10-6 0,-12 8 62,-1 0-1,1 0 1,-1-1 0,0 1 0,1-1 0,-1 1-1,0-1 1,-1 0 0,1 0 0,0 0 0,-1 0-1,0 0 1,1 0 0,-1-1 0,-1 1 0,1 0-1,0 0 1,-1-1 0,1 1 0,-1-1 0,0 1-1,-1-4 1,0 4 49,0 1-1,0 0 0,0-1 1,-1 1-1,1 0 1,-1 0-1,0 0 0,1 0 1,-1 0-1,0 0 0,0 1 1,0-1-1,-1 1 1,1-1-1,0 1 0,0 0 1,-1-1-1,1 1 1,-1 1-1,1-1 0,-1 0 1,1 1-1,-1-1 1,1 1-1,-5-1 0,0 0-42,-1 0-1,1 0 1,0 1-1,-1 0 0,1 0 1,0 1-1,-1 0 0,-8 2 1,15-3-71,0 0-1,0 1 1,1-1 0,-1 0 0,0 1-1,0-1 1,0 0 0,0 1 0,0-1-1,1 1 1,-1 0 0,0-1 0,0 1-1,1 0 1,-1-1 0,1 1 0,-1 0-1,0 0 1,1-1 0,-1 1 0,1 0-1,0 0 1,-1 0 0,1 0 0,0 0-1,-1 0 1,1-1 0,0 1 0,0 0 0,0 0-1,0 0 1,0 0 0,0 0 0,0 0-1,0 1 1,1-1-217,-1 1-1,1-1 1,0 0-1,-1 0 1,1 0 0,0 0-1,0 0 1,0 0-1,0 0 1,0 0-1,0 0 1,0 0 0,0 0-1,0-1 1,0 1-1,0 0 1,1-1 0,-1 1-1,0-1 1,0 1-1,1-1 1,-1 0 0,0 1-1,3-1 1,29 1-5662,8-1-3155</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04.790"/>
    </inkml:context>
    <inkml:brush xml:id="br0">
      <inkml:brushProperty name="width" value="0.025" units="cm"/>
      <inkml:brushProperty name="height" value="0.025" units="cm"/>
    </inkml:brush>
  </inkml:definitions>
  <inkml:trace contextRef="#ctx0" brushRef="#br0">221 1 8008,'0'0'9876,"-12"0"-7063,2 0-2428,-1 2 0,0-1 0,1 1 0,-1 1 0,1 0 0,-1 0 0,1 1 1,1 0-1,-1 1 0,0 0 0,1 0 0,0 1 0,0 1 0,-13 11 0,17-12-194,0-1 1,-1 1-1,2 1 0,-1-1 0,1 0 1,0 1-1,-5 10 0,9-15-176,-1-1 0,0 1-1,1-1 1,-1 1 0,0-1-1,1 1 1,0-1 0,-1 1-1,1 0 1,0-1 0,0 1-1,0-1 1,0 1 0,0 0-1,0-1 1,1 1 0,-1-1-1,1 1 1,-1 0 0,1-1-1,-1 1 1,1-1 0,0 0-1,-1 1 1,1-1-1,0 0 1,0 1 0,0-1-1,0 0 1,1 0 0,-1 0-1,0 0 1,0 0 0,1 0-1,-1 0 1,0 0 0,1 0-1,-1-1 1,1 1 0,-1 0-1,3 0 1,7 1 17,0 0 0,0 0-1,0-1 1,1 0 0,-1-1-1,0 0 1,0-1 0,0-1 0,1 1-1,-1-2 1,-1 1 0,14-6-1,-14 5-18,-1-1 0,1 0 0,-1-1 0,0 0 0,0 0 0,-1-1 0,1 0-1,-1 0 1,0-1 0,-1 0 0,0-1 0,0 1 0,8-13 0,-14 18-4,0 1 0,0-1 0,0 0 0,0 1 0,0-1 1,0 0-1,0 0 0,-1 0 0,1 1 0,-1-1 0,0 0 1,1 0-1,-1 0 0,0 0 0,0 0 0,0 0 0,0 0 1,0 0-1,-1 0 0,1 0 0,-1 0 0,1 1 0,-1-1 1,-1-2-1,1 2 4,-1 0 1,0 0-1,0 0 0,0 0 1,0 0-1,0 1 1,-1-1-1,1 1 0,0 0 1,-1-1-1,1 1 1,-1 0-1,1 0 0,-1 1 1,-3-2-1,-1 1-11,-1-1-1,1 1 0,-1 1 0,0-1 1,1 1-1,-1 1 0,0-1 1,1 1-1,-1 1 0,1-1 0,-12 5 1,3 10-912,13-5-2035,14-5-3418,10-6-1015</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05.117"/>
    </inkml:context>
    <inkml:brush xml:id="br0">
      <inkml:brushProperty name="width" value="0.025" units="cm"/>
      <inkml:brushProperty name="height" value="0.025" units="cm"/>
    </inkml:brush>
  </inkml:definitions>
  <inkml:trace contextRef="#ctx0" brushRef="#br0">0 46 12364,'0'0'11402,"67"15"-9448,-26-15-352,5-5-897,-2-2-513,2 0-128,-4-2-288,-6 4-1826,-9-6-2018,-7-5-5125</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05.648"/>
    </inkml:context>
    <inkml:brush xml:id="br0">
      <inkml:brushProperty name="width" value="0.025" units="cm"/>
      <inkml:brushProperty name="height" value="0.025" units="cm"/>
    </inkml:brush>
  </inkml:definitions>
  <inkml:trace contextRef="#ctx0" brushRef="#br0">1 18 14382,'0'0'6288,"13"-3"-5300,-11 3-975,20-5 528,1 1 0,22 0 1,-38 3-423,-1 1 1,1 0 0,0 0 0,-1 1 0,1 0 0,0 0 0,-1 0 0,0 1 0,1 0-1,-1 0 1,0 1 0,0 0 0,10 6 0,-15-9-110,0 1 1,0 0-1,0 0 0,0 0 1,0-1-1,0 1 1,0 0-1,-1 0 0,1 1 1,0-1-1,0 0 1,-1 0-1,1 0 0,-1 0 1,1 1-1,-1-1 0,1 0 1,-1 0-1,0 1 1,0-1-1,0 0 0,0 1 1,0-1-1,0 0 1,0 2-1,-1-1 22,0 0 0,1 0 0,-2 1 0,1-1 0,0 0 0,0 0 0,-1 0 0,1-1 0,-1 1 0,1 0 0,-1 0 0,-3 2 0,-6 4 267,-1-1-1,0 0 1,-20 9-1,30-15-240,-8 3 240,-4 2 85,1 1 0,-1 0 0,-14 10 1,26-16-362,0 1 1,0-1 0,0 0-1,1 1 1,-1-1 0,0 1 0,1 0-1,-1 0 1,0 0 0,1 0-1,0 0 1,0 0 0,-1 0-1,1 0 1,0 0 0,1 0 0,-1 1-1,0-1 1,1 0 0,-1 1-1,1-1 1,0 0 0,0 1-1,0-1 1,0 1 0,0-1-1,1 4 1,0-4-29,0 0 0,1 1 0,0-1 0,-1 0 0,1 0 0,0 0 0,0 0-1,0-1 1,0 1 0,0 0 0,1-1 0,-1 0 0,0 1 0,1-1 0,-1 0 0,1 0 0,-1 0 0,1-1-1,3 2 1,55 8-1890,-58-9 1688,96 3-9775,-48-4-1452</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07.366"/>
    </inkml:context>
    <inkml:brush xml:id="br0">
      <inkml:brushProperty name="width" value="0.025" units="cm"/>
      <inkml:brushProperty name="height" value="0.025" units="cm"/>
    </inkml:brush>
  </inkml:definitions>
  <inkml:trace contextRef="#ctx0" brushRef="#br0">86 76 4612,'0'0'12679,"4"-9"-10421,3-1-1493,-5 6-409,1 0 1,-1 1-1,0-1 0,0 0 1,0 0-1,-1 0 0,1 0 1,0-8-1,-1 12-242,-1 0 0,0-1-1,0 1 1,0 0 0,0-1 0,1 1-1,-1 0 1,0-1 0,0 1 0,0-1 0,0 1-1,0 0 1,0-1 0,0 1 0,0 0 0,0-1-1,0 1 1,0-1 0,0 1 0,0 0 0,0-1-1,0 1 1,-1 0 0,1-1 0,0 1 0,0 0-1,0-1 1,-1 1 0,1 0 0,0-1 0,0 1-1,-1 0 1,1-1 0,0 1 0,0 0 0,-1 0-1,1 0 1,0-1 0,-1 1 0,1 0 0,-1 0-1,1 0 1,-19 8 953,-15 22-1310,25-19 247,0 1-1,1-1 0,-8 18 1,13-25 4,1 0 1,0 1 0,1-1-1,-1 1 1,1-1-1,-1 1 1,1 0-1,1-1 1,-1 1 0,1 0-1,0 0 1,0 0-1,1 7 1,0-11 1,-1 0 0,1 0 0,0 0 1,0 0-1,0 0 0,0-1 0,0 1 0,0 0 1,1-1-1,-1 1 0,0 0 0,0-1 0,0 1 1,1-1-1,-1 0 0,0 1 0,0-1 0,1 0 1,-1 0-1,0 0 0,1 0 0,-1 0 0,0 0 1,1 0-1,-1-1 0,0 1 0,3-1 0,37-9 175,-31 5-173,-1 0 1,0 0 0,-1-1-1,1 0 1,-1-1-1,0 0 1,8-9 0,-14 14 30,1 0 0,-1-1 1,1 0-1,-1 0 1,0 0-1,0 0 0,0 0 1,-1 0-1,1 0 0,-1 0 1,1-1-1,-1 1 0,0-1 1,0 1-1,-1-1 0,1 1 1,-1-1-1,0 1 1,0-1-1,0 1 0,0-1 1,-1 0-1,1 1 0,-2-6 1,0 7-16,1 0 0,-1 1 0,0-1 0,0 0 0,0 1 0,0-1 1,0 1-1,0 0 0,0 0 0,-1 0 0,1 0 0,0 0 0,-1 0 1,1 0-1,0 1 0,-1-1 0,1 1 0,-1 0 0,1 0 0,-5 0 0,-53 4-95,57-3-34,0 0-1,0 0 1,0 0 0,0 0 0,0 1 0,0-1-1,0 1 1,0 0 0,1-1 0,-1 1 0,1 0-1,-1 1 1,1-1 0,0 0 0,0 1 0,0-1-1,0 1 1,0 0 0,1 0 0,-1-1 0,1 1 0,-2 6-1,3-8-66,1 0 0,-1 0-1,1 0 1,-1 0 0,1 0 0,-1 0-1,1-1 1,0 1 0,0 0-1,-1 0 1,1-1 0,0 1 0,0-1-1,0 1 1,0-1 0,0 1-1,0-1 1,0 1 0,0-1 0,0 0-1,0 1 1,0-1 0,0 0-1,0 0 1,0 0 0,0 0 0,0 0-1,0 0 1,0 0 0,0 0-1,2-1 1,41-1-3022,-42 2 2856,15-2-2633,1-1 1,30-10-1,-6-1-2424</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50.865"/>
    </inkml:context>
    <inkml:brush xml:id="br0">
      <inkml:brushProperty name="width" value="0.025" units="cm"/>
      <inkml:brushProperty name="height" value="0.025" units="cm"/>
    </inkml:brush>
  </inkml:definitions>
  <inkml:trace contextRef="#ctx0" brushRef="#br0">3 39 13293,'0'0'19186,"9"6"-18935,32 18-214,-40-23-37,0-1 0,0 1 0,0-1 0,1 0 0,-1 0 0,0 0 0,0 1 0,0-1 0,0 0 0,1-1 0,-1 1 0,0 0 0,0 0 0,0 0 0,0-1 0,1 1 0,-1 0 0,0-1 0,0 1 0,0-1 0,0 0 0,0 1 0,0-1 0,0 0 0,0 0 0,0 1 0,-1-1 0,1 0 0,0 0 0,0 0 0,-1 0 0,1 0 0,-1 0 0,1 0 0,-1 0 0,2-2 0,-1-1 0,1-1 0,-1 1 0,0-1 0,0 1 0,0-1 0,0-9 0,-1 14 0,0-1 0,0 1 0,0-1 0,0 1 0,0 0 0,0-1 0,0 1 0,0 0 0,0-1 0,0 1 0,0-1 0,0 1 0,0 0 0,-1-1 0,1 1 0,0 0 0,0-1 0,0 1 0,-1 0 0,1-1 0,0 1 0,0 0 0,-1-1 0,1 1 0,0 0 0,-1 0 0,1-1 0,0 1 0,-1 0 0,1 0 0,0 0 0,-1 0 0,1 0 0,0-1 0,-1 1 0,1 0 0,-1 0 0,-18 6 0,-14 18 0,4 26 0,27-47 0,1 0 0,0 0 0,0 0 0,0-1 0,0 1 0,1 0 0,-1 0 0,1 0 0,0 0 0,0 0 0,0 0 0,0 0 0,0 0 0,1 0 0,-1 0 0,1 0 0,1 4 0,0-5 0,-1-1 0,1 0 0,-1 0 0,1 0 0,0 0 0,0 0 0,0 0 0,-1 0 0,1 0 0,0-1 0,0 1 0,0-1 0,0 1 0,0-1 0,0 0 0,0 0 0,0 0 0,0 0 0,0 0 0,0 0 0,4-1 0,46-11 0,-26 1 0,-1-2 0,29-18 0,-27 15 0,40-19 0,-66 35 0,0-1 0,0 1 0,0-1 0,-1 1 0,1 0 0,0-1 0,0 1 0,0 0 0,0 0 0,0 0 0,0-1 0,-1 1 0,1 0 0,0 0 0,0 0 0,0 0 0,0 0 0,0 1 0,0-1 0,0 0 0,0 0 0,-1 1 0,1-1 0,0 0 0,0 1 0,0-1 0,-1 1 0,1-1 0,0 1 0,0-1 0,-1 1 0,1 0 0,0-1 0,-1 1 0,1 0 0,-1 0 0,1-1 0,-1 1 0,1 0 0,-1 0 0,0 0 0,1-1 0,-1 1 0,0 0 0,0 0 0,1 0 0,-1 0 0,0 0 0,0 0 0,0 0 0,0-1 0,0 1 0,0 0 0,-1 0 0,1 0 0,0 0 0,-1 1 0,0 12 0,-1 0 0,-1 0 0,-5 14 0,3-7 0,5-20 0,-1 1 0,1-1 0,-1 1 0,1-1 0,0 1 0,-1-1 0,1 1 0,0-1 0,0 1 0,0-1 0,0 1 0,1 0 0,-1-1 0,0 1 0,1-1 0,-1 1 0,1-1 0,-1 1 0,1-1 0,0 0 0,-1 1 0,1-1 0,0 0 0,2 2 0,-1-2 0,0-1 0,0 1 0,0-1 0,0 0 0,0 0 0,0 0 0,1 0 0,-1 0 0,0 0 0,0-1 0,0 1 0,0-1 0,0 1 0,0-1 0,0 0 0,0 0 0,0 0 0,2-2 0,59-43-101,-31 22-259,-24 20 28,-8 9-130,-4 8-3680,3-3-6097</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07.726"/>
    </inkml:context>
    <inkml:brush xml:id="br0">
      <inkml:brushProperty name="width" value="0.025" units="cm"/>
      <inkml:brushProperty name="height" value="0.025" units="cm"/>
    </inkml:brush>
  </inkml:definitions>
  <inkml:trace contextRef="#ctx0" brushRef="#br0">140 0 9385,'0'0'13575,"-10"4"-12518,2-2-958,1 1-1,0 0 0,0 0 1,0 1-1,0 0 0,1 1 1,-1-1-1,1 1 0,0 0 1,1 1-1,-1-1 0,1 1 1,0 0-1,1 0 0,-1 1 1,1 0-1,0 0 0,-3 9 1,4-9-49,0 0-1,1 1 1,0-1 0,0 1-1,0 0 1,1 0 0,0 8-1,1-14-41,0 0 0,0 0 0,0 0-1,0 0 1,0 0 0,1 0-1,-1 0 1,1 0 0,-1 0-1,1 0 1,0-1 0,0 1-1,-1 0 1,1 0 0,1-1-1,-1 1 1,0 0 0,0-1 0,0 1-1,1-1 1,-1 0 0,1 1-1,-1-1 1,1 0 0,0 0-1,-1 0 1,1 0 0,0 0-1,0 0 1,0-1 0,0 1-1,3 0 1,3 0 46,0-1 0,0 1 0,-1-2 0,1 1 0,0-1 0,0-1 0,0 1 0,-1-1 0,1 0 0,-1-1 0,1 0 0,-1 0 0,0-1 0,0 0 0,0 0 0,7-6 0,-9 6 53,-1 1-1,1-1 0,-1 0 0,0 0 0,0 0 0,0 0 0,-1-1 0,0 0 0,0 1 0,0-1 1,0-1-1,-1 1 0,1 0 0,-1 0 0,-1-1 0,1 1 0,-1-1 0,0 0 0,0 1 0,-1-1 0,1 0 1,-1 0-1,-1-7 0,0 11-112,0 1 0,1-1 0,-1 1 1,0-1-1,0 1 0,0-1 0,0 1 1,0-1-1,0 1 0,0 0 0,-1 0 0,1 0 1,0-1-1,-1 1 0,1 0 0,-1 1 1,1-1-1,-1 0 0,0 0 0,1 1 1,-1-1-1,1 1 0,-1-1 0,0 1 0,0 0 1,1 0-1,-1-1 0,0 1 0,0 0 1,-2 1-1,3-1-187,-1 0 1,0 0-1,0 0 0,0 0 1,1 0-1,-1 1 1,0-1-1,0 1 0,1-1 1,-1 1-1,0-1 0,1 1 1,-1 0-1,1 0 1,-1 0-1,1 0 0,-1 0 1,1 0-1,0 1 1,-1-1-1,1 0 0,0 1 1,0-1-1,0 1 1,0-1-1,0 1 0,0-1 1,0 1-1,1 0 0,-1 1 1,1-3 102,1 23-8522,10-17 1726</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08.055"/>
    </inkml:context>
    <inkml:brush xml:id="br0">
      <inkml:brushProperty name="width" value="0.025" units="cm"/>
      <inkml:brushProperty name="height" value="0.025" units="cm"/>
    </inkml:brush>
  </inkml:definitions>
  <inkml:trace contextRef="#ctx0" brushRef="#br0">251 1 12876,'0'0'13004,"-66"40"-12171,34-13-192,-1 8-289,1-1-256,6 1-96,5-7 32,8-3-32,6-7-416,4-7-1154,3-9-864,0-17-4997,0-8-2530</inkml:trace>
  <inkml:trace contextRef="#ctx0" brushRef="#br0" timeOffset="1">1 91 14350,'0'0'9961,"74"58"-9288,-36-43-481,4-2-96,-2-2-1986,-2-4-3587,-2-3-11339</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09.020"/>
    </inkml:context>
    <inkml:brush xml:id="br0">
      <inkml:brushProperty name="width" value="0.025" units="cm"/>
      <inkml:brushProperty name="height" value="0.025" units="cm"/>
    </inkml:brush>
  </inkml:definitions>
  <inkml:trace contextRef="#ctx0" brushRef="#br0">130 0 12460,'0'0'7612,"-11"6"-6464,2-1-918,1 0 0,0 1 0,0 0 0,1 0-1,0 1 1,0 0 0,0 0 0,1 0 0,0 1 0,1 0 0,-1 0 0,2 1 0,-1-1-1,1 1 1,-6 17 0,7-16 66,1 0 0,-1 1-1,2-1 1,-1 1 0,1 15-1,1-22-192,1 0-1,-1 0 1,1 0 0,-1 0-1,1 0 1,0 0-1,1 0 1,-1 0 0,1-1-1,0 1 1,0 0-1,0-1 1,0 1-1,0-1 1,1 0 0,4 5-1,8 5-339,23 24 499,-37-35-754,0 0-1,0 0 1,0 0 0,0 0 0,0 0 0,0 0-1,0 0 1,-1 0 0,1 1 0,-1-1 0,1 0-1,-1 3 1,-1-5-35,-1 1 1,1-1-1,-1 0 0,1 0 1,-1 0-1,1 0 0,-1 0 0,1 0 1,-1 0-1,1 0 0,-1-1 1,1 1-1,-1 0 0,-1-2 0,-29-28-6012,14 11 2685</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09.394"/>
    </inkml:context>
    <inkml:brush xml:id="br0">
      <inkml:brushProperty name="width" value="0.025" units="cm"/>
      <inkml:brushProperty name="height" value="0.025" units="cm"/>
    </inkml:brush>
  </inkml:definitions>
  <inkml:trace contextRef="#ctx0" brushRef="#br0">50 327 3651,'0'0'10955,"-50"-47"-8008,50 44-737,2 2-609,16 1-960,6 0-129,7 0-223,6 0-97,5 0-160,-3 0 32,0-3-833,-7-3-2434,-7-7-2819</inkml:trace>
  <inkml:trace contextRef="#ctx0" brushRef="#br0" timeOffset="0.98">318 1 10186,'0'0'10025,"-14"55"-9384,14-29-353,0 1-256,0 1-192,1-4-1570,5-2-1921,1-4-2883</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09.768"/>
    </inkml:context>
    <inkml:brush xml:id="br0">
      <inkml:brushProperty name="width" value="0.025" units="cm"/>
      <inkml:brushProperty name="height" value="0.025" units="cm"/>
    </inkml:brush>
  </inkml:definitions>
  <inkml:trace contextRef="#ctx0" brushRef="#br0">115 0 10186,'0'0'10853,"-8"9"-10261,-6 9-341,0 0-1,0 1 0,-10 22 1,17-29-104,1 0 0,1 0 0,0 1 0,0 0 0,2 0 0,-1 0 0,-2 24 0,6-35-142,0-1-1,0 0 0,0 0 1,0 1-1,1-1 0,-1 0 1,0 0-1,1 1 0,-1-1 1,1 0-1,-1 0 0,1 0 1,-1 0-1,1 0 0,0 0 1,-1 1-1,1-2 0,0 1 1,0 0-1,0 0 0,0 0 1,0 0-1,0 0 0,0-1 1,1 1-1,2 1-71,0 0 0,0-1 0,-1 0 0,1 0 0,0 0 0,0 0 0,0 0 0,6-1-1,37-3-3051,-13-8-4316,-9-4-2222</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10.110"/>
    </inkml:context>
    <inkml:brush xml:id="br0">
      <inkml:brushProperty name="width" value="0.025" units="cm"/>
      <inkml:brushProperty name="height" value="0.025" units="cm"/>
    </inkml:brush>
  </inkml:definitions>
  <inkml:trace contextRef="#ctx0" brushRef="#br0">135 0 11403,'0'0'11146,"-6"11"-10281,-5 10-705,0 0-1,-2-1 0,-1-1 1,0 0-1,-1-1 0,-29 25 1,44-43-199,0 0 1,0 1-1,0-1 0,0 0 1,-1 0-1,1 0 0,0 0 0,0 0 1,0 0-1,0 0 0,-1 0 1,1 0-1,0 0 0,0 0 1,0 0-1,0 0 0,0-1 1,-1 1-1,1 0 0,0 0 1,0 0-1,0 0 0,0 0 1,-1 0-1,1 0 0,0 0 1,0 0-1,0-1 0,0 1 1,0 0-1,0 0 0,0 0 1,-1 0-1,1 0 0,0-1 1,0 1-1,0 0 0,0 0 1,0 0-1,0 0 0,0 0 1,0-1-1,0 1 0,0 0 1,0 0-1,0 0 0,0 0 1,0-1-1,0 1 0,-2-18-2021,3-23-2661,-1 38 3939,1-25-3948,0 3-1345</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10.453"/>
    </inkml:context>
    <inkml:brush xml:id="br0">
      <inkml:brushProperty name="width" value="0.025" units="cm"/>
      <inkml:brushProperty name="height" value="0.025" units="cm"/>
    </inkml:brush>
  </inkml:definitions>
  <inkml:trace contextRef="#ctx0" brushRef="#br0">1 104 6374,'0'0'13261,"20"52"-12621,-1-43-352,5 0-159,0-5-97,1-1-865,1-3-1313,0 0-2018,-5-8-2979</inkml:trace>
  <inkml:trace contextRef="#ctx0" brushRef="#br0" timeOffset="1">259 1 11371,'0'0'10036,"9"9"-9609,31 31-240,-38-38-178,1 1 0,-1 0 0,0 0 0,0-1 0,0 2 1,0-1-1,0 0 0,-1 0 0,0 0 0,1 1 0,-1-1 0,0 1 0,-1-1 1,1 1-1,-1-1 0,1 1 0,-1-1 0,0 1 0,-1 0 0,1-1 0,0 1 1,-1-1-1,0 1 0,0-1 0,0 1 0,0-1 0,-3 5 0,-3 5 0,-1-1 1,0-1-1,-1 0 0,0 0 0,-15 14 0,1-1-234,22-23-1568,3-4-1549,9-14-2130</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10.810"/>
    </inkml:context>
    <inkml:brush xml:id="br0">
      <inkml:brushProperty name="width" value="0.025" units="cm"/>
      <inkml:brushProperty name="height" value="0.025" units="cm"/>
    </inkml:brush>
  </inkml:definitions>
  <inkml:trace contextRef="#ctx0" brushRef="#br0">63 10 14189,'0'0'10186,"59"5"-9353,-31-5-641,0-4-128,-4-1-160,-8 3-1377,-5-1-1634</inkml:trace>
  <inkml:trace contextRef="#ctx0" brushRef="#br0" timeOffset="1">1 149 10954,'0'0'9001,"49"5"-7784,-12-5-352,7-1-449,3-4-352,1 0-32,-7 1-1377,-2 4-2851,-5 0-7111</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39.369"/>
    </inkml:context>
    <inkml:brush xml:id="br0">
      <inkml:brushProperty name="width" value="0.025" units="cm"/>
      <inkml:brushProperty name="height" value="0.025" units="cm"/>
    </inkml:brush>
  </inkml:definitions>
  <inkml:trace contextRef="#ctx0" brushRef="#br0">1 40 16784,'0'0'5701,"60"1"-4932,-26-1-577,2-3-160,2-2 0,1-1-640,-3-2-2307,-6 0-2498,-5-2-5990</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39.729"/>
    </inkml:context>
    <inkml:brush xml:id="br0">
      <inkml:brushProperty name="width" value="0.025" units="cm"/>
      <inkml:brushProperty name="height" value="0.025" units="cm"/>
    </inkml:brush>
  </inkml:definitions>
  <inkml:trace contextRef="#ctx0" brushRef="#br0">0 0 14157,'0'0'2894,"9"0"-1074,64 8 1051,-66-7-2712,0 0 0,-1 1 0,1 0-1,-1 0 1,1 1 0,-1 0 0,0 0 0,0 0-1,0 1 1,6 4 0,-11-7-149,0 0 0,0 0 0,-1 0 1,1 0-1,0 0 0,-1 0 0,1 0 0,-1 0 0,1 1 1,-1-1-1,0 0 0,1 0 0,-1 0 0,0 0 0,0 1 1,0-1-1,0 0 0,0 0 0,0 0 0,0 1 0,0-1 1,-1 0-1,1 0 0,0 0 0,-1 0 0,1 1 0,-1-1 1,1 0-1,-1 0 0,1 0 0,-1 0 0,0 0 0,1 0 1,-1 0-1,-2 1 0,-37 33 443,26-25-322,7-2-16,-1-1 0,1 1 0,1 1 0,-9 12 0,14-19-104,0 0 0,0 0 0,0 1 0,0-1 0,0 0 0,0 0 1,1 0-1,-1 0 0,1 1 0,0-1 0,-1 0 0,1 3 0,0-4-23,1 0 1,-1 0-1,0-1 0,1 1 0,-1 0 0,0 0 0,1 0 1,-1-1-1,1 1 0,0 0 0,-1 0 0,1-1 0,-1 1 1,1 0-1,0-1 0,0 1 0,-1-1 0,1 1 0,0-1 1,0 1-1,0-1 0,-1 0 0,1 1 0,0-1 0,0 0 1,0 0-1,0 0 0,0 1 0,0-1 0,1 0 0,8 1-915,0-1 0,0 0 0,0 0 0,0 0 0,10-3 0,25-11-6387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1:38.794"/>
    </inkml:context>
    <inkml:brush xml:id="br0">
      <inkml:brushProperty name="width" value="0.025" units="cm"/>
      <inkml:brushProperty name="height" value="0.025" units="cm"/>
    </inkml:brush>
  </inkml:definitions>
  <inkml:trace contextRef="#ctx0" brushRef="#br0">216 1 1666,'-166'9'6905,"116"0"1121,100 1-7506,-1-2 0,1-3 0,0-1 0,96-7 0,12 2-216,200 32 157,79 1 1721,-333-35-1435,127-18 0,-180 17-774,-30 4-2609,-18-1-1881,-3-6-3453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4:07.460"/>
    </inkml:context>
    <inkml:brush xml:id="br0">
      <inkml:brushProperty name="width" value="0.025" units="cm"/>
      <inkml:brushProperty name="height" value="0.025" units="cm"/>
    </inkml:brush>
  </inkml:definitions>
  <inkml:trace contextRef="#ctx0" brushRef="#br0">173 44 6566,'1'0'-219,"22"-13"3778,-21 12-2702,0 0 0,-1 0 0,1 0 0,0-1 0,-1 1 0,1 0 0,-1-1 0,0 1 0,1 0 0,-1-1 1,0 0-1,0 1 0,0-1 0,0 0 0,0 0 0,0 1 0,0-1 0,0-2 0,-7 3 1881,-18 4-1862,14 2-703,0 0 0,1 0 0,0 1 0,0 0 0,0 0 0,0 1 1,1 0-1,-11 13 0,3-2 213,2 0 1,-25 39-1,34-49-359,1 0-1,0 0 1,0 1-1,1 0 0,0-1 1,1 1-1,-2 10 0,3-17-25,1 0 0,0 0 0,0-1 0,0 1 0,0 0-1,0 0 1,0 0 0,0-1 0,1 1 0,-1 0 0,1 0-1,-1 0 1,1-1 0,0 1 0,-1-1 0,1 1 0,0 0 0,0-1-1,0 1 1,1-1 0,-1 0 0,0 1 0,0-1 0,1 0-1,-1 0 1,1 0 0,-1 0 0,1 0 0,-1 0 0,1 0 0,0 0-1,-1-1 1,1 1 0,0-1 0,0 1 0,-1-1 0,1 0-1,0 1 1,0-1 0,3 0 0,7 0-469,1 0 0,-1 0 0,1-1 0,-1-1 0,16-3 0,-8-1-1416,0-1-1,-1-1 1,0 0-1,29-18 1,-6 0-7122</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51.209"/>
    </inkml:context>
    <inkml:brush xml:id="br0">
      <inkml:brushProperty name="width" value="0.025" units="cm"/>
      <inkml:brushProperty name="height" value="0.025" units="cm"/>
    </inkml:brush>
  </inkml:definitions>
  <inkml:trace contextRef="#ctx0" brushRef="#br0">166 7 9129,'0'0'20296,"-10"-2"-18593,6 0-1637,0 1-1,0 1 1,0-1-1,0 1 1,0-1-1,-1 1 1,1 0 0,0 1-1,0-1 1,0 1-1,0-1 1,0 1-1,0 1 1,0-1-1,0 0 1,0 1 0,0 0-1,1 0 1,-1 0-1,1 1 1,-1-1-1,1 1 1,0-1-1,-5 7 1,3-4-66,-1 0 0,2 1 0,-1 0 0,1 0 0,0 0 0,0 0 0,0 1 0,1 0 0,0-1 0,1 1 0,-1 0 0,1 1 0,1-1 0,-1 0 0,1 0 0,0 1 0,1-1 0,1 15 0,0-20-139,0 0 1,0 0-1,0-1 1,0 1-1,1 0 1,-1-1-1,1 1 1,-1 0-1,1-1 1,0 0-1,-1 1 1,1-1-1,0 0 1,0 0-1,0 0 1,0 0-1,0 0 1,0-1-1,0 1 1,0-1-1,1 1 1,-1-1-1,0 0 0,0 0 1,0 0-1,0 0 1,1 0-1,1-1 1,5 1-1244,0 0 1,-1-1-1,1 0 1,-1-1-1,1 0 1,8-3-1,14-11-12572</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40.072"/>
    </inkml:context>
    <inkml:brush xml:id="br0">
      <inkml:brushProperty name="width" value="0.025" units="cm"/>
      <inkml:brushProperty name="height" value="0.025" units="cm"/>
    </inkml:brush>
  </inkml:definitions>
  <inkml:trace contextRef="#ctx0" brushRef="#br0">136 66 17200,'-10'5'2952,"-6"3"-1871,1 0 0,0 1-1,-20 16 1,30-21-893,0 0 0,1 0 1,0 1-1,-1-1 0,2 1 1,-1 0-1,-3 6 0,6-9-137,0 1-1,0-1 0,0 0 0,0 1 0,0-1 0,1 1 0,-1-1 0,1 1 0,0-1 0,0 1 0,0 0 0,0-1 0,0 1 0,0-1 0,1 1 0,-1-1 0,1 1 0,0 2 0,1-3-42,0 0-1,-1 0 1,1-1-1,0 1 1,0-1-1,-1 1 0,1-1 1,1 0-1,-1 1 1,0-1-1,0 0 1,0 0-1,1-1 1,-1 1-1,0 0 1,1-1-1,-1 1 1,0-1-1,1 0 1,-1 0-1,1 0 1,2 0-1,56-4-104,-55 3 61,1 0-1,-1-1 1,0 0 0,1 0-1,-1-1 1,0 0 0,0 0-1,-1 0 1,1-1 0,-1 0 0,0 0-1,0 0 1,0 0 0,0-1-1,-1 0 1,8-10 0,-9 10 94,0 1 0,0-1 0,-1 0 0,0 1 1,1-1-1,-2 0 0,1-1 0,0 1 0,-1 0 0,0 0 0,-1-1 0,1 1 1,-1 0-1,0-1 0,0 1 0,0-1 0,-1 1 0,0 0 0,0-1 1,0 1-1,-3-6 0,2 8-3,0-1-1,0 1 1,0 1 0,0-1 0,0 0 0,0 0-1,-1 1 1,0-1 0,1 1 0,-1 0-1,0 0 1,0 0 0,0 0 0,0 0 0,0 1-1,-1 0 1,1-1 0,0 1 0,-1 0-1,1 1 1,-1-1 0,1 0 0,-1 1 0,0 0-1,1 0 1,-1 0 0,1 0 0,-7 2-1,7-2-119,0 1-1,0-1 0,1 1 1,-1 0-1,0 0 0,0 0 1,0 0-1,1 1 0,-1-1 1,1 1-1,-1-1 0,1 1 1,-1 0-1,1 0 0,0 0 1,0 0-1,0 1 0,0-1 1,1 0-1,-1 1 0,0-1 1,1 1-1,0 0 0,-1-1 1,1 1-1,1 0 0,-1 0 1,0 0-1,0 0 0,1 0 1,0 0-1,0 0 0,0 0 1,0 4-1,0-6-203,0 0 0,1 1 0,-1-1 0,1 0 0,-1 0 1,1 1-1,-1-1 0,1 0 0,-1 0 0,1 0 0,0 0 0,0 0 0,0 0 1,0 0-1,0 0 0,-1 0 0,2 0 0,-1-1 0,0 1 0,0 0 0,0-1 1,0 1-1,0 0 0,1-1 0,-1 0 0,0 1 0,0-1 0,1 0 0,1 1 1,25 4-6710</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1:40.402"/>
    </inkml:context>
    <inkml:brush xml:id="br0">
      <inkml:brushProperty name="width" value="0.025" units="cm"/>
      <inkml:brushProperty name="height" value="0.025" units="cm"/>
    </inkml:brush>
  </inkml:definitions>
  <inkml:trace contextRef="#ctx0" brushRef="#br0">108 29 16784,'0'0'5899,"-9"4"-4319,0 1-1315,1-1-1,0 1 1,1 1 0,-1-1-1,1 1 1,0 1 0,-8 9-1,11-13-212,1 1 0,1-1 0,-1 1 0,1 0 0,-1 0 0,1 0 0,0 0 0,0 1 0,1-1 0,-1 1 0,1-1 0,0 1 0,1-1 0,-1 1 0,1-1 0,-1 1-1,1 0 1,1-1 0,-1 1 0,2 6 0,-1-8-49,1-1 0,-1 1-1,1-1 1,0 1-1,-1-1 1,1 0 0,0 0-1,1 0 1,-1 0-1,0 0 1,0 0 0,1 0-1,-1-1 1,1 1-1,0-1 1,-1 0 0,1 0-1,0 0 1,0 0-1,0 0 1,0-1 0,0 1-1,0-1 1,-1 0-1,1 0 1,0 0 0,0 0-1,4-1 1,1 1 12,0 0-1,0-1 1,0 0 0,0 0 0,0-1 0,-1 0 0,1-1 0,0 0 0,11-5 0,-13 3 198,1 0 0,-1-1 0,0 0 1,0 0-1,-1 0 0,0 0 1,0-1-1,0 0 0,-1 0 1,0 0-1,6-14 0,-9 18-143,0 0 0,0 0 0,0 0-1,0 0 1,-1 1 0,1-1 0,-1 0-1,0 0 1,0 0 0,0 0 0,0 0 0,0 0-1,-1 0 1,1 0 0,-1 0 0,0 0-1,0 0 1,0 0 0,0 1 0,0-1-1,-1 0 1,1 1 0,-1-1 0,0 1 0,0-1-1,0 1 1,0 0 0,0 0 0,0 0-1,0 0 1,-1 0 0,1 1 0,-1-1-1,1 1 1,-4-2 0,-2-1-269,0 1-1,-1 1 1,1-1 0,0 1-1,-1 1 1,0 0 0,1 0 0,-1 0-1,0 1 1,1 1 0,-1-1-1,0 1 1,1 1 0,-1-1 0,1 2-1,-1-1 1,-14 8 0,2 5-6464</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01.156"/>
    </inkml:context>
    <inkml:brush xml:id="br0">
      <inkml:brushProperty name="width" value="0.025" units="cm"/>
      <inkml:brushProperty name="height" value="0.025" units="cm"/>
    </inkml:brush>
  </inkml:definitions>
  <inkml:trace contextRef="#ctx0" brushRef="#br0">1 0 1602,'0'0'-385</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04.030"/>
    </inkml:context>
    <inkml:brush xml:id="br0">
      <inkml:brushProperty name="width" value="0.025" units="cm"/>
      <inkml:brushProperty name="height" value="0.025" units="cm"/>
    </inkml:brush>
  </inkml:definitions>
  <inkml:trace contextRef="#ctx0" brushRef="#br0">431 127 4260,'0'0'1116,"3"-9"800,0 2-1408,-1 0-1,0 0 0,0-1 1,0 1-1,-1-1 0,-1 1 1,1-11-1,-1 16-380,0-1 1,-1 1-1,1 0 0,-1 0 1,1 0-1,-1 0 0,0 0 1,0 0-1,0 0 0,0 0 1,0 0-1,0 0 0,-1 0 1,1 0-1,-1 1 0,1-1 1,-1 1-1,0-1 0,1 1 1,-1 0-1,0-1 0,0 1 1,0 0-1,0 0 0,0 0 1,0 1-1,0-1 0,0 0 1,0 1-1,-1-1 0,1 1 1,0 0-1,0 0 0,0 0 1,-3 0-1,-15 1-57,1 0 0,-1 2 1,1 0-1,-1 1 0,1 1 0,0 0 0,1 2 0,-1 0 1,2 1-1,-1 1 0,1 1 0,0 0 0,-21 18 0,28-19-14,1-1-1,1 2 0,-1-1 1,2 1-1,-1 0 0,2 1 1,-1-1-1,1 1 1,1 1-1,0-1 0,0 1 1,-3 17-1,2-6 8,2 0 1,1 0-1,0 1 0,2-1 1,2 41-1,0-58-58,-1 1-1,1-1 1,0 1-1,1-1 1,0 1-1,0-1 1,0 0-1,1 0 1,-1 0 0,2 0-1,-1-1 1,0 1-1,1-1 1,0 1-1,1-1 1,-1-1-1,1 1 1,0-1 0,0 0-1,0 0 1,0 0-1,1 0 1,0-1-1,0 0 1,0 0-1,0-1 1,0 0 0,7 2-1,-1-2 3,0 1 0,0-2 0,0 0 0,0-1-1,0 0 1,0 0 0,1-1 0,-1-1 0,0 0 0,-1-1 0,1 0-1,0-1 1,-1 0 0,17-9 0,-1-2 117,-1-1 0,-1-2 0,0 0 0,-2-1 1,0-2-1,-1 0 0,-1-2 0,-2 0 0,0-1 0,-1-1 0,27-51 0,-41 67-4,0 1 0,-1-1 0,0 0 0,0 1 0,-1-1 0,0-1-1,-1 1 1,0 0 0,0 0 0,-2-16 0,1 21-98,-1 1 0,0-1 0,0 1 0,0 0 0,0 0 0,0-1 0,-1 1 0,1 0 0,-1 0 0,0 0 0,0 0 0,0 1 0,0-1 0,0 0 1,-1 1-1,1 0 0,-1-1 0,0 1 0,0 0 0,0 0 0,0 1 0,0-1 0,0 0 0,0 1 0,0 0 0,0 0 0,-1 0 0,1 0 0,-1 1 0,-3-1 0,-10-1-229,0 1-1,0 0 1,1 2 0,-33 4-1,-26 9-3586,24-5-1843</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30.745"/>
    </inkml:context>
    <inkml:brush xml:id="br0">
      <inkml:brushProperty name="width" value="0.025" units="cm"/>
      <inkml:brushProperty name="height" value="0.025" units="cm"/>
    </inkml:brush>
  </inkml:definitions>
  <inkml:trace contextRef="#ctx0" brushRef="#br0">1 0 2242,'0'0'-352</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3:31.340"/>
    </inkml:context>
    <inkml:brush xml:id="br0">
      <inkml:brushProperty name="width" value="0.025" units="cm"/>
      <inkml:brushProperty name="height" value="0.025" units="cm"/>
    </inkml:brush>
  </inkml:definitions>
  <inkml:trace contextRef="#ctx0" brushRef="#br0">1 104 2594,'0'0'7608,"5"-13"-7155,18 0 177,-15 11 538,1 0-1,-1 0 1,0 1-1,0 0 1,12 1-1,24-3-1312,25-5 433,0 4 1,89 6-1,-45 0-85,207-15-86,-109 2-69,-128 10-24,-41 2 4,-1-3-1,1-1 0,0-2 0,42-10 0,-31 5-224,-53 12 206,-1-1 1,0 0-1,1 1 1,-1-1-1,0 0 0,1 0 1,-1 1-1,0-1 1,0 0-1,0 0 1,0 0-1,0 0 0,-1 0 1,1 0-1,0 0 1,-2 0-1,-6 2 25,0-2-1,0 1 0,0-2 1,-15 1-1,-19 2-40,-40 5-1242,27-7-2173</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30.814"/>
    </inkml:context>
    <inkml:brush xml:id="br0">
      <inkml:brushProperty name="width" value="0.025" units="cm"/>
      <inkml:brushProperty name="height" value="0.025" units="cm"/>
    </inkml:brush>
  </inkml:definitions>
  <inkml:trace contextRef="#ctx0" brushRef="#br0">10474 305 11403,'0'0'1244,"-12"-3"-1949,-7-1 221,7 3 338,0-1 0,1-1 1,-1 0-1,1 0 0,0-1 0,0-1 1,0 0-1,1 0 0,0-1 0,-17-13 1,16 10 88,-1 0 0,1 1 0,-2 1 0,1-1 0,-1 2 0,0 0 0,0 0 0,-1 2 0,1-1 0,-1 2 0,0 0 0,0 0 0,-21 0 0,-15 1 823,0 2 0,-75 11 0,-515 28 2015,-286-24-21,-78-51-3246,564 4 732,-488 28-1,97-3-1399,610 1 1508,-270 6 972,-298-15-1131,121-8 74,0 39 74,545-12-330,-251 1-8,-264 15 54,531-10-18,0 5 1,1 5-1,-195 63 0,99-4 219,166-63-233,2 2 0,1 1 0,-50 38 0,72-48-10,0 1-1,1 1 0,1 0 1,-1 0-1,2 1 0,0 0 1,0 0-1,1 1 0,0 0 1,1 0-1,1 1 0,-5 17 1,5-11 7,1 1 1,0-1-1,2 0 1,1 1-1,0-1 0,1 1 1,1 0-1,5 21 1,-3-27-30,0-1 0,1 0 0,0 0 0,2-1 1,-1 0-1,2 1 0,-1-2 0,2 1 0,0-1 0,13 16 0,-7-13 0,0-1 1,2 0-1,-1-1 0,2 0 0,-1-1 0,31 15 0,2-5 5,1-1-1,1-3 0,0-2 1,90 15-1,377 27-212,-247-35-65,380 62 330,-209-24-29,470-13 41,-477-37-43,284 12-97,1-38 8,1054 2 127,-730 19-35,-574-9-16,-348-1-15,0-5 1,0-5 0,-1-6-1,146-43 1,308-79 70,-532 131-48,0-1-1,0-3 1,-2-1 0,0-2-1,-1-2 1,0-2 0,45-33-1,-39 20 20,-1-2-1,-2-1 0,-1-3 0,-2-1 1,39-56-1,-57 72 289,1 1 1,41-36-1,-34 35-363,29-34-1,-50 48-4,0 1 1,-1-1-1,0 0 0,-1-1 1,-1 1-1,10-27 0,-9 20 91,-1-1 0,-1 0 0,-1-1 0,-1 1 0,0-1 0,-2 0-1,-1-30 1,-1 43 35,0-1 0,0 1-1,-1 0 1,0 0-1,0 1 1,-1-1 0,0 0-1,-1 1 1,1 0 0,-1-1-1,-1 2 1,1-1-1,-1 0 1,0 1 0,-1 0-1,0 0 1,0 0 0,0 1-1,0 0 1,-1 0-1,-12-6 1,-2 1-11,0 2 1,0 0-1,-1 1 1,1 1-1,-2 1 1,1 2-1,-24-2 1,-167 2 797,119 5-282,89-2-582,-27 1-509,-1-1-1,1-2 1,-1-1-1,1-1 1,0-2-1,-37-12 1,7-4-3002,-8-5-3551</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34.948"/>
    </inkml:context>
    <inkml:brush xml:id="br0">
      <inkml:brushProperty name="width" value="0.025" units="cm"/>
      <inkml:brushProperty name="height" value="0.025" units="cm"/>
    </inkml:brush>
  </inkml:definitions>
  <inkml:trace contextRef="#ctx0" brushRef="#br0">8017 293 6342,'-196'-55'1819,"-250"-38"-1,-209 4 0,641 87-1817,-338-31 336,-1 15 1,-1 15-1,1 16 0,-380 63 1,-334 121 938,737-113-937,-377 148 0,-155 157-98,681-288-142,4 8 1,-253 202-1,353-242 91,4 2 1,2 4-1,4 3 0,3 3 1,4 2-1,3 3 1,4 2-1,4 3 0,5 1 1,3 3-1,-39 136 1,61-163-195,3 0 1,2 1-1,4 0 1,3 1-1,3 86 1,6-104 1,2 0-1,3-1 1,2 1 0,2-1 0,2-1 0,3 0 0,37 81 0,-3-35 8,5-2 0,4-2 0,3-3 0,5-3 0,3-3 0,4-3 0,132 112 0,-121-127 21,2-4 0,3-5 1,2-3-1,2-4 0,140 51 0,520 132 18,-338-133-184,444 47 0,435-39-84,276-128 165,-1244-11-306,-1-14 1,563-157 0,-706 145 403,-2-7 0,290-151 1,-371 160-17,-3-3 0,-3-5 1,-2-3-1,-4-5 0,151-158 1,-200 185-48,-2-1 0,-2-3 0,-2 0 0,-2-2 0,-3-2 0,-2 0 0,29-85 1,-42 94 27,-1-1 1,-2-1-1,-3 0 1,-1 0-1,-2 0 1,-3-1-1,-1 1 1,-3-1-1,-1 1 1,-12-52-1,-6 12 103,-4 1 0,-3 1 0,-41-81 0,-137-234 129,189 365-185,-110-193 645,-228-304 0,256 403-851,-6 5 0,-5 4 1,-194-160-1,168 173-768,-4 7 1,-4 6-1,-295-140 0,279 165-2914,-318-89-1,169 83-2767</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49.300"/>
    </inkml:context>
    <inkml:brush xml:id="br0">
      <inkml:brushProperty name="width" value="0.025" units="cm"/>
      <inkml:brushProperty name="height" value="0.025" units="cm"/>
    </inkml:brush>
  </inkml:definitions>
  <inkml:trace contextRef="#ctx0" brushRef="#br0">32 0 20211,'0'0'1506,"-2"53"-257,-8-19-64,4 11-897,-2 5-224,2 3-64,6 1-1185,0-2-2114,3-8-4741</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49.863"/>
    </inkml:context>
    <inkml:brush xml:id="br0">
      <inkml:brushProperty name="width" value="0.025" units="cm"/>
      <inkml:brushProperty name="height" value="0.025" units="cm"/>
    </inkml:brush>
  </inkml:definitions>
  <inkml:trace contextRef="#ctx0" brushRef="#br0">0 130 19186,'0'0'1815,"1"-11"454,-1 7-2071,0 1-86,0 0 0,0 0 0,0 0 0,0 0 0,1 0 0,-1 0 0,1 1-1,0-1 1,0 0 0,0 0 0,0 0 0,0 1 0,1-1 0,-1 0 0,1 1 0,0-1-1,0 1 1,0 0 0,0 0 0,0 0 0,0 0 0,0 0 0,1 0 0,-1 0 0,1 1-1,-1-1 1,6-1 0,18-7 166,1 2 0,0 1 0,1 1-1,-1 1 1,30-1 0,141 4-60,-171 3-457,0 2 0,43 9 0,-60-9 88,1 0-1,-1 0 1,0 1-1,0 0 1,-1 1-1,1 0 1,-1 0-1,0 1 1,11 10-1,-17-14 139,-1 1 0,1-1 0,-1 1 0,0-1 1,0 1-1,0 0 0,-1 0 0,1 0 0,-1 0 0,1 0 0,-1 0 0,0 0 0,0 0 0,0 0 0,-1 1 0,1-1 0,-1 0 1,0 5-1,0-3 124,-1 1 1,0-1 0,0 0 0,-1 0 0,1 0 0,-1 0 0,0 0-1,-1-1 1,1 1 0,-6 7 0,-6 6 663,-1-1 0,-1 0 0,-1-1 0,-22 17 0,29-25-409,-12 8 186,17-12-470,0-1 0,-1 1-1,1 0 1,0 1-1,1-1 1,-1 1 0,1 0-1,-6 8 1,35-16-627,-10-2-13,-3 0-38,0 0 0,0 2 0,1-1 0,24-2 0,-35 6 566,0-1 0,0 1 0,0 0 0,0 0 0,0 0 0,0 1 0,0-1 0,0 0 0,0 1 0,0 0 0,0-1 0,-1 1 0,1 0-1,0 0 1,0 0 0,-1 0 0,1 0 0,0 0 0,-1 0 0,1 1 0,-1-1 0,0 0 0,1 1 0,-1 0 0,0-1 0,0 1 0,0 0 0,0-1 0,0 1 0,0 0 0,-1 0-1,1 0 1,0 0 0,-1 0 0,0-1 0,1 1 0,-1 0 0,0 0 0,0 3 0,0 3 169,0 1 0,-1 0 0,0 0 0,0 0 0,-1-1 0,0 1 1,-1 0-1,0-1 0,0 0 0,-1 0 0,1 0 0,-2 0 0,1-1 0,-1 1 0,-1-1 0,1 0 0,-1-1 0,-9 9 1,4-5 100,0-1 0,0-1 0,-1 1 0,0-2 1,-1 0-1,1 0 0,-1-1 0,0-1 1,-1 0-1,-25 5 0,8-4-240,0-2 0,0-1 0,-1-1 0,-61-4 0,90 1-38,0 1 0,0-1 0,0 0-1,0 0 1,-1 0 0,2 0 0,-1 0 0,0-1 0,0 1-1,0-1 1,1 0 0,-1 0 0,0 0 0,1 0 0,0 0-1,0 0 1,-1-1 0,1 1 0,1-1 0,-1 0 0,-2-4 0,3 5-31,1 0 1,-1 0-1,1 0 1,0 0 0,-1 1-1,1-1 1,0 0 0,1 0-1,-1 0 1,0 0 0,0 0-1,1 0 1,-1 0 0,1 1-1,0-1 1,-1 0 0,1 0-1,0 0 1,0 1-1,0-1 1,0 1 0,0-1-1,1 1 1,-1-1 0,0 1-1,1 0 1,-1-1 0,1 1-1,-1 0 1,1 0 0,0 0-1,-1 0 1,1 0 0,0 1-1,0-1 1,2 0-1,50-18-9668,-24 10 2344</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51.550"/>
    </inkml:context>
    <inkml:brush xml:id="br0">
      <inkml:brushProperty name="width" value="0.025" units="cm"/>
      <inkml:brushProperty name="height" value="0.025" units="cm"/>
    </inkml:brush>
  </inkml:definitions>
  <inkml:trace contextRef="#ctx0" brushRef="#br0">41 120 16976,'0'0'13768,"12"-3"-13277,-4 1-419,13-3 216,-1-1 1,33-13-1,-49 17-263,0 1 0,-1-1-1,1 1 1,-1-1 0,1 0 0,-1 0 0,0 0-1,1-1 1,-1 1 0,0-1 0,-1 0-1,1 0 1,0 0 0,-1 0 0,0 0 0,0-1-1,0 1 1,0 0 0,0-1 0,-1 0 0,1 1-1,-1-1 1,1-6 0,-2 9-25,0 0 0,-1 0 0,1 1 0,-1-1 0,1 0 0,-1 1 0,1-1 0,-1 1 0,1-1 0,-1 0 0,1 1 0,-1-1 0,0 1 0,1 0 0,-1-1 0,0 1 0,0-1 0,1 1 0,-1 0 0,0 0 0,0-1 0,1 1 0,-1 0 0,0 0 0,0 0 0,0 0 0,1 0 0,-1 0 0,0 0 0,0 0 0,0 0 0,1 0 0,-3 1 0,-30 5 0,22-2 0,1 1 0,-1 0 0,1 1 0,1 0 0,-1 1 0,1 0 0,0 0 0,1 1 0,-12 14 0,14-16 0,0 1 0,1-1 0,0 2 0,0-1 0,1 0 0,0 1 0,1 0 0,-1 0 0,1 0 0,1 0 0,0 0 0,0 1 0,-1 11 0,3-17-8,0-1 0,0 1-1,1 0 1,0 0 0,-1-1 0,1 1-1,0 0 1,0-1 0,0 1 0,1-1 0,-1 1-1,1-1 1,-1 0 0,1 1 0,0-1 0,0 0-1,0 0 1,0 0 0,0-1 0,0 1-1,0 0 1,1-1 0,-1 1 0,1-1 0,-1 0-1,1 0 1,-1 0 0,1 0 0,0 0 0,-1-1-1,7 1 1,1 1-532,1 0-1,0-2 1,0 1 0,-1-1-1,1-1 1,0 0 0,13-3-1,21-12-11112</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50.578"/>
    </inkml:context>
    <inkml:brush xml:id="br0">
      <inkml:brushProperty name="width" value="0.025" units="cm"/>
      <inkml:brushProperty name="height" value="0.025" units="cm"/>
    </inkml:brush>
  </inkml:definitions>
  <inkml:trace contextRef="#ctx0" brushRef="#br0">57 275 13293,'0'0'17237,"-7"13"-16351,1-1-735,-25 58 302,28-63-423,1 1 0,0-1 0,0 1 0,1-1-1,0 1 1,0 0 0,1-1 0,0 1 0,1 9 0,-1-15-25,0-1 0,0 1 0,1-1 0,-1 1 0,1-1 0,0 0-1,-1 1 1,1-1 0,0 0 0,0 1 0,-1-1 0,1 0 0,0 0 0,0 1 0,0-1 0,1 0 0,-1 0 0,0 0 0,0 0 0,1-1 0,-1 1 0,0 0 0,3 0 0,-1 0 5,1 0 0,-1 0 0,1-1 0,-1 1 0,1-1 0,-1 0 0,1 0 0,-1 0 0,8-2 0,-1 0 10,0-1 0,1 0-1,-1-1 1,0 0 0,-1-1-1,10-5 1,-3-1-13,-1 0 0,0-1 0,-1-1 0,0 0 0,-1-1 0,-1-1 0,0 0 0,-1 0 0,-1-1 0,0 0 0,-1-1 0,6-18 0,-22 54-7,0 0 0,2 0 0,0 1 0,1-1 0,0 1 0,0 21 0,4-39 0,0 0 0,0 0 0,0 0 0,0 0 0,1 0 0,-1 0 0,0 0 0,1 0 0,-1-1 0,1 1 0,0 0 0,0 0 0,0 0 0,-1-1 0,1 1 0,1-1 0,-1 1 0,0 0 0,0-1 0,1 0 0,-1 1 0,1-1 0,-1 0 0,3 2 0,0-2 0,0 1 0,0-1 0,-1 0 0,1 0 0,0 0 0,0-1 0,0 1 0,0-1 0,0 0 0,0 0 0,6-1 0,3-2 0,1 1 0,-1-2 0,0 0 0,0 0 0,0-1 0,15-9 0,-6-1 0,0 0 0,-1-2 0,-1 0 0,0-2 0,-2 0 0,0-1 0,-1-1 0,16-25 0,0-7 0,-3-1 0,31-73 0,-95 197 0,18-38 0,1 1 0,-13 41 0,25-63 0,0 1 0,0-1 0,2 1 0,-1-1 0,1 1 0,1-1 0,0 1 0,1 0 0,0-1 0,1 1 0,3 12 0,0-14-32,0 0-1,0 0 1,1 0 0,0-1-1,1 1 1,0-1-1,0-1 1,1 0 0,0 0-1,0 0 1,1-1 0,0 0-1,0-1 1,1 0 0,15 7-1,-22-17-2048,-9-8 1210,-8-12-282,-80-82-2439,-6 9 4957,58 57 1236,42 39-2570,-1 1 1,1 0 0,-1-1 0,1 1 0,-1 0-1,1-1 1,0 1 0,-1 0 0,1-1 0,-1 1-1,1-1 1,0 1 0,0-1 0,-1 1 0,1-1-1,0 1 1,0-1 0,0 0 0,-1 1-1,1-1 1,0 1 0,0-1 0,0 1 0,0-1-1,0 1 1,0-1 0,0 0 0,0 1 0,1-2-1,15-5 1160,38 7 729,-42 0-1735,81 1-961,115-3-8901,-156-2-6263</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51.685"/>
    </inkml:context>
    <inkml:brush xml:id="br0">
      <inkml:brushProperty name="width" value="0.025" units="cm"/>
      <inkml:brushProperty name="height" value="0.025" units="cm"/>
    </inkml:brush>
  </inkml:definitions>
  <inkml:trace contextRef="#ctx0" brushRef="#br0">37 48 7527,'11'5'12576,"-7"9"-8480,-7 23-4026,2-29 1429,-14 97 1212,5-37-1952,-3 96-1,12-138-651,0-17-5,1-1 0,0 1 1,0-1-1,1 1 0,0-1 0,3 12 0,-4-20-89,0 1 0,0-1 0,0 1 0,0-1 0,0 1 0,0-1 0,0 1 0,0-1 0,1 0 0,-1 1 0,0-1 0,0 1 0,0-1 0,1 0 0,-1 1 0,0-1 0,0 0-1,1 1 1,-1-1 0,0 0 0,1 1 0,-1-1 0,1 0 0,-1 1 0,0-1 0,1 0 0,-1 0 0,1 0 0,-1 0 0,0 1 0,1-1 0,-1 0 0,1 0 0,0 0 0,8-13 640,1-26 189,-7 8-842,-1-52 0,-2 75 0,-1 0 0,0 0 0,0 1 0,0-1 0,-1 0 0,0 1 0,-1 0 0,1-1 0,-2 1 0,1 0 0,-1 0 0,-7-9 0,11 15 0,0 1 0,0 0 0,0 0 0,0-1 0,0 1 0,0 0 0,0 0 0,-1 0 0,1-1 0,0 1 0,0 0 0,0 0 0,0 0 0,-1 0 0,1 0 0,0-1 0,0 1 0,0 0 0,-1 0 0,1 0 0,0 0 0,0 0 0,0 0 0,-1 0 0,1 0 0,0 0 0,0 0 0,-1 0 0,1 0 0,0 0 0,0 0 0,0 0 0,-1 0 0,1 0 0,0 0 0,0 0 0,-1 0 0,1 0 0,0 0 0,0 0 0,0 0 0,-1 0 0,1 0 0,0 1 0,0-1 0,0 0 0,-1 0 0,1 0 0,0 0 0,0 1 0,0-1 0,0 0 0,-4 18 0,9 24 0,-3-38 0,1 0 0,-1 0 0,1 0 0,0 0 0,0 0 0,1-1 0,-1 1 0,1-1 0,-1 0 0,1 0 0,0 0 0,0-1 0,1 1 0,-1-1 0,0 0 0,1 0 0,-1 0 0,1-1 0,0 0 0,-1 0 0,1 0 0,0 0 0,0-1 0,0 0 0,7 0 0,-2-1 0,1 1 0,-1-1 0,1-1 0,-1 0 0,0-1 0,0 0 0,0 0 0,0-1 0,-1 0 0,1-1 0,8-6 0,-3-1 0,0-1 0,0-1 0,-1-1 0,-1 0 0,-1-1 0,0 0 0,-1 0 0,-1-1 0,0-1 0,-1 0 0,-1 0 0,-1-1 0,-1 0 0,0 0 0,-2-1 0,0 1 0,-1-1 0,1-35 0,-4 55 0,0 0 0,0 0 0,0-1 0,0 1 0,0 0 0,0 0 0,1 0 0,-1 0 0,0 0 0,0-1 0,0 1 0,0 0 0,0 0 0,0 0 0,0 0 0,0-1 0,0 1 0,0 0 0,0 0 0,0 0 0,0 0 0,-1 0 0,1-1 0,0 1 0,0 0 0,0 0 0,0 0 0,0 0 0,0 0 0,0-1 0,0 1 0,0 0 0,0 0 0,-1 0 0,1 0 0,0 0 0,0 0 0,0 0 0,0 0 0,0-1 0,-1 1 0,1 0 0,0 0 0,0 0 0,0 0 0,0 0 0,0 0 0,-1 0 0,1 0 0,0 0 0,0 0 0,0 0 0,0 0 0,-1 0 0,1 0 0,0 0 0,0 0 0,0 0 0,0 0 0,0 0 0,-1 1 0,1-1 0,0 0 0,0 0 0,0 0 0,-12 14 0,-10 21 0,10-12 0,-43 89 0,49-98 0,1 0 0,1 1 0,0-1 0,0 1 0,2 0 0,-2 16 0,4-29 0,0 0 0,0 0 0,0-1 0,0 1 0,0 0 0,0 0 0,1-1 0,-1 1 0,1 0 0,-1-1 0,1 1 0,-1-1 0,1 1 0,0 0 0,0-1 0,0 1 0,0-1 0,0 0 0,0 1 0,0-1 0,0 0 0,0 0 0,1 1 0,1 0 0,0-1 0,0 0 0,-1 0 0,1 0 0,0 0 0,0-1 0,0 0 0,0 1 0,0-1 0,0 0 0,0 0 0,-1 0 0,1-1 0,4 0 0,2-1 0,0-1 0,0 0 0,0 0 0,0-1 0,-1 0 0,0 0 0,0-1 0,11-8 0,19-24 0,-35 54 0,-18 53 0,12-59 0,0 0 0,0 1 0,1-1 0,0 1 0,1 0 0,1 13 0,0-24 0,0 0 0,0 0 0,0 0 0,0-1 0,1 1 0,-1 0 0,0 0 0,1 0 0,-1-1 0,0 1 0,1 0 0,-1 0 0,1-1 0,-1 1 0,1 0 0,0-1 0,-1 1 0,1-1 0,0 1 0,-1-1 0,1 1 0,0-1 0,-1 1 0,1-1 0,0 0 0,1 1 0,28 1 0,-22-3 0,1-1 0,0 0 0,-1 0 0,13-6 0,38-22-875,-62 36-5721,-8 15-352,2-10-253</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52.078"/>
    </inkml:context>
    <inkml:brush xml:id="br0">
      <inkml:brushProperty name="width" value="0.025" units="cm"/>
      <inkml:brushProperty name="height" value="0.025" units="cm"/>
    </inkml:brush>
  </inkml:definitions>
  <inkml:trace contextRef="#ctx0" brushRef="#br0">77 0 17296,'0'0'15119,"-57"41"-14767,47-13-352,3 1 0,5-4 0,2 1 0,0-5 0,11-5-993,0-7-1794,-1-9-1953,-1 0-1442,-2-9-3267</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52.450"/>
    </inkml:context>
    <inkml:brush xml:id="br0">
      <inkml:brushProperty name="width" value="0.025" units="cm"/>
      <inkml:brushProperty name="height" value="0.025" units="cm"/>
    </inkml:brush>
  </inkml:definitions>
  <inkml:trace contextRef="#ctx0" brushRef="#br0">11 0 11627,'0'0'15887,"-10"31"-15919,28-12-2050,3-3-2274,3-5-4420</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52.811"/>
    </inkml:context>
    <inkml:brush xml:id="br0">
      <inkml:brushProperty name="width" value="0.025" units="cm"/>
      <inkml:brushProperty name="height" value="0.025" units="cm"/>
    </inkml:brush>
  </inkml:definitions>
  <inkml:trace contextRef="#ctx0" brushRef="#br0">150 0 13645,'0'0'10501,"-12"7"-7272,-3 1-2476,1-1 55,-1 0-1,1 2 0,0 0 0,-23 20 0,35-22-1442,13-3-246,22-4-1016,-27 0 1381,11-1-580,-4 1 482,-1 0-1,0 0 1,0 1-1,1 0 1,22 7-1,-33-7 688,1 0 1,-1 0-1,0 0 1,0 0-1,1 0 0,-1 1 1,0-1-1,0 1 1,0-1-1,0 1 0,-1 0 1,1 0-1,0 0 0,-1 0 1,1 0-1,-1 0 1,0 1-1,0-1 0,0 0 1,0 1-1,0-1 1,0 1-1,0-1 0,-1 1 1,0-1-1,1 1 1,-1-1-1,0 1 0,0-1 1,0 1-1,-1 0 0,1-1 1,0 1-1,-1-1 1,-1 3-1,1 0 163,-1 0 0,-1-1-1,1 1 1,-1-1 0,1 1 0,-1-1 0,0 0-1,-1 0 1,1 0 0,-1-1 0,0 1 0,0-1-1,0 0 1,0 0 0,0 0 0,-1-1 0,1 1-1,-1-1 1,0 0 0,-4 1 0,-5 2-108,0 0 1,0-1-1,0-1 1,0 0-1,-28 1 1,19-7-2018,13-6-3167,6-11-6235</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53.673"/>
    </inkml:context>
    <inkml:brush xml:id="br0">
      <inkml:brushProperty name="width" value="0.025" units="cm"/>
      <inkml:brushProperty name="height" value="0.025" units="cm"/>
    </inkml:brush>
  </inkml:definitions>
  <inkml:trace contextRef="#ctx0" brushRef="#br0">205 5 12684,'0'0'15988,"-12"-2"-15379,7 1-581,0 0 0,0 1 1,0 0-1,-1-1 0,1 2 0,0-1 0,0 1 1,0-1-1,0 1 0,0 1 0,0-1 0,0 1 0,0 0 1,1 0-1,-1 0 0,1 0 0,-1 1 0,1 0 1,0 0-1,0 0 0,0 1 0,0-1 0,1 1 1,-5 6-1,-4 4 36,0 1 1,-15 28-1,24-38-38,0 0 0,0 1 1,1 0-1,-1-1 0,2 1 0,-1 0 0,0 0 1,1 0-1,0 0 0,1 0 0,-1 1 0,2 6 1,-1-11-31,1-1 1,0 1 0,0-1 0,0 1-1,-1-1 1,1 1 0,1-1 0,-1 0 0,0 0-1,0 0 1,0 1 0,1-1 0,-1 0-1,1 0 1,-1-1 0,1 1 0,-1 0 0,1 0-1,-1-1 1,1 1 0,0-1 0,-1 0-1,1 1 1,0-1 0,-1 0 0,1 0 0,0 0-1,1 0 1,60-1-1279,-52 0 714,10-2-2074,1 0-1,38-12 1,-8 0-5643</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54.017"/>
    </inkml:context>
    <inkml:brush xml:id="br0">
      <inkml:brushProperty name="width" value="0.025" units="cm"/>
      <inkml:brushProperty name="height" value="0.025" units="cm"/>
    </inkml:brush>
  </inkml:definitions>
  <inkml:trace contextRef="#ctx0" brushRef="#br0">1 0 6438,'0'0'288</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54.439"/>
    </inkml:context>
    <inkml:brush xml:id="br0">
      <inkml:brushProperty name="width" value="0.025" units="cm"/>
      <inkml:brushProperty name="height" value="0.025" units="cm"/>
    </inkml:brush>
  </inkml:definitions>
  <inkml:trace contextRef="#ctx0" brushRef="#br0">203 102 16528,'0'0'12999,"-8"-6"-12225,7 5-759,-2-1 11,1-1 0,-1 1 0,0 0 0,0 0 0,0 0-1,-1 0 1,1 1 0,0-1 0,-1 1 0,1 0 0,-1 0 0,1 0 0,-1 1 0,0-1 0,1 1 0,-1 0 0,0 0 0,1 0 0,-1 0 0,0 0-1,1 1 1,-1 0 0,1 0 0,-1 0 0,1 0 0,-6 3 0,2-1-10,0 1-1,1 0 1,-1 1 0,1 0 0,0 0-1,0 0 1,0 0 0,1 1-1,-1 0 1,2 0 0,-1 1 0,1-1-1,0 1 1,0 0 0,0 0 0,1 1-1,-2 7 1,5-15-10,-1 1 1,1 0-1,0 0 1,0 0-1,0 0 1,0 0-1,0-1 1,0 1-1,0 0 1,0 0-1,0 0 1,0 0-1,1 0 1,-1-1-1,0 1 1,0 0-1,1 0 1,-1 0-1,1-1 0,-1 1 1,1 0-1,-1-1 1,1 1-1,-1 0 1,1-1-1,-1 1 1,1-1-1,0 1 1,0 0-1,-1-1 1,1 0-1,0 1 1,1 0-1,1-1 9,0 1 0,0-1 1,0 1-1,0-1 0,0 0 0,0 0 0,0 0 0,0-1 0,0 1 0,3-1 1,6-2 14,0-1 1,0 0-1,0-1 1,11-6-1,0-3-12,0-1 0,-1-1 1,20-19-1,-31 25-21,-1-1 0,0 0 0,0 0-1,-1-1 1,-1 0 0,0-1 0,8-16 0,-22 43-81,-6 12 44,1 0 1,2 0-1,0 1 0,-7 44 0,15-70-125,1 1-1,0-1 0,-1 0 1,1 1-1,0-1 1,0 0-1,0 1 1,0-1-1,0 0 0,0 1 1,0-1-1,1 0 1,-1 1-1,0-1 0,1 0 1,-1 0-1,1 1 1,-1-1-1,1 0 1,0 0-1,-1 0 0,1 0 1,0 0-1,0 0 1,0 0-1,0 0 0,0 0 1,0 0-1,0 0 1,0 0-1,0-1 1,0 1-1,1 0 0,-1-1 1,0 1-1,0-1 1,1 0-1,-1 1 0,0-1 1,1 0-1,-1 0 1,2 0-1,1 0-693,0 0 1,0-1-1,0 0 0,0 0 0,-1 0 0,1 0 0,0-1 1,-1 1-1,1-1 0,-1 0 0,1 0 0,-1 0 1,4-4-1,23-23-8430</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54.767"/>
    </inkml:context>
    <inkml:brush xml:id="br0">
      <inkml:brushProperty name="width" value="0.025" units="cm"/>
      <inkml:brushProperty name="height" value="0.025" units="cm"/>
    </inkml:brush>
  </inkml:definitions>
  <inkml:trace contextRef="#ctx0" brushRef="#br0">131 0 16912,'0'0'6128,"-4"12"-4067,-41 87 1166,-10 26-115,49-109-2997,1 0-1,1 0 0,0 0 1,1 1-1,-2 32 0,5-47-111,0-1 0,0 1-1,0 0 1,1 0-1,-1 0 1,0 0 0,1 0-1,0-1 1,-1 1 0,1 0-1,0 0 1,0-1-1,0 1 1,0-1 0,0 1-1,0-1 1,0 1-1,0-1 1,1 0 0,-1 1-1,3 0 1,-1 0-92,0 0-1,1 0 1,-1-1 0,1 0 0,-1 0-1,1 0 1,-1 0 0,1 0-1,0-1 1,5 1 0,43-6-3454,-10-8-4081,-11-3-496</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55.374"/>
    </inkml:context>
    <inkml:brush xml:id="br0">
      <inkml:brushProperty name="width" value="0.025" units="cm"/>
      <inkml:brushProperty name="height" value="0.025" units="cm"/>
    </inkml:brush>
  </inkml:definitions>
  <inkml:trace contextRef="#ctx0" brushRef="#br0">128 19 16207,'0'0'9615,"-10"-5"-8131,7 3-1420,1 1-10,0-1 0,-1 1 0,1 0 0,0 0 0,-1 0 0,1 0 0,-1 0 0,1 0 0,-1 1 0,1-1 0,-1 1 0,0-1 0,1 1 0,-1 0 0,0 0 0,1 1 0,-1-1 0,1 0 0,-1 1 0,0-1 0,1 1 0,-1 0 0,1 0 0,0 0 0,-1 0 0,1 1 0,0-1 0,0 0 0,-1 1 0,1 0 0,0-1 0,1 1 0,-1 0 0,-2 3 0,1-1 31,-1 0 0,2-1 0,-1 2 1,0-1-1,1 0 0,0 0 1,0 1-1,0-1 0,1 1 0,-1-1 1,1 1-1,0 0 0,0 0 0,1-1 1,0 9-1,0-11-63,0 0 0,1 0 0,-1 1-1,1-1 1,0 0 0,0 0 0,0 0 0,0 0 0,0 0 0,0 0 0,1 0 0,-1 0 0,1-1-1,-1 1 1,1 0 0,0-1 0,-1 1 0,1-1 0,0 0 0,0 1 0,0-1 0,0 0-1,0 0 1,0 0 0,1-1 0,-1 1 0,0 0 0,0-1 0,0 1 0,1-1 0,-1 0 0,0 0-1,4 0 1,6 0-157,1 0 0,0 0-1,-1-2 1,1 1 0,-1-2-1,1 1 1,-1-2-1,0 0 1,0 0 0,15-9-1,-19 9 62,0-1-1,1 0 0,-2 0 0,1-1 1,-1 0-1,0 0 0,0-1 0,-1 1 0,0-2 1,0 1-1,0-1 0,-1 0 0,0 0 1,6-15-1,-39 75 1767,24-46-1547,-1 1 0,1 0 0,1 0 0,-1 0 0,1 0 0,0 0 0,1 1 0,0-1 0,0 1 0,0-1 0,0 12 0,2-19-136,0 1-1,0 0 0,0 0 0,0 0 0,0 0 0,1 0 0,-1-1 0,0 1 0,0 0 0,1 0 0,-1 0 0,0 0 0,1-1 0,-1 1 0,1 0 0,-1 0 0,1-1 0,-1 1 0,1 0 0,-1-1 0,1 1 0,0-1 0,-1 1 0,1-1 1,0 1-1,-1-1 0,2 1 0,26 0 175,-20-3-155,-1 0 0,1-1 0,0 0 0,-1 0 0,9-5 0,70-57-28,-63 45 0,45-28 0,-68 48 0,0 0 0,1-1 0,-1 1 0,0 0 0,0-1 0,1 1 0,-1 0 0,0 0 0,1-1 0,-1 1 0,0 0 0,1 0 0,-1 0 0,0 0 0,1-1 0,-1 1 0,0 0 0,1 0 0,-1 0 0,0 0 0,1 0 0,-1 0 0,1 0 0,-1 0 0,0 0 0,1 0 0,-1 0 0,0 0 0,1 0 0,-1 0 0,0 0 0,1 1 0,-1-1 0,0 0 0,1 0 0,-1 0 0,0 1 0,1-1 0,-1 0 0,0 0 0,1 0 0,-1 1 0,0-1 0,0 0 0,1 1 0,-1-1 0,-4 22 0,-17 25 0,18-42 0,0 0 0,0 0 0,1 0 0,0 1 0,0-1 0,0 1 0,1 0 0,0-1 0,0 1 0,0 0 0,0 0 0,2 9 0,-1-14-53,0 0 0,1-1 0,-1 1 0,1 0 0,-1-1 0,1 1 0,0 0 0,-1-1 0,1 1 0,0-1 0,-1 1 0,1-1 0,0 0 0,0 1 0,-1-1 0,1 1 0,0-1 0,0 0 0,0 0 0,-1 0 0,1 1 0,0-1 0,0 0 0,0 0 0,0 0 0,-1 0 0,2-1 0,26-1-5947,-1-7-5446</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52.453"/>
    </inkml:context>
    <inkml:brush xml:id="br0">
      <inkml:brushProperty name="width" value="0.025" units="cm"/>
      <inkml:brushProperty name="height" value="0.025" units="cm"/>
    </inkml:brush>
  </inkml:definitions>
  <inkml:trace contextRef="#ctx0" brushRef="#br0">144 1 18065,'0'0'7015,"-4"10"-4976,-38 123 664,37-116-2599,2 0 1,0 0-1,1 0 0,1 1 0,0-1 0,4 32 1,-2-47-101,-1 0 0,1 0 0,0 0 1,0 0-1,1-1 0,-1 1 0,0 0 1,0-1-1,1 1 0,-1-1 0,1 1 1,0-1-1,-1 0 0,1 0 0,0 0 1,0 0-1,0 0 0,-1 0 0,1 0 1,0 0-1,0-1 0,0 1 0,0-1 1,1 0-1,-1 1 0,0-1 0,0 0 1,3 0-1,71-4 173,-61 3-178,-3-1-18,-1 2 1,1-1 0,0 1 0,-1 1 0,1 0 0,19 5 0,-29-5 23,1 0 1,-1 0 0,0 0-1,0 0 1,0 0 0,0 0-1,0 1 1,0-1 0,0 1-1,0-1 1,-1 1 0,1 0-1,0-1 1,-1 1-1,0 0 1,2 2 0,-2-1 47,0 1 1,0-1 0,0 0-1,-1 0 1,1 0 0,-1 0-1,0 0 1,0 1-1,0-1 1,0 0 0,0 0-1,-1 0 1,1 0 0,-1 0-1,-2 5 1,2-5-14,-1 1-1,0 0 1,-1 0-1,1-1 1,-1 1 0,0-1-1,1 0 1,-1 1-1,-1-1 1,1-1 0,0 1-1,-1 0 1,1-1-1,-1 0 1,0 0-1,0 0 1,-5 2 0,-5 1 54,1 0 0,-1-1 0,-28 5 0,27-7-94,0 0 0,0-1 0,-1-1 0,1 0 0,0-1 0,-31-6 0,42 6 0,0 0 0,-1 0 0,1-1 0,0 1 0,0-1 0,1 0 0,-1 0 0,0-1 0,0 1 0,1-1 0,0 1 0,-1-1 0,1 0 0,0-1 0,1 1 0,-1 0 0,0-1 0,1 0 0,0 1 0,0-1 0,0 0 0,0 0 0,1 0 0,-1 0 0,1-1 0,0 1 0,0 0 0,0-9 0,1 11-210,0-1-1,0 0 1,0 1-1,0-1 1,1 0-1,-1 1 1,1-1-1,0 1 1,-1-1-1,1 1 1,0-1-1,0 1 1,1-1-1,-1 1 1,0 0-1,1 0 1,0 0-1,-1 0 1,1 0-1,0 0 1,0 0-1,0 0 1,0 1-1,0-1 1,1 1-1,-1 0 1,0-1-1,1 1 1,-1 0-1,1 0 1,-1 1-1,4-2 1,8-1-1988,1 1 0,-1 0 1,1 1-1,23 0 1,-29 1 1377,38 0-7620</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56.658"/>
    </inkml:context>
    <inkml:brush xml:id="br0">
      <inkml:brushProperty name="width" value="0.025" units="cm"/>
      <inkml:brushProperty name="height" value="0.025" units="cm"/>
    </inkml:brush>
  </inkml:definitions>
  <inkml:trace contextRef="#ctx0" brushRef="#br0">150 3 10794,'-4'-3'9620,"-4"10"-6943,-6 10-1740,-5 15-492,2 0 1,2 1-1,0 1 0,3 0 0,0 1 0,3 0 1,1 1-1,1 0 0,-2 47 0,9-81-507,0 0-1,0 0 0,0 0 1,0 0-1,0 0 0,1 0 0,-1 0 1,1 0-1,0 0 0,-1 0 1,1 0-1,0 0 0,0 0 1,0 0-1,0 0 0,1-1 1,-1 1-1,0-1 0,1 1 0,-1-1 1,1 1-1,0-1 0,-1 0 1,1 0-1,0 0 0,0 0 1,0 0-1,-1 0 0,1 0 1,0 0-1,0-1 0,0 1 1,0-1-1,1 0 0,-1 0 0,0 1 1,0-1-1,4-1 0,3 1-1141,0-1-1,0 0 0,-1-1 1,1 0-1,0 0 0,-1-1 0,1 0 1,8-5-1,20-12-8799</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57.378"/>
    </inkml:context>
    <inkml:brush xml:id="br0">
      <inkml:brushProperty name="width" value="0.025" units="cm"/>
      <inkml:brushProperty name="height" value="0.025" units="cm"/>
    </inkml:brush>
  </inkml:definitions>
  <inkml:trace contextRef="#ctx0" brushRef="#br0">144 270 16271,'0'0'3401,"-13"5"-278,3-1-2502,-1-1-96,0 1 0,1 0 0,-1 0 0,1 1 1,0 1-1,1 0 0,-1 0 0,1 0 0,-16 16 0,24-21-530,1-1-1,0 0 1,-1 0-1,1 1 1,0-1-1,0 0 1,-1 1-1,1-1 1,0 0-1,0 1 1,0-1-1,-1 0 1,1 1-1,0-1 1,0 0-1,0 1 1,0-1-1,0 0 1,0 1 0,0-1-1,0 0 1,0 1-1,0-1 1,0 1-1,0-1 1,0 0-1,0 1 1,0-1-1,0 0 1,0 1-1,1-1 1,-1 0-1,0 1 1,0-1-1,0 0 1,1 1-1,-1-1 1,0 0-1,0 1 1,1-1-1,18 2-715,23-13-548,-31 6 1121,-1-2 1,0 1-1,0-1 1,-1-1-1,1 1 0,-2-2 1,1 1-1,-1-1 1,-1 0-1,11-16 1,-21 69 675,2-38-473,-1 0-1,1 0 0,1 0 0,-1 1 1,1-1-1,0 0 0,1 0 0,-1 1 1,2 6-1,-1-12-39,0 0-1,-1 0 1,1 1 0,0-1-1,-1 0 1,1 0 0,0 0-1,0 0 1,0 0 0,0 0-1,0 0 1,0 0 0,0 0-1,1 0 1,-1-1 0,0 1-1,2 0 1,1 0 12,-1 0-1,1 0 1,0 0-1,0 0 1,0-1 0,0 0-1,-1 0 1,8-1 0,-1-1-2,0 0 0,0-1 0,1 0 0,-2 0 0,1-1 0,0-1 0,-1 0 0,0 0 1,0-1-1,0 0 0,-1 0 0,0-1 0,0 0 0,-1 0 0,11-15 0,-4 5 110,0-1 0,-2-1 0,0 0 0,-2 0-1,0-1 1,11-31 0,-15 34-22,0-1 0,-2-1 0,0 1 0,-1-1 0,1-19 0,-11 45-247,-9 21 418,1 1 0,2 0 0,1 1 0,1 0 0,1 1 0,2 0 0,1 1 0,1-1 0,-1 37 0,10-54-189,5-17 84,3-23-20,-9-44-122,-2 67-37,0 0 1,0 0-1,0 0 1,-1 0-1,1 0 1,-1 0 0,0 1-1,0-1 1,0 0-1,0 0 1,0 0-1,-1 1 1,1-1-1,-1 1 1,0-1-1,1 1 1,-1 0-1,0-1 1,0 1-1,-4-3 1,5 5 1,1 0 0,-1 0-1,1 0 1,-1-1 0,0 1 0,1 0 0,-1 0-1,1 0 1,-1 0 0,1 0 0,-1 0 0,1 0-1,-1 1 1,1-1 0,-1 0 0,1 0 0,-1 0 0,1 0-1,-1 1 1,1-1 0,-1 0 0,1 0 0,-1 1-1,1-1 1,-1 0 0,1 1 0,0-1 0,-1 1-1,1-1 1,0 1 0,-1-1 0,1 0 0,0 1 0,-1-1-1,1 1 1,0-1 0,0 1 0,0-1 0,0 1-1,-1-1 1,1 1 0,0 0 0,0-1 0,0 1-1,0-1 1,0 1 0,0-1 0,0 1 0,1-1 0,-1 1-1,0 0 1,5 32 267,-2-29-252,0 0-1,0 0 1,0-1 0,1 1-1,-1-1 1,1 0-1,0 0 1,0 0 0,0-1-1,0 1 1,0-1 0,1 0-1,-1 0 1,1-1 0,-1 1-1,1-1 1,0 0 0,0 0-1,-1-1 1,7 1-1,5 0-64,0 0 0,-1-1-1,1 0 1,0-2-1,16-3 1,-21 2 29,-1 0 1,0-1 0,-1 0-1,1-1 1,-1 0 0,0 0 0,0-1-1,0 0 1,-1-1 0,0 0-1,0 0 1,-1-1 0,11-13-1,-18 21 22,0 0-1,0-1 0,0 1 0,0 0 0,0 0 0,0-1 1,0 1-1,0 0 0,0 0 0,0-1 0,1 1 1,-1 0-1,0 0 0,0-1 0,0 1 0,0 0 0,1 0 1,-1 0-1,0-1 0,0 1 0,0 0 0,1 0 1,-1 0-1,0 0 0,0 0 0,0-1 0,1 1 0,-1 0 1,0 0-1,0 0 0,1 0 0,-1 0 0,0 0 1,0 0-1,1 0 0,-1 0 0,0 0 0,1 0 0,-1 0 1,0 0-1,0 0 0,1 0 0,-1 0 0,0 0 0,0 0 1,1 0-1,-1 1 0,0-1 0,0 0 0,0 0 1,1 0-1,-1 1 0,1 18 101,-9 26 89,4-30-128,0 0-1,0 0 0,2 1 0,0-1 0,0 24 0,2-37-64,-1-1-1,2 0 0,-1 0 0,0 0 0,0 0 0,0 0 1,0 1-1,1-1 0,-1 0 0,0 0 0,1 0 0,-1 0 0,1 0 1,-1 0-1,1 0 0,0 0 0,-1 0 0,1 0 0,0-1 0,0 1 1,0 0-1,-1 0 0,1-1 0,0 1 0,0 0 0,2 0 1,-1 0-112,0-1 1,0 1 0,1-1-1,-1 0 1,0 0 0,1 0-1,-1 0 1,0 0 0,1 0 0,-1 0-1,0-1 1,4 0 0,0-1-787,0 0 0,0-1-1,0 1 1,-1-1 0,1 0 0,-1 0 0,1-1 0,-1 0 0,6-6 0,10-19-6340</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57.719"/>
    </inkml:context>
    <inkml:brush xml:id="br0">
      <inkml:brushProperty name="width" value="0.025" units="cm"/>
      <inkml:brushProperty name="height" value="0.025" units="cm"/>
    </inkml:brush>
  </inkml:definitions>
  <inkml:trace contextRef="#ctx0" brushRef="#br0">29 1 15631,'0'0'10890,"-28"67"-9929,28-48-801,8-1-320,10-1-2370,5-7-3492,0-2-8232</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58.048"/>
    </inkml:context>
    <inkml:brush xml:id="br0">
      <inkml:brushProperty name="width" value="0.025" units="cm"/>
      <inkml:brushProperty name="height" value="0.025" units="cm"/>
    </inkml:brush>
  </inkml:definitions>
  <inkml:trace contextRef="#ctx0" brushRef="#br0">105 0 12812,'0'0'6716,"-9"9"-2670,-76 72 2611,85-80-6582,-1 0 0,0 0-1,0 0 1,0-1 0,0 1 0,1 0-1,-1 0 1,1 0 0,-1 0 0,0 0-1,1 0 1,0 1 0,-1-1 0,1 0-1,0 0 1,-1 0 0,1 0 0,0 0-1,0 1 1,0-1 0,0 0-1,0 2 1,1-2-54,-1-1 0,1 1-1,0 0 1,-1-1 0,1 1-1,0-1 1,0 1 0,0-1 0,-1 1-1,1-1 1,0 0 0,0 1-1,0-1 1,0 0 0,0 1 0,-1-1-1,1 0 1,0 0 0,0 0-1,0 0 1,1 0 0,6 0-78,-1-1 1,0 0 0,1 0-1,-1 0 1,14-5 0,46-31-813,-57 30 865,0 1 0,1 0 0,-1 0 1,1 1-1,1 0 0,-1 1 0,0 0 0,1 1 0,18-3 0,-30 6 17,1 0 1,0 0-1,-1 0 0,1 1 1,0-1-1,-1 0 0,1 0 1,0 0-1,-1 0 0,1 1 1,-1-1-1,1 0 0,0 1 1,-1-1-1,1 0 0,-1 1 1,1-1-1,-1 1 0,1-1 1,-1 1-1,0-1 0,1 1 1,-1-1-1,1 1 0,-1-1 0,0 1 1,1 0-1,-1-1 0,0 1 1,0-1-1,1 2 0,0 27 541,-1-27-529,-1 0 0,1 0 1,-1 0-1,1 0 0,0 0 0,0 0 0,0 0 0,0 0 0,1 0 0,-1 0 0,0 0 0,1 0 0,-1 0 0,1 0 0,0 0 0,0-1 0,0 1 1,0 0-1,0 0 0,0-1 0,0 1 0,0-1 0,1 1 0,1 1 0,23 1-1933,2-7-4213,1-7-4331</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58.391"/>
    </inkml:context>
    <inkml:brush xml:id="br0">
      <inkml:brushProperty name="width" value="0.025" units="cm"/>
      <inkml:brushProperty name="height" value="0.025" units="cm"/>
    </inkml:brush>
  </inkml:definitions>
  <inkml:trace contextRef="#ctx0" brushRef="#br0">57 170 9449,'0'0'18578,"-13"69"-17970,-5-32-384,2-1-192,6-2-32,10-9-1313,0-7-2114,0-9-2146,10-9-3076</inkml:trace>
  <inkml:trace contextRef="#ctx0" brushRef="#br0" timeOffset="1">44 1 17905,'0'0'4933,"74"50"-7400,-43-42-2690,7-5-7655</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6:58.735"/>
    </inkml:context>
    <inkml:brush xml:id="br0">
      <inkml:brushProperty name="width" value="0.025" units="cm"/>
      <inkml:brushProperty name="height" value="0.025" units="cm"/>
    </inkml:brush>
  </inkml:definitions>
  <inkml:trace contextRef="#ctx0" brushRef="#br0">144 0 16944,'0'0'6502,"-12"4"-4201,5-1-1948,-41 14 1389,44-16-1588,1 1 0,-1 0 0,1 0-1,-1 0 1,1 0 0,0 1 0,0-1 0,0 1-1,0 0 1,1 0 0,-1 0 0,-3 5 0,6-8-154,0 1 1,0-1 0,0 0 0,0 0 0,0 1-1,0-1 1,0 0 0,0 1 0,-1-1 0,1 0-1,0 0 1,0 1 0,0-1 0,0 0 0,1 1-1,-1-1 1,0 0 0,0 0 0,0 1 0,0-1-1,0 0 1,0 0 0,0 1 0,0-1 0,1 0-1,-1 0 1,0 1 0,0-1 0,0 0 0,1 0 0,-1 1-1,0-1 1,0 0 0,0 0 0,1 0 0,-1 0-1,0 0 1,0 1 0,1-1 0,18 4-162,28-3-466,-38-2 411,3 1 57,0 1 0,0 0 0,0 0 0,0 2-1,0-1 1,-1 1 0,14 6 0,-22-8 153,0 0-1,0 0 1,-1 1 0,1-1 0,-1 1-1,1-1 1,-1 1 0,0 0-1,1 0 1,-1 0 0,0 0-1,0 1 1,-1-1 0,1 0-1,0 1 1,-1-1 0,1 1 0,-1 0-1,0-1 1,0 1 0,0 0-1,0 0 1,-1 0 0,1 0-1,-1 0 1,0 0 0,1-1-1,-1 1 1,-1 0 0,1 0-1,0 0 1,-1 0 0,1 0 0,-1 0-1,-1 3 1,-1 0 135,0 0 0,0-1 0,0 0 1,-1 0-1,0 0 0,0 0 0,0-1 0,-1 1 1,1-1-1,-1 0 0,0 0 0,0-1 0,-1 1 1,1-1-1,-1-1 0,-9 5 0,1-1-326,-1-1 0,1 0 0,-1-1 0,0-1 0,-28 3 0,10-7-6700,5-6-10618</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00.331"/>
    </inkml:context>
    <inkml:brush xml:id="br0">
      <inkml:brushProperty name="width" value="0.025" units="cm"/>
      <inkml:brushProperty name="height" value="0.025" units="cm"/>
    </inkml:brush>
  </inkml:definitions>
  <inkml:trace contextRef="#ctx0" brushRef="#br0">147 63 4676,'0'0'9145,"9"-5"-5120,26-20-1510,-34 25-2349,0-1 1,0 1 0,0-1-1,0 0 1,-1 1 0,1-1 0,0 0-1,0 1 1,-1-1 0,1 0 0,-1 0-1,1 0 1,-1 1 0,1-1-1,-1 0 1,1 0 0,-1 0 0,0 0-1,1 0 1,-1 0 0,0 0 0,0 0-1,0-2 1,0 3-57,-1-1 1,1 0 0,-1 1-1,1-1 1,-1 0-1,0 1 1,1-1-1,-1 1 1,0-1-1,1 1 1,-1-1-1,0 1 1,0-1 0,1 1-1,-1 0 1,0-1-1,0 1 1,0 0-1,0 0 1,-1 0-1,-42-2 1212,37 3-1301,-1 1-1,0 0 1,1 0-1,0 1 1,0 0-1,-1 1 1,2 0-1,-1 0 1,0 0-1,1 0 1,0 1 0,0 0-1,-6 7 1,8-8 16,1 0 0,-1 0 0,0 0 0,1 0 0,0 0 0,0 1 1,1 0-1,-1-1 0,1 1 0,0 0 0,0 0 0,0 0 0,1 1 1,0-1-1,0 0 0,0 1 0,1-1 0,0 0 0,0 11 0,1-14-21,0 0-1,0 0 0,0-1 0,1 1 1,-1-1-1,0 1 0,0-1 0,1 1 0,-1-1 1,1 0-1,0 1 0,-1-1 0,1 0 0,0 0 1,0 0-1,-1-1 0,1 1 0,0 0 0,0-1 1,0 1-1,0-1 0,0 0 0,0 1 1,0-1-1,0 0 0,0 0 0,0 0 0,0-1 1,0 1-1,3-1 0,6 0 27,1 0 1,0-2-1,-1 1 0,12-5 1,5-5-9,0-1 0,-1-1 1,33-24-1,13-6 58,-51 36 372,-10 16 358,-11-4-701,0 0 0,-1 1 0,1-1 0,-1 0-1,0 1 1,0-1 0,-1 7 0,1-7-164,-11 110 652,11-113-609,0 0 0,0-1 0,0 1 0,0 0 0,0 0 0,1-1 0,-1 1 0,0 0 0,0 0 0,0-1 0,1 1 0,-1 0 0,0-1 0,0 1 0,1 0 0,-1-1 0,1 1 0,-1-1 0,1 1 0,-1-1 0,1 1 0,-1-1 0,1 1 0,-1-1 0,1 1 0,0-1 0,-1 1 0,1-1 0,0 0 0,0 1 0,26-3 0,25-22 0,-40 16-98,44-25-1242,-53 32 1246,-1-1-1,1 1 1,0 0-1,0 0 1,0 0 0,0 0-1,0 0 1,0 1-1,0-1 1,0 1 0,0 0-1,0 0 1,1 0-1,-1 0 1,0 1 0,5 0-1,4 12-2999,-12-12 2683,1 0-1,-1 0 0,1 0 0,-1 0 0,1 0 1,0-1-1,-1 1 0,1 0 0,0 0 0,0-1 1,-1 1-1,1-1 0,0 1 0,0 0 0,0-1 1,0 1-1,0-1 0,-1 0 0,1 1 0,0-1 1,0 0-1,0 0 0,0 1 0,2-1 0,12 0-10478</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00.863"/>
    </inkml:context>
    <inkml:brush xml:id="br0">
      <inkml:brushProperty name="width" value="0.025" units="cm"/>
      <inkml:brushProperty name="height" value="0.025" units="cm"/>
    </inkml:brush>
  </inkml:definitions>
  <inkml:trace contextRef="#ctx0" brushRef="#br0">31 1 9129,'0'0'13831,"-3"13"-13521,-3 10-260,1-8-10,0 1 1,2 1-1,0-1 1,0 0-1,2 1 1,0-1-1,2 26 1,-1-41-34,1 0-1,0 0 1,0 0 0,-1 0 0,1 0 0,0-1-1,0 1 1,0 0 0,0 0 0,0-1 0,0 1 0,0-1-1,0 1 1,1-1 0,-1 1 0,0-1 0,0 1 0,0-1-1,0 0 1,1 0 0,-1 0 0,0 0 0,0 0-1,1 0 1,-1 0 0,0 0 0,0 0 0,0 0 0,2-1-1,37-9-34,63-56-992,-102 66 1077,-1 1 0,0-1 0,1 0 0,-1 0 0,1 0 0,-1 0 0,0 1 1,1-1-1,-1 0 0,0 0 0,0 0 0,1 1 0,-1-1 0,0 0 0,1 1 0,-1-1 0,0 0 0,0 0 0,0 1 0,1-1 0,-1 1 0,0-1 0,0 0 0,0 1 0,0-1 0,0 0 0,0 1 0,0-1 0,0 0 0,0 1 0,0-1 0,0 1 0,0-1 0,0 0 0,0 1 0,0-1 0,0 1 1,0-1-1,0 0 0,0 1 0,-1-1 0,1 0 0,0 1 0,-3 20 1021,1-12-813,0-2-69,0 1 0,0-1 0,1 1 0,0 0 0,1 0-1,0 13 1,1-19-173,-1 0-1,1 0 1,-1 0-1,1 0 1,0 0-1,0 0 0,0-1 1,0 1-1,0 0 1,1 0-1,-1-1 1,0 1-1,1-1 1,-1 1-1,1-1 1,-1 0-1,1 1 1,0-1-1,0 0 0,0 0 1,-1 0-1,1-1 1,0 1-1,0 0 1,0-1-1,0 1 1,0-1-1,1 0 1,-1 1-1,3-1 1,16 1 61,-1-1 1,1 0 0,0-2-1,34-6 1,26-2-530,-80 10 429,0-1 0,1 1 0,-1 0 0,0 0 0,0 1-1,0-1 1,1 0 0,-1 0 0,0 0 0,0 1 0,0-1 0,0 1 0,0-1-1,0 1 1,0-1 0,0 1 0,0 0 0,0-1 0,0 1 0,0 0 0,0 0-1,0 0 1,-1 0 0,1 0 0,0 0 0,-1 0 0,2 1 0,-1 1 2,0 1 0,0-1 0,0 1 0,-1-1 0,1 0 0,-1 1 0,0-1-1,0 1 1,0 5 0,-2 5 42,-1 0 0,0 1 0,-8 22 0,9-31 0,-43 100 235,40-94 196,-1-1 0,-1 0-1,0-1 1,0 0-1,-1 0 1,-18 17 0,25-25-444,0-1-1,0 0 1,0 0 0,0 0 0,0-1 0,0 1 0,0 0-1,-1 0 1,1-1 0,0 1 0,0 0 0,-1-1 0,1 1 0,0-1-1,-1 0 1,1 1 0,0-1 0,-1 0 0,1 0 0,-1 0-1,1 0 1,-1 0 0,1 0 0,0 0 0,-1-1 0,1 1 0,-3-1-1,2-1 7,1 1 0,-1-1 0,0 0-1,1 1 1,0-1 0,-1 0 0,1 0-1,0 0 1,0 0 0,0 0-1,0 0 1,0-1 0,1 1 0,-1 0-1,0-3 1,0-4 12,-1 0 1,2 0-1,-1 0 0,1 0 0,0 0 0,1 1 1,0-1-1,2-10 0,0 15-108,-1-1 0,1 0 0,0 0 0,0 1 0,0 0 0,0-1 0,1 1 0,0 0 0,0 1 0,0-1 0,0 1 0,10-6 0,68-32-2707,-15 8-999,-14-4-5016</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01.562"/>
    </inkml:context>
    <inkml:brush xml:id="br0">
      <inkml:brushProperty name="width" value="0.025" units="cm"/>
      <inkml:brushProperty name="height" value="0.025" units="cm"/>
    </inkml:brush>
  </inkml:definitions>
  <inkml:trace contextRef="#ctx0" brushRef="#br0">50 0 13132,'-4'12'3641,"-8"39"-1804,1-1 0,3 2 0,-1 54 0,4 164 1904,5-231-3043,0-99-422,3 0 1,15-80-1,-13 115-297,1 0 1,1 0 0,1 1 0,1 0-1,1 0 1,1 1 0,1 0 0,19-26-1,-27 44 7,0 1 0,1 0-1,-1 0 1,1 0 0,0 0-1,0 1 1,0 0 0,0 0 0,1 0-1,0 0 1,-1 1 0,1 0-1,8-2 1,-12 4-2,-1 0 0,1-1 0,0 1 1,-1 0-1,1 0 0,0 0 0,-1 0 0,1 0 0,0 1 0,-1-1 0,1 0 1,0 1-1,-1-1 0,1 1 0,-1 0 0,1-1 0,-1 1 0,0 0 0,1 0 1,1 2-1,-2-2-8,1 1 1,-1 1-1,0-1 1,0 0-1,0 0 1,-1 0-1,1 0 1,0 1-1,-1-1 1,0 0-1,1 0 1,-1 1-1,0-1 1,0 0-1,0 1 1,0-1-1,-1 0 1,1 1-1,-2 2 1,1-1 9,-1 1 1,0-1 0,0 0-1,-1 0 1,1 0 0,-1 0 0,0 0-1,0 0 1,-1-1 0,1 0-1,-1 1 1,1-1 0,-1-1-1,0 1 1,0 0 0,0-1 0,-1 0-1,-8 3 1,7-1 20,-1-2 0,0 1 1,0-1-1,0 0 0,0 0 1,0-1-1,0 0 0,-1 0 0,1-1 1,0 0-1,-15-2 0,22 2-15,-1 0-1,1 0 1,-1 0-1,1-1 1,-1 1-1,1 0 1,-1 0-1,1-1 1,-1 1-1,1 0 1,-1-1-1,1 1 1,-1 0-1,1-1 1,0 1-1,-1-1 1,1 1-1,0-1 1,-1 1-1,1-1 1,0 1 0,0-1-1,-1 1 1,1-1-1,0 1 1,0-1-1,0 0 1,0 1-1,0-1 1,0 1-1,0-1 1,0 1-1,0-1 1,0 0-1,0 1 1,0-1-1,0 1 1,0-1-1,1 1 1,-1-1-1,0 1 1,0-1-1,1 0 1,15-22-2048,-6 15 361,0 0-1,0 1 1,1 0-1,15-7 1,17-3-6019</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01.922"/>
    </inkml:context>
    <inkml:brush xml:id="br0">
      <inkml:brushProperty name="width" value="0.025" units="cm"/>
      <inkml:brushProperty name="height" value="0.025" units="cm"/>
    </inkml:brush>
  </inkml:definitions>
  <inkml:trace contextRef="#ctx0" brushRef="#br0">174 39 14606,'0'0'5055,"-11"0"-2487,6 0-2243,-10-1 449,0 2 0,0 0 0,-28 6 1,40-6-711,-1-1 1,0 1 0,1 1 0,-1-1 0,1 0 0,-1 1 0,1 0 0,0 0 0,-1 0 0,1 0 0,0 0 0,0 1 0,1-1 0,-1 1 0,0 0 0,1 0 0,0 0 0,0 0 0,0 0 0,0 0 0,0 1 0,0-1 0,-1 6 0,3-8-61,0 0-1,-1 0 1,1-1 0,0 1 0,0 0 0,0-1 0,0 1 0,0 0-1,0 0 1,0-1 0,0 1 0,1 0 0,-1 0 0,0-1 0,0 1-1,1 0 1,-1-1 0,0 1 0,1 0 0,-1-1 0,0 1-1,1-1 1,-1 1 0,1-1 0,-1 1 0,1-1 0,0 1 0,0 0-1,25 6 82,30-10 349,-51 3-367,1-1 1,0-1 0,-1 1 0,1-1-1,-1 0 1,0-1 0,1 1 0,-1-1-1,0 0 1,0 0 0,-1 0 0,1-1-1,-1 0 1,0 0 0,0 0 0,0 0-1,0-1 1,-1 1 0,1-1 0,-1 0-1,-1 0 1,1 0 0,-1 0-1,1-1 1,-2 1 0,1-1 0,0 1-1,0-11 1,-2 16-66,0-1-1,0 1 1,0-1-1,0 1 1,0-1-1,0 1 1,0-1-1,0 1 0,0-1 1,0 1-1,0-1 1,0 1-1,-1-1 1,1 1-1,0 0 1,0-1-1,0 1 1,-1-1-1,1 1 1,0 0-1,-1-1 1,1 1-1,0 0 1,-1-1-1,1 1 1,-1 0-1,1-1 1,0 1-1,-1 0 0,1 0 1,-1-1-1,1 1 1,-1 0-1,-18 4-18,-16 21-187,31-19-38,-1-1-1,2 1 0,-1 1 0,1-1 0,-4 9 1,6-13-105,0 0 0,1 1 1,-1-1-1,0 0 1,1 1-1,0-1 0,0 0 1,0 1-1,0-1 1,0 0-1,1 5 0,-1-6 53,1 0 0,-1-1 0,1 1 0,-1 0 0,1-1 0,0 1 0,-1-1 0,1 1 0,0-1 0,-1 0 0,1 1 0,0-1 0,-1 0 0,1 1 0,0-1 0,0 0 0,0 0 0,-1 1 0,1-1 0,0 0 0,0 0 0,0 0 0,-1 0 0,1 0 0,0 0 0,0-1 0,0 1 0,1 0 0,3-1-1926,22 1-9417</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52.795"/>
    </inkml:context>
    <inkml:brush xml:id="br0">
      <inkml:brushProperty name="width" value="0.025" units="cm"/>
      <inkml:brushProperty name="height" value="0.025" units="cm"/>
    </inkml:brush>
  </inkml:definitions>
  <inkml:trace contextRef="#ctx0" brushRef="#br0">142 145 14638,'0'0'10581,"11"-5"-7074,-2 0-3056,-1 0 0,1-1-1,-1 0 1,0 0 0,10-11 0,-16 15-401,1 0-1,-1 0 1,0-1-1,0 1 0,0-1 1,-1 1-1,1-1 1,-1 0-1,1 0 1,-1 0-1,0 0 1,0 0-1,0 0 1,0 0-1,-1 0 1,1 0-1,-1 0 1,0 0-1,0 0 1,0-1-1,0 1 1,0 0-1,-1 0 1,0 0-1,1 0 1,-3-5-1,2 7-49,0 0 0,-1 0 0,1 0 0,0 0 0,-1 0 0,1 0 0,0 0 0,-1 0 0,1 0 0,-1 1 0,0-1 0,1 1 0,-1-1 0,1 1 0,-1-1 0,0 1 0,1 0 0,-1 0 0,0 0 0,1 0 0,-1 0 0,0 0 0,1 1 0,-4 0 0,-42 12 0,35-6 0,0 1 0,1 0 0,0 1 0,0 0 0,1 0 0,0 1 0,-17 22 0,22-25 0,1-1 0,0 0 0,0 1 0,0 0 0,1 0 0,0 0 0,0 0 0,0 0 0,1 0 0,1 1 0,-1 0 0,1-1 0,0 1 0,1-1 0,0 1 0,1 8 0,0-13 0,0-1 0,0 1 0,0-1 0,0 0 0,1 0 0,-1 1 0,1-1 0,-1 0 0,1 0 0,0-1 0,0 1 0,0 0 0,0-1 0,0 1 0,0-1 0,0 1 0,1-1 0,-1 0 0,1 0 0,-1 0 0,0 0 0,1-1 0,0 1 0,-1-1 0,1 1 0,-1-1 0,4 0 0,10 2 0,1-2 0,-1 0 0,17-2 0,-13 0-737,0-1 0,0-1 0,35-12 0,-34 9-1167,-1-2 0,0 0-1,26-18 1,-4-3-8895</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02.268"/>
    </inkml:context>
    <inkml:brush xml:id="br0">
      <inkml:brushProperty name="width" value="0.025" units="cm"/>
      <inkml:brushProperty name="height" value="0.025" units="cm"/>
    </inkml:brush>
  </inkml:definitions>
  <inkml:trace contextRef="#ctx0" brushRef="#br0">161 0 17681,'0'0'4767,"-11"5"-2968,-139 79 1137,216-83-2712,-46-1-963,1 0 0,-1 1 0,0 1 0,0 1 0,0 1 0,0 1 0,-1 1 0,34 14 0,-52-20 786,0 0 1,0 1 0,0-1 0,0 0 0,0 1 0,0-1-1,0 1 1,0 0 0,0-1 0,-1 1 0,1-1 0,0 1-1,-1 0 1,1 0 0,0-1 0,-1 1 0,1 0 0,-1 0-1,1 0 1,-1 0 0,1 0 0,-1 0 0,0 0 0,1 0-1,-1 0 1,0 0 0,0 0 0,0 0 0,0 1 0,0-1 142,-1 1 1,0-1 0,0 1 0,0-1-1,0 1 1,0-1 0,0 0-1,0 0 1,-1 1 0,1-1 0,0 0-1,-1 0 1,1 0 0,-1 0-1,-1 0 1,-60 24 4019,51-22-3981,-15 6 388,-2-1 0,1-2 1,-1-1-1,-36 2 0,100-26-10061,-5 8 3481,5-2-3261</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02.609"/>
    </inkml:context>
    <inkml:brush xml:id="br0">
      <inkml:brushProperty name="width" value="0.025" units="cm"/>
      <inkml:brushProperty name="height" value="0.025" units="cm"/>
    </inkml:brush>
  </inkml:definitions>
  <inkml:trace contextRef="#ctx0" brushRef="#br0">120 0 14734,'0'0'13079,"-8"2"-12604,7-1-455,-44 16 466,43-16-474,0 0-1,0 0 1,0 0 0,0 1-1,0-1 1,0 0 0,0 1-1,1 0 1,-1-1 0,1 1-1,-1 0 1,1 0 0,-1 0-1,1 0 1,0 0 0,0 0-1,0 0 1,0 1 0,1-1-1,-1 0 1,0 0-1,0 4 1,4-4-39,-1-1 0,0 1 0,1-1 0,-1 0 0,0 0 0,1 0 0,-1 0 0,1 0 0,0 0 0,-1-1-1,1 1 1,0-1 0,-1 0 0,1 0 0,3 0 0,-2 0-84,28 2-747,-24-2 673,0 0 1,0 0-1,0 1 1,0 0-1,-1 0 0,1 1 1,0 0-1,-1 0 1,1 1-1,12 7 1,-19-10 225,0 1 0,0 0 0,0 0 0,0 0 0,0 0 0,0 0 1,-1 0-1,1 0 0,0 0 0,-1 0 0,1 0 0,-1 0 1,1 0-1,-1 1 0,1-1 0,-1 0 0,0 0 0,0 0 0,1 1 1,-1-1-1,0 0 0,0 0 0,-1 1 0,1-1 0,0 0 1,0 0-1,0 1 0,-1-1 0,1 0 0,-1 0 0,1 0 0,-1 0 1,1 1-1,-1-1 0,0 0 0,1 0 0,-1 0 0,0 0 0,0-1 1,0 1-1,0 0 0,0 0 0,0 0 0,0-1 0,-2 2 0,-4 4 440,-1-1 0,0 0 0,0 0 0,-13 5 0,5-3-139,0-1-1,0-1 1,0 0 0,-1-1-1,1-1 1,-1 0 0,-20-1-1,37-2-466,-1 0-1,1 0 1,0 0-1,0 0 1,-1 0-1,1-1 1,0 1-1,0 0 1,0 0-1,-1 0 1,1-1-1,0 1 1,0 0 0,0 0-1,0-1 1,0 1-1,-1 0 1,1 0-1,0-1 1,0 1-1,0 0 1,0 0-1,0-1 1,0 1-1,0 0 1,0 0-1,0-1 1,0 1-1,0 0 1,0-1-1,0 1 1,0 0-1,0 0 1,0-1-1,1 1 1,-1 0 0,0 0-1,0-1 1,0 1-1,0 0 1,0 0-1,1 0 1,-1-1-1,0 1 1,0 0-1,0 0 1,1 0-1,-1-1 1,0 1-1,0 0 1,1 0-1,-1 0 1,0 0-1,0 0 1,1 0-1,-1 0 1,0 0-1,1-1 1,13-12-5471,7 3-1445</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03.232"/>
    </inkml:context>
    <inkml:brush xml:id="br0">
      <inkml:brushProperty name="width" value="0.025" units="cm"/>
      <inkml:brushProperty name="height" value="0.025" units="cm"/>
    </inkml:brush>
  </inkml:definitions>
  <inkml:trace contextRef="#ctx0" brushRef="#br0">21 0 8808,'0'0'23318,"6"65"-22805,-15-31-385,2-2-128,1-1 0,1-6-641,5-4-1569,0-8-2018,0-8-2146</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03.888"/>
    </inkml:context>
    <inkml:brush xml:id="br0">
      <inkml:brushProperty name="width" value="0.025" units="cm"/>
      <inkml:brushProperty name="height" value="0.025" units="cm"/>
    </inkml:brush>
  </inkml:definitions>
  <inkml:trace contextRef="#ctx0" brushRef="#br0">31 5 12780,'0'0'10052,"9"-2"-7596,-7 2-2330,0-1 0,0 0 0,0 1 0,0 0 0,0-1 0,0 1 0,0 0 0,0 0 0,0 0 1,1 1-1,-1-1 0,0 0 0,0 1 0,0-1 0,0 1 0,3 1 0,-3 1 3,0-1 0,0 0 0,-1 0 0,1 1 0,-1-1 0,0 1-1,1 0 1,-1-1 0,0 1 0,-1 0 0,1-1 0,0 1 0,-1 0 0,0 0 0,1 0 0,-1 4 0,1 41 787,-5 59 1,1-53-658,4-53-276,-1 1 0,0-1 0,0 0 0,1 1 0,-1-1 0,1 0-1,-1 0 1,1 0 0,-1 1 0,1-1 0,0 0 0,0 0 0,-1 0 0,1 0-1,0 0 1,0 0 0,0 0 0,0 0 0,0-1 0,0 1 0,0 0-1,1-1 1,-1 1 0,0 0 0,0-1 0,1 1 0,-1-1 0,0 0 0,0 0-1,1 1 1,-1-1 0,0 0 0,1 0 0,-1 0 0,0 0 0,1 0 0,1-1-1,70-5-2373,-37 1 1018,-34 5 1372,-1 0-1,0 0 0,1 0 0,-1 0 0,0 0 0,1 0 0,-1 0 0,0 1 0,1-1 0,-1 0 0,0 1 0,0-1 0,1 1 0,-1 0 0,0-1 0,0 1 0,0 0 0,0-1 1,0 1-1,0 0 0,0 0 0,0 0 0,0 0 0,0 0 0,0 0 0,0 0 0,-1 1 0,1-1 0,0 0 0,-1 0 0,1 0 0,-1 1 0,0-1 0,1 0 0,-1 1 0,0-1 1,0 0-1,0 3 0,0-1 173,0 0 1,-1 0 0,1 0 0,-1 0 0,0 0 0,0 0-1,0 0 1,0 0 0,-1 0 0,1 0 0,-1-1 0,1 1 0,-1-1-1,0 1 1,0-1 0,-3 3 0,-5 3-18,0 0 0,-1-1 0,0 0 1,0-1-1,-1 0 0,1-1 0,-1-1 0,0 1 1,-1-2-1,1 0 0,-1 0 0,0-1 0,1-1 0,-1 0 1,0 0-1,-14-2 0,26 1-218,-1 0-1,1 0 1,0 0 0,0 0-1,-1 0 1,1 0-1,0-1 1,0 1 0,0 0-1,-1 0 1,1-1 0,0 1-1,0-1 1,0 1-1,0-1 1,0 0 0,0 1-1,0-1 1,0 0 0,0 0-1,0 0 1,0 0-1,0 1 1,1-1 0,-1 0-1,0-1 1,0 1 0,1 0-1,-1 0 1,1 0-1,-1 0 1,1 0 0,0 0-1,-1-1 1,1 1 0,0 0-1,0 0 1,0-1-1,0 1 1,0 0 0,0 0-1,0-1 1,0 1 0,1 0-1,-1 0 1,0 0-1,1 0 1,-1-1 0,1 1-1,0-1 1,2-5-623,0 0 1,1 1-1,0 0 0,0 0 1,0 0-1,1 0 0,6-6 1,19-15-4370,4-3-1419</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04.229"/>
    </inkml:context>
    <inkml:brush xml:id="br0">
      <inkml:brushProperty name="width" value="0.025" units="cm"/>
      <inkml:brushProperty name="height" value="0.025" units="cm"/>
    </inkml:brush>
  </inkml:definitions>
  <inkml:trace contextRef="#ctx0" brushRef="#br0">54 1 16720,'0'0'13453,"-24"83"-11916,12-41-736,3 1-545,3 0-256,3 1 0,3-7 0,0-4 0,0-6 0,6-3-1281,-2-8-929,-2-7-1634</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04.558"/>
    </inkml:context>
    <inkml:brush xml:id="br0">
      <inkml:brushProperty name="width" value="0.025" units="cm"/>
      <inkml:brushProperty name="height" value="0.025" units="cm"/>
    </inkml:brush>
  </inkml:definitions>
  <inkml:trace contextRef="#ctx0" brushRef="#br0">0 101 19699,'0'0'8509,"11"3"-7046,-1 1-1230,1-1 0,-1 0 1,1 0-1,0-2 1,0 1-1,15-1 0,-21-1-209,1 0-1,0-1 1,0 0-1,0 0 1,-1 0 0,1 0-1,-1-1 1,1 0-1,-1-1 1,1 1-1,-1-1 1,0 0-1,0 0 1,-1 0 0,1-1-1,5-5 1,-7 6 17,-1 0 1,1 0 0,0 0 0,-1 0 0,0-1-1,0 0 1,0 1 0,0-1 0,-1 0-1,1 0 1,-1 0 0,1-4 0,-2 7-30,0 0 1,0 0-1,0-1 0,0 1 1,0 0-1,0 0 0,-1 0 1,1-1-1,0 1 0,-1 0 1,1 0-1,-1 0 1,1 0-1,-1-1 0,0 1 1,1 0-1,-1 0 0,0 0 1,0 1-1,0-1 0,0 0 1,0 0-1,0 0 0,0 1 1,0-1-1,0 0 1,0 1-1,0-1 0,0 1 1,0-1-1,0 1 0,-1 0 1,1-1-1,0 1 0,0 0 1,-1 0-1,1 0 1,0 0-1,0 0 0,-1 0 1,-1 1-1,-4-1-12,1 0 0,-1 0 0,1 1 0,-1 0 0,1 0 0,0 1 0,-1 0 0,1 0 0,0 0 0,0 1 0,0 0 0,1 0 0,-1 1 0,1-1 0,-1 1 0,1 0 0,0 1 0,1-1 0,-1 1 0,1 0 0,0 0 0,0 1 0,0-1 0,1 1 0,0-1 0,0 1 0,1 0 0,-1 0 0,1 1 0,0-1 0,1 0 0,0 1 0,0-1 0,0 1 0,1-1 0,0 1 0,1 11 0,0-14-102,-1-1 0,1 1 0,0 0 0,1-1 0,-1 1-1,1-1 1,-1 0 0,1 1 0,0-1 0,1 0 0,-1 0 0,0 0 0,1 0 0,0-1 0,-1 1-1,1-1 1,0 1 0,0-1 0,7 3 0,-3-1-696,0-1 0,0 0 0,0-1 0,1 0 0,-1 0 0,1 0-1,0-1 1,13 1 0,19-2-12366</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05.012"/>
    </inkml:context>
    <inkml:brush xml:id="br0">
      <inkml:brushProperty name="width" value="0.025" units="cm"/>
      <inkml:brushProperty name="height" value="0.025" units="cm"/>
    </inkml:brush>
  </inkml:definitions>
  <inkml:trace contextRef="#ctx0" brushRef="#br0">203 1 8456,'0'0'17083,"-11"0"-16064,3 0-970,-1 0 0,1 1 0,-1 0 0,1 1 0,-1-1 0,1 2 0,0-1 0,0 1 0,0 1 0,0-1 0,1 1 0,-1 1 0,1-1 0,0 1 0,0 1 0,-9 8 0,11-9-59,-24 22 60,28-26-67,-1 0 0,1 0 0,0 1 0,0-1 0,0 0-1,0 1 1,0-1 0,0 1 0,0-1 0,1 1 0,-1-1 0,0 1 0,1 0 0,-1-1 0,1 1 0,0 0 0,-1 1 0,41 0-216,-33-4 221,21 0 27,-13 0-29,1 1 0,-1 0 1,0 1-1,27 5 0,-39-6 16,-1 1 0,1 0 0,-1-1 0,1 1 0,-1 0 0,1 0 0,-1 1-1,0-1 1,0 0 0,1 1 0,-1 0 0,0-1 0,0 1 0,0 0 0,-1 0-1,1 0 1,0 0 0,-1 0 0,0 0 0,1 1 0,-1-1 0,0 0 0,0 1 0,0-1-1,0 1 1,-1-1 0,1 1 0,-1-1 0,1 1 0,-1 0 0,0-1 0,0 1 0,-1 5-1,0-4 132,0 1-1,-1-1 0,0 0 0,1 0 0,-2 0 1,1 0-1,0 0 0,-1 0 0,0 0 0,0-1 1,0 1-1,0-1 0,-1 0 0,1 0 0,-1 0 1,0 0-1,0-1 0,0 0 0,0 1 0,0-2 1,-8 4-1,-1 0 23,0 0 0,0-1 0,-1 0 0,0-1 0,1 0 0,-17 0 0,29-3-195,0 1 1,0-1-1,0 0 1,0 0 0,0 0-1,0 0 1,-1 0-1,1 0 1,0 0 0,0 0-1,0 0 1,0 0 0,-1-1-1,1 1 1,0 0-1,0-1 1,0 1 0,0-1-1,0 1 1,0-1 0,0 0-1,0 1 1,0-1-1,0 0 1,1 0 0,-1 1-1,0-1 1,0 0-1,1 0 1,-1 0 0,1 0-1,-1 0 1,0-2 0,1 1-189,1 0 1,-1 0-1,1 0 1,-1 0-1,1 0 1,0 0-1,0 1 1,0-1-1,0 0 1,0 0-1,0 1 1,1-1 0,-1 1-1,0-1 1,1 1-1,-1 0 1,1-1-1,0 1 1,2-2-1,116-68-13502,-70 43 5669</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05.370"/>
    </inkml:context>
    <inkml:brush xml:id="br0">
      <inkml:brushProperty name="width" value="0.025" units="cm"/>
      <inkml:brushProperty name="height" value="0.025" units="cm"/>
    </inkml:brush>
  </inkml:definitions>
  <inkml:trace contextRef="#ctx0" brushRef="#br0">24 0 13164,'0'0'4084,"0"9"-769,-1 10-1342,0 0-1,-8 31 1,-2 31 1468,10-80-3402,1 1 0,0-1 0,0 0 0,0 1 0,0-1 1,0 1-1,0-1 0,0 0 0,1 1 0,-1-1 0,0 0 0,1 1 1,-1-1-1,1 0 0,0 1 0,-1-1 0,1 0 0,0 0 0,0 0 1,0 1-1,-1-1 0,1 0 0,0 0 0,1 0 0,-1-1 1,0 1-1,2 1 0,-1-1-8,1 0 0,0-1 1,0 1-1,0-1 0,0 0 0,0 1 1,0-1-1,-1-1 0,1 1 0,0 0 1,0-1-1,4-1 0,8-2 17,0-1-1,-1-1 0,26-15 1,13-13 40,-35 21-77,1 1 1,1 0-1,37-15 0,-56 26-8,-1 1-1,1 0 0,0 0 0,0-1 0,-1 1 1,1 0-1,0 0 0,-1 0 0,1 0 1,0 0-1,0 0 0,-1 0 0,1 0 0,0 0 1,-1 1-1,1-1 0,0 0 0,0 0 0,-1 1 1,1-1-1,0 0 0,-1 1 0,1-1 1,-1 0-1,1 1 0,-1-1 0,2 2 0,6 21 63,-8 43 39,-1-45-84,0-19-3,1 1 0,0-1 0,0 1 1,0-1-1,0 0 0,1 1 0,-1-1 0,1 1 0,-1-1 0,1 0 0,0 1 0,0-1 0,0 0 0,0 0 0,0 0 0,1 1 0,-1-1 0,1-1 0,-1 1 0,1 0 1,-1 0-1,4 1 0,-3-2 2,1 0 1,0 0 0,0 0 0,0-1 0,0 1 0,0-1-1,0 0 1,0 0 0,0 0 0,0 0 0,0-1-1,-1 1 1,1-1 0,0 1 0,0-1 0,0 0-1,0 0 1,4-3 0,13-5-1214,0-1 1,-1 0-1,0-1 0,19-16 1,-36 21-8192</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05.715"/>
    </inkml:context>
    <inkml:brush xml:id="br0">
      <inkml:brushProperty name="width" value="0.025" units="cm"/>
      <inkml:brushProperty name="height" value="0.025" units="cm"/>
    </inkml:brush>
  </inkml:definitions>
  <inkml:trace contextRef="#ctx0" brushRef="#br0">0 0 15535,'0'0'6406,"54"21"-6630,-27-11-3012,4 2-5860</inkml:trace>
  <inkml:trace contextRef="#ctx0" brushRef="#br0" timeOffset="1">455 135 17521,'0'0'3325,"-9"-2"-565,0 0-2252,-1 0 0,1 1 0,0 0 0,-1 1 0,1 0-1,-1 0 1,1 1 0,-1 0 0,1 1 0,0 0 0,-16 6-1,19-6-431,1 0-1,0 0 1,1 1-1,-1 0 1,0 0-1,1 0 1,-1 0-1,1 1 1,0-1-1,0 1 1,1 0-1,-1 1 1,1-1-1,0 1 1,0-1-1,0 1 1,1 0-1,-1 0 1,1 0-1,1 0 1,-1 1-1,1-1 1,-2 9-1,3-12-83,0 1-1,-1-1 0,1 1 0,0-1 0,1 1 0,-1-1 0,0 0 1,1 1-1,-1-1 0,1 1 0,0-1 0,0 0 0,0 0 0,0 1 1,0-1-1,0 0 0,1 0 0,-1 0 0,1 0 0,2 3 0,0-2-44,0 0-1,0-1 0,0 1 1,1-1-1,-1 1 0,1-1 0,-1 0 1,1-1-1,9 3 0,52 2-3286,-10-12-5254,-25-6-75</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06.044"/>
    </inkml:context>
    <inkml:brush xml:id="br0">
      <inkml:brushProperty name="width" value="0.025" units="cm"/>
      <inkml:brushProperty name="height" value="0.025" units="cm"/>
    </inkml:brush>
  </inkml:definitions>
  <inkml:trace contextRef="#ctx0" brushRef="#br0">0 84 15535,'0'0'11547,"6"9"-10426,-4-6-1092,1 1 1,0-1-1,0 1 1,1-1-1,-1 0 1,1 0-1,0-1 1,-1 1 0,1-1-1,0 0 1,0 0-1,1 0 1,-1 0-1,0-1 1,1 0-1,-1 0 1,1 0-1,-1 0 1,1-1-1,-1 1 1,1-1 0,-1 0-1,1-1 1,0 1-1,-1-1 1,1 0-1,-1 0 1,0 0-1,8-4 1,-4 2 34,0 0-1,0-1 1,0-1 0,-1 1 0,1-1 0,11-10 0,-17 14 19,0-1 1,0 1 0,-1-1 0,1 1 0,0-1 0,-1 0 0,1 0 0,-1 0-1,1 0 1,-1 0 0,0 0 0,0 0 0,0 0 0,0 0 0,0-1 0,0 1-1,-1 0 1,1 0 0,-1-1 0,1 1 0,-1-1 0,0 1 0,0 0-1,0-1 1,-1 1 0,1-1 0,0 1 0,-1 0 0,-1-5 0,0 5-65,0 0 1,1 1-1,-1-1 1,-1 0 0,1 1-1,0 0 1,0-1-1,0 1 1,-1 0-1,1 0 1,-1 0 0,1 0-1,-1 1 1,1-1-1,-1 1 1,1-1-1,-1 1 1,0 0 0,1 0-1,-1 0 1,1 0-1,-1 1 1,-4 0-1,0 0 9,0 0-1,0 1 0,1-1 1,-1 1-1,1 1 0,-1-1 0,1 1 1,-7 4-1,7-3-23,1 1 0,0-1 1,1 1-1,-1-1 0,1 1 0,0 1 0,0-1 0,1 0 1,-1 1-1,1 0 0,1 0 0,-1 0 0,1 0 0,0 0 1,-3 12-1,5-14-23,0-1 0,0 0 1,0 0-1,0 0 0,0 0 1,1 1-1,-1-1 0,1 0 1,0 0-1,0 0 0,0 0 1,0 0-1,1 0 0,-1-1 0,1 1 1,0 0-1,0-1 0,-1 1 1,2-1-1,-1 0 0,0 1 1,0-1-1,1 0 0,-1 0 1,1-1-1,0 1 0,-1 0 1,1-1-1,0 0 0,0 1 1,0-1-1,0-1 0,0 1 0,5 1 1,41 3-4263,-15-6-2772,21-3-10974</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54.351"/>
    </inkml:context>
    <inkml:brush xml:id="br0">
      <inkml:brushProperty name="width" value="0.025" units="cm"/>
      <inkml:brushProperty name="height" value="0.025" units="cm"/>
    </inkml:brush>
  </inkml:definitions>
  <inkml:trace contextRef="#ctx0" brushRef="#br0">66 0 12460,'0'0'16885,"-2"12"-15251,-61 573 154,62-617-1788,4-73 0,-2 95 0,0 0 0,0 0 0,1 1 0,1-1 0,0 0 0,0 1 0,1 0 0,5-10 0,-6 15 0,1 0 0,0 1 0,0-1 0,0 1 0,0-1 0,0 1 0,1 0 0,-1 1 0,1-1 0,0 1 0,-1 0 0,1 0 0,0 1 0,1-1 0,-1 1 0,0 0 0,0 0 0,10 0 0,10 0 0,-1 1 0,40 5 0,-53-4 0,1 1 0,-1 0 0,0 1 0,1 0 0,18 8 0,-28-10 0,0 0 0,0-1 0,-1 1 0,1 0 0,0 0 0,0 1 0,0-1 0,-1 0 0,1 1 0,-1-1 0,1 1 0,-1-1 0,1 1 0,-1 0 0,0-1 0,0 1 0,0 0 0,0 0 0,0 0 0,0 0 0,-1 0 0,1 0 0,0 0 0,-1 0 0,0 0 0,1 0 0,-1 0 0,0 1 0,0-1 0,0 0 0,-1 0 0,1 0 0,0 0 0,-1 0 0,0 0 0,1 0 0,-1 0 0,-2 4 0,-23 35 0,22-37 0,0 1 0,0 0 0,1 0 0,0 0 0,0 0 0,0 0 0,0 1 0,1 0 0,0-1 0,0 1 0,1 0 0,0 0 0,-1 6 0,2-11 0,1-1 0,-1 1 0,1 0 0,0 0 0,-1-1 0,1 1 0,-1-1 0,1 1 0,0 0 0,-1-1 0,1 1 0,0-1 0,0 0 0,-1 1 0,1-1 0,0 0 0,0 1 0,0-1 0,0 0 0,-1 0 0,1 0 0,0 1 0,0-1 0,0 0 0,0 0 0,0 0 0,0-1 0,-1 1 0,1 0 0,0 0 0,0 0 0,0-1 0,0 1 0,1-1 0,35-10 0,-24 3 0,1 0 0,-1-2 0,-1 1 0,0-2 0,0 0 0,-1 0 0,11-14 0,-3 1 0,-2 0 0,26-48 0,-52 89 0,-1 1 0,2 0 0,1 1 0,0 0 0,1 0 0,1 0 0,1 0 0,0 1 0,2 0 0,0 33 0,2-51 0,0 0 0,0 1 0,1-1 0,-1 0 0,1 1 0,-1-1 0,1 0 0,0 0 0,0 0 0,0 0 0,0 0 0,1 0 0,-1 0 0,0 0 0,1 0 0,0 0 0,-1 0 0,1-1 0,0 1 0,0-1 0,0 0 0,0 1 0,0-1 0,0 0 0,0 0 0,0 0 0,0 0 0,1-1 0,-1 1 0,0-1 0,0 1 0,1-1 0,-1 0 0,1 0 0,-1 0 0,0 0 0,4 0 0,0-1 0,1 0 0,-1 0 0,1-1 0,-1 1 0,1-1 0,-1-1 0,0 1 0,0-1 0,0 0 0,-1-1 0,1 1 0,7-7 0,-4 1 0,-1 0 0,0-1 0,0 0 0,-1 0 0,-1-1 0,1 1 0,-2-1 0,1-1 0,-2 1 0,0-1 0,0 0 0,-1 0 0,0 0 0,-1 0 0,0 0 0,-1-1 0,-1-20 0,0 31 0,0 1 0,0-1 0,0 1 0,0-1 0,0 1 0,0-1 0,-1 1 0,1-1 0,0 1 0,-1-1 0,1 1 0,-1 0 0,0-1 0,0 1 0,1-1 0,-1 1 0,0 0 0,0 0 0,0 0 0,0-1 0,0 1 0,0 0 0,-1 0 0,1 1 0,0-1 0,0 0 0,-1 0 0,1 0 0,-1 1 0,1-1 0,0 1 0,-1-1 0,1 1 0,-1 0 0,1-1 0,-1 1 0,1 0 0,-1 0 0,0 0 0,1 0 0,-1 0 0,1 1 0,-1-1 0,1 0 0,-1 1 0,-1 0 0,1-1 0,0 1 0,1-1 0,-1 1 0,0 0 0,1-1 0,-1 1 0,0 0 0,1 0 0,0 0 0,-1 0 0,1 0 0,-1 0 0,1 1 0,0-1 0,0 0 0,0 1 0,0-1 0,0 1 0,0-1 0,0 1 0,0-1 0,1 1 0,-1 0 0,0-1 0,1 1 0,0 0 0,-1-1 0,1 1 0,0 0 0,0 0 0,0 0 0,0-1 0,0 1 0,0 0 0,0 0 0,1-1 0,-1 1 0,1 1 0,1-1 0,-1-1 0,0 1 0,0-1 0,1 0 0,-1 0 0,1 0 0,-1 0 0,1 0 0,0 0 0,-1 0 0,1-1 0,0 1 0,-1-1 0,1 1 0,0-1 0,0 1 0,0-1 0,-1 0 0,4 0 0,42 1 0,-35-1 0,45 1 0,-26 0 0,0-1 0,41-5 0,-62 3 0,0 0 0,0 0 0,0-1 0,-1-1 0,0 1 0,1-1 0,-1-1 0,0 0 0,-1 0 0,0-1 0,10-8 0,-15 12 0,30-31 0,-31 31 0,-1 1 0,1-1 0,-1 0 0,1 0 0,-1 0 0,0 0 0,0 0 0,0 0 0,0 0 0,-1 0 0,1-1 0,-1 1 0,1 0 0,-1 0 0,0-1 0,1 1 0,-2-4 0,1 6 0,0-1 0,-1 1 0,1-1 0,-1 1 0,0-1 0,1 1 0,-1-1 0,1 1 0,-1 0 0,0-1 0,1 1 0,-1 0 0,0 0 0,1-1 0,-1 1 0,0 0 0,1 0 0,-1 0 0,0 0 0,0 0 0,1 0 0,-1 0 0,0 0 0,0 0 0,1 0 0,-1 0 0,0 0 0,0 1 0,-23 4 0,11 2 0,1 1 0,0 0 0,0 0 0,1 1 0,0 1 0,0 0 0,1 0 0,1 1 0,0 0 0,0 1 0,1 0 0,1 0 0,0 1 0,0 0 0,1 0 0,-5 18 0,10-28 0,0-1 0,1 1 0,-1-1 0,1 1 0,-1 0 0,1-1 0,0 1 0,0 0 0,0 0 0,0-1 0,0 1 0,1 0 0,-1-1 0,1 1 0,0-1 0,0 1 0,0-1 0,0 1 0,0-1 0,0 1 0,1-1 0,-1 0 0,1 0 0,0 0 0,-1 0 0,1 0 0,0 0 0,3 2 0,-2-2 0,1-1 0,0 1 0,0-1 0,0 0 0,0 0 0,0 0 0,0-1 0,0 0 0,0 1 0,0-1 0,0 0 0,0-1 0,1 1 0,-1-1 0,0 0 0,0 0 0,-1 0 0,7-3 0,4-3 0,-1-1 0,-1 0 0,0-1 0,0-1 0,-1 0 0,0 0 0,0-1 0,-1 0 0,-1-1 0,0 0 0,0 0 0,-1-1 0,-1 0 0,0-1 0,8-25 0,-14 38 0,-1-1 0,1 1 0,-1 0 0,1 0 0,-1-1 0,0 1 0,1 0 0,-1-1 0,0 1 0,0 0 0,0-1 0,0 1 0,0 0 0,0-1 0,0 1 0,-1 0 0,1-1 0,0 1 0,-1 0 0,1-1 0,-1 1 0,0 0 0,1 0 0,-2-2 0,1 3 0,0 0 0,0-1 0,-1 1 0,1 0 0,0 0 0,0 0 0,-1-1 0,1 2 0,0-1 0,0 0 0,-1 0 0,1 0 0,0 0 0,0 1 0,0-1 0,-1 1 0,1-1 0,0 1 0,0-1 0,-1 2 0,-8 3 0,1 0 0,0 1 0,0 1 0,-12 11 0,14-10 0,0 0 0,0 0 0,1 0 0,-9 16 0,14-21 0,-1 0 0,1 0 0,-1 0 0,1 0 0,0 0 0,0 1 0,0-1 0,1 0 0,-1 1 0,1-1 0,-1 0 0,1 1 0,0-1 0,1 1 0,-1-1 0,1 0 0,-1 1 0,2 3 0,-1-6 0,1 1 0,-1-1 0,1 1 0,-1-1 0,1 0 0,-1 0 0,1 0 0,0 1 0,-1-1 0,1-1 0,0 1 0,0 0 0,0 0 0,0-1 0,0 1 0,0-1 0,0 0 0,0 1 0,0-1 0,0 0 0,3 0 0,44-3 0,-32-2 0,0 0 0,0-1 0,0-1 0,-1-1 0,0 0 0,29-20 0,36-18 0,-56 40 0,-25 6 0,0 0 0,1 0 0,-1 0 0,0 0 0,1 0 0,-1 0 0,1 0 0,-1 0 0,0 0 0,1 0 0,-1 1 0,0-1 0,1 0 0,-1 0 0,0 0 0,1 1 0,-1-1 0,0 0 0,0 0 0,1 1 0,-1-1 0,0 0 0,0 1 0,1-1 0,-1 0 0,0 1 0,0-1 0,0 0 0,0 1 0,1 0 0,-1 3 0,-1 0 0,1 0 0,-1 0 0,1 0 0,-1 0 0,-1 0 0,-2 7 0,3-8 0,0 0 0,-1 0 0,1 0 0,1 0 0,-1 0 0,0 1 0,1-1 0,-1 0 0,1 0 0,0 1 0,1 5 0,2-8 0,0 0 0,0 0 0,1-1 0,-1 1 0,0-1 0,1 1 0,-1-1 0,0 0 0,1-1 0,-1 1 0,0 0 0,7-3 0,10-2 0,0-1 0,-1-2 0,0 0 0,21-12 0,-26 12 0,0 0 0,0 2 0,1 0 0,0 0 0,0 1 0,0 1 0,1 0 0,26-2 0,-41 7 0,0 0 0,0-1 0,0 1 0,0 0 0,0-1 0,0 1 0,-1 0 0,1 0 0,0 0 0,0 0 0,-1 0 0,1 0 0,-1 0 0,1 0 0,-1 0 0,1 0 0,-1 0 0,0 0 0,1 0 0,-1 0 0,0 1 0,0-1 0,0 0 0,0 0 0,0 0 0,0 0 0,0 1 0,0-1 0,-1 0 0,1 0 0,0 0 0,-1 2 0,-8 40 0,6-32 0,1-7 0,0 0 0,1 0 0,0 0 0,0 0 0,0 1 0,0-1 0,1 0 0,0 9 0,0-13-19,0 1 0,1-1 0,-1 0 0,0 1 0,1-1 0,-1 0 0,0 0 0,1 0 1,-1 1-1,1-1 0,-1 0 0,0 0 0,1 0 0,-1 0 0,1 0 0,-1 0 0,0 0 0,1 0 0,-1 0 0,1 0 0,-1 0 0,1 0 0,-1 0 0,0 0 0,1 0 0,-1 0 1,1-1-1,-1 1 0,0 0 0,1 0 0,-1 0 0,0-1 0,1 1 0,-1 0 0,1-1 0,14-8-8230,3-10-13089</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06.962"/>
    </inkml:context>
    <inkml:brush xml:id="br0">
      <inkml:brushProperty name="width" value="0.025" units="cm"/>
      <inkml:brushProperty name="height" value="0.025" units="cm"/>
    </inkml:brush>
  </inkml:definitions>
  <inkml:trace contextRef="#ctx0" brushRef="#br0">1 89 14670,'0'0'6160,"8"-7"-2796,0 1-2929,-1 1 0,1-1 1,0 1-1,1 0 1,-1 1-1,1 0 1,0 1-1,0-1 1,0 2-1,0-1 1,1 1-1,-1 1 1,13-1-1,-21 2-438,-1 0-1,1 0 1,0 0-1,-1 0 1,1 0-1,0 0 1,0 0 0,-1 1-1,1-1 1,0 0-1,-1 0 1,1 1 0,-1-1-1,1 0 1,0 1-1,-1-1 1,1 1-1,-1-1 1,1 1 0,-1-1-1,1 1 1,-1-1-1,1 1 1,-1-1-1,0 1 1,1 0 0,-1-1-1,0 1 1,1-1-1,-1 1 1,0 1 0,-1 28-291,-20 26-61,19-53 356,-3 5 5,1 0 0,0 0 0,0 1 0,0-1 0,1 1 1,0 0-1,1 0 0,0 0 0,0 1 0,1-1 0,0 18 1,2-25 7,-1-1 0,1 0 0,0 0 0,-1 1 0,1-1 0,0 0 0,0 0 0,0 0 0,0 0 0,0 0 0,0 0 0,0 0 0,0-1 0,0 1 0,0 0 0,1-1 0,-1 1 0,0 0 0,0-1 0,1 1 0,-1-1 0,0 0 0,1 0 0,-1 1 0,1-1 0,-1 0 0,0 0 0,2 0 0,41-3 391,-26-1-334,-1-1 0,0-1 0,0-1-1,-1 0 1,0-1 0,0-1 0,-1 0 0,0-1 0,0-1-1,-1 0 1,-1-1 0,0 0 0,0-1 0,17-25-1,-27 34-60,-1 1-1,0-1 1,0 1-1,0-1 1,0 0-1,-1 0 1,1 0-1,-1 0 0,0 0 1,-1 0-1,1 0 1,0-5-1,-2 9-13,1 0-1,0-1 1,-1 1-1,1 0 0,-1 0 1,1 0-1,-1 0 1,1 0-1,-1 0 0,1 0 1,0 0-1,-1 0 1,1 0-1,-1 0 1,1 1-1,-1-1 0,1 0 1,0 0-1,-1 0 1,1 0-1,-1 1 1,1-1-1,0 0 0,-1 0 1,1 1-1,0-1 1,-1 1-1,-5 6 9,0 1-1,0 1 0,1-1 1,0 1-1,0-1 1,1 2-1,1-1 1,-1 0-1,1 1 1,1-1-1,0 1 1,0 0-1,1 0 0,0 0 1,1-1-1,1 14 1,-1-22 12,0 1 0,1-1 0,-1 1-1,1-1 1,-1 0 0,1 1 0,0-1 0,0 0 0,-1 1 0,1-1 0,0 0 0,0 0 0,0 0 0,0 0 0,0 0-1,1 0 1,-1 0 0,0 0 0,0 0 0,1-1 0,-1 1 0,0 0 0,1-1 0,-1 1 0,1-1 0,-1 1 0,1-1-1,-1 0 1,0 0 0,1 0 0,-1 0 0,1 0 0,-1 0 0,1 0 0,-1 0 0,1 0 0,-1-1 0,1 1 0,1-1-1,4-1 60,-1 1 0,0-1-1,1 0 1,-1 0-1,0-1 1,-1 0-1,12-7 1,-9 4-75,1-1 0,-1-1 0,-1 1 0,0-1 0,0 0 0,0-1 0,-1 0 0,-1 0 0,1 0 0,-1 0 0,-1-1 0,0 0 0,0 0 0,-1 0 0,0-1 0,-1 1 0,2-21 0,-4 32 0,0-1 0,0 0 0,0 0 0,0 1 0,-1-1 0,1 0 0,0 0 0,0 0 0,0 1 0,0-1 0,-1 0 0,1 0 0,0 0 0,0 0 0,-1 0 0,1 1 0,0-1 0,0 0 0,-1 0 0,1 0 0,0 0 0,0 0 0,-1 0 0,1 0 0,0 0 0,0 0 0,-1 0 0,1 0 0,0 0 0,0 0 0,-1 0 0,1 0 0,0 0 0,0 0 0,-1 0 0,1 0 0,0 0 0,0-1 0,-1 1 0,1 0 0,0 0 0,0 0 0,-1 0 0,1-1 0,0 1 0,0 0 0,0 0 0,0 0 0,-1-1 0,1 1 0,0 0 0,0 0 0,0 0 0,0-1 0,0 1 0,0 0 0,0-1 0,0 1 0,-1-1 0,-12 23 0,11-17 0,1 0 0,-1 1 0,1-1 0,1 1 0,-1-1 0,1 1 0,-1-1 0,2 1 0,-1-1 0,0 1 0,1-1 0,0 1 0,1-1 0,2 9 0,-2-11 0,0 0 0,0 0 0,0 0 0,1-1 0,-1 1 0,1-1 0,-1 1 0,1-1 0,0 0 0,0 0 0,0 0 0,0 0 0,1 0 0,-1-1 0,0 0 0,1 1 0,-1-1 0,1 0 0,-1-1 0,1 1 0,-1-1 0,1 1 0,4-1 0,2 0 0,0-1 0,0 0 0,1 0 0,-1-1 0,0 0 0,0 0 0,-1-1 0,1-1 0,0 0 0,-1 0 0,0-1 0,0 0 0,12-9 0,-15 10 0,0-1 0,0 0 0,-1 0 0,1 0 0,-1 0 0,0-1 0,-1 0 0,0 0 0,0 0 0,0-1 0,0 1 0,-1-1 0,0 0 0,-1 0 0,1 0 0,-2 0 0,1 0 0,-1 0 0,1-11 0,-2 17 0,0 0 0,1 0 0,-1 1 0,-1-1 0,1 0 0,0 1 0,0-1 0,0 0 0,0 1 0,0-1 0,-1 0 0,1 1 0,0-1 0,-1 0 0,1 1 0,0-1 0,-1 1 0,1-1 0,-1 1 0,1-1 0,-1 1 0,1-1 0,-1 1 0,1-1 0,-1 1 0,1-1 0,-1 1 0,0 0 0,0-1 0,-24 3 0,19 0 0,-1 1 0,1 0 0,0 0 0,0 0 0,-9 7 0,6-3 0,1 1 0,-1 1 0,1-1 0,1 1 0,0 1 0,-7 12 0,12-20 0,1 0 0,-1 0 0,1 0 0,0 0 0,0 1 0,0-1 0,0 0 0,1 1 0,-1-1 0,1 1 0,-1-1 0,1 1 0,0-1 0,0 1 0,0-1 0,0 1 0,0-1 0,1 1 0,-1-1 0,1 1 0,0-1 0,-1 0 0,1 1 0,0-1 0,1 0 0,-1 0 0,0 1 0,0-1 0,1 0 0,0 0 0,-1-1 0,1 1 0,0 0 0,0 0 0,2 1 0,20 12-915,-19-13 329,-1 0 0,1 0 0,-1 1 1,0-1-1,0 1 0,0 0 0,0 0 0,-1 1 0,1-1 1,-1 1-1,0 0 0,0 0 0,0 0 0,0 0 0,-1 0 1,3 6-1,-2 0-9168</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07.729"/>
    </inkml:context>
    <inkml:brush xml:id="br0">
      <inkml:brushProperty name="width" value="0.025" units="cm"/>
      <inkml:brushProperty name="height" value="0.025" units="cm"/>
    </inkml:brush>
  </inkml:definitions>
  <inkml:trace contextRef="#ctx0" brushRef="#br0">2 81 6662,'0'-20'4481,"-1"13"-3207,1 0 0,0 0-1,0 1 1,1-1 0,2-14 0,3 15 3494,-1 13-3327,2 13-951,3 30 1022,4 51 0,-10-63-1255,1-1 0,2 0 0,17 54 0,-23-88-248,0-1 0,-1 0 0,1 0 0,0 1 0,0-1 0,0 0 0,0 0 0,1 0 0,-1 0 0,1 0 0,-1 0 0,1-1 0,-1 1 0,1 0-1,0-1 1,0 1 0,0-1 0,0 0 0,0 0 0,0 1 0,0-1 0,1-1 0,-1 1 0,0 0 0,0 0 0,1-1 0,-1 0 0,1 1 0,-1-1 0,0 0 0,1 0 0,-1 0-1,0 0 1,1-1 0,-1 1 0,1-1 0,-1 1 0,0-1 0,0 0 0,1 0 0,2-2 0,5-2 38,0-1 0,-1 0 0,0 0 0,0-1 1,0 0-1,-1-1 0,11-13 0,52-84 44,-67 131-22,-17 60 353,8-64-504,1 0-1,2 0 1,0 1 0,2 33 0,0-55 0,0 0 1,0 0-1,0 0 1,0 0-1,0 0 1,0 0-1,1 0 1,-1 0-1,0 0 1,1-1-1,-1 1 1,0 0-1,1 0 1,-1 0-1,1 0 1,0-1-1,-1 1 1,1 0-1,0-1 1,-1 1-1,1 0 1,0-1-1,0 1 1,-1-1-1,1 1 1,0-1-1,0 1 1,0-1-1,0 0 1,0 1-1,0-1 1,-1 0-1,1 0 1,0 0-1,0 0 1,0 0-1,0 0 1,0 0-1,0 0 1,0 0-1,0 0 1,0 0-1,0 0 1,1-1-1,3-1-545,-1 1 0,1-1-1,-1 0 1,0 0 0,0-1 0,0 1-1,7-7 1,21-23-5501,1-6-3241</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08.447"/>
    </inkml:context>
    <inkml:brush xml:id="br0">
      <inkml:brushProperty name="width" value="0.025" units="cm"/>
      <inkml:brushProperty name="height" value="0.025" units="cm"/>
    </inkml:brush>
  </inkml:definitions>
  <inkml:trace contextRef="#ctx0" brushRef="#br0">109 46 14574,'0'0'4345,"-8"5"-2572,-5 5-1327,0 1 1,1 0 0,-18 20 0,27-28-340,0 0 0,0 0 0,0 1 0,1-1 0,-1 1 0,1 0 0,0 0 0,0 0 0,0 0 1,1 0-1,-1 0 0,1 0 0,0 0 0,0 1 0,0-1 0,1 1 0,-1-1 0,1 0 0,0 1 0,1-1 0,1 8 0,-1-10-48,0-1 0,0 0 0,0 0 0,1 0 0,-1 0 0,0 0 0,1 0 1,-1-1-1,1 1 0,-1 0 0,1-1 0,-1 1 0,1-1 0,-1 1 0,1-1 0,0 0 0,-1 0 0,1 1 0,0-1 0,-1 0 0,1-1 0,0 1 0,-1 0 0,1 0 0,-1-1 0,3 0 0,1 0 0,1 0 0,-1 0 0,0-1 0,0 1 0,0-1 0,9-5 0,-9 3-40,-1-1-1,1 0 0,0 0 0,-1 0 0,0 0 0,-1-1 0,1 0 1,-1 0-1,0 0 0,0 0 0,-1 0 0,0 0 0,0-1 0,0 1 1,-1-1-1,0 0 0,0 1 0,-1-1 0,0-7 0,0 13-9,0 1 0,0 0 0,-1-1 0,1 1 0,0 0 0,0-1 0,-1 1 0,1 0 0,0 0 0,-1 0 0,1-1 0,0 1 0,-1 0 0,1 0 0,0 0 0,-1 0 0,1 0 0,0-1 0,-1 1 0,1 0 0,-1 0 0,1 0 0,0 0 0,-1 0 0,1 0 0,-1 0 0,1 0 0,0 0 0,-1 1 0,1-1 0,0 0 0,-1 0 0,1 0 0,0 0 0,-1 0 0,1 1 0,0-1 0,-1 0 0,1 0 0,0 1 0,-1-1 0,1 0 0,0 0 0,0 1 0,-1-1 0,1 0 0,0 1 0,0-1 0,0 0 0,-1 1 0,1-1 0,0 1 0,0-1 0,-4 9 101,1-1 0,0 1 0,1 0 0,-1-1 0,2 1-1,-1 0 1,1 0 0,1 1 0,-1-1 0,2 0 0,1 12 0,-2-19-88,1-1 0,0 1 0,-1-1 0,1 1 0,0-1 0,0 0 1,0 1-1,0-1 0,0 0 0,1 0 0,-1 0 0,0 0 0,0 0 0,1 0 0,-1 0 1,1 0-1,-1 0 0,1-1 0,-1 1 0,1 0 0,-1-1 0,1 0 0,0 1 0,-1-1 1,1 0-1,0 0 0,-1 0 0,1 0 0,0 0 0,-1 0 0,1 0 0,-1 0 0,1-1 1,2 0-1,5-1 14,0 1 0,-1-2 1,1 1-1,15-8 0,-2-2-26,-16 8-34,1 0-1,0 1 1,0 0 0,0 0 0,0 0-1,14-2 1,-20 5 20,-1 0-1,1 0 1,-1 0 0,1 1-1,-1-1 1,1 0-1,-1 0 1,1 1-1,-1-1 1,0 0 0,1 1-1,-1-1 1,1 0-1,-1 1 1,0-1-1,1 1 1,-1-1 0,0 1-1,0-1 1,1 1-1,-1-1 1,0 1-1,0-1 1,0 1 0,0-1-1,1 1 1,-1-1-1,0 1 1,0-1 0,0 1-1,0-1 1,0 1-1,-1 0 1,1 25 62,0-19-35,0-1 8,0 1 1,1 0-1,-1-1 1,1 1-1,1-1 1,-1 1-1,1-1 0,4 10 1,-5-15 15,0 1 0,0-1 1,0 1-1,0-1 0,0 0 0,0 1 1,0-1-1,1 0 0,-1 0 0,0 0 1,1 0-1,-1 0 0,1 0 0,-1 0 0,1-1 1,-1 1-1,1 0 0,0-1 0,-1 0 1,1 1-1,0-1 0,-1 0 0,1 0 1,0 1-1,0-1 0,-1-1 0,1 1 1,0 0-1,-1 0 0,1-1 0,0 1 1,-1-1-1,1 1 0,0-1 0,-1 0 1,1 0-1,-1 1 0,1-1 0,0-1 1,5-3 5,0 0 0,-1 0 0,1 0 1,-1 0-1,0-1 0,-1 0 0,0-1 1,0 1-1,0-1 0,7-14 0,-6 10-14,-1 0 1,0 0-1,0-1 0,-1 0 0,-1 0 0,3-19 0,-7 0-39,1 30 0,0 1 0,0-1 0,0 1 0,0-1 0,0 1 0,0-1 0,0 1 0,0-1 0,-1 1 0,1-1 0,0 1 0,0-1 0,0 1 0,0 0 0,-1-1 0,1 1 0,0-1 0,0 1 0,-1 0 0,1-1 0,0 1 0,-1 0 0,1-1 0,-1 1 0,1 0 0,0-1 0,-1 1 0,1 0 0,-1 0 0,1-1 0,-1 1 0,1 0 0,0 0 0,-1 0 0,1 0 0,-1 0 0,1 0 0,-1 0 0,1 0 0,-1 0 0,1 0 0,-1 0 0,1 0 0,-1 0 0,1 0 0,-1 0 0,1 0 0,-1 1 0,1-1 0,0 0 0,-1 0 0,1 1 0,-1-1 0,1 0 0,0 0 0,-1 1 0,1-1 0,0 0 0,-1 1 0,-1 2 0,1-1 0,0 1 0,0-1 0,0 0 0,0 1 0,0 0 0,1-1 0,-1 1 0,1 0 0,0-1 0,0 1 0,0 0 0,0-1 0,0 1 0,0 0 0,1-1 0,-1 1 0,1-1 0,0 1 0,-1 0 0,1-1 0,1 1 0,-1-1 0,0 0 0,0 1 0,1-1 0,0 0 0,-1 0 0,1 0 0,0 0 0,3 2 0,2 0 0,0-2 0,0 1 0,0 0 0,0-1 0,0-1 0,0 1 0,1-1 0,-1 0 0,1-1 0,-1 0 0,1 0 0,-1-1 0,1 1 0,-1-2 0,0 1 0,1-1 0,-1 0 0,8-4 0,-7 4 0,0-2 0,0 1 0,-1-1 0,1 0 0,-1-1 0,0 0 0,0 0 0,0-1 0,-1 1 0,0-1 0,0-1 0,0 1 0,-1-1 0,0 0 0,6-11 0,-9 15 0,-1 0 0,0 0 0,0-1 0,0 1 0,0 0 0,0 0 0,-1 0 0,0-1 0,1 1 0,-1 0 0,0-1 0,-1 1 0,1 0 0,-1-5 0,0 7 0,1 0 0,-1 0 0,0 0 0,1 0 0,-1 0 0,0 0 0,0 0 0,0 0 0,0 0 0,0 0 0,0 1 0,0-1 0,0 0 0,0 1 0,0-1 0,0 0 0,0 1 0,0 0 0,-1-1 0,1 1 0,0 0 0,0-1 0,0 1 0,-1 0 0,1 0 0,0 0 0,-1 0 0,1 0 0,0 0 0,0 0 0,-1 1 0,1-1 0,0 0 0,0 1 0,0-1 0,0 1 0,-1-1 0,0 2 0,-2 0 0,0 0 0,0 1 0,0 0 0,0 0 0,0 0 0,1 0 0,-1 0 0,1 1 0,0-1 0,0 1 0,0 0 0,0 0 0,1 0 0,0 1 0,0-1 0,0 0 0,0 1 0,-1 6 0,-1 3 0,0-1 0,1 1 0,1 0 0,0 0 0,1 15 0,0-26-99,1 1 0,1-1 0,-1 1 0,0-1 0,1 0 0,0 1 0,0-1 0,0 1 0,0-1 0,0 0 0,1 0 0,-1 0 1,1 0-1,0 0 0,0 0 0,0 0 0,0-1 0,0 1 0,5 4 0,-2-5-379,-1 1-1,1-1 1,-1 1 0,1-1-1,0-1 1,-1 1 0,1-1 0,0 0-1,0 0 1,0 0 0,1 0 0,-1-1-1,5 0 1,30 0-11507</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10.070"/>
    </inkml:context>
    <inkml:brush xml:id="br0">
      <inkml:brushProperty name="width" value="0.025" units="cm"/>
      <inkml:brushProperty name="height" value="0.025" units="cm"/>
    </inkml:brush>
  </inkml:definitions>
  <inkml:trace contextRef="#ctx0" brushRef="#br0">1 119 3523,'4'-12'2766,"0"0"-1273,18-57 5437,-13 45-959,-7 22-2148,-1 10 637,-13 73-3230,8-60-1168,0 0-1,1 0 1,2 1-1,0-1 0,1 1 1,4 28-1,-3-48-58,-1-1-1,0 1 0,1 0 0,-1-1 0,1 1 1,-1 0-1,1-1 0,0 1 0,-1-1 1,1 1-1,0-1 0,0 0 0,0 1 0,0-1 1,1 0-1,-1 1 0,0-1 0,0 0 1,1 0-1,-1 0 0,1 0 0,-1-1 0,1 1 1,-1 0-1,1 0 0,0-1 0,-1 1 0,1-1 1,0 0-1,-1 1 0,1-1 0,0 0 1,-1 0-1,1 0 0,0 0 0,-1 0 0,1-1 1,0 1-1,-1 0 0,1-1 0,0 1 1,-1-1-1,1 0 0,2-1 0,3-1 22,0 0-1,0-1 0,0 0 0,0 0 1,-1 0-1,1-1 0,-1 0 1,6-7-1,37-56 148,-50 93-241,-7 12 302,4-25-177,1 1 0,1-1-1,0 1 1,0 0-1,2 0 1,1 25-1,-1-37-46,0 0-1,0 0 1,1 0-1,-1 1 1,0-1-1,1 0 1,-1 0-1,1 0 1,-1 0-1,1 0 1,0 0-1,0 0 1,-1 0-1,1 0 1,0 0-1,0 0 1,0 0 0,0-1-1,0 1 1,0 0-1,0-1 1,0 1-1,0 0 1,3 0-1,-1-1 31,0 1 1,0-1-1,0 1 0,0-1 0,0 0 0,0 0 1,1-1-1,-1 1 0,5-2 0,3-1 71,-1 0 0,0-1 1,0 0-1,17-10 0,19-21-109,-36 27 0,-1 0 0,1 1 0,0 0 0,1 0 0,-1 1 0,1 1 0,1-1 0,12-3 0,-23 9 0,0 0 0,1 0 0,-1 0 0,0 1 0,0-1 0,0 0 0,0 0 0,1 1 0,-1-1 0,0 1 0,0-1 0,0 1 0,0-1 0,0 1 0,0 0 0,0-1 0,0 1 0,0 0 0,-1 0 0,1 0 0,0-1 0,0 1 0,-1 0 0,1 0 0,0 0 0,-1 0 0,1 0 0,-1 1 0,0-1 0,1 0 0,-1 0 0,0 0 0,1 0 0,-1 0 0,0 1 0,0-1 0,0 0 0,0 2 0,0 62 0,-1-46 0,0-8 0,1-6 0,0 0 0,0 0 0,0 0 0,1 0 0,-1-1 0,1 1 0,2 7 0,-2-10 0,0-1 0,0 0 0,-1 0 0,1 0 0,0 0 0,0 0 0,0 0 0,0 0 0,0 0 0,0-1 0,1 1 0,-1 0 0,0-1 0,0 1 0,0-1 0,1 1 0,-1-1 0,0 1 0,1-1 0,-1 0 0,0 0 0,1 1 0,-1-1 0,0 0 0,1 0 0,-1-1 0,0 1 0,1 0 0,-1 0 0,0-1 0,1 1 0,-1 0 0,2-2 0,8-2 3,1-1 0,-1-1 1,0 1-1,-1-2 0,0 0 0,0 0 1,0-1-1,-1 0 0,15-17 0,-11 12-48,1 1-1,0 0 1,19-12 0,-29 25-3140,-8 9 1343,-10 10-2100,-4-9-3259,-1-4-6781</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10.409"/>
    </inkml:context>
    <inkml:brush xml:id="br0">
      <inkml:brushProperty name="width" value="0.025" units="cm"/>
      <inkml:brushProperty name="height" value="0.025" units="cm"/>
    </inkml:brush>
  </inkml:definitions>
  <inkml:trace contextRef="#ctx0" brushRef="#br0">0 0 21685,'0'0'4035,"21"56"-7878,-9-38-4581</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10.765"/>
    </inkml:context>
    <inkml:brush xml:id="br0">
      <inkml:brushProperty name="width" value="0.025" units="cm"/>
      <inkml:brushProperty name="height" value="0.025" units="cm"/>
    </inkml:brush>
  </inkml:definitions>
  <inkml:trace contextRef="#ctx0" brushRef="#br0">0 173 20179,'0'0'6006,"10"4"-3519,-1-1-2248,1 0 0,0-1 0,0 0-1,0 0 1,0-1 0,0 0-1,0-1 1,0 0 0,0-1-1,1 0 1,-1 0 0,0-1 0,18-6-1,-16 2-215,0-1 0,0 0 0,-1 0 0,0-1-1,15-14 1,-24 19-1,1 1 1,0 0-1,-1-1 0,1 0 0,-1 1 1,0-1-1,0 0 0,0 0 0,0 0 0,-1 0 1,1-1-1,-1 1 0,0 0 0,0-1 0,0 1 1,0 0-1,-1-1 0,1 0 0,-1 1 1,0-1-1,0 1 0,0-1 0,0 1 0,-1-1 1,1 1-1,-2-4 0,0 4-21,0 1 0,0-1 0,0 1-1,0 0 1,-1 0 0,1 0 0,-1 0 0,1 0 0,-1 0 0,1 1 0,-1-1-1,0 1 1,0 0 0,0 0 0,0 0 0,0 0 0,0 0 0,0 1 0,0 0-1,0-1 1,0 1 0,-6 1 0,1-2-1,0 1-1,0 1 1,0 0-1,0 0 1,0 0-1,0 1 1,1 1-1,-10 2 1,9 0 0,1 0 0,-1 0 0,1 1 0,0 0 0,0 0 0,1 1 0,-1 0 0,1 0 0,1 0 0,0 1 0,-7 11 0,8-12 0,1-1 0,0 1 0,0 0 0,0 0 0,1 1 0,0-1 0,0 0 0,1 1 0,0-1 0,0 1 0,1-1 0,0 1 0,0-1 0,3 12 0,-2-16-140,1 0 0,-1-1-1,1 1 1,0 0 0,0-1 0,0 1-1,0-1 1,1 0 0,-1 1 0,1-1-1,-1 0 1,1-1 0,0 1 0,0 0-1,0-1 1,0 0 0,0 1 0,0-1 0,0 0-1,0-1 1,0 1 0,1-1 0,-1 1-1,0-1 1,6 0 0,3 1-898,-1-1 0,1 0 0,-1-1 0,1 0 0,-1-1 0,14-3 0,7-9-7396</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11.377"/>
    </inkml:context>
    <inkml:brush xml:id="br0">
      <inkml:brushProperty name="width" value="0.025" units="cm"/>
      <inkml:brushProperty name="height" value="0.025" units="cm"/>
    </inkml:brush>
  </inkml:definitions>
  <inkml:trace contextRef="#ctx0" brushRef="#br0">100 160 5733,'0'0'6972,"8"-7"-3763,-3 3-3162,29-27 4543,-32 28-3847,0 0 0,0 0 0,0 0 0,0 0 0,0-1-1,-1 1 1,1-1 0,-1 1 0,0-1 0,0 1 0,-1-1 0,1 0 0,0-5 0,-1 8-713,-1 0-1,1 0 1,0 0 0,-1 0-1,1 0 1,-1 1 0,1-1 0,-1 0-1,0 0 1,1 1 0,-1-1-1,0 0 1,1 1 0,-1-1-1,0 0 1,0 1 0,0-1-1,1 1 1,-1 0 0,0-1 0,0 1-1,0 0 1,0-1 0,0 1-1,0 0 1,0 0 0,0 0-1,0 0 1,0 0 0,1 0-1,-1 0 1,0 0 0,0 0 0,0 0-1,0 0 1,0 1 0,0-1-1,0 0 1,-1 2 0,-2-2 32,0 1 1,0 0 0,0 1 0,0-1-1,0 1 1,1-1 0,-1 1 0,0 0-1,-5 5 1,-3 6-63,-1 1 0,2 1 0,-14 22 0,20-30 0,1 0 0,1 1 0,-1-1 0,1 1 0,1 0 0,-1 0 0,1 0 0,1 0 0,-2 16 0,3-23 0,0 0 0,0 0 0,0 0 0,0 0 0,0 0 0,1 0 0,-1-1 0,0 1 0,0 0 0,1 0 0,-1 0 0,0 0 0,1-1 0,-1 1 0,1 0 0,-1 0 0,1-1 0,0 1 0,-1 0 0,1-1 0,0 1 0,-1 0 0,1-1 0,0 1 0,-1-1 0,1 1 0,1-1 0,29 2 0,-24-3 0,0-1 0,1 0 0,-1 0 0,0-1 0,0 0 0,8-5 0,-5 2 0,-1-1 0,0-1 0,-1 1 0,0-1 0,0-1 0,-1 0 0,0 0 0,0 0 0,-1-1 0,0 0 0,-1 0 0,0 0 0,-1-1 0,0 0 0,0 0 0,2-13 0,-9 19 0,-5 11 0,-7 10 0,10-9 0,1 0 0,-1 1 0,1 0 0,1-1 0,-1 1 0,1 1 0,1-1 0,-1 0 0,1 1 0,1-1 0,-1 11 0,2-18 0,1 0 0,-1 0 0,1 0 0,0 0 0,-1 0 0,1 0 0,0 0 0,0 0 0,-1-1 0,1 1 0,0 0 0,0-1 0,0 1 0,0 0 0,0-1 0,0 1 0,0-1 0,0 1 0,0-1 0,0 0 0,1 1 0,-1-1 0,0 0 0,0 0 0,0 0 0,0 0 0,0 0 0,1 0 0,1 0 0,46-1 0,-40 0 0,22-1 0,47-2 0,-73 4 0,0 0 0,0 1 0,0 0 0,0-1 0,0 2 0,0-1 0,0 0 0,-1 1 0,1 0 0,0 0 0,7 5 0,-11-56 0,-14-74 0,6 76 0,7 46 0,0 1 0,0 0 0,1-1 0,-1 1 0,0 0 0,0-1 0,0 1 0,0 0 0,1 0 0,-1-1 0,0 1 0,0 0 0,0 0 0,1 0 0,-1-1 0,0 1 0,0 0 0,1 0 0,-1 0 0,0 0 0,0-1 0,1 1 0,-1 0 0,0 0 0,1 0 0,-1 0 0,0 0 0,1 0 0,-1 0 0,0 0 0,1 0 0,-1 0 0,0 0 0,0 0 0,1 0 0,-1 0 0,0 0 0,1 0 0,-1 0 0,0 0 0,1 1 0,-1-1 0,1 0 0,13 4 0,-14-3 0,28 9-351,30 10-2958,3-10-4348,-28-9-8988</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13.897"/>
    </inkml:context>
    <inkml:brush xml:id="br0">
      <inkml:brushProperty name="width" value="0.025" units="cm"/>
      <inkml:brushProperty name="height" value="0.025" units="cm"/>
    </inkml:brush>
  </inkml:definitions>
  <inkml:trace contextRef="#ctx0" brushRef="#br0">299 144 4292,'24'-18'7474,"9"-16"-2124,-30 31-4907,0-1-1,0 1 0,-1-1 1,0 0-1,0 0 0,0 0 0,0 0 1,0-1-1,-1 1 0,0 0 0,0-1 1,0 1-1,-1-1 0,1-8 0,-1 12-338,-1-1-1,0 1 0,1 0 0,-1 0 0,0 0 1,1-1-1,-1 1 0,0 0 0,0 0 0,0 0 1,0 0-1,0 0 0,0 1 0,-1-1 0,1 0 0,0 0 1,0 1-1,0-1 0,-1 1 0,1-1 0,0 1 1,-1-1-1,1 1 0,0 0 0,-1 0 0,1 0 1,-1-1-1,1 1 0,0 1 0,-1-1 0,1 0 0,-3 1 1,-4-1-21,1 1-1,0 0 1,-1 0 0,1 0 0,-10 4 0,8 0-73,0 0 0,0 0 0,0 0 1,1 1-1,0 1 0,0-1 0,-11 14 1,15-17-13,1 1 0,-1 0 0,1 0 0,0 0 0,0 1 0,1-1 0,-1 1 0,1-1 0,0 1 0,0 0 0,1 0 0,-1 0 0,1 0 0,0 0 0,1 0 0,-1 10 0,2-14 2,-1 0 0,1 1 0,0-1 1,-1-1-1,1 1 0,0 0 0,0 0 0,0 0 1,0 0-1,0-1 0,0 1 0,0 0 0,0-1 1,0 1-1,0-1 0,1 1 0,-1-1 0,0 1 0,0-1 1,0 0-1,1 0 0,-1 0 0,0 1 0,0-1 1,1 0-1,-1-1 0,0 1 0,0 0 0,0 0 1,1 0-1,-1-1 0,0 1 0,2-1 0,43-13 90,-30 6-62,-1-2 0,0 0 0,18-15 0,-19 14 25,-14 11-52,0 0 0,0 0-1,0-1 1,0 1-1,0 0 1,0 0-1,1 0 1,-1 0-1,0 0 1,0 0 0,0 0-1,0 0 1,0 0-1,1 0 1,-1 0-1,0 0 1,0 0 0,0 0-1,0 0 1,0 0-1,1 0 1,-1 0-1,0 0 1,0 0-1,0 0 1,0 0 0,0 0-1,0 1 1,1-1-1,-1 0 1,0 0-1,0 0 1,0 0 0,0 0-1,0 0 1,0 0-1,0 0 1,0 0-1,0 1 1,1-1-1,-1 0 1,0 0 0,0 0-1,0 0 1,0 0-1,0 1 1,0-1-1,0 0 1,0 0-1,0 0 1,0 0 0,0 0-1,0 1 1,0-1-1,0 0 1,0 0-1,0 0 1,0 0 0,0 0-1,0 0 1,0 1-1,0-1 1,0 0-1,-1 0 1,0 10-11,-80 310 1110,68-269-582,-3 0-1,-31 71 1,38-104-389,0 0 0,-1 0 1,-1-1-1,0-1 0,-1 0 0,-1 0 1,-1-2-1,0 1 0,-28 20 0,41-33-124,0-1 1,-1 0-1,1 0 0,-1 0 0,1 0 0,-1 0 0,0-1 0,1 1 1,-1 0-1,0-1 0,1 1 0,-1-1 0,0 1 0,0-1 0,0 0 1,1 0-1,-1 0 0,-4 0 0,5-1 1,1 1 1,-1-1-1,0 0 0,0 1 1,0-1-1,0 0 0,0 0 1,0 0-1,1 1 1,-1-1-1,0 0 0,1 0 1,-1 0-1,1 0 0,-1 0 1,1 0-1,-1 0 0,1 0 1,0 0-1,0-1 0,-1 1 1,1-1-1,-1-6 12,1-1-1,0 1 1,0 0-1,1 0 1,0 0-1,0-1 1,3-7 0,4-8-14,1 1 0,0 1 0,2-1 0,0 1 0,25-33 0,85-95 4,87-54-3,-73 77-37,-128 121 1,-3 3 18,0-1-1,-1 1 1,1-1 0,0 0 0,-1 0 0,0 0-1,0 0 1,0 0 0,-1-1 0,3-5 0,-23 24-99,12-7 150,0-1 1,1 1-1,0 1 1,0-1-1,1 1 1,0 0-1,1 0 1,-1 0-1,1 0 1,1 0-1,0 1 1,0-1-1,0 1 1,1 0-1,1 0 1,-1-1-1,2 1 1,1 16-1,-2-22-38,1 0 0,0 0 0,-1-1 0,1 1 0,0 0 0,0 0 0,1-1 0,-1 1 0,1-1 0,-1 1 0,1-1 0,0 1 0,0-1 0,0 0 0,0 0 0,0 0 0,0 0 0,1 0 0,-1-1 0,0 1 0,5 1 0,-5-2 0,0 0 0,-1-1 0,1 1 0,0-1 0,0 1 0,-1-1 0,1 0 0,0 0 0,0 0 0,-1 0 0,1 0 0,0 0 0,0 0 0,0-1 0,-1 1 0,1 0 0,0-1 0,-1 0 0,1 1 0,0-1 0,-1 0 0,1 0 0,-1 0 0,1 0 0,-1 0 0,0 0 0,1 0 0,-1-1 0,0 1 0,0 0 0,0-1 0,0 1 0,0-1 0,0 1 0,1-4 0,5-7 0,0 1 0,1 0 0,0 0 0,0 1 0,1 0 0,0 1 0,1 0 0,0 0 0,1 1 0,0 0 0,13-7 0,-12 7 0,-1 1 0,1 0 0,0 1 0,0 0 0,1 1 0,-1 1 0,1-1 0,0 2 0,1 0 0,-1 1 0,16-1 0,-27 3 0,0 0 0,-1 0 0,1 1 0,0-1 0,0 0 0,-1 1 0,1 0 0,0-1 0,-1 1 0,1 0 0,0 0 0,-1 0 0,1 0 0,-1 0 0,0 0 0,1 0 0,-1 1 0,0-1 0,0 0 0,1 1 0,-1-1 0,0 1 0,-1 0 0,1-1 0,0 1 0,0-1 0,-1 1 0,1 0 0,-1 0 0,1-1 0,-1 1 0,0 0 0,0 0 0,0 0 0,0-1 0,0 1 0,0 0 0,0 0 0,-1 3 0,0 3 0,0 0 0,0 0 0,-1-1 0,0 1 0,-1-1 0,1 1 0,-1-1 0,-5 9 0,-35 50 0,43-66 0,0 1 0,0-1 0,0 0 0,0 1 0,1-1 0,-1 0 0,0 0 0,0 1 0,1-1 0,-1 0 0,0 0 0,0 0 0,1 1 0,-1-1 0,0 0 0,1 0 0,-1 0 0,0 0 0,1 0 0,-1 1 0,0-1 0,1 0 0,-1 0 0,0 0 0,1 0 0,-1 0 0,0 0 0,1 0 0,-1 0 0,0 0 0,1-1 0,-1 1 0,0 0 0,1 0 0,-1 0 0,0 0 0,0 0 0,1 0 0,-1-1 0,0 1 0,1 0 0,-1-1 0,13-6 0,-1 0 0,0-1 0,-1 0 0,0-1 0,0-1 0,15-17 0,-20 22 0,-1-1 0,0 0 0,-1-1 0,1 1 0,-1-1 0,0 0 0,-1 0 0,0 0 0,0 0 0,-1-1 0,1 1 0,-2-1 0,3-13 0,-4 20 0,0 1 0,0-1 0,0 1 0,1 0 0,-1-1 0,0 1 0,0-1 0,0 1 0,0-1 0,0 1 0,0 0 0,0-1 0,0 1 0,0-1 0,0 1 0,0-1 0,0 1 0,-1 0 0,1-1 0,0 1 0,0-1 0,0 1 0,-1 0 0,1-1 0,0 1 0,0 0 0,-1-1 0,1 1 0,0 0 0,0-1 0,-1 1 0,1 0 0,0 0 0,-1-1 0,1 1 0,-1 0 0,1 0 0,0 0 0,-1 0 0,1-1 0,-1 1 0,1 0 0,0 0 0,-1 0 0,1 0 0,-1 0 0,1 0 0,-1 0 0,1 0 0,0 0 0,-1 0 0,1 0 0,-1 0 0,1 1 0,0-1 0,-1 0 0,1 0 0,-1 0 0,1 1 0,-18 17 0,16-14 0,0-1 0,1 1 0,0 0 0,0 0 0,0-1 0,0 1 0,1 0 0,-1 0 0,1 0 0,0-1 0,0 1 0,0 0 0,1 4 0,0-6 0,0 0 0,-1-1 0,1 1 0,0 0 0,0 0 0,0-1 0,0 1 0,0-1 0,0 1 0,1-1 0,-1 1 0,0-1 0,1 0 0,-1 0 0,1 0 0,-1 1 0,1-1 0,0-1 0,0 1 0,-1 0 0,1 0 0,0-1 0,0 1 0,0-1 0,0 1 0,-1-1 0,4 0 0,5 2 0,1-1 0,-1-1 0,1 1 0,-1-2 0,1 1 0,-1-2 0,0 1 0,0-1 0,1-1 0,-1 0 0,-1 0 0,1-1 0,0 0 0,-1-1 0,0 0 0,0-1 0,0 0 0,-1 0 0,0 0 0,0-1 0,-1-1 0,1 1 0,-2-1 0,1 0 0,6-11 0,-12 17 0,0 1 0,0 0 0,0-1 0,-1 0 0,1 1 0,0-1 0,-1 1 0,1-1 0,-1 0 0,0 0 0,1 1 0,-1-1 0,0 0 0,0 1 0,0-3 0,-1 4 0,1-1 0,0 1 0,-1 0 0,1-1 0,0 1 0,-1 0 0,1-1 0,-1 1 0,1 0 0,0 0 0,-1 0 0,1-1 0,-1 1 0,1 0 0,-1 0 0,1 0 0,-1 0 0,1 0 0,-1 0 0,1 0 0,0 0 0,-1 0 0,1 0 0,-1 0 0,1 0 0,-1 0 0,1 0 0,-1 1 0,1-1 0,-1 0 0,1 0 0,-1 1 0,-4 1 0,0 1 0,0-1 0,0 1 0,0 0 0,0 1 0,1-1 0,-7 7 0,5-4 0,0 0 0,1 1 0,0 0 0,0 0 0,0 0 0,1 0 0,0 1 0,1 0 0,-1 0 0,2 0 0,-1 0 0,1 0 0,0 0 0,-1 15 0,3-22 0,1 0 0,-1 0 0,1 0 0,0 1 0,-1-1 0,1 0 0,0 0 0,0-1 0,0 1 0,0 0 0,-1 0 0,1 0 0,0 0 0,0-1 0,1 1 0,-1-1 0,0 1 0,0 0 0,0-1 0,0 0 0,0 1 0,1-1 0,-1 0 0,0 0 0,0 1 0,1-1 0,-1 0 0,0 0 0,0 0 0,2-1 0,41-3 0,-31 0 0,-1 0 0,0-1 0,15-9 0,-20 9 0,1 1 0,-1 0 0,0 0 0,1 1 0,0 0 0,0 1 0,0 0 0,0 0 0,0 0 0,1 1 0,12 0 0,-19 2 0,0 1 0,0 0 0,0 0 0,0 0 0,-1 0 0,1 0 0,-1 0 0,1 0 0,-1 0 0,0 0 0,1 1 0,-1-1 0,0 1 0,-1-1 0,1 1 0,1 4 0,-1-3 0,0 1 0,1-1 0,0 0 0,-1 0 0,2 0 0,-1-1 0,3 5 0,-4-6-175,1-1 0,-1 0 0,0 0 0,1 0-1,-1 0 1,1 0 0,-1 0 0,1 0 0,-1 0 0,1 0 0,0-1 0,-1 1 0,1 0-1,0-1 1,0 0 0,-1 1 0,1-1 0,0 0 0,0 0 0,0 0 0,-1 0 0,1 0 0,0-1-1,0 1 1,-1 0 0,1-1 0,0 0 0,0 1 0,-1-1 0,1 0 0,-1 0 0,1 0-1,1-1 1,-1 0-418,1 0-1,-1 0 0,0-1 1,0 1-1,0-1 0,-1 0 1,1 1-1,-1-1 0,1 0 1,-1 0-1,0 0 0,0 0 1,0 0-1,-1 0 0,1 0 1,-1 0-1,1-6 0,-1-16-11081</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14.258"/>
    </inkml:context>
    <inkml:brush xml:id="br0">
      <inkml:brushProperty name="width" value="0.025" units="cm"/>
      <inkml:brushProperty name="height" value="0.025" units="cm"/>
    </inkml:brush>
  </inkml:definitions>
  <inkml:trace contextRef="#ctx0" brushRef="#br0">22 8 14894,'-9'-8'3459,"4"8"-352,2 0-1153,3 10-1602,0 6-352,0 1-1665,-4 2-4421</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14.849"/>
    </inkml:context>
    <inkml:brush xml:id="br0">
      <inkml:brushProperty name="width" value="0.025" units="cm"/>
      <inkml:brushProperty name="height" value="0.025" units="cm"/>
    </inkml:brush>
  </inkml:definitions>
  <inkml:trace contextRef="#ctx0" brushRef="#br0">136 81 14061,'0'-10'1917,"1"-4"-1222,0 10-367,0-1 0,-1 0 0,0 0 0,0 1-1,0-1 1,-1 0 0,1 1 0,-3-9 0,3 12-279,0 1-1,0 0 1,0 0 0,0-1-1,0 1 1,0 0 0,-1-1-1,1 1 1,0 0 0,0 0-1,0-1 1,0 1 0,0 0-1,-1 0 1,1 0 0,0-1-1,0 1 1,0 0 0,-1 0 0,1 0-1,0-1 1,0 1 0,-1 0-1,1 0 1,0 0 0,0 0-1,-1 0 1,1-1 0,0 1-1,0 0 1,-1 0 0,1 0-1,0 0 1,-1 0 0,1 0-1,0 0 1,-1 0 0,1 0 0,0 0-1,0 0 1,-1 0 0,1 1-1,0-1 1,-1 0 0,1 0-1,0 0 1,0 0 0,-1 0-1,1 1 1,0-1 0,0 0-1,0 0 1,-1 0 0,1 1-1,-12 13 948,0 13-109,1 1 1,2 0-1,0 1 1,2 0-1,-3 31 1,1-15 102,-8 45 62,5 0-1,-3 146 1,18-218-1052,4-17 0,-6-3 0,0 0 0,1 1 0,-1-1 0,0 0 0,0 0 0,0 0 0,0 1 0,0-1 0,0 0 0,-1-1 0,1-2 0,6-34 0,-3 1 0,-1 0 0,-2-1 0,-1 0 0,-3 1 0,-12-69 0,16 112 0,1 1 0,-1-1 0,1 1 0,-1-1 0,2 0 0,-1 0 0,0 0 0,1 0 0,0-1 0,0 1 0,1-1 0,-1 1 0,1-1 0,0 0 0,0 0 0,0-1 0,0 1 0,1-1 0,0 0 0,-1 0 0,1-1 0,0 1 0,0-1 0,1 0 0,-1-1 0,0 1 0,1-1 0,10 1 0,-3-1 0,1-2 0,-1 0 0,1-1 0,-1 0 0,0-1 0,0 0 0,0-1 0,0 0 0,-1-1 0,1-1 0,-1 0 0,15-11 0,24-9 0,-48 24 0,0 0 0,0 1 0,0 0 0,0-1 0,0 1 0,0 0 0,0 1 0,0-1 0,0 0 0,1 1 0,-1 0 0,0 0 0,0 0 0,0 0 0,1 0 0,-1 1 0,0-1 0,0 1 0,4 1 0,-1 2 0,-1 0 0,1-1 0,-1 2 0,0-1 0,-1 1 0,1 0 0,-1 0 0,5 7 0,-7-9-46,1 0 0,0-1-1,-1 1 1,1 0 0,0-1 0,0 0 0,1 0-1,-1 0 1,0 0 0,1 0 0,-1-1 0,1 1-1,0-1 1,-1 0 0,1 0 0,0-1 0,0 1-1,-1-1 1,1 0 0,5 0 0,7-1-541,-1-1 0,0-1-1,29-9 1,-30 8-78,0 0 0,0 1 0,22-2 0,-1 5-9606,-21 0 3523</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55.828"/>
    </inkml:context>
    <inkml:brush xml:id="br0">
      <inkml:brushProperty name="width" value="0.025" units="cm"/>
      <inkml:brushProperty name="height" value="0.025" units="cm"/>
    </inkml:brush>
  </inkml:definitions>
  <inkml:trace contextRef="#ctx0" brushRef="#br0">299 6 13068,'-11'-2'8750,"-3"1"-7551,-1-1 0,0 2 0,-24 1 0,33 0-1069,0 0-1,0 0 1,0 1-1,1 0 1,-1 0-1,0 0 1,1 0-1,-1 1 1,1 0-1,0 0 1,0 1-1,0-1 0,-8 9 1,0 2-93,1 1 1,1 0-1,0 1 0,1 0 1,0 1-1,1 0 0,1 0 1,1 1-1,1 0 1,0 1-1,1-1 0,1 1 1,-2 30-1,5-46-25,1 0 0,0 0 0,0 1 0,0-1 0,0 0 0,1 0 0,-1 1 0,1-1 0,-1 0 0,1 0 0,0 0 0,1 0 0,-1 0 0,0 0 0,1 0 0,0 0 0,0 0 0,0-1 0,0 1 0,0-1 0,0 1 0,3 1 0,-1-1 34,1-1 0,-1 0 0,1 0 0,0 0-1,0-1 1,-1 0 0,1 0 0,0 0 0,0 0 0,0-1 0,0 0 0,0 0-1,10-1 1,-3-1 51,0-1-1,0 1 0,-1-2 1,1 0-1,-1 0 0,0-1 1,-1 0-1,1-1 0,-1 0 1,0-1-1,0 0 0,-1-1 1,0 0-1,0 0 0,-1-1 0,11-14 1,-11 13-23,-1 0 0,0 0 0,-1 0 1,0-1-1,-1 0 0,0 0 0,-1 0 0,0-1 0,-1 0 1,0 0-1,0 0 0,-2 0 0,1 0 0,-2 0 1,0 0-1,-1-16 0,1 26-79,0 1-1,-1-1 1,1 0-1,0 0 1,-1 0-1,1 1 1,-1-1-1,0 0 1,1 0-1,-1 1 1,0-1-1,0 1 1,0-1 0,-1 1-1,1-1 1,0 1-1,0-1 1,-1 1-1,1 0 1,-1 0-1,1 0 1,-1 0-1,1 0 1,-1 0 0,0 0-1,1 0 1,-1 1-1,0-1 1,0 1-1,0-1 1,1 1-1,-1 0 1,0 0-1,0 0 1,0 0-1,0 0 1,0 0 0,1 0-1,-1 0 1,0 1-1,0-1 1,0 1-1,-2 0 1,-2 1-103,1 1 0,-1-1-1,0 1 1,0 0 0,1 0 0,0 0 0,-1 1 0,1 0 0,1 0 0,-1 0 0,-7 9 0,-24 53-8135,23-35 1239</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15.235"/>
    </inkml:context>
    <inkml:brush xml:id="br0">
      <inkml:brushProperty name="width" value="0.025" units="cm"/>
      <inkml:brushProperty name="height" value="0.025" units="cm"/>
    </inkml:brush>
  </inkml:definitions>
  <inkml:trace contextRef="#ctx0" brushRef="#br0">102 12 9513,'0'0'11712,"-7"-4"-11722,6 3 32,-1 0 0,1 0 0,-1 1 0,0-1 0,0 0 0,1 1 0,-1-1 0,0 1 0,0-1 0,0 1 0,0 0 0,0 0 0,1 0 0,-1 0 0,0 0 1,0 0-1,0 1 0,0-1 0,0 0 0,1 1 0,-1 0 0,-2 0 0,0 2 187,0 0-1,1 0 1,-1 1 0,1-1 0,-1 1-1,1 0 1,0 0 0,1 0-1,-6 8 1,6-9-174,1 1-1,-1-1 1,0 0 0,1 0-1,0 1 1,0-1-1,0 1 1,0-1-1,0 1 1,1-1 0,0 1-1,-1 4 1,2-6-117,-1-1 0,1 0 0,-1 1 0,1-1 0,-1 0 0,1 0 0,0 1 0,0-1 0,-1 0 0,1 0 0,0 0 0,0 0 0,0 0 0,0 0 0,0 0 0,0 0 0,1-1 0,-1 1 0,0 0 0,0-1 0,1 1 0,-1 0 0,0-1 0,1 0 0,-1 1 0,0-1 0,1 0 0,-1 0 0,1 0 0,-1 0 0,1 0 0,-1 0 0,2 0 0,7 0-1167,0 0 0,0 0-1,-1-1 1,1-1 0,14-3 0,16-12-5456</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15.608"/>
    </inkml:context>
    <inkml:brush xml:id="br0">
      <inkml:brushProperty name="width" value="0.025" units="cm"/>
      <inkml:brushProperty name="height" value="0.025" units="cm"/>
    </inkml:brush>
  </inkml:definitions>
  <inkml:trace contextRef="#ctx0" brushRef="#br0">124 0 673,'0'0'26686,"-9"14"-25837,3-3-650,-2 0 21,2 1 1,-1 0-1,2 0 0,-1 0 0,2 1 0,-6 19 0,-12 55 600,11-51-320,2 0 0,1 1-1,-4 74 1,11-111-500,1 0 0,0 0 0,0 0 0,0 1 0,0-1 0,0 0 0,0 0 0,0 1 0,0-1 0,1 0 0,-1 0 0,0 0 0,0 1 0,0-1 0,0 0 0,0 0 0,0 0 0,0 1 0,0-1 0,1 0 0,-1 0 0,0 0 0,0 0 0,0 1 0,0-1 0,1 0 0,-1 0 0,0 0 0,0 0 0,0 0 0,1 0 0,-1 0 0,0 1 0,0-1 0,0 0 0,1 0 0,-1 0 0,0 0 0,0 0 0,0 0 0,1 0 0,-1 0 0,0 0 0,0 0 0,1 0 0,-1 0 0,0 0 0,0-1 0,0 1 0,1 0 0,-1 0 0,0 0 0,0 0 0,0 0 0,1 0 0,-1 0 0,0-1 0,0 1 0,0 0 0,12-11 0,-7 2 0,-1-1 0,-1 1 0,1-1 0,-2 0 0,1 1 0,-1-1 0,1-17 0,-3-71 0,0 96 0,0 0 0,0 0 0,-1 0 0,1 0 0,-1 0 0,1 0 0,-1 0 0,0 0 0,1 1 0,-1-1 0,0 0 0,0 1 0,0-1 0,-1 0 0,1 1 0,-2-3 0,-8 4 0,5 18 0,5-14 0,0-1 0,1 1 0,0 0 0,-1-1 0,1 1 0,1 0 0,-1-1 0,1 1 0,-1 0 0,1-1 0,0 1 0,0-1 0,0 1 0,1-1 0,-1 0 0,1 1 0,0-1 0,0 0 0,4 4 0,-3-4 0,1-1 0,0 0 0,0 1 0,0-2 0,0 1 0,0 0 0,0-1 0,0 0 0,0 0 0,0 0 0,1-1 0,-1 1 0,0-1 0,1 0 0,-1 0 0,9-2 0,-7 1 0,1 0 0,-1 0 0,0-1 0,0 0 0,1 0 0,-2-1 0,1 0 0,0 0 0,0 0 0,-1-1 0,0 1 0,8-8 0,4-5 0,0-2 0,15-20 0,-11 13 0,-21 25 0,1-1 0,-1 0 0,1 0 0,0 0 0,-1 1 0,1-1 0,0 0 0,0 1 0,-1-1 0,1 0 0,0 1 0,0-1 0,0 1 0,0-1 0,0 1 0,0 0 0,0-1 0,0 1 0,0 0 0,1-1 0,-2 2 0,1-1 0,-1 0 0,1 1 0,-1-1 0,1 1 0,-1-1 0,0 1 0,1-1 0,-1 1 0,1-1 0,-1 1 0,0-1 0,0 1 0,1-1 0,-1 1 0,0-1 0,0 1 0,0 0 0,1-1 0,-1 1 0,0-1 0,0 1 0,0 1 0,-2 49 0,1-44 0,-9 48 0,7-44 0,1 0 0,0 1 0,0-1 0,1 1 0,1-1 0,1 24 0,0-35-8,-1 0 0,0 0 0,0 1 0,0-1 0,1 0 0,-1 0 0,0 1 0,0-1 0,1 0 0,-1 0 0,0 0 0,1 0 0,-1 0 0,0 1 0,1-1 0,-1 0 0,0 0 0,1 0 0,-1 0 0,0 0 0,0 0 1,1 0-1,-1 0 0,0 0 0,1 0 0,-1 0 0,0 0 0,1 0 0,-1-1 0,0 1 0,1 0 0,-1 0 0,0 0 0,1 0 0,-1-1 0,0 1 0,0 0 0,1 0 0,-1 0 0,0-1 0,0 1 0,1 0 0,12-11-1608,-8 4-250,-1 0-1,0-1 1,0 0 0,5-13-1,3-15-6316</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15.966"/>
    </inkml:context>
    <inkml:brush xml:id="br0">
      <inkml:brushProperty name="width" value="0.025" units="cm"/>
      <inkml:brushProperty name="height" value="0.025" units="cm"/>
    </inkml:brush>
  </inkml:definitions>
  <inkml:trace contextRef="#ctx0" brushRef="#br0">46 0 19058,'0'0'2787,"-40"49"-1890,35-31-801,5 0-545,0-3-1857,5 3-2819,10-4-7911</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16.309"/>
    </inkml:context>
    <inkml:brush xml:id="br0">
      <inkml:brushProperty name="width" value="0.025" units="cm"/>
      <inkml:brushProperty name="height" value="0.025" units="cm"/>
    </inkml:brush>
  </inkml:definitions>
  <inkml:trace contextRef="#ctx0" brushRef="#br0">67 0 14382,'0'0'12315,"-8"11"-11802,-4 3-251,3-5 65,1 1 1,0 0 0,1 0-1,-7 13 1,17-18 246,10-5-425,12-6-119,18-10-193,-24 8-17,1 1-1,0 1 1,-1 1-1,2 0 1,-1 1-1,0 2 1,39-1-1,-58 3 195,0 0 1,1 0-1,-1 0 0,0 0 1,0 0-1,0 0 1,0 1-1,0-1 0,0 0 1,0 1-1,0-1 0,-1 1 1,1-1-1,0 1 0,0-1 1,0 1-1,0 0 1,0-1-1,-1 1 0,1 0 1,0 0-1,-1 0 0,1-1 1,-1 1-1,1 0 0,-1 0 1,1 0-1,-1 0 0,1 0 1,-1 2-1,-1 34 775,0-35-703,1 1 1,-1 0-1,1 0 0,0-1 1,0 1-1,0 0 1,0 0-1,0-1 1,0 1-1,1 0 1,-1 0-1,1-1 1,0 1-1,1 3 0,3-5 40,-1 1 0,1-1 0,0 0 0,0 0 0,0 0 0,0-1 0,0 0 0,0 0 0,0 0 0,0 0 0,5-2 0,5 1 55,25 1-3082,51 0-11868,-85 0 6110</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16.685"/>
    </inkml:context>
    <inkml:brush xml:id="br0">
      <inkml:brushProperty name="width" value="0.025" units="cm"/>
      <inkml:brushProperty name="height" value="0.025" units="cm"/>
    </inkml:brush>
  </inkml:definitions>
  <inkml:trace contextRef="#ctx0" brushRef="#br0">225 23 14286,'0'0'12337,"-9"-5"-9764,2 2-2452,0 0 0,0 1 0,0-1 0,0 1 0,-1 1 0,1 0 0,-1 0 0,1 0 1,-1 1-1,1 0 0,-1 0 0,1 1 0,-1 0 0,1 0 0,-1 1 0,1 0 0,0 0 0,-11 5 0,12-4-116,-33 17-8,38-20 1,-1 1 0,1 0 1,0-1-1,0 1 1,-1 0-1,1 0 0,0 0 1,0 0-1,0 0 1,0 0-1,0 0 0,0 1 1,1-1-1,-1 0 1,0 1-1,1-1 0,-1 0 1,0 1-1,1-1 1,0 0-1,-1 1 0,1-1 1,0 3-1,2-2-29,0-1 1,0 0-1,0 1 1,1-1-1,-1 0 0,1 0 1,-1-1-1,1 1 1,-1 0-1,1-1 0,-1 1 1,1-1-1,-1 0 0,5 0 1,1 1-216,23 3-651,59 11-2367,-84-13 3012,1 0 0,-1 0 0,1 1 0,-1-1 0,0 1-1,0 1 1,-1-1 0,1 1 0,-1 0 0,10 9 0,-14-11 363,1-1 0,-1 1 1,0 0-1,0 0 0,0-1 0,0 1 1,-1 0-1,1 0 0,0 0 0,-1 0 1,1 0-1,-1 0 0,0 0 0,0 0 0,1 0 1,-1 0-1,-1 0 0,1 0 0,0 0 1,0 1-1,-1-1 0,1 0 0,-1-1 1,0 1-1,0 0 0,1 0 0,-1 0 1,0 0-1,-1-1 0,1 1 0,0 0 1,0-1-1,-1 1 0,1-1 0,-1 1 0,1-1 1,-1 0-1,0 0 0,-1 2 0,-6 3 639,0 1 0,-1-1-1,1 0 1,-1-1-1,-19 7 1,22-9-1071,0-1-1,-1 0 1,1 0 0,0-1-1,-1 0 1,1 0 0,-1-1-1,-8 0 1,14 0 170,0-1 1,1 1-1,-1-1 0,1 1 1,-1-1-1,1 1 0,-1-1 1,1 0-1,-1 0 0,1 0 1,-1 0-1,1 0 0,0 0 1,0 0-1,-1 0 1,1 0-1,0-1 0,0 1 1,0 0-1,1-1 0,-1 1 1,0-1-1,0 1 0,1-1 1,-1 1-1,1-1 0,-1 0 1,1 1-1,0-1 0,0 0 1,-1 1-1,1-1 1,0 0-1,1 1 0,-1-1 1,0 0-1,0 1 0,1-1 1,-1 1-1,1-1 0,0-1 1,7-23-7543</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17.028"/>
    </inkml:context>
    <inkml:brush xml:id="br0">
      <inkml:brushProperty name="width" value="0.025" units="cm"/>
      <inkml:brushProperty name="height" value="0.025" units="cm"/>
    </inkml:brush>
  </inkml:definitions>
  <inkml:trace contextRef="#ctx0" brushRef="#br0">93 1 25816,'0'0'6951,"-16"69"-6951,5-40 0,9 3 0,2 0 0,0-1 0,0 4 0,-3-2-1794,-4-3-5573,-1-2-9641</inkml:trace>
  <inkml:trace contextRef="#ctx0" brushRef="#br0" timeOffset="1">7 605 20339,'0'0'9898,"-7"48"-7368,7-36-2530,6-3 0,5-6 0,-1-3-2338</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37:22.670"/>
    </inkml:context>
    <inkml:brush xml:id="br0">
      <inkml:brushProperty name="width" value="0.025" units="cm"/>
      <inkml:brushProperty name="height" value="0.025" units="cm"/>
    </inkml:brush>
  </inkml:definitions>
  <inkml:trace contextRef="#ctx0" brushRef="#br0">1 112 5477,'0'0'8937,"7"-6"-8158,-4 3-716,-1 0 2,0 1 0,0-1 0,1 1 0,-1 0 0,1 0 0,-1 0 1,1 0-1,0 1 0,0-1 0,0 1 0,0 0 0,0-1 0,0 1 0,0 1 0,1-1 0,-1 0 0,0 1 0,0-1 1,1 1-1,-1 0 0,5 1 0,48 2 381,109-7 0,-116 0-131,0 2 0,0 3-1,58 7 1,-20 2-272,138-2 1,-71-6-3,638-8 391,-537-2-58,642 7 664,-417 4-426,3691 2-447,-4077-5-168,719-13-100,34-21 106,133-7 10,207 42 13,-1117 1-84,604 6-773,-110-3 1416,-506-3-1042,76-1-1277,-46-9-4237,-35-5-4621</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44:56.840"/>
    </inkml:context>
    <inkml:brush xml:id="br0">
      <inkml:brushProperty name="width" value="0.025" units="cm"/>
      <inkml:brushProperty name="height" value="0.025" units="cm"/>
    </inkml:brush>
  </inkml:definitions>
  <inkml:trace contextRef="#ctx0" brushRef="#br0">1 99 9001,'179'-8'3528,"205"-36"0,30-3-2678,543 60-602,-719-1-197,646-10 1153,-395-9-284,-206 8 949,-283 14-2380,0-14 379,0-1 1,0 0-1,0 1 1,-1-1-1,1 0 0,0 1 1,0-1-1,0 0 0,-1 0 1,1 1-1,0-1 0,0 0 1,-1 0-1,1 1 1,0-1-1,0 0 0,-1 0 1,1 1-1,0-1 0,-1 0 1,1 0-1,0 0 0,-1 0 1,1 0-1,0 0 1,-1 1-1,1-1 0,0 0 1,-1 0-1,1 0 0,0 0 1,-1 0-1,1 0 1,-1-1-1,1 1 0,-1 0 1,-5-2-6622</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44:58.324"/>
    </inkml:context>
    <inkml:brush xml:id="br0">
      <inkml:brushProperty name="width" value="0.025" units="cm"/>
      <inkml:brushProperty name="height" value="0.025" units="cm"/>
    </inkml:brush>
  </inkml:definitions>
  <inkml:trace contextRef="#ctx0" brushRef="#br0">1 12 8104,'0'0'5840,"10"0"-4644,278-6 3235,23 0-3892,1539 62 435,-1836-56-966,38 3 57,29 1 1464,141-9 0,-189-4-1025,-30 3-365,-20 1-339,8 3-189,-48-8-3253,20 0-2320,-1-6-5788</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45:00.167"/>
    </inkml:context>
    <inkml:brush xml:id="br0">
      <inkml:brushProperty name="width" value="0.025" units="cm"/>
      <inkml:brushProperty name="height" value="0.025" units="cm"/>
    </inkml:brush>
  </inkml:definitions>
  <inkml:trace contextRef="#ctx0" brushRef="#br0">450 59 7399,'-7'-7'550,"0"2"1,-1-1-1,0 1 0,0 0 1,0 0-1,0 1 0,-1 0 0,1 0 1,-1 1-1,0 1 0,-10-3 1,8 4-241,-1-1 0,1 2 0,-1-1 0,1 2 0,-1-1 0,1 2-1,-1-1 1,-14 6 0,12-3-199,1 0-1,0 1 0,0 1 0,1 0 1,-1 1-1,1 0 0,1 1 0,0 0 1,0 1-1,0 1 0,1-1 0,1 1 1,-1 1-1,2 0 0,-10 15 0,12-15-31,1 0 0,0 1-1,1-1 1,1 1 0,-1 0 0,2 0 0,0 1-1,0-1 1,1 0 0,1 1 0,0-1-1,0 1 1,2-1 0,-1 1 0,2-1-1,-1 0 1,7 16 0,-5-16-31,0-1 0,1 0 0,0-1 1,1 1-1,0-1 0,0 0 0,1-1 0,1 1 0,0-1 1,0-1-1,0 1 0,1-1 0,1-1 0,-1 0 0,1 0 1,0-1-1,0 0 0,14 5 0,-13-8 39,1 1 0,0-2-1,-1 0 1,1 0 0,0-1 0,0 0-1,0-1 1,0-1 0,0 0 0,0 0-1,0-1 1,-1-1 0,1 0 0,-1 0-1,1-1 1,-1-1 0,0 0 0,-1 0-1,16-11 1,-9 4 193,0 0 0,-1-1 0,-1-1 0,0 0 0,-1-2 0,0 1 0,-2-1 0,0-1 0,0 0 0,14-31 0,-21 36-154,-1 0 0,0 0 0,-1-1 0,0 1 0,-1-1 0,0-14 0,-1 22-92,-1-1-1,0 1 1,-1-1 0,0 1-1,1 0 1,-2-1-1,-2-8 1,3 12-40,0 0 1,0 0 0,0 0-1,0 0 1,0 0-1,0 1 1,-1-1-1,1 0 1,-1 1-1,1-1 1,-1 1-1,0 0 1,1-1-1,-1 1 1,0 0-1,0 0 1,0 0-1,0 0 1,-3-1-1,1 2-769,1 0-4171</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56.464"/>
    </inkml:context>
    <inkml:brush xml:id="br0">
      <inkml:brushProperty name="width" value="0.025" units="cm"/>
      <inkml:brushProperty name="height" value="0.025" units="cm"/>
    </inkml:brush>
  </inkml:definitions>
  <inkml:trace contextRef="#ctx0" brushRef="#br0">31 377 20211,'0'0'4212,"-4"10"-1623,-2 8-1881,1-1 1,0 1-1,2 0 0,0 0 0,-1 21 1,4-38-710,0 0 0,0 0 1,0 0-1,0 0 1,0 0-1,0 0 0,0 0 1,1 0-1,-1 0 0,0 0 1,1 0-1,-1 0 1,1 0-1,-1 0 0,1 0 1,-1 0-1,1 0 1,0 0-1,0-1 0,-1 1 1,1 0-1,0 0 1,0-1-1,0 1 0,0-1 1,0 1-1,-1-1 1,3 1-1,-1 0-13,1-1 1,-1 1-1,1-1 0,0 0 1,-1 0-1,1 0 0,-1 0 1,1-1-1,0 1 0,-1-1 1,4 0-1,2-2-26,0 0 1,-1 0-1,1-1 0,-1 0 1,0 0-1,13-10 0,-5-3 47,-1 0-1,0-1 0,-1 0 1,-1-1-1,18-41 0,-28 56-6,-11 59-91,7-47 99,0-1-1,1 1 0,-1-1 1,1 1-1,1 0 1,0 14-1,1-21-5,-1 1 0,1 0 0,-1-1 0,1 1 0,0-1 0,-1 1 0,1-1 0,0 1 0,0-1 0,0 0 0,0 0 0,0 1 0,1-1 0,-1 0 0,0 0-1,1 0 1,-1 0 0,0 0 0,1 0 0,-1-1 0,1 1 0,-1 0 0,1-1 0,0 1 0,-1-1 0,1 1 0,0-1 0,-1 0 0,1 0 0,0 0 0,-1 0 0,1 0 0,0 0 0,-1 0-1,1-1 1,0 1 0,-1 0 0,2-2 0,9 0 15,-1-1-1,0-1 1,0 0-1,0 0 1,-1-1 0,0-1-1,0 0 1,0 0-1,0-1 1,13-12-1,10-11 8,39-46 0,-45 45 2,-1 0 1,-2-2 0,-1-1 0,-2-1-1,-1 0 1,-2-2 0,17-49-1,-34 80-39,-3 8 15,-11 18 33,-15 35 32,9-11-8,3 1 1,-16 66-1,26-84 3,2 0 0,0 0 0,2 0 0,1 1 0,4 46 0,-2-71-52,0-1 1,-1 1-1,1-1 0,1 0 0,-1 1 1,0-1-1,0 0 0,1 0 1,0 0-1,-1 0 0,1 0 1,4 3-1,-6-4-25,0-1-1,0 0 1,1 1 0,-1-1 0,0 0-1,1 1 1,-1-1 0,0 0-1,1 1 1,-1-1 0,1 0 0,-1 1-1,0-1 1,1 0 0,-1 0-1,1 0 1,-1 0 0,1 1 0,-1-1-1,0 0 1,1 0 0,-1 0-1,1 0 1,-1 0 0,1 0 0,-1 0-1,1 0 1,-1 0 0,1 0-1,-1 0 1,1-1 0,-1 1 0,1 0-1,-1 0 1,0 0 0,1-1-1,-1 1 1,1 0 0,-1 0 0,0-1-1,1 1 1,-1 0 0,0-1-1,1 1 1,-1 0 0,0-1 0,1 1-1,-1-1 1,0 1 0,0 0-1,0-1 1,1 1 0,-1-1 0,0 1-1,0-1 1,0 1 0,0-1-1,0 1 1,0-1 0,0 1 0,0-1-1,0 1 1,0 0 0,0-2-1,0-11-445,-1 1 0,0-1 0,-1 0 0,0 1-1,-1 0 1,-1-1 0,0 1 0,0 0-1,-1 1 1,-11-19 0,-3-2 990,-2 1 0,-32-38 0,53 68-458,-1 1-1,1 0 0,0 0 1,-1-1-1,1 1 0,0 0 1,-1-1-1,1 1 0,0 0 1,0 0-1,-1-1 0,1 1 1,0-1-1,0 1 0,0 0 1,0-1-1,-1 1 0,1 0 1,0-1-1,0 1 0,0-1 1,0 1-1,0 0 0,0-1 0,0 1 1,0-1-1,0 1 0,0 0 1,0-1-1,0 1 0,0-1 1,1 1-1,-1 0 0,0-1 1,0 1-1,0-1 0,1 1 1,-1 0-1,0-1 0,0 1 1,1 0-1,-1 0 0,0-1 1,1 1-1,25-4 655,41 12-1732,-62-7 1034,78 4-7191,-42-5-2264</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45:00.897"/>
    </inkml:context>
    <inkml:brush xml:id="br0">
      <inkml:brushProperty name="width" value="0.025" units="cm"/>
      <inkml:brushProperty name="height" value="0.025" units="cm"/>
    </inkml:brush>
  </inkml:definitions>
  <inkml:trace contextRef="#ctx0" brushRef="#br0">464 52 11723,'0'0'1820,"-11"-8"-608,6 3-1132,0 1 0,-1 0 1,1 0-1,-1 0 0,0 1 0,0-1 0,0 2 0,-1-1 0,1 1 0,0 0 0,-1 0 0,0 0 0,1 1 0,-1 0 0,0 1 1,0-1-1,0 1 0,0 1 0,1-1 0,-1 1 0,0 0 0,1 1 0,-1 0 0,-8 3 0,-1 4-38,1 0 0,-1 1 0,2 1 0,-1 0 0,1 1 1,1 1-1,0 0 0,1 1 0,1 0 0,0 1 0,1 0 0,0 1 0,-8 18 0,1 2 192,1 0-1,2 2 1,2 0-1,-15 77 1,23-95-232,0 1 0,2-1 0,1 1 0,0 0 0,3 21 0,-2-38 33,1 0-1,-1 0 1,1 0 0,0 0-1,0 0 1,1-1-1,-1 1 1,1 0 0,-1-1-1,1 1 1,0-1 0,1 0-1,-1 1 1,1-1 0,-1 0-1,1-1 1,0 1 0,0 0-1,0-1 1,0 0 0,0 1-1,1-1 1,-1 0-1,1-1 1,0 1 0,-1-1-1,1 0 1,0 1 0,0-2-1,0 1 1,-1 0 0,1-1-1,6 0 1,3 0 207,0-1 1,1-1-1,-1-1 1,-1 1-1,1-2 1,0 0-1,-1 0 1,1-2-1,-1 1 1,-1-1-1,1-1 1,-1 0-1,19-17 1,7-7 293,-2-1-1,45-54 1,-47 47-295,50-74-1,-74 98-211,0 0-1,-1 0 0,-1-1 1,0 0-1,-2 0 1,1-1-1,-2 0 0,5-32 1,-9 48-44,1 0 0,-1 0-1,0-1 1,0 1 0,0 0 0,1 0 0,-1-1 0,-1 1 0,1 0 0,0 0 0,0-1-1,0 1 1,-1 0 0,1 0 0,0-1 0,-1 1 0,1 0 0,-1 0 0,0 0 0,1 0-1,-1 0 1,0 0 0,1 0 0,-1 0 0,0 0 0,0 0 0,0 0 0,0 1 0,0-1-1,0 0 1,0 0 0,0 1 0,0-1 0,-1 1 0,1-1 0,0 1 0,0 0 0,0-1-1,-1 1 1,1 0 0,0 0 0,0 0 0,-1 0 0,1 0 0,0 0 0,0 0 0,-1 0 0,1 1-1,0-1 1,0 0 0,-1 1 0,1-1 0,-2 2 0,-7 2-1078,0 0 1,0 0 0,0 2-1,-14 9 1,3-1-4748</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45:01.568"/>
    </inkml:context>
    <inkml:brush xml:id="br0">
      <inkml:brushProperty name="width" value="0.025" units="cm"/>
      <inkml:brushProperty name="height" value="0.025" units="cm"/>
    </inkml:brush>
  </inkml:definitions>
  <inkml:trace contextRef="#ctx0" brushRef="#br0">301 36 11018,'0'0'4357,"-12"-7"-2836,5 2-1280,5 3-180,-1-1 0,0 1 0,0 0 1,0 0-1,0 0 0,0 1 0,0-1 1,0 1-1,0-1 0,-1 1 1,1 0-1,0 0 0,-1 1 0,1-1 1,-1 1-1,1 0 0,-1 0 0,0 0 1,1 0-1,-1 0 0,1 1 1,0 0-1,-1-1 0,-3 3 0,-6 5 158,0 1 0,1 0 0,0 1 0,0 0 0,2 1 0,-1 1 0,1-1 0,1 1 0,0 1 0,0 0 0,2 0 0,0 1 0,-9 22 0,6-10 62,1 0-1,2 0 0,1 1 1,0 0-1,2 0 1,-1 48-1,5-67-243,0-1 0,0 0 0,1 1 0,0-1 0,1 0 0,-1 0-1,1 0 1,0 0 0,1 0 0,0 0 0,0-1 0,0 1 0,1-1 0,0 0 0,8 10 0,-6-10 28,0-1 1,1 0 0,-1-1-1,1 0 1,0 0-1,0 0 1,0-1 0,0 0-1,1 0 1,-1 0-1,1-1 1,0-1 0,-1 1-1,14 0 1,5-1 163,-1-1 1,0-2-1,1 0 0,-1-1 1,0-2-1,0 0 0,-1-2 0,0-1 1,37-16-1,-35 11-105,1 0 0,-2-2-1,0-1 1,0-1 0,-2 0 0,0-2-1,39-43 1,-53 51-73,0-1-1,0 0 1,-1 0 0,8-18-1,-13 24-79,-1 0-1,0 0 1,0 0 0,0 0-1,-1 0 1,0 0 0,0 0 0,-1 0-1,1 0 1,-1-1 0,-1 1-1,0-8 1,0 12-121,1-1 0,-1 1 0,0 0 0,0-1 0,0 1 0,0 0 0,-1 0 0,1 0 0,-1-1 0,1 2 0,-1-1 0,0 0 0,0 0 0,1 0 0,-1 1 0,0-1 0,-1 1-1,1 0 1,0-1 0,0 1 0,-1 0 0,1 0 0,0 0 0,-5 0 0,-5-2-1604,1 1 0,-1 1-1,-23-1 1,24 2-215,-63 0-13721</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45:02.182"/>
    </inkml:context>
    <inkml:brush xml:id="br0">
      <inkml:brushProperty name="width" value="0.025" units="cm"/>
      <inkml:brushProperty name="height" value="0.025" units="cm"/>
    </inkml:brush>
  </inkml:definitions>
  <inkml:trace contextRef="#ctx0" brushRef="#br0">62 107 9833,'0'0'2130,"-9"0"-197,-44 0 1585,92-2 2190,42-8-4197,-28 3-573,-27 4-768,392-55-522,-377 47-2536,-12-4-1868</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45:11.053"/>
    </inkml:context>
    <inkml:brush xml:id="br0">
      <inkml:brushProperty name="width" value="0.025" units="cm"/>
      <inkml:brushProperty name="height" value="0.025" units="cm"/>
    </inkml:brush>
  </inkml:definitions>
  <inkml:trace contextRef="#ctx0" brushRef="#br0">2319 156 3716,'11'-4'2150,"-10"2"-1338,0 1 0,0 0 0,0-1 0,0 1-1,0-1 1,-1 1 0,1-1 0,-1 0 0,1 1 0,-1-1-1,1 0 1,-1 1 0,0-1 0,0-3 0,-43 5 159,16 1-500,0-2 0,0-1-1,0-1 1,0-1 0,-38-11-1,13 1 258,0 3-1,-70-7 0,-7 0 75,45 3-701,0 3 0,-1 4-1,0 4 1,0 3-1,-164 21 1,124 0-91,-245 50 17,263-47-31,-62 18-13,147-33 15,1 0 0,0 1 0,0 1 1,1 1-1,-32 23 0,18-10 6,20-14 3,0 0 0,1 0 1,-18 19-1,28-25-6,-1 0 1,1 1 0,-1 0 0,1 0-1,1 0 1,-1 0 0,1 0 0,0 1-1,0-1 1,0 0 0,1 1 0,0 0-1,0-1 1,0 9 0,0-9 1,1 0 1,1 0 0,-1 0 0,1 0-1,-1 0 1,1 0 0,1 0-1,-1 0 1,1 0 0,0 0-1,0 0 1,0-1 0,1 1-1,-1-1 1,1 1 0,6 5-1,-1-2 17,0-1 0,1 0 0,0 0 0,0-1 1,1 0-1,19 8 0,16 5 42,1-2 1,0-1 0,1-3-1,83 12 1,198 2 141,-218-20 10,77-2 101,-97-4-8,169 24 0,8 11-219,-225-33-67,-1-3 0,1-2-1,-1-1 1,59-12 0,-45 3 380,-1-3 0,-1-1-1,72-34 1,-98 37-279,-2-2 0,0 0 0,-1-1 0,0-2 0,-1 0 0,-2-1 0,0-2 0,24-28 0,-38 39-107,43-58 46,-47 63-47,0 0 0,0 0 1,-1 0-1,0-1 0,0 1 0,0-1 0,-1 1 0,0-1 0,0 0 1,0 1-1,0-13 0,-2 17-10,1-1-1,-1 0 1,0 1-1,1-1 1,-1 1 0,0-1-1,0 1 1,0 0 0,0-1-1,0 1 1,0 0 0,0 0-1,-1-1 1,1 1 0,0 0-1,-1 0 1,1 0 0,-1 1-1,1-1 1,-1 0 0,1 1-1,-1-1 1,1 1-1,-1-1 1,0 1 0,-2-1-1,-51-6-539,45 6 120,5 1-322,0 0 1,0-1 0,0 1 0,0-1 0,0-1-1,0 1 1,1-1 0,-1 0 0,-6-3-1,-11-13-8588</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45:23.724"/>
    </inkml:context>
    <inkml:brush xml:id="br0">
      <inkml:brushProperty name="width" value="0.025" units="cm"/>
      <inkml:brushProperty name="height" value="0.025" units="cm"/>
    </inkml:brush>
  </inkml:definitions>
  <inkml:trace contextRef="#ctx0" brushRef="#br0">1 1 3940,'0'0'1025</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45:25.125"/>
    </inkml:context>
    <inkml:brush xml:id="br0">
      <inkml:brushProperty name="width" value="0.025" units="cm"/>
      <inkml:brushProperty name="height" value="0.025" units="cm"/>
    </inkml:brush>
  </inkml:definitions>
  <inkml:trace contextRef="#ctx0" brushRef="#br0">2708 170 7815,'0'0'7805,"-9"-4"-6833,-16-5-313,-1 1 0,1 2 1,-1 0-1,-1 2 0,-31-1 0,-76 2 942,-181-9-41,-37-16-1128,-336-38 529,621 57-963,-102-1 0,132 11 0,0 2-1,1 1 1,-1 2-1,-49 14 1,-149 59-41,188-60 79,0 2-1,-80 51 1,119-67-21,0 1 0,1 0-1,0 0 1,0 1 0,0 0 0,0 0 0,1 0-1,1 1 1,-1 0 0,1 0 0,0 1-1,1-1 1,-5 13 0,7-15-11,1 1-1,0 0 1,0-1-1,0 1 1,1 0-1,-1 0 1,2 0-1,-1 0 1,1-1-1,0 1 1,0 0-1,1-1 1,0 1 0,0-1-1,1 1 1,0-1-1,0 0 1,0 0-1,7 8 1,3 5-9,0-2 1,2 0-1,0 0 0,1-1 1,1-1-1,0-1 1,1 0-1,1-2 0,0 0 1,33 15-1,-23-15-9,0-1 1,1-2-1,0-1 0,0-1 1,1-2-1,0-1 0,37 0 1,60-4-34,132-17 0,125-35-4,-95 11 78,-138 23 1,326-53-52,-422 58 73,0-2 0,-1-3 0,-1-1 0,0-4 0,-2-1 0,60-39 0,-99 54 54,-1 0 1,0-1-1,0 0 0,-1-1 1,0 0-1,10-15 0,-18 22-31,-1 1 0,0-1 0,0 1 0,0-1 0,0 0 0,-1 0 1,0 0-1,1 0 0,-1 0 0,-1 0 0,2-9 0,-2 11-24,-1-1 1,1 1-1,-1-1 0,1 0 1,-1 1-1,0-1 1,0 1-1,0 0 1,0-1-1,0 1 1,-1 0-1,1 0 1,-1-1-1,0 1 1,1 0-1,-1 1 0,0-1 1,0 0-1,0 0 1,-4-2-1,-7-3-69,-1 0-1,1 1 1,-1 0-1,0 1 0,0 1 1,-1 0-1,-20-3 1,14 3-1536,0-1 1,-32-12-1,16-2-3797</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45:27.654"/>
    </inkml:context>
    <inkml:brush xml:id="br0">
      <inkml:brushProperty name="width" value="0.025" units="cm"/>
      <inkml:brushProperty name="height" value="0.025" units="cm"/>
    </inkml:brush>
  </inkml:definitions>
  <inkml:trace contextRef="#ctx0" brushRef="#br0">0 0 5509,'0'0'13544,"9"9"-13064,65 60 19,-14-15 352,64 75 0,-106-108-610,-2 1 0,0 0 1,-2 2-1,0-1 1,-2 2-1,0 0 1,13 44-1,5 48 760,24 215 0,-51-302-638,-1 1-1,-1-1 1,-2 1-1,-1-1 1,-1 1-1,-14 53 1,11-65-271,0 0 1,-2 0-1,0-1 0,-1 0 1,-1 0-1,-1-1 0,0-1 1,-2 0-1,1 0 0,-2-2 1,-20 19-1,-62 39 850,74-58-582,1 1 0,1 0 0,0 2 0,1 0 0,-29 36 0,47-51-344,-1 0 1,1 0 0,0 1 0,-1-1 0,0 0-1,1 0 1,-1 0 0,0-1 0,0 1-1,0 0 1,-1-1 0,1 1 0,0-1 0,0 0-1,-1 0 1,1 0 0,-1 0 0,1 0-1,-1 0 1,-4 0 0,7-1-119,-1-1-1,1 1 1,-1-1 0,1 1-1,-1 0 1,1-1-1,-1 1 1,1-1 0,0 1-1,-1-1 1,1 1 0,0-1-1,-1 1 1,1-1 0,0 1-1,0-1 1,-1 0-1,1 1 1,0-1 0,0 1-1,0-1 1,0 0 0,0 1-1,0-1 1,0 1 0,0-1-1,0 0 1,0 1-1,0-1 1,0 1 0,1-1-1,-1 0 1,0 1 0,0-1-1,1 1 1,-1-1 0,0 1-1,1-1 1,0 0-1,10-24-5913,7 5-3390,-11 8 3075</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45:28.042"/>
    </inkml:context>
    <inkml:brush xml:id="br0">
      <inkml:brushProperty name="width" value="0.025" units="cm"/>
      <inkml:brushProperty name="height" value="0.025" units="cm"/>
    </inkml:brush>
  </inkml:definitions>
  <inkml:trace contextRef="#ctx0" brushRef="#br0">247 64 4612,'0'0'7720,"4"-10"-5307,11-28-48,-4 23 1331,-6 19-604,-4 20-586,-6-6-2207,-1 1 0,-1-2 1,0 1-1,-2-1 0,0 0 1,0-1-1,-20 25 0,10-13-24,-121 151 482,102-135-665,38-44-95,0 0 1,-1 0 0,1 0-1,0 0 1,0 0 0,-1 0-1,1 1 1,0-1 0,0 0-1,-1 0 1,1 0 0,0 0-1,0 1 1,0-1 0,-1 0-1,1 0 1,0 1 0,0-1 0,0 0-1,0 0 1,0 1 0,-1-1-1,1 0 1,0 0 0,0 1-1,0-1 1,0 0 0,0 1-1,0-1 1,0 0 0,0 0-1,0 1 1,0-1 0,0 0-1,0 1 1,0-1 0,0 0-1,1 0 1,-1 1 0,0-1-1,0 0 1,0 1 0,0-1-1,0 0 1,1 0 0,-1 0-1,0 1 1,20-4-147,38-21-370,-45 18 236,116-42-4135,-15 5-5423,-49 16-2357</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45:37.549"/>
    </inkml:context>
    <inkml:brush xml:id="br0">
      <inkml:brushProperty name="width" value="0.025" units="cm"/>
      <inkml:brushProperty name="height" value="0.025" units="cm"/>
    </inkml:brush>
  </inkml:definitions>
  <inkml:trace contextRef="#ctx0" brushRef="#br0">738 549 2338,'4'-9'1100,"0"0"-1162,8-20 234,1 2-1,1 0 0,1 0 0,2 1 0,1 1 0,0 1 1,27-26-1,-21 29-96,-2-1 1,0 0 0,-1-2-1,-2-1 1,23-35 0,-22 16 6263,-16 35-5259,-1 0 0,2 0 0,-1 1 0,1-1 0,1 1 0,-1 0 0,10-9 0,-61 64 2649,-25 31-2567,25-27-736,-71 86-110,-25 27-83,112-132-183,-2-2 0,-65 48 0,56-53-33,-1-2 1,-1-2-1,-49 17 0,49-22-2,0 2 0,2 2 0,-58 37 0,65-29-6,25-19-37,0-2 0,-1 1 1,-16 9-1,25-17-415,9-19-8803,-2 5 3443</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45:37.876"/>
    </inkml:context>
    <inkml:brush xml:id="br0">
      <inkml:brushProperty name="width" value="0.025" units="cm"/>
      <inkml:brushProperty name="height" value="0.025" units="cm"/>
    </inkml:brush>
  </inkml:definitions>
  <inkml:trace contextRef="#ctx0" brushRef="#br0">238 1 11339,'0'0'7847,"-8"0"-6902,3 1-849,1 0 1,-1 0-1,1 0 1,-1 1-1,1-1 0,0 1 1,0 0-1,0 0 1,0 1-1,0-1 0,-5 5 1,-42 45 582,36-35-514,0-2 177,1 1 1,1 1 0,0-1-1,1 2 1,1 0-1,-16 35 1,26-52-317,1 0 0,0 0 0,-1-1-1,1 1 1,0 0 0,0 0 0,0 0 0,0 0 0,0 0 0,0 0 0,0 0 0,0 0 0,0-1 0,0 1-1,1 0 1,-1 0 0,0 0 0,1 0 0,-1 0 0,0-1 0,1 1 0,-1 0 0,1 0 0,-1-1 0,1 1-1,0 0 1,-1-1 0,1 1 0,1 0 0,0 1 1,0-1 0,1 0-1,0 0 1,-1 0 0,1-1 0,-1 1 0,1 0-1,0-1 1,-1 0 0,4 0 0,69-7 147,-72 6-144,205-49-2110,-73 6-6608,-57 14-969</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57.213"/>
    </inkml:context>
    <inkml:brush xml:id="br0">
      <inkml:brushProperty name="width" value="0.025" units="cm"/>
      <inkml:brushProperty name="height" value="0.025" units="cm"/>
    </inkml:brush>
  </inkml:definitions>
  <inkml:trace contextRef="#ctx0" brushRef="#br0">156 0 2915,'0'0'16122,"-4"8"-14094,-24 45 606,3 1 1,-26 77-1,40-95-1983,1 1 0,1 1 0,2-1 0,-3 78-1,10-115-640,-1 1-1,1 0 0,0 0 0,0 0 0,0-1 0,0 1 0,0 0 0,0 0 0,0 0 0,0-1 0,1 1 0,-1 0 0,0 0 0,0 0 0,1-1 0,-1 1 0,0 0 0,1 0 0,-1-1 0,1 1 0,-1 0 0,1-1 0,-1 1 0,1-1 0,0 1 0,0 0 1,0-1-2,0 0 1,0 0 0,0 0-1,0-1 1,0 1 0,0 0-1,0 0 1,-1-1 0,1 1-1,0-1 1,0 1 0,0-1 0,0 1-1,-1-1 1,1 1 0,0-1-1,0 0 1,0 0 0,35-44 125,-34 42-133,95-153-1,-63 97 0,58-78 0,-87 131 0,0 0 0,1 0 0,0 0 0,0 1 0,8-6 0,-11 9 0,-1 1 0,1-1 0,0 1 0,-1 0 0,1-1 0,0 1 0,0 1 0,0-1 0,0 0 0,0 1 0,0-1 0,0 1 0,0 0 0,0 0 0,0 0 0,5 1 0,-7 0 0,0-1 0,0 1 0,-1 0 0,1-1 0,0 1 0,0 0 0,0-1 0,-1 1 0,1 0 0,0 0 0,-1 0 0,1 0 0,-1 0 0,1 0 0,-1 0 0,1 0 0,-1 0 0,0 0 0,1 0 0,-1 0 0,0 0 0,0 0 0,0 0 0,0 0 0,0 0 0,0 1 0,0-1 0,0 1 0,-8 34 0,0-25 0,0 1 0,0-1 0,-1-1 0,-1 0 0,0 0 0,0-1 0,0 0 0,-2-1 0,-11 8 0,0-2 0,-2 0 0,0-1 0,-38 13 0,113-45-2720,84-42-10105,-94 39 7166</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46:13.362"/>
    </inkml:context>
    <inkml:brush xml:id="br0">
      <inkml:brushProperty name="width" value="0.025" units="cm"/>
      <inkml:brushProperty name="height" value="0.025" units="cm"/>
    </inkml:brush>
  </inkml:definitions>
  <inkml:trace contextRef="#ctx0" brushRef="#br0">1 128 5669,'0'0'10795,"8"-1"-9706,260-1 3110,-47 2-3135,-76-6-496,436 3 994,-446 5-1229,0-6 0,181-28 0,223-5 707,-53 7-372,-419 27-4021,-79 1-2316,-1-7-6524</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46:16.062"/>
    </inkml:context>
    <inkml:brush xml:id="br0">
      <inkml:brushProperty name="width" value="0.025" units="cm"/>
      <inkml:brushProperty name="height" value="0.025" units="cm"/>
    </inkml:brush>
  </inkml:definitions>
  <inkml:trace contextRef="#ctx0" brushRef="#br0">2259 118 7335,'0'0'3934,"-8"-3"-1302,-45-15-168,-89-18 1,44 13-1901,41 10-368,0 3-1,0 3 1,-1 2-1,-76 3 1,-232 32-224,68-3 157,122-24 891,87-4-458,-171 22 1,235-17-540,1 0-1,0 2 1,0 1 0,1 1 0,0 1-1,0 1 1,1 1 0,0 1 0,1 1-1,1 1 1,-31 26 0,40-29-1,1 0 0,1 1 0,0 0 0,0 0 0,1 1 0,1 0 0,0 1 0,1-1 0,0 1 0,1 0 0,1 1 0,0-1 0,1 1 0,1 0 0,0 0 0,1 0 0,0 0 0,1 0 0,1 0 0,1 0 0,0 0 0,1 0 0,0-1 0,1 1 1,1-1-1,0 0 0,1 0 0,1 0 0,0-1 0,0 0 0,11 13 0,5 0-1,1 0 1,1-2 0,1-1-1,1-1 1,0-1 0,2-1-1,1-2 1,0-1-1,1-1 1,35 12 0,23 4 16,1-4 0,139 26 0,-133-37-14,2-4 1,0-4-1,0-5 0,0-4 0,0-4 1,0-4-1,-1-5 0,0-4 0,-1-4 1,115-41-1,118-71 2,-295 117 114,-1-2 0,-1-2 1,0-1-1,-2-1 0,0-2 0,-2-1 0,33-37 1,-51 50 18,-1-1-1,0 0 1,-1 0 0,0-1 0,-1 0 0,-1 0 0,-1-1-1,0 0 1,6-27 0,-10 34-91,1 0 0,-1 0-1,-1 0 1,0 0 0,0-1 0,-1 1-1,1 0 1,-2 0 0,1 0-1,-1 0 1,-1 0 0,1 0 0,-1 1-1,-1-1 1,1 1 0,-1 0 0,0 0-1,-1 0 1,0 0 0,-6-6 0,-2 1-33,0 2 1,0-1-1,-1 2 1,0 0-1,-1 0 1,0 2 0,0 0-1,-1 0 1,1 2-1,-1 0 1,-29-5-1,-18 0-804,-116-2-1,34 3-4582,51-4-3457</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46:21.206"/>
    </inkml:context>
    <inkml:brush xml:id="br0">
      <inkml:brushProperty name="width" value="0.025" units="cm"/>
      <inkml:brushProperty name="height" value="0.025" units="cm"/>
    </inkml:brush>
  </inkml:definitions>
  <inkml:trace contextRef="#ctx0" brushRef="#br0">0 2 12684,'9'-2'7587,"17"2"-6869,-22 0 143,10 0-621,-1 1 0,1 0 0,-1 1 0,1 0 0,-1 1 0,0 0 0,0 1 0,0 1 0,0 0-1,-1 0 1,1 1 0,-2 1 0,1 0 0,-1 1 0,0 0 0,0 1 0,-1 0 0,9 11 0,-10-10-154,0 0 0,-1 0-1,0 1 1,-1 0 0,0 0 0,-1 1 0,0 0 0,-1 0-1,7 22 1,-7-9 118,-1 0 1,-1 1-1,0-1 0,-3 29 0,-1-23 10,-2 1 0,0-1 0,-3 0-1,0 0 1,-2 0 0,-15 35 0,-87 171 627,12-28-686,97-208-137,1 0-1,0 0 1,0 0-1,0 0 1,-1 0-1,1 0 1,0 0-1,-1 0 1,1 0 0,-1 0-1,1 0 1,-1 0-1,0 0 1,1-1-1,-1 1 1,0 0-1,1 0 1,-1-1-1,0 1 1,-2 1-1,-1-20-1944,2 1-3541,-3 4-5250,0 6 3832</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46:21.596"/>
    </inkml:context>
    <inkml:brush xml:id="br0">
      <inkml:brushProperty name="width" value="0.025" units="cm"/>
      <inkml:brushProperty name="height" value="0.025" units="cm"/>
    </inkml:brush>
  </inkml:definitions>
  <inkml:trace contextRef="#ctx0" brushRef="#br0">54 1 11627,'0'0'13132,"-6"11"-12987,-4 17 248,1-1 1,1 1 0,2 0-1,0 1 1,2 0 0,1 0 0,2 41-1,1-69-372,0 0-1,0 0 1,1 0-1,-1 0 0,0 0 1,1 0-1,-1 0 1,1 0-1,0 0 1,-1 0-1,1-1 0,0 1 1,-1 0-1,1 0 1,0 0-1,0-1 1,0 1-1,-1 0 1,1-1-1,0 1 0,0-1 1,0 1-1,0-1 1,0 1-1,0-1 1,0 0-1,0 0 1,0 1-1,1-1 0,-1 0 1,0 0-1,0 0 1,0 0-1,0 0 1,0 0-1,0-1 1,2 1-1,3-1 16,1 0 0,-1-1 0,0 1 0,0-1 0,10-5 0,24-15 107,49-35 0,30-16-2793,-102 64 76,0 1 1,35-10 0,-2 8-7421</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2:46:26.290"/>
    </inkml:context>
    <inkml:brush xml:id="br0">
      <inkml:brushProperty name="width" value="0.025" units="cm"/>
      <inkml:brushProperty name="height" value="0.025" units="cm"/>
    </inkml:brush>
  </inkml:definitions>
  <inkml:trace contextRef="#ctx0" brushRef="#br0">3321 182 5125,'-28'-7'7147,"-16"-18"-4223,15 8-1630,4 6-790,-1 1-1,0 1 1,0 1 0,-1 2-1,0 0 1,-48-2-1,-170 7-216,158 4-250,-549 3 23,-326 10 462,726-7-264,-227 15-174,429-20-83,0 0 0,1 2 0,0 2 1,-58 21-1,83-26-1,0 0-1,0 1 1,0 0 0,1 0 0,0 1-1,0 0 1,0 0 0,0 1 0,1 0-1,0 0 1,0 0 0,0 1 0,1 0-1,0 0 1,1 0 0,-1 0 0,2 1 0,-1 0-1,1 0 1,0 0 0,0 0 0,1 1-1,0-1 1,0 10 0,1-6 5,1 0 0,0 0 0,1-1 0,0 1-1,1 0 1,0-1 0,1 0 0,0 1 0,1-1 0,1 0 0,8 17 0,-4-13 3,1-1-1,0 0 1,1 0 0,1-1-1,0 0 1,0-1 0,19 13 0,-5-6-2,2-1 0,0-2 0,1 0 0,1-2 0,0-2 0,1 0 1,0-2-1,33 6 0,13-3 54,131 6 1,82-17 7,-164-3-44,1254-6 217,-1273 6 69,0-5 0,0-4 0,144-34 0,-195 31 3,-1-3 0,-1-3 0,-1-1-1,0-3 1,-2-3 0,-1-1-1,93-68 1,-126 81-249,-1 0 0,0-1 0,-1 0 0,-1-2 0,0 0 0,-1 0 0,16-30-1,-26 42-51,0-1 0,0 0 0,0 0 0,-1 0 0,0 0 0,0 0 0,-1 0 0,0 0 0,0-1 0,0 1 0,-1-1 0,0 1 0,0 0 0,-1-1 0,0 1 0,0 0 0,0-1 0,-1 1 0,0 0 0,0 0-1,0 0 1,-1 0 0,0 1 0,0-1 0,0 1 0,-1-1 0,0 1 0,0 0 0,-7-6 0,-5-3-7,0 2 0,-2 0 0,1 0-1,-2 2 1,1 0 0,-1 1 0,-1 1 0,1 1 0,-1 0-1,-27-4 1,-14-1-234,-1 3-1,-76-1 1,-185 15-3305,109 15-2184,41 2-4398</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7:36.386"/>
    </inkml:context>
    <inkml:brush xml:id="br0">
      <inkml:brushProperty name="width" value="0.025" units="cm"/>
      <inkml:brushProperty name="height" value="0.025" units="cm"/>
    </inkml:brush>
  </inkml:definitions>
  <inkml:trace contextRef="#ctx0" brushRef="#br0">49 200 5669,'0'0'2969,"-9"3"-770,-29 6-1062,38-9-1107,0 1 0,0-1-1,0 0 1,1 0 0,-1 0 0,0 0 0,0 0-1,0 1 1,0-1 0,0 0 0,0 0 0,0 0-1,0 1 1,0-1 0,1 0 0,-1 0 0,0 0-1,0 0 1,0 1 0,0-1 0,0 0 0,0 0 0,0 0-1,0 1 1,-1-1 0,1 0 0,0 0 0,0 0-1,0 0 1,0 1 0,0-1 0,0 0 0,0 0-1,0 0 1,0 0 0,0 1 0,-1-1 0,1 0-1,0 0 1,0 0 0,0 0 0,0 0 0,0 1-1,-1-1 1,1 0 0,16 3 430,167 2 686,1-7 0,230-33 0,204-9-505,4 35-26,-106 4-472,329-26-24,314-5 749,-142 34-149,323-2-125,-3-38 1697,-791 25-893,-495 22-1055,-29-1-1414,1-3-3475,-10-1-2768</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7:51.692"/>
    </inkml:context>
    <inkml:brush xml:id="br0">
      <inkml:brushProperty name="width" value="0.025" units="cm"/>
      <inkml:brushProperty name="height" value="0.025" units="cm"/>
    </inkml:brush>
  </inkml:definitions>
  <inkml:trace contextRef="#ctx0" brushRef="#br0">0 409 7944,'0'0'4575,"14"-9"-4421,-8 4-138,1 0-11,1 0 0,-1 0 0,1 0 0,0 1 0,0 1 0,0-1 0,0 1-1,1 1 1,-1-1 0,1 1 0,15-1 0,1700-107 721,1757 5-592,-2798 112-254,-509-15 1512,325-55-1,-438 52-917,-35 7-353,1-1-1,-1-1 0,38-14 1,-44 7-1274,-13 1-2333</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7:58.964"/>
    </inkml:context>
    <inkml:brush xml:id="br0">
      <inkml:brushProperty name="width" value="0.025" units="cm"/>
      <inkml:brushProperty name="height" value="0.025" units="cm"/>
    </inkml:brush>
  </inkml:definitions>
  <inkml:trace contextRef="#ctx0" brushRef="#br0">0 130 6598,'0'0'2814,"10"2"-2809,62 7 1522,1-4 0,121-5 0,-80-1-727,1067-28 3059,2-34-3262,-229 11-355,690 63 334,-18 14 424,-949-25 771,-617 2-1627,72-3 141,-117 0-82,-1 0 0,1-2 1,-1 0-1,0 0 1,0-1-1,23-11 0,-37 15-85,-8 14-4239,-11-8-1293</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8:44.039"/>
    </inkml:context>
    <inkml:brush xml:id="br0">
      <inkml:brushProperty name="width" value="0.025" units="cm"/>
      <inkml:brushProperty name="height" value="0.025" units="cm"/>
    </inkml:brush>
  </inkml:definitions>
  <inkml:trace contextRef="#ctx0" brushRef="#br0">0 92 6790,'0'0'7554,"12"-2"-6758,89-16 945,8-4-636,183-10-1,222 27-325,70-1 1490,-259-1-755,468 51-1,90 29-1208,-718-62-279,-91-7 241,1-4 0,-1-2 0,1-4 0,-2-3 0,96-24 0,-152 29-1437,-7 2-1806,-21 1-1324,-3 1-4967</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9:41.029"/>
    </inkml:context>
    <inkml:brush xml:id="br0">
      <inkml:brushProperty name="width" value="0.025" units="cm"/>
      <inkml:brushProperty name="height" value="0.025" units="cm"/>
    </inkml:brush>
  </inkml:definitions>
  <inkml:trace contextRef="#ctx0" brushRef="#br0">1 20 6502,'0'0'12802,"10"-2"-12151,50-7 327,1 3 1,-1 3 0,80 6-1,-20 0-888,1269 6 1344,-1001-5-632,-2-3-688,584 16-446,-731-3-79,413 12 1211,-652-26-774,1 0 0,-1 0 0,1 1-1,0-1 1,-1 0 0,1 0 0,-1 0-1,1 0 1,-1 0 0,1 0 0,-1 0-1,1-1 1,-1 1 0,1 0 0,-1 0-1,1 0 1,-1 0 0,1-1 0,-1 1-1,1 0 1,-1 0 0,1-1 0,-1 1-1,1 0 1,-1-1 0,0 1 0,1-1-1,-1 1 1,0 0 0,1-1 0,-15-7-1561,-16-5-6361,12-1-2503</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57.836"/>
    </inkml:context>
    <inkml:brush xml:id="br0">
      <inkml:brushProperty name="width" value="0.025" units="cm"/>
      <inkml:brushProperty name="height" value="0.025" units="cm"/>
    </inkml:brush>
  </inkml:definitions>
  <inkml:trace contextRef="#ctx0" brushRef="#br0">98 298 7431,'0'0'14083,"-11"10"-12332,0-2-1294,1 2 0,1-1 0,0 1 0,-12 17 1,17-22-269,1 0 1,0 0-1,0 1 0,1-1 1,0 1-1,0-1 1,0 1-1,0 0 1,1 0-1,0 0 1,0 0-1,1 0 0,-1 0 1,1 0-1,2 10 1,-2-15-176,1 0 0,-1 1 0,1-1 0,0 0 0,0 0 0,-1 0 0,1 1 1,0-1-1,0 0 0,0 0 0,0 0 0,0-1 0,0 1 0,1 0 0,-1 0 0,0 0 0,0-1 1,1 1-1,-1-1 0,0 1 0,1-1 0,-1 1 0,0-1 0,1 0 0,-1 0 0,1 0 0,-1 0 1,0 0-1,1 0 0,-1 0 0,1 0 0,-1 0 0,0-1 0,2 0 0,5 0 18,-1 0-1,0-1 1,0 1 0,-1-2-1,11-4 1,-4 0-88,-1-1 1,0 0-1,-1-1 1,0-1-1,0 0 0,-1 0 1,14-19-1,-6 5-48,-1-1-1,21-43 1,-37 66-158,-2 6-378,-18 38 272,12-29 514,1 0 1,1 0 0,-1 0 0,2 0 0,0 1-1,1 0 1,0 0 0,1 0 0,0 27-1,2-41-109,0 1 0,0 0 0,0-1 0,0 1 0,1 0 0,-1-1 0,0 1 0,1-1 0,-1 1 0,0-1 0,1 1 0,-1-1 0,1 1 0,-1-1 0,1 1 0,-1-1 0,1 1 0,-1-1 0,1 0 0,0 1 0,-1-1 0,1 0 0,0 1 0,-1-1 0,1 0 0,-1 0 0,1 0 0,0 0 0,0 0 0,-1 0 0,1 1 0,0-2 0,-1 1 0,1 0 0,0 0 0,-1 0 0,1 0 0,0 0 0,0-1 0,29-11 864,-15 1-724,-1-1 0,1 0 0,-2-2 0,0 1 0,17-25-1,50-83 445,-56 82-621,-2-1 0,-2-2 0,-2 0 0,14-47 0,-70 195 0,-22 63 0,51-135 0,1 0 0,2 1 0,1-1 0,0 53 0,5-85 0,0 0 0,0 0 0,0 0 0,1 0 0,-1 0 0,1 0 0,0 1 0,-1-1 0,1-1 0,0 1 0,0 0 0,0 0 0,0 0 0,1 0 0,-1-1 0,0 1 0,1-1 0,-1 1 0,1-1 0,0 1 0,-1-1 0,1 0 0,0 0 0,0 0 0,2 1 0,-3-1 0,1-1 0,-1 1 0,1-1 0,-1 0 0,1 0 0,-1 0 0,1 1 0,-1-2 0,1 1 0,-1 0 0,1 0 0,-1 0 0,0-1 0,1 1 0,-1-1 0,1 1 0,-1-1 0,0 1 0,1-1 0,-1 0 0,0 0 0,1 1 0,-1-1 0,0 0 0,0 0 0,0-1 0,0 1 0,0 0 0,0 0 0,0 0 0,-1-1 0,1 1 0,0 0 0,-1-1 0,2-1 0,2-8 0,-1 1 0,1-1 0,-2 0 0,0 0 0,0 0 0,-1-1 0,0 1 0,-1 0 0,0 0 0,-1-1 0,0 1 0,0 0 0,-2 0 0,1 0 0,-6-12 0,-3-6 0,-1 0 0,-2 0 0,-1 1 0,-21-28 0,36 56 0,0 0 0,0-1 0,0 1 0,0 0 0,0-1 0,0 1 0,0 0 0,0-1 0,0 1 0,0 0 0,0-1 0,0 1 0,0 0 0,0-1 0,0 1 0,0 0 0,0-1 0,0 1 0,1 0 0,-1 0 0,0-1 0,0 1 0,0 0 0,0-1 0,1 1 0,-1 0 0,0 0 0,0-1 0,1 1 0,-1 0 0,0 0 0,0 0 0,1 0 0,-1-1 0,0 1 0,1 0 0,-1 0 0,0 0 0,1 0 0,-1 0 0,0 0 0,1 0 0,-1 0 0,0 0 0,1 0 0,-1 0 0,0 0 0,1 0 0,-1 0 0,0 0 0,1 0 0,-1 0 0,0 0 0,1 0 0,-1 0 0,0 1 0,0-1 0,1 0 0,-1 0 0,0 0 0,1 1 0,-1-1 0,82 13-486,-52-7-938,1-1 1,35 1 0,-7-6-6089</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9:42.166"/>
    </inkml:context>
    <inkml:brush xml:id="br0">
      <inkml:brushProperty name="width" value="0.025" units="cm"/>
      <inkml:brushProperty name="height" value="0.025" units="cm"/>
    </inkml:brush>
  </inkml:definitions>
  <inkml:trace contextRef="#ctx0" brushRef="#br0">0 114 12460,'0'0'1356,"9"-2"-502,670-66 6051,14 42-6406,-548 22-93,1091 31 832,-68-6 188,-1090-23-1438,-1-2 0,0-4 0,94-22 0,-164 26-2936,-5-2-2571,-2-2-6145</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09:56.818"/>
    </inkml:context>
    <inkml:brush xml:id="br0">
      <inkml:brushProperty name="width" value="0.025" units="cm"/>
      <inkml:brushProperty name="height" value="0.025" units="cm"/>
    </inkml:brush>
  </inkml:definitions>
  <inkml:trace contextRef="#ctx0" brushRef="#br0">0 22 10186,'32'-9'6638,"4"8"-3894,40 12-3247,-14-2 822,312-3 150,-211-8 482,261-1 158,756 18 1027,587 23-1424,-1422-35-772,-331-3 72,555-4 49,-4-46 1094,-494 37-952,-39 5-187,1 3 0,53-3-1,-85 19-9084</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0:01.598"/>
    </inkml:context>
    <inkml:brush xml:id="br0">
      <inkml:brushProperty name="width" value="0.025" units="cm"/>
      <inkml:brushProperty name="height" value="0.025" units="cm"/>
    </inkml:brush>
  </inkml:definitions>
  <inkml:trace contextRef="#ctx0" brushRef="#br0">0 53 8072,'0'0'4249,"9"-2"-3966,52-8 124,1 4 0,0 2 0,64 5 0,-40-1-177,473-16 4698,71 0-2687,185 53-1082,118 27-983,-487-41-134,78 5 22,408 30 107,295 6 310,-371-109 2434,-809 40-3077,120-8 480,-148 14-975,1 0 0,0 1 0,28 7 0,-15-1-3155,-4-5-2418</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0:23.349"/>
    </inkml:context>
    <inkml:brush xml:id="br0">
      <inkml:brushProperty name="width" value="0.025" units="cm"/>
      <inkml:brushProperty name="height" value="0.025" units="cm"/>
    </inkml:brush>
  </inkml:definitions>
  <inkml:trace contextRef="#ctx0" brushRef="#br0">277 6 3459,'-64'-3'853,"-37"0"1893,91 4-2022,1 0 0,-1 0 0,1 0 0,-1 2 0,1-1 0,-1 1 0,-13 6-1,22-8-683,-1-1-1,1 0 0,0 1 0,0-1 0,0 1 1,0-1-1,0 1 0,0 0 0,0-1 0,0 1 1,0 0-1,0 0 0,0 0 0,1-1 0,-1 1 1,0 0-1,0 0 0,1 0 0,-1 0 0,1 1 1,-1-1-1,1 0 0,-1 0 0,1 0 0,0 0 1,0 0-1,-1 1 0,1-1 0,0 0 0,0 0 1,0 0-1,0 1 0,0-1 0,0 0 0,1 0 1,-1 0-1,0 1 0,1-1 0,-1 0 0,1 0 1,-1 0-1,1 0 0,-1 0 0,1 0 0,0 0 1,0 0-1,-1 0 0,1 0 0,0 0 0,0-1 1,0 1-1,0 0 0,0 0 0,0-1 0,0 1 1,0-1-1,0 1 0,0-1 0,0 1 0,0-1 1,1 0-1,-1 0 0,0 1 0,0-1 0,0 0 1,1 0-1,-1 0 0,0 0 0,2-1 0,517 4 5174,-62-3-3187,-241 23-1602,2-1-325,695-23 1329,-65-2-1110,-246 4 40,-590-1-342,-2 1 171,0-1 1,-1-1 0,1 1 0,0-2 0,-1 1 0,1-2 0,-1 1 0,0-1 0,14-7 0,-23 10-172,-34 3-1017,5-1-1374,3-4-3335,12-6-2484</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0:30.848"/>
    </inkml:context>
    <inkml:brush xml:id="br0">
      <inkml:brushProperty name="width" value="0.025" units="cm"/>
      <inkml:brushProperty name="height" value="0.025" units="cm"/>
    </inkml:brush>
  </inkml:definitions>
  <inkml:trace contextRef="#ctx0" brushRef="#br0">68 126 3171,'0'0'2445,"-9"0"-1228,-4 0-536,-33 1 4943,50 1-5361,-1 1 0,1-1 0,-1 0 0,1 0 0,0-1 0,0 1 0,0-1 0,0 0 1,0 0-1,6 1 0,-4-1-13,47 9 313,0-2-1,0-3 1,1-2-1,68-5 1,-36 1 147,169-2-437,292 8 2092,-349 6-1844,295 10-199,685-85 420,-1008 50-673,1034-25 551,-771 70-501,-156-9-67,-227-19-47,848 36 630,-434-31-592,301-6 74,27-57-74,104-3 5,-557 53-64,259-17-2279,-544 15-2435,55-14 0,-22-2-7292</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0:38.434"/>
    </inkml:context>
    <inkml:brush xml:id="br0">
      <inkml:brushProperty name="width" value="0.025" units="cm"/>
      <inkml:brushProperty name="height" value="0.025" units="cm"/>
    </inkml:brush>
  </inkml:definitions>
  <inkml:trace contextRef="#ctx0" brushRef="#br0">1 0 5669,'0'0'5125,"8"0"-4239,16 1-337,185 14 4257,18 3-4552,-86-9 869,349-3 827,-435-8-1636,350-10 445,272-3 254,1608 19-84,-1857 15-929,-114-3 5,322 15 25,51 1 4,-479-26-33,839 0 68,-313-61 155,-245 25-176,-466 29-1592,-1-1 0,0-1-1,35-10 1,-16 1-3607</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0:53.475"/>
    </inkml:context>
    <inkml:brush xml:id="br0">
      <inkml:brushProperty name="width" value="0.025" units="cm"/>
      <inkml:brushProperty name="height" value="0.025" units="cm"/>
    </inkml:brush>
  </inkml:definitions>
  <inkml:trace contextRef="#ctx0" brushRef="#br0">0 0 8808,'0'11'5126,"1"19"3801,-1-26-8694,1 0 1,-1-1-1,1 1 0,0 0 1,0 0-1,1-1 1,-1 1-1,1-1 1,0 1-1,0-1 1,0 0-1,0 0 1,0 0-1,1 0 0,4 4 1,14 12-41,1-2-1,0-1 1,1 0 0,1-2-1,1 0 1,31 11 0,39 23-4179,-73-42-3285,-10-6 1601</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0:53.825"/>
    </inkml:context>
    <inkml:brush xml:id="br0">
      <inkml:brushProperty name="width" value="0.025" units="cm"/>
      <inkml:brushProperty name="height" value="0.025" units="cm"/>
    </inkml:brush>
  </inkml:definitions>
  <inkml:trace contextRef="#ctx0" brushRef="#br0">293 0 12620,'0'0'11654,"-10"14"-9834,-40 58 120,3 2 0,-45 94 0,72-123-2905,-27 92 0,27-43-4083,13-1-3814</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0:55.370"/>
    </inkml:context>
    <inkml:brush xml:id="br0">
      <inkml:brushProperty name="width" value="0.025" units="cm"/>
      <inkml:brushProperty name="height" value="0.025" units="cm"/>
    </inkml:brush>
  </inkml:definitions>
  <inkml:trace contextRef="#ctx0" brushRef="#br0">1 40 15631,'16'1'9916,"53"2"-7693,129-26-1050,-144 14-1854,0 2-1,1 3 0,67 3 1,-120 1 466,0 0 1,-1 0-1,1 1 1,0-1 0,-1 0-1,1 1 1,-1 0-1,1-1 1,0 1-1,-1 0 1,1-1-1,-1 1 1,0 0-1,1 0 1,-1 0-1,0 0 1,1 1 0,-1-1-1,0 0 1,1 2-1,-2-2-56,1 0 1,-1 0-1,0 0 0,1 0 0,-1 0 1,0 1-1,0-1 0,0 0 0,0 0 0,0 0 1,0 0-1,0 0 0,0 0 0,-1 1 1,1-1-1,0 0 0,-1 0 0,1 0 1,-1 0-1,1 0 0,-1 0 0,1 0 0,-1 0 1,0 0-1,1 0 0,-1-1 0,0 1 1,0 0-1,0 0 0,-1 0 0,-24 18-6546</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0:55.723"/>
    </inkml:context>
    <inkml:brush xml:id="br0">
      <inkml:brushProperty name="width" value="0.025" units="cm"/>
      <inkml:brushProperty name="height" value="0.025" units="cm"/>
    </inkml:brush>
  </inkml:definitions>
  <inkml:trace contextRef="#ctx0" brushRef="#br0">0 23 13677,'0'0'10954,"92"3"-9897,-36-3-672,6-3-257,-1 0-64,-2 1 0,-8 1-1217,-12-5-3107,-10-4-4132</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9:59.574"/>
    </inkml:context>
    <inkml:brush xml:id="br0">
      <inkml:brushProperty name="width" value="0.025" units="cm"/>
      <inkml:brushProperty name="height" value="0.025" units="cm"/>
    </inkml:brush>
  </inkml:definitions>
  <inkml:trace contextRef="#ctx0" brushRef="#br0">259 35 7239,'0'0'19592,"-11"-7"-18413,-39-20-164,47 27-954,0-1 0,0 1 1,-1 0-1,1 0 0,0 1 1,0-1-1,0 1 0,0-1 0,0 1 1,0 0-1,0 0 0,0 1 1,0-1-1,0 0 0,0 1 1,0 0-1,1 0 0,-1 0 0,1 0 1,-1 0-1,-3 5 0,-2-1 70,-7 7-41,1 0 1,0 1 0,-20 25 0,29-32-81,0 0 0,0 0 0,0 1 1,1-1-1,0 1 0,1 0 0,0 0 0,0 0 0,1 1 1,-3 13-1,5-21-7,0 0 1,0 0-1,0 0 1,0 1-1,0-1 1,0 0-1,0 0 1,0 0-1,1 0 1,-1 0-1,0 0 1,1 0-1,-1 0 1,1 0-1,-1-1 1,1 1 0,-1 0-1,1 0 1,-1 0-1,1 0 1,0-1-1,0 1 1,-1 0-1,1 0 1,0-1-1,0 1 1,2 0-1,-1 0 7,1 0 0,0 0-1,0-1 1,-1 1 0,1-1-1,0 0 1,0 0 0,0 0-1,0 0 1,3-1 0,5-1 28,0 0 0,-1-1 0,0 0 0,19-9 0,-12 3-50,-1-1 0,0 0 0,0-2 0,-1 0 1,18-18-1,-25 22 53,0-1 0,-1 0-1,0 0 1,-1 0 0,1-1 0,-2 0 0,0 0 0,0-1 0,-1 1 0,4-14 0,-8 24-37,0 0 0,0 0 0,0 0 0,0 0 1,0 0-1,0 0 0,0 0 0,0 0 0,0 0 1,-1 1-1,1-1 0,0 0 0,0 0 0,0 0 0,0 0 1,0 0-1,0 0 0,0 0 0,0 0 0,-1 0 1,1 0-1,0 0 0,0 0 0,0 0 0,0 0 1,0 0-1,0 0 0,0 0 0,0 0 0,-1 0 0,1 0 1,0-1-1,0 1 0,0 0 0,0 0 0,0 0 1,0 0-1,0 0 0,0 0 0,0 0 0,0 0 0,0 0 1,-1 0-1,1 0 0,0 0 0,0-1 0,0 1 1,0 0-1,0 0 0,0 0 0,0 0 0,0 0 1,0 0-1,0 0 0,0 0 0,0-1 0,0 1 0,0 0 1,0 0-1,0 0 0,0 0 0,0 0 0,0 0 1,0 0-1,0 0 0,0-1 0,0 1 0,-12 10 331,-11 14 60,8-2-395,1 2 0,-13 27 0,23-42 0,0 0 0,1 0 0,0 0 0,1 0 0,0 0 0,0 0 0,1 0 0,0 1 0,1 17 0,1-25 0,-1-1 0,1 1 0,0-1 0,-1 0 0,1 0 0,0 1 0,0-1 0,0 0 0,0 0 0,0 0 0,0 0 0,0 0 0,0 0 0,1 0 0,-1-1 0,0 1 0,1 0 0,-1-1 0,0 1 0,1-1 0,-1 1 0,1-1 0,-1 0 0,0 1 0,1-1 0,-1 0 0,1 0 0,-1 0 0,1 0 0,-1 0 0,1 0 0,-1-1 0,1 1 0,-1 0 0,2-1 0,6-1 0,1 0 0,-1 0 0,0 0 0,13-6 0,11-11 0,-1-1 0,-1-2 0,0 0 0,-2-3 0,48-50 0,-46 45 0,-16 18 0,-15 11 0,0 1 0,0 0 0,1 0 0,-1 0 0,0 0 0,0 0 0,1 0 0,-1-1 0,0 1 0,0 0 0,0 0 0,1 0 0,-1 0 0,0 0 0,0 0 0,1 0 0,-1 0 0,0 0 0,0 0 0,1 0 0,-1 0 0,0 0 0,0 1 0,1-1 0,-1 0 0,0 0 0,0 0 0,0 0 0,1 0 0,-1 0 0,0 0 0,0 1 0,0-1 0,1 0 0,-1 0 0,0 0 0,0 1 0,0-1 0,0 0 0,0 0 0,0 0 0,1 1 0,-1-1 0,0 0 0,0 0 0,0 1 0,0-1 0,0 0 0,0 0 0,0 0 0,0 1 0,0-1 0,0 0 0,0 0 0,0 1 0,0-1 0,0 0 0,0 1 0,-1 12 0,1-13 0,-5 15 0,0 0 0,-1 0 0,0 0 0,-11 17 0,9-17 0,1-1 0,0 1 0,1 1 0,-4 18 0,9-34 0,1 1 0,0-1 0,0 1 0,0-1 0,-1 1 0,1-1 0,0 1 0,0-1 0,0 1 0,0-1 0,0 1 0,0-1 0,0 1 0,0-1 0,0 1 0,0-1 0,1 1 0,-1-1 0,0 1 0,0-1 0,0 1 0,0-1 0,1 0 0,-1 1 0,0-1 0,1 1 0,-1-1 0,0 1 0,1-1 0,-1 0 0,0 1 0,1-1 0,-1 0 0,1 0 0,-1 1 0,1-1 0,-1 0 0,1 0 0,-1 1 0,1-1 0,26-6 0,26-22 0,22-28 0,-54 39 0,0 1 0,2 0 0,37-19 0,-60 35 0,1 0 0,-1-1 0,1 1 0,-1 0 0,1-1 0,-1 1 0,1 0 0,-1 0 0,1 0 0,-1 0 0,1-1 0,-1 1 0,1 0 0,-1 0 0,1 0 0,-1 0 0,1 0 0,-1 0 0,1 0 0,-1 0 0,1 1 0,-1-1 0,1 0 0,-1 0 0,1 0 0,-1 0 0,1 1 0,-1-1 0,0 0 0,1 1 0,-1-1 0,1 0 0,-1 1 0,0-1 0,1 0 0,-1 1 0,0-1 0,1 1 0,-1-1 0,0 0 0,1 1 0,-1-1 0,0 1 0,0 0 0,-1 32 0,-20 34 0,16-57 15,3-5-49,-1 0 0,1 1 1,0-1-1,0 1 0,1-1 0,-1 1 0,0 9 0,5-15-2497,9-10-5252</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0:59.485"/>
    </inkml:context>
    <inkml:brush xml:id="br0">
      <inkml:brushProperty name="width" value="0.025" units="cm"/>
      <inkml:brushProperty name="height" value="0.025" units="cm"/>
    </inkml:brush>
  </inkml:definitions>
  <inkml:trace contextRef="#ctx0" brushRef="#br0">339 1 10858,'0'0'18802,"-13"-1"-17937,0 1-768,0 1 0,0 0 0,0 1 0,0 0 0,1 1 0,-1 0 0,1 1 0,0 0 0,0 1 0,-13 7 1,4 0 35,0 1 0,0 1 1,1 1-1,-20 19 1,36-30-112,-1 0 0,1 0 0,0 1 0,0-1 0,0 1 0,1 0 0,0 0 0,0 1 0,0-1 0,0 0 0,1 1 0,0 0 1,0 0-1,0-1 0,1 1 0,0 0 0,0 0 0,1 0 0,0 0 0,0 0 0,0 1 0,2 8 0,-1-12-21,0 0 1,1 0-1,0 0 0,-1-1 1,1 1-1,0 0 1,0-1-1,0 0 0,1 1 1,-1-1-1,1 0 0,-1 0 1,1 0-1,0-1 1,-1 1-1,1-1 0,0 1 1,0-1-1,0 0 0,0 0 1,1 0-1,-1-1 1,0 1-1,5 0 0,13 1-29,0 0 0,35-2 0,-32-1-66,-1 1-568,0-2 0,0 0-1,25-7 1,28-14-4558,-16-4-2494</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1:00.119"/>
    </inkml:context>
    <inkml:brush xml:id="br0">
      <inkml:brushProperty name="width" value="0.025" units="cm"/>
      <inkml:brushProperty name="height" value="0.025" units="cm"/>
    </inkml:brush>
  </inkml:definitions>
  <inkml:trace contextRef="#ctx0" brushRef="#br0">120 0 16752,'0'0'7943,"-7"57"-5508,-7-21-289,-1 7-705,0 1-608,3-1-353,4-6-320,4-5-95,3-7-33,1-6-64,0-6-609,0-6-576,0-4-993,-5-3-1602,-11 0-832,-6-18-2755</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1:00.456"/>
    </inkml:context>
    <inkml:brush xml:id="br0">
      <inkml:brushProperty name="width" value="0.025" units="cm"/>
      <inkml:brushProperty name="height" value="0.025" units="cm"/>
    </inkml:brush>
  </inkml:definitions>
  <inkml:trace contextRef="#ctx0" brushRef="#br0">1 238 15022,'0'0'8232,"77"-16"-6663,-38 15-223,12 0-289,9-2-769,10 2-192,-1-2-320,3-2-1922,-2-1-2114,-6-3-3844</inkml:trace>
  <inkml:trace contextRef="#ctx0" brushRef="#br0" timeOffset="1">961 1 11531,'0'0'12908,"-36"70"-10858,20-34-192,0 4-833,6 2-545,1-1-320,7 2-128,2-1-800,0-5-1218,0-2-1281,-1-8-1506,-8-6-2113</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1:00.841"/>
    </inkml:context>
    <inkml:brush xml:id="br0">
      <inkml:brushProperty name="width" value="0.025" units="cm"/>
      <inkml:brushProperty name="height" value="0.025" units="cm"/>
    </inkml:brush>
  </inkml:definitions>
  <inkml:trace contextRef="#ctx0" brushRef="#br0">98 525 9161,'0'0'15662,"76"36"-13900,-28-36-705,10 0-801,4-2-160,-2-12-63,-6-2-450,-9-2-1248,-11-5-289,-15-1-801,-13-2-736,-6-5-3812</inkml:trace>
  <inkml:trace contextRef="#ctx0" brushRef="#br0" timeOffset="1">0 54 18706,'0'0'3651,"66"3"-1249,-9-3-928,14-1-1,9-8-928,2 0-417,-3 0-224,-12-1-2371,-11 1-3778,-15-1-7817</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1:01.260"/>
    </inkml:context>
    <inkml:brush xml:id="br0">
      <inkml:brushProperty name="width" value="0.025" units="cm"/>
      <inkml:brushProperty name="height" value="0.025" units="cm"/>
    </inkml:brush>
  </inkml:definitions>
  <inkml:trace contextRef="#ctx0" brushRef="#br0">1 0 18866,'0'0'6790,"27"75"-5348,-27-37-225,0 3-801,2 0-320,3-1-32,2-5-640,1-9-1666,0-5-1378,-5-12-1056</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1:01.603"/>
    </inkml:context>
    <inkml:brush xml:id="br0">
      <inkml:brushProperty name="width" value="0.025" units="cm"/>
      <inkml:brushProperty name="height" value="0.025" units="cm"/>
    </inkml:brush>
  </inkml:definitions>
  <inkml:trace contextRef="#ctx0" brushRef="#br0">0 55 10346,'0'0'12363,"91"-30"-11562,-36 30-416,13 0-321,11-2-128,9-3-1986,3 0-2979,7-7-6342</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1:01.975"/>
    </inkml:context>
    <inkml:brush xml:id="br0">
      <inkml:brushProperty name="width" value="0.025" units="cm"/>
      <inkml:brushProperty name="height" value="0.025" units="cm"/>
    </inkml:brush>
  </inkml:definitions>
  <inkml:trace contextRef="#ctx0" brushRef="#br0">384 1 17969,'-11'0'3390,"1"0"-2950,-1 1-1,0 0 1,0 0-1,1 1 1,-1 1 0,1 0-1,0 1 1,0-1 0,0 2-1,0 0 1,1 0 0,-1 0-1,-8 8 1,-7 5-69,1 2 1,1 0-1,0 1 0,2 2 1,-23 29-1,37-43-319,0 1 1,0 0-1,1 1 0,0 0 1,1 0-1,0 0 0,1 0 1,1 1-1,-1-1 0,2 1 1,0 0-1,0 0 0,1 0 1,0 1-1,1-1 0,2 16 1,-1-23-47,1 0 0,-1 0 1,1 0-1,0 0 0,0 0 1,0 0-1,1 0 0,0-1 1,0 1-1,0-1 0,0 0 1,1 0-1,-1 0 0,1 0 1,0 0-1,1-1 0,7 5 1,-4-3 1,0-1 1,1 0 0,0 0-1,0-1 1,0 0 0,0-1-1,0 0 1,0 0 0,0-1 0,11 0-1,-11-1 9,0 0 0,0 0-1,0-1 1,-1-1-1,1 1 1,0-1 0,-1-1-1,1 0 1,-1 0 0,13-7-1,-16 7 4,-1 1 0,0-1 0,0-1-1,0 1 1,0 0 0,0-1 0,-1 0 0,0 0-1,1 0 1,-1 0 0,-1-1 0,1 1 0,-1-1-1,0 1 1,0-1 0,0 0 0,0 0 0,1-8-1,-3 11-5,0 0-1,0 0 0,1 0 0,-1 1 0,0-1 1,-1 0-1,1 0 0,0 0 0,0 1 0,-1-1 1,1 0-1,-1 0 0,0 1 0,1-1 0,-1 0 1,0 1-1,0-1 0,0 1 0,0-1 0,0 1 1,0 0-1,-3-3 0,1 2 29,0 0 0,0 0-1,-1 0 1,1 0 0,-1 0 0,1 1 0,-1 0-1,0 0 1,0 0 0,-4-1 0,-2 1 25,1 0 0,0 0 0,0 1 0,-1 0 0,1 1 0,0 0 0,0 1 0,-15 4 0,23-6-67,-1 1 0,0 0 0,0 1 0,0-1 0,1 0 0,-1 0 0,1 1 0,-1-1 0,1 1 0,-1-1 0,1 1 0,0 0 0,0-1 0,-2 4 0,3-4 0,0 0 0,-1 0 0,1-1 0,0 1 0,0 0 0,-1-1 0,1 1 0,0 0 0,0 0 0,0-1 0,0 1 0,0 0 0,0 0 0,0-1 0,1 1 0,-1 0 0,0 0 0,0-1 0,0 1 0,1 0 0,-1-1 0,0 1 0,1 0 0,-1-1 0,1 1 0,-1-1 0,1 1 0,-1 0 0,1-1 0,-1 1 0,1-1 0,-1 0 0,1 1 0,0-1 0,-1 1 0,1-1 0,0 0 0,-1 1 0,1-1 0,0 0 0,0 0 0,-1 0 0,3 1 0,9 1-52,1 0 0,-1 0-1,1-1 1,0-1 0,-1 0 0,1 0-1,25-5 1,4-5-316,42-15 0,12-2 70,-96 27 301,1-1 0,-1 1 1,1 0-1,-1 0 0,1 0 0,-1 0 1,1 0-1,-1 0 0,1-1 0,-1 1 1,1 0-1,-1 1 0,1-1 0,-1 0 1,1 0-1,-1 0 0,0 0 0,1 0 1,-1 0-1,1 1 0,-1-1 0,1 0 0,-1 0 1,1 1-1,-1-1 0,0 0 0,1 0 1,-1 1-1,0-1 0,1 1 0,-1-1 1,0 0-1,1 1 0,-1-1 0,1 1 1,-4 22 336,-24 34 439,20-44-638,-8 21-255,-10 21 27,6-21-5141,11-22-5059</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1:02.516"/>
    </inkml:context>
    <inkml:brush xml:id="br0">
      <inkml:brushProperty name="width" value="0.025" units="cm"/>
      <inkml:brushProperty name="height" value="0.025" units="cm"/>
    </inkml:brush>
  </inkml:definitions>
  <inkml:trace contextRef="#ctx0" brushRef="#br0">25 1 17104,'0'0'5766,"6"53"-4549,-6-12 96,-3 8-512,-7 6-481,2 0-192,1 0-96,4-8 32,3-7-544,0-10-769,0-13-577,3-12-833,0-18-13003</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1:02.850"/>
    </inkml:context>
    <inkml:brush xml:id="br0">
      <inkml:brushProperty name="width" value="0.025" units="cm"/>
      <inkml:brushProperty name="height" value="0.025" units="cm"/>
    </inkml:brush>
  </inkml:definitions>
  <inkml:trace contextRef="#ctx0" brushRef="#br0">0 241 14894,'0'0'8835,"10"-2"-7703,18-3-312,-8 2-469,0 0 0,0-2-1,-1 0 1,0-1 0,20-9 0,-14-1-290,0-2 1,-1-1-1,0 0 0,-2-2 0,0-1 0,-2-1 0,21-28 0,-37 46-48,-4 5-17,0-1 1,0 1-1,0 0 0,0 0 0,0 0 0,0 0 1,1 0-1,-1 0 0,0-1 0,0 1 1,0 0-1,0 0 0,0 0 0,0 0 1,0 0-1,1 0 0,-1 0 0,0 0 0,0 0 1,0 0-1,0 0 0,0 0 0,1 0 1,-1 0-1,0 0 0,0 0 0,0 0 1,0 0-1,0 0 0,1 0 0,-1 0 0,0 0 1,0 0-1,0 0 0,0 0 0,0 0 1,1 0-1,-1 0 0,0 0 0,0 0 1,0 0-1,0 1 0,0-1 0,0 0 0,0 0 1,1 0-1,-1 0 0,0 0 0,0 0 1,0 0-1,0 1 0,0-1 0,0 0 1,0 0-1,0 0 0,0 0 0,0 0 0,0 1 1,0-1-1,0 0 0,0 0 0,4 19-124,-3 34 71,0-39 65,0 12 103,1 1 0,1 0 0,8 31 0,-7-46-346,-1 0 0,2 0 0,9 18 0,-10-23-460,0-1 1,0 0-1,1 0 0,0 0 0,0 0 0,11 9 0,20 6-8818</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1:03.324"/>
    </inkml:context>
    <inkml:brush xml:id="br0">
      <inkml:brushProperty name="width" value="0.025" units="cm"/>
      <inkml:brushProperty name="height" value="0.025" units="cm"/>
    </inkml:brush>
  </inkml:definitions>
  <inkml:trace contextRef="#ctx0" brushRef="#br0">82 1 14253,'0'0'11916,"-17"78"-10443,2-32-512,-1 9-577,1 3-255,4-2-65,5-4 0,5-5-449,1-10-832,0-9-801,0-13-736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4:07.851"/>
    </inkml:context>
    <inkml:brush xml:id="br0">
      <inkml:brushProperty name="width" value="0.025" units="cm"/>
      <inkml:brushProperty name="height" value="0.025" units="cm"/>
    </inkml:brush>
  </inkml:definitions>
  <inkml:trace contextRef="#ctx0" brushRef="#br0">105 96 16752,'0'0'10938,"0"8"-10799,0-6-132,0 0 1,0 0-1,0 1 0,0-1 1,0 0-1,1 0 0,-1 0 1,0 0-1,1 0 0,0 0 0,0 1 1,-1-1-1,1-1 0,2 4 1,-1-3 23,0-1 0,0 0-1,1 1 1,-1-1 0,0 0 0,1 0 0,-1 0 0,0-1 0,1 1 0,-1 0 0,1-1 0,-1 0 0,1 0 0,-1 0-1,1 0 1,4 0 0,-1-1 113,0 0-1,0-1 1,0 1-1,0-1 0,0 0 1,-1-1-1,1 0 1,-1 0-1,1 0 1,-1 0-1,0-1 0,0 0 1,0 0-1,-1 0 1,0 0-1,1-1 0,-1 0 1,-1 0-1,1 0 1,-1 0-1,0-1 1,0 1-1,-1-1 0,1 1 1,-1-1-1,0 0 1,-1 0-1,0 0 1,1-11-1,-1 16-143,-1 1 0,0-1 0,0 0 0,-1 1 0,1-1 0,0 0 0,0 1 0,0-1 0,0 0 0,0 1 0,-1-1 0,1 0 0,0 1 0,-1-1 0,1 0 0,0 1 0,-1-1 0,1 1 0,-1-1 0,1 1 0,-1-1 0,1 1 0,-1-1 0,1 1 0,-1 0 0,0-1 0,1 1 0,-1 0 0,0-1 0,0 1 0,-26 1 0,20 1 0,-1 1 0,1 0 0,0 0 0,0 1 0,-8 4 0,-5 7 0,0 0 0,1 2 0,1 0 0,1 1 0,0 1 0,1 0 0,1 1 0,1 1 0,-15 30 0,28-49 0,-1 1 0,1 0 0,0 0 0,1 0 0,-1-1 0,0 1 0,1 0 0,0 0 0,-1 0 0,1 0 0,1 4 0,-1-6 0,0 0 0,0 0 0,1 0 0,-1 1 0,1-1 0,-1 0 0,1 0 0,0 0 0,-1 0 0,1 0 0,0 0 0,0 0 0,-1 0 0,1 0 0,0-1 0,0 1 0,0 0 0,0-1 0,2 2 0,3 0 0,1 0 0,0 0 0,-1-1 0,1 1 0,0-2 0,0 1 0,12-1 0,2 1-593,0-2-1,0 0 1,0-1-1,-1-1 1,27-7-1,3-7-6831</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00.724"/>
    </inkml:context>
    <inkml:brush xml:id="br0">
      <inkml:brushProperty name="width" value="0.025" units="cm"/>
      <inkml:brushProperty name="height" value="0.025" units="cm"/>
    </inkml:brush>
  </inkml:definitions>
  <inkml:trace contextRef="#ctx0" brushRef="#br0">79 392 4933,'2'-4'519,"1"0"0,-1 0 0,1 0 0,0 0 0,0 1 0,0 0 0,1-1 0,-1 1 0,1 1 0,0-1 0,0 0 0,7-3 0,6-5 10,-2 1 526,1-1 810,-1 0-1,24-23 1,-36 32-1465,-1-1-1,0 1 0,0 0 1,0 0-1,0-1 0,0 1 1,0-1-1,-1 0 1,1 1-1,-1-1 0,0 0 1,0 0-1,0 0 0,0 0 1,0 0-1,-1 0 0,1 0 1,-1 0-1,0 0 0,0-1 1,0 1-1,0 0 1,-2-6-1,1 8-283,0-1 1,0 1-1,-1 0 1,1-1-1,-1 1 1,1 0-1,-1 0 1,1 0-1,-1 0 0,0 0 1,1 0-1,-1 0 1,0 1-1,0-1 1,1 1-1,-1-1 1,0 1-1,0 0 1,0-1-1,0 1 0,0 0 1,1 0-1,-1 1 1,0-1-1,0 0 1,-2 1-1,-4 0-30,0 0 1,0 1-1,1-1 0,-1 2 1,-8 2-1,5 2-81,0 0 0,0 1 0,1 0 0,0 0 0,1 1 1,-1 0-1,2 1 0,-1 0 0,1 1 0,1-1 0,0 1 0,1 1 0,0-1 0,0 1 0,1 0 0,1 1 0,0-1 1,1 1-1,0-1 0,-1 17 0,4-27-4,0 0-1,-1 0 1,1 0 0,0 0 0,1 0-1,-1 0 1,0 0 0,0 0 0,1 0 0,-1 0-1,1-1 1,0 1 0,0 0 0,-1 0-1,1-1 1,0 1 0,0 0 0,1-1 0,-1 1-1,0-1 1,0 1 0,1-1 0,2 2-1,-1-1 7,0-1 0,0 0-1,-1 0 1,1 0 0,1 0-1,-1-1 1,0 1 0,0-1-1,0 0 1,0 0 0,0 0-1,0 0 1,5-1-1,5-2 48,0 0-1,0-1 1,-1 0-1,1-1 1,22-13-1,-1-3-32,0-2 0,-2-1 0,-1-1 1,53-57-1,-64 60-19,-2-1 0,0-1 0,-1 0 0,-2-1 0,0-1 1,-2 0-1,15-41 0,-28 66-2,1-1 0,0 1 0,0-1 0,-1 0 0,1 1 0,-1-1 0,0 0 0,1 1 0,-1-1 0,0 0 0,0 0 0,0 1 0,0-1 0,-1-3 0,-13 15 0,-21 40 0,15-16 0,-22 55 0,36-74 0,0 0 0,2 0 0,0 1 0,1-1 0,0 1 0,0 25 0,2-39-100,1 0 1,0 1-1,0-1 1,0 0-1,0 0 0,0 0 1,0 1-1,1-1 1,-1 0-1,1 0 0,-1 0 1,1 0-1,0 0 1,0 0-1,0 0 0,0 0 1,0 0-1,0 0 0,1 0 1,-1-1-1,0 1 1,1-1-1,0 1 0,-1-1 1,1 1-1,0-1 1,0 0-1,-1 0 0,1 0 1,0 0-1,0 0 1,0 0-1,1 0 0,-1-1 1,0 1-1,0-1 1,0 0-1,0 1 0,1-1 1,1 0-1,29 1-7891</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1:03.666"/>
    </inkml:context>
    <inkml:brush xml:id="br0">
      <inkml:brushProperty name="width" value="0.025" units="cm"/>
      <inkml:brushProperty name="height" value="0.025" units="cm"/>
    </inkml:brush>
  </inkml:definitions>
  <inkml:trace contextRef="#ctx0" brushRef="#br0">1 428 19442,'0'0'1773,"9"0"101,5-2-1423,0-1 1,-1-1 0,1 1-1,-1-2 1,0 0 0,0-1-1,-1 0 1,1-1 0,-2 0-1,21-16 1,-1-1-229,-2-2 0,51-55 0,-67 65-202,0-1 0,-1 0 0,-1-1 0,10-19 0,-18 30-22,1-1 0,-1 0 0,0 0 0,-1 0 0,1 0 0,-2-1-1,1 1 1,-1-1 0,-1 1 0,1-1 0,-2 1 0,0-14 0,0 22-10,0 0 1,1 0 0,-1 0-1,1 0 1,-1 1 0,1-1-1,-1 0 1,1 0 0,-1 1-1,1-1 1,0 0 0,-1 0-1,1 1 1,-1-1 0,1 1-1,-1-1 1,1 0 0,0 1-1,-1-1 1,1 1 0,0-1 0,0 1-1,-1-1 1,1 1 0,0-1-1,0 1 1,0-1 0,0 1-1,-1 0 1,-3 19 25,1 0 0,0 1 0,1-1 0,2 1 0,2 35 0,-1-8 23,0-23-52,1 1 0,1-1-1,1 0 1,10 35 0,-8-42-1639,0 0 0,1-1 0,16 29-1,6-8-9375</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1:05.509"/>
    </inkml:context>
    <inkml:brush xml:id="br0">
      <inkml:brushProperty name="width" value="0.025" units="cm"/>
      <inkml:brushProperty name="height" value="0.025" units="cm"/>
    </inkml:brush>
  </inkml:definitions>
  <inkml:trace contextRef="#ctx0" brushRef="#br0">42 1 7751,'0'0'12471,"1"16"-11153,0 383 1219,-3-185-3499,3-196 629,-2 38 463,1-53-418,0-1-1,0 0 0,0 1 0,-1-1 0,1 0 0,-1 0 0,0 1 0,1-1 1,-1 0-1,0 0 0,0 0 0,0 0 0,-1 0 0,1 0 0,0 0 1,-1 0-1,-1 2 0,-9-2-4601,-1-4-2007</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1:05.832"/>
    </inkml:context>
    <inkml:brush xml:id="br0">
      <inkml:brushProperty name="width" value="0.025" units="cm"/>
      <inkml:brushProperty name="height" value="0.025" units="cm"/>
    </inkml:brush>
  </inkml:definitions>
  <inkml:trace contextRef="#ctx0" brushRef="#br0">1 584 14670,'0'0'5231,"12"-1"-3746,5 0-911,0-1 1,0 0-1,0-2 1,-1 0-1,1 0 1,-1-2-1,23-10 1,-5-6-405,-1-2 1,-2-1-1,0-2 0,-1-1 1,-2-1-1,-1-1 0,-2-2 1,-1-1-1,-1 0 0,30-60 1,-46 79-197,0 0-1,-2 0 1,1 0 0,-1-1 0,-1 0 0,-1 1 0,0-2 0,1-19 0,-8 18-161,-7 21-104,-11 25-294,13-9 449,1-1-1,1 1 0,0 1 0,2-1 0,0 1 0,-3 38 0,4-16-1321,3 0 0,6 62-1,7-30-3911</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1:25.793"/>
    </inkml:context>
    <inkml:brush xml:id="br0">
      <inkml:brushProperty name="width" value="0.025" units="cm"/>
      <inkml:brushProperty name="height" value="0.025" units="cm"/>
    </inkml:brush>
  </inkml:definitions>
  <inkml:trace contextRef="#ctx0" brushRef="#br0">0 151 11179,'0'0'3208,"11"-4"-2535,91-22 1006,1 4-1,1 5 1,107-4 0,362 12-1250,-341 11 285,1263 11 1768,655 2-1963,-1236-12-408,-390-1-100,943 8 42,-1348-8-55,4 2-4,0-5-1,191-27 1,-310 28-227,1-1 0,0 0 0,0 0-1,-1-1 1,1 1 0,-1-1 0,6-3 0,-8 4-71,-1 0 0,0-1 0,0 1-1,1 0 1,-1-1 0,0 1 0,-1-1-1,1 1 1,0-1 0,0 1 0,-1-1 0,1 0-1,-1 1 1,1-1 0,-1 0 0,0 0-1,1 1 1,-1-1 0,0 0 0,0 0-1,-1-1 1,1-21-12951</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1:32.176"/>
    </inkml:context>
    <inkml:brush xml:id="br0">
      <inkml:brushProperty name="width" value="0.025" units="cm"/>
      <inkml:brushProperty name="height" value="0.025" units="cm"/>
    </inkml:brush>
  </inkml:definitions>
  <inkml:trace contextRef="#ctx0" brushRef="#br0">64 63 5958,'0'0'2893,"-10"-3"-2306,-43-13 999,53 16-1505,0 0 0,0 0 1,0 0-1,0 0 0,1 0 0,-1 0 1,0 0-1,0 0 0,0 0 0,0 0 1,0 0-1,0-1 0,0 1 1,0 0-1,1 0 0,-1 0 0,0 0 1,0 0-1,0 0 0,0 0 0,0 0 1,0-1-1,0 1 0,0 0 0,0 0 1,0 0-1,0 0 0,0 0 1,0 0-1,0-1 0,0 1 0,0 0 1,0 0-1,0 0 0,0 0 0,0 0 1,0 0-1,0-1 0,0 1 1,0 0-1,0 0 0,0 0 0,0 0 1,0 0-1,0 0 0,0 0 0,-1-1 1,1 1-1,26-3 1109,34 2-180,224-17 116,-199 9-688,-1 3 0,1 5-1,115 11 1,237 21 417,2-36 247,-375 4-1052,215-10 329,116-1-42,369 46 960,-467 14-1027,11 0-199,521 20 1382,210-71-1253,148 4-166,1040-5 105,-2124 1-135,114-9-2864,-170 2-2110,1-7-4506</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2:03.927"/>
    </inkml:context>
    <inkml:brush xml:id="br0">
      <inkml:brushProperty name="width" value="0.025" units="cm"/>
      <inkml:brushProperty name="height" value="0.025" units="cm"/>
    </inkml:brush>
  </inkml:definitions>
  <inkml:trace contextRef="#ctx0" brushRef="#br0">0 230 6438,'0'0'9476,"11"1"-8740,323-7 2586,-172-1-2234,304 6 196,-237 2-577,98 17 700,-24 0-1298,545-49 51,-236-47-51,346-26 103,-926 103-212,863-30 32,-396 26-17,439 1 23,-493 36-47,-2 32-3,-377-54 12,194 30 16,312 9 0,257-9-11,-763-35 62,113-7 0,-168 0 11,0 0 0,0-1 0,0 0 0,16-8 0,21-5-100,-31 17-841,-17 2 766,-10 0 85,-14 3 404,7-1-2152,7-4-4153</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2:38.574"/>
    </inkml:context>
    <inkml:brush xml:id="br0">
      <inkml:brushProperty name="width" value="0.025" units="cm"/>
      <inkml:brushProperty name="height" value="0.025" units="cm"/>
    </inkml:brush>
  </inkml:definitions>
  <inkml:trace contextRef="#ctx0" brushRef="#br0">281 48 4676,'-195'2'4339,"111"-2"243,85 0-4546,-1-1 0,0 1 1,0 0-1,0 0 0,0 0 0,0 0 1,0 0-1,1 0 0,-1 0 1,0-1-1,0 1 0,0 0 0,0 0 1,0 0-1,0 0 0,0-1 0,0 1 1,0 0-1,0 0 0,0 0 0,0 0 1,0-1-1,0 1 0,0 0 0,0 0 1,0 0-1,0 0 0,0-1 1,0 1-1,0 0 0,0 0 0,0 0 1,0 0-1,0-1 0,0 1 0,0 0 1,0 0-1,0 0 0,0 0 0,0 0 1,-1-1-1,1 1 0,0 0 0,0 0 1,0 0-1,0 0 0,0 0 1,-1 0-1,1 0 0,0 0 0,0-1 1,0 1-1,0 0 0,-1 0 0,1 0 1,0 0-1,0 0 0,0 0 0,0 0 1,-1 0-1,18-7-1,-15 7-37,1 0-1,-1 1 0,0-1 0,0 1 0,0-1 0,0 1 1,0 0-1,0 0 0,0 0 0,0 0 0,0 0 1,-1 0-1,1 1 0,0-1 0,-1 1 0,4 3 0,-3-3 84,0 0 0,0 0 0,0 0 0,0 0 0,1-1 0,-1 1 0,1-1 0,0 1 0,-1-1 0,1 0 0,4 2 0,35 2 703,0-2-1,0-2 1,0-2 0,0-1-1,59-12 1,-33 6-495,912-51 138,-291 78-389,612 27 254,-925-40 120,-351-6-345,745 2 2327,-756-3-2343,-9 2 22,-1-1-1,1 0 1,0 0 0,-1-1 0,1 1 0,-1-1 0,1 0 0,-1 0 0,9-4 0,-13 5-53,0 0 1,0 0-1,0 0 1,0-1 0,0 1-1,0 0 1,0 0-1,0 0 1,0 0-1,0-1 1,0 1-1,0 0 1,0 0-1,0 0 1,0 0 0,0-1-1,0 1 1,0 0-1,0 0 1,0 0-1,0 0 1,0-1-1,0 1 1,0 0 0,0 0-1,0 0 1,0 0-1,0-1 1,0 1-1,0 0 1,-1 0-1,1 0 1,0 0 0,0 0-1,0 0 1,0 0-1,0-1 1,0 1-1,-1 0 1,1 0-1,0 0 1,0 0-1,0 0 1,0 0 0,-1 0-1,1 0 1,0 0-1,0 0 1,0 0-1,0 0 1,-1 0-1,1 0 1,0 0 0,0 0-1,0 0 1,0 0-1,-1 0 1,1 0-1,0 0 1,-18-4-430,0 2 1,0-1-1,-19 2 0,16 0-2242,0-1 0,-23-5 0,7-4-5426</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2:45.462"/>
    </inkml:context>
    <inkml:brush xml:id="br0">
      <inkml:brushProperty name="width" value="0.025" units="cm"/>
      <inkml:brushProperty name="height" value="0.025" units="cm"/>
    </inkml:brush>
  </inkml:definitions>
  <inkml:trace contextRef="#ctx0" brushRef="#br0">1 126 9801,'0'0'2173,"9"0"-1698,50 0-25,475-16 4246,1579-70-831,-1729 74-3682,-6 0 851,-175 17 696,-186 4-2226,-16-7 137,0-1 0,1 0 0,-1 0 0,1 0 1,-1 0-1,1 0 0,0 0 0,-1-1 0,1 1 0,0-1 1,0 1-1,-1-1 0,4 1 0,13-1-5652</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2:58.597"/>
    </inkml:context>
    <inkml:brush xml:id="br0">
      <inkml:brushProperty name="width" value="0.025" units="cm"/>
      <inkml:brushProperty name="height" value="0.025" units="cm"/>
    </inkml:brush>
  </inkml:definitions>
  <inkml:trace contextRef="#ctx0" brushRef="#br0">104 110 4805,'-10'-1'2236,"-27"-6"-999,-20-3 4669,90 17-4758,61 22-1,-16-3-821,393 69 462,9-39 883,-403-49-1535,1790 107 2181,-1173-142-2025,0-34 180,237-15-142,-550 60-308,485-35 52,-38-16 113,557 27-27,-1308 41-153,1310-30 312,-1260 21-277,514-20-26,-194 23 35,298 6 59,-630 4-4205,-117-6 556,-3-6-2184</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3:00.973"/>
    </inkml:context>
    <inkml:brush xml:id="br0">
      <inkml:brushProperty name="width" value="0.025" units="cm"/>
      <inkml:brushProperty name="height" value="0.025" units="cm"/>
    </inkml:brush>
  </inkml:definitions>
  <inkml:trace contextRef="#ctx0" brushRef="#br0">1 251 5894,'61'-8'477,"920"-117"4704,2 34-3697,-153 65 214,1 30-1653,-776-3-26,880 43 98,-3 38 155,-211-15 513,2053-38 2120,-2085-92-2756,64-3-32,-354 59 145,-592-2 1655,181 9-2625,1 0 0,0-1 0,0-1 0,-22-4 0,2-7-4134</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01.923"/>
    </inkml:context>
    <inkml:brush xml:id="br0">
      <inkml:brushProperty name="width" value="0.025" units="cm"/>
      <inkml:brushProperty name="height" value="0.025" units="cm"/>
    </inkml:brush>
  </inkml:definitions>
  <inkml:trace contextRef="#ctx0" brushRef="#br0">0 207 6342,'40'-73'304,"-3"6"5127,-31 55-2605,0 0 0,-1 0 1,4-18-1,-16 39 6217,-27 43-8717,22-27-316,-19 47 0,28-64-10,1 1-1,-1 0 1,1 0-1,1 0 1,0 0 0,0 0-1,1 0 1,0 0-1,1 13 1,0-21 0,-1 0 0,0 1 0,1-1 0,-1 0 0,1 1 0,-1-1 0,1 0 0,0 0 0,-1 0 0,1 1 0,0-1 0,0 0 0,0 0 0,0 0 0,0 0 0,0-1 0,0 1 0,0 0 0,0 0 0,0 0 0,0-1 0,1 1 0,-1-1 0,2 1 0,0 0 0,1 0 0,0-1 0,0 1 0,-1-1 0,1 0 0,0 0 0,0-1 0,7 0 0,-1-2 0,1 0 0,-1 0 0,0-1 0,0 0 0,14-8 0,34-33 0,-44 33 0,1 0 0,28-17 0,-43 29 0,0 0 0,1 0 0,-1-1 0,0 1 0,0 0 0,1 0 0,-1 0 0,0 0 0,1 0 0,-1 0 0,0 0 0,0 0 0,1 0 0,-1 0 0,0-1 0,1 1 0,-1 1 0,0-1 0,1 0 0,-1 0 0,0 0 0,0 0 0,1 0 0,-1 0 0,0 0 0,0 0 0,1 0 0,-1 1 0,0-1 0,1 0 0,-1 0 0,0 0 0,0 0 0,0 1 0,1-1 0,-1 0 0,0 0 0,0 1 0,0-1 0,1 0 0,1 17 0,-6 20 0,-10 19 0,14-56 0,0 1 0,0-1 0,0 0 0,0 0 0,0 0 0,0 0 0,0 1 0,0-1 0,0 0 0,0 0 0,0 0 0,0 0 0,0 0 0,1 0 0,-1 1 0,0-1 0,0 0 0,0 0 0,0 0 0,0 0 0,0 0 0,0 0 0,0 0 0,1 1 0,-1-1 0,0 0 0,0 0 0,0 0 0,0 0 0,0 0 0,0 0 0,1 0 0,-1 0 0,0 0 0,0 0 0,0 0 0,0 0 0,0 0 0,1 0 0,-1 0 0,0 0 0,0 0 0,0 0 0,0 0 0,0 0 0,1 0 0,-1 0 0,0 0 0,0 0 0,0 0 0,0 0 0,0 0 0,0-1 0,1 1 0,-1 0 0,0 0 0,0 0 0,0 0 0,0 0 0,0 0 0,0 0 0,0-1 0,9-4 0,55-61 0,7-8 0,-66 69 0,1 1 0,0-1 0,0 1 0,0 0 0,0 1 0,1 0 0,-1 0 0,1 0 0,0 1 0,13-4 0,-19 6 0,0 0 0,-1 0 0,1 0 0,0 0 0,-1 0 0,1 0 0,0 0 0,-1 1 0,1-1 0,-1 0 0,1 0 0,0 0 0,-1 1 0,1-1 0,0 0 0,-1 1 0,1-1 0,-1 0 0,1 1 0,-1-1 0,1 1 0,-1-1 0,1 1 0,-1-1 0,0 1 0,1-1 0,-1 1 0,0-1 0,1 1 0,-1 1 0,5 26 0,-13 27 0,7-48-62,0 0 1,-1 0-1,-1 0 0,1 0 1,-1-1-1,0 1 1,0-1-1,-1 0 0,0 0 1,-8 10-1,7-15-4022,0-6-3454</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3:03.659"/>
    </inkml:context>
    <inkml:brush xml:id="br0">
      <inkml:brushProperty name="width" value="0.025" units="cm"/>
      <inkml:brushProperty name="height" value="0.025" units="cm"/>
    </inkml:brush>
  </inkml:definitions>
  <inkml:trace contextRef="#ctx0" brushRef="#br0">2606 208 13164,'-11'-11'1597,"-8"-7"-1152,0 1 1,-1 1 0,-1 0 0,-1 2-1,-37-20 1,19 18-400,-1 2-1,-1 2 1,0 1-1,0 2 0,-72-5 1,-221 9-270,297 5 159,-98 7 14,1 5 0,0 6 0,1 6 0,1 6 0,2 6 0,-248 103-1,325-115 363,1 2-1,1 2 0,2 3 1,1 1-1,-67 59 1,99-76-269,1 1 0,1 0 1,0 1-1,1 1 1,0 0-1,2 1 1,0 1-1,1 0 1,1 0-1,1 1 1,1 0-1,1 0 1,1 1-1,0 0 1,2 1-1,1-1 0,-1 28 1,4-37-39,2 0 1,-1 0 0,2-1-1,0 1 1,0 0-1,1-1 1,1 0-1,0 1 1,0-2-1,2 1 1,-1-1-1,1 0 1,1 0-1,0-1 1,0 0-1,1 0 1,18 14-1,6 3 36,2-1-1,1-2 0,1-2 0,43 20 1,-1-5-173,2-5 0,1-3 0,1-3 0,1-5 0,1-2 0,1-5 0,0-3 0,149-1 0,-122-14 240,0-4 1,-1-5 0,-1-5-1,0-5 1,-1-5 0,132-52-1,-158 48 192,0-5 0,-3-2-1,-1-5 1,127-92-1,-175 110-179,-1-1 1,-1-1-1,-2-2 0,-1-1 0,31-47 0,-43 55-34,-1-2 0,-1 1 0,-1-2 0,-2 0 1,0 0-1,-2 0 0,-1-1 0,7-50 0,-12 60-3,-1-1 1,0 1-1,-2 0 0,0-1 1,-1 1-1,-1 0 0,0 0 1,-1 0-1,-12-31 0,10 35-40,-1 0 0,0 1 0,0 0 0,-1 0-1,-1 1 1,0 0 0,0 1 0,-1 0-1,-1 0 1,1 1 0,-1 0 0,-22-12 0,8 8-43,-1 2 1,0 0 0,-1 2-1,0 1 1,0 1 0,0 1 0,-1 2-1,0 0 1,0 2 0,-33 2 0,2 2-180,0 3 1,1 3-1,-106 27 1,-100 47-6035,155-47-2034</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3:23.977"/>
    </inkml:context>
    <inkml:brush xml:id="br0">
      <inkml:brushProperty name="width" value="0.025" units="cm"/>
      <inkml:brushProperty name="height" value="0.025" units="cm"/>
    </inkml:brush>
  </inkml:definitions>
  <inkml:trace contextRef="#ctx0" brushRef="#br0">159 67 7431,'-15'0'2376,"-3"0"-1547,1 2 74,-1-2 0,0 0 0,1-1 0,-21-4-1,37 5-797,1 0-1,-1 0 1,0 0-1,0-1 1,0 1-1,0 0 1,0 0 0,1-1-1,-1 1 1,0 0-1,0-1 1,0 1-1,1-1 1,-1 1-1,0-1 1,1 1-1,-1-1 1,0 1-1,1-1 1,-1 0-1,0 0 1,13-7 1213,32 0-750,143-6 146,219 11 1,-225 6 226,1874 19 4120,-1379-25-4150,-3-36 190,-623 36-1478,-17 2-7931,-14 1 2115</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3:24.694"/>
    </inkml:context>
    <inkml:brush xml:id="br0">
      <inkml:brushProperty name="width" value="0.025" units="cm"/>
      <inkml:brushProperty name="height" value="0.025" units="cm"/>
    </inkml:brush>
  </inkml:definitions>
  <inkml:trace contextRef="#ctx0" brushRef="#br0">0 39 11627,'0'0'3593,"13"2"-2526,116 8 938,241-12 0,-249-3-1626,1379-8 2217,-73 2 562,-1203 4-3208,320-5-2297,-540 12 1259,7 0 41</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3:28.500"/>
    </inkml:context>
    <inkml:brush xml:id="br0">
      <inkml:brushProperty name="width" value="0.025" units="cm"/>
      <inkml:brushProperty name="height" value="0.025" units="cm"/>
    </inkml:brush>
  </inkml:definitions>
  <inkml:trace contextRef="#ctx0" brushRef="#br0">8128 605 7655,'-547'-92'5995,"-270"-60"-6403,469 86 2284,-424-65-1315,-829-33-1,185 166-421,12 164 240,886-51 1097,442-93-1433,2 4 1,0 3-1,1 3 0,-111 67 0,164-86-13,2 0-1,0 1 0,0 1 0,2 1 0,0 0 0,0 1 0,2 1 0,0 0 1,1 1-1,-19 36 0,27-44-15,1 1 1,-1-1-1,2 1 1,0-1 0,0 1-1,1 0 1,0 1-1,1-1 1,1 0-1,0 0 1,0 0-1,1 1 1,1-1 0,0 0-1,1 0 1,0-1-1,1 1 1,0 0-1,1-1 1,0 0 0,11 18-1,3-3 21,1-1 1,1-1-1,1 0 1,1-2-1,1-1 0,1-1 1,1 0-1,0-2 0,1-2 1,1 0-1,33 13 0,24 5 155,1-2-1,146 31 1,365 40 319,12-41-408,-516-54-92,2368 149-964,-1659-147 909,1317-153 1,-1345 25 112,-19-67-17,-479 85 2,-236 82-33,0-2-1,-1-1 1,-2-2-1,55-43 1,-81 57-8,-1-1 0,0-1 1,0 0-1,-1 0 1,0 0-1,-1-1 1,0-1-1,-1 1 1,-1-1-1,0 0 0,-1-1 1,6-20-1,-8 24 8,-2-1 0,1 1-1,-1-1 1,-1 1 0,0-1 0,0 0-1,-1 1 1,0-1 0,-1 1 0,0-1-1,-1 1 1,0 0 0,-1 0-1,0 0 1,0 1 0,-1-1 0,-10-14-1,-4 0 66,-1 1-1,-2 0 0,0 2 1,-1 0-1,-1 2 0,-1 0 0,0 2 1,-2 1-1,-52-24 0,-14 1 173,-163-46 1,2 20-101,-2 11 0,-416-32 0,-537 48-4602,832 39-726,-6 7-4480</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3:44.750"/>
    </inkml:context>
    <inkml:brush xml:id="br0">
      <inkml:brushProperty name="width" value="0.025" units="cm"/>
      <inkml:brushProperty name="height" value="0.025" units="cm"/>
    </inkml:brush>
  </inkml:definitions>
  <inkml:trace contextRef="#ctx0" brushRef="#br0">0 89 3908,'0'0'3801,"7"-8"-2664,-5 6-1098,3-4 125,1 0 0,0 0-1,0 1 1,1-1 0,0 1-1,-1 1 1,2-1 0,-1 1-1,0 0 1,1 1 0,0 0-1,10-3 1,53-3 1236,-1 3 0,122 5 0,-59 3-907,2823 87 2629,-1215-11-2641,-848-48-540,3-8 64,-4-53 946,-851 27-978,232-10-475,-268 14 273,0 0 0,0 1 0,0-1 0,0 1 0,-1 0-1,11 4 1,11 7-5144,-8-3-4412</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3:47.922"/>
    </inkml:context>
    <inkml:brush xml:id="br0">
      <inkml:brushProperty name="width" value="0.025" units="cm"/>
      <inkml:brushProperty name="height" value="0.025" units="cm"/>
    </inkml:brush>
  </inkml:definitions>
  <inkml:trace contextRef="#ctx0" brushRef="#br0">35 44 4516,'0'0'5397,"-6"-9"-4292,-22-26-272,42 38 623,25 12-1149,-3-1-63,5-2-115,-1-2 0,2-2 0,-1-1-1,1-3 1,55 0 0,215-21 812,-228 10-514,740-26 927,-508 26-1283,1067 23 704,96 18-658,-523-10-82,-3 1-91,-831-28 33,132 7-675,-215 5-3381,-32-6-576</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4:23.562"/>
    </inkml:context>
    <inkml:brush xml:id="br0">
      <inkml:brushProperty name="width" value="0.025" units="cm"/>
      <inkml:brushProperty name="height" value="0.025" units="cm"/>
    </inkml:brush>
  </inkml:definitions>
  <inkml:trace contextRef="#ctx0" brushRef="#br0">0 1 4644,'0'0'8542,"11"1"-8339,51 5 1382,1-2 1,73-7-1,26 1-821,249 3 383,58 2-111,-112 36 341,-43-1-1195,-150-27-125,701 30 67,-203-33-71,796 5 1725,-1371-15-1395,-28 0 237,84 9 0,-142-6-733,0 1-1,0-1 1,0 1-1,0-1 0,0 1 1,-1 0-1,1 0 1,0-1-1,-1 1 1,0 0-1,1 0 1,-1 0-1,0 0 0,0-1 1,0 1-1,0 0 1,0 0-1,-1 3 1,3 22-6832,5-16 523</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6:16.903"/>
    </inkml:context>
    <inkml:brush xml:id="br0">
      <inkml:brushProperty name="width" value="0.025" units="cm"/>
      <inkml:brushProperty name="height" value="0.025" units="cm"/>
    </inkml:brush>
  </inkml:definitions>
  <inkml:trace contextRef="#ctx0" brushRef="#br0">0 218 7399,'0'0'1255,"11"0"-193,482-4 2352,-163-5-1938,197-12-1482,436-49 3362,3 38-3279,-541 20 318,1119 2 252,-598 11-354,-514-22 1327,-25 1-101,-397 21-1955,17-1 1398,-17-3-2669,-5-4-3529,-5-4-6114</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6:30.449"/>
    </inkml:context>
    <inkml:brush xml:id="br0">
      <inkml:brushProperty name="width" value="0.025" units="cm"/>
      <inkml:brushProperty name="height" value="0.025" units="cm"/>
    </inkml:brush>
  </inkml:definitions>
  <inkml:trace contextRef="#ctx0" brushRef="#br0">5891 274 13645,'-260'-48'783,"-135"-7"-5596,185 27 3782,-1055-82 4315,1100 100-3290,-821-13 1364,765 33-1386,0 10 1,-314 69 0,363-47 147,-321 126 0,392-124 192,2 4 0,2 5-1,2 4 1,-114 90 0,169-115-63,1 2 0,3 2 1,0 1-1,2 1 1,-53 82-1,73-98-208,2 0-1,0 1 1,2 0 0,0 1-1,2 0 1,0 1 0,2-1 0,1 1-1,1 1 1,1-1 0,1 0-1,1 1 1,5 43 0,0-48-31,1 0 1,1-1 0,1 0-1,0-1 1,2 1-1,0-1 1,1-1 0,1 0-1,1 0 1,0-1-1,1-1 1,29 28 0,-1-5 26,3-2 1,1-2-1,76 46 1,22 0-11,2-7 0,177 64 0,324 77 90,-373-138-250,4-13 1,2-12 0,519 29 0,-457-71-63,572-59-1,-726 25 166,-1-9-1,-2-8 0,-2-8 0,288-118 1,-371 123 683,149-92 1,-210 112-496,0-3 0,-2 0 0,-1-3 0,-2-1 0,-1-1 0,41-54-1,-59 67-110,-1-1-1,-2 0 0,0-1 0,-1 0 1,-1-1-1,-1 0 0,0 0 0,7-46 0,-13 53-16,-1 0 0,0 0-1,0 0 1,-2 0-1,0 0 1,-1 0-1,0 0 1,-1 0 0,-1 1-1,0-1 1,-1 1-1,-1 0 1,0 0-1,-15-24 1,4 16 5,0 1 0,-1 1 0,-1 1 1,-1 1-1,-1 0 0,0 2 0,-2 0 0,1 2 0,-2 0 0,0 2 0,0 0 1,-42-13-1,-3 4-117,-1 2-1,-1 4 1,-110-11 0,26 15-2213,-190 9-1,63 21-3800</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6:35.664"/>
    </inkml:context>
    <inkml:brush xml:id="br0">
      <inkml:brushProperty name="width" value="0.025" units="cm"/>
      <inkml:brushProperty name="height" value="0.025" units="cm"/>
    </inkml:brush>
  </inkml:definitions>
  <inkml:trace contextRef="#ctx0" brushRef="#br0">1527 72 4805,'-109'-22'1639,"-134"-21"1589,208 39-2939,0 2-1,-1 1 1,1 2-1,-67 10 1,75-4-283,1 1 1,-1 1 0,2 1-1,0 1 1,0 1 0,1 1-1,0 2 1,-31 24 0,-18 22 26,-71 75 1,126-119-33,-34 35 0,2 3 0,2 2-1,3 1 1,3 3 0,2 1 0,-44 95 0,69-122 1,1 1 0,2 1-1,2-1 1,1 2-1,2-1 1,-2 41 0,7-50 0,2 0 0,1 0-1,2 0 1,0-1 0,2 1 0,1-1 0,1 0 0,2 0 0,12 28 0,1-9 15,1-1-1,3-2 1,1 0-1,2-2 1,2-1-1,2-2 1,1 0-1,2-3 1,66 51-1,-54-52-52,2-1 0,1-3 0,2-2 0,1-2 0,1-3 0,1-2 0,108 26 0,-27-23 187,2-6-1,0-7 1,0-5-1,177-15 1,-148-7-67,0-7-1,-1-7 1,-2-7-1,-2-8 1,200-83 0,-248 81 583,182-105 0,-255 126-548,-1-1 1,-1-2-1,-2-2 1,0-1-1,-3-2 1,-1-2-1,36-47 1,-57 65-2,-1 0 1,-1 0-1,-1-1 0,-1-1 1,0 1-1,-2-1 0,0-1 1,-1 0-1,-1 0 0,-1 0 1,-1 0-1,-1 0 0,-1-1 1,-1 1-1,0-1 0,-2 1 1,0-1-1,-2 1 0,0 0 1,-2 0-1,0 1 0,-1-1 1,-1 1-1,-1 1 0,0 0 1,-2 0-1,0 1 0,-1 0 1,-24-27-1,1 10-74,-1 2 0,-2 1 0,-1 2 0,-2 1 0,0 3 0,-2 1 0,-1 2 0,0 2 0,-60-19 0,-12 3-842,-1 5 0,-195-27 0,86 31-1935,-6 5-1159</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02.263"/>
    </inkml:context>
    <inkml:brush xml:id="br0">
      <inkml:brushProperty name="width" value="0.025" units="cm"/>
      <inkml:brushProperty name="height" value="0.025" units="cm"/>
    </inkml:brush>
  </inkml:definitions>
  <inkml:trace contextRef="#ctx0" brushRef="#br0">0 1 9961,'0'0'20532,"49"1"-20500,-32 17-545,-3 0-3490,-1-4-3236</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12.453"/>
    </inkml:context>
    <inkml:brush xml:id="br0">
      <inkml:brushProperty name="width" value="0.025" units="cm"/>
      <inkml:brushProperty name="height" value="0.025" units="cm"/>
    </inkml:brush>
  </inkml:definitions>
  <inkml:trace contextRef="#ctx0" brushRef="#br0">2827 688 5189,'1'-11'555,"-1"0"-1087,3-21 3074,-4-45 1,1 66-1894,-1 1-1,-1-1 0,0 1 0,0 0 0,-1 0 0,0 0 0,-1 0 0,0 1 0,-9-16 1,-5 0-283,-2 1 1,-1 1 0,0 1 0,-2 1 0,-1 1 0,0 0 0,-37-21 0,-2 5-406,-1 2 0,-72-26 0,72 35 329,-1 3 1,-1 3-1,-135-20 0,153 33-20,1 3 0,-1 2-1,0 2 1,0 2-1,1 2 1,-77 19-1,48-1-164,1 3-1,2 4 0,0 2 0,3 4 1,0 3-1,3 3 0,-63 52 0,30-14-105,4 5-1,4 4 0,-129 162 1,169-184-3,2 3 1,4 1-1,-73 153 0,99-177-6,2 1 0,2 0 0,2 1 0,3 1-1,1 0 1,3 0 0,-1 102 0,8-128 18,2-1-1,1 0 1,1 0 0,1 0 0,1 0-1,1-1 1,1 1 0,1-2 0,1 1 0,18 28-1,-12-27 8,0 0-1,2-2 0,0 0 0,2-1 0,0-1 1,1-1-1,1 0 0,38 22 0,-10-12 4,1-3 1,2-1-1,0-3 0,2-3 0,0-1 0,0-4 1,90 12-1,-6-12 61,274-11 1,-286-11-43,0-5 0,-1-6 1,182-54-1,-125 16 483,287-134 1,-354 135 349,196-128 0,-260 148-749,-1-2 0,-2-2 0,-2-2 0,-2-2 0,64-84 0,-95 109-99,-1 0-1,-1 0 1,-1-1-1,-1 0 1,-1-1-1,0 0 1,4-24-1,-10 32-7,0 1 0,-1-1 1,-1 0-1,0 0 0,-1 0 0,0 0 0,-1 0 0,-1 0 0,0 0 0,-1 1 0,0-1 0,-1 1 0,-8-17 0,1 10-15,0 1 1,-2 0-1,0 1 1,-1 0 0,-1 1-1,-1 1 1,0 0-1,-1 1 1,0 1 0,-25-15-1,-11-4-120,-1 2 0,-89-36-1,49 30-416,-2 5 0,-179-36-1,34 30-2068,0 13-3330,67 11-2807</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8:17.478"/>
    </inkml:context>
    <inkml:brush xml:id="br0">
      <inkml:brushProperty name="width" value="0.025" units="cm"/>
      <inkml:brushProperty name="height" value="0.025" units="cm"/>
    </inkml:brush>
  </inkml:definitions>
  <inkml:trace contextRef="#ctx0" brushRef="#br0">422 39 20499,'0'0'10127,"-12"-8"-9027,5 3-950,4 2-117,0 1 0,-1-1 0,1 1 0,-1 0 0,0 0 0,0 0 0,0 0 0,0 0 0,0 1 0,0 0 0,0 0 0,0 0 0,0 0 0,-1 1 0,1 0 0,0 0 0,-1 0 0,1 0 0,0 1 0,-5 0 0,-13 7-20,1 1-1,1 1 1,0 1-1,0 1 0,1 0 1,0 2-1,2 0 0,-1 1 1,2 0-1,0 2 0,0 0 1,2 0-1,0 2 0,1 0 1,-14 29-1,23-41-12,1 0 0,0 0 0,0 1 0,1 0 0,0-1 0,0 1 0,1 0 0,0 0 0,0 8 0,1-13 0,0-1 0,1 1 0,-1 0 0,1-1 0,-1 1 0,1-1 0,0 1 0,0-1 0,0 1 0,0-1 0,1 1 0,-1-1 0,0 0 0,1 0 0,0 0 0,0 0 0,-1 0 0,1 0 0,0 0 0,1-1 0,-1 1 0,0-1 0,0 1 0,1-1 0,-1 0 0,0 0 0,1 0 0,0 0 0,4 1 0,15 2-442,1 0 1,0-1-1,0-1 0,0-1 0,46-5 0,-38 1-1345,1-3-1,-1 0 0,55-20 1,-31 3-8943</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8:17.806"/>
    </inkml:context>
    <inkml:brush xml:id="br0">
      <inkml:brushProperty name="width" value="0.025" units="cm"/>
      <inkml:brushProperty name="height" value="0.025" units="cm"/>
    </inkml:brush>
  </inkml:definitions>
  <inkml:trace contextRef="#ctx0" brushRef="#br0">58 13 21460,'0'0'4009,"-9"11"-475,-28 34-891,36-44-2611,0 0 1,-1 1-1,1-1 0,1 1 0,-1-1 1,0 1-1,0-1 0,0 1 1,1 0-1,-1-1 0,1 1 1,-1 0-1,1-1 0,0 1 0,0 0 1,0 0-1,0-1 0,0 1 1,0 2-1,1-3-16,-1 0 0,1 0 0,0 0 0,-1 0 0,1 0 0,0 0 0,0 0-1,0 0 1,0 0 0,0 0 0,0-1 0,0 1 0,0 0 0,0-1 0,0 1 0,0-1 0,0 1 0,1-1 0,-1 0 0,2 1 0,7 0 12,0 0 0,0 0 1,0-1-1,19-1 0,-21 0-29,16-2-415,-1-2 1,1 0-1,-1-1 0,0-2 1,0 0-1,-1-1 0,39-24 1,28-10-493,-100 72 801,-68 87 1029,-24 36 1266,87-124-1881,0 1 1,2 0-1,-16 48 1,20-32-1405,10-44 965,0 0 1,0 1-1,-1-1 1,1 0-1,0 0 1,0 0-1,0 0 1,0 0-1,0 0 0,1 1 1,-1-1-1,0 0 1,0 0-1,1 0 1,-1 0-1,1 0 1,-1 0-1,1 0 0,-1 0 1,1 0-1,0 0 1,-1 0-1,1-1 1,0 1-1,0 0 1,-1 0-1,1 0 0,0-1 1,0 1-1,0-1 1,0 1-1,0-1 1,0 1-1,2 0 1,11 0-9254</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8:24.022"/>
    </inkml:context>
    <inkml:brush xml:id="br0">
      <inkml:brushProperty name="width" value="0.025" units="cm"/>
      <inkml:brushProperty name="height" value="0.025" units="cm"/>
    </inkml:brush>
  </inkml:definitions>
  <inkml:trace contextRef="#ctx0" brushRef="#br0">341 0 12492,'0'0'17115,"-3"8"-16379,-2 4-668,-1 0 0,0-1 0,-1 1 0,0-1-1,-1-1 1,-17 19 0,-69 64-22,48-51-6,17-15-39,16-16 0,0 0 1,0 1-1,2 1 0,-1 0 0,2 0 0,-1 1 0,-9 18 1,20-31-3,0 0 0,-1 0 0,1 0 0,0-1 0,0 1 1,-1 0-1,1 0 0,0 0 0,0 0 0,0-1 0,0 1 1,0 0-1,0 0 0,1 0 0,-1 0 0,0-1 0,0 1 1,1 0-1,-1 0 0,0-1 0,1 1 0,-1 0 0,0 0 1,1-1-1,-1 1 0,1 0 0,-1-1 0,1 1 0,0-1 1,-1 1-1,1-1 0,0 1 0,-1-1 0,1 1 0,0-1 1,0 1-1,-1-1 0,1 0 0,0 0 0,0 1 0,0-1 1,-1 0-1,1 0 0,0 0 0,0 0 0,1 0 0,48 0 225,-39-1-152,42-4-159,0-3 1,73-21 0,-43 9-3542,-38 8-4475,-12 2-7907</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8:24.441"/>
    </inkml:context>
    <inkml:brush xml:id="br0">
      <inkml:brushProperty name="width" value="0.025" units="cm"/>
      <inkml:brushProperty name="height" value="0.025" units="cm"/>
    </inkml:brush>
  </inkml:definitions>
  <inkml:trace contextRef="#ctx0" brushRef="#br0">113 67 19506,'0'0'1522,"-12"5"-113,5-3-1183,3 0-161,0-1-1,0 0 1,0 1 0,0 0 0,0 0 0,1 0 0,-1 0-1,0 1 1,1-1 0,0 1 0,0 0 0,0 0 0,0 0-1,0 1 1,0-1 0,1 1 0,0-1 0,-4 9 0,-1 10-19,1 1 1,1 1-1,1-1 1,1 1 0,1-1-1,1 1 1,1 0-1,2 0 1,0 0-1,7 31 1,-8-49 2,1-1 0,0 1-1,-1 0 1,2-1 0,-1 0 0,1 0 0,0 0-1,0 0 1,0 0 0,0 0 0,1-1 0,0 1-1,0-1 1,0 0 0,1 0 0,-1-1-1,1 1 1,0-1 0,0 0 0,0-1 0,0 1-1,1-1 1,-1 0 0,1 0 0,9 2 0,-5-3 167,-1 0 1,1-1-1,0 0 1,-1-1-1,1 0 1,-1 0-1,1-1 1,-1-1-1,0 1 1,0-1-1,0-1 1,0 0-1,0 0 1,14-10-1,-3 0 68,-1 0-1,0-1 0,-2-2 0,0 1 1,0-2-1,-2 0 0,22-34 1,-29 40-172,0-1 1,-1 0 0,-1 0-1,0-1 1,-1 0 0,0 0-1,-1 0 1,-1 0 0,0-1-1,-1 0 1,-1 1 0,0-1-1,-2-21 1,0 30-119,0 0 0,-1 1 0,0-1 0,0 1 0,0 0 0,0 0 0,-1 0 0,0 0 0,0 0 0,0 0 0,-1 1 0,0-1 0,1 1 0,-2 0 0,1 0 0,0 1 0,-1-1 0,0 1 0,1 0 0,-1 0 0,-1 1 0,1-1 0,0 1 0,0 0 0,-1 0-1,1 1 1,-1 0 0,0 0 0,1 0 0,-1 1 0,0-1 0,0 2 0,1-1 0,-1 0 0,0 1 0,1 0 0,-1 1 0,1-1 0,-1 1 0,1 0 0,0 0 0,-1 1 0,1-1 0,0 1 0,1 0 0,-10 7 0,-17 26-2440,16-10-2171,4 0-4020</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8:25.081"/>
    </inkml:context>
    <inkml:brush xml:id="br0">
      <inkml:brushProperty name="width" value="0.025" units="cm"/>
      <inkml:brushProperty name="height" value="0.025" units="cm"/>
    </inkml:brush>
  </inkml:definitions>
  <inkml:trace contextRef="#ctx0" brushRef="#br0">417 33 17713,'0'0'10762,"-10"-7"-9459,7 4-1208,0 1-48,0 0 0,1-1 0,-1 1 0,0 1 0,0-1 0,0 0 0,-1 1 0,1-1 0,0 1 0,-1 0 0,1 0 0,0 0 0,-1 1 0,1-1 0,-1 1 0,1 0 0,-1 0 0,1 0 0,-1 0 0,1 1 0,-1-1 0,1 1 0,-1 0 0,-4 2 0,-22 10 30,1 2 0,1 0 0,0 2 0,1 1-1,1 2 1,1 0 0,0 2 0,2 0 0,-22 28 0,41-45-38,0 1-1,0-1 1,1 1 0,0 0 0,0 0 0,1 1 0,-4 9-1,6-14-34,0-1 0,-1 1 0,1 0 0,0-1 0,0 1-1,0-1 1,0 1 0,0 0 0,0-1 0,0 1 0,0-1-1,1 1 1,-1-1 0,1 1 0,-1-1 0,1 1-1,0-1 1,-1 1 0,1-1 0,0 0 0,0 1 0,0-1-1,0 0 1,0 0 0,0 0 0,1 0 0,-1 0 0,0 0-1,0 0 1,1 0 0,-1 0 0,1 0 0,-1-1 0,1 1-1,2 0 1,12 3 41,-1-1-1,1-1 1,0 0-1,0-1 1,0-1-1,29-2 0,97-22-627,45-22-6538,-105 23-903</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8:25.719"/>
    </inkml:context>
    <inkml:brush xml:id="br0">
      <inkml:brushProperty name="width" value="0.025" units="cm"/>
      <inkml:brushProperty name="height" value="0.025" units="cm"/>
    </inkml:brush>
  </inkml:definitions>
  <inkml:trace contextRef="#ctx0" brushRef="#br0">0 490 12332,'0'0'10287,"18"5"-8723,-9-2-1379,0 0 0,0-1 1,0-1-1,1 1 0,-1-2 1,0 1-1,1-1 0,-1-1 0,0 1 1,1-2-1,-1 1 0,0-1 0,0-1 1,0 1-1,0-2 0,14-6 1,61-34 440,116-80 0,-152 89-612,-1-2 0,-2-2 0,62-70-1,-99 100-23,-1 0-1,1 0 0,-1-1 1,-1 0-1,0-1 0,5-12 1,-11 11 64,-11 19 42,-15 20 37,-6 18-25,3 1 0,-38 81 0,53-98-319,2 1-1,2 0 1,0 1-1,2 0 0,-7 59 1,14-34-3745,5-17-2535</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8:49.294"/>
    </inkml:context>
    <inkml:brush xml:id="br0">
      <inkml:brushProperty name="width" value="0.025" units="cm"/>
      <inkml:brushProperty name="height" value="0.025" units="cm"/>
    </inkml:brush>
  </inkml:definitions>
  <inkml:trace contextRef="#ctx0" brushRef="#br0">1582 244 7591,'0'0'4639,"-3"-13"-2573,-2-5-1413,0 0-1,-1 0 1,0 0 0,-13-21-1,15 31-529,0 1 0,-1 0 0,0 0 0,0 0 1,-1 1-1,0-1 0,0 1 0,0 1 0,-1-1 0,0 1 0,0 0 0,0 1 0,-1 0 0,-8-4 0,-5 1-38,-1 1 0,1 1 0,-1 2 1,0 0-1,0 1 0,-26 1 0,-1 2 335,-82 14 0,54 1-374,2 2 1,0 4-1,2 4 0,0 2 0,2 4 1,2 2-1,1 4 0,-74 53 0,112-69-13,2 1-1,0 2 0,2 0 1,0 2-1,2 1 0,1 1 1,1 1-1,2 0 0,1 2 0,2 0 1,0 1-1,3 1 0,1 1 1,1 0-1,2 0 0,1 1 1,2 0-1,2 0 0,-2 44 0,6-43-34,1-1 0,2 1 1,2 0-1,1-1 0,2 0 0,1 0 0,2-1 0,25 61 0,-24-73-72,0-1 1,1 0-1,2-1 1,0 0-1,1-1 1,1-1-1,1 0 1,0-1-1,2-1 1,0-1 0,1 0-1,0-2 1,39 22-1,-41-28-14,0 0-1,0-1 1,1-1-1,0-1 1,0-1-1,1 0 1,-1-2 0,32 1-1,-23-3 71,0-2 0,0-1 0,0-2 0,0 0 0,35-13 0,1-6 294,-1-3 0,-2-3 0,-1-3-1,62-43 1,-76 46 60,-2-2 0,-2-2 0,0-2 0,-3-1-1,58-70 1,-83 89-201,0-2 0,-1 0 0,-1 0 0,-1-1 0,0 0 0,-2-1 0,-1-1 0,0 1 0,-2-1 0,0 0 0,-2-1 0,-1 1 0,0-1 0,-2 0 0,-2-30 0,1 46-118,-1 0 0,0 0 0,-1 0 0,0 0 0,0 0-1,-1 0 1,0 0 0,0 1 0,-1-1 0,1 1 0,-2 0 0,1 0 0,-1 1 0,0-1 0,-1 1 0,1 0 0,-1 0 0,0 1 0,-1 0 0,1 0 0,-1 0 0,0 1-1,0 0 1,-1 0 0,1 1 0,-1 0 0,1 0 0,-11-2 0,2 2-261,1 0-1,0 1 1,-1 1-1,1 0 0,-1 1 1,-16 2-1,12 0-974,0 1-1,1 1 0,-1 1 1,-24 10-1,-4 5-4732</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6:52.506"/>
    </inkml:context>
    <inkml:brush xml:id="br0">
      <inkml:brushProperty name="width" value="0.025" units="cm"/>
      <inkml:brushProperty name="height" value="0.025" units="cm"/>
    </inkml:brush>
  </inkml:definitions>
  <inkml:trace contextRef="#ctx0" brushRef="#br0">188 0 13421,'0'0'7308,"-6"13"-6833,5-10-438,-4 7 58,0 0 0,1 1 0,0-1 0,1 1 0,0 0 0,0 0 0,2 0 0,-2 11 0,-13 901 1159,-11-267 962,-18 841-76,51 27-1120,-5-1456-1379,-4 0 0,-2 0 0,-27 129 0,31-193-93,-7 17-1552,-1-11-3292,-1-8-2935</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6:53.252"/>
    </inkml:context>
    <inkml:brush xml:id="br0">
      <inkml:brushProperty name="width" value="0.025" units="cm"/>
      <inkml:brushProperty name="height" value="0.025" units="cm"/>
    </inkml:brush>
  </inkml:definitions>
  <inkml:trace contextRef="#ctx0" brushRef="#br0">0 158 19506,'0'0'945,"10"0"-902,328-19-722,-71 1-19,503 8 1857,-58 2-850,-142-11 41,1209-28 522,-729 31-848,421-5 4100,-1447 21-4040,672 2 1673,-3 35-1025,-524-17-694,76 6-113,-317-37-5888,-81-23 1,128 28 4012,-19-6-2641</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02.650"/>
    </inkml:context>
    <inkml:brush xml:id="br0">
      <inkml:brushProperty name="width" value="0.025" units="cm"/>
      <inkml:brushProperty name="height" value="0.025" units="cm"/>
    </inkml:brush>
  </inkml:definitions>
  <inkml:trace contextRef="#ctx0" brushRef="#br0">118 0 19186,'0'0'8963,"-4"10"-7868,-24 79-508,4 1 0,4 1 0,4 1 1,4 1-1,-1 158 0,13-248-587,1 24 0,-1-27 0,0 1 0,0 0 0,0 0 0,0-1 0,0 1 0,0 0 0,0-1 0,1 1 0,-1 0 0,0 0 0,0-1 0,1 1 0,-1 0 0,0-1 0,1 1 0,-1-1 0,1 1 0,-1 0 0,0-1 0,1 1 0,-1-1 0,1 1 0,0-1 0,-1 0 0,1 1 0,-1-1 0,2 1 0,0-2 0,-1-1 0,0 0 0,0 0 0,0 1 0,0-1 0,0 0 0,-1 0 0,1 0 0,0 0 0,-1 0 0,0 0 0,1 0 0,-1 0 0,0 0 0,0 0 0,0 0 0,0-3 0,0 1 0,5-74 0,21-176 0,-26 250 0,1 1 0,-1 0 0,1-1 0,0 1 0,0 0 0,0-1 0,1 1 0,-1 0 0,1 0 0,-1 0 0,1 0 0,0 1 0,0-1 0,0 0 0,1 1 0,-1-1 0,4-2 0,0 2 0,0 1 0,0-1 0,1 1 0,-1 0 0,1 0 0,-1 1 0,9-1 0,-8 1 0,9-3 0,0-1 0,-1-1 0,1 0 0,-1 0 0,-1-2 0,1 0 0,-1-1 0,-1 0 0,0-1 0,0 0 0,-1-1 0,0-1 0,-1 0 0,0 0 0,-1-1 0,0-1 0,-1 1 0,-1-1 0,0-1 0,11-30 0,-16 21 0,-3 23 0,0 1 0,0-1 0,0 1 0,0 0 0,0-1 0,-1 1 0,1 0 0,0-1 0,0 1 0,-1-1 0,1 1 0,0 0 0,0-1 0,-1 1 0,1 0 0,0 0 0,-1-1 0,1 1 0,0 0 0,-1 0 0,1 0 0,0-1 0,-1 1 0,1 0 0,-1 0 0,1 0 0,0 0 0,-1 0 0,0 0 0,-1 0 0,-1 0 0,1 1 0,0 0 0,-1 0 0,1 0 0,0 0 0,0 0 0,0 0 0,-1 0 0,1 1 0,1-1 0,-1 1 0,0-1 0,0 1 0,-2 3 0,-14 15 0,1 1 0,1 0 0,1 2 0,-21 40 0,28-47 0,1 0 0,1 1 0,0 0 0,1 0 0,1 0 0,1 0 0,0 1 0,0 21 0,3-37-87,0 1 1,1-1-1,-1 1 0,0-1 0,1 1 1,0-1-1,0 0 0,0 1 0,0-1 1,0 0-1,0 0 0,0 0 0,1 0 1,-1 0-1,1 0 0,-1 0 0,1 0 1,0 0-1,0-1 0,0 1 0,0-1 1,0 0-1,0 1 0,0-1 0,1 0 1,-1 0-1,0 0 0,1 0 0,-1-1 1,0 1-1,4 0 0,2 0-536,-1 0-1,1 0 0,0-1 1,0 0-1,0 0 1,0-1-1,0 0 1,-1 0-1,10-3 1,15-11-7022</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6:53.626"/>
    </inkml:context>
    <inkml:brush xml:id="br0">
      <inkml:brushProperty name="width" value="0.025" units="cm"/>
      <inkml:brushProperty name="height" value="0.025" units="cm"/>
    </inkml:brush>
  </inkml:definitions>
  <inkml:trace contextRef="#ctx0" brushRef="#br0">80 4 15310,'0'0'6049,"11"-1"-4816,-1-1-1043,1 2 0,-1-1 0,1 1 0,-1 1 0,1-1-1,-1 2 1,0 0 0,1 0 0,-1 1 0,0 0 0,-1 0 0,1 1 0,14 8 0,-6-1-126,1 1 0,-1 1 0,-1 0 0,0 1 0,-1 1 0,0 1 0,-2 0 0,0 1 0,0 1 0,19 34 0,-31-46 85,0 0 0,0 0 0,-1 0 0,0 1 0,0-1 0,0 1 0,-1-1 0,0 0-1,0 1 1,-1-1 0,1 1 0,-1-1 0,-1 0 0,1 1 0,-1-1 0,0 0 0,-1 0 0,0 0 0,1-1-1,-2 1 1,1-1 0,-1 1 0,-7 8 0,-10 10 248,-1-1 0,-1-1 1,-41 31-1,34-29-398,-1 2-308,-58 45 510,41-42-3132,-1-11-4525,12-13-5511</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6:54.311"/>
    </inkml:context>
    <inkml:brush xml:id="br0">
      <inkml:brushProperty name="width" value="0.025" units="cm"/>
      <inkml:brushProperty name="height" value="0.025" units="cm"/>
    </inkml:brush>
  </inkml:definitions>
  <inkml:trace contextRef="#ctx0" brushRef="#br0">0 579 12844,'0'0'9898,"4"-12"-7416,57-59 729,-2 6-2568,-15 4-386,-4-1 1,-2-2-1,-2-2 0,41-111 1,-76 177-261,-1 1 0,0-1 1,0 0-1,0 0 1,0 0-1,0 0 0,0 0 1,0 0-1,0 0 0,0 0 1,0 0-1,1 0 0,-1 0 1,0 0-1,0 0 1,0 0-1,0 0 0,0 0 1,0 0-1,0 0 0,0 0 1,1 0-1,-1 0 0,0 0 1,0 0-1,0 0 1,0 0-1,0 0 0,0 0 1,0 0-1,0 0 0,1 0 1,-1 0-1,0 0 1,0 0-1,0 0 0,0 0 1,0 0-1,0 0 0,0 0 1,0 0-1,0-1 0,0 1 1,1 0-1,-1 0 1,0 0-1,0 0 0,0 0 1,0 0-1,0 0 0,2 20-198,-1 32-33,-1-50 238,-1 55-200,0 6 479,8 64 1,-6-110-603,2-1 1,0 0-1,0 0 1,2 0 0,0-1-1,1 0 1,0 0-1,1 0 1,11 16 0,-16-27-232,1-1 0,0 1 0,0 0 0,1-1 0,-1 0 0,0 0 1,7 4-1,25 6-5317</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6:56.109"/>
    </inkml:context>
    <inkml:brush xml:id="br0">
      <inkml:brushProperty name="width" value="0.025" units="cm"/>
      <inkml:brushProperty name="height" value="0.025" units="cm"/>
    </inkml:brush>
  </inkml:definitions>
  <inkml:trace contextRef="#ctx0" brushRef="#br0">5 113 16560,'4'-22'2466,"1"-4"1072,-4 24-1234,0 11 443,-10 152-1657,3-101-2030,5 116 0,1-174 736,1 1-1,-1-1 0,0 1 0,1-1 1,-1 0-1,1 1 0,0-1 0,0 0 1,0 1-1,0-1 0,0 0 0,3 4 1,-3-5 43,0-1 1,0 1-1,0 0 1,0 0 0,0-1-1,0 1 1,0-1-1,0 1 1,0-1-1,0 1 1,0-1 0,0 0-1,0 1 1,0-1-1,0 0 1,0 0 0,1 0-1,-1 0 1,0 0-1,1 0 1,2-1-99,0 0 1,-1-1-1,1 1 0,-1-1 0,1 1 1,-1-1-1,0 0 0,0 0 1,0-1-1,0 1 0,0-1 1,0 1-1,-1-1 0,1 0 0,2-4 1,11-17-125,0-2 1,-2 1-1,-1-2 1,-1 0-1,-1 0 1,11-43-1,-12 30 1611,4-45 0,-6-38 5106,-19 248-2993,0-32-3265,5 92 532,6-182-586,0 0-1,0 0 1,1-1 0,-1 1-1,0 0 1,1-1-1,0 1 1,-1 0-1,1-1 1,0 1 0,0-1-1,1 0 1,-1 1-1,0-1 1,1 0-1,0 1 1,-1-1-1,1 0 1,2 2 0,-2-3-7,0-1 1,0 1 0,0 0-1,0-1 1,0 1 0,0-1-1,0 0 1,0 0 0,0 0-1,0 0 1,0 0 0,0 0-1,0 0 1,0-1 0,0 1-1,0-1 1,0 1 0,0-1-1,0 0 1,0 0 0,0 0-1,-1 0 1,1 0 0,0 0-1,-1 0 1,3-3-1,6-4 44,-1 0 0,-1-1 0,0 0 0,0 0 0,0-1-1,-1 0 1,-1-1 0,0 1 0,0-1 0,-1 0-1,0-1 1,-1 1 0,3-13 0,-1-1-366,-1 0 0,-1 0-1,0 0 1,-3-1 0,0-33 0,-1 58 278,0 0 1,0-1-1,0 1 0,1 0 1,-1 0-1,-1 0 1,1 0-1,0 0 0,0 0 1,0-1-1,0 1 0,-1 0 1,1 0-1,-1 0 1,1 0-1,-1 0 0,1 0 1,-1 0-1,1 0 0,-1 0 1,0 0-1,0 1 1,1-1-1,-1 0 0,0 0 1,0 1-1,0-1 0,0 0 1,0 1-1,-1-2 1,0 3-18,1-1 0,0 1 1,0-1-1,-1 1 1,1 0-1,0 0 1,0-1-1,-1 1 1,1 0-1,0 0 1,0 0-1,0 0 0,0 0 1,0 0-1,1 0 1,-1 1-1,0-1 1,0 0-1,1 0 1,-1 1-1,1-1 0,-1 0 1,0 3-1,-22 57-512,-2 2-1764,7-21-2389,0-5-4209</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6:56.452"/>
    </inkml:context>
    <inkml:brush xml:id="br0">
      <inkml:brushProperty name="width" value="0.025" units="cm"/>
      <inkml:brushProperty name="height" value="0.025" units="cm"/>
    </inkml:brush>
  </inkml:definitions>
  <inkml:trace contextRef="#ctx0" brushRef="#br0">1 366 10922,'0'0'11163,"10"6"-9001,-6-4-1995,0 1-1,1-1 1,-1 0 0,1 0-1,-1 0 1,1-1 0,0 1 0,0-1-1,0-1 1,0 1 0,0-1-1,0 1 1,0-1 0,0-1 0,0 1-1,0-1 1,-1 0 0,1 0-1,0 0 1,0-1 0,7-3-1,74-32 814,-3-3 0,125-83 0,-90 43-4430,-4-4-6332,-94 70 4171</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6:56.824"/>
    </inkml:context>
    <inkml:brush xml:id="br0">
      <inkml:brushProperty name="width" value="0.025" units="cm"/>
      <inkml:brushProperty name="height" value="0.025" units="cm"/>
    </inkml:brush>
  </inkml:definitions>
  <inkml:trace contextRef="#ctx0" brushRef="#br0">0 370 15310,'0'0'8521,"56"-41"-6696,4 2 385,13-6-800,11-4-257,6 3-417,2 6-543,-8 7-193,-9 7-513,-7 7-1441,-14 2-2530,-12 2-1954</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00.622"/>
    </inkml:context>
    <inkml:brush xml:id="br0">
      <inkml:brushProperty name="width" value="0.025" units="cm"/>
      <inkml:brushProperty name="height" value="0.025" units="cm"/>
    </inkml:brush>
  </inkml:definitions>
  <inkml:trace contextRef="#ctx0" brushRef="#br0">5 0 7976,'0'0'12427,"0"74"-11818,0-40-321,0 4-192,0 0-64,0-1-1025,0-1 64,0-3 33,0-6-3236,-4-3-2210</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00.993"/>
    </inkml:context>
    <inkml:brush xml:id="br0">
      <inkml:brushProperty name="width" value="0.025" units="cm"/>
      <inkml:brushProperty name="height" value="0.025" units="cm"/>
    </inkml:brush>
  </inkml:definitions>
  <inkml:trace contextRef="#ctx0" brushRef="#br0">1 144 11723,'0'0'10154,"56"-3"-9097,-16-6-128,2-5-481,9-5-320,-1 1-64,-5-2-96,-9 2-1697,-9 4-1539,-12-1-1248,-11 1-5509</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01.322"/>
    </inkml:context>
    <inkml:brush xml:id="br0">
      <inkml:brushProperty name="width" value="0.025" units="cm"/>
      <inkml:brushProperty name="height" value="0.025" units="cm"/>
    </inkml:brush>
  </inkml:definitions>
  <inkml:trace contextRef="#ctx0" brushRef="#br0">0 79 16496,'0'0'7206,"20"-56"-7109,5 45-1,11 5-64,3 1-32,0 4-961,-2 1-1794,-4 0-1441,-3 0-2530</inkml:trace>
  <inkml:trace contextRef="#ctx0" brushRef="#br0" timeOffset="1">394 115 14862,'0'9'1415,"-1"14"-370,0-10-153,0 0 0,1 0-1,0 0 1,4 17 0,-4-27-823,0-1 0,1 1 0,0 0 0,-1-1 0,1 1 0,0 0 0,1-1 0,-1 0 0,0 1 0,1-1 0,-1 0 0,1 1 0,0-1 0,0 0 0,0 0 0,0 0 0,0-1 0,0 1 0,0 0 0,0-1 0,1 0 0,-1 1 0,1-1 0,-1 0 0,1 0 0,-1 0 0,4 0 0,1 0 9,1 0-1,0 0 1,0-1 0,0 0-1,-1 0 1,1-1-1,0 0 1,-1-1 0,1 1-1,-1-2 1,1 1-1,11-6 1,1-3 131,0 0-1,34-28 1,-36 26-253,-18 13 49,0-1 1,1 1-1,-1-1 0,1 0 1,-1 1-1,1 0 1,-1-1-1,1 1 0,0-1 1,-1 1-1,1 0 1,-1-1-1,1 1 0,0 0 1,-1 0-1,1-1 0,0 1 1,0 0-1,-1 0 1,1 0-1,0 0 0,-1 0 1,1 0-1,0 0 0,0 0 1,-1 0-1,1 0 1,0 1-1,-1-1 0,1 0 1,0 0-1,-1 1 1,1-1-1,0 0 0,-1 1 1,1-1-1,0 1 0,0 1 25,0 0 0,-1 0-1,1 1 1,0-1 0,-1 0-1,1 0 1,-1 1-1,0-1 1,0 0 0,0 1-1,0 3 1,-15 79 418,13-76-490,1-5-23,-8 47-456,13-23-2886,2-28-394,6-6-1286</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01.665"/>
    </inkml:context>
    <inkml:brush xml:id="br0">
      <inkml:brushProperty name="width" value="0.025" units="cm"/>
      <inkml:brushProperty name="height" value="0.025" units="cm"/>
    </inkml:brush>
  </inkml:definitions>
  <inkml:trace contextRef="#ctx0" brushRef="#br0">131 1 16720,'0'0'1778,"-11"7"271,2-1-1812,-61 45 3144,67-48-3282,0-1 0,-1 1 0,1 0 0,1 0 0,-1 0 0,0 0 1,1 0-1,0 1 0,-1-1 0,1 1 0,1 0 0,-1-1 0,0 1 1,1 0-1,0 0 0,0 0 0,0 0 0,0 0 0,1 5 0,0-8-99,1 1-1,0-1 0,0 1 0,0-1 0,1 0 0,-1 1 0,0-1 0,1 0 0,-1 0 1,0 0-1,1 0 0,-1 0 0,1 0 0,-1 0 0,1-1 0,0 1 0,-1-1 1,1 1-1,0-1 0,0 1 0,-1-1 0,1 0 0,0 0 0,2 0 0,50 3 28,-48-3-53,-6 0 14,76-5-4166,-28-11-4722,-24 2-1349</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02.022"/>
    </inkml:context>
    <inkml:brush xml:id="br0">
      <inkml:brushProperty name="width" value="0.025" units="cm"/>
      <inkml:brushProperty name="height" value="0.025" units="cm"/>
    </inkml:brush>
  </inkml:definitions>
  <inkml:trace contextRef="#ctx0" brushRef="#br0">76 5 17392,'0'0'4437,"-9"0"-2943,5 0-1368,0 0-1,0 0 0,0 0 0,0 1 1,0 0-1,0-1 0,0 1 0,0 1 0,-5 1 1,7-2-90,1 0 0,-1 0 0,1 1 0,-1-1 0,1 0 0,0 1 0,-1-1 1,1 1-1,0-1 0,0 1 0,0-1 0,0 1 0,0 0 0,0 0 0,1-1 0,-1 1 1,1 0-1,-1 0 0,1 0 0,0 0 0,-1 0 0,1 0 0,0 0 0,0-1 1,1 1-1,-1 0 0,1 4 0,0-5-28,-1 1 0,1-1 0,0 1 1,0-1-1,0 1 0,0-1 0,0 0 0,0 0 0,0 1 1,0-1-1,0 0 0,1 0 0,-1 0 0,0 0 0,1 0 1,-1-1-1,1 1 0,-1 0 0,1-1 0,-1 1 0,1-1 1,-1 1-1,1-1 0,0 0 0,-1 0 0,1 0 0,-1 0 1,1 0-1,1 0 0,53-3 387,-43 0-329,-1 0-1,1-1 0,-1-1 0,-1 0 0,16-9 1,-17 8-12,1 0-1,-1 1 1,1 1 0,0 0 0,0 0 0,22-3 0,-33 7-50,1 0-1,0 0 1,-1 0-1,1 0 1,-1 0-1,1 0 1,0 1-1,-1-1 1,1 0-1,-1 0 1,1 0-1,-1 1 1,1-1-1,-1 0 1,1 1-1,-1-1 1,1 0-1,-1 1 1,1-1-1,-1 1 1,1-1-1,-1 1 0,0-1 1,1 1-1,-1-1 1,0 1-1,1-1 1,-1 1-1,0-1 1,0 1-1,0 0 1,1 0-1,2 28 380,-3-26-330,0-1 1,0 1-1,1 0 0,-1 0 0,0-1 1,1 1-1,0 0 0,-1-1 1,1 1-1,0-1 0,0 1 0,3 3 1,-2-5 6,1 1 1,-1-1 0,1 0 0,0 0-1,-1 0 1,1-1 0,0 1 0,0-1-1,0 1 1,0-1 0,0 0 0,-1 0-1,1 0 1,4-1 0,42-9 651,-27 2-514,-2-1 0,23-13 1,-31 14-222,0 2 0,1-1 0,-1 1 1,1 1-1,1 0 0,-1 1 0,1 1 0,27-4 0,-40 7 14,0 0 1,0 0-1,0 0 0,0 0 1,0 0-1,0 0 0,0 0 0,-1 1 1,1-1-1,0 0 0,0 1 0,0-1 1,0 1-1,-1-1 0,1 1 0,0-1 1,0 1-1,-1 0 0,1-1 1,0 1-1,-1 0 0,1-1 0,-1 1 1,1 0-1,-1 0 0,1 1 0,6 27 99,-7-27-71,-1 0 1,1 0-1,0 0 0,0 0 1,1 0-1,-1 0 0,0 0 1,1 0-1,-1 0 0,1 0 1,0 0-1,0 0 1,-1 0-1,1 0 0,0-1 1,1 1-1,-1 0 0,0-1 1,0 1-1,1-1 0,-1 1 1,1-1-1,-1 1 0,1-1 1,0 0-1,-1 0 1,1 0-1,0 0 0,0 0 1,2 0-1,6 0-39,1 0 0,-1-1 1,1 0-1,-1-1 0,1 0 0,-1-1 0,0 0 0,0 0 1,12-5-1,14-8-3507,-1-2-4471,-2-1-9106</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03.431"/>
    </inkml:context>
    <inkml:brush xml:id="br0">
      <inkml:brushProperty name="width" value="0.025" units="cm"/>
      <inkml:brushProperty name="height" value="0.025" units="cm"/>
    </inkml:brush>
  </inkml:definitions>
  <inkml:trace contextRef="#ctx0" brushRef="#br0">155 294 10410,'0'0'7666,"-11"6"-3924,-4 3-2620,0 1 0,0 0 0,1 1 0,-16 15 0,25-21-847,0 0 1,0 1 0,0-1-1,1 1 1,0 0 0,0 0-1,1 0 1,0 0 0,0 1-1,0-1 1,1 1 0,0 0-1,0-1 1,0 1-1,0 13 1,2-19-271,0 0 0,0 0 1,0 0-1,0 0 0,0 0 0,0 0 0,0 0 1,1 0-1,-1 0 0,0 0 0,1 0 0,-1 0 1,1 0-1,-1-1 0,1 1 0,-1 0 0,1 0 0,0-1 1,-1 1-1,1 0 0,0 0 0,0-1 0,-1 1 1,1-1-1,2 2 0,-1-2 11,1 1 0,-1 0 0,1-1-1,-1 1 1,1-1 0,-1 0 0,1 1 0,0-1 0,-1-1 0,4 1 0,0-1 14,1 0 0,-1-1 0,1 0 0,-1 0 0,0 0 0,1-1 0,8-5 0,3-6-246,0-1 0,-2 0-1,0-1 1,0-1 0,20-31 0,27-48-4044,-68 104 3833,-1 2 536,-1-1 0,1 1 0,1 0 0,0 0 1,0 1-1,1-1 0,1 1 0,-1 0 0,2 0 1,-2 15-1,4-26-88,0 1 1,0 0-1,0 0 0,0 0 1,1-1-1,-1 1 1,0 0-1,1 0 1,-1-1-1,1 1 0,-1 0 1,1-1-1,-1 1 1,1 0-1,-1-1 1,1 1-1,0-1 0,-1 1 1,1-1-1,0 1 1,-1-1-1,1 0 1,0 1-1,0-1 0,0 0 1,-1 1-1,1-1 1,0 0-1,0 0 1,0 0-1,-1 0 0,1 0 1,0 0-1,0 0 1,0 0-1,0 0 1,-1 0-1,1 0 0,0 0 1,0-1-1,0 1 1,0-1-1,4 0 84,0 0 0,0 0 0,-1-1-1,1 0 1,-1 0 0,8-4 0,17-17 80,-1-1 0,-2-1 0,0-1 1,-1-2-1,-2 0 0,-1-2 0,-2 0 1,0-1-1,28-64 0,-45 88-164,0 0-1,-1 0 0,1 0 1,-1-1-1,1-8 1,-3 16-18,0 0-1,0-1 1,0 1 0,0 0-1,0 0 1,0 0 0,0 0 0,0 0-1,0 0 1,0-1 0,0 1 0,0 0-1,0 0 1,0 0 0,0 0-1,0 0 1,0 0 0,0-1 0,0 1-1,0 0 1,0 0 0,0 0-1,0 0 1,0 0 0,0 0 0,-1 0-1,1 0 1,0-1 0,0 1-1,0 0 1,0 0 0,0 0 0,0 0-1,0 0 1,0 0 0,-1 0-1,1 0 1,0 0 0,0 0 0,0 0-1,0 0 1,0 0 0,0 0 0,-1 0-1,1 0 1,0 0 0,0 0-1,0 0 1,0 0 0,0 0 0,0 0-1,-1 0 1,1 0 0,0 0-1,0 0 1,0 0 0,0 0 0,0 0-1,0 0 1,0 0 0,-1 0-1,1 0 1,0 0 0,0 0 0,-9 8 103,-11 21 97,1 0 0,1 2-1,1 0 1,2 1 0,-20 58 0,4 16-163,28-94-41,1 0 0,0 0 0,1 0-1,0 0 1,1 0 0,3 24 0,-3-35 1,0 0 0,0 0 0,0 0 0,0 0 0,0 0 0,1-1 0,-1 1 0,0 0 0,0 0 0,1 0 0,-1 0 0,0-1 0,1 1 0,-1 0 0,1 0 0,-1-1 0,1 1 0,0 0 0,-1-1 0,1 1 0,-1-1 0,1 1 0,0-1 0,0 1 0,-1-1 0,1 1 0,0-1 0,0 0 0,0 1 0,-1-1 0,1 0 0,0 0 0,0 0 0,0 1 0,0-1 0,0 0 0,-1 0 0,1 0 0,0 0 0,0-1 0,0 1 0,0 0 0,0 0 0,-1 0 0,1-1 0,0 1 0,0 0 0,0-1 0,-1 1 0,1-1 0,0 1 0,-1-1 0,1 1 0,0-1 0,-1 1 0,1-1 0,0-1 0,4-2 0,0 0 0,0 0 0,0-1 0,-1 0 0,0 0 0,5-7 0,0-5 0,-1-1 0,0 0 0,-1 0 0,0-1 0,-2 0 0,0 0 0,-2 0 0,0-1 0,1-26 0,-4 46 0,0-1 0,0 1 0,0-1 0,0 1 0,0 0 0,0-1 0,0 1 0,0-1 0,0 1 0,0 0 0,0-1 0,0 1 0,0-1 0,0 1 0,0-1 0,0 1 0,0 0 0,0-1 0,-1 1 0,1-1 0,0 1 0,0 0 0,0-1 0,-1 1 0,1 0 0,0-1 0,-1 1 0,1 0 0,0 0 0,-1-1 0,1 1 0,0 0 0,-1 0 0,0-1 0,-11 11 0,-8 23 0,18-29 0,1-1 0,-1 1 0,1-1 0,0 1 0,1 0 0,-1-1 0,1 1 0,-1 0 0,1 0 0,0-1 0,0 1 0,1 0 0,-1-1 0,1 1 0,0 0 0,0-1 0,0 1 0,0-1 0,1 1 0,-1-1 0,1 0 0,0 1 0,0-1 0,0 0 0,0 0 0,1 0 0,-1-1 0,1 1 0,4 3 0,-2-4 0,-1 1 0,0-1 0,1-1 0,-1 1 0,1 0 0,0-1 0,0 0 0,-1 0 0,1-1 0,0 1 0,0-1 0,0 0 0,0 0 0,0-1 0,-1 1 0,1-1 0,0 0 0,0-1 0,-1 1 0,1-1 0,-1 0 0,8-4 0,2-3 0,0-1 0,-1-1 0,0 0 0,-1-1 0,0 0 0,-1-1 0,0 0 0,-1 0 0,15-28 0,-50 79 0,-23 40 0,44-71 0,1 0 0,1 0 0,-1 0 0,1 0 0,0 0 0,1 0 0,0 1 0,0-1 0,0 1 0,1 7 0,0-15-72,0 1 1,1-1-1,-1 1 0,0-1 0,0 1 1,0-1-1,0 1 0,1-1 0,-1 1 1,0-1-1,1 0 0,-1 1 0,0-1 1,1 1-1,-1-1 0,0 0 0,1 1 1,-1-1-1,1 0 0,-1 1 0,1-1 1,-1 0-1,1 0 0,-1 0 0,1 1 1,-1-1-1,1 0 0,-1 0 0,1 0 1,-1 0-1,1 0 0,-1 0 0,1 0 1,-1 0-1,1 0 0,0 0 0,20-6-6706,4-10-2911</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02.488"/>
    </inkml:context>
    <inkml:brush xml:id="br0">
      <inkml:brushProperty name="width" value="0.025" units="cm"/>
      <inkml:brushProperty name="height" value="0.025" units="cm"/>
    </inkml:brush>
  </inkml:definitions>
  <inkml:trace contextRef="#ctx0" brushRef="#br0">101 114 12107,'0'0'12482,"8"4"-11249,-4-1-1125,0 0 0,1-1 0,-1 0 0,1 0 0,-1 0 0,1-1 0,0 0 0,0 1 0,-1-2 0,1 1 0,0 0 0,0-1 0,0 0 1,0 0-1,0-1 0,0 1 0,0-1 0,-1 0 0,1-1 0,0 1 0,0-1 0,-1 1 0,1-2 0,-1 1 0,0 0 0,0-1 0,1 0 0,4-5 0,-6 5 25,0 0 0,0 0 0,0-1 0,-1 1 0,1-1 0,-1 1 0,0-1 0,0 0-1,-1 0 1,1 0 0,-1 0 0,0 0 0,0-1 0,1-5 0,-2 8-105,0 0 0,-1 0-1,1 0 1,0 0 0,-1 1 0,1-1 0,-1 0 0,0 0-1,1 1 1,-1-1 0,0 0 0,0 1 0,0-1 0,0 1 0,0-1-1,-1 1 1,1-1 0,0 1 0,-1 0 0,1 0 0,-1 0 0,1 0-1,-1 0 1,1 0 0,-1 0 0,0 0 0,1 1 0,-1-1-1,0 0 1,0 1 0,0 0 0,1-1 0,-1 1 0,-4 0 0,-2-1-40,-1 0 0,0 0 1,0 1-1,1 1 1,-1-1-1,0 1 1,0 1-1,1 0 0,-1 0 1,1 0-1,0 1 1,-1 0-1,1 1 1,1 0-1,-1 0 0,0 1 1,1 0-1,0 0 1,0 1-1,1 0 1,0 0-1,0 0 1,0 1-1,0 0 0,1 0 1,0 0-1,1 1 1,0 0-1,0 0 1,1 0-1,-1 0 0,2 0 1,-1 1-1,1-1 1,-1 16-1,3-22-3,0 0-1,-1 0 1,2 0-1,-1 0 1,0 0-1,0 1 1,1-1-1,-1 0 1,1 0-1,-1 0 1,1-1-1,0 1 1,0 0-1,0 0 1,0 0-1,0 0 1,1-1-1,-1 1 1,0-1-1,1 1 1,-1-1-1,1 1 1,-1-1-1,4 2 1,0-1-49,0 1 0,0-2 0,0 1 1,0 0-1,0-1 0,0 0 1,0 0-1,1-1 0,8 1 0,4-2-979,-1 0-1,1-1 0,0-1 1,-1-1-1,20-6 0,21-14-6392</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03.327"/>
    </inkml:context>
    <inkml:brush xml:id="br0">
      <inkml:brushProperty name="width" value="0.025" units="cm"/>
      <inkml:brushProperty name="height" value="0.025" units="cm"/>
    </inkml:brush>
  </inkml:definitions>
  <inkml:trace contextRef="#ctx0" brushRef="#br0">0 1 15118,'0'0'3556,"0"78"-2916,0-41 33,0-2-577,0 2-160,0-7-1538,0-7-2337,0-7-4389</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03.685"/>
    </inkml:context>
    <inkml:brush xml:id="br0">
      <inkml:brushProperty name="width" value="0.025" units="cm"/>
      <inkml:brushProperty name="height" value="0.025" units="cm"/>
    </inkml:brush>
  </inkml:definitions>
  <inkml:trace contextRef="#ctx0" brushRef="#br0">3 206 15631,'0'0'2968,"-1"-10"-1649,0 6-1242,1 0 0,0 0-1,0-1 1,0 1 0,1 0 0,-1 0 0,1 0 0,0-1 0,0 1 0,0 0 0,1 0 0,-1 0 0,1 1 0,0-1 0,0 0 0,1 1 0,-1-1 0,1 1 0,0 0 0,0 0 0,0 0 0,0 0 0,0 0 0,0 1 0,6-4 0,9-7 233,1 0-1,1 1 0,0 1 1,0 1-1,27-9 0,-35 15-305,0 0 1,0 1-1,0 0 0,1 1 0,-1 0 0,1 1 0,-1 0 1,1 1-1,-1 1 0,1 0 0,14 3 0,-22-2-39,0-1-1,0 1 1,0 0-1,-1 0 1,1 1-1,-1 0 1,0-1 0,1 1-1,-1 1 1,0-1-1,-1 1 1,1-1-1,-1 1 1,1 0-1,-1 0 1,-1 1-1,1-1 1,0 1-1,-1-1 1,0 1 0,0 0-1,0 0 1,-1 0-1,0 0 1,2 9-1,-2-6 138,-1 1-1,0-1 0,0 0 1,0 0-1,-1 1 0,0-1 1,0 0-1,-1 0 0,0 0 1,-1-1-1,0 1 0,0 0 1,-1-1-1,1 0 0,-9 12 1,-7 3 704,0 0 0,-2-1 0,0-1 0,-1-1 0,-1-1 0,0-1 0,-2-1 0,-49 23 0,70-36-765,-1-1 0,0-1-1,0 1 1,0-1-1,0 0 1,0 0 0,-9 0-1,14-1-92,-1 0 1,0 0-1,0 0 0,0 0 0,0 0 0,0-1 1,0 1-1,0 0 0,0-1 0,0 1 0,1-1 0,-1 1 1,0-1-1,0 1 0,0-1 0,1 0 0,-1 1 0,0-1 1,1 0-1,-1 0 0,1 1 0,-1-1 0,1 0 1,-1 0-1,1 0 0,-1 0 0,1 0 0,0 1 0,0-1 1,-1 0-1,1 0 0,0 0 0,0 0 0,0 0 0,0 0 1,0 0-1,0 0 0,0 0 0,0 0 0,1 0 0,-1 0 1,0 0-1,0 0 0,1-1 0,0-1-300,0 0 0,1-1 0,-1 1 0,0 0 0,1 0 0,0 0 0,0 1 0,0-1 0,0 0 0,0 1 0,0-1 0,1 1 0,-1 0 1,1 0-1,3-3 0,47-24-8681,-16 14 267</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04.015"/>
    </inkml:context>
    <inkml:brush xml:id="br0">
      <inkml:brushProperty name="width" value="0.025" units="cm"/>
      <inkml:brushProperty name="height" value="0.025" units="cm"/>
    </inkml:brush>
  </inkml:definitions>
  <inkml:trace contextRef="#ctx0" brushRef="#br0">19 190 20563,'0'0'2435,"-7"58"-1314,1-32-256,1 4-609,4-5-128,1-6-128,0-6-288,0-7-865,7-6 160,-2-2-577,-3-14-704,-2-10-1281,0-9 512,0-7-2338</inkml:trace>
  <inkml:trace contextRef="#ctx0" brushRef="#br0" timeOffset="1">6 44 7015,'0'0'11915,"4"-44"-12972,5 53-1602,2 0-2177</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04.356"/>
    </inkml:context>
    <inkml:brush xml:id="br0">
      <inkml:brushProperty name="width" value="0.025" units="cm"/>
      <inkml:brushProperty name="height" value="0.025" units="cm"/>
    </inkml:brush>
  </inkml:definitions>
  <inkml:trace contextRef="#ctx0" brushRef="#br0">92 0 3491,'0'0'18984,"-10"7"-18664,5-4-309,-38 28 264,40-29-298,1 0-1,0-1 1,0 2-1,0-1 1,0 0-1,0 0 1,0 1-1,1-1 1,-1 0-1,1 1 1,-1 0-1,1-1 1,0 1-1,0 0 1,1 0-1,-1 0 1,0-1-1,0 6 1,3-7-74,0 1 1,0-1-1,0 1 1,0-1-1,0 0 0,0 0 1,0 1-1,0-2 1,0 1-1,0 0 1,1 0-1,-1-1 1,0 1-1,1-1 1,3 1-1,5 1 51,1 2 19,1 0 0,-1 1-1,-1 0 1,1 1 0,16 12 0,-25-17 59,-1 0 1,1 1-1,-1 0 1,0-1-1,0 1 1,0 0-1,0 0 0,0 1 1,0-1-1,0 0 1,-1 1-1,1-1 1,-1 0-1,0 1 1,1 0-1,-1-1 1,-1 1-1,1 0 0,0 0 1,-1-1-1,1 1 1,-1 0-1,0 0 1,0 0-1,0 0 1,0-1-1,0 1 1,-1 0-1,1 0 0,-1 0 1,-1 5-1,-1-5 279,0 1 0,0 0 0,0-1 0,0 0 0,0 0 0,-1 0 0,1 0 0,-1 0 0,0-1 0,0 1 0,0-1 0,0 0 0,0 0 0,0-1-1,-5 2 1,-3 1 125,0-1 0,0 0-1,-1-1 1,-15 2 0,27-4-479,-1 0 0,1 0 0,0 0 0,0 0 0,-1 0 0,1 0 0,0 0 0,-1 0 0,1-1 1,0 1-1,0 0 0,0-1 0,-1 1 0,1-1 0,0 1 0,0-1 0,0 0 0,0 0 0,0 1 0,0-1 0,0 0 0,0 0 0,0 0 1,0 0-1,0-1 0,0 0-187,0 0-1,1 0 1,-1-1 0,1 1 0,-1 0 0,1 0 0,0 0-1,0 0 1,0-1 0,0 1 0,1 0 0,-1 0 0,1-4-1,4-7-1518,-1 0-1,2 0 0,10-20 1,-15 33 1720,25-49-5571</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04.874"/>
    </inkml:context>
    <inkml:brush xml:id="br0">
      <inkml:brushProperty name="width" value="0.025" units="cm"/>
      <inkml:brushProperty name="height" value="0.025" units="cm"/>
    </inkml:brush>
  </inkml:definitions>
  <inkml:trace contextRef="#ctx0" brushRef="#br0">81 0 16944,'-2'9'747,"-21"61"1387,10-38-1380,3 2 0,0-1 0,2 1 0,2 1 0,-3 41-1,9-75-747,0-1-1,0 1 0,0-1 1,0 1-1,0-1 1,0 1-1,0-1 0,0 1 1,1-1-1,-1 1 0,0-1 1,0 1-1,0-1 0,1 1 1,-1-1-1,0 1 0,1-1 1,-1 0-1,0 1 1,1-1-1,-1 0 0,0 1 1,1-1-1,-1 0 0,1 1 1,-1-1-1,0 0 0,1 0 1,-1 1-1,1-1 0,-1 0 1,1 0-1,0 0 1,22-3 322,19-17 106,-40 19-424,47-27-15,-48 28 0,0-1 0,0 1 0,0-1 0,0 1 0,0-1 0,0 1 0,0 0 0,0 0 0,0-1-1,0 1 1,0 0 0,0 0 0,0 0 0,0 0 0,0 1 0,0-1 0,0 0 0,1 0 0,-1 0 0,0 1-1,0-1 1,0 1 0,0-1 0,-1 1 0,1-1 0,0 1 0,0-1 0,0 1 0,0 0 0,0 0-1,-1-1 1,1 1 0,0 0 0,-1 0 0,1 0 0,0 0 0,-1 0 0,1 0 0,-1 0 0,0 0-1,1 0 1,-1 0 0,0 0 0,1 1 0,3 72 638,-4-31-225,0-42-384,0-1 0,0 1 0,0-1 0,0 0 0,0 1 0,-1-1 0,1 1 0,0-1 0,0 1 0,0-1-1,1 1 1,-1-1 0,0 1 0,0-1 0,0 1 0,0-1 0,0 0 0,0 1 0,1-1 0,-1 1 0,0-1 0,0 0 0,1 1 0,-1-1 0,0 0 0,1 1 0,-1-1 0,0 0-1,1 1 1,-1-1 0,0 0 0,1 0 0,-1 1 0,1-1 0,-1 0 0,0 0 0,1 0 0,-1 0 0,1 1 0,0-1 0,15-14 1595,10-28 227,-7-17-1420,-4 11-256,-9 37-439,-1 15-378,-5-3 643,0 1 0,1-1 0,-1 0 0,1 1 0,-1-1 1,1 0-1,0 1 0,-1-1 0,1 0 0,0 0 0,0 1 1,0-1-1,0 0 0,0 0 0,0 0 0,0 0 0,0-1 1,1 1-1,-1 0 0,0 0 0,1-1 0,-1 1 0,0 0 1,1-1-1,-1 1 0,0-1 0,1 0 0,-1 0 0,1 1 1,-1-1-1,1 0 0,-1 0 0,1 0 0,-1-1 0,1 1 1,-1 0-1,0 0 0,1-1 0,-1 1 0,1-1 0,-1 1 1,0-1-1,0 0 0,3-1 0,2-1 48,0-1-1,0 1 1,0-1-1,0-1 1,-1 1-1,0-1 1,0 0-1,5-6 0,19-30 678,-28 47-747,0-1 0,0 0 0,0 1 0,-1-1 1,0 1-1,0 6 0,-7 30 86,-1 5-529,6-15-4386</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05.215"/>
    </inkml:context>
    <inkml:brush xml:id="br0">
      <inkml:brushProperty name="width" value="0.025" units="cm"/>
      <inkml:brushProperty name="height" value="0.025" units="cm"/>
    </inkml:brush>
  </inkml:definitions>
  <inkml:trace contextRef="#ctx0" brushRef="#br0">42 1 15054,'0'0'10794,"-41"63"-11210,44-37-1314,9-7-2305,0-1-2468</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05.590"/>
    </inkml:context>
    <inkml:brush xml:id="br0">
      <inkml:brushProperty name="width" value="0.025" units="cm"/>
      <inkml:brushProperty name="height" value="0.025" units="cm"/>
    </inkml:brush>
  </inkml:definitions>
  <inkml:trace contextRef="#ctx0" brushRef="#br0">107 1 8296,'0'0'12566,"0"9"-11978,-4 32-199,1-5 570,1 1 1,3 39-1,0-72-942,0-1 0,0 1 1,0-1-1,1 0 0,-1 1 1,1-1-1,0 0 0,0 0 1,0 0-1,0 0 0,0-1 0,0 1 1,1 0-1,4 2 0,-5-3-4,1 0 0,-1 0-1,0 1 1,0-1 0,0 0-1,0 1 1,0 0 0,0-1-1,-1 1 1,1 0 0,-1 0-1,0 0 1,0-1 0,0 1-1,0 1 1,1 4 0,-3-1 114,0-1 0,0 1-1,-1-1 1,1 1 0,-2-1 0,1 0 0,-1 1 0,1-1 0,-2-1 0,1 1-1,-1 0 1,0-1 0,0 0 0,0 1 0,-1-2 0,1 1 0,-1 0 0,-1-1-1,1 0 1,0 0 0,-1-1 0,0 0 0,0 0 0,0 0 0,0 0 0,0-1-1,-1 0 1,1-1 0,-10 2 0,15-3-182,0 0 0,0 0 0,0 0 1,0 0-1,0 0 0,0 0 0,0 0 0,0-1 0,0 1 0,0 0 1,0 0-1,1-1 0,-1 1 0,0-1 0,0 1 0,0-1 0,1 1 0,-1-1 1,0 0-1,0 1 0,1-1 0,-1 0 0,1 0 0,-1 1 0,1-1 0,-1 0 1,1 0-1,-1 0 0,1 0 0,0 1 0,-1-1 0,1 0 0,0 0 0,0 0 1,0 0-1,-1 0 0,1 0 0,0 0 0,0 0 0,1 0 0,-1 0 1,0 0-1,0 0 0,0 1 0,1-1 0,-1-2 0,1-1-846,0-1 0,0 0 0,1 1 0,-1-1 0,1 0 1,0 1-1,0 0 0,4-7 0,18-15-7897</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05.932"/>
    </inkml:context>
    <inkml:brush xml:id="br0">
      <inkml:brushProperty name="width" value="0.025" units="cm"/>
      <inkml:brushProperty name="height" value="0.025" units="cm"/>
    </inkml:brush>
  </inkml:definitions>
  <inkml:trace contextRef="#ctx0" brushRef="#br0">42 5 32,'0'0'24727,"-5"9"-23259,3-4-1252,-24 46 1702,24-47-1835,1 0 1,0 0 0,0 0-1,0 0 1,0 0 0,0 0-1,1 0 1,0 0 0,0 0-1,0 1 1,0-1 0,1 0-1,1 7 1,-1-10-82,-1-1 1,1 1-1,-1 0 1,1 0-1,0-1 1,-1 1-1,1-1 0,0 1 1,0-1-1,0 1 1,-1-1-1,1 1 0,0-1 1,0 0-1,0 1 1,0-1-1,0 0 1,0 0-1,0 0 0,-1 1 1,1-1-1,0 0 1,0 0-1,0-1 1,0 1-1,0 0 0,0 0 1,0 0-1,0-1 1,0 1-1,0 0 1,1-1-1,29-15 142,-17 2-92,-1-1 0,23-31 0,0-1-832,-36 46 748,0 1 1,0 0 0,0 0-1,0 0 1,0 0 0,0 0-1,0 0 1,0 0 0,0 0-1,0-1 1,0 1-1,0 0 1,0 0 0,1 0-1,-1 0 1,0 0 0,0 0-1,0 0 1,0 0 0,0 0-1,0 0 1,0 0 0,0 0-1,0 0 1,1 0 0,-1 0-1,0 0 1,0 0 0,0 0-1,0 0 1,0 0 0,0 0-1,0 0 1,1 0 0,-1 0-1,0 0 1,0 0 0,0 0-1,0 0 1,0 0 0,0 0-1,0 0 1,0 0 0,0 0-1,1 0 1,-1 0 0,0 0-1,0 0 1,0 0 0,0 0-1,0 0 1,0 0 0,0 1-1,0-1 1,0 0 0,0 0-1,0 0 1,0 0 0,0 0-1,1 0 1,-1 0 0,0 0-1,0 1 1,0-1 0,0 0-1,0 0 1,0 0 0,0 0-1,0 0 1,0 15-493,-5 17 626,-2-8-133,4-13-219,0-1 0,0 0 0,1 1 0,-1 16 0,3-27 168,0 1 1,0-1 0,1 0 0,-1 1-1,0-1 1,0 0 0,0 1 0,0-1-1,0 0 1,0 1 0,1-1 0,-1 0-1,0 0 1,0 1 0,1-1 0,-1 0-1,0 0 1,0 1 0,1-1 0,-1 0 0,0 0-1,0 0 1,1 1 0,-1-1 0,0 0-1,1 0 1,-1 0 0,0 0 0,1 0-1,-1 0 1,0 0 0,1 0 0,-1 1-1,1-1 1,-1-1 0,0 1 0,1 0-1,-1 0 1,0 0 0,1 0 0,-1 0-1,0 0 1,1 0 0,-1 0 0,0 0 0,1-1-1,-1 1 1,20-9-2185,7-15-2251,4-10-3565</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06.291"/>
    </inkml:context>
    <inkml:brush xml:id="br0">
      <inkml:brushProperty name="width" value="0.025" units="cm"/>
      <inkml:brushProperty name="height" value="0.025" units="cm"/>
    </inkml:brush>
  </inkml:definitions>
  <inkml:trace contextRef="#ctx0" brushRef="#br0">161 0 7815,'0'0'10848,"-10"14"-8510,-14 26-1658,1 1 0,3 1-1,1 0 1,2 2 0,-13 50 0,25-69-455,0 0 0,2 0 1,1 0-1,1 37 0,0-62-203,1 1 0,0-1 0,0 0-1,0 1 1,0-1 0,0 1 0,0-1 0,0 1 0,0-1-1,0 1 1,0-1 0,0 1 0,0-1 0,0 0 0,1 1-1,-1-1 1,0 1 0,0-1 0,0 1 0,1-1 0,-1 0 0,0 1-1,0-1 1,1 0 0,-1 1 0,0-1 0,1 0 0,-1 1-1,0-1 1,1 0 0,-1 0 0,1 1 0,-1-1 0,0 0-1,1 0 1,-1 0 0,1 0 0,-1 1 0,1-1 0,-1 0-1,1 0 1,-1 0 0,1 0 0,-1 0 0,0 0 0,1 0-1,-1 0 1,1 0 0,-1-1 0,1 1 0,-1 0 0,1 0-1,-1 0 1,0 0 0,1-1 0,-1 1 0,1 0 0,-1 0-1,0-1 1,1 1 0,-1 0 0,0-1 0,1 1 0,-1 0-1,0-1 1,0 1 0,1-1 0,21-27 612,-8-8-754,-2-2 0,-1 1 0,8-58 0,-16 76 99,-4 26-3,-1 0 0,1 0 0,1 0 1,-1 0-1,1 1 0,0-1 1,1 0-1,2 11 0,-2-16 19,-1 0 0,1 0 0,0 0-1,0 0 1,1 0 0,-1-1 0,0 1 0,1 0-1,-1-1 1,0 1 0,1-1 0,0 0 0,-1 1 0,1-1-1,0 0 1,0 0 0,0 0 0,0 0 0,0 0-1,0-1 1,0 1 0,0 0 0,0-1 0,0 0-1,0 1 1,0-1 0,0 0 0,0 0 0,0 0 0,0 0-1,1-1 1,-1 1 0,0-1 0,2 0 0,3 0 32,0-1 0,-1-1 1,1 1-1,0-1 0,-1 0 1,0 0-1,0-1 1,0 0-1,8-6 0,52-49 368,-37 32-151,-25 23-187,12-10 184,-16 14-231,0 1 0,0-1-1,0 0 1,0 0 0,0 0 0,-1 0 0,1 1 0,0-1 0,0 0 0,0 0 0,0 0 0,0 1 0,0-1 0,0 0 0,0 0 0,0 0-1,0 1 1,0-1 0,0 0 0,1 0 0,-1 0 0,0 0 0,0 1 0,0-1 0,0 0 0,0 0 0,0 0 0,0 0 0,0 1 0,1-1 0,-1 0-1,0 0 1,0 0 0,0 0 0,0 0 0,0 0 0,1 1 0,-1-1 0,0 0 0,0 0 0,0 0 0,0 0 0,1 0 0,-1 0 0,0 0-1,0 0 1,0 0 0,1 0 0,-1 0 0,0 0 0,0 0 0,0 0 0,1 0 0,-1 0 0,0 0 0,0 0 0,0 0 0,0 0 0,1 0-1,-1-1 1,0 1 0,-6 20 393,-1 0 0,0-1-1,-17 30 1,16-36-352,1 0 1,1 1-1,0 0 0,1 0 1,0 1-1,1-1 1,1 1-1,0 0 1,-1 15-1,4-29-63,0-1 0,0 1 0,0-1-1,0 0 1,0 1 0,0-1 0,0 0 0,0 1 0,0-1 0,0 0 0,0 1-1,1-1 1,-1 0 0,0 1 0,0-1 0,0 0 0,0 0 0,1 1-1,-1-1 1,0 0 0,0 1 0,0-1 0,1 0 0,-1 0 0,0 1-1,0-1 1,1 0 0,-1 0 0,0 0 0,1 0 0,-1 1 0,0-1 0,1 0-1,-1 0 1,0 0 0,1 0 0,-1 0 0,0 0 0,1 0 0,-1 0-1,0 0 1,1 0 0,-1 0 0,0 0 0,1 0 0,-1 0 0,0 0-1,1 0 1,-1 0 0,0 0 0,1-1 0,-1 1 0,0 0 0,1 0 0,-1 0-1,0-1 1,0 1 0,1 0 0,-1 0 0,0-1 0,0 1 0,1 0-1,-1 0 1,0-1 0,0 1 0,0 0 0,0-1 0,1 0 0,17-19-1633,-9 4-1597,-1-1-1,9-25 1,-1-9-4685</inkml:trace>
  <inkml:trace contextRef="#ctx0" brushRef="#br0" timeOffset="1">390 2 18449,'0'0'5542,"-33"50"-5318,33-28-224,0 4-256,8 0-2083,1-2-2369,3 0-3332</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03.771"/>
    </inkml:context>
    <inkml:brush xml:id="br0">
      <inkml:brushProperty name="width" value="0.025" units="cm"/>
      <inkml:brushProperty name="height" value="0.025" units="cm"/>
    </inkml:brush>
  </inkml:definitions>
  <inkml:trace contextRef="#ctx0" brushRef="#br0">44 1 16528,'0'0'7495,"-38"63"-7271,35-34-128,0-1-673,3 0-2722,0-5-2818,0-1-5735</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06.616"/>
    </inkml:context>
    <inkml:brush xml:id="br0">
      <inkml:brushProperty name="width" value="0.025" units="cm"/>
      <inkml:brushProperty name="height" value="0.025" units="cm"/>
    </inkml:brush>
  </inkml:definitions>
  <inkml:trace contextRef="#ctx0" brushRef="#br0">37 0 17168,'0'0'2499,"-5"9"346,1-4-2301,1-1-178,0 0 0,0 0 0,0 1 0,1-1 0,-1 0 0,1 1 0,0 0 0,1-1-1,-1 1 1,1 0 0,0 0 0,-1 8 0,2-12-341,1-1-1,-1 1 1,0 0-1,1-1 1,-1 1 0,1-1-1,-1 1 1,1-1-1,-1 1 1,1-1 0,0 1-1,-1-1 1,1 1-1,-1-1 1,1 1 0,0-1-1,-1 0 1,1 0-1,0 1 1,0-1 0,-1 0-1,1 0 1,0 0-1,0 0 1,-1 0 0,1 0-1,0 0 1,0 0 0,1 0-1,28-1 94,-27 0-56,14-2-15,0-1-1,-1 0 1,0-2-1,0 0 1,28-15-1,-31 14-194,1 0-1,-1 1 1,1 1-1,0 0 1,1 1 0,-1 0-1,1 1 1,17-1-1,-30 5 151,-1-1 0,1 0 0,-1 1 0,1 0 0,-1-1-1,1 1 1,-1 0 0,1-1 0,-1 1 0,0 0 0,1 0 0,-1 0 0,0 0-1,0 1 1,0-1 0,0 0 0,0 0 0,0 1 0,0-1 0,0 0 0,-1 1 0,1-1-1,0 1 1,-1-1 0,1 1 0,-1 0 0,0-1 0,1 1 0,-1-1 0,0 1-1,0 0 1,0 2 0,0 65 1965,-1-53-1332,-6 107 1725,7-122-2358,1 0 0,-1 0 0,0 0 0,1 0 0,-1-1 0,1 1 0,0 0 1,-1 0-1,1-1 0,0 1 0,-1 0 0,1-1 0,0 1 0,-1-1 0,1 1 0,0-1 1,0 1-1,0-1 0,0 0 0,0 1 0,-1-1 0,1 0 0,0 1 0,0-1 0,0 0 1,0 0-1,0 0 0,0 0 0,0 0 0,0 0 0,0 0 0,0-1 0,0 1 1,0 0-1,0 0 0,-1-1 0,1 1 0,0 0 0,0-1 0,1 0 0,40-16-19,34-28-1999,-31 8-4146,-10-2-8914</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08.839"/>
    </inkml:context>
    <inkml:brush xml:id="br0">
      <inkml:brushProperty name="width" value="0.025" units="cm"/>
      <inkml:brushProperty name="height" value="0.025" units="cm"/>
    </inkml:brush>
  </inkml:definitions>
  <inkml:trace contextRef="#ctx0" brushRef="#br0">0 4032 8392,'0'0'2514,"1"-8"-773,0-8-582,8-69 3247,2 28-6528,22-91 471,-18 61 2797,-5-1 1,0-89-1,4-279 624,-6 243-1116,-3 133-549,4 1 1,4 0-1,3 0 0,3 2 1,4 0-1,46-106 0,-6 47-5,6 4-1,131-189 1,-158 258-87,40-59 416,175-200-1,-85 134-412,180-174 32,-290 308-51,2 2 0,2 4 1,144-79-1,-169 107 2,1 1 0,0 3 0,2 2-1,0 1 1,0 3 0,1 1 0,0 2 0,80-1-1,-92 8 31,1 2-1,48 7 1,-65-5-12,0 1 1,0 0-1,0 1 1,0 1 0,-1 0-1,22 14 1,231 170 246,-123-82-224,-40-34-51,38 25 43,240 218 0,-149-98 701,9-10 1,334 220-1,172-3 831,-256-160-1174,-288-149-6,366 151 0,-373-191-506,295 110 495,9-32-2498,-276-100-4569,-160-44 1649</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18.443"/>
    </inkml:context>
    <inkml:brush xml:id="br0">
      <inkml:brushProperty name="width" value="0.025" units="cm"/>
      <inkml:brushProperty name="height" value="0.025" units="cm"/>
    </inkml:brush>
  </inkml:definitions>
  <inkml:trace contextRef="#ctx0" brushRef="#br0">635 287 8776,'-2'-12'689,"-1"1"-127,-2-16-687,-1 0-1,-15-35 1,20 57 157,-1 0 0,1 0 1,-1 0-1,-1 1 0,1-1 1,-1 0-1,0 1 0,0 0 1,0 0-1,0 0 0,-1 0 1,1 1-1,-1-1 0,0 1 1,0 0-1,-1 0 0,1 0 1,-1 0-1,1 1 0,-1 0 0,-8-3 1,10 5 70,1 0 1,-1 0 0,0 1-1,0-1 1,0 1-1,1-1 1,-1 1-1,0 0 1,1 0 0,-1 0-1,1 0 1,-1 1-1,1-1 1,0 1-1,-1-1 1,1 1-1,0 0 1,0 0 0,0 0-1,0 0 1,1 0-1,-1 0 1,-1 3-1,-6 8 42,2 0-1,0 1 1,-6 15-1,5-12-84,-52 127 140,6 3 0,6 2 0,-48 259 0,0 477-514,81-614 22,-30 650 2676,53 0-489,-6-897-1919,53 545 752,-43-500-527,3 0 0,3-1-1,3-1 1,3-1 0,3-1-1,38 68 1,-40-87-197,2-1-1,2-1 1,2-2-1,2-1 1,46 45-1,-73-80-15,0-1-1,1 0 0,0 0 0,0 0 1,1-1-1,-1 0 0,1 0 0,0-1 1,0 0-1,0 0 0,0-1 1,1 0-1,-1-1 0,0 0 0,1 0 1,-1-1-1,1 0 0,0 0 0,-1-1 1,1 0-1,-1 0 0,0-1 0,1 0 1,8-4-1,0-2 11,0 0-1,0-1 1,-1-1 0,0-1-1,-1 0 1,0-1 0,-1-1-1,0 0 1,22-28 0,39-59 76,-3-3 1,-6-4 0,-4-2 0,72-176-1,-92 175-46,-4-2 0,28-145 0,20-238 381,-52 280-106,-12 80-214,83-543 118,-52-5-119,-51 526-57,-7 0 0,-7 0-1,-39-189 1,24 222 336,-6 2 0,-85-207-1,96 278-282,-2 2 0,-3 0-1,-1 2 1,-3 1-1,-1 2 1,-3 1-1,-1 1 1,-77-67-1,97 97-162,0 0-1,-1 1 1,-1 1 0,1 0-1,-1 1 1,-1 1-1,0 1 1,0 1-1,0 1 1,0 0-1,-36-3 1,35 7-596,-1 0 0,1 2 0,-1 0 0,-30 7 0,27-3-1310,0 2 0,1 0 0,-38 19 1,0 5-9024</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20.309"/>
    </inkml:context>
    <inkml:brush xml:id="br0">
      <inkml:brushProperty name="width" value="0.025" units="cm"/>
      <inkml:brushProperty name="height" value="0.025" units="cm"/>
    </inkml:brush>
  </inkml:definitions>
  <inkml:trace contextRef="#ctx0" brushRef="#br0">75 1 18321,'0'0'1506,"-41"91"-866,26-21 674,4 11-161,6 12-705,2 7-320,3 4-128,0 3 0,3 0-865,12-1-544,6 3-417,1-5-1120,2-1-770,-3 5-3523</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20.651"/>
    </inkml:context>
    <inkml:brush xml:id="br0">
      <inkml:brushProperty name="width" value="0.025" units="cm"/>
      <inkml:brushProperty name="height" value="0.025" units="cm"/>
    </inkml:brush>
  </inkml:definitions>
  <inkml:trace contextRef="#ctx0" brushRef="#br0">25 0 5541,'-10'98'1954,"2"-2"192,2-1-640,5-4-321,1-9-673,0-5-320,1-5-416,9-7-1730,3-4-3427</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21.024"/>
    </inkml:context>
    <inkml:brush xml:id="br0">
      <inkml:brushProperty name="width" value="0.025" units="cm"/>
      <inkml:brushProperty name="height" value="0.025" units="cm"/>
    </inkml:brush>
  </inkml:definitions>
  <inkml:trace contextRef="#ctx0" brushRef="#br0">31 1 9225,'-18'163'5199,"5"270"1,17-401-4766,1-1 1,1 0 0,2 0-1,1-1 1,18 42-1,16 52-879,-36-88-1189,-10-14-3821,-4-15-3669</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6:57.602"/>
    </inkml:context>
    <inkml:brush xml:id="br0">
      <inkml:brushProperty name="width" value="0.025" units="cm"/>
      <inkml:brushProperty name="height" value="0.025" units="cm"/>
    </inkml:brush>
  </inkml:definitions>
  <inkml:trace contextRef="#ctx0" brushRef="#br0">1 11 21813,'0'0'6374,"55"-10"-4613,-45 34-1216,-4 9-289,-3 9-96,-3 6-64,0 1-512,0 4-769,-4-2-1474,-6-3-1953,-3-8-3075</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6:57.959"/>
    </inkml:context>
    <inkml:brush xml:id="br0">
      <inkml:brushProperty name="width" value="0.025" units="cm"/>
      <inkml:brushProperty name="height" value="0.025" units="cm"/>
    </inkml:brush>
  </inkml:definitions>
  <inkml:trace contextRef="#ctx0" brushRef="#br0">1 101 16528,'0'0'11563,"74"-29"-10763,-33 27-383,8-1-289,3 0-32,2 0-32,-5-2-64,-6-1-961,-9 0-929,-11-2-640,-14-1-833,-9-5-769,-2 1-1858</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6:58.303"/>
    </inkml:context>
    <inkml:brush xml:id="br0">
      <inkml:brushProperty name="width" value="0.025" units="cm"/>
      <inkml:brushProperty name="height" value="0.025" units="cm"/>
    </inkml:brush>
  </inkml:definitions>
  <inkml:trace contextRef="#ctx0" brushRef="#br0">0 62 17328,'0'0'9385,"79"-31"-8104,-35 21-288,5 1-448,0 1-417,-2 4-288,-6 4-1858,-10 0-2114,-7 10-1633,-12 5-5158</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6:58.676"/>
    </inkml:context>
    <inkml:brush xml:id="br0">
      <inkml:brushProperty name="width" value="0.025" units="cm"/>
      <inkml:brushProperty name="height" value="0.025" units="cm"/>
    </inkml:brush>
  </inkml:definitions>
  <inkml:trace contextRef="#ctx0" brushRef="#br0">1 64 19571,'0'0'7084,"10"5"-6252,-6-2-745,-1-1 0,1 1-1,0-1 1,1 0-1,-1 0 1,0-1 0,1 1-1,-1-1 1,0 0-1,1 0 1,0 0 0,-1-1-1,1 1 1,-1-1-1,1-1 1,0 1 0,-1 0-1,1-1 1,-1 0-1,1 0 1,-1 0 0,1-1-1,-1 0 1,0 0-1,0 0 1,8-5 0,14-15 452,-20 17-448,-1-1 0,0 2-1,1-1 1,0 1 0,0 0-1,1 0 1,-1 0 0,12-4 0,-17 8-92,-1 1 1,1-1 0,0 1 0,-1 0 0,1-1 0,-1 1 0,1-1 0,-1 1 0,0 0 0,1-1 0,-1 1-1,0 0 1,1-1 0,-1 1 0,0 0 0,0 0 0,1-1 0,-1 1 0,0 0 0,0 0 0,0-1 0,0 1-1,0 0 1,0 0 0,0 0 0,0-1 0,-1 1 0,1 0 0,-1 1 0,-2 28 248,-12 22 141,11-39-356,0 0 1,1 0-1,0 0 0,-1 25 0,4-38-66,0 1 0,0-1-1,0 0 1,0 1 0,0-1 0,1 0-1,-1 1 1,0-1 0,0 0-1,0 1 1,1-1 0,-1 0 0,0 0-1,0 1 1,1-1 0,-1 0-1,0 0 1,1 0 0,-1 1-1,0-1 1,1 0 0,-1 0 0,0 0-1,1 0 1,-1 0 0,0 0-1,1 0 1,-1 0 0,0 1 0,1-1-1,-1 0 1,1-1 0,-1 1-1,0 0 1,1 0 0,-1 0 0,0 0-1,1 0 1,-1 0 0,0 0-1,1 0 1,-1-1 0,0 1 0,1 0-1,-1 0 1,18-10-4452,-6-7-3966,-1-5-7815</inkml:trace>
  <inkml:trace contextRef="#ctx0" brushRef="#br0" timeOffset="1">484 15 18321,'0'0'11489,"-11"-4"-10961,4 2-484,4 0-36,0 1 0,1 0 0,-1 0 0,0 0 0,-1 0 0,1 1 0,0-1 0,0 1 0,0-1 0,0 1 0,0 0 0,-1 1-1,1-1 1,0 0 0,0 1 0,0 0 0,0-1 0,0 1 0,0 1 0,0-1 0,0 0 0,0 1 0,1-1 0,-1 1 0,-2 2 0,-11 10 63,0 2-1,-21 27 1,33-37-29,0-1 1,0 1-1,1 0 1,-1 0-1,1 0 0,1 1 1,-1-1-1,1 1 1,0-1-1,1 1 0,-1 0 1,1 9-1,1-15-49,0 0 0,0 1 0,1-1 0,-1 0 0,1 0 0,-1 0 0,1 0 0,0 0 0,-1 0 0,1 0 0,0 0 1,0 0-1,0 0 0,-1-1 0,1 1 0,0 0 0,0-1 0,0 1 0,0 0 0,0-1 0,1 1 0,-1-1 0,0 1 0,0-1 0,0 0 0,0 1 0,0-1 0,1 0 0,-1 0 0,0 0 0,0 0 0,0 0 0,3 0 0,47-3-975,-49 3 861,8-2-721,-1 0-1,1 0 0,-1-1 1,15-6-1,34-22-8898,-22 8-1480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04.143"/>
    </inkml:context>
    <inkml:brush xml:id="br0">
      <inkml:brushProperty name="width" value="0.025" units="cm"/>
      <inkml:brushProperty name="height" value="0.025" units="cm"/>
    </inkml:brush>
  </inkml:definitions>
  <inkml:trace contextRef="#ctx0" brushRef="#br0">73 0 17104,'0'0'10058,"-9"8"-8451,8-8-1460,-43 43 2190,42-42-2288,0 1 0,1 0 0,-1-1 0,1 1 0,0 0-1,-1 0 1,1 0 0,0 0 0,0 0 0,0 0-1,1 0 1,-1 0 0,0 0 0,1 0 0,-1 1 0,1-1-1,0 0 1,0 0 0,0 1 0,0-1 0,0 0 0,0 0-1,1 1 1,-1-1 0,1 0 0,-1 0 0,1 0 0,0 0-1,0 0 1,1 3 0,1-3-49,-1 0 0,1-1 0,0 1 0,0-1 0,0 0 0,0 0 0,0 0 0,0 0 0,0 0 0,0 0 0,0-1 0,0 0 0,0 1 0,0-1 0,5-1 0,51-4 0,-30-1 0,41-15 0,-45 12 0,-1 2 0,41-7 0,-64 14 0,-1 0 0,0 0 0,1 0 0,-1 0 0,1-1 0,-1 1 0,0 0 0,1 0 0,-1 0 0,1 0 0,-1 1 0,0-1 0,1 0 0,-1 0 0,1 0 0,-1 0 0,0 0 0,1 0 0,-1 1 0,0-1 0,1 0 0,-1 0 0,0 0 0,1 1 0,-1-1 0,0 0 0,1 1 0,-1-1 0,0 0 0,0 1 0,1-1 0,-1 0 0,0 1 0,0-1 0,-3 17 0,-20 25 0,16-31 0,7-11 0,0 1 0,-1-1 0,1 0 0,0 0 0,0 1 0,0-1 0,0 0 0,-1 1 0,1-1 0,0 0 0,0 1 0,0-1 0,0 0 0,0 1 0,0-1 0,0 0 0,0 1 0,0-1 0,0 0 0,0 1 0,0-1 0,0 0 0,1 1 0,-1-1 0,0 0 0,0 0 0,0 1 0,0-1 0,1 0 0,-1 1 0,0-1 0,0 0 0,0 0 0,1 1 0,-1-1 0,1 0 0,13 2 0,17-7 0,-30 5 0,14-5 2,34-6 3,-49 11-6,1-1 0,0 1 1,0 0-1,0 0 0,0 0 0,0 0 0,0 1 0,0-1 0,0 0 0,0 0 0,0 0 0,0 1 0,-1-1 0,1 0 0,0 1 0,0-1 0,0 1 0,0-1 1,-1 1-1,1 0 0,0-1 0,-1 1 0,1 0 0,0-1 0,-1 1 0,1 0 0,-1 0 0,1-1 0,-1 1 0,1 0 0,-1 0 0,0 0 0,1 0 0,-1 0 1,0-1-1,0 1 0,0 0 0,0 0 0,0 0 0,0 0 0,0 1 0,0 23-1921,0-8-5690,0-10-3097</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6:59.002"/>
    </inkml:context>
    <inkml:brush xml:id="br0">
      <inkml:brushProperty name="width" value="0.025" units="cm"/>
      <inkml:brushProperty name="height" value="0.025" units="cm"/>
    </inkml:brush>
  </inkml:definitions>
  <inkml:trace contextRef="#ctx0" brushRef="#br0">71 0 13357,'0'0'10431,"-8"10"-7084,3-5-2854,-31 35 1460,33-37-1775,1-1 1,0 1-1,0 0 1,0 0 0,0 0-1,1 0 1,-1 1 0,1-1-1,0 0 1,0 1-1,0-1 1,1 0 0,-1 1-1,0 5 1,2-8-173,-1 0 1,0-1-1,1 1 1,-1-1-1,0 1 1,1-1 0,-1 1-1,1-1 1,-1 1-1,1-1 1,-1 1-1,1-1 1,-1 1-1,1-1 1,-1 0-1,1 1 1,0-1-1,-1 0 1,1 0-1,0 0 1,-1 1-1,1-1 1,0 0-1,-1 0 1,1 0-1,0 0 1,1 0-1,24 0 38,-19-1-14,9 0-5,1-1 0,-1-1 0,0-1 0,0-1 0,23-8 0,-23 6-5,1 1 0,0 1 1,1 1-1,28-3 0,-45 7-20,1 0 0,-1 0 0,0 0 0,0 0 0,0 0 0,0 1 0,0-1 0,0 0 0,0 1 0,0-1 0,0 0 0,0 1 0,-1-1 0,1 1 0,0 0 0,0-1 0,0 1 0,0 0 0,-1-1 0,1 1 0,0 0 0,-1 0 0,1 0 0,-1 0 0,1 0 0,-1-1 0,1 1 0,-1 0 0,1 0 0,-1 0 0,0 0 0,0 0 0,1 1 0,-1-1 0,0 0 0,0 0 0,0 0 0,0 0 0,-1 2 0,-6 55 0,2-28 0,5-29 0,1 0 0,0 0 0,0 0 0,-1-1 0,1 1 0,0 0 0,0-1 0,0 1 0,0-1 0,0 1 0,0-1 0,0 1 0,0-1 0,0 0 0,0 1 0,0-1 0,0 0 0,1 0 0,-1 0 0,0 0 0,0 0 0,0 0 0,0 0 0,0 0 0,0 0 0,0-1 0,2 0 0,36-5 0,25-23 0,-55 24 0,0 0 0,1 0 0,0 1 0,0 0 0,0 1 0,0 0 0,1 0 0,17-1 0,-27 4-18,-1 0 0,1 0 0,0 0 0,-1 0 0,1 0 1,-1 0-1,0 1 0,1-1 0,-1 0 0,1 0 0,-1 0 0,1 1 0,-1-1 0,1 0 0,-1 1 0,0-1 1,1 0-1,-1 1 0,0-1 0,1 1 0,-1-1 0,0 0 0,1 1 0,-1-1 0,0 1 0,0-1 0,0 1 0,0-1 1,1 1-1,-1-1 0,0 1 0,0-1 0,0 1 0,0-1 0,0 1 0,0-1 0,0 1 0,0-1 0,0 1 1,0-1-1,-1 1 0,1-1 0,0 1 0,0-1 0,0 1 0,0-1 0,-1 1 0,1-1 0,0 0 0,-1 1 1,1-1-1,0 1 0,-1-1 0,1 0 0,0 1 0,-1-1 0,-19 27-3589,1-10-4593,3-3-7511</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6:59.933"/>
    </inkml:context>
    <inkml:brush xml:id="br0">
      <inkml:brushProperty name="width" value="0.025" units="cm"/>
      <inkml:brushProperty name="height" value="0.025" units="cm"/>
    </inkml:brush>
  </inkml:definitions>
  <inkml:trace contextRef="#ctx0" brushRef="#br0">1 296 9801,'0'0'13741,"11"-8"-11488,15-9-1070,4-3-58,-1-1 1,40-38-1,-63 54-1009,0 0 0,-1-1 0,1 0 0,-2 0 0,1 0 0,-1-1 0,1 1 0,-2-1 0,1 0 0,-1 0 1,0-1-1,-1 1 0,1-1 0,-2 1 0,1-1 0,-1 0 0,0 1 0,0-12 0,-1 18-112,-1-1 0,1 1 0,0 0 1,0-1-1,-1 1 0,1-1 0,-1 1 0,1 0 1,-1 0-1,0-1 0,1 1 0,-1 0 0,0 0 0,0 0 1,0 0-1,0 0 0,0 0 0,0 0 0,0 0 1,0 0-1,-1 0 0,1 1 0,0-1 0,0 0 1,-1 1-1,1-1 0,0 1 0,-1-1 0,1 1 0,0 0 1,-1 0-1,1-1 0,-1 1 0,1 0 0,-1 0 1,1 0-1,0 1 0,-1-1 0,1 0 0,-1 0 1,1 1-1,-2 0 0,-2 0-1,0 1-1,0 0 1,0 0-1,0 0 1,0 0-1,0 1 1,1 0-1,-1 0 1,1 0-1,-5 5 1,-1 3-3,1 1 0,0 0 0,1 0 0,1 1 0,0 0 0,1 1 0,0-1 0,1 1 0,0 0 0,1 1 0,1-1 0,-3 29 0,6-41 4,0 1 0,-1-1 0,1 1-1,1-1 1,-1 0 0,0 1 0,1-1 0,-1 1 0,1-1 0,-1 0-1,1 1 1,0-1 0,0 0 0,0 0 0,1 0 0,-1 0-1,0 0 1,1 0 0,-1 0 0,1 0 0,3 2 0,-2-1 3,1-1 0,-1 0 0,1 0 0,0-1 0,0 1 0,0-1 0,0 1 0,0-1 0,0-1 0,1 1 0,6 0 0,0-1-101,0 0 0,0-1 0,1 0 0,-1-1 0,0 0 0,0-1-1,-1 0 1,21-9 0,12-16-4070,-10-8-3774</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22.485"/>
    </inkml:context>
    <inkml:brush xml:id="br0">
      <inkml:brushProperty name="width" value="0.025" units="cm"/>
      <inkml:brushProperty name="height" value="0.025" units="cm"/>
    </inkml:brush>
  </inkml:definitions>
  <inkml:trace contextRef="#ctx0" brushRef="#br0">110 147 19699,'0'0'4959,"-2"13"-3699,-24 202 1585,11-113-3192,-39 133 0,46-215-518,8-20 844,0 1-1,0-1 1,0 0-1,0 0 1,0 0-1,0 0 1,0 0-1,0 0 1,0 0-1,0 0 1,0 0-1,0 0 1,-1 1-1,1-1 1,0 0-1,0 0 1,0 0-1,0 0 1,0 0-1,0 0 1,0 0-1,0 0 1,0 0 0,0 0-1,0 0 1,-1 0-1,1 0 1,0 0-1,0 0 1,0 0-1,0 0 1,0 0-1,0 0 1,0 0-1,0 0 1,0 0-1,-1 0 1,1 0-1,0 0 1,0 0-1,0 0 1,0 0-1,0 0 1,0 0-1,0 0 1,0 0-1,0 0 1,-1 0-1,1 0 1,0 0-1,0 0 1,0 0-1,0 0 1,0 0-1,0-1 1,0 1-1,0 0 1,0 0-1,0 0 1,0 0-1,0 0 1,0 0-1,0 0 1,0 0 0,0 0-1,0-1 1,0 1-1,0 0 1,0 0-1,-1-36-2141,28-179-6487,5-63 4723,-29 214 5734,2-27 3067,-4 43 2714,-1 69-7194,0 10 301,6 53 0,-5-76-624,0-1 0,0 0 0,1 0 1,0 1-1,1-1 0,-1 0 1,1-1-1,1 1 0,-1-1 0,1 1 1,1-1-1,-1 0 0,6 5 0,-8-9-50,1 0-1,-1 0 1,1 0-1,0 0 0,0-1 1,0 1-1,0-1 0,0 0 1,0 0-1,0 0 1,0 0-1,1-1 0,-1 1 1,0-1-1,0 0 0,1 0 1,-1 0-1,0 0 1,0 0-1,1-1 0,-1 0 1,0 0-1,0 1 0,0-2 1,0 1-1,0 0 0,0-1 1,0 1-1,0-1 1,0 0-1,3-3 0,6-4 90,0-1-1,-1 0 0,0-1 1,-1 0-1,12-17 0,39-70 100,-34 52-92,-23 45 50,-2 10-151,-2 15-17,-7 42 509,-19 79 0,-6 51-2147,30-170-2298,2 0 0,4 50 0</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23.108"/>
    </inkml:context>
    <inkml:brush xml:id="br0">
      <inkml:brushProperty name="width" value="0.025" units="cm"/>
      <inkml:brushProperty name="height" value="0.025" units="cm"/>
    </inkml:brush>
  </inkml:definitions>
  <inkml:trace contextRef="#ctx0" brushRef="#br0">0 236 14574,'0'0'5098,"10"4"-2792,-5-1-2067,1-1 0,-1 0 0,1 0 1,-1-1-1,1 0 0,0 0 0,-1 0 0,1 0 0,0-1 0,0 0 0,-1 0 1,1-1-1,0 1 0,0-1 0,-1-1 0,1 1 0,0-1 0,-1 0 0,0 0 0,1 0 1,-1-1-1,0 0 0,7-5 0,-1-1-84,0-1 0,-1-1 0,0 1 0,0-2 0,12-19 0,-18 25-102,-1 0 1,1-1-1,-1 1 0,-1-1 1,1 1-1,-1-1 0,0 0 0,-1 0 1,1 0-1,-2 0 0,1 0 1,-1 0-1,0-12 0,-1 17-35,1 0-1,-1 0 1,1 1 0,-1-1-1,0 0 1,1 0 0,-1 1-1,0-1 1,0 0 0,0 1-1,0-1 1,0 1 0,-1 0-1,1-1 1,0 1 0,-1 0-1,1 0 1,-1-1 0,1 1-1,-1 0 1,0 1 0,1-1-1,-1 0 1,0 0 0,0 1-1,0-1 1,1 1 0,-1 0-1,0-1 1,0 1 0,0 0-1,0 0 1,0 0 0,0 0-1,1 0 1,-5 2 0,1-2-18,-1 1 0,1 0 0,-1 1 1,1-1-1,0 1 0,-1 0 0,1 1 1,0-1-1,0 1 0,1 0 1,-8 6-1,-1 6 21,0 0 1,1 0 0,1 1 0,1 1-1,1 0 1,0 0 0,1 1-1,0 0 1,2 1 0,0-1-1,1 1 1,1 0 0,1 1-1,1-1 1,0 21 0,1-36-24,1-1 1,0 1 0,0-1-1,0 1 1,1-1 0,-1 1-1,1-1 1,0 1-1,0-1 1,0 0 0,0 1-1,1-1 1,-1 0 0,1 0-1,0 0 1,0 0 0,0 0-1,0 0 1,1-1-1,-1 1 1,1-1 0,-1 1-1,1-1 1,0 0 0,0 0-1,0 0 1,0-1 0,0 1-1,0-1 1,1 1-1,-1-1 1,0 0 0,1 0-1,-1-1 1,1 1 0,-1-1-1,1 0 1,-1 0 0,1 0-1,-1 0 1,1 0-1,3-2 1,5 1-352,-1-1 0,1-1 1,-1 1-1,0-2 0,0 0 0,0 0 0,0-1 1,-1 0-1,18-13 0,45-41-7698,-26 15-1323</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23.465"/>
    </inkml:context>
    <inkml:brush xml:id="br0">
      <inkml:brushProperty name="width" value="0.025" units="cm"/>
      <inkml:brushProperty name="height" value="0.025" units="cm"/>
    </inkml:brush>
  </inkml:definitions>
  <inkml:trace contextRef="#ctx0" brushRef="#br0">108 327 18161,'-10'13'1991,"10"-12"-1962,-55 75 3033,48-67-2690,2 1 1,-1 0-1,2 1 0,-1 0 1,1-1-1,1 1 1,-4 20-1,6-30-363,1 0-1,0 0 1,0 1-1,0-1 1,-1 0-1,1 1 1,0-1-1,1 0 1,-1 1-1,0-1 1,0 0-1,0 0 1,1 1 0,-1-1-1,1 0 1,-1 0-1,1 1 1,-1-1-1,1 0 1,0 0-1,0 0 1,-1 0-1,1 0 1,0 0-1,0 0 1,0 0-1,0 0 1,0-1-1,2 2 1,0-1-8,-1-1-1,1 1 1,0-1 0,0 0 0,-1 1 0,1-2-1,0 1 1,0 0 0,0 0 0,-1-1-1,1 1 1,0-1 0,2-1 0,8-3 11,-1 1 1,-1-2-1,1 0 1,-1 0-1,12-10 1,-3-1 65,-2-1 0,0-1 1,-1-1-1,-1 0 1,0-2-1,-2 1 0,-1-2 1,-1 0-1,10-25 0,-10 19 440,-1-1 0,-2 0 0,0-1 0,-3 0 0,0-1 0,-2 1 0,-1-33 0,-4 69-403,0 0 1,-1 0-1,1 0 0,-1 0 0,0 0 0,-5 6 1,-4 14-170,-29 76 44,-31 92 101,61-160-17,1 0 1,2 0-1,-5 65 1,11-96-78,1 0 1,0 0-1,0 0 1,0 0-1,0 1 0,0-1 1,0 0-1,0 0 1,1 0-1,-1 0 1,1 0-1,0 0 1,-1 0-1,1 0 0,0 0 1,0 0-1,0 0 1,0 0-1,1-1 1,-1 1-1,0 0 0,1-1 1,-1 1-1,1-1 1,1 2-1,0-3-44,0 1 0,0 0-1,0-1 1,0 0 0,0 0-1,-1 0 1,1 0-1,0 0 1,0 0 0,0-1-1,0 1 1,0-1 0,-1 0-1,1 0 1,0 0 0,-1 0-1,1-1 1,3-1 0,4-3-743,0-1 0,0 1 1,-1-2-1,0 1 1,0-1-1,14-18 0,39-60-9716,-56 77 9136,28-42-9776</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23.822"/>
    </inkml:context>
    <inkml:brush xml:id="br0">
      <inkml:brushProperty name="width" value="0.025" units="cm"/>
      <inkml:brushProperty name="height" value="0.025" units="cm"/>
    </inkml:brush>
  </inkml:definitions>
  <inkml:trace contextRef="#ctx0" brushRef="#br0">97 207 16335,'0'0'6567,"-20"87"-4646,0-38-543,-1 1 191,3 0-159,4-9-898,11-7-448,3-15-160,3-16-769,17-3-768,5-25-930,3-11-2401,-6-9-3524</inkml:trace>
  <inkml:trace contextRef="#ctx0" brushRef="#br0" timeOffset="1">202 0 17809,'0'0'10634,"-53"55"-10538,45-23-96,4 2-801,4-2-3010,0-3-2692,0-2-7205</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24.151"/>
    </inkml:context>
    <inkml:brush xml:id="br0">
      <inkml:brushProperty name="width" value="0.025" units="cm"/>
      <inkml:brushProperty name="height" value="0.025" units="cm"/>
    </inkml:brush>
  </inkml:definitions>
  <inkml:trace contextRef="#ctx0" brushRef="#br0">102 1 16624,'0'0'6416,"-8"12"-4077,-74 101 2689,80-112-5003,1 1 1,0-1-1,0 1 0,0 0 0,0-1 0,0 1 0,1 0 0,-1 0 0,0 0 0,1 0 0,-1 0 0,1 0 0,0 0 0,0 0 0,0 2 0,0-3-25,0-1-1,1 1 1,-1-1-1,1 0 1,-1 1-1,0-1 1,1 1-1,-1-1 1,1 0 0,-1 0-1,1 1 1,0-1-1,-1 0 1,1 0-1,-1 0 1,1 0-1,-1 1 1,1-1 0,0 0-1,-1 0 1,1 0-1,-1 0 1,1 0-1,-1-1 1,1 1-1,0 0 1,-1 0 0,1 0-1,-1 0 1,1-1-1,0 1 1,8-3 26,0-1 0,0 0 1,-1 0-1,14-9 0,19-17 56,30-20-49,-65 46-37,0 1 0,1 0 0,-1 0 0,1 0 0,0 1 0,0 0 0,0 0 0,0 1 0,9-1 0,-15 2 3,-1 0-1,1 0 1,0 0-1,-1 1 1,1-1-1,0 0 1,0 0-1,-1 1 1,1-1-1,0 0 1,-1 1-1,1-1 1,-1 0-1,1 1 1,0-1-1,-1 1 1,1-1-1,-1 1 1,1-1 0,-1 1-1,1 0 1,-1-1-1,0 1 1,1 0-1,-1-1 1,0 1-1,1 1 1,4 29 471,-10 30 767,-7 5-1136,12-66-101,0 0 0,0 1 0,1-1 0,-1 1 0,0-1 0,0 0 0,1 1 0,-1-1 0,0 0 0,1 0 0,-1 1 0,1-1 0,-1 0 0,0 0 0,1 1 0,-1-1 0,1 0 0,-1 0 0,0 0 0,1 0 0,-1 1 0,1-1 0,-1 0 0,1 0 0,-1 0 0,1 0 0,-1 0 0,1 0 0,-1 0 0,0 0 0,1-1 0,-1 1 0,1 0 0,-1 0 0,1 0 0,-1 0 0,0-1 0,1 1 0,-1 0 0,1 0 0,-1-1 0,1 1 0,20-10 0,41-36 0,6-5 0,-62 48 0,-1 0 0,1 0 0,0 0 0,0 1 0,0 0 0,1 0 0,-1 1 0,0-1 0,1 1 0,8 0 0,-14 1-19,0 0 0,-1 0 0,1 0 0,0 0 0,-1 1 0,1-1 1,0 0-1,-1 0 0,1 1 0,0-1 0,-1 0 0,1 1 0,-1-1 0,1 0 0,0 1 0,-1-1 0,1 1 0,-1-1 0,1 1 1,-1-1-1,0 1 0,1 0 0,-1-1 0,1 1 0,-1-1 0,0 1 0,1 1 0,2 26-1612,-4-22 496,1 1-1,-2 0 1,1-1-1,-1 1 1,-4 12-1,-5-2-10357</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24.848"/>
    </inkml:context>
    <inkml:brush xml:id="br0">
      <inkml:brushProperty name="width" value="0.025" units="cm"/>
      <inkml:brushProperty name="height" value="0.025" units="cm"/>
    </inkml:brush>
  </inkml:definitions>
  <inkml:trace contextRef="#ctx0" brushRef="#br0">0 70 8680,'2'-8'8184,"1"-7"-6917,3-28 5783,-3 40-4130,-2 28-2295,-2 33-484,3 74-58,-2-130-80,1 0-1,-1 1 1,0-1 0,0 0-1,1 0 1,-1 1 0,1-1-1,0 0 1,0 0 0,-1 0-1,2 0 1,-1 0 0,0 0-1,0 0 1,0 0 0,1-1-1,-1 1 1,1 0 0,0-1-1,-1 1 1,1-1-1,0 0 1,0 1 0,4 1-1,-3-2 28,1-1 0,0 1-1,0-1 1,0 1 0,0-1-1,0 0 1,0-1-1,-1 1 1,1-1 0,0 1-1,0-1 1,0-1 0,4 0-1,11-7 174,1 0 0,-1-1-1,35-25 1,-28 15-124,-18 13-37,0 1 1,0 0-1,0 0 0,1 1 0,0 0 0,0 0 1,0 1-1,17-5 0,-25 9-17,0 0-1,0 0 1,1 0 0,-1 1 0,0-1-1,0 0 1,1 1 0,-1-1 0,0 1-1,0-1 1,0 1 0,0 0-1,0-1 1,0 1 0,0 0 0,0 0-1,0 0 1,0 0 0,0 0-1,0 0 1,-1 0 0,1 0 0,0 0-1,-1 0 1,1 0 0,-1 0-1,1 0 1,-1 1 0,1-1 0,-1 0-1,0 0 1,0 1 0,0-1-1,1 0 1,-1 0 0,-1 3 0,2 60 942,-1-50-831,0 40-88,0-54-48,1 1 0,-1-1 0,0 0 0,0 1 0,1-1 0,-1 0 0,0 0 0,1 1 0,-1-1 0,0 0 0,1 0 0,-1 1 0,0-1 0,1 0 0,-1 0 0,1 0 0,-1 0 0,0 0 0,1 0 0,-1 0 0,1 1 0,-1-1 0,0 0 0,1 0 0,-1 0 0,1-1 0,-1 1 0,1 0 0,-1 0 0,0 0 0,1 0 0,-1 0 0,0 0 0,1-1 0,-1 1 0,1 0 0,-1 0 0,0-1 0,1 1 0,-1 0 0,1-1 0,17-9 0,42-48-2977,-55 54 2421,-1-1 0,-1 0 0,1 0 1,-1 0-1,0-1 0,0 1 0,-1-1 1,1 0-1,-1 0 0,0 0 0,1-9 1,-2-5-8313</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25.208"/>
    </inkml:context>
    <inkml:brush xml:id="br0">
      <inkml:brushProperty name="width" value="0.025" units="cm"/>
      <inkml:brushProperty name="height" value="0.025" units="cm"/>
    </inkml:brush>
  </inkml:definitions>
  <inkml:trace contextRef="#ctx0" brushRef="#br0">1 0 11627,'0'0'15182,"48"13"-17360,-27 3-1858,-1 4-3298</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25.552"/>
    </inkml:context>
    <inkml:brush xml:id="br0">
      <inkml:brushProperty name="width" value="0.025" units="cm"/>
      <inkml:brushProperty name="height" value="0.025" units="cm"/>
    </inkml:brush>
  </inkml:definitions>
  <inkml:trace contextRef="#ctx0" brushRef="#br0">115 0 14638,'0'0'7116,"-10"2"-5643,5 0-1264,-1 0 0,1 0 1,-1 1-1,1-1 0,0 1 0,0 0 0,0 0 0,1 1 0,-1 0 0,1 0 0,-1 0 0,1 0 0,1 0 1,-1 1-1,1 0 0,-1 0 0,1 0 0,1 0 0,-1 0 0,1 0 0,0 1 0,0 0 0,-2 8 0,2-8-73,0 0-1,1 0 1,0 0 0,0-1-1,0 1 1,1 0-1,-1 0 1,1 0-1,1 8 1,0-12-124,0 0-1,-1-1 1,1 1 0,0 0 0,0-1-1,0 1 1,0 0 0,0-1-1,1 1 1,-1-1 0,0 1 0,1-1-1,-1 0 1,1 0 0,-1 0-1,1 0 1,-1 0 0,1 0 0,0 0-1,0 0 1,-1 0 0,1-1 0,0 1-1,0-1 1,0 0 0,0 1-1,0-1 1,0 0 0,0 0 0,3 0-1,7-1 84,-1 0-1,0-1 0,1 0 1,-1 0-1,0-1 0,0-1 0,0 0 1,0 0-1,-1-1 0,18-11 1,-15 8-643,0-1 0,23-21 0,-29 23-1182,0-1 0,0 1 0,-1-1 0,10-17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04.934"/>
    </inkml:context>
    <inkml:brush xml:id="br0">
      <inkml:brushProperty name="width" value="0.025" units="cm"/>
      <inkml:brushProperty name="height" value="0.025" units="cm"/>
    </inkml:brush>
  </inkml:definitions>
  <inkml:trace contextRef="#ctx0" brushRef="#br0">252 74 13741,'-2'-10'6534,"-6"-33"-2760,8 43-3688,0-1 0,0 0-1,-1 0 1,1 0-1,0 0 1,0 0-1,-1 0 1,1 0 0,-1 0-1,1 1 1,0-1-1,-1 0 1,0 0-1,1 1 1,-1-1 0,1 0-1,-1 0 1,0 1-1,0-1 1,1 1-1,-1-1 1,0 1-1,0-1 1,0 1 0,0-1-1,1 1 1,-1 0-1,0 0 1,0-1-1,0 1 1,0 0 0,0 0-1,0 0 1,0 0-1,0 0 1,0 0-1,0 0 1,0 0 0,0 0-1,0 1 1,1-1-1,-1 0 1,0 1-1,0-1 1,0 0 0,0 1-1,0-1 1,1 1-1,-1 0 1,0-1-1,0 1 1,1-1 0,-1 1-1,0 0 1,1 0-1,-1-1 1,1 1-1,-1 1 1,-5 4 135,1 1 1,0-1-1,1 1 0,-8 14 1,-2 14 14,2 1 0,2 1 0,1 0 0,2 0 0,-4 55 0,5 193 905,6-269-1136,1 17-5,2 0 0,0 0 0,3 0 0,0 0 0,2-1 0,2 0 0,24 57 0,-25-79 0,-7-22 0,-4-21 0,-9-12 0,-2 1 0,-2 0 0,-2 1 0,-30-57 0,10 23 0,23 48 0,8 19 0,1 0 0,1-1 0,-7-19 0,11 29 0,0 1 0,0 0 0,0-1 0,0 1 0,0 0 0,0-1 0,0 1 0,0 0 0,0-1 0,1 1 0,-1 0 0,0-1 0,0 1 0,0 0 0,0-1 0,0 1 0,1 0 0,-1-1 0,0 1 0,0 0 0,1 0 0,-1-1 0,0 1 0,0 0 0,1 0 0,-1 0 0,0-1 0,1 1 0,-1 0 0,0 0 0,0 0 0,1 0 0,-1 0 0,1 0 0,-1 0 0,0-1 0,1 1 0,-1 0 0,0 0 0,1 0 0,-1 0 0,0 1 0,1-1 0,0 0 0,14 2 0,-14-2 0,56 16-3275,-43-11 1037,1-1 1,-1-1 0,17 3-1,-12-5-7222</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25.908"/>
    </inkml:context>
    <inkml:brush xml:id="br0">
      <inkml:brushProperty name="width" value="0.025" units="cm"/>
      <inkml:brushProperty name="height" value="0.025" units="cm"/>
    </inkml:brush>
  </inkml:definitions>
  <inkml:trace contextRef="#ctx0" brushRef="#br0">1 41 7783,'0'0'16266,"1"10"-15347,0 78 2113,-1-87-2990,0 0 0,0 0 0,0-1 0,1 1 0,-1 0 0,0 0 0,1 0 0,-1 0 0,1-1 1,-1 1-1,1 0 0,-1 0 0,1-1 0,0 1 0,-1 0 0,1-1 0,0 1 0,-1-1 0,1 1 0,0-1 0,0 1 0,-1-1 0,1 1 0,0-1 1,0 0-1,0 1 0,0-1 0,0 0 0,0 0 0,0 0 0,-1 0 0,1 0 0,0 0 0,0 0 0,0 0 0,0 0 0,0 0 0,0 0 1,1-1-1,40-8 560,-21 0-465,0-1 0,29-20 0,-38 22-261,0 0 0,0 1 1,1 0-1,-1 1 0,1 0 0,1 1 1,-1 1-1,1 0 0,0 1 0,14-2 0,-27 5 119,0 1-1,0 0 1,0-1 0,0 1-1,0 0 1,0 0-1,0-1 1,-1 1-1,1 0 1,0 0-1,-1 0 1,1 0-1,-1 0 1,1 0-1,-1 0 1,1 0-1,-1 0 1,0 0 0,1 0-1,-1 0 1,0 0-1,0 1 1,0-1-1,0 0 1,0 0-1,0 0 1,0 0-1,0 2 1,-3 42 320,3-41-290,-1-1 3,1-1 1,0 1-1,-1 0 1,1 0-1,0-1 0,0 1 1,1 0-1,-1 0 1,1-1-1,-1 1 0,1 0 1,1 3-1,-1-5 8,1 0 0,-1 0 1,1-1-1,-1 1 0,1 0 0,-1-1 0,1 1 0,0-1 1,-1 1-1,1-1 0,0 0 0,-1 0 0,1 0 1,0 0-1,-1 0 0,1 0 0,0 0 0,0-1 0,-1 1 1,1 0-1,-1-1 0,3 0 0,10-4 36,-1 1-1,1-2 0,-1 0 1,0 0-1,0-1 1,-1-1-1,14-11 1,-15 11-94,-1 0 0,1 1 0,0 0 0,1 1 0,0 0 0,0 1 0,0 0 0,1 1 0,17-3 0,-29 7 27,0-1 0,0 2 0,0-1-1,0 0 1,0 0 0,0 0 0,-1 0 0,1 0-1,0 1 1,0-1 0,0 0 0,0 1-1,0-1 1,-1 1 0,1-1 0,0 1-1,0-1 1,-1 1 0,1 0 0,0-1-1,-1 1 1,1 0 0,-1-1 0,1 1 0,-1 0-1,1 0 1,-1 0 0,1-1 0,-1 1-1,0 0 1,1 0 0,-1 0 0,0 0-1,0 0 1,0 0 0,0 0 0,0 1-1,0 0 19,0-1-1,0 0 1,1 0-1,-1 1 1,0-1-1,1 0 1,-1 0-1,1 1 0,-1-1 1,1 0-1,-1 0 1,1 0-1,0 0 1,-1 0-1,1 0 0,0 0 1,0 0-1,0 0 1,0 0-1,0 0 1,0-1-1,0 1 0,0 0 1,0-1-1,0 1 1,1-1-1,-1 1 1,0-1-1,0 1 1,1-1-1,-1 0 0,0 0 1,0 0-1,3 1 1,8-3 27,-1 1 0,0-2 1,1 1-1,-1-2 0,0 1 0,-1-1 1,1-1-1,-1 0 0,13-8 1,-11 6-19,0 0 1,0 1 0,1 1-1,0 0 1,0 1-1,13-3 1,-25 7-87,0 0 1,0 0-1,0-1 0,0 1 1,0 0-1,0 0 0,0 0 0,0 0 1,0 0-1,-1 0 0,1 1 1,0-1-1,0 0 0,0 0 1,0 1-1,0-1 0,0 0 0,-1 1 1,1-1-1,0 1 0,0-1 1,0 1-1,-1-1 0,1 1 1,0 0-1,-1-1 0,1 1 1,-1 0-1,2 1 0,-2 0-141,0-1 1,1 1-1,-1-1 1,0 0-1,0 1 0,0-1 1,0 1-1,0-1 0,-1 1 1,1-1-1,0 0 0,-1 1 1,1-1-1,-1 1 0,1-1 1,-1 0-1,0 1 0,1-1 1,-2 1-1,-14 15-5832</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26.410"/>
    </inkml:context>
    <inkml:brush xml:id="br0">
      <inkml:brushProperty name="width" value="0.025" units="cm"/>
      <inkml:brushProperty name="height" value="0.025" units="cm"/>
    </inkml:brush>
  </inkml:definitions>
  <inkml:trace contextRef="#ctx0" brushRef="#br0">1 211 16688,'0'0'1793,"2"-10"113,1 1-1651,0 0-1,1 0 1,0 1 0,0 0-1,1-1 1,0 2-1,0-1 1,1 1 0,0-1-1,1 2 1,-1-1-1,15-11 1,4-1 762,39-23 0,-58 38-896,-1 0 1,2 1 0,-1 0-1,0 1 1,0-1 0,1 1-1,0 1 1,-1-1 0,1 1-1,0 0 1,0 0 0,-1 1-1,12 1 1,-17-1-111,1 1 1,0 0-1,0 0 0,-1-1 1,1 1-1,-1 0 0,1 1 1,-1-1-1,1 0 0,-1 0 1,0 1-1,1-1 0,-1 1 1,0-1-1,0 1 0,0-1 1,0 1-1,0 0 0,-1-1 1,1 1-1,0 0 0,-1 0 1,0-1-1,1 1 0,-1 0 1,0 2-1,3 59 464,-4-43-263,1-11-145,0 1 0,1-1 1,0 0-1,1 1 0,-1-1 1,2 0-1,-1 1 0,1-1 0,8 15 1,-9-21-14,1 0 1,-1 0 0,1 0-1,-1 0 1,1-1 0,0 1 0,0-1-1,0 0 1,1 0 0,-1 0-1,0 0 1,1 0 0,-1-1 0,1 0-1,-1 1 1,1-1 0,0-1 0,0 1-1,-1 0 1,1-1 0,0 0-1,0 0 1,0 0 0,-1 0 0,1-1-1,0 0 1,4-1 0,7-2 68,0-1 0,-1 0 0,0-1 0,0-1 0,0 0 0,-1-1 0,0-1 0,-1 0 1,0 0-1,0-1 0,-1-1 0,-1 0 0,1 0 0,-2-1 0,1-1 0,10-18 0,-13 6-923,-7 25 646,0-1 1,0 1-1,-1-1 1,1 1-1,0-1 1,0 1-1,0 0 1,0-1-1,-1 1 1,1-1-1,0 1 1,0-1-1,-1 1 1,1-1-1,0 1 1,-1 0-1,1-1 1,0 1-1,-1 0 0,1-1 1,-1 1-1,1 0 1,0 0-1,-1-1 1,1 1-1,-2 0 1,0-1-484,-1 1 0,1 0 0,-1 0-1,0 1 1,1-1 0,-1 0 0,1 1 0,-1-1 0,1 1-1,-1 0 1,1 0 0,0 0 0,-1 0 0,1 0 0,-3 3 0,-27 19-9805</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26.767"/>
    </inkml:context>
    <inkml:brush xml:id="br0">
      <inkml:brushProperty name="width" value="0.025" units="cm"/>
      <inkml:brushProperty name="height" value="0.025" units="cm"/>
    </inkml:brush>
  </inkml:definitions>
  <inkml:trace contextRef="#ctx0" brushRef="#br0">0 181 9705,'0'0'6059,"2"-9"-3304,0-2-1941,1 0 0,0 1 1,1-1-1,1 0 0,0 1 1,10-16-1,-13 21-521,1 1 0,0 0 0,0 0-1,0 0 1,1 0 0,-1 0 0,1 1 0,0 0 0,0 0 0,0 0 0,0 0-1,1 0 1,-1 1 0,1 0 0,0 0 0,-1 0 0,1 0 0,0 1 0,7-1-1,-11 2-239,0 0-1,0 0 0,0 1 0,0-1 0,0 0 1,0 1-1,0-1 0,0 0 0,0 1 0,0 0 1,0-1-1,0 1 0,0 0 0,0-1 0,0 1 0,0 0 1,0 0-1,-1 0 0,1-1 0,0 1 0,-1 0 1,1 0-1,-1 0 0,1 0 0,-1 0 0,1 0 1,-1 2-1,10 36 546,-8-29-453,-1-1-106,1-1 0,0 1 0,0-1 0,1 0 0,0 0-1,0 0 1,7 11 0,-8-17-31,1 1 1,0-1-1,-1 1 0,1-1 1,0 0-1,0 0 0,0 0 1,0 0-1,0-1 0,0 1 1,1-1-1,-1 0 0,1 0 1,-1 0-1,1 0 0,-1-1 1,1 1-1,-1-1 0,1 0 1,6 0-1,5-2-8,0 1 0,0-2 0,0 0 0,-1-1 0,1 0 0,-1-1 0,0-1 0,0 0 0,21-13 0,16-13 0,49-41 0,-85 61 0,-15 12-103,0 0 1,0 0-1,1 0 1,-1-1-1,0 1 1,0 0-1,1 0 1,-1-1-1,0 1 1,0 0-1,0 0 1,0-1-1,1 1 1,-1 0-1,0-1 1,0 1-1,0 0 0,0 0 1,0-1-1,0 1 1,0 0-1,0-1 1,0 1-1,0 0 1,0-1-1,0 1 1,0 0-1,0-1 1,0 1-1,0 0 1,0-1-1,0 1 1,-1 0-1,1-1 0,0 1 1,0 0-1,0 0 1,-1-1-1,1 1 1,0 0-1,0 0 1,0-1-1,-1 1 1,1 0-1,0 0 1,0 0-1,-1-1 1,1 1-1,0 0 0,-1 0 1,1 0-1,0 0 1,-1 0-1,1 0 1,0 0-1,-1 0 1,1 0-1,-2-1-2737,-10-12-8904</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27.390"/>
    </inkml:context>
    <inkml:brush xml:id="br0">
      <inkml:brushProperty name="width" value="0.025" units="cm"/>
      <inkml:brushProperty name="height" value="0.025" units="cm"/>
    </inkml:brush>
  </inkml:definitions>
  <inkml:trace contextRef="#ctx0" brushRef="#br0">98 0 19218,'0'0'4901,"-3"14"-2397,-32 106 92,19-75-1709,2 2 0,3 0 0,-7 49 0,18-94-886,0 0 0,-1 0 0,1 0 0,0 0 0,0-1 0,0 1 0,1 0 0,-1 0 0,0 0 0,1 0 0,-1 0 0,1-1 0,-1 1 0,1 0 0,0 0 0,0-1 0,0 1 0,0 0 0,0-1 0,0 1 0,1-1 0,-1 0 0,0 1 0,1-1 0,-1 0 0,1 0 0,-1 0 0,1 0 0,-1 0 0,1 0 0,0 0 0,0-1 0,-1 1 0,1 0 0,0-1 0,0 0 0,0 1 0,0-1 0,0 0 0,-1 0 0,1 0 0,0 0 0,0 0 0,3-1 0,5-1-69,1 1 0,-1-2-1,0 1 1,-1-1-1,1-1 1,-1 0 0,12-6-1,-2-1-2537,1-1 0,33-29 0,-44 33-93,-1-1-1,1 0 0,-2 0 1,9-12-1,-8 5-1011,-15 19 7842,-8 13 2092,6-4-6471,-4 12 1460,1 0 0,0 1 0,-12 41-1,20-50-1062,0 0-1,0 0 0,1 0 0,1 0 0,1 0 0,1 1 1,1 21-1,-1-36-193,0 0 0,1 0 0,-1 0 0,1 0 0,-1 0 0,1 1 0,0-1 0,0 0 0,0-1 0,0 1 0,0 0 0,0 0 0,0 0 0,1-1 0,-1 1 0,1 0 0,-1-1 0,1 1 0,0-1 0,0 0 0,-1 0 0,1 1 0,0-1 0,0 0 0,0-1 0,0 1 1,0 0-1,0-1 0,1 1 0,-1-1 0,0 1 0,0-1 0,0 0 0,0 0 0,1 0 0,-1 0 0,0 0 0,0-1 0,0 1 0,0-1 0,4-1 0,3 0-532,0-1 1,0 0-1,0-1 0,-1 0 1,1 0-1,-1-1 0,0 0 1,11-9-1,24-29-3859,-3-7-2333</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27.718"/>
    </inkml:context>
    <inkml:brush xml:id="br0">
      <inkml:brushProperty name="width" value="0.025" units="cm"/>
      <inkml:brushProperty name="height" value="0.025" units="cm"/>
    </inkml:brush>
  </inkml:definitions>
  <inkml:trace contextRef="#ctx0" brushRef="#br0">136 158 3908,'7'-28'2333,"-2"10"-599,-1 1 0,-1-1 0,0 1 0,-1-1 0,-1-23 0,-5 41 1254,-10 12-1497,-3 16-920,1 1 0,2 0 0,1 1-1,-13 40 1,17-43-313,-1-2 214,1 1 0,2 0 0,0 1 1,2 0-1,1 0 0,-1 45 0,4-71-422,1 1-1,0-1 1,0 1 0,0-1 0,0 1 0,0-1 0,1 1 0,-1-1 0,0 1-1,1-1 1,-1 1 0,1-1 0,-1 0 0,1 1 0,0-1 0,0 0 0,0 1-1,-1-1 1,1 0 0,0 0 0,0 0 0,1 0 0,-1 0 0,0 0-1,0 0 1,0 0 0,1 0 0,-1 0 0,0-1 0,1 1 0,-1-1 0,1 1-1,-1-1 1,1 1 0,-1-1 0,1 0 0,-1 0 0,1 0 0,-1 0 0,1 0-1,-1 0 1,1 0 0,-1 0 0,1 0 0,-1-1 0,1 1 0,-1-1-1,1 1 1,1-2 0,5-1 193,-1 0 0,-1 0 1,1-1-1,0 0 0,-1 0 0,0 0 0,0-1 0,10-10 0,-5 2-219,0 1 0,-1-2 0,-1 0-1,-1 0 1,0 0 0,0-1 0,-1 0-1,-1-1 1,-1 1 0,0-1-1,-1 0 1,-1-1 0,-1 1 0,0-1-1,-1 1 1,0-1 0,-4-26 0,4 42-87,-1 0 0,0 0 0,-1 1 1,1-1-1,0 0 0,0 0 0,0 1 0,0-1 1,0 0-1,-1 0 0,1 1 0,0-1 1,-1 0-1,1 1 0,-1-1 0,1 0 1,0 1-1,-1-1 0,1 1 0,-1-1 1,0 1-1,1-1 0,-1 1 0,1-1 1,-1 1-1,0 0 0,1-1 0,-1 1 0,0 0 1,1-1-1,-1 1 0,0 0 0,0 0 1,1 0-1,-1 0 0,0-1 0,0 1 1,1 0-1,-1 1 0,0-1 0,0 0 1,1 0-1,-1 0 0,0 0 0,0 1 1,-2 0-428,1 0 1,0 0 0,0 0-1,0 0 1,0 1 0,0-1-1,1 1 1,-1-1 0,0 1 0,1 0-1,-1-1 1,1 1 0,-2 3-1,-11 21-6471</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28.093"/>
    </inkml:context>
    <inkml:brush xml:id="br0">
      <inkml:brushProperty name="width" value="0.025" units="cm"/>
      <inkml:brushProperty name="height" value="0.025" units="cm"/>
    </inkml:brush>
  </inkml:definitions>
  <inkml:trace contextRef="#ctx0" brushRef="#br0">0 1 21300,'0'0'8296</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28.435"/>
    </inkml:context>
    <inkml:brush xml:id="br0">
      <inkml:brushProperty name="width" value="0.025" units="cm"/>
      <inkml:brushProperty name="height" value="0.025" units="cm"/>
    </inkml:brush>
  </inkml:definitions>
  <inkml:trace contextRef="#ctx0" brushRef="#br0">127 1 20243,'-8'8'1207,"-6"9"-559,1 1 1,1 0 0,0 1 0,2 0 0,0 1-1,-13 36 1,17-40-525,2-1 1,0 1-1,0 0 1,2 0-1,0 1 0,0-1 1,2 0-1,0 1 0,1-1 1,4 26-1,-4-40-110,-1 0 0,0 0 0,0 0 0,1 0 0,-1 0 0,1 0 0,0 0 0,0 0 0,0-1 0,-1 1-1,2 0 1,-1-1 0,0 1 0,0 0 0,0-1 0,1 1 0,-1-1 0,1 0 0,-1 1 0,1-1 0,0 0 0,-1 0 0,1 0 0,0 0-1,0 0 1,-1-1 0,1 1 0,0-1 0,0 1 0,0-1 0,0 1 0,0-1 0,0 0 0,0 0 0,0 0 0,0 0 0,2-1 0,1 0 116,-1 0 0,1-1 0,-1 0 0,0 0 1,1 0-1,-1 0 0,0-1 0,0 0 0,-1 0 1,1 0-1,-1 0 0,1 0 0,-1-1 0,5-6 1,2-5-65,0-1 0,-1 0 1,-1-1-1,-1 1 0,0-2 1,-1 1-1,-1-1 0,-1 0 1,0 0-1,-1 0 0,-1 0 1,-1-1-1,-2-26 0,1 41-96,0 0-1,-1 0 0,0 1 0,0-1 0,0 0 0,0 0 0,0 1 0,-1-1 0,0 1 1,1 0-1,-1-1 0,-1 1 0,1 0 0,0 0 0,-1 0 0,1 0 0,-1 1 0,0-1 0,0 1 1,0-1-1,-7-2 0,8 4-75,-1 0 0,1 0 1,-1 0-1,1 0 0,-1 1 1,0-1-1,1 1 0,-1 0 0,0 0 1,1 0-1,-1 0 0,0 0 0,1 1 1,-1-1-1,1 1 0,-1 0 1,0 0-1,1 0 0,-1 0 0,1 0 1,0 0-1,-1 0 0,1 1 1,0 0-1,0-1 0,0 1 0,0 0 1,0 0-1,0 0 0,1 0 1,-3 4-1,0-1-244,1 0 0,0 1 0,0-1 0,0 1 0,1 0 0,0 0 0,0 0 0,1 0 1,-1 0-1,1 8 0,2 37-5298,5-27 96</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28.807"/>
    </inkml:context>
    <inkml:brush xml:id="br0">
      <inkml:brushProperty name="width" value="0.025" units="cm"/>
      <inkml:brushProperty name="height" value="0.025" units="cm"/>
    </inkml:brush>
  </inkml:definitions>
  <inkml:trace contextRef="#ctx0" brushRef="#br0">165 76 6374,'0'0'14013,"-10"-3"-11536,7 2-2356,-1 1-1,1-1 1,0 1 0,0-1-1,-1 1 1,1 0-1,0 0 1,-1 0-1,1 1 1,0-1 0,0 1-1,-1 0 1,1 0-1,-5 2 1,3 0 9,1 0 0,-1 0 0,1 1 1,0 0-1,0 0 0,0 0 0,0 0 0,0 0 0,1 1 1,-4 6-1,-1 3 160,0 0 0,1 1 0,1 0 0,-9 28 0,13-35-213,0 1 1,0-1-1,1 1 0,0 0 1,1-1-1,-1 1 0,2 0 1,-1-1-1,1 1 0,3 13 1,-3-20-69,0 0 0,0 1 1,0-1-1,0 0 0,1 0 0,-1 0 1,0 0-1,1 0 0,0-1 1,-1 1-1,1 0 0,0-1 1,0 1-1,0-1 0,0 0 1,0 1-1,0-1 0,0 0 1,0 0-1,0 0 0,1-1 1,-1 1-1,0 0 0,1-1 1,-1 0-1,0 1 0,1-1 1,-1 0-1,0 0 0,1-1 0,4 0 1,-1 0 80,0 0 0,0 0-1,0-1 1,0 0 0,0 0 0,0 0 0,0-1 0,-1 0-1,1 0 1,9-8 0,-3 1-32,-1-1 0,0-1 1,-1 0-1,0-1 0,-1 0 0,0 0 0,-1-1 0,0 0 1,-1 0-1,-1-1 0,-1 0 0,0 0 0,0 0 0,-2-1 0,0 1 1,-1-1-1,0 0 0,-1-28 0,-1 42-58,0 1-1,0-1 1,0 0-1,0 0 0,0 1 1,0-1-1,0 0 1,-1 0-1,1 1 1,-1-1-1,1 0 1,-1 1-1,0-1 1,1 1-1,-1-1 0,0 1 1,0-1-1,0 1 1,0-1-1,0 1 1,-1 0-1,1 0 1,0-1-1,-1 1 1,1 0-1,0 0 0,-1 0 1,1 1-1,-1-1 1,0 0-1,1 1 1,-1-1-1,0 0 1,-2 1-1,1 0-11,0 0-1,0 0 1,0 1 0,0-1-1,0 1 1,0 0-1,1 0 1,-1 0 0,0 0-1,0 1 1,1-1-1,-1 1 1,1-1 0,-1 1-1,1 0 1,0 0-1,-1 0 1,1 0 0,-2 4-1,-7 9-125,0 0 0,2 0 0,0 1 0,-10 24 0,16-34-214,0 1 0,0 0-1,1 0 1,1-1 0,-1 2 0,1-1 0,0 0-1,0 0 1,1 0 0,0 0 0,0 1-1,1-1 1,0 0 0,2 8 0,-2-13-63,0 0 0,1 1 0,-1-1 0,1 0 0,-1 0 0,1 0 0,0 0 0,0 0 0,0-1 0,0 1 0,0 0 0,0-1 0,0 1 0,0-1 0,1 0 0,-1 0 0,1 0 0,4 1 0,23 3-5335</inkml:trace>
  <inkml:trace contextRef="#ctx0" brushRef="#br0" timeOffset="1">516 82 15214,'0'0'8563,"-13"-3"-6369,4 1-1892,6 1-219,-1 0 1,1 0-1,-1 0 0,1 0 1,-1 1-1,0-1 1,1 1-1,-1 0 1,0 0-1,1 0 1,-1 1-1,0-1 1,1 1-1,-1 0 0,0 0 1,1 0-1,0 0 1,-1 1-1,1-1 1,0 1-1,-1 0 1,-4 4-1,0 2 32,1 0 0,0 0 0,0 0 0,1 1 0,0 0 0,0 0 0,1 1-1,1-1 1,-1 1 0,2 0 0,-1 1 0,1-1 0,1 1 0,0-1 0,0 1 0,1 18 0,0-26-102,1-1-1,1 1 1,-1-1 0,0 1 0,1-1 0,-1 1-1,1-1 1,0 1 0,0-1 0,0 0 0,0 1-1,0-1 1,0 0 0,1 0 0,-1 0 0,1 0-1,-1 0 1,1 0 0,0 0 0,0 0 0,0-1-1,0 1 1,0-1 0,0 1 0,0-1 0,1 0-1,-1 0 1,0 0 0,1 0 0,-1-1 0,1 1-1,-1 0 1,1-1 0,-1 0 0,1 1 0,-1-1-1,1 0 1,-1-1 0,1 1 0,4-1 0,2 0 95,-1 0 0,1-1 1,0 0-1,-1 0 1,0-1-1,1 0 0,-1 0 1,0-1-1,-1 0 1,1-1-1,8-6 1,-7 3-65,1 0 0,-1-1 0,0 0 0,-1-1 1,0 0-1,0 0 0,-1-1 0,-1 0 0,0 0 0,0-1 1,-1 1-1,-1-1 0,0 0 0,0-1 0,-1 1 1,-1-1-1,2-18 0,-4 29-80,0 0 1,0 0-1,0 0 1,-1 0-1,1 0 0,0 0 1,-1 0-1,1 0 1,-1 0-1,0 0 0,0 0 1,0 1-1,0-1 1,0 0-1,0 0 0,0 1 1,0-1-1,-1 1 1,1-1-1,0 1 1,-3-2-1,1 1-130,-1 1 0,1-1-1,0 1 1,0 0 0,-1 0 0,1 0 0,0 0-1,-1 1 1,1-1 0,-1 1 0,-5 0 0,-3 1-619,0 0 1,1 1-1,-1 0 0,0 1 1,1 1-1,-17 6 1,-12 9-5297</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29.322"/>
    </inkml:context>
    <inkml:brush xml:id="br0">
      <inkml:brushProperty name="width" value="0.025" units="cm"/>
      <inkml:brushProperty name="height" value="0.025" units="cm"/>
    </inkml:brush>
  </inkml:definitions>
  <inkml:trace contextRef="#ctx0" brushRef="#br0">310 1 17905,'0'0'10186,"-11"8"-9226,-29 27-520,1 2 0,2 1-1,1 2 1,3 2-1,-42 65 1,70-100-390,1 0 0,0 0 0,0 0-1,0 1 1,1-1 0,0 1 0,0 0 0,1 0 0,0 0 0,0 1 0,1-1 0,0 0 0,1 17 0,1-24-48,0 1 1,0 0-1,0-1 0,0 1 1,0 0-1,1-1 0,-1 0 0,1 1 1,-1-1-1,1 0 0,-1 0 1,1 1-1,0-1 0,-1-1 1,1 1-1,0 0 0,0 0 1,0-1-1,0 1 0,0-1 0,0 1 1,0-1-1,-1 0 0,1 0 1,0 0-1,0 0 0,3 0 1,60-5 34,-63 5-38,31-7-384,0-1 0,0-2 1,-1-1-1,0-1 0,-1-2 0,0-1 0,-2-1 0,30-22 0,-56 37-46,-1-1-1,0 0 1,1 1 0,-1-1-1,0 0 1,0 0 0,0-1 0,0 1-1,0 0 1,0-1 0,-1 1-1,1-1 1,-1 1 0,1-1 0,-1 0-1,0 1 1,0-1 0,0-3-1,-1-13-6625</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29.649"/>
    </inkml:context>
    <inkml:brush xml:id="br0">
      <inkml:brushProperty name="width" value="0.025" units="cm"/>
      <inkml:brushProperty name="height" value="0.025" units="cm"/>
    </inkml:brush>
  </inkml:definitions>
  <inkml:trace contextRef="#ctx0" brushRef="#br0">0 66 13741,'0'0'11723,"92"-6"-9577,-22-8-544,12-1-417,3 1-641,-3 4-352,-9 4-160,-14 6-1377,-25 0-1602,-21 5-2049,-13 6-866,-24 3-5060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05.411"/>
    </inkml:context>
    <inkml:brush xml:id="br0">
      <inkml:brushProperty name="width" value="0.025" units="cm"/>
      <inkml:brushProperty name="height" value="0.025" units="cm"/>
    </inkml:brush>
  </inkml:definitions>
  <inkml:trace contextRef="#ctx0" brushRef="#br0">3 0 6054,'0'0'26185,"2"10"-25742,1 24-417,-2-1 1,0 1-1,-6 42 1,1-27-38,3 53 1,2-103 10,-1 1 0,0 0 0,0-1 0,0 1 0,0 0 0,1 0 0,-1 0 0,0-1 0,0 1 0,1 0 0,-1 0 0,0 0 0,1-1 0,-1 1 0,0 0 0,0 0 0,1 0 0,-1 0 0,0 0 0,1 0 0,-1 0 0,0 0 0,1 0 0,-1 0 0,0 0 0,1 0 0,-1 0 0,0 0 0,1 0 0,-1 0 0,0 0 0,0 0 0,1 0 0,-1 0 0,0 1 0,1-1 0,-1 0 0,0 0 0,0 0 0,1 1 0,-1-1 0,0 0 0,0 0 0,0 0 0,1 1 0,-1-1 0,0 0 0,0 1 0,0-1 0,0 0 0,1 0 0,-1 1 0,0-1 0,0 0 0,0 1 0,0-1 0,0 1 0,14-27 0,-5-10 0,-1 0 0,-3 0 0,0-1 0,-3 0 0,-1 0 0,-4-42 0,0 62 0,-2 17 0,0 29 0,4-22-259,1 0 0,1 0 0,-1 0 0,1 0 0,1 0 1,-1 0-1,1 0 0,5 11 0,-6-15 55,1 0 0,0 0 0,0 0 1,1 0-1,-1-1 0,1 1 0,-1-1 0,1 0 1,0 1-1,0-1 0,0-1 0,0 1 0,0 0 1,0-1-1,0 1 0,1-1 0,-1 0 1,1 0-1,5 1 0,63 2-7990,-29-4 1782</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29.989"/>
    </inkml:context>
    <inkml:brush xml:id="br0">
      <inkml:brushProperty name="width" value="0.025" units="cm"/>
      <inkml:brushProperty name="height" value="0.025" units="cm"/>
    </inkml:brush>
  </inkml:definitions>
  <inkml:trace contextRef="#ctx0" brushRef="#br0">0 147 14734,'0'0'8040,"63"4"-5670,-6-22-609,13-4-415,15-2-513,7 2-673,3 0-801,0 0-5028,-7 1-11692</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33.933"/>
    </inkml:context>
    <inkml:brush xml:id="br0">
      <inkml:brushProperty name="width" value="0.025" units="cm"/>
      <inkml:brushProperty name="height" value="0.025" units="cm"/>
    </inkml:brush>
  </inkml:definitions>
  <inkml:trace contextRef="#ctx0" brushRef="#br0">29 127 3651,'0'0'8131,"0"-10"-7725,2-22 226,9-53 1560,-20 220 2646,13 72-3802,-1-111-691,21 196-277,0 23-35,-70 322-1079,24-435 1217,8 2 133,9 0 0,34 339 1,-9-202-169,-16-203 249,6-1 0,39 192 0,-47-322-791,2 6-134,-5-6-3516</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34.589"/>
    </inkml:context>
    <inkml:brush xml:id="br0">
      <inkml:brushProperty name="width" value="0.025" units="cm"/>
      <inkml:brushProperty name="height" value="0.025" units="cm"/>
    </inkml:brush>
  </inkml:definitions>
  <inkml:trace contextRef="#ctx0" brushRef="#br0">1 128 15086,'10'6'2691,"5"-6"-1954,13 0 63,11-9-159,15-12-481,10-3-128,9 0 0,5 0-1633,5 7-1314,-3 7-737,0 6-2241</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34.931"/>
    </inkml:context>
    <inkml:brush xml:id="br0">
      <inkml:brushProperty name="width" value="0.025" units="cm"/>
      <inkml:brushProperty name="height" value="0.025" units="cm"/>
    </inkml:brush>
  </inkml:definitions>
  <inkml:trace contextRef="#ctx0" brushRef="#br0">1 45 13132,'12'0'2461,"23"0"-992,-5 2-178,-1-1-1,1-2 1,0-2 0,35-6 0,-34 0-1062,1 1 1,0 2-1,0 1 1,50-1-1,-78 6-373,1 0 0,-1 1 0,1 0 0,-1 0-1,0 0 1,0 0 0,1 1 0,-1 0-1,0 0 1,0 0 0,0 0 0,0 0 0,-1 1-1,1 0 1,-1 0 0,0 0 0,1 0 0,3 6-1,-3-4-290,0 0 0,-1 1-1,0-1 1,0 1 0,0 0-1,-1-1 1,0 1 0,0 0-1,0 0 1,-1 1-1,0-1 1,0 0 0,0 8-1</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38.356"/>
    </inkml:context>
    <inkml:brush xml:id="br0">
      <inkml:brushProperty name="width" value="0.025" units="cm"/>
      <inkml:brushProperty name="height" value="0.025" units="cm"/>
    </inkml:brush>
  </inkml:definitions>
  <inkml:trace contextRef="#ctx0" brushRef="#br0">0 0 6534,'0'0'224</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7:40.605"/>
    </inkml:context>
    <inkml:brush xml:id="br0">
      <inkml:brushProperty name="width" value="0.025" units="cm"/>
      <inkml:brushProperty name="height" value="0.025" units="cm"/>
    </inkml:brush>
  </inkml:definitions>
  <inkml:trace contextRef="#ctx0" brushRef="#br0">967 198 2242,'0'-1'92,"0"1"-1,0 0 1,0 0 0,0-1-1,0 1 1,0 0 0,0 0-1,0-1 1,0 1-1,0 0 1,0 0 0,0-1-1,0 1 1,0 0 0,0 0-1,0 0 1,0-1-1,0 1 1,-1 0 0,1 0-1,0-1 1,0 1 0,0 0-1,0 0 1,-1 0-1,1 0 1,0-1 0,0 1-1,0 0 1,-1 0 0,1 0-1,0 0 1,0 0-1,-1 0 1,1 0 0,0 0-1,0 0 1,-1-1 0,1 1-1,0 0 1,0 0-1,-1 0 1,1 0 0,0 0-1,0 1 1,-1-1 0,1 0-1,0 0 1,0 0 0,-1 0-1,1 0 1,0 0-1,0 0 1,-1 0 0,1 1-1,0-1 1,0 0 0,0 0 6,0-1 1,0 0 0,0 1 0,1-1 0,-1 1-1,0-1 1,0 1 0,0-1 0,0 0 0,0 1-1,0-1 1,0 1 0,0-1 0,0 0 0,0 1-1,0-1 1,-1 1 0,1-1 0,0 1 0,0-1 0,-1 1-1,1-1 1,0 1 0,0-1 0,-1 1 0,1-1-1,-1 1 1,1-1 0,0 1 0,-1-1 0,1 1-1,-1 0 1,1-1 0,-1 1 0,1 0 0,-1 0-1,1-1 1,-1 1 0,0 0 0,1 0 0,-1 0-1,1 0 1,-1-1 0,1 1 0,-1 0 0,0 0 0,1 0-1,-1 0 1,1 1 0,-1-1 0,0 0 0,1 0-1,-2 0 1,-10 5 399,1 0 0,-1 1 0,1 1 0,0-1 0,-19 16 1,2-1-71,-17 14-164,2 2 0,2 1 1,2 3-1,1 1 0,-48 69 0,66-82-117,2 2 1,0 0-1,2 1 0,-16 44 0,-36 143-134,30-88 55,-180 719 1883,193-740-1969,-4 40 88,6 1 0,-4 187 1,27 309-120,3-442 20,-3 435-54,7 271-21,-3-781 46,7-1 0,5 0 1,5-1-1,7-1 0,53 153 0,-75-262-18,1 0 0,1-1 0,0 0 0,1 0 0,20 26 0,-27-41 52,0 0 0,0 1 0,1-1 0,-1 0 0,0 0 0,1 0 0,0 0 0,-1 0 0,1-1 0,0 1 0,0-1 0,0 0 0,0 0 0,0 0 0,0 0 0,0-1 0,4 1 0,-4-1 18,1-1-1,0 1 0,-1-1 1,1 0-1,-1-1 0,0 1 1,1-1-1,-1 1 0,0-1 1,0 0-1,0 0 0,0 0 1,0 0-1,0-1 0,-1 1 1,1-1-1,-1 0 1,4-5-1,44-64 77,-2-2-1,-5-1 1,39-91 0,-39 78-72,304-660-875,-248 500 744,74-283 1,160-927 1533,-290 1179-1216,-11-3 0,-13-1 0,-21-360 0,-8 519-127,-5 0 0,-36-141 1,34 200-451,-3 1 1,-2 1 0,-3 0 0,-3 2-1,-60-96 1,65 124-1291,-42-47 1,-34-17-3391</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8:57.376"/>
    </inkml:context>
    <inkml:brush xml:id="br0">
      <inkml:brushProperty name="width" value="0.025" units="cm"/>
      <inkml:brushProperty name="height" value="0.025" units="cm"/>
    </inkml:brush>
  </inkml:definitions>
  <inkml:trace contextRef="#ctx0" brushRef="#br0">1004 112 15535,'-4'-13'411,"2"5"-336,-18-43 70,19 48-125,-1 0-1,0 1 1,1-1-1,-1 0 1,0 1 0,0 0-1,-1-1 1,1 1-1,0 0 1,-1 0 0,0 1-1,1-1 1,-1 0-1,0 1 1,0-1 0,0 1-1,0 0 1,-4-1-1,0 1 124,0 1 0,0 0 0,0 1 0,0-1 0,0 1 0,1 1-1,-1-1 1,0 1 0,1 0 0,-1 1 0,1 0 0,0 0 0,-1 0 0,2 0-1,-1 1 1,0 0 0,-7 7 0,-9 9 164,0 1-1,-29 38 1,12-9-231,3 3 0,2 0 0,2 3 0,-40 95-1,-69 250 37,55-94-74,-58 383 0,33 330 41,96-251-894,27-538 736,55 305 1,-18-278 105,163 495-1,-210-749-22,55 134 43,-50-122-51,1-1 0,1 0 0,1-1-1,0 0 1,0 0 0,19 16 0,-26-27 3,0 0-1,0 0 1,1 0 0,-1 0 0,1-1 0,0 0-1,0 0 1,-1 0 0,1 0 0,1-1 0,-1 1-1,0-1 1,0 0 0,1 0 0,7 0 0,-9-1 0,1-1 1,-1 1 0,1-1 0,-1 0 0,1 0 0,-1-1 0,1 1 0,-1 0 0,0-1 0,0 0 0,0 0 0,0 0 0,0 0 0,0-1 0,3-2 0,3-6 70,0 0 0,-1-1 0,-1 1-1,0-1 1,0-1 0,-1 1 0,-1-1-1,6-21 1,20-90 1417,29-241 0,-50 289-1215,122-1058 588,-46 367-877,-71 644-66,47-459-11,-50 390-42,-12-197 1,-5 317 111,-4-1 1,-2 2-1,-4-1 0,-3 2 1,-31-80-1,32 106-81,-2 1 0,-2 2 0,-1 0 1,-3 1-1,-1 1 0,-1 1 0,-3 2 0,0 1 0,-39-33 1,53 54-254,0 1 0,-1 1 1,-1 1-1,0 0 0,0 1 1,-1 1-1,0 1 0,-1 1 1,-24-6-1,-13 0-4265</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8:58.079"/>
    </inkml:context>
    <inkml:brush xml:id="br0">
      <inkml:brushProperty name="width" value="0.025" units="cm"/>
      <inkml:brushProperty name="height" value="0.025" units="cm"/>
    </inkml:brush>
  </inkml:definitions>
  <inkml:trace contextRef="#ctx0" brushRef="#br0">5 105 16239,'-4'-82'4298,"4"81"-4217,-1 1 1,1-1-1,0 0 1,0 0-1,0 0 1,0 1-1,0-1 1,0 0-1,1 0 1,-1 1-1,0-1 0,0 0 1,0 0-1,1 1 1,-1-1-1,0 0 1,1 0-1,-1 1 1,1-1-1,-1 1 1,1-1-1,-1 0 1,1 1-1,-1-1 1,1 1-1,-1-1 1,1 1-1,0-1 1,-1 1-1,1 0 1,0-1-1,-1 1 1,1 0-1,0 0 0,0-1 1,-1 1-1,1 0 1,0 0-1,0 0 1,0 0-1,-1 0 1,1 0-1,0 0 1,0 0-1,-1 0 1,1 0-1,0 0 1,0 1-1,-1-1 1,1 0-1,0 1 1,0-1-1,-1 0 1,1 1-1,0-1 1,0 1-1,3 2 103,1-1 0,-1 1 1,0 0-1,0 1 0,0-1 0,0 1 0,5 5 1,11 21 212,-1 1 0,-2 0 0,-1 1 0,-1 1 1,20 65-1,30 185 46,-46-186-296,41 148-2149,-59-242 1040,3 16-388,-5-11-2365,-6-5-5766,-11-4 1591</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8:58.421"/>
    </inkml:context>
    <inkml:brush xml:id="br0">
      <inkml:brushProperty name="width" value="0.025" units="cm"/>
      <inkml:brushProperty name="height" value="0.025" units="cm"/>
    </inkml:brush>
  </inkml:definitions>
  <inkml:trace contextRef="#ctx0" brushRef="#br0">0 501 11211,'0'0'13260,"13"3"-10767,-8-2-2331,10 3 562,0-1 0,0 0 0,19 1-1,-28-4-561,-1 0 0,0 0-1,1 0 1,-1-1-1,0 0 1,1 0-1,-1 0 1,0-1 0,0 0-1,0 0 1,0 0-1,0 0 1,-1-1 0,1 0-1,6-5 1,0-3-143,-1-1 1,1 0-1,-2-1 1,0 0-1,-1 0 1,0-1-1,-1 0 1,0-1-1,-1 0 1,-1 0-1,6-28 1,-5 12-146,-1 1 1,-1-1 0,-2 0 0,-1 0-1,-4-35 1,-7 20-4092,-10 12-3988</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8:58.995"/>
    </inkml:context>
    <inkml:brush xml:id="br0">
      <inkml:brushProperty name="width" value="0.025" units="cm"/>
      <inkml:brushProperty name="height" value="0.025" units="cm"/>
    </inkml:brush>
  </inkml:definitions>
  <inkml:trace contextRef="#ctx0" brushRef="#br0">49 52 18962,'0'0'2050,"4"13"-892,91 333 4793,-80-272-5447,-2 0 0,4 147 0,-20-279 812,-18-99-1,8 77-812,2 8-503,-30-295 0,41 365-2,-1 0 0,1 1 0,0-1 0,0 0 0,0 0 0,0 0 0,1 0 0,-1 0 0,0 1-1,1-1 1,0 0 0,-1 0 0,1 1 0,0-1 0,0 0 0,0 1 0,0-1 0,0 1 0,0-1 0,0 1 0,0 0 0,1-1 0,-1 1 0,0 0 0,3-2 0,-2 3-3,0-1 0,0 1 0,0 0 0,0 0 0,0-1 0,0 1 0,0 1 0,0-1 1,0 0-1,0 0 0,0 1 0,0-1 0,0 1 0,0 0 0,-1-1 0,1 1 0,0 0 1,0 0-1,-1 0 0,1 0 0,0 0 0,-1 1 0,3 1 0,0 1 7,1 1 0,0 0 0,-1 0-1,0 0 1,0 0 0,-1 1 0,0-1-1,0 1 1,0 0 0,0 0 0,-1 0 0,0 1-1,0-1 1,-1 0 0,0 1 0,0-1-1,0 1 1,-1-1 0,0 1 0,0-1 0,-1 1-1,0-1 1,0 1 0,0-1 0,-1 0-1,0 1 1,0-1 0,0 0 0,-7 10 0,6-9 2,0-1 1,-1 1-1,0-1 1,-1 1-1,1-1 1,-1-1-1,0 1 1,-1-1-1,1 0 1,-1 0-1,0 0 1,0-1-1,-1 0 1,1 0-1,-1-1 1,0 1-1,0-2 1,0 1-1,0-1 1,0 0-1,-1 0 1,1-1-1,-1 0 1,1 0-1,-14-1 1,20 0-79,-1-1 0,1 1 0,-1 0 0,1-1 0,-1 1 0,1-1 0,0 1 0,-1-1 0,1 0 0,0 1 0,-1-1 0,1 0-1,0 0 1,0 0 0,0 0 0,0 0 0,0 0 0,0 0 0,0 0 0,0-1 0,0 1 0,0 0 0,1-1 0,-1 1 0,0 0 0,1-1 0,0 1 0,-1-1 0,1 1 0,0-1 0,-1 1 0,1-1 0,0 1 0,0-1 0,0 1 0,0-1 0,1 1 0,-1-1-1,0 1 1,1-1 0,-1 1 0,1 0 0,0-3 0,1-2-478,0 0-1,0 0 1,1 1 0,0-1-1,0 1 1,0 0 0,0 0-1,1 0 1,7-8-1,23-12-4395,7 2-1405</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05.925"/>
    </inkml:context>
    <inkml:brush xml:id="br0">
      <inkml:brushProperty name="width" value="0.025" units="cm"/>
      <inkml:brushProperty name="height" value="0.025" units="cm"/>
    </inkml:brush>
  </inkml:definitions>
  <inkml:trace contextRef="#ctx0" brushRef="#br0">137 1 11915,'0'0'10138,"-8"0"-6674,3-1-3241,0 1 0,0 1 0,0-1 0,1 1 0,-1 0 0,0 0 0,1 0 0,-1 1 0,1 0 0,-1 0 0,1 0 0,0 0 0,-1 1 0,1-1 0,1 1 0,-1 0 0,0 0 0,1 1 0,-1-1 0,1 1 0,0-1 0,0 1 0,1 0 0,-1 0 0,-2 5 0,3-5-166,-1 0 1,0 0-1,1 1 1,0-1-1,0 0 0,0 1 1,1-1-1,0 1 0,-1 0 1,1-1-1,1 1 1,-1 0-1,1 0 0,0 0 1,0 5-1,1-9-38,-1 1 0,1-1 0,-1 0 0,1 1 0,-1-1 0,1 0 0,0 1 0,0-1 0,-1 0 0,1 0 0,0 0 0,0 0 0,0 0-1,0 0 1,0 0 0,1 0 0,-1 0 0,0 0 0,2 0 0,1 0-6,-1 0 0,0 0 0,1 0 0,-1 0 0,0-1 0,1 0-1,-1 0 1,0 0 0,1 0 0,-1 0 0,6-2 0,7-2-13,0-2 0,0 0 0,0-1 0,-1 0 0,0-1 0,0-1 0,22-18 0,41-22 0,-67 44 0,36-16 0,-44 19 0,0 1 0,0 1 0,0-1 0,0 0 0,0 1 0,0-1 0,0 1 0,0 0 0,0 0 0,0 0 0,0 1 0,0-1 0,5 2 0,-7 0 0,0-1 0,0 1 0,0-1 0,0 1 0,0 0 0,-1 0 0,1 0 0,-1-1 0,1 1 0,-1 0 0,1 0 0,-1 0 0,0 0 0,0 0 0,0 0 0,0 0 0,-1 3 0,-2 35 0,1-26 0,1-10 0,1 0 0,-1-1 0,1 1 0,-1-1 0,1 1 0,0 0 0,1-1 0,-1 1 0,2 4 0,-2-6 0,1-1 0,0 0 0,0-1 0,0 1 0,0 0 0,0 0 0,0 0 0,0-1 0,0 1 0,1 0 0,-1-1 0,0 1 0,0-1 0,1 1 0,-1-1 0,0 0 0,0 0 0,1 1 0,-1-1 0,0 0 0,1 0 0,-1 0 0,0 0 0,1-1 0,-1 1 0,0 0 0,0 0 0,1-1 0,-1 1 0,0-1 0,2 0 0,11-4 0,-1 0 0,1 0 0,-1-1 0,-1-1 0,18-11 0,-19 10 0,-1 1 0,2 1 0,-1 0 0,1 1 0,0 0 0,0 1 0,18-5 0,-29 9 0,0 0 0,0 0 0,0 0 0,0 0 0,0 0 0,0 1 0,0-1 0,-1 0 0,1 0 0,0 1 0,0-1 0,0 0 0,0 1 0,-1-1 0,1 1 0,0-1 0,0 1 0,-1-1 0,1 1 0,0 0 0,-1-1 0,1 1 0,0 0 0,-1-1 0,1 1 0,-1 0 0,1 0 0,-1 0 0,0-1 0,1 1 0,-1 0 0,0 0 0,0 0 0,0 0 0,1 0 0,-1 0 0,0 0 0,0 0 0,0-1 0,0 1 0,-1 2 0,-5 52 0,3-26 0,3-29 0,1 1 0,-1-1 0,0 1 0,1-1 0,-1 1 0,1-1 0,-1 1 0,0-1 0,1 0 0,-1 1 0,1-1 0,0 0 0,-1 1 0,1-1 0,-1 0 0,1 0 0,-1 0 0,1 1 0,0-1 0,-1 0 0,1 0 0,0 0 0,-1 0 0,1 0 0,-1 0 0,1 0 0,0 0 0,-1 0 0,2-1 0,20-2 0,-4-4 0,0 0 0,-1-1 0,18-12 0,-25 13 0,1 1 0,0 0 0,0 1 0,0 0 0,1 0 0,0 1 0,0 1 0,0 0 0,0 0 0,16 0 0,-28 3-69,1 0 0,-1 0-1,1 0 1,0 0 0,-1 0 0,1 0-1,-1 0 1,1 1 0,-1-1 0,1 0 0,-1 0-1,1 1 1,-1-1 0,1 0 0,-1 0 0,1 1-1,-1-1 1,1 0 0,-1 1 0,0-1-1,1 1 1,-1-1 0,0 1 0,1-1 0,-1 1-1,0-1 1,1 1 0,-1-1 0,0 1 0,0 0-1,2 19-6861,-3-14 3260</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8:59.336"/>
    </inkml:context>
    <inkml:brush xml:id="br0">
      <inkml:brushProperty name="width" value="0.025" units="cm"/>
      <inkml:brushProperty name="height" value="0.025" units="cm"/>
    </inkml:brush>
  </inkml:definitions>
  <inkml:trace contextRef="#ctx0" brushRef="#br0">87 65 20147,'0'0'7100,"-9"2"-5023,5-1-2009,1 0 0,-1 0 0,0 1 0,1-1 0,-1 1 0,1 0-1,0 0 1,-1 0 0,1 1 0,0-1 0,0 1 0,1-1 0,-1 1 0,0 0 0,1 0 0,0 0 0,-1 0 0,1 1 0,1-1 0,-1 1 0,0-1 0,1 1 0,0 0 0,0-1 0,-1 8 0,-1-2-7,1 1 0,0 0 1,1 0-1,0 1 0,1-1 0,0 0 1,2 14-1,-2-21-55,1-1-1,-1 1 1,1-1-1,-1 0 1,1 1-1,0-1 1,0 1-1,0-1 1,1 0-1,-1 0 1,0 0-1,1 0 1,-1 0-1,1 0 1,0 0-1,0 0 1,0 0-1,0-1 1,0 1-1,0-1 1,0 0-1,0 1 1,0-1 0,1 0-1,-1 0 1,1-1-1,-1 1 1,0 0-1,1-1 1,-1 1-1,1-1 1,0 0-1,3 0 1,-4 0 4,1 0-1,0-1 1,0 1 0,-1 0 0,1-1 0,0 0 0,-1 0 0,1 0 0,0 0-1,-1 0 1,1 0 0,-1-1 0,0 1 0,1-1 0,-1 1 0,0-1 0,0 0-1,2-3 1,0 1 28,-1-1 0,1 0-1,-1-1 1,-1 1 0,1 0 0,-1-1-1,0 1 1,2-8 0,0-5 56,-1-1 0,-1 1 1,0-1-1,-2-29 0,-1 42-94,1 1 0,-1-1 0,-1 1 0,1-1 0,-1 1 0,0 0 0,0-1 0,-1 1 0,1 0 0,-1 1 0,-6-8 0,8 10 0,0 1 0,0-1 0,0 1 0,0 0 0,-1-1 0,1 1 0,-1 0 0,1 0 0,-1 0 0,1 0 0,-1 0 0,0 0 0,1 1 0,-1-1 0,0 0 0,0 1 0,1 0 0,-1-1 0,0 1 0,0 0 0,0 0 0,0 0 0,0 0 0,1 0 0,-1 0 0,0 0 0,0 1 0,0-1 0,1 1 0,-1-1 0,0 1 0,0 0 0,1 0 0,-1 0 0,1 0 0,-1 0 0,1 0 0,-1 0 0,-1 2 0,-1 1-230,1 0 0,0 0 0,0 0 1,0 0-1,0 0 0,1 1 0,0-1 0,-1 1 0,2 0 1,-1 0-1,1-1 0,-1 1 0,1 0 0,1 0 0,-1 0 0,1 0 1,0 8-1,0-11 27,0 1 0,0 0 1,0 0-1,0 0 0,1-1 1,-1 1-1,1 0 0,0-1 0,0 1 1,0-1-1,0 1 0,0-1 1,1 1-1,-1-1 0,1 0 1,0 1-1,-1-1 0,1 0 0,0 0 1,0 0-1,0-1 0,1 1 1,-1 0-1,0-1 0,1 0 1,-1 1-1,0-1 0,1 0 0,0 0 1,-1 0-1,1-1 0,0 1 1,3 0-1,23-1-6748,3-3-3672</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8:59.926"/>
    </inkml:context>
    <inkml:brush xml:id="br0">
      <inkml:brushProperty name="width" value="0.025" units="cm"/>
      <inkml:brushProperty name="height" value="0.025" units="cm"/>
    </inkml:brush>
  </inkml:definitions>
  <inkml:trace contextRef="#ctx0" brushRef="#br0">125 235 14510,'0'0'7810,"-9"10"-5072,-2 3-2338,0 1 0,1 0-1,1 0 1,0 1-1,1 0 1,0 1 0,2 0-1,0 0 1,0 0 0,2 1-1,0 0 1,1-1-1,-2 21 1,5-36-399,0-1 0,0 1 0,0 0 0,-1-1-1,1 1 1,0 0 0,0 0 0,0-1 0,0 1 0,0 0 0,0 0 0,1-1 0,-1 1 0,0 0-1,0 0 1,0-1 0,1 1 0,-1 0 0,0-1 0,1 1 0,-1 0 0,0-1 0,1 1 0,-1-1-1,1 1 1,-1-1 0,1 1 0,-1-1 0,1 1 0,0-1 0,-1 1 0,1-1 0,0 0 0,-1 1-1,1-1 1,0 0 0,-1 1 0,1-1 0,0 0 0,-1 0 0,1 0 0,0 0 0,0 0 0,-1 0-1,1 0 1,0 0 0,0 0 0,-1 0 0,1 0 0,0 0 0,-1-1 0,1 1 0,0 0 0,0 0-1,-1-1 1,1 1 0,-1 0 0,1-1 0,0 1 0,0-2 0,3 0 92,0-1 0,0 0 0,0 0 0,-1 0 0,1 0 0,-1-1 0,1 1 0,2-7 0,1-1 63,-1-1 1,-1 0 0,0-1-1,5-17 1,-9 24-123,1 0-1,-1 1 1,0-1 0,-1 0 0,1 0 0,-1 0-1,0 0 1,-1 0 0,1 0 0,-1 0-1,-1 0 1,-1-7 0,2 11-33,0 1 0,1-1 0,-1 1 0,0-1-1,0 1 1,0-1 0,0 1 0,0 0 0,0-1 0,0 1 0,0 0 0,-1 0 0,1 0-1,0 0 1,-1 0 0,1 0 0,-1 0 0,1 0 0,-1 1 0,0-1 0,1 1 0,-1-1-1,1 1 1,-1-1 0,0 1 0,0 0 0,1 0 0,-1 0 0,0 0 0,1 0 0,-1 0 0,0 1-1,1-1 1,-1 0 0,0 1 0,1-1 0,-1 1 0,-2 1 0,1 0-12,-1-1 0,1 1 0,-1 1 0,1-1 0,0 0 1,0 1-1,0-1 0,0 1 0,0 0 0,0 0 0,1 0 1,0 1-1,-1-1 0,1 1 0,-2 4 0,3-6-170,0 0-1,0 1 1,0-1-1,1 0 1,-1 1-1,0-1 1,1 1 0,0-1-1,-1 1 1,1-1-1,0 1 1,1-1-1,-1 0 1,0 1-1,1-1 1,-1 1-1,1-1 1,1 4 0,-1-5-32,0 0 1,0-1 0,0 1 0,0 0 0,0 0-1,0 0 1,0-1 0,0 1 0,0-1 0,1 1-1,-1-1 1,0 1 0,0-1 0,1 0 0,-1 0-1,0 1 1,1-1 0,-1 0 0,0 0-1,1 0 1,-1-1 0,0 1 0,3-1 0,4 0-541,-1-1 1,0-1-1,1 1 1,-1-1-1,10-6 1,12-9 851,-1-6-1147,-18 15 1778,-1 1 0,1 0 0,1 0 0,0 1 0,0 1 0,13-6 1,-21 10-528,0 2 1,-1-1 0,1 0 0,1 1 0,-1-1 0,0 1 0,0 0 0,0 0 0,0 0-1,0 1 1,0-1 0,0 1 0,0-1 0,0 1 0,0 0 0,0 0 0,-1 0 0,1 1-1,0-1 1,-1 1 0,1-1 0,0 1 0,-1 0 0,0 0 0,0 0 0,1 0 0,-1 1-1,0-1 1,-1 0 0,4 6 0,2 0-32,-4-10 161,-5-18 590,-13-30 361,5 28-1284,6 15 0,0 0 0,1 0 0,0 0 0,1 0 0,-1-1 0,1 1 0,1-1 0,-1 1 0,1-1 0,1 0 0,-1-9 0,2 15 0,0 0 0,0 1 0,0-1 0,0 1 0,0-1 0,0 1 0,0 0 0,1-1 0,-1 1 0,1 0 0,-1 0 0,1 0 0,-1 0 0,1 0 0,-1 0 0,1 0 0,0 0 0,-1 1 0,4-1 0,44-13 0,-31 10 0,71-23-2205,-31 4-4089,-8 1-8333</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9:01.061"/>
    </inkml:context>
    <inkml:brush xml:id="br0">
      <inkml:brushProperty name="width" value="0.025" units="cm"/>
      <inkml:brushProperty name="height" value="0.025" units="cm"/>
    </inkml:brush>
  </inkml:definitions>
  <inkml:trace contextRef="#ctx0" brushRef="#br0">1 0 19474,'0'0'1762,"2"68"-1410,-2-21-63,-1 7-161,1 0-128,0 4-32,0-4-609,9-6-1249,1-6-1281,2-12-1441,-4-9-1153</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9:01.558"/>
    </inkml:context>
    <inkml:brush xml:id="br0">
      <inkml:brushProperty name="width" value="0.025" units="cm"/>
      <inkml:brushProperty name="height" value="0.025" units="cm"/>
    </inkml:brush>
  </inkml:definitions>
  <inkml:trace contextRef="#ctx0" brushRef="#br0">14 247 16432,'0'0'3630,"-3"-11"-1255,1 3-1972,0 5-272,1-1 0,0 0 0,0 0 0,0 1 0,0-1 0,0 0 0,1 0 0,0 0 0,0 0 0,0 0 0,0 0 1,1 1-1,-1-1 0,1 0 0,0 0 0,0 0 0,1 1 0,-1-1 0,1 1 0,2-5 0,8-5 25,1 0 0,1 0 0,0 1 0,1 1 1,0 0-1,0 1 0,1 1 0,0 0 0,1 2 0,0-1 0,0 2 0,1 0 0,0 2 0,0 0 0,0 0 0,35-1 0,-51 5-159,0 0 1,0 0-1,0 0 0,0 0 0,0 1 0,0-1 0,0 0 0,0 1 0,0 0 0,0-1 1,0 1-1,0 0 0,0 0 0,0 0 0,-1 0 0,1 0 0,0 0 0,-1 1 0,1-1 0,-1 1 1,0-1-1,1 1 0,1 2 0,-2-1 22,0 0 0,1 1-1,-1-1 1,-1 0 0,1 1 0,0-1 0,-1 1 0,0 0-1,1-1 1,-2 1 0,1-1 0,-1 6 0,-1 4 178,-1 0 0,-1 0-1,0 0 1,-1-1 0,0 0 0,-9 16 0,4-13 76,0 0-1,-1 0 1,0-1 0,-1 0-1,-25 21 1,31-30-190,0 0 1,-1 0-1,0-1 0,0 1 0,0-2 1,0 1-1,-1-1 0,1 0 0,-1 0 1,0-1-1,0 0 0,0-1 0,0 1 1,0-1-1,-10-1 0,17 0-191,-1 0 0,1 0-1,-1-1 1,1 1 0,-1 0 0,1-1-1,-1 0 1,1 1 0,-1-1 0,1 0 0,0 1-1,-1-1 1,1 0 0,0 0 0,0 0 0,-1 0-1,1-1 1,0 1 0,0 0 0,0 0-1,0-1 1,1 1 0,-1 0 0,0-1 0,1 1-1,-1-1 1,0 1 0,1-1 0,0 1 0,-1-1-1,1 1 1,0-1 0,0 1 0,0-1-1,0 0 1,0 1 0,0-1 0,0 1 0,1-1-1,-1 1 1,0-1 0,1 1 0,0-1 0,-1 1-1,1-1 1,0 1 0,-1-1 0,1 1-1,0 0 1,0 0 0,0-1 0,0 1 0,1 0-1,-1 0 1,0 0 0,0 0 0,1 0 0,1-1-1,6-2-1997,0 0-1,0 0 1,0 1-1,18-4 1,13-1-6857</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9:01.916"/>
    </inkml:context>
    <inkml:brush xml:id="br0">
      <inkml:brushProperty name="width" value="0.025" units="cm"/>
      <inkml:brushProperty name="height" value="0.025" units="cm"/>
    </inkml:brush>
  </inkml:definitions>
  <inkml:trace contextRef="#ctx0" brushRef="#br0">0 204 5157,'0'0'22181,"10"3"-20676,-6-1-1423,-1-1-1,1 0 0,0-1 0,0 1 1,0-1-1,1 0 0,-1 0 0,0 0 1,0 0-1,0-1 0,0 1 0,0-1 1,-1 0-1,1-1 0,0 1 0,0-1 1,0 1-1,-1-1 0,1 0 1,-1 0-1,0-1 0,1 1 0,-1-1 1,0 0-1,0 1 0,4-7 0,-1 3 10,0 1 0,-1-1 0,1 0 1,-1 0-1,0 0 0,-1-1 0,0 0 0,0 1 0,0-2 0,-1 1 0,0 0 0,0-1 0,-1 1 0,0-1 0,-1 0 0,1 0 0,-1 0 0,-1-12 0,0 18-91,0 1 0,0 0 0,0-1 0,-1 1 0,1 0 0,-1-1 0,1 1 0,-1 0 0,1-1 0,-1 1 0,0 0 0,0 0 0,0 0 0,0 0 0,1-1 0,-1 1 0,-1 0 0,1 1 0,0-1 0,0 0 0,0 0 0,0 0 0,-1 1 0,1-1 0,0 1 0,-1-1 0,1 1 0,0-1 0,-1 1 0,1 0 0,0 0 0,-1-1 0,1 1 0,-1 0 0,1 0 0,-1 0 0,1 1 0,0-1 0,-1 0 0,1 1 0,0-1 0,-1 0 0,-1 2 0,-2-1 0,0 1 0,0 0 0,0 0 0,1 0 0,-1 1 0,0 0 0,1 0 0,0 0 0,0 0 0,-6 6 0,0 4 0,2 0 0,-1 0 0,1 1 0,1 0 0,1 1 0,0-1 0,1 1 0,0 0 0,1 0 0,1 1 0,0 0 0,1-1 0,1 1 0,1 26 0,0-40-24,0-1-1,1 1 1,-1-1-1,0 1 1,1-1-1,-1 1 1,1-1-1,-1 1 1,1-1-1,0 1 1,0-1-1,-1 0 1,1 1-1,0-1 1,0 0-1,0 0 1,0 1-1,1-1 1,-1 0-1,0 0 1,0 0-1,3 0 1,-1 1-101,0-1 0,0 0 0,0 0-1,0 0 1,1-1 0,-1 1 0,0-1 0,1 0 0,-1 0 0,5 0 0,2-2-427,1 1 1,-1-2 0,0 1-1,0-1 1,19-9-1,-8 1-2441,-1-1 0,28-21 0,-8 0-4881</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9:02.273"/>
    </inkml:context>
    <inkml:brush xml:id="br0">
      <inkml:brushProperty name="width" value="0.025" units="cm"/>
      <inkml:brushProperty name="height" value="0.025" units="cm"/>
    </inkml:brush>
  </inkml:definitions>
  <inkml:trace contextRef="#ctx0" brushRef="#br0">141 55 19731,'0'0'9390,"-11"-6"-8296,5 3-916,5 1-150,-1 1-1,1-1 0,-1 1 0,1 0 1,-1 0-1,0 0 0,0 0 0,0 0 1,1 1-1,-1-1 0,0 0 0,0 1 1,0-1-1,0 1 0,0 0 0,0 0 1,0 0-1,0 0 0,0 0 0,0 0 1,0 0-1,0 1 0,0-1 0,0 0 1,0 1-1,0 0 0,0 0 0,1-1 1,-1 1-1,0 0 0,0 0 0,1 1 1,-1-1-1,-2 3 0,-4 7-4,1 1 0,0 0 0,1 1 0,1-1 0,0 1 0,0 0 0,1 1 0,1-1 0,0 1 0,1-1 0,1 1 0,0 17 0,1-29-19,0 0 0,0-1 0,0 1 0,0 0-1,0-1 1,1 1 0,-1-1 0,1 1 0,-1-1 0,1 1 0,-1-1 0,1 1 0,0-1 0,0 1-1,0-1 1,0 0 0,0 1 0,0-1 0,0 0 0,0 0 0,1 0 0,-1 0 0,0 0 0,1 0-1,-1 0 1,0 0 0,1-1 0,-1 1 0,1-1 0,0 1 0,-1-1 0,1 1 0,-1-1-1,1 0 1,0 0 0,-1 0 0,1 0 0,-1 0 0,3 0 0,1 0 31,0-1 0,0 0 0,0 0 0,0 0 0,0 0 0,-1-1 0,1 0 0,0 0 0,-1 0 0,0 0 0,9-7 0,-4 1-7,-1 0-1,0-1 0,0 0 0,-1 0 1,0 0-1,-1-1 0,0-1 0,-1 1 1,0-1-1,0 1 0,-1-2 0,0 1 0,-1 0 1,-1-1-1,0 1 0,0-1 0,-1 0 1,0 1-1,-2-16 0,1 27-26,0-1 0,1 0 0,-1 0 0,0 0 0,0 0 0,0 0 0,0 1 0,-1-1 0,1 0 0,0 0 0,0 0 0,0 0 0,-1 1 0,1-1 0,0 0 0,-1 0 0,1 1 0,-1-1 0,1 0 0,-1 0 0,1 1 0,-1-1 0,1 1 0,-1-1 0,0 0 0,1 1 0,-1-1 0,0 1 0,1 0 0,-1-1 0,0 1 0,0-1 0,0 1 0,1 0 0,-1 0 0,0 0 0,0-1 0,0 1 0,0 0 0,1 0 0,-1 0 0,0 0 0,-1 0 0,0 1-13,0-1 0,0 1-1,0 0 1,0 0 0,0 0 0,0-1-1,1 2 1,-1-1 0,0 0 0,1 0-1,-1 0 1,1 1 0,-1-1 0,1 1 0,0-1-1,-1 1 1,0 1 0,-16 44-4196,15-14-5384,3-23 2076</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9:02.845"/>
    </inkml:context>
    <inkml:brush xml:id="br0">
      <inkml:brushProperty name="width" value="0.025" units="cm"/>
      <inkml:brushProperty name="height" value="0.025" units="cm"/>
    </inkml:brush>
  </inkml:definitions>
  <inkml:trace contextRef="#ctx0" brushRef="#br0">60 15 10154,'0'0'15198,"0"5"-13303,-14 298 2163,0-112-2596,14-129-1462,-6-148 0,6 33 0,6-137 0,-4 171 0,1 0 0,0 0 0,2 0 0,0 0 0,2 1 0,0 0 0,15-28 0,-19 41 0,0 0 0,0 0 0,0 0 0,1 1 0,0 0 0,0 0 0,0 0 0,0 0 0,1 0 0,0 1 0,-1 0 0,1 0 0,0 0 0,1 1 0,-1 0 0,0 0 0,1 0 0,-1 0 0,1 1 0,-1 0 0,1 0 0,0 0 0,0 1 0,-1 0 0,1 0 0,0 1 0,10 1 0,-14-1 0,0-1 0,0 1 0,0-1 0,0 1 0,0 0 0,-1-1 0,1 1 0,0 0 0,-1 0 0,1 0 0,0 1 0,-1-1 0,0 0 0,1 0 0,-1 1 0,0-1 0,1 1 0,-1-1 0,0 1 0,0 0 0,0-1 0,0 3 0,0-1 0,0 1 0,-1-1 0,1 0 0,-1 0 0,0 1 0,0-1 0,0 0 0,0 1 0,-1-1 0,0 0 0,1 0 0,-2 4 0,-2 2 0,0 1 0,0-1 0,0 0 0,-1 0 0,-1 0 0,0-1 0,-9 11 0,-4 1 0,-1-2 0,-23 18 0,35-30 0,0-1 0,0 0 0,0 0 0,0-1 0,-1 0 0,0 0 0,0-1 0,0 0 0,-14 2 0,22-5-12,0 0 0,0 1-1,-1-1 1,1 0 0,0 0 0,0 0-1,-1 0 1,1 0 0,0-1 0,0 1 0,-1 0-1,1-1 1,0 1 0,0 0 0,0-1-1,0 0 1,0 1 0,-1-1 0,1 0 0,0 1-1,0-1 1,0 0 0,1 0 0,-1 0-1,0 0 1,0 0 0,0 0 0,1 0 0,-1 0-1,0 0 1,1 0 0,-1 0 0,1 0 0,0-1-1,-1 1 1,1 0 0,0 0 0,-1-1-1,1 1 1,0 0 0,0 0 0,0-1 0,0 1-1,1 0 1,-1 0 0,0-1 0,0 1-1,1 0 1,-1 0 0,1-2 0,1-4-268,0 1 0,0-1-1,0 1 1,1 0 0,-1 0 0,2 0 0,-1 0 0,5-6 0,48-42-11225,-20 24 1202</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9:03.170"/>
    </inkml:context>
    <inkml:brush xml:id="br0">
      <inkml:brushProperty name="width" value="0.025" units="cm"/>
      <inkml:brushProperty name="height" value="0.025" units="cm"/>
    </inkml:brush>
  </inkml:definitions>
  <inkml:trace contextRef="#ctx0" brushRef="#br0">78 0 23382,'0'0'6534,"-42"50"-4836,29-15-545,2 5-1153,2 0 0,6-2 0,3-2 0,0-4 0,11-8 0,4-5 0,1-8 0,1-5-609,2-6-1376,0-1-2147,-3-15-2306,2-10-4453</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9:03.517"/>
    </inkml:context>
    <inkml:brush xml:id="br0">
      <inkml:brushProperty name="width" value="0.025" units="cm"/>
      <inkml:brushProperty name="height" value="0.025" units="cm"/>
    </inkml:brush>
  </inkml:definitions>
  <inkml:trace contextRef="#ctx0" brushRef="#br0">83 124 21460,'0'0'9044,"1"9"-7667,-1-5-1206,6 26 398,-5-30-565,0 1 1,-1 0-1,1 0 0,0 0 1,0-1-1,-1 1 1,1 0-1,0-1 1,0 1-1,0 0 1,0-1-1,0 1 0,0-1 1,0 0-1,0 1 1,0-1-1,0 0 1,0 1-1,0-1 0,0 0 1,0 0-1,0 0 1,0 0-1,1 0 1,-1 0-1,0 0 0,0-1 1,0 1-1,0 0 1,0-1-1,0 1 1,1-1-1,2-1-4,0 0 0,0 0 0,0-1 0,0 1 0,-1-1 0,1 0 0,-1 0 0,1 0 0,-1-1 0,0 1 0,-1-1 0,1 1 0,-1-1 0,1 0 0,-1 0 0,0 0 0,1-6 0,0 5 0,-1 0 0,-1-1 0,1 1 0,-1-1 0,0 1 0,0-1 0,0 1 0,-1-1 0,0 0 0,0 1 0,0-1 0,-1 0 0,-2-8 0,3 13 0,-1-1 0,0 1 0,1-1 0,-1 1 0,0 0 0,0-1 0,0 1 0,0 0 0,0 0 0,0-1 0,0 1 0,0 0 0,0 0 0,-1 0 0,1 0 0,0 0 0,-1 1 0,1-1 0,-1 0 0,1 1 0,-1-1 0,1 1 0,-1-1 0,1 1 0,-1 0 0,1 0 0,-1-1 0,0 1 0,1 0 0,-1 0 0,1 1 0,-1-1 0,0 0 0,1 0 0,-1 1 0,1-1 0,-1 1 0,1 0 0,-2 0 0,-3 1 0,1 1 0,0-1 0,0 1 0,0 0 0,0 1 0,0-1 0,0 1 0,1 0 0,-6 6 0,0 4 0,1 0 0,0 1 0,0 1 0,2-1 0,0 1 0,-7 25 0,10-29 0,1 0 0,1 0 0,-1 0 0,2 0 0,0 1 0,0-1 0,2 0 0,-1 1 0,5 22 0,-4-32 2,0 0 0,0 0-1,0 0 1,0 0 0,1 0 0,-1 0-1,1 0 1,0 0 0,0-1 0,0 1 0,0-1-1,1 1 1,-1-1 0,1 0 0,-1 0 0,1 0-1,5 3 1,-3-3-24,1 0-1,0 0 1,-1 0-1,1 0 1,0-1 0,0 0-1,0 0 1,0-1-1,8 0 1,-1 0-327,0-2 0,0 1 0,0-2 1,-1 1-1,1-2 0,0 0 0,-1 0 1,17-9-1,25-20-8107</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9:50.489"/>
    </inkml:context>
    <inkml:brush xml:id="br0">
      <inkml:brushProperty name="width" value="0.025" units="cm"/>
      <inkml:brushProperty name="height" value="0.025" units="cm"/>
    </inkml:brush>
  </inkml:definitions>
  <inkml:trace contextRef="#ctx0" brushRef="#br0">1338 238 4036,'0'0'6683,"4"-11"-5551,-4 9-1132,7-16 691,-2-1 0,0 1 0,2-21 1,-6 35-471,0 0 1,0 0 0,-1-1 0,0 1 0,1 0-1,-2 0 1,1-1 0,0 1 0,-1 0 0,0 0-1,0 0 1,0 0 0,-1 0 0,1 0 0,-1 0-1,0 0 1,0 0 0,0 1 0,-1-1 0,1 1-1,-1 0 1,0-1 0,-4-3 0,-3 2 9,0 0 0,0 1-1,-1 0 1,1 1 0,-1 0 0,0 0 0,0 1 0,0 1 0,-20-1-1,-106 7 338,127-4-487,-46 5-15,1 3 0,-94 27 0,-103 54 110,211-73 73,2 1 0,0 2 0,1 2 0,0 1 0,-66 57 0,81-59-167,2 1 1,0 1-1,1 1 0,2 1 0,0 0 1,2 1-1,1 1 0,1 1 1,-14 38-1,14-24-76,2 0 0,2 1 1,2 0-1,2 0 0,2 1 1,1 0-1,3 0 0,1 0 1,2-1-1,10 46 0,-9-69-8,1 0 0,0-1 0,2 1 0,0-1 0,1-1 0,1 0 0,0 0 0,2 0 0,0-2 1,1 1-1,0-1 0,2-1 0,-1 0 0,2-1 0,0-1 0,1 0 0,0-1 0,1 0 0,0-2 0,1 0 0,0-1 0,0-1 0,1 0 0,0-2 0,1 0 0,33 6 0,-10-8 19,0-1 1,1-3-1,-1-1 1,0-2-1,0-2 1,0-2-1,0-1 0,-1-3 1,59-23-1,-21 2 27,-1-4-1,-2-4 0,126-86 0,-153 91 12,-2-2 1,-1-3-1,50-55 0,-76 71 472,0 0 0,-2-1 0,-1-1 0,-1-1 1,-2 0-1,0-2 0,-2 1 0,10-32 0,-17 38-432,-2-1 1,-1 0-1,0 0 1,-2 0-1,0 0 1,-2 0-1,-1 1 1,0-1-1,-2 0 1,0 0-1,-14-38 1,9 36-25,0 0-1,-2 1 1,-1 0-1,-1 0 1,0 1 0,-2 1-1,-1 1 1,-1 0-1,-34-34 1,41 47-179,-1 1 0,0-1 0,0 1 0,-1 1-1,0 0 1,0 1 0,0 0 0,-1 1 0,0 1 0,0-1 0,0 2 0,0 0 0,0 1 0,0 0-1,0 1 1,-1 0 0,1 1 0,0 1 0,0 0 0,0 0 0,-16 6 0,-1 2-596,0 1 0,0 1 1,2 1-1,-1 2 0,2 1 1,0 1-1,-44 37 0,31-18-7271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4:08.458"/>
    </inkml:context>
    <inkml:brush xml:id="br0">
      <inkml:brushProperty name="width" value="0.025" units="cm"/>
      <inkml:brushProperty name="height" value="0.025" units="cm"/>
    </inkml:brush>
  </inkml:definitions>
  <inkml:trace contextRef="#ctx0" brushRef="#br0">85 0 5894,'0'0'24305,"0"9"-23381,-10 59-59,-19 74 0,15-86-907,2 1-1,3 0 0,-2 62 0,11-119-40,0 1 1,0-1-1,0 1 1,0-1-1,0 1 1,0-1-1,0 0 0,0 1 1,0-1-1,0 1 1,0-1-1,0 1 1,1-1-1,-1 1 1,0-1-1,0 1 1,0-1-1,1 1 1,-1-1-1,0 0 1,0 1-1,1-1 1,-1 1-1,0-1 1,1 0-1,-1 1 1,1-1-1,-1 0 1,0 0-1,1 1 1,-1-1-1,1 0 1,-1 0-1,1 0 1,-1 1-1,1-1 1,-1 0-1,1 0 1,-1 0-1,0 0 1,1 0-1,-1 0 1,1 0-1,-1 0 1,1 0-1,0 0 1,1-1-519,0 0 1,0 1-1,0-1 1,-1 0 0,1 0-1,0 0 1,-1 0 0,1 0-1,-1 0 1,1-1-1,1-2 1,13-19-7226</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07.044"/>
    </inkml:context>
    <inkml:brush xml:id="br0">
      <inkml:brushProperty name="width" value="0.025" units="cm"/>
      <inkml:brushProperty name="height" value="0.025" units="cm"/>
    </inkml:brush>
  </inkml:definitions>
  <inkml:trace contextRef="#ctx0" brushRef="#br0">0 1 5349,'0'0'17569,"4"8"-15135,0 2-1977,0 0 0,0 0 0,-2 1-1,1-1 1,-1 1 0,-1 0 0,1-1 0,-2 22 0,-12 101 793,1-30-676,10-17 553,1-86-1123,0 0 1,0 1-1,0-1 1,0 0-1,0 0 1,1 1-1,-1-1 1,0 0-1,0 1 1,0-1-1,0 0 1,0 0-1,0 1 1,0-1-1,1 0 1,-1 0-1,0 0 1,0 1 0,0-1-1,1 0 1,-1 0-1,0 0 1,0 1-1,0-1 1,1 0-1,-1 0 1,0 0-1,0 0 1,1 0-1,-1 0 1,0 0-1,0 0 1,1 1-1,-1-1 1,0 0-1,1 0 1,-1 0-1,0 0 1,0 0-1,1 0 1,-1-1-1,0 1 1,1 0 0,-1 0-1,0 0 1,0 0-1,1 0 1,-1 0-1,0 0 1,0 0-1,1-1 1,-1 1-1,0 0 1,0 0-1,0 0 1,1-1-1,-1 1 1,0 0-1,0 0 1,0 0-1,1-1 1,11-13 67,-5-4-72,-1 0 0,0 0 0,-2 0 0,0-1 0,-1 1 0,-1-1 0,-1 0 0,0 0 0,-4-35 0,3 54 0,-4-26 0,3 25 0,1 1 0,0-1 0,0 0 0,0 0 0,-1 1 0,1-1 0,0 0 0,-1 0 0,1 1 0,-1-1 0,1 0 0,-1 1 0,1-1 0,-1 1 0,1-1 0,-1 0 0,1 1 0,-1-1 0,0 1 0,1 0 0,-1-1 0,0 1 0,0 0 0,1-1 0,-1 1 0,0 0 0,0 0 0,0-1 0,0 2 0,0-1 0,0 1 0,0 0 0,0-1 0,0 1 0,0 0 0,0 0 0,0 0 0,1 0 0,-1 0 0,0 0 0,1 0 0,-1 0 0,1 0 0,-1 0 0,1 0 0,-1 0 0,1 0 0,0 0 0,0 1 0,-1-1 0,1 0 0,0 0 0,0 0 0,0 0 0,1 3 0,-3 41 0,3-37 0,-2 0 0,1 0 0,1 0 0,-1 0 0,1 0 0,1 1 0,4 14 0,-5-21 0,1 1 0,-1-1 0,1 1 0,-1-1 0,1 0 0,0 1 0,0-1 0,0 0 0,0 0 0,0-1 0,0 1 0,1 0 0,-1-1 0,1 1 0,-1-1 0,1 0 0,-1 0 0,1 0 0,0 0 0,-1 0 0,1-1 0,0 1 0,0-1 0,3 0 0,5 1 0,-1-2 0,1 0 0,0 0 0,0-1 0,0 0 0,-1 0 0,1-2 0,-1 1 0,0-1 0,0-1 0,0 0 0,0 0 0,-1-1 0,0 0 0,0 0 0,-1-1 0,0 0 0,9-11 0,-4 5 0,0-1 0,-1-1 0,-1 1 0,0-2 0,-1 0 0,-1 0 0,0-1 0,-2 0 0,12-34 0,-13-11 0,-5 61 0,-1-1 0,0 1 0,0 0 0,-1-1 0,1 1 0,0 0 0,0-1 0,-1 1 0,1 0 0,0-1 0,-1 1 0,0 0 0,1-1 0,-1 1 0,0 0 0,0-1 0,0 2 0,0 0 0,0-1 0,0 1 0,0 0 0,0 0 0,1 1 0,-1-1 0,0 0 0,0 0 0,0 0 0,0 0 0,0 1 0,1-1 0,-1 0 0,0 1 0,0-1 0,1 1 0,-1-1 0,0 1 0,1-1 0,-1 1 0,0-1 0,1 1 0,-1 0 0,1-1 0,-1 1 0,1 0 0,-1 0 0,0 1 0,-7 9 0,0 0 0,0 1 0,2 0 0,-1 1 0,2-1 0,-7 19 0,-19 84 0,30-114 0,-2 13 0,0 1 0,1-1 0,1 1 0,0 17 0,1-30 0,0 1 0,0-1 0,0 1 0,0 0 0,1-1 0,-1 1 0,1-1 0,0 1 0,0-1 0,0 1 0,0-1 0,0 0 0,0 0 0,1 1 0,-1-1 0,1 0 0,0 0 0,-1 0 0,1 0 0,0-1 0,0 1 0,0 0 0,0-1 0,0 0 0,1 1 0,-1-1 0,0 0 0,1 0 0,-1 0 0,5 1 0,5 0 0,0-1 0,0-1 0,1 1 0,-1-2 0,0 0 0,0 0 0,0-1 0,-1-1 0,1 0 0,0 0 0,-1-1 0,0-1 0,0 0 0,12-7 0,-9 4 0,0-1 0,0-1 0,-1 0 0,0-1 0,-1-1 0,0 0 0,-1 0 0,-1-1 0,16-24 0,-23 33 0,-1 1 0,0 0 0,-1-1 0,1 1 0,-1-1 0,1 1 0,-1-1 0,0 0 0,0 0 0,-1 0 0,1 1 0,-1-1 0,0-5 0,0 8 0,-1 1 0,0-1 0,1 1 0,-1-1 0,0 1 0,1-1 0,-1 1 0,0 0 0,1-1 0,-1 1 0,0 0 0,0 0 0,0 0 0,1-1 0,-1 1 0,0 0 0,0 0 0,0 0 0,1 0 0,-1 0 0,0 1 0,0-1 0,0 0 0,1 0 0,-1 0 0,-1 1 0,-21 5 0,11 1 0,1 0 0,0 1 0,0 0 0,1 0 0,0 1 0,0 1 0,1 0 0,1 0 0,-1 1 0,2-1 0,-1 2 0,2-1 0,-7 14 0,13-23 7,-1 0 0,0 0 0,1 0 0,-1 0 1,1 0-1,0 0 0,0 0 0,0 0 0,0 0 0,0 0 0,0 0 0,0 0 1,1 0-1,-1 0 0,1 0 0,-1 0 0,1-1 0,0 1 0,0 0 0,0 0 0,0 0 1,0-1-1,0 1 0,0-1 0,1 1 0,-1-1 0,0 1 0,1-1 0,-1 0 1,1 0-1,0 1 0,-1-1 0,1 0 0,0-1 0,0 1 0,0 0 0,0 0 0,-1-1 1,1 1-1,4 0 0,9 1-210,-1 1 0,1-2 0,0 0 0,20-1 0,-24 0-259,32-4-8138,1-11-11884</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9:59.775"/>
    </inkml:context>
    <inkml:brush xml:id="br0">
      <inkml:brushProperty name="width" value="0.025" units="cm"/>
      <inkml:brushProperty name="height" value="0.025" units="cm"/>
    </inkml:brush>
  </inkml:definitions>
  <inkml:trace contextRef="#ctx0" brushRef="#br0">1206 219 5701,'0'0'9086,"-1"-11"-8498,1-18-431,1 14 54,-1-1-1,-1 0 1,-5-29-1,5 42-111,1-1-1,-2 0 1,1 0-1,0 1 1,-1-1-1,1 1 1,-1-1-1,0 1 0,0-1 1,0 1-1,-1 0 1,1 0-1,-1 0 1,0 1-1,0-1 1,0 1-1,0-1 0,0 1 1,0 0-1,-1 0 1,-6-3-1,-8 0 102,0 1 0,0 1 1,0 0-1,0 2 0,-1 0 0,1 0 0,0 2 0,0 0 0,-21 5 1,-19 6 116,-81 26 1,91-22 12,0 2 0,1 2-1,1 2 1,0 2 0,-70 51-1,86-52-308,0 2-1,2 1 1,1 1-1,1 2 1,1 1-1,2 0 1,1 2-1,-21 40 0,19-24 208,2 1-1,3 1 0,2 1 0,1 0 0,4 2 0,1-1 0,3 1 0,2 0 1,3 1-1,3 63 0,1-93-199,2 0 0,0 0 0,2 0 0,0-1 0,2 0 1,0 0-1,2 0 0,1-1 0,0 0 0,2-1 0,0 0 0,25 32 0,-23-37-13,0-1 0,1 0 0,0-1 0,1 0-1,1-2 1,0 0 0,0 0 0,1-2-1,1 0 1,0-2 0,0 1 0,1-2-1,0-1 1,40 7 0,-36-9-11,1-2 0,-1-1 0,0-1 1,0-1-1,1-1 0,-1-1 0,0-1 0,35-11 0,-19 1 17,0-2-1,-2-1 0,0-3 1,37-24-1,6-8 635,139-119 0,-176 131-366,-2-2 0,-2-1 0,-1-3 0,41-64-1,-64 83-168,-1 0 0,-1-1 0,-2-1 0,-1 0-1,-1 0 1,-2-1 0,7-42 0,-12 52-127,-1 0 1,0 1 0,-2-1-1,0 0 1,-1 0 0,-1 0-1,-1 1 1,-1-1-1,-1 1 1,0 0 0,-1 0-1,-14-27 1,17 40-137,0 0 0,-1 0 0,0 0 1,0 1-1,-1-1 0,0 1 0,0 0 0,0 0 0,0 1 0,-1-1 1,0 1-1,0 1 0,0-1 0,0 1 0,0 0 0,-1 0 1,1 1-1,-1 0 0,0 0 0,0 0 0,-11 0 0,-1 1-943,1 1-1,0 1 1,0 1-1,0 0 0,0 2 1,1 0-1,-23 8 1,-26 8-5486</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8:30.622"/>
    </inkml:context>
    <inkml:brush xml:id="br0">
      <inkml:brushProperty name="width" value="0.025" units="cm"/>
      <inkml:brushProperty name="height" value="0.025" units="cm"/>
    </inkml:brush>
  </inkml:definitions>
  <inkml:trace contextRef="#ctx0" brushRef="#br0">198 119 10954,'0'0'5008,"6"-11"-2142,3-10-1787,0 1 1103,0 0-1,17-27 1,-47 98 385,-61 71-1567,44-67-1014,-61 114 0,83-119-2095,16-50 2017,0 0-1,0 1 0,0-1 0,0 0 0,0 0 0,0 1 0,0-1 0,0 0 1,0 1-1,0-1 0,0 0 0,0 0 0,1 1 0,-1-1 0,0 0 0,0 0 1,0 0-1,0 1 0,1-1 0,-1 0 0,0 0 0,0 0 0,0 1 0,1-1 1,-1 0-1,0 0 0,0 0 0,1 0 0,-1 0 0,0 0 0,0 0 0,1 1 1,-1-1-1,0 0 0,0 0 0,1 0 0,-1 0 0,0 0 0,1 0 0,-1 0 1,0 0-1,0 0 0,1-1 0,-1 1 0,0 0 0,0 0 0,1 0 1,-1 0-1,0 0 0,0 0 0,1 0 0,-1-1 0,0 1 0,0 0 0,0 0 1,1 0-1,-1-1 0,0 1 0,0 0 0,0 0 0,0 0 0,1-1 0,-1 1 1,0 0-1,0 0 0,0-1 0,0 1 0,20-24-4418,4-14-1943</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8:30.966"/>
    </inkml:context>
    <inkml:brush xml:id="br0">
      <inkml:brushProperty name="width" value="0.025" units="cm"/>
      <inkml:brushProperty name="height" value="0.025" units="cm"/>
    </inkml:brush>
  </inkml:definitions>
  <inkml:trace contextRef="#ctx0" brushRef="#br0">100 0 14350,'0'0'8760,"-3"9"-8029,-9 39 38,-2-2-477,3 1 1,2 0-1,-6 93 0,15-138-306,0 0 0,0 1 0,0-1 0,0 0 0,1 1 0,-1-1 0,1 0 0,0 0 0,-1 1 1,1-1-1,0 0 0,0 0 0,2 3 0,9 5-2812,-11-26-12501</inkml:trace>
  <inkml:trace contextRef="#ctx0" brushRef="#br0" timeOffset="1">1 269 10570,'0'0'13453,"63"-37"-12717,-25 21-575,0-4-65,1-3-1666,-5 1-1665,-7-2-1441,-6 5-609,-5 7-3267</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8:31.593"/>
    </inkml:context>
    <inkml:brush xml:id="br0">
      <inkml:brushProperty name="width" value="0.025" units="cm"/>
      <inkml:brushProperty name="height" value="0.025" units="cm"/>
    </inkml:brush>
  </inkml:definitions>
  <inkml:trace contextRef="#ctx0" brushRef="#br0">60 0 10154,'0'0'4121,"-5"10"-245,-1 3-2749,-31 72 3000,35-79-3902,0 0 0,0 0 0,1 0 0,-1 0 0,1 1 0,0-1-1,1 0 1,0 1 0,0-1 0,0 1 0,1-1 0,2 10 0,-2-14-195,0-1-1,-1 0 1,1 0 0,0 0 0,0 0-1,0 0 1,1 0 0,-1 0 0,0 0-1,0-1 1,0 1 0,1 0 0,-1-1-1,0 1 1,1-1 0,-1 1 0,1-1 0,-1 0-1,0 1 1,1-1 0,-1 0 0,1 0-1,-1 0 1,1 0 0,-1 0 0,0-1-1,1 1 1,-1 0 0,1-1 0,-1 1-1,0-1 1,2 0 0,3-1 78,1 0-1,-1 0 1,0-1 0,0 0-1,10-6 1,-4-1-38,0 0 1,-1-1-1,0 0 1,-1 0-1,-1-1 0,0-1 1,0 0-1,-1 0 0,-1 0 1,8-20-1,-22 48-66,2 0-1,-1 0 1,2 1-1,0 0 1,1 0 0,0 0-1,2 0 1,-1 22-1,2-37-4,1 0 1,-1 0-1,0 0 0,0 1 0,1-1 1,-1 0-1,0 0 0,1 0 0,-1 0 1,1 0-1,-1 0 0,1 0 0,0 0 1,0 0-1,-1 0 0,1 0 0,0-1 1,0 1-1,0 0 0,0 0 0,0-1 1,0 1-1,0 0 0,0-1 0,0 1 1,0-1-1,0 0 0,0 1 0,0-1 1,0 0-1,1 0 0,-1 1 0,0-1 1,0 0-1,0 0 0,0 0 0,1 0 1,-1-1-1,0 1 0,0 0 0,0 0 1,0-1-1,2 0 0,2 0 44,0-1 0,-1 0 0,1 0-1,-1 0 1,0 0 0,1-1 0,-1 0 0,0 0-1,3-3 1,3-4 20,-2 0-1,1-1 1,-1 0 0,-1 0-1,0-1 1,-1 1-1,0-1 1,0-1 0,-2 1-1,7-24 1,-12 36-66,1 0 0,0 0 0,0 0 0,0 0 0,0 0 0,0 0 0,0 0 0,0 0 0,-1 1 0,1-1 0,0 0 0,0 0 0,0-1 0,0 1 0,0 0 0,0 0 0,0 0 0,-1 0 0,1 0 0,0 0 0,0 0 0,0 0 0,0 0 0,0 0 0,0 0 0,0 0 0,0 0 0,0 0 0,-1 0 0,1 0 0,0 0 0,0-1 0,0 1 0,0 0 0,0 0 0,0 0 0,0 0 0,0 0 0,0 0 0,0 0 0,0 0 0,0-1 0,-7 11-39,6-6 31,0 0 1,0 0-1,0 0 0,1-1 0,-1 1 1,1 0-1,0 0 0,0 0 0,0 0 0,1 0 1,-1 0-1,2 4 0,-1-7 11,0 1 0,-1-1 0,1 0 0,0 0 0,0 0 0,0 0-1,0 0 1,0 0 0,0 0 0,0-1 0,0 1 0,0 0 0,0 0 0,1-1 0,-1 1-1,0-1 1,0 1 0,1-1 0,-1 1 0,0-1 0,1 0 0,-1 0 0,0 0 0,1 0-1,-1 0 1,0 0 0,1 0 0,-1 0 0,1 0 0,-1 0 0,0-1 0,1 1 0,-1-1 0,0 1-1,0-1 1,0 1 0,1-1 0,0-1 0,2 0 23,0-1 0,0 0-1,0 0 1,0-1 0,0 1 0,-1-1 0,0 0 0,0 0-1,0 0 1,0 0 0,-1 0 0,1-1 0,-1 1 0,0-1-1,0 0 1,-1 1 0,2-8 0,-3 11-2,-10 42-256,6-32 227,2 1-1,-1-1 0,2 1 1,-1 0-1,1 0 0,1 0 1,0 18-1,0-27 7,1 0 0,-1 0 0,0 0-1,1 0 1,-1 0 0,0 0 0,1 0 0,-1 0-1,1 0 1,0 0 0,-1 0 0,1 0 0,0 0 0,-1-1-1,1 1 1,0 0 0,0-1 0,0 1 0,0 0 0,0-1-1,-1 1 1,1-1 0,0 1 0,2 0 0,32 0-11,-25-2 20,0-2 0,-1 1 0,0-1 0,17-7 0,-12 3 11,0 0 1,-1-1-1,0 0 1,0-1-1,-1 0 0,0-1 1,-1-1-1,20-23 1,-31 34-6,1 0 0,-1-1 0,0 1 0,1-1 0,-1 1 0,0 0 0,1-1 0,-1 1 0,0-1 0,0 1 0,0-1 0,0 1 0,1-1 0,-1 1 0,0-1 0,0 1 0,0-1 0,0 1 0,0-1 0,0 0 0,0 1 0,0-1 0,0 1 0,-1-1 0,1 1 0,0-1 0,0 1 0,0-1 0,-1 1 0,1 0 0,0-1 0,-1 0 0,-16-1 238,14 2-256,1 1-1,-1-1 1,1 1 0,-1-1 0,1 1 0,-1 0 0,1 0 0,0 1-1,0-1 1,-1 0 0,1 1 0,0-1 0,0 1 0,0 0 0,-2 2-1,4-4-95,0 1-1,0-1 0,0 1 1,-1-1-1,1 1 1,0-1-1,0 1 0,0 0 1,0-1-1,0 1 0,0-1 1,0 1-1,0-1 0,1 1 1,-1-1-1,0 1 0,0-1 1,0 1-1,1-1 0,-1 1 1,0-1-1,0 1 0,1-1 1,-1 1-1,0-1 0,1 0 1,-1 1-1,1-1 1,-1 1-1,0-1 0,1 0 1,-1 0-1,1 1 0,-1-1 1,1 0-1,-1 0 0,1 1 1,-1-1-1,1 0 0,-1 0 1,1 0-1,-1 0 0,1 0 1,-1 0-1,1 0 0,0 0 1,-1 0-1,1 0 1,-1 0-1,1 0 0,-1 0 1,1-1-1,-1 1 0,1 0 1,37-4-4179,40-20-3936,-33 6 1260</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8:32.068"/>
    </inkml:context>
    <inkml:brush xml:id="br0">
      <inkml:brushProperty name="width" value="0.025" units="cm"/>
      <inkml:brushProperty name="height" value="0.025" units="cm"/>
    </inkml:brush>
  </inkml:definitions>
  <inkml:trace contextRef="#ctx0" brushRef="#br0">56 133 12908,'0'0'15444,"-7"8"-15471,-16 26-223,23-34 210,0 1 1,0-1 0,0 1 0,0 0 0,1-1 0,-1 1 0,0-1 0,0 1 0,0-1 0,1 1 0,-1-1 0,0 1 0,1-1 0,-1 1-1,0-1 1,1 0 0,-1 1 0,1-1 0,-1 0 0,1 1 0,-1-1 0,0 0 0,1 1 0,-1-1 0,1 0 0,0 0 0,-1 1 0,1-1-1,-1 0 1,1 0 0,-1 0 0,1 0 0,-1 0 0,1 0 0,0 0 0,-1 0 0,1 0 0,0 0 0,34 3-1404,-26-2 1062,-5-1 313,0 1 0,0-1-1,0 1 1,0 0 0,-1 0-1,1 1 1,0-1 0,-1 1-1,1-1 1,-1 1 0,1 0-1,-1 0 1,0 1 0,0-1-1,0 1 1,0 0-1,0-1 1,-1 1 0,1 0-1,2 6 1,-3-4 96,0 0 0,0 0 0,0 1 0,-1-1-1,0 1 1,0-1 0,-1 1 0,0-1 0,0 1 0,0 0 0,0-1-1,-3 11 1,-3 8 142,-1 1 0,-1-1 0,-1-1 0,-1 0 0,-15 24 0,12-21-3,8-14 357,-1 0 0,0 0 0,-1-1 0,-1 1 1,1-2-1,-2 1 0,1-1 0,-21 18 1,29-29-504,0 1 0,-1 0 0,1 0 1,0-1-1,-1 1 0,1 0 0,0-1 1,0 1-1,-1 0 0,1-1 0,0 1 1,0-1-1,0 1 0,0 0 1,-1-1-1,1 1 0,0-1 0,0 1 1,0 0-1,0-1 0,0 1 0,0-1 1,0 1-1,0 0 0,0-1 0,0 1 1,0-1-1,0 1 0,0 0 0,1-1 1,-1 1-1,0-1 0,0 1 0,0 0 1,1-1-1,3-21 4,7-6-285,1 0-1,2 1 1,0 0 0,2 2 0,1-1 0,1 2 0,26-28-1,7-1 90,105-82 0,-139 121 253,54-46 544,-66 56-498,0-1-1,0-1 0,-1 1 1,0-1-1,0 0 0,0 0 0,-1 0 1,0 0-1,0 0 0,3-9 1,-6 14-86,0 1 1,0-1-1,1 0 0,-1 1 1,0-1-1,0 1 1,0-1-1,0 0 1,0 1-1,0-1 1,0 1-1,0-1 0,0 0 1,0 1-1,0-1 1,0 1-1,-1-1 1,1 1-1,0-1 0,0 1 1,-1-1-1,1 0 1,0 1-1,-1-1 1,1 1-1,0 0 0,-1-1 1,1 1-1,-1-1 1,1 1-1,-1 0 1,1-1-1,-1 1 0,1 0 1,-1-1-1,1 1 1,-1 0-1,1 0 1,-1 0-1,0-1 1,1 1-1,-1 0 0,1 0 1,-1 0-1,1 0 1,-1 0-1,0 0 1,1 0-1,-1 0 0,1 0 1,-1 0-1,0 1 1,1-1-1,-1 0 1,1 0-1,-2 1 0,-33 13 161,19-5-189,1 2-1,1 0 1,0 0-1,-17 19 1,26-26-12,1 0 1,0 1-1,0-1 1,1 1-1,-1 0 1,1 0-1,0 0 1,1 0-1,-1 0 0,1 1 1,0-1-1,0 1 1,1 0-1,-1-1 1,1 1-1,1 0 1,-1 7-1,1-11-1,1-1 0,-1 0 0,1 1 0,-1-1 0,1 0 0,-1 0 0,1 1 0,0-1-1,0 0 1,-1 0 0,1 0 0,0 0 0,0 0 0,0 0 0,0 0 0,1-1 0,-1 1 0,0 0 0,0-1 0,0 1 0,1 0 0,-1-1 0,0 1 0,0-1-1,1 0 1,2 1 0,42 2-376,-36-2 100,42-4-2410,4-15-3198</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8:32.955"/>
    </inkml:context>
    <inkml:brush xml:id="br0">
      <inkml:brushProperty name="width" value="0.025" units="cm"/>
      <inkml:brushProperty name="height" value="0.025" units="cm"/>
    </inkml:brush>
  </inkml:definitions>
  <inkml:trace contextRef="#ctx0" brushRef="#br0">156 302 4548,'9'-8'1901,"9"-8"-836,9-6 1832,-2-2 0,29-35 0,-49 53-2392,0-1 1,0 1 0,-1-1 0,0 0-1,0 0 1,0 0 0,-1 0 0,0 0-1,0-1 1,-1 0 0,0 1-1,0-1 1,-1 0 0,0 0 0,-1 0-1,0-14 1,0 21-391,0-1-1,-1 1 1,1-1 0,-1 1-1,1-1 1,-1 1 0,1-1-1,-1 1 1,0-1 0,0 1-1,0-1 1,0 1-1,0 0 1,0 0 0,0-1-1,0 1 1,0 0 0,0 0-1,-1 0 1,1 0 0,0 1-1,-1-1 1,1 0 0,-2 0-1,-1 0-22,0 0-1,1 1 1,-1-1 0,1 1-1,-1 0 1,0 0-1,1 0 1,-1 0 0,0 1-1,-4 1 1,-3 0-64,1 1-1,0 1 1,1 0 0,-1 0 0,1 1-1,-16 11 1,8-2-23,1 1 1,0 1-1,1 1 1,1 0-1,1 1 0,0 0 1,-19 39-1,24-41 64,1 1 0,0 0 0,1 0 0,1 1 0,0-1-1,1 1 1,2 0 0,-1 1 0,2-1 0,1 19 0,0-35-62,0 0 0,0 0 0,1 0 0,-1 0 0,0 0 0,1 0 0,-1 0 0,1 0-1,0 0 1,0 0 0,0 0 0,0 0 0,0 0 0,0-1 0,0 1 0,1 0 0,-1-1 0,1 1 0,-1-1 0,1 1 0,-1-1 0,1 0 0,3 2 0,-2-2 16,1 0 0,-1 0 0,1 0-1,0-1 1,-1 1 0,1-1 0,0 0 0,-1 0 0,1 0-1,0 0 1,0-1 0,4 0 0,6-3 92,-1 0 0,1-1-1,-1 0 1,0-1 0,24-15 0,-11 3 1,0-2 1,-2-1-1,0 0 1,41-49-1,-55 57-73,0 0 0,-1 0-1,0-1 1,-1 0 0,-1-1-1,0 1 1,-1-1 0,-1-1-1,0 1 1,-1-1 0,4-27-1,-8 42-42,0 0 0,0 0 0,0 0 0,0 0 1,0-1-1,0 1 0,0 0 0,0 0 0,0 0 0,0 0 0,-1 0 0,1 0 0,0 0 0,-1-1 0,1 1 0,-1 0 0,1 0 1,-2-1-1,2 2-24,-1 0 0,1 0 0,-1-1 0,0 1 0,1 0 1,-1 0-1,1 0 0,-1 0 0,1 0 0,-1 0 1,1 0-1,-1 0 0,0 0 0,1 0 0,-1 0 0,1 0 1,-1 0-1,1 0 0,-1 0 0,1 1 0,-1-1 0,1 0 1,-1 0-1,0 1 0,-3 2-233,0 0 1,0 0-1,0 0 0,1 0 0,-1 0 1,1 1-1,-3 4 0,-39 67-6019,20-23-1877,9-11-6143</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8:33.299"/>
    </inkml:context>
    <inkml:brush xml:id="br0">
      <inkml:brushProperty name="width" value="0.025" units="cm"/>
      <inkml:brushProperty name="height" value="0.025" units="cm"/>
    </inkml:brush>
  </inkml:definitions>
  <inkml:trace contextRef="#ctx0" brushRef="#br0">58 1 21909,'0'0'8680,"-12"75"-7943,0-30-353,1 6-320,1 2-32,0-2-192,7-3-1153,3-9-1122,0-11-1152,0-15-1218,5-13-1889</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18:33.814"/>
    </inkml:context>
    <inkml:brush xml:id="br0">
      <inkml:brushProperty name="width" value="0.025" units="cm"/>
      <inkml:brushProperty name="height" value="0.025" units="cm"/>
    </inkml:brush>
  </inkml:definitions>
  <inkml:trace contextRef="#ctx0" brushRef="#br0">248 62 18546,'0'0'2962,"-7"-8"-175,5 5-2665,1 0 1,-1 0-1,0 0 0,-1 1 0,1-1 1,0 1-1,-1 0 0,1 0 1,-1 0-1,0 0 0,1 0 0,-1 0 1,0 1-1,0-1 0,0 1 1,-1 0-1,1 0 0,0 0 0,0 0 1,-1 1-1,1-1 0,0 1 1,-1 0-1,1 0 0,0 0 0,-1 0 1,1 1-1,0-1 0,-1 1 0,1 0 1,-4 1-1,-3 3-73,1 0 0,-1 1-1,1 0 1,0 0 0,0 1 0,1 0 0,0 1-1,0 0 1,1 0 0,-1 1 0,2 0 0,0 0 0,0 0-1,0 1 1,1 0 0,1 0 0,0 0 0,0 1-1,1-1 1,-3 14 0,6-22-46,0-1 0,0 0 0,1 1 0,-1-1 0,0 0-1,1 1 1,-1-1 0,0 0 0,1 0 0,-1 0 0,1 1 0,0-1 0,-1 0 0,1 0 0,0 0 0,0 0 0,0 0-1,0 0 1,0 0 0,0-1 0,0 1 0,0 0 0,0 0 0,0-1 0,0 1 0,0 0 0,0-1 0,1 0 0,-1 1-1,0-1 1,0 0 0,1 1 0,-1-1 0,0 0 0,1 0 0,-1 0 0,0 0 0,1 0 0,-1 0 0,2-1 0,4 1 46,1-1 1,0 0-1,0-1 0,-1 1 1,15-6-1,-6-1-2,-1 0-1,1-1 0,-2 0 1,1-1-1,-1-1 0,-1 0 1,18-19-1,4-9-47,35-49 0,-70 88-10,0 0 0,0 0 1,0 0-1,0 0 0,0 0 1,0 0-1,0 0 0,0 1 1,0-1-1,0 0 1,0 0-1,0 0 0,0 0 1,0 0-1,0 0 0,0 0 1,0 1-1,0-1 0,0 0 1,0 0-1,0 0 0,0 0 1,1 0-1,-1 0 0,0 0 1,0 0-1,0 0 0,0 1 1,0-1-1,0 0 0,0 0 1,0 0-1,0 0 0,1 0 1,-1 0-1,0 0 1,0 0-1,0 0 0,0 0 1,0 0-1,0 0 0,0 0 1,1 0-1,-1 0 0,0 0 1,0 0-1,0 0 0,0 0 1,0 0-1,1 0 0,-5 24-183,-10 39 242,12-56-52,-7 33 135,2-1-1,2 1 1,2 1 0,1-1 0,5 58-1,2-75 310,-2 11 955,-4-33-1360,1 1-1,-1-1 0,0 0 1,1 1-1,-1-1 0,0 0 1,0 0-1,0 0 0,0 0 1,0 0-1,0 0 0,0 0 0,0 0 1,0 0-1,0 0 0,-1 0 1,1-1-1,0 1 0,-1 0 1,1-1-1,0 1 0,-1-1 1,-1 1-1,-21 5-34,-1-1 0,0-1 0,0-1 0,0-1 0,-1-1 0,1-2 0,-35-4 0,59 5-34,0 0 0,0 0-1,0 0 1,0 0 0,0 0 0,0 0 0,0 0-1,0 0 1,0 0 0,0 0 0,0-1 0,0 1-1,0-1 1,1 1 0,-1 0 0,0-1 0,0 0-1,0 1 1,0-1 0,0 1 0,1-1 0,-1 0-1,0 0 1,1 1 0,-1-1 0,0 0 0,1 0 0,-1 0-1,1 0 1,0 0 0,-1 0 0,1 0 0,-1 0-1,1 0 1,0 0 0,0 0 0,0 0 0,0 0-1,0 0 1,0 0 0,0 0 0,0 0 0,0 0-1,0 0 1,0 0 0,1 0 0,-1 0 0,0 0-1,1 0 1,-1 0 0,1 1 0,0-2 0,3-6-1357,1 2 0,0-1 1,1 0-1,11-10 0,12-12-11367</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1:12.553"/>
    </inkml:context>
    <inkml:brush xml:id="br0">
      <inkml:brushProperty name="width" value="0.025" units="cm"/>
      <inkml:brushProperty name="height" value="0.025" units="cm"/>
    </inkml:brush>
  </inkml:definitions>
  <inkml:trace contextRef="#ctx0" brushRef="#br0">1188 104 8232,'0'0'5888,"0"-5"-5738,0 4-82,-1-1 0,1 0 0,0 0 0,0 0 0,-1 0 0,0 0 0,1 1 0,-1-1 0,0 0 0,1 0 1,-1 1-1,0-1 0,0 1 0,-1-1 0,1 1 0,0-1 0,-3-1 0,0 0-31,0 1-1,0 0 0,0 0 0,-1 0 1,1 1-1,0-1 0,-9 0 1,-78-17-56,-118-10 0,172 27 97,1 1 0,0 2 0,-1 2-1,1 1 1,0 1 0,-48 15 0,50-9 151,0 1 0,1 1 0,1 2-1,0 2 1,1 0 0,0 2 0,2 2 0,-44 38 0,54-40-123,1 0 0,0 1 0,2 1 0,0 1 0,2 0 0,0 1 0,2 0 0,0 1 0,2 1 0,0 0 0,2 0 0,-7 35 0,8-15-117,2 0 1,2 1 0,1 0 0,3 0-1,2-1 1,1 1 0,3-1-1,2 0 1,1 0 0,19 46 0,-12-45 4,2 0 1,2-1 0,2-1 0,1-2-1,3 0 1,1-1 0,3-2 0,0-1-1,45 40 1,-57-62 26,0 0-1,2-1 1,0-1-1,0-1 1,1-1-1,1-1 1,0-1-1,0-1 1,1-1 0,0-1-1,0-1 1,1-1-1,0-1 1,0-1-1,0-2 1,0 0-1,0-2 1,0 0-1,0-2 1,0-1-1,-1-1 1,1-1-1,-1-1 1,0-1-1,41-20 1,-18 4 125,0-2 0,-2-3 0,0-1 0,-3-2 0,0-2 0,-2-1 0,-2-3 0,-2 0 0,-1-3 0,35-52 0,-45 55-91,-2 0 0,-2-1 0,-1-2 0,-2 0 0,-2 0 1,-2-2-1,-2 0 0,-1-1 0,-3 1 0,-1-2 0,-3 1 0,0-67 0,-5 95-28,0 1 0,-1-1-1,-1 0 1,0 0 0,-1 1-1,-1 0 1,0 0 0,-1 0-1,0 1 1,-2-1 0,-13-20 0,12 24-25,0 1 0,0 0 0,-1 0 1,0 1-1,-1 0 0,0 1 1,0 0-1,-1 1 0,0 0 0,0 1 1,0 0-1,-1 1 0,-24-7 1,0 4-182,1 2 0,-2 1 0,1 1 0,0 3 0,-1 1 0,1 1 0,-39 7 1,-256 63-4675,328-70 4757,-96 24-4159</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1:50.394"/>
    </inkml:context>
    <inkml:brush xml:id="br0">
      <inkml:brushProperty name="width" value="0.025" units="cm"/>
      <inkml:brushProperty name="height" value="0.025" units="cm"/>
    </inkml:brush>
  </inkml:definitions>
  <inkml:trace contextRef="#ctx0" brushRef="#br0">322 2 2274,'-92'0'224,"8"0"-128,7 0-96,9-2-800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07.740"/>
    </inkml:context>
    <inkml:brush xml:id="br0">
      <inkml:brushProperty name="width" value="0.025" units="cm"/>
      <inkml:brushProperty name="height" value="0.025" units="cm"/>
    </inkml:brush>
  </inkml:definitions>
  <inkml:trace contextRef="#ctx0" brushRef="#br0">1 555 12107,'5'13'11901,"7"-11"-8044,21-13-3688,-27 8 758,55-27-293,-1-4 0,-1-1 1,-2-4-1,-2-2 1,99-95-1,-55 35-634,-86 86 0,-1-1 0,0 0 0,-1-1 0,17-34 0,-24 29 0,-4 22 0,0 0 0,-1-1 0,1 1 0,0 0 0,0 0 0,-1 0 0,1-1 0,0 1 0,0 0 0,-1 0 0,1 0 0,0 0 0,-1-1 0,1 1 0,0 0 0,-1 0 0,1 0 0,0 0 0,0 0 0,-1 0 0,1 0 0,0 0 0,-1 0 0,1 0 0,0 0 0,-1 0 0,1 0 0,0 1 0,-1-1 0,1 0 0,0 0 0,-1 0 0,1 0 0,0 0 0,-1 1 0,-2 1 0,-1 0 0,0 0 0,1 1 0,-1 0 0,1-1 0,0 1 0,-5 6 0,-15 23 0,1 1 0,2 1 0,1 1 0,2 0 0,1 2 0,2 0 0,2 0 0,1 1 0,2 0 0,2 1 0,1 0 0,0 50 0,6-82 3,0-1 0,1 1 0,0-1 0,0 0 0,0 1 0,4 9 0,-5-14-7,1-1 0,0 1 0,0 0 1,0-1-1,0 1 0,0-1 0,0 1 0,0-1 0,0 1 0,0-1 0,1 1 0,-1-1 0,0 0 0,1 0 0,0 0 0,-1 0 0,1 0 0,-1 0 0,1 0 0,0-1 0,0 1 0,-1-1 0,1 1 0,0-1 1,0 0-1,3 1 0,-4-1-232,0 0 1,0-1-1,-1 1 1,1 0-1,0 0 1,-1-1 0,1 1-1,0 0 1,-1-1-1,1 1 1,-1-1-1,1 1 1,-1-1-1,1 1 1,-1-1 0,1 1-1,-1-1 1,1 0-1,-1 1 1,1-1-1,-1 1 1,0-1-1,0 0 1,1 0 0,-1 1-1,0-1 1,0 0-1,0 1 1,0-1-1,1 0 1,-1 0-1,0 1 1,0-1 0,-1 0-1,1 0 1,0 1-1,0-1 1,0 0-1,-1-1 1,1-2-917,-1-18-7123</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1:50.970"/>
    </inkml:context>
    <inkml:brush xml:id="br0">
      <inkml:brushProperty name="width" value="0.025" units="cm"/>
      <inkml:brushProperty name="height" value="0.025" units="cm"/>
    </inkml:brush>
  </inkml:definitions>
  <inkml:trace contextRef="#ctx0" brushRef="#br0">172 128 769,'-14'-4'1543,"0"1"-1177,-57-15 871,64 15-909,0 1 0,0-1 1,0 0-1,0 0 1,1-1-1,-1 0 1,1 0-1,-8-8 0,13 11-281,1 1 0,-1-1 0,1 1-1,0-1 1,-1 1 0,1-1 0,0 1-1,-1-1 1,1 1 0,0-1 0,0 1-1,0-1 1,0 0 0,-1 1 0,1-1-1,0 1 1,0-1 0,0 0 0,0 1-1,0-1 1,0 1 0,1-1 0,-1 0-1,0 1 1,0-1 0,0 1 0,1-1-1,-1 1 1,0-1 0,0 0-1,1 1 1,-1-1 0,0 1 0,1-1-1,-1 1 1,1 0 0,-1-1 0,1 1-1,-1-1 1,1 1 0,-1 0 0,1-1-1,-1 1 1,1 0 0,-1 0 0,1 0-1,-1-1 1,1 1 0,0 0 0,-1 0-1,2 0 1,36-12-201,-32 11 296,48-9 343,0 2 1,1 2-1,-1 2 1,66 5-1,221 33 1534,-159-13-1965,373 72 645,-378-61-87,281 16 0,185-35 177,87-39-341,-557 16 253,-76 7-397,155-27-1,-243 29-281,33-9 3,-40 9-16,-1 1 0,0 0 0,1-1 0,-1 1 0,0-1 0,1 0 0,-1 1 0,0-1 0,0 0 0,0 0 0,0 1 0,1-1-1,-1 0 1,0 0 0,-1 0 0,1-1 0,0 1 0,0 0 0,0 0 0,-1 0 0,1-1 0,0 1 0,0-2 0,-2 3-2,1-1-1,0 0 1,0 1 0,-1-1-1,1 1 1,0-1 0,-1 0-1,1 1 1,-1-1 0,1 1-1,0-1 1,-1 1-1,1-1 1,-1 1 0,0 0-1,1-1 1,-1 1 0,1 0-1,-1-1 1,0 1 0,1 0-1,-1 0 1,0-1 0,1 1-1,-1 0 1,0 0 0,1 0-1,-1 0 1,0 0 0,1 0-1,-1 0 1,0 0 0,-30 0-60,24 0 30,1 0-81,0 0 0,-1 1 0,1 0 0,0 0 0,-1 1 0,1-1 0,0 1 0,-11 6 0,-19 19-3359</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1:54.843"/>
    </inkml:context>
    <inkml:brush xml:id="br0">
      <inkml:brushProperty name="width" value="0.025" units="cm"/>
      <inkml:brushProperty name="height" value="0.025" units="cm"/>
    </inkml:brush>
  </inkml:definitions>
  <inkml:trace contextRef="#ctx0" brushRef="#br0">0 489 5669,'0'0'2323,"12"-8"-1491,17-9-571,1 1 0,1 2 0,55-19 0,-70 28-115,-1 1-1,1 1 1,-1 0 0,1 1-1,0 1 1,0 0 0,0 2 0,0-1-1,0 2 1,-1 0 0,19 5-1,12 3 433,0-1-1,0-3 0,81 0 0,21 3-174,249 2 749,-89-9-297,-149 3-476,1-7 1,197-28-1,-29-5 261,223-33-565,-460 57 139,0 4 1,120 5-1,76-4-19,-69-18-168,174-9-22,-153 44 9,-141-4 14,188-11-1,-96-11-16,315 15 0,-481 1-12,9 0 1,1 1 0,-1 2 0,1 2 1,46 13-1,-40-8 8,0-2 0,56 5 0,-58-9-6,0 1 1,71 21 0,-70-10-10,-32-13 12,0-1 0,0 0 0,0 0 0,0-1 0,0 0 0,1 0 0,-1 0 0,1-1 0,9 0 0,2-3 27,0 0 1,0-1 0,0-2-1,-1 0 1,27-11 0,42-10 80,-60 21-98,33-9-8,1 3 1,121-7 0,30 20-2,302-7 20,-234-19-13,113-4 0,-295 28-19,436-22-9,400-13 42,-909 35-27,321-29 0,-80 3 0,-93 18 2,336-25 22,596-10-18,-522 24 20,-519 19-394,120 15 0,-181-14 325,9 1-693,0 0 0,0-1 1,0 0-1,24-1 1,-3-8-3611</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1:58.473"/>
    </inkml:context>
    <inkml:brush xml:id="br0">
      <inkml:brushProperty name="width" value="0.025" units="cm"/>
      <inkml:brushProperty name="height" value="0.025" units="cm"/>
    </inkml:brush>
  </inkml:definitions>
  <inkml:trace contextRef="#ctx0" brushRef="#br0">0 1 2370,'13'0'422,"2"1"-321,28 1 205,0 1 0,0 2 0,0 3 0,-1 1 1,56 19-1,-48-9-292,1-2-1,93 18 1,111 1 515,-31-5 246,2-2-15,343-1 0,-355-23-828,443-12 622,-441 1 125,215 2 387,218-8-482,632-3 953,-506-6-288,111 5-611,-721 16-603,306 29 64,-122-2-64,713-16 34,-572-40 18,-87 4-51,115-9 38,-221 13-57,-175 13-103,0 5 1,195 20-1,-161-2-3635,-84-14-1302</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2:02.878"/>
    </inkml:context>
    <inkml:brush xml:id="br0">
      <inkml:brushProperty name="width" value="0.025" units="cm"/>
      <inkml:brushProperty name="height" value="0.025" units="cm"/>
    </inkml:brush>
  </inkml:definitions>
  <inkml:trace contextRef="#ctx0" brushRef="#br0">12 128 2883,'-1'-2'174,"-1"1"1,1-1 0,0 0 0,0 0-1,0 0 1,0 0 0,0 0 0,1 0-1,-1 0 1,1 0 0,-1 0 0,1 0-1,0-1 1,0 1 0,0 0 0,0 0-1,0 0 1,0 0 0,0 0 0,1-1-1,-1 1 1,1 0 0,0 0 0,-1 0-1,1 0 1,0 0 0,0 0 0,0 1-1,1-1 1,-1 0 0,0 0 0,1 1-1,-1-1 1,1 1 0,-1-1 0,1 1-1,0 0 1,0-1 0,0 1 0,-1 0-1,1 0 1,0 0 0,0 1 0,0-1-1,0 0 1,1 1 0,-1-1 0,4 1-1,326-28 845,-260 20-612,299-3 750,-226 12-867,1208 2 857,-691 21-907,-603-21-223,37 1-8,166 15 51,-261-19-65,1-1-1,-1 1 1,1 0 0,-1 1-1,1-1 1,-1 0 0,1 0-1,-1 1 1,1-1 0,-1 1-1,0-1 1,1 1 0,-1 0-1,1-1 1,-1 1 0,0 0-1,0 0 1,0 0 0,1 0-1,-1 0 1,0 0 0,0 0-1,0 0 1,-1 1 0,1-1-1,0 0 1,0 0 0,0 2-1,-1-1-68,-1 0-1,1 0 0,-1-1 0,1 1 1,-1 0-1,0-1 0,1 1 0,-1 0 1,0-1-1,0 1 0,0-1 0,-1 1 1,1-1-1,0 0 0,0 1 0,-1-1 1,1 0-1,-1 0 0,1 0 0,-1 0 1,1 0-1,-3 1 0,-17 7-2146,-1-7-1339</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2:17.137"/>
    </inkml:context>
    <inkml:brush xml:id="br0">
      <inkml:brushProperty name="width" value="0.025" units="cm"/>
      <inkml:brushProperty name="height" value="0.025" units="cm"/>
    </inkml:brush>
  </inkml:definitions>
  <inkml:trace contextRef="#ctx0" brushRef="#br0">429 61 416,'37'-30'16425,"1"-1"-7695,-44 38-4245,-2 5-3448,-12 15-1013,-323 304 1458,243-240-1314,81-72-168,12-9 19,9-8-1,8-6-204,10-10-1204,-1 0 0,0-1 0,-1-1 0,-1-1 0,19-23 0,72-102-9510,-102 133 10275,58-92-2181,-29 44 6494,2 2 5557,-37 55-9156,0 0-1,0 1 0,0-1 1,0 0-1,0 0 0,0 0 0,0 0 1,0 0-1,0 0 0,0 1 1,0-1-1,0 0 0,0 0 1,0 0-1,0 0 0,0 0 0,0 1 1,0-1-1,0 0 0,0 0 1,0 0-1,0 0 0,0 0 1,0 0-1,0 0 0,1 1 1,-1-1-1,0 0 0,0 0 0,0 0 1,0 0-1,0 0 0,0 0 1,0 0-1,1 0 0,-1 0 1,0 0-1,0 0 0,0 0 0,0 0 1,0 0-1,0 0 0,1 0 1,-1 0-1,0 0 0,0 0 1,0 0-1,0 0 0,0 0 1,1 0-1,-1 0 0,0 0 0,0 0 1,0 0-1,0 0 0,0 0 1,0 0-1,1 0 0,-1 0 1,0 0-1,0 0 0,0 0 0,0-1 1,0 1-1,0 0 0,0 0 1,0 0-1,0 0 0,1 0 1,0 21 1518,-2 24-1062,-2-16-185,1 1 1,5 57 0,-1-71-354,1 0-1,1 0 1,0-1 0,1 0 0,1 0 0,0 0 0,9 15 0,9 7-44,11 24-1050,-33-56 448,0 0 0,-1-1 0,1 1 0,-1 0 0,0 0 0,-1 0 0,1 5 0,-1-9 375,0 0 0,0 0 0,-1 0 0,1 0 0,0 0 0,0 0 0,-1 0 0,1-1 0,-1 1 0,1 0 0,-1 0 0,1 0 0,-1 0 0,1-1 0,-1 1 0,0 0 0,0 0 0,1-1 0,-1 1 0,0-1 0,0 1 0,0 0 0,1-1 0,-1 0 0,0 1 0,0-1 0,0 1 0,0-1 0,0 0 0,0 0 0,0 0 0,-1 1 0,-40 0-3647,30-1 2569,-33 0-1920,-7 0-501</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2:17.506"/>
    </inkml:context>
    <inkml:brush xml:id="br0">
      <inkml:brushProperty name="width" value="0.025" units="cm"/>
      <inkml:brushProperty name="height" value="0.025" units="cm"/>
    </inkml:brush>
  </inkml:definitions>
  <inkml:trace contextRef="#ctx0" brushRef="#br0">154 47 6534,'-48'-1'4613,"6"1"-193,11 0-1057,10 1-961,9 6-704,12 0-417,1-1-512,24-1-33,16-3 289,15-2-64,13 0-416,11-7-193,9-4-256,-4 0-128,0 1-1345,-14-1-1794,-8-1-1570,-8 1-3106</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2:17.836"/>
    </inkml:context>
    <inkml:brush xml:id="br0">
      <inkml:brushProperty name="width" value="0.025" units="cm"/>
      <inkml:brushProperty name="height" value="0.025" units="cm"/>
    </inkml:brush>
  </inkml:definitions>
  <inkml:trace contextRef="#ctx0" brushRef="#br0">417 27 21428,'0'0'2595,"-10"-5"-17,-3 1-2162,0 0 0,0 0 0,0 1 0,-1 1 0,1 0 0,0 1 0,-1 0-1,0 1 1,1 0 0,-27 5 0,22 0-291,1 1 0,0 0 0,-1 1 0,2 1 1,-1 1-1,-26 19 0,36-24-86,0 1 1,1 0 0,-1 0 0,1 1-1,1 0 1,-1 0 0,1 0 0,0 0-1,0 1 1,1 0 0,0 0 0,0 0-1,1 1 1,0-1 0,0 1 0,0 0-1,-1 13 1,4-18-40,0 0 0,0-1 0,0 1 0,0 0 0,0-1 0,1 1 0,0 0 0,-1-1 0,1 1 0,0 0 0,0-1 0,1 0 0,-1 1 0,0-1 0,1 0 0,0 1 0,-1-1 0,5 4 0,-1-2 0,0-1 0,0 1 0,0-1 0,0 0 0,1 0 0,-1 0 0,1-1 0,7 2 0,11 2 0,0-1 0,0-1 0,31 1 0,-51-5 0,30 3-1471,0-2 1,1-1-1,53-8 0,-27-9-6291</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2:18.834"/>
    </inkml:context>
    <inkml:brush xml:id="br0">
      <inkml:brushProperty name="width" value="0.025" units="cm"/>
      <inkml:brushProperty name="height" value="0.025" units="cm"/>
    </inkml:brush>
  </inkml:definitions>
  <inkml:trace contextRef="#ctx0" brushRef="#br0">0 6 20083,'130'-3'10063,"-43"0"-9962,-1 4 1,88 11-1,-162-10-301,-1 1 1,1-1-1,-1 2 0,13 4 1,-23-7 164,0-1 1,0 1 0,0-1-1,1 1 1,-1 0-1,0-1 1,0 1 0,0 0-1,0 0 1,0 0-1,0 0 1,-1 0 0,1 0-1,0 0 1,0 0-1,-1 0 1,1 0-1,0 1 1,0 1 0,-1-2 19,-1 0-1,1 1 1,0-1 0,-1 1 0,1-1 0,-1 0 0,1 1 0,-1-1-1,0 0 1,0 0 0,1 0 0,-1 1 0,0-1 0,0 0 0,0 0-1,0 0 1,0 0 0,0 0 0,-1-1 0,1 1 0,0 0-1,0-1 1,-2 2 0,-32 17 440,-2-2 0,0-1 0,-77 22-1,49-18 295,16-6-58,28-8-339,1 0 0,0 1 0,-32 16 0,52-23-330,0 0 0,0 0-1,0 0 1,0 0 0,0 0 0,1 0 0,-1 0-1,0 0 1,0 0 0,0 0 0,0 0 0,0 0-1,0 1 1,0-1 0,0 0 0,0 0 0,0 0 0,1 0-1,-1 0 1,0 0 0,0 0 0,0 0 0,0 0-1,0 0 1,0 1 0,0-1 0,0 0 0,0 0-1,0 0 1,0 0 0,0 0 0,0 0 0,0 0-1,0 0 1,0 1 0,0-1 0,0 0 0,0 0-1,0 0 1,0 0 0,0 0 0,0 0 0,0 0-1,0 0 1,0 1 0,0-1 0,0 0 0,0 0 0,0 0-1,-1 0 1,1 0 0,0 0 0,0 0 0,0 0-1,0 0 1,0 0 0,0 0 0,0 0 0,0 0-1,0 1 1,0-1 0,-1 0 0,18 1-1359,21-5-2830,12-10-2108,13-6-3155</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2:19.191"/>
    </inkml:context>
    <inkml:brush xml:id="br0">
      <inkml:brushProperty name="width" value="0.025" units="cm"/>
      <inkml:brushProperty name="height" value="0.025" units="cm"/>
    </inkml:brush>
  </inkml:definitions>
  <inkml:trace contextRef="#ctx0" brushRef="#br0">340 3 21685,'-14'-1'2530,"2"1"-2228,-6-1 300,-1 0-1,1 2 1,0 0-1,0 1 1,-1 1-1,2 1 1,-24 7-1,27-5-260,0 1 1,1 0-1,-1 1 0,2 1 0,-18 14 0,25-19-263,1 0-1,0 0 0,0 0 0,1 1 1,-1-1-1,1 1 0,0 0 0,0 0 1,1 0-1,-1 0 0,1 1 0,0-1 1,0 0-1,1 1 0,0 0 0,0-1 1,0 12-1,1-14-77,0-1 0,0 0 0,1 1 0,-1-1 0,1 0 0,-1 1 0,1-1 0,0 0 0,0 0 0,0 1 0,1-1 0,-1 0 0,0 0 0,1 0 0,-1-1 0,1 1 0,0 0 0,-1-1 0,5 4 0,-1-2 0,0 0 0,1 0 0,0 0 0,-1-1 0,1 0 0,0 0 0,10 2 0,10-1 0,0 0 0,47-2 0,-64-1 0,7-1 0,1 0 0,-1-1 0,1-1 0,-1-1 0,0 0 0,0-1 0,26-12 0,-37 15 0,1-2 0,-1 1 0,1 0 0,-1-1 0,0 0 0,-1 0 0,1-1 0,-1 1 0,0-1 0,6-7 0,-8 8 0,0 0 0,-1 1 0,1-1 0,-1 0 0,1 0 0,-1 0 0,-1 0 0,1 0 0,0-1 0,-1 1 0,0 0 0,0 0 0,0 0 0,0 0 0,-1 0 0,0-1 0,-1-4 0,0 5-92,0-1 1,0 1-1,0 0 1,-1 0-1,1 0 0,-1 1 1,0-1-1,0 1 1,0-1-1,-1 1 0,1 0 1,-1 0-1,0 0 1,1 1-1,-1-1 0,-1 1 1,1 0-1,0 0 1,0 1-1,-1-1 0,1 1 1,-1 0-1,1 0 1,-7 0-1,-15-3-1365,1 2-1,-1 0 1,-29 3-1,36 0 118,-23 1-8899</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2:22.587"/>
    </inkml:context>
    <inkml:brush xml:id="br0">
      <inkml:brushProperty name="width" value="0.025" units="cm"/>
      <inkml:brushProperty name="height" value="0.025" units="cm"/>
    </inkml:brush>
  </inkml:definitions>
  <inkml:trace contextRef="#ctx0" brushRef="#br0">0 1 12492,'6'18'8136,"-2"-2"-7272,1 3-479,7 2 1056,3 4-96,7-3-704,5-2-321,8-2-192,1-4-64,6-2-352,-6-3-737,0-7-1121,-3-2-1409,-4-12-2051</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08.068"/>
    </inkml:context>
    <inkml:brush xml:id="br0">
      <inkml:brushProperty name="width" value="0.025" units="cm"/>
      <inkml:brushProperty name="height" value="0.025" units="cm"/>
    </inkml:brush>
  </inkml:definitions>
  <inkml:trace contextRef="#ctx0" brushRef="#br0">0 24 8520,'0'0'20788,"87"-4"-20084,-40 7-511,7-2-161,7-1-545,0 0-2402,-2-9-2754,-3-6-4645</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2:22.926"/>
    </inkml:context>
    <inkml:brush xml:id="br0">
      <inkml:brushProperty name="width" value="0.025" units="cm"/>
      <inkml:brushProperty name="height" value="0.025" units="cm"/>
    </inkml:brush>
  </inkml:definitions>
  <inkml:trace contextRef="#ctx0" brushRef="#br0">282 1 17264,'0'0'1538,"-58"90"416,18-31-481,-3 3-256,2 2 289,2-2-449,9-2-769,8-7-352,14-12-1858,8-23-3427,11-18-8680</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2:23.257"/>
    </inkml:context>
    <inkml:brush xml:id="br0">
      <inkml:brushProperty name="width" value="0.025" units="cm"/>
      <inkml:brushProperty name="height" value="0.025" units="cm"/>
    </inkml:brush>
  </inkml:definitions>
  <inkml:trace contextRef="#ctx0" brushRef="#br0">1 19 5637,'0'0'14766,"66"-15"-12812,-21 15-480,14 0-514,10 0-319,8 0-449,4-2-128,-3 1-384,-10 1-1057,-15 0-1986,-17 0-3044</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2:23.601"/>
    </inkml:context>
    <inkml:brush xml:id="br0">
      <inkml:brushProperty name="width" value="0.025" units="cm"/>
      <inkml:brushProperty name="height" value="0.025" units="cm"/>
    </inkml:brush>
  </inkml:definitions>
  <inkml:trace contextRef="#ctx0" brushRef="#br0">0 313 14862,'0'0'3844,"68"13"-2563,-1-15-416,13-11-385,12-4-352,10 2-576,2 0-1378,-6 0-1633,-8 0-3684</inkml:trace>
  <inkml:trace contextRef="#ctx0" brushRef="#br0" timeOffset="1">1386 2 14189,'0'0'3385,"-15"-1"-2312,-12 0-902,0 2 0,1 0-1,-1 2 1,1 1 0,-41 11 0,23-1 450,-56 29 0,84-35-131,1 1 0,0 0 0,0 1 0,0 0-1,1 2 1,-20 20 0,32-29-373,-1-1-1,1 1 1,-1 0 0,1 0 0,0 0-1,0 1 1,0-1 0,1 0-1,-1 1 1,1-1 0,0 1-1,0 0 1,0-1 0,0 1 0,0 0-1,1 0 1,0-1 0,0 1-1,0 0 1,0 0 0,1 4 0,1-5-87,-1 1 0,1-1 0,0 0 0,0 1 0,0-1 0,0 0 0,1 0 0,-1 0 0,1-1 0,0 1 0,0-1 0,0 1 0,0-1 0,0 0 0,0 0 0,1 0 0,-1 0 0,0-1 0,1 0 0,6 2 0,17 5-59,1-2-1,0-1 1,0-1 0,45 0 0,116-11-3471,-116-4-136,-8-6-1985</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2:23.958"/>
    </inkml:context>
    <inkml:brush xml:id="br0">
      <inkml:brushProperty name="width" value="0.025" units="cm"/>
      <inkml:brushProperty name="height" value="0.025" units="cm"/>
    </inkml:brush>
  </inkml:definitions>
  <inkml:trace contextRef="#ctx0" brushRef="#br0">34 1 15503,'0'0'5893,"-25"57"-4612,19-28-63,3 6-866,3 0-256,0 2-32,0 2-1377,1-3-705,1-7-1281,-2-6-3331</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2:24.285"/>
    </inkml:context>
    <inkml:brush xml:id="br0">
      <inkml:brushProperty name="width" value="0.025" units="cm"/>
      <inkml:brushProperty name="height" value="0.025" units="cm"/>
    </inkml:brush>
  </inkml:definitions>
  <inkml:trace contextRef="#ctx0" brushRef="#br0">0 178 15759,'0'0'6438,"93"0"-5477,-32 0-288,9 0-513,11 0-609,6-7-2369,1-9-4966</inkml:trace>
  <inkml:trace contextRef="#ctx0" brushRef="#br0" timeOffset="1">1024 1 16015,'0'0'3780,"61"5"-1378,-41 14-1249,0 7-672,-2 9-353,-3 5-513,-5 6-1344,-7 1-706,-3 2-736,-5-2-1953</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2:24.659"/>
    </inkml:context>
    <inkml:brush xml:id="br0">
      <inkml:brushProperty name="width" value="0.025" units="cm"/>
      <inkml:brushProperty name="height" value="0.025" units="cm"/>
    </inkml:brush>
  </inkml:definitions>
  <inkml:trace contextRef="#ctx0" brushRef="#br0">0 145 14606,'0'0'6214,"82"-13"-4645,-30 6 33,13 0-737,5-5-577,6-1-192,-6 0-64,-14-2-769,-10-4-2081,-15-2-3364,-20-3-6534</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2:25"/>
    </inkml:context>
    <inkml:brush xml:id="br0">
      <inkml:brushProperty name="width" value="0.025" units="cm"/>
      <inkml:brushProperty name="height" value="0.025" units="cm"/>
    </inkml:brush>
  </inkml:definitions>
  <inkml:trace contextRef="#ctx0" brushRef="#br0">0 0 16528,'0'0'800,"66"1"1154,-6 2-641,12 0-736,15 2-289,10 2-224,6 1-768,-1-1-1923,-7-2-4003</inkml:trace>
  <inkml:trace contextRef="#ctx0" brushRef="#br0" timeOffset="1">1088 143 16976,'0'0'1954,"-39"55"865,29-25-577,8 1-1185,2-5-481,12 0-416,6-1-320,3-3-1569,-3-6-1667,-5-7-2625</inkml:trace>
  <inkml:trace contextRef="#ctx0" brushRef="#br0" timeOffset="2">737 253 15855,'0'0'8328,"110"-9"-7784,-29 10-448,20 3-31,12-4-930,7 0-961,3-16-4004</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2:26.477"/>
    </inkml:context>
    <inkml:brush xml:id="br0">
      <inkml:brushProperty name="width" value="0.025" units="cm"/>
      <inkml:brushProperty name="height" value="0.025" units="cm"/>
    </inkml:brush>
  </inkml:definitions>
  <inkml:trace contextRef="#ctx0" brushRef="#br0">480 52 19058,'0'-2'73,"0"0"0,-1 0 1,1 0-1,0 0 0,0 1 0,-1-1 0,1 0 1,-1 0-1,0 1 0,1-1 0,-1 0 0,0 1 0,0-1 1,0 0-1,0 1 0,0-1 0,-1 1 0,1 0 1,0-1-1,-1 1 0,-1-1 0,0 0 33,0 0-1,-1 0 1,1 1-1,-1-1 1,0 1 0,1 0-1,-1 0 1,0 1-1,-7-2 1,-1 2 0,1 0-1,-1 1 1,0 0 0,0 0 0,1 1-1,-15 5 1,4 2 107,1 1-1,0 1 1,0 1-1,1 0 1,1 2-1,0 0 1,1 1 0,1 1-1,0 1 1,1 0-1,1 2 1,0-1 0,1 2-1,2 0 1,0 0-1,-12 28 1,21-38-145,-1-1 0,1 1 0,1-1 0,0 1 0,0 0 0,1 0 0,0 0 0,1 0 0,1 14 0,-1-20-65,1 0 1,0 0-1,0 0 1,0 0-1,1-1 0,-1 1 1,1 0-1,0-1 1,0 1-1,0-1 1,0 0-1,1 1 0,-1-1 1,1 0-1,0-1 1,0 1-1,0 0 0,0-1 1,0 0-1,1 1 1,-1-1-1,1-1 1,-1 1-1,1 0 0,7 1 1,1 0 20,-1-1 0,1 0 0,0-1 0,0-1 0,0 0 1,-1 0-1,1-1 0,0 0 0,0-1 0,-1-1 0,1 0 1,-1 0-1,1-1 0,14-8 0,-19 9-6,1-1 0,-1 0 0,0 0 0,0-1 0,0 0 0,-1 0 0,1 0 0,-1-1 0,-1 0 0,1-1 0,-1 1 0,0-1 0,0 0 0,-1 0 0,0 0 0,-1-1 0,1 1 0,-1-1 0,-1 0 0,1 0 0,1-12 0,-4 19-3,0-1 0,0 1 0,0-1 0,0 1 0,0 0 0,0-1 0,0 1 0,-1-1 0,1 1 0,-1-1 0,1 1 0,-1 0 0,1-1 0,-1 1 0,0 0 0,1-1 0,-1 1 0,0 0 0,0 0 0,0 0 0,0 0 0,0 0 0,-1 0 0,1 0 0,0 0 0,0 0 0,0 0 0,-1 1 1,1-1-1,-1 0 0,1 1 0,0 0 0,-1-1 0,1 1 0,-1 0 0,1-1 0,-1 1 0,1 0 0,-1 0 0,1 0 0,-1 0 0,1 1 0,-1-1 0,1 0 0,-2 1 0,-4 0 61,1 0 0,-1 0 0,1 1 0,-1 0 0,1 0 0,0 0 1,0 1-1,0 0 0,-8 6 0,10-6 1,0 0 1,0 1-1,0 0 0,1 0 1,-1 0-1,1 0 0,0 0 1,0 1-1,1 0 0,-1-1 1,1 1-1,-3 9 0,5-12-60,0 0-1,-1 0 0,1 0 0,0 0 0,0 0 0,0 0 0,0 0 0,0 0 0,1 0 1,-1 0-1,1 0 0,-1 0 0,1-1 0,0 1 0,0 0 0,-1 0 0,1 0 0,1-1 0,-1 1 1,0 0-1,0-1 0,1 1 0,-1-1 0,0 1 0,1-1 0,0 0 0,-1 0 0,1 0 1,0 0-1,-1 0 0,1 0 0,0 0 0,0 0 0,0-1 0,2 1 0,11 4 33,0-1 0,1 0 0,-1-2 0,1 0 0,0 0 0,0-2 0,24-1 0,10-4-159,51-13-1,-14 1-2019,-86 17 1954,-1 0-1,1-1 1,-1 1 0,1 0-1,-1 0 1,1 0 0,-1-1-1,0 1 1,1 0 0,-1 0-1,1 0 1,0 0-1,-1 0 1,1 0 0,-1 0-1,1 0 1,-1 0 0,1 0-1,-1 0 1,1 0 0,-1 0-1,1 0 1,-1 0 0,1 1-1,-1-1 1,1 0-1,-1 0 1,0 1 0,1-1-1,-1 0 1,1 1 0,-1-1-1,0 0 1,1 1 0,-17 13-6224,-20 7-3145</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2:27.088"/>
    </inkml:context>
    <inkml:brush xml:id="br0">
      <inkml:brushProperty name="width" value="0.025" units="cm"/>
      <inkml:brushProperty name="height" value="0.025" units="cm"/>
    </inkml:brush>
  </inkml:definitions>
  <inkml:trace contextRef="#ctx0" brushRef="#br0">82 0 7111,'0'0'11114,"0"66"-10025,-8-18 64,-7 10-128,0 6-544,2 4-193,2-1-224,4-4 0,1 0-160,4-9-224,1-12-673,0-12-1345,1-16-513,-2-26-9192</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2:27.417"/>
    </inkml:context>
    <inkml:brush xml:id="br0">
      <inkml:brushProperty name="width" value="0.025" units="cm"/>
      <inkml:brushProperty name="height" value="0.025" units="cm"/>
    </inkml:brush>
  </inkml:definitions>
  <inkml:trace contextRef="#ctx0" brushRef="#br0">0 394 16239,'0'0'8195,"14"-9"-7704,-9 6-460,36-23 288,-1-2 0,71-66 0,-88 69-258,-1-1 1,-2-1 0,-1-2 0,0 0-1,-3 0 1,17-39 0,-54 127 240,-25 111 0,39-136-395,2 1 1,1 0-1,1 0 0,2 0 1,5 51-1,-2-75-406,0-1 0,1 0-1,0 0 1,5 12 0,13 14-4570,6-9-4951</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08.427"/>
    </inkml:context>
    <inkml:brush xml:id="br0">
      <inkml:brushProperty name="width" value="0.025" units="cm"/>
      <inkml:brushProperty name="height" value="0.025" units="cm"/>
    </inkml:brush>
  </inkml:definitions>
  <inkml:trace contextRef="#ctx0" brushRef="#br0">286 17 12011,'0'0'9113,"-11"-3"-4543,10 2-4439,-4-1 143,0 0 0,0 0 0,0 0-1,0 1 1,0 0 0,0 0 0,0 0 0,-1 1-1,1 0 1,0 0 0,0 0 0,0 1 0,-1-1-1,1 1 1,0 0 0,0 1 0,0-1 0,0 1-1,1 0 1,-1 0 0,-5 4 0,-8 7-113,1 1-1,1 1 1,-21 24 0,31-32-136,0 0 0,0 1 0,1-1 0,0 1 0,1 0 0,0 1 0,0-1 0,1 1 0,0 0 0,-4 17 0,7-24-40,0 0 0,0 0 0,0 0 0,1 0-1,-1 0 1,1 0 0,-1 0 0,1 0 0,-1 0 0,1 0 0,0-1 0,0 1-1,0 0 1,0 0 0,0-1 0,1 1 0,-1-1 0,0 1 0,1-1 0,-1 1 0,1-1-1,0 0 1,-1 0 0,1 0 0,0 0 0,-1 0 0,1 0 0,0 0 0,0-1-1,0 1 1,0 0 0,0-1 0,3 1 0,12 2-237,0 0 0,0-1-1,20 0 1,-5 0-152,-19 0 57,1 0 1,-1 0 0,0 2-1,0-1 1,-1 1-1,16 8 1,-26-11 427,1 0 1,-1 0 0,0 1-1,1-1 1,-1 1-1,0 0 1,0-1 0,0 1-1,0 0 1,0 0 0,-1 0-1,1 1 1,-1-1-1,1 0 1,-1 1 0,0-1-1,0 1 1,0-1 0,0 1-1,0-1 1,-1 1-1,1-1 1,-1 1 0,1 0-1,-1 0 1,0-1-1,0 1 1,0 0 0,-1-1-1,1 1 1,-1 0 0,1-1-1,-1 1 1,0-1-1,0 1 1,0-1 0,0 1-1,-2 2 1,-4 6 4,0 0 0,-1-1 0,0 0 0,0 0 0,-1-1 0,0 0 0,-1 0 1,0-1-1,-20 13 0,15-12-42,-1 0 0,0 0 0,0-1 0,-1-1 0,0-1 0,-24 5 0,36-9-251,0-2 1,1 1-1,-1 0 1,0-1-1,0 0 0,0 0 1,1 0-1,-1-1 1,-7-1-1,-3-11-6535</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2:27.981"/>
    </inkml:context>
    <inkml:brush xml:id="br0">
      <inkml:brushProperty name="width" value="0.025" units="cm"/>
      <inkml:brushProperty name="height" value="0.025" units="cm"/>
    </inkml:brush>
  </inkml:definitions>
  <inkml:trace contextRef="#ctx0" brushRef="#br0">62 1 10154,'0'0'11787,"3"87"-11179,-9-35 802,-4 13-738,-1 4-415,1 0-225,0 0-961,5-6-1313,0-7-897,-3-12-2018</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2:28.323"/>
    </inkml:context>
    <inkml:brush xml:id="br0">
      <inkml:brushProperty name="width" value="0.025" units="cm"/>
      <inkml:brushProperty name="height" value="0.025" units="cm"/>
    </inkml:brush>
  </inkml:definitions>
  <inkml:trace contextRef="#ctx0" brushRef="#br0">1 455 19859,'0'0'2023,"14"-11"-1153,27-17-302,41-29-111,-4-3-1,74-72 1,-126 107-373,-2-2 0,-2 0 0,33-51 0,-46 68-38,-11 25-63,-10 28 4,-6 12 200,2 0 0,2 1 0,4 1 0,-6 69 0,16-114-253,0-1 1,1 0-1,0 0 1,0 0-1,1 0 1,1 0-1,7 21 1,-8-26-342,1-1 1,0 1 0,0-1-1,1 1 1,0-1 0,0 0-1,0 0 1,1-1-1,-1 1 1,1-1 0,0 0-1,0 0 1,1-1-1,11 7 1,49 11-9022</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2:55.862"/>
    </inkml:context>
    <inkml:brush xml:id="br0">
      <inkml:brushProperty name="width" value="0.025" units="cm"/>
      <inkml:brushProperty name="height" value="0.025" units="cm"/>
    </inkml:brush>
  </inkml:definitions>
  <inkml:trace contextRef="#ctx0" brushRef="#br0">1 0 6278,'0'0'7228,"13"1"-5717,451 8 6244,-277-11-6680,17 1-645,1186 26-1042,542 61 1028,-370 29 636,-1436-100-1014,-37-5-470,-1 3-1,104 30 0,-164-33-3608,-9-2-2723</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4:37.160"/>
    </inkml:context>
    <inkml:brush xml:id="br0">
      <inkml:brushProperty name="width" value="0.025" units="cm"/>
      <inkml:brushProperty name="height" value="0.025" units="cm"/>
    </inkml:brush>
  </inkml:definitions>
  <inkml:trace contextRef="#ctx0" brushRef="#br0">85 139 6951,'0'0'1585,"-8"-2"903,4 2-2208,-1 0 62,0-1 1,0 1-1,0-1 1,0 0 0,0-1-1,0 1 1,0-1 0,1 0-1,-1 0 1,1 0 0,-1-1-1,1 1 1,-6-6 0,10 8-265,1-1 1,-1 1-1,1-1 1,-1 0-1,1 1 1,-1-1-1,1 1 1,-1 0-1,1-1 1,-1 1-1,1-1 1,0 1 0,-1 0-1,1-1 1,0 1-1,-1 0 1,1 0-1,0 0 1,0 0-1,-1-1 1,1 1-1,0 0 1,-1 0 0,1 0-1,0 0 1,0 1-1,-1-1 1,1 0-1,0 0 1,32-1-101,-31 1 149,269 12 54,5 0-149,714-62 1193,-613 22-1238,1189-18 1038,-1133 44-938,1703 23 50,1609 100-14,-1830-61-75,-1254-13 416,316 9 401,-958-55-895,-25 2-1026,-31 2-5001,5-5-6589</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4:50.968"/>
    </inkml:context>
    <inkml:brush xml:id="br0">
      <inkml:brushProperty name="width" value="0.025" units="cm"/>
      <inkml:brushProperty name="height" value="0.025" units="cm"/>
    </inkml:brush>
  </inkml:definitions>
  <inkml:trace contextRef="#ctx0" brushRef="#br0">2801 741 833,'10'-9'559,"12"-8"1226,-2 0-1,0-2 1,-1 0-1,20-28 1,-35 41-1491,0 0 1,0-1-1,0 0 0,-1 0 1,0 0-1,0 0 0,-1 0 1,0 0-1,0-1 1,-1 1-1,0-1 0,0 0 1,-1 1-1,0-1 0,0 0 1,0 1-1,-1-1 0,-1 1 1,-3-15-1,0 12-202,1 0 0,-1 0 0,-1 1-1,0 0 1,0 0 0,-1 0 0,0 1 0,0 0 0,-1 0-1,0 1 1,-1 0 0,-14-9 0,-7-4-77,-1 3 0,-52-23 0,-15 2 4,-193-49 0,-113 10 396,148 47 68,-456 6 1,617 26-428,-183 29 0,229-22 130,0 3 0,1 1 0,0 3 0,2 2-1,-65 34 1,95-44-83,1 1-1,1 0 1,-1 1-1,2 1 1,-1 0-1,2 1 0,-1 0 1,2 1-1,0 0 1,0 1-1,1 0 1,1 1-1,0 0 1,1 0-1,1 1 0,0 0 1,1 0-1,1 1 1,1 0-1,-5 31 1,5-2-52,1 0 0,3 1 0,1-1 0,3 0 0,2 0 0,1 0 0,3-1 0,27 80 0,-23-90-38,2 1-1,1-2 1,1 0-1,2-1 1,1-1 0,2-1-1,1-1 1,1-1-1,2-1 1,60 48 0,-35-40 16,2-2 0,1-2 0,2-3 0,0-2 0,2-3 0,1-3 1,1-2-1,92 16 0,-43-17 144,1-6 0,0-4-1,0-5 1,112-12 0,-136 1 24,-2-4 0,1-4 0,-2-4 0,0-3 0,-2-4 0,-1-3 0,-1-4 0,-2-3 0,-2-4 0,128-91 0,-174 109 0,-1-1 0,-2-2 0,0-1-1,-2-1 1,-1-1 0,-1-1-1,-2-1 1,27-51 0,-35 53-125,0 0 1,-3 0-1,0-1 1,-2 0-1,-1-1 1,-1 0-1,-2 0 1,-1 0-1,-2-1 1,-3-48-1,1 66-99,-1 1 0,0 0-1,-1 0 1,-1 0 0,0 0 0,-1 0 0,0 1-1,-1 0 1,0 0 0,-1 0 0,0 1-1,-1 0 1,0 0 0,-1 1 0,0 0 0,-1 1-1,0 0 1,0 0 0,-1 1 0,0 0-1,0 1 1,-1 1 0,0-1 0,0 2 0,-1 0-1,0 0 1,1 1 0,-1 1 0,-16-3-1,-21-1-1207,-1 1-1,-75 2 0,-27 10-4169,16 8-4300</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5:19.516"/>
    </inkml:context>
    <inkml:brush xml:id="br0">
      <inkml:brushProperty name="width" value="0.025" units="cm"/>
      <inkml:brushProperty name="height" value="0.025" units="cm"/>
    </inkml:brush>
  </inkml:definitions>
  <inkml:trace contextRef="#ctx0" brushRef="#br0">1 0 3171</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5:20.278"/>
    </inkml:context>
    <inkml:brush xml:id="br0">
      <inkml:brushProperty name="width" value="0.025" units="cm"/>
      <inkml:brushProperty name="height" value="0.025" units="cm"/>
    </inkml:brush>
  </inkml:definitions>
  <inkml:trace contextRef="#ctx0" brushRef="#br0">109 187 4516,'0'0'406,"-9"-2"-96,5 1-78,-40-12-520,10-8 4123,21 11-1532,9 6 1536,21 3-2592,434-4 3184,53 0-3828,-356 6-567,1586 24 1956,140-42-1501,-283-23-279,-1294 36-157,710-34 484,-1006 38-631,0 0 0,1 0 0,-1 0-1,0 0 1,0 0 0,1 0-1,-1-1 1,0 1 0,0 0-1,1-1 1,-1 1 0,0-1 0,0 1-1,0-1 1,0 0 0,0 1-1,2-2 1,-3 1-195,0 0 0,0 0 0,-1 0 0,1 0-1,0 0 1,0 0 0,-1 0 0,1 0 0,0 0 0,-1 0 0,1 0 0,-1 0 0,1 1-1,-1-1 1,1 0 0,-1 0 0,0 0 0,0 1 0,1-1 0,-1 0 0,0 1 0,0-1-1,-1 0 1,-25-22-10699</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32.647"/>
    </inkml:context>
    <inkml:brush xml:id="br0">
      <inkml:brushProperty name="width" value="0.025" units="cm"/>
      <inkml:brushProperty name="height" value="0.025" units="cm"/>
    </inkml:brush>
  </inkml:definitions>
  <inkml:trace contextRef="#ctx0" brushRef="#br0">5863 334 11787,'-4'-8'2515,"-1"0"-2414,1 0 0,-2 1 1,1-1-1,-1 1 1,0 1-1,0-1 1,-1 1-1,0 0 0,0 1 1,0-1-1,-1 1 1,0 1-1,0 0 1,0 0-1,-16-5 0,-37-10-613,-1 3 0,-96-12 0,-132 0 289,232 24 311,-896-81 211,1 40 982,-3 63-1400,671-9 111,174-6 111,-375 17-257,336-8 670,-178 39 1,275-38-408,1 1 1,1 3-1,0 3 0,2 1 1,0 3-1,1 1 1,2 3-1,-70 55 0,80-54-211,2 1 0,2 2 0,1 2 0,1 1 0,2 1 0,1 1-1,2 1 1,2 2 0,1 0 0,-24 67 0,37-81 77,2 0 1,1 0-1,1 1 0,1-1 0,1 1 1,1 0-1,5 54 0,1-45 27,2-1 0,1 0 0,2 0 0,1 0 0,23 49 0,-9-35-2,1-2 0,3 0 0,2-2 0,1-1 0,3-2 0,1-1-1,2-2 1,47 39 0,-27-35 8,1-2 0,2-3 1,1-2-1,2-3 0,1-3 0,2-2 0,0-4 0,73 17 0,30-3 36,1-6-1,200 10 0,755-16 55,-928-27-127,1024-47-1150,-820 8 1029,404-95 1,-147-44 1043,-548 140-342,-2-5 0,-2-5-1,178-111 1,-249 137-304,-1-1 0,-2-2 0,-1-1 0,0-2 0,-3-1 0,0-1 0,32-48 0,-50 64-125,-1-1-1,0 0 0,-1-1 1,-1 0-1,0-1 0,-1 1 0,-1-1 1,-1 0-1,-1 0 0,0-1 1,-1 1-1,-1-1 0,-1 1 1,-1-1-1,0 1 0,-1 0 1,-1-1-1,-10-31 0,5 28-87,-2 1 0,0 0-1,-1 1 1,0 0 0,-2 1-1,-1 0 1,0 1 0,-1 1-1,-1 0 1,0 1-1,-26-19 1,1 4-64,-2 3 1,0 1-1,-2 2 0,-55-22 1,7 12-409,-1 4 1,-1 3-1,-2 5 1,-195-20 0,-405 19-6378,357 24-238</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38.333"/>
    </inkml:context>
    <inkml:brush xml:id="br0">
      <inkml:brushProperty name="width" value="0.025" units="cm"/>
      <inkml:brushProperty name="height" value="0.025" units="cm"/>
    </inkml:brush>
  </inkml:definitions>
  <inkml:trace contextRef="#ctx0" brushRef="#br0">1 519 20147,'0'0'4084,"13"-5"-3209,1313-433 1368,-1283 426-2272,-28 9-223,0 0 0,-1-1 0,0-1-1,0-1 1,0 0 0,21-12 0,-32 11-1045,-15 3-946,-28 0-2033,-19 1-2413</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38.707"/>
    </inkml:context>
    <inkml:brush xml:id="br0">
      <inkml:brushProperty name="width" value="0.025" units="cm"/>
      <inkml:brushProperty name="height" value="0.025" units="cm"/>
    </inkml:brush>
  </inkml:definitions>
  <inkml:trace contextRef="#ctx0" brushRef="#br0">496 0 11082,'-171'73'8317,"138"-56"-7570,0 2 0,2 1 0,-32 26 1,49-35-669,0 1 0,1 0 0,1 0 0,0 1 0,1 1 0,0 0 0,1 1 0,0 0 0,2 0 0,-1 1 0,2 0 0,0 0 0,1 1 0,1 0 0,1 0 0,0 1 0,1-1 0,-1 34 0,4-47-56,0 0 0,0 0 0,1-1-1,0 1 1,0 0 0,0-1 0,0 1-1,0-1 1,1 1 0,0-1 0,-1 1 0,1-1-1,1 0 1,-1 0 0,0 0 0,1 0-1,-1-1 1,1 1 0,0 0 0,0-1 0,0 0-1,0 0 1,0 0 0,1 0 0,-1 0-1,0-1 1,1 0 0,0 1 0,-1-1-1,1 0 1,0-1 0,6 1 0,13 2 316,1-1 0,0-1-1,0-1 1,25-3 0,-32 2-57,315-48 1245,-146 16-1340,-21 11-220,83-14-1986,-84 2-6280,-51 4-7567</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09.752"/>
    </inkml:context>
    <inkml:brush xml:id="br0">
      <inkml:brushProperty name="width" value="0.025" units="cm"/>
      <inkml:brushProperty name="height" value="0.025" units="cm"/>
    </inkml:brush>
  </inkml:definitions>
  <inkml:trace contextRef="#ctx0" brushRef="#br0">0 17 12236,'0'0'15855,"84"-9"-14830,-40 5-449,3 0-480,3 4-352,-4 0-2082,-7 7-1602,-7 4-3395</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39.521"/>
    </inkml:context>
    <inkml:brush xml:id="br0">
      <inkml:brushProperty name="width" value="0.025" units="cm"/>
      <inkml:brushProperty name="height" value="0.025" units="cm"/>
    </inkml:brush>
  </inkml:definitions>
  <inkml:trace contextRef="#ctx0" brushRef="#br0">0 1 16848,'0'0'11942,"4"11"-11040,4 21-577,-2 0 0,-2 0 0,-1 1 0,-1-1 0,-2 1 0,-3 35 0,0-11-291,7 68 1,-3-120-39,0 1 1,0-1 0,1 0 0,-1 0-1,1 1 1,4 6 0,-6-11-1,1-1 1,-1 1 0,0 0-1,0-1 1,1 1-1,-1-1 1,1 0-1,-1 1 1,0-1-1,1 1 1,-1-1-1,1 1 1,-1-1-1,1 0 1,-1 0-1,1 1 1,-1-1-1,1 0 1,-1 0-1,1 1 1,0-1-1,-1 0 1,1 0-1,1 0 1,-1 0-1,0-1 1,-1 1-1,1-1 1,0 0-1,0 1 0,0-1 1,0 0-1,0 0 1,-1 0-1,1 0 0,0 1 1,-1-1-1,1 0 1,-1 0-1,1 0 1,-1 0-1,1 0 0,-1-1 1,1 0-1,7-25-74,-1-1 0,-1 0 0,-2 0-1,0 0 1,-2-1 0,-3-56 0,0 42-47,1 43 124,-3-65-80,2 61 88,1 1-1,-1-1 0,1 1 1,-1 0-1,0-1 1,-1 1-1,1 0 0,0-1 1,-1 1-1,0 0 1,0 0-1,0 0 1,0 1-1,0-1 0,-4-3 1,5 6-6,1-1 0,0 1 0,-1 0 0,1 0 1,0 0-1,-1 0 0,1 0 0,0 0 0,-1 0 0,1 1 0,0-1 1,-1 0-1,1 0 0,0 0 0,-1 0 0,1 0 0,0 0 0,-1 1 0,1-1 1,0 0-1,-1 0 0,1 0 0,0 1 0,0-1 0,-1 0 0,1 1 1,0-1-1,0 0 0,0 0 0,-1 1 0,1-1 0,0 0 0,0 1 1,0-1-1,0 0 0,0 1 0,0-1 0,0 0 0,-1 1 0,1-1 1,0 1-1,0-1 0,0 0 0,1 1 0,-1-1 0,0 0 0,0 1 1,0-1-1,0 0 0,0 1 0,0-1 0,0 0 0,1 1 0,0 24-35,0-22-25,1 1 0,-1-1 1,0 1-1,1-1 0,0 0 1,0 0-1,0 0 1,0 0-1,1 0 0,-1 0 1,1 0-1,-1-1 0,1 1 1,0-1-1,0 0 1,0 0-1,0 0 0,1 0 1,-1 0-1,0-1 1,1 0-1,-1 0 0,1 0 1,-1 0-1,7 1 0,5 0-2032,1 0 0,-1 0 0,1-2 0,28-2 0,4-5-6589</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39.893"/>
    </inkml:context>
    <inkml:brush xml:id="br0">
      <inkml:brushProperty name="width" value="0.025" units="cm"/>
      <inkml:brushProperty name="height" value="0.025" units="cm"/>
    </inkml:brush>
  </inkml:definitions>
  <inkml:trace contextRef="#ctx0" brushRef="#br0">169 0 19859,'0'0'2162,"-12"6"155,2-2-1996,0 1 1,0 0 0,1 1-1,0 0 1,0 0 0,0 1-1,1 0 1,0 1-1,0 0 1,0 0 0,-7 12-1,8-9-181,1 1 0,0-1 0,1 1 0,0 0 0,-4 18-1,8-28-136,0 0 0,0 1-1,1-1 1,-1 0 0,1 1-1,-1-1 1,1 1 0,0-1-1,0 1 1,0-1 0,0 0-1,1 1 1,-1-1-1,1 1 1,-1-1 0,1 0-1,0 0 1,0 1 0,0-1-1,0 0 1,0 0 0,0 0-1,1 0 1,-1 0 0,1 0-1,-1 0 1,1 0-1,0-1 1,0 1 0,0-1-1,0 1 1,0-1 0,0 0-1,0 0 1,3 2 0,2-2 76,0 1 0,-1-1 0,1 0 0,0-1 0,0 1 0,0-2 0,-1 1 0,1-1 0,0 1 0,0-2 0,-1 1 0,1-1 0,-1 0 0,1-1 0,-1 1 0,0-1 0,0 0 0,0-1 0,0 0 0,0 1 0,-1-2 0,0 1 0,0-1 0,0 0 0,0 0 0,-1 0 0,0 0 0,0-1 0,0 0 0,-1 0 1,0 0-1,0 0 0,-1 0 0,1-1 0,-1 1 0,-1-1 0,1 0 0,-1 1 0,0-1 0,-1 0 0,1 0 0,-1 0 0,-1 0 0,1 1 0,-4-12 0,3 15-79,-1 0 0,0 0 0,0 0 0,-1 0 0,1 1 0,-1-1 0,1 1 0,-1-1 0,0 1 0,0 0 0,0 0 0,0 0 0,0 1 0,0-1 0,0 1 0,-1-1 0,1 1 0,0 0 0,-1 1 0,1-1 0,-1 0 0,-4 1 0,5-1 0,1 1 0,0-1 0,-1 1 0,1-1 0,-1 1 0,1 0 0,-1 0 0,1 0 0,-1 1 0,1-1 0,-1 0 0,1 1 0,-1 0 0,1-1 0,0 1 0,0 0 0,-1 0 0,1 1 0,0-1 0,0 0 0,0 1 0,0-1 0,0 1 0,0-1 0,0 1 0,1 0 0,-1 0 0,1 0 0,-1 0 0,1 0 0,-2 4 0,3-5-24,0-1-1,0 1 1,0 0 0,0-1 0,0 1-1,0 0 1,0-1 0,0 1-1,0 0 1,0-1 0,0 1 0,0 0-1,1-1 1,-1 1 0,0 0 0,1-1-1,-1 1 1,0-1 0,1 1-1,-1 0 1,1-1 0,-1 1 0,1-1-1,-1 0 1,1 1 0,-1-1-1,1 1 1,-1-1 0,2 1 0,25 6-2000,28-10-4940,-20-9-3211</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40.488"/>
    </inkml:context>
    <inkml:brush xml:id="br0">
      <inkml:brushProperty name="width" value="0.025" units="cm"/>
      <inkml:brushProperty name="height" value="0.025" units="cm"/>
    </inkml:brush>
  </inkml:definitions>
  <inkml:trace contextRef="#ctx0" brushRef="#br0">6 20 6342,'0'0'16004,"0"13"-14151,-2 8-1348,0-5-77,1 0 0,1-1 0,0 1 0,1 0 1,0 0-1,7 24 0,-7-38-422,0 1-1,0-1 1,1 0 0,-1 0-1,1 0 1,0-1 0,-1 1 0,1 0-1,0-1 1,0 1 0,0-1-1,0 1 1,0-1 0,0 0 0,1 0-1,-1 0 1,0 0 0,1-1-1,-1 1 1,0 0 0,1-1 0,-1 0-1,1 0 1,-1 1 0,1-1-1,-1-1 1,1 1 0,-1 0 0,3-1-1,2 0 114,0-1-1,0 1 1,0-1 0,0 0-1,-1-1 1,1 0-1,-1 0 1,12-8-1,-6 2 156,0 0-1,-1-1 1,-1-1-1,0 0 0,0-1 1,-1 1-1,0-2 1,-1 1-1,-1-1 0,0-1 1,0 1-1,-1-1 1,6-24-1,-14 166-273,-1-96 0,1-19 0,1 1 0,0-1 0,0 1 0,2 0 0,0-1 0,0 1 0,6 21 0,-7-33-21,1 0 0,0-1 0,0 1 0,0 0 0,0-1-1,0 1 1,0 0 0,0-1 0,1 0 0,-1 1 0,0-1 0,1 0 0,-1 1 0,1-1 0,-1 0 0,1 0-1,0 0 1,-1-1 0,1 1 0,0 0 0,0-1 0,0 1 0,0-1 0,-1 1 0,1-1 0,0 0-1,0 0 1,0 0 0,0 0 0,0 0 0,0 0 0,0-1 0,0 1 0,-1 0 0,1-1 0,0 0 0,0 1-1,0-1 1,-1 0 0,4-2 0,2-1-259,1 0 0,-1-1-1,0 0 1,0 0 0,0 0 0,-1-1-1,11-12 1,-4-1-2622,-1 0 0,0-1 0,-2 0 0,11-26 0,-3 0-6611</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40.876"/>
    </inkml:context>
    <inkml:brush xml:id="br0">
      <inkml:brushProperty name="width" value="0.025" units="cm"/>
      <inkml:brushProperty name="height" value="0.025" units="cm"/>
    </inkml:brush>
  </inkml:definitions>
  <inkml:trace contextRef="#ctx0" brushRef="#br0">169 0 14990,'0'0'7079,"-3"9"-5878,0-2-888,0 1 0,0-1 1,1 1-1,1-1 0,-1 1 0,1 0 0,0-1 1,1 16-1,3 47 471,-12 135 0,4-163-541,-2 0-1,-1-1 1,-3 0-1,-22 59 1,10-64 59,23-35-294,0 0 0,-1-1 1,1 1-1,-1 0 0,0-1 1,1 1-1,-1 0 0,1-1 0,-1 1 1,0-1-1,1 1 0,-1-1 0,0 0 1,0 1-1,1-1 0,-1 0 1,0 1-1,0-1 0,1 0 0,-1 0 1,0 0-1,0 0 0,0 0 0,0 0 1,1 0-1,-1 0 0,0 0 0,0 0 1,0 0-1,1 0 0,-1-1 1,0 1-1,0 0 0,0 0 0,1-1 1,-1 1-1,0-1 0,1 1 0,-1-1 1,0 1-1,1-1 0,-1 1 0,1-1 1,-1 0-1,0 1 0,1-1 1,0 0-1,-1 1 0,0-2 0,-3-6-11,1-1-1,-1 1 1,2-1-1,-1 0 1,1 0-1,0 0 1,1-1-1,0 1 1,1-11-1,-1-2-317,2 0 0,6-42 0,-3 50-35,1-1 0,0 1 0,1 0 0,0 1 1,1-1-1,16-23 0,31-35-5226,-53 70 5381,37-46-5891</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41.218"/>
    </inkml:context>
    <inkml:brush xml:id="br0">
      <inkml:brushProperty name="width" value="0.025" units="cm"/>
      <inkml:brushProperty name="height" value="0.025" units="cm"/>
    </inkml:brush>
  </inkml:definitions>
  <inkml:trace contextRef="#ctx0" brushRef="#br0">119 1 11050,'0'0'10058,"-10"8"-7869,0 2-1827,0 0 0,0 1 0,1-1 1,0 2-1,1 0 0,0 0 0,1 0 1,1 1-1,0 0 0,0 0 0,1 0 1,1 1-1,-3 14 0,6-23-340,0 0 1,0 0-1,1 0 0,-1 0 0,1 0 0,0 1 0,1-1 1,0 5-1,-1-9-12,1 1 0,0-1 0,0 0 0,0 1 0,-1-1 0,1 0 0,0 0 0,0 0 0,1 0 1,-1 0-1,0 0 0,0 0 0,0 0 0,1 0 0,-1-1 0,0 1 0,1-1 0,-1 1 0,1-1 0,-1 1 0,0-1 0,1 1 1,-1-1-1,1 0 0,-1 0 0,1 0 0,-1 0 0,1 0 0,2-1 0,2 1 78,1-1-1,-1-1 1,0 1-1,1-1 1,-1 0 0,0 0-1,0 0 1,0-1-1,-1 0 1,10-7 0,-8 6-58,0 0 0,0 0 0,0 1 0,1 0 0,-1 0 0,11-2 0,-18 5-24,1 0-1,0 0 0,-1 0 1,1 0-1,0 0 0,-1 0 1,1 0-1,-1 0 0,1 0 1,0 0-1,-1 1 0,1-1 1,-1 0-1,1 1 0,0-1 1,-1 0-1,1 1 0,-1-1 1,1 1-1,-1-1 0,1 0 1,-1 1-1,0-1 0,1 1 1,-1 0-1,0-1 0,1 1 1,-1-1-1,0 1 0,1-1 1,-1 1-1,0 0 0,0-1 1,0 1-1,0 0 0,0-1 1,0 1-1,0 0 0,0 0 1,0 34 172,0-25 7,-15 138 797,15-147-980,-1-1-1,1 0 1,0 1-1,0-1 0,0 0 1,0 1-1,0-1 1,0 0-1,0 1 1,0-1-1,0 1 1,0-1-1,0 0 0,0 1 1,0-1-1,1 0 1,-1 1-1,0-1 1,0 0-1,0 1 1,0-1-1,1 0 0,-1 1 1,0-1-1,0 0 1,0 0-1,1 1 1,-1-1-1,0 0 0,1 0 1,-1 0-1,0 1 1,1-1-1,-1 0 1,0 0-1,1 0 1,-1 0-1,0 1 0,1-1 1,-1 0-1,0 0 1,1 0-1,16-11-15,12-23-546,-12 2-2115,-2 0 0,-1-2 0,-2 0 1,-1 0-1,11-63 0,-16 74 531,5-24-4764</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41.718"/>
    </inkml:context>
    <inkml:brush xml:id="br0">
      <inkml:brushProperty name="width" value="0.025" units="cm"/>
      <inkml:brushProperty name="height" value="0.025" units="cm"/>
    </inkml:brush>
  </inkml:definitions>
  <inkml:trace contextRef="#ctx0" brushRef="#br0">27 1 9737,'0'0'5840,"-3"9"-4211,-4 20-818,1 0 0,1 1 1,-1 43-1,6-62-992,1-1 0,0 1-1,0-1 1,1 1 0,0-1-1,1 0 1,4 11-1,-7-19 121,1 0-1,0-1 1,0 1-1,1 0 0,-1 0 1,0 0-1,0-1 1,1 1-1,-1-1 0,1 1 1,0-1-1,-1 1 1,1-1-1,0 0 0,0 0 1,0 0-1,2 1 0,-2-2 72,1 1 0,-1-1 0,1 0 0,-1 0 0,1 0 0,-1 0 0,1-1 0,-1 1 0,1-1 0,-1 1 0,0-1 0,1 0 0,-1 0 0,0 0 0,1 0 0,-1-1 0,0 1 0,3-3 0,6-5 94,1 0 0,-2-1 0,0-1 0,0 0 1,16-23-1,-49 73 3247,18-29-3176,1 1 0,0-1 0,1 1 0,0-1 1,1 1-1,0 0 0,0 0 0,1 19 0,1-29-156,0 1 0,1 0 1,-1-1-1,1 1 0,-1-1 0,1 1 1,0 0-1,-1-1 0,1 0 0,0 1 0,0-1 1,0 1-1,0-1 0,0 0 0,1 0 1,-1 0-1,0 0 0,3 2 0,31 17 210,-14-9-22,-12-5-159,0 0 1,-1 1-1,1 0 1,-1 1 0,-1 0-1,1 0 1,-1 1-1,-1 0 1,0 0-1,0 0 1,0 1 0,-1 0-1,-1 0 1,0 0-1,0 1 1,-1-1-1,0 1 1,-1 0-1,-1 0 1,1 0 0,-2 0-1,1 0 1,-1 0-1,-1 0 1,0 0-1,-1 0 1,0 0 0,-1 0-1,0-1 1,-5 13-1,2-9 738,-14 30 1291,19-42-1926,0 1 0,-1-1 0,1 0-1,-1 0 1,1 0 0,-1 0 0,0 0-1,0-1 1,0 1 0,0 0 0,0-1 0,0 1-1,0-1 1,-4 2 0,5-3-116,1 0 0,-1 0-1,0 0 1,1 0 0,-1 0 0,0 0 0,1 0-1,-1 0 1,0-1 0,1 1 0,-1 0-1,0 0 1,1 0 0,-1-1 0,0 1 0,1 0-1,-1-1 1,1 1 0,-1-1 0,1 1-1,-1 0 1,1-1 0,-1 1 0,1-1 0,-1 0-1,1 1 1,0-1 0,-1 1 0,1-1 0,0 0-1,-1 1 1,1-1 0,0-1 0,-8-26 243,7 23-217,-5-26-31,0 0 0,3 0 1,1-1-1,1 1 1,1-1-1,6-40 1,-3 58-245,0 1 0,0-1 0,2 0 0,-1 1 0,2 0 0,0 0 0,8-13 0,-9 18-324,1 0 0,1 0-1,-1 0 1,1 1-1,0 0 1,1 0-1,-1 1 1,1 0-1,1 1 1,-1-1-1,10-3 1,22-9-5190</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42.311"/>
    </inkml:context>
    <inkml:brush xml:id="br0">
      <inkml:brushProperty name="width" value="0.025" units="cm"/>
      <inkml:brushProperty name="height" value="0.025" units="cm"/>
    </inkml:brush>
  </inkml:definitions>
  <inkml:trace contextRef="#ctx0" brushRef="#br0">214 0 10154,'0'0'12529,"-8"2"-9812,3-1-2490,0 1 1,0 0-1,0 1 1,0-1-1,0 1 0,1 0 1,0 0-1,-1 0 0,1 0 1,0 1-1,-6 7 1,1 0-54,1 0 1,0 0-1,0 1 0,-7 18 1,6-11-147,1 0 0,1 0-1,1 1 1,1 0 0,1 0 0,-4 34 0,8-52-37,0 1 1,-1-1-1,1 1 0,0 0 1,1-1-1,-1 1 1,0-1-1,1 1 1,-1-1-1,1 0 0,0 1 1,0-1-1,0 1 1,0-1-1,0 0 1,1 0-1,-1 0 0,1 0 1,-1 0-1,3 3 1,-1-4-10,1 1 1,-1 0 0,1-1-1,-1 1 1,1-1 0,-1 0-1,1 0 1,0-1-1,0 1 1,-1-1 0,1 0-1,7 0 1,69-9 94,-65 6-92,-1 1 1,1 0-1,0 1 0,-1 0 0,1 2 0,19 2 0,-33-3 14,1 0 0,-1 1 0,1-1-1,-1 1 1,0-1 0,0 1 0,1 0 0,-1-1-1,0 1 1,0 0 0,0 0 0,0 0 0,0 0-1,0 0 1,0 0 0,0 0 0,0 0 0,0 1-1,-1-1 1,1 0 0,0 0 0,-1 1 0,1-1-1,-1 0 1,1 1 0,-1-1 0,0 1 0,0-1-1,0 0 1,1 1 0,-1-1 0,-1 1 0,1-1-1,0 1 1,0-1 0,0 0 0,-1 1 0,0 1-1,0 2 70,0 0-1,-1-1 0,0 1 0,0 0 0,0-1 0,0 1 0,-1-1 1,0 1-1,-5 5 0,-3 1-42,0-1 0,0-1 0,0 0 0,-1 0 0,-1-2 0,1 1 0,-1-1 0,-1-1 0,1-1 0,-1 0 0,0 0 0,0-1 0,-1-1 0,1-1 0,-23 2 0,34-4-312,0 1 0,0-2-1,0 1 1,0 0 0,0 0-1,0-1 1,0 0 0,0 0-1,0 1 1,0-2 0,0 1 0,0 0-1,1-1 1,-1 1 0,0-1-1,1 0 1,-1 0 0,1 0-1,0 0 1,0 0 0,-4-5 0,-21-31-6781</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42.653"/>
    </inkml:context>
    <inkml:brush xml:id="br0">
      <inkml:brushProperty name="width" value="0.025" units="cm"/>
      <inkml:brushProperty name="height" value="0.025" units="cm"/>
    </inkml:brush>
  </inkml:definitions>
  <inkml:trace contextRef="#ctx0" brushRef="#br0">0 18 17809,'0'0'2498,"70"-14"833,-31 10-128,4 4-1665,-3 0-1058,2 0-384,-2 5-896,-6 3-3044,-1 0-3811</inkml:trace>
  <inkml:trace contextRef="#ctx0" brushRef="#br0" timeOffset="1">587 279 23799,'0'0'4804,"73"-6"-3907,-28-9-769,1-2-1697,-3-3-3012,-6 0-6597</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43.179"/>
    </inkml:context>
    <inkml:brush xml:id="br0">
      <inkml:brushProperty name="width" value="0.025" units="cm"/>
      <inkml:brushProperty name="height" value="0.025" units="cm"/>
    </inkml:brush>
  </inkml:definitions>
  <inkml:trace contextRef="#ctx0" brushRef="#br0">1 424 13805,'0'0'7015,"10"-12"-5243,145-177 3884,-127 150-4661,-1-1 0,-2 0 0,27-64 0,-70 193-456,2-38-545,2-8-91,2 0 0,1 1 0,3 0 0,-5 60 0,13-102-11,0 0 0,0-1 1,0 1-1,0 0 0,0-1 1,0 1-1,0 0 0,0-1 1,1 1-1,-1 0 0,1-1 1,-1 1-1,1 0 0,0-1 0,0 1 1,-1-1-1,1 0 0,0 1 1,0-1-1,0 0 0,1 1 1,-1-1-1,0 0 0,0 0 1,1 0-1,1 1 0,-1-1-130,0-1 0,1 0 0,-1 0 1,0 1-1,1-1 0,-1-1 0,0 1 0,1 0 0,-1-1 0,0 1 0,1-1 0,-1 0 0,0 1 0,0-1 1,0 0-1,1 0 0,-1-1 0,0 1 0,1-2 0,30-26-4225,1-10-2135</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43.518"/>
    </inkml:context>
    <inkml:brush xml:id="br0">
      <inkml:brushProperty name="width" value="0.025" units="cm"/>
      <inkml:brushProperty name="height" value="0.025" units="cm"/>
    </inkml:brush>
  </inkml:definitions>
  <inkml:trace contextRef="#ctx0" brushRef="#br0">114 20 17104,'0'0'2210,"-7"12"257,-58 131 839,56-122-2911,2 1 0,0 1-1,1-1 1,1 1 0,-2 35-1,7-56-342,-1-1 0,1 1 0,0 0-1,0 0 1,0 0 0,1-1-1,-1 1 1,0 0 0,1 0 0,-1 0-1,1-1 1,-1 1 0,1 0 0,0-1-1,0 1 1,0-1 0,0 1 0,0-1-1,0 1 1,0-1 0,0 0-1,1 1 1,-1-1 0,1 0 0,2 2-1,-2-3 81,1 1 0,-1 0 0,1-1 0,0 0 0,-1 1 0,1-1 0,0 0 0,-1-1 0,1 1 0,-1 0 0,1-1 0,0 1 0,-1-1 0,1 0 0,-1 0 0,1 0 0,3-2 0,4-3-34,-1 0 1,0-1-1,0 0 0,-1-1 1,1 1-1,-2-1 0,1-1 1,-1 0-1,-1 0 0,1 0 1,5-12-1,-5 7-47,0 0 1,0-1-1,-1 0 0,-1 0 1,0 0-1,-2-1 1,4-19-1,-6 21-51,0 0 0,-1 0 0,-1 1 0,-3-23 0,3 33 0,1 0 0,-1 1 0,0-1 0,0 0 0,0 1 0,0-1 0,0 1 0,-1-1 0,1 1 0,-1 0 0,0-1 0,0 1 0,-2-2 0,3 3 0,-1 0 0,1 0 0,-1 1 0,1-1 0,-1 0 0,0 1 0,1-1 0,-1 1 0,0-1 0,0 1 0,1 0 0,-1 0 0,0 0 0,0 0 0,1 0 0,-1 0 0,0 0 0,0 1 0,1-1 0,-1 1 0,0-1 0,1 1 0,-3 0 0,1 1-335,0 0 0,0 0 0,0 0 0,1 0 0,-1 0 0,0 1 0,1 0 0,-1-1 0,1 1 0,0 0 0,0 0 0,0 0 0,1 0 0,-1 0 0,-2 7 0,1-2-1467,0 1 0,0 0 0,1 0-1,-2 19 1,4-11-6633</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10.155"/>
    </inkml:context>
    <inkml:brush xml:id="br0">
      <inkml:brushProperty name="width" value="0.025" units="cm"/>
      <inkml:brushProperty name="height" value="0.025" units="cm"/>
    </inkml:brush>
  </inkml:definitions>
  <inkml:trace contextRef="#ctx0" brushRef="#br0">271 55 16464,'0'0'10490,"2"-9"-8227,-1 6-2181,-1 1 36,1 0-1,-1-1 1,1 1-1,-1 0 1,0-1-1,0 1 1,0 0-1,0-1 1,0 1-1,-1-1 1,0-2-1,0 4-70,0 0 1,1 1-1,-1-1 0,0 0 1,0 0-1,0 0 0,-1 0 0,1 1 1,0-1-1,0 1 0,0-1 0,0 1 1,-1-1-1,1 1 0,0-1 0,0 1 1,-1 0-1,1 0 0,0 0 1,-1 0-1,1 0 0,0 0 0,0 0 1,-1 0-1,1 0 0,0 1 0,-1-1 1,1 0-1,0 1 0,-2 0 0,-6 2-12,0 0-1,0 1 0,1 0 0,-1 1 1,1-1-1,0 1 0,0 1 0,0 0 0,1 0 1,-10 10-1,-1 3-10,1 1 0,-24 36 0,33-46-13,1 1 0,1 1 0,-1-1 0,2 1 0,0 0 0,0 0 0,1 1 1,1-1-1,0 1 0,0 0 0,1 0 0,0 15 0,3-26-51,-1 1 0,0-1 0,1 1-1,0-1 1,-1 1 0,1-1 0,0 0 0,0 0 0,0 1-1,0-1 1,1 0 0,-1 0 0,1 0 0,-1 0 0,1 0 0,0-1-1,0 1 1,-1 0 0,1-1 0,0 1 0,1-1 0,-1 0-1,0 0 1,0 0 0,0 0 0,1 0 0,-1 0 0,1 0 0,-1-1-1,0 1 1,1-1 0,-1 0 0,1 0 0,3 0 0,4 0-355,0 0 0,0 0 0,0-1 0,0-1 0,0 0 0,-1 0 1,16-6-1,-9 0-1907,0 0 0,-1-1 0,0 0 0,22-19 0,9-12-9234</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43.879"/>
    </inkml:context>
    <inkml:brush xml:id="br0">
      <inkml:brushProperty name="width" value="0.025" units="cm"/>
      <inkml:brushProperty name="height" value="0.025" units="cm"/>
    </inkml:brush>
  </inkml:definitions>
  <inkml:trace contextRef="#ctx0" brushRef="#br0">326 1 16656,'0'0'12812,"-51"48"-11723,20-13-609,-8 7 1,-4 6-289,3-1-128,2-6-32,5-4 0,10-8-32,8-10-416,8-6-449,4-10-384,0-28-13806</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44.221"/>
    </inkml:context>
    <inkml:brush xml:id="br0">
      <inkml:brushProperty name="width" value="0.025" units="cm"/>
      <inkml:brushProperty name="height" value="0.025" units="cm"/>
    </inkml:brush>
  </inkml:definitions>
  <inkml:trace contextRef="#ctx0" brushRef="#br0">163 56 20916,'-11'1'1628,"5"-1"-1439,-1 1 0,0 0 0,0 0 0,1 1 1,-1 0-1,1 0 0,-1 0 0,1 1 0,0 0 0,0 0 0,0 1 0,1-1 0,-1 1 0,1 1 1,0-1-1,0 1 0,0 0 0,0 0 0,1 0 0,0 1 0,0-1 0,1 1 0,-1 0 0,1 0 1,-3 11-1,4-14-164,1 1 1,0 0 0,0 0 0,0 0-1,1 0 1,-1 0 0,1 0 0,0 0-1,0 0 1,0 0 0,2 6 0,-1-8 15,-1-1 0,1 0 0,0 1-1,0-1 1,0 0 0,0 0 0,0 1 0,0-1 0,1 0 0,-1 0 0,0 0 0,1 0 0,-1 0 0,0-1 0,1 1 0,-1 0 0,1-1 0,-1 1 0,1-1 0,-1 1 0,1-1 0,0 0-1,-1 0 1,1 0 0,-1 1 0,1-2 0,0 1 0,-1 0 0,4-1 0,2 0 169,1-1 0,-1 0 0,0 0 0,1-1 0,-1 0 0,-1 0 0,1-1 0,0 1 0,-1-1 0,0-1 0,0 0 0,0 1 0,6-9 0,-2 5-110,-1-2-1,-1 0 1,0 0-1,0 0 1,-1-1 0,-1 0-1,7-14 1,-11 21-95,-1 0-1,1-1 1,-1 1-1,0-1 1,0 1-1,0-1 1,-1 1-1,1-1 1,-1 1-1,0-1 1,-1-4 0,0 7-37,1 0 1,-1 1 0,1-1 0,-1 1-1,0 0 1,1-1 0,-1 1 0,0-1-1,0 1 1,0 0 0,0 0-1,-1 0 1,1-1 0,0 1 0,0 0-1,-1 1 1,1-1 0,0 0 0,-1 0-1,1 0 1,-1 1 0,1-1 0,-1 1-1,1-1 1,-1 1 0,0 0 0,1 0-1,-1-1 1,1 1 0,-1 0 0,0 0-1,-2 1 1,-2 0-69,1 0 0,0 0 0,-1 1 1,1-1-1,0 1 0,0 1 0,0-1 0,0 1 0,0-1 0,1 2 1,-1-1-1,1 0 0,-1 1 0,1 0 0,1 0 0,-1 0 0,-5 8 0,-3 4-299,0 1 0,1 1-1,-12 28 1,16-31-423,1 1 1,1 0-1,0 0 1,-5 32 0,9-36-1038,0 0 1,1 0-1,0 0 1,3 17-1,7 7-8171</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44.550"/>
    </inkml:context>
    <inkml:brush xml:id="br0">
      <inkml:brushProperty name="width" value="0.025" units="cm"/>
      <inkml:brushProperty name="height" value="0.025" units="cm"/>
    </inkml:brush>
  </inkml:definitions>
  <inkml:trace contextRef="#ctx0" brushRef="#br0">73 86 15567,'0'0'12887,"-6"8"-11798,0 0-816,4-6-197,-1 0-1,1 0 1,0 1 0,1-1-1,-1 1 1,0-1-1,1 1 1,-1 0 0,1 0-1,0 0 1,0-1-1,0 1 1,0 0 0,1 1-1,-1-1 1,0 5-1,3-7 6,-1 0-1,1-1 0,0 0 1,-1 1-1,1-1 1,-1 0-1,1 0 0,0 0 1,-1 0-1,1 0 0,-1 0 1,1 0-1,-1 0 0,1-1 1,0 1-1,-1-1 0,1 1 1,1-2-1,8-3-51,-1-1 0,0 0 0,0-1 0,-1 0 0,13-12 0,-18 16-31,0-1-1,-1 1 1,1-1 0,-1 0 0,0 0 0,0 0 0,0 0-1,-1-1 1,1 1 0,-1-1 0,0 0 0,-1 1 0,1-1-1,-1 0 1,1-6 0,-2 10 2,0 0 0,0 0 0,0 0 0,0 0 0,0 0 0,0 0 0,-1 0 0,1 0 0,-1 0 0,1 0 0,0 0 0,-1 0 0,1 0 0,-1 0 0,0 1 0,1-1 0,-1 0 0,0 0 0,1 1 0,-1-1 0,0 0 0,0 1 0,0-1 0,0 1 0,0-1 0,1 1 0,-3-1 0,-34-3 0,30 4 0,-1 1 0,1 0 0,0 1 0,-1 0 0,1 0 0,0 0 0,-11 6 0,13-4-373,0 0 0,0 0 0,0 0 0,1 1 0,0 0-1,0 0 1,0 0 0,-5 9 0,7-10-350,-1 1 0,1-1 0,0 1 1,1 0-1,-1 0 0,1 0 0,0 0 0,0 0 0,0 0 0,1 0 0,0 5 0,2 3-12388</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45.389"/>
    </inkml:context>
    <inkml:brush xml:id="br0">
      <inkml:brushProperty name="width" value="0.025" units="cm"/>
      <inkml:brushProperty name="height" value="0.025" units="cm"/>
    </inkml:brush>
  </inkml:definitions>
  <inkml:trace contextRef="#ctx0" brushRef="#br0">332 0 11179,'0'0'11691,"-76"73"-10827,40-26-415,-8 6-161,0 3-32,2 0 1,6-6-65,8-7-160,9-10 0,13-11-577,6-18-1088,8-4-834,18-25-607,2-15-2916</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45.747"/>
    </inkml:context>
    <inkml:brush xml:id="br0">
      <inkml:brushProperty name="width" value="0.025" units="cm"/>
      <inkml:brushProperty name="height" value="0.025" units="cm"/>
    </inkml:brush>
  </inkml:definitions>
  <inkml:trace contextRef="#ctx0" brushRef="#br0">322 119 9225,'0'0'2979,"-9"0"-769,4 0-1962,-1 1 0,0 0 0,1 0 0,-1 0-1,1 1 1,-1 0 0,1 0 0,0 0 0,0 0 0,0 1 0,0 0 0,0 0 0,1 1 0,-1-1 0,1 1 0,0 0 0,0 0 0,0 0 0,-4 7 0,-20 27 1606,27-36-1700,-1 1 1,1-1-1,0 0 1,1 0-1,-1 1 0,0-1 1,0 1-1,1-1 1,0 1-1,-1-1 0,1 1 1,0-1-1,0 1 1,1-1-1,-1 1 0,1 4 1,1-6-115,-1 1 0,1-1 1,-1 0-1,1 0 0,-1 0 1,1 0-1,0 0 0,-1 0 0,1 0 1,0 0-1,0 0 0,0-1 0,0 1 1,0-1-1,0 0 0,0 1 1,0-1-1,-1 0 0,1 0 0,0 0 1,0 0-1,0-1 0,3 0 0,2 1-3,0-1-1,1 0 1,-1 0-1,0-1 1,9-3-1,-10 1 27,-1 1 0,1-1 0,-1 0 0,0-1 1,0 0-1,-1 1 0,1-1 0,-1-1 0,0 1 0,0-1 0,-1 1 0,0-1 1,0 0-1,0 0 0,-1-1 0,0 1 0,2-10 0,-2 11 54,-1 0 1,0 1-1,-1-1 0,1 0 0,-1 0 1,0 0-1,0 1 0,0-1 1,-1 0-1,0 0 0,0 1 0,0-1 1,0 0-1,-1 1 0,0-1 0,0 1 1,0 0-1,0 0 0,-1-1 1,0 1-1,0 1 0,0-1 0,0 0 1,-7-5-1,1 3-100,0 1-1,0 0 1,-1 0 0,1 1-1,-1 0 1,0 1 0,0 0-1,0 1 1,-1 0 0,1 1 0,0 0-1,-1 0 1,1 1 0,-1 0-1,1 1 1,-15 3 0,18-3-158,1 0 1,-1 1 0,1 0-1,0 0 1,0 0 0,0 1-1,0 0 1,1 0 0,-1 1-1,1 0 1,-1-1-1,1 2 1,1-1 0,-1 1-1,0-1 1,1 1 0,0 0-1,0 1 1,1-1 0,0 1-1,-1 0 1,2 0 0,-1 0-1,1 0 1,0 0-1,0 0 1,-1 8 0,3-12-237,0 0-1,-1 0 1,1 0 0,0 0 0,0 0-1,0 0 1,1 0 0,-1 0 0,0 0-1,1 0 1,-1 0 0,1 0 0,0 0-1,0 0 1,0 0 0,-1 0 0,2-1-1,-1 1 1,0 0 0,0-1 0,1 1-1,-1-1 1,0 1 0,1-1 0,0 0-1,-1 0 1,1 1 0,0-1 0,-1 0-1,1-1 1,0 1 0,3 1 0,22 8-8373</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46.091"/>
    </inkml:context>
    <inkml:brush xml:id="br0">
      <inkml:brushProperty name="width" value="0.025" units="cm"/>
      <inkml:brushProperty name="height" value="0.025" units="cm"/>
    </inkml:brush>
  </inkml:definitions>
  <inkml:trace contextRef="#ctx0" brushRef="#br0">13 148 20019,'0'0'2674,"-2"10"-122,-1 2-1747,1-6-409,0 0 0,1 1 0,0-1 1,0 0-1,1 11 0,0-17-373,0 1 0,0-1 1,0 0-1,0 1 0,0-1 1,0 0-1,0 1 0,0-1 0,0 0 1,0 1-1,1-1 0,-1 0 1,0 0-1,0 1 0,0-1 0,0 0 1,1 0-1,-1 1 0,0-1 0,0 0 1,0 0-1,1 1 0,-1-1 1,0 0-1,1 0 0,-1 0 0,0 0 1,0 0-1,1 1 0,-1-1 1,0 0-1,1 0 0,-1 0 0,0 0 1,1 0-1,-1 0 0,1 0 1,16-4 466,14-11 46,-18 5-270,-2-1 0,1 0 0,-2-1 1,19-24-1,-26 31-209,1 1 1,-1-1 0,-1 1 0,1-1 0,-1 0-1,0 0 1,0 0 0,0 0 0,-1 0 0,1-1 0,-1 1-1,0 0 1,-1-1 0,0 1 0,0-1 0,0 1-1,0 0 1,-2-7 0,1 11-58,0-1 0,0 0 0,0 1 0,0-1 0,0 1 0,-1-1 0,1 1 0,0 0 0,-1 0 0,1-1 0,-1 1 0,0 0 0,1 0 0,-1 1 0,0-1 0,0 0 0,1 0 0,-1 1 0,0-1 0,0 1 0,0 0 0,0-1 0,0 1 0,0 0 0,0 0 0,1 0 0,-1 0 0,-3 1 0,0 0 0,0-1 0,0 1 0,0 0 0,-1 0 0,2 1 0,-1-1 0,0 1 0,0 0 0,-7 5 0,8-5-341,1 1-1,-1 0 1,1 1-1,0-1 1,0 1 0,0-1-1,1 1 1,-1 0-1,1 0 1,0 0 0,0 0-1,0 0 1,0 1 0,1-1-1,0 1 1,0-1-1,0 1 1,0-1 0,0 8-1,1 1-6731</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47.138"/>
    </inkml:context>
    <inkml:brush xml:id="br0">
      <inkml:brushProperty name="width" value="0.025" units="cm"/>
      <inkml:brushProperty name="height" value="0.025" units="cm"/>
    </inkml:brush>
  </inkml:definitions>
  <inkml:trace contextRef="#ctx0" brushRef="#br0">165 367 19442,'0'0'6278,"-8"-2"-3368,3 1-2775,1 1 0,0-1 0,0 1 1,0 0-1,-1 0 0,1 0 0,0 0 1,0 1-1,-1-1 0,1 1 0,0 0 1,0 1-1,0-1 0,0 1 0,0 0 1,1 0-1,-1 0 0,0 0 0,1 0 1,0 1-1,-1 0 0,1-1 0,-5 7 0,2-1-153,0 0 0,0 0 0,0 0 0,1 1-1,1 0 1,0 0 0,0 0 0,0 0 0,1 1-1,1 0 1,-1-1 0,2 1 0,-1 0-1,1 0 1,1 0 0,1 16 0,-1-25 8,0 0 0,0 1 0,0-1 0,0 0 0,1 0 0,-1 0 0,0 0 0,1 0 0,-1 1 0,1-1 0,0 0 0,-1 0 0,1 0 0,0 0 0,-1 0 0,1-1 0,0 1 0,0 0 0,0 0 0,0 0 0,0-1 0,0 1 0,0 0 0,0-1 0,2 1 0,-1 0 10,1-1-1,-1 0 0,1 1 1,-1-1-1,1 0 1,-1-1-1,0 1 1,1 0-1,-1-1 1,1 1-1,-1-1 0,3-1 1,2-1 46,1 0 1,-1-1-1,0 0 1,0-1 0,0 1-1,10-11 1,-5 3 24,0 0 0,-1-1 1,-1-1-1,0 0 1,-1 0-1,0-1 0,-1 0 1,-1-1-1,0 0 1,-2 0-1,0 0 0,0 0 1,-1-1-1,-1 0 1,0-17-1,-3 33-71,1 1 0,-1-1 0,0 0 0,0 0 0,0 1 0,0-1 0,0 0 0,0 1 0,0-1 0,0 0 0,0 1 0,-1-1 0,1 0 0,0 1 0,0-1 0,0 0 0,-1 1 0,1-1 0,0 0 0,-1 1 0,1-1 0,-1 1 0,1-1 0,-1 0 0,-10 11 0,-7 27 0,17-32 0,-1 1 0,1-1 0,0 1 0,0-1 0,1 1 0,-1-1 0,1 1 0,1 6 0,-1-11 0,1 1 0,-1-1 0,0 1 0,1-1 0,-1 0 0,1 1 0,0-1 0,-1 0 0,1 0 0,0 0 0,0 1 0,0-1 0,0 0 0,0 0 0,0 0 0,0 0 0,0 0 0,0-1 0,0 1 0,1 0 0,-1 0 0,0-1 0,0 1 0,1-1 0,-1 1 0,1-1 0,-1 0 0,0 1 0,1-1 0,-1 0 0,1 0 0,-1 0 0,1 0 0,-1 0 0,2-1 0,4 0 0,0 0 0,-1-1 0,1 0 0,-1-1 0,1 1 0,-1-1 0,0 0 0,0-1 0,0 1 0,-1-1 0,1-1 0,-1 1 0,0-1 0,0 1 0,5-8 0,10-12 0,32-51 0,-49 72 0,10-17 0,-1-1 0,0 0 0,-2 0 0,-1-1 0,0 0 0,-2-1 0,0 0 0,5-37 0,-14 43 0,-8 24 0,-9 26 0,-2 24 0,2 0 0,2 2 0,3 0 0,3 1 0,2 0 0,3 1 0,2 0 0,6 77 0,3-106-45,1 0 1,2-1-1,13 35 0,-2-4-22,-19-61 46,-1-4 112,-17-41-29,-22-84 0,35 109-56,1 0 1,1 0-1,1 0 1,1-1-1,1 1 1,0-1-1,4-26 1,-3 44-22,0 0 1,0 0-1,-1 0 0,1 0 1,1 0-1,-1 0 0,0 0 1,0 0-1,1 1 0,-1-1 1,1 0-1,0 1 0,-1-1 1,1 1-1,0-1 0,0 1 1,0 0-1,0 0 0,0 0 1,0 0-1,0 0 0,0 1 1,0-1-1,3 0 1,63-8-1516,-42 7 255,25-6-4442,6-4-3844</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47.856"/>
    </inkml:context>
    <inkml:brush xml:id="br0">
      <inkml:brushProperty name="width" value="0.025" units="cm"/>
      <inkml:brushProperty name="height" value="0.025" units="cm"/>
    </inkml:brush>
  </inkml:definitions>
  <inkml:trace contextRef="#ctx0" brushRef="#br0">376 55 17585,'0'0'2103,"-4"-9"-283,3 6-1703,-1 0 0,1 1-1,0-1 1,-1 0 0,0 1-1,1-1 1,-1 1 0,0 0-1,0 0 1,-1 0 0,1 0 0,0 0-1,-1 0 1,1 0 0,-1 1-1,1-1 1,-1 1 0,0 0-1,0 0 1,0 0 0,1 0-1,-1 0 1,0 0 0,0 1-1,0 0 1,0-1 0,0 1-1,0 0 1,0 1 0,0-1-1,0 0 1,0 1 0,0 0 0,-6 2-1,0 1-55,0 0 0,0 1 0,0 0 1,1 0-1,0 1 0,0 0 0,0 1 0,1 0 0,-9 10 0,-57 76 790,67-84-711,-17 24 799,-29 54 1,47-77-765,0 1 0,0 0 0,1 0 0,0 0 0,1 0 0,0 1 1,1-1-1,1 1 0,-1 22 0,2-32-169,0-1 0,0 0 0,0 1 0,0-1 0,1 1 0,-1-1 0,0 0 0,1 1 0,-1-1 0,1 0 0,0 0 1,-1 1-1,1-1 0,0 0 0,-1 0 0,1 0 0,0 0 0,0 0 0,0 0 0,0 0 0,0 0 0,0 0 0,1 0 0,-1-1 0,0 1 0,0 0 0,2 0 0,0 0 11,1-1-1,-1 1 0,1-1 0,-1 0 1,0 0-1,1 0 0,-1 0 0,1-1 0,-1 1 1,7-3-1,1 0 72,0-1 0,-1-1 0,1 1-1,-1-2 1,18-12 0,-14 7-9,-1-1 0,0-1 0,-1 0 0,0 0 0,12-20 0,-19 26-64,-1-1 0,0 1 0,0-1-1,0 0 1,-1-1 0,0 1 0,-1 0 0,0-1 0,0 1 0,0-1 0,-2 0 0,1-13 0,-1 21-21,0 0 1,0 0 0,0 1-1,0-1 1,0 0 0,0 0-1,0 1 1,0-1 0,0 0-1,0 1 1,-1-1 0,1 0-1,0 0 1,-1 1 0,1-1-1,0 0 1,-1 1 0,1-1-1,-1 1 1,1-1 0,-1 1-1,1-1 1,-1 1 0,1-1-1,-1 1 1,0-1 0,1 1-1,-1 0 1,0-1-1,1 1 1,-1 0 0,0-1-1,1 1 1,-1 0 0,0 0-1,0 0 1,1 0 0,-1 0-1,0 0 1,0 0 0,1 0-1,-1 0 1,0 0 0,0 0-1,1 0 1,-2 1 0,0 0-16,0-1 1,-1 1-1,1 0 0,0 1 1,0-1-1,0 0 1,0 1-1,0-1 0,0 1 1,0-1-1,1 1 1,-1 0-1,-1 2 0,-1 2 14,0 1 0,1 0 0,0 0-1,0 0 1,0 0 0,1 1-1,0-1 1,1 1 0,-2 12 0,3-18 5,0 0 0,0 0 1,0 1-1,0-1 0,0 0 1,1 0-1,-1 0 1,1 1-1,-1-1 0,1 0 1,0 0-1,0 0 0,0 0 1,0 0-1,0 0 0,0 0 1,1 0-1,-1-1 0,1 1 1,-1 0-1,1-1 1,-1 1-1,1-1 0,0 0 1,0 0-1,0 1 0,0-1 1,0 0-1,0 0 0,0-1 1,0 1-1,0 0 1,0-1-1,1 1 0,-1-1 1,2 0-1,12 1-22,0-1 0,0-1 0,0 0 0,0-1 1,0-1-1,-1-1 0,1 0 0,-1-1 0,0-1 0,0 0 0,-1-1 0,0 0 0,0-1 0,-1-1 1,0 0-1,0-1 0,-1 0 0,0-1 0,-1 0 0,15-20 0,-43 80-189,7-29-63,-29 70 779,27-44-2105,11-2-3301,7-35-905,10-7-2515</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48.198"/>
    </inkml:context>
    <inkml:brush xml:id="br0">
      <inkml:brushProperty name="width" value="0.025" units="cm"/>
      <inkml:brushProperty name="height" value="0.025" units="cm"/>
    </inkml:brush>
  </inkml:definitions>
  <inkml:trace contextRef="#ctx0" brushRef="#br0">89 0 19058,'0'0'3716,"-41"89"-2531,24-40-769,5 4-128,2-1 257,3 1-161,6-6-288,1-7-1057,0-8-1313,0-8-865,0-10-1153,3-8-1345</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48.574"/>
    </inkml:context>
    <inkml:brush xml:id="br0">
      <inkml:brushProperty name="width" value="0.025" units="cm"/>
      <inkml:brushProperty name="height" value="0.025" units="cm"/>
    </inkml:brush>
  </inkml:definitions>
  <inkml:trace contextRef="#ctx0" brushRef="#br0">1 126 19442,'0'0'2339,"7"-9"95,1 0-2178,0 0 0,1 1 1,0 0-1,0 1 0,0 0 0,1 0 1,0 1-1,1 1 0,0-1 0,-1 2 1,1-1-1,16-3 0,2 1-86,1 0 0,0 2-1,0 1 1,56 0 0,-76 3-178,0 2 0,0 0 0,1 0 0,-1 0 0,0 1 0,0 1 0,-1 0 0,1 0 0,0 1 0,-1 0 0,0 1 0,0 0 0,0 0 0,-1 1 0,0 0 0,0 1 0,14 14 0,-18-15 97,0 0 0,0 1 0,-1 0 0,1-1 0,-2 1 0,1 0 0,-1 0 0,0 1 0,0-1 0,-1 0 0,0 1 0,0-1 0,-1 1 0,0-1 0,0 1 0,-1-1 0,0 0 0,0 1 0,-5 12 0,2-7 155,0-1-1,-1 0 0,0-1 1,-1 1-1,0-1 0,-1 0 1,0 0-1,-1-1 1,0 0-1,-17 15 0,12-13-239,-2-1 1,1 0-1,-1-1 0,-1-1 0,0 0 0,0-1 1,-1-1-1,0 0 0,0-1 0,-1-1 0,0-1 1,0-1-1,-34 3 0,50-6-124,0 0 0,0 0 0,0 0 1,0 0-1,0 0 0,0-1 0,0 1 0,0 0 0,0-1 1,0 0-1,0 0 0,0 1 0,0-1 0,-1-1 0,2 0-182,0 1 0,0-1 0,0 1 0,0 0-1,0-1 1,0 0 0,0 1 0,1-1 0,-1 1 0,1-1-1,-1 0 1,1 1 0,0-1 0,0 0 0,-1 0 0,2-2-1,-2-26-7432</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11.104"/>
    </inkml:context>
    <inkml:brush xml:id="br0">
      <inkml:brushProperty name="width" value="0.025" units="cm"/>
      <inkml:brushProperty name="height" value="0.025" units="cm"/>
    </inkml:brush>
  </inkml:definitions>
  <inkml:trace contextRef="#ctx0" brushRef="#br0">11 40 9737,'0'0'9855,"-2"10"-6738,1-1-2838,-1-1 569,0 0 0,1 1-1,0-1 1,0 1 0,1-1 0,0 1-1,0 0 1,1-1 0,0 1 0,4 12-1,-4-20-840,-1-1 0,0 1-1,0-1 1,1 1 0,-1-1-1,0 1 1,1-1 0,-1 1 0,0-1-1,1 1 1,-1-1 0,1 0-1,-1 1 1,1-1 0,-1 0 0,1 1-1,-1-1 1,1 0 0,-1 0-1,1 1 1,-1-1 0,1 0-1,-1 0 1,1 0 0,0 0 0,-1 0-1,1 0 1,-1 0 0,1 0-1,-1 0 1,2 0 0,18-12 131,11-26-37,-30 37-101,8-13 0,0 0 0,0 0 0,-1-1 0,-1 0 0,-1-1 0,6-19 0,-36 107 0,15-49 0,1 0 0,1 0 0,-7 42 0,14-64 0,0 0 0,0 0 0,0 0 0,0 0 0,0-1 0,0 1 0,0 0 0,0 0 0,0 0 0,0 0 0,0 0 0,0 0 0,1-1 0,-1 1 0,0 0 0,1 0 0,-1 0 0,1-1 0,-1 1 0,1 0 0,-1 0 0,1-1 0,-1 1 0,1-1 0,0 1 0,-1 0 0,1-1 0,0 1 0,-1-1 0,2 1 0,1 0 0,-1-1 0,0 0 0,0 0 0,0 1 0,0-1 0,1-1 0,-1 1 0,0 0 0,0 0 0,0-1 0,0 1 0,3-2 0,3-1 0,0 0 0,0-1 0,-1 0 0,1 0 0,12-10 0,-4-2 0,-2 0 0,0-1 0,-1 0 0,0-2 0,19-36 0,-32 54 0,0 1 0,0 0 0,0 0 0,0 0 0,0 0 0,0-1 0,0 1 0,0 0 0,0 0 0,0 0 0,0-1 0,0 1 0,0 0 0,0 0 0,0 0 0,0 0 0,0-1 0,0 1 0,0 0 0,0 0 0,0 0 0,1 0 0,-1-1 0,0 1 0,0 0 0,0 0 0,0 0 0,0 0 0,0 0 0,1 0 0,-1 0 0,0-1 0,0 1 0,0 0 0,1 0 0,-1 0 0,0 0 0,0 0 0,0 0 0,0 0 0,1 0 0,-1 0 0,0 0 0,0 0 0,0 0 0,1 0 0,-1 0 0,0 0 0,0 0 0,0 0 0,0 0 0,1 0 0,-1 0 0,0 1 0,0-1 0,0 0 0,0 0 0,1 0 0,-1 0 0,0 0 0,0 1 0,2 16 0,-7 27 0,0-32 0,3-8 0,0 0 0,0 0 0,1 0 0,-1 1 0,1-1 0,0 1 0,0-1 0,1 1 0,-1-1 0,1 1 0,0 0 0,1 6 0,-1-11 0,0 1 0,1-1 0,-1 0 0,1 1 0,-1-1 0,1 0 0,-1 0 0,1 1 0,-1-1 0,1 0 0,-1 0 0,1 0 0,-1 0 0,1 0 0,0 0 0,-1 0 0,1 0 0,-1 0 0,1 0 0,-1 0 0,1 0 0,-1 0 0,1 0 0,-1 0 0,1-1 0,-1 1 0,1 0 0,-1 0 0,1-1 0,-1 1 0,1 0 0,-1-1 0,1 1 0,0-1 0,15-11 0,23-38 0,-37 46 0,1 1 0,-2-1 0,1 1 0,0-1 0,-1 0 0,1 0 0,-1 0 0,0 0 0,0 0 0,-1 0 0,1 0 0,-1 0 0,0-6 0,-1 8 0,1 1 0,-1 0 0,0 0 0,1-1 0,-1 1 0,0 0 0,0 0 0,0 0 0,0 0 0,0 0 0,0 0 0,0 0 0,0 0 0,0 0 0,0 1 0,-1-1 0,1 0 0,0 1 0,0-1 0,-1 1 0,-1-1 0,-14-9 0,17 10 0,-1 0 1,1 0-1,0 0 1,0 0-1,0 0 1,0 0-1,0 0 1,0 0-1,0 0 0,-1 0 1,1-1-1,0 1 1,0 0-1,0 0 1,0 0-1,0 0 0,0 0 1,0 0-1,0-1 1,0 1-1,0 0 1,0 0-1,0 0 1,0 0-1,0 0 0,0 0 1,0-1-1,0 1 1,0 0-1,0 0 1,0 0-1,0 0 0,0 0 1,0-1-1,0 1 1,0 0-1,0 0 1,0 0-1,0 0 1,0 0-1,0 0 0,0 0 1,1-1-1,-1 1 1,0 0-1,0 0 1,0 0-1,0 0 0,0 0 1,0 0-1,0 0 1,0 0-1,1 0 1,-1 0-1,0 0 1,0 0-1,0-1 0,0 1 1,0 0-1,1 0 1,-1 0-1,0 0 1,0 0-1,0 0 0,0 0 1,0 0-1,0 0 1,1 0-1,-1 1 1,11 1-155,-11-1-27,5 2-5595,0-3-1853</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48.963"/>
    </inkml:context>
    <inkml:brush xml:id="br0">
      <inkml:brushProperty name="width" value="0.025" units="cm"/>
      <inkml:brushProperty name="height" value="0.025" units="cm"/>
    </inkml:brush>
  </inkml:definitions>
  <inkml:trace contextRef="#ctx0" brushRef="#br0">58 1 15407,'0'0'10089,"-8"82"-9480,-2-24-289,0 6-224,2-1-128,3-7-288,2-8-641,1-10-993,0-11-1954,-1-12-608,-4-10-2915</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49.289"/>
    </inkml:context>
    <inkml:brush xml:id="br0">
      <inkml:brushProperty name="width" value="0.025" units="cm"/>
      <inkml:brushProperty name="height" value="0.025" units="cm"/>
    </inkml:brush>
  </inkml:definitions>
  <inkml:trace contextRef="#ctx0" brushRef="#br0">8 200 14061,'-2'-10'3401,"1"2"-2980,0 3-68,0 1-1,0-1 0,1 1 1,-1-1-1,1 1 0,0-1 1,0 0-1,0 1 0,1-1 1,0 1-1,0-1 0,0 1 1,0-1-1,1 1 1,0 0-1,0-1 0,0 1 1,0 0-1,3-4 0,5 0 18,0 0 0,1 0 1,0 0-1,0 2 0,0-1 0,1 1 0,0 1 0,0 0 0,1 1 0,-1 0 0,20-3 1,6 2-156,1 0 0,61 3 1,-84 2-306,0 1 0,0 1 0,0 0 0,0 1 0,17 6 0,-29-8 6,0 0 0,0 0 0,-1 0 0,1 1 0,0 0-1,-1 0 1,1 0 0,-1 0 0,0 0 0,1 1-1,-1-1 1,0 1 0,-1 0 0,1 0 0,0 0 0,-1 0-1,0 1 1,0-1 0,0 1 0,0-1 0,0 1 0,-1 0-1,1-1 1,-1 1 0,1 7 0,-2-7 142,-1 0 0,0 0 1,1 0-1,-2 0 0,1 0 1,0-1-1,-1 1 0,0 0 1,0-1-1,0 1 0,0-1 1,0 0-1,-1 1 0,1-1 1,-1 0-1,0-1 0,0 1 1,0 0-1,0-1 1,-1 0-1,1 0 0,-5 2 1,-13 9 489,-1-2 0,-30 12 0,40-18-443,-8 4 74,-1 0-35,1-1 1,-1 0 0,-1-1-1,-33 5 1,42-15-1997,13-16-5473,11-3-3346</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50.194"/>
    </inkml:context>
    <inkml:brush xml:id="br0">
      <inkml:brushProperty name="width" value="0.025" units="cm"/>
      <inkml:brushProperty name="height" value="0.025" units="cm"/>
    </inkml:brush>
  </inkml:definitions>
  <inkml:trace contextRef="#ctx0" brushRef="#br0">168 487 6406,'0'0'10773,"3"-9"-6743,4-31-1222,-7 40-2733,0-1 0,0 1 0,0-1 0,0 1 0,0-1 0,0 1 0,0-1 0,0 0 0,0 1 0,0-1 0,-1 1 0,1-1 0,0 1 0,0 0 0,0-1 0,-1 1 0,1-1 0,0 1 0,-1-1 0,1 1 0,0 0 0,-1-1 0,1 1 0,-1 0 0,1-1 0,0 1 0,-1 0 0,1-1 0,-1 1 0,1 0 0,-1 0 0,1 0 0,-1-1 0,1 1 0,-1 0 0,1 0 0,-1 0-1,1 0 1,-1 0 0,0 0 0,-18 3 919,12 1-914,-1 0 0,1 0 0,0 0 0,1 1 0,-1 0 0,1 0 0,0 1 0,0-1 0,1 1 0,0 1 0,-6 7 0,0 1-2,1 1-1,1 0 1,-14 31 0,20-39-28,1 0 1,0 0 0,0 0 0,1 1-1,0 9 1,1-18-47,0 1-1,0-1 1,0 1 0,0-1-1,0 1 1,0 0 0,0-1-1,0 1 1,0-1-1,0 1 1,0-1 0,1 1-1,-1-1 1,0 1 0,0-1-1,1 1 1,-1-1 0,0 1-1,1-1 1,-1 0-1,0 1 1,1-1 0,-1 0-1,1 1 1,-1-1 0,1 0-1,-1 1 1,1-1 0,-1 0-1,1 0 1,-1 1-1,1-1 1,-1 0 0,1 0-1,-1 0 1,1 0 0,-1 0-1,1 0 1,-1 0 0,1 0-1,0 0 1,-1 0 0,1 0-1,-1 0 1,1 0-1,-1 0 1,1-1 0,-1 1-1,2 0 1,28-14 257,-12 0-105,-1 0 0,-1 0 0,0-2 0,-1 0 1,0 0-1,17-29 0,-3 0 312,36-74 0,-45 65-93,-5 14-284,-10 34-497,-4 14-487,-1 17 915,-1-11-87,0 0 0,2 0 0,0 1 0,0-1 0,6 19 0,-7-30 57,1 0 0,0-1 0,0 1 0,0-1 1,1 1-1,-1-1 0,1 1 0,-1-1 0,1 0 0,0 0 0,0 0 1,0 0-1,0 0 0,0 0 0,0 0 0,0 0 0,1-1 0,-1 0 1,1 1-1,-1-1 0,1 0 0,-1 0 0,1 0 0,0 0 0,0-1 1,-1 1-1,1-1 0,0 0 0,0 0 0,0 0 0,-1 0 0,1 0 1,4-1-1,0-1 86,0 0 0,1-1 1,-1 1-1,0-1 0,-1-1 1,1 0-1,-1 0 0,1 0 0,-1 0 1,0-1-1,-1 0 0,1 0 1,-1-1-1,9-11 0,8-12 357,30-53 0,-52 82-435,19-32 10,-1-1 0,-1 0 0,-2-1-1,-2-1 1,13-50 0,-84 217-1067,-65 233 1100,107-300 48,3 1-1,3 0 1,-3 119 0,13-46-273,-3-133 201,-2-16 57,-5-17 48,2-7-47,2 0 0,1 0-1,1 0 1,2-1 0,2 1 0,1-1-1,9-54 1,-9 82-111,1 0-1,0 0 1,0 0-1,1 0 1,-1 0-1,2 1 1,-1-1 0,1 1-1,0 0 1,0 0-1,0 0 1,1 1 0,0-1-1,0 1 1,1 0-1,-1 1 1,1-1-1,9-4 1,2 1-318,1 0 0,0 2 0,0 0 1,0 1-1,36-5 0,13-3-3818,5-5-3148</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50.954"/>
    </inkml:context>
    <inkml:brush xml:id="br0">
      <inkml:brushProperty name="width" value="0.025" units="cm"/>
      <inkml:brushProperty name="height" value="0.025" units="cm"/>
    </inkml:brush>
  </inkml:definitions>
  <inkml:trace contextRef="#ctx0" brushRef="#br0">274 402 6694,'0'0'17991,"-14"-3"-16806,9 2-1105,1-1-25,-1 1-1,1 0 0,-1 0 1,1 0-1,0 0 0,-1 1 0,1 0 1,-1 0-1,0 0 0,1 0 1,0 1-1,-1 0 0,1 0 0,-1 0 1,1 0-1,0 1 0,0 0 1,-1 0-1,1 0 0,1 0 1,-1 0-1,-5 5 0,-5 6-21,0 0-1,1 1 1,1 0 0,0 1 0,1 0-1,1 1 1,1 0 0,0 1-1,0 0 1,2 0 0,0 1-1,2 0 1,-1 0 0,2 0 0,-3 28-1,7-45-26,-1 0 0,1 0 0,0 0 0,0 0 0,-1 1-1,1-1 1,0 0 0,0 0 0,0 0 0,0 0 0,1 0 0,-1 0 0,0 0-1,0 1 1,1-1 0,-1 0 0,0 0 0,1 0 0,-1 0 0,1 0 0,0 0-1,-1 0 1,1 0 0,0-1 0,-1 1 0,1 0 0,0 0 0,0 0 0,0-1-1,0 1 1,0-1 0,0 1 0,0 0 0,0-1 0,0 0 0,0 1 0,0-1-1,0 1 1,0-1 0,0 0 0,0 0 0,0 0 0,0 0 0,1 0 0,-1 0-1,0 0 1,0 0 0,0 0 0,0 0 0,0-1 0,0 1 0,0 0-1,0-1 1,0 1 0,0-1 0,2 0 0,5-3 148,1-1 0,-1 1 1,0-2-1,0 1 0,12-11 0,16-20 201,-1-1 0,-1-1-1,-2-2 1,-3-1 0,26-46 0,-36 54-148,-2-1 0,-1 0 0,-2-1 0,-1-1 0,-2 0 0,-1-1 0,6-51 0,-16 84-207,3-40 0,-3 43 0,0 0 0,1-1 0,-1 1 0,0 0 0,0 0 0,0 0 0,0-1 0,0 1 0,-1 0 0,1 0 0,0 0 0,0-1 0,-1 1 0,1 0 0,-1 0 0,1 0 0,-1 0 0,0 0 0,1 0 0,-1 0 0,0 0 0,0 0 0,1 0 0,-1 0 0,0 1 0,-1-2 0,0 2 0,0 1 0,1-1 0,0 1 0,-1 0 0,1-1 0,-1 1 0,1 0 0,0 0 0,-1 0 0,1 0 0,0 0 0,0 0 0,0 0 0,0 0 0,0 1 0,0-1 0,0 0 0,0 1 0,0-1 0,1 0 0,-1 1 0,1-1 0,-1 3 0,-16 44 0,15-40 0,-2 3 0,-64 226 0,58-189 0,1 0 0,2 0 0,0 51 0,7-96-166,0 1 0,0-1 0,0 0 0,0 0-1,1 0 1,-1 0 0,1 0 0,0 0 0,0 0 0,0 0 0,0 0 0,1 0-1,-1 0 1,1-1 0,0 1 0,3 4 0,-3-6-67,0 1 0,0-1 1,0 0-1,0 0 0,0 0 0,1 0 0,-1 0 1,0 0-1,0 0 0,1-1 0,-1 1 0,1-1 1,-1 0-1,0 0 0,1 0 0,-1 0 0,1 0 1,-1 0-1,0-1 0,1 1 0,-1-1 0,4-1 1,23-14-6804,-3-13-5809</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51.298"/>
    </inkml:context>
    <inkml:brush xml:id="br0">
      <inkml:brushProperty name="width" value="0.025" units="cm"/>
      <inkml:brushProperty name="height" value="0.025" units="cm"/>
    </inkml:brush>
  </inkml:definitions>
  <inkml:trace contextRef="#ctx0" brushRef="#br0">20 167 17873,'0'0'1858,"0"9"128,-1 27-161,1-35-1768,0 0 0,1 0 0,-1 0 0,1 0 0,-1 0 0,1 0 1,0 0-1,-1-1 0,1 1 0,0 0 0,0 0 0,-1 0 0,1-1 0,0 1 0,0 0 0,0-1 0,0 1 0,0-1 0,0 1 0,0-1 0,0 0 0,0 1 0,0-1 0,0 0 0,0 0 0,0 1 0,0-1 0,1 0 0,1-1 0,34 0 938,-35 0-834,7-1-28,0 0-1,0-1 1,0 0 0,-1-1-1,1 0 1,-1 0 0,0-1-1,-1 0 1,1 0 0,-1-1-1,0 0 1,0 0 0,7-9-1,-10 11-49,0 0 1,-1 0-1,1-1 0,-1 1 0,0-1 0,0 0 1,0 0-1,-1 0 0,0 0 0,0 0 1,0 0-1,-1 0 0,1-1 0,-1 1 0,-1-1 1,1 1-1,-1-1 0,0 1 0,0-1 0,0 0 1,-1 1-1,0-1 0,-2-7 0,2 12-70,0-1 0,0 0-1,0 0 1,0 1-1,0-1 1,0 1 0,-1-1-1,1 1 1,-1 0-1,1-1 1,-1 1 0,1 0-1,-1 0 1,0 0 0,1 0-1,-1 0 1,0 0-1,0 1 1,0-1 0,0 0-1,0 1 1,0 0 0,0-1-1,0 1 1,0 0-1,0 0 1,0 0 0,0 0-1,1 1 1,-1-1-1,0 0 1,0 1 0,0-1-1,0 1 1,-2 1 0,-2 0-21,0 0 1,0 1-1,0 0 0,0 0 1,1 0-1,-1 0 1,1 1-1,0 0 1,-8 8-1,-1 6 34,2-1 0,0 2 0,1 0 0,0 0 0,2 1 0,1 1-1,0-1 1,1 1 0,1 0 0,1 1 0,1-1 0,-1 39 0,4-58-29,1-1 0,0 1 0,1-1 0,-1 1 0,0-1 1,0 1-1,1-1 0,-1 1 0,1-1 0,-1 1 0,1-1 0,-1 1 1,1-1-1,0 0 0,0 1 0,0-1 0,0 0 0,0 0 1,0 0-1,0 0 0,0 0 0,0 0 0,1 0 0,-1 0 0,2 1 1,0-1-117,0 0 0,1 0 0,-1 0 0,1 0 0,-1-1 1,1 1-1,0-1 0,-1 0 0,1 0 0,6-1 1,0-1-1072,0 0 0,0 0 0,-1-1 0,1 0 0,0-1 0,-1 0 0,11-6 0,11-13-6684</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52.527"/>
    </inkml:context>
    <inkml:brush xml:id="br0">
      <inkml:brushProperty name="width" value="0.025" units="cm"/>
      <inkml:brushProperty name="height" value="0.025" units="cm"/>
    </inkml:brush>
  </inkml:definitions>
  <inkml:trace contextRef="#ctx0" brushRef="#br0">81 1 18225,'0'0'8963,"8"12"-8690,22 39-167,-29-48-101,0 1 0,0-1-1,0 0 1,0 1 0,-1-1-1,0 1 1,1-1-1,-1 1 1,0-1 0,-1 1-1,1-1 1,-1 1-1,1-1 1,-1 0 0,0 1-1,-1-1 1,-2 6 0,-31 46 372,29-47-218,-4 6 209,0 0 0,-2 0 1,0-1-1,-17 15 0,95-86-86,-54 46-245,1-1-1,0 1 1,1 1 0,1 1 0,0 0 0,0 1 0,32-15 0,-46 24-33,0-1 0,0 0 1,1 1-1,-1-1 0,0 1 1,0 0-1,1-1 0,-1 1 0,0 0 1,1 0-1,-1 0 0,0 0 0,1 0 1,-1 0-1,0 0 0,1 0 0,-1 0 1,0 1-1,1-1 0,-1 1 0,0-1 1,0 1-1,1-1 0,-1 1 0,0 0 1,0-1-1,0 1 0,0 0 1,0 0-1,0 0 0,0 0 0,0 0 1,0 0-1,-1 0 0,1 0 0,0 0 1,-1 0-1,1 1 0,0-1 0,0 3 1,0 4 62,0 0 0,0 0 0,-1 0 0,0 0 0,-2 15 0,1-5 61,-8 52 64,6-52 125,0 1-1,0 32 1,3-50-312,0 0 1,1 0-1,-1 0 1,1 0-1,-1 0 1,1 0-1,-1-1 1,1 1-1,-1 0 1,1 0-1,0 0 0,-1-1 1,1 1-1,0 0 1,0-1-1,0 1 1,-1-1-1,1 1 1,0-1-1,0 1 0,0-1 1,0 1-1,0-1 1,0 0-1,0 0 1,0 0-1,0 1 1,0-1-1,0 0 0,0 0 1,0 0-1,0 0 1,0-1-1,0 1 1,0 0-1,1-1 1,3 1 6,-1-1 1,0 1-1,0-1 1,1 0 0,-1-1-1,0 1 1,0-1-1,3-1 1,2-4-13,-1-1 0,0 1 0,0-1 0,-1 0 0,0-1 0,0 0 0,-1 0 0,0 0 0,-1-1 0,0 0 0,-1 0 0,0 0 0,0-1 0,3-17 0,0-5 0,-2 0 0,-1 0 0,-1-52 0,-3 85 0,1-1 0,-1 1 0,0 0 0,0-1 0,0 1 0,0 0 0,0-1 0,0 1 0,0 0 0,0-1 0,0 1 0,0 0 0,0-1 0,-1 1 0,1 0 0,0 0 0,0-1 0,0 1 0,0 0 0,0-1 0,-1 1 0,1 0 0,0 0 0,0-1 0,0 1 0,-1 0 0,1 0 0,0-1 0,0 1 0,-1 0 0,1 0 0,0 0 0,-1 0 0,1 0 0,0-1 0,0 1 0,-1 0 0,1 0 0,0 0 0,-1 0 0,1 0 0,0 0 0,-1 0 0,1 0 0,0 0 0,-1 0 0,1 0 0,0 0 0,-1 0 0,1 0 0,0 0 0,-1 1 0,1-1 0,0 0 0,0 0 0,-1 0 0,1 0 0,0 1 0,0-1 0,-1 0 0,1 0 0,0 0 0,0 1 0,-1-1 0,1 0 0,0 0 0,0 1 0,-16 19 0,15-15 0,1-5 0,0 0 0,0 0 0,0 0 0,0 0 0,0 1 0,0-1 0,0 0 0,0 0 0,0 0 0,0 0 0,0 1 0,0-1 0,0 0 0,0 0 0,0 0 0,0 0 0,0 1 0,0-1 0,0 0 0,0 0 0,0 0 0,0 0 0,0 0 0,0 0 0,0 1 0,1-1 0,-1 0 0,0 0 0,0 0 0,0 0 0,0 0 0,0 0 0,0 0 0,0 1 0,1-1 0,-1 0 0,0 0 0,0 0 0,0 0 0,0 0 0,0 0 0,1 0 0,-1 0 0,0 0 0,0 0 0,0 0 0,0 0 0,1 0 0,-1 0 0,0 0 0,0 0 0,0 0 0,0 0 0,0 0 0,1 0 0,-17 21-913,16-21 1089,0 0-154,24 27 341,-22-24-357,1 0 0,0 0 0,-1 0 0,1 0 0,0-1 0,1 1 0,-1-1 0,0 0 0,1 0 0,-1 0 0,1 0 0,0 0 1,0-1-1,0 0 0,-1 0 0,1 0 0,0 0 0,0 0 0,1-1 0,-1 0 0,0 0 0,0 0 0,0 0 0,0-1 0,0 1 0,0-1 0,0 0 1,0-1-1,-1 1 0,1 0 0,0-1 0,3-2 0,4-2 9,-1 0 0,1 0 0,-2-1 1,1 0-1,-1-1 0,0 0 0,0-1 1,-1 1-1,12-18 0,-18 24-15,-1 1 0,0-1 0,0 0 0,-1 1 0,1-1 0,0 0 0,0 1 0,-1-1 0,1 0 0,-1 0 0,1 0 0,-1 1 0,0-1 0,0-4 0,0 6 0,0-1 0,-1 0 0,1 0 0,0 1 0,0-1 0,-1 0 0,1 1 0,0-1 0,-1 0 0,1 1 0,-1-1 0,1 0 0,-1 1 0,1-1 0,-1 1 0,0-1 0,1 1 0,-1 0 0,1-1 0,-1 1 0,0-1 0,0 1 0,1 0 0,-2-1 0,-1 1 0,1 0 0,-1-1 0,1 1 0,0 0 0,-1 0 0,1 1 0,-1-1 0,1 0 0,-1 1 0,1 0 0,0-1 0,-1 1 0,1 0 0,0 0 0,0 0 0,0 1 0,0-1 0,0 1 0,0-1 0,-4 4 0,-4 6 0,0 1 0,1 1 0,0 0 0,1 0 0,0 0 0,1 1 0,-7 21 0,10-24 0,0-1 0,1 1 0,0-1 0,1 1 0,0 0 0,1 0 0,0 0 0,1 0 0,0 0 0,1 0 0,2 14 0,-2-23 0,0 0 0,-1 0 0,1 0 0,0 0 0,0 0 0,0-1 0,0 1 0,1 0 0,-1-1 0,0 1 0,1-1 0,-1 1 0,1-1 0,-1 1 0,1-1 0,0 0 0,-1 0 0,1 0 0,2 1 0,1 0 0,0 0 0,0-1 0,0 0 0,0 0 0,1 0 0,-1 0 0,8-1 0,0-1 0,0 0 0,-1 0 0,1-1 0,-1-1 0,21-7 0,-19 5-67,-6 3-391,-1-1 0,1 1 0,-1-1 0,0-1 0,0 1 0,0-1 0,-1-1 0,1 1 0,-1-1 0,0 0-1,0 0 1,9-12 0,-6-5-8030</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53.022"/>
    </inkml:context>
    <inkml:brush xml:id="br0">
      <inkml:brushProperty name="width" value="0.025" units="cm"/>
      <inkml:brushProperty name="height" value="0.025" units="cm"/>
    </inkml:brush>
  </inkml:definitions>
  <inkml:trace contextRef="#ctx0" brushRef="#br0">1 101 8360,'-1'-16'3119,"2"-36"3234,-1 51-6061,1-1 0,-1 1 0,0-1 1,0 0-1,1 1 0,-1 0 0,1-1 0,-1 1 0,1-1 1,0 1-1,-1 0 0,1-1 0,0 1 0,0 0 0,0 0 1,0-1-1,0 1 0,0 0 0,0 0 0,0 0 0,1 0 1,-1 1-1,0-1 0,1 0 0,-1 0 0,2 0 0,-2 1-194,0 0 0,-1 0 0,1 0 0,0 0 0,-1 0 0,1 1 0,-1-1 0,1 0 0,0 0 0,-1 0 0,1 1 0,-1-1 0,1 0 0,0 1 0,-1-1 0,1 0 0,-1 1 0,1-1 0,-1 1 0,0-1 0,1 1 0,-1-1 0,1 1 0,-1-1 0,0 1-1,1 0 1,-1-1 0,0 1 0,0-1 0,1 1 0,-1 0 0,0-1 0,0 1 0,0 0 0,0 1 0,3 28 732,-3-26-558,-6 186 1743,0-10-2311,5-178 135,1 1 0,0-1 0,0 1 0,1 0 0,-1-1 0,0 1 1,1-1-1,0 1 0,-1-1 0,1 1 0,0-1 0,0 0 0,1 1 0,-1-1 1,0 0-1,1 0 0,-1 0 0,1 0 0,0 0 0,0 0 0,0 0 1,0-1-1,0 1 0,0 0 0,0-1 0,0 0 0,0 0 0,1 0 0,-1 0 1,1 0-1,-1 0 0,1 0 0,-1-1 0,1 1 0,-1-1 0,1 0 0,-1 0 1,4 0-1,2 0-954,0-1 0,0 0 1,-1-1-1,1 0 0,-1 0 0,1-1 1,-1 0-1,0 0 0,0 0 1,0-1-1,11-8 0,21-19-8099</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53.382"/>
    </inkml:context>
    <inkml:brush xml:id="br0">
      <inkml:brushProperty name="width" value="0.025" units="cm"/>
      <inkml:brushProperty name="height" value="0.025" units="cm"/>
    </inkml:brush>
  </inkml:definitions>
  <inkml:trace contextRef="#ctx0" brushRef="#br0">129 29 14542,'0'0'6342,"-10"4"-4175,3 0-1931,0 0-1,0 0 1,0 1-1,1 0 1,0 0-1,0 0 1,0 1 0,0 0-1,1 0 1,0 1-1,1-1 1,-1 1-1,1 0 1,0 1-1,-4 11 1,3-8-133,1 0 0,0 1 0,1 0 0,0 0-1,1 0 1,0 0 0,1 0 0,0 1 0,1-1 0,2 24 0,-1-35-61,-1 1 0,1-1 0,-1 1 1,1-1-1,-1 1 0,1-1 0,0 0 0,0 1 1,0-1-1,0 0 0,0 0 0,0 1 0,0-1 1,0 0-1,0 0 0,0 0 0,1 0 0,-1 0 1,0-1-1,1 1 0,-1 0 0,0-1 0,1 1 0,-1-1 1,1 1-1,-1-1 0,1 1 0,0-1 0,-1 0 1,1 0-1,-1 0 0,1 0 0,-1 0 0,1 0 1,0-1-1,-1 1 0,3-1 0,0 0 152,0 0 1,1-1-1,-1 1 0,0-1 0,0 0 1,0 0-1,0 0 0,0-1 0,-1 1 1,1-1-1,6-6 0,-2-1-142,-1-1 0,0-1 0,-1 1-1,0-1 1,-1 0 0,0-1 0,-1 1 0,0-1-1,-1 1 1,-1-1 0,0 0 0,0-1 0,-2 1 0,1 0-1,-2 0 1,-2-19 0,2 28-91,0 1 0,0-1-1,0 1 1,0 0 0,-1-1 0,0 1-1,1 0 1,-1 0 0,0 0 0,-1 0 0,1 1-1,0-1 1,-1 1 0,0-1 0,1 1-1,-1 0 1,-3-2 0,5 3 1,0 0 0,0 1 0,0-1 0,0 1 0,0-1 0,-1 1 0,1 0 0,0 0 0,0-1 0,0 1 0,0 0 0,0 0 0,-1 0 0,1 0 0,0 0 0,0 0 0,0 0 0,0 1 0,-1-1 0,-1 1 0,2 0-13,0 0 0,0 0-1,-1 0 1,1 0 0,0 1 0,0-1 0,0 0 0,1 0 0,-1 1 0,0-1 0,0 1 0,1-1 0,-1 1 0,1-1 0,-1 1 0,1-1 0,-1 1 0,1-1 0,0 4 0,-2 5-1389,1 1 0,1 0 0,0 0 0,2 18 0,-1-24 301,0 0 0,0 0-1,1-1 1,-1 1 0,1 0-1,0-1 1,4 7 0,12 11-8753</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53.768"/>
    </inkml:context>
    <inkml:brush xml:id="br0">
      <inkml:brushProperty name="width" value="0.025" units="cm"/>
      <inkml:brushProperty name="height" value="0.025" units="cm"/>
    </inkml:brush>
  </inkml:definitions>
  <inkml:trace contextRef="#ctx0" brushRef="#br0">71 37 17873,'0'0'6924,"-4"10"-6422,-4 10-338,1 1 1,0 0 0,2 0 0,-3 24-1,-10 102 1246,15-109-579,-3 9-328,3 0 0,1 0-1,3 1 1,10 68 0,-11-115-499,0 0-1,0 1 1,0-1 0,1 1-1,-1-1 1,0 0 0,1 0-1,-1 1 1,1-1 0,-1 0-1,1 0 1,0 0 0,0 1-1,-1-1 1,1 0-1,1 1 1,-1-2 2,-1 0 0,1 0-1,-1-1 1,1 1 0,-1 0 0,0 0-1,1 0 1,-1 0 0,1 0 0,-1-1 0,1 1-1,-1 0 1,0 0 0,1-1 0,-1 1-1,0 0 1,1-1 0,-1 1 0,0 0-1,1-1 1,-1 1 0,0 0 0,0-1 0,1 1-1,-1-1 1,0 1 0,0 0 0,0-1-1,0 0 1,15-46 384,-2-33 259,4-109 1,-13 114-851,27-142 0,-30 212 187,1 1 1,-1-1-1,1 1 1,0 0 0,0-1-1,0 1 1,0 0-1,1 0 1,0 0-1,-1 1 1,2-1 0,-1 1-1,5-5 1,-6 7-4,-1 0 1,1 0-1,0 0 0,0 0 1,-1 0-1,1 1 1,0-1-1,0 1 0,0-1 1,0 1-1,0 0 1,0 0-1,0 0 0,-1 0 1,1 0-1,0 0 1,0 0-1,0 1 0,0-1 1,0 1-1,0-1 1,0 1-1,-1 0 0,1-1 1,0 1-1,-1 0 1,1 0-1,0 1 0,-1-1 1,1 0-1,-1 0 1,0 1-1,1-1 0,1 4 1,1-1 34,-1 0 0,0 0 0,0 1 0,0 0 0,0-1 0,-1 1 0,0 0 0,0 0-1,0 0 1,-1 1 0,0-1 0,0 0 0,0 1 0,0-1 0,-1 0 0,0 1 0,0-1 0,0 1 0,-1-1 0,0 0 0,0 1 0,0-1 0,-1 0 0,0 0 0,0 0 0,0 0 0,0 0 0,-1 0 0,0-1-1,-5 8 1,0-1 31,0-1-1,-1 1 1,0-1-1,0-1 0,-1 0 1,0 0-1,-1-1 0,0 0 1,0-1-1,-1-1 1,-15 8-1,24-13-129,1 0 0,0 0-1,0-1 1,-1 1 0,1 0 0,0-1-1,-1 0 1,1 1 0,-1-1 0,1 0-1,0 0 1,-5-1 0,6 1-11,1-1 0,-1 1 0,0 0 0,1-1 0,-1 1 0,1 0 0,-1-1 0,0 1 0,1-1 0,-1 1 0,1-1 0,0 1 0,-1-1 0,1 1 0,-1-1 0,1 0 0,0 1 0,-1-1 0,1 1 0,0-1 0,0 0 0,-1 1 0,1-1 0,0 0 1,0 0-1,0 1 0,0-2 0,0-2-319,1 1 1,0-1 0,-1 0 0,1 1-1,1-1 1,-1 1 0,0 0 0,1-1-1,0 1 1,0 0 0,0 0 0,0 0-1,0 0 1,3-3 0,20-17-6108,2 0-3988</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55.538"/>
    </inkml:context>
    <inkml:brush xml:id="br0">
      <inkml:brushProperty name="width" value="0.025" units="cm"/>
      <inkml:brushProperty name="height" value="0.025" units="cm"/>
    </inkml:brush>
  </inkml:definitions>
  <inkml:trace contextRef="#ctx0" brushRef="#br0">1 134 7623,'18'7'9726,"8"-5"-6980,20-6-1104,-46 4-1636,8-1 229,-1-1 0,1 0-1,0 0 1,-1-1 0,0 0 0,0 0-1,0-1 1,0 0 0,0 0 0,7-7-1,-10 8-139,0 0 0,-1 0-1,1-1 1,-1 1 0,0-1 0,0 0-1,0 1 1,-1-1 0,1-1-1,-1 1 1,0 0 0,0 0-1,-1-1 1,1 1 0,-1-1 0,0 0-1,1-9 1,-2 14-55,0-1 1,0 0-1,0 0 0,0 1 1,0-1-1,0 0 0,-1 0 1,1 1-1,0-1 0,0 0 1,-1 0-1,1 1 0,0-1 1,-1 0-1,1 1 0,-1-1 1,1 1-1,-1-1 0,1 0 1,-1 1-1,1-1 0,-1 1 1,0-1-1,1 1 0,-1 0 1,0-1-1,1 1 1,-1 0-1,0-1 0,-28 1 379,22 1-409,1 1 1,-1 0-1,1 0 1,0 0 0,0 1-1,-10 6 1,10-5 57,1 0 0,0 0 0,0 1 0,0 0 0,0 0 0,1 0 0,0 1-1,0 0 1,0-1 0,-3 8 0,8-13-117,-1-1 1,1 0-1,0 0 0,0 1 0,-1-1 0,1 0 0,0 1 0,0-1 0,0 1 0,-1-1 1,1 1-1,0-1 0,0 1 0,0 0 0,0 0 0,0-1 0,0 1 0,2 0 0,0-2 617,-18 2 850,13 1-1403,-1-1-1,1 1 1,-1 0 0,1 0-1,-1 0 1,1 0-1,0 0 1,-1 1-1,1-1 1,0 1 0,0-1-1,0 1 1,0 0-1,0 0 1,1 0-1,-1 0 1,0 0 0,1 0-1,0 0 1,-1 1-1,1-1 1,0 0-1,0 1 1,0-1 0,1 1-1,-1-1 1,0 6-1,-2 5-28,0 1 0,1-1 1,-1 28-1,3-35 17,0 0 1,0 1 0,1-1 0,0 0 0,0 0-1,3 11 1,-3-16 4,-1 0-1,0 0 0,1 0 1,-1 0-1,1-1 1,-1 1-1,1 0 1,0-1-1,-1 1 1,1 0-1,0-1 1,-1 1-1,1-1 1,0 1-1,0-1 0,-1 1 1,1-1-1,0 1 1,0-1-1,0 0 1,1 1-1,0-1 12,0 0-1,0 0 1,0-1 0,0 1-1,0 0 1,0-1-1,0 0 1,0 1 0,0-1-1,0 0 1,0 0 0,0 0-1,-1 0 1,3-1-1,55-45-645,-42 28-2472,-7 1-3910,-9 10-2045</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11.804"/>
    </inkml:context>
    <inkml:brush xml:id="br0">
      <inkml:brushProperty name="width" value="0.025" units="cm"/>
      <inkml:brushProperty name="height" value="0.025" units="cm"/>
    </inkml:brush>
  </inkml:definitions>
  <inkml:trace contextRef="#ctx0" brushRef="#br0">5 186 3459,'-5'-13'12753,"5"1"-5429,13-10-644,-7 16-6283,0 1 1,0 1 0,0-1-1,1 1 1,6-3 0,-5 3-369,0 0 1,0 0-1,0 1 1,0 1-1,0-1 1,12-1-1,-19 4-30,1 0 0,0-1 0,0 1 0,-1 0 0,1 0 0,0 0 0,0 0-1,-1 1 1,1-1 0,0 0 0,0 1 0,-1-1 0,1 1 0,0 0 0,-1-1 0,1 1-1,-1 0 1,1 0 0,-1 0 0,1 0 0,-1 0 0,0 0 0,1 1 0,-1-1-1,0 0 1,0 1 0,0-1 0,0 1 0,0-1 0,0 1 0,0-1 0,-1 1 0,1 0-1,0-1 1,-1 1 0,1 2 0,0 10 1,0 0 0,0-1 0,-1 1 0,-1 0 0,0 0 0,-6 23 0,-2 41 0,9-77 0,0-1 0,0 0 0,0 1 0,0-1 0,0 0 0,0 1 0,0-1 0,0 0 0,0 1 0,0-1 0,1 0 0,-1 1 0,0-1 0,0 0 0,0 1 0,1-1 0,-1 0 0,0 1 0,0-1 0,1 0 0,-1 0 0,0 1 0,0-1 0,1 0 0,-1 0 0,0 0 0,1 1 0,-1-1 0,0 0 0,1 0 0,-1 0 0,0 0 0,1 0 0,-1 0 0,0 0 0,1 0 0,-1 0 0,1 0 0,-1 0 0,0 0 0,1 0 0,-1 0 0,0 0 0,1 0 0,-1 0 0,0 0 0,1 0 0,-1-1 0,0 1 0,1 0 0,-1 0 0,0 0 0,1-1 0,-1 1 0,0 0 0,0 0 0,1-1 0,-1 1 0,19-15 0,-6-2 0,0 0 0,-2-1 0,16-31 0,-22 39 0,0 0 0,-1 0 0,0-1 0,-1 0 0,0 0 0,0 0 0,0-12 0,-3 29 0,-1 1 0,2-1 0,-1 1 0,1-1 0,0 0 0,0 1 0,0-1 0,5 10 0,-5-13 0,1-1 0,0 0 0,0 0 0,0 0 0,0 0 0,0 0 0,0-1 0,0 1 0,0-1 0,1 1 0,-1-1 0,1 0 0,-1 0 0,1 0 0,-1 0 0,1 0 0,0 0 0,0-1 0,-1 1 0,1-1 0,0 0 0,0 0 0,3 0 0,12-1 0,1-1 0,-1 0 0,-1-1 0,1-1 0,0-1 0,-1-1 0,0 0 0,0-1 0,-1 0 0,0-2 0,0 0 0,-1-1 0,0 0 0,-1-1 0,0-1 0,0 0 0,13-16 0,-26 26 0,1 0 0,-1 0 0,1 0 0,-1 0 0,0 0 0,0-1 0,1 1 0,-2 0 0,1-1 0,0 1 0,0 0 0,-1-1 0,1 1 0,-1-1 0,0 1 0,0-1 0,0 1 0,0-3 0,-1 4 0,0 0 0,0 0 0,0 0 0,0 0 0,0 0 0,0 0 0,0 0 0,0 0 0,0 0 0,0 1 0,0-1 0,0 0 0,-1 1 0,1-1 0,0 1 0,-1 0 0,1-1 0,0 1 0,-1 0 0,1 0 0,0 0 0,-1-1 0,1 2 0,0-1 0,-1 0 0,1 0 0,0 0 0,-1 1 0,1-1 0,0 0 0,-1 1 0,1-1 0,-1 2 0,-8 1 0,1 1 0,0 0 0,0 0 0,0 1 0,0 0 0,1 1 0,0 0 0,0 0 0,1 1 0,-14 14 0,10-8 0,0 0 0,1 1 0,1-1 0,0 2 0,-12 26 0,19-37 10,1 0-1,-1-1 1,1 1 0,-1 0 0,1 0-1,1 0 1,-1 0 0,0 0 0,1 0-1,0 0 1,0 0 0,0 0-1,0 0 1,1 0 0,0 0 0,0-1-1,0 1 1,0 0 0,0 0 0,1 0-1,-1-1 1,1 1 0,0-1 0,0 1-1,1-1 1,-1 0 0,1 0-1,0 0 1,-1 0 0,5 3 0,2 0-147,1 0-1,-1-1 1,1 0 0,0-1 0,0 0 0,1-1 0,-1 0 0,1 0 0,-1-1 0,14 1 0,27 1-5896</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56.408"/>
    </inkml:context>
    <inkml:brush xml:id="br0">
      <inkml:brushProperty name="width" value="0.025" units="cm"/>
      <inkml:brushProperty name="height" value="0.025" units="cm"/>
    </inkml:brush>
  </inkml:definitions>
  <inkml:trace contextRef="#ctx0" brushRef="#br0">175 401 14029,'0'-2'396,"0"1"0,0-1 0,0 1-1,0-1 1,0 0 0,0 1 0,-1-1-1,1 1 1,-1-1 0,1 1 0,-1-1 0,1 1-1,-1-1 1,0 1 0,1 0 0,-1-1-1,0 1 1,0 0 0,0 0 0,0-1 0,0 1-1,-1 0 1,-1-1 0,0 1-169,1 0 0,0 0 0,0 1-1,0-1 1,-1 1 0,1 0 0,0 0 0,-1 0 0,1 0 0,0 0-1,0 0 1,-1 0 0,1 1 0,-4 0 0,-1 2-138,0-1-1,0 1 1,0 0 0,0 1 0,1-1-1,-1 2 1,1-1 0,0 0 0,-8 9-1,9-8-58,0 1 0,1 0 0,0 0 0,0 0 0,0 0 0,1 1 0,0-1-1,0 1 1,0 0 0,1 0 0,0 0 0,1 0 0,-1 0 0,0 13 0,2-19-24,0 0 0,1 0 0,-1 0 0,0 0 1,0 0-1,0 0 0,1 0 0,-1 0 0,0 0 0,1 0 1,-1 0-1,1 0 0,-1 0 0,1-1 0,0 1 0,-1 0 1,1 0-1,0 0 0,0-1 0,-1 1 0,1 0 0,0-1 1,0 1-1,0-1 0,0 1 0,0-1 0,0 1 0,0-1 0,0 0 1,0 1-1,0-1 0,0 0 0,0 0 0,0 0 0,0 0 1,0 0-1,0 0 0,0 0 0,0 0 0,0 0 0,0 0 1,0-1-1,0 1 0,1-1 0,5 0 99,0-1-1,-1 0 1,1 0-1,-1-1 1,1 0-1,5-4 1,20-15 212,-2-1 0,-1-2 1,-1-1-1,-1-1 1,-1-1-1,-1-1 0,-2-2 1,-1 0-1,-2-1 1,24-51-1,-37 71-317,-2 0 0,0 0 0,0 0 0,-1-1 0,-1 0 0,0 0 0,0 0 0,-1 0 0,-1 0 0,-1-19 0,0 32 0,0-1 0,0 1 0,0 0 0,0 0 0,0 0 0,0-1 0,0 1 0,-1 0 0,1 0 0,0-1 0,0 1 0,0 0 0,0 0 0,0 0 0,-1 0 0,1-1 0,0 1 0,0 0 0,0 0 0,-1 0 0,1 0 0,0 0 0,0 0 0,-1-1 0,1 1 0,0 0 0,0 0 0,-1 0 0,1 0 0,0 0 0,0 0 0,-1 0 0,1 0 0,0 0 0,0 0 0,-1 0 0,1 0 0,0 0 0,0 0 0,0 1 0,-1-1 0,1 0 0,0 0 0,0 0 0,-1 0 0,1 0 0,0 0 0,0 1 0,-1-1 0,-10 10 0,3 1 0,0 1 0,1 0 0,1 1 0,0-1 0,1 1 0,-5 19 0,-21 85 0,31-115 0,-21 118 83,20-108-135,0 0 0,1 0 1,0 0-1,1 0 0,0 0 0,1 0 1,6 22-1,-7-31-197,0 0-1,1 0 1,-1 0 0,1 0-1,0-1 1,0 1 0,0-1-1,0 1 1,0-1-1,0 0 1,1 0 0,-1 0-1,1 0 1,-1 0 0,1 0-1,3 1 1,31 6-7598,-13-9-2990</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57.458"/>
    </inkml:context>
    <inkml:brush xml:id="br0">
      <inkml:brushProperty name="width" value="0.025" units="cm"/>
      <inkml:brushProperty name="height" value="0.025" units="cm"/>
    </inkml:brush>
  </inkml:definitions>
  <inkml:trace contextRef="#ctx0" brushRef="#br0">264 87 14990,'2'-4'726,"1"-1"-1,-1 1 1,0-1 0,-1 0-1,1 0 1,-1 0 0,0 0-1,0 0 1,0 0 0,-1 0-1,0 0 1,0 0 0,-1-9-1,0 13-610,1 0-1,-1 0 1,0 1-1,1-1 1,-1 0 0,0 1-1,0-1 1,1 1-1,-1-1 1,0 1-1,0-1 1,0 1 0,0 0-1,0-1 1,0 1-1,0 0 1,1 0-1,-1 0 1,0-1 0,0 1-1,0 0 1,0 0-1,0 0 1,0 1-1,-1-1 1,-26 4 771,19-1-760,-1 1-1,1 0 1,0 1-1,0 0 1,0 1-1,1 0 1,-1 0-1,-12 13 1,1 2 163,-35 43 0,48-55-231,1 0-1,-1 0 1,1 1-1,1 0 0,0 0 1,0 0-1,1 1 1,0-1-1,1 1 0,0 0 1,-2 20-1,5-30-79,0 1 1,0-1-1,0 0 0,1 1 0,-1-1 1,0 1-1,1-1 0,-1 1 0,1-1 1,-1 0-1,1 1 0,0-1 0,-1 0 1,1 0-1,0 0 0,0 1 0,0-1 1,0 0-1,0 0 0,0 0 0,0 0 1,1-1-1,-1 1 0,0 0 1,0 0-1,1-1 0,-1 1 0,0-1 1,1 1-1,-1-1 0,0 1 0,1-1 1,-1 0-1,3 0 0,6 2-512,0-2 0,1 1 0,19-3 0,-19 1 4,5-1-758,-1 0 1,1-1-1,-1 0 1,0-2 0,23-9-1,22-12-5807</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58.153"/>
    </inkml:context>
    <inkml:brush xml:id="br0">
      <inkml:brushProperty name="width" value="0.025" units="cm"/>
      <inkml:brushProperty name="height" value="0.025" units="cm"/>
    </inkml:brush>
  </inkml:definitions>
  <inkml:trace contextRef="#ctx0" brushRef="#br0">137 13 13229,'0'0'1889,"-8"6"-1632,-25 22-341,-19 31 5734,46-50-4612,0 0-1,0 1 1,1 0 0,1 0 0,-6 15 0,9-19-903,-1 0 0,1 1-1,0-1 1,0 1 0,1-1 0,0 8 0,0-13-121,1 1 0,-1-1 0,1 1 0,-1-1 0,1 0 0,0 1 0,-1-1 0,1 0-1,0 1 1,0-1 0,0 0 0,0 0 0,0 0 0,0 0 0,0 0 0,0 0 0,1 0 0,-1 0 0,0 0 0,0 0 0,1-1 0,-1 1 0,1 0 0,-1-1 0,1 1 0,-1-1 0,1 0 0,-1 0 0,1 1-1,-1-1 1,1 0 0,-1 0 0,1 0 0,-1-1 0,1 1 0,-1 0 0,4-1 0,1 0 66,0 0 0,0 0 0,-1-1 0,1 0 0,0 0-1,0 0 1,-1 0 0,9-6 0,-4 1 86,-1-2-1,0 1 1,-1-1-1,0 0 1,0-1-1,-1 0 1,0 0-1,-1-1 1,0 0-1,0 0 1,-2 0-1,1-1 0,-1 1 1,-1-1-1,0 0 1,-1 0-1,0 0 1,-1-1-1,0-15 1,-5 19-207,-5 17-47,-7 17-29,12-15 110,1 0 0,0 1 0,0-1-1,1 1 1,1 0 0,-1 0-1,2 0 1,0 0 0,0-1 0,2 13-1,-2-22 7,1 0-1,0 1 1,0-1 0,-1 0-1,1 1 1,0-1-1,0 0 1,0 0-1,0 0 1,0 0 0,0 0-1,1 0 1,-1 0-1,0 0 1,0-1-1,1 1 1,-1 0 0,1-1-1,-1 1 1,0-1-1,1 0 1,-1 1-1,1-1 1,-1 0 0,1 0-1,-1 0 1,1 0-1,-1 0 1,1 0-1,-1 0 1,1 0 0,-1-1-1,2 0 1,2 0 10,0 0 1,0 0-1,0-1 1,0 1-1,0-1 1,0 0 0,-1-1-1,7-3 1,0-3-15,1 0 1,-1-1 0,0 0 0,-1-1-1,-1 0 1,1-1 0,-2 0-1,0 0 1,11-22 0,-18 33-199,-15 34-475,10-23 712,0 0 0,1-1 1,0 1-1,0 0 0,1 0 0,1 1 0,0-1 0,0 0 1,2 18-1,-1-27-29,0 0 0,0 0 0,0-1 0,0 1 0,0 0 0,1-1 0,-1 1 0,0 0 0,1 0 0,-1-1 0,0 1 0,1-1 0,-1 1 0,1 0 0,-1-1 1,1 1-1,-1-1 0,1 1 0,-1-1 0,1 1 0,0-1 0,-1 0 0,1 1 0,0-1 0,-1 0 0,1 1 0,0-1 0,1 0 0,25-3 238,20-21 174,-17-3-363,23-17 31,-49 41-85,-1 0 0,1 1 0,1-1 0,-1 1 0,0 0 0,0 0 0,1 1 0,-1-1 0,1 1 0,9-1 0,-13 2-7,0 0 0,0 1 1,0-1-1,0 1 0,0-1 1,0 1-1,0-1 0,0 1 1,0 0-1,0-1 0,0 1 1,0 0-1,0 0 0,0 0 1,0 0-1,-1 0 0,1 0 1,0 0-1,-1 0 0,1 0 1,-1 0-1,1 0 0,-1 0 1,0 0-1,1 0 0,-1 1 1,0-1-1,0 0 0,1 2 1,4 50 88,-3-31-71,-2-20-5,0 0 0,0 0 0,1-1 0,-1 1 0,1 0 0,-1 0 0,1-1 0,-1 1 0,1 0 0,0-1 0,0 1 0,0-1 0,0 1 0,0-1 0,0 1 0,1-1 0,-1 0 0,0 1 0,1-1 0,-1 0 0,1 0 0,-1 0 0,4 1 0,-2-1-15,0-1 0,-1 1 0,1-1 0,0 0 0,0 0 0,0 0-1,0 0 1,0 0 0,0-1 0,0 1 0,0-1 0,0 0 0,3-1 0,9-5-843,0 0-1,-1-1 1,27-19 0,-40 27 822,64-56-9643,-35 24 1948</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58.930"/>
    </inkml:context>
    <inkml:brush xml:id="br0">
      <inkml:brushProperty name="width" value="0.025" units="cm"/>
      <inkml:brushProperty name="height" value="0.025" units="cm"/>
    </inkml:brush>
  </inkml:definitions>
  <inkml:trace contextRef="#ctx0" brushRef="#br0">125 1 22005,'0'0'2322,"-11"11"-288,-1 2-1504,1 0 0,0 0 0,1 2 0,0-1 0,1 1 1,1 0-1,1 1 0,0 0 0,-9 30 0,5 26-75,10-67-443,1 0 0,-1 0 1,1 0-1,0 0 0,1 0 0,-1 0 1,1 0-1,0 0 0,0-1 0,1 1 0,0 0 1,2 5-1,-2-8-28,-1-1 0,1 1 1,0-1-1,-1 0 0,1 1 0,0-1 0,0 0 1,0 0-1,0 0 0,0 0 0,0-1 1,0 1-1,1 0 0,-1-1 0,0 0 1,0 1-1,0-1 0,1 0 0,-1 0 0,0 0 1,0-1-1,1 1 0,1-1 0,58-16-703,-44 11 477,41-7-496,-57 12 734,-1 1-1,1 0 1,0-1 0,-1 1-1,1 0 1,0 0 0,-1 0 0,1 0-1,0 0 1,-1 0 0,1 0-1,-1 1 1,1-1 0,0 1 0,-1-1-1,1 1 1,-1-1 0,1 1-1,-1 0 1,0 0 0,1 0-1,-1 0 1,0 0 0,1 0 0,-1 0-1,0 0 1,0 0 0,0 1-1,0-1 1,0 0 0,1 4-1,-1 3 118,0 1 0,-1 0 0,0-1-1,-1 1 1,0 0 0,0-1-1,-1 1 1,-4 12 0,-4 27 319,10-48-429,0-1-1,1 1 1,-1 0-1,0 0 1,0-1-1,0 1 1,0 0-1,1 0 1,-1 0-1,0 0 1,0-1-1,0 1 1,1 0-1,-1 0 1,0 0-1,0 0 1,1 0-1,-1 0 1,0 0-1,0 0 1,1 0 0,-1 0-1,0 0 1,0 0-1,1 0 1,-1 0-1,0 0 1,0 0-1,1 0 1,-1 0-1,0 0 1,0 0-1,1 0 1,-1 0-1,0 0 1,0 0-1,1 1 1,-1-1-1,0 0 1,0 0-1,0 0 1,1 0-1,-1 1 1,0-1-1,0 0 1,0 0-1,0 0 1,1 1-1,-1-1 1,0 0 0,0 0-1,0 0 1,0 1-1,0-1 1,0 0-1,0 0 1,0 1-1,0-1 1,0 0-1,0 0 1,0 1-1,0-1 1,0 0-1,0 1 1,0-1-1,0 0 1,0 0-1,0 1 1,13-12 175,-6-1-154,0 0-1,0 0 0,-1 0 0,-1-1 0,0 0 0,-1 0 0,0-1 0,-1 1 0,0-1 0,-1 1 0,-1-1 0,0 0 0,-1 0 0,0 0 0,-4-17 0,-2 19-350,-1 16 167,-4 20 172,11-22 2,-1 0 0,1 0-1,0 1 1,0-1 0,0 0 0,0 0 0,1 1 0,-1-1 0,0 0 0,1 0 0,0 0 0,-1 0 0,1 1 0,0-1 0,0 0-1,0 0 1,1 0 0,-1-1 0,0 1 0,1 0 0,-1 0 0,1-1 0,-1 1 0,1-1 0,0 1 0,0-1 0,3 2-1,-1-1 27,1-1-1,-1 0 0,1 0 1,-1 0-1,1 0 0,0-1 0,-1 0 1,1 0-1,-1 0 0,1-1 0,0 1 1,-1-1-1,6-2 0,2-1-30,-1-1 0,-1 0-1,1-1 1,-1 0 0,0-1-1,0 0 1,-1 0-1,0-1 1,8-9 0,23-18-21,-51 64 12,3-16 0,0 0 0,1 0 0,0 0 0,1 1 0,0 0 0,2 0 0,-1 1 0,2-1 0,0 1 0,1 0 0,0 0 0,1 23 0,1-38 0,0 1 0,0 0 0,0 0 0,0-1 0,0 1 0,1 0 0,-1-1 0,0 1 0,0 0 0,1-1 0,-1 1 0,1 0 0,-1-1 0,0 1 0,1-1 0,-1 1 0,1 0 0,0-1 0,-1 1 0,1-1 0,-1 0 0,1 1 0,0-1 0,-1 1 0,1-1 0,0 0 0,-1 0 0,1 1 0,1-1 0,25-3 0,-19 0 0,-1 0 0,0-1 0,0 1 0,-1-1 0,8-6 0,16-16 0,50-57 0,-70 70 0,1-1 0,-2 0 0,0 0 0,-1 0 0,0-1 0,-1-1 0,6-17 0,-13 33 0,0 0 0,-1 0 0,1 0 0,0 0 0,0 0 0,0 0 0,0 0 0,0 0 0,-1 0 0,1 0 0,0 0 0,0 0 0,0 0 0,0-1 0,0 1 0,-1 0 0,1 0 0,0 0 0,0 0 0,0 0 0,0 0 0,0 0 0,0 0 0,0 0 0,0-1 0,-1 1 0,1 0 0,0 0 0,0 0 0,0 0 0,0 0 0,0 0 0,0-1 0,0 1 0,0 0 0,0 0 0,0 0 0,0 0 0,0 0 0,0-1 0,0 1 0,0 0 0,0 0 0,0 0 0,0 0 0,0 0 0,0-1 0,0 1 0,0 0 0,0 0 0,0 0 0,0 0 0,0 0 0,0 0 0,1-1 0,-1 1 0,0 0 0,0 0 0,0 0 0,0 0 0,0 0 0,0 0 0,1 0 0,-7 5 0,-2 6 0,1 0 0,0 1 0,1 0 0,0 0 0,1 0 0,0 1 0,1 0 0,1-1 0,0 2 0,1-1 0,0 0 0,1 0 0,0 23 0,9-19-4914,-8-16 4726,0-1 1,0 0-1,0 0 0,0 1 1,0-1-1,0 0 1,1 1-1,-1-1 0,0 0 1,0 0-1,1 0 0,-1 1 1,0-1-1,0 0 0,0 0 1,1 0-1,-1 0 1,0 1-1,1-1 0,-1 0 1,0 0-1,0 0 0,1 0 1,-1 0-1,0 0 0,1 0 1,-1 0-1,0 0 1,1 0-1,-1 0 0,0 0 1,1 0-1,-1 0 0,0 0 1,0 0-1,1 0 0,-1 0 1,0 0-1,1-1 0,-1 1 1,0 0-1,0 0 1,1 0-1,-1 0 0,0-1 1,0 1-1,1 0 0,-1 0 1,0-1-1,0 1 0,0 0 1,0 0-1,1-1 1,-1 1-1,0 0 0,0-1 1,5-13-14473</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59.274"/>
    </inkml:context>
    <inkml:brush xml:id="br0">
      <inkml:brushProperty name="width" value="0.025" units="cm"/>
      <inkml:brushProperty name="height" value="0.025" units="cm"/>
    </inkml:brush>
  </inkml:definitions>
  <inkml:trace contextRef="#ctx0" brushRef="#br0">1 0 17873,'0'0'13933,"55"19"-16143,-34 3-1025,1 0-288,7-1-545,-2-5-705,3-3 866</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26:59.605"/>
    </inkml:context>
    <inkml:brush xml:id="br0">
      <inkml:brushProperty name="width" value="0.025" units="cm"/>
      <inkml:brushProperty name="height" value="0.025" units="cm"/>
    </inkml:brush>
  </inkml:definitions>
  <inkml:trace contextRef="#ctx0" brushRef="#br0">228 1 16528,'0'0'10740,"-12"5"-8407,5-2-2021,-68 37 1605,70-37-1862,1-1 0,0 1 0,0 0 0,0 0 0,0 0 0,1 1 1,-1 0-1,1-1 0,0 1 0,0 0 0,0 1 0,0-1 0,1 0 1,0 1-1,0-1 0,-2 6 0,5-9-55,-1-1 0,0 1 0,0-1 0,1 1 0,-1 0 0,0-1 0,1 1 0,-1-1 0,1 1 0,-1-1 0,0 1 0,1-1 0,-1 1 0,1-1 0,0 0 0,-1 1 0,1-1 0,-1 0 0,1 1 0,0-1 0,-1 0 0,1 0 0,-1 0 0,1 1 0,0-1 0,-1 0 0,1 0 0,0 0 0,-1 0 0,1 0 0,0 0 0,1-1 0,32 1 0,-25 0 0,57-3 0,-47 0 0,1 2 0,-1 1 0,1 0 0,32 5 0,-50-5 0,-1 1 0,1-1 0,0 1 0,0-1 0,-1 1 0,1-1 0,0 1 0,-1 0 0,1 0 0,-1 0 0,1 0 0,-1 0 0,1 0 0,-1 0 0,0 1 0,0-1 0,1 0 0,-1 1 0,0-1 0,0 1 0,0-1 0,-1 1 0,1 0 0,0-1 0,0 1 0,-1 0 0,1-1 0,-1 1 0,0 0 0,1 0 0,-1 0 0,0-1 0,0 1 0,0 0 0,0 0 0,-1 0 0,1-1 0,0 1 0,-1 0 0,1 0 0,-1-1 0,0 1 0,1 0 0,-1-1 0,0 1 0,0-1 0,0 1 0,0-1 0,0 1 0,-1-1 0,1 0 0,0 0 0,0 1 0,-1-1 0,-1 1 0,-17 11 0,0 0 0,-1-2 0,0 0 0,-1-1 0,0-2 0,-1 0 0,0-1 0,0-1 0,0-2 0,-1 0 0,1-1 0,-46-1 0,68-2-29,0 0 1,0 0-1,1-1 1,-1 1-1,0 0 1,1 0-1,-1 0 1,0-1-1,0 1 1,1 0-1,-1-1 1,0 1-1,1 0 0,-1-1 1,0 1-1,1-1 1,-1 1-1,1-1 1,-1 0-1,1 1 1,-1-1-1,1 1 1,0-1-1,-1 0 0,1 1 1,0-1-1,-1 0 1,1 0-1,0 1 1,0-1-1,0 0 1,-1 0-1,1 1 1,0-1-1,0 0 1,0 0-1,0 1 0,0-1 1,1 0-1,-1 0 1,0 1-1,1-3 1,-1 2-416,0-16-7398</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0:13.017"/>
    </inkml:context>
    <inkml:brush xml:id="br0">
      <inkml:brushProperty name="width" value="0.025" units="cm"/>
      <inkml:brushProperty name="height" value="0.025" units="cm"/>
    </inkml:brush>
  </inkml:definitions>
  <inkml:trace contextRef="#ctx0" brushRef="#br0">0 39 6246,'0'0'6337,"19"-6"-4330,12-3-1178,1 2 0,0 1 0,1 1 0,-1 2 0,53 1 0,171 22-182,-79-3 42,353 17-202,1149 41 328,-1507-75-773,455-4 508,-3-32-154,-591 33-339,306-40 1285,-426 54-3422,28-7-6224,28-4-2250</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1:18.974"/>
    </inkml:context>
    <inkml:brush xml:id="br0">
      <inkml:brushProperty name="width" value="0.025" units="cm"/>
      <inkml:brushProperty name="height" value="0.025" units="cm"/>
    </inkml:brush>
  </inkml:definitions>
  <inkml:trace contextRef="#ctx0" brushRef="#br0">1 103 5830,'0'0'6539,"12"-2"-5290,72-10 858,441-43 1669,489 55-2350,4-1 1579,-374-25-1243,-695 25 1053,-40-2-4462,29 2-3781,30-1-696</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2:04.483"/>
    </inkml:context>
    <inkml:brush xml:id="br0">
      <inkml:brushProperty name="width" value="0.025" units="cm"/>
      <inkml:brushProperty name="height" value="0.025" units="cm"/>
    </inkml:brush>
  </inkml:definitions>
  <inkml:trace contextRef="#ctx0" brushRef="#br0">2574 366 4484,'-9'-5'3694,"-38"-25"-2505,-232-134 3101,231 140-3634,-1 2 1,-2 2-1,0 2 0,-60-12 1,-26 7-130,-1 7 1,-1 6-1,0 6 0,-149 15 1,231-7-435,1 3 0,0 2 1,0 2-1,1 3 0,-97 38 0,119-37-64,1 1 0,0 1 0,1 2-1,1 2 1,1 0 0,1 2-1,1 1 1,1 1 0,1 1 0,-27 37-1,15-8 39,1 2-1,3 1 1,3 2-1,-42 118 0,46-99-18,5 1 0,2 1 0,-11 127 0,26-163-68,2 0 1,2 0 0,10 83 0,-5-105 13,0 0-1,1 0 0,1-1 0,1 0 0,1 0 1,1-1-1,1-1 0,1 1 0,17 22 0,-12-22 14,2 0-1,0-1 1,1 0 0,1-2-1,0-1 1,2 0-1,43 24 1,-29-23 16,1-1 1,0-2 0,1-1 0,66 13-1,7-10 45,1-4-1,213-5 1,-150-15-53,-2-8 0,320-67-1,321-157-181,-789 230 179,316-122 42,-292 108-20,-1-2 0,-1-2 0,-1-2-1,67-54 1,-96 67 88,0-2 1,-1 1-1,-1-2 0,0 0 0,-2-1 0,0-1 0,-2 0 1,0-1-1,-1 0 0,14-42 0,-21 50-22,0 1 0,-1-1 0,-1 0 0,0 0 0,-1 0 0,-1 0 0,0 0 0,0 0 0,-2 1 0,0-1 0,0 0 0,-1 0 0,-1 1 0,0-1 0,-1 1 0,0 0 0,-1 1 0,-1-1-1,0 1 1,-11-14 0,-1 4-75,-1 1 0,-1 0 0,-1 2-1,-1 0 1,0 2 0,-2 0 0,0 2-1,0 0 1,-2 2 0,-31-11-1,-19-4-20,-2 4 0,-109-19-1,-155-8-825,114 21-2076,143 13 116,22-4-1569</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2:12.435"/>
    </inkml:context>
    <inkml:brush xml:id="br0">
      <inkml:brushProperty name="width" value="0.025" units="cm"/>
      <inkml:brushProperty name="height" value="0.025" units="cm"/>
    </inkml:brush>
  </inkml:definitions>
  <inkml:trace contextRef="#ctx0" brushRef="#br0">1 85 7687,'0'0'4431,"9"0"-3369,191 8 3248,114-10-3380,8 0-308,617 48 2557,-843-40-3192,911 16 1572,-746-22-1250,137-1-205,188 1 278,-191 27 41,-100-3-366,529-9 178,1-34 94,-514 11-289,700 3-51,-541 23 22,895 18 37,-315-67-36,-505 9 29,-211 17-47,153-8 17,548-71-5,-578 65 73,-134 9-794,-295 8-166,0-1 0,30-8-1,15-14-6430,-24 0-4843</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15.481"/>
    </inkml:context>
    <inkml:brush xml:id="br0">
      <inkml:brushProperty name="width" value="0.025" units="cm"/>
      <inkml:brushProperty name="height" value="0.025" units="cm"/>
    </inkml:brush>
  </inkml:definitions>
  <inkml:trace contextRef="#ctx0" brushRef="#br0">0 1 4548,'0'0'14820,"11"2"-13982,63 9-183,-1-3 0,137-4 0,-116-4-597,1915 17 1965,-1574-16-1898,409 8 487,-634-1-520,377 0 126,-574-9 45,0-1 1,0 0 0,-1-1 0,23-9-1,22-4 917,-59 23-5650,-4-1-1550,0-5-941</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2:14.695"/>
    </inkml:context>
    <inkml:brush xml:id="br0">
      <inkml:brushProperty name="width" value="0.025" units="cm"/>
      <inkml:brushProperty name="height" value="0.025" units="cm"/>
    </inkml:brush>
  </inkml:definitions>
  <inkml:trace contextRef="#ctx0" brushRef="#br0">19 0 10442,'0'0'1399,"-3"10"-209,-11 32-250,13-40-872,1-1 0,0 1 0,0 0 0,0 0 0,0 0 1,0 0-1,0 0 0,0-1 0,0 1 0,1 0 1,-1 0-1,1 0 0,-1-1 0,1 1 0,0 0 1,0-1-1,-1 1 0,1 0 0,1-1 0,-1 1 1,0-1-1,0 1 0,0-1 0,1 0 0,-1 0 0,1 0 1,-1 1-1,1-1 0,1 0 0,48 22 1784,-46-22-1639,35 9 328,0-2-1,1-2 1,0-2-1,0-2 1,63-3-1,-47 0-73,600-45 607,-238 9-562,132 25 518,-537 14-1012,1 0 0,-1 1-1,19 7 1,-19-6-1492,-1-1 1,1 0-1,16 2 0,-9-5-4297</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2:16.011"/>
    </inkml:context>
    <inkml:brush xml:id="br0">
      <inkml:brushProperty name="width" value="0.025" units="cm"/>
      <inkml:brushProperty name="height" value="0.025" units="cm"/>
    </inkml:brush>
  </inkml:definitions>
  <inkml:trace contextRef="#ctx0" brushRef="#br0">1 289 10858,'0'0'5707,"10"-2"-5098,64-15 302,1 4 0,115-5 1,168 13-569,-208 5-223,953-43 579,-298 6 561,-70 27-275,50-1 95,-5-42 1409,-753 50-2505,10 0-12,0-1 1,0-2-1,-1-2 1,0-1-1,46-18 1,-79 25-497,0-4-4339,-3-5-1719</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2:29.994"/>
    </inkml:context>
    <inkml:brush xml:id="br0">
      <inkml:brushProperty name="width" value="0.025" units="cm"/>
      <inkml:brushProperty name="height" value="0.025" units="cm"/>
    </inkml:brush>
  </inkml:definitions>
  <inkml:trace contextRef="#ctx0" brushRef="#br0">72 74 7079,'0'0'1980,"-10"0"38,-29-2-763,38 2-1158,0 0 1,0 0 0,-1 0-1,1 0 1,0 0 0,0 0 0,0 0-1,0-1 1,0 1 0,0 0-1,0-1 1,0 1 0,0-1-1,0 1 1,0-1 0,0 0 0,0 1-1,1-1 1,-3-1 0,3 1-35,0 1 1,0-1-1,0 0 1,0 1-1,0-1 1,0 0-1,0 1 1,0-1 0,0 1-1,0-1 1,0 0-1,0 1 1,0-1-1,1 0 1,-1 1-1,0-1 1,0 1-1,1-1 1,-1 1-1,0-1 1,1 0-1,-1 1 1,1-1 0,28-23 962,-18 19-825,1 1-1,0 0 1,0 1-1,0 0 1,0 1 0,1 0-1,-1 1 1,17 1-1,105 12 599,-36-1-541,240-9 681,22 0-357,-197 12-68,96 3 760,-7-7-427,271 46-1,672 56-344,-1-112-148,-900-9-185,212-16 463,148-2 268,-636 31-1666,-25 3-1279,-29 4-4369,27-10-2266</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2:35.161"/>
    </inkml:context>
    <inkml:brush xml:id="br0">
      <inkml:brushProperty name="width" value="0.025" units="cm"/>
      <inkml:brushProperty name="height" value="0.025" units="cm"/>
    </inkml:brush>
  </inkml:definitions>
  <inkml:trace contextRef="#ctx0" brushRef="#br0">0 61 4260,'80'6'9733,"9"7"-7931,95 9-2313,848-29 4828,-403-5-3056,116-4-964,0-1 95,-60 6-341,82-1-1,-290 14-33,590-7 383,-1048 5-370,-12 0-10,1 0 0,0 0-1,-1 0 1,1-1 0,-1 0 0,1-1 0,-1 0-1,12-4 1,-20 6-17,1 0 0,0 0 0,0 0 0,0 0 0,0 0 0,0 0 0,0 0 0,-1 0 0,1 0 0,0 0 0,0 0 0,0-1 0,0 1 0,0 0 0,0 0 0,0 0-1,0 0 1,0 0 0,-1 0 0,1 0 0,0 0 0,0-1 0,0 1 0,0 0 0,0 0 0,0 0 0,0 0 0,0 0 0,0 0 0,0-1 0,0 1 0,0 0 0,0 0 0,0 0 0,0 0 0,0 0 0,0 0 0,0-1 0,0 1 0,0 0 0,0 0 0,0 0 0,0 0 0,0 0-1,1 0 1,-1 0 0,0-1 0,0 1 0,0 0 0,0 0 0,0 0 0,0 0 0,0 0 0,0 0 0,0 0 0,1 0 0,-1 0 0,0 0 0,0 0 0,0-1 0,-14 0-2082,10 1-2066,1-4-1903</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3:11.123"/>
    </inkml:context>
    <inkml:brush xml:id="br0">
      <inkml:brushProperty name="width" value="0.025" units="cm"/>
      <inkml:brushProperty name="height" value="0.025" units="cm"/>
    </inkml:brush>
  </inkml:definitions>
  <inkml:trace contextRef="#ctx0" brushRef="#br0">88 1487 10314,'-9'5'1895,"-1"1"-1168,1-1 317,0 0 1,0 1-1,0 0 0,0 0 1,-14 15-1,44-30 622,26-26-816,-1-1 0,50-51 0,-24 21-491,767-619-869,-233 202-2370,-568 452 1241,41-46 1,-49 39-4069</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3:41.095"/>
    </inkml:context>
    <inkml:brush xml:id="br0">
      <inkml:brushProperty name="width" value="0.025" units="cm"/>
      <inkml:brushProperty name="height" value="0.025" units="cm"/>
    </inkml:brush>
  </inkml:definitions>
  <inkml:trace contextRef="#ctx0" brushRef="#br0">0 1 4132,'0'0'15156,"1"6"-14462,2 5-267,0 1 0,1-1 1,0 1-1,1-1 1,0 0-1,1-1 1,0 1-1,0-1 1,10 11-1,86 91 1144,-19-22-65,-30-18-1202,-30-38 119,48 53 1,-63-79-378,0 0 0,0 0-1,1-1 1,0 0 0,1 0 0,0-1-1,0-1 1,0 0 0,1 0 0,19 6-1,10 1 250,0 2 0,39 21-1,-39-17-127,74 23 0,-23-17 172,-1-2-15,122 48 0,-190-62-317,0-2-1,0 0 1,1-1 0,42 2-1,-44-6-5,0 2 0,0 0-1,0 1 1,-1 1 0,38 15 0,-40-13 10,-1 0 1,1-1 0,0-1 0,1 0 0,-1-2 0,32 3 0,112-8 54,-26-2-34,-135 4-53,0 0 0,0 1 0,0-1-1,0 0 1,0 0 0,0 1 0,0-1 0,-1 1 0,1-1-1,0 1 1,0-1 0,0 1 0,0-1 0,-1 1 0,1 0 0,0 0-1,0-1 1,-1 1 0,1 0 0,-1 0 0,1 0 0,-1 0-1,1-1 1,-1 1 0,0 0 0,1 0 0,-1 0 0,0 0-1,1 0 1,-1 0 0,0 0 0,0 0 0,0 0 0,0 0-1,0 0 1,0 0 0,-1 0 0,1 0 0,-1 2 0,1 0-441,0 0 0,-1 0 0,0 0 1,0 0-1,0 0 0,0 0 0,0 0 1,0 0-1,-1-1 0,1 1 0,-1 0 1,-3 2-1,-13 9-6547</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4:12.556"/>
    </inkml:context>
    <inkml:brush xml:id="br0">
      <inkml:brushProperty name="width" value="0.025" units="cm"/>
      <inkml:brushProperty name="height" value="0.025" units="cm"/>
    </inkml:brush>
  </inkml:definitions>
  <inkml:trace contextRef="#ctx0" brushRef="#br0">397 63 11499,'0'0'9689,"-6"-8"-8691,-23-26-90,26 32-754,0 0 0,0 0-1,-1 0 1,1 1 0,-1-1 0,1 1 0,-1 0-1,0 0 1,0 0 0,1 0 0,-1 1 0,0-1 0,0 1-1,0 0 1,0 0 0,-5 2 0,-10-2 183,0-3 98,-1 2 1,0 0-1,1 1 0,-33 5 0,46-4-397,1 0 0,-1 1 0,0 0-1,1 0 1,0 0 0,0 1-1,-1 0 1,1 0 0,1 0-1,-1 0 1,0 1 0,1 0 0,0 0-1,0 0 1,0 0 0,0 1-1,1-1 1,0 1 0,0 0-1,-3 6 1,-3 9-15,1 1 0,1 0 1,1 0-1,1 0 0,0 1 0,2 0 0,1 0 0,0 0 0,2 0 0,0 0 1,6 35-1,-3-46-19,0 1 1,1-1 0,0 1-1,1-1 1,0-1-1,1 1 1,0-1 0,1 0-1,0 0 1,1 0-1,11 10 1,-5-5-1,0-2 1,1 0-1,1-1 0,0 0 1,0-2-1,22 11 0,-34-19-2,1 0 0,0 0 0,0 0 0,0-1 0,0 0 0,0 0 0,0 0 0,0-1 0,1 0 0,-1 0 0,0 0 0,0 0 0,0-1 0,10-2 0,-7 0 49,1 0 0,-1-1 1,0 0-1,0 0 1,0-1-1,-1 0 1,14-11-1,1-5 227,-1-1 0,-1-1 0,33-49 1,-37 48-30,-1-1 1,-1 0-1,12-33 1,-21 47-166,-1-1-1,0 0 1,-1-1 0,0 1 0,-1 0 0,-1-1 0,0 1-1,0-1 1,-3-23 0,0 30-84,1 1 0,-1 0 0,0 0 0,0 0 0,-1 0 0,1 0 0,-1 0 0,0 1 0,-1-1 0,1 1 0,-1 0 0,0 0 0,0 0 0,0 0 0,0 1 0,0 0 0,-1 0 0,0 0 0,0 0 0,0 1 0,0 0 0,0 0 0,-8-2 0,-4-2 0,-2 2 0,1 0 0,0 1 0,-1 0 0,-28 1 0,1 2-2055</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4:32.815"/>
    </inkml:context>
    <inkml:brush xml:id="br0">
      <inkml:brushProperty name="width" value="0.025" units="cm"/>
      <inkml:brushProperty name="height" value="0.025" units="cm"/>
    </inkml:brush>
  </inkml:definitions>
  <inkml:trace contextRef="#ctx0" brushRef="#br0">318 321 4676,'0'0'1218,"2"-8"650,0-1-1765,1-1 1488,0 0-1,-1 0 0,-1 0 1,1-15-1,-2 22-1266,0 0 0,0 0 0,0 1 0,-1-1 0,1 0-1,-1 1 1,0-1 0,0 0 0,0 1 0,0-1 0,0 1 0,0-1 0,-1 1-1,1 0 1,-1 0 0,1-1 0,-1 1 0,0 0 0,0 0 0,0 1 0,0-1 0,0 0-1,-5-2 1,0 1-182,0-1 0,0 1 0,0 1 0,0 0 0,-1 0 1,1 0-1,-1 1 0,1 0 0,-1 0 0,0 1 0,1 0 0,-1 0 0,0 1 0,1 0 0,-1 0 0,1 1 0,0 0 0,-1 0 0,1 1 0,0 0 0,0 0 0,0 1 0,1 0 0,-1 0 0,1 0 0,0 1 0,0 0 0,0 0 0,1 0 0,0 1 0,0 0 0,-5 8 0,1-2-103,1 0-1,1 0 0,0 1 1,1-1-1,0 2 0,1-1 1,0 1-1,1-1 0,0 1 1,2 1-1,-1-1 0,2 0 0,0 0 1,1 1-1,0-1 0,4 24 1,-3-34-31,0 0 0,1 0 1,0 0-1,0 0 0,0-1 0,0 1 1,0 0-1,1-1 0,0 0 1,0 1-1,0-1 0,0 0 0,0-1 1,0 1-1,1 0 0,-1-1 1,1 0-1,0 0 0,0 0 0,0 0 1,0-1-1,0 1 0,0-1 1,0 0-1,5 0 0,12 2 41,0 0 0,-1-2 0,39-2 1,-46 1-25,7-2-12,1-1-1,0 0 0,-1-2 0,0 0 0,0-2 0,-1 0 0,1-1 0,-2-1 0,1 0 0,-1-2 1,-1 0-1,0-1 0,0-1 0,21-21 0,-30 24 88,0-1 0,-1 0 0,0 0 0,-1 0-1,0-1 1,-1 1 0,-1-1 0,0-1 0,0 1 0,2-16 0,2-20 520,3-60-1,-10 101-574,-1 1-1,1-1 0,-2 0 1,1 1-1,-1-1 0,0 0 1,0 1-1,0-1 1,-1 1-1,0 0 0,-5-10 1,5 13-29,-1 0 1,1 0-1,-1-1 1,1 2 0,-1-1-1,0 0 1,0 1-1,-1-1 1,1 1 0,0 0-1,-1 0 1,0 0-1,1 1 1,-1-1-1,0 1 1,0 0 0,1 0-1,-1 0 1,0 0-1,-7 1 1,-14-2-17,0 2 0,-1 1 0,1 1 0,0 1 0,0 1 0,1 2 0,-1 0 0,-29 12 0,-84 10 0,136-27-110,0 0-1,0 0 1,0 1 0,0-1-1,0 1 1,1-1 0,-1 1-1,0 0 1,1-1 0,0 1 0,-1 0-1,1 0 1,0 0 0,0 0-1,0 0 1,0 1 0,0-1-1,1 0 1,-1 0 0,1 0-1,-1 1 1,1-1 0,0 0-1,0 1 1,0-1 0,0 0 0,0 1-1,1-1 1,-1 0 0,1 0-1,0 3 1,0 3-851,1 0 1,0 0-1,0 0 0,0 0 0,1-1 1,0 1-1,7 11 0,6-1-8835</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5:54.928"/>
    </inkml:context>
    <inkml:brush xml:id="br0">
      <inkml:brushProperty name="width" value="0.025" units="cm"/>
      <inkml:brushProperty name="height" value="0.025" units="cm"/>
    </inkml:brush>
  </inkml:definitions>
  <inkml:trace contextRef="#ctx0" brushRef="#br0">5176 1 5605,'-82'37'2946,"-2"-3"-1,-130 34 1,96-33-1250,-191 65-351,-559 265 0,517-173-895,8 14 0,10 16 0,-364 315 0,471-341 29,8 10 0,9 9 0,-245 327 0,128-56-472,250-354-8,-108 259 0,161-331 46,-21 86 0,39-123-25,0 1 0,2-1 0,1 0 0,0 1 1,2 0-1,1-1 0,4 27 0,-3-41 5,0-1 0,0 0 0,1 0-1,0 0 1,0 0 0,1 0 0,0-1-1,0 0 1,1 1 0,0-2 0,0 1 0,0 0-1,12 9 1,-6-7-6,0-2 0,0 1 1,0-2-1,1 1 0,0-1 0,0-1 0,0 0 0,14 2 1,18 3-68,-1-3 1,1-1 0,0-3-1,52-2 1,19-4-588,145-24-1,113-39-87,-238 41 699,40-14 44,-1-6-1,-3-9 0,-2-7 1,178-91-1,-84 15 149,415-290 0,-504 299-195,-7-7 0,-5-8 0,-7-6 1,-6-7-1,243-334 0,-284 330 316,-7-5-1,-7-4 0,-7-4 1,-9-3-1,-7-4 0,86-340 0,-141 446-50,-4-2 0,-2 1-1,-2-119 1,-9 174-229,0 0 0,-1 0 1,0 1-1,-2-1 0,-1 1 0,0 0 1,-13-31-1,12 38-324,-1 0 0,0 0 0,0 1 0,-1-1 0,-1 2 0,0-1 0,0 1 1,-1 1-1,0 0 0,-1 0 0,-23-14 0,-55-21-5488</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16.094"/>
    </inkml:context>
    <inkml:brush xml:id="br0">
      <inkml:brushProperty name="width" value="0.025" units="cm"/>
      <inkml:brushProperty name="height" value="0.025" units="cm"/>
    </inkml:brush>
  </inkml:definitions>
  <inkml:trace contextRef="#ctx0" brushRef="#br0">7729 647 6566,'-12'-4'1111,"-61"-21"989,-93-19 1,-632-142-335,-45-8 1379,401 126-2539,-687-16 0,576 64-588,-103-2 675,2 35-64,567-8-589,-978 99 497,954-81-461,2 5 1,1 5 0,1 4-1,2 5 1,2 4 0,2 5 0,-188 128-1,269-165-79,0 1 0,1 1-1,1 0 1,0 2-1,1 0 1,-23 32-1,31-36-8,1 1 1,0-1-1,1 1 0,0 1 0,2-1 0,0 1 0,0 0 0,2 1 0,0-1 1,-1 28-1,3-19 8,1 0 0,2 0 1,1 0-1,0 0 0,2-1 1,1 1-1,18 45 0,-10-39 5,1 0 1,1-1-1,2-1 0,1 0 0,30 33 0,-13-22 6,3-1 0,0-2 0,3-3-1,1-1 1,1-1 0,2-3 0,64 30 0,5-8-21,2-4 0,195 48 0,256 20 18,879 33-248,9-124-254,-102-99-779,-1017 28 1772,652-178-1,-965 217-409,334-110 636,-296 94-673,-2-3 0,0-3 0,89-60 0,-127 74-32,-1-2 1,-1 0-1,0-1 0,-1 0 0,-1-2 0,-1 0 0,-1-1 0,-1-1 0,-1 0 1,15-36-1,-23 47-13,-1-1 1,-1 0 0,0 0-1,-1 0 1,0 0 0,-1-1-1,0 1 1,-1-1 0,-1 0-1,0 1 1,-1-1 0,0 1-1,-1-1 1,-1 1 0,0 0-1,-1-1 1,0 2 0,-1-1-1,0 0 1,-1 1 0,-1 0-1,-12-19 1,5 15-128,-1 0 0,-1 1 1,0 1-1,0 0 0,-1 1 1,-1 1-1,-1 0 0,1 2 1,-2 0-1,-23-9 0,-33-8-2733,-108-25-1,184 52 2844,-199-46-9653</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20.542"/>
    </inkml:context>
    <inkml:brush xml:id="br0">
      <inkml:brushProperty name="width" value="0.025" units="cm"/>
      <inkml:brushProperty name="height" value="0.025" units="cm"/>
    </inkml:brush>
  </inkml:definitions>
  <inkml:trace contextRef="#ctx0" brushRef="#br0">1 1 5029,'0'0'18278,"6"3"-18075,7 0 136,0 1 0,0-2 0,18 3 0,-16-4 161,1 2-1,-1 0 1,0 0 0,20 8 0,-25-6-461,0 0 0,-1 0 0,1 1 0,-1 1 1,-1-1-1,1 1 0,-1 1 0,0 0 0,-1 0 1,0 0-1,0 1 0,-1 0 0,0 0 0,0 1 1,-1-1-1,5 14 0,0 9 345,-1 0 1,-1 1 0,-2 0-1,2 34 1,-7-61-371,45 487 660,-45-479-578,0 30 143,10 58 0,-9-89-212,1 0 0,0-1 0,1 1 0,0-1 0,1 0 0,1 0 0,0 0 0,0-1 0,10 12 0,-13-20 3,0 0-1,1-1 1,-1 1 0,1-1 0,0 1-1,0-1 1,0 0 0,0-1 0,0 1-1,0-1 1,0 0 0,1 0 0,-1 0-1,0 0 1,7-1 0,-7 1-22,0-1 0,0 0 0,0 0 0,0 0 0,0 0 0,0-1 0,0 1 0,-1-1-1,1 0 1,0 0 0,0-1 0,-1 1 0,1-1 0,-1 0 0,1 1 0,-1-2 0,6-3 0,-8 5-128,-1 0 0,1 1 0,-1-1 0,1 0 1,-1 1-1,1-1 0,-1 0 0,1 0 0,-1 0 0,0 1 0,1-1 0,-1 0 0,0 0 1,0 0-1,0 0 0,0 1 0,0-1 0,0 0 0,0 0 0,0 0 0,0-1 0,-1 1-332,1-1 0,-1 1 0,0 0 0,1 0 0,-1 0 0,0 0 0,0 0 0,0 0 0,0 0 0,0 0 0,0 0 0,0 0 0,0 1 0,-1-1 0,1 0 0,0 1 0,0-1-1,-3 0 1,-16-5-6237</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4:02.372"/>
    </inkml:context>
    <inkml:brush xml:id="br0">
      <inkml:brushProperty name="width" value="0.025" units="cm"/>
      <inkml:brushProperty name="height" value="0.025" units="cm"/>
    </inkml:brush>
  </inkml:definitions>
  <inkml:trace contextRef="#ctx0" brushRef="#br0">1 12 9705,'100'-6'4404,"0"0"-4521,190 18 1572,0 1-59,-251-13-1356,853 25 1841,12 15-1574,2-45-240,-817 4 13,271 2 586,22 0-1452,-129-11-5692,-117-1-5822</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4:03.772"/>
    </inkml:context>
    <inkml:brush xml:id="br0">
      <inkml:brushProperty name="width" value="0.025" units="cm"/>
      <inkml:brushProperty name="height" value="0.025" units="cm"/>
    </inkml:brush>
  </inkml:definitions>
  <inkml:trace contextRef="#ctx0" brushRef="#br0">2651 209 14510,'-356'-84'1719,"223"48"-29,-176-24-1,147 42-1664,-1 7 0,-269 17 0,348 2 13,0 3 0,0 4 0,1 3 0,2 4 1,0 4-1,-150 69 0,197-77-2,1 1 1,1 2 0,0 1 0,2 1 0,0 2 0,2 1 0,-32 37 0,49-49 16,0 0 0,2 1 0,0 0 0,0 0 0,2 1 0,0 0 0,-10 32 1,15-35-24,-1 0 1,1 0 0,1 0 0,1 0-1,0 1 1,0-1 0,1 0 0,1 0-1,0 0 1,1 0 0,7 19 0,-2-12-20,1-1 0,2 0 0,0-1 0,0 0 0,2-1 0,0 0 0,1-1 0,1-1 0,0 0 0,1-1 0,31 21 0,-2-4 24,2-3 0,1-1 0,73 28 0,-27-20 6,2-5-1,153 30 1,209 1 13,-263-43-66,1-9 0,332-28-1,-422 5 63,1-4 0,130-41 0,-162 35 147,-2-4 0,-1-2 1,124-73-1,-167 85 105,0-1 0,-2-1 0,0-1 0,-1-2 0,-1-1-1,40-49 1,-57 62-238,0 0-1,-1-1 1,0 0 0,-1 0-1,0 0 1,-1-1-1,-1 0 1,0 0 0,-1 0-1,0 0 1,-1-1-1,0 1 1,-1-1 0,-1 1-1,0-1 1,-1 0-1,0 1 1,-1-1 0,0 1-1,-5-14 1,-1 7-41,0 1 1,-2-1-1,0 2 1,0-1 0,-2 1-1,-1 1 1,0 0-1,-1 1 1,0 1-1,-2 0 1,1 0 0,-32-20-1,14 12-31,-1 3-1,-1 0 1,-1 2 0,-1 2-1,-75-23 1,66 28-213,-1 2 1,0 1-1,0 3 1,-1 2-1,1 3 0,-1 1 1,-67 10-1,31 4-1573,0 4 0,2 3-1,-102 41 1,1 12-5461</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17.105"/>
    </inkml:context>
    <inkml:brush xml:id="br0">
      <inkml:brushProperty name="width" value="0.025" units="cm"/>
      <inkml:brushProperty name="height" value="0.025" units="cm"/>
    </inkml:brush>
  </inkml:definitions>
  <inkml:trace contextRef="#ctx0" brushRef="#br0">3936 335 8712,'-17'-20'490,"-1"1"-1,0 1 0,-2 0 0,0 2 1,-1 0-1,-1 1 0,0 1 1,-1 1-1,0 1 0,-25-9 1,-23-5-528,-2 3 0,-87-17 0,29 15 227,-1 7-1,-165-3 0,-268 36 416,371 1-47,1 9-1,-273 71 0,326-56 4,2 6 0,2 6-1,-248 134 1,323-151-345,1 4 1,2 1-1,2 4 1,2 2-1,-63 67 0,93-85-205,0 2 0,3 0 0,0 1 0,-30 62 0,41-68-35,0 0 0,1 0 0,2 1 0,1 0 0,1 1 0,1-1 0,-1 41 0,5-52-17,0 0-1,2 1 1,0-1-1,0 0 1,2 0-1,0 0 1,0-1-1,1 0 1,1 1-1,13 22 1,-7-18-5,1-1 0,1-1 0,0 0 0,1-1 1,1 0-1,34 25 0,-4-9 31,1-3 0,1-2 0,1-2 0,96 35 0,221 47 27,-95-44-7,4-12 0,1-12 0,2-12 1,312-10-1,-449-22 259,0-6 0,-1-6 0,-1-6 0,-1-7 1,-2-5-1,214-86 0,-292 96 63,96-56-1,-136 69-255,0 0-1,0-2 0,-1 1 1,0-2-1,-2 0 1,0-1-1,0-1 0,17-27 1,-27 37-49,-2 1 0,1-1 1,-1 0-1,0 0 0,0 0 0,-1 0 1,0 0-1,0-1 0,-1 1 1,0-1-1,0 1 0,-1-1 1,0 1-1,0-1 0,-1 1 1,0-1-1,-2-7 0,0 5-23,-1 0-1,0 1 1,-1-1-1,0 1 0,0 0 1,-1 1-1,0-1 1,0 1-1,-1 0 1,-1 1-1,-8-8 1,-12-7-169,-2 0 0,-1 2 0,-1 2 0,0 1 0,-66-25 0,21 16-254,-1 4 1,-1 3 0,0 4-1,-1 3 1,-87-2-1,-408 19-6247,279 15-1459</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40.458"/>
    </inkml:context>
    <inkml:brush xml:id="br0">
      <inkml:brushProperty name="width" value="0.025" units="cm"/>
      <inkml:brushProperty name="height" value="0.025" units="cm"/>
    </inkml:brush>
  </inkml:definitions>
  <inkml:trace contextRef="#ctx0" brushRef="#br0">2502 0 5573,'0'0'15204,"21"7"-14457,-21 6-246,0-1-1,-1 0 1,-1 0-1,0 0 1,0 0-1,-1 0 1,-8 18-1,-66 172 2388,25-52-2301,12-40 211,33-86-608,0 0 0,-2-1 0,-1 0 0,-1 0 0,-25 38 0,-21 17 262,-86 111 922,102-148-1374,-2-1 0,-2-2 0,-1-2 0,-59 34 0,41-26 0,26-23 0,-2-1 0,1-2 0,-2-1 0,-75 19 0,-46 27 0,38-13 0,55-25 0,34-11 0,-1-1 0,0-2 0,-1-1 0,-66 8 0,-86 12 0,52-6 0,54-8 0,55-10 0,0-1 0,-56 3 0,-127-16 0,139 8 0,86-10-2253,1-4-3971,-1-2-3108</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2:40.562"/>
    </inkml:context>
    <inkml:brush xml:id="br0">
      <inkml:brushProperty name="width" value="0.025" units="cm"/>
      <inkml:brushProperty name="height" value="0.025" units="cm"/>
    </inkml:brush>
  </inkml:definitions>
  <inkml:trace contextRef="#ctx0" brushRef="#br0">144 1 7399,'-2'10'10821,"-24"84"-8342,8-35-2303,3 0-1,-12 105 0,25 617 1041,11-346-627,-19 200 3324,1-101-2045,11-163-1486,-9 336 1735,4-643-2236,-5 71 458,6-117-1354,-1-1 0,-10 30 1,9-38-3284,-2-7-2658</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2:41.260"/>
    </inkml:context>
    <inkml:brush xml:id="br0">
      <inkml:brushProperty name="width" value="0.025" units="cm"/>
      <inkml:brushProperty name="height" value="0.025" units="cm"/>
    </inkml:brush>
  </inkml:definitions>
  <inkml:trace contextRef="#ctx0" brushRef="#br0">1 276 20083,'0'0'854,"9"-1"-966,617-51 592,-177 49-279,1003-32 346,-272-32 4393,1 20-3677,-63 7 477,-1088 41-1617,-6-1-12,-37-1-3916,13 1 3605,-1 0 0,1-1 0,0 1-1,-1 0 1,1 0 0,-1-1 0,1 1 0,0 0 0,-1-1 0,1 1 0,0 0-1,-1-1 1,1 1 0,0 0 0,-1-1 0,1 1 0,0-1 0,0 1 0,0-1-1,0 1 1,-1 0 0,1-1 0,0 1 0,0-1 0,0 1 0,0-1 0,0 1-1,0-1 1,0 1 0,0-1 0,0 1 0,0-1 0,0 1 0,0-1 0,1 1-1,-1 0 1,0-1 0,0 1 0,0-1 0,1 1 0,-1-1 0,1 0 0,6-12-6121</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2:41.586"/>
    </inkml:context>
    <inkml:brush xml:id="br0">
      <inkml:brushProperty name="width" value="0.025" units="cm"/>
      <inkml:brushProperty name="height" value="0.025" units="cm"/>
    </inkml:brush>
  </inkml:definitions>
  <inkml:trace contextRef="#ctx0" brushRef="#br0">242 4 20403,'0'0'2584,"11"-1"-1335,14-1-769,0 1-1,0 2 1,-1 0 0,1 2-1,45 10 1,-60-10-460,73 28 111,-79-29-123,1 0 0,-1 0 0,0 0 0,0 1 0,0-1 0,0 1 0,-1 0-1,1 0 1,-1 1 0,0-1 0,0 1 0,0-1 0,0 1 0,-1 0-1,5 8 1,-7-9 68,1 0-1,-1 0 1,0 0-1,0 0 1,0-1 0,0 1-1,-1 0 1,1 0-1,-1 0 1,1 0-1,-1 0 1,0-1 0,0 1-1,0 0 1,-1-1-1,1 1 1,-1-1-1,1 1 1,-4 2-1,-43 46 1363,38-42-1258,-218 177 2044,147-125-2309,-109 106 1,184-160-430,-8 9 12,7-3-5278</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2:42.373"/>
    </inkml:context>
    <inkml:brush xml:id="br0">
      <inkml:brushProperty name="width" value="0.025" units="cm"/>
      <inkml:brushProperty name="height" value="0.025" units="cm"/>
    </inkml:brush>
  </inkml:definitions>
  <inkml:trace contextRef="#ctx0" brushRef="#br0">0 1007 19186,'0'0'2915,"11"-8"-1746,114-101 2142,155-172-1,83-161-2778,-244 275-553,-115 168-29,-2 11 13,-2 17-15,-22 206 99,-2 37 40,24-260-93,2 147-1326,-1-140 690,2 1 0,0-1 1,1-1-1,1 1 0,1-1 1,9 20-1,26 33-7429</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2:44.988"/>
    </inkml:context>
    <inkml:brush xml:id="br0">
      <inkml:brushProperty name="width" value="0.025" units="cm"/>
      <inkml:brushProperty name="height" value="0.025" units="cm"/>
    </inkml:brush>
  </inkml:definitions>
  <inkml:trace contextRef="#ctx0" brushRef="#br0">1 84 7239,'7'-20'9308,"13"-17"-4225,-20 35-4943,1 1 0,0-1 0,0 1 0,0-1 0,0 1 0,0-1 0,0 1 0,0-1 0,1 1 0,-1 0 0,0 0 0,1 0 0,-1 0 0,1 0 0,-1 0 0,1 0 0,0 0 0,-1 1 0,1-1 0,0 1 0,-1-1 0,1 1 0,0-1 0,0 1 0,0 0 0,-1 0 0,1 0 0,0 0 0,0 0 0,0 1 0,3 0 0,-4 0-64,0 0 0,0 0-1,1 0 1,-1 0 0,0 0 0,0 1 0,-1-1-1,1 0 1,0 1 0,0-1 0,-1 1-1,1-1 1,0 1 0,-1-1 0,0 1 0,1-1-1,-1 1 1,0-1 0,0 4 0,0 38 755,0-31-519,-3 22 112,-2 1 0,-1-2 0,-20 65 0,17-71-346,1 0 0,1 0 0,1 1 0,2 0 0,1 0 0,1 50 0,2-77-74,0 0 1,1 0-1,-1 0 1,0 0-1,1 0 1,-1 0-1,0 0 0,1 0 1,0 0-1,-1 0 1,1 0-1,0 0 1,-1 0-1,1 0 1,0 0-1,0 0 1,0-1-1,0 1 1,0 0-1,0-1 1,-1 1-1,2-1 1,-1 1-1,0-1 1,0 1-1,0-1 0,0 0 1,0 1-1,0-1 1,0 0-1,0 0 1,1 0-1,-1 0 1,0 0-1,0 0 1,0 0-1,0-1 1,0 1-1,2-1 1,3 0 22,-1 0 1,0 0 0,0-1-1,0 0 1,0 0 0,0 0-1,6-5 1,0-1-351,-1-1 1,0 0-1,0-1 0,-1 0 0,0-1 0,12-19 1,-11 14-1530,-1 0-1,-1 0 1,-1-1 0,9-28 0,0-25-8718</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2:45.317"/>
    </inkml:context>
    <inkml:brush xml:id="br0">
      <inkml:brushProperty name="width" value="0.025" units="cm"/>
      <inkml:brushProperty name="height" value="0.025" units="cm"/>
    </inkml:brush>
  </inkml:definitions>
  <inkml:trace contextRef="#ctx0" brushRef="#br0">52 21 20179,'0'0'7239,"-49"-20"-4869,46 20-1729,10 2-962,8-2-2753,5 0-4774</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4:08.787"/>
    </inkml:context>
    <inkml:brush xml:id="br0">
      <inkml:brushProperty name="width" value="0.025" units="cm"/>
      <inkml:brushProperty name="height" value="0.025" units="cm"/>
    </inkml:brush>
  </inkml:definitions>
  <inkml:trace contextRef="#ctx0" brushRef="#br0">46 36 16111,'0'0'13255,"9"8"-12032,-2-3-1027,1 0 0,0 0 0,0-1 0,1 0 0,-1 0 1,10 2-1,-17-5-181,1-1 1,-1 1 0,1-1 0,0 1 0,-1-1-1,1 0 1,0 0 0,-1 1 0,1-1 0,0 0-1,-1 0 1,1-1 0,0 1 0,-1 0-1,1-1 1,0 1 0,-1-1 0,1 1 0,-1-1-1,1 0 1,-1 1 0,1-1 0,-1 0 0,0 0-1,1 0 1,-1 0 0,0 0 0,0-1-1,1 1 1,-1 0 0,0 0 0,0-1 0,-1 1-1,1-1 1,0 1 0,0-1 0,-1 1 0,1-1-1,-1 1 1,1-1 0,-1 0 0,0 1-1,1-1 1,-1 0 0,0 1 0,0-1 0,0 0-1,0 1 1,-1-4 0,1 4-16,0-1 1,0 1 0,-1 0-1,1-1 1,0 1-1,-1 0 1,1-1-1,0 1 1,-1 0-1,0-1 1,1 1-1,-1 0 1,0 0-1,1 0 1,-1-1-1,0 1 1,0 0-1,0 0 1,0 0-1,0 1 1,0-1-1,-1 0 1,1 0-1,0 1 1,0-1-1,0 0 1,-1 1-1,1-1 1,0 1-1,-1 0 1,1-1-1,0 1 1,-1 0-1,1 0 1,-1 0-1,1 0 1,0 0-1,-3 0 1,0 0-1,0 1-1,0-1 1,0 1 0,1 0 0,-1 0-1,0 0 1,1 0 0,-1 0-1,1 1 1,-1 0 0,1 0 0,0 0-1,-5 3 1,-1 7 0,0 0 0,1 0 0,0 1 0,1 0 0,0 0 0,1 0 0,0 1 0,1 0 0,1 1 0,0-1 0,1 1 0,1-1 0,0 1 0,1 0 0,0 0 0,2 0 0,1 15 0,-2-28-14,1 0 1,-1 0-1,1 0 1,0 0-1,-1 0 1,1 0-1,0 0 0,0 0 1,0 0-1,1 0 1,-1 0-1,0-1 1,1 1-1,-1 0 0,1-1 1,-1 1-1,1-1 1,0 0-1,0 1 1,0-1-1,3 2 0,0-2-68,0 1 0,0-1 0,0 0 0,0 0 0,0 0 0,0-1 0,1 1-1,-1-1 1,6-1 0,2-1-263,-1 0 0,1 0 0,-1-1 0,0-1-1,0 0 1,0-1 0,13-6 0,-15 4-1376,0 0 1,0-1-1,0 0 0,-1 0 0,15-17 1,4-12-6144</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21.028"/>
    </inkml:context>
    <inkml:brush xml:id="br0">
      <inkml:brushProperty name="width" value="0.025" units="cm"/>
      <inkml:brushProperty name="height" value="0.025" units="cm"/>
    </inkml:brush>
  </inkml:definitions>
  <inkml:trace contextRef="#ctx0" brushRef="#br0">0 458 11755,'0'0'8568,"9"1"-7025,5 3-988,1 1-1,-1 0 1,0 1-1,-1 1 1,0 0 0,0 1-1,0 0 1,15 13-1,12 11-27,-23-17-201,0-1 1,1-1 0,1-1 0,0 0-1,0-1 1,24 9 0,-41-20-296,-1 1 0,0 0 0,1-1 0,-1 1 1,0-1-1,1 0 0,-1 1 0,1-1 0,-1 0 1,1 0-1,-1 0 0,1 0 0,-1 0 0,1 0 1,-1 0-1,1-1 0,-1 1 0,0 0 0,1-1 0,-1 1 1,1-1-1,-1 0 0,0 1 0,1-1 0,-1 0 1,0 0-1,0 0 0,0 0 0,0 0 0,0 0 1,0 0-1,0 0 0,0 0 0,0 0 0,0-1 1,0 1-1,-1 0 0,1-1 0,-1 1 0,2-3 0,-1-5 238,1 0 0,-1-1-1,-1 1 1,0-1-1,-1-14 1,0-2-63,0-45-206,-2 0 0,-4 0 0,-16-75 0,11 78-3445,-2-14-6579,5 52-2387</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2:46.002"/>
    </inkml:context>
    <inkml:brush xml:id="br0">
      <inkml:brushProperty name="width" value="0.025" units="cm"/>
      <inkml:brushProperty name="height" value="0.025" units="cm"/>
    </inkml:brush>
  </inkml:definitions>
  <inkml:trace contextRef="#ctx0" brushRef="#br0">1 0 10858,'0'0'16976,"45"69"-15086,-28-37-705,2 2-384,3-1-353,7-6-351,4-5-33,8-13-673,9-9-896,2 0-994,-2-21-1088,-5-5-1378,-9-4-3939</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2:46.363"/>
    </inkml:context>
    <inkml:brush xml:id="br0">
      <inkml:brushProperty name="width" value="0.025" units="cm"/>
      <inkml:brushProperty name="height" value="0.025" units="cm"/>
    </inkml:brush>
  </inkml:definitions>
  <inkml:trace contextRef="#ctx0" brushRef="#br0">170 0 17777,'0'0'5317,"-61"84"-2146,37-37-993,-1 4-705,1 2-704,4-1-481,9-3-160,6-6-64,5-14-1441,0-13-5605</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2:47.032"/>
    </inkml:context>
    <inkml:brush xml:id="br0">
      <inkml:brushProperty name="width" value="0.025" units="cm"/>
      <inkml:brushProperty name="height" value="0.025" units="cm"/>
    </inkml:brush>
  </inkml:definitions>
  <inkml:trace contextRef="#ctx0" brushRef="#br0">0 4018 6726,'0'0'13469,"10"-10"-12866,1148-1094 3329,630-529-3225,-1492 1366-638,635-564 1934,-886 793-1957,-18 16 3,0-2-1,44-51 1,-65 64-108,-10 8-1378,-15 9-3384,16-5 3723,-13 4-5703</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2:48.248"/>
    </inkml:context>
    <inkml:brush xml:id="br0">
      <inkml:brushProperty name="width" value="0.025" units="cm"/>
      <inkml:brushProperty name="height" value="0.025" units="cm"/>
    </inkml:brush>
  </inkml:definitions>
  <inkml:trace contextRef="#ctx0" brushRef="#br0">57 0 21973,'0'0'8440,"5"9"-7661,-1-1-717,-1 0 1,0 0-1,-1 0 0,1 0 0,-2 1 0,1-1 0,-1 1 1,0 0-1,-1-1 0,0 1 0,0-1 0,-1 1 0,0 0 1,-1-1-1,0 0 0,-4 13 0,-19 63 32,14-51 0,1 0 0,2 0 0,-7 64 0,15-96-92,-1 1 0,1-1 0,0 1 0,0-1 0,1 1-1,-1-1 1,0 1 0,0-1 0,1 1 0,-1-1 0,1 1 0,-1-1 0,1 1 0,0-1 0,-1 0 0,1 1 0,0-1 0,0 0-1,0 0 1,0 1 0,0-1 0,0 0 0,0 0 0,3 1 0,-1 0-1,-1-1 0,1 0 0,0-1 0,0 1 0,0 0 0,0-1-1,0 0 1,0 0 0,0 0 0,0 0 0,0 0 0,3-1 0,8-2-3,0 0-1,-1-1 1,1-1-1,19-9 1,311-170-2390,-295 153-2813,-11 4-2284</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2:48.715"/>
    </inkml:context>
    <inkml:brush xml:id="br0">
      <inkml:brushProperty name="width" value="0.025" units="cm"/>
      <inkml:brushProperty name="height" value="0.025" units="cm"/>
    </inkml:brush>
  </inkml:definitions>
  <inkml:trace contextRef="#ctx0" brushRef="#br0">40 62 23959,'0'0'5215,"0"10"-4414,-1 29-755,-2-1-1,-12 57 1,7-56-200,3 0 0,-2 80-1,7-118 158,0-1-1,1 0 1,-1 1 0,1-1-1,-1 0 1,1 0-1,0 1 1,-1-1-1,1 0 1,-1 0-1,1 0 1,-1 0-1,1 0 1,-1 0-1,1 0 1,0 0-1,-1 0 1,1 0-1,-1 0 1,1 0 0,0 0-1,-1 0 1,1 0-1,-1-1 1,1 1-1,-1 0 1,1 0-1,-1-1 1,1 1-1,-1 0 1,1-1-1,-1 1 1,1 0-1,-1-1 1,0 1-1,1-1 1,-1 0-1,11-9 22,-1 0 0,0 0 0,-1-1-1,0-1 1,0 1 0,-2-2 0,12-22-1,-5 5-118,-1 0 0,11-43-1,-18 50 105,-1-1 0,-1 1 0,-1-1 0,0 0 0,-3-37 0,0 61 22,0-1 1,0 1-1,0-1 1,0 1-1,1-1 0,-2 1 1,1-1-1,0 1 1,0-1-1,0 1 1,0-1-1,0 1 1,0-1-1,0 1 0,-1-1 1,1 1-1,0 0 1,0-1-1,-1 1 1,1-1-1,0 1 0,0 0 1,-1-1-1,1 1 1,0 0-1,-1-1 1,1 1-1,-1 0 1,1-1-1,-1 1 0,1 0 1,-13 8 426,-6 22-294,14-18-44,1 0 0,0 0-1,1 1 1,0-1 0,1 1 0,0 0 0,1 0 0,1 14-1,0-26-112,1 1 0,-1-1 1,0 0-1,1 1 0,-1-1 0,1 1 0,-1-1 0,1 0 0,0 0 0,0 1 0,0-1 0,0 0 0,-1 0 0,1 0 1,1 0-1,-1 0 0,0 0 0,0 0 0,0 0 0,0 0 0,1-1 0,-1 1 0,0 0 0,1-1 0,-1 1 0,1-1 1,-1 1-1,0-1 0,1 0 0,-1 0 0,1 0 0,-1 0 0,1 0 0,-1 0 0,3 0 0,3 0 8,-1-1 0,1 0-1,0 0 1,0 0 0,0-1-1,10-4 1,0-3-15,1-1 0,-2-1 0,1 0 0,-1-1 0,-1-1 0,19-20 0,-15 14 0,2 1 0,31-22 0,-52 39 0,1 1 0,-1-1 0,1 1 0,-1 0 0,1-1 0,0 1 0,-1 0 0,1 0 0,-1-1 0,1 1 0,0 0 0,-1 0 0,1 0 0,-1 0 0,1 0 0,0 0 0,-1 0 0,1 0 0,0 0 0,-1 0 0,1 0 0,-1 0 0,1 0 0,0 1 0,-1-1 0,1 0 0,-1 0 0,1 1 0,0-1 0,-1 0 0,1 1 0,-1-1 0,1 1 0,-1-1 0,0 1 0,1-1 0,-1 1 0,1-1 0,-1 1 0,0-1 0,1 1 0,-1-1 0,0 1 0,0-1 0,1 1 0,-1 0 0,0-1 0,0 1 0,0 0 0,0-1 0,0 1 0,0-1 0,0 1 0,0 0 0,0-1 0,0 1 0,0 0 0,0 0 0,-3 50 0,2-44 0,-21 141-1579,10-88-1720,-4 98-1,16-92-5274</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3:00.554"/>
    </inkml:context>
    <inkml:brush xml:id="br0">
      <inkml:brushProperty name="width" value="0.025" units="cm"/>
      <inkml:brushProperty name="height" value="0.025" units="cm"/>
    </inkml:brush>
  </inkml:definitions>
  <inkml:trace contextRef="#ctx0" brushRef="#br0">51 1 7783,'-4'0'7449,"-3"11"-5691,-6 14-1137,4 13 373,2 0 0,2 0 0,-1 45 0,8 121 716,0-108-1112,30 328 365,1 31 198,-35-341-616,4 115 993,1-192-2511,1 0-1,11 37 0,-15-77-4113,0-15-3925</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3:01.334"/>
    </inkml:context>
    <inkml:brush xml:id="br0">
      <inkml:brushProperty name="width" value="0.025" units="cm"/>
      <inkml:brushProperty name="height" value="0.025" units="cm"/>
    </inkml:brush>
  </inkml:definitions>
  <inkml:trace contextRef="#ctx0" brushRef="#br0">0 178 7495,'0'0'11328,"12"6"-10340,4 0-785,1 0 1,0-1-1,0-1 0,1 0 1,-1-2-1,1 0 0,0-1 1,0 0-1,33-5 1,353-61 307,-196 25-467,129-6-447,635-6 0,-286 68 404,-3 0-8,-678-16 41,0 0 0,-1 0 0,1 0-1,0-1 1,0 0 0,-1 0-1,7-3 1,-11 4-36,1 0 1,-1 0-1,0 0 1,0 0-1,0 0 1,1 0-1,-1 0 0,0 0 1,0 0-1,0 0 1,0-1-1,0 1 1,1 0-1,-1 0 0,0 0 1,0 0-1,0 0 1,0-1-1,0 1 1,0 0-1,0 0 0,0 0 1,1-1-1,-1 1 1,0 0-1,0 0 0,0 0 1,0 0-1,0-1 1,0 1-1,0 0 1,0 0-1,0 0 0,0-1 1,0 1-1,0 0 1,-1 0-1,1 0 1,0-1-1,0 1 0,0 0 1,0 0-1,0 0 1,0 0-1,0-1 1,0 1-1,-1 0 0,1 0 1,0 0-1,0 0 1,-23-11-594,-1 4-2277,0-1-1986</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3:01.692"/>
    </inkml:context>
    <inkml:brush xml:id="br0">
      <inkml:brushProperty name="width" value="0.025" units="cm"/>
      <inkml:brushProperty name="height" value="0.025" units="cm"/>
    </inkml:brush>
  </inkml:definitions>
  <inkml:trace contextRef="#ctx0" brushRef="#br0">0 10 14798,'0'0'10730,"9"-1"-9886,36-4-504,0 2 0,0 2 1,0 2-1,0 2 0,0 2 1,0 2-1,71 21 0,-112-27-343,-1 0 0,0 1 1,0-1-1,1 0 0,-1 1 0,0 0 0,0 0 0,0 0 0,-1 0 1,1 0-1,0 0 0,-1 1 0,0-1 0,4 5 0,-5-5 11,-1 0 0,1 0-1,0-1 1,-1 1-1,0 0 1,1 0 0,-1 0-1,0 0 1,0 0 0,0 0-1,0 0 1,0 0 0,0 0-1,-1 0 1,1 0-1,-1 0 1,1 0 0,-1 0-1,0 0 1,0 0 0,0-1-1,0 1 1,0 0-1,0-1 1,0 1 0,0-1-1,-3 3 1,-20 20 437,-1-2 1,-1 0-1,-1-2 1,-1-1-1,-46 23 0,-16 13 177,73-44-521,1 1 0,-29 26 0,32-23-3768,-1 2-3913,23-28-5131</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3:02.333"/>
    </inkml:context>
    <inkml:brush xml:id="br0">
      <inkml:brushProperty name="width" value="0.025" units="cm"/>
      <inkml:brushProperty name="height" value="0.025" units="cm"/>
    </inkml:brush>
  </inkml:definitions>
  <inkml:trace contextRef="#ctx0" brushRef="#br0">1 675 16207,'0'0'2936,"8"-4"-1553,5-3-903,1 0 1,-2-1-1,1-1 0,-1 0 1,-1-1-1,16-16 0,67-80 1256,-72 79-1474,81-98 1019,124-199 0,-226 323-1241,-1 1-1,0-1 1,0 0-1,0 1 1,1-1-1,-1 1 1,0-1-1,1 1 1,-1-1-1,0 0 1,1 1-1,-1-1 1,1 1-1,-1 0 1,1-1 0,-1 1-1,1-1 1,-1 1-1,1 0 1,-1-1-1,1 1 1,-1 0-1,1 0 1,0-1-1,-1 1 1,2 0-1,1 17 372,-13 52-403,7-47 129,-10 122 82,12-123-218,1 0 0,2 1 0,0-1 0,8 36 0,-8-50-195,0-1 0,0 1 0,1-1 0,0 0 0,0 0 0,1 0 0,-1 0 0,1 0 0,1-1 0,-1 0 0,1 1 1,0-2-1,0 1 0,9 6 0,-10-9-428,0 1 1,0-1 0,1 0 0,-1 0 0,1-1 0,-1 1 0,1-1-1,0 0 1,0-1 0,-1 1 0,1-1 0,0 1 0,8-2 0,26-6-8556</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3:04.308"/>
    </inkml:context>
    <inkml:brush xml:id="br0">
      <inkml:brushProperty name="width" value="0.025" units="cm"/>
      <inkml:brushProperty name="height" value="0.025" units="cm"/>
    </inkml:brush>
  </inkml:definitions>
  <inkml:trace contextRef="#ctx0" brushRef="#br0">81 61 8360,'1'0'314,"-1"0"0,0 0 0,0 0 1,1-1-1,-1 1 0,0 0 0,0 0 0,1 0 1,-1 0-1,0 0 0,1-1 0,-1 1 0,0 0 1,1 0-1,-1 0 0,0 0 0,1 0 0,-1 0 0,0 0 1,0 0-1,1 0 0,-1 0 0,0 0 0,1 0 1,-1 1-1,0-1 0,1 0 0,-1 0 0,0 0 1,0 0-1,1 0 0,-1 1 0,0-1 0,1 0 0,-1 0 1,0 0-1,1 1 0,4 16 4261,-5 34-4277,-1-37 1233,-10 191-123,0-1-6025,7-197 1000,-3-14 1891,-5-14-394,0-10 294,2-1 0,-7-41-1,11 37 2351,2 0-1,1-1 1,4-65 0,0 93-123,0 1 0,1 0 0,0 0 0,0 0-1,1 0 1,-1 0 0,2 1 0,-1-1 0,1 1 0,0 0 0,1 0 0,0 0 0,0 1 0,0-1 0,1 1 0,0 1 0,0-1 0,0 1 0,1 0 0,8-5 0,-6 5-174,0 0 0,1 1-1,-1 0 1,1 0 0,0 1 0,0 0-1,0 1 1,0 0 0,0 1 0,1 0 0,-1 0-1,0 1 1,1 1 0,-1 0 0,18 3-1,-24-3-201,-1 0 0,1 0-1,0 0 1,0 0 0,-1 1 0,1 0-1,-1-1 1,1 1 0,-1 1-1,0-1 1,0 0 0,0 1-1,0-1 1,0 1 0,-1 0-1,1 0 1,-1 0 0,0 0 0,0 1-1,0-1 1,0 0 0,0 1-1,-1 0 1,1-1 0,-1 1-1,0 0 1,0 0 0,-1-1 0,1 7-1,-1-4 185,0 1 0,-1-1 0,0 1 0,0-1 0,0 0 0,-1 1-1,0-1 1,0 0 0,-1 0 0,1 0 0,-1 0 0,-1-1 0,1 1 0,-1-1 0,0 0 0,-9 10-1,6-8 12,0-1 0,0 0 0,-1 0 0,0 0 0,0-1 0,0 0 0,-1 0-1,1-1 1,-1 0 0,0-1 0,0 0 0,-1 0 0,1-1 0,-1-1 0,-10 2-1,19-3-243,-1 0-1,0 0 1,0 0-1,1 0 1,-1 0-1,0-1 1,1 1-1,-1-1 1,0 1-1,1-1 1,-1 1-1,0-1 1,1 0-1,-1 0 1,1 0-1,-1 0 1,1 0 0,0 0-1,-1 0 1,1 0-1,0 0 1,0-1-1,0 1 1,0-1-1,0 1 1,0-1-1,0 1 1,1-1-1,-1 1 1,0-1-1,1 0 1,-1 1-1,0-4 1,0-3-918,1 0 1,-1 0 0,1 0 0,1-1 0,-1 1 0,3-10 0,10-31-7360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21.589"/>
    </inkml:context>
    <inkml:brush xml:id="br0">
      <inkml:brushProperty name="width" value="0.025" units="cm"/>
      <inkml:brushProperty name="height" value="0.025" units="cm"/>
    </inkml:brush>
  </inkml:definitions>
  <inkml:trace contextRef="#ctx0" brushRef="#br0">1 297 8008,'0'0'1612,"0"8"-251,1 4-358,1 1 0,1-1 1,7 23-1,-10-32-638,1 0 1,0 0-1,0 0 1,0-1 0,0 1-1,1 0 1,-1 0-1,1-1 1,-1 1-1,1-1 1,0 1-1,0-1 1,0 0-1,1 0 1,-1 0-1,0 0 1,1 0 0,-1 0-1,1-1 1,0 1-1,-1-1 1,1 0-1,0 0 1,0 0-1,5 1 1,-7-2-234,0-1 1,1 1-1,-1 0 1,0-1-1,0 0 1,0 1-1,0-1 1,1 0-1,-1 1 1,0-1-1,0 0 0,0 0 1,-1 0-1,1 0 1,0 0-1,0 0 1,0 0-1,-1 0 1,1-1-1,0 1 1,-1 0-1,1 0 1,-1 0-1,0-1 1,1 1-1,-1 0 1,0-1-1,0 1 0,0 0 1,0-2-1,3-50 1310,-3 44-1049,-3-20-134,-1 0 0,-1 1-1,-1-1 1,-1 1 0,-2 0-1,-1 1 1,-1 0-1,-24-42 1,64 68-259,16 1-647,-27 2-493,-1-1 1,1-1 0,0-1 0,0-1-1,-1 0 1,1-1 0,-1-1-1,31-12 1,-11-3-6474</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3:05.306"/>
    </inkml:context>
    <inkml:brush xml:id="br0">
      <inkml:brushProperty name="width" value="0.025" units="cm"/>
      <inkml:brushProperty name="height" value="0.025" units="cm"/>
    </inkml:brush>
  </inkml:definitions>
  <inkml:trace contextRef="#ctx0" brushRef="#br0">407 1 15535,'0'0'12588,"-55"53"-11820,17-12-191,-7 12-225,-5 0 193,4-2-225,0-3-224,8-9-32,4-8-192,7-9-737,12-12-1281,6-7-865,6-3-832,3-18-2435</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3:05.633"/>
    </inkml:context>
    <inkml:brush xml:id="br0">
      <inkml:brushProperty name="width" value="0.025" units="cm"/>
      <inkml:brushProperty name="height" value="0.025" units="cm"/>
    </inkml:brush>
  </inkml:definitions>
  <inkml:trace contextRef="#ctx0" brushRef="#br0">1 1 12492,'0'0'10666,"56"36"-8168,-28-11-608,7 3-513,10 5-608,8-4-449,7 3-256,3-5-896,-7 0-3973,-2-9-6053</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3:16.462"/>
    </inkml:context>
    <inkml:brush xml:id="br0">
      <inkml:brushProperty name="width" value="0.025" units="cm"/>
      <inkml:brushProperty name="height" value="0.025" units="cm"/>
    </inkml:brush>
  </inkml:definitions>
  <inkml:trace contextRef="#ctx0" brushRef="#br0">171 147 2146,'0'0'1634,"11"-10"197,4-2-694,29-26 2794,1-10 4315,-44 47-7936,0 0 1,0 0 0,0 0 0,-1 0-1,1 0 1,0 0 0,-1 0 0,1 0-1,-1 0 1,1 0 0,-1 0 0,0-1 0,1 1-1,-1 0 1,0 0 0,0 0 0,0-1-1,0 1 1,0 0 0,0 0 0,0-3-1,-1 3-124,1 1 0,-1-1-1,0 0 1,1 0-1,-1 1 1,0-1 0,0 0-1,1 1 1,-1-1 0,0 1-1,0-1 1,0 1-1,0-1 1,0 1 0,0 0-1,0-1 1,0 1 0,0 0-1,0 0 1,-1-1-1,-5 1 27,1-1-1,-1 1 0,0 1 1,0-1-1,1 1 0,-13 3 1,7 0-128,0 1 0,0 0-1,0 1 1,1 0 0,0 1 0,0 0 0,0 1 0,1 0 0,0 1 0,1 0 0,0 0-1,0 1 1,-14 22 0,23-32-90,0 1-1,-1 0 1,1 0-1,0-1 1,0 1-1,-1 0 1,1 0-1,0 0 1,0-1-1,0 1 1,0 0-1,0 0 1,0 0-1,0-1 1,0 1-1,1 0 1,-1 0-1,0 0 1,0-1-1,1 1 1,-1 0-1,0 0 1,1-1-1,-1 1 1,1 0 0,-1-1-1,1 1 1,-1 0-1,1-1 1,-1 1-1,1-1 1,0 1-1,-1-1 1,1 1-1,0-1 1,-1 1-1,1-1 1,0 0-1,0 1 1,-1-1-1,1 0 1,0 0-1,0 0 1,0 0-1,-1 1 1,1-1-1,0 0 1,0 0-1,1-1 1,55 2-283,-39-1 176,-10 0 74,-1 0-1,1 1 1,-1 0-1,1 1 0,-1-1 1,1 1-1,-1 1 1,0 0-1,0 0 1,0 0-1,7 5 1,-12-6 40,0 0-1,0-1 1,0 1 0,0 0 0,0 0 0,-1 1 0,1-1 0,-1 0 0,1 1 0,-1-1 0,0 0-1,0 1 1,0 0 0,0-1 0,0 1 0,-1-1 0,1 1 0,-1 0 0,0 0 0,1-1 0,-1 1-1,-1 0 1,1 0 0,0-1 0,-1 1 0,1 0 0,-1-1 0,0 1 0,0 0 0,0-1 0,0 1-1,0-1 1,0 0 0,-3 4 0,-1 3 68,-1-1 1,0 0-1,0-1 0,0 1 0,-1-1 0,0-1 0,-1 1 1,1-1-1,-1-1 0,0 1 0,-1-1 0,-12 6 1,8-6 20,0 1 0,-1-2 1,1 0-1,-1 0 1,0-1-1,0-1 1,-27 1-1,40-3-112,1 0 1,-1 0-1,1 0 1,-1 0-1,0 0 1,1 0-1,-1 0 1,1 0-1,-1 0 1,0 0-1,1 0 0,-1 0 1,1 0-1,-1-1 1,1 1-1,-1 0 1,0 0-1,1-1 1,-1 1-1,1 0 1,0-1-1,-1 1 0,1 0 1,-1-1-1,1 1 1,-1-1-1,1 1 1,0-1-1,-1 1 1,1-1-1,0 1 1,0-1-1,-1 1 0,1-1 1,0 0-1,0 1 1,0-1-1,0 1 1,0-1-1,0 0 1,0 0-1,0-1-272,0 1-1,1-1 0,-1 0 1,1 1-1,0-1 1,-1 0-1,1 1 1,0-1-1,0 1 1,0-1-1,0 1 0,0 0 1,3-3-1,14-11-7552</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3:17.928"/>
    </inkml:context>
    <inkml:brush xml:id="br0">
      <inkml:brushProperty name="width" value="0.025" units="cm"/>
      <inkml:brushProperty name="height" value="0.025" units="cm"/>
    </inkml:brush>
  </inkml:definitions>
  <inkml:trace contextRef="#ctx0" brushRef="#br0">0 4 9705,'3'-4'9385,"3"4"-4741,-3 4-2690,-2 11-705,0 8-416,-1 6-512,0 1-193,0 3-96,0-2-353,0-2-1056,0-4-1185,0-6-801,0-5-321,-5-8-1377,-4-6-3779</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3:18.272"/>
    </inkml:context>
    <inkml:brush xml:id="br0">
      <inkml:brushProperty name="width" value="0.025" units="cm"/>
      <inkml:brushProperty name="height" value="0.025" units="cm"/>
    </inkml:brush>
  </inkml:definitions>
  <inkml:trace contextRef="#ctx0" brushRef="#br0">12 136 12204,'0'0'3502,"-2"-10"-620,-7-32-234,9 41-2487,0-1 0,0 0 1,0 0-1,0 0 0,0 0 0,0 0 0,1 0 1,-1 1-1,1-1 0,-1 0 0,1 0 0,0 1 0,0-1 1,-1 0-1,1 1 0,0-1 0,1 1 0,-1-1 0,0 1 1,0-1-1,1 1 0,-1 0 0,0 0 0,1-1 1,-1 1-1,1 0 0,0 1 0,3-3 0,3-1 66,2 1 0,-1-1 1,0 2-1,10-3 0,-13 4-21,27-6 13,0 2 0,1 2 0,0 0 0,-1 3 0,1 1 0,39 5 0,-65-4-215,0 0 1,0 0 0,0 0 0,0 1 0,0 0 0,-1 0 0,1 1 0,-1 0 0,0 1-1,0-1 1,-1 1 0,1 0 0,-1 1 0,0 0 0,5 7 0,-8-9 78,0 0 0,-1 0 1,0 0-1,0 0 0,0 0 0,0 0 1,-1 1-1,1-1 0,-1 0 0,0 1 1,-1-1-1,1 1 0,-1 0 1,0-1-1,0 1 0,0-1 0,-1 1 1,1-1-1,-1 1 0,0-1 0,0 1 1,-1-1-1,0 0 0,1 1 1,-1-1-1,-1 0 0,1 0 0,-4 4 1,-7 9-2,0-2 1,-1 0 0,0 0 0,-1-2-1,-1 0 1,0 0 0,-1-2 0,0 0-1,-1-1 1,0 0 0,0-2 0,-1 0-1,0-1 1,-1-1 0,0-1 0,0 0-1,-35 2 1,52-7-183,-1 1-1,1-1 1,0 0-1,0-1 1,-1 1 0,1 0-1,0-1 1,0 0 0,-1 0-1,1 0 1,0 0-1,0 0 1,-5-3 0,7 2-127,0 1 1,-1-1-1,1 0 0,0 1 1,0-1-1,0 0 1,0 0-1,0 0 0,0 0 1,0 1-1,1-1 1,-1 0-1,1-1 1,-1 1-1,1 0 0,0 0 1,0 0-1,0 0 1,0 0-1,0 0 1,1-4-1,4-23-8629</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4:18.557"/>
    </inkml:context>
    <inkml:brush xml:id="br0">
      <inkml:brushProperty name="width" value="0.025" units="cm"/>
      <inkml:brushProperty name="height" value="0.025" units="cm"/>
    </inkml:brush>
  </inkml:definitions>
  <inkml:trace contextRef="#ctx0" brushRef="#br0">0 618 5381,'0'0'5952,"10"-6"-5877,72-47 629,85-58-766,-61 28-5646,-1-10 2619,133-133 5030,-191 180-2266</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4:18.882"/>
    </inkml:context>
    <inkml:brush xml:id="br0">
      <inkml:brushProperty name="width" value="0.025" units="cm"/>
      <inkml:brushProperty name="height" value="0.025" units="cm"/>
    </inkml:brush>
  </inkml:definitions>
  <inkml:trace contextRef="#ctx0" brushRef="#br0">1 160 4132,'8'-7'1484,"16"-14"-181,6-6 1281,2 0-1,1 3 1,43-26 0,-62 47-1545</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00.052"/>
    </inkml:context>
    <inkml:brush xml:id="br0">
      <inkml:brushProperty name="width" value="0.025" units="cm"/>
      <inkml:brushProperty name="height" value="0.025" units="cm"/>
    </inkml:brush>
  </inkml:definitions>
  <inkml:trace contextRef="#ctx0" brushRef="#br0">1 0 6022,'0'0'3363</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00.425"/>
    </inkml:context>
    <inkml:brush xml:id="br0">
      <inkml:brushProperty name="width" value="0.025" units="cm"/>
      <inkml:brushProperty name="height" value="0.025" units="cm"/>
    </inkml:brush>
  </inkml:definitions>
  <inkml:trace contextRef="#ctx0" brushRef="#br0">1 0 12812,'0'0'8808,"12"11"-7398,50 49-434,-3 3 0,-2 2 0,50 76 0,16 52-1599,-19 6-3400,-93-179 2246,-4-7-1444,-3-5-2511</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00.767"/>
    </inkml:context>
    <inkml:brush xml:id="br0">
      <inkml:brushProperty name="width" value="0.025" units="cm"/>
      <inkml:brushProperty name="height" value="0.025" units="cm"/>
    </inkml:brush>
  </inkml:definitions>
  <inkml:trace contextRef="#ctx0" brushRef="#br0">0 154 10634,'0'0'11109,"15"11"-9833,284 178 432,-126-69-2028,-63-40 256,-105-76 90,0-1 0,0 0 0,1 0-1,-1 0 1,1-1 0,6 2 0,-10-3 32,-1-1 1,0 0-1,0 0 1,0 0-1,1 0 1,-1 0-1,0 0 1,0 0-1,0 0 1,1 0-1,-1 0 0,0-1 1,0 1-1,0 0 1,0-1-1,0 1 1,1-1-1,-1 1 1,0-1-1,0 0 0,0 1 1,0-1-1,-1 0 1,1 0-1,0 0 1,0 0-1,0 1 1,-1-1-1,1 0 0,0 0 1,-1-1-1,1 1 1,-1 0-1,1 0 1,-1 0-1,1-1 1,4-18 522,-1 1 0,0-1 0,-1 0 0,-2 0 1,0-35-1,-4 4-291,-10-54 0,-17-28-1172,8 46-5560,17 61-364</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39.323"/>
    </inkml:context>
    <inkml:brush xml:id="br0">
      <inkml:brushProperty name="width" value="0.025" units="cm"/>
      <inkml:brushProperty name="height" value="0.025" units="cm"/>
    </inkml:brush>
  </inkml:definitions>
  <inkml:trace contextRef="#ctx0" brushRef="#br0">1 59 11787,'0'0'4228,"12"1"-3123,77 3-277,0-3-1,-1-5 1,162-27-1,0 1 924,-305 35-862,-74 15-1,-17 2-572,-17-17 929,12 0 638,314-20-1783,-77 9-636,122-24 0,-323 34 333,-308 64 2189,460-73-6582,4-14-1661</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01.356"/>
    </inkml:context>
    <inkml:brush xml:id="br0">
      <inkml:brushProperty name="width" value="0.025" units="cm"/>
      <inkml:brushProperty name="height" value="0.025" units="cm"/>
    </inkml:brush>
  </inkml:definitions>
  <inkml:trace contextRef="#ctx0" brushRef="#br0">0 2589 12908,'0'0'1420,"13"-8"-165,277-212 6104,-139 98-6988,701-595-1001,-765 634 679,1040-934 644,-1021 934 132,-31 26-2,133-133 1,-200 182-897,-3 3-142,0 0 0,0 0 1,-1-1-1,0 1 0,0-1 1,0 0-1,0 0 0,-1-1 1,0 1-1,2-8 0,-5 13 78,0 1 0,0-1 0,0 1 0,0-1 0,0 1-1,0-1 1,-1 1 0,1-1 0,0 1 0,0-1 0,0 1 0,-1-1-1,1 1 1,0-1 0,-1 1 0,1-1 0,0 1 0,-1 0 0,1-1 0,0 1-1,-1 0 1,1-1 0,-1 1 0,1 0 0,-1-1 0,1 1 0,-1 0-1,1 0 1,-1 0 0,1-1 0,-1 1 0,1 0 0,-1 0 0,1 0 0,-1 0-1,1 0 1,-1 0 0,0 0 0,1 0 0,-1 0 0,1 0 0,-1 1 0,1-1-1,-1 0 1,-3 0-840,-26 0-6625</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01.903"/>
    </inkml:context>
    <inkml:brush xml:id="br0">
      <inkml:brushProperty name="width" value="0.025" units="cm"/>
      <inkml:brushProperty name="height" value="0.025" units="cm"/>
    </inkml:brush>
  </inkml:definitions>
  <inkml:trace contextRef="#ctx0" brushRef="#br0">65 1 18802,'0'0'10068,"1"11"-9411,-1 9-586,-1 1 0,-1-1-1,0 1 1,-2-1 0,-1 0 0,0 0 0,-10 22 0,3-4-35,11-32-23,-4 7-12,2 0 1,0 1 0,0-1 0,0 19 0,2-30 12,1 0 0,0 1 0,0-1 1,0 0-1,0 0 0,0 0 0,1 0 1,-1 0-1,1 0 0,-1 0 0,1 1 0,0-1 1,0-1-1,0 1 0,0 0 0,0 0 1,0 0-1,1 0 0,-1-1 0,0 1 0,1-1 1,-1 1-1,1-1 0,0 1 0,0-1 0,-1 0 1,1 0-1,0 0 0,0 0 0,0 0 1,0 0-1,0-1 0,0 1 0,0-1 0,3 1 1,9 0 92,-1-1 1,1-1-1,-1 0 1,1-1-1,-1 0 1,0-1-1,0-1 1,0 0-1,-1-1 1,1 0 0,16-10-1,-12 6-752,-1-1 0,30-24-1,-36 26-1109,0-1 0,-1-1-1,0 0 1,11-16-1,-1-10-10068</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02.354"/>
    </inkml:context>
    <inkml:brush xml:id="br0">
      <inkml:brushProperty name="width" value="0.025" units="cm"/>
      <inkml:brushProperty name="height" value="0.025" units="cm"/>
    </inkml:brush>
  </inkml:definitions>
  <inkml:trace contextRef="#ctx0" brushRef="#br0">34 124 14542,'0'0'6897,"-3"8"-4650,-6 28-1453,-9 54-1,16-77-681,1 0-1,0 0 0,1 0 1,1 0-1,0 0 0,0-1 1,1 1-1,7 21 1,-3-28 182,2-16 406,6-24 818,-11 25-1271,12-30-53,-1-1 0,-3 0 0,-1-1-1,-1 0 1,-3-1 0,2-48-1,-12 76-180,-5 21-92,-6 22-31,11-16 110,0-1-1,1 1 0,0 0 1,1 0-1,0 0 0,1 0 1,1 18-1,1-30 1,-1 1-1,0-1 1,1 0 0,-1 0-1,1 1 1,0-1 0,0 0 0,-1 0-1,1 0 1,0 0 0,0 0-1,0 0 1,0 0 0,0 0 0,0 0-1,0 0 1,0-1 0,0 1-1,1 0 1,-1-1 0,0 1-1,0-1 1,1 1 0,-1-1 0,0 0-1,1 1 1,-1-1 0,0 0-1,1 0 1,-1 0 0,0 0 0,1 0-1,-1 0 1,1-1 0,-1 1-1,0 0 1,3-1 0,4-1 31,-1 1 0,1-1 0,0-1 1,0 1-1,9-6 0,6-6 169,0-1-1,-1-1 1,36-36 0,-1 2 240,-56 49-441,0 0 1,0 0-1,0 0 1,0 0-1,0 1 1,0-1-1,0 0 1,0 1-1,0-1 1,0 1-1,0-1 1,0 1-1,1-1 1,-1 1 0,0 0-1,0 0 1,1 0-1,-1 0 1,0 0-1,0 0 1,2 0-1,-2 0-5,0 1 1,0 0-1,-1-1 0,1 1 0,0 0 0,-1-1 0,1 1 1,0 0-1,-1 0 0,1 0 0,-1-1 0,1 1 0,-1 0 1,0 0-1,1 0 0,-1 0 0,0 0 0,1 0 0,-1 0 1,0 1-1,1 10-42,-1 0 0,0 0 0,-2 19 0,0-20 79,-9 102-663,-4 56-6391,14-111-1375</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06.442"/>
    </inkml:context>
    <inkml:brush xml:id="br0">
      <inkml:brushProperty name="width" value="0.025" units="cm"/>
      <inkml:brushProperty name="height" value="0.025" units="cm"/>
    </inkml:brush>
  </inkml:definitions>
  <inkml:trace contextRef="#ctx0" brushRef="#br0">1 54 4516,'0'0'-608,"33"-53"-1410</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07.420"/>
    </inkml:context>
    <inkml:brush xml:id="br0">
      <inkml:brushProperty name="width" value="0.025" units="cm"/>
      <inkml:brushProperty name="height" value="0.025" units="cm"/>
    </inkml:brush>
  </inkml:definitions>
  <inkml:trace contextRef="#ctx0" brushRef="#br0">4140 1 7079,'-315'97'6400,"-147"85"-7867,295-113 1824,-418 206-267,17 40 1240,381-201 267,-241 191 0,229-138-1562,7 8 0,-221 258 0,306-306 204,6 5-1,-98 167 1,168-239-118,1 0 0,4 2 0,2 1 0,3 1 1,-22 113-1,25-66 65,5 0 1,2 181-1,12-272-188,0 0 1,1 0-1,0-1 1,2 1-1,1-1 0,0 0 1,1 0-1,1 0 1,14 26-1,-14-34 1,0 1 0,1-1 0,0 0 0,1-1 0,0 0 0,1-1 0,0 0 0,1 0-1,-1-1 1,2 0 0,-1-1 0,1-1 0,0 1 0,22 6 0,-6-4 16,0-1 1,0-2-1,1-1 1,44 2-1,117-10 372,-117-5-271,-1-3 0,140-40 0,129-71-58,-152 44-292,299-169 0,-352 163-251,-4-6 1,204-179-1,-165 103 564,285-356 0,89-232 342,-491 676-455,90-124 57,90-133 469,-169 232-29,70-148 0,-119 215-411,0-1-1,-3-1 1,-1 0 0,-2 0-1,-1-1 1,-2 0-1,-2-1 1,0-41 0,-5 75-54,0 0 1,-1-1 0,1 1-1,-1 0 1,-1 0 0,1 1-1,-1-1 1,0 0 0,0 0-1,-1 1 1,1-1 0,-1 1-1,-1 0 1,1 0 0,-1 0-1,0 0 1,0 1-1,0-1 1,-9-6 0,4 5-11,0 1 0,-1 0-1,1 0 1,-1 1 0,0 0 0,0 1 0,0 0 0,0 1 0,0 0 0,-21-1 0,3 2-37,1 1 1,0 1-1,-1 2 1,-43 9 0,-103 38-2074,137-38 1085,-47 14-3175</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27.643"/>
    </inkml:context>
    <inkml:brush xml:id="br0">
      <inkml:brushProperty name="width" value="0.025" units="cm"/>
      <inkml:brushProperty name="height" value="0.025" units="cm"/>
    </inkml:brush>
  </inkml:definitions>
  <inkml:trace contextRef="#ctx0" brushRef="#br0">91 55 4805,'0'0'16698,"-3"-8"-15278,-8-26-438,4 22 744,2 14-670,1 16-336,-26 725 2946,-1-2-2869,31-663 84,12-104-972,-7-56-4580,-5 34-2690</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28.405"/>
    </inkml:context>
    <inkml:brush xml:id="br0">
      <inkml:brushProperty name="width" value="0.025" units="cm"/>
      <inkml:brushProperty name="height" value="0.025" units="cm"/>
    </inkml:brush>
  </inkml:definitions>
  <inkml:trace contextRef="#ctx0" brushRef="#br0">0 96 13004,'0'0'7575,"15"4"-6640,19 4-635,1-1 0,-1-2 0,1-2 0,63-1 0,160-19-33,-224 14-209,1622-72-399,-1214 65 325,463 1 1126,-847 13-1148,4 1 378,-44-6-1490,-19 1 1108,1 0 0,0 0 1,0 0-1,0 0 0,0 0 1,0 0-1,0 0 0,0 0 1,0 0-1,-1-1 0,1 1 0,0 0 1,0 0-1,0 0 0,0 0 1,0 0-1,0 0 0,0 0 1,0 0-1,0 0 0,0 0 1,0-1-1,0 1 0,0 0 0,0 0 1,0 0-1,-1 0 0,1 0 1,0 0-1,0 0 0,0 0 1,0-1-1,0 1 0,0 0 1,0 0-1,0 0 0,0 0 0,1 0 1,-1 0-1,0 0 0,0 0 1,0-1-1,0 1 0,0 0 1,0 0-1,0 0 0,0 0 1,0 0-1,0 0 0,0 0 0,0 0 1,0 0-1,0 0 0,0 0 1,1-1-1,-1 1 0,0 0 1,0 0-1,0 0 0,0 0 1,0 0-1,0 0 0,0 0 0,0 0 1,1 0-1,-1 0 0,0 0 1,-16-14-4865</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28.754"/>
    </inkml:context>
    <inkml:brush xml:id="br0">
      <inkml:brushProperty name="width" value="0.025" units="cm"/>
      <inkml:brushProperty name="height" value="0.025" units="cm"/>
    </inkml:brush>
  </inkml:definitions>
  <inkml:trace contextRef="#ctx0" brushRef="#br0">92 0 20692,'0'0'2455,"11"4"-2113,265 76 1654,-276-80-1983,43 18-22,-42-18 38,0 1 1,0-1-1,0 1 0,0 0 1,0-1-1,0 1 0,-1 0 1,1 0-1,0-1 0,0 1 1,-1 0-1,1 0 0,0 0 1,-1 0-1,1 0 0,-1 0 1,0 0-1,1 0 0,-1 0 1,0 0-1,1 0 0,-1 0 1,0 0-1,0 0 0,0 0 1,0 1-1,0-1 0,0 0 1,0 0-1,0 0 0,-1 0 1,1 0-1,0 0 0,-1 0 1,1 0-1,0 0 0,-1 0 1,0 2-1,-4 2 324,1 1-1,-1-1 0,0 0 1,-1 0-1,1 0 1,-1-1-1,0 0 1,-7 4-1,-62 30 1126,44-23-1115,-141 79-298,102-48-6317,41-25-2359</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29.392"/>
    </inkml:context>
    <inkml:brush xml:id="br0">
      <inkml:brushProperty name="width" value="0.025" units="cm"/>
      <inkml:brushProperty name="height" value="0.025" units="cm"/>
    </inkml:brush>
  </inkml:definitions>
  <inkml:trace contextRef="#ctx0" brushRef="#br0">1 633 18546,'0'0'6817,"7"-11"-5461,149-192 1450,-32 48-1384,48-99-312,-172 253-1108,0 1-1,0-1 1,0 1-1,0 0 1,1-1-1,-1 1 1,0-1 0,0 1-1,1-1 1,-1 1-1,0-1 1,1 1-1,-1 0 1,0-1 0,1 1-1,-1 0 1,1-1-1,-1 1 1,0 0 0,1 0-1,-1-1 1,1 1-1,-1 0 1,1 0-1,-1 0 1,1 0 0,-1-1-1,1 1 1,-1 0-1,1 0 1,-1 0-1,1 0 1,5 17-89,-6 49-103,-1-44 266,-1 38-131,0-25 149,2 1 0,6 56 0,-5-84-225,1 0 1,-1 0-1,1 0 1,1 0-1,0 0 1,0 0-1,0-1 1,1 1-1,0-1 1,0 0-1,1 0 1,0-1-1,0 1 1,0-1-1,1 0 1,10 8-1,-11-11-302,0-1 0,-1 1 0,2-1 0,-1 0-1,0 0 1,0 0 0,1-1 0,-1 0 0,1 0 0,-1 0-1,1-1 1,-1 0 0,7 0 0,30 0-6507</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29.953"/>
    </inkml:context>
    <inkml:brush xml:id="br0">
      <inkml:brushProperty name="width" value="0.025" units="cm"/>
      <inkml:brushProperty name="height" value="0.025" units="cm"/>
    </inkml:brush>
  </inkml:definitions>
  <inkml:trace contextRef="#ctx0" brushRef="#br0">36 0 18610,'0'0'11397,"-3"14"-11023,-7 25-205,2 0 1,2 0-1,-2 59 1,7-96-176,2 0 1,-1-1 0,0 1-1,0 0 1,0-1 0,1 1 0,-1 0-1,1-1 1,-1 1 0,1-1-1,0 1 1,0 0 0,-1-1-1,1 0 1,0 1 0,0-1-1,0 0 1,1 1 0,-1-1 0,0 0-1,0 0 1,1 0 0,-1 0-1,1 0 1,-1 0 0,1 0-1,-1-1 1,1 1 0,-1-1-1,1 1 1,0-1 0,-1 1 0,1-1-1,0 0 1,-1 0 0,1 0-1,0 0 1,0 0 0,-1 0-1,1 0 1,0-1 0,-1 1-1,1 0 1,-1-1 0,3-1 0,3 1-456,0-1 0,-1-1 1,0 1-1,0-1 0,0 0 0,0 0 1,0-1-1,0 0 0,-1 0 1,8-7-1,10-23-5011,-7-5-2888</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45.265"/>
    </inkml:context>
    <inkml:brush xml:id="br0">
      <inkml:brushProperty name="width" value="0.025" units="cm"/>
      <inkml:brushProperty name="height" value="0.025" units="cm"/>
    </inkml:brush>
  </inkml:definitions>
  <inkml:trace contextRef="#ctx0" brushRef="#br0">0 95 6374,'13'-3'10399,"19"-2"-6234,20-3-3744,26-4 405,1 3 1,0 4 0,79 6-1,22-2 101,126-2 360,49-3 853,-306 6-1786,-34 1-82,0-1 0,1 0 0,25-5 0,-25 3-75,-1 0 0,1 0 0,-1 2 0,1 0 0,18 2 0,13 1-183,366 11 44,-323-11-27,1-4 0,-1-4-1,134-24 1,-143 19 62,0 3-1,0 4 1,82 7-1,244 39-116,-324-32 30,-9-6-49,1-3 0,108-11 0,15 0-46,-158 6 89,-30-2-4207,-15-3-6166</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30.301"/>
    </inkml:context>
    <inkml:brush xml:id="br0">
      <inkml:brushProperty name="width" value="0.025" units="cm"/>
      <inkml:brushProperty name="height" value="0.025" units="cm"/>
    </inkml:brush>
  </inkml:definitions>
  <inkml:trace contextRef="#ctx0" brushRef="#br0">0 0 21781,'0'0'7687</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31.555"/>
    </inkml:context>
    <inkml:brush xml:id="br0">
      <inkml:brushProperty name="width" value="0.025" units="cm"/>
      <inkml:brushProperty name="height" value="0.025" units="cm"/>
    </inkml:brush>
  </inkml:definitions>
  <inkml:trace contextRef="#ctx0" brushRef="#br0">0 4 9737,'1'0'405,"-1"0"-1,1-1 1,-1 1 0,1 0-1,-1-1 1,1 1 0,-1 0-1,1 0 1,-1-1-1,1 1 1,0 0 0,-1 0-1,1 0 1,-1 0 0,1 0-1,-1 0 1,1 0-1,0 0 1,-1 0 0,1 0-1,-1 0 1,1 0-1,0 0 1,-1 0 0,1 1-1,-1-1 1,2 0 0,9 16 4514,2 30-2775,-11-38-870,2 11-475,-2-8-502,1-1 0,0 0-1,0 0 1,9 18 0,-10-25-318,-1-1-1,1 1 0,0-1 0,-1 0 1,1 1-1,0-1 0,1 0 0,-1 0 1,0-1-1,1 1 0,-1 0 0,1-1 0,-1 1 1,1-1-1,0 0 0,-1 0 0,1 0 1,0 0-1,0-1 0,0 1 0,0-1 1,4 1-1,0-1-427,-1 0 1,1-1-1,0 0 1,-1 0 0,1 0-1,-1-1 1,1 0-1,-1 0 1,1-1-1,-1 1 1,0-2-1,8-4 1,-4 1-1102,-1-1 1,0 1-1,0-1 0,-1-1 1,0 0-1,9-13 1,4-10-4793</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31.882"/>
    </inkml:context>
    <inkml:brush xml:id="br0">
      <inkml:brushProperty name="width" value="0.025" units="cm"/>
      <inkml:brushProperty name="height" value="0.025" units="cm"/>
    </inkml:brush>
  </inkml:definitions>
  <inkml:trace contextRef="#ctx0" brushRef="#br0">200 10 96,'0'-10'13293,"-12"19"-9225,-9 19-1442,-5 12-64,-2 9-384,-4 6-800,2 6-417,6-5 0,7-4-353,8-7-416,9-9-576,0-19-3908,17-15-2595</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32.795"/>
    </inkml:context>
    <inkml:brush xml:id="br0">
      <inkml:brushProperty name="width" value="0.025" units="cm"/>
      <inkml:brushProperty name="height" value="0.025" units="cm"/>
    </inkml:brush>
  </inkml:definitions>
  <inkml:trace contextRef="#ctx0" brushRef="#br0">0 27 4901,'0'0'22399,"3"-21"-21023,-3 15-4608</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34.820"/>
    </inkml:context>
    <inkml:brush xml:id="br0">
      <inkml:brushProperty name="width" value="0.025" units="cm"/>
      <inkml:brushProperty name="height" value="0.025" units="cm"/>
    </inkml:brush>
  </inkml:definitions>
  <inkml:trace contextRef="#ctx0" brushRef="#br0">1 3678 10794,'0'0'3753,"11"0"-2280,-3 0-1264,-1-1 0,1 0-1,-1 0 1,0-1-1,1 0 1,-1 0-1,0-1 1,0 0-1,0 0 1,0-1 0,-1 0-1,0 0 1,1 0-1,10-10 1,108-111 2,48-42 154,-72 76-365,105-122-1,-6 4 200,2-6 285,29-28 57,44-37-501,28-27-16,-78 99-8,153-132-32,-325 296 65,568-485 537,-526 453-490,4 4 0,194-107 0,-5 5-202,-278 167 337,0 0 0,0-2 0,0 1 0,-1-1 0,13-15 0,-21 23-202,0-1 0,0 1 0,1 0 0,-1-1 0,0 0 0,0 1 0,0-1 0,-1 1 0,1-1 0,0 0 0,-1 0 0,1 1 0,-1-1 0,1 0 0,-1 0 0,0 0 0,0 0 0,0 1 0,0-1 0,0 0 0,0 0 0,0 0 0,0 0 0,-1 0 0,1 1 0,-1-1 0,0 0 0,1 0 0,-1 1 0,0-1 0,0 1 0,0-1 0,0 1 0,0-1 0,-1 1 0,1-1 0,0 1 0,-1 0 0,1 0 0,-1 0 0,1-1 0,-1 1 0,1 1 0,-1-1 0,0 0 0,-3-1 0,-33-12-7513,37 8 1056</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44.728"/>
    </inkml:context>
    <inkml:brush xml:id="br0">
      <inkml:brushProperty name="width" value="0.025" units="cm"/>
      <inkml:brushProperty name="height" value="0.025" units="cm"/>
    </inkml:brush>
  </inkml:definitions>
  <inkml:trace contextRef="#ctx0" brushRef="#br0">0 1 16015,'11'18'3588,"-1"2"-738,5 0-31,6-2-225,0 4-960,2 0-801,1-3-513,-3 0-256,3 1-32,-1-5-320,-6 0-641,-3-2-1313,-2-5-1986,-4-2-2146</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45.053"/>
    </inkml:context>
    <inkml:brush xml:id="br0">
      <inkml:brushProperty name="width" value="0.025" units="cm"/>
      <inkml:brushProperty name="height" value="0.025" units="cm"/>
    </inkml:brush>
  </inkml:definitions>
  <inkml:trace contextRef="#ctx0" brushRef="#br0">0 40 13997,'0'0'5259,"9"-5"-4928,2-3-305,-7 5-75,0 0 1,1 0-1,-1 0 1,1 1-1,-1-1 1,1 1-1,0 0 1,0 0-1,0 1 1,6-2-1,-11 3-1392,0 8-10515,0 3 8560,0-10 3743,0 0 1,0 0 0,0-1-1,0 1 1,1 0 0,-1-1-1,0 1 1,0 0 0,1-1-1,-1 1 1,1 0 0,-1-1-1,0 1 1,1-1 0,-1 1-1,1-1 1,-1 1-1,1-1 1,0 1 0,-1-1-1,1 1 1,1 0 0</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45.568"/>
    </inkml:context>
    <inkml:brush xml:id="br0">
      <inkml:brushProperty name="width" value="0.025" units="cm"/>
      <inkml:brushProperty name="height" value="0.025" units="cm"/>
    </inkml:brush>
  </inkml:definitions>
  <inkml:trace contextRef="#ctx0" brushRef="#br0">94 1 13036,'0'0'11964,"8"3"-9696,88 26 1824,-61-20-3680,0 2 0,48 21 0,-80-31-418,-1 0 0,0-1 0,0 1 0,0 1-1,1-1 1,-1 0 0,0 0 0,0 1 0,-1-1 0,1 1 0,0-1-1,0 1 1,-1 0 0,1 0 0,-1 0 0,0 0 0,1 0 0,-1 0 0,0 0-1,0 0 1,0 0 0,-1 1 0,1-1 0,0 0 0,-1 1 0,1-1-1,-1 0 1,0 1 0,0-1 0,0 1 0,0-1 0,0 0 0,-1 4-1,-2-1 14,0 1-1,1-1 0,-2 0 0,1 0 0,0 0 1,-1-1-1,0 1 0,0-1 0,-1 0 0,1 0 1,-1 0-1,-6 4 0,-23 17 37,-2-2-1,0-1 1,-1-1 0,-2-3 0,0 0-1,-41 11 1,74-28-424,-23 3-9669</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46.315"/>
    </inkml:context>
    <inkml:brush xml:id="br0">
      <inkml:brushProperty name="width" value="0.025" units="cm"/>
      <inkml:brushProperty name="height" value="0.025" units="cm"/>
    </inkml:brush>
  </inkml:definitions>
  <inkml:trace contextRef="#ctx0" brushRef="#br0">97 0 18834,'0'0'7212,"-6"14"-5856,-15 30-753,-23 79 0,37-101-558,1 1 0,1 0 0,2 0 0,0 0 0,1 1 0,2 33 0,0-56-42,0 0 0,0 1 0,1-1 0,-1 0 0,0 0 0,1 1-1,-1-1 1,1 0 0,0 0 0,-1 1 0,1-1 0,0 0 0,-1 0-1,1 0 1,0 0 0,0 0 0,0 0 0,0-1 0,0 1 0,0 0 0,0 0-1,0-1 1,3 2 0,-1-1-58,1 0 0,-1 0 0,1 0 0,-1-1 0,1 1 0,-1-1 0,1 0 0,-1 0-1,4-1 1,4 0-727,0-1 0,0 0-1,0-1 1,20-8 0,13-12-3937,-4-3-2024</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46.953"/>
    </inkml:context>
    <inkml:brush xml:id="br0">
      <inkml:brushProperty name="width" value="0.025" units="cm"/>
      <inkml:brushProperty name="height" value="0.025" units="cm"/>
    </inkml:brush>
  </inkml:definitions>
  <inkml:trace contextRef="#ctx0" brushRef="#br0">85 51 16784,'-9'9'2365,"2"-2"-1981,1-1 109,-1 0 1,1 1 0,0 0-1,0 0 1,0 0 0,1 1-1,1-1 1,-1 1-1,1 0 1,0 1 0,1-1-1,-4 13 1,8-20-470,-1 0 0,0-1-1,0 1 1,0 0 0,0-1 0,1 1 0,-1 0 0,0-1-1,0 1 1,1 0 0,-1-1 0,1 1 0,-1-1 0,1 1-1,-1-1 1,0 1 0,1-1 0,0 1 0,-1-1 0,1 1-1,-1-1 1,1 0 0,0 1 0,-1-1 0,1 0-1,0 0 1,-1 1 0,1-1 0,0 0 0,-1 0 0,1 0-1,0 0 1,-1 0 0,1 0 0,0 0 0,0 0 0,-1 0-1,1 0 1,0 0 0,-1 0 0,1-1 0,0 1 0,-1 0-1,1 0 1,0-1 0,36-12 513,-29 9-365,0-2-1,-1 1 0,1-1 0,-1 0 0,-1-1 0,1 0 0,-1 0 0,0 0 0,0-1 0,-1 1 0,0-1 0,0-1 0,-1 1 1,0-1-1,-1 0 0,0 1 0,0-2 0,-1 1 0,0 0 0,1-11 0,-17 54-617,5-16 460,6-11-15,0-1 0,1 1 0,1-1 0,-1 1 0,0 10 0,1-17 1,1 1 1,0 0-1,0 0 1,1-1-1,-1 1 1,0 0-1,0-1 1,0 1-1,0 0 1,1 0-1,-1-1 1,0 1-1,0-1 0,1 1 1,-1 0-1,1-1 1,-1 1-1,0-1 1,1 1-1,-1 0 1,1-1-1,0 0 1,0 2-1,1-2 6,-1 0 0,0 1 0,1-1 0,0 0 0,-1 0 0,1 0 0,-1 0 0,1 0 0,-1 0 0,1 0 0,-1-1 0,1 1 0,-1 0 0,1-1 0,-1 1 0,2-2 0,11-4 15,0-1 1,0-1-1,17-12 1,-21 12-182,1 1 1,-1 1-1,1 0 0,0 0 1,1 1-1,-1 1 1,14-4-1,-25 8 140,1 0 0,0 0 1,-1-1-1,1 1 0,0 0 0,-1 0 0,1 0 1,-1 0-1,1 0 0,0 1 0,-1-1 0,1 0 1,-1 0-1,1 0 0,-1 0 0,1 1 0,0-1 1,-1 0-1,1 1 0,-1-1 0,1 0 0,-1 1 1,1-1-1,-1 1 0,0-1 0,1 0 0,-1 1 0,1-1 1,-1 1-1,1 0 0,3 22-222,-12 26 308,-6-10 102,10-30-132,0 1 0,1-1 0,0 0 1,1 1-1,0-1 0,-1 13 1,4-21-19,-1-1 0,0 0 0,0 0 0,0 0 0,0 0 0,1 0 0,-1 0 1,0 1-1,0-1 0,0 0 0,1 0 0,-1 0 0,0 0 0,0 0 0,0 0 0,1 0 0,-1 0 0,0 0 1,0 0-1,1 0 0,-1 0 0,0 0 0,0 0 0,0 0 0,1 0 0,-1 0 0,0 0 0,0 0 1,1 0-1,-1-1 0,0 1 0,0 0 0,0 0 0,0 0 0,1 0 0,-1 0 0,0-1 0,0 1 1,0 0-1,1 0 0,7-7 168,0-1 0,-1 0 0,0 0 0,0 0 0,0-1 1,8-15-1,-10 15-212,0 0 1,1 1 0,0 0-1,1 0 1,0 0-1,0 1 1,16-14-1,-21 69-614,-2-37 708,0-4-75,-1-1 1,1 0-1,1 0 1,-1 0-1,1 1 1,0-1-1,4 11 1,-4-15 39,0-1 1,0 0 0,1 1 0,-1-1 0,0 0-1,0 1 1,1-1 0,-1 0 0,1 0-1,-1 0 1,1 0 0,-1 0 0,1-1-1,0 1 1,-1 0 0,1-1 0,0 1-1,0-1 1,-1 0 0,1 0 0,0 1-1,0-1 1,-1 0 0,1 0 0,0-1 0,0 1-1,0 0 1,-1 0 0,1-1 0,0 0-1,-1 1 1,1-1 0,2-1 0,3-1 19,0 0 0,-1 0 1,1-1-1,-1 0 1,0 0-1,0 0 0,-1-1 1,1 0-1,-1 0 0,0-1 1,0 1-1,-1-1 1,5-7-1,-4 6-20,0-1 0,-1 1 0,0-1 0,0 0 0,-1 0 0,0 0 0,-1-1 0,1 1 0,-1-1 0,1-15 0,-3 23-152,0-1 1,0 1-1,0 0 1,0-1-1,0 1 1,-1 0-1,1-1 1,0 1-1,-1 0 1,1 0-1,-1 0 1,1-1-1,-1 1 0,0 0 1,1 0-1,-1 0 1,0 0-1,0 0 1,0 0-1,1 0 1,-1 0-1,0 0 1,0 0-1,-1 1 1,1-1-1,0 0 0,0 1 1,-2-2-1,-39-2-7638,40 4 7389</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56.819"/>
    </inkml:context>
    <inkml:brush xml:id="br0">
      <inkml:brushProperty name="width" value="0.025" units="cm"/>
      <inkml:brushProperty name="height" value="0.025" units="cm"/>
    </inkml:brush>
  </inkml:definitions>
  <inkml:trace contextRef="#ctx0" brushRef="#br0">0 1237 4324,'0'0'5926,"6"-13"-3994,40-79-314,114-168 0,94-83-1484,-150 206 4,-10 16-128,19-24-734,-44 45-4184,-53 75-355</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48.481"/>
    </inkml:context>
    <inkml:brush xml:id="br0">
      <inkml:brushProperty name="width" value="0.025" units="cm"/>
      <inkml:brushProperty name="height" value="0.025" units="cm"/>
    </inkml:brush>
  </inkml:definitions>
  <inkml:trace contextRef="#ctx0" brushRef="#br0">0 1 12236,'0'0'10634,"0"13"-10213,1 281 1234,-1-293-1594,0 1 0,0-1 0,0 0 0,0 0 0,0 0 0,0 1 0,0-1 0,1 0 0,-1 0 0,0 0 0,1 0 0,-1 0 0,1 0 0,-1 0 1,1 0-1,-1 0 0,1 0 0,0 0 0,-1 0 0,1 0 0,0 0 0,1 1 0,-1-2 35,0 0 0,0 0 0,0 0 0,0 0 0,0 0 1,0 0-1,-1 0 0,1 0 0,0 0 0,0-1 1,0 1-1,0 0 0,0-1 0,0 1 0,-1 0 0,1-1 1,0 1-1,0-1 0,0 1 0,1-2 0,3-3 227,1 0 0,-1-1 0,0 1-1,-1-1 1,6-8 0,15-37 111,11-17 499,-36 68-938,0 0 0,0 0 0,0 0 1,0 0-1,0-1 0,0 1 0,0 0 0,0 0 1,0 0-1,1 0 0,-1 0 0,0 0 1,0-1-1,0 1 0,0 0 0,0 0 0,0 0 1,1 0-1,-1 0 0,0 0 0,0 0 1,0 0-1,0 0 0,1 0 0,-1 0 0,0 0 1,0 0-1,0 0 0,0 0 0,0 0 1,1 0-1,-1 0 0,0 0 0,0 0 0,0 0 1,0 0-1,1 0 0,-1 0 0,0 0 1,0 0-1,0 0 0,0 0 0,0 1 0,0-1 1,1 0-1,-1 0 0,0 0 0,0 0 1,0 0-1,0 0 0,0 1 0,0-1 0,0 0 1,6 15-140,2 27 117,-6-33 77,-2-6-41,1 0 0,-1 0 0,1-1 0,0 1 1,0 0-1,0 0 0,0-1 0,1 1 0,-1-1 1,1 1-1,0-1 0,-1 0 0,1 1 0,0-1 1,4 3-1,-4-4 25,0 0-1,-1 0 1,1-1-1,0 1 1,0 0 0,0-1-1,0 1 1,0-1-1,0 0 1,0 0 0,0 0-1,0 0 1,0 0-1,0 0 1,0 0 0,0-1-1,0 1 1,0-1 0,0 1-1,0-1 1,0 0-1,-1 0 1,1 0 0,3-2-1,5-4 43,0 0 0,0-1 1,12-14-1,-17 16-62,0 1 0,1-1-1,0 1 1,0 0 0,0 0 0,0 1 0,1-1 0,0 1 0,-1 1 0,2 0 0,-1 0 0,10-3 0,-16 6-14,0 0 0,1 0 0,-1 1 0,0-1 0,0 1 0,0-1 0,0 1 0,-1-1 0,1 1 0,0-1 0,0 1 0,0 0 0,0 0 0,0-1 0,-1 1 0,1 0 0,0 0 0,-1 0 0,1 0 0,-1 0 0,1 0 0,-1 0 0,1 0 0,-1 0 0,0 0 0,1 0 0,-1 0 0,0 0 0,0 0 0,0 0 0,0 0 0,0 0 0,0 2 0,1 45 0,-1-39 0,0-8-32,0 24-3269,1-19 585,0-17 101,-1-11-3087,0-8-2001</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48.822"/>
    </inkml:context>
    <inkml:brush xml:id="br0">
      <inkml:brushProperty name="width" value="0.025" units="cm"/>
      <inkml:brushProperty name="height" value="0.025" units="cm"/>
    </inkml:brush>
  </inkml:definitions>
  <inkml:trace contextRef="#ctx0" brushRef="#br0">0 1 20243,'0'0'3267</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49.302"/>
    </inkml:context>
    <inkml:brush xml:id="br0">
      <inkml:brushProperty name="width" value="0.025" units="cm"/>
      <inkml:brushProperty name="height" value="0.025" units="cm"/>
    </inkml:brush>
  </inkml:definitions>
  <inkml:trace contextRef="#ctx0" brushRef="#br0">34 0 11979,'0'0'5643,"-1"11"-3091,-8 58 869,1-6-479,0 64 1,7-109-2855,2 0 0,0-1 0,1 1 1,1 0-1,1-1 0,0 0 0,1 0 1,12 26-1,-8-33 95,-5-20 127,-2-20 35,-2 17-290,0-1 1,-2 0-1,-4-21 0,5 31-59,0-1 0,-1 0-1,1 0 1,-1 1 0,0-1-1,0 1 1,-1-1-1,0 1 1,1 0 0,-1 0-1,-1 0 1,1 1 0,-6-6-1,9 9-4,0 0 0,0 0 0,0-1 0,0 1 0,-1 0 0,1 0-1,0-1 1,0 1 0,0 0 0,-1 0 0,1-1 0,0 1 0,-1 0 0,1 0 0,0 0 0,0 0-1,-1 0 1,1-1 0,0 1 0,-1 0 0,1 0 0,0 0 0,-1 0 0,1 0 0,0 0-1,-1 0 1,1 0 0,0 0 0,0 0 0,-1 0 0,1 0 0,0 0 0,-1 0 0,1 1-1,0-1 1,-1 0 0,1 0 0,0 0 0,0 0 0,-1 0 0,1 1 0,0-1 0,0 0-1,-1 0 1,1 1 0,0-1 0,0 0 0,-1 0 0,1 1 0,0 0-1,0-1 1,0 1-1,1 0 1,-1-1-1,0 1 1,0-1-1,0 1 1,1 0-1,-1-1 1,0 1-1,1-1 1,-1 1-1,0-1 1,1 1-1,-1-1 1,1 1-1,-1-1 1,1 0-1,-1 1 1,1-1-1,-1 0 1,1 1-1,0-1 0,-1 0 1,1 0-1,-1 1 1,1-1-1,0 0 1,7 2-38,-1-1 0,0 0 0,0 0 0,1 0 0,-1-1 0,1-1 0,-1 1 0,0-1 0,0 0 0,13-4 0,-16 4 28,0 0-1,0 0 1,-1 0 0,1-1-1,0 0 1,-1 0-1,0 0 1,1 0-1,-1 0 1,0 0-1,0-1 1,0 0-1,0 0 1,-1 1-1,1-2 1,-1 1-1,0 0 1,0 0-1,0-1 1,0 1-1,2-7 1,-28 47-558,19-27 565,2-1 0,0 1 0,0 0 0,0 0 0,1 0 0,1 0 0,-1 11 0,3-20 13,-1 0-1,0 0 1,0 0 0,1 0-1,-1 0 1,1 0-1,-1 0 1,1 0-1,-1-1 1,1 1 0,0 0-1,-1 0 1,1-1-1,0 1 1,0-1-1,-1 1 1,1 0-1,0-1 1,0 1 0,0-1-1,0 0 1,-1 1-1,1-1 1,0 0-1,0 1 1,0-1 0,0 0-1,0 0 1,0 0-1,0 0 1,2 0-1,39 1 35,-31-2-24,37 4-10,-34-1 242,0-1-1,-1 0 1,28-3 0,-39-1-79,0 0 0,-1 1 0,0-1 0,0 0 1,0 1-1,0-1 0,0 0 0,0 0 0,-1 0 0,1 0 0,-1 0 0,0 0 1,0 0-1,0 0 0,-1-4 0,2 3-41,0-14-79,0-40-15,-1 55-30,0 1 0,0-1 0,0 0 0,-1 0 0,0 0 0,1 0 0,-1 0 0,0 0 0,0 1 1,0-1-1,-1 0 0,1 1 0,-1-1 0,-3-4 0,32 18-2936,-18-10 946,1 0 0,0-1 0,0 0 0,0-1 0,0 1 0,14-5-1,9-7-3170</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49.658"/>
    </inkml:context>
    <inkml:brush xml:id="br0">
      <inkml:brushProperty name="width" value="0.025" units="cm"/>
      <inkml:brushProperty name="height" value="0.025" units="cm"/>
    </inkml:brush>
  </inkml:definitions>
  <inkml:trace contextRef="#ctx0" brushRef="#br0">185 1 17489,'-9'4'2994,"-14"7"-1631,2 1 0,0 0 0,0 2 0,1 0-1,1 2 1,-25 24 0,43-39-1361,1-1-1,0 0 1,-1 1 0,1-1-1,-1 0 1,1 1 0,0-1-1,-1 0 1,1 1 0,0-1-1,0 0 1,-1 1 0,1-1-1,0 1 1,0-1 0,-1 1-1,1-1 1,0 1 0,0-1-1,0 1 1,0-1 0,0 1-1,0-1 1,0 1-1,0-1 1,0 1 0,0-1-1,0 0 1,0 1 0,0-1-1,0 1 1,1-1 0,-1 1-1,0-1 1,0 1 0,0-1-1,1 1 1,-1-1 0,0 0-1,1 1 1,-1 0 0,26 2 113,32-14 90,-34 3-922,0 2 1,0 1 0,1 1-1,47-1 1,-70 5 702,-1 0 1,0 0 0,0 1 0,0-1-1,0 0 1,1 1 0,-1-1 0,0 1-1,0-1 1,0 1 0,0 0 0,0-1-1,0 1 1,0 0 0,0 0 0,-1 0-1,1 0 1,0 0 0,0-1 0,-1 2-1,1-1 1,0 0 0,-1 0 0,1 0-1,-1 0 1,0 0 0,1 0 0,-1 0-1,0 1 1,0-1 0,1 0-1,-1 0 1,0 0 0,0 1 0,0-1-1,-1 0 1,1 0 0,0 0 0,0 1-1,-1 0 1,0 4 159,0-1-1,0 1 0,0-1 1,-1 1-1,1-1 0,-1 1 1,-4 6-1,-4 3 576,-1 0-1,0 0 1,-21 20 0,29-32-600,-1 1 1,1-1 0,-1 0 0,1 0-1,-1-1 1,0 1 0,0-1-1,0 0 1,-1 0 0,1 0 0,0 0-1,-1-1 1,1 0 0,-1 0-1,0 0 1,1 0 0,-1-1 0,0 0-1,-7 0 1,11-1-352,-1 0 0,1 0 1,0 0-1,-1 0 0,1 0 0,0 0 1,0-1-1,0 1 0,0 0 0,0-1 1,0 1-1,0-1 0,0 1 0,0-1 1,1 1-1,-1-1 0,1 1 0,-1-1 1,1 0-1,0 1 0,-1-1 0,1 0 1,0 1-1,0-1 0,0-2 0,3-46-9299,8 23 1330</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50.106"/>
    </inkml:context>
    <inkml:brush xml:id="br0">
      <inkml:brushProperty name="width" value="0.025" units="cm"/>
      <inkml:brushProperty name="height" value="0.025" units="cm"/>
    </inkml:brush>
  </inkml:definitions>
  <inkml:trace contextRef="#ctx0" brushRef="#br0">148 1 7495,'0'0'17014,"0"12"-15247,2 159 2782,19 103-3354,-16-249-1130,-4-18 307,-5-20-94,-3-2-316,0 0 0,-1 0 0,-1 1 0,0 0 0,-1 1 1,0 0-1,-1 0 0,0 1 0,-26-20 0,-14-18-288,50 50 324,1 0 0,0 0 0,0-1 0,0 1-1,0 0 1,-1 0 0,1 0 0,0-1 0,0 1-1,0 0 1,0 0 0,0 0 0,0-1 0,0 1-1,0 0 1,-1 0 0,1-1 0,0 1 0,0 0-1,0 0 1,0-1 0,0 1 0,0 0 0,0 0 0,1-1-1,-1 1 1,0 0 0,0 0 0,0 0 0,0-1-1,0 1 1,0 0 0,0 0 0,0-1 0,1 1-1,-1 0 1,0 0 0,0 0 0,0 0 0,0-1-1,1 1 1,14-7-19,25 0 68,-35 6-39,38-5-56,29-6-862,-26-1-5275,-25 5-963</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50.813"/>
    </inkml:context>
    <inkml:brush xml:id="br0">
      <inkml:brushProperty name="width" value="0.025" units="cm"/>
      <inkml:brushProperty name="height" value="0.025" units="cm"/>
    </inkml:brush>
  </inkml:definitions>
  <inkml:trace contextRef="#ctx0" brushRef="#br0">1 127 11659,'0'0'9508,"10"0"-7570,5 0-1627,0 0 0,-1-1 1,1-1-1,-1 0 1,1-1-1,-1 0 0,0-2 1,15-6-1,-21 8-274,0-1-1,-1-1 0,0 1 1,0-1-1,9-9 0,-13 12 55,-1-1 0,0 1 0,0-1 0,0 0-1,0 1 1,0-1 0,0 0 0,-1 0 0,0 0-1,1 0 1,-1 0 0,0-1 0,-1 1-1,1 0 1,0 0 0,-1-6 0,0 9-62,0 0 1,0-1 0,0 1-1,0-1 1,0 1 0,0-1-1,0 1 1,0 0-1,0-1 1,0 1 0,-1-1-1,1 1 1,0 0 0,0-1-1,0 1 1,-1 0-1,1-1 1,0 1 0,-1 0-1,1-1 1,0 1 0,-1 0-1,1 0 1,0-1-1,-1 1 1,1 0 0,0 0-1,-1 0 1,1 0 0,-1-1-1,1 1 1,0 0-1,-1 0 1,0 0 0,-20 3 210,-15 15-241,27-8 16,0 1 1,1 0 0,1 1-1,0 0 1,0 0-1,1 0 1,1 1 0,0-1-1,1 1 1,0 1-1,1-1 1,-3 22 0,6-34-51,1-1 0,-1 1 0,0 0 0,0 0 0,1 0-1,-1-1 1,1 1 0,-1 0 0,1 0 0,-1-1 0,1 1 0,-1 0 0,1-1 0,-1 1 0,1-1 0,0 1 0,-1 0 0,1-1 0,0 0 0,0 1 0,-1-1 0,1 1 0,0-1 0,0 0 0,0 0 0,-1 1 0,1-1 0,0 0 0,0 0 0,0 0 0,0 0 0,0 0 0,36 1-2877,-30-2 1967,26-2-5520,4-9-5984</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51.266"/>
    </inkml:context>
    <inkml:brush xml:id="br0">
      <inkml:brushProperty name="width" value="0.025" units="cm"/>
      <inkml:brushProperty name="height" value="0.025" units="cm"/>
    </inkml:brush>
  </inkml:definitions>
  <inkml:trace contextRef="#ctx0" brushRef="#br0">0 0 10442,'0'0'16229,"2"12"-14212,4 23-674,12 45 0,-13-63-1190,0 0 0,2-1 0,-1 1 0,2-1 0,15 24 0,-23-40-150,0 1 1,0-1 0,1 0-1,-1 0 1,0 0-1,0 1 1,0-1 0,0 0-1,1 0 1,-1 0-1,0 0 1,0 0 0,0 1-1,1-1 1,-1 0-1,0 0 1,0 0 0,0 0-1,1 0 1,-1 0-1,0 0 1,0 0 0,1 0-1,-1 0 1,0 0-1,0 0 1,1 0 0,-1 0-1,0 0 1,0 0-1,1 0 1,-1 0 0,0 0-1,0 0 1,0 0-1,1 0 1,-1 0 0,0-1-1,0 1 1,0 0-1,1 0 1,-1 0 0,0 0-1,0 0 1,0-1-1,0 1 1,1 0 0,-1 0-1,0 0 1,0-1-1,0 1 1,0 0 0,0 0-1,0-1 1,0 1-1,0 0 1,0 0 0,0 0-1,1-1 1,-1 1-1,0 0 1,0 0 0,0-1-1,-1 1 1,1 0-1,0 0 1,0-1 0,0 1-1,3-20 223,-3 19-225,1-99-1,-2 92 0,0-1 0,0 1 0,-1 0 0,0 0 0,0-1 0,-1 1 0,0 1 0,0-1 0,-9-13 0,12 21-29,0 0 1,0 0-1,0 1 1,0-1-1,0 0 0,0 1 1,-1-1-1,1 0 1,0 0-1,0 0 0,0 1 1,0-1-1,0 0 0,0 0 1,-1 1-1,1-1 1,0 0-1,0 0 0,0 0 1,-1 0-1,1 1 1,0-1-1,0 0 0,-1 0 1,1 0-1,0 0 1,0 0-1,-1 0 0,1 0 1,0 1-1,0-1 1,-1 0-1,1 0 0,0 0 1,0 0-1,-1 0 0,1 0 1,-1-1-1,4 4-552,0 0-1,0-1 1,0 1 0,0-1-1,0 0 1,0 0 0,1 0-1,-1 0 1,1 0-1,-1-1 1,1 0 0,0 0-1,-1 0 1,7 1-1,55 3-11805,-35-5 2997</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51.858"/>
    </inkml:context>
    <inkml:brush xml:id="br0">
      <inkml:brushProperty name="width" value="0.025" units="cm"/>
      <inkml:brushProperty name="height" value="0.025" units="cm"/>
    </inkml:brush>
  </inkml:definitions>
  <inkml:trace contextRef="#ctx0" brushRef="#br0">99 246 10730,'0'0'15578,"-10"2"-14164,6-1-1338,-1 0 0,1 0 0,-1 1 1,1 0-1,-1 0 0,1 0 0,0 1 0,0-1 0,0 1 0,0 0 0,0 0 0,1 0 0,-1 1 0,1-1 0,0 1 0,0 0 0,0 0 1,0 0-1,1 0 0,0 0 0,0 1 0,0-1 0,0 1 0,1-1 0,0 1 0,0 0 0,0-1 0,0 1 0,1 0 0,-1 0 0,2 7 1,-1-11-58,1 0 0,0 1 0,-1-1 0,1 0 0,0 0 1,-1 0-1,1 0 0,0 0 0,0-1 0,0 1 0,0 0 0,0 0 1,0-1-1,0 1 0,0 0 0,0-1 0,0 1 0,1-1 1,-1 1-1,0-1 0,0 0 0,1 1 0,-1-1 0,0 0 1,0 0-1,1 0 0,-1 0 0,0 0 0,0 0 0,1 0 1,-1-1-1,0 1 0,0 0 0,0-1 0,1 1 0,1-2 1,3 1 92,1-1 0,-1 0 0,0-1 1,0 0-1,10-5 0,-3-3-81,-1-1 0,-1 1-1,0-2 1,0 0-1,14-23 1,10-13-1763,-36 80 104,-2-19 1685,2-7 9,0-1-1,-1 1 1,1-1-1,1 1 0,-1-1 1,1 1-1,0 0 0,1 8 1,-1-13-55,0 1 0,1-1 0,-1 0 0,0 1 0,1-1 0,-1 0 0,1 1 0,-1-1 1,1 0-1,-1 0 0,0 1 0,1-1 0,-1 0 0,1 0 0,-1 0 0,1 0 0,0 0 0,-1 0 0,1 0 1,-1 0-1,1 0 0,-1 0 0,1 0 0,-1 0 0,1 0 0,-1 0 0,1 0 0,-1 0 0,1-1 0,-1 1 0,1 0 1,-1 0-1,0-1 0,2 1 0,16-10 263,-4-3-168,0 0 0,-1 0-1,-1-2 1,0 1 0,-1-2 0,0 1 0,11-24 0,-1-5-268,26-75 0,-56 153 169,1-1 1,2 2 0,-4 52-1,9-65 275,1 1 0,1-1 1,6 33-1,-6-46-275,1 0 1,1 0-1,-1-1 0,2 1 1,-1 0-1,1-1 1,0 0-1,1 0 1,10 14-1,2-9-371,-17-13 355,1 0 1,-1 0-1,0-1 1,1 1-1,-1 0 0,0 0 1,1 0-1,-1-1 1,0 1-1,0 0 1,1 0-1,-1-1 0,0 1 1,0 0-1,0-1 1,0 1-1,1 0 1,-1-1-1,0 1 0,0 0 1,0-1-1,0 1 1,0 0-1,0-1 1,0 1-1,0 0 0,0-1 1,0 1-1,0-1 1,0 1-1,0 0 1,0-1-1,-10-40-81,-5 14 118,-27-40 0,29 48-39,0 0 0,2 0 0,0-1-1,-13-34 1,24 54-11,0-1-1,0 1 1,-1-1-1,1 0 0,0 1 1,0-1-1,0 0 1,0 1-1,0-1 0,-1 0 1,1 0-1,1 1 1,-1-1-1,0 0 0,0 1 1,0-1-1,0 0 1,0 1-1,1-1 0,-1 0 1,0 1-1,0-1 1,1 1-1,-1-1 0,1 0 1,-1 1-1,0-1 1,1 1-1,-1-1 1,1 1-1,-1-1 0,1 1 1,-1 0-1,1-1 1,0 1-1,-1 0 0,1-1 1,-1 1-1,1 0 1,0 0-1,-1-1 0,1 1 1,0 0-1,-1 0 1,2 0-1,39 2-3641,-26 0 1091,23 1-5146</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6:52.885"/>
    </inkml:context>
    <inkml:brush xml:id="br0">
      <inkml:brushProperty name="width" value="0.025" units="cm"/>
      <inkml:brushProperty name="height" value="0.025" units="cm"/>
    </inkml:brush>
  </inkml:definitions>
  <inkml:trace contextRef="#ctx0" brushRef="#br0">5 148 6118,'0'0'4714,"-5"0"-3860,8 0 913,53 0 2543,161-11-4120,170-46-5224,-354 50 4051,0-2-1,56-23 1,-19 5 463,-56 24-1706,0 1-577</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7:23.642"/>
    </inkml:context>
    <inkml:brush xml:id="br0">
      <inkml:brushProperty name="width" value="0.025" units="cm"/>
      <inkml:brushProperty name="height" value="0.025" units="cm"/>
    </inkml:brush>
  </inkml:definitions>
  <inkml:trace contextRef="#ctx0" brushRef="#br0">1613 225 4773,'0'0'528,"-10"-1"561,1 0-767,1-1-1,-1 1 1,1-2 0,0 1-1,0-1 1,0 0 0,0-1-1,0 0 1,1 0-1,-1-1 1,-7-6 0,6 5-91,-1 0 0,0 1 0,0 1 0,0-1 0,-1 2 0,1-1 0,-1 2 1,0-1-1,0 1 0,0 1 0,0 0 0,0 1 0,0 0 0,0 0 0,-16 3 1,-19 5-298,1 2 1,-63 22 0,50-14 438,-50 15 439,1 4-1,3 5 1,-150 83-1,221-104-650,0 2 1,2 1-1,1 1 0,1 2 1,1 1-1,1 1 0,1 1 0,2 1 1,2 2-1,0 0 0,3 1 1,-28 64-1,24-37-34,2 1-1,3 1 1,3 1 0,2 1 0,4-1-1,-3 125 1,11-82-80,4 0-1,5-1 1,5 0-1,4 0 1,5-2-1,49 143 1,-37-156-36,4-2 0,88 151 1,-97-196-24,1 0 0,3-2 1,1-2-1,2-1 0,1-1 1,75 57-1,-65-61-108,2-2 0,0-3 0,2-1 1,1-2-1,93 30 0,-117-47 87,0-2-1,1-1 1,0-1 0,0-1-1,1-2 1,-1-1 0,1-1-1,-1-2 1,0-1 0,1-1 0,-2-2-1,1 0 1,30-12 0,-15-1 223,0-2 0,-2-2 0,0-1 0,-2-2 0,-1-2 0,-1-2 0,-1-2 0,64-71 0,-25 13 99,-5-4 1,92-155-1,-80 106 96,-6-3 1,-7-3-1,-6-4 0,-7-1 0,50-216 1,-87 272-113,-5 0 1,-4-1-1,-4-1 1,-7-105-1,-3 150-165,-2 1 1,-3 0-1,-2 1 0,-2-1 1,-3 2-1,-2 0 0,-2 1 0,-2 1 1,-29-48-1,39 78-104,-2 1 1,-1 1-1,0 0 0,-1 0 1,-1 1-1,0 1 1,-1 1-1,-1 1 0,-1 0 1,0 1-1,0 1 0,-1 1 1,-1 0-1,0 2 1,0 1-1,-1 0 0,0 1 1,0 2-1,-1 0 0,0 2 1,-29-2-1,-7 3-544,1 2 0,-1 3-1,0 2 1,-92 21 0,27 2-6603,78-20-320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32.292"/>
    </inkml:context>
    <inkml:brush xml:id="br0">
      <inkml:brushProperty name="width" value="0.025" units="cm"/>
      <inkml:brushProperty name="height" value="0.025" units="cm"/>
    </inkml:brush>
  </inkml:definitions>
  <inkml:trace contextRef="#ctx0" brushRef="#br0">69 26 5285,'-19'2'7474,"-10"-3"-1952,9 1-453,43 0-3168,159 4-706,220-23 1,-383 16-1124,50-4-139,-47 6 282,-22 1-197,0 0 1,0 0-1,0 0 0,0 0 1,0 0-1,0 0 0,0 0 1,0 0-1,0 0 0,0 1 1,0-1-1,-1 0 1,1 0-1,0 0 0,0 0 1,0 0-1,0 0 0,0 0 1,0 0-1,0 0 1,0 1-1,0-1 0,0 0 1,0 0-1,0 0 0,0 0 1,0 0-1,0 0 0,0 0 1,0 0-1,0 1 1,0-1-1,1 0 0,-1 0 1,0 0-1,-1 0-262,-1 1 266,0 0 1,0-1-1,0 1 0,0 0 1,0 0-1,0 0 0,0 1 1,0-1-1,1 0 0,-1 1 1,-2 2-1,1 1-3546,3 2-3605</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7:30.927"/>
    </inkml:context>
    <inkml:brush xml:id="br0">
      <inkml:brushProperty name="width" value="0.025" units="cm"/>
      <inkml:brushProperty name="height" value="0.025" units="cm"/>
    </inkml:brush>
  </inkml:definitions>
  <inkml:trace contextRef="#ctx0" brushRef="#br0">130 1 13325,'0'0'16869,"-3"12"-16554,-110 429 977,109-426-1139,1-1 0,0 1 0,1 0 0,1 1 0,1 16 0,0-31-151,0 1-1,1-1 1,-1 0-1,1 0 1,-1 1 0,1-1-1,-1 0 1,1 0 0,0 0-1,0 0 1,0 0-1,-1 0 1,1 0 0,0 0-1,0 0 1,0 0 0,1 0-1,-1 0 1,0-1-1,0 1 1,0-1 0,1 1-1,-1-1 1,0 1 0,0-1-1,1 1 1,-1-1-1,0 0 1,1 0 0,-1 0-1,0 0 1,1 0 0,-1 0-1,0 0 1,1 0-1,1-1 1,55-8-14,-11-6 12,79-36 0,-78 30 0,73-22 0,-102 38-669,28-8-4304,-44 12 4573,-1 0 1,0 0 0,1 0-1,-1-1 1,0 1-1,0-1 1,0 1 0,0-1-1,0 1 1,0-1-1,-1 0 1,1 0 0,-1 0-1,1 0 1,1-4-1,2-10-7778</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7:31.504"/>
    </inkml:context>
    <inkml:brush xml:id="br0">
      <inkml:brushProperty name="width" value="0.025" units="cm"/>
      <inkml:brushProperty name="height" value="0.025" units="cm"/>
    </inkml:brush>
  </inkml:definitions>
  <inkml:trace contextRef="#ctx0" brushRef="#br0">93 120 15246,'0'0'13453,"-1"12"-12850,-5 38 37,-2 0-1,-22 76 0,14-70-134,3 1 0,-6 66 0,20-122-485,2-8-8,8-26-4,10-48-16,-13 19 8,-2 0 0,-6-115 0,0 173 0,0 1 0,0 0 0,0 1 0,0-1 0,0 0 0,0 1 0,0-1 0,-1 0 0,1 0 0,-1 1 0,0-1 0,0 1 0,0-1 0,0 1 0,0-1 0,-1 1 0,1 0 0,-1-1 0,1 1 0,-3-2 0,3 4 0,1 0 0,-1 1 0,0-1 0,1 0 0,-1 0 0,1 1 0,-1-1 0,1 0 0,-1 1 0,1-1 0,-1 0 0,1 1 0,-1-1 0,1 1 0,0-1 0,-1 1 0,1-1 0,0 1 0,-1-1 0,1 1 0,0 0 0,0-1 0,-1 1 0,1-1 0,0 1 0,0 0 0,0-1 0,0 1 0,0-1 0,0 1 0,0 0 0,0 0 0,-3 24 0,2-20 0,1 1 0,0-1 0,0 0 0,0 0 0,0 0 0,1 0 0,0 1 0,0-1 0,1 0 0,-1 0 0,1-1 0,0 1 0,5 8 0,-5-10 0,1-1 0,-1 0 0,1 0 0,0 0 0,0 0 0,0 0 0,0-1 0,0 1 0,0-1 0,0 0 0,0 0 0,1 0 0,-1 0 0,0 0 0,1-1 0,-1 0 0,1 1 0,-1-1 0,1-1 0,-1 1 0,0 0 0,6-2 0,1 0 0,1 0 0,0-1 0,-1-1 0,1 1 0,-1-2 0,0 1 0,-1-1 0,1-1 0,-1 0 0,0 0 0,16-15 0,5-8 0,48-61 0,-20 23 0,-58 66 0,0 1 0,0 0 0,0 0 0,0 0 0,0-1 0,0 1 0,0 0 0,1 0 0,-1 0 0,0-1 0,0 1 0,0 0 0,0 0 0,0 0 0,1 0 0,-1 0 0,0-1 0,0 1 0,0 0 0,1 0 0,-1 0 0,0 0 0,0 0 0,0 0 0,1 0 0,-1 0 0,0 0 0,0 0 0,0 0 0,1 0 0,-1 0 0,0 0 0,0 0 0,0 0 0,1 0 0,-1 0 0,0 0 0,0 0 0,1 0 0,-1 0 0,0 0 0,0 0 0,0 0 0,1 0 0,-1 1 0,0-1 0,0 0 0,0 0 0,0 0 0,0 0 0,1 0 0,-1 1 0,0-1 0,0 0 0,0 0 0,0 0 0,0 1 0,0-1 0,0 0 0,1 0 0,-1 0 0,0 1 0,0 23 0,-8 31 0,2-32 0,-7 23 0,2 1 0,2 1 0,2 0 0,-1 86 0,9-131-68,-1 1 0,1-1 1,1 1-1,-1-1 0,0 1 0,1-1 0,-1 0 1,1 0-1,0 0 0,0 0 0,1 0 0,-1 0 1,0-1-1,6 5 0,-7-5-143,1-1 0,0 1 0,-1-1 0,1 1 0,0-1 0,0 0 0,0 0 0,0 0 0,0 0 0,0 0 0,0-1 0,0 1 0,0-1 0,0 1 1,1-1-1,-1 0 0,0 1 0,0-1 0,0 0 0,1-1 0,-1 1 0,0 0 0,0-1 0,0 1 0,3-2 0,6-7-11160</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7:54.702"/>
    </inkml:context>
    <inkml:brush xml:id="br0">
      <inkml:brushProperty name="width" value="0.025" units="cm"/>
      <inkml:brushProperty name="height" value="0.025" units="cm"/>
    </inkml:brush>
  </inkml:definitions>
  <inkml:trace contextRef="#ctx0" brushRef="#br0">562 88 10954,'-10'-1'3214,"-14"0"-2649,1 0 0,0 2 0,-1 0 0,1 1 0,0 2-1,0 0 1,0 2 0,1 0 0,0 2 0,-32 14 0,35-11-421,1 0 0,0 2 0,1 0 0,0 0 0,0 2 0,2 0 0,0 1 0,1 1 0,0 0 1,2 1-1,0 0 0,1 1 0,0 0 0,2 0 0,0 1 0,2 1 0,0-1 0,-6 32 0,8-26-43,1 1 0,2-1-1,0 0 1,2 1 0,1 0 0,1-1 0,1 0 0,1 1-1,2-1 1,0-1 0,2 1 0,1-1 0,1 0-1,23 41 1,-17-40-123,2 0-1,0-2 0,1 0 1,2-1-1,0-1 1,2-1-1,0-1 0,1-1 1,35 22-1,-44-33-43,-1-1 1,1 0-1,0-1 0,1 0 0,-1-2 1,1 1-1,0-2 0,22 2 0,-25-4 48,-1-1 0,0-1 0,0 0 0,0 0 0,0-1 0,0-1 0,0 0 1,0-1-1,-1 0 0,1 0 0,-1-2 0,12-7 0,-2-1 263,-2-1 0,0 0 1,0-2-1,-2 0 0,0-1 0,-1-1 1,-1 0-1,0-1 0,-2-1 1,0 0-1,-2-1 0,17-44 1,-9 15 424,-3-2 0,-3 1 0,-1-2 0,7-96 0,-14 87-355,-6-104 0,0 145-285,-2 1 0,0-1 1,-2 1-1,0 0 0,-1 0 0,-1 0 1,-1 1-1,-16-28 0,21 42-29,-1 0 0,0 0 0,0 1 0,-1 0 0,1 0 0,-1 0 0,0 0 0,0 1 0,-1 0 0,0 0-1,1 0 1,-1 1 0,0-1 0,-1 1 0,1 1 0,0 0 0,-1-1 0,1 2 0,-1-1 0,0 1 0,0 0 0,0 1 0,1-1-1,-1 1 1,0 1 0,0-1 0,-12 3 0,1 2-476,1 0-1,0 1 0,0 0 1,0 1-1,1 1 1,0 1-1,0 1 1,1 0-1,-19 16 1,-24 26-3930,4 0-2204</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8:05.008"/>
    </inkml:context>
    <inkml:brush xml:id="br0">
      <inkml:brushProperty name="width" value="0.025" units="cm"/>
      <inkml:brushProperty name="height" value="0.025" units="cm"/>
    </inkml:brush>
  </inkml:definitions>
  <inkml:trace contextRef="#ctx0" brushRef="#br0">1 41 2755,'5'0'11402,"2"0"-8871,-1 0-1218,3-1-480,0-8-545,5 1-224,-4-3-1185,-3-1-3203</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8:05.741"/>
    </inkml:context>
    <inkml:brush xml:id="br0">
      <inkml:brushProperty name="width" value="0.025" units="cm"/>
      <inkml:brushProperty name="height" value="0.025" units="cm"/>
    </inkml:brush>
  </inkml:definitions>
  <inkml:trace contextRef="#ctx0" brushRef="#br0">1 0 14189,'0'0'3716</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8:10.415"/>
    </inkml:context>
    <inkml:brush xml:id="br0">
      <inkml:brushProperty name="width" value="0.025" units="cm"/>
      <inkml:brushProperty name="height" value="0.025" units="cm"/>
    </inkml:brush>
  </inkml:definitions>
  <inkml:trace contextRef="#ctx0" brushRef="#br0">5070 708 4933,'0'0'6358,"-1"-10"-4896,-7-85 3434,7 91-4746,1-1 1,-1 1-1,0 0 1,0 0-1,-1 0 0,1 0 1,-1 0-1,0 0 1,0 0-1,0 1 1,-1-1-1,1 1 1,-1-1-1,0 1 1,0 0-1,0 0 1,0 0-1,0 1 1,-1-1-1,-6-3 0,-10-6 85,0 1-1,-36-13 1,30 13-79,-656-223 69,596 209-220,-121-30 108,-3 10 1,-385-33-1,-433 48 300,532 66-257,4 43-157,332-48 95,-165 54 0,265-65 89,2 2 0,0 3 0,1 2 0,2 3 0,-100 71 0,141-89-148,0 0-1,1 0 1,0 2-1,1 0 1,1 0-1,0 1 0,1 0 1,0 1-1,2 0 1,0 0-1,0 1 1,2 0-1,0 1 1,1-1-1,1 1 1,0 0-1,1 0 1,2 0-1,-1 1 1,2-1-1,1 0 1,0 0-1,5 24 1,-1-23-25,0 0 1,1-1-1,1 0 1,1-1-1,0 1 1,2-1-1,-1-1 1,2 0-1,1 0 1,0-1-1,0-1 1,21 18 0,3 0 38,1-1 1,2-2 0,75 42 0,-61-43-28,2-3 1,0-3-1,1-2 0,1-2 0,1-3 1,117 15-1,364-8 112,-466-22-125,799-31 119,-367 6-133,-348 20-186,804-61 653,-842 49-124,-1-6-1,-1-4 0,-1-6 1,-2-4-1,212-102 0,-304 128-296,0-1-1,-1-2 1,-1 0-1,0-1 1,-1 0 0,26-28-1,-40 37 9,0 0 0,0 0 0,-1-1 0,0 1-1,0-1 1,-1 0 0,1 0 0,-2 0 0,1 0 0,-1-1 0,0 1-1,0-1 1,-1 0 0,0 1 0,-1-1 0,1 0 0,-2 1 0,1-1-1,-1 0 1,0 1 0,0-1 0,-1 0 0,0 1 0,-6-13 0,-1 0-142,-2 0 0,0 2 0,-1-1 1,0 1-1,-2 1 0,0 0 1,-22-18-1,-126-101-7103,108 94 1777,5 4-3464</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8:46.992"/>
    </inkml:context>
    <inkml:brush xml:id="br0">
      <inkml:brushProperty name="width" value="0.025" units="cm"/>
      <inkml:brushProperty name="height" value="0.025" units="cm"/>
    </inkml:brush>
  </inkml:definitions>
  <inkml:trace contextRef="#ctx0" brushRef="#br0">1306 378 6278,'0'0'3683,"-12"-2"-2834,-200-67-43,198 64-739,1 1-1,-1 1 0,0 0 0,0 1 0,-1 0 1,1 1-1,0 1 0,0 0 0,-1 1 1,1 1-1,0 0 0,0 1 0,0 0 0,1 1 1,-1 1-1,-19 9 0,-17 11 245,0 2-1,-83 61 1,93-60 183,-21 14 3,2 2 0,2 3 0,1 3 0,-84 99 0,119-123-385,1 2 0,1 0 1,2 1-1,1 0 0,1 2 1,2 0-1,1 0 0,1 1 1,2 0-1,1 1 0,2 0 1,-5 61-1,11-48-17,1 0-1,3 0 1,1 0 0,2-1-1,3 0 1,1 0 0,2-1-1,2-1 1,2 0-1,42 75 1,-30-68-86,2 0 0,3-2 0,1-1 0,3-2 1,1-2-1,76 65 0,-88-86-31,1-1 0,1-2 1,1-1-1,1-1 0,0-1 0,1-2 1,0-2-1,2 0 0,-1-3 0,1 0 1,0-2-1,54 3 0,-38-8 23,1-2 0,-1-3-1,1-2 1,-1-1 0,-1-4-1,0-1 1,55-20 0,-6-6 114,-1-4 1,-3-4 0,135-87 0,-162 87-3,-2-3 0,-2-2 0,-3-4 1,-2-2-1,59-73 0,-86 89-95,-2-2 0,-1-2-1,-2 0 1,-3-2 0,-1 0 0,29-92 0,-39 95 136,-2 0 1,-2-1-1,-2-1 1,-1 1 0,-3-1-1,-1 0 1,-3 0 0,-7-51-1,2 63-63,-2-1-1,-1 1 0,-1 1 1,-2 0-1,-1 1 1,-1 0-1,-2 1 1,-1 1-1,-23-29 1,0 6-39,-3 2 1,-1 3 0,-92-75 0,99 92 26,-1 2-1,-2 1 1,0 2 0,-2 2 0,0 1 0,-2 3-1,0 2 1,-1 1 0,-1 3 0,0 1 0,0 3-1,-1 2 1,0 2 0,-1 2 0,1 2 0,-1 2-1,1 3 1,0 1 0,0 3 0,-47 13 0,-113 53-20,25-8-2910,140-57-1046,22-11-3182</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8:50.042"/>
    </inkml:context>
    <inkml:brush xml:id="br0">
      <inkml:brushProperty name="width" value="0.025" units="cm"/>
      <inkml:brushProperty name="height" value="0.025" units="cm"/>
    </inkml:brush>
  </inkml:definitions>
  <inkml:trace contextRef="#ctx0" brushRef="#br0">84 200 5958,'-7'12'2690,"-3"2"-2245,0 1 0,1 0 0,1 1 1,1 0-1,0 0 0,1 1 0,-6 31 0,8-12-182,1 0 0,3 1 0,1-1 0,1 1 0,2-1 0,2 0 0,1 0 0,21 61 0,-19-72-231,1 1 0,1-2 1,2 0-1,0 0 0,1-1 1,1-1-1,2 0 0,0-1 0,1-1 1,1-1-1,0 0 0,35 24 1,-40-34 53,0 0 1,1-1 0,0-1 0,1 0 0,-1-1 0,1-1 0,0 0 0,1-1 0,-1-1 0,1-1 0,0 0 0,0-1 0,-1-1 0,1 0-1,0-1 1,21-5 0,-17 1 0,0-1 0,0-1 0,0-1 0,-1-1-1,0 0 1,0-2 0,-1 0 0,-1-1 0,0-1 0,0-1-1,28-30 1,-18 14 136,-1-2-1,-1-1 1,-2-1 0,-2-1-1,-1-1 1,26-59-1,-37 72-19,-2-1 0,0 0 0,-1 0 0,-1 0 0,-2-1 0,0 0 0,-2 0 0,-1 0 0,0 0-1,-2 0 1,-1 0 0,-6-29 0,3 37-68,-1 0 0,-1 0-1,-1 1 1,0 0 0,-1 1-1,0 0 1,-1 0 0,-1 1 0,0 0-1,-1 1 1,-1 0 0,0 1-1,-1 1 1,-18-13 0,11 10-107,0 0 0,-1 2 0,0 1 0,0 1 0,-1 0 0,-1 2 0,0 1 0,0 0 0,-41-4 0,46 9-21,0 1-1,-1 1 0,1 1 1,0 0-1,-37 8 1,46-6-404,1 0 1,-1 0 0,0 1-1,1 1 1,0 0 0,0 0-1,0 0 1,0 1-1,1 1 1,0-1 0,1 2-1,-11 10 1,1 4-4184</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9:38.257"/>
    </inkml:context>
    <inkml:brush xml:id="br0">
      <inkml:brushProperty name="width" value="0.025" units="cm"/>
      <inkml:brushProperty name="height" value="0.025" units="cm"/>
    </inkml:brush>
  </inkml:definitions>
  <inkml:trace contextRef="#ctx0" brushRef="#br0">1792 91 5637,'0'0'3711,"-11"-10"-2430,10 10-1270,-8-9 166,-1 1 1,0 0 0,0 1-1,-1 0 1,0 1-1,0 0 1,0 1 0,-1 0-1,0 1 1,-12-4-1,-11 4 19,0 2 0,1 0 0,-1 3 1,0 1-1,0 1 0,1 2 0,-1 1 0,1 2 0,-37 14 0,-25 13 35,-166 88 1,184-81-172,2 4 0,2 4 0,2 2 0,-125 121 0,149-124 63,3 1-1,1 2 1,4 3-1,1 1 1,3 1 0,3 2-1,-28 69 1,47-93-120,2 1 0,2 0-1,1 1 1,2 0 0,2 0 0,1 1-1,1-1 1,3 1 0,5 54 0,2-46-6,1 0 0,3 0 0,2-1 1,1-1-1,2 0 0,3-1 0,29 50 0,-22-47-2,3-2-1,1 0 0,2-3 0,2 0 0,2-3 0,2 0 0,1-3 0,45 32 0,-45-40 31,1-2-1,1-2 1,1-2 0,0-2-1,2-1 1,0-2-1,1-3 1,1-1-1,60 7 1,-11-9 1,1-4 1,0-5 0,0-3-1,0-5 1,160-33-1,-169 20-12,0-4 0,-2-3 0,-1-4 0,-1-4-1,-2-3 1,92-60 0,-128 68 19,-1-1 0,-1-3 0,-2-1 0,-2-2 0,43-51 0,-63 64 41,-1 0 0,-1-1 1,-1-1-1,-2 0 0,0-1 0,-2-1 0,-1 0 1,-1 0-1,-1-1 0,8-55 0,-13 51 32,-2 0 1,-1 0-1,-2 1 1,-1-1-1,-2 0 0,-1 1 1,-1 0-1,-20-59 0,9 49 15,-2 0 0,-1 2 0,-2 0-1,-2 2 1,-54-67 0,25 43 71,-4 3 0,-1 3 0,-106-80 1,59 63-290,-180-96 1,190 122-753,-154-55-1,7 34-3579,83 36-1684</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8:36.801"/>
    </inkml:context>
    <inkml:brush xml:id="br0">
      <inkml:brushProperty name="width" value="0.025" units="cm"/>
      <inkml:brushProperty name="height" value="0.025" units="cm"/>
    </inkml:brush>
  </inkml:definitions>
  <inkml:trace contextRef="#ctx0" brushRef="#br0">0 79 12556,'0'0'11670,"9"2"-10213,6 2-1190,0-1 0,0-1 0,0-1 0,1 0 0,-1 0 0,17-3 0,102-16-154,-38 4-894,-95 14 585,1 0 0,-1-1 1,1 1-1,0 0 0,-1 0 0,1-1 0,-1 1 0,1-1 1,-1 1-1,1-1 0,-1 0 0,1 1 0,-1-1 0,0 0 1,1 0-1,-1 0 0,2-2 0,-2 1-719,-1 0 0,1 0 0,0 0 0,-1 0 0,1 0 0,-1-1 0,0 1 0,1 0 1,-1 0-1,0-1 0,-1-3 0,0-11-9799</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34.624"/>
    </inkml:context>
    <inkml:brush xml:id="br0">
      <inkml:brushProperty name="width" value="0.025" units="cm"/>
      <inkml:brushProperty name="height" value="0.025" units="cm"/>
    </inkml:brush>
  </inkml:definitions>
  <inkml:trace contextRef="#ctx0" brushRef="#br0">1 7 1057,'19'-2'801,"2"-2"-513,5 4-192,2 0-448</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8:37.174"/>
    </inkml:context>
    <inkml:brush xml:id="br0">
      <inkml:brushProperty name="width" value="0.025" units="cm"/>
      <inkml:brushProperty name="height" value="0.025" units="cm"/>
    </inkml:brush>
  </inkml:definitions>
  <inkml:trace contextRef="#ctx0" brushRef="#br0">56 1 9929,'0'0'9652,"6"9"-8200,71 85 1927,-76-92-3321,1 1 1,-1-1-1,0 1 0,0-1 0,0 1 0,0-1 0,0 1 0,0-1 0,-1 1 0,1 0 0,-1 0 0,0-1 0,0 1 0,0 0 0,0 0 0,0-1 0,0 1 0,-1 0 0,1 0 0,-1-1 0,0 1 0,0-1 0,0 1 0,0-1 0,-1 1 0,-1 2 0,-5 7 279,0-1-1,-1 0 0,-1-1 0,-12 11 0,-8 11-178,-9 23-287,26-29-7787</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9:47.717"/>
    </inkml:context>
    <inkml:brush xml:id="br0">
      <inkml:brushProperty name="width" value="0.025" units="cm"/>
      <inkml:brushProperty name="height" value="0.025" units="cm"/>
    </inkml:brush>
  </inkml:definitions>
  <inkml:trace contextRef="#ctx0" brushRef="#br0">4466 490 1602,'-45'-10'5620,"-70"-23"0,-112-63-4081,120 49-1346,27 15-495,-2 4 1,-124-26-1,-177-13-576,235 44 718,117 18 161,-564-77 1870,481 73-1429,0 5 0,0 5 0,-142 20 0,-52 30-727,-446 134-1,678-162 469,1 3 0,1 3 0,2 3 0,-89 54 0,135-70-171,2 2-1,0 0 1,1 1-1,0 1 1,2 1 0,1 1-1,0 1 1,2 1-1,0 1 1,2 0 0,1 1-1,1 0 1,1 1 0,-14 43-1,21-47-18,0 0-1,1 0 1,1 0 0,1 0-1,2 1 1,0-1 0,1 1-1,4 25 1,-2-34 4,2 0-1,-1 0 1,2 0 0,0 0 0,0-1-1,2 0 1,0 0 0,0-1-1,1 0 1,1 0 0,0-1 0,1 0-1,15 15 1,1-5-4,1-1 0,0-1 0,2-1 0,0-1 0,1-2 0,1-1 0,1-1 0,0-2 0,35 9 0,47 6 103,149 18 1,-241-42-86,889 76 114,5-68-539,210-96-325,-12-102-2536,-1060 176 3101,258-54-86,-233 44 835,141-56-1,-199 68-336,0-1-1,0-1 1,-2 0-1,1-2 1,-1 0 0,29-29-1,-42 37-131,0-1-1,-1 0 1,0 0-1,-1-1 1,1 0-1,-1 1 1,0-1-1,-1-1 1,0 1 0,0 0-1,0-1 1,-1 0-1,0 1 1,-1-1-1,0 0 1,0 0-1,0 0 1,-1 0-1,0 0 1,-1 0 0,0 0-1,0 1 1,-3-9-1,0 3 35,-1 1 1,-1 0-1,0 0 0,-1 0 0,0 1 0,-1 0 1,0 0-1,0 1 0,-1 0 0,-1 1 1,-11-10-1,-8-5 114,-1 2 0,-61-34 0,2 12-75,-1 3-1,-1 5 1,-127-33-1,-297-44 176,-188 14-1262,231 65-2903,213 23-423</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8:17.593"/>
    </inkml:context>
    <inkml:brush xml:id="br0">
      <inkml:brushProperty name="width" value="0.025" units="cm"/>
      <inkml:brushProperty name="height" value="0.025" units="cm"/>
    </inkml:brush>
  </inkml:definitions>
  <inkml:trace contextRef="#ctx0" brushRef="#br0">0 5 10954,'0'0'9449,"13"2"-7991,532 14 1514,-447-16-2763,-77 1-254,-14 0 12,0-1 1,-1 1-1,1-1 0,0-1 1,-1 1-1,1-1 0,0 0 0,-1-1 1,1 0-1,-1 0 0,8-3 1,-28-2-10785,-3 3-1081</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8:17.936"/>
    </inkml:context>
    <inkml:brush xml:id="br0">
      <inkml:brushProperty name="width" value="0.025" units="cm"/>
      <inkml:brushProperty name="height" value="0.025" units="cm"/>
    </inkml:brush>
  </inkml:definitions>
  <inkml:trace contextRef="#ctx0" brushRef="#br0">31 1 18449,'0'0'3817,"12"-1"-2701,10 1-825,-1 1 1,0 1-1,1 1 1,-1 0-1,31 10 0,-45-10-290,1-1 0,-1 2 0,0-1-1,0 1 1,0 0 0,-1 0 0,1 0-1,-1 1 1,6 6 0,-9-8-51,0 0 1,-1 0-1,0 1 0,0-1 1,0 0-1,0 1 0,0-1 1,-1 1-1,1 0 1,-1 0-1,0 0 0,0-1 1,0 1-1,-1 0 1,0 0-1,1 0 0,-1 0 1,-1 0-1,1 5 1,-2-2 49,0-1 0,0 1 1,0 0-1,-1-1 1,0 0-1,0 1 0,-1-1 1,0 0-1,0-1 1,0 1-1,-7 7 0,-65 56 405,45-42 40,11-9-482,-7 6 599,-32 36 0,52-51-1301,1-1 0,0 1 0,1-1 0,-1 2 0,-4 11-1,6-5-6402</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8:18.712"/>
    </inkml:context>
    <inkml:brush xml:id="br0">
      <inkml:brushProperty name="width" value="0.025" units="cm"/>
      <inkml:brushProperty name="height" value="0.025" units="cm"/>
    </inkml:brush>
  </inkml:definitions>
  <inkml:trace contextRef="#ctx0" brushRef="#br0">1 85 5830,'0'0'14253,"14"2"-12929,424 7 1692,-306-11-2968,732-42 405,-420 14-1516,-1 16-4034,-457 13 1195,-6-4-2504</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8:19.057"/>
    </inkml:context>
    <inkml:brush xml:id="br0">
      <inkml:brushProperty name="width" value="0.025" units="cm"/>
      <inkml:brushProperty name="height" value="0.025" units="cm"/>
    </inkml:brush>
  </inkml:definitions>
  <inkml:trace contextRef="#ctx0" brushRef="#br0">54 8 16592,'0'0'1425,"14"-2"-288,9-1-776,1 1 1,0 2-1,0 0 0,-1 1 0,30 6 1,-47-5-281,111 32 588,-107-31-657,-1 1-1,0 0 1,0 0-1,0 1 0,-1 0 1,1 1-1,-1 0 1,-1 0-1,13 13 0,-18-16 27,0-1-1,-1 1 0,1-1 1,-1 1-1,0 0 0,0-1 0,0 1 1,0 0-1,0 0 0,0 0 1,-1 0-1,0 0 0,1 0 1,-1 0-1,0 0 0,-1 0 1,1 0-1,0-1 0,-1 1 0,0 0 1,1 0-1,-1 0 0,0 0 1,-1-1-1,1 1 0,0 0 1,-1-1-1,-2 4 0,-5 7 463,-1-1-1,0 0 1,-1-1 0,-14 12-1,15-14-198,-65 59 956,-114 114 1631,132-115-5672,7 5-3632,36-48-5019</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8:31.847"/>
    </inkml:context>
    <inkml:brush xml:id="br0">
      <inkml:brushProperty name="width" value="0.025" units="cm"/>
      <inkml:brushProperty name="height" value="0.025" units="cm"/>
    </inkml:brush>
  </inkml:definitions>
  <inkml:trace contextRef="#ctx0" brushRef="#br0">17 0 5093,'0'1'852,"1"0"-1,0 0 1,-1 1 0,1-1 0,-1 0 0,1 0 0,-1 0-1,0 0 1,1 0 0,-1 0 0,0 1 0,0-1-1,0 0 1,0 0 0,0 0 0,0 1 0,0 0 0,0 35 7093,-1-28-7526,-12 408 1700,8-386-2231,3-22-2856,5-24-4895,1-5-2462</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8:32.579"/>
    </inkml:context>
    <inkml:brush xml:id="br0">
      <inkml:brushProperty name="width" value="0.025" units="cm"/>
      <inkml:brushProperty name="height" value="0.025" units="cm"/>
    </inkml:brush>
  </inkml:definitions>
  <inkml:trace contextRef="#ctx0" brushRef="#br0">6 4 6086,'0'0'21204,"-1"-3"-20863,-3 247 2670,4-219-2868,0-18-2493,0-17-5132,0 0-1588</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38:34.369"/>
    </inkml:context>
    <inkml:brush xml:id="br0">
      <inkml:brushProperty name="width" value="0.025" units="cm"/>
      <inkml:brushProperty name="height" value="0.025" units="cm"/>
    </inkml:brush>
  </inkml:definitions>
  <inkml:trace contextRef="#ctx0" brushRef="#br0">21 50 3716,'-1'-25'7270,"0"10"-3354,1 5 5653,1 49-6649,-20 121 1292,25-171-11552,-3-6 1526</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22.769"/>
    </inkml:context>
    <inkml:brush xml:id="br0">
      <inkml:brushProperty name="width" value="0.025" units="cm"/>
      <inkml:brushProperty name="height" value="0.025" units="cm"/>
    </inkml:brush>
  </inkml:definitions>
  <inkml:trace contextRef="#ctx0" brushRef="#br0">0 3074 11018,'0'0'6631,"15"-8"-5750,48-33 404,94-82 0,-15 10-652,469-281 1,30 45-382,-46 57-1011,734-251 0,666-113 1031,-1961 646-249,8-4 11,958-282 458,15 86-180,-786 188 405,-133 19-5411,-109 3-495</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35.836"/>
    </inkml:context>
    <inkml:brush xml:id="br0">
      <inkml:brushProperty name="width" value="0.025" units="cm"/>
      <inkml:brushProperty name="height" value="0.025" units="cm"/>
    </inkml:brush>
  </inkml:definitions>
  <inkml:trace contextRef="#ctx0" brushRef="#br0">51 32 2947,'0'0'8824,"-7"-5"-7772,-31-21 822,37 33 947,0-6-2720,1-1 0,0 0 0,-1 1 0,1-1 0,0 1 0,-1-1 0,1 1 0,0-1-1,0 1 1,-1-1 0,1 1 0,0-1 0,0 1 0,0-1 0,0 1 0,0-1 0,0 1 0,0-1 0,-1 1-1,2-1 1,-1 1 0,0 0 0,0-1 0,0 1 0,0-1 0,0 1 0,0-1 0,1 1 0,-1-1 0,0 1 0,0-1-1,1 1 1,-1-1 0,0 0 0,1 1 0,-1-1 0,0 1 0,1-1 0,-1 0 0,1 1 0,-1-1 0,0 0-1,1 1 1,-1-1 0,1 0 0,0 1 0,25-3 172,-1 0 0,27-7 0,34-4-222,334 9 653,-228 6-618,237 14-430,-236-7-59,-65-3 330,334 7 135,-454-12 30,-5-1-1304,-7-2-2184,-5-4-2022</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23.420"/>
    </inkml:context>
    <inkml:brush xml:id="br0">
      <inkml:brushProperty name="width" value="0.025" units="cm"/>
      <inkml:brushProperty name="height" value="0.025" units="cm"/>
    </inkml:brush>
  </inkml:definitions>
  <inkml:trace contextRef="#ctx0" brushRef="#br0">641 55 16335,'4'-8'700,"3"-1"-458,-5 6-108,1 0 0,-1 0 0,0-1 0,0 1-1,0-1 1,0 1 0,-1-1 0,2-7-1,-22 25 1202,-37 39-1012,2 2 0,-70 93 0,78-90 197,-49 58 858,-129 206-1,215-307-1296,1 0 0,1 0 1,0 0-1,2 1 0,-8 30 0,12-42-68,0 0-1,0 0 1,1 0 0,-1 0-1,1 0 1,0 0-1,1 0 1,-1 0 0,1 0-1,0 0 1,0 0-1,0 0 1,0 0 0,1 0-1,-1 0 1,1-1-1,0 1 1,0-1-1,0 1 1,1-1 0,-1 0-1,1 0 1,0 0-1,0 0 1,0 0 0,0-1-1,0 1 1,1-1-1,4 3 1,4 0 20,0 1 0,1-2-1,0 1 1,0-2 0,0 0 0,0 0 0,16 0 0,98-2 123,-107-2-137,84-5-24,1-6 1,162-38 0,199-83-4121,-235 56-594,3-7-7335</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24.137"/>
    </inkml:context>
    <inkml:brush xml:id="br0">
      <inkml:brushProperty name="width" value="0.025" units="cm"/>
      <inkml:brushProperty name="height" value="0.025" units="cm"/>
    </inkml:brush>
  </inkml:definitions>
  <inkml:trace contextRef="#ctx0" brushRef="#br0">1 0 20884,'0'0'1986,"3"63"-865,-3-14-32,0 10-513,0 9-159,5 0-289,-1 0-96,2-6-385,3-7-768,0-10-1025,2-15-512,-7-13 352,-4-14-1474</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24.473"/>
    </inkml:context>
    <inkml:brush xml:id="br0">
      <inkml:brushProperty name="width" value="0.025" units="cm"/>
      <inkml:brushProperty name="height" value="0.025" units="cm"/>
    </inkml:brush>
  </inkml:definitions>
  <inkml:trace contextRef="#ctx0" brushRef="#br0">1 284 15503,'0'0'10185,"41"-49"-8551,16 28-193,15-4-736,7-6-257,8-1-223,-6-1-193,-6 4-129,-15 3-960,-15 9-1697,-18 4-2883,-15 5-6279</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25.082"/>
    </inkml:context>
    <inkml:brush xml:id="br0">
      <inkml:brushProperty name="width" value="0.025" units="cm"/>
      <inkml:brushProperty name="height" value="0.025" units="cm"/>
    </inkml:brush>
  </inkml:definitions>
  <inkml:trace contextRef="#ctx0" brushRef="#br0">0 1 18514,'0'0'2765,"4"13"-1895,5 35 218,-2 1-1,2 90 1,6 47-406,-14-179-616,0 1 0,0-1 0,1 1 0,1-1 1,-1 0-1,1 0 0,0 0 0,1 0 0,5 7 0,-8-11-27,1-1 1,0 0-1,0 0 1,0 0-1,0-1 1,1 1-1,-1 0 0,0-1 1,1 0-1,-1 1 1,1-1-1,-1 0 1,1 0-1,0 0 0,-1-1 1,1 1-1,0-1 1,0 1-1,-1-1 1,1 0-1,0 0 0,0 0 1,0 0-1,-1-1 1,1 1-1,0-1 1,-1 0-1,5-1 0,0-1 97,0 0-1,-1 0 0,1-1 0,-1 1 1,0-1-1,0-1 0,0 1 0,-1-1 0,1 0 1,7-11-1,43-64 494,-39 52-477,-11 74-216,-8-8 161,1 39 1,2-72-96,-1 0-1,1 0 1,-1 0-1,2 0 1,-1 0-1,0 0 1,1-1-1,0 1 1,0 0 0,0-1-1,5 7 1,-5-9 30,-1-1 1,1 1-1,0-1 1,-1 0 0,1 1-1,0-1 1,0 0-1,0 0 1,0 0-1,0-1 1,0 1 0,0 0-1,0-1 1,0 1-1,0-1 1,1 0-1,-1 0 1,0 1-1,0-2 1,0 1 0,0 0-1,1 0 1,-1-1-1,0 1 1,0-1-1,0 1 1,0-1 0,0 0-1,0 0 1,0 0-1,0 0 1,-1 0-1,1-1 1,0 1 0,2-3-1,5-3 167,0 0 0,-1-1-1,1 0 1,-2-1 0,9-11 0,-2-2-185,-1-1 1,-1-1-1,0 0 0,-2-1 1,11-40-1,-16 48-15,-3 84 1,-13 38-1004,11-103 522,1 5-1985,2-8-3002,6-6-2694</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25.423"/>
    </inkml:context>
    <inkml:brush xml:id="br0">
      <inkml:brushProperty name="width" value="0.025" units="cm"/>
      <inkml:brushProperty name="height" value="0.025" units="cm"/>
    </inkml:brush>
  </inkml:definitions>
  <inkml:trace contextRef="#ctx0" brushRef="#br0">15 1 23190,'0'0'6470,"-15"56"-7847,40-42-2083,0 1-2273,3-4-4741</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25.781"/>
    </inkml:context>
    <inkml:brush xml:id="br0">
      <inkml:brushProperty name="width" value="0.025" units="cm"/>
      <inkml:brushProperty name="height" value="0.025" units="cm"/>
    </inkml:brush>
  </inkml:definitions>
  <inkml:trace contextRef="#ctx0" brushRef="#br0">62 0 19571,'0'0'8349,"-5"10"-7623,-16 25-154,19-32-598,1-1 0,-1 1 0,1 0 0,0-1 0,-1 1 0,1 0-1,1 0 1,-1 0 0,0 0 0,1 0 0,-1 0 0,1 0 0,0 0 0,0 0 0,1 5 0,2-6-28,0 0 0,0 0 1,0 0-1,0 0 1,0-1-1,1 1 0,-1-1 1,0 0-1,1 0 1,-1 0-1,8 0 0,5 3-157,-5-1-21,4 1 21,0 0-1,0 2 1,-1-1 0,0 2 0,21 11 0,-33-16 299,0-1 0,0 1 0,0 0 0,0-1 0,0 1 1,0 0-1,-1 0 0,1 0 0,-1 0 0,1 1 0,-1-1 0,0 0 1,1 0-1,-1 1 0,-1-1 0,1 1 0,0-1 0,0 1 0,-1 0 1,0-1-1,1 1 0,-1-1 0,0 1 0,0 0 0,-1-1 0,1 1 0,0-1 1,-1 1-1,0-1 0,1 1 0,-1-1 0,0 1 0,0-1 0,-1 1 1,1-1-1,0 0 0,-1 0 0,1 0 0,-1 0 0,-3 4 0,-3 3 57,1 0 0,-1-1 0,0 0 0,0 0-1,-1-1 1,0 0 0,-1-1 0,0 0-1,0 0 1,0-1 0,0 0 0,-1-1-1,0 0 1,0 0 0,0-2 0,-17 3-1,27-4-375,0-1 0,0 0 0,0 0-1,0 0 1,0 0 0,0 0 0,0 0-1,0-1 1,-1 1 0,1 0-1,0 0 1,0-1 0,0 1 0,0-1-1,1 1 1,-1-1 0,0 1 0,0-1-1,0 0 1,0 1 0,0-1-1,1 0 1,-1 0 0,0 1 0,1-1-1,-1 0 1,0 0 0,1 0 0,-1 0-1,0-2 1,-6-20-8850</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26.141"/>
    </inkml:context>
    <inkml:brush xml:id="br0">
      <inkml:brushProperty name="width" value="0.025" units="cm"/>
      <inkml:brushProperty name="height" value="0.025" units="cm"/>
    </inkml:brush>
  </inkml:definitions>
  <inkml:trace contextRef="#ctx0" brushRef="#br0">168 58 17136,'0'0'7132,"-9"-9"-5423,-30-26-466,37 33-1179,0 1 1,1 0-1,-1-1 0,0 1 0,0 0 0,0 0 0,0 1 0,0-1 0,0 0 0,0 1 0,0-1 0,0 1 0,0-1 0,0 1 0,0 0 0,0 0 0,0 0 0,0 0 0,0 0 0,0 1 0,-1-1 1,1 1-1,0-1 0,0 1 0,0 0 0,1-1 0,-1 1 0,0 0 0,0 1 0,0-1 0,1 0 0,-1 0 0,0 1 0,-1 1 0,-2 2-80,0 1 0,1 0 0,-1 0 0,1 0 0,0 0 0,1 0 0,-4 8 0,5-9-16,0 0 0,0 0 0,0 1 0,1-1 0,0 0 0,0 0 0,0 1 0,0-1 0,1 1 0,0 8 0,1-12-16,-1-1 1,1 1-1,0 0 0,0 0 1,-1 0-1,1-1 0,0 1 0,1-1 1,-1 1-1,0-1 0,0 1 1,1-1-1,-1 1 0,1-1 0,-1 0 1,1 0-1,-1 0 0,1 0 1,0 0-1,0 0 0,-1 0 0,1-1 1,0 1-1,0-1 0,0 1 1,0-1-1,0 0 0,0 1 0,-1-1 1,1 0-1,4-1 0,80 1-330,-52-2 391,52 6 0,-85-4 10,1 0 0,-1 0 0,0 0 0,0 0 0,1 1 0,-1-1 0,0 1 0,0-1 0,0 1 0,1-1 1,-1 1-1,0-1 0,0 1 0,0 0 0,0 0 0,0 0 0,0-1 0,-1 1 0,1 0 0,0 0 0,0 0 0,-1 0 0,1 1 0,0-1 0,-1 0 0,1 0 0,-1 0 0,1 0 0,-1 1 0,0-1 0,0 0 1,1 0-1,-1 1 0,0-1 0,0 0 0,0 0 0,0 1 0,0-1 0,-1 2 0,0 1 157,0 0 1,0 0-1,0 0 0,-1 0 0,1 0 1,-1 0-1,0-1 0,0 1 1,-1-1-1,1 0 0,-4 4 1,-10 9 385,0-1 0,-2-2 1,-18 13-1,28-21-604,0 0 1,1 0-1,-1-1 1,-1-1-1,1 0 1,0 0-1,-1 0 1,0-1-1,0 0 1,-11 1-1,20-4-62,-1 1 0,1 0 0,-1-1-1,1 1 1,-1 0 0,1-1 0,-1 1 0,1 0 0,0-1 0,-1 1-1,1-1 1,0 1 0,-1-1 0,1 1 0,0-1 0,0 1-1,-1-1 1,1 1 0,0-1 0,0 0 0,0 1 0,0-1 0,0 1-1,0-1 1,0 1 0,0-1 0,0 0 0,0 1 0,0-1 0,0 1-1,0-1 1,0 1 0,0-1 0,1 1 0,-1-1 0,0 1 0,0-1-1,1 1 1,-1-1 0,1 0 0,9-26-3428,10-10-2120,4-6-2221</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26.469"/>
    </inkml:context>
    <inkml:brush xml:id="br0">
      <inkml:brushProperty name="width" value="0.025" units="cm"/>
      <inkml:brushProperty name="height" value="0.025" units="cm"/>
    </inkml:brush>
  </inkml:definitions>
  <inkml:trace contextRef="#ctx0" brushRef="#br0">26 1 19090,'0'0'4997,"-3"61"-2723,-5-21-993,2 5-864,0-2-225,4-2-128,2-7-256,0-10-1922,13-14-1858,2-10-1665,4-16-1122</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26.953"/>
    </inkml:context>
    <inkml:brush xml:id="br0">
      <inkml:brushProperty name="width" value="0.025" units="cm"/>
      <inkml:brushProperty name="height" value="0.025" units="cm"/>
    </inkml:brush>
  </inkml:definitions>
  <inkml:trace contextRef="#ctx0" brushRef="#br0">0 48 15727,'3'-8'1943,"10"-26"465,-13 34-2342,0 0 1,0-1 0,0 1-1,1 0 1,-1 0 0,0-1-1,0 1 1,0 0 0,0 0-1,0-1 1,0 1 0,0 0-1,0 0 1,1 0 0,-1-1-1,0 1 1,0 0 0,0 0-1,1 0 1,-1 0 0,0-1-1,0 1 1,0 0 0,1 0-1,-1 0 1,0 0 0,0 0-1,1 0 1,-1 0 0,0 0-1,0 0 1,1 0 0,-1 0-1,0 0 1,0 0 0,1 0-1,-1 0 1,0 0 0,0 0-1,1 0 1,-1 0 0,7 11 774,1 14-238,3 63 1410,1 161 0,5 45-530,-9-266-446,-3-43 61,1-46-324,-7 4-767,-2 0 0,-2 1-1,-14-62 1,15 181-648,5-53 628,1 0 0,0-1 0,0 1 0,1-1 0,1 1 0,-1-1 0,1 0 0,1 0 0,9 14 0,-12-21 13,0 1 0,0 0 0,0-1 1,0 1-1,1-1 0,-1 0 0,1 0 1,0 0-1,-1 0 0,1 0 0,0-1 1,0 1-1,0-1 0,0 0 0,0 0 0,0 0 1,0 0-1,1 0 0,-1-1 0,0 1 1,1-1-1,-1 0 0,0 0 0,0 0 1,1 0-1,-1-1 0,0 1 0,1-1 1,-1 0-1,0 0 0,0 0 0,6-4 1,-2 0 31,1 0 1,-1-1 0,0 0 0,0 0-1,-1-1 1,0 0 0,0 0 0,0 0-1,-1-1 1,0 0 0,-1 0 0,6-13-1,2-8 81,0-1-1,8-37 1,-42 194-113,20-110 0,-8 57 0,9-68 0,1 0 0,0 0 0,0 0 0,0 0 0,1 0 0,0 0 0,0 0 0,1 0 0,3 8 0,-5-13 0,1 0 0,-1 0 0,1 1 0,0-1 0,0 0 0,-1 0 0,1 0 0,0 0 0,0 0 0,0 0 0,0 0 0,1 0 0,-1 0 0,0 0 0,0-1 0,0 1 0,1 0 0,-1-1 0,0 1 0,1-1 0,-1 1 0,1-1 0,-1 0 0,0 0 0,1 1 0,-1-1 0,1 0 0,-1 0 0,0-1 0,1 1 0,-1 0 0,1 0 0,-1-1 0,0 1 0,1-1 0,-1 1 0,0-1 0,1 1 0,-1-1 0,0 0 0,0 0 0,0 1 0,1-1 0,-1 0 0,0 0 0,0 0 0,1-2 0,5-4 0,0 0 0,0 0 0,-1-1 0,0 0 0,7-11 0,1-8 0,-1-1 0,-1 0 0,-2 0 0,-1-1 0,-1 0 0,6-45 0,-20 259 0,6-179 0,0-2-213,0-1 1,0 1-1,0-1 1,1 1-1,0-1 0,0 0 1,0 1-1,0-1 1,3 6-1,-3-7-117,1 0 0,-1 0-1,1 0 1,0-1 0,-1 1 0,1 0 0,0-1 0,0 1-1,0-1 1,0 0 0,1 0 0,-1 0 0,0 0-1,0 0 1,1 0 0,-1 0 0,0-1 0,1 1 0,-1-1-1,1 0 1,-1 1 0,1-1 0,-1-1 0,1 1 0,-1 0-1,1 0 1,-1-1 0,0 1 0,1-1 0,-1 0-1,0 0 1,1 0 0,-1 0 0,2-2 0,26-16-7352</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27.763"/>
    </inkml:context>
    <inkml:brush xml:id="br0">
      <inkml:brushProperty name="width" value="0.025" units="cm"/>
      <inkml:brushProperty name="height" value="0.025" units="cm"/>
    </inkml:brush>
  </inkml:definitions>
  <inkml:trace contextRef="#ctx0" brushRef="#br0">92 510 13325,'0'0'12753,"-11"2"-10687,8-1-1929,-1 0 1,0 0-1,1 0 0,-1 1 1,0-1-1,1 1 0,0 0 1,-1 0-1,1 0 0,0 0 1,-5 6-1,4-4-16,1 1 1,0-1-1,1 1 1,-1-1-1,1 1 1,0 0-1,0 0 1,0 0-1,1 0 1,-2 11-1,1-4-13,0 0 0,0 0 0,1 0 0,1 1-1,1 16 1,-1-27-135,1 1 1,-1-1-1,0 0 0,1 0 0,0 0 0,-1 0 0,1 0 0,0 1 0,0-2 1,0 1-1,1 0 0,-1 0 0,0 0 0,1 0 0,-1-1 0,1 1 1,-1-1-1,1 1 0,0-1 0,0 0 0,-1 1 0,1-1 0,0 0 0,0 0 1,0 0-1,1-1 0,-1 1 0,0 0 0,0-1 0,0 1 0,0-1 0,1 0 1,-1 0-1,0 0 0,0 0 0,4 0 0,-2-1 19,0 0-1,1 0 1,-1-1-1,0 1 1,0-1 0,0 0-1,0 0 1,0 0-1,0-1 1,-1 1-1,1-1 1,-1 0 0,1 0-1,-1 0 1,0-1-1,-1 1 1,6-8-1,5-8 1,-2 0 0,12-26 0,-17 32-51,8-16-572,-2 0 0,-1 0-1,12-49 1,-41 148 885,10-44 374,2 2 0,0-1 0,-3 56-1,9-82-611,0 0 0,0 0 0,-1 1 0,1-1 0,1 0 0,-1 0 0,0 1 0,0-1 0,0 0 0,1 0 0,-1 1 0,1-1 0,-1 0 0,1 0-1,-1 0 1,1 0 0,-1 0 0,1 1 0,0-1 0,0-1 0,0 1 0,0 0 0,1 2 0,0-3 8,-1 0 0,0 1 0,1-1 0,-1 0 0,0 0 0,1 0 0,-1 0 0,0 0 0,1 0 0,-1-1 0,0 1 0,1 0 0,-1-1 0,0 1 0,1-1 0,-1 1 0,0-1 0,2 0 0,3-3 102,0-1 0,0 1 0,0-1 0,0 0 0,-1 0 0,1 0 0,4-7 1,13-23-100,-2-2 1,-1 0 0,-2-1 0,-1-1 0,12-46-1,-9 14-38,-3 0 0,8-80 0,-20 100 11,-6 27 0,1 24 0,0 0 0,0 0 0,0 0 0,0 0 0,0 0 0,0-1 0,0 1 0,0 0 0,0 0 0,0 0 0,0 0 0,0 0 0,0 0 0,0 0 0,0 0 0,0 0 0,0 0 0,0-1 0,0 1 0,0 0 0,0 0 0,0 0 0,0 0 0,0 0 0,0 0 0,0 0 0,-1 0 0,1 0 0,0 0 0,0 0 0,0 0 0,0 0 0,0 0 0,0 0 0,0 0 0,0 0 0,0 0 0,0 0 0,-1 0 0,1 0 0,0 0 0,0 0 0,0 0 0,0 0 0,0 0 0,0 0 0,0 0 0,0 0 0,0 0 0,-1 0 0,1 0 0,0 0 0,0 0 0,0 0 0,0 0 0,0 0 0,0 0 0,0 0 0,0 0 0,0 0 0,0 0 0,0 0 0,0 0 0,0 1 0,-1-1 0,1 0 0,0 0 0,0 0 0,-6 14 0,-14 36 0,3 1 0,2 1 0,3 0 0,1 1 0,3 0 0,3 1 0,1-1 0,5 67 0,11-57 0,-12-61 0,1 1 0,-1-1 0,1 1 0,0-1 0,0 1 0,1-1 0,-1 1 0,0-1 0,1 0 0,-1 0 0,1 0 0,0 0 0,0 0 0,-1 0 0,1 0 0,1-1 0,-1 1 0,0 0 0,0-1 0,4 2 0,-4-3 0,-1 0 0,0 0 0,1-1 0,-1 1 0,0 0 0,0-1 0,1 1 0,-1-1 0,0 1 0,0-1 0,0 0 0,0 1 0,0-1 0,0 0 0,0 0 0,0 0 0,0 1 0,0-1 0,0 0 0,0-1 0,-1 1 0,1 0 0,0 0 0,-1 0 0,1 0 0,-1 0 0,1-1 0,-1 1 0,0 0 0,1 0 0,-1-1 0,0 1 0,0 0 0,0-1 0,0-1 0,6-57 0,-5 55 0,2-41 0,-2 0 0,-3 0 0,-9-72 0,4 98 0,2 27 0,3 35 0,2-37 0,0 0 0,1-1 0,0 1 0,0 0 0,0 0 0,1-1 0,0 1 0,-1-1 0,1 1 0,1-1 0,-1 0 0,1 0 0,0 0 0,0 0 0,0 0 0,0-1 0,1 1 0,-1-1 0,1 0 0,0 0 0,0 0 0,0-1 0,0 1 0,0-1 0,1 0 0,-1 0 0,1 0 0,0-1 0,-1 0 0,1 0 0,5 1 0,-1-1 0,-1 0 0,1-1 0,-1 1 0,1-2 0,-1 1 0,1-1 0,-1-1 0,0 1 0,0-1 0,1-1 0,-1 0 0,0 0 0,-1 0 0,1-1 0,-1 0 0,1 0 0,8-8 0,-9 5 0,0 0 0,-1 0 0,0-1 0,0 0 0,0 0 0,-1 0 0,0-1 0,-1 0 0,0 0 0,0 0 0,4-16 0,-17 54 0,0-5 0,1 1 0,2 0 0,0 0 0,2 0 0,0 1 0,2-1 0,2 51 0,0-74-68,1 0 0,-1 0 0,0 0 0,1 0 0,0 0 0,-1-1 1,1 1-1,0 0 0,0-1 0,0 1 0,0 0 0,1-1 0,-1 1 0,0-1 0,1 0 0,-1 1 0,0-1 0,1 0 0,0 0 0,-1 0 1,1 0-1,0 0 0,-1 0 0,1-1 0,0 1 0,0 0 0,0-1 0,0 0 0,-1 1 0,1-1 0,0 0 0,0 0 0,0 0 1,0 0-1,0 0 0,0 0 0,0-1 0,0 1 0,-1-1 0,1 1 0,0-1 0,0 0 0,0 0 0,-1 1 0,1-1 0,0 0 0,-1-1 1,1 1-1,-1 0 0,1 0 0,-1-1 0,0 1 0,0-1 0,1 1 0,-1-1 0,0 1 0,1-3 0,3-5-1721,-1 1 0,0-1 0,0 0 0,0 0 0,-1-1 0,3-16-1,3-30-8043</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0:57.767"/>
    </inkml:context>
    <inkml:brush xml:id="br0">
      <inkml:brushProperty name="width" value="0.025" units="cm"/>
      <inkml:brushProperty name="height" value="0.025" units="cm"/>
    </inkml:brush>
  </inkml:definitions>
  <inkml:trace contextRef="#ctx0" brushRef="#br0">59 1124 7399,'-6'11'3064,"-2"4"-2169,-17 30 661,6-15 3237,141-217-1089,57-76-2923,25 21-649,17-21-2944,-83 80-3802,-79 97-1511</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28.152"/>
    </inkml:context>
    <inkml:brush xml:id="br0">
      <inkml:brushProperty name="width" value="0.025" units="cm"/>
      <inkml:brushProperty name="height" value="0.025" units="cm"/>
    </inkml:brush>
  </inkml:definitions>
  <inkml:trace contextRef="#ctx0" brushRef="#br0">41 1 14029,'0'0'10592,"-7"9"-9706,3-4-855,0 0 0,1 1-1,0-1 1,-1 1 0,2 0 0,-1 0 0,1 0 0,0 0 0,0 0-1,1 1 1,-1-1 0,1 1 0,1-1 0,-1 1 0,1-1 0,1 1 0,-1-1-1,1 1 1,0-1 0,0 1 0,1-1 0,4 11 0,17 29-124,-18-39-1611,0 0 1,1 0-1,0-1 0,0 1 1,0-1-1,14 10 1,8 0-925,5-6 5415,3-6 8298,-35 5-5690,-5 24-4107,2-25-1202,1 0-1,0-1 1,0 1-1,1 0 0,1 14 1,-1-20-82,0 0 0,1-1 0,-1 1 0,1 0 1,-1 0-1,1-1 0,0 1 0,0 0 0,0-1 0,0 1 0,0-1 0,0 1 1,0-1-1,0 0 0,1 1 0,-1-1 0,0 0 0,1 0 0,-1 0 1,1 0-1,-1 0 0,1 0 0,0 0 0,-1-1 0,1 1 0,0-1 0,0 1 1,0-1-1,-1 0 0,3 1 0,7 0-4,1-1 0,-1 0 0,0 0 0,0-1 0,1 0 0,-1-1 0,0-1 0,0 0 0,-1 0 0,13-6 0,12-7 0,55-35 0,-9 4 0,-79 46 0,-1 0 0,1 0 0,0 0 0,0 0 0,0 1 0,-1-1 0,1 1 0,0-1 0,0 1 0,0-1 0,0 1 0,0 0 0,0 0 0,0 0 0,0 0 0,2 1 0,-4-1 0,1 1 0,0-1 0,-1 1 0,1-1 0,0 1 0,-1-1 0,1 1 0,-1-1 0,1 1 0,-1 0 0,1-1 0,-1 1 0,1 0 0,-1-1 0,0 1 0,0 0 0,1 0 0,-1 0 0,0-1 0,0 1 0,0 0 0,0 0 0,1 0 0,-1-1 0,-1 3 0,0 5 0,0 1 0,0 0 0,-2 0 0,1 0 0,-5 10 0,-10 34 0,17-52 0,0-1 0,0 0 0,0 1 0,0-1 0,0 0 0,0 0 0,1 1 0,-1-1 0,0 0 0,0 1 0,0-1 0,0 0 0,1 0 0,-1 1 0,0-1 0,0 0 0,1 0 0,-1 1 0,0-1 0,0 0 0,1 0 0,-1 0 0,0 0 0,0 1 0,1-1 0,-1 0 0,0 0 0,1 0 0,-1 0 0,0 0 0,1 0 0,-1 0 0,0 0 0,1 0 0,-1 0 0,0 0 0,1 0 0,-1 0 0,0 0 0,1 0 0,-1 0 0,0 0 0,1-1 0,-1 1 0,0 0 0,0 0 0,1 0 0,-1 0 0,0-1 0,1 1 0,16-6 0,0-11-1388,-2-5-5552</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28.605"/>
    </inkml:context>
    <inkml:brush xml:id="br0">
      <inkml:brushProperty name="width" value="0.025" units="cm"/>
      <inkml:brushProperty name="height" value="0.025" units="cm"/>
    </inkml:brush>
  </inkml:definitions>
  <inkml:trace contextRef="#ctx0" brushRef="#br0">11 0 17777,'0'0'6982,"-10"76"-6117,10-32-512,0 3-97,7 1-256,10-7-1057,1-8-1313,0-11-1794,-2-10-2851</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29.293"/>
    </inkml:context>
    <inkml:brush xml:id="br0">
      <inkml:brushProperty name="width" value="0.025" units="cm"/>
      <inkml:brushProperty name="height" value="0.025" units="cm"/>
    </inkml:brush>
  </inkml:definitions>
  <inkml:trace contextRef="#ctx0" brushRef="#br0">0 303 18802,'5'-13'3203,"-3"6"-2828,19-42 1501,-20 46-1750,1 0 1,0 0 0,0 1-1,1-1 1,-1 0 0,0 1-1,1 0 1,0 0 0,-1 0-1,1 0 1,0 0 0,0 0-1,0 1 1,0-1 0,1 1-1,5-2 1,-4 2-100,0 0 0,0 0-1,0 0 1,0 1 0,0 0 0,0 0-1,0 0 1,0 1 0,0-1 0,0 1 0,0 0-1,0 1 1,0-1 0,8 5 0,-10-4-25,0 1 0,0-1 0,0 1 1,0-1-1,-1 1 0,1 0 0,-1 0 0,0 0 1,0 0-1,0 1 0,0-1 0,-1 0 1,1 1-1,-1-1 0,0 1 0,0 0 1,0-1-1,0 1 0,-1 0 0,1 5 0,-1 10 20,-1 0 0,0-1 1,-2 1-1,0-1 0,0 0 0,-12 32 0,8-28 310,0 1 1,2 1-1,-2 27 0,6-50-318,1-1-1,0 1 1,0 0-1,0-1 0,0 1 1,0-1-1,0 1 0,0 0 1,1-1-1,-1 1 1,0-1-1,0 1 0,0 0 1,1-1-1,-1 1 0,0-1 1,1 1-1,-1-1 0,0 1 1,1-1-1,-1 1 1,0-1-1,1 1 0,-1-1 1,1 0-1,-1 1 0,1-1 1,-1 0-1,1 1 0,-1-1 1,1 0-1,0 0 1,-1 1-1,1-1 0,-1 0 1,1 0-1,0 0 0,-1 0 1,1 0-1,-1 0 1,1 0-1,0 0 0,-1 0 1,1 0-1,0 0 0,-1 0 1,1 0-1,-1-1 0,1 1 1,33-14 449,-17 1-269,-1-1 0,-1 0-1,0-1 1,-1 0 0,0-1 0,-2-1-1,0 0 1,0-1 0,-2 0 0,0 0-1,-1-1 1,-1-1 0,-1 1 0,-1-1-1,0-1 1,3-27 0,-8 19-194,-3 23 0,-2 13 0,-3 15 0,-4 92 0,11-101 0,0-1 0,1 1 0,0 0 0,1-1 0,0 1 0,8 23 0,-9-34 0,0 1 0,0-1 0,0 1 0,0-1 0,0 1 0,1-1 0,-1 0 0,1 0 0,0 0 0,-1 0 0,1 0 0,0 0 0,0 0 0,0 0 0,1-1 0,-1 1 0,0-1 0,1 0 0,-1 1 0,0-1 0,1 0 0,0-1 0,-1 1 0,1 0 0,-1-1 0,1 1 0,0-1 0,-1 0 0,1 0 0,0 0 0,0 0 0,-1 0 0,1-1 0,0 1 0,-1-1 0,1 0 0,2-1 0,3-1 0,-1-1 0,1 1 0,-1-2 0,0 1 0,-1-1 0,1 0 0,-1 0 0,0-1 0,0 0 0,9-12 0,-7 7 0,-1 0 0,0-1 0,-1-1 0,0 1 0,-1-1 0,0 0 0,-1 0 0,3-19 0,-3 4 0,-1 0 0,-2-57 0,-4 59 0,3 25 0,0 1 0,0-1 0,0 1 0,0-1 0,0 1 0,0-1 0,0 1 0,0-1 0,0 1 0,0-1 0,0 1 0,-1-1 0,1 1 0,0-1 0,0 1 0,0-1 0,-1 1 0,1-1 0,0 1 0,0 0 0,-1-1 0,1 1 0,-1 0 0,1-1 0,0 1 0,-1 0 0,1-1 0,-1 1 0,1 0 0,0 0 0,-1-1 0,1 1 0,-1 0 0,1 0 0,-1 0 0,1 0 0,-1 0 0,1-1 0,-1 1 0,1 0 0,-1 0 0,1 0 0,-1 0 0,0 1 0,0 3 0,0 1 0,0-1 0,0 1 0,0-1 0,1 1 0,0 0 0,0-1 0,0 1 0,0 0 0,3 8 0,-3-12 0,1 3 0,-1 0 0,1 1 0,1-1 0,-1 0 0,1 0 0,-1 0 0,1 0 0,0 0 0,1 0 0,-1 0 0,1-1 0,-1 1 0,1-1 0,0 0 0,0 0 0,1 0 0,-1 0 0,1 0 0,-1-1 0,1 0 0,0 1 0,0-1 0,0-1 0,0 1 0,0 0 0,0-1 0,1 0 0,-1 0 0,0-1 0,1 1 0,-1-1 0,7 0 0,0 1 0,1-2 0,-1 1 0,1-2 0,-1 1 0,0-1 0,0-1 0,0 0 0,0-1 0,0 0 0,-1-1 0,18-9 0,-18 7 0,0-1 0,0 0 0,0 0 0,-1-1 0,-1 0 0,1-1 0,10-16 0,-15 20 0,0-1 0,-1 0 0,1 0 0,-1-1 0,-1 1 0,1-1 0,-1 1 0,-1-1 0,1 0 0,-1 0 0,-1 0 0,1 1 0,-2-11 0,1 17 0,0-1 0,0 1 0,0 0 0,0 0 0,0 0 0,0-1 0,0 1 0,0 0 0,0 0 0,-1 0 0,1 0 0,-1 0 0,1 0 0,-1-1 0,1 1 0,-1 0 0,1 0 0,-1 1 0,0-1 0,0 0 0,1 0 0,-1 0 0,0 0 0,0 1 0,0-1 0,0 0 0,0 1 0,0-1 0,0 0 0,0 1 0,0 0 0,0-1 0,-1 1 0,1 0 0,0-1 0,0 1 0,0 0 0,0 0 0,-1 0 0,1 0 0,0 0 0,0 0 0,0 0 0,0 1 0,-1-1 0,1 0 0,0 1 0,0-1 0,0 0 0,0 1 0,-1 0 0,-3 2 0,0-1 0,0 1 0,1 0 0,-1 0 0,1 1 0,0-1 0,0 1 0,0 0 0,-6 8 0,2 2 0,1 0 0,0 0 0,1 0 0,1 1 0,0 0 0,1 0 0,0 0 0,2 1 0,-1-1 0,2 1 0,0-1 0,3 30 0,-2-41-22,1 0-1,0 0 1,0 0 0,0 0-1,0 0 1,0 0 0,1 0-1,0 0 1,0-1 0,0 1-1,0 0 1,0-1 0,1 0-1,0 0 1,-1 1 0,1-2 0,1 1-1,-1 0 1,0-1 0,0 1-1,6 2 1,-1-1-322,0-1 0,1 0 0,-1 0 1,1-1-1,0 0 0,0 0 0,-1-1 1,1 0-1,10-1 0,26 1-7514</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30.063"/>
    </inkml:context>
    <inkml:brush xml:id="br0">
      <inkml:brushProperty name="width" value="0.025" units="cm"/>
      <inkml:brushProperty name="height" value="0.025" units="cm"/>
    </inkml:brush>
  </inkml:definitions>
  <inkml:trace contextRef="#ctx0" brushRef="#br0">1 1 4612,'1'-1'12685,"1"8"-8911,25 172 1252,-10-88-4179,30 89 1,-44-169-708,1 0 1,1 0 0,8 15 0,-12-24-125,-1-1 0,1 0 0,-1 0 1,1 0-1,-1 1 0,1-1 0,0 0 0,0 0 1,-1 0-1,1 0 0,0 0 0,0 0 0,0-1 1,0 1-1,0 0 0,0 0 0,0-1 0,1 1 1,-1 0-1,0-1 0,0 1 0,0-1 0,1 0 0,-1 1 1,0-1-1,1 0 0,-1 0 0,0 0 0,0 0 1,1 0-1,-1 0 0,0 0 0,1 0 0,-1 0 1,0-1-1,0 1 0,1-1 0,-1 1 0,0-1 1,0 1-1,0-1 0,1 1 0,-1-1 0,1-1 1,4-4 186,-1-1 1,1 0 0,-1 0 0,-1 0 0,1-1 0,-1 1 0,0-1 0,4-15 0,21-77 614,-22 69-712,30-118 818,-37 148-924,0 0 0,0 0 0,0 1 0,0-1 0,0 0 0,0 1 0,0-1 0,0 0 0,1 0 0,-1 1 0,0-1 0,0 0 0,1 1 0,-1-1 0,0 1 0,1-1 0,-1 0 0,1 1 0,-1-1 0,1 1 0,-1-1 0,1 1 0,0-1 0,-1 1 0,1 0 0,-1-1 0,1 1 0,0 0 0,0-1 0,10 18 0,6 44 0,-16-55 0,15 85 0,-11-55 0,17 59 0,-22-94-33,0 0 0,0-1 0,0 1 0,0 0 0,0 0 0,1 0 0,-1 0 0,0-1 0,0 1 0,1 0 0,-1 0 0,1-1 0,-1 1 0,1 0-1,-1 0 1,1-1 0,-1 1 0,1-1 0,0 1 0,-1 0 0,1-1 0,0 0 0,-1 1 0,1-1 0,0 1 0,0-1 0,0 0 0,-1 1 0,1-1 0,0 0 0,1 0 0,-1 0-128,1-1 0,-1 0-1,0 0 1,1 1 0,-1-1 0,0 0 0,0-1-1,0 1 1,0 0 0,0 0 0,0 0 0,0-1-1,0 1 1,0 0 0,0-2 0,26-60-6011,-26 62 5944,16-52-5404,-1-5-1474</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30.406"/>
    </inkml:context>
    <inkml:brush xml:id="br0">
      <inkml:brushProperty name="width" value="0.025" units="cm"/>
      <inkml:brushProperty name="height" value="0.025" units="cm"/>
    </inkml:brush>
  </inkml:definitions>
  <inkml:trace contextRef="#ctx0" brushRef="#br0">40 1 14157,'0'0'6700,"-3"14"-4228,-2 7-1927,-19 98 2873,21-99-2947,0 0-1,2 0 0,0-1 1,3 28-1,-2-46-459,0-1 0,0 1 1,0 0-1,0-1 0,0 1 0,0 0 0,0-1 1,1 1-1,-1-1 0,0 1 0,0 0 0,0-1 1,1 1-1,-1-1 0,0 1 0,1-1 0,-1 1 1,1-1-1,-1 1 0,0-1 0,1 1 0,-1-1 1,1 1-1,-1-1 0,1 0 0,-1 1 0,1-1 1,0 0-1,-1 0 0,1 1 0,-1-1 0,1 0 0,0 0 1,-1 0-1,1 0 0,0 0 0,-1 0 0,1 0 1,-1 0-1,1 0 0,0 0 0,-1 0 0,1 0 1,0 0-1,-1 0 0,1 0 0,-1-1 0,1 1 1,0 0-1,-1-1 0,1 1 0,-1 0 0,1-1 1,-1 1-1,1 0 0,-1-1 0,1 1 0,-1-1 1,1 0-1,26-29 1052,-17 7-927,-1 0 1,-1 0-1,-2-1 1,0 1-1,-1-2 1,-2 1-1,0 0 0,-1-35 1,-2 77-155,4 118 141,-3-120-130,2 1 0,0 0 0,1-1 1,0 1-1,13 28 0,-16-41-168,1-1 0,0 0 1,0 0-1,0 0 0,0 0 0,0 0 1,1 0-1,-1-1 0,1 1 0,0-1 1,0 0-1,0 1 0,0-2 0,6 4 0,-7-4-254,0 0 0,1-1 0,-1 1 0,0-1 0,0 0 0,0 1 0,0-1 0,0 0 0,1-1 0,-1 1 0,0 0 0,0-1 0,0 1 0,0-1 0,0 1 0,0-1 0,0 0 0,0 0 0,0 0 0,0 0 0,0 0 0,0-1 0,-1 1 0,1 0 0,0-1 0,1-2-1,22-29-12686</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31.010"/>
    </inkml:context>
    <inkml:brush xml:id="br0">
      <inkml:brushProperty name="width" value="0.025" units="cm"/>
      <inkml:brushProperty name="height" value="0.025" units="cm"/>
    </inkml:brush>
  </inkml:definitions>
  <inkml:trace contextRef="#ctx0" brushRef="#br0">119 507 6790,'0'0'4848,"4"-9"-2798,-2 5-2235,3-4 1276,-1 0 0,-1-1 0,1 1 0,-2-1 0,4-13 0,-6 21-902,0-1 0,1 1 0,-1-1 0,0 0 0,0 1-1,0-1 1,0 1 0,0-1 0,-1 1 0,1-1 0,0 1 0,-1-1 0,1 1 0,-1-1 0,1 1-1,-1-1 1,0 1 0,0 0 0,0-1 0,1 1 0,-1 0 0,0 0 0,-1 0 0,1 0 0,0 0 0,0 0-1,0 0 1,-1 0 0,1 0 0,0 0 0,-1 1 0,1-1 0,-1 0 0,1 1 0,-1-1 0,1 1-1,-1 0 1,1 0 0,-1-1 0,1 1 0,-1 0 0,1 0 0,-1 0 0,-3 1 0,2 0-137,-1-1 1,1 1-1,-1 0 0,1 0 1,-1 0-1,1 1 1,0-1-1,0 1 1,0 0-1,0 0 1,0 0-1,0 0 1,0 0-1,0 1 0,1-1 1,-1 1-1,1 0 1,0 0-1,0 0 1,0 0-1,0 0 1,1 0-1,-3 7 1,-3 5-92,1 1 1,1 0-1,-6 28 1,7-25 14,2 0 1,0 0-1,1 0 1,3 38-1,-2-56 21,0 0 0,0 0 0,0 0-1,0 0 1,1 1 0,-1-1 0,0 0-1,0 0 1,1 0 0,-1 0 0,1 0-1,-1 0 1,1 0 0,-1 0 0,1 0-1,-1 0 1,1-1 0,0 1 0,0 0-1,-1 0 1,1 0 0,0-1 0,0 1-1,0 0 1,0-1 0,0 1 0,0-1-1,0 1 1,0-1 0,0 0 0,0 1-1,0-1 1,0 0 0,0 0 0,0 0-1,1 0 1,-1 0 0,0 0 0,0 0-1,0 0 1,0 0 0,0 0 0,0 0-1,0-1 1,0 1 0,0 0 0,0-1-1,0 1 1,0-1 0,0 0 0,0 1-1,2-2 1,3-2 18,0 0 0,0 0-1,0-1 1,0 1 0,0-1-1,8-11 1,5-10 200,-1-2 0,-1 0 0,-2-1 1,-1-1-1,-1 0 0,-1-1 0,11-46 1,-13 30 99,-1-2 1,-3 0-1,-1 0 0,-3-64 1,-2 107-316,0 3 0,0-1 0,0 1 0,0-1 0,0 0 0,-1 1 0,1-1 0,-1 1 0,0-1 0,0 1 0,0 0 0,-1-1 0,1 1 0,-3-3 0,4 6 0,0 0 0,0-1 0,0 1 0,0 0 0,-1 0 0,1 0 0,0 0 0,0 0 0,0 0 0,0 0 0,0 0 0,-1 0 0,1 0 0,0 0 0,0 0 0,0 0 0,0 0 0,0 0 0,-1 0 0,1 0 0,0 0 0,0 0 0,0 0 0,0 0 0,0 0 0,-1 0 0,1 0 0,0 0 0,0 0 0,0 0 0,0 1 0,0-1 0,0 0 0,-1 0 0,1 0 0,0 0 0,0 0 0,0 0 0,0 0 0,0 1 0,0-1 0,0 0 0,0 0 0,0 0 0,0 0 0,0 0 0,0 1 0,0-1 0,0 0 0,-1 0 0,1 0 0,0 0 0,0 0 0,1 1 0,-1-1 0,0 0 0,0 0 0,-3 19 0,2 18 0,1 23-17,13 86 1,-11-127-80,2 1 1,0-1 0,1 0-1,1 0 1,1 0 0,1-1-1,0 0 1,16 23-1,-22-37-370,1-1-1,0 1 0,0 0 0,0-1 0,1 0 0,-1 1 0,1-2 0,-1 1 0,1 0 0,0-1 0,0 1 0,1-1 0,-1 0 0,0-1 0,1 1 0,5 1 0,25-1-7327</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33.786"/>
    </inkml:context>
    <inkml:brush xml:id="br0">
      <inkml:brushProperty name="width" value="0.025" units="cm"/>
      <inkml:brushProperty name="height" value="0.025" units="cm"/>
    </inkml:brush>
  </inkml:definitions>
  <inkml:trace contextRef="#ctx0" brushRef="#br0">196 618 14798,'0'0'3598,"-2"-9"-987,1 6-2426,1 0 0,-1 0 1,0 1-1,0-1 1,-1 0-1,1 1 1,0-1-1,-1 1 1,0-1-1,1 1 1,-1-1-1,0 1 1,0 0-1,0 0 1,-1 0-1,1 0 1,0 1-1,-1-1 1,1 1-1,-1-1 1,1 1-1,-1 0 0,0 0 1,0 0-1,0 0 1,1 1-1,-1-1 1,0 1-1,0-1 1,0 1-1,0 0 1,0 0-1,0 0 1,0 1-1,0-1 1,1 1-1,-1 0 1,-4 1-1,2 0-164,0 0 0,0 0 0,0 1-1,0-1 1,1 1 0,-1 0 0,1 1 0,0-1-1,0 1 1,0-1 0,0 1 0,1 1 0,0-1 0,-1 0-1,2 1 1,-1 0 0,0-1 0,1 1 0,0 0 0,-2 8-1,-1 1 20,1 1-1,0 0 0,1 0 0,0 0 0,0 29 1,3-42-36,0 0 0,0-1 0,0 1 0,0 0 0,0 0 0,0 0 0,0 0 0,1 0 0,-1-1 0,1 1 0,-1 0 1,1 0-1,0-1 0,0 1 0,0 0 0,0-1 0,0 1 0,0-1 0,0 1 0,0-1 0,0 1 0,1-1 0,-1 0 0,1 0 0,1 2 1,0-3 0,-1 1 1,0-1 0,1 0 0,-1 0 0,1 0 0,-1 0 0,0 0 0,1-1 0,-1 1-1,0-1 1,1 1 0,-1-1 0,0 0 0,0 0 0,0 0 0,0 0 0,0 0 0,0-1-1,0 1 1,3-3 0,9-8 173,-1 0 0,0-1 0,-1 0 0,0-1 0,-2 0 0,1-1-1,9-20 1,-5 7 267,-1-1 0,-1 0-1,10-40 1,-14 47-189,-10 44-131,0 5-98,-1 44-71,3 81-629,-1-148 485,0-1 1,1 0-1,-1 1 1,1-1 0,0 0-1,0 1 1,0-1-1,1 0 1,-1 0 0,1 0-1,0 0 1,0 0-1,0 0 1,3 3-1,-4-5 32,1 0-1,-1 0 0,0-1 0,1 1 0,-1 0 0,0-1 0,1 1 1,-1-1-1,1 0 0,-1 1 0,0-1 0,1 0 0,-1 0 1,1 0-1,-1 0 0,1 0 0,-1 0 0,1 0 0,-1-1 0,1 1 1,-1 0-1,1-1 0,-1 1 0,0-1 0,1 0 0,-1 1 0,0-1 1,1 0-1,-1 0 0,0 0 0,0 0 0,0 0 0,0 0 0,0 0 1,0 0-1,1-2 0,9-9-631,-1-1 0,-1-1 1,0 0-1,0 0 0,-2 0 0,0-1 1,0 0-1,7-30 0,2-11-675,8-67 1,-14 55 2977,-3 1 0,-3-1 0,-7-101 0,4 340 2140,-4-76-3495,2 13 343,-2-38-159,4 0-1,16 120 1,-16-183-507,13 47-1351,-14-52 1365,1 0-1,0 0 1,0 0 0,0 0-1,-1 0 1,2 0 0,-1 0-1,0-1 1,0 1 0,1 0-1,-1-1 1,1 1 0,-1-1-1,1 0 1,-1 1 0,1-1-1,0 0 1,0 0 0,0 0-1,0 0 1,3 1 0,-3-2 54,0 0 1,-1-1-1,1 1 0,0-1 1,0 1-1,0-1 1,0 1-1,-1-1 1,1 0-1,0 0 1,-1 0-1,1 0 1,-1 0-1,1 0 1,-1-1-1,1 1 1,-1 0-1,0-1 1,0 1-1,1-1 1,-1 1-1,0-1 1,0 0-1,-1 1 1,1-1-1,0 0 1,0-2-1,19-56-543,-18 55 540,16-76 729,-3-1 1,7-129-1,-14-161 4514,-8 323-3856,4 610 1241,-4-555-2477,2 32 104,-2-37-154,0 0-1,0-1 1,0 1 0,0 0-1,0 0 1,0 0 0,0 0-1,0-1 1,0 1 0,0 0-1,1 0 1,-1 0 0,0-1-1,1 1 1,-1 0 0,0 0-1,1-1 1,-1 1 0,1 0-1,-1-1 1,1 1-1,0 0 1,-1-1 0,1 1-1,-1-1 1,1 1 0,0-1-1,0 1 1,-1-1 0,2 1-1,-1-2 27,0 0 0,0 0 0,1 0 0,-1 0 0,0 0 0,0 0 0,0 0 0,-1 0 0,1 0 0,0-1 0,0 1 0,-1 0 0,1 0 0,-1-1 0,1 1-1,-1-1 1,1 1 0,-1 0 0,0-1 0,0 1 0,1-3 0,4-40 317,-5 37-301,4-60 235,-2 1 0,-12-109 0,9 173-639,2 7 153,0 17 110,3 57 59,-4-79-28,1 0-18,1 0-1,0 0 0,-1 0 0,1 0 1,0 0-1,0 0 0,-1 1 0,1-1 1,0 0-1,-1 1 0,1-1 0,0 1 1,1 1-1,18 18 99,0-2 0,1 0 0,0-1 0,2-1 0,0-1 0,39 17 0,-61-31 36,0 0-1,0 0 1,0 0 0,0 0-1,0-1 1,0 1 0,0-1-1,0 0 1,0 1 0,0-1-1,0 0 1,0 0 0,0 0-1,0-1 1,0 1 0,0 0-1,0-1 1,0 1-1,0-1 1,0 0 0,0 1-1,0-1 1,-1 0 0,1 0-1,0 0 1,-1-1 0,1 1-1,0 0 1,-1-1 0,0 1-1,1-1 1,-1 1 0,0-1-1,0 0 1,1 1 0,-1-1-1,-1 0 1,1 0 0,0 0-1,0 0 1,0-3 0,1-4 233,-1 0 1,1 1 0,-2-1-1,1 0 1,-1 0 0,-1 0-1,0 0 1,-3-15 0,0 11-276,-1 1 0,-1-1 0,0 1 1,0 1-1,-1-1 0,-1 1 0,0 0 1,0 0-1,-1 1 0,-1 0 0,0 1 1,-18-14-1,152 27-8717,-77-5 3032</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34.765"/>
    </inkml:context>
    <inkml:brush xml:id="br0">
      <inkml:brushProperty name="width" value="0.025" units="cm"/>
      <inkml:brushProperty name="height" value="0.025" units="cm"/>
    </inkml:brush>
  </inkml:definitions>
  <inkml:trace contextRef="#ctx0" brushRef="#br0">1 16 11851,'0'-4'8066,"0"14"-3390,6 116-997,58 219-2259,-50-311-1157,-15-35-234,1 1 0,1 0-1,-1-1 1,0 1 0,0-1 0,0 1-1,0-1 1,0 1 0,0-1 0,0 1 0,1 0-1,-1-1 1,0 1 0,0 0 0,1-1-1,-1 1 1,0-1 0,0 1 0,1 0-1,-1-1 1,0 1 0,1 0 0,-1 0 0,0-1-1,1 1 1,-1 0 0,1 0 0,-1 0-1,1 0 1,-1-1 0,0 1 0,1 0 0,-1 0-1,1 0 1,-1 0 0,1 0 0,-1 0-1,0 0 1,1 0 0,-1 0 0,1 0 0,-1 0-1,1 0 1,-1 1 0,1-1 0,-1 0-1,0 0 1,1 0 0,-1 0 0,1 1-1,-1-1 1,0 0 0,1 1 0,-1-1 0,0 0-1,1 1 1,-1-1 0,0 0 0,0 1-1,1-1 1,-1 0 0,0 1 0,0-1 0,0 1-1,1-1 1,3-16 80,-1-1 0,-1 0-1,0 0 1,-1 0 0,-2-25 0,-14-86 151,-18-38-260,40 184-28,0-1 0,1-1-1,0 1 1,2-1 0,20 28 0,-27-40 22,0 0 1,0-1 0,1 1 0,-1-1 0,1 1-1,-1-1 1,1 0 0,0 0 0,0-1 0,0 1-1,1-1 1,-1 0 0,1 0 0,-1 0 0,1-1-1,0 0 1,-1 0 0,1 0 0,0 0 0,0-1-1,0 1 1,0-1 0,0-1 0,-1 1 0,1-1-1,0 0 1,7-2 0,-5 0 16,-1 0-1,0-1 1,0 0-1,0 0 1,-1-1 0,0 0-1,0 0 1,0 0-1,0 0 1,-1-1 0,1 0-1,-2 0 1,1 0-1,-1 0 1,4-10 0,1-1 18,-1-1 0,-1-1 0,-1 1 0,5-30 0,-9 40-29,0 2 0,0-1 0,0 0 0,-1 0 0,1 1 0,-2-1 0,0-10 0,-11 33 0,3 18 0,1 1 0,2 0 0,1 0 0,2 0 0,1 1 0,4 47 0,-2-80 0,0 1 0,1 0 0,-1 0 0,1-1 0,-1 1 0,1 0 0,0-1 0,0 1 0,1-1 0,-1 1 0,1-1 0,0 0 0,0 1 0,0-1 0,0 0 0,0 0 0,1 0 0,3 3 0,-3-4 0,0 0 0,1-1 0,-1 1 0,0-1 0,0 0 0,1 0 0,-1 0 0,0 0 0,1-1 0,-1 1 0,1-1 0,-1 0 0,1 0 0,-1 0 0,0-1 0,1 1 0,-1-1 0,1 0 0,-1 0 0,5-2 0,1 0 0,0-2 0,-1 1 0,1-1 0,-1-1 0,0 0 0,-1 0 0,1 0 0,-1-1 0,-1 0 0,1 0 0,10-16 0,-8 10 0,-1-1 0,0 1 0,-1-2 0,0 1 0,-1-1 0,7-23 0,-5-22 0,-7 58 0,-1 1 0,0-1 0,0 1 0,1-1 0,-1 1 0,0-1 0,0 1 0,0-1 0,-1 1 0,1-1 0,0 1 0,-1-1 0,1 1 0,-1-1 0,1 1 0,-1-1 0,1 1 0,-1 0 0,0-1 0,0 1 0,0 0 0,0 0 0,0 0 0,0 0 0,0 0 0,0 0 0,0 0 0,0 0 0,-1 0 0,1 0 0,0 0 0,-1 1 0,-2-2 0,2 3 0,0-1 0,0 1 0,0-1 0,0 1 0,1 0 0,-1-1 0,0 1 0,0 0 0,0 0 0,1 1 0,-1-1 0,1 0 0,-1 0 0,1 1 0,-1-1 0,1 1 0,0-1 0,0 1 0,0 0 0,-1-1 0,2 1 0,-2 2 0,-21 47 0,22-48 0,-3 7 0,1 1 0,0-1 0,0 1 0,1 0 0,0 0 0,1 0 0,0 0 0,1 0 0,2 16 0,-2-25 1,1 0 1,0 0-1,0-1 0,0 1 0,0 0 1,1-1-1,-1 1 0,0 0 1,1-1-1,-1 0 0,1 1 0,-1-1 1,1 0-1,0 0 0,0 0 1,-1 0-1,1 0 0,0 0 0,0-1 1,0 1-1,0 0 0,0-1 1,0 0-1,0 1 0,0-1 1,0 0-1,2 0 0,65-1-103,-57 0 19,27-4-1567,0-5-4815,-2-4-5258</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35.919"/>
    </inkml:context>
    <inkml:brush xml:id="br0">
      <inkml:brushProperty name="width" value="0.025" units="cm"/>
      <inkml:brushProperty name="height" value="0.025" units="cm"/>
    </inkml:brush>
  </inkml:definitions>
  <inkml:trace contextRef="#ctx0" brushRef="#br0">205 284 3523,'0'0'1,"18"-27"1020,0-1 0,14-31-1,-28 51-117,0 0-1,-1-1 0,0 0 1,-1 1-1,0-1 0,0 0 0,-1 0 1,0 0-1,0 0 0,-1 0 0,-1 0 1,-1-14-1,2 21-749,-1 0 0,1 0 0,0 0 1,-1 0-1,0 0 0,1 0 0,-1 1 0,0-1 0,0 0 0,0 0 0,0 1 1,0-1-1,-1 1 0,1-1 0,0 1 0,-1-1 0,1 1 0,-1 0 1,1 0-1,-1-1 0,0 1 0,1 0 0,-1 1 0,0-1 0,0 0 0,0 0 1,0 1-1,0-1 0,0 1 0,0 0 0,0-1 0,0 1 0,0 0 1,-3 1-1,2-1-31,0 1 1,-1-1 0,1 1 0,0 0 0,0 1-1,0-1 1,0 0 0,1 1 0,-1 0 0,0-1-1,0 1 1,1 0 0,-1 0 0,1 1-1,0-1 1,0 0 0,0 1 0,0 0 0,0-1-1,-2 6 1,-3 9 137,1 1 0,1 0 0,0 1 0,2-1 0,0 1 0,1-1 0,1 32 0,2 6 376,11 70 1,-1-54-232,3-1 1,2-1 0,4 0 0,3-1-1,33 68 1,-56-137-402,0 0-1,1 0 1,-1 1-1,0-1 1,1 0 0,-1 1-1,0-1 1,0 0 0,0 0-1,1 1 1,-1-1-1,0 0 1,0 1 0,0-1-1,0 1 1,1-1-1,-1 0 1,0 1 0,0-1-1,0 0 1,0 1 0,0-1-1,0 1 1,0-1-1,0 0 1,0 1 0,0-1-1,0 1 1,0-1-1,-1 0 1,1 1 0,0-1-1,0 0 1,0 1 0,0-1-1,-1 0 1,1 1-1,0-1 1,-16-9 217,-26-32 131,38 37-340,-58-56-71,24 24-49,2 0-1,-59-77 1,94 111 98,-1 0 0,1 0-1,-1-1 1,1 1 0,0 0 0,-1-1 0,1 1 0,1-1 0,-1 1 0,0-1 0,1 0 0,-1 1 0,1-1 0,0 0 0,0 1 0,0-6 0,1 7 5,-1-1 0,1 1 0,0-1 0,0 1 0,0 0 0,0 0 0,0-1 0,0 1 0,0 0 0,1 0 0,-1 0 0,0 0 0,1 0 0,-1 1 0,0-1 0,1 0 1,-1 0-1,1 1 0,-1-1 0,1 1 0,0 0 0,-1-1 0,1 1 0,-1 0 0,1 0 0,0 0 0,1 0 0,60-2-735,-36 1-852,0 0 1,54-10-1,-74 9 1217,1 0 0,-1-1 0,1 1 0,-1-2 0,0 1 0,0-1 0,-1 0 0,1 0 0,-1 0 0,0-1 0,0 0 0,0-1 0,0 1 0,-1-1 0,4-6 0,6-16-7627</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36.448"/>
    </inkml:context>
    <inkml:brush xml:id="br0">
      <inkml:brushProperty name="width" value="0.025" units="cm"/>
      <inkml:brushProperty name="height" value="0.025" units="cm"/>
    </inkml:brush>
  </inkml:definitions>
  <inkml:trace contextRef="#ctx0" brushRef="#br0">2 119 14382,'0'0'15775,"-1"12"-15450,0 0-284,2 0 1,0 0-1,0 0 0,1 0 1,0-1-1,1 1 0,1 0 0,-1-1 1,2 0-1,0 0 0,0 0 1,1-1-1,0 1 0,13 14 0,-18-23-38,0-1 0,0 1 0,0-1 0,1 0 0,-1 1 0,1-1-1,-1 0 1,1 0 0,-1 0 0,1 0 0,0 0 0,-1 0-1,1 0 1,0-1 0,0 1 0,0-1 0,0 1 0,-1-1 0,1 0-1,0 0 1,0 1 0,0-1 0,2-1 0,-1 0 8,-1 0 0,0 0 0,1 0 1,-1 0-1,0-1 0,0 1 0,0-1 1,0 1-1,0-1 0,0 0 0,0 0 0,-1 0 1,1 0-1,-1 0 0,2-3 0,5-10 61,0-1-1,-1 0 1,10-34-1,-14 40-76,8-36 153,-9 35-76,0 1 1,1-1-1,0 1 0,0-1 0,8-14 1,-10 24-76,-1 1 0,0-1 0,0 1 0,1-1 0,-1 1 0,0-1-1,0 1 1,1-1 0,-1 1 0,0 0 0,1-1 0,-1 1 0,1-1 0,-1 1 0,1 0 0,-1-1 0,1 1 0,-1 0 0,1 0 0,-1-1 0,1 1 0,-1 0 0,1 0 0,-1 0 0,1 0 0,-1 0 0,1 0 0,-1 0 0,1 0-1,0 0 1,-1 0 0,1 0 0,-1 0 0,1 0 0,-1 0 0,1 0 0,-1 0 0,1 1 0,-1-1 0,1 0 0,-1 0 0,1 1 0,-1-1 0,1 0 0,-1 1 0,1-1 0,-1 1 0,0-1 0,1 0 0,-1 1 0,0-1-1,1 1 1,-1-1 0,0 1 0,0-1 0,1 1 0,-1-1 0,0 1 0,0-1 0,1 2 0,14 39-67,-13-36 91,6 27 14,-7-25-28,1 1 1,0-1 0,0 0-1,1 0 1,0 1 0,0-2-1,6 12 1,-8-18-2,-1 1 0,1 0 0,0-1 0,-1 1 0,1 0 0,-1-1 0,1 1 0,0-1 0,0 1 0,-1-1 0,1 1 0,0-1 0,0 0 0,-1 1 0,1-1 0,0 0 0,0 0 0,0 1 0,0-1 0,-1 0 0,1 0 0,0 0 0,0 0 0,0 0 0,0 0 0,0 0 0,0-1 0,-1 1 0,1 0 0,0 0 0,0-1 0,0 1 0,-1 0 0,1-1 0,0 1 0,0-1 0,-1 1 0,1-1 0,0 1 0,-1-1 0,1 1 0,0-1 0,-1 0 0,1 1 0,-1-1 0,1 0 0,-1 0 0,0 1 0,1-1 0,-1-1 0,24-49 359,-21 43-342,10-28-23,-8 22 0,-1 1 0,2-1 0,0 1 0,1 0 0,0 0 0,1 1 0,9-12 0,-17 24 0,0-1 0,1 1 0,-1-1 0,1 0 0,-1 1 0,1-1 0,-1 1 0,1-1 0,-1 1 0,1 0 0,0-1 0,-1 1 0,1 0 0,0-1 0,-1 1 0,1 0 0,0 0 0,-1-1 0,1 1 0,0 0 0,-1 0 0,1 0 0,0 0 0,0 0 0,-1 0 0,1 0 0,0 0 0,0 1 0,-1-1 0,2 0 0,-1 1 0,1 1 0,-1-1 0,0 0 0,0 0 0,0 0 0,0 1 0,-1-1 0,1 0 0,0 1 0,-1-1 0,1 1 0,0-1 0,0 3 0,8 54 0,-9-54 0,0 16-544,-1-15 134,1 0 0,0 0 0,0 0 0,0 1 0,1-1 0,-1 0 0,1 0 0,1 0 0,1 4 0,3-23-10545,-1-14 1026</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1:04.651"/>
    </inkml:context>
    <inkml:brush xml:id="br0">
      <inkml:brushProperty name="width" value="0.025" units="cm"/>
      <inkml:brushProperty name="height" value="0.025" units="cm"/>
    </inkml:brush>
  </inkml:definitions>
  <inkml:trace contextRef="#ctx0" brushRef="#br0">556 128 5285,'0'0'-27,"-4"-11"2398,4 11-2372,-3-11 675,-1 1 0,0-1 0,0 1 0,-1 0 0,-7-10 1,9 16-441,1 1 1,-1 0 0,0-1 0,0 1-1,0 0 1,-1 1 0,1-1 0,0 0-1,-1 1 1,0 0 0,0 0 0,0 0-1,0 0 1,0 1 0,0 0 0,0 0-1,0 0 1,-1 0 0,-6 0-1,2 1-91,-1 1 0,1 0 0,0 1 0,0 0 0,0 1 0,0-1-1,0 2 1,0-1 0,1 1 0,-1 1 0,1 0 0,0 0 0,1 0-1,-1 1 1,1 0 0,-7 7 0,-13 15 49,1 0 1,-34 49-1,38-47-127,1 1 1,2 2-1,1-1 0,1 2 0,2 0 1,2 1-1,1 1 0,1 0 1,2 0-1,2 1 0,1 0 1,-1 75-1,8-102 40,-1 1-1,2 0 1,-1-1 0,2 1 0,-1-1-1,1 0 1,1 0 0,0 0 0,1 0 0,-1 0-1,2-1 1,-1 0 0,1 0 0,1 0-1,0-1 1,0 0 0,0-1 0,1 1 0,0-1-1,1-1 1,0 0 0,-1 0 0,2 0-1,-1-1 1,1-1 0,0 1 0,10 2-1,-1-1 11,1-1 0,0-1 0,-1 0 0,1-2 0,1 0 0,-1-1 0,0-1 0,0-1 0,0-1 0,0-1 0,0-1 0,-1 0 0,30-11 0,-30 7 8,0 0 1,-1-2-1,0 0 1,0-1-1,-1-1 1,-1 0-1,0-2 1,-1 1-1,0-2 1,-1 0-1,-1-1 1,0 0 0,-2-1-1,1 0 1,-2-1-1,0-1 1,-2 1-1,0-1 1,-1-1-1,0 1 1,-2-1-1,0 0 1,-2-1-1,0 1 1,-1-1-1,-1 1 1,-1-1-1,-5-40 1,3 50-127,-1-1 0,0 1 0,-1 0 0,0 0 0,-1 0 0,0 1 0,0 0 0,-1 0 1,-1 0-1,1 1 0,-2 0 0,1 0 0,-1 0 0,0 1 0,-1 0 0,0 1 0,-15-10 0,8 8-449,0 0 0,0 0-1,-1 2 1,-22-8-1,18 9-1278,-1 1-1,0 0 1,-24-1-1,3 4-5619</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36.807"/>
    </inkml:context>
    <inkml:brush xml:id="br0">
      <inkml:brushProperty name="width" value="0.025" units="cm"/>
      <inkml:brushProperty name="height" value="0.025" units="cm"/>
    </inkml:brush>
  </inkml:definitions>
  <inkml:trace contextRef="#ctx0" brushRef="#br0">0 1 12492,'0'0'1153,"54"59"-993,-24-42-224,0-2-2178,0-2-1826,-1-3 3043,-4-6-1794</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37.136"/>
    </inkml:context>
    <inkml:brush xml:id="br0">
      <inkml:brushProperty name="width" value="0.025" units="cm"/>
      <inkml:brushProperty name="height" value="0.025" units="cm"/>
    </inkml:brush>
  </inkml:definitions>
  <inkml:trace contextRef="#ctx0" brushRef="#br0">174 38 2498,'2'-4'8357,"-11"-12"-2850,6 14-5195,0 0 0,0 0 0,0 0 0,0 1 1,0-1-1,0 1 0,-1-1 0,1 1 0,0 0 0,-1 1 0,1-1 0,-1 1 0,1-1 0,-1 1 0,1 0 0,-1 0 0,-6 1 0,6 1-160,0-1-1,0 1 0,1-1 0,-1 1 0,0 0 0,1 0 0,-1 1 0,1-1 0,0 1 0,-1 0 0,1 0 0,0 0 0,-2 3 0,-1 2-4,0 1 0,1 0-1,0 0 1,0 0-1,1 0 1,0 1 0,1-1-1,0 1 1,1 0 0,-1 0-1,0 13 1,3-19-97,0 0-1,0 0 1,0-1 0,0 1 0,0 0-1,1 0 1,0 0 0,0 0 0,0-1-1,0 1 1,0 0 0,1-1 0,0 1-1,-1-1 1,1 1 0,1-1 0,3 5-1,-4-7-30,0 1 0,0-1 0,1 1 0,-1-1 0,1 0-1,-1 0 1,1 0 0,0 0 0,-1-1 0,1 1 0,0-1-1,0 1 1,-1-1 0,1 0 0,0 0 0,0 0 0,-1-1-1,1 1 1,0-1 0,-1 1 0,1-1 0,0 0 0,-1 0-1,1 0 1,-1 0 0,4-3 0,5-3 46,-1 0 0,0 0 0,0-2 0,-1 1 0,0-1 0,0 0 0,-1-1 0,-1 0 1,0 0-1,0-1 0,7-15 0,7-7-8,-21 32-66,1 0 1,0-1 0,-1 1-1,1 0 1,0 0-1,0 0 1,-1 0-1,1 0 1,0 0 0,0 1-1,0-1 1,0 0-1,0 0 1,0 1-1,0-1 1,1 0 0,-1 1-1,2-1 1,-3 1 6,1 0 1,-1 1 0,1-1-1,0 0 1,-1 1 0,1-1-1,-1 0 1,1 1 0,-1-1-1,1 1 1,-1-1 0,0 0-1,1 1 1,-1-1 0,1 1 0,-1 0-1,0-1 1,0 1 0,1-1-1,-1 1 1,0-1 0,0 1-1,0 0 1,1-1 0,-1 2-1,5 59 281,-4-43-32,0-11-191,-1 1 1,2-1-1,-1 0 0,1 0 1,0 0-1,5 11 0,-6-17-25,-1 0-1,1 0 1,0 0 0,0 0-1,0 0 1,0 0-1,-1 0 1,1 0 0,1 0-1,-1 0 1,0 0-1,0 0 1,0-1-1,0 1 1,1 0 0,-1-1-1,0 1 1,0-1-1,1 0 1,-1 1 0,0-1-1,1 0 1,-1 0-1,1 0 1,-1 0 0,0 0-1,1 0 1,-1 0-1,0 0 1,1 0 0,-1-1-1,0 1 1,1-1-1,-1 1 1,0-1-1,0 1 1,1-1 0,-1 0-1,0 1 1,0-1-1,0 0 1,0 0 0,2-2-1,16-14 244,-1 0 0,0-1 1,-2-1-1,0 0 0,21-36 0,-1 5-456,-36 50 164,0-1 0,0 1 0,0-1 0,0 1 0,0 0-1,1-1 1,-1 1 0,0-1 0,0 1 0,0 0 0,1-1 0,-1 1 0,0 0 0,1 0 0,-1-1 0,0 1 0,1 0-1,-1-1 1,0 1 0,1 0 0,-1 0 0,0 0 0,1-1 0,-1 1 0,1 0 0,-1 0 0,0 0 0,1 0 0,-1 0 0,1 0-1,-1 0 1,0 0 0,1 0 0,-1 0 0,1 0 0,-1 0 0,1 0 0,-1 0 0,0 0 0,1 1 0,-1-1 0,1 0 0,-1 0-1,0 0 1,1 0 0,-1 1 0,0-1 0,1 0 0,-1 1 0,0-1 0,1 0 0,-1 0 0,0 1 0,0-1 0,1 1-1,-1-1 1,0 0 0,0 1 0,0-1 0,0 0 0,1 1 0,-1-1 0,0 1 0,0-1 0,0 1 0,8 42 108,-2-13-888,-6-29 606,1 0 0,-1 0 0,1 0 0,-1 0 0,1 0 0,-1-1 0,1 1 0,0 0-1,0-1 1,-1 1 0,1 0 0,0-1 0,0 1 0,0-1 0,-1 1 0,1-1-1,0 1 1,0-1 0,0 0 0,0 0 0,0 1 0,0-1 0,0 0 0,0 0 0,0 0-1,0 0 1,0 0 0,1 0 0,1-1-583,-1 1 0,1-1 0,-1 0 0,0 0 0,1 0-1,-1 0 1,0 0 0,0 0 0,0-1 0,0 1 0,3-3 0,19-21-9630</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37.493"/>
    </inkml:context>
    <inkml:brush xml:id="br0">
      <inkml:brushProperty name="width" value="0.025" units="cm"/>
      <inkml:brushProperty name="height" value="0.025" units="cm"/>
    </inkml:brush>
  </inkml:definitions>
  <inkml:trace contextRef="#ctx0" brushRef="#br0">93 1 16656,'0'0'4900,"-59"64"-2914,44-38-737,4 0-160,6-3 33,3-3-834,2-4-256,2-6 32,13-3-96,2-6 32,5-1-96,5 0-481,0-13-512,5-4-1025,-3-1-993,-3-3-993,-4 0-1889</inkml:trace>
  <inkml:trace contextRef="#ctx0" brushRef="#br0" timeOffset="1">248 6 14990,'0'0'5888,"-3"9"-4185,1-1-1306,-1 1 0,1-1 0,1 1 0,0-1 0,0 1 0,0 0 0,2 9 0,-1-15-341,0-1 1,0 0-1,0 1 0,1-1 1,-1 0-1,1 1 0,0-1 0,0 0 1,0 0-1,0 1 0,0-1 1,0 0-1,1 0 0,-1 0 0,1-1 1,-1 1-1,1 0 0,0 0 1,-1-1-1,1 1 0,0-1 0,0 0 1,0 1-1,0-1 0,0 0 1,1 0-1,-1 0 0,0-1 0,0 1 1,1 0-1,-1-1 0,1 1 1,-1-1-1,0 0 0,1 0 0,2 0 1,-2 0-172,0 0 1,-1 0-1,1 0 1,0-1 0,0 1-1,0-1 1,-1 1-1,1-1 1,0 0 0,-1 0-1,1 0 1,-1 0-1,1-1 1,-1 1 0,0-1-1,1 1 1,-1-1-1,0 0 1,3-3 0,-3 2-558,0 0 1,-1-1 0,1 1-1,0-1 1,-1 0-1,0 1 1,0-1 0,0 0-1,0 0 1,-1 0 0,0 0-1,1 0 1,-1 1 0,-1-6-1,0-16-3791</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37.822"/>
    </inkml:context>
    <inkml:brush xml:id="br0">
      <inkml:brushProperty name="width" value="0.025" units="cm"/>
      <inkml:brushProperty name="height" value="0.025" units="cm"/>
    </inkml:brush>
  </inkml:definitions>
  <inkml:trace contextRef="#ctx0" brushRef="#br0">0 1 4837,'0'0'26553,"0"32"-26906,10-19-1633,-5-1-1793,1 0-1890,0-4-3300</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38.195"/>
    </inkml:context>
    <inkml:brush xml:id="br0">
      <inkml:brushProperty name="width" value="0.025" units="cm"/>
      <inkml:brushProperty name="height" value="0.025" units="cm"/>
    </inkml:brush>
  </inkml:definitions>
  <inkml:trace contextRef="#ctx0" brushRef="#br0">111 482 20275,'0'0'4703,"-9"-3"-3016,-27-5-961,34 8-692,0 0 0,1 0 1,-1 0-1,0 0 0,1 0 0,-1 0 0,0 1 0,1-1 0,-1 1 0,0-1 1,1 1-1,-1 0 0,1-1 0,-1 1 0,1 0 0,-1 0 0,1 0 0,0 0 0,0 0 1,-1 1-1,1-1 0,0 0 0,0 1 0,0-1 0,0 0 0,0 1 0,1-1 1,-2 4-1,-15 44 101,16-45-117,-1 4 21,0 1 1,1-1 0,0 0 0,0 1-1,1-1 1,0 1 0,1-1-1,0 1 1,0-1 0,3 11 0,-3-17-23,-1 0 0,1 0 0,0 0 0,0 0 0,0 0 1,0 0-1,1-1 0,-1 1 0,0 0 0,1-1 0,-1 1 1,1-1-1,0 0 0,-1 1 0,1-1 0,0 0 1,0 0-1,2 1 0,-1-1-4,1 0 0,-1-1 0,0 1 0,1-1 0,-1 0 0,0 0 0,1 0 0,-1-1 0,0 1 0,1-1 0,-1 0 0,0 0 0,0 0 0,0 0 0,5-3 0,2-1 33,0-1 0,0-1-1,-1 0 1,0 0-1,0-1 1,0 0 0,-1-1-1,-1 1 1,1-2 0,8-13-1,-1-1 139,0-1 0,-2-1 1,11-29-1,-14 22 26,0 3-690,-6 32 190,-3 20 113,-1-7 206,-1-4-8,1 0-1,0-1 1,1 1-1,0-1 1,1 1 0,4 13-1,-5-22-9,0 0 0,0 0 0,0 0 0,0 0 0,0 0 0,1 0 0,-1 0 1,0-1-1,1 1 0,0-1 0,-1 1 0,1-1 0,0 1 0,0-1 0,0 0 0,0 0 0,0 0 0,0 0 0,0 0 0,0-1 0,1 1 0,-1-1 0,0 1 0,0-1 0,0 0 0,1 0 0,-1 1 1,0-2-1,0 1 0,1 0 0,-1 0 0,0-1 0,0 1 0,1-1 0,-1 0 0,3-1 0,3-2 78,0 1 1,-1-1-1,1-1 0,-1 1 1,0-1-1,-1-1 0,1 1 0,-1-1 1,0 0-1,0 0 0,-1-1 1,8-11-1,7-12 420,24-51-1,-30 52-508,-1-1 0,-1 0 0,9-39 0,-17 50 0,-1 1 0,0 0 0,-1-1 0,-1 0 0,-1 1 0,0-1 0,-4-18 0,4 36 0,0 0 0,0 0 0,1 0 0,-2 0 0,1 0 0,0 0 0,0 0 0,0 0 0,0 0 0,-1 0 0,1 1 0,0-1 0,-1 0 0,1 0 0,0 0 0,-1 0 0,0 0 0,1 1 0,-1-1 0,1 0 0,-1 0 0,0 1 0,1-1 0,-1 1 0,0-1 0,0 0 0,0 1 0,1 0 0,-1-1 0,0 1 0,0-1 0,0 1 0,0 0 0,0 0 0,0-1 0,0 1 0,0 0 0,0 0 0,0 0 0,0 0 0,0 0 0,0 0 0,0 0 0,0 1 0,1-1 0,-1 0 0,0 0 0,0 1 0,0-1 0,0 1 0,0-1 0,0 1 0,1-1 0,-3 2 0,-2 1 0,0 1 0,1 0 0,-1 0 0,0 0 0,1 1 0,0 0 0,-4 6 0,-4 8 0,0 0 0,1 1 0,2 0 0,0 1 0,1 0 0,1 0 0,0 1 0,2 0 0,1 0 0,1 0 0,-1 42 0,4-60-154,0 0 0,0 1-1,1-1 1,0 1 0,0-1 0,0 0 0,0 0 0,1 1-1,-1-1 1,1 0 0,0 0 0,0-1 0,1 1-1,-1 0 1,1-1 0,0 1 0,0-1 0,5 4 0,-3-3-464,0-1 0,1 0 0,-1 0 1,1 0-1,0-1 0,0 0 1,0 0-1,0 0 0,0-1 0,0 0 1,0 0-1,11-1 0,33 0-12156</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38.662"/>
    </inkml:context>
    <inkml:brush xml:id="br0">
      <inkml:brushProperty name="width" value="0.025" units="cm"/>
      <inkml:brushProperty name="height" value="0.025" units="cm"/>
    </inkml:brush>
  </inkml:definitions>
  <inkml:trace contextRef="#ctx0" brushRef="#br0">305 110 18770,'-3'-10'3155,"1"3"-2556,-1 1 0,1-1 0,-2 1 0,1 0 0,-1 0 0,0 0 1,0 0-1,-1 0 0,1 1 0,-10-8 0,10 10-449,1 0-1,-1 1 1,1 0-1,-1-1 1,0 1 0,0 0-1,0 1 1,0-1-1,0 1 1,-1 0-1,1 0 1,0 0 0,-1 1-1,1-1 1,0 1-1,-1 0 1,1 0 0,0 1-1,-1-1 1,1 1-1,0 0 1,-5 1 0,1 2-135,0 0 1,0 0 0,0 1 0,1 0 0,0 0 0,0 1 0,0 0 0,1 0 0,0 0 0,0 1 0,0 0 0,1 0 0,0 0 0,0 1 0,1 0 0,0 0 0,-4 11 0,0 1-29,1 1 0,1-1 0,1 1 0,1 0 1,1 0-1,-1 24 0,3-36 9,1-1 0,0 1 1,1-1-1,0 1 0,0-1 0,1 0 0,4 14 1,-5-19-1,1 0 0,-1 0 0,1 0 0,0-1 0,-1 1 1,1-1-1,1 1 0,-1-1 0,0 0 0,0 0 0,1 0 0,0 0 1,-1 0-1,1 0 0,0-1 0,0 1 0,0-1 0,-1 0 1,2 0-1,-1 0 0,0 0 0,0-1 0,4 1 0,4 0-164,0 0 0,0-1-1,0-1 1,0 0-1,0 0 1,0-1 0,0-1-1,0 1 1,-1-2-1,1 1 1,-1-2 0,0 1-1,17-12 1,-11 5-1053,0 0 0,-1-1 1,-1 0-1,0-1 0,-1-1 0,0 0 1,13-21-1,7-19-5297</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39.175"/>
    </inkml:context>
    <inkml:brush xml:id="br0">
      <inkml:brushProperty name="width" value="0.025" units="cm"/>
      <inkml:brushProperty name="height" value="0.025" units="cm"/>
    </inkml:brush>
  </inkml:definitions>
  <inkml:trace contextRef="#ctx0" brushRef="#br0">41 192 16239,'0'0'2467,"-5"11"-284,-2 11-1428,0 0 0,1 1 0,1 0 0,2-1 0,0 2 0,0 28 0,3-34-350,-1-10-284,1 0 0,0 0 0,0 0 1,1 0-1,-1 1 0,2-1 0,-1 0 1,1-1-1,1 1 0,-1 0 0,1 0 0,5 8 1,-8-16-96,1 1 0,-1 0 0,0 0 1,0-1-1,1 1 0,-1-1 0,0 1 1,1 0-1,-1-1 0,1 1 0,-1-1 1,1 1-1,-1-1 0,1 1 0,-1-1 1,1 1-1,-1-1 0,1 1 0,-1-1 1,1 0-1,0 1 0,-1-1 0,1 0 1,0 0-1,0 0 0,-1 1 0,1-1 1,0 0-1,-1 0 0,1 0 0,0 0 1,-1 0-1,1 0 0,0 0 0,0 0 1,-1-1-1,1 1 0,0 0 0,-1 0 1,1-1-1,0 1 0,-1 0 0,1-1 1,0 1-1,-1 0 0,1-1 0,-1 1 1,1-1-1,-1 1 0,1-1 0,-1 1 0,1-1 1,-1 0-1,0 1 0,1-1 0,-1 1 1,0-1-1,1 0 0,-1-1 1,14-42 1120,-10 18-1143,0 1-1,-2-1 1,-1 0-1,-1 1 1,-1-1 0,-1 0-1,-1 1 1,-8-28-1,11 52-12,0 0-1,0-1 1,-1 1-1,1 0 0,-1 0 1,1-1-1,-1 1 1,0 0-1,1 0 1,-1 0-1,0 0 0,0 0 1,0 0-1,1 0 1,-1 0-1,0 0 1,-1 0-1,1 0 1,0 1-1,-2-2 0,2 2 5,1 1-1,-1-1 0,0 0 1,1 1-1,-1-1 0,0 0 0,1 1 1,-1-1-1,0 1 0,1-1 1,-1 1-1,1-1 0,-1 1 0,1-1 1,-1 1-1,1 0 0,0-1 1,-1 1-1,1 0 0,0-1 0,-1 1 1,1 0-1,0 0 0,0-1 1,0 1-1,-1 0 0,1 0 0,0-1 1,0 1-1,0 0 0,0 0 1,0-1-1,1 2 0,-3 13 20,1 1 1,1-1-1,1 1 0,0-1 0,5 26 1,-5-37-9,0 0 1,0-1-1,1 1 1,-1-1 0,1 1-1,-1-1 1,1 0 0,0 0-1,1 0 1,-1 0-1,0 0 1,6 5 0,-6-7-2,0 0 1,0 1 0,1-1 0,-1 0 0,1 0-1,-1-1 1,0 1 0,1 0 0,-1-1 0,1 1-1,-1-1 1,1 0 0,0 0 0,-1 0 0,1 0-1,-1-1 1,1 1 0,-1-1 0,1 1 0,-1-1-1,4-1 1,0-1 54,0 0-1,0-1 0,0 0 1,0 0-1,-1 0 1,0-1-1,0 1 1,0-1-1,0-1 1,-1 1-1,1-1 0,-1 1 1,4-10-1,7-11 147,17-47 0,-19 40-304,-2 0 0,9-45 0,-23 183-30,4 99 828,0-196-666,0 0 0,1 0 0,0 0 1,0 0-1,1 0 0,-1 0 0,2 0 1,7 13-1,-10-19-31,1 0 1,-1 0-1,1 0 1,-1 0-1,1 0 1,-1-1-1,1 1 0,0-1 1,0 1-1,0-1 1,0 1-1,0-1 1,0 0-1,0 0 1,1 0-1,-1-1 0,0 1 1,1 0-1,-1-1 1,0 1-1,1-1 1,-1 0-1,0 0 1,1 0-1,-1 0 1,1 0-1,-1 0 0,0-1 1,1 1-1,-1-1 1,0 0-1,1 0 1,-1 0-1,0 0 1,3-2-1,1-1-3,0 0 0,0-1 0,0 0 0,-1 0 0,0-1 0,0 1 0,0-1 0,-1 0 0,0 0 0,0-1 0,3-7 0,1-2 0,-1 0 0,-1 0 0,8-31 0,-10 26-798,0 1 1,-1-41-1,-3 42-362,-1 1 0,-1-1 1,0 1-1,-2 0 0,0 0 0,-9-23 1,-13-23-6427</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39.502"/>
    </inkml:context>
    <inkml:brush xml:id="br0">
      <inkml:brushProperty name="width" value="0.025" units="cm"/>
      <inkml:brushProperty name="height" value="0.025" units="cm"/>
    </inkml:brush>
  </inkml:definitions>
  <inkml:trace contextRef="#ctx0" brushRef="#br0">0 0 10570,'0'0'5093,"36"1"-9930,-28-1 161</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39.874"/>
    </inkml:context>
    <inkml:brush xml:id="br0">
      <inkml:brushProperty name="width" value="0.025" units="cm"/>
      <inkml:brushProperty name="height" value="0.025" units="cm"/>
    </inkml:brush>
  </inkml:definitions>
  <inkml:trace contextRef="#ctx0" brushRef="#br0">172 1 7431,'0'0'22202,"-10"2"-21636,0 2-547,0-1 0,1 2-1,-1-1 1,1 1 0,0 1-1,0 0 1,0 0 0,1 1-1,0 0 1,1 0 0,-1 0-1,1 1 1,-9 14 0,-12 28 12,27-49-44,1-1 1,-1 1-1,1 0 1,-1 0-1,1 0 1,0 0-1,-1 0 1,1 0-1,0 0 1,0 0-1,0 0 1,0 0-1,0 0 1,0 0-1,0 0 1,0 0-1,0 0 1,0 0-1,1 0 1,-1 0-1,0 0 1,1 0-1,-1 0 1,1 0-1,-1 0 1,1-1-1,-1 1 1,1 0-1,-1 0 1,1 0-1,0-1 1,0 1-1,-1 0 1,1-1-1,0 1 1,0-1-1,0 1 1,0-1-1,0 1 1,-1-1-1,1 0 0,0 1 1,0-1-1,0 0 1,0 0-1,0 1 1,0-1-1,1 0 1,40 2-1383,81-5 1,-83 0 893,1 2 0,48 5 0,-85-4 494,-1 1-1,1-1 1,-1 1-1,0 0 1,1 0 0,-1 0-1,0 0 1,0 1 0,0-1-1,0 1 1,0 0 0,0 0-1,0 0 1,3 3-1,-5-3 116,1 0-1,-1-1 1,0 1-1,0 0 1,0 0-1,0 0 1,0 0-1,0 1 1,0-1-1,-1 0 1,1 0-1,-1 0 0,1 1 1,-1-1-1,0 0 1,0 5-1,-1-1 166,-1 0-1,1-1 1,-1 1-1,0 0 0,0-1 1,-1 1-1,0-1 1,0 0-1,0 1 0,0-1 1,-1-1-1,0 1 1,0-1-1,0 1 1,-5 3-1,1-1-153,-1-1 1,1 0-1,-1-1 1,0 1-1,-1-2 0,1 1 1,-1-1-1,0-1 1,0 0-1,-15 3 0,21-5-162,1-1 0,-1 0 0,1 1 0,0-1 0,-1 0 0,1-1 0,-1 1 0,1-1 0,-1 0 0,1 1 0,0-1 0,-1-1 0,1 1 0,0 0 0,0-1 0,0 0 0,0 0 0,0 0 0,1 0 0,-1 0 0,0 0 0,1-1 0,0 1 0,-1-1 0,1 0 0,0 1 0,0-1 0,1 0 0,-1 0 0,0 0 0,1-1 0,0 1 0,0 0 0,-1-6 0,0 2-1053,0-1 0,1 1 1,0 0-1,0 0 0,1 0 1,0-1-1,1 1 0,-1 0 0,1 0 1,0 0-1,4-11 0,11-13-6303</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40.218"/>
    </inkml:context>
    <inkml:brush xml:id="br0">
      <inkml:brushProperty name="width" value="0.025" units="cm"/>
      <inkml:brushProperty name="height" value="0.025" units="cm"/>
    </inkml:brush>
  </inkml:definitions>
  <inkml:trace contextRef="#ctx0" brushRef="#br0">62 306 20243,'0'0'10794,"1"10"-9721,3 37-799,-4 66 0,-1-58-220,6 61 1,-5-114-170,0 0-1,0 0 1,1 0-1,-1 0 1,1 0-1,-1 0 1,1 0-1,0 0 1,0 0-1,0-1 1,-1 1-1,2 0 1,-1-1-1,0 1 1,0-1-1,0 1 1,1-1 0,-1 1-1,1-1 1,-1 0-1,1 0 1,3 2-1,-4-3-32,0 0-1,0 1 0,1-1 1,-1 0-1,0 0 0,1-1 1,-1 1-1,0 0 0,1 0 1,-1-1-1,0 1 1,0 0-1,0-1 0,1 0 1,-1 1-1,0-1 0,0 0 1,0 1-1,0-1 0,0 0 1,0 0-1,0 0 1,0 0-1,0 0 0,-1 0 1,1 0-1,0 0 0,0 0 1,-1 0-1,1 0 0,-1-1 1,1 1-1,-1 0 1,1-2-1,10-33-6006,-3-10-1484</inkml:trace>
  <inkml:trace contextRef="#ctx0" brushRef="#br0" timeOffset="1">8 0 7175,'0'0'22773,"-7"49"-22580,22-27-129,8 2-321,1-2-1632,3 0-1827,-1-4-1441,-3-8-3555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4:09.876"/>
    </inkml:context>
    <inkml:brush xml:id="br0">
      <inkml:brushProperty name="width" value="0.025" units="cm"/>
      <inkml:brushProperty name="height" value="0.025" units="cm"/>
    </inkml:brush>
  </inkml:definitions>
  <inkml:trace contextRef="#ctx0" brushRef="#br0">56 263 11147,'0'0'9091,"-4"9"-6379,-7 20-1492,1 0-1,2 0 1,1 0 0,1 1 0,-3 58 0,9-86-1192,0 0 1,0 0 0,0-1 0,0 1-1,0 0 1,0 0 0,1 0 0,-1-1-1,0 1 1,1 0 0,0 0 0,-1-1-1,1 1 1,0-1 0,0 1 0,0-1-1,0 1 1,0-1 0,0 1 0,1-1-1,-1 0 1,0 1 0,1-1 0,-1 0-1,1 0 1,-1 0 0,1 0 0,0-1-1,-1 1 1,1 0 0,0-1 0,-1 1-1,1-1 1,0 1 0,0-1 0,0 0 0,-1 0-1,1 0 1,0 0 0,0 0 0,2 0-1,1-1 63,1 0 0,-1 0 0,0 0 0,1-1 1,-1 0-1,0 0 0,0 0 0,0 0 0,0-1 0,-1 0 0,1 0 0,-1 0 0,5-4 0,0-3-90,0-1 0,0 0 0,-1-1 1,-1 1-1,0-1 0,0-1 0,-1 0 0,-1 1 0,0-2 0,-1 1 1,0 0-1,-1-1 0,2-20 0,-8 30-1,-3 13 0,-4 11 0,7-10 0,-1 0 0,1 1 0,1-1 0,0 1 0,1-1 0,-1 12 0,24-58 0,-8-16 0,-9 31 0,-5 18 0,-2 8 0,0 5 0,0 1 0,0-1 0,1 0 0,1 1 0,0-1 0,0 1 0,4 16 0,-4-25 0,1 0 0,-1 0 0,1 0 0,0 0 0,0 0 0,0-1 0,0 1 0,0 0 0,0-1 0,1 1 0,-1-1 0,0 1 0,1-1 0,-1 0 0,1 0 0,0 1 0,-1-1 0,1 0 0,0 0 0,0 0 0,-1-1 0,1 1 0,0 0 0,0-1 0,0 1 0,0-1 0,0 0 0,0 0 0,0 0 0,0 0 0,0 0 0,0 0 0,0 0 0,0 0 0,2-1 0,2 0 0,0 0 0,-1 0 0,1 0 0,0 0 0,-1-1 0,1 0 0,-1 0 0,0-1 0,0 1 0,1-1 0,4-4 0,8-10 0,-2-1 0,0-1 0,0 0 0,-2-1 0,-1 0 0,0-2 0,10-23 0,-22 43 0,0 0 0,0 0 0,0 0 0,0 0 0,-1 0 0,1 0 0,-1 0 0,1 0 0,-1 0 0,0 0 0,0 0 0,0 0 0,0 0 0,0-4 0,-1 6 0,1-1 0,0 1 0,-1-1 0,1 1 0,-1-1 0,1 1 0,-1 0 0,1-1 0,0 1 0,-1 0 0,1 0 0,-1-1 0,0 1 0,1 0 0,-1 0 0,1 0 0,-1-1 0,1 1 0,-1 0 0,1 0 0,-1 0 0,0 0 0,1 0 0,-1 0 0,1 0 0,-1 0 0,1 1 0,-1-1 0,1 0 0,-1 0 0,1 0 0,-2 1 0,-3 1 0,-1 1 0,1-1 0,-1 1 0,1 0 0,0 1 0,0 0 0,1-1 0,-7 8 0,-7 8 0,1 1 0,1 1 0,-15 25 0,26-36 0,-1 0 0,1 0 0,1 0 0,0 0 0,1 1 0,0 0 0,0 0 0,1-1 0,-1 23 0,3-31 0,0 0 0,0 0 0,0 1 0,1-1 0,-1 0 0,1 0 0,0-1 0,0 1 0,-1 0 0,1 0 0,0 0 0,0 0 0,1-1 0,-1 1 0,0 0 0,1-1 0,-1 1 0,1-1 0,-1 0 0,1 1 0,0-1 0,-1 0 0,1 0 0,0 0 0,0 0 0,0 0 0,0-1 0,0 1 0,0-1 0,0 1 0,0-1 0,0 0 0,0 1 0,0-1 0,0 0 0,0 0 0,3-1 0,5 1 0,-1-1 0,1 0 0,0 0 0,-1-1 0,0 0 0,1-1 0,10-5 0,10-7 0,-1-1 0,0-2 0,-1-1 0,-1-1 0,40-39 0,108-132 0,-161 175 0,-1 1 0,0 0 0,-1 0 0,-1-1 0,0 0 0,-1-1 0,12-28 0,-22 44 0,0 0 0,1 1 0,-1-1 0,0 0 0,0 0 0,1 0 0,-1 0 0,0 0 0,0 0 0,0 1 0,0-1 0,0 0 0,0 0 0,-1 0 0,1 0 0,0 0 0,0 0 0,0 0 0,-2-1 0,-11 0 0,-21 21 0,9 1 0,2 2 0,0 0 0,2 1 0,0 2 0,1 0 0,2 1 0,1 0 0,1 2 0,-21 49 0,32-67 0,2 0 0,0 0 0,0 1 0,0-1 0,2 1 0,-2 20 0,3-28 0,0 0 0,0 0 0,0 0 0,1 0 0,-1 0 0,1 0 0,-1 0 0,1 0 0,0 0 0,1 0 0,-1 0 0,0-1 0,1 1 0,-1-1 0,1 1 0,0-1 0,0 1 0,0-1 0,0 0 0,0 0 0,1 0 0,-1 0 0,1 0 0,-1-1 0,1 1 0,-1-1 0,1 0 0,4 2 0,10 2-199,0-1 0,0-1-1,0-1 1,0 0 0,1-1 0,-1-1 0,34-4-1,-36 2-867,-1-1 0,0 0 0,0-1 0,0 0-1,24-12 1,7-11-15856</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1:13.410"/>
    </inkml:context>
    <inkml:brush xml:id="br0">
      <inkml:brushProperty name="width" value="0.025" units="cm"/>
      <inkml:brushProperty name="height" value="0.025" units="cm"/>
    </inkml:brush>
  </inkml:definitions>
  <inkml:trace contextRef="#ctx0" brushRef="#br0">1353 173 4901,'-3'-20'12774,"-15"3"-7719,3 7-3623,1 2-1094,-1 0 0,0 1 0,0 0 1,-1 2-1,1 0 0,-1 0 1,-18-2-1,15 5-154,0 1 0,0 1 0,-31 2 1,33 0-32,0-1 1,0-1 0,0 0 0,-33-6 0,-10-17 3,52 18-148,-1 1 1,1 0 0,-1 1 0,0 0-1,0 0 1,0 1 0,-13-1-1,-45 2 33,49 2 167,-1-1-1,1 0 0,-1-2 1,-29-6-1,37 5-170,-1 1 0,1 0 1,-1 1-1,0 0 0,1 1 0,-1 0 0,0 1 0,0 0 1,1 1-1,-1 0 0,1 1 0,-1 0 0,1 1 0,0 0 1,0 1-1,1 0 0,0 1 0,-1 0 0,-10 9 0,-198 127 662,208-133-689,1 1 0,-1 0 0,2 0 0,0 1 0,0 0 0,1 1 0,0 0 0,1 0 0,0 1 0,-8 23 0,-8 11 33,16-33-38,1 1-1,1 0 0,0 0 0,1 0 1,0 1-1,2-1 0,-3 31 0,10 115 47,-1-96-44,-3 55 10,-2-75-2,1-1-1,3 1 1,1 0-1,21 86 1,-21-118-20,0 0 1,1-1-1,1 0 1,0 0-1,1 0 1,0-1-1,1 0 1,0 0 0,0-1-1,12 10 1,-13-13 3,1-1 0,-1-1 1,1 0-1,1 0 1,-1 0-1,1-1 0,0 0 1,-1-1-1,2 0 1,-1 0-1,0-1 1,0 0-1,1-1 0,17 1 1,-21-2 2,243-5 89,-215 2-70,0-2-1,-1-2 1,0 0-1,0-3 1,41-16-1,117-71-7,-32 13-17,-138 73 18,0 0 1,-1-2 0,-1-1-1,0 0 1,-1-2 0,-1 0-1,0-1 1,-1 0 0,-1-1-1,0-1 1,-2-1 0,0 0 0,-1 0-1,-1-1 1,13-39 0,5-9 66,34-93 352,-55 135-379,-1 1 1,-2-1 0,0 0 0,1-41 0,-6 54-56,0-1 0,-1 0 0,0 0 0,-1 1 0,-1-1 0,0 1 0,-1 0 0,-9-23 0,10 32 0,1 0 0,-1 0 0,0 1 0,0-1 0,-1 0 0,1 1 0,-1 0 0,0 0 0,0 0 0,-1 1 0,1-1 0,-1 1 0,1 0 0,-1 0 0,0 1 0,0-1 0,-1 1 0,1 0 0,0 0 0,-1 1 0,1 0 0,-1 0 0,1 0 0,-1 1 0,-8 0 0,-64 0-1730,78 1 1545,-1-1-1,1 0 1,-1 0-1,1-1 0,-1 1 1,1 0-1,-1 0 0,1 0 1,-1 0-1,1 0 1,-1 0-1,1-1 0,0 1 1,-1 0-1,1 0 1,-1-1-1,1 1 0,0 0 1,-1-1-1,1 1 0,-1 0 1,1-1-1,0 1 1,0-1-1,-1 1 0,1-1 1,0 1-1,0 0 1,-1-1-1,1 1 0,0-1 1,0 1-1,0-1 1,0 1-1,0-1 0,0 1 1,0-1-1,0 1 0,0-1 1,0 1-1,0-1 1,0 1-1,0-1 0,0 0 31,0-19-8082</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40.557"/>
    </inkml:context>
    <inkml:brush xml:id="br0">
      <inkml:brushProperty name="width" value="0.025" units="cm"/>
      <inkml:brushProperty name="height" value="0.025" units="cm"/>
    </inkml:brush>
  </inkml:definitions>
  <inkml:trace contextRef="#ctx0" brushRef="#br0">213 1 20435,'-10'3'3241,"-9"4"-1661,-73 28 3554,84-32-4942,0 1 0,0 0 1,0 1-1,1 0 0,0 0 1,0 1-1,0 0 1,0 0-1,-6 8 0,12-13-214,0 0 0,0 0 0,0 0-1,0 0 1,0 1 0,0-1 0,1 0-1,-1 0 1,0 1 0,1-1 0,-1 0 0,1 1-1,-1-1 1,1 1 0,0-1 0,0 0-1,-1 1 1,1-1 0,0 1 0,0-1 0,1 1-1,-1-1 1,0 0 0,0 1 0,1-1-1,-1 1 1,0-1 0,1 0 0,0 1-1,-1-1 1,1 0 0,0 0 0,-1 1 0,1-1-1,0 0 1,0 0 0,0 0 0,0 0-1,0 0 1,1 0 0,-1 0 0,0 0 0,0-1-1,0 1 1,1 0 0,-1-1 0,0 1-1,1-1 1,-1 1 0,3-1 0,10 4-254,0-1 1,1 0 0,-1-1-1,18 0 1,-12-1 132,6 2-602,0 1 0,44 13 1,-62-15 624,0 1 0,0 0 1,0 0-1,-1 1 0,1 0 1,-1 1-1,0-1 0,0 1 1,0 1-1,-1-1 0,0 1 0,8 9 1,-12-12 212,0 0-1,0 0 1,0 0 0,-1 0 0,1 1 0,-1-1-1,0 0 1,0 1 0,0-1 0,0 1-1,-1-1 1,1 1 0,-1 0 0,0-1 0,0 1-1,0-1 1,0 1 0,-2 6 0,-1-4 116,1 1 1,0-2 0,-1 1-1,0 0 1,-1 0-1,1-1 1,-1 0 0,0 0-1,-9 9 1,-3 0 182,-1 0 1,0-1-1,-1-1 1,-1 0-1,-23 10 1,-35 9 124,35-23-2543,3-12-5471,12-10-5556</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41.291"/>
    </inkml:context>
    <inkml:brush xml:id="br0">
      <inkml:brushProperty name="width" value="0.025" units="cm"/>
      <inkml:brushProperty name="height" value="0.025" units="cm"/>
    </inkml:brush>
  </inkml:definitions>
  <inkml:trace contextRef="#ctx0" brushRef="#br0">1 111 19667,'0'0'2140,"11"-10"-1563,3-2-383,0 0 0,1 1 0,0 1 0,1 1 0,21-11 0,-27 16-96,0-1 1,0 2 0,0-1-1,1 1 1,-1 1-1,1 0 1,0 0-1,-1 1 1,1 0-1,0 1 1,0 0-1,11 3 1,-19-3-92,0 1 0,0 0 0,0 1 1,0-1-1,0 0 0,-1 1 0,1 0 0,0-1 0,-1 1 1,1 0-1,-1 1 0,0-1 0,0 0 0,0 0 0,0 1 1,0 0-1,0-1 0,-1 1 0,1 0 0,-1-1 0,0 1 1,0 0-1,0 0 0,0 0 0,0 0 0,-1 1 0,1 3 1,1 10 148,-1 0 1,-1 0 0,-3 31 0,2-38-35,-4 29 415,-15 53 0,13-67-484,1 0 1,1 0-1,1 1 0,2-1 0,1 48 0,1-71-108,0 0 0,0 0 0,0 0 0,1 0 0,-1 0-1,0-1 1,1 1 0,0 0 0,-1 0 0,1-1 0,0 1 0,0-1-1,0 1 1,0 0 0,0-1 0,0 0 0,1 1 0,-1-1 0,0 0-1,1 1 1,-1-1 0,1 0 0,-1 0 0,1 0 0,0-1 0,-1 1-1,1 0 1,0 0 0,0-1 0,0 1 0,-1-1 0,1 0 0,0 1-1,0-1 1,0 0 0,0 0 0,3-1 0,1 0-513,1 0-1,-1 0 1,1-1 0,-1 0 0,0 0-1,0-1 1,0 0 0,0 0 0,10-7-1,36-33-5404</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41.619"/>
    </inkml:context>
    <inkml:brush xml:id="br0">
      <inkml:brushProperty name="width" value="0.025" units="cm"/>
      <inkml:brushProperty name="height" value="0.025" units="cm"/>
    </inkml:brush>
  </inkml:definitions>
  <inkml:trace contextRef="#ctx0" brushRef="#br0">130 73 18802,'-12'8'1863,"10"-7"-1777,-5 3 128,0 1 1,1 0-1,-1 0 0,1 0 1,0 1-1,0 0 0,1 0 0,-1 0 1,1 1-1,1 0 0,-1 0 1,-5 13-1,2 4 31,1 0 0,1 0 1,1 0-1,-2 30 0,5-44-208,1 1 1,1-1-1,0 1 1,1-1-1,0 0 1,0 1 0,1-1-1,0 0 1,1 0-1,0 0 1,1 0-1,7 14 1,-9-21-33,0 1 0,1-1 0,0 0 1,-1 0-1,1 0 0,0 0 0,0-1 1,1 1-1,-1-1 0,0 1 1,1-1-1,0-1 0,-1 1 0,1 0 1,0-1-1,0 0 0,0 0 0,0 0 1,0 0-1,0 0 0,0-1 1,0 0-1,0 0 0,0 0 0,0 0 1,0-1-1,0 0 0,0 0 0,0 0 1,0 0-1,0 0 0,0-1 1,0 0-1,5-3 0,3-2 161,0 0 1,-1-1-1,0 0 0,0-1 1,0 0-1,-2-1 0,1 0 1,15-22-1,-15 16 132,-1 0 0,-1-1 0,0 0 0,-1 0 0,-1-1-1,-1 0 1,-1 0 0,0 0 0,-1 0 0,-1-1 0,-1 1 0,0-1 0,-2 1-1,-3-28 1,2 40-243,1-1 0,-1 1 0,0 0 0,-1 0-1,1 0 1,-1 0 0,-1 1 0,1-1 0,-1 1 0,0-1-1,0 1 1,0 1 0,-1-1 0,-8-6 0,12 9-64,-1 1 1,0-1 0,0 1 0,0 0 0,0 0-1,-1 0 1,1 0 0,0 0 0,0 0 0,-1 1-1,1-1 1,0 1 0,-1-1 0,1 1 0,0 0-1,-1 0 1,1 0 0,-1 0 0,1 0 0,0 1-1,-1-1 1,1 1 0,0 0 0,0 0 0,-1-1-1,1 1 1,0 1 0,0-1 0,0 0 0,0 0-1,0 1 1,0-1 0,1 1 0,-1 0 0,0-1-1,1 1 1,-1 0 0,1 0 0,0 0 0,-1 0 0,1 0-1,-1 3 1,-4 7-327,0 0 0,1 0 0,0 1-1,1 0 1,-4 21 0,6-27-338,1 0 1,0 0-1,0 0 0,1 0 0,0 0 1,0 0-1,1 0 0,-1 0 0,2 0 1,-1 0-1,1 0 0,3 9 0,11 1-6795</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42.115"/>
    </inkml:context>
    <inkml:brush xml:id="br0">
      <inkml:brushProperty name="width" value="0.025" units="cm"/>
      <inkml:brushProperty name="height" value="0.025" units="cm"/>
    </inkml:brush>
  </inkml:definitions>
  <inkml:trace contextRef="#ctx0" brushRef="#br0">7 1 20467,'0'0'8777,"-6"75"-8041,6-27-191,6 4-289,6 1-192,4-3-64,2-8-288,5-8-545,1-7-352,3-13-1185,2-13-1314,0-1-1505,1-27-3010</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42.457"/>
    </inkml:context>
    <inkml:brush xml:id="br0">
      <inkml:brushProperty name="width" value="0.025" units="cm"/>
      <inkml:brushProperty name="height" value="0.025" units="cm"/>
    </inkml:brush>
  </inkml:definitions>
  <inkml:trace contextRef="#ctx0" brushRef="#br0">159 54 17200,'0'0'2477,"-9"-2"11,6 1-2343,0 0 1,0 1 0,1-1-1,-1 1 1,0 0-1,0 0 1,0 0-1,0 0 1,1 1-1,-1-1 1,0 1-1,0 0 1,0-1-1,1 1 1,-1 0-1,1 1 1,-1-1-1,1 0 1,-3 3 0,0 0 26,0 1 0,0 0 0,1 1 1,0-1-1,0 1 0,1-1 1,-1 1-1,1 1 0,-2 6 1,-5 8-4,2 1 1,0 0-1,2 0 1,0 0-1,2 1 1,0 0-1,2 0 1,0 1-1,2-1 1,0 0-1,7 40 1,-7-60-151,1 0 1,0 0-1,0 0 0,0 0 1,0 0-1,0 0 1,1 0-1,-1 0 1,1-1-1,0 1 1,0-1-1,0 1 1,0-1-1,0 0 0,1 0 1,-1 0-1,1 0 1,-1 0-1,1 0 1,0-1-1,-1 1 1,1-1-1,0 0 1,0 0-1,0 0 0,0 0 1,0 0-1,0-1 1,0 1-1,1-1 1,2 0-1,0 0 111,1-1 0,-1 0-1,1 0 1,-1 0 0,0-1-1,1 0 1,-1 0 0,0-1-1,-1 1 1,1-1 0,0-1-1,-1 1 1,1-1 0,4-5-1,5-5-30,-1 0-1,-1-1 0,-1-1 0,0 0 0,-1-1 0,0 0 1,-2 0-1,11-25 0,-15 28-58,0-1 0,0 1 1,-1-1-1,-1 0 0,-1 0 0,0 0 1,0 0-1,-2-1 0,0 1 0,-1 0 1,-4-23-1,4 33-85,-1 0-1,0 0 1,0 0 0,-1 1 0,1-1-1,-1 1 1,0-1 0,0 1-1,0 0 1,-1 0 0,0 0 0,1 1-1,-1-1 1,-1 1 0,1 0-1,0 0 1,-1 1 0,1-1-1,-1 1 1,0 0 0,0 0 0,0 0-1,0 1 1,0 0 0,0 0-1,0 0 1,-1 1 0,1-1 0,0 1-1,-7 1 1,10-1-170,1 1 0,0-1 0,0 0 0,-1 1-1,1-1 1,0 1 0,0-1 0,0 1 0,0 0 0,-1-1 0,1 1 0,0 0-1,0 0 1,0 0 0,1 0 0,-1 0 0,0 0 0,0 0 0,0 0 0,1 0-1,-1 0 1,0 0 0,1 1 0,0-1 0,-1 0 0,1 0 0,-1 1 0,1 1-1,3 25-10105,6-16-638</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42.803"/>
    </inkml:context>
    <inkml:brush xml:id="br0">
      <inkml:brushProperty name="width" value="0.025" units="cm"/>
      <inkml:brushProperty name="height" value="0.025" units="cm"/>
    </inkml:brush>
  </inkml:definitions>
  <inkml:trace contextRef="#ctx0" brushRef="#br0">1 166 18289,'0'0'8841,"60"12"-7176,-16-12-864,13-19-321,7-8-351,9-11-258,0-5-2113,-3-7-5221</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43.222"/>
    </inkml:context>
    <inkml:brush xml:id="br0">
      <inkml:brushProperty name="width" value="0.025" units="cm"/>
      <inkml:brushProperty name="height" value="0.025" units="cm"/>
    </inkml:brush>
  </inkml:definitions>
  <inkml:trace contextRef="#ctx0" brushRef="#br0">0 51 21044,'0'0'6972,"8"-7"-5611,-5 4-1274,1 0 3,0-1-1,0 1 1,0-1-1,0 1 1,1 0 0,-1 1-1,1-1 1,-1 1-1,1 0 1,0 0-1,0 1 1,0-1 0,0 1-1,10-1 1,6 1 43,3-1 1,0 1-1,33 4 0,-53-3-191,1 1 0,-1-1 0,1 1 1,-1 0-1,1 0 0,-1 1 0,0-1 0,0 1 0,0 0 0,0 0 0,0 1 0,0-1 0,0 1 1,-1-1-1,1 1 0,-1 0 0,0 1 0,0-1 0,3 5 0,-4-5 33,-1 0-1,0 0 1,0 0-1,0 0 1,-1 0-1,1 0 1,-1 0-1,1 0 1,-1 0-1,0 0 1,0 1-1,0-1 1,-1 0-1,1 0 1,-1 0-1,0 0 1,0 0 0,0 0-1,-2 4 1,-3 6 55,-1-1 0,0 0 0,-10 12 0,8-13-36,-19 29-624,-74 114 925,75-99-4216,6 1-4587,19-42-6274</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43.768"/>
    </inkml:context>
    <inkml:brush xml:id="br0">
      <inkml:brushProperty name="width" value="0.025" units="cm"/>
      <inkml:brushProperty name="height" value="0.025" units="cm"/>
    </inkml:brush>
  </inkml:definitions>
  <inkml:trace contextRef="#ctx0" brushRef="#br0">3 111 17168,'-1'-10'1378,"-1"-33"736,2 41-1914,0 0 0,0 0 0,1 0 0,-1-1 0,0 1 0,0 0 0,1 0 0,0 1 0,-1-1 0,1 0 0,0 0 0,0 0 0,0 0 0,0 0 0,0 1 0,0-1 0,1 1 0,-1-1 0,0 1 0,1-1 1,-1 1-1,4-2 0,-2 1 12,1 0-1,0 0 1,0 0 0,0 1 0,0-1 0,1 1 0,-1 0 0,0 1 0,0-1 0,8 1 0,-6-1-87,0 1 1,0 1-1,0-1 1,0 1 0,0 0-1,-1 0 1,1 1-1,0-1 1,0 1 0,-1 1-1,1-1 1,-1 1 0,0 0-1,0 0 1,8 7-1,-8-4-60,-1 1 0,-1 0-1,1 1 1,-1-1-1,0 1 1,-1-1 0,0 1-1,0 0 1,0 0 0,-1 0-1,-1 0 1,1 0-1,-1 0 1,0 0 0,-3 13-1,-1 8 108,-2 0-1,-16 52 0,6-36-138,8-22-42,0-1 1,1 2-1,2-1 0,-5 33 1,10-55-32,0 0 1,0 0 0,0 0-1,0 0 1,0 0-1,1 0 1,-1 0 0,0 0-1,0 0 1,1 0-1,-1 0 1,1 0 0,-1 0-1,1 0 1,-1 0-1,1 0 1,-1 0 0,1 0-1,0 0 1,0 0-1,-1-1 1,1 1-1,0 0 1,0-1 0,0 1-1,0 0 1,0-1-1,0 1 1,0-1 0,0 0-1,0 1 1,0-1-1,0 0 1,0 1 0,0-1-1,0 0 1,0 0-1,0 0 1,0 0 0,0 0-1,0 0 1,1 0-1,-1-1 1,0 1 0,0 0-1,2-1 1,6-1-459,-1-1 1,1 1-1,0-1 0,11-7 1,7-4-1932,-1-1 0,-1-2 0,0 0 0,41-40 0,-9 1-5947</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44.141"/>
    </inkml:context>
    <inkml:brush xml:id="br0">
      <inkml:brushProperty name="width" value="0.025" units="cm"/>
      <inkml:brushProperty name="height" value="0.025" units="cm"/>
    </inkml:brush>
  </inkml:definitions>
  <inkml:trace contextRef="#ctx0" brushRef="#br0">197 0 13421,'-11'3'4938,"4"-1"-4512,-1 0 1,0 1 0,1 0 0,0 1 0,0-1-1,0 1 1,0 1 0,1-1 0,-1 1 0,1 0-1,0 1 1,1 0 0,-1 0 0,1 0 0,0 0-1,1 1 1,0 0 0,-6 12 0,-1 1-209,2 0 1,0 1-1,2 0 1,0 0-1,1 1 0,1 0 1,1 0-1,1 0 1,2 0-1,0 1 1,1-1-1,3 29 1,-3-48-218,1 1 1,-1-1-1,1-1 1,0 1 0,-1 0-1,1 0 1,0 0-1,1 0 1,-1 0-1,0-1 1,1 1-1,0-1 1,-1 1 0,1-1-1,0 0 1,0 1-1,1-1 1,-1 0-1,0 0 1,1-1 0,-1 1-1,1 0 1,-1-1-1,1 1 1,0-1-1,0 0 1,0 0-1,-1 0 1,1-1 0,0 1-1,0 0 1,0-1-1,0 0 1,0 0-1,0 0 1,0 0 0,0 0-1,4-1 1,0-1 97,0 0 1,1-1 0,-1 1 0,0-1-1,0-1 1,0 1 0,-1-1 0,1-1-1,-1 1 1,0-1 0,0 0 0,-1 0-1,11-12 1,-6 2 36,0-1-1,-1 0 1,-1 0 0,0-1 0,-2 0-1,0 0 1,0-1 0,4-28-1,-8 36-89,0 0 0,-1 0 0,0-1 0,-1 1 0,0 0 0,0 0 0,-1-1 0,-1 1 0,0 0 0,0 0-1,-1 0 1,0 0 0,-1 1 0,0-1 0,0 1 0,-10-15 0,11 20-156,0 1 0,0-1 0,-1 1 0,1 0 0,-1 0 0,1 1 0,-1-1 0,0 1 0,0-1 0,-1 1 0,1 1 0,0-1 0,-1 0 0,-5 0 0,8 1 23,0 1-1,0 0 1,0 0-1,0 0 0,0 0 1,0 0-1,0 1 0,0-1 1,1 0-1,-1 1 0,0 0 1,0-1-1,0 1 1,1 0-1,-1 0 0,0 0 1,1 0-1,-1 0 0,1 0 1,-1 0-1,1 1 0,-1-1 1,1 1-1,0-1 0,0 1 1,0-1-1,0 1 1,0-1-1,0 1 0,0 0 1,0 0-1,1 0 0,-1-1 1,1 1-1,-1 3 0,-6 57-6822,12-22-1389,7-15-2788</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44.467"/>
    </inkml:context>
    <inkml:brush xml:id="br0">
      <inkml:brushProperty name="width" value="0.025" units="cm"/>
      <inkml:brushProperty name="height" value="0.025" units="cm"/>
    </inkml:brush>
  </inkml:definitions>
  <inkml:trace contextRef="#ctx0" brushRef="#br0">1 110 17008,'0'0'2312,"4"-10"-145,-1 3-1817,0 1 0,1 0 0,-1 0 0,1 0 1,0 1-1,1-1 0,-1 1 0,1 0 0,0 0 0,1 0 0,-1 1 0,1 0 0,0 0 1,0 0-1,0 1 0,0 0 0,1 0 0,-1 1 0,1-1 0,0 1 0,-1 1 0,1 0 0,11-2 1,-16 3-303,1 0 1,-1 0-1,0 0 1,1 0-1,-1 0 1,1 0-1,-1 0 1,0 1-1,1-1 1,-1 1-1,0 0 1,1 0-1,-1-1 1,0 2-1,0-1 1,0 0-1,0 0 1,0 1-1,0-1 1,0 1-1,0-1 1,1 3-1,-1 1 12,0-1 0,0 0 0,-1 0 1,0 1-1,0-1 0,0 1 0,0-1 0,-1 1 0,1-1 0,-1 1 0,-1 5 0,-1 6 3,-1-1 0,0 1 0,-1-1 0,-1 0 0,0 0 0,-1 0 0,-1 0 0,0-1 0,-18 25 0,16-26-22,0 1 0,1 0 0,1 1 0,0-1 0,1 1 0,1 1 1,0-1-1,1 1 0,-2 21 0,6-36-41,0 1 0,0-1 0,0 0 0,0 0 0,1 1 0,-1-1 0,0 0 0,1 0 0,-1 1 0,1-1 0,0 0 0,-1 0 0,1 0 0,0 0 0,0 0 0,0 0 0,-1 0 0,1 0 0,0 0 0,0-1 0,0 1 0,0 0 0,1 0 0,-1-1 0,0 1 0,0-1 0,0 1 0,0-1 0,1 0 0,-1 1 0,0-1 0,1 0 0,-1 0 0,0 0 0,0 0 0,1 0 0,-1 0 0,3 0 0,4-1 0,0 1 0,1-1 0,-1-1 0,0 0 0,9-3 0,1-1-661,-1-2 1,30-16-1,-14 3-3080,46-39-1,-31 20-4602</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1:27.909"/>
    </inkml:context>
    <inkml:brush xml:id="br0">
      <inkml:brushProperty name="width" value="0.025" units="cm"/>
      <inkml:brushProperty name="height" value="0.025" units="cm"/>
    </inkml:brush>
  </inkml:definitions>
  <inkml:trace contextRef="#ctx0" brushRef="#br0">2616 341 5541,'0'0'5376,"5"-9"-5211,22-40 876,-27 48-887,0 0 0,0 1-1,0-1 1,0 0-1,0 1 1,0-1-1,0 0 1,0 0-1,0 1 1,0-1-1,-1 1 1,1-1-1,0 0 1,-1 1 0,1-1-1,0 0 1,-1 1-1,1-1 1,-1 1-1,1-1 1,-1 1-1,1-1 1,-1 1-1,1-1 1,-1 1-1,1 0 1,-1-1 0,0 1-1,1 0 1,-1-1-1,0 1 1,1 0-1,-1 0 1,0 0-1,0-1 1,-32-9 798,27 9-326,-81-35 4655,63 25-4332,-44-14 1,-210-36 376,-31-9 209,257 57-1334,-1 2-1,0 2 1,-60-3-1,-164 8-229,195 4 68,-15 5-7,1 4 0,-150 33 0,173-24-23,1 2 1,2 4-1,-135 65 0,184-77 8,1 1 0,0 1 0,0 1-1,2 0 1,0 2 0,0 0-1,2 0 1,-23 33 0,17-19-17,2 2-1,0 1 1,3 0 0,-23 61 0,32-70 22,2-1 0,0 1 0,2 0 0,1 1 0,1-1 0,1 1 0,1-1 0,1 1 0,1-1 0,2 1 0,12 46 0,-5-37-3,1 0 0,2-1 0,1 0 0,2-1 0,1-1 0,1-1 0,38 47 0,-15-29 122,54 52 0,-73-81-110,0 0 0,2-2 0,0 0 1,44 21-1,-33-22 4,1-2 0,0-2 1,1-1-1,0-2 0,1-1 1,0-2-1,48 2 0,8-7 280,176-17 1,65-4 159,-60 5-448,-136 7 18,100-11 43,-199 9-88,0-1 0,-1-2 0,0-2 0,-1-1 0,-1-2 0,0-2 0,69-47 0,-84 49 0,-2-1 0,0-1 0,-1-1 0,-1-1 0,23-32 0,-5 0 0,36-71 0,-63 104 0,-1 0 0,-1-1 0,0 0 0,-2-1 0,-1 1 0,0-1 0,-2 0 0,0-1 0,-1 1 0,-2 0 0,0-1 0,-2 1 0,0-1 0,-6-26 0,2 25 0,-1 0 0,-1 1 0,0 0 0,-2 0 0,-1 0 0,-1 1 0,-1 1 0,0 0 0,-2 1 0,0 1 0,-1 0 0,-31-27 0,-2 10-141,39 30-155,0 0-1,1 0 0,0-1 1,0 0-1,0-1 1,1 0-1,0 0 0,1-1 1,-12-17-1,14 9-6525,4-2-5254</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44.843"/>
    </inkml:context>
    <inkml:brush xml:id="br0">
      <inkml:brushProperty name="width" value="0.025" units="cm"/>
      <inkml:brushProperty name="height" value="0.025" units="cm"/>
    </inkml:brush>
  </inkml:definitions>
  <inkml:trace contextRef="#ctx0" brushRef="#br0">180 1 21524,'-10'0'2397,"5"-1"-2180,0 1 0,1 0 0,-1 0 0,0 1 0,0-1 0,1 1 0,-1 0 0,0 1 0,1-1 0,-1 1 0,1 0 0,-1 0 0,1 0 0,0 1 0,0-1 0,0 1-1,0 0 1,1 0 0,-1 0 0,1 1 0,-1-1 0,1 1 0,1 0 0,-6 7 0,-1 5-41,1 1 0,0-1-1,1 1 1,0 1 0,2-1 0,0 1 0,1 0-1,1 0 1,0 0 0,2 0 0,0 1 0,1-1-1,2 21 1,-1-35-158,0-1 1,0 1-1,0-1 0,0 1 1,0-1-1,1 0 0,0 1 1,-1-1-1,1 0 0,0 0 0,1 0 1,-1 0-1,0-1 0,1 1 1,0 0-1,-1-1 0,1 0 1,0 0-1,0 0 0,0 0 0,1 0 1,-1-1-1,0 1 0,1-1 1,-1 0-1,1 0 0,-1 0 1,1 0-1,0-1 0,-1 1 0,1-1 1,0 0-1,-1 0 0,5-1 1,2 0 7,0 0 1,-1-1 0,1 0-1,-1 0 1,1-1 0,-1 0 0,0-1-1,0 0 1,0 0 0,-1-1-1,15-10 1,-12 5-27,-1 0 0,0 0 0,0-1 0,-1 0 0,-1-1 0,0 0 0,-1 0 0,10-22 0,-13 24 0,0 0 0,0 0 0,-2 0 0,1-1 0,-1 1 0,-1-1 0,0 1 0,0-1 0,-1 1 0,0-1 0,-1 1 0,-3-15 0,4 22-107,0 0 1,-1 0-1,0 1 0,0-1 1,0 0-1,0 1 0,0-1 1,0 0-1,-1 1 0,1 0 1,-1-1-1,1 1 0,-1 0 1,0 0-1,0 0 0,0 0 1,0 0-1,-1 0 0,1 0 1,0 1-1,-1-1 0,1 1 1,-1 0-1,0 0 0,1 0 1,-1 0-1,0 0 0,0 1 1,1-1-1,-1 1 0,0-1 1,0 1-1,0 0 0,0 0 1,0 1-1,1-1 0,-5 1 1,-2 1-635,0 1 0,0 0 0,0 0 1,0 1-1,1 0 0,-1 1 0,1 0 0,0 0 0,-13 11 0,-17 19-6791</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45.716"/>
    </inkml:context>
    <inkml:brush xml:id="br0">
      <inkml:brushProperty name="width" value="0.025" units="cm"/>
      <inkml:brushProperty name="height" value="0.025" units="cm"/>
    </inkml:brush>
  </inkml:definitions>
  <inkml:trace contextRef="#ctx0" brushRef="#br0">1 156 11243,'0'0'16036,"0"11"-15358,0 10-477,1-1-1,1 1 0,7 33 1,-6-41-187,0-1 0,1 1 0,0-1-1,1 0 1,0 0 0,1 0 0,14 20 0,-18-29-13,0-1 0,-1 0-1,1 1 1,0-1 0,1 0 0,-1 0-1,0 0 1,1-1 0,-1 1 0,1 0-1,-1-1 1,1 0 0,0 1 0,-1-1 0,1 0-1,0-1 1,0 1 0,0 0 0,0-1-1,0 0 1,0 1 0,0-1 0,0 0-1,0-1 1,0 1 0,0 0 0,-1-1 0,1 0-1,0 1 1,0-1 0,0 0 0,0-1-1,-1 1 1,1 0 0,-1-1 0,1 0 0,-1 1-1,1-1 1,-1 0 0,3-3 0,6-6 49,0-1 0,0 0 1,-1-1-1,-1 0 1,0 0-1,7-15 0,9-23 95,26-76 0,-25 58 131,-26 69-270,0 0 0,0 0-1,0 0 1,0 0 0,1 0-1,-1 0 1,0 0 0,0 1 0,0-1-1,0 0 1,0 0 0,0 0-1,0 0 1,1 0 0,-1 0 0,0 0-1,0 0 1,0 0 0,0 0-1,0 0 1,0 0 0,1 0-1,-1 0 1,0 0 0,0 0 0,0 0-1,0 0 1,0 0 0,0 0-1,1 0 1,-1 0 0,0 0 0,0 0-1,0 0 1,0 0 0,0-1-1,0 1 1,0 0 0,1 0-1,-1 0 1,0 0 0,0 0 0,0 0-1,0 0 1,0 0 0,0 0-1,0-1 1,0 1 0,0 0 0,0 0-1,0 0 1,0 0 0,0 0-1,0-1 1,3 23 56,-2 36-98,-1-54 59,-1 31-5,0-26-14,0 1 0,0-1 0,1 1 0,1 0 0,0-1 0,0 1 0,1-1 0,5 18 0,-7-27-3,0 1 0,0-1 0,1 1 1,-1 0-1,0-1 0,0 1 1,1-1-1,-1 1 0,1-1 0,-1 1 1,0-1-1,1 0 0,-1 1 0,1-1 1,-1 1-1,1-1 0,-1 0 0,1 0 1,-1 1-1,1-1 0,0 0 1,-1 0-1,1 1 0,-1-1 0,1 0 1,-1 0-1,1 0 0,0 0 0,-1 0 1,2 0-1,14-13 100,8-29 188,-23 39-254,32-74 320,-23 51-283,1 0-1,1 0 0,22-32 1,-34 57-74,1 0 1,-1-1 0,1 1-1,0 0 1,0 0-1,0 0 1,0 0 0,0 0-1,0 0 1,0 0 0,0 0-1,0 0 1,0 0 0,0 0-1,0 1 1,1-1 0,-1 0-1,0 1 1,1-1-1,-1 1 1,0 0 0,2-1-1,-2 2 2,0-1-1,0 1 1,0-1-1,0 1 1,0 0-1,-1 0 1,1-1-1,0 1 1,0 0-1,-1 0 1,1 0-1,-1 0 1,1 0-1,-1 0 1,1 0 0,-1 0-1,0 0 1,1 0-1,-1 0 1,0 0-1,1 2 1,1 11 34,-1 1 0,1 28 0,-3-38-4,1 24-135,-1 20-687,6-20-2496,-2-36-6593,-3-18 42</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46.056"/>
    </inkml:context>
    <inkml:brush xml:id="br0">
      <inkml:brushProperty name="width" value="0.025" units="cm"/>
      <inkml:brushProperty name="height" value="0.025" units="cm"/>
    </inkml:brush>
  </inkml:definitions>
  <inkml:trace contextRef="#ctx0" brushRef="#br0">19 0 19763,'0'0'5637,"-18"63"-13484</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46.755"/>
    </inkml:context>
    <inkml:brush xml:id="br0">
      <inkml:brushProperty name="width" value="0.025" units="cm"/>
      <inkml:brushProperty name="height" value="0.025" units="cm"/>
    </inkml:brush>
  </inkml:definitions>
  <inkml:trace contextRef="#ctx0" brushRef="#br0">9 80 19090,'0'0'5643,"-2"13"-4127,-2 20-922,2 0 0,1-1 0,5 46-1,5 1-403,28 176 1179,-37-253-1324,0 0 0,1 0 0,-1-1 0,0 1 0,0 0-1,1 0 1,-1-1 0,1 1 0,0 0 0,-1-1 0,1 1 0,0-1 0,0 1-1,0-1 1,0 1 0,0-1 0,1 0 0,1 2 0,-2-3-4,0-1 1,-1 1-1,1-1 0,0 0 1,0 1-1,0-1 1,-1 0-1,1 0 0,0 0 1,-1 0-1,1 1 0,-1-1 1,1 0-1,-1 0 1,1 0-1,-1 0 0,0 0 1,1 0-1,-1 0 1,0 0-1,0-2 0,15-75 579,-14 76-670,5-49 67,-2-1 1,-2 1-1,-6-71 0,-7 88-294,5 30 36,3 21 44,2 12 147,2 1-1,5 31 1,-5-51 53,1 0 1,1 0-1,-1 0 0,2-1 1,-1 1-1,1-1 1,1 0-1,0 0 0,11 16 1,-15-23 3,1 0 0,-1 0 0,1-1 0,-1 1 0,1 0 0,0-1 0,0 1 0,0-1 0,-1 0 0,2 1 0,-1-1 0,0 0 0,0 0 0,0 0 0,0-1 0,1 1 0,-1 0 0,0-1 0,1 0 0,-1 1 0,0-1 0,5 0 0,-4-1 19,1 0 0,0-1-1,-1 1 1,1 0-1,-1-1 1,0 0 0,1 0-1,-1 0 1,0 0-1,0-1 1,0 1 0,4-6-1,5-7 74,0 0-1,-1-1 1,-1 0 0,11-23-1,-7 11-119,0-1 1,-3 0-1,0-1 0,-2 0 0,-1 0 0,-1-1 1,-2 0-1,-1 0 0,0-36 0,-7 44-328,-6 18-132,8 6 452,-1 1 0,1-1 0,-1 0 0,1 1 0,-1-1 0,1 1 0,0-1 0,0 1 0,0 0 0,0 0-1,0-1 1,0 1 0,0 0 0,1 0 0,-1 0 0,0 3 0,-8 35 70,1 1-1,2-1 0,2 1 1,2 1-1,2-1 1,6 52-1,-6-86-12,1 0 1,1 0-1,-1 0 0,1 0 0,1 0 0,-1 0 1,1-1-1,0 1 0,1-1 0,0 1 0,5 5 1,-7-9-21,0 0 0,1-1 0,-1 0 0,1 0 0,-1 1 0,1-2 0,0 1 0,0 0 0,0 0 0,0-1 0,0 0 0,1 0 0,-1 1 0,0-2 0,0 1 0,1 0 0,-1-1 0,1 0 0,-1 1 0,0-1 0,1-1 0,-1 1 0,1 0 0,-1-1 0,0 0 0,5-1 0,1-2 28,0 0 0,-1 0 0,1-1-1,-1 0 1,0-1 0,0 0 0,-1 0 0,1 0-1,-1-1 1,-1 0 0,1-1 0,-1 0 0,7-12-1,-6 9-14,0 0-1,-1 0 1,0-1-1,-1 0 0,0 0 1,-1-1-1,-1 1 0,0-1 1,3-23-1,-6 35-19,0 0-1,0-1 1,1 1-1,-1 0 1,0-1-1,0 1 1,0 0-1,-1-1 1,1 1-1,0-1 1,0 1-1,-1 0 1,1 0 0,-1-1-1,1 1 1,-1 0-1,0 0 1,1-1-1,-1 1 1,0 0-1,0 0 1,0 0-1,0 0 1,0 0 0,0 0-1,0 1 1,0-1-1,0 0 1,0 0-1,0 1 1,0-1-1,-1 0 1,1 1-1,0 0 1,-1-1-1,-1 0 1,0 2-1,0-1 0,1 0-1,-1 1 1,1-1 0,-1 1 0,1 0 0,-1-1-1,1 1 1,-1 1 0,1-1 0,0 0-1,-1 0 1,1 1 0,0 0 0,0-1 0,0 1-1,0 0 1,-2 3 0,-4 5 0,1 0 0,1 1 0,0-1 0,0 2 0,1-1 0,0 0 0,1 1 0,-3 14 0,5-17 0,0-1 0,1 1 0,0-1 0,0 1 0,0-1 0,1 1 0,1-1 0,0 1 0,0 0 0,0-1 0,1 0 0,5 14 0,-5-18-34,0-1 0,0 0 1,1 1-1,-1-1 0,1-1 0,0 1 1,0 0-1,0-1 0,0 1 0,0-1 1,1 0-1,-1 0 0,1 0 0,-1 0 1,1-1-1,0 1 0,-1-1 0,1 0 0,0 0 1,0-1-1,0 1 0,0-1 0,0 0 1,0 0-1,0 0 0,0 0 0,0-1 1,0 1-1,6-3 0,3 0-546,0 0 0,-1-1 0,1 0 0,-1-1 0,1-1 0,-1 0 0,17-12 0,15-17-8629</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47.392"/>
    </inkml:context>
    <inkml:brush xml:id="br0">
      <inkml:brushProperty name="width" value="0.025" units="cm"/>
      <inkml:brushProperty name="height" value="0.025" units="cm"/>
    </inkml:brush>
  </inkml:definitions>
  <inkml:trace contextRef="#ctx0" brushRef="#br0">112 260 17104,'-1'-9'2002,"1"8"-1887,-8-32 1829,8 32-1871,0 0 0,-1 0 0,1 1 0,0-1 1,-1 0-1,1 0 0,0 1 0,-1-1 0,1 0 0,-1 0 0,1 1 0,-1-1 0,1 1 0,-1-1 0,0 0 0,1 1 0,-1-1 0,0 1 0,1 0 1,-1-1-1,0 1 0,0 0 0,0-1 0,1 1 0,-1 0 0,0 0 0,0-1 0,0 1 0,1 0 0,-1 0 0,0 0 0,0 0 0,0 0 0,0 0 0,1 1 1,-1-1-1,0 0 0,0 0 0,0 0 0,1 1 0,-1-1 0,0 0 0,0 1 0,1-1 0,-1 1 0,-1 0 0,-2 3 70,0 0-1,1 0 1,-1 0 0,1 0-1,0 1 1,0-1-1,0 1 1,1 0-1,-1 0 1,1 0-1,0 0 1,-1 7 0,-17 72 561,18-72-593,-2 9 78,1 0 0,2 0 0,0 0 0,3 37 0,-2-56-183,0-1-1,0 1 0,0-1 1,0 0-1,0 1 0,0-1 0,1 1 1,-1-1-1,1 0 0,-1 1 1,1-1-1,-1 0 0,1 0 0,0 1 1,0-1-1,-1 0 0,1 0 1,0 0-1,0 0 0,0 0 1,0 0-1,0 0 0,1 0 0,-1-1 1,0 1-1,0 0 0,1 0 1,-1-1-1,0 1 0,1-1 0,-1 0 1,0 1-1,1-1 0,-1 0 1,0 0-1,1 0 0,-1 0 0,1 0 1,1 0-1,2-1 23,-1 0 0,1 0 1,-1-1-1,1 0 0,-1 0 0,0 0 0,0 0 1,0 0-1,0-1 0,0 0 0,4-4 0,10-11 175,0-2 0,-2 0-1,0-1 1,-1-1 0,-1 0 0,14-31-1,-13 20-1,-1-1-1,-1 0 1,15-71-1,-26 98-164,0-4 7,1-1 1,-1 1-1,-1-1 1,0 1-1,0-1 1,-2 0-1,1 0 1,-3-14-1,2 25-44,1 1-1,0 0 1,0-1-1,0 1 1,0 0-1,0-1 1,0 1-1,0-1 1,-1 1-1,1 0 1,0-1-1,0 1 1,0 0-1,-1-1 1,1 1-1,0 0 1,0 0-1,-1-1 1,1 1-1,0 0 1,-1 0-1,1-1 1,0 1-1,-1 0 1,1 0-1,0 0 1,-1 0-1,1 0 1,-1 0-1,1-1 1,0 1-1,-1 0 1,1 0-1,-1 0 1,0 0-1,-12 11-47,-5 20 93,8 8 78,0 0-1,3 0 1,2 1-1,1-1 1,2 1-1,1 0 0,8 62 1,-6-94-97,0-1 0,1 0 0,0 0 0,0-1 1,0 1-1,1 0 0,0-1 0,0 1 0,1-1 0,0 0 0,0 0 1,8 9-1,-10-13-161,0 0 0,1 1-1,0-1 1,0 0 0,0 0 0,0-1 0,0 1 0,0 0 0,0-1 0,0 0 0,1 0 0,-1 0 0,0 0 0,1-1 0,-1 1-1,1-1 1,-1 0 0,1 0 0,-1 0 0,0 0 0,1 0 0,-1-1 0,1 0 0,-1 0 0,0 0 0,1 0 0,-1 0 0,3-2-1,20-18-4480,-2-9-2334</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48.203"/>
    </inkml:context>
    <inkml:brush xml:id="br0">
      <inkml:brushProperty name="width" value="0.025" units="cm"/>
      <inkml:brushProperty name="height" value="0.025" units="cm"/>
    </inkml:brush>
  </inkml:definitions>
  <inkml:trace contextRef="#ctx0" brushRef="#br0">18 314 17873,'0'0'5125,"-3"10"-2830,-8 36-368,11-45-1863,-1 1 0,1-1 0,0 1-1,-1 0 1,1-1 0,0 1 0,0-1-1,0 1 1,0-1 0,1 1 0,-1-1-1,0 1 1,1-1 0,-1 1 0,0-1-1,1 1 1,0-1 0,-1 0 0,1 1-1,0-1 1,0 0 0,0 1 0,0-1-1,0 0 1,0 0 0,0 0 0,0 0-1,0 0 1,1 0 0,-1 0 0,0 0-1,1-1 1,-1 1 0,1 0 0,-1-1-1,0 1 1,1-1 0,-1 0 0,1 1-1,-1-1 1,1 0 0,0 0 0,-1 0-1,1 0 1,-1 0 0,1 0-1,-1 0 1,1-1 0,1 0 0,3 1-36,0-1 0,0 0 0,0-1 0,0 1 0,0-1 0,-1 0 0,1 0 0,-1-1 0,1 0 0,-1 0 0,5-4 0,-4 1-8,-1-1 0,0 0 0,-1 0 0,0 0 1,0-1-1,0 1 0,-1-1 0,0 0 0,-1 0 0,1 0 0,-2 0 1,1 0-1,0-14 0,-2 19-18,1-1-1,-1 1 1,0-1 0,0 1 0,0-1-1,0 1 1,-1-1 0,0 1 0,1-1-1,-1 1 1,-1 0 0,1-1 0,0 1-1,-1 0 1,1 0 0,-1 0 0,0 0-1,0 0 1,0 0 0,-1 1 0,1-1-1,-1 1 1,1-1 0,-1 1 0,0 0-1,0 0 1,0 0 0,0 1 0,0-1-1,0 1 1,-1-1 0,1 1 0,-7-1-1,7 1-12,1 1-1,-1 0 0,0 0 1,1 1-1,-1-1 0,1 0 1,-1 1-1,0 0 0,1 0 0,-1 0 1,1 0-1,0 0 0,-1 0 1,1 0-1,0 1 0,0-1 1,-1 1-1,1 0 0,1-1 1,-1 1-1,0 0 0,0 0 0,1 0 1,-1 1-1,1-1 0,-1 0 1,1 0-1,0 1 0,-1 2 1,-4 10 24,0-1 1,2 1 0,-6 25-1,9-35-5,-5 25 192,2 2 1,2-1-1,1 42 0,0-71-198,1 0 1,0 0-1,0 0 1,0 0 0,1 0-1,-1 0 1,0 0-1,1 0 1,-1 0-1,1 0 1,0 0-1,-1-1 1,1 1-1,0 0 1,0 0-1,0-1 1,0 1-1,1-1 1,-1 1-1,3 2 1,-3-4 1,1 1-1,-1-1 1,1 1-1,0-1 1,-1 1 0,1-1-1,0 0 1,-1 0 0,1 0-1,0 0 1,-1 0 0,1 0-1,0 0 1,-1 0 0,1-1-1,0 1 1,-1-1 0,4 0-1,3-3 22,1-1-1,-1 0 1,0 0-1,0 0 1,-1-1-1,14-13 1,86-108-542,-15 16-381,-92 110 896,1 0 0,-1 0 1,1 0-1,0 1 0,-1-1 0,1 0 1,0 0-1,0 1 0,-1-1 0,1 1 1,0-1-1,0 1 0,0-1 1,0 1-1,0-1 0,0 1 0,0 0 1,0-1-1,0 1 0,0 0 0,0 0 1,0 0-1,0 0 0,1 0 0,-1 0 13,-1 1 0,1 0 0,0-1 0,-1 1 0,1 0 0,0 0 0,-1 0 0,1 0 0,-1-1 0,0 1 0,1 0 0,-1 0 0,1 0 0,-1 0 0,0 0 0,0 0 0,0 0 0,0 0 0,0 2 0,-3 67 607,2-55-526,-5 36 90,4-35-147,-1 1 1,2 0-1,0-1 0,1 1 1,1-1-1,0 1 0,7 30 0,-8-46-28,1 1 0,-1 0 0,1-1-1,-1 1 1,1-1 0,0 1-1,0-1 1,0 1 0,0-1-1,0 0 1,0 1 0,0-1-1,0 0 1,0 0 0,0 1-1,1-1 1,-1 0 0,0 0-1,1-1 1,-1 1 0,1 0 0,0 0-1,-1-1 1,1 1 0,1 0-1,0-1 16,0-1-1,-1 1 0,1 0 1,-1-1-1,1 0 0,-1 1 1,0-1-1,1 0 0,-1 0 1,0-1-1,0 1 0,1 0 1,-1-1-1,3-2 0,4-5 54,0 0-1,0 0 0,-1-1 0,0 0 1,8-15-1,-6 8-74,-1 0 0,-1 0 0,-1-1 0,-1 0 0,0 0 0,-1-1 0,-1 0 0,-1 1 0,-1-1 0,0 0 0,-1 0 0,-4-36 0,3 52 0,-1 1 0,1-1 0,-1 1 0,0-1 0,0 1 0,0 0 0,0-1 0,0 1 0,-1 0 0,1 0 0,-1 0 0,1 0 0,-1 0 0,0 0 0,1 0 0,-1 1 0,0-1 0,0 1 0,-1-1 0,1 1 0,0 0 0,0-1 0,-1 1 0,-2 0 0,3 0 0,1 1 0,-1 0 0,1 0 0,-1 0 0,0 0 0,1 0 0,-1 0 0,0 0 0,1 1 0,-1-1 0,0 1 0,1-1 0,-1 1 0,1 0 0,-1-1 0,1 1 0,0 0 0,-1 0 0,1 0 0,0 0 0,-1 0 0,1 0 0,0 1 0,0-1 0,0 0 0,0 1 0,0-1 0,0 0 0,1 1 0,-1-1 0,0 1 0,1-1 0,-1 1 0,1 0 0,-1-1 0,1 4 0,-2 1 0,1 1 0,0-1 0,0 1 0,0 0 0,1 0 0,0-1 0,0 1 0,1 0 0,0-1 0,0 1 0,1 0 0,-1-1 0,2 1 0,3 8 0,-5-13 0,1 1 0,0-1 0,-1 0 0,1 1 0,0-1 0,1 0 0,-1 0 0,0 0 0,1-1 0,-1 1 0,1 0 0,-1-1 0,1 0 0,0 1 0,-1-1 0,1 0 0,0-1 0,0 1 0,0 0 0,0-1 0,0 1 0,0-1 0,0 0 0,0 0 0,0 0 0,-1-1 0,1 1 0,0-1 0,0 1 0,0-1 0,0 0 0,0 0 0,-1 0 0,6-4 0,4-1 0,0-1 0,0 0 0,-1-1 0,0 0 0,-1-1 0,0 0 0,0 0 0,11-15 0,-2 1 0,-1-1 0,25-46 0,-19 18 0,-23 49 0,0 1 0,0-1 0,0 0 0,0 1 0,-1-1 0,1 0 0,-1 0 0,0 1 0,0-1 0,0 0 0,0 0 0,0 0 0,0 1 0,-1-1 0,1 0 0,-1 0 0,-2-4 0,3 6 0,-1 1 0,0-1 0,0 0 0,0 1 0,0-1 0,1 0 0,-1 1 0,0-1 0,0 1 0,0-1 0,0 1 0,0 0 0,0-1 0,0 1 0,0 0 0,-1 0 0,1 0 0,0 0 0,0 0 0,0 0 0,0 0 0,0 0 0,0 0 0,0 0 0,0 0 0,0 1 0,0-1 0,0 1 0,0-1 0,0 0 0,0 1 0,0 0 0,0-1 0,0 1 0,0 0 0,-1 0 0,-2 2 0,1 0 0,-1 0 0,0 1 0,1-1 0,0 1 0,0 0 0,-3 4 0,-1 6 0,1 0 0,0 0 0,1 0 0,1 1 0,0-1 0,1 1 0,1 0 0,0 0 0,1 1 0,0-1 0,1 0 0,1 0 0,5 23 0,-5-34-27,0-1 0,0 1 0,1-1 0,-1 1 0,1-1 0,0 0 1,0 0-1,0 0 0,0 0 0,1 0 0,-1 0 0,1 0 0,0-1 0,0 1 0,0-1 0,0 0 0,0 0 0,0 0 1,1-1-1,-1 1 0,1-1 0,-1 1 0,1-1 0,-1 0 0,1-1 0,0 1 0,-1 0 0,1-1 0,0 0 0,0 0 0,-1 0 1,1-1-1,0 1 0,5-2 0,1 0-380,-1 0 1,1 0 0,-1-1-1,0 0 1,1-1 0,-2 0-1,1 0 1,0-1 0,-1 0-1,0-1 1,0 1 0,9-10-1,11-20-10728</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48.938"/>
    </inkml:context>
    <inkml:brush xml:id="br0">
      <inkml:brushProperty name="width" value="0.025" units="cm"/>
      <inkml:brushProperty name="height" value="0.025" units="cm"/>
    </inkml:brush>
  </inkml:definitions>
  <inkml:trace contextRef="#ctx0" brushRef="#br0">42 97 7751,'1'-29'6383,"-3"-37"4205,2 66-10495,0 0 0,0 0-1,0 1 1,0-1 0,0 0 0,-1 0 0,1 0 0,0 1-1,0-1 1,0 0 0,-1 0 0,1 0 0,0 0-1,0 1 1,0-1 0,-1 0 0,1 0 0,0 0 0,0 0-1,-1 0 1,1 0 0,0 0 0,0 0 0,0 0-1,-1 0 1,1 0 0,0 0 0,0 0 0,-1 0-1,1 0 1,0 0 0,0 0 0,-1 0 0,1 0 0,0 0-1,0 0 1,-1 0 0,1 0 0,0 0 0,0-1-1,-1 1 1,1 0 0,0 0 0,0 0 0,0 0-1,0 0 1,-1-1 0,1 1 0,0 0 0,0 0 0,0-1-1,0 1 1,0 0 0,0 0 0,-1 0 0,1-1-1,0 1 1,-9 21 327,0 32 84,2 0 0,3-1 0,3 92 0,2-102-443,-1-29-77,0 0 1,2 0 0,-1-1-1,2 1 1,0-1 0,0 1-1,7 16 1,-9-27-150,1 1 0,-1 0 0,0-1 0,1 1 0,-1-1 0,1 1 0,0-1-1,0 0 1,0 1 0,0-1 0,0 0 0,0-1 0,1 1 0,-1 0 0,1-1 0,-1 1 0,1-1 0,0 0-1,-1 0 1,1 0 0,0 0 0,0 0 0,0 0 0,0-1 0,0 0 0,0 1 0,0-1 0,0 0 0,-1-1-1,1 1 1,0 0 0,0-1 0,0 1 0,0-1 0,0 0 0,0 0 0,-1 0 0,4-2 0,2-2-501,0 0 1,0 0 0,0-1-1,-1 0 1,0 0 0,0-1-1,-1 0 1,1 0 0,-1 0-1,-1-1 1,0 0 0,0 0-1,0 0 1,5-17 0,-1 5 326,-2 0 0,-1 0 1,0-1-1,-1 0 1,2-33-1,-6 48 470,-1-56 1338,0 61-1366,1 0 1,-1 0 0,0 0 0,0 0-1,0 0 1,0 0 0,-1-1-1,1 1 1,0 0 0,0 0 0,-1 0-1,1 0 1,0 0 0,-1 0-1,1 0 1,-1 0 0,0 0 0,1 0-1,-1 0 1,0 1 0,1-1-1,-1 0 1,0 0 0,0 0 0,0 1-1,0-1 1,0 1 0,0-1-1,0 1 1,0-1 0,0 1 0,0-1-1,0 1 1,0 0 0,0-1-1,0 1 1,0 0 0,0 0 0,0 0-1,-1 0 1,1 0 0,-2 0-1,1 1 62,0 0 0,0 1 0,0-1 0,0 0 0,0 0 0,1 1 0,-1-1 0,0 1-1,1 0 1,-1-1 0,1 1 0,0 0 0,-1 0 0,1 0 0,0 0 0,0 0 0,0 0 0,0 0-1,0 4 1,-11 47 964,11-45-906,-3 14 280,2-1 1,0 0-1,1 1 0,1-1 1,5 34-1,-4-48-308,1-1 0,-1 0 0,1 0 0,1 1 0,-1-1 1,1 0-1,0-1 0,0 1 0,8 10 0,-8-13-102,0 0 0,0 0-1,0-1 1,0 1 0,1-1 0,-1 0-1,1 1 1,0-2 0,-1 1 0,1 0 0,0-1-1,0 0 1,0 1 0,0-2 0,0 1-1,0 0 1,5-1 0,-5 0-70,0 0 0,1 0 0,-1 0-1,0-1 1,0 0 0,0 0 0,1 0 0,-1 0-1,0-1 1,-1 1 0,1-1 0,0 0 0,0 0 0,-1 0-1,1-1 1,5-4 0,-4 1 28,1 0 0,-1-1 0,0 0 0,0 1 0,0-1-1,-1-1 1,0 1 0,3-10 0,-2 3 3,0 0 1,-1-1-1,-1 1 0,0-1 0,-1 1 0,-1-1 0,0 0 1,-1 0-1,-2-21 0,1 33-54,0-1 1,0 0-1,0 1 1,-1-1-1,0 1 0,1-1 1,-1 1-1,-1 0 0,1-1 1,0 1-1,-1 0 1,1 1-1,-1-1 0,0 0 1,0 1-1,0 0 0,0-1 1,-1 1-1,1 0 1,-4-1-1,5 2-1,0 0 0,0 1 0,0-1 0,0 0 0,0 1 0,0-1-1,0 1 1,0 0 0,0 0 0,-1 0 0,1 0 0,0 0 0,0 0 0,0 1 0,0-1 0,0 1 0,0-1 0,0 1-1,0 0 1,0-1 0,0 1 0,0 0 0,1 1 0,-1-1 0,0 0 0,1 0 0,-1 1 0,0-1 0,1 1 0,0-1-1,-1 1 1,1 0 0,0-1 0,0 1 0,0 0 0,-2 4 0,0 1-197,1 1 0,-1-1 0,1 1 0,0 0 0,1 0 0,0 0 0,0 0 0,1 0 0,0 8 0,0-13-143,1 1-1,-1-1 1,1 0-1,0 0 0,0 0 1,0 0-1,0 0 1,1 0-1,-1 0 0,4 5 1,-4-6-122,1 0 1,0-1 0,-1 1-1,1-1 1,0 1 0,0-1-1,0 0 1,0 0 0,0 0-1,0 0 1,0 0 0,0 0-1,0 0 1,0-1 0,1 1-1,3-1 1,23 1-6504</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49.372"/>
    </inkml:context>
    <inkml:brush xml:id="br0">
      <inkml:brushProperty name="width" value="0.025" units="cm"/>
      <inkml:brushProperty name="height" value="0.025" units="cm"/>
    </inkml:brush>
  </inkml:definitions>
  <inkml:trace contextRef="#ctx0" brushRef="#br0">34 60 12812,'0'0'8195,"-5"11"-6738,-2 10-1040,2 0-1,0 1 1,1-1 0,0 1-1,1 27 1,3 127 2126,0-152-2114,1 1-491,1 0 0,1 0-1,1-1 1,1 1 0,1-1 0,1 0 0,1 0 0,1-1 0,1 0 0,25 39-1,-42-77 197,1 0-1,0-1 1,2 0-1,-1-1 1,-1-20-1,4 24-85,-10-76 20,4 0 0,4-119 1,4 176-82,0 17 18,0-1-1,1 1 1,0-1-1,2 1 0,0 0 1,7-23-1,-9 35-4,0 0 0,1 0 0,0 0 0,-1 0 0,1 0-1,0 0 1,0 0 0,0 1 0,1-1 0,-1 1 0,1-1 0,-1 1 0,1 0 0,0 0-1,0 0 1,0 0 0,0 1 0,0-1 0,0 1 0,1 0 0,-1 0 0,0 0 0,1 0-1,-1 1 1,1-1 0,-1 1 0,0 0 0,1 0 0,-1 0 0,1 0 0,-1 1 0,1-1-1,-1 1 1,0 0 0,5 1 0,-2 0-5,0 0-1,0 1 1,-1-1 0,1 1-1,-1 0 1,1 0 0,-1 1-1,0 0 1,0 0 0,-1 0-1,1 0 1,-1 1 0,0-1-1,0 1 1,0 0 0,3 8-1,-5-10 43,0 1-1,0 0 0,0 0 0,-1 1 1,1-1-1,-1 0 0,0 0 1,-1 1-1,1-1 0,-1 0 1,1 1-1,-2-1 0,1 1 1,0-1-1,-1 0 0,0 1 0,0-1 1,0 0-1,0 0 0,-1 1 1,1-1-1,-1 0 0,0-1 1,-3 5-1,-3 3 141,0-1 0,-1 0 0,0 0-1,-1-1 1,0 0 0,-1-1 0,1 0 0,-1-1 0,-1 0 0,1-1 0,-1 0-1,-1-1 1,1 0 0,-25 6 0,35-11-246,0 1-1,1-1 1,-1 0-1,0 0 1,1 1-1,-1-1 1,0 0-1,0-1 1,1 1-1,-1 0 1,0 0-1,1-1 1,-1 1-1,1-1 1,-1 1-1,0-1 1,1 0-1,-1 0 1,1 0-1,0 1 1,-1-1 0,1-1-1,0 1 1,-1 0-1,1 0 1,0 0-1,0-1 1,0 1-1,0 0 1,0-1-1,0 1 1,1-1-1,-1 1 1,0-1-1,1 0 1,-1 1-1,1-1 1,0 0-1,-1 1 1,1-1-1,0 0 1,0-2-1,0-5-893,1 1-1,0 0 0,0 0 0,1-1 0,0 1 1,0 0-1,6-12 0,11-23-5522</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49.728"/>
    </inkml:context>
    <inkml:brush xml:id="br0">
      <inkml:brushProperty name="width" value="0.025" units="cm"/>
      <inkml:brushProperty name="height" value="0.025" units="cm"/>
    </inkml:brush>
  </inkml:definitions>
  <inkml:trace contextRef="#ctx0" brushRef="#br0">29 167 22005,'-5'9'2738,"2"-4"-2453,0 1 420,-1 0 0,1 1 0,0 0 0,1 0 0,-3 10 0,4-16-621,1 0 1,0-1-1,0 1 0,0 0 0,0 0 0,0 0 0,0 0 0,0 0 0,0 0 0,0-1 0,1 1 0,-1 0 0,0 0 0,1 0 0,-1 0 0,0-1 0,1 1 0,-1 0 0,1 0 0,-1-1 0,1 1 0,-1 0 0,2 0 0,-1 0-55,1 0 1,0-1-1,-1 1 1,1-1-1,0 1 1,-1-1-1,1 0 1,0 0-1,0 0 1,-1 0-1,1 0 1,0 0 0,0 0-1,-1-1 1,1 1-1,0 0 1,1-2-1,4 0-11,-1 0-1,0-1 1,1 0-1,-1 0 1,-1-1 0,1 0-1,0 0 1,-1 0-1,0 0 1,0-1 0,0 0-1,-1 0 1,1 0-1,-1-1 1,-1 0 0,1 1-1,-1-1 1,4-10-1,-1 2 54,0 1 0,-2-1 0,0 0 0,0 0 0,-2 0 0,1-1 0,-1-23 0,-1 37-69,-1 1-1,0-1 1,0 0-1,0 1 1,0-1-1,1 0 1,-1 0-1,0 1 1,0-1-1,0 0 1,0 1-1,0-1 0,-1 0 1,1 0-1,0 1 1,0-1-1,0 0 1,-1 1-1,1-1 1,0 0-1,-1 1 1,1-1-1,0 1 1,-1-1-1,1 1 1,-1-1-1,1 1 1,-1-1-1,1 1 1,-1-1-1,0 1 1,1-1-1,-1 1 1,1 0-1,-1-1 1,0 1-1,1 0 0,-1 0 1,0-1-1,1 1 1,-1 0-1,0 0 1,-1 0-1,0 1-2,0 0 0,0 0-1,1 0 1,-1 0-1,0 0 1,1 0 0,-1 0-1,0 1 1,1-1-1,0 1 1,-1-1 0,1 1-1,0 0 1,0 0-1,-2 2 1,-9 22-10,1 1 1,1 0-1,2 1 0,0-1 1,2 2-1,1-1 0,1 1 1,2-1-1,1 34 0,1-57 12,0 0 0,0-1 0,0 1 0,0 0-1,1-1 1,0 1 0,0-1 0,1 1 0,-1-1 0,1 1-1,0-1 1,3 6 0,-3-8-56,0 1 0,0-2 1,1 1-1,-1 0 0,0 0 0,1-1 0,-1 1 0,1-1 0,-1 0 1,1 0-1,0 0 0,0 0 0,-1 0 0,1-1 0,0 1 1,0-1-1,0 0 0,0 0 0,0 0 0,-1 0 0,6-1 0,0 0-337,-1 0 0,1-1-1,0 0 1,-1 0 0,1-1-1,-1 0 1,0-1 0,0 1-1,0-1 1,0-1 0,-1 1-1,9-8 1,4-6-2869,0 0 0,23-32 0,3-10-7154</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50.056"/>
    </inkml:context>
    <inkml:brush xml:id="br0">
      <inkml:brushProperty name="width" value="0.025" units="cm"/>
      <inkml:brushProperty name="height" value="0.025" units="cm"/>
    </inkml:brush>
  </inkml:definitions>
  <inkml:trace contextRef="#ctx0" brushRef="#br0">44 0 11211,'0'0'3363,"-33"52"-2498,26-31 704,6-3-1217,-2-4-320,3-4 0,0-5-448,0-1-865,1-3-225,6-1 546,3 0-290,-2 0-1440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1:43.791"/>
    </inkml:context>
    <inkml:brush xml:id="br0">
      <inkml:brushProperty name="width" value="0.025" units="cm"/>
      <inkml:brushProperty name="height" value="0.025" units="cm"/>
    </inkml:brush>
  </inkml:definitions>
  <inkml:trace contextRef="#ctx0" brushRef="#br0">27 22 2883,'0'0'1740,"9"-1"-3357,-3 0 1827,47-4-540,-36 2 3206,-25 2 4671,-30 0-1183,33 0-3675,26 0-1946,352 4 1345,-101 2-1886,-348-17 1986,-451 8-1040,515 5-1133,2-2 14,1 1 0,-1 1 1,1 0-1,-1 0 0,1 1 0,-1 0 0,1 1 1,-16 7-1,24-10-28,1 0 0,0 0 0,0 0 0,-1 0 0,1 0-1,0 1 1,0-1 0,0 0 0,-1 0 0,1 0 0,0 1 0,0-1 0,0 0 0,0 0 0,-1 1 0,1-1 0,0 0 0,0 0 0,0 1 0,0-1 0,0 0 0,0 1 0,0-1 0,0 0 0,0 0-1,0 1 1,0-1 0,0 0 0,0 1 0,0-1 0,0 0 0,0 0 0,0 1 0,0-1 0,0 0 0,0 0 0,1 1 0,-1-1 0,0 0 0,0 0 0,0 1 0,0-1 0,1 0 0,-1 0-1,0 1 1,0-1 0,0 0 0,1 0 0,-1 0 0,0 0 0,0 1 0,1-1 0,-1 0 0,0 0 0,0 0 0,1 0 0,-1 0 0,0 0 0,1 0 0,-1 0 0,0 0 0,0 0 0,1 0 0,-1 0-1,0 0 1,1 0 0,-1 0 0,0 0 0,1 0 0,25 4 67,-24-4-63,376 9 148,-248-10-205,56-9-12,-300 11 600,-43 3-122,58 5-312,-3 1 288,-136 29-1,216-30 200,16-6-2708,14-7-7898,12-9-3174</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50.400"/>
    </inkml:context>
    <inkml:brush xml:id="br0">
      <inkml:brushProperty name="width" value="0.025" units="cm"/>
      <inkml:brushProperty name="height" value="0.025" units="cm"/>
    </inkml:brush>
  </inkml:definitions>
  <inkml:trace contextRef="#ctx0" brushRef="#br0">204 342 2723,'0'0'23398,"-11"-3"-22491,-39-9-127,46 12-647,1 0 0,-1 0 0,0 0-1,0 0 1,1 1 0,-1 0 0,0 0 0,1 0 0,-1 0 0,0 0 0,1 1 0,0 0 0,-1-1 0,1 1 0,0 0 0,0 1 0,0-1 0,0 1 0,0-1 0,1 1 0,-4 4 0,-3 4 284,1 0 1,0 0 0,-11 25 0,14-26-356,1 0 0,0 1 0,1 0 0,-3 15 0,7 11-18,0-36-43,-1 0-1,1 0 0,-1 0 1,1 0-1,-1 0 1,1 0-1,-1 0 0,1 0 1,0 0-1,0 0 0,-1 0 1,1 0-1,0 0 0,0-1 1,0 1-1,0 0 0,0-1 1,0 1-1,0-1 1,0 1-1,0-1 0,0 1 1,2 0-1,2 0 0,0-1 0,0 1 0,0-1 0,0 0 0,0 0 0,0-1 0,0 1 0,0-1 0,0 0 0,0 0 0,0-1 0,0 0 0,-1 1 0,6-4 0,-1 0 0,0-1 0,0 0 0,-1-1 0,1 0 0,-1 0 0,8-10 0,5-9 0,-2 0 0,0-1 0,20-42 0,-25 43 0,-1 0 0,-2-1 0,0-1 0,-2 0 0,-1 0 0,-1-1 0,-2 0 0,-1 0 0,1-41 0,-10 50 0,5 20 0,-1 0 0,1 0 0,-1 0 0,1 0 0,-1-1 0,1 1 0,0 0 0,-1 0 0,1 0 0,-1 0 0,1 0 0,-1 0 0,1 0 0,0 1 0,-1-1 0,1 0 0,-1 0 0,1 0 0,0 0 0,-1 1 0,1-1 0,-1 0 0,1 0 0,0 0 0,-1 1 0,1-1 0,0 0 0,-1 1 0,-2 2 0,1-1 0,-1 1 0,1 0 0,-1 1 0,1-1 0,0 0 0,1 0 0,-3 6 0,-7 23 3,2 1-1,1 1 1,2 0 0,-3 40-1,7-53-9,2 0 0,0 0-1,1-1 1,1 1-1,1 0 1,1-1-1,1 1 1,8 22 0,19 17-4144,-30-56 3235,11 18-7449</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50.929"/>
    </inkml:context>
    <inkml:brush xml:id="br0">
      <inkml:brushProperty name="width" value="0.025" units="cm"/>
      <inkml:brushProperty name="height" value="0.025" units="cm"/>
    </inkml:brush>
  </inkml:definitions>
  <inkml:trace contextRef="#ctx0" brushRef="#br0">318 114 8904,'5'-10'8916,"-3"7"-8333,2-4 55,0 0-1,0 0 1,-1 0-1,0 0 1,2-9-1,-4 15-522,-1-1 0,0 1 0,1-1-1,-1 1 1,0-1 0,0 1 0,1-1 0,-1 1-1,0-1 1,-1 1 0,1-1 0,0 1 0,0-1-1,-1 1 1,1-1 0,-1 1 0,1-1 0,-1 1-1,0-1 1,1 1 0,-1 0 0,0-1 0,0 1-1,0 0 1,0 0 0,0 0 0,0 0 0,0 0-1,0 0 1,-1 0 0,1 0 0,0 0-1,-1 1 1,1-1 0,0 0 0,-1 1 0,1-1-1,-1 1 1,-2-1 0,-3 0-37,-1 1 1,0-1-1,1 1 0,-1 1 0,0-1 0,0 1 1,1 1-1,-1-1 0,1 1 0,-1 1 1,1-1-1,0 1 0,0 1 0,0-1 1,0 1-1,1 0 0,0 1 0,-1-1 0,1 1 1,1 1-1,-11 11 0,0 1 95,0 1 0,1 1 1,1 1-1,1 0 0,-17 38 0,18-34-35,2 1 1,-10 39-1,18-54-131,-1 1 0,2-1-1,-1 1 1,2-1 0,-1 1-1,2-1 1,-1 1-1,5 17 1,-5-26-115,2 0 1,-1 0-1,0 0 1,0 0-1,1 0 0,0 0 1,-1-1-1,1 1 1,0 0-1,1-1 0,-1 0 1,0 1-1,1-1 0,-1 0 1,1 0-1,-1-1 1,1 1-1,0 0 0,0-1 1,0 0-1,0 1 0,0-1 1,0 0-1,0-1 1,0 1-1,1-1 0,-1 1 1,0-1-1,0 0 1,1 0-1,-1 0 0,0-1 1,0 1-1,4-2 0,4 1-735,0-2-1,0 1 0,0-2 1,-1 1-1,0-1 0,0-1 0,0 0 1,17-11-1,24-27-4975</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51.970"/>
    </inkml:context>
    <inkml:brush xml:id="br0">
      <inkml:brushProperty name="width" value="0.025" units="cm"/>
      <inkml:brushProperty name="height" value="0.025" units="cm"/>
    </inkml:brush>
  </inkml:definitions>
  <inkml:trace contextRef="#ctx0" brushRef="#br0">111 113 10154,'0'0'3747,"-4"9"-2695,0 2-799,0 1 1,1 0-1,1 0 0,0 1 1,-1 16-1,1 17 5039,3-86-5143,5 14 1152,10 21-330,3 4-3633,-18 0 2634,0 1-1,0-1 1,-1 1 0,1-1-1,0 1 1,0-1-1,-1 1 1,1-1-1,0 1 1,0-1-1,-1 0 1,1 0-1,-1 1 1,1-1-1,-1 0 1,1 0-1,-1 0 1,1 1 0,-1-1-1,0 0 1,1 0-1,-1-1 1,0 1 87,0 1 0,0-1 0,0 1 0,0 0 0,0-1 1,0 1-1,0-1 0,0 1 0,0 0 0,0-1 0,0 1 0,0-1 1,0 1-1,0 0 0,-1-1 0,1 1 0,0 0 0,0-1 0,0 1 1,-1 0-1,1-1 0,0 1 0,-1 0 0,1-1 0,0 1 0,0 0 1,-1 0-1,1 0 0,0-1 0,-1 1 0,1 0 0,-1 0 0,1 0 0,0 0 1,-1-1-1,1 1 0,-1 0 0,1 0 0,0 0 0,-1 0 0,1 0 1,-1 0-1,1 0 0,0 0 0,-1 0 0,1 0 0,0 1 0,-1-1 1,1 0-1,-1 0 0,1 0 0,0 0 0,-1 1 0,1-1 0,0 0 1,-1 0-1,1 0 0,-1 1 0,-6 2 292,0 1 0,0 0-1,0 0 1,0 1 0,1-1-1,0 2 1,0-1 0,0 0 0,1 1-1,-1 0 1,1 1 0,1-1 0,-1 1-1,1 0 1,1 0 0,-6 13-1,4-7-171,0-1 0,1 1 0,1 0 0,0 0 0,0 0 0,2 0 0,-1 0 0,2 1-1,1 16 1,-1-28-177,0-1 0,0 1 0,0-1-1,0 1 1,1 0 0,-1-1 0,1 1 0,-1-1-1,1 1 1,0 0 0,0-1 0,-1 0-1,1 1 1,0-1 0,0 0 0,0 1-1,0-1 1,1 0 0,-1 0 0,0 0 0,1 0-1,-1 0 1,0 0 0,3 1 0,-1-1 0,0-1 1,0 1-1,0-1 1,0 1-1,-1-1 1,1 0-1,0 0 1,0-1-1,0 1 1,0-1-1,0 1 1,5-3-1,2 0 8,0-2-1,0 1 1,0-1 0,-1-1-1,0 0 1,13-10 0,-11 6-7,-1 0 0,0 0 0,0-1 0,-1-1 1,-1 0-1,0 0 0,0 0 0,-1-1 0,-1 0 1,0-1-1,-1 1 0,-1-1 0,0 0 0,0-1 1,-2 1-1,1 0 0,-2-1 0,0 1 0,-2-27 1,1 41-5,0-1 1,0 0 0,0 1 0,0-1 0,0 1-1,0-1 1,0 0 0,0 1 0,0-1 0,0 1-1,0-1 1,0 0 0,-1 1 0,1-1 0,0 1 0,0-1-1,-1 1 1,1-1 0,0 1 0,-1-1 0,1 1-1,0-1 1,-1 1 0,1-1 0,-1 1 0,1 0-1,-1-1 1,1 1 0,-1 0 0,1-1 0,-1 1 0,1 0-1,-1 0 1,1 0 0,-1-1 0,0 1 0,1 0-1,-1 0 1,1 0 0,-1 0 0,0 0 0,1 0-1,-1 0 1,1 0 0,-1 0 0,0 0 0,1 0-1,-1 1 1,-1 0-6,0 0-1,0 0 1,1 0-1,-1 0 0,1 0 1,-1 1-1,1-1 1,0 0-1,-1 1 0,1 0 1,0-1-1,0 1 1,-2 3-1,-3 12-4,0 1-1,2 0 1,0 0 0,0 0-1,2 0 1,0 1 0,2 27-1,0-45 13,-1 1 0,1-1-1,0 1 1,0-1-1,0 1 1,0-1-1,0 1 1,0-1 0,0 1-1,1-1 1,-1 1-1,0-1 1,1 1-1,-1-1 1,1 1 0,0-1-1,-1 0 1,1 1-1,0-1 1,0 0-1,0 0 1,0 0 0,0 1-1,0-1 1,0 0-1,1 0 1,-1-1-1,0 1 1,0 0 0,1 0-1,-1 0 1,0-1-1,1 1 1,-1-1-1,1 1 1,-1-1-1,1 0 1,-1 0 0,1 1-1,-1-1 1,1 0-1,-1 0 1,1 0-1,0-1 1,-1 1 0,1 0-1,-1 0 1,3-2-1,2 0 27,1 0 1,-1-1-1,1 0 0,-1 0 0,0 0 0,0-1 0,0 0 0,-1 0 0,8-8 0,4-7-46,-1-1 0,-1-1 0,0 0-1,-2-1 1,-1 0 0,0-1 0,-2 0 0,-1-1-1,8-30 1,-19 67-83,1 1 0,0 0 0,1-1-1,2 21 1,0 7 133,-2-28 1,0 4 107,0 1 0,1-1 0,5 31 1,-5-45-118,0 0 1,0 0 0,0 0 0,0 0 0,0 0-1,1-1 1,-1 1 0,1-1 0,-1 1 0,1-1 0,0 1-1,4 2 1,-5-4-17,1 0-1,-1 0 0,1 0 1,-1-1-1,1 1 0,0 0 1,-1-1-1,1 1 0,0-1 1,0 0-1,-1 0 1,1 0-1,0 1 0,0-2 1,-1 1-1,1 0 0,0 0 1,0 0-1,-1-1 1,1 1-1,0-1 0,0 0 1,1 0-1,3-2-5,-1-1 0,1 1 0,-1-1 0,1 0 0,-1 0 0,0-1 0,-1 1 0,1-1 0,-1 0 0,4-6 0,39-63 0,-36 54 0,5-10 0,-13 22 0,1 0 0,0 0 0,1 1 0,0-1 0,6-6 0,-7 41 0,-4-24 0,-1 12 0,2-1 0,-1 1 0,2-1 0,0 1 0,5 17 0,-6-29 0,0-1 0,0 0 0,0 0 0,0 0 0,0 0 0,0 0 0,1 0 0,-1 0 0,1 0 0,-1 0 0,1 0 0,-1-1 0,1 1 0,0-1 0,0 1 0,4 1 0,-3-2 0,-1 0 0,1-1 0,0 1 0,0-1 0,-1 0 0,1 0 0,0 0 0,0 0 0,-1-1 0,1 1 0,0-1 0,-1 1 0,1-1 0,0 0 0,-1 0 0,1 0 0,-1 0 0,4-3 0,14-7-1092,0-1 0,0-1 0,23-21 0,-25 18-868,-1-1 1,0 0-1,-2-1 0,0-1 0,-1 0 0,12-22 1,-5-4-10608</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52.793"/>
    </inkml:context>
    <inkml:brush xml:id="br0">
      <inkml:brushProperty name="width" value="0.025" units="cm"/>
      <inkml:brushProperty name="height" value="0.025" units="cm"/>
    </inkml:brush>
  </inkml:definitions>
  <inkml:trace contextRef="#ctx0" brushRef="#br0">56 0 18706,'-15'7'5730,"6"11"-3292,1 29-1644,6-30 200,-8 54 159,3 1 0,3 93 0,4-163-1149,0 0 0,0 0 0,-1 0 1,1-1-1,0 1 0,1 0 0,-1 0 0,0-1 0,0 1 0,1 0 0,-1 0 0,1-1 1,0 1-1,-1 0 0,1-1 0,0 1 0,0-1 0,0 1 0,0-1 0,0 1 0,0-1 1,1 0-1,-1 0 0,0 1 0,1-1 0,-1 0 0,1 0 0,-1 0 0,1 0 1,0-1-1,-1 1 0,1 0 0,2 0 0,0-1-28,0 0 1,0-1-1,0 1 1,0-1-1,0 0 1,-1 0-1,1 0 0,0-1 1,-1 1-1,1-1 1,-1 0-1,1 0 1,-1 0-1,4-4 1,0 1-100,1-1-4,1 0 0,-1 0 1,1 1-1,18-8 0,-25 12 124,-1 1 0,1-1 0,-1 1 0,0-1 1,1 1-1,-1 0 0,1-1 0,-1 1 0,1 0 0,0 0 1,-1 0-1,1 0 0,-1 1 0,1-1 0,-1 0 0,0 1 1,1-1-1,-1 0 0,1 1 0,-1 0 0,0-1 1,1 1-1,-1 0 0,0 0 0,0 0 0,1 0 0,-1 0 1,0 0-1,0 0 0,0 0 0,0 0 0,0 1 0,-1-1 1,1 0-1,0 0 0,0 1 0,-1-1 0,1 1 0,-1-1 1,1 1-1,-1 1 0,15 63 483,-15-66-476,0-1-1,0 1 1,0 0-1,0 0 0,1-1 1,-1 1-1,0 0 0,0 0 1,0-1-1,0 1 0,0 0 1,0 0-1,0 0 0,1-1 1,-1 1-1,0 0 0,0 0 1,0 0-1,1 0 0,-1-1 1,0 1-1,0 0 0,0 0 1,1 0-1,-1 0 0,0 0 1,0 0-1,1 0 0,-1-1 1,0 1-1,0 0 0,1 0 1,-1 0-1,0 0 1,0 0-1,1 0 0,-1 0 1,0 0-1,0 0 0,1 1 1,-1-1-1,0 0 0,0 0 1,0 0-1,1 0 0,-1 0 1,0 0-1,0 0 0,1 1 1,-1-1-1,0 0 0,0 0 1,0 0-1,0 0 0,1 1 1,-1-1-1,0 0 0,0 0 1,0 0-1,0 1 0,0-1 1,0 0-1,1 0 0,-1 1 1,0-1-1,0 0 1,0 0-1,0 1 0,6-18 183,2-40-528,-1-79 1,-7 140 350,0-1 0,1 1 0,0 0 0,-1-1 1,1 1-1,1-1 0,-1 1 0,0-1 0,1 0 1,-1 1-1,1-1 0,0 0 0,0 0 0,1 0 1,-1 0-1,1-1 0,-1 1 0,1-1 0,0 1 1,0-1-1,0 0 0,0 0 0,0 0 0,0 0 1,1-1-1,-1 0 0,0 1 0,1-1 1,-1 0-1,6 0 0,-3 0 28,-1-1-1,1 0 1,0 0 0,0 0-1,0-1 1,0 0 0,-1 0-1,1 0 1,0-1 0,-1 0-1,1 0 1,-1 0 0,0-1-1,0 1 1,0-1 0,0-1-1,0 1 1,6-6 0,-2 0 6,0-1 1,0 0 0,-1 0-1,0 0 1,-1-1-1,0 0 1,-1-1 0,0 1-1,-1-1 1,0 0-1,3-16 1,-14 65-31,-2 16-12,-4 81 1,12-131-2,0-1 0,0 1 0,0 0 0,0-1 0,0 1 0,1 0 0,-1-1 0,1 1 0,0-1 0,-1 1 0,1-1 0,0 1 0,1-1 0,-1 1 0,0-1 0,1 0 0,-1 0 0,1 0 0,0 0 0,0 0 0,-1 0 0,1 0 0,1-1 0,-1 1 0,0-1 0,0 1 0,0-1 0,1 0 0,-1 0 0,1 0 0,-1 0 0,1 0 0,-1 0 0,1-1 0,0 0 0,-1 1 0,1-1 0,0 0 0,-1 0 0,1 0 0,-1-1 0,1 1 0,0 0 0,-1-1 0,1 0 0,-1 0 0,1 0 0,-1 0 0,4-2 0,1-1 0,1 0 0,-1-1 0,1-1 0,-2 1 0,1-1 0,-1 0 0,1 0 0,-2-1 0,1 0 0,-1 0 0,5-9 0,2-3 0,-1-1 0,-1 0 0,9-27 0,-13 26 0,0 1 0,-2-1 0,0 0 0,-1 0 0,0-35 0,-3 55 0,0 0 0,0-1 0,0 1 0,0 0 0,0-1 0,0 1 0,0 0 0,-1 0 0,1-1 0,0 1 0,-1 0 0,1 0 0,-1 0 0,1-1 0,-1 1 0,-1-2 0,2 3 0,-1 0 0,1 0 0,-1 0 0,1-1 0,-1 1 0,1 0 0,-1 0 0,1 0 0,-1 0 0,1 0 0,-1 0 0,1 0 0,-1 0 0,1 0 0,-1 0 0,1 0 0,-1 0 0,1 1 0,0-1 0,-1 0 0,1 0 0,-1 0 0,1 1 0,-1-1 0,1 0 0,0 0 0,-1 1 0,0-1 0,-2 3 0,0 0 0,1 0 0,-1 0 0,0 0 0,1 0 0,0 0 0,-1 1 0,1-1 0,-1 5 0,-4 9 0,1 1 0,0 0 0,2 0 0,0 0 0,1 0 0,0 1 0,2-1 0,0 1 0,2-1 0,2 22 0,-2-36-33,0 0 0,1 0 1,-1 0-1,1-1 0,0 1 0,0 0 1,1-1-1,-1 0 0,1 1 0,-1-1 1,1 0-1,0 0 0,0-1 0,0 1 0,1-1 1,-1 1-1,1-1 0,-1 0 0,1 0 1,0-1-1,0 1 0,-1-1 0,1 0 1,0 0-1,0 0 0,5 0 0,-6 0-44,0-1 0,0 0-1,0 0 1,1 0 0,-1 0-1,0 0 1,0-1 0,0 1 0,-1-1-1,1 0 1,0 0 0,0 0-1,0 0 1,0 0 0,-1-1-1,1 1 1,-1-1 0,1 0 0,-1 1-1,1-1 1,-1-1 0,0 1-1,0 0 1,0 0 0,0-1 0,-1 1-1,1-1 1,-1 1 0,1-1-1,-1 0 1,0 0 0,0 0-1,0 0 1,0 1 0,0-7 0,0-20-4867,-1-6-2236</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53.136"/>
    </inkml:context>
    <inkml:brush xml:id="br0">
      <inkml:brushProperty name="width" value="0.025" units="cm"/>
      <inkml:brushProperty name="height" value="0.025" units="cm"/>
    </inkml:brush>
  </inkml:definitions>
  <inkml:trace contextRef="#ctx0" brushRef="#br0">0 0 21428,'0'0'9898,"51"9"-9930,-26-2-1538,-1-1-2786,2-1-2627,-2 4-7366</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53.496"/>
    </inkml:context>
    <inkml:brush xml:id="br0">
      <inkml:brushProperty name="width" value="0.025" units="cm"/>
      <inkml:brushProperty name="height" value="0.025" units="cm"/>
    </inkml:brush>
  </inkml:definitions>
  <inkml:trace contextRef="#ctx0" brushRef="#br0">220 390 15855,'0'0'5018,"-14"2"-1575,-12 4-1779,1 1-1,-27 11 0,44-15-1415,1 0-1,-1 0 0,1 1 0,0 0 0,0 0 1,0 1-1,1 0 0,-1 0 0,1 0 0,1 1 0,-1 0 1,1 0-1,-6 9 0,11-15-247,-1 1 0,1 0 0,-1-1 0,1 1 0,-1 0 1,1 0-1,-1 0 0,1 0 0,0-1 0,0 1 0,-1 0 0,1 0 0,0 0 0,0 0 0,0 0 1,0 0-1,0 0 0,0-1 0,0 1 0,0 0 0,0 0 0,1 0 0,-1 0 0,0 0 0,1 0 1,-1-1-1,0 1 0,1 0 0,-1 0 0,1-1 0,-1 1 0,1 0 0,-1 0 0,1-1 0,0 1 1,-1-1-1,1 1 0,0 0 0,0-1 0,-1 0 0,1 1 0,0-1 0,0 1 0,0-1 0,0 0 1,-1 1-1,1-1 0,0 0 0,0 0 0,1 0 0,8 1-2,0 0 0,-1 0 0,1-1-1,10-1 1,-4 0-13,46 0-286,-38-1 225,0 1 0,1 1 0,-1 1 0,0 2 1,0 0-1,0 1 0,28 10 0,-49-13 73,0 0-1,0 0 1,-1 1-1,1-1 1,-1 1 0,1-1-1,-1 1 1,0 0-1,0 0 1,1 0 0,-1 0-1,-1 1 1,1-1-1,0 1 1,0-1 0,2 6-1,-4-7 23,0 1 0,1 0 0,-1 0 0,0-1 0,0 1 0,0 0 0,0-1 0,0 1 0,0 0 0,0 0 0,0-1 0,-1 1 0,1 0 0,-1-1 0,0 1 0,1 0 0,-1-1 0,0 1 0,0-1 0,0 1 0,0-1 0,0 0 0,0 1 0,0-1 1,0 0-1,-1 0 0,1 0 0,0 0 0,-3 2 0,-14 8 15,-1 0 1,0 0 0,0-2-1,-1-1 1,0 0 0,0-1 0,-1-2-1,0 0 1,0-1 0,0-1-1,-26 1 1,46-4-183,0 0 1,0 0-1,-1 0 1,1 0-1,0 0 0,0-1 1,0 1-1,-1 0 1,1 0-1,0-1 0,0 1 1,0-1-1,0 1 1,0-1-1,0 0 0,0 1 1,0-1-1,0 0 0,0 0 1,0 0-1,0 0 1,0 1-1,1-1 0,-1 0 1,0 0-1,1-1 1,-1 1-1,1 0 0,-1 0 1,1 0-1,-1 0 1,1 0-1,0-1 0,-1-1 1,1-2-1125,0 0 1,0 0 0,0-1-1,1 1 1,0 0 0,0 0-1,2-9 1,15-29-10522</inkml:trace>
  <inkml:trace contextRef="#ctx0" brushRef="#br0" timeOffset="1">398 41 16432,'0'0'14926,"49"-41"-13517,-40 52-1409,0 16 0,-3 7 0,2 6 0,0 4 0,-3 0-2787,-2-3-4355,1-4-5671</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0:53.840"/>
    </inkml:context>
    <inkml:brush xml:id="br0">
      <inkml:brushProperty name="width" value="0.025" units="cm"/>
      <inkml:brushProperty name="height" value="0.025" units="cm"/>
    </inkml:brush>
  </inkml:definitions>
  <inkml:trace contextRef="#ctx0" brushRef="#br0">1 0 22645,'0'0'7367,"0"65"-5477,0-48-1409,0-4-289,6-4-160,-3-4-1441</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1:23.686"/>
    </inkml:context>
    <inkml:brush xml:id="br0">
      <inkml:brushProperty name="width" value="0.025" units="cm"/>
      <inkml:brushProperty name="height" value="0.025" units="cm"/>
    </inkml:brush>
  </inkml:definitions>
  <inkml:trace contextRef="#ctx0" brushRef="#br0">982 79 7175,'-7'-7'739,"-1"0"-1,0 0 1,-1 1 0,1 0-1,-1 1 1,0-1 0,-1 2 0,1-1-1,-11-2 1,4 2-299,0 1 0,0 1 0,-1 0 0,1 1 0,-23 1 0,16 1-387,0 2 1,-1 0-1,1 2 0,1 1 0,-1 0 0,1 2 0,0 0 1,-27 14-1,13-1 69,1 1 0,1 2 1,1 2-1,1 1 0,2 1 0,0 1 1,2 2-1,1 1 0,2 1 0,1 1 1,-22 40-1,22-30-48,2 0 1,2 2-1,2 0 0,2 1 0,2 1 1,2 0-1,3 1 0,1 0 1,-1 49-1,8-78-87,1 0 1,1 0 0,0-1-1,1 1 1,2 0 0,0-1-1,0 0 1,2 0-1,11 25 1,-12-33 7,1 0 0,0-1 0,0 1 0,1-2 0,0 1 0,0-1 0,1 0 0,0 0 0,1-1 0,0 0 0,0-1 0,0 0 0,1 0 0,-1-1 0,1 0 0,1-1 0,13 4 0,1-2 121,1-1 0,0-1 0,0-1 0,0-2 0,0 0-1,0-2 1,0-1 0,0-1 0,0-1 0,-1-1 0,1-1 0,-1-2 0,0 0-1,-1-2 1,0 0 0,30-19 0,-17 7 283,-1-2 0,-1-1-1,-1-2 1,-1-1 0,-1-1 0,-2-2 0,-1-1-1,-1-2 1,26-41 0,-30 35-135,-2 0 0,-2-1 1,-1-1-1,-3-1 0,12-47 1,-19 55-177,-1 0 1,-3-1 0,-1 1 0,-1-1-1,-2 0 1,-1 0 0,-6-36-1,5 61-89,-1 1-1,0 0 0,0 0 0,-1 0 0,-1 0 0,1 0 0,-2 0 0,1 1 0,-1 0 0,-1 0 0,0 0 1,0 1-1,0 0 0,-1 0 0,0 0 0,-1 1 0,0 0 0,0 1 0,0 0 0,-1 0 0,0 0 0,0 1 1,0 1-1,-1 0 0,0 0 0,0 0 0,-16-2 0,5 3-374,-1 1-1,0 1 1,0 1 0,0 1-1,1 1 1,-32 7 0,6 3-3832,-81 30 0,45-8-6245</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1:26.941"/>
    </inkml:context>
    <inkml:brush xml:id="br0">
      <inkml:brushProperty name="width" value="0.025" units="cm"/>
      <inkml:brushProperty name="height" value="0.025" units="cm"/>
    </inkml:brush>
  </inkml:definitions>
  <inkml:trace contextRef="#ctx0" brushRef="#br0">345 40 6983,'-9'-4'3939,"-2"-1"-3805,-1-1 498,1 1 0,-1 0 0,0 1 0,0 1 0,-15-3 0,24 5-520,-1 1 0,1 0-1,-1 0 1,1 0-1,-1 0 1,1 0 0,-1 1-1,1 0 1,-1-1-1,1 1 1,0 1 0,-1-1-1,1 0 1,0 1-1,0 0 1,0-1 0,0 1-1,0 0 1,0 1-1,1-1 1,-1 0 0,1 1-1,-1-1 1,1 1 0,-3 5-1,-12 23 8,1 1-1,1 0 1,2 0 0,2 2-1,-10 44 1,-21 178 146,22 22-134,20-232-107,2 1-1,2-1 0,19 89 0,-18-115-19,1-2 1,1 1-1,0-1 0,1 0 0,1 0 1,1-1-1,21 29 0,-26-41 17,-1 1 1,1-1-1,0 0 0,1 0 1,-1-1-1,1 1 0,0-1 0,0-1 1,0 1-1,0-1 0,1 0 0,0 0 1,-1-1-1,1 0 0,0 0 1,0-1-1,0 1 0,0-2 0,0 1 1,0-1-1,1 0 0,-1 0 1,0-1-1,12-2 0,-7-1 178,1-1 1,-1 0-1,0-1 0,0 0 0,0-1 1,-1 0-1,0-1 0,-1 0 1,1 0-1,14-18 0,5-7 579,49-69 0,-49 54-346,-2-1 0,-2-1 1,-2-1-1,-2-1 1,-3-1-1,-2-1 1,-2 0-1,-3-2 0,-2 1 1,-3-1-1,-2 0 1,-3-74-1,-2 110-395,-1 0 1,-1-1-1,0 1 1,-2 0-1,-1 1 0,0-1 1,-14-32-1,16 46-156,0-1-1,-1 1 0,0 0 1,0 0-1,0 0 1,-1 0-1,0 1 0,0 0 1,-1 0-1,1 0 1,-1 1-1,0 0 0,0 0 1,0 0-1,-1 1 1,1 0-1,-1 0 1,0 0-1,0 1 0,0 0 1,0 0-1,0 1 1,0 0-1,-10 0 0,4 2-739,1 0-1,0 0 1,1 1 0,-1 1-1,0 0 1,1 0-1,-1 1 1,1 1-1,0 0 1,0 0-1,-14 11 1,-22 12-6247</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1:28.481"/>
    </inkml:context>
    <inkml:brush xml:id="br0">
      <inkml:brushProperty name="width" value="0.025" units="cm"/>
      <inkml:brushProperty name="height" value="0.025" units="cm"/>
    </inkml:brush>
  </inkml:definitions>
  <inkml:trace contextRef="#ctx0" brushRef="#br0">44 122 6983,'14'-2'806,"89"-12"615,498-78 1428,-581 84 277,-41 4-1752,-43 2-797,-68 3 765,-1 5 0,-131 23-1,241-23-1017,23-6-322,0 0 0,0 0 0,0 0 1,0 0-1,0 0 0,0 0 0,0 0 1,0 0-1,0 0 0,0 0 0,0 0 1,0 0-1,1 0 0,-1 0 0,0 0 1,0 0-1,0 0 0,0 1 0,0-1 1,0 0-1,0 0 0,0 0 0,0 0 0,0 0 1,0 0-1,0 0 0,0 0 0,0 0 1,0 0-1,0 0 0,0 0 0,0 1 1,0-1-1,0 0 0,0 0 0,0 0 1,0 0-1,0 0 0,0 0 0,0 0 1,0 0-1,0 0 0,0 0 0,0 0 1,0 0-1,0 1 0,0-1 0,42 1 64,301-18-1022,-107 2-1270,-214 14 2234,-20 1 22,-4 0 9,-37-1 98,-80 7 113,-123 21 0,-76 4-3008,248-30-6083</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1:47.363"/>
    </inkml:context>
    <inkml:brush xml:id="br0">
      <inkml:brushProperty name="width" value="0.025" units="cm"/>
      <inkml:brushProperty name="height" value="0.025" units="cm"/>
    </inkml:brush>
  </inkml:definitions>
  <inkml:trace contextRef="#ctx0" brushRef="#br0">57 10 2755,'0'0'13164,"-6"-2"-11995,-12-6-97,40 9 940,50 10 435,17 0-1476,162-3 1,-226-8-903,-169-8 1415,62 6-1166,47 0-15,-1 1 0,0 2 0,1 1 0,-1 2 0,-51 12 0,188-12 268,242-35-443,-370 33-65,-47-1-1,-11 0 240,44 2-87,-5 1 425,-56 10 0,211-16-742,21-14-1933,-64 8-1337,-24 4-5752,-74 7 4672</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1:30.086"/>
    </inkml:context>
    <inkml:brush xml:id="br0">
      <inkml:brushProperty name="width" value="0.025" units="cm"/>
      <inkml:brushProperty name="height" value="0.025" units="cm"/>
    </inkml:brush>
  </inkml:definitions>
  <inkml:trace contextRef="#ctx0" brushRef="#br0">267 0 9577,'0'0'4089,"-7"19"-3357,-113 322 2987,85-226-3478,-23 140 0,38-129-246,4 1-1,7 0 1,8 161 0,1-283-8,5 37 6,-4-40-3,-1-1 1,0 1 0,0-1-1,1 1 1,-1-1 0,0 0-1,1 1 1,0-1 0,-1 1-1,1-1 1,0 0 0,0 0-1,0 1 1,-1-1 0,1 0-1,1 0 1,-1 0-1,0 0 1,0 0 0,0 0-1,0 0 1,2 0 0,-2-1-23,0 0 0,-1 0 0,1 0 0,0 0 0,-1 0 0,1 0 0,0 0 0,-1 0 0,1 0 0,0-1 0,-1 1 0,1 0 0,-1 0 0,1-1 0,-1 1 0,1 0 0,-1-1 0,1 1 0,-1-1 0,1 1 1,-1-1-1,1 1 0,-1-1 0,1 1 0,-1-1 0,0 1 0,1-1 0,-1 1 0,0-2 0,9-22-609,-7 17 314,14-56-2145,3-22-1927</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1:30.522"/>
    </inkml:context>
    <inkml:brush xml:id="br0">
      <inkml:brushProperty name="width" value="0.025" units="cm"/>
      <inkml:brushProperty name="height" value="0.025" units="cm"/>
    </inkml:brush>
  </inkml:definitions>
  <inkml:trace contextRef="#ctx0" brushRef="#br0">1 510 14221,'46'-19'588,"2"2"0,0 3 0,68-13 0,155-10 531,-149 23-1146,1757-252-411,-1827 258 430,420-62-463,0 33 69,-432 36 502,0 2 0,0 1 0,-1 2-1,53 12 1,-80-13-64,0 0-1,-1 1 1,1 1-1,-1 0 1,0 0 0,0 1-1,0 0 1,-1 1-1,0 1 1,0-1-1,-1 2 1,0-1-1,0 1 1,-1 0-1,-1 1 1,1 0-1,-1 0 1,6 13 0,-5-4 29,-1 0 0,0 0 1,-1 0-1,-2 1 1,0-1-1,3 34 1,-6 123 71,-2-141-92,-43 390 1602,10-166-438,2 122-593,-17 161-303,49-542-317,-24 145-1336,19-128 323,0 0 0,-1 0-1,-11 21 1,-12 7-5074</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1:30.850"/>
    </inkml:context>
    <inkml:brush xml:id="br0">
      <inkml:brushProperty name="width" value="0.025" units="cm"/>
      <inkml:brushProperty name="height" value="0.025" units="cm"/>
    </inkml:brush>
  </inkml:definitions>
  <inkml:trace contextRef="#ctx0" brushRef="#br0">19 0 17392,'0'0'972,"-6"9"-662,5-8-319,0 0 0,0 1 0,-1-1 0,1 1 0,0-1 0,0 1 0,1-1 0,-1 1 0,0 0 0,0 0 0,1-1 0,-1 1 0,1 0 0,0 0 0,-1 0 0,1-1 0,0 1 0,0 3 0,2-3-20,-1 0-1,1 0 0,-1 0 1,1 0-1,0 0 1,0-1-1,0 1 1,0-1-1,0 1 1,0-1-1,0 0 1,1 0-1,-1 0 1,0 0-1,1 0 1,-1 0-1,1 0 1,3 0-1,63 17-229,1-3-1,73 7 0,148 1 660,-162-15-352,-3 1 69,900 51-1,-705-56-980,383-43 1,-132-37-3659,-427 52 1831</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1:31.580"/>
    </inkml:context>
    <inkml:brush xml:id="br0">
      <inkml:brushProperty name="width" value="0.025" units="cm"/>
      <inkml:brushProperty name="height" value="0.025" units="cm"/>
    </inkml:brush>
  </inkml:definitions>
  <inkml:trace contextRef="#ctx0" brushRef="#br0">116 0 17585,'0'0'2594,"-7"54"-1697,-5-12 224,0 6-160,2 5-737,2-3-160,3-1-32,5-9-96,0-7-705,0-10-31,3-6 191,-1-9-608,-19-20-4484,-4-12 1312,-8-11-1312</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1:31.935"/>
    </inkml:context>
    <inkml:brush xml:id="br0">
      <inkml:brushProperty name="width" value="0.025" units="cm"/>
      <inkml:brushProperty name="height" value="0.025" units="cm"/>
    </inkml:brush>
  </inkml:definitions>
  <inkml:trace contextRef="#ctx0" brushRef="#br0">1 72 14510,'0'0'6342,"49"-22"-4292,-14 17-193,6-1-191,10-3-417,4 2-384,3-3-481,2 4-288,-2 1-64,-3 3-384,-10 2-1185,-6 0-1314,-13 0-1313,-10 4-3171</inkml:trace>
  <inkml:trace contextRef="#ctx0" brushRef="#br0" timeOffset="1">652 269 18898,'0'0'2883,"-10"69"-1,2-30-1312,2-7-1186,6-1-320,0-4-160,0-5-1185,2-2-897,5-6 128,1-7-1121,-5-5-2466</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1:32.308"/>
    </inkml:context>
    <inkml:brush xml:id="br0">
      <inkml:brushProperty name="width" value="0.025" units="cm"/>
      <inkml:brushProperty name="height" value="0.025" units="cm"/>
    </inkml:brush>
  </inkml:definitions>
  <inkml:trace contextRef="#ctx0" brushRef="#br0">0 97 16944,'0'0'10858,"47"-52"-10185,-6 43-353,6 1-256,5 3-128,0 3-1185,-1-2-1954,-3-4-2338,-4 0-8713</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1:32.887"/>
    </inkml:context>
    <inkml:brush xml:id="br0">
      <inkml:brushProperty name="width" value="0.025" units="cm"/>
      <inkml:brushProperty name="height" value="0.025" units="cm"/>
    </inkml:brush>
  </inkml:definitions>
  <inkml:trace contextRef="#ctx0" brushRef="#br0">245 41 13901,'0'0'6823,"9"-6"-4122,0 2-1969,-6 2-480,0 1-1,0-1 0,1 0 0,-1 0 1,0 0-1,-1 0 0,1 0 0,0-1 1,-1 1-1,1-1 0,2-3 0,-17 5 2898,-2 0-3185,-7 2 52,1 0 1,-1 2-1,0 0 1,1 2-1,-1 0 1,1 1-1,1 1 1,-1 1-1,1 0 1,-30 20-1,28-7-76,21-20 57,-1-1-1,1 1 1,0-1-1,0 1 1,0-1-1,0 1 1,0-1-1,-1 1 1,1-1-1,0 1 1,0-1-1,0 1 0,1-1 1,-1 1-1,0-1 1,0 1-1,0-1 1,0 1-1,0-1 1,1 1-1,-1-1 1,0 1-1,0-1 1,1 0-1,-1 1 0,0-1 1,0 1-1,1-1 1,-1 0-1,1 1 1,-1-1-1,0 0 1,1 1-1,-1-1 1,1 0-1,-1 0 0,1 0 1,-1 1-1,1-1 1,-1 0-1,1 0 1,-1 0-1,1 0 1,-1 0-1,1 0 1,-1 0-1,1 0 1,-1 0-1,1 0 0,-1 0 1,1 0-1,-1 0 1,1 0-1,28 1-226,46-3 0,-56 1 15,0 0 0,1 0 0,-1 2 0,0 1-1,38 7 1,-55-8 188,0-1 1,0 1-1,0 0 0,0-1 0,0 1 0,0 0 0,0 0 1,0 0-1,0 1 0,0-1 0,-1 0 0,1 1 0,0-1 1,-1 1-1,1 0 0,-1-1 0,3 5 0,-4-5 28,1 1-1,-1-1 0,0 1 1,0-1-1,0 1 0,0-1 1,0 1-1,0-1 0,0 0 0,0 1 1,0-1-1,-1 1 0,1-1 1,-1 1-1,1-1 0,-1 0 1,1 1-1,-1-1 0,0 0 1,-1 2-1,-2 3 134,-1-1-1,0 1 1,0-1-1,0 0 1,-1-1-1,1 1 1,-1-1 0,-1 0-1,-6 3 1,-7 4 296,0-2 1,0-1-1,0 0 0,-1-2 1,0 0-1,-1-1 1,-41 3-1,64-8-433,-1 0-1,0 0 1,0 0 0,0 0 0,1 0-1,-1 0 1,0 0 0,0-1 0,0 1-1,1 0 1,-1 0 0,0 0-1,0 0 1,0-1 0,0 1 0,0 0-1,0 0 1,0 0 0,1-1-1,-1 1 1,0 0 0,0 0 0,0-1-1,0 1 1,0 0 0,0 0 0,0 0-1,0-1 1,0 1 0,0 0-1,0 0 1,0-1 0,0 1 0,0 0-1,0 0 1,0 0 0,-1-1-1,1 1 1,0 0 0,0 0 0,0 0-1,0-1 1,0 1 0,0 0 0,-1 0-1,1 0 1,0 0 0,0-1-1,0 1 1,0 0 0,-1 0 0,1 0-1,0 0 1,0 0 0,0 0-1,-1 0 1,1-1 0,0 1 0,0 0-1,-1 0 1,1 0 0,0 0 0,0 0-1,0 0 1,-1 0 0,1 0-1,-1 0 1,17-13-1445,52-40-7750,-22 15 1137</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1:33.619"/>
    </inkml:context>
    <inkml:brush xml:id="br0">
      <inkml:brushProperty name="width" value="0.025" units="cm"/>
      <inkml:brushProperty name="height" value="0.025" units="cm"/>
    </inkml:brush>
  </inkml:definitions>
  <inkml:trace contextRef="#ctx0" brushRef="#br0">116 0 19154,'0'0'6161,"-6"12"-4202,-2 4-1667,-61 123 2845,62-125-2908,2 0 0,0 0 1,1 0-1,0 1 0,2-1 1,-1 1-1,2 0 1,-1 27-1,3-40-228,0-1 0,-1 1 0,1 0 0,0 0-1,0-1 1,0 1 0,0-1 0,0 1 0,0-1 0,0 1 0,1-1 0,-1 1-1,0-1 1,1 0 0,-1 0 0,1 0 0,-1 0 0,1 0 0,0 0 0,-1 0-1,1-1 1,0 1 0,0-1 0,0 1 0,-1-1 0,1 1 0,0-1 0,0 0-1,0 0 1,0 0 0,0 0 0,-1 0 0,1-1 0,2 0 0,4 1-20,0-1-1,-1 0 1,1-1 0,-1 1 0,0-2 0,0 1-1,12-6 1,2-6-553,0-1 0,-1-1 0,24-25 0,-29 27 538,-32 54 1107,-4-10-713,15-22-268,-1 1 0,1 0 0,1 0 0,0 0 0,0 0 0,1 1 0,0 0 0,0 0 0,1 0 0,-3 17 0,6-27-91,1 1 0,-1-1-1,0 1 1,1 0 0,-1-1 0,0 0-1,1 1 1,-1-1 0,1 1 0,-1-1-1,1 1 1,-1-1 0,1 0 0,-1 1-1,1-1 1,-1 0 0,1 1 0,-1-1-1,1 0 1,0 0 0,-1 0 0,1 0-1,-1 1 1,1-1 0,0 0 0,-1 0-1,1 0 1,0 0 0,-1 0 0,1-1-1,-1 1 1,1 0 0,0 0 0,-1 0 0,1 0-1,0-1 1,27-7-141,-16 0-750,0 0 0,-1-1 0,1 0 0,-2-1 0,1 0 0,-2 0 0,1-1 0,7-13 0,15-27 3295,-28 67 926,-3-16-3314,0 0 0,0 0 0,0 0 0,-1 0 0,1 0 1,0 0-1,0-1 0,0 1 0,-1 0 0,1 0 0,0-1 0,-1 1 0,1-1 1,0 1-1,0-1 0,-1 1 0,1-1 0,-1 1 0,1-1 0,-1 1 0,1-1 1,-1 0-1,1 1 0,-1-1 0,1 0 0,-1 0 0,0 1 0,1-1 1,-1 0-1,0 0 0,0 0 0,0 1 0,0-1 0,1-2 0,-4 0-97,-3 22 20,6-16 54,0 0 1,-1 0-1,1-1 1,0 1 0,0 0-1,1 0 1,-1 0-1,0 0 1,1-1-1,0 1 1,0 0-1,0 0 1,0-1-1,0 1 1,0-1 0,1 1-1,-1-1 1,1 1-1,2 2 1,0-1 7,0-1 1,0 0-1,0 0 1,0 0-1,1 0 1,-1-1-1,1 0 1,0 0-1,-1 0 1,8 1-1,4 1 26,0-1 0,0-1-1,-1-1 1,1 0 0,0-2-1,23-2 1,-37 3-14,-1 0-1,0 0 1,0 0-1,0 0 1,1 0 0,-1 0-1,0-1 1,0 1 0,0 0-1,0-1 1,1 1-1,-1-1 1,0 1 0,0-1-1,0 0 1,0 1-1,0-1 1,0 0 0,-1 0-1,1 0 1,0 0 0,0 0-1,-1 0 1,1 0-1,0 0 1,-1 0 0,1 0-1,-1 0 1,1 0-1,-1 0 1,0 0 0,1 0-1,-1-1 1,0 1 0,0 0-1,0 0 1,0 0-1,0-1 1,0 1 0,0 0-1,0 0 1,0 0-1,-1-1 1,1 1 0,0 0-1,-1 0 1,1 0 0,-1 0-1,1 0 1,-1 0-1,-1-2 1,-4-9 232,-2 0 0,1 1 0,-17-19 0,11 14-123,1 0-123,8 11 0,0-1 0,-1 0 0,2 0 0,-1 0 0,-3-8 0,11 14 0,0 0 0,0 1 0,0-1 0,0 1 0,0 0 0,0 0 0,0 0 0,-1 0 0,6 4 0,4 1-88,4 3-1655,0-1 0,26 8 0,-13-11-5432</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1:34.087"/>
    </inkml:context>
    <inkml:brush xml:id="br0">
      <inkml:brushProperty name="width" value="0.025" units="cm"/>
      <inkml:brushProperty name="height" value="0.025" units="cm"/>
    </inkml:brush>
  </inkml:definitions>
  <inkml:trace contextRef="#ctx0" brushRef="#br0">0 89 18866,'14'0'3107,"6"-8"-321,9-1 289,9-4-1569,5 0-481,7 1-577,0 1-416,-1 4-448,-5 3-1666,-7-1-2819,-7-1-3683</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1:34.429"/>
    </inkml:context>
    <inkml:brush xml:id="br0">
      <inkml:brushProperty name="width" value="0.025" units="cm"/>
      <inkml:brushProperty name="height" value="0.025" units="cm"/>
    </inkml:brush>
  </inkml:definitions>
  <inkml:trace contextRef="#ctx0" brushRef="#br0">119 0 19731,'0'0'7591,"-46"83"-7015,28-38-319,0 1-65,6 1-128,3-2-96,5-5-641,1-7-1088,3-6-33,0-9-640,0-6 127,-5-10-1152,2-2 320,2-11-2947</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1:50.758"/>
    </inkml:context>
    <inkml:brush xml:id="br0">
      <inkml:brushProperty name="width" value="0.025" units="cm"/>
      <inkml:brushProperty name="height" value="0.025" units="cm"/>
    </inkml:brush>
  </inkml:definitions>
  <inkml:trace contextRef="#ctx0" brushRef="#br0">508 99 5990,'0'0'4377,"1"-9"-1329,2-31-864,-3 38-2025,0 0 0,-1 0 0,1 0 1,0 0-1,-1 0 0,0 0 0,1 0 0,-1 0 0,0 0 1,0 0-1,0 0 0,0 0 0,0 0 0,-1 1 1,1-1-1,0 0 0,-1 1 0,1-1 0,-1 1 0,0 0 1,1-1-1,-1 1 0,0 0 0,0 0 0,0 0 1,0 0-1,0 1 0,0-1 0,0 0 0,0 1 1,0 0-1,0-1 0,0 1 0,-4 0 0,-2-1 30,0 0-1,0 1 0,-1 0 1,1 1-1,0-1 1,0 2-1,-11 2 0,8 0 38,1 1 0,0 0-1,0 1 1,1 0-1,0 1 1,0 0 0,0 0-1,1 1 1,0 0-1,-9 12 1,-6 9 135,-33 57-1,25-29-182,2 2 0,3 0-1,3 2 1,2 1 0,3 0-1,3 1 1,3 1-1,2 1 1,3-1 0,3 125-1,6-158-242,1-1 0,1 0 0,1 0 0,2 0-1,12 33 1,-16-53 44,1 1 0,0-1-1,1 0 1,0 0 0,0-1 0,1 1-1,1-1 1,-1 0 0,2-1 0,-1 0-1,1 0 1,0 0 0,1-1-1,-1-1 1,1 1 0,1-1 0,13 6-1,-18-10 35,1 0-1,-1 0 1,1-1-1,0 0 1,0 0-1,0 0 1,0-1-1,0 1 1,-1-2-1,1 1 0,0-1 1,0 0-1,0 0 1,10-3-1,-8 0 82,1 0-1,-2 0 1,1-1 0,0 1-1,-1-2 1,0 1-1,0-1 1,11-13-1,3-7 323,-1-1-1,-2-1 1,-1-1 0,16-34-1,-31 58-372,23-43 189,-3-2 1,-2 0-1,-1-1 1,-4-1-1,-1 0 1,-3-2-1,-2 1 1,-2-1-1,-3 0 1,-3-70-1,-4 100-566,0 1 1,-2-1-1,0 0 0,-2 1 1,0 0-1,-2 1 0,-18-35 1,18 40-210,-1 1 1,0 0-1,-1 1 1,-1 0-1,0 1 0,-1 1 1,-1 0-1,0 0 1,-1 1-1,-19-11 0,7 8-7443</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1:34.773"/>
    </inkml:context>
    <inkml:brush xml:id="br0">
      <inkml:brushProperty name="width" value="0.025" units="cm"/>
      <inkml:brushProperty name="height" value="0.025" units="cm"/>
    </inkml:brush>
  </inkml:definitions>
  <inkml:trace contextRef="#ctx0" brushRef="#br0">1 209 3171,'0'0'157,"4"-21"2567,1 0 0,0 0-1,2 1 1,13-30-1,-17 45-2208,0 0-1,0 1 0,0-1 0,0 1 1,1-1-1,0 1 0,0 0 0,0 0 1,0 1-1,1-1 0,-1 1 0,1 0 1,0 0-1,0 0 0,0 1 0,0 0 0,0 0 1,1 0-1,-1 1 0,1 0 0,-1-1 1,8 1-1,-6 1-519,90-4 99,-88 4-1204,0 1 0,-1 0 0,1 1 0,16 4 0,-25-6 927,0 0 1,0 0-1,0 1 1,1-1-1,-1 0 0,0 0 1,0 0-1,0 0 1,1 1-1,-1-1 1,0 0-1,0 0 1,0 1-1,0-1 1,0 0-1,1 0 1,-1 1-1,0-1 1,0 0-1,0 0 0,0 1 1,0-1-1,0 0 1,0 0-1,0 1 1,0-1-1,0 0 1,0 0-1,0 1 1,0-1-1,0 0 1,0 0-1,0 1 0,-1-1 1,1 0-1,0 0 1,0 1-1,0-1 1,0 0-1,0 0 1,-1 1-1,1-1 1,0 0-1,0 0 1,0 0-1,0 0 0,-1 1 1,1-1-1,0 0 1,0 0-1,-1 0 1,1 0-1,0 0 1,0 0-1,-1 0 1,1 0-1,0 1 1,0-1-1,-1 0 0,1 0 1,-1 0-1,-14 6-9186</inkml:trace>
  <inkml:trace contextRef="#ctx0" brushRef="#br0" timeOffset="1">19 192 15631,'0'0'11659,"66"31"-10090,-24-34-672,3-7-545,-1 4-255,-5 2-546,-9 4-1729,-7 0-2466,-13 0-385,-10 6-2466</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1:35.118"/>
    </inkml:context>
    <inkml:brush xml:id="br0">
      <inkml:brushProperty name="width" value="0.025" units="cm"/>
      <inkml:brushProperty name="height" value="0.025" units="cm"/>
    </inkml:brush>
  </inkml:definitions>
  <inkml:trace contextRef="#ctx0" brushRef="#br0">1 31 13485,'0'0'12363,"48"20"-12170,-6-31-161,4-1-1089,0-3-2691,0 3-3459</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1:35.475"/>
    </inkml:context>
    <inkml:brush xml:id="br0">
      <inkml:brushProperty name="width" value="0.025" units="cm"/>
      <inkml:brushProperty name="height" value="0.025" units="cm"/>
    </inkml:brush>
  </inkml:definitions>
  <inkml:trace contextRef="#ctx0" brushRef="#br0">266 1 17969,'-12'1'2151,"-7"2"-1097,1 0-1,-1 2 0,1 0 1,-31 13-1,41-15-785,0 1 0,1-1 0,-1 1 1,1 1-1,0-1 0,0 1 0,0 1 0,0-1 0,1 1 0,0 0 1,1 1-1,-1-1 0,1 1 0,-8 13 0,13-19-267,-1 0 0,1 0 0,-1 0 0,1 0 0,0 0 0,-1 0-1,1 0 1,0 0 0,0 0 0,0 0 0,0 0 0,0 0 0,0 1 0,0-1 0,0 0 0,0 0 0,0 0-1,1 0 1,-1 0 0,0 0 0,1 0 0,-1 0 0,1 0 0,-1-1 0,1 1 0,-1 0 0,1 0 0,0 0-1,0 0 1,1 1-3,0-1 0,1 0 0,-1 0-1,0 0 1,0 0 0,1 0-1,-1-1 1,0 1 0,1-1 0,-1 1-1,1-1 1,2 0 0,5 0 11,0-1 0,0 0 1,0 0-1,0-1 0,18-5 1,-12-1-97,0-1 1,0 0-1,-1-1 1,0-1-1,0 0 1,-2-1-1,1-1 1,-2 0-1,20-26 1,-96 115 261,-78 100 1486,128-157-1622,2 0-1,0 1 1,1 0 0,1 1 0,1 0-1,1 0 1,-10 43 0,16-39-104,6 6-4630,-4-31 4543,0 1-1,0-1 1,0 1-1,1-1 1,-1 1 0,0-1-1,1 1 1,-1-1-1,0 1 1,1-1 0,-1 0-1,1 1 1,-1-1-1,0 0 1,1 1 0,-1-1-1,1 0 1,-1 0-1,1 1 1,-1-1 0,1 0-1,-1 0 1,1 0-1,-1 0 1,1 0 0,-1 1-1,1-1 1,-1 0-1,1 0 1,0-1 0,2 1-29,-1-1 1,0 0 0,0 0-1,0 0 1,0-1 0,0 1-1,0 0 1,0-1-1,0 1 1,0-1 0,2-2-1,21-26-1789,-1 0 0,33-55 0,-8 12-2230,-8 16-1710</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1:36.219"/>
    </inkml:context>
    <inkml:brush xml:id="br0">
      <inkml:brushProperty name="width" value="0.025" units="cm"/>
      <inkml:brushProperty name="height" value="0.025" units="cm"/>
    </inkml:brush>
  </inkml:definitions>
  <inkml:trace contextRef="#ctx0" brushRef="#br0">58 376 9417,'9'-10'3523,"33"-35"165,-15 16 829,-26 27-2798,-30 39 395,-2-3-2047,22-26 2,1 0 0,0 0 0,0 1 0,1 0 1,0 1-1,1-1 0,0 1 0,0 0 0,-5 16 0,11-25-39,0-1-1,0 1 1,0-1-1,0 1 0,0-1 1,0 1-1,0-1 1,0 1-1,0-1 0,0 1 1,0-1-1,0 1 1,0-1-1,0 1 0,1-1 1,-1 0-1,0 1 1,0-1-1,1 1 0,-1-1 1,0 1-1,1-1 1,-1 0-1,0 1 0,1-1 1,-1 0-1,0 1 1,1-1-1,-1 0 0,1 0 1,-1 1-1,1-1 1,-1 0-1,1 0 0,-1 0 1,1 1-1,27 0 466,25-12-209,-36 4-350,0 1 0,-1-2 0,0 0 0,0-1-1,-1-1 1,0 0 0,0-1 0,-1-1 0,-1 0 0,0-1 0,-1 0 0,0-1 0,11-18 0,-19 17 376,-18 23-107,-18 23-76,28-27-126,-14 18 41,-23 37 1,37-54-52,1 1 0,0-1 0,0 1 0,1 0 0,-1 0 0,1 0 0,1 0 0,-1 0 0,1 0 0,0 0 0,0 0 0,1 1 0,0 9 1,1-15-27,0 0 0,-1 0 0,1 0 0,0 0 0,0-1 0,0 1 0,0 0 0,0 0 0,-1 0 0,2-1 0,-1 1 0,0 0 0,0-1 0,0 1 1,0-1-1,0 0 0,0 1 0,0-1 0,1 0 0,-1 0 0,0 1 0,0-1 0,0 0 0,1 0 0,-1 0 0,0-1 0,0 1 0,1 0 0,-1 0 0,0-1 1,0 1-1,2-1 0,41-12-1475,-26 2 696,0 0 0,-1 0 0,-1-2 0,0 0 0,19-21 1,-21 20 617,-1-1 1,0 0-1,-1-2 1,-1 1-1,14-29 1,-24 44 262,0-1 1,-1 1 0,1 0 0,-1 0-1,1 0 1,-1 0 0,1 0-1,-1-1 1,0 1 0,0 0-1,1 0 1,-1 0 0,0-1 0,0 1-1,0 0 1,0 0 0,-1-2-1,-12 7 2223,-23 27-265,-23 38-387,54-63-1446,1 1 1,0-1 0,0 1 0,1 0 0,-1 0-1,2 1 1,-1-1 0,1 1 0,-2 10-1,4-18-190,0 1 0,0 0 0,0 0-1,0-1 1,0 1 0,0 0 0,0 0 0,0-1-1,0 1 1,0 0 0,0-1 0,1 1-1,-1 0 1,0-1 0,0 1 0,1 0 0,-1-1-1,1 1 1,-1 0 0,1-1 0,-1 1-1,1-1 1,-1 1 0,1-1 0,-1 1 0,1-1-1,-1 1 1,1-1 0,0 0 0,-1 1-1,1-1 1,0 0 0,0 1 0,33-2 9,-22-2-180,1 0-1,-1-1 1,16-9-1,-5 0-249,-1-1 0,-1-1 0,0-1 0,-1 0 0,-1-2 1,0 0-1,31-42 0,-19 16 153,-1-1 0,42-89 0,-52 81 1476,-20 53-1156,0-1-1,0 1 0,0 0 1,0 0-1,0 0 1,0-1-1,0 1 1,-1 0-1,1 0 1,0 0-1,0 0 1,0-1-1,0 1 0,0 0 1,-1 0-1,1 0 1,0 0-1,0 0 1,0-1-1,-1 1 1,1 0-1,0 0 0,0 0 1,0 0-1,-1 0 1,1 0-1,0 0 1,0 0-1,0 0 1,-1 0-1,1 0 1,0 0-1,0 0 0,-1 0 1,1 0-1,0 0 1,0 0-1,0 0 1,-1 0-1,1 0 1,0 1-1,0-1 0,0 0 1,-1 0-1,1 0 1,0 0-1,0 0 1,0 1-1,0-1 1,-1 0-1,1 0 0,0 0 1,0 0-1,0 1 1,0-1-1,0 0 1,0 0-1,0 0 1,0 1-1,0-1 1,-1 0-1,-13 12 97,1-1-1,0 2 1,0-1-1,1 2 1,1 0-1,0 0 1,1 1-1,0 0 1,-10 25-1,8-15-78,2 0-1,1 1 0,1 0 0,1 0 0,-6 48 1,11-58-76,1 0 1,1 0 0,0 0 0,3 17 0,-3-31 5,0 1-1,1-1 1,-1 0 0,1 0 0,0 0 0,-1 0 0,1 0 0,0 0-1,0 0 1,0 0 0,1 0 0,-1 0 0,0 0 0,1-1-1,-1 1 1,1-1 0,1 2 0,-1-2 10,0-1 0,0 1 0,0-1 0,-1 0 1,1 1-1,0-1 0,0 0 0,0 0 0,0-1 0,0 1 0,-1 0 0,1-1 0,0 1 1,0-1-1,0 1 0,-1-1 0,1 0 0,0 0 0,-1 1 0,1-1 0,-1 0 1,1-1-1,-1 1 0,3-2 0,2-3 12,1 0-1,-1 0 1,-1-1-1,1 1 1,-1-1 0,0-1-1,-1 1 1,1-1-1,-1 1 1,-1-1 0,5-14-1,-5 10-38,1 1-1,-2 0 1,0-1 0,0 1-1,-1-1 1,0 1-1,-1-1 1,-2-15-1,2 26 15,0 1 0,0-1 0,-1 1 0,1-1 0,0 1 0,0-1 0,0 1 0,-1-1 0,1 1 0,0 0 0,-1-1 0,1 1 0,0-1 0,-1 1 0,1 0 0,0-1 0,-1 1 0,1 0 0,-1-1 0,1 1 0,0 0 0,-1 0 0,1-1 0,-1 1 0,1 0 0,-1 0 0,1 0 0,-1 0 0,1 0 0,-1 0 0,1 0 0,-1 0 0,1 0 0,-1 0 0,1 0 0,-1 0 0,1 0 0,-1 0 0,1 0 0,-1 0 0,1 1 0,-1-1 0,1 0 0,-1 0 0,1 0 0,-1 1 0,1-1 0,0 0 0,-1 1 0,1-1 0,0 0 0,-1 1 0,1-1 0,0 1 0,-1-1 0,1 0 0,0 1 0,0-1 0,-1 1 0,1-1 0,0 1 0,-1 1-5,1 0-1,-1 0 0,1 0 0,0 0 0,0 0 0,0 0 0,0 0 0,0 0 0,0 0 1,0 0-1,0 0 0,1 0 0,-1 0 0,1 0 0,0 0 0,0 0 0,-1 0 1,1-1-1,0 1 0,0 0 0,1-1 0,-1 1 0,0 0 0,1-1 0,1 3 1,2-2 2,-1 1 1,0-1 0,0 0 0,1 0 0,-1 0 0,1 0 0,-1-1-1,1 0 1,0 0 0,8 1 0,-1-1 14,0-1 1,0 0-1,0-1 1,0 0-1,-1 0 1,1-1-1,0-1 1,17-6-1,-14 1 119,0 0 0,-1-1 0,0-1-1,-1 0 1,0-1 0,-1 0 0,16-20 0,-73 81 254,-22 26 303,61-68-644,0 1 0,0 0 0,1 0 0,0 0 0,1 0 0,0 1 0,-4 14 0,8-24-63,0 1-1,-1 0 1,1 0 0,-1-1-1,1 1 1,0 0-1,0 0 1,-1 0 0,1 0-1,0-1 1,0 1 0,0 0-1,0 0 1,0 0 0,0 0-1,0 0 1,0-1-1,0 1 1,1 0 0,-1 0-1,0 0 1,1 0 0,-1-1-1,0 1 1,1 0 0,-1 0-1,1-1 1,-1 1-1,1 0 1,-1-1 0,1 1-1,0 0 1,-1-1 0,1 1-1,0-1 1,-1 1 0,1-1-1,0 1 1,0-1-1,-1 0 1,1 1 0,0-1-1,0 0 1,0 0 0,0 0-1,-1 1 1,1-1-1,0 0 1,0 0 0,0 0-1,0 0 1,1-1 0,2 1-231,-1-1 0,1 0 0,0 0 0,-1-1 1,1 1-1,-1-1 0,0 1 0,1-1 0,-1 0 1,6-5-1,-1-2-1961,0 0 0,0 0 0,0-1 1,-2 0-1,1-1 0,-1 1 0,7-19 1,6-18-9097</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1:36.592"/>
    </inkml:context>
    <inkml:brush xml:id="br0">
      <inkml:brushProperty name="width" value="0.025" units="cm"/>
      <inkml:brushProperty name="height" value="0.025" units="cm"/>
    </inkml:brush>
  </inkml:definitions>
  <inkml:trace contextRef="#ctx0" brushRef="#br0">24 0 14318,'0'0'11787,"-23"68"-12620,23-40-1730,2 1-1889,11-3-4356</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1:36.938"/>
    </inkml:context>
    <inkml:brush xml:id="br0">
      <inkml:brushProperty name="width" value="0.025" units="cm"/>
      <inkml:brushProperty name="height" value="0.025" units="cm"/>
    </inkml:brush>
  </inkml:definitions>
  <inkml:trace contextRef="#ctx0" brushRef="#br0">1 16 15407,'0'0'16650,"0"8"-16036,0-8-613,0 2 9,0 0-1,0 0 0,0 0 0,0 1 0,0-1 0,0 0 0,1 0 0,-1 0 1,1 0-1,0 0 0,-1 0 0,3 3 0,-2-4-10,1 1 0,0-1-1,-1 0 1,1 0 0,0 0-1,0 0 1,0 0 0,0 0 0,0 0-1,0-1 1,0 1 0,0-1 0,0 0-1,0 1 1,0-1 0,0 0 0,0 0-1,4-1 1,68-1-818,-1-4-1,1-2 1,130-34-1,-165 35 1522,-30 11 951,-19 12-789,-18 8-803,-14 13-51,40-35-11,0 0 1,1 0-1,-1 0 0,1 1 1,-1-1-1,1 1 0,0-1 0,0 1 1,0-1-1,0 1 0,0-1 1,1 1-1,-1 0 0,1 0 0,0-1 1,0 6-1,0-8-51,0 1 0,0 0 0,0 0 0,0-1 1,1 1-1,-1 0 0,0-1 0,1 1 0,-1-1 0,1 1 0,-1 0 0,0-1 1,1 1-1,-1-1 0,1 1 0,0-1 0,-1 1 0,1-1 0,-1 1 0,1-1 0,0 0 1,-1 1-1,1-1 0,0 0 0,-1 0 0,1 1 0,0-1 0,0 0 0,-1 0 1,1 0-1,1 0 0,13 1-6199</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2:02.635"/>
    </inkml:context>
    <inkml:brush xml:id="br0">
      <inkml:brushProperty name="width" value="0.025" units="cm"/>
      <inkml:brushProperty name="height" value="0.025" units="cm"/>
    </inkml:brush>
  </inkml:definitions>
  <inkml:trace contextRef="#ctx0" brushRef="#br0">0 89 5093,'0'0'8819,"10"-3"-8088,22-6-294,0 1 0,1 2-1,40-2 1,113 0-249,21-1-121,-170 5-20,-19 4 66,-1-2 0,1 0 1,-1-1-1,0-1 0,24-8 0,-40 8 1680,-13 1-1134,-14 0-298,-105 9 181,-200 35 0,197-21-232,44-8 1003,884-56-4666,-853 49 4160,-138 18-300,84-4-740,-111 15 325,76-25-6720,95-9-4540</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2:07.865"/>
    </inkml:context>
    <inkml:brush xml:id="br0">
      <inkml:brushProperty name="width" value="0.025" units="cm"/>
      <inkml:brushProperty name="height" value="0.025" units="cm"/>
    </inkml:brush>
  </inkml:definitions>
  <inkml:trace contextRef="#ctx0" brushRef="#br0">131 62 2947,'-94'6'4831,"57"-5"4746,788-34-6800,0 1-3493,-717 31 818,-26-1-79,1 2 1,0-1 0,-1 1-1,1 1 1,0 0 0,-1 0-1,1 0 1,16 6 0,-25-7-39,0 0 0,0 0 0,1 0 1,-1 0-1,0 0 0,0 0 0,1 0 1,-1 0-1,0 0 0,0 0 0,1 0 1,-1 0-1,0 0 0,0 0 0,1 0 0,-1 0 1,0 0-1,0 1 0,0-1 0,1 0 1,-1 0-1,0 0 0,0 0 0,0 1 1,1-1-1,-1 0 0,0 0 0,0 0 1,0 1-1,0-1 0,0 0 0,0 0 1,1 1-1,-1-1 0,0 0 0,0 0 0,0 1 1,0-1-1,0 0 0,0 0 0,0 1 1,0-1-1,0 0 0,0 0 0,0 1 1,0-1-1,0 0 0,0 0 0,-1 1 1,1-1-1,0 0 0,0 0 0,0 0 1,0 1-1,0-1 0,0 0 0,-1 0 1,1 0-1,0 1 0,0-1 0,0 0 0,-1 0 1,1 0-1,0 0 0,0 1 0,-1-1 1,-16 3-2878,-9-6-2965</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2:14.372"/>
    </inkml:context>
    <inkml:brush xml:id="br0">
      <inkml:brushProperty name="width" value="0.025" units="cm"/>
      <inkml:brushProperty name="height" value="0.025" units="cm"/>
    </inkml:brush>
  </inkml:definitions>
  <inkml:trace contextRef="#ctx0" brushRef="#br0">1509 151 5477,'-11'-3'726,"-73"-21"2741,-96-41 0,141 50-3514,10 5 372,-2 1 0,1 2 1,-1 1-1,0 1 1,-1 1-1,1 2 0,0 2 1,-1 0-1,1 3 1,-33 5-1,11 2-132,1 3-1,0 2 1,1 2 0,1 2-1,-52 28 1,63-26 11,1 2 0,0 2 1,2 1-1,-56 52 0,68-55-130,1 2-1,0 1 1,2 0 0,2 2 0,0 0 0,-26 55-1,36-62-14,1 0-1,2 0 0,0 0 1,1 1-1,1 0 1,1 0-1,1 0 0,1 1 1,1-1-1,1 0 0,1 1 1,6 27-1,-1-21-51,1 0 0,1-1 0,2 1 0,1-2 0,1 0 0,1 0 0,2-2 0,29 39 0,-21-34-28,1-1-1,2-1 0,1-2 1,1 0-1,1-2 1,1-1-1,1-1 0,1-2 1,1-2-1,0-1 0,2-1 1,0-2-1,0-2 0,1-1 1,1-1-1,-1-3 0,58 5 1,-10-5-17,1-4 0,101-9 0,-138 1 26,0-3 0,-1-1 0,0-3-1,0-1 1,56-25 0,30-26 495,-2-6 0,-4-5 0,152-118 0,-251 171-299,-1-1 0,0-2 0,-2 0-1,-1-2 1,-1-1 0,-2-1-1,0-1 1,18-35 0,-31 47-59,0 0 0,-1-1 0,-1 0 0,-1-1 0,0 1 0,-2-1 0,0 0 0,-1 0 0,-2-1 1,0 1-1,0 0 0,-2-1 0,-1 1 0,0 0 0,-2 0 0,-6-22 0,6 29-104,0 0-1,-1 0 1,-1 1 0,0 0 0,-1 0-1,0 1 1,0 0 0,-2 0 0,1 0 0,-1 1-1,0 1 1,-1 0 0,-20-15 0,14 14 25,-1 0 1,0 1 0,-1 1 0,0 1-1,-1 0 1,1 1 0,-1 1 0,-33-4-1,5 5 22,-1 2 0,1 2 0,-1 2 0,0 2 0,1 3 0,0 1 0,-46 15-1,-10 11-1712,2 5 0,-119 63 0,196-90 1210,-15 6-5806,9-7-6320</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2:41.610"/>
    </inkml:context>
    <inkml:brush xml:id="br0">
      <inkml:brushProperty name="width" value="0.025" units="cm"/>
      <inkml:brushProperty name="height" value="0.025" units="cm"/>
    </inkml:brush>
  </inkml:definitions>
  <inkml:trace contextRef="#ctx0" brushRef="#br0">61 107 2755,'0'0'11344,"7"1"-10859,31 5-242,0-1-1,1-3 0,72-4 0,-25 0 23,302 2 973,-377-2-724,-14-2 411,-22-1 92,-78 6-858,0 4 0,1 4 0,0 5 0,-179 48 0,270-59-159,8-2-4,-1-1 0,0 1 0,1 0 0,-1 0 0,1 1-1,-1-1 1,1 1 0,0-1 0,-1 1 0,1 0 0,0 0 0,-4 5 0,8-7-11,-1 1 0,1 0 1,0-1-1,0 1 0,0-1 0,0 1 1,0-1-1,0 1 0,0-1 0,0 0 1,0 1-1,0-1 0,0 0 0,0 0 1,0 0-1,0 0 0,0 0 0,0 0 1,0 0-1,0 0 0,0 0 0,2-1 1,-2 1 6,68-1 68,0-4 0,121-24 0,134-50 57,-302 73-110,36-9 13,-17 5 7,-1-1 0,0-1 0,75-36 0,-115 48-12,1 0 0,-1 0 0,0 0 0,0 0 0,0 0-1,0 0 1,1 0 0,-1 0 0,0 0 0,0 0 0,0 0 0,1 0 0,-1 0-1,0 0 1,0-1 0,0 1 0,0 0 0,0 0 0,1 0 0,-1 0 0,0 0-1,0 0 1,0 0 0,0-1 0,0 1 0,1 0 0,-1 0 0,0 0 0,0 0-1,0 0 1,0-1 0,0 1 0,0 0 0,0 0 0,0 0 0,0 0 0,0-1-1,0 1 1,0 0 0,0 0 0,0 0 0,0 0 0,0-1 0,0 1 0,0 0-1,0 0 1,0 0 0,0-1 0,0 1 0,0 0 0,0 0 0,0 0 0,0 0-1,0-1 1,0 1 0,0 0 0,-1 0 0,1 0 0,0 0 0,0 0 0,0 0-1,0-1 1,0 1 0,-1 0 0,1 0 0,0 0 0,0 0 0,0 0 0,-22-3 531,-32 5-229,-26 15-314,0 3-1,2 4 1,-86 37 0,-148 87-4813,233-105-96</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1:57.925"/>
    </inkml:context>
    <inkml:brush xml:id="br0">
      <inkml:brushProperty name="width" value="0.025" units="cm"/>
      <inkml:brushProperty name="height" value="0.025" units="cm"/>
    </inkml:brush>
  </inkml:definitions>
  <inkml:trace contextRef="#ctx0" brushRef="#br0">127 13 4933,'0'0'7847,"-9"3"-6240,4-2-1277,-41 10 1596,20 4 3051,26-15-4896,-1 1-1,1-1 0,0 0 0,0 1 1,-1-1-1,1 0 0,0 0 0,0 1 1,0-1-1,-1 0 0,1 1 0,0-1 1,0 1-1,0-1 0,0 0 0,0 1 1,0-1-1,0 0 0,0 1 0,0-1 1,0 1-1,0-1 0,0 0 0,0 1 1,0-1-1,0 0 0,0 1 0,0-1 1,0 1-1,0-1 0,1 0 0,-1 1 1,0-1-1,0 0 0,1 0 0,-1 1 1,0-1-1,18 8 1098,24-5-397,-41-3-638,576-21 1291,-302 4-1101,-43-2-723,-661 53 275,77-4 11,-51-16 633,743-30-521,-126 3-27,501-14-947,-808 23 980,20-1 9,-24 3 79,-308 0-68,3 30 514,365-22-478,25-2-59,21-3-18,438-14 119,7 0-405,-413 13 153,34-1-251,-1 3 0,108 17 0,-264-13 412,-25-6 169,-810 24 1270,1184-33-2037,40-12-990,190-17-587,-464 29 2149,-130 5-486,-1 3 1,-121 16-1,73-3-1192,42-8-3362</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2:43.077"/>
    </inkml:context>
    <inkml:brush xml:id="br0">
      <inkml:brushProperty name="width" value="0.025" units="cm"/>
      <inkml:brushProperty name="height" value="0.025" units="cm"/>
    </inkml:brush>
  </inkml:definitions>
  <inkml:trace contextRef="#ctx0" brushRef="#br0">1 282 8808,'0'0'4282,"13"-5"-3636,24-6 359,1 3 0,1 0 0,73-3-1,1022-75 1522,-971 65-1773,533-39 90,-739 75-251,-101 4-390,-160 1 0,127-11-152,-136 8-70,-573 58-77,860-71 94,19-4 0,-1 0-1,1 1 1,0 0 0,0 0-1,-1 1 1,1 0 0,0 0-1,0 0 1,1 1 0,-1 0-1,-9 7 1,16-10 0,-1 0 1,1 0-1,0 0 1,0 0-1,0 1 1,0-1-1,0 0 0,0 0 1,0 0-1,0 0 1,0 1-1,0-1 1,0 0-1,0 0 1,0 0-1,0 1 1,0-1-1,0 0 0,0 0 1,0 0-1,0 0 1,0 1-1,0-1 1,0 0-1,0 0 1,0 0-1,0 0 1,0 1-1,0-1 0,0 0 1,1 0-1,-1 0 1,0 0-1,0 0 1,0 1-1,0-1 1,0 0-1,0 0 1,1 0-1,-1 0 0,0 0 1,0 0-1,0 0 1,0 0-1,1 0 1,-1 0-1,0 0 1,0 0-1,0 1 1,0-1-1,1 0 0,-1 0 1,0 0-1,0 0 1,0-1-1,1 1 1,-1 0-1,0 0 1,0 0-1,0 0 1,0 0-1,1 0 0,-1 0 1,0 0-1,31 4-185,1-1-1,-1-2 1,36-2-1,-4 0 121,216-9-101,-2-12 0,314-66 0,-545 80 186,109-23-6,-133 25-2,-1 0 1,0-2-1,0 0 0,32-19 1,-34 9 117,-19 18-117,1-1 0,-1 1-1,0 0 1,0-1 0,0 1-1,0-1 1,0 1 0,0-1-1,0 1 1,0-1-1,0 1 1,0-1 0,0 1-1,0-1 1,0 1 0,0-1-1,0 1 1,0-1 0,0 1-1,-1-1 1,1 1-1,0-1 1,0 1 0,-1 0-1,1-1 1,0 1 0,-1-1-1,-2-1 20,0 0-1,0 0 0,0 1 0,0-1 1,0 1-1,0 0 0,0 0 0,-1 0 1,1 0-1,0 1 0,-4-1 1,-47-5 47,1 3 0,-1 2 0,1 3 0,-57 8 0,-210 51 99,-130 69-703,165-43-4934,112-41-2823</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2:53.349"/>
    </inkml:context>
    <inkml:brush xml:id="br0">
      <inkml:brushProperty name="width" value="0.025" units="cm"/>
      <inkml:brushProperty name="height" value="0.025" units="cm"/>
    </inkml:brush>
  </inkml:definitions>
  <inkml:trace contextRef="#ctx0" brushRef="#br0">1763 332 4708,'0'-9'102,"-1"0"-32,0 0 1,0 1-1,-1-1 1,0 0-1,-1 1 1,1-1-1,-1 1 1,-1 0-1,0 0 1,0 0-1,-1 1 0,0-1 1,0 1-1,-7-7 1,-3-2 881,0 2-1,-1 0 1,-1 0 0,0 2 0,0 0-1,-2 1 1,-30-14 0,17 11-500,-1 2 0,-1 2 0,1 1 0,-36-5 0,-29 4-363,0 3 1,-122 8 0,169 1-54,0 2 0,0 2 0,0 2 0,1 3 0,0 2 0,1 1 1,1 3-1,-60 30 0,79-32 58,1 2 1,0 1-1,1 1 0,1 1 1,1 1-1,1 1 0,1 2 1,1 0-1,1 1 0,1 1 1,1 1-1,2 1 0,1 0 1,-13 32-1,15-26-62,3 2 1,0 0-1,3 0 1,1 0-1,1 1 0,3 0 1,0 0-1,3 1 0,1-1 1,1 0-1,3 0 0,1 0 1,1-1-1,25 71 0,-16-64-87,2 0 0,2-2 0,1 0 0,3-1 0,1-1 0,2-1 0,1-1-1,2-2 1,1-1 0,2-2 0,65 50 0,-63-58 78,1-1 0,0-2 1,2-2-1,0-2 0,1-1 0,1-2 0,77 17 1,-61-21 52,0-3-1,1-3 1,-1-1 0,1-4 0,71-9 0,-25-6 278,0-6 0,-2-4 0,-1-4 0,-1-4 0,180-91 0,-187 78-107,-2-4-1,-1-4 0,118-98 0,-171 121-110,-1-1 0,-2-3 1,53-71-1,-67 79-18,-2-1 1,0-1-1,-3 0 1,0 0 0,-2-2-1,11-44 1,-17 52-20,-1 0 0,-1 0 1,-2 0-1,0-1 0,-1 1 1,-2-1-1,0 1 0,-2-1 0,-6-23 1,6 35-98,0 1-1,-1 0 1,-1 1 0,0-1 0,-1 1 0,0 0 0,-1 0 0,0 1 0,0 0-1,-1 0 1,-1 0 0,0 1 0,0 1 0,0-1 0,-1 2 0,0-1-1,-1 1 1,0 1 0,-13-7 0,-1 4-38,0 0-1,0 1 1,-1 2 0,0 1 0,-1 0-1,-46 0 1,0 4-624,-88 12-1,-34 19-2388,142-20 1523,-51 8-3305</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3:28.067"/>
    </inkml:context>
    <inkml:brush xml:id="br0">
      <inkml:brushProperty name="width" value="0.025" units="cm"/>
      <inkml:brushProperty name="height" value="0.025" units="cm"/>
    </inkml:brush>
  </inkml:definitions>
  <inkml:trace contextRef="#ctx0" brushRef="#br0">5402 408 6022,'-13'-4'1553,"-62"-16"-381,-1 4 0,-100-9-1,-170 3-561,-75-9-592,-87-69 990,101 16-57,124 39-663,-513-15 0,454 68 956,-672 106 0,927-100-968,2 5-1,0 3 0,1 4 1,-124 56-1,175-65-205,0 2 0,2 1 0,0 1 0,1 1 1,-41 42-1,52-44-83,1 1 0,1 1 0,1 0 0,0 1 0,2 1 0,1 0 1,1 1-1,-13 37 0,22-50 13,-1-1 0,1 2 0,1-1 0,0 0 1,1 0-1,0 1 0,1-1 0,0 1 0,1-1 0,0 0 1,1 0-1,1 1 0,0-1 0,0 0 0,1-1 0,1 1 1,0-1-1,9 16 0,0-8 20,0 0 1,0 0-1,2-1 1,0-1-1,1-1 0,1 0 1,1-1-1,37 22 1,-11-11 3,0-3-1,2-2 1,1-2 0,1-2 0,0-2 0,83 14 0,313 18 125,-411-45-150,1673 21 134,-1581-31-133,819-64 18,-683 39-11,408-104 0,-552 105 0,-1-5-1,-1-5 1,149-78 0,-248 111-7,-1-1 1,0-1 0,-1 0-1,0-1 1,-1 0 0,-1-2 0,0 1-1,0-2 1,10-16 0,-19 26 44,-1 0 1,0-1 0,0 0 0,0 1 0,-1-1 0,1 0 0,-1 0-1,-1-1 1,0 1 0,1 0 0,-2-1 0,1 1 0,-1 0 0,0-1-1,0 1 1,-1-1 0,0 1 0,0 0 0,0 0 0,-1-1 0,0 1 0,0 0-1,-1 0 1,1 1 0,-1-1 0,-1 0 0,1 1 0,-1 0 0,-8-9-1,-6-5 110,-1 1 0,-1 1-1,-1 1 1,-1 1 0,0 0-1,0 2 1,-2 1 0,-45-18-1,-3 5 7,-134-28 0,-130 8-617,189 31-2707,31-1-2523</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30:46.105"/>
    </inkml:context>
    <inkml:brush xml:id="br0">
      <inkml:brushProperty name="width" value="0.025" units="cm"/>
      <inkml:brushProperty name="height" value="0.025" units="cm"/>
    </inkml:brush>
  </inkml:definitions>
  <inkml:trace contextRef="#ctx0" brushRef="#br0">822 14 6534,'-13'-1'3075,"12"1"-3010,-40-1 1419,1 1 0,-1 2 0,-62 12-1,69-5-1051,1 1-1,0 2 1,0 2-1,2 1 0,0 1 1,-38 27-1,47-28-324,2 2 0,0 1 0,1 0 0,1 1 0,0 2 0,2-1 0,0 2 0,2 0 0,-13 25 0,4 4 116,2 1 0,2 1 0,2 1 1,3 0-1,2 1 0,3 1 0,2 0 1,2 0-1,3 0 0,7 76 0,-2-101-180,1-1 0,2 1-1,1-1 1,1 0-1,2 0 1,1-1 0,1 0-1,1-1 1,2-1-1,31 46 1,-35-59-44,0-1 0,1-1 0,0 0 0,1 0-1,0-1 1,1-1 0,0 0 0,0-1 0,19 9 0,-20-13 17,0 0 1,0-1-1,1 0 1,-1-1 0,1-1-1,0 0 1,0 0-1,0-2 1,0 0-1,-1 0 1,1-1-1,20-5 1,-8 0 231,-2-2 1,1-1-1,-1 0 0,0-2 1,-1-1-1,-1-1 1,0-1-1,26-21 0,-1-3 78,-2-2 1,59-69-1,-71 70-176,-1-1 0,-2-2 0,-2-1 0,-1-1 0,-3-1 0,-2-1 1,-2-2-1,-1 0 0,-3-1 0,-2 0 0,-3-1 0,-1 0 0,-3-1 1,-2 0-1,-2-79 0,-4 107-135,-2-1-1,0 1 1,-2-1 0,0 1-1,-2 1 1,0-1 0,-2 1-1,0 1 1,-1-1 0,-17-24-1,19 34-48,-1 1 0,1 0 0,-2 1 0,1 0 0,-1 0 0,-1 1 0,0 0 0,0 1 0,-1 0 0,0 1 0,0 0 0,-1 1-1,0 1 1,0 0 0,0 0 0,0 1 0,-1 1 0,-21-3 0,19 5-83,1 1 0,-1 0 0,1 1-1,-1 1 1,1 0 0,0 1 0,0 1 0,0 0-1,0 1 1,1 0 0,0 1 0,0 1 0,-21 14-1,12-6-694,1 2-1,-28 25 0,-34 46-5630,48-46-902</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33:03.146"/>
    </inkml:context>
    <inkml:brush xml:id="br0">
      <inkml:brushProperty name="width" value="0.025" units="cm"/>
      <inkml:brushProperty name="height" value="0.025" units="cm"/>
    </inkml:brush>
  </inkml:definitions>
  <inkml:trace contextRef="#ctx0" brushRef="#br0">3210 236 12588,'-239'-41'-532,"-3"10"0,-444 1 0,576 36 234,0 5 0,1 5 0,1 5 1,-170 54-1,75-3 1859,-267 136 0,195-61-506,228-117-824,1 1 1,1 2-1,-63 62 1,95-81-224,-1 2 1,2-1 0,0 2-1,1-1 1,1 1 0,0 1-1,1 0 1,1 1 0,1-1-1,1 1 1,0 1 0,2-1-1,-4 23 1,6-16-20,1-1 0,1 0 0,1 0 0,1 1 0,1-1 0,2 0 0,0-1 0,1 1 0,2-1 0,10 23 0,-1-10 7,1-1 1,2-1 0,1-1-1,1-1 1,3-1 0,30 33-1,-14-25-8,1-1-1,2-2 1,83 53-1,-17-26 1,4-5 0,2-5-1,142 45 1,-102-49 41,2-7-1,1-7 1,218 22 0,495-25 16,-661-39 41,-1-10 1,0-9-1,307-76 0,-379 63 125,-2-5 1,-2-7 0,-2-5-1,-3-6 1,-2-5-1,129-92 1,-211 127-115,-1-3-1,-2-1 1,-1-3 0,-2-1-1,-1-1 1,57-83 0,-81 102-85,-2 0 0,0-1 0,-1 0 0,-1-1-1,-1 0 1,-2-1 0,0 0 0,-1 0 0,-1 0 0,-2-1 0,0 1 0,-2-1 0,0 0 0,-2 0 0,-1 1 0,-1-1 0,-8-35-1,1 31 32,0 0-1,-2 1 1,-1 0 0,-2 1-1,0 0 1,-2 1-1,-1 1 1,-1 1-1,-36-37 1,4 11 84,-3 2 0,-2 3 0,-64-40 1,5 16 201,-3 4 0,-3 5 0,-2 6 0,-2 5 1,-238-59-1,273 88-276,-1 4 0,-1 4 1,0 4-1,-107 4 0,128 8-194,-1 2-1,1 4 1,0 3 0,1 3-1,-129 48 1,-286 174-5715,217-90 160</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33:20.549"/>
    </inkml:context>
    <inkml:brush xml:id="br0">
      <inkml:brushProperty name="width" value="0.025" units="cm"/>
      <inkml:brushProperty name="height" value="0.025" units="cm"/>
    </inkml:brush>
  </inkml:definitions>
  <inkml:trace contextRef="#ctx0" brushRef="#br0">864 206 6662,'-4'-8'3113,"-2"-6"-2570,0 1 0,-2 1 0,0-1 0,0 1-1,-1 0 1,0 1 0,-1 0 0,-1 1 0,1 0 0,-2 0 0,1 1 0,-1 0 0,-15-7 0,18 11-453,0 0 0,-1 1-1,0-1 1,0 2 0,0 0-1,-1 0 1,1 0 0,-1 2 0,1-1-1,-1 1 1,0 1 0,1 0-1,-1 0 1,0 1 0,1 0-1,-1 1 1,1 1 0,-1-1-1,-16 8 1,-1 4-66,1 2 0,1 0 0,0 2 0,1 1 0,1 0 0,1 2 0,-35 40 0,29-26 17,2 1 1,1 1 0,1 2 0,-31 68 0,39-67-36,1 1 0,3 1 0,1 0 1,2 1-1,2 0 0,2 0 1,1 1-1,3 0 0,1 0 1,8 62-1,-5-95 0,0 1 0,1-1-1,0 0 1,1 0 0,0 0 0,0 0 0,1-1 0,1 0-1,0 0 1,0 0 0,1-1 0,0 0 0,0 0 0,1 0-1,1-1 1,-1-1 0,1 1 0,11 6 0,-4-5 39,1 0-1,0-1 1,1-1 0,0 0 0,0-2-1,0 0 1,0-1 0,1-1 0,0 0-1,24-1 1,-10-1 154,0-1 0,1-2 0,-2-1 0,1-2 0,0-1 0,-1-1 0,0-2 0,-1-2-1,0 0 1,0-2 0,-1-2 0,-1 0 0,-1-2 0,0-1 0,-1-2 0,-1 0 0,-1-2 0,39-42 0,-42 37-52,0 0-1,-2-1 1,-2-1 0,0-1 0,22-55 0,-33 68-138,-1 0 0,0-1 0,-2 1 0,0-1 0,-1 0 0,-1 0 0,0 0 0,-2 0 0,0 0 0,-1 0 0,-1 0 0,-6-31 0,4 37-18,-1 0 0,0 1 0,-1-1 1,-1 1-1,1 0 0,-2 0 0,1 1 0,-1 0 0,-1 0 0,0 1 1,0 0-1,-1 1 0,0 0 0,-1 0 0,1 1 0,-1 1 0,-1 0 1,-18-8-1,1 3-77,-1 0 0,0 2 0,-1 2 1,0 0-1,0 2 0,-45-1 0,54 5-357,-1-1-52,-45 4-1,64-2 86,-1 0 0,1 1 0,0 0 0,0 0 0,0 0 0,0 0 0,0 0 0,0 1 0,0 0 0,0 0 0,0 0 0,1 0 0,-1 1 1,1-1-1,0 1 0,0 0 0,-3 3 0,-1 10-6253</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36:34.344"/>
    </inkml:context>
    <inkml:brush xml:id="br0">
      <inkml:brushProperty name="width" value="0.025" units="cm"/>
      <inkml:brushProperty name="height" value="0.025" units="cm"/>
    </inkml:brush>
  </inkml:definitions>
  <inkml:trace contextRef="#ctx0" brushRef="#br0">855 36 5029,'0'0'6358,"-13"-7"-4847,4 3-1315,-1-1 1,1 1 0,-1 1 0,0 0-1,0 0 1,0 1 0,-1 0 0,1 1-1,0 0 1,-1 0 0,1 1 0,-1 1-1,-12 1 1,-1 4-111,1 1 0,0 1 0,0 1-1,1 1 1,0 1 0,0 1 0,-27 20 0,21-10-4,1 1 1,0 1-1,2 2 1,-33 41-1,14-5 26,3 1 0,3 3 0,3 1 0,-31 81 0,48-103-26,2 0-1,2 0 1,1 2-1,3 0 1,2 0-1,2 0 1,2 1-1,2 0 1,3 0-1,7 61 1,-5-94-75,0 0-1,1 0 1,0 0 0,1 0-1,1-1 1,1 0 0,8 15 0,-11-24 18,-1 1 1,1-1 0,1 1 0,-1-1 0,1 0 0,0-1-1,0 1 1,0-1 0,1 0 0,-1 0 0,1-1 0,0 1-1,0-1 1,0-1 0,1 1 0,-1-1 0,1 0 0,9 1-1,2-2 192,1 0 0,-1-1 0,0-2-1,1 0 1,-1 0 0,0-2 0,0 0 0,0-1-1,-1-1 1,1-1 0,-1 0 0,-1-1-1,25-16 1,10-11 103,-1-1-1,76-74 1,-83 70-199,-2-2 0,-2-1 0,-2-2 0,-2-2 0,38-66 0,-57 83-79,-1 0 0,-2-1 1,0-1-1,-3 0 0,0 0 0,-2-1 0,-2 0 0,-1 0 1,-1-1-1,-2-52 0,-3 72-28,0 1 1,-1-1-1,0 0 1,-1 1-1,-1 0 1,0 0 0,0 0-1,-10-17 1,11 24-11,-1 0 0,0 0 0,0 0 0,0 1 0,0-1 0,-1 1 0,0 0 0,0 1 0,0-1 0,-1 1 0,0 0 1,1 1-1,-1-1 0,-1 1 0,1 0 0,0 1 0,-1-1 0,-9-1 0,3 2-81,1 0 0,0 1-1,-1 1 1,1 0 0,-1 1 0,1 0-1,0 0 1,-1 2 0,-19 5 0,-3 5-1887,-63 32 1,75-33 705,-39 19-4129</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37:03.247"/>
    </inkml:context>
    <inkml:brush xml:id="br0">
      <inkml:brushProperty name="width" value="0.025" units="cm"/>
      <inkml:brushProperty name="height" value="0.025" units="cm"/>
    </inkml:brush>
  </inkml:definitions>
  <inkml:trace contextRef="#ctx0" brushRef="#br0">951 82 8360,'-8'-7'1292,"-5"-2"-873,-1 0-1,0 1 1,0 0 0,-1 2 0,1-1 0,-2 2 0,1 0-1,-1 1 1,1 0 0,-29-2 0,20 4-242,0 1 1,1 1 0,-1 1-1,1 1 1,-1 1 0,1 1-1,0 1 1,0 1-1,1 1 1,-26 12 0,16-3-103,1 1 0,1 1 1,0 2-1,2 0 1,0 3-1,1 0 1,2 1-1,0 2 0,2 1 1,0 0-1,2 2 1,2 0-1,0 2 0,2 0 1,1 0-1,2 2 1,1 0-1,2 0 0,1 1 1,1 1-1,2 0 1,2 0-1,-3 69 0,8-66-39,0 0-1,3 0 1,1 0-1,1-1 0,19 63 1,-18-81-60,1 0 0,1 0 1,1 0-1,1-1 0,0 0 0,1-1 1,1 0-1,1-1 0,0 0 0,1-1 1,1-1-1,19 15 0,-21-19 51,0-1-1,1 0 0,0-2 1,1 1-1,0-2 0,0 0 1,0 0-1,1-2 0,0 0 1,0-1-1,0 0 1,0-1-1,1-1 0,-1-1 1,0 0-1,0-1 0,1-1 1,-1 0-1,22-7 0,-10 0 340,1-1 0,-1-1 0,-1-2 0,0 0-1,-1-2 1,-1-1 0,0-1 0,-1-1 0,36-36 0,-27 22 109,-2-2-1,-1-1 1,-2-2 0,-1-1 0,40-76 0,-54 89-418,-2-1 0,-1-1 0,-1 1 0,-1-2 0,-2 1-1,0-1 1,-2 0 0,-1 0 0,-2 0 0,-3-51 0,0 65-126,0 0 0,-2 0 0,1 1 0,-2 0 1,0 0-1,-1 0 0,0 0 0,0 1 0,-2 0 0,-11-15 0,14 19-334,-1 1 0,0 0 0,-1 0-1,0 0 1,0 1 0,0 0 0,-1 0-1,0 1 1,0 0 0,0 1 0,-1-1-1,0 2 1,0-1 0,0 1 0,0 0 0,-9-1-1,-15 2-3829</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5:12.580"/>
    </inkml:context>
    <inkml:brush xml:id="br0">
      <inkml:brushProperty name="width" value="0.025" units="cm"/>
      <inkml:brushProperty name="height" value="0.025" units="cm"/>
    </inkml:brush>
  </inkml:definitions>
  <inkml:trace contextRef="#ctx0" brushRef="#br0">1507 40 4933,'-14'-4'-75,"-34"-7"816,1 2-1,-1 1 1,-52 0 0,40 8-305,1 3 1,-1 2-1,1 2 1,1 4 0,-1 2-1,2 2 1,0 3-1,-56 25 1,71-24-200,1 2-1,1 2 1,1 2 0,1 1 0,1 2-1,2 1 1,0 2 0,3 1 0,0 2 0,2 1-1,2 1 1,1 2 0,2 1 0,1 0-1,3 2 1,-26 67 0,27-54-203,2 1 0,2 0 0,3 1 1,3 0-1,1 1 0,4 0 0,2 1 0,2-1 0,9 75 1,-4-110-47,1 0 1,1-1-1,0 0 1,2 0 0,1-1-1,0 0 1,1-1-1,1 0 1,1 0 0,1-1-1,0-1 1,1 0 0,1-1-1,1 0 1,0-1-1,1-1 1,1-1 0,0 0-1,1-1 1,0-1-1,0-1 1,1-1 0,1-1-1,-1 0 1,1-2-1,1 0 1,-1-1 0,1-1-1,25 0 1,6-2 312,1-3-1,-1-2 1,0-3-1,0-2 1,0-2 0,-1-2-1,-1-3 1,0-2 0,73-35-1,-22 1 491,-1-5 1,-3-4-1,125-101 0,-179 126-347,-1-2 0,-1-2 0,-2-1 0,-3-2 0,-1-2 0,40-64 0,-62 85-306,-1 0 1,-1 0-1,-1-1 0,-2-1 1,0 0-1,-1 0 1,-2-1-1,-1 0 1,0 0-1,-2 0 0,-1 0 1,-2-1-1,0 1 1,-2-1-1,-8-44 0,6 54-175,-1 0 1,-1 1-1,-1-1 0,0 1 0,-1 1 0,-1-1 0,0 1 0,-1 1 0,-1 0 0,0 0 0,-1 1 0,0 1 0,-21-17 0,9 11-565,-1 1 0,-1 1 1,0 1-1,-1 1 0,0 2 0,-59-18 1,1 1-6889,58 15-769</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5:17.086"/>
    </inkml:context>
    <inkml:brush xml:id="br0">
      <inkml:brushProperty name="width" value="0.025" units="cm"/>
      <inkml:brushProperty name="height" value="0.025" units="cm"/>
    </inkml:brush>
  </inkml:definitions>
  <inkml:trace contextRef="#ctx0" brushRef="#br0">1026 109 5317,'0'0'3545,"-11"-5"-1885,-13-7-1517,-109-49 4983,114 55-4723,1 0 1,-1 1-1,0 0 1,-1 2-1,1 0 1,-21 1-1,16 3-348,0 2 0,1 1 0,-1 0 0,1 2 0,0 1 0,0 0 0,1 2 0,0 1 0,0 0 0,1 2 0,-30 21 0,14-6 116,2 1 0,0 2 0,2 1 1,2 2-1,-33 43 0,44-48-119,1 1 0,1 1 0,2 0 0,1 1 0,2 1 1,0 0-1,3 1 0,1 0 0,-6 36 0,5 8-7,3 0 0,6 149 0,3-195-38,2-1-1,1 0 0,2 0 0,0 0 0,3-1 0,0 0 0,24 47 0,-1-17-216,1-1 0,61 75 0,-81-115 164,1 0 0,0-1 0,1-1 0,1-1 0,23 17 0,-28-25 44,-1 0 0,1 0 0,0-1 0,0-1-1,1 0 1,0-1 0,-1 0 0,1-1 0,1-1 0,16 2 0,5-3 63,-1-2 1,1-1-1,-1-2 1,1-1-1,-2-2 0,1-1 1,-1-1-1,0-2 1,43-22-1,-14 3 178,-2-3 0,-2-3-1,96-76 1,-107 73-160,-3-2 0,-1-2 1,-2-1-1,-2-2 0,-2-2 0,-3-2 0,47-85 0,-59 88 82,-1-1 0,-2-1 0,-3 0 0,-1-2 0,-3 1 0,-2-2 0,-3 1-1,-1-1 1,-2-56 0,-5 91-50,0-1 0,0 1 0,-2 0-1,0-1 1,-1 1 0,-1 0 0,0 1 0,-1-1-1,-12-21 1,11 27-53,0 0 0,0 1-1,-1-1 1,0 2 0,-1-1 0,0 1-1,-1 0 1,0 1 0,0 0 0,0 1-1,-1 0 1,0 1 0,-19-8 0,8 6-48,0 1 1,-1 1-1,1 1 1,-2 1-1,1 1 1,0 1-1,0 2 0,-1 0 1,1 1-1,0 1 1,-1 1-1,-32 9 1,-23 11-1640,1 3 1,-87 42-1,108-44-759,-10 3-2827</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2:13.402"/>
    </inkml:context>
    <inkml:brush xml:id="br0">
      <inkml:brushProperty name="width" value="0.025" units="cm"/>
      <inkml:brushProperty name="height" value="0.025" units="cm"/>
    </inkml:brush>
  </inkml:definitions>
  <inkml:trace contextRef="#ctx0" brushRef="#br0">38 85 1602,'-2'-1'765,"0"0"1,1 0-1,-1 0 1,0 0-1,0 0 1,0-1-1,1 1 1,-1 0-1,0-1 1,1 1-1,0-1 1,-1 0-1,1 1 1,0-1 0,-2-3-1,-8-8 2441,12 14-3108,1-1 0,-1 0 0,0 0 1,0 1-1,1-1 0,-1 0 0,0 0 0,0 0 0,1-1 0,-1 1 0,0 0 0,0 0 0,1-1 1,-1 1-1,0 0 0,0-1 0,0 0 0,0 1 0,2-2 0,29-15 212,-24 13-30,0 0-134,0 0 0,0 1-1,0 1 1,1-1 0,0 1 0,-1 1 0,1 0-1,0 0 1,0 0 0,-1 1 0,1 1 0,0-1 0,17 5-1,-3 1 537,-1 1-1,1 0 1,41 22-1,-48-22-640,1-1 1,0-1-1,0 0 1,19 2-1,32 8 8,-46-10 161,1-1 0,0-2 1,0 0-1,0-2 0,37-3 0,-4 1-56,52 0-90,397 8 315,-438 0-372,10 1 32,152-6 0,43-1-7,-12 2 6,106-8 26,65-4 32,397-12 29,-561 24-84,153 18-36,-261-19 11,177-3 27,-308-1-39,-1-1 0,1-2 0,29-9 0,-33 7 0,0 2 0,1 0 0,0 2 1,31-1-1,-54 5-6,0 0 1,0 0-1,0 1 0,0-1 1,-1 1-1,1-1 1,0 1-1,0 0 0,-1 0 1,1 0-1,0 0 0,1 1 1,-1 0 5,0-1 0,0 0 0,0 0 0,0 0 0,0 0 0,0 0 0,0 0 0,0-1 1,0 1-1,0-1 0,0 1 0,4-1 0,6 0 7,0-2 0,0 1 0,0-2-1,0 1 1,11-6 0,29-5 15,-51 13-60,-1-1 0,1 1-1,0 0 1,0 0 0,-1-1 0,1 1 0,0 0 0,0 0 0,0 0 0,-1 0 0,1 0 0,0 0 0,0 0 0,-1 1-1,1-1 1,0 0 0,0 0 0,-1 1 0,1-1 0,0 0 0,0 1 0,-1-1 0,1 0 0,0 1 0,-1-1-1,1 1 1,-1 0 0,1-1 0,-1 1 0,1-1 0,-1 1 0,1 0 0,-1-1 0,1 2 0,4 5-3103</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8:48:00.470"/>
    </inkml:context>
    <inkml:brush xml:id="br0">
      <inkml:brushProperty name="width" value="0.025" units="cm"/>
      <inkml:brushProperty name="height" value="0.025" units="cm"/>
    </inkml:brush>
  </inkml:definitions>
  <inkml:trace contextRef="#ctx0" brushRef="#br0">17280 366 9321,'-105'-5'1799,"-200"-19"-490,259 17-1259,0-2 0,1-1 0,0-3 0,-67-29 0,-50-41 179,114 55-226,-2 2 0,0 3 1,-2 1-1,-60-15 0,45 23-74,0 4 0,-1 2 0,0 3 0,-120 8 0,-275 52-435,255-25 422,-103 3 743,-1-15-1,-473-31 1,511-1-583,0 12 1,-531 66-1,111 50-76,-675 82 486,358-124 507,140-12-160,802-54-677,-1030 63 1523,821-66-1446,-542-63-1,168-60-259,113 18 37,-7 39 23,-63 50 84,-166-12-15,641 13-75,-504-32 8,512 43-35,1 5 1,0 6 0,-134 28-1,-577 193 0,786-214 6,0 2-1,1 2 1,-85 51-1,109-56-8,0 2 0,1 1 0,1 1 0,1 1 0,1 1 0,1 1 0,1 0 0,-19 31 0,19-22 3,1 1 1,1 0-1,2 1 1,1 1-1,2 0 0,1 0 1,2 1-1,1 1 1,2 0-1,2 0 0,1 0 1,2 0-1,6 63 0,0-72-4,2-1 0,0-1 0,2 1 0,0-2 0,2 1 0,1-1 0,19 30 0,-2-12 3,1 0-1,70 74 0,-59-78 4,1-2 0,1-3 0,2-1 0,2-2-1,0-2 1,2-2 0,1-2 0,98 33 0,26-7 36,248 42-1,-191-47-38,-81-14 2,566 114-32,11-55 2,360-61 71,-410-20-15,-232 4-12,1136 20-30,1443-34 138,-2129-29-81,0-37-28,203-10-48,-583 51-7,1148-60 76,-1334 66-50,721-47 25,-6-51-101,-270-10 131,-13-54 0,-407 56-20,-276 91 76,-1-3 1,98-65 0,-159 91-91,1 0 1,-2-1-1,1-1 1,-2 0-1,0-1 1,0-1-1,14-20 1,-24 28 23,0 0-1,0 0 1,-1 0-1,0-1 1,0 1-1,-1-1 1,0 0-1,0 0 1,-1 0-1,0 1 1,0-1 0,-1 0-1,0 0 1,0 0-1,-1 0 1,0 0-1,0 0 1,-1 0-1,0 0 1,-6-13 0,-3-3 34,-1 0 1,-1 1-1,-1 0 1,-1 1 0,-2 1-1,0 1 1,0 0 0,-2 1-1,-1 1 1,-24-18 0,-21-10-50,-1 2 1,-81-39 0,36 29 11,-3 5 0,-2 4 0,-155-37 0,-375-54 89,188 46-25,-334-78 387,-7 56 36,637 101-504,42 4-416,0-4 1,-152-36 0,237 38-1848,-55-25 0,-23-23-8728</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37:40.233"/>
    </inkml:context>
    <inkml:brush xml:id="br0">
      <inkml:brushProperty name="width" value="0.025" units="cm"/>
      <inkml:brushProperty name="height" value="0.025" units="cm"/>
    </inkml:brush>
  </inkml:definitions>
  <inkml:trace contextRef="#ctx0" brushRef="#br0">1307 161 6758,'0'0'427,"-12"-6"2472,-229-98 1762,206 92-3998,0 2 0,0 1 0,-1 2-1,-1 2 1,-58-2 0,60 7-559,-1 2 1,1 1-1,0 2 1,0 1 0,0 2-1,-61 23 1,78-24-8,1 1 1,0 1-1,0 0 1,1 2-1,0 0 1,1 0-1,0 1 0,1 1 1,0 1-1,1 0 1,1 1-1,0 0 1,1 1-1,-12 22 1,-31 69 147,5 2 1,-53 174-1,91-238-208,1 0-1,3 0 0,2 1 0,1 0 0,3-1 0,2 1 0,1 0 0,3 0 0,2 0 0,19 68 0,-17-80-25,2 0-1,2-1 1,1 0-1,2-1 1,0-1-1,3 0 1,0-1 0,2-2-1,1 0 1,1-1-1,2-1 1,0-1 0,2-1-1,35 24 1,-41-35 9,0-1 1,1 0-1,1-2 1,0-1-1,0 0 1,1-2 0,0-1-1,34 5 1,-25-7 17,-1-3 1,1 0 0,-1-2-1,1-1 1,58-12 0,-37 0 43,-1-2 1,0-3 0,-1-2-1,-2-1 1,0-4 0,-1-1-1,56-43 1,-52 31 139,-2-2-1,-2-3 1,-2-2 0,-2-2 0,-2-1-1,-2-3 1,66-111 0,-85 124-19,-2-1 0,-2 0 0,-1-2 0,-3 0 1,-1-1-1,-2 0 0,-2 0 0,-2-1 0,-2-1 0,-2 1 1,-1-1-1,-8-72 0,2 95-139,0 0 0,-1 1 1,-1 0-1,-1 0 0,-1 0 0,-1 1 1,-1 0-1,-1 1 0,0 0 0,-2 0 1,0 1-1,-1 1 0,0 1 0,-1 0 1,-1 0-1,-1 2 0,0 0 0,-22-13 1,4 6-60,-2 1-1,0 2 1,-1 1 0,-1 2 0,0 2 0,-1 1 0,0 2 0,-74-7 0,18 9-574,0 5 1,-158 14-1,-38 28-6282,185-22-490</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39:21.942"/>
    </inkml:context>
    <inkml:brush xml:id="br0">
      <inkml:brushProperty name="width" value="0.025" units="cm"/>
      <inkml:brushProperty name="height" value="0.025" units="cm"/>
    </inkml:brush>
  </inkml:definitions>
  <inkml:trace contextRef="#ctx0" brushRef="#br0">879 195 13965,'0'0'673,"-69"-59"-289,27 33 481,-8 8-192,-7 2-609,-8 1-160,-11 6-993,-12-1-1089,-8 1-225,-10 0-928,-6-2 288,-6-2-1025</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39:22.674"/>
    </inkml:context>
    <inkml:brush xml:id="br0">
      <inkml:brushProperty name="width" value="0.025" units="cm"/>
      <inkml:brushProperty name="height" value="0.025" units="cm"/>
    </inkml:brush>
  </inkml:definitions>
  <inkml:trace contextRef="#ctx0" brushRef="#br0">6291 272 2402,'-737'-91'10713,"-369"-38"-6793,67 78-3513,752 62-619,-461 75 1,-139 111-53,632-122 585,-345 150 1,500-179 22,-103 62 0,170-87-183,1 1 0,0 1 0,2 2 0,1 1 0,1 1 0,-39 49 0,57-63-147,1 1 1,0 0-1,1 1 1,1 0 0,1 0-1,0 0 1,0 1-1,2 0 1,0 0-1,1 0 1,0 0-1,1 1 1,1-1-1,2 29 1,2-22-127,1 0 1,0-1-1,2 1 1,1-1-1,0 0 1,2 0-1,1-1 1,0 0-1,25 35 1,4-3-633,2-2 0,3-1 0,2-3 0,1-1 0,3-3 0,92 62 0,-4-18 620,230 107 0,-118-85 1330,6-10 1,481 118-1,563 6-271,-764-169-852,986-29-1,-1113-56 120,-1-18-1,-2-17 1,470-142-1,-223-2-129,-506 152-62,-3-6 0,178-107 0,-275 142-9,-1-2 0,-1-2 0,-1-2 1,-3-2-1,61-68 0,-85 84 1,-1 0-1,-1-2 1,-1 1 0,-1-2 0,0 0 0,-2 0-1,-1-1 1,-1-1 0,-2 1 0,0-1 0,-1-1-1,-2 1 1,2-44 0,-6 45 9,-1 0 0,-2 0-1,0 0 1,-2 0 0,0 0 0,-2 1 0,0 0 0,-13-25 0,5 18 6,-1 1 0,-2 0 1,-1 2-1,-1 0 1,-34-36-1,10 20 28,-3 2 0,-1 2 0,-2 1 0,-2 4 0,-1 1 1,-72-33-1,27 23-37,-1 5 0,-2 4 1,-1 5-1,-2 4 1,-176-21-1,82 29-486,-1 9 1,-231 18-1,-9 35-2196,-20 24-1512</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39:53.531"/>
    </inkml:context>
    <inkml:brush xml:id="br0">
      <inkml:brushProperty name="width" value="0.025" units="cm"/>
      <inkml:brushProperty name="height" value="0.025" units="cm"/>
    </inkml:brush>
  </inkml:definitions>
  <inkml:trace contextRef="#ctx0" brushRef="#br0">1 23 7431,'0'0'117,"9"3"161,14 3 483,1-1 0,0-2-1,0 0 1,49-1 0,113-13 569,-92 3-448,1393-17 633,-1252 27-1225,745 50 14,-311-8-272,520-7-9,-272-11-9,1078-8 121,-1-67 1497,-817 31-879,-1020 24-912,-135-3-1402,-1 1 0,34 10 0,-34-7-4097</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39:55.277"/>
    </inkml:context>
    <inkml:brush xml:id="br0">
      <inkml:brushProperty name="width" value="0.025" units="cm"/>
      <inkml:brushProperty name="height" value="0.025" units="cm"/>
    </inkml:brush>
  </inkml:definitions>
  <inkml:trace contextRef="#ctx0" brushRef="#br0">2413 194 6342,'-157'-46'613,"-205"-52"2110,282 81-2159,0 3 0,-130-4 1,143 17-567,0 3 1,1 3 0,0 3-1,0 3 1,0 3 0,2 3-1,-118 46 1,106-29 75,1 3 0,2 3 0,2 4 0,-111 88 1,141-97 145,2 1 0,1 2 1,2 1-1,1 2 1,3 1-1,1 2 0,2 1 1,-32 68-1,50-86-163,0 0 0,2 1-1,1 0 1,2 0 0,0 1 0,2 0-1,1 0 1,1 0 0,2 0-1,1 0 1,1 0 0,8 40-1,-3-38-25,2-1-1,1 0 0,1-1 0,2 0 1,1-1-1,1 0 0,1-1 0,1-1 0,2 0 1,0-2-1,30 29 0,-16-21-4,0-3 0,3-1 0,0-1 0,1-2 0,2-2 0,55 25 0,-40-25-55,2-3 0,0-2 0,1-2 0,85 11 0,-66-18-36,1-3 0,1-4-1,-1-3 1,0-4-1,0-3 1,-1-3 0,137-39-1,-122 20 218,-3-4 0,-1-4 0,-1-4-1,-3-3 1,107-77 0,-96 52 716,-3-4 0,-4-5 0,151-173 0,-193 197-464,-2-2-1,45-80 1,-72 109-322,-2-1 0,-1-1 0,-1 0 1,-2 0-1,-1-1 0,-1-1 0,4-42 0,-10 61-74,-2 0-1,1-1 0,-2 1 1,0 0-1,-1 0 0,0-1 0,-1 1 1,0 1-1,-1-1 0,0 0 1,-1 1-1,-1 0 0,0 0 0,0 1 1,-11-14-1,5 10-49,0 1 0,-1 1 0,-1 0-1,-1 0 1,1 2 0,-2-1 0,0 2 0,0 0 0,-1 1 0,-21-8-1,-10 0-313,0 1-1,0 3 0,-2 1 1,1 3-1,-96-5 0,30 12-1485,-175 19 0,44 19-1543,228-33 3124</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0:55.464"/>
    </inkml:context>
    <inkml:brush xml:id="br0">
      <inkml:brushProperty name="width" value="0.025" units="cm"/>
      <inkml:brushProperty name="height" value="0.025" units="cm"/>
    </inkml:brush>
  </inkml:definitions>
  <inkml:trace contextRef="#ctx0" brushRef="#br0">81 0 5029,'0'0'405,"-9"3"919,-19 9 677,-5 0 1308,22-7 3660,46-13-6105,1 2 1,-1 1 0,45 1 0,342 5 1060,636-7-690,626 6-621,-60 24-75,-14 12-154,216 10-233,-936-29-149,1650-8 135,-1420-13-100,2286-5 84,-2368-17-30,-471 6-114,277 7 107,-825 13-357,1 1 1,31 6-1,-22 1-2470,-4 3-3379</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1:09.573"/>
    </inkml:context>
    <inkml:brush xml:id="br0">
      <inkml:brushProperty name="width" value="0.025" units="cm"/>
      <inkml:brushProperty name="height" value="0.025" units="cm"/>
    </inkml:brush>
  </inkml:definitions>
  <inkml:trace contextRef="#ctx0" brushRef="#br0">127 15 6054,'-11'0'2242,"0"0"-1448,1 2-42,0-1-1,0-1 1,-1 1 0,1-2-1,0 0 1,0 0 0,0 0-1,-13-5 1,27 2 2547,15 2-2591,23 0-652,1044 17 1314,0 0-109,459 62-22,-1094-34-1174,379 57 110,-751-81-324,118 44-1,-206-64-9043,-8-10-1307</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3:07.677"/>
    </inkml:context>
    <inkml:brush xml:id="br0">
      <inkml:brushProperty name="width" value="0.025" units="cm"/>
      <inkml:brushProperty name="height" value="0.025" units="cm"/>
    </inkml:brush>
  </inkml:definitions>
  <inkml:trace contextRef="#ctx0" brushRef="#br0">887 234 2659,'0'0'122,"12"-9"-26,21-14-142,-12 10 520,0-1-1,-1-1 1,-1-1 0,31-32 0,-48 45 91,0 1 0,-1-1 0,1 1 0,-1-1 0,0 0 1,1 0-1,-1 0 0,0 0 0,0-5 0,0 6-448,-1 0-1,0 1 0,0-1 1,0 0-1,-1 1 0,1-1 1,0 1-1,-1-1 0,1 0 1,-1 1-1,1-1 0,-1 1 1,0-1-1,-1-1 0,0 0-122,-1 0 1,1 1-1,-1 0 0,0-1 0,0 1 0,0 0 0,0 0 0,0 1 1,0-1-1,-1 1 0,1-1 0,-1 1 0,1 0 0,-1 0 0,-5 0 0,-21-3 101,-1 2 0,1 1-1,-1 1 1,0 2-1,1 1 1,0 1-1,-56 15 1,29-1 19,0 2 0,1 2-1,-55 32 1,78-36 142,2 2 1,1 2-1,0 0 0,2 2 0,0 2 0,2 0 0,1 1 1,1 2-1,1 0 0,-25 46 0,31-48-246,2 1 0,2 1 0,0 1 0,2 0 0,1 0 0,2 1 0,0 0-1,3 0 1,0 1 0,2 0 0,1 0 0,4 45 0,1-62-10,0-1 1,1 1-1,0-1 0,1 0 0,1 0 0,0-1 1,1 1-1,0-1 0,1-1 0,1 1 1,0-1-1,1-1 0,0 0 0,0 0 1,1-1-1,18 13 0,-12-11 32,1 1 0,0-2 1,1-1-1,0 0 0,0-1 0,1-1 0,0-1 0,1-1 0,-1 0 1,44 4-1,-38-9 83,1-1 1,-1-1-1,0-2 1,1 0 0,-1-2-1,0-1 1,-1-1-1,0-1 1,0-1-1,0-1 1,-1-1-1,-1-2 1,0 0 0,-1-1-1,0-2 1,19-17-1,-12 8-73,-1-1-1,-2-1 1,0-1 0,-2-2-1,-1 0 1,-2-1-1,-1-2 1,-1 0 0,-2-1-1,-2 0 1,0-1-1,-3-1 1,-1 0-1,-1-1 1,-3 0 0,0-1-1,-3 1 1,0-57-1,-4 89-119,1 0 0,-2-1 0,1 1 0,-1 0 0,1 0 0,-1-1 0,-1 1 0,1 0 0,-1 0 0,0 0 0,0 0 0,-4-6 0,3 8-83,1 1 1,-1-1 0,0 1 0,0 0 0,0-1 0,0 2 0,0-1 0,0 0-1,0 0 1,-1 1 0,1 0 0,0 0 0,-1 0 0,1 0 0,-1 0 0,0 1-1,1-1 1,-1 1 0,-4 0 0,-41 2-3347,-7 11-2072</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3:14.007"/>
    </inkml:context>
    <inkml:brush xml:id="br0">
      <inkml:brushProperty name="width" value="0.025" units="cm"/>
      <inkml:brushProperty name="height" value="0.025" units="cm"/>
    </inkml:brush>
  </inkml:definitions>
  <inkml:trace contextRef="#ctx0" brushRef="#br0">821 127 6118,'-39'-59'4959,"36"54"-4756,0 1 0,0-1 0,0 1-1,-1 0 1,1 0 0,-1 1 0,0-1-1,0 1 1,0 0 0,0 0 0,-1 0 0,1 0-1,-1 1 1,0 0 0,0 0 0,0 0 0,0 0-1,0 1 1,0 0 0,-6-1 0,-14-1 140,-1 1 0,-50 2 0,37 1 145,22 0-439,0 0 0,0 0 0,0 2 0,0 0 0,1 2 0,-1-1 0,1 2 0,0 0-1,0 1 1,1 1 0,0 0 0,0 1 0,-23 18 0,18-10-55,2 1 1,0 0 0,1 1-1,1 1 1,1 1-1,1 0 1,1 1-1,-19 40 1,9-4-13,3 1 1,2 1 0,3 1 0,3 0 0,2 1-1,3 0 1,3 1 0,6 101 0,0-134-24,1 0 0,2-1 0,1 1 1,1-1-1,1 0 0,2-1 0,1 0 0,1-1 1,2 0-1,0-1 0,2 0 0,1-1 0,31 36 1,-40-52 29,1-1 0,1 0 1,-1 0-1,1-1 1,0 0-1,1-1 1,0 0-1,0 0 1,0-1-1,1-1 1,-1 0-1,17 3 1,-10-4 4,-1-1 0,1-1 0,0 0 1,0-1-1,-1-1 0,1-1 1,30-7-1,-4-4-14,-1-2 1,0-2 0,-1-1-1,-1-2 1,68-46 0,-25 9 41,-3-4 1,-2-4 0,87-91-1,-155 144 32,0 0 0,-1-1 0,0 0 0,-1 0-1,-1-1 1,0 0 0,0-1 0,-2 0-1,0 0 1,-1 0 0,0-1 0,-1 1 0,-1-1-1,-1 0 1,0 0 0,-1 0 0,0-1 0,-2 1-1,0 0 1,0 0 0,-2 0 0,0 0 0,-1 0-1,0 1 1,-12-27 0,4 15 2,-1 1 0,-1 1-1,-1 0 1,-2 1 0,0 1 0,-2 0-1,0 1 1,-1 2 0,-37-30 0,38 36-59,0 0 0,-1 2 0,-1 1-1,0 0 1,0 1 0,-1 2 0,0 0 0,-1 1 0,1 1 0,-1 1 0,-1 2 0,-29-2 0,13 5-277,-25-2-1244,25-9-2582,12-6-5252</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2:25.874"/>
    </inkml:context>
    <inkml:brush xml:id="br0">
      <inkml:brushProperty name="width" value="0.025" units="cm"/>
      <inkml:brushProperty name="height" value="0.025" units="cm"/>
    </inkml:brush>
  </inkml:definitions>
  <inkml:trace contextRef="#ctx0" brushRef="#br0">89 0 2018,'0'0'4260,"-8"8"-3240,0 0-620,6-5-225,-1 0-1,1 0 1,-1-1-1,0 1 1,0-1-1,0 1 1,0-1-1,0 0 1,0 0-1,-1 0 1,1-1-1,-7 3 1,-18-1 4830,28-5-2457,15-2-1950,212-16 5551,115 21-5593,-180 5-225,237-4 198,-257-8-315,191 17-1,218-1 1094,-419-10-1018,-127 0-256,0 0-1,0 0 1,0 0-1,0-1 0,0 1 1,1-1-1,-1-1 1,-1 1-1,1-1 1,0 0-1,0 0 0,8-5 1,0 4 442,-29 5-2381,-19-2-7457,18-2-1917</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3:30.159"/>
    </inkml:context>
    <inkml:brush xml:id="br0">
      <inkml:brushProperty name="width" value="0.025" units="cm"/>
      <inkml:brushProperty name="height" value="0.025" units="cm"/>
    </inkml:brush>
  </inkml:definitions>
  <inkml:trace contextRef="#ctx0" brushRef="#br0">918 167 2018,'0'0'9395,"-4"-9"-8551,-3-3-327,0 1 1,0 0-1,-1 1 1,0-1-1,-1 2 1,0-1-1,-1 1 0,0 0 1,0 1-1,-1 0 1,0 1-1,0 0 1,-13-5-1,4 6-361,-1 1-1,1 0 1,-1 2 0,0 0-1,0 2 1,0 0-1,0 1 1,0 2 0,0 0-1,0 1 1,0 0-1,1 2 1,-1 1 0,1 1-1,1 0 1,-1 1-1,-34 21 1,24-11-23,2 1-1,0 1 1,1 1 0,1 2-1,1 0 1,1 2 0,1 0-1,2 2 1,0 1-1,-21 38 1,29-41-79,2 1-1,1 0 1,1 1-1,1 0 1,2 0 0,0 1-1,2-1 1,1 1-1,1 0 1,2 0 0,1 0-1,1 0 1,1 0-1,1 0 1,2 0-1,10 31 1,-3-20-40,1 0 0,2-1-1,1-1 1,2-1 0,2 0 0,1-2-1,2 0 1,1-2 0,1-1 0,47 43-1,-49-53-2,2-1 0,0-1-1,2-2 1,-1 0 0,2-2-1,0-1 1,1-2 0,0 0-1,55 12 1,-60-19-7,1-1 0,0-1 0,0-1 0,0-1 1,0-2-1,0 0 0,0-2 0,0-1 0,-1-1 0,1-1 0,-1-1 1,36-15-1,-24 5 60,-1-2 0,-1-1 0,-1-2 0,0-1 0,-2-2 0,-1-1-1,-1-2 1,42-48 0,-54 54 46,0-2 0,-2 0 0,-1 0-1,-1-2 1,-1 0 0,-1 0-1,-1-1 1,-2-1 0,0 0-1,-2 0 1,-1-1 0,3-49 0,-7 40-86,-2 0 0,-2 1 1,-1-1-1,-2 1 1,-1 0-1,-2 0 0,-2 1 1,-2 0-1,0 1 1,-3 0-1,-1 1 0,-1 1 1,-36-52-1,45 75-44,0 0 1,-1 0-1,-1 1 0,1 0 0,-1 1 0,-1 0 1,1 0-1,-2 1 0,1 1 0,-1 0 0,1 0 0,-2 1 1,-22-6-1,-2 4-1254,0 1 0,0 2 1,-54 1-1,40 2-1762,-2-2-3103</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3:50.081"/>
    </inkml:context>
    <inkml:brush xml:id="br0">
      <inkml:brushProperty name="width" value="0.025" units="cm"/>
      <inkml:brushProperty name="height" value="0.025" units="cm"/>
    </inkml:brush>
  </inkml:definitions>
  <inkml:trace contextRef="#ctx0" brushRef="#br0">908 61 5541,'-19'-11'1363,"0"2"-1,-1 0 0,0 1 1,-39-9-1,-8 11-1074,42 6-38,1 2-1,-1 0 1,0 2-1,1 1 1,0 1-1,0 0 1,0 2-1,1 1 1,0 1-1,1 1 1,0 1-1,0 1 1,2 0-1,-27 24 1,15-9-82,1 1 1,2 2 0,1 1 0,2 1 0,1 2 0,2 0 0,1 1 0,-23 53 0,32-60-164,2 2 0,0-1 1,2 1-1,2 0 1,1 1-1,1 0 1,1 0-1,2 0 1,2 0-1,0 0 1,9 52-1,-4-63-22,1-1-1,1 1 1,1-2-1,0 1 1,2-1-1,0 0 1,1-1-1,1-1 1,0 0-1,2 0 1,0-1-1,0-1 1,2 0-1,24 18 1,-12-12-10,1-1-1,0-2 1,1-1 0,1-2 0,1 0-1,0-2 1,1-2 0,37 8 0,-36-11 72,1-1 0,0-3 0,1 0 0,-1-2 0,0-2 0,1-1 0,-1-2 0,0-2 1,0-1-1,0-1 0,-1-2 0,0-1 0,-1-2 0,0-2 0,-1 0 0,-1-3 0,50-32 0,-57 32 108,-1-1-1,0-1 0,-1-1 0,-1-1 1,-1-1-1,-1-1 0,-1-1 1,-1 0-1,-2-1 0,0-1 0,-1 0 1,-2-1-1,0 0 0,-2-1 1,-2 0-1,0-1 0,-2 0 0,4-37 1,-8 38-163,-1 1 1,-1 0 0,-1-1 0,-2 1-1,-1 0 1,-1 0 0,-9-28 0,10 42-358,-1 0 1,0 1-1,-1-1 1,0 2-1,-1-1 1,0 1-1,-1 0 1,0 0-1,-1 1 1,0 0-1,-1 0 1,0 1-1,-1 1 1,1-1-1,-2 2 1,-13-8-1,-16-4-3124</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3:57.498"/>
    </inkml:context>
    <inkml:brush xml:id="br0">
      <inkml:brushProperty name="width" value="0.025" units="cm"/>
      <inkml:brushProperty name="height" value="0.025" units="cm"/>
    </inkml:brush>
  </inkml:definitions>
  <inkml:trace contextRef="#ctx0" brushRef="#br0">33 73 5862,'-29'0'3980,"26"0"-670,17 0-2491,212 1 1563,537-13-125,360-4-367,-767 17-1501,-292-2 17,-1-3 0,0-3-1,110-26 1,-155 32-1191,-14 1-2315,-12 0-1455,-6 0-3175</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4:14.155"/>
    </inkml:context>
    <inkml:brush xml:id="br0">
      <inkml:brushProperty name="width" value="0.025" units="cm"/>
      <inkml:brushProperty name="height" value="0.025" units="cm"/>
    </inkml:brush>
  </inkml:definitions>
  <inkml:trace contextRef="#ctx0" brushRef="#br0">705 85 6983,'0'0'1708,"-8"-9"251,4 2-1598,-1 1-1,0 1 1,-1-1-1,1 1 0,-1 0 1,0 0-1,0 1 1,-1-1-1,1 1 1,-1 1-1,0-1 1,0 1-1,0 1 1,-1-1-1,1 1 1,-1 0-1,1 1 1,-11-1-1,2 1-227,0 0 0,0 1-1,0 1 1,0 1 0,0 0-1,0 1 1,1 0 0,-1 2-1,1 0 1,0 0 0,0 2 0,1 0-1,-1 0 1,2 1 0,-1 1-1,1 0 1,0 1 0,1 1-1,0 0 1,-10 12 0,-6 10 44,2 2-1,1 0 1,1 1 0,2 2 0,2 0 0,2 1-1,1 1 1,2 1 0,2 0 0,1 1 0,3 0-1,1 1 1,2 0 0,2 0 0,2 0 0,7 83-1,-3-107-142,1 0 0,1 0 0,1 0-1,1 0 1,0-1 0,2 0 0,0 0-1,1-1 1,0 0 0,2 0 0,0-1-1,21 24 1,-23-31-25,0 0 0,1-1 0,0 0 1,0 0-1,1-1 0,-1 0 0,2-1 0,-1-1 0,1 1 0,-1-2 0,2 0 0,-1 0 0,0-1 1,1 0-1,-1-1 0,1-1 0,0 0 0,-1-1 0,1 0 0,15-2 0,-7-2 128,0-1 1,-1-1-1,0-1 0,0-1 0,0-1 0,-1 0 1,0-1-1,-1-1 0,0-1 0,-1-1 0,18-16 1,-2-2 194,-1 0 1,-1-3 0,-3 0-1,34-51 1,-41 50-124,0-1 0,-3-1 0,0-1 0,-3 0 0,-1-1 1,-2-1-1,12-75 0,-20 90-186,-1 0 0,-1-1 0,-2 1 0,0-1 0,-2 1 1,-1-1-1,-1 1 0,-1 0 0,-1 0 0,-1 1 0,-1-1 0,-1 2 1,-22-41-1,25 55-90,1 0 0,-1 1 0,-1 0 0,0 0 0,0 0 0,0 1 0,-1 0 0,0 0 1,0 1-1,-1 0 0,1 1 0,-2 0 0,1 0 0,0 1 0,-14-5 0,13 7-186,1 0 0,0 1 0,-1 0-1,1 0 1,-1 1 0,1 0-1,0 1 1,-1 0 0,1 1 0,0 0-1,0 0 1,0 1 0,0 0 0,0 0-1,0 1 1,-15 10 0,-56 39-6892,71-47 5081,-31 22-10625</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4:19.847"/>
    </inkml:context>
    <inkml:brush xml:id="br0">
      <inkml:brushProperty name="width" value="0.025" units="cm"/>
      <inkml:brushProperty name="height" value="0.025" units="cm"/>
    </inkml:brush>
  </inkml:definitions>
  <inkml:trace contextRef="#ctx0" brushRef="#br0">234 9 15983,'-11'-3'891,"0"1"0,0 1 1,0-1-1,0 2 0,0-1 0,0 1 0,0 1 0,0 0 0,-21 5 0,26-3-738,0-1 0,0 0 0,0 1 0,1 0-1,-1 1 1,1-1 0,-1 1 0,1 0-1,0 0 1,1 1 0,-1-1 0,1 1-1,0 0 1,0 0 0,0 1 0,1-1-1,0 1 1,-3 7 0,4-11-107,1 1-1,0 0 1,0-1 0,0 1-1,0 0 1,0-1 0,1 1-1,-1 0 1,1 0 0,0 0-1,-1 0 1,1 0 0,1-1-1,-1 1 1,0 0 0,1 0-1,-1 0 1,3 4 0,-2-5-37,1 0 1,-1 1 0,1-1 0,0 0 0,0-1-1,-1 1 1,2 0 0,-1 0 0,0-1 0,0 1-1,0-1 1,1 0 0,-1 0 0,0 0 0,1 0-1,3 1 1,12 2-632,0-2-1,0 0 1,-1 0 0,36-3-1,-27 0-1233,-1 1-2757,48-7 1,-25-3-3940</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4:20.220"/>
    </inkml:context>
    <inkml:brush xml:id="br0">
      <inkml:brushProperty name="width" value="0.025" units="cm"/>
      <inkml:brushProperty name="height" value="0.025" units="cm"/>
    </inkml:brush>
  </inkml:definitions>
  <inkml:trace contextRef="#ctx0" brushRef="#br0">174 3 6118,'0'0'15615,"-12"-1"-13352,5 0-2040,1 1-1,-1 0 1,1 0 0,-1 1 0,1-1-1,-1 1 1,1 1 0,0-1 0,0 1-1,0 0 1,-1 1 0,2-1 0,-1 1-1,0 1 1,1-1 0,-1 1-1,-7 7 1,-24 33 1131,36-42-1299,1 0 0,-1-1 1,0 1-1,0-1 0,1 1 0,-1 0 1,1 0-1,-1-1 0,1 1 1,0 0-1,0 0 0,0 3 1,0-4-41,0-1 0,0 1 0,1 0 0,-1 0 1,0 0-1,1-1 0,-1 1 0,1 0 1,-1-1-1,1 1 0,0 0 0,-1-1 1,1 1-1,0-1 0,-1 1 0,1-1 1,0 1-1,-1-1 0,1 1 0,0-1 1,0 0-1,0 1 0,-1-1 0,1 0 1,0 0-1,0 0 0,0 0 0,1 1 1,18 0 24,1 0 0,0-1 0,-1-1 0,1-1 0,-1-1 0,1-1 0,-1-1 0,0 0 0,23-10 0,-11 4 10,0 2-1,45-6 1,-76 14-35,0 1-1,0 0 1,-1 0-1,1 0 1,0 0-1,0 0 1,0 0 0,-1 0-1,1 0 1,0 0-1,0 0 1,-1 0-1,1 1 1,0-1-1,0 0 1,-1 0-1,1 1 1,0-1-1,0 0 1,-1 1-1,1-1 1,0 1-1,-1-1 1,1 1-1,-1 0 1,1-1-1,-1 1 1,1-1-1,-1 1 1,1 0-1,-1-1 1,0 1-1,1 0 1,-1 0-1,0-1 1,1 1-1,-1 0 1,0 0-1,0-1 1,0 1 0,0 0-1,0 0 1,0 0-1,0-1 1,0 1-1,0 0 1,0 0-1,0 0 1,-1-1-1,1 1 1,0 0-1,0 0 1,-1-1-1,0 2 1,1-1 4,0 0 0,-1 0 0,1 0 0,0 0 0,-1 0 1,1 0-1,0 0 0,0 0 0,0 0 0,0 0 0,0 0 1,0 0-1,0 0 0,0 0 0,0 0 0,1 0 0,-1 0 0,0 0 1,1 0-1,-1 0 0,1 0 0,-1 0 0,1 0 0,-1-1 1,1 1-1,0 0 0,-1 0 0,1 0 0,0-1 0,0 1 0,-1 0 1,1-1-1,0 1 0,0-1 0,0 1 0,0-1 0,0 1 1,0-1-1,0 0 0,0 1 0,0-1 0,0 0 0,0 0 0,1 0 1,27 1 122,1-2-1,-1-2 1,52-10 0,-9 2-4675,2 5-10335,-61 6 7506</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4:20.763"/>
    </inkml:context>
    <inkml:brush xml:id="br0">
      <inkml:brushProperty name="width" value="0.025" units="cm"/>
      <inkml:brushProperty name="height" value="0.025" units="cm"/>
    </inkml:brush>
  </inkml:definitions>
  <inkml:trace contextRef="#ctx0" brushRef="#br0">86 0 12524,'0'0'6609,"-7"11"-4404,1-2-1840,0 1 0,0 0 1,1 0-1,0 1 1,1 0-1,0-1 1,0 1-1,2 1 0,-1-1 1,-1 23-1,7 49-428,0-63 81,-1 0 1,-2 1 0,0-1-1,-1 0 1,-1 0-1,0 0 1,-2 0 0,-1-1-1,-8 25 1,7-39 2778,3-16-1589,2-16-392,2 2-762,2 0 0,0 0 0,2 1 0,1-1 1,0 1-1,2 0 0,1 1 0,1 0 1,1 0-1,1 1 0,0 1 0,23-29 0,-31 46-68,0 0 1,0 0-1,0 0 0,1 1 0,-1-1 0,1 1 0,0 0 0,0 1 0,0-1 1,0 1-1,0 0 0,1 0 0,-1 1 0,1 0 0,-1 0 0,1 0 0,-1 0 0,1 1 1,0 0-1,-1 0 0,1 0 0,-1 1 0,1 0 0,5 1 0,-10-1 14,1-1 0,-1 0 0,0 1-1,0-1 1,0 1 0,0-1-1,0 1 1,1 0 0,-1-1 0,0 1-1,0 0 1,0 0 0,-1 0 0,1 0-1,0 0 1,0 0 0,0 0-1,-1 0 1,1 0 0,0 0 0,-1 0-1,1 0 1,-1 0 0,0 1 0,1-1-1,-1 0 1,0 0 0,0 1 0,1-1-1,-1 0 1,0 0 0,0 1-1,0-1 1,-1 0 0,1 0 0,0 1-1,0-1 1,-1 0 0,1 0 0,-1 0-1,1 1 1,-1-1 0,1 0-1,-1 0 1,0 0 0,0 1 0,-2 2 100,0 0 0,0-1 0,-1 1 0,1-1 0,-1 1 1,1-1-1,-1 0 0,0-1 0,0 1 0,-8 3 0,2-2 14,1-1-1,-1 0 0,-1-1 1,1 0-1,0 0 0,0-1 0,-1 0 1,-17-2-1,28 1-146,0 0 1,-1 0-1,1 0 0,-1 0 0,1 0 1,0 0-1,-1 0 0,1 0 0,-1 0 1,1 0-1,0 0 0,-1 0 0,1 0 1,-1-1-1,1 1 0,0 0 0,-1 0 1,1 0-1,0-1 0,-1 1 0,1 0 1,0-1-1,0 1 0,-1 0 1,1 0-1,0-1 0,0 1 0,-1-1 1,1 1-1,0 0 0,0-1 0,0 1 1,0 0-1,-1-1 0,1 1 0,0-1 1,0 1-1,0 0 0,0-1 0,0 1 1,0-1-1,0 1 0,0 0 0,0-1 1,0 1-1,1-1 0,-1 1 1,0-1-1,1 0-110,-1 0 0,1 0 1,-1 1-1,1-1 0,0 0 0,-1 0 1,1 1-1,0-1 0,0 0 0,-1 1 1,1-1-1,0 1 0,0-1 0,0 1 1,0-1-1,0 1 0,0 0 1,0-1-1,0 1 0,1 0 0,147-1-19828,-106 1 11777</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4:21.355"/>
    </inkml:context>
    <inkml:brush xml:id="br0">
      <inkml:brushProperty name="width" value="0.025" units="cm"/>
      <inkml:brushProperty name="height" value="0.025" units="cm"/>
    </inkml:brush>
  </inkml:definitions>
  <inkml:trace contextRef="#ctx0" brushRef="#br0">135 68 13453,'0'0'14552,"-11"-5"-13404,-38-16-225,46 21-813,0 0-1,0-1 1,0 1-1,0 1 1,-1-1-1,1 0 1,0 1-1,0-1 1,0 1-1,0 0 0,0 0 1,0 1-1,-4 1 1,5-2-60,0 0 0,0 0 0,1 0 0,-1 0 1,1 0-1,-1 0 0,1 0 0,-1 0 0,1 1 1,-1-1-1,1 1 0,0-1 0,0 1 0,0-1 0,0 1 1,0 0-1,0-1 0,0 1 0,0 3 0,1-4-42,1 0-1,0 0 0,0 0 1,0-1-1,0 1 0,0 0 1,0-1-1,0 1 0,0-1 1,0 1-1,0-1 1,0 1-1,0-1 0,0 0 1,0 1-1,1-1 0,-1 0 1,0 0-1,0 0 0,0 0 1,0 0-1,2 0 1,36 1-45,-33-1 38,4 0-51,8 0-172,1 1 0,31 6-1,-45-6 222,-1 0 0,1 0 0,-1 0 0,0 1-1,0 0 1,0 0 0,0 0 0,0 0 0,0 0-1,-1 1 1,1 0 0,-1 0 0,1 0 0,-1 0-1,0 0 1,4 7 0,-6-9 9,-1-1 0,0 0 0,1 0-1,-1 0 1,0 0 0,0 1 0,1-1 0,-1 0 0,0 0 0,1 0-1,-1 0 1,0 0 0,1 0 0,-1 0 0,0 0 0,1 0-1,-1 0 1,0 0 0,1 0 0,-1 0 0,0 0 0,1 0 0,-1 0-1,0 0 1,1 0 0,-1-1 0,0 1 0,1 0 0,-1 0 0,0 0-1,1-1 1,-1 1 0,0 0 0,0 0 0,0-1 0,1 1 0,-1 0-1,0 0 1,0-1 0,0 1 0,1 0 0,-1-1 0,0 1 0,0 0-1,0-1 1,12-17 362,-10 16-343,2-5-27,-1 2 0,1-1 0,-1 1 0,1 1 0,0-1 0,10-8 0,-13 12 0,1 0 0,0 0 0,0 0 0,0 0 0,0 0 0,0 0 0,0 1 0,0-1 0,0 1 0,0 0 0,0-1 0,0 1 0,0 0 0,0 0 0,0 0 0,0 0 0,0 1 0,0-1 0,0 1 0,0-1 0,0 1 0,2 1 0,24 7 0,-1 0 0,1-2 0,53 7 0,-71-13 0,0 0 0,-1 0 0,1-1 0,-1-1 0,1 0 0,0 0 0,-1 0 0,0-2 0,1 1 0,-1-1 0,0 0 0,0-1 0,0 0 0,-1 0 0,12-8 0,-18 10 0,0 1 0,-1-1 0,1 0 0,0 1 0,0-1 0,-1 0 0,1 0 0,-1 0 0,0 0 0,0 0 0,0-1 0,0 1 0,0 0 0,0 0 0,0-1 0,-1 1 0,1 0 0,-1-1 0,1 1 0,-1-4 0,0 5 0,-1 0 0,1-1 0,-1 1 0,1 0 0,-1-1 0,1 1 0,-1 0 0,0 0 0,0-1 0,1 1 0,-1 0 0,0 0 0,0 0 0,0 0 0,0 0 0,-1 0 0,1 1 0,0-1 0,0 0 0,0 0 0,-1 1 0,1-1 0,0 1 0,-1-1 0,1 1 0,0 0 0,-1-1 0,1 1 0,-1 0 0,1 0 0,0 0 0,-1 0 0,1 0 0,-2 1 0,-6-1 0,1 1 0,0 0 0,0 1 0,0 0 0,0 0 0,0 1 0,0 0 0,1 0 0,-13 8 0,17-9 0,0-1 0,1 1 0,-1 0 0,0 0 0,1 0 0,-1 0 0,1 0 0,0 0 0,0 1 0,0-1 0,0 1 0,0-1 0,0 1 0,1 0 0,-1 0 0,1 0 0,0 0 0,0 0 0,0 0 0,0 0 0,0 0 0,1 0 0,-1 0 0,1 1 0,0-1 0,0 0 0,1 6 0,0-7 1,0 0 0,1 0 0,-1 0 0,0 0 0,1 0 0,-1-1 0,1 1 0,0 0 0,-1-1 0,1 1 1,0-1-1,0 0 0,0 0 0,0 1 0,0-1 0,1-1 0,-1 1 0,0 0 0,5 1 0,50 10-68,-49-11 28,31 4-1091,2-4-3639,0-1-3500</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4:23.271"/>
    </inkml:context>
    <inkml:brush xml:id="br0">
      <inkml:brushProperty name="width" value="0.025" units="cm"/>
      <inkml:brushProperty name="height" value="0.025" units="cm"/>
    </inkml:brush>
  </inkml:definitions>
  <inkml:trace contextRef="#ctx0" brushRef="#br0">34 32 11435,'0'-1'8887,"-2"6"-7295,-4 8-137,1 0 0,1 1 0,-6 26 0,8-26-1193,0 1 0,0-1 0,2 1 1,0 0-1,0-1 0,6 30 0,-6-42-232,0 0-1,1 0 0,-1 0 0,1 0 1,0 0-1,-1 0 0,1-1 0,0 1 1,0 0-1,0 0 0,1-1 0,-1 1 1,0 0-1,1-1 0,-1 1 0,1-1 1,-1 0-1,1 0 0,-1 1 1,1-1-1,0 0 0,0 0 0,0 0 1,-1-1-1,1 1 0,0 0 0,0-1 1,0 1-1,0-1 0,0 0 0,0 0 1,0 0-1,1 0 0,-1 0 0,0 0 1,0 0-1,0 0 0,0-1 0,0 1 1,0-1-1,-1 0 0,1 0 1,0 1-1,0-1 0,2-2 0,6-2 195,0 0 1,0-1-1,-1 0 0,0-1 0,0 1 0,14-17 0,-8 7-160,-2-1 1,0 0-1,19-35 1,-26 42-63,-2-1 1,1 1 0,-1-1 0,0 0 0,-1 0 0,-1 0-1,0 0 1,2-22 0,-6 46-3,0 0 0,0 0 0,-1 0 0,-1 0 0,-5 12 0,3-8 0,1 0 0,-6 28 0,10-37 0,0 0 0,0 1 0,1-1 0,0 1 0,3 16 0,-3-24 0,1 1 0,-1 0 0,1 0 0,0-1 0,-1 1 0,1 0 0,0-1 0,0 1 0,0-1 0,1 1 0,-1-1 0,0 0 0,0 1 0,1-1 0,-1 0 0,1 0 0,-1 0 0,1 0 0,-1 0 0,1 0 0,0 0 0,0-1 0,-1 1 0,1-1 0,0 1 0,0-1 0,0 0 0,-1 1 0,1-1 0,0 0 0,0 0 0,2-1 0,3 1-386,-1-1 1,1 1-1,0-2 1,0 1-1,-1-1 0,1 0 1,-1 0-1,0-1 1,0 0-1,0 0 0,0 0 1,6-6-1,0 0-1821,0-1 0,-1 0 1,0 0-1,14-20 0,4-8-13104</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4:23.827"/>
    </inkml:context>
    <inkml:brush xml:id="br0">
      <inkml:brushProperty name="width" value="0.025" units="cm"/>
      <inkml:brushProperty name="height" value="0.025" units="cm"/>
    </inkml:brush>
  </inkml:definitions>
  <inkml:trace contextRef="#ctx0" brushRef="#br0">200 0 17777,'0'0'7954,"-7"8"-4703,3-3-3115,-87 105 2395,76-90-2308,1 1 1,1 0 0,1 0-1,-11 28 1,58-72-224,-20 9-115,14-14-1461,46-56 0,-108 115 1124,-23 21 1213,51-47-615,1 0 0,-1 0 0,1 1 0,1-1 0,-1 1 0,1 0 0,0 0 0,-4 10 0,7-15-144,0-1 0,0 0 0,0 0 0,-1 0 0,1 0 0,0 0 0,0 1 0,0-1 1,0 0-1,0 0 0,0 0 0,0 0 0,0 0 0,0 1 0,0-1 0,0 0 0,0 0 0,0 0 0,0 0 0,0 0 1,0 1-1,1-1 0,-1 0 0,0 0 0,0 0 0,0 0 0,0 0 0,0 1 0,0-1 0,0 0 0,0 0 1,0 0-1,1 0 0,-1 0 0,0 0 0,0 0 0,0 0 0,0 1 0,0-1 0,1 0 0,-1 0 0,0 0 0,0 0 1,0 0-1,0 0 0,0 0 0,1 0 0,-1 0 0,0 0 0,0 0 0,0 0 0,0 0 0,0 0 0,1 0 0,-1 0 1,0 0-1,14-6 93,11-11-32,-21 13-68,0-1-1,0 0 1,-1 1-1,0-1 0,0 0 1,0-1-1,-1 1 1,1 0-1,-1-1 0,-1 1 1,1-1-1,-1 0 1,0 1-1,0-1 0,0 0 1,-1 0-1,0 0 0,0 0 1,-2-7-1,1 11 4,1 1 0,-1-1-1,0 1 1,0-1 0,0 1-1,0-1 1,0 1 0,0 0-1,0 0 1,0-1-1,-1 1 1,1 0 0,0 0-1,-1 0 1,1 0 0,-1 0-1,1 1 1,-1-1 0,1 0-1,-1 1 1,0-1 0,1 1-1,-1-1 1,0 1 0,1 0-1,-1 0 1,0 0 0,0 0-1,1 0 1,-1 0 0,0 0-1,1 0 1,-1 1 0,-3 0-1,1 0 27,-1 0 1,0 1-1,0-1 0,1 1 0,-1 0 0,1 0 1,0 0-1,0 1 0,-1-1 0,1 1 0,-4 4 0,7-6 12,-1 1-1,1-1 1,-1 1-1,1-1 0,0 1 1,-1 0-1,1-1 0,0 1 1,0 0-1,0 0 0,1 0 1,-1 0-1,0 0 1,1 0-1,-1 0 0,1 0 1,0 0-1,-1 0 0,1 2 1,1-2-15,0-1 1,0 0 0,0 0-1,0 0 1,0 0 0,0 0-1,1 0 1,-1 0 0,0 0-1,1-1 1,-1 1 0,0 0-1,1-1 1,-1 1 0,1-1-1,-1 1 1,1-1 0,-1 0-1,1 0 1,-1 0 0,1 0-1,-1 0 1,1 0 0,-1 0-1,3-1 1,209 1-348,-182 5-3006,-13 5-4397,-13-7-358</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2:49.646"/>
    </inkml:context>
    <inkml:brush xml:id="br0">
      <inkml:brushProperty name="width" value="0.025" units="cm"/>
      <inkml:brushProperty name="height" value="0.025" units="cm"/>
    </inkml:brush>
  </inkml:definitions>
  <inkml:trace contextRef="#ctx0" brushRef="#br0">847 28 7783,'0'0'2920,"-8"-3"-651,-15-4-1567,1 2 1,-1 0-1,0 2 0,-1 1 0,1 0 0,0 2 1,0 0-1,-44 8 0,37-3-437,1 2-1,0 1 1,0 2 0,1 0 0,0 2 0,-47 28-1,42-20-33,1 2 0,1 1 0,0 1-1,2 2 1,-26 30 0,41-40 30,0 1 1,2 1-1,0 0 0,1 1 1,1 0-1,1 0 1,1 1-1,0 0 1,1 0-1,-6 38 0,8-20-181,1 1-1,2 1 1,2-1 0,2 0-1,1 0 1,2 0-1,2-1 1,1 0-1,20 55 1,-10-46-94,1-1 0,3 0 1,2-2-1,1-1 0,3-1 0,64 77 1,-81-107 9,0 0 0,0-1 0,2 0 1,-1-1-1,1 0 0,1-1 0,0 0 1,22 10-1,-27-16 18,-1 0 0,1-1 1,0 0-1,0 0 0,1-1 0,-1 0 1,0 0-1,0-1 0,0-1 0,1 1 1,-1-2-1,0 1 0,0-1 0,0 0 0,0-1 1,13-6-1,8-5 93,0-3 0,0 0 0,-2-1 0,0-2 0,41-40-1,-9 3 11,60-78 0,-86 92 20,-1 0-1,-2-3 0,-2 0 0,37-81 0,-56 102-47,0-1 0,-1 0-1,-2 0 1,-1-1 0,-1 0 0,-1 0-1,-2-1 1,0 1 0,-2 0 0,-1-1-1,-5-30 1,3 40-11,-2 1-1,0 0 1,-1 0 0,0 0-1,-1 1 1,-1 0 0,-1 0-1,0 1 1,-1 0 0,-21-24-1,22 29-29,0 1-1,-1 0 0,0 0 1,0 1-1,-1 0 0,0 1 1,-1 0-1,1 1 1,-1 1-1,0-1 0,-1 2 1,1 0-1,-1 0 0,0 1 1,-16-2-1,15 4-484,0 1 0,0 0-1,0 1 1,-16 3 0,7 1-1408,1 2 0,0 0 0,-30 14 0,24-8-5586</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4:24.153"/>
    </inkml:context>
    <inkml:brush xml:id="br0">
      <inkml:brushProperty name="width" value="0.025" units="cm"/>
      <inkml:brushProperty name="height" value="0.025" units="cm"/>
    </inkml:brush>
  </inkml:definitions>
  <inkml:trace contextRef="#ctx0" brushRef="#br0">1 0 20563,'0'0'12204,"51"4"-12204,-39-2-2691,-1 1-4099</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4:24.494"/>
    </inkml:context>
    <inkml:brush xml:id="br0">
      <inkml:brushProperty name="width" value="0.025" units="cm"/>
      <inkml:brushProperty name="height" value="0.025" units="cm"/>
    </inkml:brush>
  </inkml:definitions>
  <inkml:trace contextRef="#ctx0" brushRef="#br0">0 0 14798,'0'0'17969,"33"13"-19122,-23-19-3043,-2-1-4676</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4:24.975"/>
    </inkml:context>
    <inkml:brush xml:id="br0">
      <inkml:brushProperty name="width" value="0.025" units="cm"/>
      <inkml:brushProperty name="height" value="0.025" units="cm"/>
    </inkml:brush>
  </inkml:definitions>
  <inkml:trace contextRef="#ctx0" brushRef="#br0">11 0 10090,'0'0'16164,"-1"11"-14749,-8 187 1366,8-196-2754,1 0 0,0 0-1,0 0 1,0 0 0,1 0-1,-1 0 1,0 0 0,1 0 0,-1 0-1,1-1 1,-1 1 0,1 0-1,0 0 1,0 0 0,0-1 0,0 1-1,2 2 1,-2-3 8,0-1 0,0 1-1,0-1 1,0 1 0,0-1 0,0 0 0,1 1-1,-1-1 1,0 0 0,0 0 0,0 0-1,0 0 1,0 0 0,0 0 0,0 0 0,0 0-1,0 0 1,1 0 0,-1-1 0,0 1-1,0 0 1,1-2 0,4 0 77,0-2 0,-1 1 0,1-1 1,-1 1-1,0-2 0,0 1 0,0 0 0,6-9 0,4-9-96,22-39 1,-7 11-23,-30 50 6,0-1 0,0 1 0,0 0 0,0 0 0,0-1 0,0 1 0,0 0 0,0 0 0,0 0 0,0-1 0,0 1 0,0 0 0,0 0 0,0 0 0,0-1 0,1 1 0,-1 0 0,0 0 0,0 0 0,0 0 0,0-1 0,1 1 0,-1 0 0,0 0 0,0 0 0,0 0 0,0 0 0,1 0 0,-1 0 0,0-1 0,0 1 0,1 0 0,-1 0 0,0 0 0,0 0 0,0 0 0,1 0 0,-1 0 0,0 0 0,0 0 0,1 0 0,-1 0 0,0 0 0,0 0 0,0 0 0,1 1 0,-1-1 0,0 0 0,0 0 0,0 0 0,1 0 0,-1 0 0,0 0 0,0 0 0,0 1 0,0-1 0,1 0 0,-1 0 0,0 0 0,0 1 0,0-1 0,0 0 0,0 0 0,0 0 0,1 1 0,3 25 0,-5 33 0,-1-40-49,1-14-42,0 1 1,1-1 0,0 1-1,0-1 1,0 1-1,1-1 1,-1 1 0,3 6-1,-3-11 62,1-1-1,-1 1 0,1 0 1,-1 0-1,0-1 0,1 1 1,0 0-1,-1-1 0,1 1 1,-1-1-1,1 1 0,0-1 1,-1 1-1,1-1 0,0 1 1,0-1-1,-1 0 0,1 1 0,0-1 1,0 0-1,0 0 0,-1 1 1,2-1-1,1 0-49,0 0 1,0-1-1,0 1 1,0 0-1,0-1 0,0 0 1,-1 0-1,1 0 1,0 0-1,3-2 0,6-4-1855,0 0 0,0-2-1,0 1 1,18-20-1,-16 16-345,19-18-4052</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4:25.344"/>
    </inkml:context>
    <inkml:brush xml:id="br0">
      <inkml:brushProperty name="width" value="0.025" units="cm"/>
      <inkml:brushProperty name="height" value="0.025" units="cm"/>
    </inkml:brush>
  </inkml:definitions>
  <inkml:trace contextRef="#ctx0" brushRef="#br0">139 0 12876,'0'0'13698,"-10"9"-11770,-5 3-1290,1 1 0,0 0 0,-21 28 1,29-33-497,0 0 1,1 0 0,0 0-1,0 1 1,1 0 0,0 0 0,1 0-1,0 0 1,0 0 0,1 1-1,-2 10 1,4-20-143,0 1 0,0 0 0,0-1 0,0 1 0,0 0 0,0-1 0,0 1 0,0 0 0,0-1 0,0 1 0,1 0 0,-1-1 0,0 1 0,0 0 0,1-1 0,-1 1 0,0-1 0,1 1 0,-1-1 0,0 1 0,1-1 0,-1 1 0,1-1 0,-1 1 0,1-1 0,-1 1 0,1-1 0,-1 0 0,2 1 0,21-2 0,-18-1 0,0 0 0,1 0 0,-1-1 0,0 1 0,0-1 0,6-5 0,-1-3 0,0-1 0,-1 1 0,0-2 0,-1 1 0,0-1 0,-1 0 0,-1-1 0,0 0 0,-1 0 0,0 0 0,4-25 0,-22 84-93,8-32-8,1 0-1,1-1 0,0 1 0,0 1 0,1-1 1,1 0-1,0 0 0,1 1 0,2 13 1,-2-26-25,1 0 1,-1 0-1,1 0 0,-1 0 1,1 0-1,-1 0 1,1 0-1,0-1 1,-1 1-1,1 0 1,0-1-1,0 1 1,0 0-1,-1-1 0,1 1 1,0-1-1,0 1 1,0-1-1,0 1 1,0-1-1,0 0 1,0 0-1,0 1 1,0-1-1,0 0 1,0 0-1,0 0 0,0 0 1,0 0-1,0 0 1,0 0-1,0-1 1,0 1-1,0 0 1,0 0-1,1-1 1,3 0-489,0-1 0,-1 1 0,1-1 0,-1 0 0,1 0 1,7-5-1,4-6-1782,-1-1 0,-1-1 0,0 0 0,21-30 0,-1-4-3246</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4:26.740"/>
    </inkml:context>
    <inkml:brush xml:id="br0">
      <inkml:brushProperty name="width" value="0.025" units="cm"/>
      <inkml:brushProperty name="height" value="0.025" units="cm"/>
    </inkml:brush>
  </inkml:definitions>
  <inkml:trace contextRef="#ctx0" brushRef="#br0">89 144 4260,'5'-10'1385,"6"-13"2202,0 1-1,-2-1 1,12-43 0,-29 86 897,-10 13-2732,1-5-786,0 4-527,2 1 1,1 1 0,2 0-1,1 1 1,1 0 0,2 1 0,2 0-1,1 0 1,2 1 0,2 39-1,1-76-435,0 1-1,-1 0 0,1-1 0,1 1 1,-1 0-1,0 0 0,0-1 0,0 1 1,0 0-1,0-1 0,1 1 0,-1 0 0,0-1 1,1 1-1,-1-1 0,0 1 0,1 0 1,-1-1-1,1 1 0,-1-1 0,1 1 1,-1-1-1,1 1 0,-1-1 0,1 1 1,-1-1-1,1 0 0,0 1 0,-1-1 1,1 0-1,0 0 0,-1 1 0,1-1 1,0 0-1,0 0 0,0 0 5,0 0 0,0 0 1,0-1-1,0 1 0,0 0 0,0-1 0,0 1 0,0-1 0,0 1 1,0-1-1,0 0 0,0 1 0,0-1 0,-1 0 0,1 0 1,0 1-1,-1-1 0,1 0 0,0 0 0,-1 0 0,1 0 0,0-2 1,5-13-25,0-2 1,-2 1-1,0 0 0,0-1 1,-2 0-1,0 0 1,-1 1-1,-1-1 1,-1 0-1,-3-21 1,4 38 11,0 1 0,0-1 0,0 1 0,0-1 0,0 1 0,0-1 0,0 1 0,0-1 0,0 1 0,0-1 0,0 1-1,0-1 1,0 1 0,0-1 0,0 1 0,-1-1 0,1 1 0,0 0 0,0-1 0,0 1 0,-1-1 0,1 1 0,0-1 0,-1 1 0,1 0 0,0-1 0,-1 1 0,1 0 0,-1-1 0,1 1 0,0 0 0,-1 0 0,1-1 0,-1 1 0,1 0 0,-1 0 0,1 0 0,-1 0 0,1 0 0,-1 0 0,1-1 0,-1 1 0,1 0 0,-1 0 0,1 0 0,0 1 0,-1-1 0,1 0 0,-1 0 0,1 0 0,-1 0 0,1 0 0,-1 0 0,1 1-1,-1-1 1,0 1 0,0 0 1,0 0-1,0 0 0,-1 0 1,1 1-1,0-1 0,0 1 1,0-1-1,1 0 0,-1 1 1,0 0-1,0-1 0,1 1 1,-1 0-1,1-1 0,-1 3 0,1-1 15,-1 0-1,1 0 0,-1 0 1,1 0-1,0 0 0,1 0 0,-1 0 1,0 0-1,1 0 0,-1 0 0,1 0 1,0 0-1,0 0 0,1 0 0,-1 0 1,0 0-1,1-1 0,0 1 1,2 3-1,0-4-2,-1 0 0,0 0 1,0-1-1,1 1 0,-1-1 1,1 0-1,-1 0 0,1 0 1,-1 0-1,1-1 0,0 1 1,-1-1-1,1 0 0,0 0 1,-1 0-1,7-2 0,-4 1 11,0-1 0,0 0 0,-1 0-1,1-1 1,0 1 0,-1-1-1,0 0 1,1-1 0,-1 1-1,0-1 1,-1 0 0,1-1-1,-1 1 1,7-9 0,-5 6 7,0 0 1,-1-1-1,0 0 0,0 0 1,-1 0-1,0 0 1,0-1-1,-1 0 1,3-11-1,-16 28-26,-3 9 0,8-9 0,0 1 0,0 0 0,1 0 0,0 0 0,0 0 0,1 1 0,1-1 0,0 1 0,0 0 0,-1 16 0,3-25 0,1 0 0,-1 0 0,0 0 0,1 0 0,-1 0 0,1 0 0,-1 0 0,1 0 0,0 0 0,-1 0 0,1 0 0,0 0 0,0 0 0,0 0 0,-1 0 0,1-1 0,0 1 0,0 0 0,0-1 0,0 1 0,0-1 0,0 1 0,1-1 0,-1 1 0,0-1 0,0 0 0,0 0 0,0 1 0,0-1 0,1 0 0,-1 0 0,0 0 0,0 0 0,0 0 0,0-1 0,1 1 0,-1 0 0,2-1 0,3 0 0,0 0 0,0 0 0,0 0 0,0-1 0,-1 0 0,11-4 0,-4-2 0,-1-1 0,0 0 0,0 0 0,-1-1 0,12-13 0,-2 1 0,-20 22 0,0 0 0,0-1 0,0 1 0,0 0 0,0 0 0,0 0 0,1-1 0,-1 1 0,0 0 0,0 0 0,0 0 0,0 0 0,1 0 0,-1-1 0,0 1 0,0 0 0,0 0 0,1 0 0,-1 0 0,0 0 0,0 0 0,1 0 0,-1 0 0,0 0 0,0 0 0,1 0 0,-1 0 0,0 0 0,0 0 0,0 0 0,1 0 0,-1 0 0,0 0 0,0 0 0,1 0 0,-1 0 0,0 0 0,0 0 0,0 1 0,1-1 0,-1 0 0,0 0 0,0 0 0,1 1 0,3 13 0,-4 28 0,0-35 0,0-3 0,0 2 0,-1-1 0,1 0 0,1 0 0,-1 0 0,1 0 0,0 0 0,0 0 0,3 9 0,-2-12 0,-1 0 0,1-1 0,-1 1 0,1-1 0,0 1 0,0-1 0,0 0 0,-1 0 0,1 1 0,0-2 0,1 1 0,-1 0 0,0 0 0,0 0 0,0-1 0,0 0 0,1 1 0,-1-1 0,0 0 0,0 0 0,1 0 0,-1 0 0,3-1 0,-2 1 0,-1 0 0,1 0 0,0 0 0,-1-1 0,1 0 0,0 1 0,-1-1 0,1 0 0,-1 0 0,1 0 0,-1-1 0,1 1 0,-1-1 0,0 1 0,0-1 0,1 0 0,-1 0 0,-1 1 0,1-2 0,0 1 0,0 0 0,-1 0 0,1 0 0,-1-1 0,0 1 0,1-1 0,-1 1 0,-1-1 0,1 0 0,0 1 0,0-1 0,-1 0 0,0 1 0,1-1 0,-1 0 0,0 0 0,-1 1 0,1-1 0,0 0 0,-1 1 0,1-1 0,-1 0 0,0 1 0,0-1 0,0 0 0,0 1 0,0 0 0,-1-1 0,1 1 0,-1 0 0,0 0 0,1-1 0,-1 1 0,0 0 0,0 1 0,0-1 0,-4-2 0,-10-10 10,32 20-7,23 6-75,18-4-2336,10-6-4363,-60-2 5539,-1 0 0,1 0 1,-1-1-1,1 0 0,-1 0 0,1 0 1,-1-1-1,0 0 0,0 0 0,0-1 1,0 1-1,0-1 0,-1-1 0,1 1 1,-1-1-1,9-8 0,-13 11 1582,0 0-1,0 1 1,-1-1-1,1 0 1,-1 0 0,1 0-1,0 0 1,-1 0-1,0 1 1,1-1-1,-1 0 1,1 0 0,-1 0-1,0 0 1,0-1-1,0 1 1,0 0 0,0 0-1,0-1 1,0 2-15,0-1 0,0 1 1,-1-1-1,1 1 0,0-1 1,-1 1-1,1 0 0,-1-1 1,1 1-1,0 0 0,-1-1 0,1 1 1,-1 0-1,1-1 0,-1 1 1,1 0-1,-1 0 0,1 0 1,-1 0-1,1 0 0,-1-1 1,0 1-1,1 0 0,-1 0 1,0 0-1,-25 5 6894,12 3-7501,10-4 625,0-1 0,1 1 1,-1 0-1,0 0 0,1 0 1,0 0-1,0 1 0,0-1 0,1 1 1,-1 0-1,1 0 0,0 0 0,1 0 1,-1 0-1,1 0 0,-1 7 1,3-12-345,-1 1 1,0 0 0,1 0 0,-1 0-1,1-1 1,-1 1 0,1 0 0,0-1-1,-1 1 1,1 0 0,0-1 0,-1 1-1,1-1 1,0 1 0,0-1 0,0 1-1,-1-1 1,1 0 0,0 1 0,0-1-1,0 0 1,0 0 0,0 1 0,0-1 0,0 0-1,0 0 1,-1 0 0,1 0 0,0 0-1,0 0 1,0-1 0,0 1 0,0 0-1,0 0 1,0-1 0,1 0 0,37-11 136,-31 5-141,0 1 1,-1-1-1,1-1 0,10-14 1,-12 15-201,-1 0-1,1 0 1,0 1 0,0 0-1,1 0 1,10-7 0,-16 17 92,-1-1 1,0 0-1,0 1 1,0-1-1,0 1 1,0-1-1,-1 1 1,1-1-1,-3 5 1,-6 17 132,6-18 90,0-1-1,0 1 1,1-1-1,0 1 1,0 0 0,1 0-1,-1 0 1,1 0 0,1 0-1,0 1 1,0-1 0,1 12-1,0-19-92,0 1 0,-1 0-1,1-1 1,-1 1 0,1-1-1,0 1 1,-1-1 0,1 1 0,0-1-1,0 0 1,-1 1 0,1-1-1,0 0 1,0 0 0,0 1-1,-1-1 1,1 0 0,0 0-1,0 0 1,0 0 0,0 0-1,-1 0 1,1 0 0,0 0 0,0-1-1,0 1 1,-1 0 0,1 0-1,0-1 1,0 1 0,0 0-1,-1-1 1,1 1 0,0-1-1,0 0 1,27-16 582,-5-6-652,-2 0-1,0-2 1,-2 0 0,-1-1 0,-1-1-1,-1-1 1,-2 0 0,0-1 0,11-36-1,-26 65 32,1 0 0,0 0 0,0 0 0,0 0-1,0 0 1,0 0 0,-1 0 0,1 0 0,0 0 0,0 0-1,0 0 1,0 0 0,-1 0 0,1 0 0,0 0-1,0 0 1,0 0 0,0 0 0,0 0 0,-1-1-1,1 1 1,0 0 0,0 0 0,0 0 0,0 0 0,0 0-1,0 0 1,0 0 0,0-1 0,-1 1 0,1 0-1,0 0 1,0 0 0,0 0 0,0 0 0,0-1-1,0 1 1,0 0 0,0 0 0,0 0 0,0 0 0,0 0-1,0-1 1,0 1 0,0 0 0,0 0 0,0 0-1,-20 22 104,-23 36 740,36-46-789,1-1 0,0 1 0,1 1 0,0-1 0,-6 26 0,10-36-41,1 1 1,-1-1-1,1 0 0,0 1 0,0-1 1,0 0-1,0 1 0,0-1 1,0 1-1,1-1 0,-1 0 1,1 1-1,0-1 0,0 0 0,0 0 1,0 0-1,0 1 0,0-1 1,0 0-1,1 0 0,-1-1 1,1 1-1,-1 0 0,1 0 0,0-1 1,0 1-1,0-1 0,0 1 1,0-1-1,0 0 0,0 0 1,0 0-1,0 0 0,1 0 0,-1-1 1,0 1-1,1 0 0,-1-1 1,4 0-1,0 1-1,-1 0 0,1-1 0,0 0 0,0 0 0,0-1 0,0 1 0,0-1 0,-1-1 0,1 1 0,0-1 0,-1 0 0,1 0 0,-1 0 0,7-5 0,-8 5 0,-1-1 0,0 1 0,1-1 0,-1 1 0,0-1 0,-1 0 0,1 0 0,0 0 0,-1 0 0,0-1 0,0 1 0,0-1 0,0 1 0,0-1 0,-1 0 0,0 0 0,0 0 0,0 1 0,0-1 0,0 0 0,0-7 0,-2 10 0,1 1 0,0 0 0,0-1 0,0 1 0,-1 0 0,1 0 0,0-1 0,0 1 0,-1 0 0,1-1 0,0 1 0,-1 0 0,1 0 0,0 0 0,-1-1 0,1 1 0,0 0 0,-1 0 0,1 0 0,-1 0 0,1 0 0,0 0 0,-1 0 0,1 0 0,-1 0 0,1 0 0,0 0 0,-1 0 0,1 0 0,0 0 0,-1 0 0,1 0 0,-1 0 0,1 0 0,0 0 0,-1 1 0,1-1 0,0 0 0,-1 0 0,1 0 0,0 1 0,-1-1 0,1 0 0,0 1 0,0-1 0,-1 0 0,1 0 0,0 1 0,-18 11 0,15-7 3,-1-1 1,1 0-1,1 1 0,-1-1 0,1 1 1,0 0-1,0 0 0,0-1 1,0 1-1,1 1 0,0-1 1,0 0-1,1 0 0,-1 7 0,1-9-10,1-1-1,-1 1 0,1-1 1,-1 1-1,1-1 0,0 0 0,0 1 1,0-1-1,0 0 0,1 0 1,-1 1-1,0-1 0,1 0 0,0-1 1,-1 1-1,1 0 0,0 0 0,0-1 1,0 1-1,0-1 0,0 1 1,0-1-1,1 0 0,-1 0 0,0 0 1,0 0-1,1 0 0,-1-1 1,1 1-1,-1-1 0,4 1 0,68 2-6648,-31-3-2217</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4:28.675"/>
    </inkml:context>
    <inkml:brush xml:id="br0">
      <inkml:brushProperty name="width" value="0.025" units="cm"/>
      <inkml:brushProperty name="height" value="0.025" units="cm"/>
    </inkml:brush>
  </inkml:definitions>
  <inkml:trace contextRef="#ctx0" brushRef="#br0">8 173 17585,'0'0'11563,"1"12"-11030,-9 194 813,7-206-1328,1 0 1,0 1 0,0-1-1,0 1 1,0-1 0,0 0 0,0 1-1,0-1 1,0 1 0,0-1-1,0 0 1,1 1 0,-1-1-1,0 1 1,0-1 0,0 0 0,0 1-1,1-1 1,-1 0 0,0 1-1,0-1 1,0 0 0,1 1 0,-1-1-1,0 0 1,1 0 0,-1 1-1,0-1 1,1 0 0,-1 0-1,0 0 1,1 1 0,-1-1 0,0 0-1,1 0 1,-1 0 0,1 0-1,-1 0 1,0 0 0,1 0-1,-1 0 1,1 0 0,-1 0 0,0 0-1,1 0 1,-1 0 0,1 0-1,-1 0 1,0 0 0,1 0-1,-1 0 1,0 0 0,1-1 0,-1 1-1,1 0 1,-1 0 0,0-1-1,0 1 1,1 0 0,-1 0-1,1-1 1,19-17 498,-14 9-513,0 0 0,-1 0 0,0-1 0,-1 1 0,0-1 0,0 0 0,-1 0 0,-1 0 0,0 0 0,0-1 0,-1 1 0,0-1 0,0 1 0,-2-1 0,-1-19 0,2 58-170,0-27 126,-1 1 0,1 0 0,0-1 0,0 1 0,-1 0 0,1-1 0,0 1 1,0 0-1,1 0 0,-1-1 0,0 1 0,1 0 0,-1-1 0,1 1 0,-1 0 0,1-1 1,-1 1-1,1-1 0,0 1 0,0-1 0,0 0 0,0 1 0,0-1 0,0 0 1,1 1-1,-1-1 0,0 0 0,1 0 0,-1 0 0,0 0 0,1 0 0,-1-1 0,1 1 1,0 0-1,-1-1 0,1 1 0,0-1 0,-1 1 0,3-1 0,4 1-931,0 0-1,0 0 0,0-1 1,0 0-1,1-1 0,-1 1 0,0-2 1,-1 1-1,1-1 0,0 0 1,0-1-1,-1 0 0,1 0 0,-1 0 1,0-1-1,0 0 0,11-9 1,-11 7 362,0 0 1,0 0 0,0-1 0,-1 0 0,7-10-1,-7 2 8381,-20 24-4225,-22 22-473,31-25-2630,-57 71 3552,58-71-3750,0 0 0,0 1 1,1-1-1,0 1 0,0 0 0,0 0 0,1 0 0,0 0 0,0 0 0,1 0 0,-1 8 0,3-14-235,-1 0-1,0 0 0,0 0 1,0-1-1,1 1 1,-1 0-1,1 0 0,-1-1 1,0 1-1,1 0 0,-1 0 1,1-1-1,0 1 1,-1-1-1,1 1 0,-1 0 1,1-1-1,0 1 1,0-1-1,-1 0 0,1 1 1,0-1-1,0 0 0,-1 1 1,1-1-1,0 0 1,0 0-1,0 1 0,-1-1 1,1 0-1,0 0 0,0 0 1,0 0-1,0 0 1,-1 0-1,1-1 0,0 1 1,0 0-1,0 0 1,0-1-1,0 1 0,39-13 179,-25 2-198,-1 0 0,0-1-1,0-1 1,-1 0 0,0 0 0,-2-2 0,1 1 0,14-28 0,-11 21-390,-15 21 361,0 0 0,0 0-1,0 0 1,0 0 0,0 0-1,0 0 1,0 1-1,0-1 1,0 0 0,1 0-1,-1 0 1,0 0 0,0 0-1,0 0 1,0 0-1,0 0 1,0 0 0,0 0-1,0 0 1,1 0 0,-1 0-1,0 0 1,0 0-1,0 0 1,0 0 0,0 0-1,0 0 1,1 0 0,-1 0-1,0 0 1,0 0 0,0 0-1,0 0 1,0 0-1,0 0 1,0 0 0,1 0-1,-1 0 1,0 0 0,0 0-1,0 0 1,0 0-1,0 0 1,0 0 0,0 0-1,0-1 1,0 1 0,1 0-1,-1 0 1,0 0-1,0 0 1,0 0 0,0 0-1,0 0 1,0 0 0,0-1-1,0 1 1,0 0-1,0 0 1,0 0 0,-1 18-582,-9 30 886,9-43-465,-1 4 10,1 0 0,-1 0-1,1 0 1,1 0 0,0 0 0,0 0 0,2 10-1,-2-17 92,1-1-1,-1 1 1,1-1 0,-1 0-1,1 1 1,-1-1-1,1 0 1,0 1-1,-1-1 1,1 0-1,0 0 1,0 0-1,0 0 1,0 1-1,0-2 1,0 1 0,1 0-1,-1 0 1,0 0-1,2 1 1,0-2-47,-1 1 1,1-1-1,-1 0 1,1 0-1,-1 0 1,1 0-1,-1 0 1,1 0-1,-1-1 1,1 1-1,-1-1 1,0 0-1,1 1 1,-1-1-1,0 0 1,4-2-1,2-3-31,1 1-1,0-1 0,-1-1 1,0 1-1,-1-1 1,1-1-1,-2 0 0,1 0 1,-1 0-1,9-14 1,-3 1 140,-1-1-1,0 1 1,10-36 0,-11 23 560,6-49 0,-3 14 2416,-48 178-204,25-85-2107,1 1 1,1 0-1,2 1 1,0-1-1,-2 34 1,8-52-583,0-1 1,0 1 0,0-1 0,1 1 0,0-1-1,1 0 1,2 9 0,-4-13-40,1-1-1,0 0 1,-1 0-1,1 1 1,0-1 0,0 0-1,-1 0 1,1 0 0,0 0-1,0 0 1,0 0-1,0 0 1,0 0 0,1-1-1,-1 1 1,0 0-1,0-1 1,0 1 0,1 0-1,-1-1 1,0 0 0,1 1-1,-1-1 1,0 0-1,1 0 1,-1 1 0,1-1-1,-1 0 1,0 0 0,1-1-1,-1 1 1,0 0-1,1 0 1,-1-1 0,0 1-1,1-1 1,-1 1-1,0-1 1,1 1 0,-1-1-1,0 0 1,2-1 0,0-1 7,1 0 0,-1 0 1,1-1-1,-1 0 0,0 1 0,0-1 1,-1 0-1,1 0 0,-1 0 1,0-1-1,0 1 0,0-1 1,-1 1-1,1-1 0,0-6 1,7-45-630,-6 60 611,0-1 0,0 1 0,0-1 0,1 0 0,-1 0 0,1 0 0,0 0 0,0 0 0,0-1 0,0 0 0,0 0 0,0 0-1,1 0 1,-1-1 0,1 0 0,-1 1 0,1-2 0,0 1 0,7 0 0,-3 0 17,0 0 0,0-1 0,0 0 1,1-1-1,-1 0 0,0 0 0,0-1 0,0 0 0,11-5 0,-13 4-1,0-1 0,0 0-1,-1 0 1,0-1 0,1 0-1,5-6 1,-10 10-2,-1-1-1,1 0 1,0 0 0,-1 0 0,1 0 0,-1 0-1,1 0 1,-1-1 0,0 1 0,0 0-1,0-1 1,0 1 0,-1-1 0,1 1-1,0-1 1,-1 1 0,0-1 0,0 1 0,0-1-1,0 1 1,0-1 0,-1-2 0,0 4-4,0 0 0,0 0 0,0 0 1,0 0-1,0 0 0,0 1 0,0-1 0,0 0 1,0 1-1,-1-1 0,1 1 0,0 0 1,0-1-1,-1 1 0,1 0 0,0 0 0,-1 0 1,1 0-1,0 0 0,0 0 0,-1 0 1,1 0-1,0 0 0,-1 0 0,0 1 0,-37 8 57,33-5-32,-1 0 1,1 1-1,0-1 1,1 1-1,-1 1 1,1-1-1,0 1 1,0-1-1,0 1 1,1 1-1,-5 9 1,8-14-38,-1 0-1,1 0 1,0 0 0,0 0 0,0 0 0,1 1 0,-1-1 0,0 0 0,1 1 0,0-1 0,-1 0 0,1 1 0,0-1-1,0 0 1,0 1 0,1-1 0,-1 0 0,0 1 0,1-1 0,0 0 0,-1 0 0,1 1 0,0-1 0,0 0 0,0 0 0,1 0-1,-1 0 1,0 0 0,1 0 0,-1-1 0,1 1 0,0 0 0,0-1 0,-1 1 0,1-1 0,0 0 0,0 1 0,0-1-1,4 1 1,2 2-888,1-1 0,-1-1-1,0 1 1,15 1-1,35 0-9170,-7-4-3938</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4:29.530"/>
    </inkml:context>
    <inkml:brush xml:id="br0">
      <inkml:brushProperty name="width" value="0.025" units="cm"/>
      <inkml:brushProperty name="height" value="0.025" units="cm"/>
    </inkml:brush>
  </inkml:definitions>
  <inkml:trace contextRef="#ctx0" brushRef="#br0">120 342 15150,'0'0'299,"0"-1"0,0 0-1,0 1 1,0-1-1,0 1 1,-1-1 0,1 1-1,0-1 1,0 1-1,-1 0 1,1-1 0,0 1-1,-1-1 1,1 1 0,0-1-1,-1 1 1,1 0-1,0-1 1,-1 1 0,1 0-1,-1-1 1,1 1-1,-1 0 1,1 0 0,-1 0-1,1-1 1,-1 1 0,1 0-1,-1 0 1,0 0-1,-25-1 3050,20 2-3128,0-1 1,0 2-1,0-1 0,0 1 1,0-1-1,-6 4 0,9-2-140,0-1 1,0 1-1,0 0 1,1-1-1,-1 1 1,1 1-1,-1-1 1,1 0-1,0 0 0,0 1 1,-2 5-1,4-8-62,-1 0 0,1 0 0,0 0 0,-1 0 1,1 0-1,0 0 0,0 0 0,0 0 0,0 0 0,0 0 0,0 0 0,0 0 0,0 0 0,0 0 0,0 0 0,0 0 0,1-1 0,-1 1 0,0 0 0,1 0 0,-1 0 0,1 0 0,-1 0 0,1 0 0,-1-1 0,1 1 0,0 0 0,-1 0 0,1-1 0,0 1 0,0 0 1,-1-1-1,1 1 0,0-1 0,0 1 0,0-1 0,0 1 0,0-1 0,0 0 0,-1 1 0,1-1 0,0 0 0,0 0 0,0 0 0,0 0 0,0 0 0,2 0 0,9 1 18,-1-1-1,1-1 0,-1 1 1,1-2-1,-1 0 1,1 0-1,-1-1 1,0 0-1,0-1 1,0 0-1,-1-1 1,12-7-1,-16 9-59,-1-1 1,1 1-1,-1-1 1,1-1-1,-1 1 1,0-1-1,-1 0 1,1 0-1,-1 0 1,0-1-1,0 1 1,-1-1-1,0 0 1,0 0-1,0 0 1,-1 0-1,0-1 1,0 1-1,0-1 1,-1 1-1,0-1 1,0-7-1,0 13 17,-1 1-1,0-1 1,0 1-1,0 0 1,0-1-1,0 1 1,0-1-1,0 1 1,0-1-1,0 1 1,0-1 0,0 1-1,0 0 1,0-1-1,0 1 1,0-1-1,0 1 1,0-1-1,0 1 1,0 0-1,-1-1 1,1 1-1,0-1 1,0 1 0,-1 0-1,1-1 1,0 1-1,-1 0 1,1-1-1,0 1 1,-1 0-1,1-1 1,0 1-1,-1 0 1,1 0-1,0 0 1,-1-1 0,1 1-1,-1 0 1,1 0-1,-1 0 1,1 0-1,0 0 1,-1 0-1,1 0 1,-1 0-1,1 0 1,-1 0-1,1 0 1,-1 0 0,1 0-1,-1 0 1,0 1 1,-1 0 1,1-1 0,0 1-1,0 0 1,0 0 0,-1 0-1,1 0 1,0 0 0,0 0-1,1 0 1,-1 1 0,0-1 0,0 0-1,-1 3 1,1-2 31,0 0 0,0 1 1,0-1-1,1 0 0,-1 1 0,1-1 1,-1 0-1,1 1 0,0-1 0,0 1 1,0-1-1,0 1 0,0-1 0,1 1 1,-1-1-1,1 0 0,-1 1 0,1-1 1,1 4-1,0-4-8,-1-1 1,1 1-1,-1-1 1,1 1-1,-1-1 0,1 0 1,0 1-1,0-1 1,-1 0-1,1 0 1,0 0-1,0-1 1,0 1-1,0 0 0,0-1 1,0 1-1,1-1 1,1 1-1,3-1 15,0 0 0,0 0 0,0 0 0,0-1 0,-1 0-1,1 0 1,0-1 0,0 0 0,-1 0 0,1-1 0,-1 1 0,12-8-1,-2-2 25,0-1 0,0-1 0,-2 0 0,1-1 0,-2 0 0,19-29-1,-24 31-159,0 0-1,0 0 0,-2-1 0,1 0 0,-2 0 0,0-1 0,-1 1 1,0-1-1,2-22 0,-6 36 94,1 1 0,-1 0 0,0-1 0,0 1 0,0 0 0,0 0 0,0-1 1,0 1-1,0 0 0,0-1 0,0 1 0,0 0 0,0 0 0,0-1 0,0 1 0,0 0 0,0-1 0,0 1 1,-1 0-1,1 0 0,0-1 0,0 1 0,0 0 0,0 0 0,-1-1 0,1 1 0,0 0 0,0 0 0,0 0 0,-1-1 1,1 1-1,0 0 0,0 0 0,-1 0 0,1 0 0,0-1 0,0 1 0,-1 0 0,-11 6-137,-9 16 94,9-2 86,1 0 1,0 1 0,2 0-1,1 1 1,0 0-1,2 1 1,0-1 0,2 1-1,0 0 1,2 1 0,0-1-1,2 0 1,1 1 0,0-1-1,2 0 1,0 0-1,2 0 1,1 0 0,11 30-1,-8-33-166,-5-11 64,0 1 0,0-1 1,-1 1-1,0 0 1,0 0-1,1 15 0,-4-23 240,-5-12 886,-7-26-918,1 0 0,2-1 0,1 1-1,2-2 1,-2-57 0,9 93-189,-1 0-1,0 1 1,1-1-1,-1 1 1,1-1-1,0 0 1,-1 1-1,1-1 1,0 1-1,0 0 1,0-1-1,0 1 1,0 0 0,0-1-1,0 1 1,1 0-1,-1 0 1,0 0-1,1 0 1,-1 0-1,1 0 1,-1 1-1,1-1 1,-1 0-1,1 1 1,0-1 0,-1 1-1,1 0 1,0-1-1,-1 1 1,1 0-1,0 0 1,-1 0-1,3 0 1,12 0-1442,0 0 1,28 4-1,-28-2-178,9-1-6274</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4:30.443"/>
    </inkml:context>
    <inkml:brush xml:id="br0">
      <inkml:brushProperty name="width" value="0.025" units="cm"/>
      <inkml:brushProperty name="height" value="0.025" units="cm"/>
    </inkml:brush>
  </inkml:definitions>
  <inkml:trace contextRef="#ctx0" brushRef="#br0">40 28 4869,'0'-2'674,"0"1"1,0 0-1,0 0 1,0 0 0,0 0-1,0-1 1,0 1-1,-1 0 1,1 0 0,0 0-1,0 0 1,-1 0-1,1 0 1,-1 0 0,1 0-1,-1 0 1,0 0-1,1 0 1,-1 0 0,0 0-1,0 0 1,1 0-1,-1 0 1,-1 0 0,-8 4 3291,2 14-3433,5-7-411,0-1 0,1 1 0,1 0 0,0 0 0,0 0 0,1 13 1,0-21-116,0 1 1,1-1 0,-1 0 0,0 0-1,1 0 1,-1 0 0,1 0 0,0 0-1,0 0 1,0 0 0,0 0 0,0 0-1,0 0 1,0-1 0,1 1 0,-1 0 0,0-1-1,1 1 1,0-1 0,-1 0 0,1 1-1,0-1 1,0 0 0,-1 0 0,1 0-1,0 0 1,0 0 0,0-1 0,0 1-1,0-1 1,1 1 0,-1-1 0,0 0-1,4 1 1,2-2 15,1 1 0,-1-1 1,1 0-1,-1-1 0,0 0 0,0 0 0,1-1 0,-2 0 0,1-1 0,0 1 0,-1-2 0,9-5 0,-1-1-87,0 0 0,-1-1 0,-1-1-1,20-23 1,-33 36 58,0 0 0,0 0 0,0 0 0,0-1 0,0 1 0,0 0 0,1 0 0,-1 0 0,0 0 0,0 0 0,0 0 0,0 0 0,0 0 0,0 0 0,1-1 0,-1 1 0,0 0 0,0 0 0,0 0 0,0 0 0,1 0 0,-1 0 0,0 0 0,0 0 0,0 0 0,0 0 0,1 0 0,-1 0 0,0 0 0,0 0 0,0 0 0,0 0 0,0 0 0,1 1 0,-1-1 1,0 0-1,0 0 0,0 0 0,0 0 0,0 0 0,0 0 0,1 0 0,-1 0 0,0 1 0,0-1 0,0 0 0,0 0 0,0 0 0,0 0 0,0 0 0,0 0 0,0 1 0,0-1 0,1 0 0,-1 0 0,0 0 0,0 0 0,0 1 0,0-1 0,0 0 0,0 0 0,0 0 0,0 1 0,3 20-72,-2 35 485,-1-48-262,0-7-74,-1 0 0,1 1 0,0-1 1,0 1-1,0-1 0,1 1 0,-1-1 0,0 1 1,0-1-1,1 0 0,-1 1 0,1-1 1,-1 0-1,1 1 0,0-1 0,-1 0 0,1 0 1,0 1-1,0-1 0,0 0 0,0 0 1,0 0-1,0 0 0,0 0 0,0 0 0,2 1 1,0-2-12,-1 1 0,0-1 0,1 0 1,-1 0-1,1 1 0,-1-1 1,1-1-1,-1 1 0,1 0 0,-1-1 1,1 1-1,-1-1 0,0 0 0,3-1 1,12-6 25,0 0 0,-1-1 0,20-15 0,-27 17-44,7-3-44,36-23 19,-49 31-35,0 0 0,1 0 0,-1 1 0,1-1 0,0 1 0,-1 0 0,1 0 0,0 1 0,0-1 0,-1 1 0,1 0 0,6 0 0,-9 1 13,0-1-1,-1 1 1,1 0-1,0 0 1,-1-1-1,1 1 1,0 0-1,-1 0 1,1 0-1,-1 0 1,1 0-1,-1 0 1,0 0-1,1 0 1,-1 0-1,0 0 0,0 0 1,0 0-1,0 0 1,0 0-1,0 0 1,0 1-1,0 32 60,0-27-39,-1-6-35,1 0-1,0 0 1,0 0 0,0 0 0,0 0-1,0 0 1,0 1 0,0-1 0,0 0-1,1 0 1,-1 0 0,0 0 0,1 0 0,-1 0-1,1 0 1,-1 0 0,1 0 0,-1 0-1,1 0 1,0 0 0,-1 0 0,1 0-1,0 0 1,0-1 0,0 1 0,0 0 0,0 0-1,13-3-3376,2-11-3706,-4 0-2778</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4:31.096"/>
    </inkml:context>
    <inkml:brush xml:id="br0">
      <inkml:brushProperty name="width" value="0.025" units="cm"/>
      <inkml:brushProperty name="height" value="0.025" units="cm"/>
    </inkml:brush>
  </inkml:definitions>
  <inkml:trace contextRef="#ctx0" brushRef="#br0">43 85 17168,'0'0'10447,"8"2"-8696,2-1-1490,-1 0-1,1-1 0,0 1 0,0-2 0,0 0 0,17-3 0,-23 3-244,0 1 0,0-1-1,-1 0 1,1 0 0,0-1 0,-1 1 0,1-1-1,-1 0 1,0 0 0,1 0 0,-1 0 0,0-1-1,0 1 1,-1-1 0,1 0 0,0 1 0,-1-1-1,0-1 1,1 1 0,-1 0 0,0 0-1,-1-1 1,1 1 0,1-5 0,-3 8-15,0-1 0,0 0 0,0 1 0,0-1 1,0 0-1,0 1 0,0-1 0,0 1 0,0-1 0,0 0 0,0 1 0,-1-1 1,1 0-1,0 1 0,0-1 0,0 1 0,-1-1 0,1 1 0,0-1 0,-1 1 1,1-1-1,-1 1 0,1-1 0,0 1 0,-1-1 0,1 1 0,-1-1 0,1 1 1,-1 0-1,0-1 0,1 1 0,-2-1 0,-27-4-48,20 5 30,1 1 0,-1-1-1,0 1 1,-13 4 0,13 0 9,1-1 0,0 1 0,0 0 1,0 1-1,1 0 0,-1 0 0,2 1 0,-12 13 1,14-16 54,1 0 1,-1 0-1,1 0 1,1 1-1,-1-1 1,1 1-1,-1-1 1,1 1-1,0 0 1,1 0-1,0 0 1,-1 0-1,1 0 1,1 0-1,-1 1 1,1-1-1,0 8 1,1-11-41,0-1 0,0 0 0,0 1 1,-1-1-1,1 0 0,0 0 1,1 0-1,-1 0 0,0 0 1,0 0-1,0 0 0,1 0 1,-1 0-1,0 0 0,1-1 0,-1 1 1,1-1-1,-1 1 0,1-1 1,-1 1-1,1-1 0,-1 0 1,1 0-1,-1 0 0,1 0 1,1 0-1,47-2 107,-46 2-100,11-3-74,0-1 1,0 0-1,0-1 0,-1 0 0,0-1 1,0-1-1,14-9 0,-17 9-85,1 0-1,0 1 1,0 0-1,0 1 1,1 1-1,0 0 1,0 0 0,0 1-1,16-1 1,-28 4 133,0 1 0,0-1 0,0 1 1,-1-1-1,1 1 0,0 0 0,0-1 0,-1 1 1,1 0-1,-1-1 0,1 1 0,0 0 0,-1 0 1,0 0-1,1-1 0,-1 1 0,1 0 0,-1 0 1,0 0-1,0 0 0,1 0 0,-1 0 1,0 0-1,0 0 0,0 0 0,0 0 0,0 0 1,-1 1-1,1 39 244,-1-31 187,2-9-397,-1-1-1,0 1 0,1-1 1,-1 1-1,1-1 1,-1 0-1,1 1 0,-1-1 1,0 1-1,1-1 1,-1 0-1,1 1 0,0-1 1,-1 0-1,1 0 0,-1 1 1,1-1-1,-1 0 1,1 0-1,0 0 0,-1 0 1,1 0-1,-1 0 1,1 0-1,0 0 0,-1 0 1,1 0-1,-1 0 0,1 0 1,-1 0-1,1-1 1,0 1-1,-1 0 0,1 0 1,0-1-1,24-7 240,38-23-113,-49 22-276,-1 2-1,1 0 1,0 0-1,1 1 0,-1 1 1,1 1-1,0 0 1,1 1-1,18-2 1,-33 5 122,-1 0 0,1 0 0,0 0 0,0 0 0,-1 0 0,1 0 1,0 0-1,0 1 0,-1-1 0,1 0 0,0 0 0,-1 1 1,1-1-1,0 0 0,-1 1 0,1-1 0,0 1 0,-1-1 1,1 1-1,-1-1 0,1 1 0,-1-1 0,1 1 0,-1-1 0,1 1 1,-1 0-1,1-1 0,-1 1 0,0 0 0,0-1 0,1 3 1,-1 26-14,0-5-384,1-23 232,0 0 1,-1-1-1,1 1 0,0 0 1,0-1-1,0 1 1,0-1-1,0 1 0,0-1 1,-1 0-1,1 1 0,0-1 1,0 0-1,0 0 1,0 0-1,0 0 0,0 0 1,0 0-1,0 0 0,0 0 1,0 0-1,0 0 1,0 0-1,0-1 0,0 1 1,1-1-1,29-7-3150,24-24-4846,-24 12 2876</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4:31.513"/>
    </inkml:context>
    <inkml:brush xml:id="br0">
      <inkml:brushProperty name="width" value="0.025" units="cm"/>
      <inkml:brushProperty name="height" value="0.025" units="cm"/>
    </inkml:brush>
  </inkml:definitions>
  <inkml:trace contextRef="#ctx0" brushRef="#br0">118 1 11115,'0'0'7980,"-7"9"-5300,-8 10-1363,0 2 0,2-1-1,0 2 1,1-1 0,-14 41 0,22-52-1169,1 0 0,0 0 0,1 1 1,0-1-1,1 1 0,0-1 0,1 1 1,0 0-1,0-1 0,1 1 0,1-1 1,0 1-1,0-1 0,1 0 0,0 1 1,10 18-1,-13-30-163,0 1 1,0-1 0,0 1-1,0-1 1,0 1-1,0-1 1,0 1 0,0 0-1,0-1 1,1 1-1,-1-1 1,0 1 0,0 0-1,1-1 1,-1 1-1,0 0 1,0-1 0,1 1-1,-1 0 1,0-1 0,1 1-1,-1 0 1,1 0-1,-1-1 1,0 1 0,1 0-1,-1 0 1,1 0-1,-1-1 1,0 1 0,1 0-1,-1 0 1,1 0-1,-1 0 1,1 0 0,-1 0-1,1 0 1,-1 0-1,1 0 1,-1 0 0,0 0-1,1 0 1,-1 1-1,1-1 1,-1 0 0,1 0-1,-1 0 1,0 1-1,1-1 1,-1 0 0,0 0-1,1 1 1,-1-1 0,0 0-1,1 1 1,-1-1-1,0 0 1,1 1 0,-1-1-1,0 0 1,0 1-1,0-1 1,1 1 0,-1-1-1,0 1 1,0-1-1,0 1 1,11-46 258,-9 37-321,10-54 146,-9 39-173,1-1-1,1 1 1,1 0-1,1 1 1,1-1 0,21-40-1,-30 65 100,1 0 0,-1-1 0,1 1 0,-1 0 0,1 0 0,-1 0 0,1 0 0,0 0 0,0-1 0,0 1-1,0 0 1,0 0 0,1 0 0,-1 0 0,0 0 0,1 0 0,0-1 0,-1 1 0,1 0 0,0 0 0,0-1-1,0 1 1,0-1 0,0 1 0,0-1 0,0 1 0,1-1 0,-1 1 0,0-1 0,1 0 0,-1 0 0,1 0 0,0 0-1,-1 0 1,1 0 0,0 0 0,-1-1 0,1 1 0,0 0 0,0-1 0,0 0 0,0 1 0,0-1 0,-1 0-1,1 0 1,0 0 0,0 0 0,0 0 0,0 0 0,0-1 0,0 1 0,-1-1 0,1 1 0,0-1 0,0 0-1,-1 0 1,1 0 0,0 0 0,-1 0 0,1 0 0,-1 0 0,1 0 0,1-2 0,-7 6 63,0 1 1,0-1-1,0 0 0,0 0 1,-1 0-1,0 0 1,1-1-1,-1 0 0,0 0 1,0 0-1,0 0 1,0-1-1,-1 0 0,1 0 1,0 0-1,-7-1 1,12 0-198,0 0 1,-1 0-1,1 0 1,0 0-1,0 0 1,-1 0 0,1-1-1,0 1 1,0 0-1,-1 0 1,1 0-1,0-1 1,0 1-1,0 0 1,0 0 0,-1 0-1,1-1 1,0 1-1,0 0 1,0 0-1,0-1 1,0 1 0,0 0-1,0 0 1,0-1-1,0 1 1,0 0-1,-1-1 1,1 1-1,1 0 1,-1 0 0,0-1-1,0 1 1,0 0-1,0 0 1,0-1-1,0 1 1,0 0-1,0 0 1,0-1 0,0 1-1,1 0 1,-1 0-1,0-1 1,0 1-1,0 0 1,0 0-1,1 0 1,-1-1 0,0 1-1,0 0 1,1 0-1,10-14-10236,2 7-643</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7:46.213"/>
    </inkml:context>
    <inkml:brush xml:id="br0">
      <inkml:brushProperty name="width" value="0.025" units="cm"/>
      <inkml:brushProperty name="height" value="0.025" units="cm"/>
    </inkml:brush>
  </inkml:definitions>
  <inkml:trace contextRef="#ctx0" brushRef="#br0">1 0 5125,'76'9'8745,"41"-11"-7412,-37 0-879,156 1 825,462 10 1633,952 52 1386,-1463-59-4096,-180-2-191,-9-1-125,-19-3-816,-21-5-5057,31-2-387</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4:31.882"/>
    </inkml:context>
    <inkml:brush xml:id="br0">
      <inkml:brushProperty name="width" value="0.025" units="cm"/>
      <inkml:brushProperty name="height" value="0.025" units="cm"/>
    </inkml:brush>
  </inkml:definitions>
  <inkml:trace contextRef="#ctx0" brushRef="#br0">49 1 6182,'0'0'23265,"-4"2"-22006,1 2-1170,-1-1 0,1 1 0,-1-1 0,1 1 0,0 0 0,1 1 0,-1-1 0,1 0 0,0 1 0,0-1 0,0 1 0,0-1 0,1 1 0,-2 8 0,1-4 2,1 0-1,-1 1 1,2-1 0,-1 1 0,1-1-1,1 0 1,2 16 0,-3-25-91,0 1 0,0-1 0,0 1 0,0-1 0,0 1 0,0-1 0,0 1 0,0-1 0,0 1 0,0-1 0,0 1 0,1-1 0,-1 0 0,0 1 0,0-1 0,1 1 0,-1-1 0,0 0 0,0 1 0,1-1 0,-1 1 0,0-1 0,1 0 0,-1 0 0,1 1 0,-1-1 0,0 0 0,1 0 0,-1 1 0,1-1 0,-1 0 0,1 0 0,-1 0 0,1 0 0,-1 1 0,0-1 0,1 0 0,-1 0 0,1 0 0,-1 0 0,1 0 0,-1 0 0,1-1 0,-1 1 0,1 0 0,-1 0 0,1 0 0,-1 0 0,1 0 0,-1-1 0,0 1 0,1 0 0,-1 0 0,1-1 0,-1 1 0,0 0 0,1-1 0,-1 1 0,0 0 0,1-1 0,17-25 0,-16 18-145,1-1 0,-2 0 1,1 0-1,-1 0 0,0-12 0,-1 17 64,0 1 1,0-1-1,0 1 0,0 0 0,-1-1 1,0 1-1,1-1 0,-1 1 0,0 0 1,-1 0-1,1 0 0,-1-1 1,1 1-1,-1 0 0,0 1 0,0-1 1,-3-3-1,-2 3-1843,5 3-1880</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4:32.222"/>
    </inkml:context>
    <inkml:brush xml:id="br0">
      <inkml:brushProperty name="width" value="0.025" units="cm"/>
      <inkml:brushProperty name="height" value="0.025" units="cm"/>
    </inkml:brush>
  </inkml:definitions>
  <inkml:trace contextRef="#ctx0" brushRef="#br0">77 0 13741,'0'0'14691,"-6"13"-13805,-8 17-393,2 1 0,2 1-1,0 0 1,3 0 0,0 1-1,-3 57 1,10-88-664,0 0 0,0 0 0,0 0 0,1 0 0,-1 0 0,1 0 0,-1 0 0,1 0 0,0-1 0,0 1 0,0 0 0,0-1 0,0 1 0,0 0 0,0-1 0,0 1 0,1-1 0,-1 0 0,0 1 0,1-1 0,-1 0 0,1 0 0,0 0 0,-1 0 0,1 0 0,0 0 0,0 0 0,0-1 0,-1 1 0,1-1 0,0 1 0,3-1 0,-2 1-299,0-1-1,0 0 1,0 0-1,0 0 1,0 0-1,0 0 1,0-1-1,-1 1 1,1-1-1,0 0 1,0 0-1,0 0 1,-1 0-1,1 0 1,-1-1-1,1 1 1,-1-1-1,1 1 1,-1-1-1,0 0 1,3-3-1,9-12-10761</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4:32.595"/>
    </inkml:context>
    <inkml:brush xml:id="br0">
      <inkml:brushProperty name="width" value="0.025" units="cm"/>
      <inkml:brushProperty name="height" value="0.025" units="cm"/>
    </inkml:brush>
  </inkml:definitions>
  <inkml:trace contextRef="#ctx0" brushRef="#br0">84 1 8072,'0'0'15668,"-10"7"-13581,1 0-1462,1 0 0,-1 1 0,1 0 0,-12 15-1,18-21-487,0 0 0,0 1 0,0 0 0,1-1 0,-1 1 0,1 0 0,-1 0 0,1 0 0,0 0 0,0 0 0,0 0 0,1 0 0,-1 1 0,1-1 0,0 0 0,0 0 0,0 0 0,0 1 0,0-1 0,1 0 0,-1 0 0,1 0 0,0 0 0,0 0 0,0 0 0,3 5 0,-3-6-134,0-1 0,1 1 0,-1-1 1,1 0-1,0 1 0,-1-1 1,1 0-1,0 0 0,-1 0 0,1 0 1,0 0-1,0-1 0,0 1 1,0-1-1,0 1 0,0-1 1,0 0-1,0 1 0,0-1 0,0 0 1,0 0-1,0 0 0,0-1 1,0 1-1,0 0 0,0-1 0,0 0 1,0 1-1,2-2 0,2 0-1,-1 0 0,0 0 0,0-1 0,0 1 0,0-1 0,0 0-1,-1 0 1,1-1 0,5-6 0,-6 6-2,-1-1 0,1 0 0,-1 0 0,0 0 0,-1-1 0,1 1 0,-1-1 0,0 1 0,0-1 0,-1 0 0,2-11 0,-3 15 0,0 1 0,0-1 0,0 0 0,0 0 0,0 0 0,-1 1 0,1-1 0,0 0 0,-1 0 0,0 1 0,1-1 0,-1 0 0,0 1 0,0-1 0,0 1 0,0-1 0,0 1 0,0 0 0,-1-1 0,1 1 0,0 0 0,-1 0 0,1 0 0,-1-1 0,1 2 0,-1-1 0,1 0 0,-1 0 0,0 0 0,1 1 0,-1-1 0,0 1 0,0 0 0,1-1 0,-1 1 0,0 0 0,0 0 0,0 0 0,1 0 0,-4 1 0,-1-1 0,1 1 0,-1-1 0,1 1 0,-1 1 0,1-1 0,-1 1 0,1 0 0,0 0 0,-5 4 0,8-6 0,1 1 0,-1 0 0,1 0 0,-1 0 0,1 0 0,-1 0 0,1 0 0,0 0 0,0 1 0,-1-1 0,1 0 0,0 1 0,0-1 0,0 1 0,0-1 0,1 1 0,-1 0 0,0-1 0,1 1 0,-1 0 0,1-1 0,-1 1 0,1 0 0,0-1 0,0 1 0,0 0 0,0 0 0,0-1 0,0 1 0,0 0 0,1 0 0,-1-1 0,2 4 0,-1-3-112,0-1 0,0 1 0,1-1 0,-1 0 1,1 1-1,-1-1 0,1 0 0,0 0 0,-1 0 0,1 0 0,0 0 0,0 0 0,0 0 1,0-1-1,0 1 0,0-1 0,-1 1 0,1-1 0,0 0 0,4 0 0,47 2-4370,-41-2 3226,47-2-9079,-28-5-1607</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4:33.280"/>
    </inkml:context>
    <inkml:brush xml:id="br0">
      <inkml:brushProperty name="width" value="0.025" units="cm"/>
      <inkml:brushProperty name="height" value="0.025" units="cm"/>
    </inkml:brush>
  </inkml:definitions>
  <inkml:trace contextRef="#ctx0" brushRef="#br0">69 46 11499,'0'0'11371,"-9"-1"-9279,5 1-1875,-30 0 1599,33 1-1720,0-1 0,0 0 1,0 1-1,0-1 0,0 1 1,0-1-1,-1 1 0,1 0 0,0-1 1,1 1-1,-1 0 0,0 0 1,0 0-1,0 0 0,0 0 1,1 0-1,-1 0 0,0 0 1,1 0-1,-1 0 0,1 0 0,-1 0 1,1 0-1,-1 0 0,1 0 1,0 1-1,0-1 0,0 0 1,-1 0-1,1 1 0,1 0 0,-1-1-68,0 0 0,1 0-1,-1 0 1,1 0-1,-1 0 1,1 0-1,-1 0 1,1 0-1,-1-1 1,1 1-1,0 0 1,0-1-1,-1 1 1,1 0-1,0-1 1,0 1-1,0-1 1,0 1-1,0-1 1,0 1 0,0-1-1,-1 0 1,1 1-1,0-1 1,0 0-1,0 0 1,0 0-1,1 0 1,-1 0-1,0 0 1,1 0-1,42-1 108,-37 0-67,1 0-144,0-1 1,0 0-1,0-1 0,0 0 1,0 0-1,0 0 0,-1-1 0,0 0 1,0-1-1,0 0 0,0 0 0,-1 0 1,0-1-1,0 0 0,8-11 0,1 2-570,-20 43-10,-4-8 1058,1 1 1,1-1-1,1 1 0,1 1 1,0-1-1,2 1 0,-1 33 1,5-23-219,8 42 1,-5-54-156,-1 1 0,-1 0 1,-1 0-1,0-1 0,-5 37 0,3-56-23,1 0 0,0 0 1,0 0-1,-1 0 0,1 0 0,-1-1 0,1 1 0,-1 0 0,1 0 0,-1-1 0,1 1 0,-1 0 0,0-1 0,1 1 0,-1 0 0,0-1 0,1 1 0,-1-1 1,0 1-1,0-1 0,0 0 0,1 1 0,-1-1 0,0 0 0,0 1 0,0-1 0,0 0 0,0 0 0,0 0 0,0 0 0,0 0 0,1 0 0,-1 0 0,0 0 1,0 0-1,0-1 0,0 1 0,0 0 0,0 0 0,0-1 0,1 1 0,-1-1 0,0 1 0,0-1 0,1 1 0,-1-1 0,0 1 0,0-1 0,1 1 0,-1-1 1,1 0-1,-1 0 0,1 1 0,-1-1 0,1 0 0,-1 0 0,1 0 0,-1-1 0,-7-15-188,2-1 1,0-1-1,0 1 1,2-1-1,0 0 1,2 0-1,0 0 1,1-33-1,1 49-369,0 1-1,1 0 0,0-1 1,-1 1-1,1-1 1,0 1-1,0 0 0,0 0 1,0 0-1,1 0 0,-1 0 1,1 0-1,-1 0 0,1 0 1,-1 0-1,1 0 0,4-2 1,2-3-3479,6-6-4208</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4:34.591"/>
    </inkml:context>
    <inkml:brush xml:id="br0">
      <inkml:brushProperty name="width" value="0.025" units="cm"/>
      <inkml:brushProperty name="height" value="0.025" units="cm"/>
    </inkml:brush>
  </inkml:definitions>
  <inkml:trace contextRef="#ctx0" brushRef="#br0">11 151 9705,'0'0'20233,"-2"10"-19091,0-1-753,0 1-173,0-1 0,1 1 1,0 0-1,0-1 1,2 13-1,0-21-216,0 1 0,-1-1 0,1 0 0,0 0 0,1 0 0,-1 0 0,0 0 0,0 0 0,0 0 0,1 0 0,-1-1 0,0 1 0,1 0 0,-1-1 0,0 1 0,1-1 0,-1 1 0,1-1 0,-1 0 0,1 0 0,-1 1 0,1-1 0,-1 0 0,1 0 0,-1-1 0,3 1 0,42-4 0,-38 2-45,0-1 1,-1 0-1,0-1 0,1 0 1,-1 0-1,0 0 0,-1-1 1,1 0-1,5-7 0,36-22-234,-48 34 272,0-1-1,1 1 1,-1 0 0,0 0 0,0 0-1,0 0 1,1 0 0,-1 0 0,0 0-1,0 0 1,0 0 0,1 0 0,-1 0-1,0 0 1,0 0 0,0 0 0,1 0-1,-1 0 1,0 0 0,0 0 0,0 0-1,1 0 1,-1 0 0,0 0 0,0 0-1,0 1 1,1-1 0,-1 0 0,0 0-1,0 0 1,0 0 0,0 0 0,0 1-1,1-1 1,-1 0 0,0 0 0,0 0-1,0 0 1,0 1 0,0-1 0,0 0-1,0 0 1,0 0 0,0 1 0,1-1-1,0 17 21,-6 28 566,4-33-276,1-11-300,-1 0 0,1 0 0,0 0 0,0 0 1,0 0-1,1 0 0,-1 0 0,0 0 0,0 0 1,0 0-1,1 0 0,-1 0 0,1 0 1,-1 0-1,0 0 0,1 0 0,0 0 0,-1 0 1,1 0-1,0-1 0,-1 1 0,1 0 1,0 0-1,0-1 0,-1 1 0,1 0 0,0-1 1,1 1-1,1 0 1,0 0 1,0 0-1,-1-1 1,1 1-1,0-1 1,0 0-1,0 0 1,0 0-1,0 0 1,4-1-1,8-2 2,0-1 0,0 0-1,14-6 1,15-10-240,-34 14 132,0 1 1,0 1-1,0 0 1,1 0-1,-1 1 1,1 0-1,21-2 1,-30 10 91,-1-1 15,1-1-1,-1 1 1,1 0-1,0 0 1,0-1-1,0 1 1,5 4-1,3-5-665,-1-1-1,1 0 0,0-1 1,0 0-1,0-1 0,0 0 1,0 0-1,19-4 0,-22 3 19,18-2-2080,0-2 0,0 0 0,26-11 0,-2-5 4882,-58 29 6865,4 1-4937,5-8-4054,0-1-1,0 1 0,0 0 1,0 0-1,0-1 1,0 1-1,0 0 1,0-1-1,1 1 1,-1 0-1,0-1 1,0 1-1,1 0 1,-1-1-1,0 1 1,1 0-1,-1-1 1,0 1-1,1-1 1,-1 1-1,1 0 1,-1-1-1,1 0 1,0 1-1,-1-1 1,1 1-1,-1-1 1,1 0-1,0 1 1,-1-1-1,1 0 1,0 1-1,-1-1 1,1 0-1,0 0 1,-1 0-1,1 0 1,0 0-1,0 0 1,-1 0-1,1 0 1,0 0-1,-1 0 1,2 0-1,39-2-1115,1-2-1,-1-2 0,70-19 1,-110 24 1152,-15 22 1999,0 1-501,18-16-1060,13-4-250,-11-4-255,0 1 0,1-1 0,-1 0 0,0-1-1,0 1 1,-1-1 0,1 0 0,0-1 0,-1 1 0,8-7 0,47-45-589,-48 44 402,-1-1 0,-1-1 1,0 1-1,0-1 0,-1-1 1,-1 0-1,0 0 0,-1-1 1,7-21-1,-26 80 646,6-25-131,1-1 0,1 1 1,-3 30-1,7-42-332,0 0 1,0 0-1,0 0 0,1 0 0,0-1 1,1 1-1,0 0 0,0 0 1,0-1-1,1 0 0,0 1 0,0-1 1,0 0-1,8 9 0,31 31-1943,-37-43 1469,-6-6 115,-22-24 202,3 2 600,1 0 0,1-2 1,1 0-1,2 0 0,-16-39 1,30 65-401,1 1 0,0-1 1,-1 0-1,1 0 1,-1 1-1,1-1 0,0 0 1,0 0-1,0 0 1,-1 1-1,1-1 0,0 0 1,0 0-1,0 0 1,0 0-1,0 1 1,1-1-1,-1 0 0,0 0 1,0 0-1,0 0 1,1 1-1,-1-1 0,0 0 1,1 0-1,-1 1 1,1-1-1,-1 0 1,1 1-1,-1-1 0,1 0 1,0 1-1,0-2 1,2 1 4,-1 0 0,1 0 0,0 0 0,0 1 0,-1-1 0,1 1 0,0-1 0,0 1 0,0 0 1,4 0-1,15 3-487,0 0 0,24 6-1,-36-6-75,32 4-3465,0-5-3481</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4:35.467"/>
    </inkml:context>
    <inkml:brush xml:id="br0">
      <inkml:brushProperty name="width" value="0.025" units="cm"/>
      <inkml:brushProperty name="height" value="0.025" units="cm"/>
    </inkml:brush>
  </inkml:definitions>
  <inkml:trace contextRef="#ctx0" brushRef="#br0">4 0 9705,'0'0'14339,"0"11"-12278,-1 12-1201,-1-4 60,2 1 0,0-1 0,5 34 0,-5-50-844,1 1-1,0-1 1,-1 1 0,1-1 0,0 1-1,1-1 1,-1 1 0,1-1 0,-1 0 0,1 0-1,0 1 1,0-1 0,0-1 0,1 1 0,-1 0-1,1 0 1,-1-1 0,1 0 0,0 1 0,0-1-1,0 0 1,0-1 0,1 1 0,-1 0 0,0-1-1,1 0 1,5 2 0,-2-2-529,1-1-1,-1 1 1,1-1 0,-1-1 0,1 1-1,-1-1 1,0-1 0,1 1 0,-1-1-1,0 0 1,0-1 0,0 0 0,0 0-1,-1 0 1,1-1 0,-1 0 0,0 0-1,0-1 1,0 0 0,-1 0 0,1 0-1,-1-1 1,0 1 0,-1-1-1,0-1 1,0 1 0,0 0 0,0-1-1,-1 0 1,0 0 0,2-8 0,-5 14 688,-1 9 699,-1 0 1,0 1 0,-1-1 0,0 0 0,0 0-1,-1-1 1,0 1 0,-6 8 0,-7 18 837,-4 12-770,11-29-562,2 1 0,0 0 1,1 1-1,1 0 0,1 0 1,-4 29-1,9-47-494,-1-1 0,1 1-1,0 0 1,0-1 0,0 1 0,0 0 0,0-1-1,-1 1 1,1 0 0,0-1 0,0 1 0,1 0-1,-1-1 1,0 1 0,0 0 0,0-1 0,0 1-1,1-1 1,-1 1 0,0 0 0,0-1 0,1 1 0,-1-1-1,1 1 1,-1-1 0,0 1 0,1-1 0,-1 1-1,1-1 1,-1 1 0,1-1 0,-1 1 0,1-1-1,0 0 1,-1 1 0,1-1 0,-1 0 0,1 0-1,0 1 1,-1-1 0,1 0 0,0 0 0,-1 0-1,1 0 1,0 0 0,-1 0 0,1 0 0,0 0-1,-1 0 1,2-1 0,1 1-463,-1-2 1,1 1-1,-1 0 1,1 0-1,-1-1 0,1 1 1,-1-1-1,0 0 1,0 0-1,0 0 0,3-3 1,13-20-7241</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4:36.028"/>
    </inkml:context>
    <inkml:brush xml:id="br0">
      <inkml:brushProperty name="width" value="0.025" units="cm"/>
      <inkml:brushProperty name="height" value="0.025" units="cm"/>
    </inkml:brush>
  </inkml:definitions>
  <inkml:trace contextRef="#ctx0" brushRef="#br0">218 0 20531,'0'0'7255,"-10"9"-5568,-16 17-1275,2 0 0,0 2-1,2 1 1,1 0 0,1 2 0,2 0-1,-26 63 1,36-58-412,12-24 0,12-20 0,-7 0-134,-1 0 0,0-1 0,-1-1 0,0 1 0,0-1 0,-1-1 0,0 1 0,-1-1 0,0 0 1,5-17-1,-4 8-112,-1-1 0,0 1 1,-2-1-1,0 0 1,0-23-1,-8 30 404,-4 20 217,-9 22 421,15-18-661,0 1-1,0 0 1,1 0-1,1-1 1,0 1-1,0 16 0,1-24-100,0-1 0,0 1 0,1 0 0,-1-1-1,1 1 1,0-1 0,0 1 0,0-1 0,0 1 0,0-1-1,0 1 1,0-1 0,4 4 0,-4-5-26,1 0 1,-1 0-1,1 0 1,-1 0-1,1 0 1,0 0-1,-1 0 1,1-1-1,0 1 0,-1-1 1,1 1-1,0-1 1,0 0-1,0 0 1,-1 0-1,1 0 1,0 0-1,0 0 1,0 0-1,-1 0 1,1-1-1,0 1 1,1-2-1,-1 1-8,0 0 0,0 0 0,0 0 0,0 0 0,0-1 0,-1 1 0,1-1 0,-1 1 0,1-1 0,-1 0 0,1 1 0,-1-1 0,0 0 0,0 0 0,0 0 0,0 0 0,0 0 0,-1 0 0,1 0 0,-1-1 0,1 1 0,-1 0 0,0 0 0,1 0 0,-1-1 0,0 1 0,-1 0 0,1-3 0,0 0 0,0-1 0,-1 1 0,0-1 0,0 0 0,0 1 0,0-1 0,-1 1 0,0 0 0,-5-10 0,5 11 0,0 0 0,-1 0 0,1 1 0,-1-1 0,0 0 0,0 1 0,0-1 0,0 1 0,0 0 0,-1 0 0,1 1 0,-1-1 0,0 1 0,0-1 0,0 1 0,-6-2 0,12 7 0,-1 1 0,1-1 0,-1 0 0,1-1 0,0 1 0,0 0 0,1-1 0,-1 1 0,0-1 0,4 3 0,49 37-2206,35 13-5944,-57-39-520</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4:36.398"/>
    </inkml:context>
    <inkml:brush xml:id="br0">
      <inkml:brushProperty name="width" value="0.025" units="cm"/>
      <inkml:brushProperty name="height" value="0.025" units="cm"/>
    </inkml:brush>
  </inkml:definitions>
  <inkml:trace contextRef="#ctx0" brushRef="#br0">0 0 20403,'0'0'12364</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4:36.744"/>
    </inkml:context>
    <inkml:brush xml:id="br0">
      <inkml:brushProperty name="width" value="0.025" units="cm"/>
      <inkml:brushProperty name="height" value="0.025" units="cm"/>
    </inkml:brush>
  </inkml:definitions>
  <inkml:trace contextRef="#ctx0" brushRef="#br0">2 24 15471,'0'0'17296,"-1"7"-17648,2-14-3108,2-3-4195,-3-4-13197</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4:49.279"/>
    </inkml:context>
    <inkml:brush xml:id="br0">
      <inkml:brushProperty name="width" value="0.025" units="cm"/>
      <inkml:brushProperty name="height" value="0.025" units="cm"/>
    </inkml:brush>
  </inkml:definitions>
  <inkml:trace contextRef="#ctx0" brushRef="#br0">854 1 4612,'0'0'289,"-9"1"-97,-11 3 273,1 1 0,0 0 0,1 2 0,-1 0 0,1 1 0,1 1 0,-1 0 0,-15 13 0,-8 14 123,2 1-1,2 3 1,1 1-1,3 1 1,-35 57-1,29-32-264,3 1 0,3 1 1,-26 82-1,11 10-80,7 2 0,-33 284 0,33-111-158,3 432 1,43-695-66,3 0 1,28 111-1,-15-86-28,18 143-53,16 78 357,-48-292-199,1 0 1,1 0 0,1-1-1,2 0 1,16 26 0,-20-38-158,1-1 1,0-1-1,1 0 0,0 0 1,1-1-1,0-1 1,1 1-1,0-2 1,1 0-1,23 13 0,-11-10-288,0-2-1,1 0 0,0-2 0,0 0 0,35 4 0,-8-5 675,92-1 0,-136-7-347,0 0 1,-1 0-1,1-1 0,0 0 1,-1-1-1,1 1 0,-1-2 0,0 1 1,0-1-1,0-1 0,0 1 1,-1-1-1,8-7 0,13-12-201,48-52-1,-28 26 243,-12 17-350,51-34 0,15-12-1786,-85 63 2247,-1-1-1,-1-1 1,-1 0 0,0-1 0,19-35 0,46-113 1171,-62 127-1115,37-94 437,-6-2 1,-6-2-1,-6-2 0,33-278 1,-29-582 769,-40 911-1336,-4 0 0,-23-125 0,20 179 41,-1 1 0,-2 0 0,-2 0 0,0 1 0,-3 1 0,0 0 0,-2 1 0,-2 1 0,-23-30 0,12 23-30,-2 0-1,-1 3 1,-2 0 0,-72-52-1,87 73-46,0 0 1,-1 2-1,0 0 0,-1 2 0,0 0 0,-1 1 0,0 2 0,0 0 0,0 1 0,0 2 0,-43-2 0,43 5-327,-1 2-1,1 0 0,0 1 0,-32 10 0,24-3-2076,1 1 1,-49 26-1,28-9-2631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4:16.592"/>
    </inkml:context>
    <inkml:brush xml:id="br0">
      <inkml:brushProperty name="width" value="0.025" units="cm"/>
      <inkml:brushProperty name="height" value="0.025" units="cm"/>
    </inkml:brush>
  </inkml:definitions>
  <inkml:trace contextRef="#ctx0" brushRef="#br0">1217 128 9513,'0'0'1639,"-10"-3"-134,-17-4-358,-1-2 0,1-1-1,1-2 1,-28-15 0,36 18-921,-1 0 1,0 1-1,0 1 1,0 1 0,-1 1-1,0 0 1,0 2-1,-31-3 1,4 5-113,0 1 0,-74 10 0,81-3 114,1 1 0,1 2 0,-1 2 0,1 1 1,-50 27-1,38-15 46,2 3 0,1 2 1,-56 47-1,96-71-275,1 0-1,0-1 1,0 2 0,1-1-1,0 1 1,0 0 0,1 0-1,-1 0 1,1 0-1,1 1 1,0 0 0,-3 9-1,1 5-20,1 0 0,1 1-1,0 26 1,1-23 17,-7 102 10,6 0 1,14 142-1,-5-218-3,2-1-1,3 1 1,1-2 0,3 0 0,2-1 0,2 0-1,2-1 1,31 49 0,-28-60 1,1-2 0,2-1-1,1-2 1,2 0 0,1-2 0,1-1-1,2-2 1,0-1 0,2-2 0,1-1 0,1-2-1,0-2 1,2-1 0,0-2 0,1-2 0,0-2-1,1-1 1,1-2 0,-1-3 0,80 4 0,-72-9-27,1-2 0,72-10 0,-96 6 48,0-1 0,0-1 0,-1-1 0,0-2 0,-1 0 0,28-17 0,-9 0 91,-2-2 1,-1-2-1,-1-2 1,-2-1-1,-1-2 1,47-61-1,-4-8 647,86-152 1,-131 201-474,-4-1 0,-2-2 1,28-78-1,-51 119-234,0 1-1,-2-1 1,0 0 0,-1 0-1,-1 0 1,0 0 0,-2-1 0,0 1-1,-1 0 1,0-1 0,-2 1-1,0 0 1,-1 0 0,-1 1-1,-1-1 1,-12-26 0,0 14-13,-2 0-1,-1 1 1,0 1 0,-3 1-1,0 2 1,-1 0 0,-2 1 0,0 2-1,-2 0 1,-54-29 0,34 24-202,-2 2 1,0 3 0,-2 2-1,0 3 1,-1 1 0,-60-8-1,-34 9-1825,59 8-548,2-7-3284,36 0-1795</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7:49.095"/>
    </inkml:context>
    <inkml:brush xml:id="br0">
      <inkml:brushProperty name="width" value="0.025" units="cm"/>
      <inkml:brushProperty name="height" value="0.025" units="cm"/>
    </inkml:brush>
  </inkml:definitions>
  <inkml:trace contextRef="#ctx0" brushRef="#br0">0 375 6694,'0'0'5643,"10"-1"-4228,120-21 2554,128-16-555,377-22-184,126-10 944,-83 57-2831,251-23-1015,-120-94 467,-789 125-545,-31 6-133,-31 6-169,17 0-700,-27 6-2320,19-9-8441</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5:02.560"/>
    </inkml:context>
    <inkml:brush xml:id="br0">
      <inkml:brushProperty name="width" value="0.025" units="cm"/>
      <inkml:brushProperty name="height" value="0.025" units="cm"/>
    </inkml:brush>
  </inkml:definitions>
  <inkml:trace contextRef="#ctx0" brushRef="#br0">875 137 5958,'0'0'6064,"1"-11"-4377,-1 4-1582,1-3 480,0 0 0,-1 0 0,-1 0 0,0 0 0,-2-12-1,2 20-462,1 0-1,-1-1 1,1 1-1,-1 0 1,0 0-1,0-1 0,0 1 1,-1 0-1,1 0 1,0 0-1,-1 0 1,1 1-1,-1-1 1,0 0-1,1 0 0,-1 1 1,0-1-1,0 1 1,0 0-1,0 0 1,0-1-1,0 1 0,-1 1 1,1-1-1,0 0 1,-1 0-1,1 1 1,0-1-1,-1 1 1,1 0-1,-4 0 0,-3 0-69,-1 1 0,0 1-1,1 0 1,-1 0-1,1 1 1,0 0-1,0 0 1,-16 9-1,-70 48 16,49-28 64,-12 6 215,2 3 0,2 2-1,1 2 1,-68 79-1,93-92-322,1 1-1,3 1 0,0 1 0,2 1 0,2 1 0,2 2 0,1-1 0,-19 66 1,31-87 9,1 1 1,1 0-1,1 0 1,0 1 0,2-1-1,1 20 1,0-29 9,0 0 0,1 0 0,0 0 0,0-1 0,1 1 0,1-1 0,-1 1 0,1-1 1,1-1-1,-1 1 0,1 0 0,1-1 0,-1 0 0,9 7 0,5 3-9,1-2 0,0 0 0,1-1-1,1-2 1,0 0 0,1-1 0,0-1 0,0-1 0,1-1 0,0-1 0,1-2-1,0 0 1,0-1 0,0-2 0,0-1 0,0 0 0,0-2 0,28-4 0,-36 1-21,0-1 0,0 0 0,-1-1 0,1-1 1,-1 0-1,0-1 0,-1-1 0,0 0 0,-1-1 0,0-1 1,0-1-1,17-18 0,-17 15 95,0-1 1,-2 0-1,0-1 1,-1 0-1,0-1 0,-2 0 1,0-1-1,-1 0 1,-1 0-1,7-29 1,-6 8 37,-3 0 1,-1-1 0,-1 1-1,-3-1 1,-1 0-1,-11-64 1,10 91-140,-1 0-1,-1 1 1,0-1-1,-1 1 0,0 0 1,-1 0-1,0 1 1,-1-1-1,-10-12 1,11 19-14,1 0-1,-1 0 1,0 0 0,0 1 0,-1 0 0,1 1 0,-1-1 0,0 1 0,-1 0 0,1 1 0,0 0 0,-1 0 0,0 1 0,0 0 0,0 0 0,0 1-1,-10-1 1,-78 1-1739,33 9-7337,47-4 916</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5:06.375"/>
    </inkml:context>
    <inkml:brush xml:id="br0">
      <inkml:brushProperty name="width" value="0.025" units="cm"/>
      <inkml:brushProperty name="height" value="0.025" units="cm"/>
    </inkml:brush>
  </inkml:definitions>
  <inkml:trace contextRef="#ctx0" brushRef="#br0">351 118 320,'2'-2'313,"0"-1"0,0 1 0,0-1 0,-1 0-1,1 0 1,-1 0 0,0 1 0,0-1 0,0-1-1,0 1 1,0 0 0,-1 0 0,1 0 0,-1 0-1,0 0 1,0 0 0,0-1 0,0 1 0,-1 0 0,1 0-1,-1 0 1,0 0 0,0 0 0,0 0 0,-2-4-1,0 4-41,1 0 0,-1 0-1,1 0 1,-1 1 0,0-1-1,0 1 1,0 0 0,0 0 0,0 0-1,-1 0 1,1 0 0,0 1-1,-1 0 1,0 0 0,1 0-1,-1 0 1,1 0 0,-1 1-1,0-1 1,0 1 0,-5 0-1,3 0-187,-1 1 0,0 0 0,1 0-1,-1 0 1,1 1 0,0 0 0,-1 0 0,1 1-1,0-1 1,0 1 0,0 1 0,-10 7 0,6-3 3,0 1 0,0 1 0,1-1 0,0 2 0,1-1 0,-7 13 1,-4 9 35,2 0 0,2 2 0,-21 63 0,28-71-95,0 0 1,2 1 0,2 0-1,0 1 1,1-1 0,2 1-1,4 51 1,-1-63-11,1 1 0,1-1 0,0-1 0,1 1 0,0 0-1,2-1 1,0 0 0,0-1 0,1 1 0,1-1 0,1-1 0,0 0 0,0 0 0,18 16 0,-15-18 4,0 0 0,1 0 0,0-1 0,1-1 0,0-1 0,0 0 0,1 0 0,0-2 0,0 0 0,0-1 0,1 0 0,0-2 1,0 0-1,0-1 0,0 0 0,0-1 0,28-3 0,-40 1 22,0 0 0,0 0-1,0 0 1,0-1 0,-1 1 0,1-1 0,-1 0 0,1-1 0,-1 1-1,0-1 1,0 0 0,0 0 0,0 0 0,6-7 0,-5 3 105,0 0 0,0 0 0,-1 0 0,0 0 0,0-1 0,-1 0 0,0 0 0,2-8 0,1-11 361,-1 0 0,-1-1 1,-2 1-1,0-36 0,-3-2-39,-14-109-1,10 146-495,-1 0-1,-1 1 1,-1 0-1,-1 1 0,-2 0 1,-20-37-1,29 58-106,-1 0 0,0 1 0,0 0 0,0-1 0,0 1 0,-1 1 1,0-1-1,1 0 0,-1 1 0,-1 0 0,1 0 0,0 0 0,-1 0 0,-7-3 0,5 4-714,-1 0 0,1 1 0,0 0 1,-1 0-1,1 0 0,-8 1 0,-13 0-6152</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5:11.785"/>
    </inkml:context>
    <inkml:brush xml:id="br0">
      <inkml:brushProperty name="width" value="0.025" units="cm"/>
      <inkml:brushProperty name="height" value="0.025" units="cm"/>
    </inkml:brush>
  </inkml:definitions>
  <inkml:trace contextRef="#ctx0" brushRef="#br0">766 148 3651,'0'0'1597,"0"-9"-636,0 3-676,0-1 0,1 1 1,0 0-1,0-1 0,1 1 1,-1 0-1,1 0 0,0 0 1,1 0-1,4-7 1,-6 12-172,-1 0 1,1 0-1,0 0 1,-1 0-1,1 0 1,0 0-1,-1-1 1,1 1-1,-1 0 1,0 0-1,1 0 1,-1-1-1,0 1 1,0 0-1,0 0 1,0 0-1,0-1 1,0 1-1,0 0 1,0 0-1,0-1 1,0 1-1,-1 0 1,1 0-1,-1 0 1,1 0-1,-1-1 1,1 1-1,-1 0 1,0-1-1,-2 0 4,1 0-1,-1 0 1,1 0-1,-1 1 1,0-1-1,0 1 0,0-1 1,0 1-1,0 0 1,0 0-1,-5-1 1,-11-1 340,0 1 0,-36-1 0,53 3-327,-22 1 118,1 0 0,0 1 0,-1 1 0,1 1 0,0 1 0,1 1 0,0 1 0,0 1-1,0 1 1,1 1 0,0 1 0,1 1 0,0 0 0,1 2 0,-26 23 0,12-8-168,3 1 0,0 1 0,2 2 0,-36 55 0,51-66-70,1 0 0,1 1-1,1 0 1,1 0 0,1 1-1,1 1 1,1-1 0,1 1 0,-1 28-1,2-15 57,1 1 1,3-1-1,1 0 0,2 0 1,1 0-1,2 0 0,2 0 0,2-1 1,26 67-1,-36-103-64,22 47 86,33 53 0,-48-90-88,0 0 0,0-1 0,2 0 0,-1 0 0,1-1 0,0 0 0,1 0 0,0-1 0,0 0 0,20 10 0,-23-15 6,1 0 0,-1-1 1,1 0-1,0-1 0,-1 1 0,1-2 0,0 1 1,0-1-1,0 0 0,0-1 0,-1 0 1,1 0-1,0 0 0,0-1 0,-1 0 0,1-1 1,-1 0-1,0 0 0,0-1 0,8-5 0,13-8 19,0-2 0,-2-2 1,34-32-1,-53 46-26,33-31 15,-2-1-1,-1-3 0,-3 0 1,-1-3-1,-2 0 0,38-78 1,-55 95-3,-1-1 0,-2-1 0,-1 0 0,-1 0 0,-1-1 0,-2 0 0,-2 0 0,0-1 0,-2 1 0,-2-1 0,-1 0 0,-8-57 0,8 83 1,-1 0 0,1 0 0,-1 1 0,0-1 0,0 1 1,-1-1-1,0 1 0,0 0 0,0 0 0,0 0 1,-1 1-1,0-1 0,0 1 0,0-1 0,0 1 1,-1 1-1,0-1 0,-8-4 0,6 4-99,0 1-1,0 1 0,-1-1 1,1 1-1,-1 1 1,0-1-1,1 1 1,-1 0-1,0 1 1,0 0-1,0 0 1,1 1-1,-14 2 1,-3 2-2477,0-4-2882</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5:23.865"/>
    </inkml:context>
    <inkml:brush xml:id="br0">
      <inkml:brushProperty name="width" value="0.025" units="cm"/>
      <inkml:brushProperty name="height" value="0.025" units="cm"/>
    </inkml:brush>
  </inkml:definitions>
  <inkml:trace contextRef="#ctx0" brushRef="#br0">32 1 801,'-12'0'64,"1"0"0,2 0-160</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5:27.496"/>
    </inkml:context>
    <inkml:brush xml:id="br0">
      <inkml:brushProperty name="width" value="0.025" units="cm"/>
      <inkml:brushProperty name="height" value="0.025" units="cm"/>
    </inkml:brush>
  </inkml:definitions>
  <inkml:trace contextRef="#ctx0" brushRef="#br0">139 125 7655,'-29'-6'1029,"8"2"178,0-1 0,0-1 0,-23-10-1,44 16-1173,0-1-1,0 1 0,0 0 0,-1 0 0,1 0 0,0 0 0,0 0 0,0 0 0,0 0 1,0-1-1,-1 1 0,1 0 0,0 0 0,0 0 0,0 0 0,0-1 0,0 1 0,0 0 1,0 0-1,0 0 0,0 0 0,-1-1 0,1 1 0,0 0 0,0 0 0,0 0 0,0-1 0,0 1 1,0 0-1,0 0 0,0 0 0,0-1 0,1 1 0,-1 0 0,0 0 0,0 0 0,0 0 1,0-1-1,0 1 0,0 0 0,0 0 0,0 0 0,0 0 0,1-1 0,-1 1 0,0 0 1,0 0-1,0 0 0,0 0 0,0 0 0,1 0 0,-1 0 0,0-1 0,0 1 0,0 0 1,1 0-1,-1 0 0,0 0 0,0 0 0,0 0 0,0 0 0,1 0 0,-1 0 0,0 0 0,0 0 1,0 0-1,1 0 0,-1 0 0,15-4 5,67-10 441,147-4 0,10-1-238,-233 17 895,-11 1-459,-26 0-267,-45 3-280,-122 29 1782,295-32-1441,218-46-883,-288 42 335,-52 8 68,-56 8-39,48 0-1006,1 2 0,-44 23-1,63-31-4426</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5:29.910"/>
    </inkml:context>
    <inkml:brush xml:id="br0">
      <inkml:brushProperty name="width" value="0.025" units="cm"/>
      <inkml:brushProperty name="height" value="0.025" units="cm"/>
    </inkml:brush>
  </inkml:definitions>
  <inkml:trace contextRef="#ctx0" brushRef="#br0">246 108 2370,'0'0'801,"-12"-2"-16,-14-1-422,-24-4 1535,-85-20-1,133 26-1833,2 1-128,9 1-484,0 0 961,1-1 0,-1-1-1,0 1 1,1-2 0,-1 1 0,0-1 0,17-6-1,27-4 1756,61 5-604,-176 1 300,-112 6 105,174 0-1867,9 0-49,75-2 10,-1-3-1,85-18 0,-171 23-9,-144-1 305,107 4-232,28-3-8,0 0 1,0 1 0,1 1 0,-1 0-1,-16 5 1,86-4-1,20-1-70,-42 0-109,1-1 0,-1-2 0,1-2 0,40-8 0,-139 11 156,7-2-8,-175 29 879,251-29-1000,0 1 0,30 2 0,36-1-654,-52-3 407,-22 3 239,0 0 0,1-2 0,-1 1-1,0-2 1,0 0 0,15-5 0,-74 7 55,21-1 11,-47 5 99,-138 22 0,209-25-131,-46 6-472,18-9-3010,7-10-6941</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5:34.332"/>
    </inkml:context>
    <inkml:brush xml:id="br0">
      <inkml:brushProperty name="width" value="0.025" units="cm"/>
      <inkml:brushProperty name="height" value="0.025" units="cm"/>
    </inkml:brush>
  </inkml:definitions>
  <inkml:trace contextRef="#ctx0" brushRef="#br0">715 131 5637,'0'0'5413,"2"-10"-2071,2-36-1126,-5 44-2041,1-1 0,0 0 1,-1 0-1,1 0 0,-1 0 0,0 1 1,0-1-1,0 0 0,0 1 0,-1-1 1,1 1-1,-1-1 0,1 1 0,-1-1 1,0 1-1,0 0 0,0 0 1,0 0-1,-1 0 0,1 1 0,0-1 1,-1 0-1,1 1 0,-1 0 0,1-1 1,-1 1-1,0 0 0,-5-1 0,-4-1 140,0 0 0,0 1 0,0 1 0,0-1 0,-13 2 0,9 1-127,0 1 0,0 1 0,0 0 0,0 1 0,0 1 0,1 0 0,-1 1 1,1 1-1,1 0 0,-1 1 0,-21 17 0,3 0-112,1 0 1,2 3-1,-42 47 0,49-47-54,2 2 0,1 0-1,1 1 1,2 0 0,1 2 0,2 0-1,1 0 1,1 2 0,-7 36 0,7-11 16,2 0 1,3 1 0,3 1-1,4 91 1,1-140 13,0-1 0,1 1-1,1 0 1,0 0 0,0-1 0,1 0-1,1 0 1,0 0 0,0 0 0,1-1 0,1 0-1,0 0 1,9 10 0,-9-13-5,0-1 0,0 0-1,1 0 1,0-1 0,1 0 0,-1 0 0,1-1 0,0 0 0,0-1-1,1 0 1,-1 0 0,1-1 0,0 0 0,0-1 0,0 0 0,18 1 0,-8-3 123,1-1 0,-1-1 0,0 0 0,0-2 1,-1 0-1,1-2 0,-1 0 0,0-1 1,0-1-1,-1 0 0,0-2 0,-1 0 1,23-17-1,17-17 340,-2-2 0,68-75 0,-77 74-391,-2-3 0,-3-1 1,50-79-1,-78 107-93,0 0-1,-1 0 0,-2-2 0,0 1 0,-2-1 0,0-1 0,-2 1 0,-1-1 1,-1 0-1,-1-1 0,-1-37 0,-2 56-62,-1 0-1,0 0 1,0 0-1,-1 0 1,0 0-1,0 0 1,-1 0-1,0 0 1,0 1-1,-1-1 1,0 1-1,-1 0 1,1 0-1,-1 1 1,-1-1-1,1 1 1,-1 0-1,0 1 1,0-1-1,-1 1 1,1 1 0,-1-1-1,0 1 1,-10-5-1,4 4-119,-1 1 0,1 0-1,-1 0 1,1 2 0,-1-1-1,0 2 1,0 0 0,0 0-1,0 2 1,0-1 0,0 2 0,1 0-1,-25 7 1,-67 27-8694,53-18 117</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5:35.869"/>
    </inkml:context>
    <inkml:brush xml:id="br0">
      <inkml:brushProperty name="width" value="0.025" units="cm"/>
      <inkml:brushProperty name="height" value="0.025" units="cm"/>
    </inkml:brush>
  </inkml:definitions>
  <inkml:trace contextRef="#ctx0" brushRef="#br0">39 99 10826,'4'-11'6230,"22"-77"822,-25 95-3978,2 39-2091,-7 22-516,-2 0-1,-23 98 0,-4 32 132,33-166-319,5-25-338,5-18-396,-8 6-158,0 1 1,0-1-1,-1 1 1,1-1-1,-1 1 0,0-1 1,0 0-1,0-8 1,-1 8-741,0-1 0,-1 1 0,1 0 1,-1-1-1,0 1 0,0 0 0,-3-9 1,-9-9-6923</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5:36.225"/>
    </inkml:context>
    <inkml:brush xml:id="br0">
      <inkml:brushProperty name="width" value="0.025" units="cm"/>
      <inkml:brushProperty name="height" value="0.025" units="cm"/>
    </inkml:brush>
  </inkml:definitions>
  <inkml:trace contextRef="#ctx0" brushRef="#br0">75 93 11179,'-7'9'1574,"-5"10"-238,0 1 0,-13 31-1,22-43-838,0 1 0,0 0-1,0 0 1,1 0 0,0 0-1,1 0 1,0 0 0,0 0-1,1 1 1,2 14 0,-1-21-346,-1-1 1,2 1 0,-1 0-1,0-1 1,0 1 0,1-1-1,-1 0 1,1 1-1,0-1 1,0 0 0,0 0-1,0 0 1,0 0 0,0 0-1,1-1 1,-1 1 0,0-1-1,1 1 1,-1-1-1,1 0 1,0 0 0,-1 0-1,1 0 1,0-1 0,0 1-1,-1-1 1,1 1 0,0-1-1,3 0 1,5 1 166,1-1 1,-1-1 0,0 1-1,0-2 1,1 1 0,11-5-1,2-4-13,0-1-1,-1-1 0,0-1 1,-1-1-1,0-1 0,-1-1 0,-1-1 1,-1-1-1,0 0 0,-1-2 1,30-41-1,-48 59-385,30-49 317,-29 49-529,-1-1 0,0 1-1,1-1 1,-1 1-1,-1-1 1,1 0 0,0 1-1,-1-1 1,1 0 0,-1 0-1,0 1 1,0-1 0,0 0-1,0 0 1,0 1 0,-1-1-1,1 0 1,-2-4-1,-9-4-6122</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5:36.847"/>
    </inkml:context>
    <inkml:brush xml:id="br0">
      <inkml:brushProperty name="width" value="0.025" units="cm"/>
      <inkml:brushProperty name="height" value="0.025" units="cm"/>
    </inkml:brush>
  </inkml:definitions>
  <inkml:trace contextRef="#ctx0" brushRef="#br0">10 0 9929,'0'0'19811,"6"13"-18903,-2-5-790,-2-3-85,1-1 1,-1 1-1,0-1 1,-1 1-1,1 0 1,-1 0 0,0 0-1,0 0 1,0 0-1,-1 0 1,0 0-1,0 0 1,0 0 0,0 0-1,-1 0 1,-2 7-1,-1 1-336,-18 61 1028,16-23-5508,10-57-812,0 0 3524,4-17-4618</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8:36.323"/>
    </inkml:context>
    <inkml:brush xml:id="br0">
      <inkml:brushProperty name="width" value="0.025" units="cm"/>
      <inkml:brushProperty name="height" value="0.025" units="cm"/>
    </inkml:brush>
  </inkml:definitions>
  <inkml:trace contextRef="#ctx0" brushRef="#br0">1113 136 4516,'-11'-12'782,"1"1"-1,-2 0 0,0 0 1,0 2-1,0-1 0,-1 2 1,-1-1-1,0 2 0,0 0 1,-18-6-1,11 6-241,0 1 0,-1 1 0,0 1 0,1 1 0,-1 1 0,-37 2 0,20 3-292,0 1 0,1 2 0,0 2 0,1 2 0,-1 1-1,2 2 1,0 1 0,-35 20 0,41-17-125,0 1-1,1 2 1,0 1 0,2 1 0,1 1-1,0 2 1,2 0 0,1 1-1,1 2 1,1 0 0,-26 48-1,37-57-65,1 0-1,1 0 0,0 1 0,2 0 1,0 1-1,1-1 0,1 1 0,1 0 0,1 0 1,1 0-1,1 0 0,1 0 0,0 0 1,2 0-1,0 0 0,2 0 0,0-1 1,1 1-1,1-2 0,12 27 0,1-10 47,1-1-1,1-1 0,2-1 1,1-1-1,2-1 0,1-2 1,1 0-1,1-2 0,2-1 1,0-2-1,58 33 0,-51-36 125,1-2-1,1-2 0,0-2 0,1-1 0,1-2 0,0-2 0,0-2 0,1-2 1,0-2-1,69-2 0,-97-3-126,0 0 1,0-2-1,-1 0 0,1-1 1,-1 0-1,1-1 0,-1-1 1,-1 0-1,1-1 1,21-15-1,-17 9 35,-2-1 0,0-1 0,0 0 1,-2-1-1,0-1 0,0 0 0,12-21 0,-9 9-64,-1-2-1,-2 0 0,0 0 0,-3-1 1,0-1-1,-2 0 0,-2-1 0,-1 0 1,5-64-1,-11 69-61,-1 0 0,-2 0 0,-1 0 0,-1 0 0,-1 1 0,-2 0 0,-1 0 0,-20-49 1,22 64-15,0 0 1,-1 1-1,0-1 1,-1 2 0,0-1-1,-1 1 1,-1 0 0,1 1-1,-2 0 1,1 1 0,-1 0-1,-1 1 1,1 0 0,-2 0-1,1 1 1,-1 1 0,0 0-1,0 1 1,-27-7 0,31 10-233,0 1 0,0 0 1,-1 0-1,1 1 1,0 0-1,0 1 0,0 0 1,0 0-1,0 1 1,0 0-1,0 0 0,-15 8 1,12-4-1638,0 0 1,0 1-1,1 1 0,-18 15 1,5 2-8548</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5:37.199"/>
    </inkml:context>
    <inkml:brush xml:id="br0">
      <inkml:brushProperty name="width" value="0.025" units="cm"/>
      <inkml:brushProperty name="height" value="0.025" units="cm"/>
    </inkml:brush>
  </inkml:definitions>
  <inkml:trace contextRef="#ctx0" brushRef="#br0">0 1 16111,'0'0'13741,"0"25"-15374,16-15-2980,1-3-3266</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5:37.556"/>
    </inkml:context>
    <inkml:brush xml:id="br0">
      <inkml:brushProperty name="width" value="0.025" units="cm"/>
      <inkml:brushProperty name="height" value="0.025" units="cm"/>
    </inkml:brush>
  </inkml:definitions>
  <inkml:trace contextRef="#ctx0" brushRef="#br0">1 33 19090,'0'0'9994,"67"-7"-9962,-41 2-705,-5-1-2498,-1-1-2210,-8-1-2723</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5:37.929"/>
    </inkml:context>
    <inkml:brush xml:id="br0">
      <inkml:brushProperty name="width" value="0.025" units="cm"/>
      <inkml:brushProperty name="height" value="0.025" units="cm"/>
    </inkml:brush>
  </inkml:definitions>
  <inkml:trace contextRef="#ctx0" brushRef="#br0">91 148 20115,'0'0'10276,"12"0"-9448,4 0-725,-1-2 1,1 0-1,0-1 0,-1-1 1,20-7-1,-30 10-99,-1 0 0,1-1 1,0 0-1,0 0 0,-1 0 0,1-1 0,-1 0 0,0 0 1,0 0-1,0 0 0,0 0 0,0-1 0,-1 0 1,1 0-1,-1 0 0,0 0 0,-1 0 0,1 0 1,0-1-1,-1 0 0,0 1 0,0-1 0,1-7 1,-3 10-5,1 1 0,-1 0 0,0-1 0,0 1 1,0 0-1,0 0 0,-1-1 0,1 1 0,0 0 1,0-1-1,-1 1 0,1 0 0,-1 0 0,1 0 1,-1-1-1,1 1 0,-1 0 0,0 0 1,1 0-1,-1 0 0,0 0 0,0 0 0,0 0 1,0 0-1,0 1 0,-2-2 0,0 0-2,0 1 0,0 0 0,0 1 0,0-1-1,0 0 1,0 1 0,0 0 0,0-1 0,0 1 0,0 1 0,-4-1-1,-2 1-5,0 1 0,0 0 0,1 0 0,-1 1 0,1 0-1,-1 1 1,-10 5 0,1 5 84,1-1-1,0 2 0,1 0 1,1 1-1,-18 24 1,27-32-46,0-1 1,0 1 0,1 1-1,1-1 1,-1 1 0,1 0-1,1 0 1,0 0 0,0 0 0,1 1-1,0-1 1,0 1 0,1 0-1,0 14 1,2-22-31,-1 0 0,1 0 0,-1 0 0,1 0 0,0 0 0,0 0 0,0 0 0,0-1 0,0 1 0,0 0 0,1-1 0,-1 1 0,1-1 0,-1 1 0,1-1 0,-1 0 0,1 0 0,0 0 0,-1 1 0,1-2 0,0 1 0,0 0 0,0 0 0,0 0 0,0-1 0,0 1 0,4-1 0,6 3 0,1-2 0,0 0 0,17-1 0,-19 0 0,8 0-1002,1 0-1,-1-2 1,0 0 0,0-1 0,0-1-1,-1-1 1,35-13 0,-26 3-6579</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5:38.273"/>
    </inkml:context>
    <inkml:brush xml:id="br0">
      <inkml:brushProperty name="width" value="0.025" units="cm"/>
      <inkml:brushProperty name="height" value="0.025" units="cm"/>
    </inkml:brush>
  </inkml:definitions>
  <inkml:trace contextRef="#ctx0" brushRef="#br0">0 32 12268,'0'0'10965,"8"-5"-8510,0 1-1996,-1 0 1,1 1-1,0 0 0,0 0 0,0 0 0,0 1 0,0 1 0,10-2 0,-16 3-389,0-1 1,1 1-1,-1 0 0,0 0 0,0 0 0,1 0 0,-1 1 1,0-1-1,0 0 0,1 1 0,-1 0 0,0-1 0,0 1 0,0 0 1,0 0-1,0 0 0,0 0 0,0 1 0,0-1 0,-1 0 1,1 1-1,0-1 0,-1 1 0,1 0 0,-1 0 0,0-1 1,1 1-1,-1 0 0,0 0 0,0 0 0,0 0 0,-1 0 1,1 0-1,0 1 0,-1-1 0,1 0 0,-1 0 0,0 0 1,0 1-1,0-1 0,0 4 0,-1 2-74,0 0-1,-1-1 1,0 1 0,0-1-1,-1 1 1,0-1 0,0 0 0,-1 0-1,0 0 1,0-1 0,0 1-1,-1-1 1,0 0 0,0 0-1,-11 8 1,8-7 6,1 1 1,0 0-1,1 0 0,0 1 1,0 0-1,0 0 0,1 0 1,-4 11-1,9-19-1,-1 0 1,1 0-1,0 0 1,-1 0-1,1 0 1,0 0-1,0 0 1,0 0-1,0 0 1,0 0-1,0 0 1,0 0-1,0 0 1,0 0-1,0 0 1,0 0-1,1 0 1,-1 0-1,0 0 1,1 0-1,-1 0 1,1 0-1,-1 0 1,1-1-1,0 1 1,-1 0 0,1 0-1,0 0 1,-1-1-1,1 1 1,1 1-1,1-1 0,0 0 0,0 0 0,0 0 0,0 0 0,1-1 1,-1 1-1,0-1 0,0 0 0,0 1 0,6-2 0,9-1-5,0 0 0,32-10 0,-22 5-585,12-4-5178,41-17 0,-48 13-4948</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5:38.632"/>
    </inkml:context>
    <inkml:brush xml:id="br0">
      <inkml:brushProperty name="width" value="0.025" units="cm"/>
      <inkml:brushProperty name="height" value="0.025" units="cm"/>
    </inkml:brush>
  </inkml:definitions>
  <inkml:trace contextRef="#ctx0" brushRef="#br0">0 1 21941,'0'0'10826,"13"3"-10826,-11-5-2787</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5:39.178"/>
    </inkml:context>
    <inkml:brush xml:id="br0">
      <inkml:brushProperty name="width" value="0.025" units="cm"/>
      <inkml:brushProperty name="height" value="0.025" units="cm"/>
    </inkml:brush>
  </inkml:definitions>
  <inkml:trace contextRef="#ctx0" brushRef="#br0">202 0 17745,'0'0'11419,"0"10"-10154,-1-1-1169,0 1 0,-1-1 0,-1 0 0,1 0 0,-1 0 0,-1 0 0,1 0 1,-2-1-1,1 0 0,-1 0 0,-9 12 0,-32 47 86,22-32-788,-49 58 0,73-92 452,0-1 0,0 0 1,0 0-1,0 0 1,0 1-1,0-1 0,-1 0 1,1 0-1,0 1 1,0-1-1,0 0 0,0 0 1,0 0-1,-1 1 1,1-1-1,0 0 0,0 0 1,0 0-1,-1 0 1,1 1-1,0-1 0,0 0 1,-1 0-1,1 0 1,0 0-1,0 0 0,-1 0 1,1 0-1,0 0 0,0 0 1,-1 0-1,1 0 1,0 0-1,0 0 0,-1 0 1,1 0-1,0 0 1,0 0-1,-1 0 0,1 0 1,0 0-1,0 0 1,-1 0-1,1-1 0,0 1 1,0 0-1,0 0 1,-1 0-1,0-14-7790,1 12 7875,0-22-10523</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5:39.520"/>
    </inkml:context>
    <inkml:brush xml:id="br0">
      <inkml:brushProperty name="width" value="0.025" units="cm"/>
      <inkml:brushProperty name="height" value="0.025" units="cm"/>
    </inkml:brush>
  </inkml:definitions>
  <inkml:trace contextRef="#ctx0" brushRef="#br0">121 7 14734,'0'0'5707,"-10"1"-3364,6-1-2194,0 0 0,0 0 0,-1 1 0,1-1 0,0 1 0,1 0 0,-1 1 0,0-1 0,0 1 1,0-1-1,1 1 0,-1 0 0,1 1 0,-1-1 0,1 0 0,0 1 0,0 0 0,0 0 0,0 0 0,1 0 0,-1 0 0,1 1 0,-3 4 0,1 0 85,0 0 0,0 0 0,1 1 0,0 0 0,-2 14 0,4-22-202,1 1 1,-1-1-1,1 1 1,0-1-1,-1 1 0,1 0 1,0-1-1,0 1 1,0-1-1,0 1 1,0 0-1,1-1 1,-1 1-1,0-1 0,1 1 1,-1-1-1,1 1 1,0-1-1,-1 1 1,1-1-1,0 0 1,0 1-1,0-1 0,0 0 1,0 0-1,0 1 1,0-1-1,0 0 1,1 0-1,-1 0 1,0-1-1,1 1 0,-1 0 1,1 0-1,-1-1 1,1 1-1,-1-1 1,3 1-1,3 0 26,0-1 0,0 0 0,-1-1-1,1 1 1,0-1 0,-1-1 0,1 1 0,-1-1-1,1-1 1,-1 1 0,0-1 0,0 0 0,0 0-1,0-1 1,0 1 0,-1-1 0,1-1 0,-1 1-1,-1-1 1,1 0 0,0 0 0,-1 0 0,0-1-1,0 1 1,-1-1 0,0 0 0,0 0 0,0 0 0,-1-1-1,1 1 1,-2-1 0,1 1 0,-1-1 0,1-9-1,-2 15-44,0-1-1,0 1 1,0 0-1,0 0 0,0 0 1,0 0-1,0 0 0,-1 0 1,1 0-1,0 0 1,-1 0-1,1 0 0,-1 0 1,1 1-1,-1-1 1,1 0-1,-1 0 0,1 0 1,-1 0-1,0 1 0,0-1 1,1 0-1,-1 1 1,0-1-1,0 0 0,0 1 1,0-1-1,0 1 1,0 0-1,0-1 0,0 1 1,0 0-1,0-1 1,0 1-1,0 0 0,0 0 1,0 0-1,0 0 0,0 0 1,0 0-1,0 0 1,0 0-1,0 1 0,0-1 1,0 0-1,0 1 1,-1-1-1,-3 2-5,0-1 0,0 1 0,0 0 0,0 0-1,0 1 1,1 0 0,-1-1 0,-4 6 0,1-1 22,1 2 0,0-1 1,0 1-1,1 0 0,0 0 0,1 1 0,0 0 1,0 0-1,1 0 0,0 0 0,-2 12 0,5-17-275,0-1-1,1 1 1,-1 0-1,1 0 1,0 0-1,0 0 1,0 0-1,1 0 1,0 0-1,0 0 1,3 8-1,-3-10-336,1 0 0,-1 0 0,1 0 0,0 0 0,0 0-1,1-1 1,-1 1 0,0 0 0,1-1 0,0 0 0,-1 0-1,1 0 1,0 0 0,0 0 0,0 0 0,0-1 0,1 0 0,3 2-1,23 4-7541</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5:39.876"/>
    </inkml:context>
    <inkml:brush xml:id="br0">
      <inkml:brushProperty name="width" value="0.025" units="cm"/>
      <inkml:brushProperty name="height" value="0.025" units="cm"/>
    </inkml:brush>
  </inkml:definitions>
  <inkml:trace contextRef="#ctx0" brushRef="#br0">80 72 14670,'0'0'4431,"-11"11"-1196,-33 35-336,41-44-2660,1 0 1,0 0-1,0 1 1,0-1 0,0 1-1,1-1 1,-1 1-1,0 0 1,1 0 0,0-1-1,0 1 1,0 0-1,-1 5 1,2-7-182,0 0 1,1-1-1,-1 1 1,0-1-1,0 1 0,1 0 1,-1-1-1,0 1 1,1-1-1,-1 1 0,1 0 1,-1-1-1,0 1 0,1-1 1,-1 0-1,1 1 1,0-1-1,-1 1 0,1-1 1,-1 0-1,1 1 1,0-1-1,-1 0 0,1 0 1,0 0-1,-1 1 1,1-1-1,0 0 0,-1 0 1,1 0-1,0 0 0,-1 0 1,1 0-1,1 0 1,4-1 42,-1 1 0,1-1 1,0 0-1,0-1 0,0 1 1,-1-1-1,1 0 0,-1-1 1,0 1-1,9-6 0,-5 1-3,-1-1 0,0 0-1,0 0 1,0 0 0,8-13-1,-14 18-79,-1 1 0,1-1 0,0 0 1,-1 1-1,1-1 0,-1 0 0,0 0 0,0 0 0,0 0 0,0 0 0,0 0 0,-1-1 0,1 1 0,-1 0 0,0 0 0,0 0 0,0 0 1,-1-1-1,1 1 0,-1 0 0,1 0 0,-1 0 0,-3-6 0,3 7-70,-1 0 1,0 1-1,0-1 0,-1 0 0,1 1 1,0-1-1,-1 1 0,1 0 1,0 0-1,-1 0 0,1 0 0,-1 0 1,0 1-1,1-1 0,-6 0 1,7 1-12,0 0 0,-1-1-1,1 1 1,0 0 0,0 0 0,0 0 0,-1 0 0,1 0 0,0 0 0,0 0 0,-1 0 0,1 1 0,0-1 0,0 0 0,0 1 0,0-1 0,-1 1 0,1-1 0,0 1 0,0-1 0,0 1 0,0 0 0,0 0 0,0-1 0,0 1 0,1 0 0,-1 0 0,0 0 0,0 0 0,1 0 0,-1 0 0,0 0 0,1 0 0,-1 1 0,1 0 0,-1-1-427,1 0 0,0 1 0,-1-1 1,1 0-1,0 0 0,0 0 0,0 1 1,0-1-1,0 0 0,0 0 0,1 1 1,-1-1-1,0 0 0,1 0 0,-1 0 1,0 0-1,1 1 0,0-1 0,-1 0 1,1 0-1,-1 0 0,1 0 0,0 0 1,0 0-1,0-1 0,0 1 0,0 0 1,0 0-1,0 0 0,1 0 0,17 8-9322</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5:40.219"/>
    </inkml:context>
    <inkml:brush xml:id="br0">
      <inkml:brushProperty name="width" value="0.025" units="cm"/>
      <inkml:brushProperty name="height" value="0.025" units="cm"/>
    </inkml:brush>
  </inkml:definitions>
  <inkml:trace contextRef="#ctx0" brushRef="#br0">72 48 16496,'0'0'12267,"-8"11"-10847,0 0-1243,0 1 0,1 0 0,1 0 0,0 1 1,0-1-1,1 1 0,1 1 0,0-1 0,1 0 0,1 1 0,-2 22 0,4-33-301,4 41 398,-4-43-388,0 0 0,0 0 0,0 0 0,0 0 1,0-1-1,1 1 0,-1 0 0,0 0 0,1 0 0,-1-1 0,0 1 0,1 0 0,-1-1 0,1 1 1,-1 0-1,1-1 0,-1 1 0,1 0 0,0-1 0,-1 1 0,1-1 0,0 1 0,-1-1 0,1 1 1,0-1-1,0 0 0,-1 1 0,1-1 0,0 0 0,0 0 0,0 0 0,0 1 0,-1-1 0,1 0 1,0 0-1,0 0 0,0 0 0,0 0 0,-1-1 0,1 1 0,0 0 0,0 0 0,0 0 0,-1-1 1,1 1-1,0 0 0,1-2 0,-1 1-458,0 0 0,0 0 1,0 0-1,0 0 0,0 0 0,-1-1 1,1 1-1,0 0 0,-1-1 0,1 1 0,-1 0 1,1-1-1,-1 1 0,0-1 0,1 1 1,-1-3-1,0 2-225,3-21-9399</inkml:trace>
  <inkml:trace contextRef="#ctx0" brushRef="#br0" timeOffset="1">69 34 17521,'0'0'9673,"64"-22"-8104,-31 20-256,6-1-672,0 1-481,-1 0-128,-2 2-544,-8 0-1410,-7 0-1697,-10-2-2339</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5:40.561"/>
    </inkml:context>
    <inkml:brush xml:id="br0">
      <inkml:brushProperty name="width" value="0.025" units="cm"/>
      <inkml:brushProperty name="height" value="0.025" units="cm"/>
    </inkml:brush>
  </inkml:definitions>
  <inkml:trace contextRef="#ctx0" brushRef="#br0">1 27 17104,'0'0'7976,"55"5"-7111,-12-13-449,8 0-320,2 1-32,-4 1-64,-6 4-64,-11 2-1377,-10 0-1570,-13 0-1473</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06.747"/>
    </inkml:context>
    <inkml:brush xml:id="br0">
      <inkml:brushProperty name="width" value="0.025" units="cm"/>
      <inkml:brushProperty name="height" value="0.025" units="cm"/>
    </inkml:brush>
  </inkml:definitions>
  <inkml:trace contextRef="#ctx0" brushRef="#br0">880 85 5926,'0'0'7532,"-10"-8"-6923,4 2-776,-1-1 459,0 0 1,0 1-1,-1 0 0,0 0 0,0 1 1,0 0-1,-1 0 0,1 1 0,-1 0 1,0 0-1,-1 1 0,1 1 0,0-1 1,-17-1-1,-17 4 270,0 2 1,0 2-1,0 1 0,1 3 0,0 1 1,-49 18-1,71-20-403,0 2-1,0 0 1,1 1-1,1 1 1,0 1 0,0 1-1,1 0 1,1 1 0,0 1-1,1 0 1,1 1-1,0 1 1,1 0 0,-14 26-1,9-8-10,2 0-1,2 0 0,1 1 1,2 1-1,2 0 1,-7 49-1,9-20-130,2-1 1,7 123-1,0-167 4,1 1-1,2-1 1,0 0 0,1-1-1,1 1 1,1-1 0,0-1-1,2 1 1,0-1-1,23 30 1,-25-37-9,1-1 0,1 1-1,0-2 1,1 1 0,0-1 0,0-1-1,1 0 1,1-1 0,-1 0 0,1 0-1,0-2 1,1 0 0,0 0 0,0-1 0,0-1-1,19 4 1,-10-7 4,-1 0 0,1-2 0,-1 0 1,1-1-1,-1-2 0,0 0 0,0-2 0,0 0 0,-1-1 1,0-1-1,0-1 0,-1-1 0,34-23 0,-25 14 30,0-2-1,-2-1 1,-1-1-1,-1-1 0,-1-1 1,-1-1-1,-1-1 1,24-41-1,-29 38 31,-2-1 0,-1 0 1,-2-1-1,-1-1 0,-1 0 0,-2-1 0,-2 1 0,0-1 0,-3-1 0,-1 1 0,-2-47 0,-1 70-22,0 0 1,0 1-1,-1-1 0,0 1 0,-1 0 1,0 0-1,-1 0 0,0 0 0,-1 0 1,0 1-1,0-1 0,-1 1 0,0 1 1,0-1-1,-1 1 0,-10-10 0,5 9 11,1 0-1,-1 1 0,-1 0 0,0 1 0,0 0 0,0 1 1,0 0-1,-1 2 0,0-1 0,0 2 0,-20-4 0,17 4-37,0 1 0,-1 1-1,1 0 1,-1 1 0,-24 3-1,33-1-303,1 0-1,-1 0 1,1 1-1,-16 7 1,16-6-583,1 1 1,0 0-1,0 0 1,0 0-1,-10 11 1,-5 7-6380,2-1-8424</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5:40.887"/>
    </inkml:context>
    <inkml:brush xml:id="br0">
      <inkml:brushProperty name="width" value="0.025" units="cm"/>
      <inkml:brushProperty name="height" value="0.025" units="cm"/>
    </inkml:brush>
  </inkml:definitions>
  <inkml:trace contextRef="#ctx0" brushRef="#br0">0 311 16976,'0'0'8008,"86"5"-7432,-31-16-320,7-5-224,0 2-64,0 0-800,-8 0-1282,-3-1-128,-8 0-2819,-4 0-5733</inkml:trace>
  <inkml:trace contextRef="#ctx0" brushRef="#br0" timeOffset="1">791 0 19218,'-14'2'2990,"-15"3"-1267,0 2 1,-47 16-1,64-19-1371,0 1-1,1 0 1,0 1 0,0 0-1,0 0 1,1 1-1,0 1 1,0 0-1,1 0 1,-14 16 0,22-23-337,-1 1 1,1 0 0,-1 0-1,1 0 1,0 0-1,0 0 1,0 0 0,0 0-1,0 0 1,0 1 0,1-1-1,-1 0 1,1 0 0,-1 1-1,1-1 1,0 1 0,0-1-1,0 0 1,0 1 0,1-1-1,-1 0 1,0 1 0,1-1-1,1 4 1,0-3-9,0 0 1,1 0-1,-1 0 1,1 0-1,0-1 1,0 1 0,0-1-1,0 1 1,0-1-1,0 0 1,1 0-1,-1 0 1,6 1-1,8 3-455,1 0-1,-1-2 1,1 0-1,0-1 1,23 1-1,-32-4-182,0 1-389,-1 0 1,0-1-1,1 0 1,-1 0-1,1-1 1,-1 0 0,0-1-1,0 0 1,11-4-1,7-11-5418</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5:41.229"/>
    </inkml:context>
    <inkml:brush xml:id="br0">
      <inkml:brushProperty name="width" value="0.025" units="cm"/>
      <inkml:brushProperty name="height" value="0.025" units="cm"/>
    </inkml:brush>
  </inkml:definitions>
  <inkml:trace contextRef="#ctx0" brushRef="#br0">17 1 14221,'0'0'14478,"0"64"-13325,0-37-608,0 4-385,0 1-128,0-3-32,0 1-160,0-3-481,0-1-704,0-4-1153,-4-8-1026,-3-8-1376,2-6-4101</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5:41.557"/>
    </inkml:context>
    <inkml:brush xml:id="br0">
      <inkml:brushProperty name="width" value="0.025" units="cm"/>
      <inkml:brushProperty name="height" value="0.025" units="cm"/>
    </inkml:brush>
  </inkml:definitions>
  <inkml:trace contextRef="#ctx0" brushRef="#br0">103 105 13164,'0'0'5237,"5"-11"-2599,-3 6-2336,-1 1-128,1 0 0,0 0 0,0 0 0,0 1 0,0-1-1,0 0 1,1 1 0,0 0 0,-1 0 0,1-1 0,1 2-1,-1-1 1,0 0 0,1 1 0,-1-1 0,1 1 0,0 0-1,-1 0 1,5-1 0,19-4 271,-1 1-1,1 1 0,0 1 1,0 1-1,0 2 1,0 0-1,37 5 1,-60-3-438,-1-1 0,1 1 0,-1 0 0,1 0 1,-1 0-1,0 0 0,1 1 0,-1-1 0,0 1 1,0 0-1,0 0 0,0 0 0,0 0 0,-1 0 1,1 1-1,-1-1 0,1 1 0,2 4 1,-4-5 7,0 1 0,0-1 0,0 0 0,0 1 0,0-1 0,-1 1 0,1 0 0,-1-1 0,0 1 0,0-1 1,0 1-1,0 0 0,0-1 0,0 1 0,-1-1 0,1 1 0,-1-1 0,0 1 0,0-1 0,0 1 0,0-1 1,0 0-1,0 1 0,-1-1 0,1 0 0,-3 3 0,-9 10 308,0-1-1,-1-1 1,-1 0 0,0 0-1,-18 10 1,-87 51 1571,110-68-1875,59-15-19,-21 3-867,-1 0 0,1 2 0,0 0 0,46 2 0,-72 2 860,0-1-1,-1 1 0,1 0 1,0 0-1,-1 0 0,1 1 1,0-1-1,-1 0 0,1 1 1,-1-1-1,1 1 0,0-1 1,-1 1-1,1 0 1,-1-1-1,0 1 0,1 0 1,-1 0-1,0 0 0,1 0 1,-1 0-1,0 1 0,0-1 1,0 0-1,0 1 0,0-1 1,0 0-1,0 1 1,1 2-1,-2-2 35,0 0 0,0-1 1,0 1-1,-1 0 0,1 0 1,0 0-1,-1 0 0,1 0 0,-1-1 1,0 1-1,0 0 0,1 0 0,-1-1 1,0 1-1,0-1 0,-1 1 1,1-1-1,0 1 0,0-1 0,-1 1 1,1-1-1,-1 0 0,1 0 1,-1 0-1,0 0 0,-1 1 0,-23 13 332,-1-1-1,-1-2 0,0-1 1,0 0-1,-53 10 0,34-12 202,0-2-1,-92 2 0,138-9-651,0 0 1,0 1-1,0-1 1,-1 0-1,1 0 1,0 0-1,0 0 1,-1 0-1,1 0 1,0-1-1,0 1 1,-1 0-1,1-1 0,0 1 1,0-1-1,0 1 1,0-1-1,0 1 1,0-1-1,0 0 1,0 1-1,0-1 1,0 0-1,0 0 1,0 0-1,0 0 0,0 0 1,1 0-1,-1 0 1,0 0-1,1 0 1,-1 0-1,0-2 1,-5-18-8040</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5:48.165"/>
    </inkml:context>
    <inkml:brush xml:id="br0">
      <inkml:brushProperty name="width" value="0.025" units="cm"/>
      <inkml:brushProperty name="height" value="0.025" units="cm"/>
    </inkml:brush>
  </inkml:definitions>
  <inkml:trace contextRef="#ctx0" brushRef="#br0">2366 529 6022,'0'-10'3363,"1"2"-2947,-1 1-22,1 1 1,-1-1-1,1 1 0,-2-1 1,1 1-1,-1-1 0,0 1 0,0 0 1,-1-1-1,0 1 0,0 0 1,0 0-1,-5-7 0,-5-3 215,-2 1-1,0 0 1,0 1 0,-1 0-1,-25-16 1,-94-53 623,86 55-751,-5-2-219,-1 3-1,-1 2 1,-1 2-1,-1 3 0,-111-24 1,88 30-223,-2 4 0,1 3 0,-151 8 0,166 5 186,1 3 1,0 4 0,1 1-1,0 4 1,1 3 0,2 2 0,0 3-1,1 2 1,2 3 0,1 3 0,2 2-1,1 2 1,-51 49 0,82-67-221,1 1 0,2 2 0,0 0 0,1 1 0,1 0 0,2 2 0,0 0 1,2 1-1,1 1 0,1 0 0,1 0 0,2 1 0,1 0 0,1 1 0,1 0 0,2 0 0,1 0 0,1 1 0,2-1 1,5 43-1,-2-52-13,1-1 0,1 1 0,1-1 0,1-1 0,1 1 0,0-1 1,2-1-1,0 1 0,1-2 0,1 1 0,0-2 0,1 1 0,1-2 0,0 0 1,2 0-1,-1-2 0,2 0 0,0 0 0,26 14 0,0-5-10,0-2 1,0-1-1,2-3 0,0-1 1,1-3-1,0-1 0,74 7 1,30-6 250,0-5 0,222-20 0,-179-8 1369,279-66-1,-353 57-1242,0-5-1,123-56 1,-194 70-324,0-2 0,-1-3 0,-2-1 0,-1-2 0,-1-3 0,-1-1 0,51-54 0,-77 70-31,-2 0 1,0-2-1,-1 1 0,-1-2 0,0 0 1,-2 0-1,-1-1 0,9-24 0,-15 34-5,0 0 1,-1-1-1,0 1 0,0 0 0,-1-1 0,-1 1 0,0-1 0,0 1 0,-1 0 0,-1-1 1,0 1-1,0 0 0,-1 0 0,-1 0 0,0 0 0,0 0 0,-1 1 0,-6-11 0,-2 4-10,0 1 0,-1 0 0,-1 1 0,0 1 0,-1 0 0,0 1 0,-1 1 0,-1 0 0,0 2 0,-35-16 0,-11-1-209,-128-36 1,-156-7-3413,198 45-2815,71 8-1785</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5:50.797"/>
    </inkml:context>
    <inkml:brush xml:id="br0">
      <inkml:brushProperty name="width" value="0.025" units="cm"/>
      <inkml:brushProperty name="height" value="0.025" units="cm"/>
    </inkml:brush>
  </inkml:definitions>
  <inkml:trace contextRef="#ctx0" brushRef="#br0">1 144 4708,'0'0'977,"9"0"2264,240-14 3169,-57 0-5715,152 8-377,68-4-178,-280 2 464,142-30 0,-270 38-534,33-9 117,-36 9-144,0 0 1,0 0-1,0 0 0,0 0 0,0 0 1,0 0-1,0-1 0,0 1 1,0 0-1,0-1 0,0 1 0,0-1 1,-1 1-1,1-1 0,0 1 0,0-1 1,0 0-1,-1 1 0,1-1 0,0 0 1,-1 0-1,1 1 0,-1-1 0,1 0 1,-1 0-1,1-1 0,-13-5 849,-30-1-590,0 3 0,0 1 0,-56 2 1,40 2-253,28-1-28,-454-3 138,2 41 187,458-34-295,12-2 24,1 0-1,-1 1 1,1 0-1,-1 1 1,1 0-1,0 1 1,-20 10 0,31-14-75,-1 0 1,1 0 0,0 0 0,-1 1-1,1-1 1,-1 0 0,1 0 0,0 0-1,-1 1 1,1-1 0,-1 0 0,1 0-1,0 1 1,-1-1 0,1 0 0,0 1 0,0-1-1,-1 0 1,1 1 0,0-1 0,0 1-1,0-1 1,-1 0 0,1 1 0,0-1-1,0 1 1,0-1 0,0 0 0,0 1-1,0-1 1,0 1 0,0-1 0,0 1-1,0-1 1,0 1 0,0-1 0,0 0 0,0 1-1,0-1 1,0 1 0,1-1 0,-1 1-1,0-1 1,0 0 0,0 1 0,1-1-1,-1 0 1,0 1 0,1-1 0,-1 0-1,0 1 1,1-1 0,-1 0 0,0 0-1,1 1 1,-1-1 0,0 0 0,1 0 0,-1 0-1,1 1 1,-1-1 0,0 0 0,1 0-1,0 0 1,30 8 44,88 4-117,1-6 1,127-9 0,-183 1-24,511-43 68,-564 43 28,-3 2-5,-1-1 0,1-1 0,0 1 0,-1-1 0,13-5 0,-20 7 3,0 0 0,0 0 0,0 0 1,-1 0-1,1 0 0,0 0 0,0 0 0,0 0 1,0 0-1,0 0 0,0 0 0,-1 0 1,1 0-1,0 0 0,0 0 0,0 0 0,0 0 1,0 0-1,-1 0 0,1 0 0,0 0 1,0 0-1,0 0 0,0 0 0,0 0 0,0 0 1,-1 0-1,1 0 0,0-1 0,0 1 1,0 0-1,0 0 0,0 0 0,0 0 0,0 0 1,0 0-1,0 0 0,0-1 0,0 1 0,0 0 1,-1 0-1,1 0 0,0 0 0,0 0 1,0-1-1,0 1 0,0 0 0,0 0 0,0 0 1,0 0-1,0 0 0,0-1 0,1 1 1,-1 0-1,0 0 0,0 0 0,0 0 0,0 0 1,0 0-1,0-1 0,0 1 0,0 0 1,0 0-1,0 0 0,0 0 0,1 0 0,-19-3-9,-805 13 30,641 1 195,-138 5 641,689-31-1021,-81 0-584,-50 11 247,234-11 329,-446 9 227,-61 3 87,-333 1 237,-471 60 1,820-56-522,-16 2-514,0 1 0,-46 13 1,78-17-1303,8 0-953,21-1-5518</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5:56.344"/>
    </inkml:context>
    <inkml:brush xml:id="br0">
      <inkml:brushProperty name="width" value="0.025" units="cm"/>
      <inkml:brushProperty name="height" value="0.025" units="cm"/>
    </inkml:brush>
  </inkml:definitions>
  <inkml:trace contextRef="#ctx0" brushRef="#br0">0 1 769,'0'0'1890</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5:58.292"/>
    </inkml:context>
    <inkml:brush xml:id="br0">
      <inkml:brushProperty name="width" value="0.025" units="cm"/>
      <inkml:brushProperty name="height" value="0.025" units="cm"/>
    </inkml:brush>
  </inkml:definitions>
  <inkml:trace contextRef="#ctx0" brushRef="#br0">274 28 5637,'-10'-1'2411,"1"0"1,-1 0-1,0-1 0,-16-6 0,18 6-1449,0-1 0,0 1 0,-1 1 1,1-1-1,0 1 0,-17 1 0,24 0-956,1 0 0,0 1 0,-1-1 0,1 1 0,0-1-1,-1 0 1,1 1 0,0-1 0,0 1 0,0-1-1,-1 1 1,1-1 0,0 1 0,0-1 0,0 1-1,0-1 1,0 1 0,0-1 0,0 1 0,0-1-1,0 1 1,0-1 0,0 1 0,0-1 0,0 0 0,0 1-1,1-1 1,-1 1 0,0-1 0,0 1 0,0-1-1,1 1 1,-1-1 0,0 0 0,1 1 0,-1-1-1,0 0 1,1 1 0,-1-1 0,0 0 0,1 1 0,-1-1-1,1 0 1,0 1 0,13 2-41,0 0 0,1-1-1,-1-1 1,1 0 0,0-1 0,-1 0-1,1-2 1,-1 1 0,23-7 0,15-7 4,-35 8 107,-36 9 231,-231 65 1716,229-63-1607,12-2-173,0 0 0,0 0 1,-1-1-1,1 0 1,-1-1-1,-18-1 1,48-11-52,14 0-639,0 1 1,0 1-1,71-10 1,-36 13-404,77 1 0,-158 17 642,-17 2 676,-1-2 1,0-1 0,0-2 0,-55 9 0,59-13 5,-110 13 162,212-37-8110,-27 6 96</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5:59.020"/>
    </inkml:context>
    <inkml:brush xml:id="br0">
      <inkml:brushProperty name="width" value="0.025" units="cm"/>
      <inkml:brushProperty name="height" value="0.025" units="cm"/>
    </inkml:brush>
  </inkml:definitions>
  <inkml:trace contextRef="#ctx0" brushRef="#br0">77 106 12268,'-10'1'2487,"-10"-1"-1325,-14-1 662,22 2 3080,343-50-4103,-236 40-800,108-14 73,-328 20 2179,-201 31-938,229-17 930,522-56-4855,-340 38 2212,58-2 454,-290 11 1594,-200 30-1,329-28-2545,31-5-2091,30-4-5499,-8-10-3669</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6:40.781"/>
    </inkml:context>
    <inkml:brush xml:id="br0">
      <inkml:brushProperty name="width" value="0.025" units="cm"/>
      <inkml:brushProperty name="height" value="0.025" units="cm"/>
    </inkml:brush>
  </inkml:definitions>
  <inkml:trace contextRef="#ctx0" brushRef="#br0">118 64 3459,'0'0'11115,"-5"-7"-9951,4 5-1137,-1 0 78,1 1-1,0-1 1,0 1-1,0-1 1,0 0-1,0 1 1,0-1 0,1 0-1,-1 0 1,0 1-1,1-1 1,-1-4-1,2 5-21,-1 0-1,1-1 0,0 1 0,-1 0 1,1 0-1,0 0 0,0 0 1,0 0-1,0 0 0,0 0 1,0 0-1,0 0 0,1 1 0,-1-1 1,0 0-1,0 1 0,0-1 1,1 0-1,-1 1 0,0 0 1,1-1-1,-1 1 0,1 0 0,-1 0 1,0 0-1,3 0 0,33-5 170,1 2 0,0 1 0,48 5 0,1-1-32,-162 5 210,1 3 1,-83 23-1,78-16-141,49-10 46,30-7-329,0 0 0,0 1 0,0-1 0,0 0-1,0 0 1,0 0 0,0 0 0,0 0 0,0 0 0,0 0-1,0 0 1,0 1 0,0-1 0,0 0 0,0 0-1,0 0 1,0 0 0,0 0 0,0 0 0,0 0-1,0 0 1,0 0 0,0 1 0,0-1 0,0 0-1,0 0 1,0 0 0,-1 0 0,1 0 0,0 0 0,0 0-1,0 0 1,0 0 0,0 0 0,0 0 0,0 1-1,0-1 1,0 0 0,0 0 0,-1 0 0,1 0-1,0 0 1,0 0 0,0 0 0,0 0 0,0 0 0,0 0-1,0 0 1,48 0 232,-38 0-258,81-5-147,0-3 0,89-22 0,-178 30 169,1 0 1,-1 0 0,0-1-1,1 1 1,-1-1-1,0 0 1,0 1 0,0-1-1,0 0 1,0 0 0,0-1-1,4-1 1,-7 2 5,1 0 1,-1 1-1,1-1 1,-1 1-1,0-1 0,1 1 1,-1-1-1,0 1 1,0-1-1,1 1 1,-1-1-1,0 1 0,0 0 1,0 0-1,1-1 1,-1 1-1,0 0 1,0 0-1,0 0 0,0 0 1,-1 0-1,-72-7 468,71 7-451,-215-2 1999,208 4-2030,17 3-471,17 0-1528,6-6-2357,5-7-3645</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6:47.399"/>
    </inkml:context>
    <inkml:brush xml:id="br0">
      <inkml:brushProperty name="width" value="0.025" units="cm"/>
      <inkml:brushProperty name="height" value="0.025" units="cm"/>
    </inkml:brush>
  </inkml:definitions>
  <inkml:trace contextRef="#ctx0" brushRef="#br0">0 110 5765,'0'0'12727,"10"-1"-12102,434-24 582,275-34-23,-674 49-967,-29 5 280,-28 2 951,-594 49-930,92-2 726,781-85-513,-19 17-933,366 10-1,-578 21 89,-25 0-2,-25 1-145,-28-2 264,-1-2 0,-81-2 0,57-2-7,-760 8 1360,861-9-1307,57-12 0,-2 1-51,833-16-852,-1787 74 1425,837-43-556,-29 3 100,-102 22 1,157-26-142,7-1 6,19 1-4,36-1 46,391-39-547,-237 16 94,-115 12 237,217-14-231,-897 45 2522,294 14-2872,4 25-4791,246-51-616</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11.579"/>
    </inkml:context>
    <inkml:brush xml:id="br0">
      <inkml:brushProperty name="width" value="0.025" units="cm"/>
      <inkml:brushProperty name="height" value="0.025" units="cm"/>
    </inkml:brush>
  </inkml:definitions>
  <inkml:trace contextRef="#ctx0" brushRef="#br0">1 257 5990,'13'5'5870,"25"-5"-5250,-29 0 102,633 16 4883,7-15-3515,-1-36-914,-609 33-1239,1300-24 1225,-644 24-733,3-42 569,-646 37-587,1-2 0,-2-3 0,84-29 0,-133 41-390,0-1 0,-1 0 0,1 0-1,0 0 1,0 0 0,-1 0-1,1 0 1,0 0 0,-1-1-1,1 1 1,-1-1 0,0 1 0,1-1-1,-1 1 1,0-1 0,0 0-1,0 1 1,0-1 0,0 0-1,-1 0 1,1 0 0,0 0 0,-1 0-1,0 0 1,1-4 0,0-18-4289,-1 6-3619,0 1-4049</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6:50.970"/>
    </inkml:context>
    <inkml:brush xml:id="br0">
      <inkml:brushProperty name="width" value="0.025" units="cm"/>
      <inkml:brushProperty name="height" value="0.025" units="cm"/>
    </inkml:brush>
  </inkml:definitions>
  <inkml:trace contextRef="#ctx0" brushRef="#br0">256 40 5701,'0'0'15290,"-12"-7"-13721,12 7-1565,-9-5 338,0 0-1,-1 0 1,1 1 0,-17-5-1,21 7-225,0 1-1,0 1 0,1-1 1,-1 1-1,0 0 0,0 0 1,0 0-1,0 0 0,1 1 1,-1 0-1,0 0 0,0 0 1,1 1-1,-1 0 0,1 0 0,-6 3 1,3-1 43,0 0 0,1 0 0,0 1 0,0 0 0,0 0 0,0 0 0,1 1 0,0 0 0,0 0 0,1 0 0,-1 1 0,1 0 0,1 0 0,-1 0 0,1 0 0,1 0 0,-1 0 1,1 1-1,0 0 0,1-1 0,0 1 0,0 0 0,1 9 0,0-15-124,1 1 0,0-1 0,-1 0 0,1 1 0,0-1 0,1 0 0,-1 0 0,0 0 0,1 0 0,-1 0 0,1 0 0,-1 0 0,1 0 0,0 0 0,0-1 0,0 1 0,0-1 0,0 0 0,0 1 0,0-1 0,1 0 0,-1 0 0,0 0 0,1-1 0,-1 1 0,0-1 0,1 1 0,-1-1 0,1 0 0,4 0 0,5 1 66,1 0 0,-1-1 0,1-1 0,22-4 1,-23 2-53,-1 0 1,1-1 0,-1 0-1,0-1 1,0-1 0,-1 1-1,0-2 1,12-8 0,-17 12-28,-1-1 0,1 0 0,-1 0 0,0 0 0,0 0-1,0-1 1,0 1 0,-1-1 0,0 0 0,0 0 0,0-1 0,-1 1 0,0 0 0,0-1 0,0 1 0,-1-1 0,1 0 0,0-8 0,-2 12-21,-1 0 0,1 0-1,0 0 1,-1 0 0,0 0-1,1 1 1,-1-1 0,0 0-1,0 0 1,0 0-1,0 1 1,0-1 0,0 0-1,0 1 1,-1-1 0,1 1-1,-1-1 1,1 1 0,-1 0-1,1 0 1,-1 0 0,0 0-1,0 0 1,1 0-1,-1 0 1,0 0 0,0 1-1,-3-1 1,0-1-376,-1 1 0,1 0 0,-1 0 0,0 0 0,1 1 0,-1 0 0,0 0 0,1 1 0,-8 0 0,3 8-4753,10 0-2546</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6:51.751"/>
    </inkml:context>
    <inkml:brush xml:id="br0">
      <inkml:brushProperty name="width" value="0.025" units="cm"/>
      <inkml:brushProperty name="height" value="0.025" units="cm"/>
    </inkml:brush>
  </inkml:definitions>
  <inkml:trace contextRef="#ctx0" brushRef="#br0">57 138 13965,'0'0'10250,"-6"10"-8787,4-7-1335,-33 59 1299,33-57-1307,-1 0 0,1 0 0,1 1-1,-1-1 1,1 0 0,0 1-1,0-1 1,1 1 0,-1 0 0,1-1-1,0 1 1,2 7 0,-1-12-106,-1 1 0,1-1 1,0 0-1,0 0 0,0 0 0,0 0 1,0 0-1,1 0 0,-1 0 0,0 0 0,0-1 1,1 1-1,-1 0 0,0-1 0,1 1 1,-1-1-1,1 1 0,-1-1 0,0 0 1,1 0-1,-1 1 0,1-1 0,-1 0 0,1 0 1,-1-1-1,1 1 0,-1 0 0,1 0 1,-1-1-1,3 0 0,45-13 121,-33 4-112,0-1 0,0 0-1,-1-1 1,-1 0-1,15-17 1,34-28 2,-63 57-28,1 0 0,-1 1 0,0-1 0,0 0 0,1 0 0,-1 0 0,0 1 0,0-1 0,1 0 0,-1 1 0,0-1 0,0 0 0,0 0 0,1 1 0,-1-1 0,0 0 0,0 1 0,0-1 0,0 0 0,0 1 1,0-1-1,0 0 0,0 1 0,0-1 0,0 1 0,0-1 0,0 0 0,0 1 0,0-1 0,0 0 0,0 1 0,0-1 0,0 0 0,0 1 0,-1-1 0,1 0 0,0 1 0,0-1 0,0 0 0,-1 0 0,1 1 0,-5 20-113,-4 0 138,6-13 6,-1-1 0,1 1 0,0 0 1,1 0-1,0 0 0,0 0 0,0 1 0,1-1 0,1 1 0,0 9 0,0-17-14,1 0-1,-1 0 0,1 0 0,0 0 0,-1 0 1,1-1-1,0 1 0,-1 0 0,1 0 0,0-1 1,0 1-1,0 0 0,0-1 0,0 1 0,0-1 1,0 0-1,0 1 0,0-1 0,0 0 0,0 1 1,0-1-1,0 0 0,0 0 0,0 0 0,0 0 1,0 0-1,0 0 0,0 0 0,0 0 1,0-1-1,0 1 0,1 0 0,-1 0 0,1-2 1,40-13 132,-21 3-504,-1-2 0,-1-1 0,0 0 0,-1-1 0,0-2 0,-2 1 0,0-2 0,-1 0 0,-1-1 0,-1 0 0,0-1 0,-2 0 0,0-1 0,8-27 0,-48 127 797,20-59-67,2 0-1,0 0 0,1 1 0,-5 29 0,9-21-235,1 1 0,3 31 0,0 4 17,-20-109 129,10 20-218,0 2 1,1 0-1,1 0 0,2-1 0,-4-34 0,34 58 133,5 4-751,7 0-3771,0-1-4638,-20-3 1884</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6:52.136"/>
    </inkml:context>
    <inkml:brush xml:id="br0">
      <inkml:brushProperty name="width" value="0.025" units="cm"/>
      <inkml:brushProperty name="height" value="0.025" units="cm"/>
    </inkml:brush>
  </inkml:definitions>
  <inkml:trace contextRef="#ctx0" brushRef="#br0">22 5 5189,'0'0'15417,"-1"14"-13895,-6 67 4,-6 107 1720,13-176-3176,-1 9-2,2 1 0,0-1 0,5 23 0,-2-41 601,1-12-318,2-12-154,12-61-29,18-61-547,-31 124 206,0 1 0,2 0 0,0 0 0,1 1 0,15-21 0,-22 36 149,0-1 0,0 1 0,0 0 0,1 0 1,-1 0-1,0 0 0,1 0 0,0 1 0,-1-1 1,1 1-1,0 0 0,0-1 0,0 1 0,0 1 0,0-1 1,0 0-1,0 1 0,0-1 0,5 1 0,-7 0 12,0 0 0,0 0 0,0 0 0,0 1 0,-1-1 0,1 0 0,0 0 0,0 1 0,0-1 0,0 0 0,-1 1 0,1-1 0,0 1 0,0-1 0,-1 1-1,1 0 1,0-1 0,-1 1 0,1 0 0,0-1 0,-1 1 0,1 0 0,-1 0 0,1 0 0,-1 1 4,1 0 1,-1 0-1,0 0 1,0 0-1,0 0 1,0-1-1,0 1 1,-1 0-1,1 0 1,0 0-1,-1-1 1,0 1-1,1 0 1,-1 0-1,0-1 1,0 1-1,-1 1 1,-4 5 186,0 0 0,0 0-1,-1-1 1,0 0 0,-1 0 0,0-1 0,0 0 0,0-1-1,0 1 1,-1-2 0,0 1 0,0-1 0,-1 0 0,1-1-1,-1 0 1,1-1 0,-13 2 0,21-4-181,1 0-1,0 0 1,-1-1 0,1 1-1,0 0 1,-1 0 0,1 0 0,0-1-1,0 1 1,-1 0 0,1 0-1,0-1 1,0 1 0,-1 0-1,1-1 1,0 1 0,0 0 0,0-1-1,0 1 1,-1 0 0,1-1-1,0 1 1,0-1 0,0 1 0,0 0-1,0-1 1,0 1 0,0 0-1,0-1 1,0 1 0,0 0-1,0-1 1,0 1 0,0-1 0,1 1-1,-1 0 1,0-1 0,0 1-1,0 0 1,0-1 0,1 1-1,-1 0 1,0-1 0,0 1 0,1 0-1,-1-1 1,11-17-1048,0 7-1000,0 1 1,1 0 0,0 1 0,1 0 0,15-8 0,11-6-7864</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6:52.731"/>
    </inkml:context>
    <inkml:brush xml:id="br0">
      <inkml:brushProperty name="width" value="0.025" units="cm"/>
      <inkml:brushProperty name="height" value="0.025" units="cm"/>
    </inkml:brush>
  </inkml:definitions>
  <inkml:trace contextRef="#ctx0" brushRef="#br0">68 101 10025,'0'0'9893,"-10"11"-7171,-31 35-448,40-44-2120,-1-1 0,1 1-1,-1 0 1,1-1 0,0 1-1,0 0 1,0 0-1,0 0 1,0 0 0,0 0-1,0 0 1,1 0 0,-1 0-1,1 0 1,-1 1 0,1-1-1,0 4 1,0-5-125,1 0 1,-1 0-1,1 0 0,-1 0 1,1 0-1,0 0 0,-1 0 0,1 0 1,0 0-1,0 0 0,0-1 1,0 1-1,-1 0 0,1-1 0,0 1 1,0 0-1,0-1 0,0 0 1,1 1-1,-1-1 0,0 1 1,0-1-1,1 0 0,6 2-193,-1-2 0,1 1 0,-1-1 0,1 0 0,-1 0 0,1-1 0,9-2 0,-7 0-190,-1-1 0,1 0-1,-1-1 1,0 0 0,-1 0 0,1-1-1,-1 0 1,0 0 0,-1-1 0,1 0 0,-1 0-1,9-13 1,-4 5 99,-1-2 1,0 1-1,-1-1 0,-1-1 0,10-26 0,-25 65 833,1 1 1,1 0-1,1 0 0,0 39 1,7 100-460,-4-160-115,0-1 1,-1 0-1,1 0 0,0 0 1,0 1-1,0-1 0,0 0 1,0 0-1,0 1 0,0-1 1,0 0-1,0 0 0,0 1 1,-1-1-1,1 0 0,0 0 1,0 1-1,0-1 0,1 0 0,-1 0 1,0 1-1,0-1 0,0 0 1,0 0-1,0 1 0,0-1 1,0 0-1,0 0 0,0 1 1,1-1-1,-1 0 0,0 0 1,0 0-1,0 0 0,0 1 1,1-1-1,-1 0 0,0 0 1,0 0-1,0 0 0,1 1 1,-1-1-1,0 0 0,0 0 1,1 0-1,-1 0 0,0 0 1,0 0-1,1 0 0,-1 0 1,0 0-1,0 0 0,1 0 0,-1 0 1,0 0-1,0 0 0,1 0 1,-1 0-1,0 0 0,0 0 1,1 0-1,-1 0 0,0 0 1,0-1-1,0 1 0,1 0 1,6-18-28,-8 13-19,1 0 1,-1 0-1,-1 0 0,1 0 0,-1 1 1,1-1-1,-1 0 0,-1 0 1,1 1-1,-1 0 0,0-1 1,-4-5-1,-50-52-207,23 27 212,32 33 63,0 0 56,0 0 0,-1-1 0,1 1 1,0-1-1,1 0 0,-1 0 0,0 0 1,1 0-1,0 0 0,-1 0 0,1 0 1,0-3-1,34 5 1375,55 14-636,10 1-1976,-89-14-163,0 0 0,0-1 0,-1 0 0,1 0 0,10-3 0,4-8-9557</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6:53.824"/>
    </inkml:context>
    <inkml:brush xml:id="br0">
      <inkml:brushProperty name="width" value="0.025" units="cm"/>
      <inkml:brushProperty name="height" value="0.025" units="cm"/>
    </inkml:brush>
  </inkml:definitions>
  <inkml:trace contextRef="#ctx0" brushRef="#br0">171 78 14510,'0'-1'289,"0"0"1,0 0-1,0-1 1,0 1-1,0 0 1,0 0-1,-1 0 1,1 0-1,-1 0 1,1-1-1,-1 1 1,1 0 0,-1 0-1,1 0 1,-1 0-1,0 0 1,1 1-1,-1-1 1,0 0-1,0 0 1,0 0-1,0 1 1,0-1-1,0 0 1,0 1-1,0-1 1,0 1-1,-2-1 1,-1 0 8,0 0 1,-1 0-1,1 1 1,0-1-1,0 1 1,0 0-1,-1 0 0,-6 2 1,2-1-234,0 1 0,1 0 1,-1 1-1,1 0 0,-1 0 1,1 1-1,0 0 0,-10 7 0,16-10-49,0 1-1,0-1 1,1 1-1,-1 0 1,0 0-1,1 0 1,-1 0-1,1 0 1,0 0-1,-1 0 1,1 0-1,-1 3 1,2-4-10,0 0-1,0-1 1,0 1 0,0-1 0,0 1 0,0-1-1,0 1 1,0-1 0,0 1 0,1-1 0,-1 1-1,0 0 1,0-1 0,0 1 0,1-1 0,-1 0-1,0 1 1,0-1 0,1 1 0,-1-1-1,0 1 1,1-1 0,-1 0 0,1 1 0,-1-1-1,1 0 1,-1 1 0,1-1 0,-1 0 0,1 1-1,-1-1 1,1 0 0,3 1 4,-1 0 0,1-1 0,-1 0 0,1 1 1,-1-1-1,1 0 0,-1-1 0,1 1 0,-1-1 0,1 1 0,-1-1 1,1 0-1,-1 0 0,6-3 0,7-5-247,0-1-1,-1-1 1,0 0 0,-1-1-1,23-24 1,-11 11 81,-26 24 151,0 1 0,0 0 1,0 0-1,0 0 0,0-1 1,1 1-1,-1 0 0,0 0 1,0 0-1,0 0 0,0-1 1,1 1-1,-1 0 0,0 0 1,0 0-1,0 0 0,0 0 1,1 0-1,-1 0 0,0 0 1,0 0-1,1 0 0,-1-1 0,0 1 1,0 0-1,0 0 0,1 0 1,-1 0-1,0 0 0,0 0 1,0 1-1,1-1 0,-1 0 1,0 0-1,0 0 0,1 0 1,-1 0-1,0 0 0,0 0 1,0 0-1,0 0 0,1 1 1,-1-1-1,0 0 0,0 0 1,0 0-1,0 0 0,1 1 1,-1-1-1,0 0 0,0 0 0,0 0 1,0 0-1,0 1 0,2 19-76,-7 25 222,-21 61 684,15-69-502,2 1 0,1 1 0,2-1 0,-1 45 0,10-17-481,-1-42 103,-1 0 0,-1-1-1,-6 39 1,6-60 67,0 0 0,0 0 1,0 0-1,0 0 0,-1 0 1,1-1-1,-1 1 0,0 0 0,1 0 1,-1 0-1,0-1 0,0 1 0,0-1 1,0 1-1,0 0 0,0-1 1,-1 0-1,1 1 0,0-1 0,-1 0 1,1 1-1,-1-1 0,0 0 0,1 0 1,-1 0-1,0-1 0,1 1 1,-1 0-1,0-1 0,0 1 0,0-1 1,0 1-1,0-1 0,1 0 0,-5 0 1,3-1 12,0 0 0,-1 0 0,1 0 0,0 0 0,1-1 0,-1 0 0,0 1-1,0-1 1,1 0 0,-1 0 0,1 0 0,-1-1 0,1 1 0,0-1 0,0 1 0,0-1 0,0 0 0,1 0 0,-1 1 0,-1-5 0,-5-13-36,2 0 0,0-1 0,1 1 0,0-1 0,2 0-1,1-1 1,1 1 0,0 0 0,2-1 0,0 1 0,5-22 0,-4 38-245,-1-1 1,1 1-1,1 0 1,-1 0 0,1 0-1,0 0 1,0 0-1,0 0 1,1 1 0,-1 0-1,6-5 1,30-21-5003,-13 15 27</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6:54.200"/>
    </inkml:context>
    <inkml:brush xml:id="br0">
      <inkml:brushProperty name="width" value="0.025" units="cm"/>
      <inkml:brushProperty name="height" value="0.025" units="cm"/>
    </inkml:brush>
  </inkml:definitions>
  <inkml:trace contextRef="#ctx0" brushRef="#br0">26 9 18001,'0'0'9641,"-6"5"-9619,6-5-22,-20 19-29,21-9-44,18-3-71,-12-6-123,0 0 0,0-1 0,0 1 0,1-2 0,-1 1 0,0-1 1,0 0-1,0 0 0,-1-1 0,1 0 0,0 0 0,0-1 0,-1 0 0,0 0 0,1 0 0,-1-1 0,-1 0 0,1 0 0,0-1 1,8-9-1,-20 21 543,1 1 0,0-1 0,0 1 0,0 0 0,1 1 0,0-1 1,1 1-1,0-1 0,0 1 0,-1 13 0,4-21-290,0-1 0,0 1-1,0-1 1,1 1 0,-1-1-1,0 0 1,1 1 0,-1-1-1,0 1 1,1-1 0,-1 0-1,0 1 1,1-1 0,-1 0-1,1 0 1,-1 1 0,0-1-1,1 0 1,-1 0 0,1 0-1,-1 0 1,1 1 0,-1-1-1,1 0 1,-1 0 0,1 0-1,-1 0 1,1 0 0,-1 0-1,1 0 1,-1 0 0,1 0-1,-1-1 1,1 1 0,-1 0 0,1 0-1,-1 0 1,1 0 0,-1-1-1,0 1 1,1 0 0,-1-1-1,1 1 1,-1 0 0,0 0-1,1-1 1,0 0 0,22-15-5272,-14 2-427</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6:54.840"/>
    </inkml:context>
    <inkml:brush xml:id="br0">
      <inkml:brushProperty name="width" value="0.025" units="cm"/>
      <inkml:brushProperty name="height" value="0.025" units="cm"/>
    </inkml:brush>
  </inkml:definitions>
  <inkml:trace contextRef="#ctx0" brushRef="#br0">48 0 10122,'0'0'11130,"-2"10"-9769,0 10-462,-39 386 3749,39-380-3493,2-23-224,0-6 42,7-41 436,58-148-1243,-55 169-260,1 0 0,0 1 1,2 0-1,0 1 0,2 1 0,17-20 0,-28 36 44,-1 0 1,1 0-1,0 1 0,0 0 1,0 0-1,0 0 1,1 0-1,-1 1 0,1-1 1,0 1-1,0 1 0,0-1 1,-1 0-1,2 1 0,-1 0 1,0 0-1,0 1 0,0-1 1,9 2-1,-13-1 38,0 0-1,0 0 1,-1 0 0,1 0-1,0 0 1,0 0 0,-1 0-1,1 0 1,0 1-1,0-1 1,-1 0 0,1 1-1,0-1 1,-1 0 0,1 1-1,0-1 1,-1 1-1,1-1 1,-1 1 0,1-1-1,0 1 1,-1-1 0,0 1-1,1 0 1,-1-1-1,1 1 1,-1 0 0,0-1-1,1 1 1,-1 0 0,0 0-1,0-1 1,1 1-1,-1 0 1,0 0 0,0-1-1,0 1 1,0 0 0,0 0-1,0-1 1,0 1-1,-1 0 1,1 0 0,0 0-1,0-1 1,0 1 0,-1 0-1,1-1 1,0 1-1,-1 0 1,1-1 0,-1 1-1,0 1 1,-1 1 16,0 1 1,0-1-1,0 0 0,-1 0 1,1 0-1,-1 0 0,0 0 1,0-1-1,-5 5 1,-2-2 219,-1-1 1,0 0 0,0-1 0,0 0-1,0 0 1,-1-1 0,1-1 0,0 0-1,-17-1 1,27 0-336,1 0 0,0 0 0,0 0 0,-1 0 0,1 0 0,0-1 0,0 1 0,-1 0 0,1 0 0,0 0 0,0-1 0,-1 1 0,1 0 0,0 0 0,0 0 0,0-1 0,0 1 0,-1 0 0,1 0 0,0-1 0,0 1 0,0 0-1,0-1 1,0 1 0,0 0 0,0 0 0,0-1 0,0 1 0,0 0 0,0-1 0,0 1 0,0 0 0,0 0 0,0-1 0,0 1 0,0 0 0,0-1 0,0 1 0,0 0 0,0 0 0,1-1 0,-1 1 0,0 0 0,0 0 0,0-1 0,0 1 0,1 0 0,-1 0 0,0 0 0,0-1 0,1 1 0,-1 0 0,0 0 0,0 0 0,1 0 0,-1 0 0,0-1 0,0 1 0,1 0 0,-1 0 0,0 0 0,0 0 0,1 0 0,-1 0 0,0 0 0,1 0 0,-1 0 0,1 0-1,12-5-7345</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6:57.297"/>
    </inkml:context>
    <inkml:brush xml:id="br0">
      <inkml:brushProperty name="width" value="0.025" units="cm"/>
      <inkml:brushProperty name="height" value="0.025" units="cm"/>
    </inkml:brush>
  </inkml:definitions>
  <inkml:trace contextRef="#ctx0" brushRef="#br0">475 178 4644,'0'0'-277,"-2"-8"843,-4-23 138,3 16 320,0 0-1,-1 0 0,-11-28 1,14 40-904,0 0 1,-1 0 0,0 0 0,1 0-1,-1 0 1,0 0 0,0 1-1,-1-1 1,1 1 0,-1 0-1,1-1 1,-1 1 0,0 0-1,1 0 1,-1 1 0,0-1 0,0 1-1,0-1 1,-1 1 0,1 0-1,0 0 1,0 0 0,-1 1-1,-3-1 1,-6 1-68,1 1 0,-1 1 0,1 0 0,0 1 0,0 0 0,0 1 0,0 0 0,0 1 0,1 0 0,0 1 0,0 0 0,-13 10 0,1 1-44,2 0 1,1 0 0,0 2-1,-30 37 1,41-44 69,1 0 0,0 1 0,0 0-1,2 1 1,-1 0 0,2 0 0,0 0 0,0 1 0,2-1 0,0 1 0,0 0 0,1 0 0,1 0 0,1 1 0,0-1 0,3 17 0,-2-21-67,1 0 1,0 0-1,1 0 0,1-1 1,0 1-1,0-1 1,0 0-1,2 0 1,-1 0-1,1-1 1,1 0-1,-1 0 0,1-1 1,1 1-1,0-1 1,0-1-1,1 0 1,-1 0-1,1-1 1,1 0-1,0 0 1,15 6-1,-12-6 212,1-2 1,0 1-1,0-2 1,0 0-1,0 0 1,0-1-1,1-1 0,-1-1 1,0 0-1,1-1 1,-1 0-1,0-1 1,1 0-1,-1-2 0,0 0 1,-1 0-1,1-1 1,-1-1-1,0 0 0,0-1 1,-1 0-1,0-1 1,0 0-1,20-19 1,-22 18-114,0 0 0,-1-1 1,0 0-1,-1 0 0,0-1 1,-1 0-1,0-1 0,10-20 1,-16 28-106,1-1 0,-1 1 1,1 0-1,-1 0 0,0-1 0,-1 1 1,1 0-1,-1-1 0,0 1 1,0-1-1,0 1 0,-1-1 0,1 1 1,-1 0-1,0-1 0,0 1 0,-1 0 1,1 0-1,-1 0 0,0 0 1,0 0-1,-1 0 0,1 0 0,-1 1 1,1-1-1,-1 1 0,0 0 1,-1 0-1,-5-5 0,1 3-89,0-1 0,0 1 1,-1 1-1,0-1 0,0 1 0,0 1 0,0 0 1,-16-3-1,-79-6-2670,41 7-886,10-3-2490</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6:59.100"/>
    </inkml:context>
    <inkml:brush xml:id="br0">
      <inkml:brushProperty name="width" value="0.025" units="cm"/>
      <inkml:brushProperty name="height" value="0.025" units="cm"/>
    </inkml:brush>
  </inkml:definitions>
  <inkml:trace contextRef="#ctx0" brushRef="#br0">609 106 5285,'0'0'224,"-7"-9"-85,-2-3-565,-33-41 3509,38 50-2862,1 0-1,0 0 0,-1 1 1,0-1-1,1 1 1,-1-1-1,0 1 0,0 0 1,0 1-1,-1-1 0,1 1 1,0 0-1,-1 0 1,-6-1-1,1 2-184,0 1 0,0 0 0,0 1 0,0 0 0,0 1-1,0 0 1,1 1 0,-1-1 0,1 2 0,0-1 0,0 1 0,1 1 0,-1 0 0,1 0 0,-14 14 0,-8 10 9,1 2 1,-35 49 0,55-69-5,-28 37-18,2 1 1,-31 60 0,57-94-21,2 0 0,0 0 0,1 1 1,0 0-1,1 0 0,1 1 0,1-1 0,1 1 0,0-1 0,1 1 1,1 0-1,2 19 0,0-28-6,0 0-1,1-1 1,-1 1 0,2-1 0,-1 0 0,1 0 0,0 0-1,1 0 1,0-1 0,0 0 0,1 0 0,0 0 0,0-1-1,0 1 1,1-1 0,0-1 0,0 0 0,0 0 0,1 0-1,0-1 1,0 0 0,0 0 0,10 2 0,8 3 28,1-1 0,1-1 1,-1-2-1,1-1 1,0-1-1,31-1 0,-20-2 260,1-2-1,-1-2 0,0-2 1,0-1-1,-1-2 0,44-16 0,-55 15-12,0-1 0,-1-1 0,0-1 0,-1-2 0,-1-1-1,0 0 1,-1-2 0,-1 0 0,23-26 0,-36 33-183,-1 0 1,0 0-1,-1-1 1,0 0-1,-1 0 1,0-1-1,-1 0 1,0 0-1,-1 0 1,-1 0-1,0-1 1,-1 1-1,0-1 1,-1 0-1,0 1 1,-4-27-1,2 28-107,0 0 1,-2 1-1,1-1 0,-2 0 0,1 1 0,-1 0 0,-1 0 0,0 0 0,-1 1 0,0-1 1,-1 1-1,0 0 0,0 1 0,-1 0 0,0 0 0,0 1 0,-1 0 0,-1 0 0,-17-10 0,18 13-725,-1 1-1,0 0 0,0 1 1,-1 0-1,1 0 0,-17-1 1,21 3 12,-22-3-4960</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7:33.341"/>
    </inkml:context>
    <inkml:brush xml:id="br0">
      <inkml:brushProperty name="width" value="0.025" units="cm"/>
      <inkml:brushProperty name="height" value="0.025" units="cm"/>
    </inkml:brush>
  </inkml:definitions>
  <inkml:trace contextRef="#ctx0" brushRef="#br0">459 119 8456,'0'0'1767,"0"-10"-272,0 3-1018,-1 0 1,0 0 0,0 0-1,0 0 1,-1 0 0,-4-10-1,5 14-273,-1 0 1,1 0-1,-1 0 0,0 1 0,0-1 0,0 0 0,-1 1 0,1 0 0,0-1 0,-1 1 0,0 0 1,1 0-1,-1 1 0,0-1 0,0 0 0,0 1 0,0 0 0,0 0 0,-7-2 0,3 1-79,-1 1-1,0 0 1,1 0 0,-1 1-1,0 0 1,0 0-1,0 1 1,0 0-1,1 0 1,-1 1-1,0 0 1,-13 5-1,10-1 28,0 0 0,0 0 1,1 1-1,0 0 0,0 0 0,1 1 0,-14 15 0,5-1 42,0 0 0,2 1-1,1 1 1,0 1-1,2 0 1,-15 42-1,14-29-84,3 0 0,0 1 0,3 0 1,2 1-1,1 0 0,1 0 0,3 0 0,4 43 0,-2-73-85,0 0 0,1 0 0,0 0 0,0 0 0,1 0 0,1-1 0,0 1 0,0-1 0,0 0 0,1 0 0,1 0 0,0-1 0,0 0 0,0 0 1,12 10-1,-11-12 59,0-1 0,1 0 0,-1-1 0,1 1 0,0-2 1,0 1-1,1-1 0,-1 0 0,0-1 0,1 0 0,0 0 1,-1-1-1,1 0 0,0 0 0,0-1 0,0-1 1,0 1-1,10-3 0,0-1 60,0-1 1,0-1-1,-1-1 1,1 0-1,-1-1 0,-1-1 1,0-1-1,0 0 1,-1-2-1,0 0 1,-1 0-1,25-28 0,-21 20 21,-1-2 0,-1 0-1,-1-1 1,-1 0-1,-1-1 1,-1-1-1,-1-1 1,13-40-1,-16 35 91,-2 0 0,-1 0-1,-1-1 1,0-56 0,-5 71-209,-1 0 0,0-1 1,-2 1-1,0 0 0,0 0 1,-2 0-1,0 0 0,-1 1 1,-1-1-1,-10-16 0,14 27-45,0 0 0,-1 1-1,0 0 1,-1 0 0,1 0-1,-1 0 1,0 1 0,0-1-1,0 1 1,-1 1 0,1-1-1,-1 1 1,0 0 0,0 0-1,0 1 1,0-1 0,-1 1-1,1 1 1,-1-1-1,1 1 1,-1 0 0,1 1-1,-1 0 1,0 0 0,1 0-1,-1 1 1,1 0 0,-1 0-1,1 0 1,-10 4 0,0 0-443,2 1 0,-1 0 0,1 1 0,0 0 0,-14 10 0,11-5-1871,1 0-1,0 1 1,-16 18-1,10-5-7246</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25.632"/>
    </inkml:context>
    <inkml:brush xml:id="br0">
      <inkml:brushProperty name="width" value="0.025" units="cm"/>
      <inkml:brushProperty name="height" value="0.025" units="cm"/>
    </inkml:brush>
  </inkml:definitions>
  <inkml:trace contextRef="#ctx0" brushRef="#br0">71 65 5701,'0'0'10090,"-3"-9"-9140,-9-26-165,13 17 1989,0 16-731,-7 5-1009,1-1-1130,2 0 229,0-1 0,0 1 0,0 0 0,0 0 0,1 0 0,-1 0 0,0 1 0,1-1 0,0 1 0,-1-1 0,1 1 1,0 0-1,1 0 0,-1 0 0,0 0 0,1 0 0,-1 1 0,1-1 0,0 0 0,0 1 0,1-1 0,-1 1 0,1-1 0,-1 0 0,1 5 1,2 5 140,0 0 1,0 0 0,2 0 0,-1-1 0,9 19 0,8 34 50,-13-1 321,-4-34-136,11 52 0,-12-75-429,0 0 1,0 1 0,1-1 0,0-1-1,0 1 1,1 0 0,0-1-1,0 0 1,0 1 0,1-2 0,0 1-1,6 5 1,-11-10-113,0-1 0,0 0 1,0 1-1,1-1 0,-1 1 0,0-1 0,0 0 0,1 0 0,-1 1 1,0-1-1,1 0 0,-1 1 0,0-1 0,0 0 0,1 0 0,-1 0 1,1 1-1,-1-1 0,0 0 0,1 0 0,-1 0 0,0 0 0,1 0 1,-1 1-1,1-1 0,-1 0 0,0 0 0,1 0 0,-1 0 0,1 0 1,-1-1-1,0 1 0,1 0 0,-1 0 0,1 0 0,-1 0 0,0 0 1,1 0-1,-1-1 0,0 1 0,1 0 0,-1 0 0,0 0 0,1-1 1,-1 1-1,0 0 0,1-1 0,-1 1 0,1-1 0,0-21-6205,-1 15 4401,0-23-8783</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7:36.697"/>
    </inkml:context>
    <inkml:brush xml:id="br0">
      <inkml:brushProperty name="width" value="0.025" units="cm"/>
      <inkml:brushProperty name="height" value="0.025" units="cm"/>
    </inkml:brush>
  </inkml:definitions>
  <inkml:trace contextRef="#ctx0" brushRef="#br0">268 193 5733,'0'0'2072,"13"-9"-802,23-14-209,1 3 0,1 0 0,58-19 0,-48 23-804,1 3 1,1 2-1,-1 3 0,2 1 0,55 0 0,-98 9-257,-11 1 7,-11 2 55,-74 7 612,-112 2-1,79-8 885,31 2-389,217-17-892,-91 3-245,320-49-1212,-461 71 1730,-140 39-1,-111 51-1311,342-102 628,-58 16-3982,13-7-4596</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8:56.139"/>
    </inkml:context>
    <inkml:brush xml:id="br0">
      <inkml:brushProperty name="width" value="0.025" units="cm"/>
      <inkml:brushProperty name="height" value="0.025" units="cm"/>
    </inkml:brush>
  </inkml:definitions>
  <inkml:trace contextRef="#ctx0" brushRef="#br0">3545 415 10474,'-57'-35'1052,"-2"3"-1,-1 3 1,-113-39 0,-200-37-908,150 55 576,-1 9 1,-2 11 0,-2 9-1,-425 17 1,565 10-588,0 4 0,0 3 0,1 4 0,1 4 0,1 4 0,-100 43 0,140-47-82,1 2-1,1 2 0,0 2 0,2 2 1,-44 40-1,58-44-5,0 2 0,2 2-1,2 0 1,0 1 0,2 1-1,1 1 1,-25 56 0,36-68-38,1 1 1,0 0-1,2 1 1,0 0-1,2 0 1,0 0-1,2 0 1,0 0-1,2 1 1,0-1-1,1 0 1,2 0-1,0 1 1,1-1-1,1-1 1,2 1-1,0-1 0,1 0 1,1-1-1,0 1 1,2-2-1,1 0 1,0 0-1,21 24 1,-6-12-62,1-2 1,2-1-1,0-1 0,2-1 1,0-2-1,2-2 0,38 20 1,-18-16 13,1-3 1,0-1 0,2-3-1,68 13 1,-18-12 144,161 10-1,100-20 686,-43-17-567,-1-15 0,-1-14 0,391-95 0,-570 97-344,210-78 0,-305 92 217,-1-1-1,-1-3 1,-2-1 0,0-3-1,-2-1 1,0-2 0,68-68-1,-98 86 123,-1-1 1,-1-1-1,0 0 0,0-1 0,-2 0 1,0 0-1,-1-1 0,9-28 0,-14 36-117,0 0-1,-1 0 0,-1-1 1,1 1-1,-2-1 0,1 1 1,-1-1-1,-1 1 0,0-1 1,0 1-1,-1-1 0,0 1 1,0 0-1,-1-1 0,-1 1 1,1 1-1,-1-1 0,-8-12 0,-3 1-56,-1 0 0,-2 0-1,1 2 1,-2 0-1,-1 1 1,0 1-1,-40-25 1,-14-1 14,-81-34 0,-97-27-3381,-322-86 0,455 153-1274</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9:00.853"/>
    </inkml:context>
    <inkml:brush xml:id="br0">
      <inkml:brushProperty name="width" value="0.025" units="cm"/>
      <inkml:brushProperty name="height" value="0.025" units="cm"/>
    </inkml:brush>
  </inkml:definitions>
  <inkml:trace contextRef="#ctx0" brushRef="#br0">2052 282 10762,'8'-9'2605,"-1"1"-2343,0 1 262,0 0 1,-1-1-1,0 0 0,-1 0 0,8-15 0,-12 21-413,0 0 1,0-1-1,0 1 0,-1 0 0,1 0 0,-1-1 0,1 1 0,-1 0 0,0-1 0,0 1 0,0-1 1,0 1-1,0 0 0,-1-1 0,1 1 0,-1 0 0,1 0 0,-1-1 0,0 1 0,0 0 0,0 0 1,0 0-1,-1 0 0,1 0 0,0 0 0,-1 0 0,1 0 0,-1 1 0,0-1 0,0 0 0,1 1 1,-4-3-1,-17-9 77,1 1 0,-1 0 1,-1 2-1,0 1 0,-1 0 1,0 2-1,-25-5 0,-178-20-18,97 22-231,-1 5 0,-1 6 0,1 5 0,-200 37 1,253-27 76,2 4 1,0 4-1,-97 43 1,141-53 3,1 2 0,1 1 0,0 1 0,2 2 1,0 1-1,1 1 0,2 1 0,0 2 0,1 0 1,-22 32-1,36-42 6,1 0 0,1 1 0,0 0-1,1 0 1,1 1 0,0-1 0,1 1 0,1 1 0,1-1 0,0 1 0,0 25-1,3-19 1,2 0 1,0-1-1,2 1 0,0-1 0,2 1 0,0-1 0,19 43 0,-11-37-12,1-1 0,1 0 0,1 0 0,2-2-1,1 0 1,1-2 0,0 0 0,2-1 0,1-1 0,1-2 0,1 0-1,53 30 1,-38-30-1,1-3-1,1-2 1,0-1-1,1-2 0,0-2 1,1-3-1,0-1 1,69 0-1,-45-6 125,0-4 0,0-3-1,0-2 1,127-36 0,-126 23 378,-2-3 1,-1-3 0,-1-2 0,-1-4-1,77-54 1,-105 63-396,-1-3 1,-2-1-1,0-1 0,-2-2 1,-2-1-1,-1-2 0,-1 0 0,-2-2 1,35-67-1,-52 86-110,-2-1 0,0 0 0,-1 0 0,0-1-1,-2 1 1,0-1 0,-1 0 0,0-35 0,-4 44-48,1-1 0,-2 1 0,1 0 0,-2-1 1,1 1-1,-2 0 0,1 1 0,-1-1 0,-1 0 0,0 1 0,-1 0 0,0 0 0,0 1 1,-1 0-1,0 0 0,-14-13 0,4 7-285,-1 2-1,-1 0 1,0 1 0,-1 0 0,0 2-1,-1 1 1,0 0 0,-1 1 0,-26-5-1,-27-3-2530,-104-10-1,48 14-1928</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9:29.675"/>
    </inkml:context>
    <inkml:brush xml:id="br0">
      <inkml:brushProperty name="width" value="0.025" units="cm"/>
      <inkml:brushProperty name="height" value="0.025" units="cm"/>
    </inkml:brush>
  </inkml:definitions>
  <inkml:trace contextRef="#ctx0" brushRef="#br0">0 21 7911,'0'0'6930,"12"1"-5067,149 3 2417,94-11-2018,22-1-1555,-192 8-660,304-11 2602,-367 11-2072,-28 5-281,-13 1-1885,-1-4-3487,9-4-1784</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9:56.019"/>
    </inkml:context>
    <inkml:brush xml:id="br0">
      <inkml:brushProperty name="width" value="0.025" units="cm"/>
      <inkml:brushProperty name="height" value="0.025" units="cm"/>
    </inkml:brush>
  </inkml:definitions>
  <inkml:trace contextRef="#ctx0" brushRef="#br0">47 176 5477,'0'0'4346,"-7"-8"-3076,-1-4-650,-6-7 135,-4 0 2515,18 19-3201,1-1 1,-1 1 0,0-1 0,0 1-1,1-1 1,-1 1 0,0-1 0,1 1 0,-1 0-1,1-1 1,-1 1 0,0 0 0,1-1 0,-1 1-1,1 0 1,-1-1 0,1 1 0,-1 0-1,1 0 1,-1 0 0,1-1 0,-1 1 0,1 0-1,-1 0 1,1 0 0,0 0 0,-1 0-1,1 0 1,-1 0 0,1 0 0,-1 0 0,2 1-1,23-4-103,797-7 1982,-27 2-543,-452-11-1311,1277-52 100,-179 97 46,-1400-25-218,754 6 188,-85-3-47,-187 3-113,348 13 66,-302-1-1,315 27 800,-862-42-884,13 2 22,-29-7 56,-19-5 104,13 6-368,-1 0 1,1 0-1,-1-1 1,1 1-1,0 0 1,-1 0-1,1-1 0,0 1 1,-1 0-1,1 0 1,0-1-1,0 1 1,-1 0-1,1-1 0,0 1 1,0-1-1,-1 1 1,1 0-1,0-1 1,0 1-1,0 0 0,0-1 1,0 1-1,0-1 1,0 1-1,-1-1 1,1 1-1,0 0 1,1-1-1,-1 1 0,0-1 1,0 1-1,0-1 1,0 1-1,0 0 1,0-1-1,0 1 0,1 0 1,-1-1-1,0 1 1,0-1-1,1 1 1,9-10-7091</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0:06.263"/>
    </inkml:context>
    <inkml:brush xml:id="br0">
      <inkml:brushProperty name="width" value="0.025" units="cm"/>
      <inkml:brushProperty name="height" value="0.025" units="cm"/>
    </inkml:brush>
  </inkml:definitions>
  <inkml:trace contextRef="#ctx0" brushRef="#br0">3461 291 5317,'0'0'4479,"-9"-5"-3838,-28-18 2544,0 2 0,-77-31 1,80 41-2446,0 0 0,-43-6 0,-67-2-495,-160 1-1,-17-1-76,85-7 489,-546-39-455,625 62-189,0 6-1,-295 44 0,413-39 90,0 1-1,1 2 0,0 2 0,1 1 1,-63 34-1,76-34-40,1 2 1,0 0-1,2 2 1,0 0-1,1 2 1,1 0-1,0 1 1,2 0-1,-17 28 1,26-37-51,1-1 0,1 1 0,0 0-1,1 1 1,0 0 0,0-1 0,2 1 0,-5 24 0,8-30 9,0 0 0,0 0 0,0 0 0,1 0 0,0 0 1,0 0-1,1-1 0,0 1 0,0 0 0,0-1 0,1 1 0,0-1 1,1 0-1,-1 0 0,1 0 0,0 0 0,0-1 0,9 9 0,7 4 2,1 0-1,1-2 1,0 0-1,1-1 1,1-2-1,0 0 1,1-2-1,42 14 0,21 2 38,108 16-1,724 63 7,-532-74-50,690 3 76,-1022-37-83,0-3-1,-1-2 1,0-3-1,-1-2 1,57-20 0,-78 21 117,0-2 0,0-2 0,-2 0 0,0-2 0,0-2 1,-2-1-1,-1-1 0,0-1 0,25-27 0,-46 42 28,-1 0-1,1-1 1,-1 0-1,0 0 1,-1-1-1,0 0 1,0 0-1,-1 0 1,0 0-1,2-12 1,-5 16-83,0 0-1,-1 0 1,1 0-1,-1 0 1,0 0-1,-1 0 1,0 0 0,1 0-1,-1 0 1,-1 0-1,1 0 1,-1 1-1,0-1 1,0 0 0,0 1-1,-1-1 1,0 1-1,1 0 1,-1 0-1,-1 0 1,-5-6-1,-47-42 342,-107-77 0,47 40-58,98 74-317,-1 1 0,-1 0-1,-38-20 1,51 31-302,-1 0 1,0 0-1,0 0 0,0 1 0,0 1 0,0-1 1,0 1-1,0 0 0,0 1 0,-1 0 0,1 1 1,0-1-1,0 2 0,-16 3 0,4 2-2000,0 2 0,1 0 0,-21 14 0,-10 7-6334</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0:08.314"/>
    </inkml:context>
    <inkml:brush xml:id="br0">
      <inkml:brushProperty name="width" value="0.025" units="cm"/>
      <inkml:brushProperty name="height" value="0.025" units="cm"/>
    </inkml:brush>
  </inkml:definitions>
  <inkml:trace contextRef="#ctx0" brushRef="#br0">30 1 20179,'0'0'6566,"19"64"-4836,-19-24-129,-2 2-447,-8 6-642,0-2-384,-1-1-128,5-4-416,2-9-1442,1-5-2466,0-12-2242</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0:08.941"/>
    </inkml:context>
    <inkml:brush xml:id="br0">
      <inkml:brushProperty name="width" value="0.025" units="cm"/>
      <inkml:brushProperty name="height" value="0.025" units="cm"/>
    </inkml:brush>
  </inkml:definitions>
  <inkml:trace contextRef="#ctx0" brushRef="#br0">80 1 16816,'0'0'6694,"-3"13"-5311,-47 192 2283,41-156-2883,1 2 1,-1 72-1,9-122-765,0 0 0,0 0 0,0 0-1,0 0 1,0 1 0,0-1 0,0 0-1,0 0 1,1 0 0,-1 0 0,0 0-1,1 0 1,-1 0 0,1 0 0,-1 0-1,1 0 1,-1 0 0,1 0 0,0 0-1,-1 0 1,1 0 0,0 0 0,0-1-1,0 1 1,0 0 0,1 0 0,0 0 23,0-1 0,0 0 0,-1 1 0,1-1 1,0 0-1,0 0 0,0-1 0,0 1 0,0 0 0,-1 0 1,1-1-1,0 1 0,0-1 0,2-1 0,6-3 86,-1 1 0,-1-2 0,1 1-1,-1-1 1,8-7 0,28-33-127,-3-1 0,-2-2 0,-2-1 0,46-83 0,-72 107-6120,-17 21 907,-10 9 734,-4 4-3347</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0:09.270"/>
    </inkml:context>
    <inkml:brush xml:id="br0">
      <inkml:brushProperty name="width" value="0.025" units="cm"/>
      <inkml:brushProperty name="height" value="0.025" units="cm"/>
    </inkml:brush>
  </inkml:definitions>
  <inkml:trace contextRef="#ctx0" brushRef="#br0">4 0 4837,'0'0'11979,"-4"59"-9929,4-29 929,0-6-737,0-1-641,7-3 129,7-5-801,5-3-641,5-8-256,5-4-897,2-2-1761,-1-13-1826,-1-7-3364</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0:09.645"/>
    </inkml:context>
    <inkml:brush xml:id="br0">
      <inkml:brushProperty name="width" value="0.025" units="cm"/>
      <inkml:brushProperty name="height" value="0.025" units="cm"/>
    </inkml:brush>
  </inkml:definitions>
  <inkml:trace contextRef="#ctx0" brushRef="#br0">1 80 11435,'0'0'12065,"8"7"-11147,-5-4-868,1 0 0,-1-1 0,1 1 0,0 0 1,0-1-1,0 0 0,0 0 0,0 0 0,1-1 1,-1 1-1,1-1 0,-1 0 0,1 0 0,-1 0 0,1-1 1,-1 0-1,1 0 0,-1 0 0,1 0 0,0-1 1,-1 0-1,1 0 0,-1 0 0,6-2 0,4-2 83,0-1 1,0-1-1,17-11 0,-28 17-40,0-1 0,0 0 0,0 0 0,0-1 0,0 1-1,0 0 1,-1-1 0,1 0 0,-1 0 0,0 0 0,0 0 0,0 0 0,0 0 0,0 0 0,-1 0 0,1-1 0,-1 1 0,0-1 0,1-5 0,-2 8-63,0 1 0,0-1 1,0 1-1,0-1 0,0 1 0,0-1 0,0 1 1,-1-1-1,1 1 0,0 0 0,0-1 0,0 1 1,-1-1-1,1 1 0,0 0 0,-1-1 0,1 1 1,0 0-1,-1-1 0,1 1 0,0 0 0,-1-1 1,1 1-1,-1 0 0,1 0 0,-1-1 0,1 1 1,0 0-1,-1 0 0,1 0 0,-1 0 0,0-1 1,-23 3 397,-19 14-6,32-7-196,1 0-1,1 1 1,0 0 0,-14 19-1,19-24-93,0 1 0,0 0 0,1 0 0,0 0 0,0 0 0,1 1 0,0-1 0,0 1 0,0 0 0,1-1 0,-1 10 0,2-15-129,1 0-1,0 0 1,-1 0 0,1 0 0,0 0-1,0 0 1,-1 0 0,1 0 0,0-1-1,0 1 1,0 0 0,0 0 0,0-1-1,0 1 1,1-1 0,-1 1 0,0-1-1,0 1 1,0-1 0,0 0-1,1 0 1,-1 1 0,0-1 0,0 0-1,1 0 1,-1 0 0,0 0 0,0 0-1,1-1 1,-1 1 0,2-1 0,45-6-625,-35 3-46,-1-1-1,1 0 1,22-14 0,-31 17 486,0-1 0,0 1 0,0-1 0,-1 0 0,1 0 0,-1 0 0,0 0 0,0 0 0,0-1 1,0 0-1,0 1 0,-1-1 0,0 0 0,1 0 0,0-6 0,-8 17 681,0 1-1,0-1 1,0 1 0,-5 12-1,9-18-451,1 0 0,-1-1 0,1 1 0,0-1 0,-1 1 0,1-1 0,0 1 0,0 0 0,0-1-1,0 1 1,0 0 0,0-1 0,1 1 0,-1-1 0,0 1 0,1-1 0,-1 1 0,2 2 0,-1-3-28,0-1 0,0 1 0,-1-1 0,1 0 0,0 1 0,0-1 0,-1 0 0,1 1 0,0-1 0,0 0 0,0 0 0,0 0 0,-1 0 0,1 0 0,0 0 0,0 0 0,0 0 0,0 0 0,0 0 0,-1-1 0,1 1 0,0 0 0,0 0 0,1-2 0,4 0-377,0-2 0,0 1 1,0-1-1,-1 1 0,1-2 1,-1 1-1,6-7 0,6-14-5377,-6 6-2762,-3 9 1568</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26.721"/>
    </inkml:context>
    <inkml:brush xml:id="br0">
      <inkml:brushProperty name="width" value="0.025" units="cm"/>
      <inkml:brushProperty name="height" value="0.025" units="cm"/>
    </inkml:brush>
  </inkml:definitions>
  <inkml:trace contextRef="#ctx0" brushRef="#br0">39 0 15631,'0'0'11814,"13"3"-10437,145 18 529,-106-17-1801,-1 2 0,78 21 0,-127-27-94,-1 0 0,1 0 1,-1 1-1,0-1 1,1 1-1,-1-1 0,1 1 1,-1-1-1,0 1 1,0 0-1,1 0 0,-1 0 1,0 0-1,0 0 1,0 0-1,0 0 0,0 0 1,0 0-1,0 0 1,0 0-1,-1 1 0,2 1 1,-2-2 14,0 0 1,0 0-1,-1 1 1,1-1-1,0 0 1,-1 0-1,1 0 1,0 1-1,-1-1 1,0 0-1,1 0 1,-1 0-1,1 0 1,-1 0-1,0 0 1,0 0-1,0 0 1,0 0-1,0-1 1,-1 2-1,-9 6 198,0 0 1,0-1-1,-20 9 0,27-14-215,-131 56-9,86-39 0,1 3 0,0 1 0,-46 31 0,94-54-28,-1 1 0,0-1 0,0 0 0,0 1 0,1-1 0,-1 1-1,0-1 1,0 1 0,1-1 0,-1 1 0,0-1 0,1 1 0,-1-1 0,1 1 0,-1 0 0,1 0 0,-1-1 0,1 1 0,-1 0-1,1 0 1,0-1 0,-1 1 0,1 0 0,0 0 0,0 0 0,-1 1 0,23 0-1959,34-15-3954,-26 1-1292</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0:10.356"/>
    </inkml:context>
    <inkml:brush xml:id="br0">
      <inkml:brushProperty name="width" value="0.025" units="cm"/>
      <inkml:brushProperty name="height" value="0.025" units="cm"/>
    </inkml:brush>
  </inkml:definitions>
  <inkml:trace contextRef="#ctx0" brushRef="#br0">94 17 2819,'0'0'20104,"-5"-1"-19383,3 1-577,0 0 0,0 0 0,0 0 0,0 0 0,0 0 0,0 0 0,0 0 0,0 1 0,0-1 0,0 1 0,0 0 0,0-1 0,0 1 0,0 0 0,0 0 0,1 0 0,-1 0 0,0 0 0,-1 2 0,-2 2 214,1-1-1,0 0 0,0 1 0,0 0 0,1 0 1,-6 10-1,7-12-277,0 1 0,0 0 0,0 0 0,0 0 0,1 0 1,0 0-1,0 0 0,0 0 0,0 1 0,1-1 0,-1 0 0,1 0 1,0 1-1,1 5 0,0-8-42,0-1 0,-1 1 0,1 0 0,0-1 0,1 1 1,-1-1-1,0 1 0,0-1 0,1 1 0,-1-1 0,0 0 0,1 0 0,0 0 1,-1 0-1,1 0 0,-1 0 0,1 0 0,0-1 0,0 1 0,0 0 0,-1-1 1,1 1-1,0-1 0,0 0 0,0 0 0,0 0 0,0 0 0,0 0 1,-1 0-1,1 0 0,0-1 0,0 1 0,2-1 0,4-1-9,-1 0 0,1-1-1,-1 1 1,0-2 0,1 1-1,-1-1 1,-1 0 0,1 0-1,0-1 1,-1 0 0,0 0-1,7-8 1,2-2-3,-1-1-1,0 0 1,15-26-1,-17 24-12,-22 35-89,-11 18 113,9-9 42,1 0 1,1 1-1,1 0 1,2 0-1,0 0 1,2 1-1,1 0 1,1 0-1,2 50 1,1-53-80,1-1 0,-1 0 0,-7 44 0,6-63 0,0 1 0,0-1 0,0 0 0,-1 0 0,0 0 0,0-1 0,0 1 0,0 0 0,-1-1 0,0 1 0,0-1 0,0 0 0,-1 0 0,1 0 0,-1-1 0,0 1 0,0-1 0,0 0 0,-5 3 0,8-5 0,0 0 0,0-1 0,-1 1 0,1 0 0,0-1 0,-1 1 0,1-1 0,-1 0 0,1 1 0,0-1 0,-1 0 0,1 0 0,-1 0 0,1 0 0,0 0 0,-1 0 0,1 0 0,-1-1 0,1 1 0,0-1 0,-1 1 0,1 0 0,0-1 0,-1 0 0,-1-1 0,1 0 0,0 0 0,0 0 0,1 0 0,-1 0 0,0 0 0,1-1 0,0 1 0,0-1 0,-1 1 0,1-1 0,1 0 0,-2-3 0,-1-9 0,1 0 0,0 0 0,1-25 0,1 40 0,0-9 3,0 0 0,1 1 0,0-1 0,0 0-1,1 1 1,0-1 0,0 1 0,1 0 0,0 0 0,1 0 0,5-8 0,-3 6-25,2 1 0,-1 0 1,1 0-1,1 1 0,-1 0 1,1 0-1,18-11 0,14-8-2252,-14 7-2910,9-7-5957</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0:11.012"/>
    </inkml:context>
    <inkml:brush xml:id="br0">
      <inkml:brushProperty name="width" value="0.025" units="cm"/>
      <inkml:brushProperty name="height" value="0.025" units="cm"/>
    </inkml:brush>
  </inkml:definitions>
  <inkml:trace contextRef="#ctx0" brushRef="#br0">9 1 17040,'0'0'4463,"-1"9"-2525,-1 8-1249,0-1 191,0 0 0,1-1-1,0 1 1,1 0 0,4 24 0,-3-39-834,0 1 0,0 0 0,0-1 0,0 0 0,0 1 0,1-1 0,-1 0 0,0 0 0,1 1-1,-1-1 1,1 0 0,-1 0 0,1-1 0,0 1 0,-1 0 0,1-1 0,0 1 0,0-1 0,-1 1 0,1-1 0,0 0 0,0 1 0,0-1-1,0 0 1,-1 0 0,1-1 0,0 1 0,2-1 0,53-10 485,4-20-332,-51 25-196,0 0 0,1 1 1,-1 0-1,1 1 0,0 0 0,0 1 0,14-3 0,-24 6 5,0-1-1,-1 1 1,1 0-1,0 0 0,-1 0 1,1 0-1,0 0 0,-1 0 1,1 0-1,0 1 1,-1-1-1,1 0 0,0 0 1,-1 0-1,1 1 0,-1-1 1,1 0-1,0 1 1,-1-1-1,1 0 0,-1 1 1,1-1-1,-1 1 0,1-1 1,-1 1-1,1-1 1,-1 1-1,0-1 0,1 1 1,-1 0-1,0-1 0,1 1 1,-1-1-1,0 1 1,0 0-1,0-1 0,1 2 1,-3 32 533,1-32-511,1 0 0,-1 1-1,1-1 1,0 0 0,-1 1 0,1-1 0,0 1 0,1-1 0,-1 0 0,0 1 0,1-1 0,-1 0 0,1 1 0,1 3 0,0-5-30,-1 0 0,0-1 0,0 1 0,1-1 0,-1 1 0,0-1 0,1 1 0,-1-1 0,1 0 0,-1 0 0,1 1 0,-1-1 0,0 0 0,1 0 0,-1-1 0,1 1 0,-1 0 0,1 0 0,-1-1 0,0 1 0,1-1 0,-1 1 0,0-1 0,1 0 0,-1 1 0,2-3 0,34-22 0,-35 23 0,11-9 0,26-20 0,-37 30 0,0-1 0,0 1 0,1 0 0,-1 0 0,0-1 0,1 2 0,-1-1 0,1 0 0,0 0 0,-1 1 0,1 0 0,-1-1 0,1 1 0,5 0 0,-8 1-116,1 0 0,0 0-1,-1 0 1,1 0 0,-1 0 0,1 1-1,-1-1 1,0 0 0,1 0 0,-1 0 0,0 0-1,0 1 1,0-1 0,0 0 0,0 0-1,0 0 1,0 0 0,0 1 0,0-1 0,-1 0-1,0 2 1,1-2-63,-1 0-1,1 0 1,0 0-1,-1 0 1,1 0-1,0 0 1,0 0-1,0 0 1,0 0-1,0 0 1,0 1-1,0-1 1,0 0-1,0 0 1,0 0-1,1 0 1,-1 0-1,0 0 1,1 0-1,-1 0 1,1 0-1,-1 0 1,1 0-1,0 0 1,-1 0-1,1-1 1,0 1-1,1 1 1,-1-2-280,1 0 1,-1 0-1,0-1 1,1 1-1,-1 0 1,1-1-1,-1 1 1,0-1-1,1 1 1,-1-1-1,0 0 1,0 1-1,1-1 1,-1 0-1,0 0 1,0 0-1,2-2 1,12-15-4923</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0:11.745"/>
    </inkml:context>
    <inkml:brush xml:id="br0">
      <inkml:brushProperty name="width" value="0.025" units="cm"/>
      <inkml:brushProperty name="height" value="0.025" units="cm"/>
    </inkml:brush>
  </inkml:definitions>
  <inkml:trace contextRef="#ctx0" brushRef="#br0">95 1 13357,'0'0'14686,"-4"9"-13384,-16 39-761,-31 87 1303,46-118-1696,0-1 1,2 1-1,0 0 0,1 1 0,1-1 0,1 27 0,0-43-167,0-1 1,0 1 0,-1 0-1,1 0 1,0-1-1,1 1 1,-1 0-1,0 0 1,0 0-1,0-1 1,0 1-1,1 0 1,-1 0-1,0-1 1,0 1-1,1 0 1,-1-1-1,1 1 1,-1 0-1,1-1 1,-1 1-1,1-1 1,-1 1-1,1-1 1,-1 1-1,1-1 1,0 1-1,-1-1 1,1 1-1,0-1 1,0 0-1,-1 1 1,1-1-1,0 0 1,0 0-1,-1 0 1,1 1-1,0-1 1,0 0-1,-1 0 1,2 0-1,-1-1-26,0 1 1,0-1-1,1 0 0,-1 1 0,0-1 1,0 0-1,-1 1 0,1-1 0,0 0 0,0 0 1,0 0-1,0 0 0,-1 0 0,1 0 1,0 0-1,-1 0 0,1 0 0,-1 0 0,1 0 1,-1-1-1,0 1 0,1 0 0,-1 0 0,0 0 1,0-1-1,0-1 0,1-118-1813,16 125 2707,-6-3-761,0-1-1,0 0 0,-1 0 1,1-1-1,0 0 0,0-1 1,-1 0-1,14-5 1,-20 6 7,1-1 1,-1 1 0,1-1 0,-1 0-1,0 0 1,1-1 0,-1 1 0,0-1-1,-1 0 1,1 0 0,0 0 0,-1-1-1,0 1 1,0-1 0,0 0 0,0 0-1,0 0 1,-1 0 0,0 0 0,4-9-1,-6 13-92,0 0-1,0-1 0,0 1 1,0 0-1,1-1 0,-1 1 1,0 0-1,0 0 0,0-1 0,0 1 1,0 0-1,0-1 0,0 1 1,0 0-1,0 0 0,0-1 0,0 1 1,0 0-1,0-1 0,0 1 1,0 0-1,0-1 0,0 1 1,-1 0-1,1 0 0,0-1 0,0 1 1,0 0-1,0 0 0,-1-1 1,1 1-1,0 0 0,0 0 0,0-1 1,-1 1-1,1 0 0,0 0 1,-1-1-1,-12 6 59,-12 17-14,21-16-47,0 1 0,0-1 0,0 1 0,1 0 0,0 0 0,-3 9 0,6-15 0,-1 0 0,1 0 0,0 0 0,0 0 0,0 0 0,0 0 0,0 0 0,0 1 0,0-1 0,0 0 0,0 0 0,0 0 0,0 0 0,1 0 0,-1 0 0,1 0 0,-1 0 0,0 0 0,1 0 0,0 0 0,-1 0 0,1 0 0,0 0 0,-1 0 0,1 0 0,0 0 0,0-1 0,0 1 0,0 0 0,0-1 0,0 1 0,0 0 0,0-1 0,0 1 0,0-1 0,0 0 0,0 1 0,0-1 0,0 0 0,0 0 0,0 0 0,0 0 0,1 0 0,-1 0 0,0 0 0,0 0 0,0 0 0,2-1 0,218-7 0,-220 8 0,-1 0 0,1 0 0,0 0 0,-1-1 0,1 1 0,0 0 0,-1 0 0,1 0 0,0 0 0,-1 1 0,1-1 0,0 0 0,-1 0 0,1 0 0,-1 0 0,1 1 0,0-1 0,-1 0 0,1 1 0,-1-1 0,1 0 0,-1 1 0,1-1 0,-1 0 0,1 1 0,-1-1 0,1 1 0,-1-1 0,0 1 0,1 0 0,-1-1 0,0 1 0,1-1 0,-1 1 0,0-1 0,0 1 0,0 0 0,1-1 0,-1 1 0,0 0 0,0-1 0,0 1 0,0 0 0,0-1 0,0 1 0,0 0 0,0-1 0,-1 1 0,1-1 0,0 1 0,0 0 0,0-1 0,-1 1 0,1-1 0,0 1 0,-1 0 0,1-1 0,0 1 0,-1-1 0,1 1 0,-1-1 0,0 1 0,1 0 0,-1 0 0,1-1 0,-1 1 0,0 0 0,1-1 0,-1 1 0,0 0 0,1-1 0,-1 1 0,0-1 0,0 1 0,0-1 0,1 1 0,-1-1 0,0 0 0,0 1 0,0-1 0,0 0 0,0 0 0,0 0 0,0 0 0,1 0 0,-1 0 0,0 0 0,0 0 0,0 0 0,0 0 0,0 0 0,0 0 0,0-1 0,0 1 0,1 0 0,-1-1 0,0 1 0,0-1 0,0 1 0,0-1 0,1 1 0,-1-1 0,0 1 0,1-1 0,-1 0 0,0 1 0,0-2 0,-3-9 0,1 1 0,0-1 0,0 0 0,1 0 0,0 0 0,1 0 0,1 0 0,0 0 0,0 0 0,2-14 0,-1 16 0,-1 8-65,0-1 1,0 0-1,0 0 0,0 1 1,1-1-1,-1 0 0,1 0 1,-1 1-1,1-1 0,0 1 0,-1-1 1,1 0-1,0 1 0,0 0 1,0-1-1,0 1 0,1-1 1,-1 1-1,0 0 0,0 0 1,1 0-1,-1 0 0,1 0 1,1-1-1,2 0-466,0 0 0,1 1 0,-1-1 0,1 1-1,-1 0 1,7 0 0,26-6-3102,-33 3-4284</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0:12.074"/>
    </inkml:context>
    <inkml:brush xml:id="br0">
      <inkml:brushProperty name="width" value="0.025" units="cm"/>
      <inkml:brushProperty name="height" value="0.025" units="cm"/>
    </inkml:brush>
  </inkml:definitions>
  <inkml:trace contextRef="#ctx0" brushRef="#br0">1 1 20403,'0'0'1057</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0:22.200"/>
    </inkml:context>
    <inkml:brush xml:id="br0">
      <inkml:brushProperty name="width" value="0.025" units="cm"/>
      <inkml:brushProperty name="height" value="0.025" units="cm"/>
    </inkml:brush>
  </inkml:definitions>
  <inkml:trace contextRef="#ctx0" brushRef="#br0">0 86 5093,'0'0'22875,"9"7"-22464,-5-4-391,-3-1-6,1 0 1,0-1-1,1 1 0,-1 0 1,0 0-1,0-1 0,1 1 1,-1-1-1,1 0 0,-1 0 1,1 0-1,0 0 0,-1 0 1,1-1-1,0 1 0,0-1 1,0 0-1,-1 0 0,1 1 1,0-2-1,0 1 0,-1 0 0,1-1 1,0 1-1,0-1 0,-1 0 1,1 0-1,0 0 0,-1 0 1,1 0-1,-1-1 0,0 1 1,5-4-1,-3 2 10,0 0-1,0 0 1,0 0-1,0-1 1,0 0 0,-1 1-1,0-1 1,0-1-1,0 1 1,0 0 0,0-1-1,-1 1 1,0-1-1,0 0 1,0 0 0,-1 0-1,0 0 1,2-6-1,-4 10-3,1 0 0,0 0 0,0 1 0,0-1 0,0 0 0,-1 0 0,1 1 0,0-1 0,-1 0 0,1 1 0,0-1 0,-1 1 0,1-1 0,-1 0 0,1 1 0,-1-1 0,1 1 0,-1-1 0,0 1 0,1 0 0,-1-1 0,0 1 0,1-1 0,-1 1 0,0 0 0,1 0 0,-1-1 0,0 1 0,0 0 0,1 0 0,-1 0 0,0 0 0,0 0 0,1 0 0,-1 0-1,0 0 1,0 0 0,1 0 0,-1 0 0,0 1 0,1-1 0,-1 0 0,0 0 0,0 1 0,0 0 0,-2-1 37,-1 1 0,1 1 0,0-1 0,0 0 1,0 1-1,0-1 0,0 1 0,1 0 0,-5 3 0,1 3 62,1-1 1,0 1 0,0 0-1,1 1 1,0-1-1,1 1 1,0-1-1,0 1 1,1 0 0,0 0-1,0 0 1,1 0-1,0 1 1,1 15 0,1-24-131,-1 0 0,0 1 0,1-1 0,-1 0 0,1 0 1,-1 0-1,1 1 0,0-1 0,0 0 0,-1 0 0,1 0 1,0 0-1,0 0 0,0 0 0,0 0 0,0 0 0,0-1 1,0 1-1,0 0 0,1-1 0,-1 1 0,0 0 0,0-1 1,1 0-1,-1 1 0,0-1 0,1 0 0,-1 1 0,0-1 1,1 0-1,-1 0 0,0 0 0,1 0 0,-1-1 0,0 1 1,2 0-1,4-1-537,-1 1 1,1-1-1,-1 0 1,1-1-1,-1 0 1,10-3-1,13-13-5116,3-4-2931</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0:22.544"/>
    </inkml:context>
    <inkml:brush xml:id="br0">
      <inkml:brushProperty name="width" value="0.025" units="cm"/>
      <inkml:brushProperty name="height" value="0.025" units="cm"/>
    </inkml:brush>
  </inkml:definitions>
  <inkml:trace contextRef="#ctx0" brushRef="#br0">125 1 16816,'-9'6'4500,"1"-1"-3582,-55 41 4832,59-43-5520,0 0-1,0 0 1,1 1-1,-1-1 1,1 1-1,0 0 1,0 0-1,0 0 1,1 0 0,-1 0-1,1 0 1,0 1-1,0-1 1,-1 6-1,7-8-350,-1-1 0,0 0-1,0 0 1,1-1 0,-1 1 0,0-1-1,1 0 1,-1 0 0,1 0 0,-1 0 0,5-1-1,-3 1-243,19-1-883,-11-1 925,0 2-1,0-1 1,22 4-1,-34-3 324,1 0 0,-1 0 1,0 0-1,1 0 0,-1 1 0,1-1 0,-1 0 0,0 1 0,1-1 1,-1 1-1,0-1 0,0 1 0,1 0 0,-1 0 0,0 0 0,0-1 1,0 1-1,0 0 0,0 0 0,0 0 0,0 1 0,0-1 0,-1 0 1,1 0-1,0 0 0,-1 1 0,1-1 0,-1 0 0,1 1 0,-1-1 1,1 0-1,-1 1 0,0-1 0,0 0 0,0 1 0,0-1 0,0 1 1,0-1-1,0 1 0,-1 2 0,0-1 144,-1 1-1,0-1 1,0 0-1,0 1 1,0-1-1,-1 0 1,1 0-1,-1 0 1,1-1 0,-1 1-1,0-1 1,0 1-1,-1-1 1,-4 3-1,-54 27 1326,55-29-1237,-37 14 494,45-27-1382,7-1-907,1-1 0,0 1 0,14-14 0,-1 1-2008,13-15-3187</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0:22.915"/>
    </inkml:context>
    <inkml:brush xml:id="br0">
      <inkml:brushProperty name="width" value="0.025" units="cm"/>
      <inkml:brushProperty name="height" value="0.025" units="cm"/>
    </inkml:brush>
  </inkml:definitions>
  <inkml:trace contextRef="#ctx0" brushRef="#br0">134 1 16111,'0'0'9657,"-10"13"-8018,-2 2-1275,0 2-1,2 0 1,0 0 0,1 1-1,0 0 1,2 0-1,0 1 1,-5 23 0,9-21-505,0-1 0,1 1 0,1 0 0,3 34 0,0-46-1378,1-13-814,0-14 441,-4 9 1791,0-1 0,-1 1 0,1 0 0,-2-1 0,0 1 0,-5-12 0,5 12 874,-1 0 0,2 0 0,-1 0 0,1 0-1,0 0 1,0-14 0,2 23-725,1-1 0,-1 0-1,1 0 1,-1 0 0,1 1 0,-1-1 0,1 0 0,0 0-1,-1 1 1,1-1 0,0 0 0,0 1 0,-1-1-1,1 1 1,0-1 0,0 1 0,0-1 0,0 1 0,0 0-1,-1 0 1,1-1 0,0 1 0,0 0 0,0 0-1,0 0 1,0 0 0,0 0 0,0 0 0,1 0 0,40 0-273,-32 0 104,47 0-5858,-31-3-2082</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0:24.344"/>
    </inkml:context>
    <inkml:brush xml:id="br0">
      <inkml:brushProperty name="width" value="0.025" units="cm"/>
      <inkml:brushProperty name="height" value="0.025" units="cm"/>
    </inkml:brush>
  </inkml:definitions>
  <inkml:trace contextRef="#ctx0" brushRef="#br0">1 124 19346,'0'0'5873,"2"9"-4469,4 27-547,-1 1 1,-2 0 0,-1 0 0,-4 40-1,1-9-42,3-97-654,1 0-1,2 1 1,14-48-1,-2 4-209,-13 52 12,-4 14 32,1 0 1,0 0-1,0 0 1,1 0-1,4-10 1,4 57-306,-9-36 265,-1-1 0,1 0 0,0 0 0,1 0 0,-1 0 0,1 0 0,-1 0 1,1 0-1,0 0 0,1-1 0,-1 1 0,1-1 0,-1 1 0,1-1 0,0 0 0,0 0 0,1 0 0,-1-1 0,1 1 0,-1-1 1,1 0-1,0 0 0,-1 0 0,1 0 0,0-1 0,0 1 0,1-1 0,-1 0 0,0 0 0,0-1 0,0 1 0,1-1 1,-1 0-1,0 0 0,1 0 0,-1-1 0,0 0 0,0 1 0,0-2 0,5 0 0,0-1-655,0-1-1,0 0 0,0 0 1,-1-1-1,1 0 1,-1 0-1,9-9 1,-12 10-194,0 0 0,0 0 0,-1 0 0,0-1-1,1 0 1,-2 0 0,1 0 0,0 0 0,-1-1 0,0 1 0,-1-1 0,3-6 0,-6-2 934,-9 20 2200,-12 19 1662,11-9-2498,5-9-807,1 0 0,-1 0 1,1 1-1,1 0 1,-1 0-1,1 1 1,1-1-1,0 1 1,0 0-1,-2 10 1,5-18-592,0-1 0,0 0 1,0 1-1,0-1 0,0 0 1,0 0-1,0 1 0,0-1 1,0 0-1,0 1 0,0-1 1,0 0-1,1 0 0,-1 1 1,0-1-1,0 0 0,0 0 1,0 0-1,1 1 0,-1-1 1,0 0-1,0 0 0,0 0 1,1 1-1,-1-1 1,0 0-1,0 0 0,1 0 1,-1 0-1,0 0 0,0 0 1,1 1-1,-1-1 0,0 0 1,1 0-1,-1 0 0,0 0 1,0 0-1,1 0 0,-1 0 1,1 0-1,16-6-114,13-13-873,-22 11 638,-1 0-1,1-1 0,-2 0 1,1 0-1,-1-1 1,-1 0-1,8-19 0,-12 27 478,-7 45 1435,4-35-1302,-10 56 1264,11-59-1357,0 0 0,1 0 0,0-1 0,0 1-1,0 0 1,1 0 0,-1 0 0,1 0 0,0-1-1,3 8 1,-3-11-152,-1 0 1,1 0-1,0 0 0,0 0 0,0 0 0,0 0 0,0 0 0,0-1 0,0 1 0,1 0 0,-1-1 0,0 1 1,0-1-1,0 1 0,1-1 0,-1 1 0,0-1 0,1 0 0,-1 0 0,0 0 0,1 1 0,-1-1 1,0-1-1,1 1 0,-1 0 0,0 0 0,0 0 0,1-1 0,-1 1 0,2-1 0,1 0-10,0-1 0,0 1-1,0-1 1,0 0 0,0 0-1,0 0 1,-1-1 0,5-3-1,8-10-71,0-2 0,-1 0 0,-1 0-1,-1-1 1,-1-1 0,-1 0 0,0-1-1,-2 0 1,0-1 0,-1 0 0,-1 0-1,-2 0 1,6-39 0,-16 91 169,-17 52 0,12-49 472,1 0 0,2 1 0,1-1 0,-2 36 0,8-61-462,4 30 190,-4-37-304,0 0 0,1 0 0,-1-1 0,1 1 0,-1 0 0,1 0 0,-1-1 0,1 1 0,-1 0 0,1-1 0,0 1 1,-1-1-1,1 1 0,0-1 0,0 1 0,-1-1 0,1 1 0,0-1 0,0 0 0,0 1 0,-1-1 0,1 0 0,0 0 0,0 0 0,0 1 0,0-1 0,0 0 0,0 0 0,-1 0 0,1-1 0,0 1 0,0 0 1,0 0-1,0 0 0,0-1 0,-1 1 0,1 0 0,0-1 0,1 0 0,0 0-3,1-1-1,-1 0 1,0 0 0,0 0-1,0 0 1,0 0 0,0 0 0,0 0-1,-1-1 1,1 1 0,-1-1 0,0 1-1,1-1 1,-1 0 0,0 1 0,-1-1-1,1 0 1,0 0 0,-1 0 0,1-5-1,3-61-299,-4 68 298,0-3-24,-1-33-39,1 37 58,0-1 0,0 1 0,0-1 0,0 1-1,0-1 1,0 1 0,0-1 0,0 1 0,0-1 0,0 1 0,0-1 0,0 1-1,0-1 1,0 1 0,0-1 0,-1 1 0,1 0 0,0-1 0,0 1 0,-1-1 0,1 1-1,0-1 1,-1 1 0,1 0 0,0-1 0,-1 1 0,1 0 0,-1-1 0,1 1 0,0 0-1,-1 0 1,1-1 0,-1 1 0,1 0 0,-1 0 0,1 0 0,-1 0 0,1 0-1,-1-1 1,1 1 0,-1 0 0,1 0 0,-1 0 0,1 0 0,-1 0 0,1 1 0,-1-1-1,1 0 1,-1 0 0,1 0 0,-1 0 0,1 0 0,0 1 0,-1-1 0,0 1 0,0-1 0,1 1 0,-1 0 1,1 0-1,-1-1 1,1 1-1,0 0 1,-1 0-1,1 0 0,0-1 1,-1 1-1,1 0 1,0 0-1,0 0 0,0 0 1,0 0-1,0-1 1,0 1-1,0 0 1,0 0-1,0 0 0,0 0 1,1 0-1,-1-1 1,0 1-1,1 0 1,-1 0-1,0 0 0,1-1 1,-1 1-1,1 0 1,-1 0-1,1-1 1,0 1-1,-1 0 0,1-1 1,-1 1-1,1-1 1,0 1-1,0-1 1,-1 1-1,2-1 0,7 0-8,0 0-1,0-1 0,0-1 1,0 1-1,0-1 0,0-1 1,-1 0-1,1 0 0,-1-1 0,0 0 1,0 0-1,0-1 0,0 0 1,-1 0-1,0-1 0,0 0 1,0 0-1,-1-1 0,0 1 0,0-1 1,-1-1-1,8-12 0,-13 20 22,1-1 1,-1 1-1,0-1 0,1 1 0,-1-1 0,0 1 0,1-1 0,-1 0 0,0 1 0,0-1 0,0 1 1,0-1-1,0 0 0,0 1 0,0-1 0,0 0 0,0 1 0,0-1 0,0 0 0,0 1 0,0-1 0,0 1 1,0-1-1,-1 0 0,1 1 0,0-1 0,-1 0 0,-14 4 449,-19 21 194,28-19-651,0 1 0,0 0 0,1 0 0,0 0 0,0 1 0,0-1 0,1 1 0,0 1 0,0-1 0,0 0 0,1 1 0,1 0 0,-1 0 0,1 0 0,0 0 0,0 10 0,2-17 4,1 1 0,-1 0 1,1-1-1,0 1 0,-1-1 0,1 1 1,0-1-1,0 1 0,0-1 0,0 0 1,0 0-1,0 1 0,1-1 0,-1 0 1,0 0-1,1 0 0,-1 0 0,1 0 1,-1-1-1,1 1 0,-1 0 0,1-1 1,-1 1-1,1-1 0,-1 1 0,1-1 1,0 0-1,-1 0 0,1 0 0,0 0 1,0 0-1,2 0 0,62-3-705,-49 0-1623,0-1-1,1-1 0,21-9 0,8-4-7738</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0:25.175"/>
    </inkml:context>
    <inkml:brush xml:id="br0">
      <inkml:brushProperty name="width" value="0.025" units="cm"/>
      <inkml:brushProperty name="height" value="0.025" units="cm"/>
    </inkml:brush>
  </inkml:definitions>
  <inkml:trace contextRef="#ctx0" brushRef="#br0">147 217 10826,'-5'-29'9260,"-9"12"-4053,11 16-4955,0 0-1,0 0 1,0 0-1,0 0 1,0 0 0,0 1-1,0-1 1,-1 1-1,1 0 1,0 0-1,0 0 1,0 0 0,0 1-1,0-1 1,-5 2-1,4 0-182,0 0-1,-1 0 1,1 0-1,1 0 0,-1 1 1,0 0-1,0-1 0,1 1 1,0 1-1,0-1 1,0 0-1,0 1 0,0 0 1,0-1-1,-2 7 0,3-7-46,0 0-1,0 1 1,0-1-1,1 1 0,-1-1 1,1 1-1,0-1 0,0 1 1,1-1-1,-1 1 0,1 0 1,-1 0-1,1-1 1,0 1-1,1 0 0,-1 0 1,1-1-1,-1 1 0,3 5 1,-2-9-16,-1 1 0,1 0 0,0 0 0,0 0 0,1 0 0,-1-1 0,0 1 0,0-1 0,0 1 0,0-1 0,1 1 0,-1-1 0,0 1 0,0-1 0,1 0 0,-1 0 0,0 0 0,0 0 0,1 0 0,-1 0 0,0 0 0,1 0 0,-1 0 0,0-1 0,0 1 0,2-1 0,34-13 61,-26 5-241,0-1 0,-1 0-1,0 0 1,-1 0-1,0-2 1,-1 1 0,0-1-1,0 0 1,-2 0 0,1-1-1,-2 0 1,1 0-1,-2-1 1,6-23 0,-10 107 1209,0-69-1019,0 0-1,1 0 0,-1 0 0,1 0 1,-1 0-1,1 0 0,0 0 1,-1 0-1,1 0 0,0 0 1,0 0-1,-1-1 0,1 1 1,0 0-1,0-1 0,0 1 1,0 0-1,0-1 0,0 1 1,0-1-1,0 1 0,0-1 1,1 0-1,-1 1 0,0-1 0,0 0 1,0 0-1,0 0 0,0 0 1,1 0-1,-1 0 0,0 0 1,0 0-1,0-1 0,0 1 1,0 0-1,0-1 0,0 1 1,0-1-1,2 0 0,4-1 4,-1 0 0,1-1 0,-1 1 0,0-1 0,10-6 0,-5 0 1,-1-1 0,0 1-1,-1-2 1,14-18-1,-18 23-11,-1 0 0,-1 0 0,1 0 0,-1-1 0,0 1-1,-1-1 1,1 1 0,-1-1 0,-1 0 0,1 0 0,0-9-1,-21 55-124,4 2 424,1 1-1,2 0 1,-9 64-1,18-86-182,1 1-1,2-1 1,0 1-1,1-1 1,0 0-1,2 1 1,1-1-1,0 0 1,13 33-1,-13-42-123,-1-5 0,0 0 0,-1 1 0,0-1 0,0 1 0,-1-1 0,2 12 0,-6-20 0,0 0 0,-1-1 0,1 1 0,1-1 0,-1 0 0,0 1 0,1-1 0,-3-4 0,-4-6 0,1 0 0,0 0 0,1 0 0,1-1 0,0 0 0,1 0 0,1 0 0,0-1 0,1 0 0,0 1 0,1-1 0,1 0 0,1-23 0,1 34-130,-1 1-1,1 0 1,1 0 0,-1 0 0,0 0-1,1 0 1,-1 0 0,1 0 0,0 0-1,0 0 1,0 1 0,0-1 0,1 1-1,-1 0 1,1-1 0,-1 1-1,1 0 1,0 1 0,0-1 0,3-1-1,10-5-1956,-1 2-1,31-10 0,-19 8-887,-6 1-7152</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0:26.109"/>
    </inkml:context>
    <inkml:brush xml:id="br0">
      <inkml:brushProperty name="width" value="0.025" units="cm"/>
      <inkml:brushProperty name="height" value="0.025" units="cm"/>
    </inkml:brush>
  </inkml:definitions>
  <inkml:trace contextRef="#ctx0" brushRef="#br0">54 24 16111,'0'0'9855,"2"10"-8579,2 8-999,-1 1 0,-1 0 0,-1 0 1,0 0-1,-2 0 0,-4 33 0,-29 126 697,25-138-370,-9 45 971,37-270-1593,-7 43-552,-7 128 319,1 32 165,3 43 155,-8-53-52,-1-5-9,0 1 0,1-1-1,-1 1 1,1-1-1,0 1 1,0-1-1,0 0 1,0 1-1,1-1 1,-1 0-1,1 0 1,0 0-1,0 0 1,0 0-1,0 0 1,0 0-1,1-1 1,-1 1-1,1-1 1,0 0-1,0 0 1,0 0-1,0 0 1,0 0-1,0 0 1,0-1-1,1 0 1,-1 0-1,0 0 1,1 0-1,-1 0 1,1 0-1,-1-1 1,1 0-1,0 0 1,-1 0-1,1 0 1,-1 0 0,1-1-1,-1 0 1,1 1-1,-1-1 1,1-1-1,-1 1 1,0 0-1,0-1 1,0 0-1,0 1 1,0-1-1,0 0 1,0-1-1,0 1 1,3-4-1,6-6 16,1-1 0,-1-1 0,-1 0 0,-1 0 0,0-1 0,-1 0 0,0-1 0,-1 0-1,-1 0 1,0-1 0,-2 0 0,0 0 0,0 0 0,-2-1 0,0 1 0,0-25 0,-3 42-23,0 0 0,0-1 0,0 1 0,1 0 0,-1-1 1,0 1-1,0-1 0,0 1 0,0 0 0,0-1 0,0 1 0,0 0 0,0-1 1,-1 1-1,1 0 0,0-1 0,0 1 0,0-1 0,0 1 0,0 0 0,-1-1 0,1 1 1,0 0-1,0 0 0,0-1 0,-1 1 0,1 0 0,0-1 0,0 1 0,-1 0 1,1 0-1,0 0 0,-1-1 0,1 1 0,0 0 0,-1 0 0,1 0 0,0 0 0,-1 0 1,1 0-1,-1-1 0,1 1 0,0 0 0,-1 0 0,1 0 0,0 0 0,-1 0 1,1 0-1,-1 0 0,1 1 0,0-1 0,-1 0 0,1 0 0,0 0 0,-1 0 0,1 0 1,0 1-1,-1-1 0,1 0 0,0 0 0,0 0 0,-1 1 0,1-1 0,0 0 1,-1 1-1,1-1 0,0 0 0,0 1 0,-20 20-67,8 2 112,1-1-1,0 2 1,2 0-1,1 0 1,1 0-1,1 1 1,1 0-1,2 0 1,0 0-1,1 1 1,4 41-1,-2-65-44,0 1 0,0 0 0,0-1 0,1 1 0,-1 0 0,1-1 0,0 1 0,0-1 0,0 1 0,0-1 0,0 0 0,1 1 0,-1-1 0,1 0 0,-1 0 0,1 0 0,0 0 0,0 0 0,0 0 0,0-1 0,0 1 0,0-1 0,0 1 0,1-1 0,-1 0 0,0 0 0,1 0 0,-1 0 0,1 0 0,-1 0 0,1-1 0,0 1 0,-1-1 0,1 0 0,-1 0 0,1 0 0,3 0 0,1-1 0,-1 0 0,1 0 0,-1 0 0,0-1 0,1 1 0,-1-2 0,0 1 0,0-1 0,0 0 0,-1 0 0,1 0 0,-1-1 0,0 0 0,6-5 0,-3 1 0,-1 0 0,0 0 0,0-1 0,-1 1 0,0-1 0,-1-1 0,0 1 0,-1-1 0,1 0 0,-2 0 0,0 0 0,0-1 0,2-16 0,-7 29 0,-1 0 0,0 0 0,1 0 0,0 0 0,0 0 0,0 1 0,0-1 0,-4 6 0,0 4 0,-1 0 0,2 0 0,0 1 0,0-1 0,1 1 0,1 0 0,0 0 0,1 1 0,-2 25 0,5-38-12,-1 1-1,0 0 1,1 0-1,-1-1 1,1 1-1,-1 0 1,1-1 0,0 1-1,-1-1 1,1 1-1,0-1 1,0 1-1,0-1 1,0 1 0,0-1-1,1 0 1,-1 0-1,0 0 1,1 0-1,-1 0 1,1 0 0,-1 0-1,1 0 1,-1 0-1,1-1 1,-1 1-1,1 0 1,0-1-1,0 0 1,-1 1 0,1-1-1,0 0 1,-1 0-1,4 0 1,2 0-487,-1 0 1,1 0-1,-1 0 1,1-1-1,-1 0 1,1-1-1,-1 0 1,10-3-1,19-15-10786</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27.094"/>
    </inkml:context>
    <inkml:brush xml:id="br0">
      <inkml:brushProperty name="width" value="0.025" units="cm"/>
      <inkml:brushProperty name="height" value="0.025" units="cm"/>
    </inkml:brush>
  </inkml:definitions>
  <inkml:trace contextRef="#ctx0" brushRef="#br0">464 0 11115,'0'0'12854,"-9"5"-9789,-43 27-1016,-74 58 1,-7 5-416,-2-8-1634,126-77 0,15-6 0,22-4 0,-24-1 0,63-6 0,79-21 0,-82 14 0,93-8 0,-79 19-2182,35 6-5992,-91-1-624</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0:26.839"/>
    </inkml:context>
    <inkml:brush xml:id="br0">
      <inkml:brushProperty name="width" value="0.025" units="cm"/>
      <inkml:brushProperty name="height" value="0.025" units="cm"/>
    </inkml:brush>
  </inkml:definitions>
  <inkml:trace contextRef="#ctx0" brushRef="#br0">8 0 12524,'-1'10'9195,"0"9"-4071,0 62-3004,0-40-1145,-1-2-848,1-14-84,1 1 0,3 37 0,2-50-982,-1-16-3442,-2-25-4061,-9 3 1715</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0:27.180"/>
    </inkml:context>
    <inkml:brush xml:id="br0">
      <inkml:brushProperty name="width" value="0.025" units="cm"/>
      <inkml:brushProperty name="height" value="0.025" units="cm"/>
    </inkml:brush>
  </inkml:definitions>
  <inkml:trace contextRef="#ctx0" brushRef="#br0">0 63 12716,'0'0'14093,"48"-23"-12779,-17 19-706,4-4-352,1 3-159,1-4-65,-3 4-64,-7-1-897,-5 3-1313,-7 3-481,-11 0-832,-8 8-8104</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0:27.506"/>
    </inkml:context>
    <inkml:brush xml:id="br0">
      <inkml:brushProperty name="width" value="0.025" units="cm"/>
      <inkml:brushProperty name="height" value="0.025" units="cm"/>
    </inkml:brush>
  </inkml:definitions>
  <inkml:trace contextRef="#ctx0" brushRef="#br0">1 151 2594,'0'0'23639,"52"14"-23511,-16-30-64,4 2-705,6 1-1344,-7 3-1443,-4 1-3106</inkml:trace>
  <inkml:trace contextRef="#ctx0" brushRef="#br0" timeOffset="1">449 0 18097,'0'0'5477,"-26"72"-3555,19-40-993,-1 4 64,2 0-224,3-1-289,2-2-352,1-6-96,0-5-32,0-2 32,3-10-544,2-8-801,2-2-1154,-1-8-1312,-2-12-1955,-1-8-2241</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0:27.852"/>
    </inkml:context>
    <inkml:brush xml:id="br0">
      <inkml:brushProperty name="width" value="0.025" units="cm"/>
      <inkml:brushProperty name="height" value="0.025" units="cm"/>
    </inkml:brush>
  </inkml:definitions>
  <inkml:trace contextRef="#ctx0" brushRef="#br0">0 49 14574,'0'0'15567,"55"-42"-14607,-32 39-479,1 0-353,-1 2-128,-1 1-64,-3 0-897,-5 0-833,-3 0-960,-5 0 319,-12 13-12619</inkml:trace>
  <inkml:trace contextRef="#ctx0" brushRef="#br0" timeOffset="1">27 113 4548,'0'0'20884,"29"27"-20756,2-36-96,-1 0-384,-4 4-1025,-3 0-930,-5 5-1344,-7 0-1314</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0:28.195"/>
    </inkml:context>
    <inkml:brush xml:id="br0">
      <inkml:brushProperty name="width" value="0.025" units="cm"/>
      <inkml:brushProperty name="height" value="0.025" units="cm"/>
    </inkml:brush>
  </inkml:definitions>
  <inkml:trace contextRef="#ctx0" brushRef="#br0">1 328 11627,'0'0'14446,"54"21"-14254,-21-36-160,1-2-705,-1-3-1249,-2 0-1761,-3 1-3844</inkml:trace>
  <inkml:trace contextRef="#ctx0" brushRef="#br0" timeOffset="1">448 1 12268,'0'0'12107,"-45"67"-11434,40-41-289,1 3 64,4-4 33,0-2-353,0 1-96,0-3-576,5-2-545,2-1-193,-6-5-2497,-1-4-449</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0:28.525"/>
    </inkml:context>
    <inkml:brush xml:id="br0">
      <inkml:brushProperty name="width" value="0.025" units="cm"/>
      <inkml:brushProperty name="height" value="0.025" units="cm"/>
    </inkml:brush>
  </inkml:definitions>
  <inkml:trace contextRef="#ctx0" brushRef="#br0">1 103 10442,'0'0'4703,"3"-10"-1313,-2 6-3084,0-1 1,0 1-1,1 0 0,0 0 1,0 0-1,0 1 1,0-1-1,0 0 0,1 1 1,0-1-1,0 1 0,0 0 1,0 0-1,0 0 1,0 1-1,1-1 0,-1 1 1,1-1-1,0 1 0,0 0 1,0 1-1,4-2 1,6-2 122,0 1 0,0 1 0,0 0 1,1 1-1,-1 0 0,1 2 1,-1-1-1,1 2 0,27 4 1,-37-5-364,-1 1 0,1 1 0,0-1-1,-1 1 1,1-1 0,-1 1 0,1 0 0,-1 1 0,0-1 0,0 1 0,0 0 0,0 0 0,0 0 0,-1 1 0,1-1 0,-1 1 0,0 0 0,0 0 0,0 0 0,-1 0 0,1 0 0,-1 1 0,0-1 0,-1 1 0,1-1 0,-1 1 0,1 0 0,-1-1 0,-1 1 0,1 0 0,-1 0 0,0 5 0,-1 0-34,0-1 1,-1 1 0,0-1 0,0 1 0,-1-1 0,0 0-1,-1 0 1,0 0 0,0-1 0,-1 0 0,0 1-1,-1-1 1,0-1 0,0 1 0,0-1 0,-14 11 0,13-12-24,0 1 0,-1-2 0,0 1 1,0-1-1,0 0 0,0-1 0,-1 0 1,0 0-1,0-1 0,0 0 0,0 0 1,0-1-1,-1 0 0,1-1 0,-1 0 1,-17-1-1,25 0-63,-1 0 1,1-1-1,0 1 0,0-1 1,0 1-1,0-1 0,0 0 1,0 0-1,0 0 0,0 0 0,1 0 1,-1 0-1,0-1 0,1 1 1,-1-1-1,1 1 0,-1-1 1,1 1-1,-1-1 0,1 0 1,-2-3-1,1 0-550,1 0 1,-1 1-1,1-1 0,0 0 0,0 0 1,0 0-1,1 0 0,-1-6 1,1-18-9791</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0:30.713"/>
    </inkml:context>
    <inkml:brush xml:id="br0">
      <inkml:brushProperty name="width" value="0.025" units="cm"/>
      <inkml:brushProperty name="height" value="0.025" units="cm"/>
    </inkml:brush>
  </inkml:definitions>
  <inkml:trace contextRef="#ctx0" brushRef="#br0">1 64 5061,'0'0'-32,"69"-64"-1089</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0:31.057"/>
    </inkml:context>
    <inkml:brush xml:id="br0">
      <inkml:brushProperty name="width" value="0.025" units="cm"/>
      <inkml:brushProperty name="height" value="0.025" units="cm"/>
    </inkml:brush>
  </inkml:definitions>
  <inkml:trace contextRef="#ctx0" brushRef="#br0">0 1 7303,'0'0'4004</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8:13.420"/>
    </inkml:context>
    <inkml:brush xml:id="br0">
      <inkml:brushProperty name="width" value="0.025" units="cm"/>
      <inkml:brushProperty name="height" value="0.025" units="cm"/>
    </inkml:brush>
  </inkml:definitions>
  <inkml:trace contextRef="#ctx0" brushRef="#br0">446 94 9033,'0'0'5856,"-11"-7"-5285,10 6-555,-8-5 239,1 1 1,-1-1 0,0 2 0,0 0-1,0 0 1,-1 0 0,1 1 0,-1 1-1,-20-4 1,22 5-139,0 1-1,0 0 1,0 0-1,0 1 1,0 0-1,1 0 1,-1 1 0,0-1-1,0 2 1,1-1-1,-1 1 1,1 1-1,0-1 1,0 1-1,0 0 1,1 1-1,-1 0 1,1 0 0,0 0-1,0 0 1,1 1-1,-1 0 1,-6 12-1,-6 6-27,2 2 0,1 0 0,0 1 0,2 0 0,2 1 0,0 1 0,2 0 0,-7 37 0,7-21 37,3 0 0,2 1 0,2-1 0,6 86 0,-1-106-116,1-1-1,1 0 1,1 0-1,1 0 1,11 24-1,-12-35-8,0 0 0,1-1 0,0 0 1,0 0-1,1-1 0,1 0 0,0 0 0,1-1 0,0 0 0,16 12 0,-21-18 83,1 0 0,0 0-1,-1-1 1,1 0-1,0 0 1,1-1-1,-1 0 1,0 0-1,1 0 1,0-1-1,-1 0 1,1 0-1,0-1 1,-1 1-1,1-2 1,0 1-1,-1-1 1,1 0-1,-1 0 1,1 0-1,-1-1 1,1 0 0,-1-1-1,0 1 1,0-1-1,0-1 1,0 1-1,-1-1 1,7-4-1,4-6 325,0-1-1,-1-1 1,0 0-1,-1-1 1,-1 0-1,0-1 0,16-33 1,-8 9 111,-1-1 0,-3-1 0,-1 0 0,16-78 0,-26 90-424,-1-1-1,-1 1 1,-2-1 0,-1 0-1,-2 1 1,-1-1 0,-11-53-1,8 69-94,0-1-1,-2 1 1,0 0-1,-1 1 1,0-1-1,-1 1 1,-16-20-1,19 28-156,0 0 0,-1 1 0,1 0 0,-1 0 1,-1 0-1,1 1 0,-1 0 0,0 1 0,-1 0 0,1 0 0,-1 0 1,0 1-1,0 1 0,0 0 0,-14-4 0,20 7-230,0-1-1,0 1 1,0 0 0,0 0-1,0 0 1,0 0 0,-1 0-1,1 0 1,0 1 0,1 0-1,-1-1 1,0 1 0,0 0-1,0 1 1,0-1 0,1 0-1,-5 4 1,-7 12-6040</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8:14.323"/>
    </inkml:context>
    <inkml:brush xml:id="br0">
      <inkml:brushProperty name="width" value="0.025" units="cm"/>
      <inkml:brushProperty name="height" value="0.025" units="cm"/>
    </inkml:brush>
  </inkml:definitions>
  <inkml:trace contextRef="#ctx0" brushRef="#br0">489 117 9513,'-10'-5'2498,"-3"-3"-1816,-1 2 0,0-1 0,0 2 0,-26-7-1,33 10-470,0 1-1,0 0 1,-1 0-1,1 0 1,0 1-1,-1 0 1,1 1-1,0-1 1,0 2-1,-1-1 1,1 1-1,0 0 1,0 0-1,-9 5 1,1 2-89,0 2 0,1 0 0,0 1 0,1 0 0,0 1 0,1 0 0,0 1 1,1 0-1,1 1 0,0 1 0,1-1 0,-9 23 0,1 3 450,1 1 0,2 0 0,-16 83 0,21-70-418,2 0 0,2 0 0,3 0 0,2 1 0,11 85 0,-8-125-159,0-1-1,1 1 1,1 0 0,0-1-1,1 0 1,1 0 0,1-1 0,0 0-1,0 0 1,1 0 0,14 15-1,-17-24 29,-1 1 0,1-1 0,0 0-1,1 0 1,-1-1 0,1 0 0,-1 0 0,1 0-1,1-1 1,-1 0 0,0 0 0,1-1-1,-1 0 1,1-1 0,0 1 0,-1-1-1,1-1 1,0 0 0,0 0 0,0 0-1,0-1 1,-1 0 0,1 0 0,0-1 0,9-4-1,-5 1 135,0 0 0,0-1 0,0-1 0,-1 0 0,0 0 0,0-1 0,-1-1 0,0 1-1,14-18 1,0-3 509,-1-1 0,23-39-1,-14 16 28,-3-2 0,-2-1 0,36-112 0,-50 124-593,-2-1 0,-1-1 1,-3 1-1,-2-1 1,-2-88-1,-3 117-119,-2 1 1,0-1-1,-1 1 0,-1 0 0,0 0 1,-2 0-1,1 0 0,-11-17 0,12 25-119,-1 0 0,0 1 0,0 0-1,-1 0 1,0 0 0,0 0-1,0 1 1,-1 0 0,0 1 0,0-1-1,-1 1 1,0 1 0,0-1-1,0 1 1,0 1 0,-14-5-1,10 5-498,-1 0 0,1 1 0,-1 0 0,1 1-1,-1 0 1,0 1 0,-16 2 0,20-1-391,0 1 0,0 0-1,0 1 1,0 0 0,1 0 0,-13 7 0,-30 23-10102</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27.454"/>
    </inkml:context>
    <inkml:brush xml:id="br0">
      <inkml:brushProperty name="width" value="0.025" units="cm"/>
      <inkml:brushProperty name="height" value="0.025" units="cm"/>
    </inkml:brush>
  </inkml:definitions>
  <inkml:trace contextRef="#ctx0" brushRef="#br0">479 49 19346,'0'0'2461,"-10"-8"-293,4 3-1927,-1 1 0,0-1 1,0 1-1,-1 0 0,1 1 0,-1 0 1,1 0-1,-1 0 0,0 1 1,0 1-1,0-1 0,0 1 1,-1 0-1,-15 1 0,9 2-171,0 1 0,1 1 1,-1 0-1,1 0 0,0 2 0,0-1 0,0 2 0,1 0 1,0 1-1,1 0 0,-1 1 0,2 0 0,-1 1 1,1 0-1,-16 20 0,14-15 69,1 0 1,1 0 0,0 1-1,2 1 1,0 0-1,0 0 1,2 1-1,0 0 1,1 0-1,1 1 1,-6 36-1,10-48-97,1-1 0,-1 0 0,1 1 0,0-1-1,1 1 1,-1-1 0,1 1 0,1-1 0,-1 1-1,1-1 1,0 0 0,1 0 0,-1 0 0,1 0-1,0-1 1,1 1 0,-1-1 0,1 1-1,0-1 1,1-1 0,-1 1 0,1 0 0,0-1-1,0 0 1,0 0 0,1-1 0,-1 1 0,1-1-1,0 0 1,0-1 0,0 0 0,0 1 0,0-2-1,9 2 1,14 4 15,0-2 0,1-1 0,0-2 0,-1 0 0,1-2 0,0-2 1,0 0-1,-1-2 0,1-1 0,-1-2 0,0-1 0,-1-1 0,0-1 0,0-1 0,33-20 0,-52 26-57,0-2 0,0 1 0,0-1 0,-1-1 0,0 1 0,0-1 0,-1-1 0,0 1 0,-1-1 0,0-1 0,9-17 0,-12 22 0,-1 0 0,0-1 0,-1 1 0,0 0 0,0-1 0,0 1 0,0-1 0,-1 1 0,0-1 0,0 0 0,0 1 0,-1-1 0,1 1 0,-2-1 0,1 1 0,0 0 0,-1-1 0,0 1 0,0 0 0,-1 0 0,0 0 0,0 0 0,0 1 0,-7-9 0,1 3-449,-2-1 1,1 2-1,-1 0 0,-1 0 0,1 1 1,-1 0-1,-15-6 0,-93-34-8313,115 46 8329,-35-12-12855</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0:45.875"/>
    </inkml:context>
    <inkml:brush xml:id="br0">
      <inkml:brushProperty name="width" value="0.025" units="cm"/>
      <inkml:brushProperty name="height" value="0.025" units="cm"/>
    </inkml:brush>
  </inkml:definitions>
  <inkml:trace contextRef="#ctx0" brushRef="#br0">17 1522 8968,'-7'-11'928,"-2"-6"1398,12 15-1475,10 7-589,2 2 205,1 0-1,0-2 0,0 0 1,0-1-1,0 0 0,1-2 1,24 2-1,123-6 196,-128 1-421,210-23 1154,-3 1-281,574 13-114,-545 11-30,447 27 332,145 0-1106,1-41 98,-115-1-170,1662 1-76,-1494 44 50,-247-3-25,-86-12 52,990 8 540,-178-100 83,-1336 71-612,3 0 308,0-2 0,87-21 0,-149 28-406,0-1 0,1 1 0,-1-1 1,0 1-1,0-1 0,0 0 0,0 0 0,0 0 1,0 0-1,0 0 0,0 0 0,-1-1 0,1 1 1,0 0-1,-1-1 0,1 0 0,-1 1 1,1-1-1,-1 0 0,0 0 0,2-3 0,-3 3-14,0 0-1,0 0 1,-1 1-1,1-1 1,-1 0-1,1 0 1,-1 0-1,1 0 1,-1 0-1,0 0 1,0 1-1,0-1 1,0 0-1,0 1 0,-1-1 1,1 0-1,0 1 1,-1 0-1,1-1 1,-1 1-1,1 0 1,-1 0-1,-1-1 1,-3-4-30,0 0 0,1 0 0,-1 0 0,2 0 0,-1-1 0,1 0 0,0 0 0,0 0 0,1-1 1,0 1-1,0-1 0,1 1 0,0-1 0,0 0 0,1 0 0,0 0 0,0-16 0,1-8-245,2 1 0,1 0 0,9-41 0,12-50 193,-6-1-1,4-175 0,-22 282 48,-2 1 0,0 0 0,-1 0 0,-1 0 0,0 0 0,-10-25 0,-47-82-173,57 115 168,1 3 12,0-1 0,0 1 0,-1 1 0,1-1 0,-1 0 0,0 1 0,0 0 0,0 0 0,-1 0 0,1 1 0,-1-1 0,0 1 0,1 0 0,-1 0 0,0 1 0,0-1 0,0 1 0,-10-1 0,-12-1 109,-1 1 1,-38 3 0,32-1 0,-938 16 262,-1180-96-336,1687 45-19,-557-23-15,368 44-19,-657-5 20,-1205 14 28,1262-12 0,622 18-28,129 2 12,333-14 20,-18 0-67,160 11 29,-30-1-50,1 3 1,-64 11-1,104-11 38,1 2 0,0 0 1,0 0-1,0 2 0,1 0 0,0 1 0,0 0 0,0 1 1,1 1-1,0 1 0,1-1 0,-13 14 0,-11 17 37,25-26 13,0-1 0,-2 0 0,-16 13 0,25-23-25,-1 1 1,1-1-1,-1 0 0,0 0 1,0 0-1,-1-1 0,1 0 1,0 0-1,-1-1 0,1 0 1,-1 0-1,-11 0 1,16-1-12,0 1 1,0-1 0,0 1 0,0-1-1,-1 1 1,1 0 0,0 0 0,0 0-1,0 0 1,0 0 0,1 0 0,-1 0-1,0 1 1,0-1 0,1 1 0,-1-1 0,1 1-1,-1 0 1,1-1 0,0 1 0,0 0-1,0 0 1,0 0 0,0 0 0,0 0-1,0 0 1,0 4 0,-4 9-41,2 1 1,0-1-1,-1 17 0,0-5 17,-19 124 21,6 1 1,6 1-1,11 168 0,7-212-94,3 50-285,-7-55-5106,-3-59-700</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9:18.533"/>
    </inkml:context>
    <inkml:brush xml:id="br0">
      <inkml:brushProperty name="width" value="0.025" units="cm"/>
      <inkml:brushProperty name="height" value="0.025" units="cm"/>
    </inkml:brush>
  </inkml:definitions>
  <inkml:trace contextRef="#ctx0" brushRef="#br0">1032 242 2819,'0'0'667,"4"-8"678,0 2-1113,-1 0 0,0 0 0,0 0 0,-1-1-1,3-9 1,-5 12 82,1 1 0,-1-1 0,1 0 0,-1 0 0,0 0 1,-1 0-1,1 0 0,-1 0 0,1 0 0,-1 0 0,-1 0 0,1 1 0,0-1 0,-1 0 0,0 1 0,0-1 0,0 1 0,0-1 0,0 1 0,-5-4 0,-2-3 32,0 0-1,-1 1 0,-1 1 1,1-1-1,-1 2 1,-1 0-1,1 0 0,-1 1 1,-1 0-1,1 1 0,-1 0 1,1 1-1,-1 1 0,-1 0 1,1 1-1,0 0 0,-1 1 1,1 0-1,-18 3 0,4 0-270,0 2-1,1 1 0,0 1 0,0 2 1,1 0-1,0 2 0,0 0 0,-39 25 1,28-14-16,1 2 0,2 2 1,0 1-1,2 2 1,1 0-1,1 2 0,1 2 1,2 0-1,2 2 1,0 0-1,3 2 0,1 0 1,1 2-1,2 0 0,-22 78 1,20-40 40,4 0 1,3 1-1,4 0 0,2 149 1,7-209-102,0 0 0,1-1 0,1 1 0,1-1 1,0 0-1,1 0 0,0 0 0,15 29 0,-16-38 31,1 0-1,-1 0 0,1-1 1,0 1-1,1-1 0,0 0 1,-1-1-1,2 1 0,-1-1 1,1 0-1,0-1 0,0 0 1,0 0-1,0 0 0,1-1 1,-1 0-1,1-1 0,0 1 1,0-1-1,10 0 0,-3-1 197,1 0 0,-1-2 0,0 0 0,1-1 0,-1 0 0,0-1-1,0-1 1,0 0 0,0-1 0,-1-1 0,1 0 0,15-10 0,8-7 239,-1-2 1,-1-1 0,33-32-1,-21 14-281,-2-2 0,-1-2 0,-3-2 0,38-60 0,-54 71-150,-3-2 0,-1 0 1,-2-2-1,-1 0 0,-3-1 0,16-66 0,-27 87-22,-2 0-1,0 0 1,-1 0 0,-2-45 0,-1 65-73,1 1 1,-1-1 0,1 0-1,-1 1 1,0-1 0,0 1-1,0-1 1,0 1 0,0 0 0,-1 0-1,1-1 1,-1 1 0,1 0-1,-1 0 1,0 0 0,0 0-1,0 1 1,0-1 0,0 0-1,0 1 1,0-1 0,-1 1 0,1 0-1,-1 0 1,1 0 0,-1 0-1,1 0 1,-1 1 0,1-1-1,-1 1 1,0-1 0,1 1-1,-5 0 1,-11 0-1775,1 1 0,0 0 0,-1 1 0,-16 4 1,17-3-1574,-16 2-10301</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9:21.430"/>
    </inkml:context>
    <inkml:brush xml:id="br0">
      <inkml:brushProperty name="width" value="0.025" units="cm"/>
      <inkml:brushProperty name="height" value="0.025" units="cm"/>
    </inkml:brush>
  </inkml:definitions>
  <inkml:trace contextRef="#ctx0" brushRef="#br0">49 0 12300,'0'0'12102,"4"15"-10463,-2-9-1464,1 2 26,0 1 0,-1-1-1,-1 1 1,1-1 0,-1 1-1,-1 0 1,1 0 0,-1-1-1,-1 1 1,0 0 0,-3 12-1,-3 5 242,1-8-95,1 0 1,1 1-1,1 0 0,-3 36 0,7-54-339,-1 0 0,1 0 0,-1 0 0,1 0 0,0 0 0,-1 0-1,1 0 1,0 0 0,0 0 0,0 0 0,0 0 0,0 0 0,-1-1-1,1 1 1,1 0 0,-1-1 0,0 1 0,0-1 0,0 1-1,0-1 1,0 1 0,0-1 0,1 0 0,-1 0 0,0 0 0,0 1-1,0-1 1,1 0 0,-1 0 0,0-1 0,0 1 0,0 0 0,1 0-1,-1-1 1,0 1 0,1-1 0,50-10 118,-26 2-122,52-14-314,-72 22 292,0-1 0,0 2 1,0-1-1,0 1 0,0 0 0,0 0 0,0 0 1,0 1-1,0 0 0,9 3 0,-13-3 18,-1-1 0,1 1 1,-1 0-1,1 0 0,-1 0 0,1 0 0,-1 0 1,0 0-1,0 1 0,1-1 0,-1 0 0,0 1 1,0-1-1,0 1 0,-1-1 0,1 1 0,0-1 1,-1 1-1,1-1 0,0 1 0,-1 0 0,0-1 1,1 1-1,-1 0 0,0 0 0,0-1 0,0 1 1,0 0-1,0-1 0,-1 1 0,1 0 0,0-1 1,-1 1-1,1 0 0,-2 1 0,1 2 76,-1 0-1,0 0 1,0-1-1,-1 1 1,1-1-1,-1 0 1,0 1-1,0-1 1,0-1-1,0 1 0,-5 3 1,-7 4 5,0-1 0,0-1 1,-1 0-1,-1-1 0,1-1 0,-1-1 0,0 0 1,0-1-1,-1-1 0,0-1 0,1 0 1,-1-1-1,-28-1 0,44-1-100,1 0 0,0 0-1,0 0 1,0 0 0,0-1 0,0 1 0,0 0 0,0 0-1,-1-1 1,1 1 0,0-1 0,0 1 0,0-1 0,0 1-1,0-1 1,1 0 0,-1 1 0,0-1 0,-1-1 0,2 1-33,-1 1-1,1-1 1,0 0 0,0 1 0,0-1 0,-1 0 0,1 0 0,0 1 0,0-1 0,0 0 0,0 0 0,1 1-1,-1-1 1,0 0 0,0 1 0,0-1 0,0 0 0,1 0 0,-1 1 0,0-1 0,2-1 0,0-1-455,0-1 1,1 1 0,0 0 0,0 0-1,0 0 1,0 0 0,0 0-1,7-3 1,24-13-6508</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2:01.313"/>
    </inkml:context>
    <inkml:brush xml:id="br0">
      <inkml:brushProperty name="width" value="0.025" units="cm"/>
      <inkml:brushProperty name="height" value="0.025" units="cm"/>
    </inkml:brush>
  </inkml:definitions>
  <inkml:trace contextRef="#ctx0" brushRef="#br0">729 1 10282,'-24'-1'557,"1"2"0,0 0 0,0 1 1,0 1-1,0 2 0,0 0 0,0 1 1,1 2-1,0 0 0,1 1 0,0 1 1,-26 17-1,18-6-326,1 2-1,1 0 1,1 2 0,1 1-1,2 1 1,0 1 0,2 1-1,1 1 1,1 1 0,-25 58-1,20-33-168,2 1 0,4 1 0,1 1 0,4 1 0,-11 93 0,20-116-18,2 0 0,1 0 0,2 0 0,1 0 0,14 71 0,-14-98 77,1-1 0,0 1 0,0-1 0,1 0 0,0-1 0,0 1 0,1-1 0,0 1 0,1-1 0,0-1 0,0 1 0,0-1 0,1 0 0,0-1 0,1 1 0,-1-1 0,1-1 0,0 0 0,1 0 0,-1 0 0,1-1 0,0 0 0,0-1 0,0 0 0,1 0 0,-1-1 0,18 1 0,-1-1 174,0-2 0,0-2 0,0 0 0,0-1 0,-1-2 0,1 0 0,-1-2 0,0-1 0,-1-1 0,0-1 0,0-1 0,-1-1 0,39-27 0,-22 10-32,0-2-1,-2-1 1,-2-2-1,-1-2 1,-1-1 0,38-55-1,-55 66-206,-2 0-1,0-1 1,-1-1 0,-2 0-1,-1 0 1,-1-1 0,-2-1-1,0 0 1,3-42 0,-9 56-50,-2 0 0,0 1 0,0-1 0,-2 0 0,0 0 1,0 1-1,-2-1 0,-9-25 0,9 31-46,-1-1 0,0 1 0,-1 1 0,0-1 1,-1 1-1,0 0 0,0 1 0,-1 0 0,0 0 0,0 0 0,-1 1 0,0 0 0,-13-7 0,14 10-284,-1 0 0,1 1 0,-1 0 0,1 0 0,-1 1 0,0 0 0,0 0-1,0 1 1,0 1 0,-10-1 0,-54 6-8464,34 1-2273</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2:02.015"/>
    </inkml:context>
    <inkml:brush xml:id="br0">
      <inkml:brushProperty name="width" value="0.025" units="cm"/>
      <inkml:brushProperty name="height" value="0.025" units="cm"/>
    </inkml:brush>
  </inkml:definitions>
  <inkml:trace contextRef="#ctx0" brushRef="#br0">0 240 11819,'0'0'4794,"2"-11"-2995,-1 7-1622,-1-1 0,1 1 0,0 0-1,0-1 1,1 1 0,-1 0 0,1 0 0,0 0-1,0 0 1,0 0 0,0 0 0,1 1 0,0-1-1,0 1 1,0 0 0,0 0 0,0 0 0,1 0 0,-1 0-1,1 0 1,-1 1 0,1 0 0,0 0 0,0 0-1,0 0 1,1 1 0,-1 0 0,0-1 0,0 1-1,1 1 1,-1-1 0,6 1 0,-8-1-137,1 1 0,-1 0 0,0 1 0,1-1 0,-1 0-1,0 1 1,1-1 0,-1 1 0,0 0 0,0-1 0,1 1 0,-1 0 0,0 1 0,0-1 0,0 0 0,0 0 0,-1 1 0,1-1 0,0 1-1,0 0 1,2 3 0,-2-1 19,1 0 0,-1 1 0,0 0 1,0-1-1,0 1 0,-1 0 0,0 0 0,0 0 0,1 9 0,-1 7 254,-1 0 1,-1 0-1,-7 41 1,-27 77 2654,37-147-2620,1 0 0,-1 0 1,2 1-1,7-15 1,9-22 738,-12 17-1087,-2-1 0,-1 0 0,-1 0 0,1-33 0,-5 42 0,0 0 0,-1 0 0,-1 1 0,-1-1 0,0 1 0,-2 0 0,-8-24 0,11 38 0,1 0 0,0 1 0,0 0 0,-1 0 0,1 0 0,-1 0 0,0 1 0,0-1 0,-4-4 0,6 7 0,0 0 0,0 0 0,0 0 0,0 0 0,0 0 0,0 0 0,0 1 0,0-1 0,0 0 0,0 0 0,0 0 0,0 0 0,-1 0 0,1 0 0,0 0 0,0 0 0,0 1 0,0-1 0,0 0 0,0 0 0,0 0 0,0 0 0,0 0 0,0 0 0,0 0 0,-1 0 0,1 0 0,0 0 0,0 0 0,0 0 0,0 0 0,0 0 0,0 0 0,0 1 0,-1-1 0,1 0 0,0 0 0,0 0 0,0 0 0,0 0 0,0-1 0,0 1 0,0 0 0,-1 0 0,1 0 0,0 0 0,0 0 0,0 0 0,0 0 0,0 0 0,0 0 0,0 0 0,0 0 0,-1 0 0,1 0 0,0 0 0,0 0 0,0 0 0,0-1 0,0 1 0,0 0 0,0 0 0,2 8 0,2-4-80,1 0 1,-1 0-1,1-1 0,0 0 1,0 0-1,0 0 0,0-1 0,0 1 1,1-1-1,-1 0 0,1-1 1,-1 1-1,7 0 0,78 7-2445,1-6-3551,-30-6-1215,-16-4-2478</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2:02.590"/>
    </inkml:context>
    <inkml:brush xml:id="br0">
      <inkml:brushProperty name="width" value="0.025" units="cm"/>
      <inkml:brushProperty name="height" value="0.025" units="cm"/>
    </inkml:brush>
  </inkml:definitions>
  <inkml:trace contextRef="#ctx0" brushRef="#br0">351 1 13869,'0'0'4516,"-10"4"-1644,-7 7-1867,0 0-1,0 2 0,1 0 1,1 0-1,0 2 0,1 0 0,-16 20 1,17-19-561,-45 64 543,54-73-957,-1 0 0,2 0 0,-1 1-1,1-1 1,0 1 0,1 0 0,-1 0 0,1 0 0,0 11-1,2-18-29,-1-1 0,1 0-1,0 1 1,0-1-1,0 0 1,0 1 0,1-1-1,-1 0 1,0 1-1,0-1 1,0 0 0,0 1-1,0-1 1,0 1 0,0-1-1,1 0 1,-1 0-1,0 1 1,0-1 0,1 0-1,-1 1 1,0-1-1,0 0 1,1 0 0,-1 1-1,0-1 1,0 0 0,1 0-1,-1 0 1,0 0-1,1 1 1,-1-1 0,0 0-1,1 0 1,-1 0-1,1 0 1,-1 0 0,0 0-1,1 0 1,-1 0 0,0 0-1,1 0 1,-1 0-1,0 0 1,1 0 0,-1 0-1,1 0 1,-1 0-1,0-1 1,1 1 0,-1 0-1,0 0 1,1-1 0,14-7 31,-5 1-250,-1-1-1,-1 0 1,1-1-1,-1 0 1,-1 0-1,0 0 1,0-1-1,-1 0 1,0-1-1,0 0 1,-2 1-1,1-2 0,-1 1 1,-1 0-1,0-1 1,2-17-1,-5 29 220,0 0-1,0 0 0,0-1 0,0 1 0,0 0 0,0 0 0,0-1 0,0 1 0,0 0 0,0 0 0,0-1 0,0 1 0,0 0 0,0 0 0,-1-1 0,1 1 0,0 0 0,0 0 0,0 0 0,0-1 0,-1 1 0,1 0 0,0 0 0,0 0 0,0-1 0,-1 1 0,1 0 1,0 0-1,0 0 0,-1 0 0,1 0 0,0 0 0,0 0 0,-1-1 0,1 1 0,0 0 0,0 0 0,-1 0 0,1 0 0,0 0 0,0 0 0,-1 0 0,1 0 0,-1 1 0,-16 5-23,-11 15 43,23-15 38,0-1-1,0 1 0,1 0 0,0 0 1,0 1-1,1-1 0,-1 1 0,1 0 0,1 0 1,-1 0-1,1 0 0,1 0 0,-1 0 0,1 1 1,1-1-1,-1 11 0,2-16-52,0 0 1,0 0-1,0 0 1,1 0-1,-1 0 1,0 0-1,1 0 1,-1-1-1,1 1 1,0-1-1,0 1 1,-1-1-1,1 0 1,0 1-1,0-1 0,0 0 1,0 0-1,0-1 1,1 1-1,-1 0 1,0-1-1,0 1 1,1-1-1,-1 0 1,0 1-1,0-1 1,3-1-1,-1 2 7,-1-1-1,0 1 1,0-1-1,0 0 1,1 0-1,-1 0 1,0-1 0,0 1-1,0-1 1,1 0-1,-1 0 1,0 0-1,0 0 1,0 0-1,0-1 1,-1 0 0,1 1-1,5-5 1,-8 5-3,1 0 0,0-1 1,-1 1-1,1 0 0,-1-1 0,0 1 1,1-1-1,-1 1 0,0 0 1,0-1-1,0 1 0,0-1 0,0 1 1,0-1-1,0 1 0,0 0 0,-1-1 1,1 1-1,-1-1 0,1 1 1,-1 0-1,1-1 0,-1 1 0,0 0 1,0 0-1,1 0 0,-1-1 1,0 1-1,0 0 0,0 0 0,0 0 1,0 0-1,-2 0 0,-46-31 50,37 25-18,-40-23 51,-71-45 1937,177 83-1729,-54-8-299,197 59 61,-96-38-3312,1-11-7167,-54-10-4262</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2:03.771"/>
    </inkml:context>
    <inkml:brush xml:id="br0">
      <inkml:brushProperty name="width" value="0.025" units="cm"/>
      <inkml:brushProperty name="height" value="0.025" units="cm"/>
    </inkml:brush>
  </inkml:definitions>
  <inkml:trace contextRef="#ctx0" brushRef="#br0">880 102 7079,'-3'-10'1195,"2"6"-1014,0-1-1,-1 0 1,1 0-1,-1 1 0,-1-1 1,1 1-1,-1 0 1,1-1-1,-1 1 1,0 0-1,-1 1 0,1-1 1,-1 1-1,1-1 1,-1 1-1,0 0 0,0 0 1,-1 1-1,1-1 1,-1 1-1,1 0 0,-1 0 1,1 1-1,-1-1 1,0 1-1,0 0 0,0 0 1,-7 0-1,-5 0-35,-1 1 0,0 0 0,1 2 0,-1 0 0,1 0 0,-1 2 0,1 0 0,0 1 0,-29 13 0,22-5-89,0 0-1,0 1 1,1 1-1,1 2 1,-34 32-1,14-5 104,2 3-1,1 0 0,4 3 1,1 1-1,-27 55 0,38-63 16,2 0 1,3 2-1,1 0 0,2 0 0,2 2 0,2 0 0,2 0 0,2 1 0,2 0 1,3 0-1,1 0 0,8 67 0,-4-98-186,0 0 0,2-1 1,-1 0-1,2 0 0,0 0 1,1-1-1,1 0 0,0 0 1,1 0-1,15 17 0,-16-22 3,0 0 0,2-1 0,-1-1-1,1 0 1,0 0 0,0-1 0,1 0-1,0 0 1,1-2 0,-1 1 0,1-1 0,0-1-1,0 0 1,19 3 0,-8-4 64,0 0 0,0-2 1,1-1-1,-1 0 0,0-2 0,1-1 0,-1 0 1,41-13-1,-32 5 75,-1-1 0,-1-2 0,0-1 1,0-1-1,43-33 0,-27 13 57,-2-2 1,-2-2-1,-2-2 0,-1-2 0,-2-1 1,55-90-1,-72 101-119,-1-1 0,-2-1-1,-2 0 1,-1-1 0,-2 0 0,-1-1 0,10-74-1,-19 96-13,-2 0 0,0 0 0,0 0-1,-2 0 1,0 0 0,0 0 0,-2 0-1,0 0 1,-9-22 0,8 27-39,-1 1 0,0-1 0,0 1 1,-1 1-1,-1-1 0,1 1 0,-1 0 0,-1 1 1,0 0-1,0 1 0,0-1 0,-1 2 1,0-1-1,-14-5 0,10 6-173,1 0 0,-1 2 0,0-1 0,-1 2 0,1 0 0,-1 1 0,-22-1 0,-34 3-2404,2 5-3584,64-5 5479,-25 1-9161</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2:04.826"/>
    </inkml:context>
    <inkml:brush xml:id="br0">
      <inkml:brushProperty name="width" value="0.025" units="cm"/>
      <inkml:brushProperty name="height" value="0.025" units="cm"/>
    </inkml:brush>
  </inkml:definitions>
  <inkml:trace contextRef="#ctx0" brushRef="#br0">1 139 10858,'0'0'1922,"57"-69"-1249,-15 46 160,6 4 191,6 4 130,5 5-386,8 8-287,3 2-65,6 0-320,6 7-32,5 3-64,2-3-1217,4-7-2434,2-3-4805</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9:19.373"/>
    </inkml:context>
    <inkml:brush xml:id="br0">
      <inkml:brushProperty name="width" value="0.025" units="cm"/>
      <inkml:brushProperty name="height" value="0.025" units="cm"/>
    </inkml:brush>
  </inkml:definitions>
  <inkml:trace contextRef="#ctx0" brushRef="#br0">866 42 12396,'-12'-7'640,"1"2"-545,0-1 1,0 2-1,-1 0 0,1 0 0,-1 1 0,0 0 0,0 1 0,0 0 0,0 1 0,0 0 0,0 1 0,0 1 1,0 0-1,0 0 0,-22 6 0,12 2 188,0 1 1,1 1-1,0 0 0,1 2 1,0 1-1,1 0 0,1 1 1,-33 34-1,11-2 129,1 0-1,-41 69 1,38-50 258,4 3 0,2 1 1,-41 115-1,59-127-585,1 0 0,4 1 1,2 1-1,2 0 0,0 73 0,8-114-50,2 0 0,0 0 1,1 0-1,1 0 0,1-1 0,0 1 0,2-1 0,0 0 1,12 24-1,-13-32-13,0-1 1,1 0-1,1 0 1,0 0 0,0-1-1,0 0 1,1 0-1,1-1 1,-1 0 0,1 0-1,0-1 1,0 0-1,1-1 1,0 0-1,0 0 1,0-1 0,18 5-1,-3-4 49,1-1 0,0-1 0,0-2 0,-1 0 0,1-2 0,0 0 1,0-2-1,0-1 0,-1-1 0,0-1 0,0-1 0,0-2 0,35-16 0,-7-1 239,-2-3 1,0-1-1,-2-3 0,84-73 0,-87 64 94,-2-2-1,-1-1 0,-3-3 0,65-100 0,-87 119-242,-2 0-1,-1-2 0,-1 1 1,-2-2-1,-1 0 0,-2-1 1,-1 1-1,-1-2 0,-2 1 1,2-54-1,-7 74-133,-1 0-1,0 0 1,-1 0-1,0 0 1,-1 0-1,-1 1 1,0-1-1,0 1 1,-1 0-1,-1 1 1,0-1-1,-1 1 1,-10-14-1,7 14-128,0-1 0,-2 1 0,1 1-1,-1 0 1,-1 0 0,0 2 0,0-1 0,0 2 0,-1 0 0,-26-10-1,4 6-1002,-1 1 0,1 1-1,-2 3 1,-61-4 0,18 7-3897,-88 10 1,101 1-4902</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49:22.160"/>
    </inkml:context>
    <inkml:brush xml:id="br0">
      <inkml:brushProperty name="width" value="0.025" units="cm"/>
      <inkml:brushProperty name="height" value="0.025" units="cm"/>
    </inkml:brush>
  </inkml:definitions>
  <inkml:trace contextRef="#ctx0" brushRef="#br0">519 42 13933,'0'0'2338,"-13"-7"-144,1 1-1839,0 1 0,0 0 0,-1 1 0,1 0 0,-1 1-1,0 0 1,0 1 0,-1 1 0,1 0 0,0 0 0,0 2-1,-1 0 1,1 0 0,-18 5 0,7 2-58,1 2 1,0 0 0,0 2-1,1 0 1,0 1 0,1 2-1,1 0 1,1 1-1,0 1 1,1 1 0,-19 23-1,34-38-257,1 0-1,0 0 1,0 0-1,0 0 1,0 1-1,0-1 1,1 0-1,-1 1 1,1 0-1,0-1 1,0 1 0,0 0-1,0-1 1,1 1-1,0 0 1,0 6-1,1-8-21,-1 0-1,1 0 1,0 0-1,1 1 1,-1-1 0,0 0-1,1-1 1,-1 1-1,1 0 1,-1 0-1,1-1 1,0 1-1,0 0 1,0-1 0,0 0-1,0 0 1,0 1-1,0-1 1,0 0-1,0 0 1,0-1 0,1 1-1,-1 0 1,0-1-1,1 0 1,-1 1-1,3-1 1,32 5-9,0-2-1,0-2 1,0-1 0,56-7-1,-32-2-2488,114-31 0,-64 2-3125</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32.481"/>
    </inkml:context>
    <inkml:brush xml:id="br0">
      <inkml:brushProperty name="width" value="0.025" units="cm"/>
      <inkml:brushProperty name="height" value="0.025" units="cm"/>
    </inkml:brush>
  </inkml:definitions>
  <inkml:trace contextRef="#ctx0" brushRef="#br0">26 3193 10122,'0'0'5845,"-5"-10"-5236,1 4-481,2 4-76,0 0 1,1-1 0,-1 1 0,1-1-1,-1 1 1,1-1 0,0 0-1,0 0 1,0 1 0,0-1 0,1 0-1,-1 0 1,1 0 0,0 0 0,0 0-1,0 0 1,0 0 0,0 0-1,0 0 1,1 1 0,0-1 0,-1 0-1,3-4 1,113-212 5002,74-103-3560,-134 239-1474,4 2 0,4 2 0,3 4 0,91-80-1,329-238 180,375-207 621,-645 454-713,-31 25 616,6 7-1,5 9 0,265-101 1,-111 64 24,-243 91-698,117-72 1,-217 118-698,34-24 1843,-28 9-3688,-14 20 2065,0-1 0,1 0 1,-1 0-1,0 0 0,0 0 0,0 0 0,0 0 0,0 0 1,0 0-1,0 0 0,0 0 0,0 0 0,-1 0 0,1 0 1,0 0-1,-1 0 0,1 0 0,0 0 0,-2-1 0,-15-15-17499</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2:05.433"/>
    </inkml:context>
    <inkml:brush xml:id="br0">
      <inkml:brushProperty name="width" value="0.025" units="cm"/>
      <inkml:brushProperty name="height" value="0.025" units="cm"/>
    </inkml:brush>
  </inkml:definitions>
  <inkml:trace contextRef="#ctx0" brushRef="#br0">1 105 11307,'0'0'3171,"59"5"-3075,-2-5 160,10-4-96,20-11-128,13-7-192,18-10-1217,3-5-2371</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2:06.071"/>
    </inkml:context>
    <inkml:brush xml:id="br0">
      <inkml:brushProperty name="width" value="0.025" units="cm"/>
      <inkml:brushProperty name="height" value="0.025" units="cm"/>
    </inkml:brush>
  </inkml:definitions>
  <inkml:trace contextRef="#ctx0" brushRef="#br0">809 4 7143,'-47'-2'119,"1"1"1,-1 2 0,1 2-1,-1 2 1,1 3 0,-50 14 0,74-16 297,1 1 1,0 2 0,0 0 0,1 1 0,0 0 0,1 2-1,0 1 1,1 0 0,1 1 0,0 1 0,0 0 0,2 2-1,0-1 1,-21 33 0,16-16-134,3 2 0,0 0 0,3 1 0,0 0 0,3 1 0,-10 50 0,12-36-258,3 0 0,1 1 1,3 0-1,6 62 0,-2-91-29,2-1-1,1 0 0,0-1 1,1 1-1,2-1 0,0 0 1,1 0-1,1-1 0,1-1 1,1 0-1,1 0 0,0-1 0,1-1 1,1 0-1,1-1 0,0 0 1,1-2-1,32 22 0,-31-24 18,-1-2 0,1 0 0,1-1 0,0-1 0,0 0 0,1-2 0,0 0 0,0-2 0,0 0 1,1-1-1,-1-1 0,1 0 0,0-2 0,0-1 0,-1 0 0,1-2 0,-1 0 0,0-1 0,0-1 0,28-11 0,-8-2 379,-1-2-1,-1-2 1,-1-1 0,-1-2 0,-1-1 0,56-55 0,-47 35-208,-1-2 0,-3-2 1,68-108-1,-93 133-118,-1 0-1,-2 0 1,0-1 0,-2-1 0,0 0-1,-2 0 1,-1-1 0,-2 0 0,4-50-1,-8 71-50,-1-1-1,-1 0 1,1 0-1,-1 0 1,-1 1-1,1-1 0,-1 1 1,-1-1-1,1 1 1,-1-1-1,-1 1 1,1 0-1,-1 1 1,0-1-1,-1 1 1,0-1-1,0 1 0,-9-8 1,6 8-71,-1 0 1,0 0-1,-1 0 0,1 1 1,-1 1-1,0-1 1,-1 2-1,1-1 0,-1 1 1,1 1-1,-1 0 1,-19-1-1,2 2-470,1 2 0,0 0 0,-1 2 0,1 1 0,-26 7 0,-72 24-4455,19-1-3284</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4:08.768"/>
    </inkml:context>
    <inkml:brush xml:id="br0">
      <inkml:brushProperty name="width" value="0.025" units="cm"/>
      <inkml:brushProperty name="height" value="0.025" units="cm"/>
    </inkml:brush>
  </inkml:definitions>
  <inkml:trace contextRef="#ctx0" brushRef="#br0">1 121 5733,'0'0'8691,"10"2"-8087,199 9 3422,125-21-2162,-124 1-1130,191-6 106,184-3-393,-226 16-216,1392-23 809,-1202 1-717,249-7-189,0 34-68,-250 35-25,161 4 8,-507-40-8,509-13 260,-475-17-1208,-228 24-1773,-2-4-2755</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4:15.217"/>
    </inkml:context>
    <inkml:brush xml:id="br0">
      <inkml:brushProperty name="width" value="0.025" units="cm"/>
      <inkml:brushProperty name="height" value="0.025" units="cm"/>
    </inkml:brush>
  </inkml:definitions>
  <inkml:trace contextRef="#ctx0" brushRef="#br0">221 189 4612,'0'0'6812,"-9"-7"-5056,-30-21-85,38 28-1606,1-1-1,-1 1 1,0 0-1,1 0 1,-1-1-1,1 1 1,-1 0-1,0-1 1,1 1-1,-1-1 1,1 1-1,-1-1 1,1 1-1,-1-1 1,1 1-1,-1-1 0,1 1 1,0-1-1,-1 0 1,1 1-1,0-1 1,-1 1-1,1-1 1,0 0-1,0 0 1,0 1-1,0-1 1,-1 0-1,1 1 1,0-1-1,0 0 1,0 1-1,1-1 1,-1 0-1,0 0 0,0 1 1,0-1-1,0 0 1,1 1-1,-1-1 1,0 0-1,1 1 1,-1-1-1,0 1 1,1-1-1,-1 1 1,1-1-1,-1 0 1,1 1-1,-1 0 1,1-1-1,-1 1 1,1-1-1,0 1 1,-1 0-1,1-1 0,0 1 1,41-14-213,-36 12 427,81-18 204,1 4 1,122-7 0,-50 7-371,-334 29 293,-386 73 2012,531-80-2258,94-3 16,539-92-21,-373 38-118,-300 58 91,-212 77 123,162-43-2505,91-31 1108,-9 2-4481</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4:16.848"/>
    </inkml:context>
    <inkml:brush xml:id="br0">
      <inkml:brushProperty name="width" value="0.025" units="cm"/>
      <inkml:brushProperty name="height" value="0.025" units="cm"/>
    </inkml:brush>
  </inkml:definitions>
  <inkml:trace contextRef="#ctx0" brushRef="#br0">1044 155 7719,'0'0'1164,"-5"-11"256,2 4-1207,0 0 0,-1 0 1,0 0-1,0 1 0,0-1 0,-1 1 0,0 0 1,0 1-1,0-1 0,-1 1 0,0 0 0,0 0 0,0 1 1,-10-6-1,-2 1 123,-1 1 1,0 1-1,0 1 1,-1 0 0,0 2-1,0 0 1,0 1-1,0 1 1,-1 1-1,1 0 1,-1 2 0,1 0-1,-24 6 1,12-1-139,2 2 1,-1 2-1,1 0 0,1 2 1,0 1-1,0 2 1,-45 31-1,42-23 176,2 1 0,0 1 1,2 2-1,1 1 0,1 1 0,1 1 0,2 1 0,1 1 0,1 1 1,-17 39-1,25-44-264,2 1-1,0 0 1,2 1 0,2-1 0,0 2 0,2-1 0,2 1-1,0-1 1,2 1 0,1 0 0,2 0 0,1 0 0,9 38-1,-8-53-104,0-1 0,1 0 0,1 0 0,0-1 0,1 1 0,1-1 0,0-1 0,1 0 0,0 0 0,1 0 0,0-1 0,1-1 0,1 0 0,14 11 0,-10-11 35,0-1-1,0 0 1,1-1 0,0-1-1,1-1 1,0-1-1,0 0 1,0-1 0,1-1-1,0 0 1,29 0-1,-12-2 209,0-2 0,0-2-1,0-1 1,0-2 0,-1-1-1,1-2 1,-1-1 0,-1-2-1,0-1 1,-1-2-1,0-1 1,-1-2 0,-1-1-1,0-2 1,-2 0 0,0-2-1,-1-1 1,-2-2 0,0 0-1,-2-2 1,0-1 0,32-52-1,-38 50-186,-1-1 0,-2-1-1,-2-1 1,-1 0-1,-1 0 1,-2-1 0,-1-1-1,-2 1 1,-1-1-1,0-40 1,-5 57-76,-1 0-1,-1-1 1,-1 1-1,0 0 1,-1 0 0,-1 1-1,-1-1 1,0 1 0,-10-19-1,9 23-38,-1 1-1,0 1 0,-1-1 1,0 1-1,-1 0 0,0 1 1,0 1-1,-1-1 0,-1 2 1,0-1-1,0 1 0,-24-11 1,18 12-179,0 0 1,-1 0-1,0 2 0,0 1 1,-1 0-1,1 1 1,-35 0-1,21 4-1504,-1 1 0,0 1 0,-53 13 0,43-7-3916</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4:23.080"/>
    </inkml:context>
    <inkml:brush xml:id="br0">
      <inkml:brushProperty name="width" value="0.025" units="cm"/>
      <inkml:brushProperty name="height" value="0.025" units="cm"/>
    </inkml:brush>
  </inkml:definitions>
  <inkml:trace contextRef="#ctx0" brushRef="#br0">443 59 5573,'0'0'3823,"-3"-9"-1528,3 7-2252,-1 0 69,1 0 0,0 0 1,-1-1-1,1 1 0,-1 0 0,0 0 0,0 0 0,0 0 0,0 0 0,0 0 0,0 0 0,-1 0 0,1 0 1,0 1-1,-1-1 0,0 1 0,1-1 0,-1 1 0,0-1 0,0 1 0,0 0 0,0 0 0,0 0 0,0 0 1,0 0-1,0 0 0,0 1 0,0-1 0,0 1 0,-1-1 0,1 1 0,0 0 0,0 0 0,0 0 1,-1 0-1,1 0 0,0 0 0,-4 2 0,-4 1-25,0 1-1,1 0 1,-1 1 0,1 0 0,0 1-1,0 0 1,1 0 0,0 1-1,-8 7 1,-9 12 230,-31 38-1,33-34 36,2 2-1,1 1 1,2 0-1,1 1 1,2 1-1,1 0 1,-18 75-1,20-51 6,2 1 0,3 1 0,2 0 0,5 74-1,0-116-348,1 1-1,2-1 0,0 0 0,1 0 0,0 0 1,2-1-1,0 1 0,14 25 0,-16-36 20,0 0-1,1-1 1,1 0 0,-1 0-1,1-1 1,0 1 0,0-1-1,1-1 1,0 1 0,0-1-1,0 0 1,1-1 0,-1 1-1,1-2 1,0 1 0,0-1-1,1 0 1,-1-1 0,0 0-1,1 0 1,8 0 0,3-1 279,-1-1 0,0-1 0,0 0 0,1-2 0,-1 0 0,-1-1 0,1-1 0,-1-1 0,1-1 0,26-13 0,-4-2 224,-1-1 1,0-2-1,43-37 0,-50 35-257,-2-1-1,0-2 1,-2-1-1,-2-1 1,0-2-1,29-50 1,-44 64-228,-1-2 1,0 1-1,-2-1 1,-1-1-1,0 0 1,-2 0-1,-1 0 0,0-1 1,-2 0-1,-1 0 1,-1 1-1,-3-43 1,0 54-38,0-1 0,-1 0 0,-1 1 0,0 0 0,-1 0 0,0 0 0,-1 1 0,0 0 0,0 0 0,-1 0-1,-1 1 1,0 0 0,0 0 0,-1 1 0,-1 0 0,1 0 0,-1 1 0,-15-9 0,8 7-201,-1 0 0,1 1 0,-2 1-1,1 1 1,-1 0 0,0 1 0,0 1-1,-1 1 1,0 1 0,1 1 0,-23 0-1,39 2-161,-1 0-1,1 0 1,-1 0-1,0 1 0,1-1 1,-1 1-1,1 0 0,0 0 1,-1 0-1,-5 4 1,-12 16-6998,9-2-2816</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4:54.326"/>
    </inkml:context>
    <inkml:brush xml:id="br0">
      <inkml:brushProperty name="width" value="0.025" units="cm"/>
      <inkml:brushProperty name="height" value="0.025" units="cm"/>
    </inkml:brush>
  </inkml:definitions>
  <inkml:trace contextRef="#ctx0" brushRef="#br0">1 163 17745,'0'0'2370,"55"-9"-1441,8-5-385,21-4-415,14-2 383,6-3-480,2 3 32,-10 2-288,-15 3-192,-20 2-449,-21 4-160,-23 6-96,-32 3-2339,-22 0-1376,-8 0-5222</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4:54.683"/>
    </inkml:context>
    <inkml:brush xml:id="br0">
      <inkml:brushProperty name="width" value="0.025" units="cm"/>
      <inkml:brushProperty name="height" value="0.025" units="cm"/>
    </inkml:brush>
  </inkml:definitions>
  <inkml:trace contextRef="#ctx0" brushRef="#br0">98 1 13613,'0'0'5450,"10"2"-4718,14 2-371,1-1 1,-1-1-1,47-3 1,-51 0-336,1 0 0,0 1 0,0 1 0,-1 1 1,1 1-1,-1 1 0,0 0 0,22 9 0,-40-12-29,0 0 0,-1 0 0,1 0-1,0 0 1,0 0 0,0 0 0,-1 1 0,1-1-1,-1 1 1,1-1 0,-1 1 0,0-1-1,1 1 1,-1 0 0,0 0 0,0 0 0,0 0-1,0 0 1,-1 0 0,1 0 0,0 0 0,-1 0-1,0 0 1,1 0 0,-1 0 0,0 0-1,0 0 1,0 1 0,0-1 0,0 0 0,-1 0-1,1 0 1,-1 0 0,1 0 0,-1 0-1,-1 2 1,-2 5 7,0-1-1,0 0 1,-1 0-1,0-1 1,0 0-1,-1 0 1,-9 9 0,-32 26 155,-3-1 0,-1-3 1,-75 41-1,-3 5 1819,98-57-1707,31-26-275,0-1 0,0 0 1,-1 1-1,1-1 0,0 0 0,0 1 0,0-1 1,0 1-1,-1-1 0,1 0 0,0 1 0,0-1 1,0 1-1,0-1 0,0 0 0,0 1 0,0-1 1,0 1-1,0-1 0,1 0 0,-1 1 0,0-1 0,0 1 1,0-1-1,0 0 0,0 1 0,1-1 0,-1 0 1,0 1-1,21 6-174,283-2 210,-166-8-101,-82 4-223,78-3-5411,-82-3-1387</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4:57.092"/>
    </inkml:context>
    <inkml:brush xml:id="br0">
      <inkml:brushProperty name="width" value="0.025" units="cm"/>
      <inkml:brushProperty name="height" value="0.025" units="cm"/>
    </inkml:brush>
  </inkml:definitions>
  <inkml:trace contextRef="#ctx0" brushRef="#br0">3 81 5733,'-2'0'11691,"5"-5"-9993,19-1-705,9-2-128,11-2-128,9-1-257,3 0-320,1 0-128,-3 1-32,-8 4-288,-11 4-1282,-12 2-1184,-13 0-2243</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4:57.448"/>
    </inkml:context>
    <inkml:brush xml:id="br0">
      <inkml:brushProperty name="width" value="0.025" units="cm"/>
      <inkml:brushProperty name="height" value="0.025" units="cm"/>
    </inkml:brush>
  </inkml:definitions>
  <inkml:trace contextRef="#ctx0" brushRef="#br0">1 87 14926,'0'0'3363,"51"5"-2210,1-11-64,10-7-608,8 0-321,1-4-192,-2 3-2434,-8 0-2403,-8 0-8936</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34.190"/>
    </inkml:context>
    <inkml:brush xml:id="br0">
      <inkml:brushProperty name="width" value="0.025" units="cm"/>
      <inkml:brushProperty name="height" value="0.025" units="cm"/>
    </inkml:brush>
  </inkml:definitions>
  <inkml:trace contextRef="#ctx0" brushRef="#br0">435 65 14958,'0'0'2659,"9"-5"-182,-7 4-2028,32-17 1260,-32 18-1375,0-1-1,-1 0 1,1 0 0,0 0 0,-1-1 0,1 1 0,-1 0-1,0 0 1,1-1 0,-1 1 0,0-1 0,0 1 0,0-1 0,0 0-1,0 1 1,0-1 0,0 0 0,-1 0 0,2-3 0,-2 5-228,-1-1-1,1 0 1,-1 1 0,1-1 0,0 1 0,-1-1 0,1 1 0,-1-1 0,1 1 0,-1-1 0,0 1-1,1-1 1,-1 1 0,1 0 0,-1-1 0,0 1 0,1 0 0,-1 0 0,0 0 0,1-1 0,-1 1-1,0 0 1,1 0 0,-1 0 0,0 0 0,-1 0 0,-25 0 491,21 0-359,-9 1-223,1 0 0,-1 2 0,1 0 0,-1 0 0,1 1 0,0 1 0,0 1 0,1 0 0,-1 0 0,2 1 0,-18 13 0,6-3-22,0 2 0,1 0-1,2 2 1,-33 38 0,45-48 7,1 1 0,-15 25 0,21-33 0,1-1 0,-1 0 0,1 0 0,-1 1 0,1-1 0,0 1 0,0-1 0,1 1 0,-1-1 0,1 1 0,0-1 0,0 1 0,0 0 0,0-1 0,0 1 0,1-1 0,1 6 0,0-7 0,-1-1 0,1 1 0,0 0 0,0-1 0,0 1 0,0-1 0,0 0 0,0 1 0,0-1 0,1 0 0,-1 0 0,0-1 0,1 1 0,-1 0 0,1-1 0,-1 1 0,1-1 0,-1 0 0,1 0 0,3 0 0,54-4 0,-45 1 0,-1 0 0,1-1 0,-1-1 0,0 0 0,20-11 0,-114 48 0,80-32 0,-104 55 0,91-47 0,0 1 0,1 0 0,0 0 0,0 1 0,-15 19 0,25-27 0,0 0 0,0 0 0,1 0 0,-1 0 0,0 0 0,1 1 0,0-1 0,0 1 0,0-1 0,0 1 0,0-1 0,0 1 0,1 0 0,-1-1 0,1 1 0,0 0 0,-1 0 0,2 2 0,-1-3 0,1 0 0,0 0 0,-1 0 0,1 0 0,0-1 0,0 1 0,1 0 0,-1-1 0,0 1 0,0-1 0,1 1 0,-1-1 0,1 0 0,-1 1 0,1-1 0,0 0 0,-1 0 0,1 0 0,2 0 0,7 4 0,1-2 0,-1 1 0,1-2 0,0 1 0,0-2 0,20 1 0,19 0-1059,84-8 1,-114 3-308,0-1 0,-1 0 0,39-15 1,-29 4-10561</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4:57.776"/>
    </inkml:context>
    <inkml:brush xml:id="br0">
      <inkml:brushProperty name="width" value="0.025" units="cm"/>
      <inkml:brushProperty name="height" value="0.025" units="cm"/>
    </inkml:brush>
  </inkml:definitions>
  <inkml:trace contextRef="#ctx0" brushRef="#br0">468 1 18898,'0'0'5578,"-4"9"-5076,-14 23-194,-1-1 0,-1-1 1,-2-1-1,-1 0 0,-1-2 0,-1-1 0,-2-1 0,-1-1 0,0-1 0,-2-1 0,0-2 0,-1-2 1,-41 19-1,69-35-282,0-1 1,0 0-1,-1 1 1,1-1-1,0 0 0,0-1 1,-1 1-1,1 0 1,0-1-1,-1 0 1,1 0-1,-7 0 1,9-1-48,0 0 1,0 0 0,0 0 0,-1 0 0,1 0-1,0 0 1,0 0 0,0 0 0,1 0 0,-1 0 0,0 0-1,0-1 1,0 1 0,1 0 0,-1 0 0,1-1-1,-1 1 1,1-1 0,0 1 0,-1 0 0,1-1 0,0 1-1,0-1 1,0 1 0,0-1 0,0 1 0,0-1 0,1 1-1,-1-3 1,2-8-164,1 0 0,0 1 0,1-1-1,0 1 1,0-1 0,1 1 0,1 0 0,0 1 0,0-1-1,1 1 1,1 1 0,-1-1 0,1 1 0,1 0 0,0 1-1,0 0 1,17-10 0,-24 16 172,0 1 1,-1 0-1,1 0 0,0 0 1,1 0-1,-1 1 1,0-1-1,0 1 0,0-1 1,0 1-1,0 0 0,1 0 1,-1 0-1,0 0 0,0 0 1,0 0-1,1 0 1,-1 1-1,0-1 0,0 1 1,0 0-1,0 0 0,0-1 1,0 1-1,0 1 0,0-1 1,0 0-1,2 2 1,3 4 39,0 1 1,0-1-1,0 1 0,-1 1 1,5 9-1,24 27 892,-15-28-501,1-2 0,1 0 1,44 22-1,-26-16-1771,-22-12-3602,-7-7-5803</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4:28.654"/>
    </inkml:context>
    <inkml:brush xml:id="br0">
      <inkml:brushProperty name="width" value="0.025" units="cm"/>
      <inkml:brushProperty name="height" value="0.025" units="cm"/>
    </inkml:brush>
  </inkml:definitions>
  <inkml:trace contextRef="#ctx0" brushRef="#br0">1 36 8872,'0'0'12941,"74"1"-11660,-28-7-224,8-1-385,3 0-415,4 0-193,-3 2-32,-7 1-96,-7 3-801,-13 1-640,-10 0-481,-16 0-1346</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4:28.995"/>
    </inkml:context>
    <inkml:brush xml:id="br0">
      <inkml:brushProperty name="width" value="0.025" units="cm"/>
      <inkml:brushProperty name="height" value="0.025" units="cm"/>
    </inkml:brush>
  </inkml:definitions>
  <inkml:trace contextRef="#ctx0" brushRef="#br0">0 1 12588,'0'0'10314,"69"24"-8425,-20-24-671,8 0-738,-1 0-352,-2 0-64,-5 0-160,-9 0-1569,-7 0-1635,-3 0-2721</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4:29.835"/>
    </inkml:context>
    <inkml:brush xml:id="br0">
      <inkml:brushProperty name="width" value="0.025" units="cm"/>
      <inkml:brushProperty name="height" value="0.025" units="cm"/>
    </inkml:brush>
  </inkml:definitions>
  <inkml:trace contextRef="#ctx0" brushRef="#br0">1 272 16848,'0'0'4991,"9"-8"-2786,13-8-1756,1 0 0,1 1 0,0 1 0,1 1-1,0 2 1,1 0 0,0 2 0,1 0 0,0 2 0,1 2 0,39-5 0,-65 10-453,-1 0 0,1 0 1,-1 0-1,1 0 0,-1 0 1,1 0-1,-1 0 0,0 0 1,1 0-1,-1 1 0,1-1 1,-1 1-1,0-1 0,1 1 1,-1-1-1,0 1 0,1 0 1,-1 0-1,0 0 0,0-1 1,0 1-1,0 0 1,0 0-1,0 1 0,0-1 1,2 2-1,-3 0 10,1 0 0,0-1 0,-1 1 1,0 0-1,1-1 0,-1 1 0,0 0 0,-1 0 1,1-1-1,0 1 0,-1 0 0,1-1 0,-2 5 0,-5 9 108,1 0 0,-2 0 0,-12 21 0,18-35-93,-11 22 103,6-11 198,0-1-1,-1 0 0,-19 23 0,27-84 1142,10-188-1463,-10 236 0,1 1 0,-1-1 0,1 1 0,0-1 0,-1 1 0,1-1 0,-1 1 0,1-1 0,0 1 0,-1 0 0,1-1 0,0 1 0,0 0 0,-1 0 0,1-1 0,0 1 0,0 0 0,-1 0 0,1 0 0,0 0 0,0 0 0,0 0 0,-1 0 0,1 0 0,1 1 0,29 1 0,-25-2 0,22 3-188,-1-2 0,1 0 0,-1-2 0,1-2 0,-1 0 1,0-2-1,0 0 0,0-2 0,34-14 0,-61 21 173,19-11-3912,-12-2-2760,-6-1-3835</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4:30.503"/>
    </inkml:context>
    <inkml:brush xml:id="br0">
      <inkml:brushProperty name="width" value="0.025" units="cm"/>
      <inkml:brushProperty name="height" value="0.025" units="cm"/>
    </inkml:brush>
  </inkml:definitions>
  <inkml:trace contextRef="#ctx0" brushRef="#br0">321 1 19603,'0'0'9689,"-6"11"-9316,-17 22 125,-1-1 0,-1-2 0,-35 35-1,-48 56 614,159-178-1111,-44 44-75,0 0-1,-1 0 1,0 0 0,-1-1 0,-1 0-1,0 0 1,-1 0 0,0 0 0,1-27-1,-4 42 70,0-1 0,0 0 0,0 0 0,0 0 0,0 1 0,0-1 0,0 0 0,-1 0 0,1 0 0,0 0 0,0 1 0,0-1 0,0 0 0,0 0 0,0 0 0,0 0 0,0 1 0,-1-1 0,1 0 0,0 0 0,0 0 0,0 0 0,0 0 0,0 0 0,-1 0 0,1 0 0,0 1-1,0-1 1,0 0 0,0 0 0,-1 0 0,1 0 0,0 0 0,0 0 0,0 0 0,-1 0 0,1 0 0,0 0 0,0 0 0,0 0 0,-1 0 0,1 0 0,0 0 0,0 0 0,0 0 0,0-1 0,-1 1 0,1 0 0,0 0 0,0 0 0,0 0 0,0 0 0,0 0 0,-1 0 0,1-1 0,0 1 0,0 0 0,0 0 0,0 0 0,0 0 0,0 0-1,0-1 1,-1 1 0,1 0 0,0 0 0,0 0 0,0-1 0,-10 14-235,5-4 224,0 1 0,0 0 0,0 0-1,2 0 1,-1 0 0,1 0 0,1 1 0,0-1 0,0 1-1,1 0 1,0 0 0,1-1 0,2 20 0,-1-27 25,-1-1 1,1 0-1,0 1 1,1-1 0,-1 0-1,0 0 1,1 0-1,-1 0 1,1 0-1,0 0 1,-1-1 0,1 1-1,0 0 1,0-1-1,0 0 1,0 1-1,1-1 1,-1 0 0,0 0-1,0 0 1,4 1-1,0 0 86,0-1 0,0 0 0,1 1 0,-1-2 0,0 1 0,1-1-1,6 0 1,-13-1-84,1 1-1,-1 0 1,1 0-1,-1-1 1,1 1-1,-1 0 1,1-1-1,-1 1 1,1-1-1,-1 1 1,1-1-1,-1 1 1,0-1-1,1 1 1,-1-1-1,0 1 1,1-1-1,-1 1 1,0-1-1,0 1 1,0-1-1,1 0 1,-1 1-1,0-1 1,0 0-1,0 1 1,0-1-1,0 1 1,0-1-1,0 0 1,0 1-1,-1-1 1,1 1-1,0-1 1,0 0-1,0 1 1,-1-1-1,1 1 1,0-1-1,0 1 1,-1-1-1,0 0 1,-12-24 286,-10 4-296,-1 1 0,-1 1 0,-1 2 0,-1 0 0,0 2 0,-29-13 0,99 40-245,2-3-1,53 5 1,52 9-1752,-113-16-2995,-6-4-3106</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4:33.357"/>
    </inkml:context>
    <inkml:brush xml:id="br0">
      <inkml:brushProperty name="width" value="0.025" units="cm"/>
      <inkml:brushProperty name="height" value="0.025" units="cm"/>
    </inkml:brush>
  </inkml:definitions>
  <inkml:trace contextRef="#ctx0" brushRef="#br0">44 0 14446,'0'4'5541,"-2"10"-4740,-7 8 864,-1 6 97,2 6-705,0 3-352,2 0-321,6-1-288,0-4-32,0-6-64,2-4-288,6-8-513,-3-4-320,0-4-609,-4-4-63,-5-2-4677,-13-2-994</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4:33.714"/>
    </inkml:context>
    <inkml:brush xml:id="br0">
      <inkml:brushProperty name="width" value="0.025" units="cm"/>
      <inkml:brushProperty name="height" value="0.025" units="cm"/>
    </inkml:brush>
  </inkml:definitions>
  <inkml:trace contextRef="#ctx0" brushRef="#br0">1 72 12236,'0'0'11018,"74"-3"-9032,-32-2-737,9-4-384,2 1-577,4 0-224,-4-2-416,-8 3-2082,-10-2-2243,-12-3-4163</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4:34.045"/>
    </inkml:context>
    <inkml:brush xml:id="br0">
      <inkml:brushProperty name="width" value="0.025" units="cm"/>
      <inkml:brushProperty name="height" value="0.025" units="cm"/>
    </inkml:brush>
  </inkml:definitions>
  <inkml:trace contextRef="#ctx0" brushRef="#br0">100 1 16592,'0'0'8835,"-6"11"-7880,-39 94 1469,39-89-2260,1 1 1,0 0 0,1 0-1,1 0 1,-1 26 0,4-42-163,0 0 1,0 1 0,0-1 0,0 0 0,0 1-1,0-1 1,1 0 0,-1 1 0,0-1 0,1 0-1,-1 0 1,1 1 0,0-1 0,-1 0 0,1 0-1,0 0 1,0 0 0,-1 0 0,1 0 0,0 0-1,0 0 1,0 0 0,0-1 0,1 1 0,0 1-1,1-1 15,1 0-1,-1 0 1,0 0-1,0-1 0,0 1 1,0-1-1,1 0 1,-1 0-1,0 0 1,5-1-1,9-2-1,1-1 0,-1 0 0,18-8 1,-27 9-106,-4 1 63,1 0 1,-1 1 0,1-1 0,-1 1-1,1 0 1,0 1 0,-1-1 0,1 1-1,0 0 1,0 0 0,4 1-1,-7 0 19,0 0-1,0 0 1,-1 0-1,1 0 0,-1 0 1,1 0-1,-1 0 0,1 0 1,-1 1-1,0-1 0,1 1 1,-1-1-1,0 1 0,0-1 1,0 1-1,0 0 1,-1-1-1,1 1 0,0 0 1,-1 0-1,1 0 0,-1-1 1,1 1-1,-1 0 0,0 0 1,0 0-1,0 0 1,0 3-1,0 2 90,1 1 0,-1-1-1,-1 1 1,1 0 0,-1-1 0,0 1 0,-1-1 0,0 1 0,0-1-1,-1 0 1,0 0 0,0 0 0,0 0 0,-1-1 0,0 1 0,-1-1-1,1 0 1,-1 0 0,0 0 0,0-1 0,-1 0 0,0 0 0,0 0-1,0-1 1,-1 0 0,1 0 0,-1 0 0,0-1 0,0 0 0,0 0-1,0-1 1,0 0 0,-1 0 0,1-1 0,-1 0 0,0 0 0,1-1-1,-1 0 1,1 0 0,-13-2 0,-18-17-20,37 18-72,0 0 0,0 1 1,-1-1-1,1 0 0,0 0 0,0 0 0,0 0 0,0 0 0,0 0 0,0 0 0,0 0 0,1 0 0,-1 0 0,0 0 0,1-1 0,-1 1 0,0 0 0,1-1 0,0 1 0,-1 0 0,1-1 0,0 1 0,0 0 0,-1-1 0,1 1 0,0-1 0,1 0 0,1 0-426,-1 1 0,1 0 0,0 0 0,1 1 0,-1-1 0,0 0 0,0 1 0,0-1-1,0 1 1,1-1 0,-1 1 0,0 0 0,4 0 0,3 0-1472,19-6-3286,4-2-2540</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4:34.376"/>
    </inkml:context>
    <inkml:brush xml:id="br0">
      <inkml:brushProperty name="width" value="0.025" units="cm"/>
      <inkml:brushProperty name="height" value="0.025" units="cm"/>
    </inkml:brush>
  </inkml:definitions>
  <inkml:trace contextRef="#ctx0" brushRef="#br0">118 1 20403,'0'0'4741,"-59"72"-2627,40-40-385,-1 1-255,8 0-385,5-5-545,7-2-351,0-3-161,4-9-64,13-7-513,5-7-640,2 0-705,1-12-1409,-1-8-1089,1-8-1314,-1-2-3138</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4:34.745"/>
    </inkml:context>
    <inkml:brush xml:id="br0">
      <inkml:brushProperty name="width" value="0.025" units="cm"/>
      <inkml:brushProperty name="height" value="0.025" units="cm"/>
    </inkml:brush>
  </inkml:definitions>
  <inkml:trace contextRef="#ctx0" brushRef="#br0">287 175 12844,'0'0'10608,"-5"12"-8655,-17 31-313,-31 68 1534,48-100-3127,1 0 0,0 1 0,1-1 0,1 1 0,0 0 0,0 0 0,1 0 0,0 13 0,12 0-1636,3-16-5689</inkml:trace>
  <inkml:trace contextRef="#ctx0" brushRef="#br0" timeOffset="1">1 79 16912,'0'0'8552,"56"-32"-6662,-20 27-257,7 0-127,6 4-353,-3-2-833,1 1-256,-7-1-96,-7 3-801,-5-5-1345,-7-1-2242,-3-10-4228</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4:56.974"/>
    </inkml:context>
    <inkml:brush xml:id="br0">
      <inkml:brushProperty name="width" value="0.025" units="cm"/>
      <inkml:brushProperty name="height" value="0.025" units="cm"/>
    </inkml:brush>
  </inkml:definitions>
  <inkml:trace contextRef="#ctx0" brushRef="#br0">0 52 5477,'0'0'14745,"11"-1"-14110,227-1 398,76-3-838,-223-6-1192,-35-8-3398,-36 5-671</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35.002"/>
    </inkml:context>
    <inkml:brush xml:id="br0">
      <inkml:brushProperty name="width" value="0.025" units="cm"/>
      <inkml:brushProperty name="height" value="0.025" units="cm"/>
    </inkml:brush>
  </inkml:definitions>
  <inkml:trace contextRef="#ctx0" brushRef="#br0">1 2 16656,'0'0'13645,"5"14"-12941,7 30-321,-2 0 0,-2 0 0,5 81 0,-11-72-310,2-3-34,-3 0 1,-2 0-1,-9 65 0,73-349-39,-42 128 0,20-79 0,-39 181 0,-1 0 0,1 0 0,0 0 0,0 0 0,0 0 0,0 0 0,1 0 0,0 1 0,-1-1 0,1 1 0,1 0 0,-1 0 0,0 0 0,8-4 0,-9 5 0,1 1 0,-1 0 0,0 1 0,1-1 0,-1 0 0,0 1 0,1-1 0,-1 1 0,1 0 0,-1 0 0,1 0 0,-1 0 0,1 0 0,-1 0 0,1 1 0,-1-1 0,0 1 0,1-1 0,-1 1 0,0 0 0,1 0 0,-1 0 0,0 1 0,0-1 0,0 0 0,0 1 0,0-1 0,2 3 0,-1-1 0,0 0 0,1 0 0,-1 1 0,-1-1 0,1 1 0,0-1 0,-1 1 0,0 0 0,0 0 0,0 0 0,-1 0 0,1 0 0,-1 0 0,0 1 0,0-1 0,0 0 0,-1 1 0,1-1 0,-1 1 0,0-1 0,0 1 0,-1-1 0,1 0 0,-1 1 0,0-1 0,0 0 0,-1 1 0,1-1 0,-1 0 0,0 0 0,0 0 0,-6 7 0,4-4 0,-2 0 0,1 0 0,-1 0 0,0-1 0,-1 0 0,0 0 0,0 0 0,0-1 0,0 0 0,-1-1 0,0 1 0,0-2 0,0 1 0,0-1 0,-16 4 0,14-5 0,0-1 0,0 0 0,0 0 0,0-1 0,-14-2 0,22 2 0,0-1 0,-1 1 0,1 0 0,0-1 0,0 1 0,0-1 0,0 0 0,0 1 0,0-1 0,0 0 0,0-1 0,0 1 0,0 0 0,0 0 0,1-1 0,-1 1 0,1-1 0,-1 1 0,1-1 0,-1 0 0,1 0 0,0 0 0,0 1 0,0-1 0,0 0 0,0 0 0,0-1 0,0 1 0,1 0 0,-1-3 0,1 4-80,0-1 0,1 1-1,-1-1 1,0 1 0,1-1 0,-1 1 0,1-1-1,0 1 1,-1-1 0,1 1 0,0 0 0,0 0-1,0-1 1,0 1 0,0 0 0,0 0 0,0 0-1,0 0 1,1 0 0,-1 0 0,0 0 0,1 0-1,-1 1 1,0-1 0,1 0 0,1 0-1,49-16-4807,-37 13 2749,18-7-4875</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4:36.735"/>
    </inkml:context>
    <inkml:brush xml:id="br0">
      <inkml:brushProperty name="width" value="0.025" units="cm"/>
      <inkml:brushProperty name="height" value="0.025" units="cm"/>
    </inkml:brush>
  </inkml:definitions>
  <inkml:trace contextRef="#ctx0" brushRef="#br0">1 0 23318,'3'2'2050,"8"-1"-224,8 0 512,6-1-480,6 0-481,2 1-1377,2-1 0,-1 3 0,-3 1 0,-2 1 0,-7 0-1794,-6-5-3651,-2 0-6278</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4:37.498"/>
    </inkml:context>
    <inkml:brush xml:id="br0">
      <inkml:brushProperty name="width" value="0.025" units="cm"/>
      <inkml:brushProperty name="height" value="0.025" units="cm"/>
    </inkml:brush>
  </inkml:definitions>
  <inkml:trace contextRef="#ctx0" brushRef="#br0">81 1 19410,'0'0'2974,"-4"9"-1842,-10 32 147,0-7-830,2 1 1,2 0 0,1 0-1,2 1 1,-3 41 0,10-77-432,0 1-1,0 0 1,0 0 0,0 0 0,0 0 0,1-1 0,-1 1 0,0 0 0,1 0 0,-1-1-1,0 1 1,1 0 0,-1 0 0,1-1 0,-1 1 0,1-1 0,0 1 0,-1 0 0,1-1 0,0 1-1,-1-1 1,1 1 0,0-1 0,-1 0 0,1 1 0,0-1 0,1 1 0,31 4 387,40-12 11,-66 6-409,4-1 39,4 0-55,1 0 0,-1 0 1,1 1-1,0 1 0,21 3 1,-34-2 20,0-1 1,0 1-1,0 0 1,0 0 0,0 0-1,0 0 1,0 0-1,0 1 1,-1-1-1,1 1 1,-1 0 0,1 0-1,-1 0 1,0 0-1,1 0 1,-1 1 0,0-1-1,-1 0 1,1 1-1,0 0 1,-1-1 0,1 1-1,-1 0 1,0 0-1,0 0 1,0 0 0,0 0-1,-1 0 1,1 0-1,-1 0 1,1 0-1,-1 0 1,-1 5 0,1-4 18,0 0 1,0 0-1,-1 0 1,1-1 0,-1 1-1,0 0 1,0-1-1,-1 1 1,1 0-1,-1-1 1,1 1 0,-1-1-1,0 0 1,-1 0-1,1 0 1,0 0 0,-1 0-1,0 0 1,-3 3-1,0-2 89,-1 0 1,1 0-1,0-1 0,-1 0 0,0 0 1,0 0-1,0-1 0,0 0 0,-13 1 0,7-1 21,-1-1 0,1 0 0,-1-1 0,1-1-1,0 0 1,-1 0 0,1-2 0,0 0 0,0 0-1,0-1 1,-13-6 0,18 3-616,12 4-819,23 2-2961,-15 1 1220,13-4-4626</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4:37.890"/>
    </inkml:context>
    <inkml:brush xml:id="br0">
      <inkml:brushProperty name="width" value="0.025" units="cm"/>
      <inkml:brushProperty name="height" value="0.025" units="cm"/>
    </inkml:brush>
  </inkml:definitions>
  <inkml:trace contextRef="#ctx0" brushRef="#br0">91 0 19955,'0'0'8808,"-28"51"-7110,15-20-449,-5 6-672,3-1-385,4-5-128,5-3-64,6-6-353,0-10-383,12-11-449,9-1-705,4-14-1185,3-12-961,-1-11-2498,0-3-5381</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4:38.263"/>
    </inkml:context>
    <inkml:brush xml:id="br0">
      <inkml:brushProperty name="width" value="0.025" units="cm"/>
      <inkml:brushProperty name="height" value="0.025" units="cm"/>
    </inkml:brush>
  </inkml:definitions>
  <inkml:trace contextRef="#ctx0" brushRef="#br0">409 132 13357,'0'0'12716,"-35"78"-10570,12-38-865,0 3-288,0-2-64,5-5-193,7-6-319,4-6-353,7-9-96,0-6-513,6-9-960,3 0-929,-3-6-1442,-4-12-1793,-2-3-4197</inkml:trace>
  <inkml:trace contextRef="#ctx0" brushRef="#br0" timeOffset="1">0 123 18097,'0'0'11147,"67"-62"-9898,-22 48-320,9 1-257,2 2-447,0 0-225,-5 4 32,-4 3-865,-2 3-1730,-11 1-2337,-10 0-1058,-8 0-4964</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4:38.856"/>
    </inkml:context>
    <inkml:brush xml:id="br0">
      <inkml:brushProperty name="width" value="0.025" units="cm"/>
      <inkml:brushProperty name="height" value="0.025" units="cm"/>
    </inkml:brush>
  </inkml:definitions>
  <inkml:trace contextRef="#ctx0" brushRef="#br0">306 1 21877,'0'0'5706,"-8"7"-4205,-27 22-975,1 1 0,1 2 0,2 2 0,1 0 1,2 2-1,-33 56 0,60-91-539,0 1 0,0-1 0,0 1 1,1-1-1,-1 1 0,0-1 0,1 1 0,0-1 0,-1 1 0,1 0 1,0-1-1,0 1 0,-1 0 0,2 1 0,-1-2-1,0-1 0,0 0 0,1 1 0,-1-1 0,0 0 0,1 0 0,-1 1 0,0-1 0,1 0 0,-1 0 0,0 0 0,1 1 0,-1-1 0,0 0 0,1 0 0,-1 0 0,1 0 0,-1 0 0,0 0-1,1 0 1,-1 0 0,1 0 0,-1 0 0,0 0 0,1 0 0,-1 0 0,1 0 0,-1 0 0,0 0 0,1 0 0,-1-1 0,0 1 0,1 0 0,5-3-157,0 1 0,-1-1-1,0 0 1,0-1 0,0 1 0,5-5 0,36-40-1919,-35 35 1774,0 1-1,1 0 0,0 1 0,23-16 1,-35 27 313,0-1-1,0 1 1,0 0 0,0 0 0,1 0 0,-1 0-1,0 0 1,0 0 0,0 0 0,1 0 0,-1-1 0,0 1-1,0 0 1,0 0 0,1 0 0,-1 0 0,0 0-1,0 0 1,0 0 0,1 0 0,-1 0 0,0 0 0,0 0-1,0 0 1,1 0 0,-1 1 0,0-1 0,0 0-1,0 0 1,1 0 0,-1 0 0,0 0 0,0 0 0,0 0-1,0 1 1,1-1 0,-1 0 0,0 0 0,0 0-1,0 0 1,0 0 0,0 1 0,0-1 0,1 0 0,-1 0-1,1 14 137,-8 17 415,0-16-31,-2 0 1,-17 25 0,17-27 115,1-1 0,0 1 0,1 0 0,-8 19 1,15-33-631,0 1 0,0 0 0,0 0 0,1 0 1,-1 0-1,0 0 0,0 0 0,0 0 0,0 0 0,0 0 1,0 0-1,0 0 0,1 0 0,-1-1 0,0 1 1,0 0-1,0 0 0,0 0 0,0 0 0,1 0 0,-1 0 1,0 0-1,0 0 0,0 0 0,0 0 0,0 1 0,1-1 1,-1 0-1,0 0 0,0 0 0,0 0 0,0 0 1,0 0-1,0 0 0,0 0 0,1 0 0,-1 0 0,0 0 1,0 0-1,0 1 0,0-1 0,0 0 0,0 0 0,0 0 1,0 0-1,0 0 0,0 0 0,0 1 0,1-1 1,-1 0-1,0 0 0,0 0 0,0 0 0,0 0 0,0 1 1,0-1-1,0 0 0,9-15 101,-9 7-157,0 0 1,0 0-1,-1 1 1,0-1-1,0 0 1,-1 1-1,0-1 1,-1 1-1,1 0 1,-1 0-1,-1 0 0,0 0 1,0 0-1,0 1 1,-9-11-1,1 2-74,-1 0 1,-1 1-1,0 1 0,-1 1 0,-20-14 0,54 35 524,0 0 0,1-1 0,0-1 0,23 5 0,3-1-2001,57 7 1,-76-17-4664,-4-1-6006</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4:39.878"/>
    </inkml:context>
    <inkml:brush xml:id="br0">
      <inkml:brushProperty name="width" value="0.025" units="cm"/>
      <inkml:brushProperty name="height" value="0.025" units="cm"/>
    </inkml:brush>
  </inkml:definitions>
  <inkml:trace contextRef="#ctx0" brushRef="#br0">32 2 20820,'0'-1'4996,"0"15"-3202,-6 11-1185,-2 9-1,2 3-255,0 2-257,2-5-32,3-3-32,1-4-96,0-4-641,0-5-512,0-4-1057,2-5-737,-2-3-320</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4:40.236"/>
    </inkml:context>
    <inkml:brush xml:id="br0">
      <inkml:brushProperty name="width" value="0.025" units="cm"/>
      <inkml:brushProperty name="height" value="0.025" units="cm"/>
    </inkml:brush>
  </inkml:definitions>
  <inkml:trace contextRef="#ctx0" brushRef="#br0">0 52 15919,'0'0'11051,"73"-21"-9962,-35 21-673,8 0-352,6 0-32,4-2-609,4-3-2722,-2-4-3427,0-5-9834</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4:40.611"/>
    </inkml:context>
    <inkml:brush xml:id="br0">
      <inkml:brushProperty name="width" value="0.025" units="cm"/>
      <inkml:brushProperty name="height" value="0.025" units="cm"/>
    </inkml:brush>
  </inkml:definitions>
  <inkml:trace contextRef="#ctx0" brushRef="#br0">292 0 14350,'-9'2'6021,"-10"2"-5033,-1 2 0,1 0 0,1 2 1,-1 0-1,1 0 0,1 2 0,-27 18 0,31-18-780,1 0-1,0 0 1,1 1-1,0 1 1,0 0 0,-12 20-1,21-30-183,1 0-1,-1 1 0,0-1 0,1 1 0,0-1 0,0 1 0,0 0 0,0-1 0,0 1 0,0 0 0,1 0 0,-1-1 0,1 1 0,0 0 0,0 0 0,0 0 0,0 0 0,1 5 0,0-6-4,0 0-1,1 0 1,-1 0-1,0 0 1,1 0-1,-1-1 1,1 1-1,-1 0 1,1-1-1,0 0 1,0 1-1,0-1 1,0 0-1,0 0 1,0 0-1,0 0 1,0 0-1,3 1 1,11 2-106,1-1 0,-1-1 0,0 0 0,1-1 0,17-2 0,-26 1-95,79 0-6849,-53-1-58</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4:40.967"/>
    </inkml:context>
    <inkml:brush xml:id="br0">
      <inkml:brushProperty name="width" value="0.025" units="cm"/>
      <inkml:brushProperty name="height" value="0.025" units="cm"/>
    </inkml:brush>
  </inkml:definitions>
  <inkml:trace contextRef="#ctx0" brushRef="#br0">25 33 21012,'0'0'6310,"-4"10"-4874,2-7-1304,-14 43 817,15-45-928,1 1 1,-1-1-1,1 1 0,0-1 0,-1 0 1,1 1-1,0-1 0,0 1 1,0-1-1,0 1 0,1-1 0,-1 1 1,0-1-1,0 1 0,1-1 0,-1 0 1,1 1-1,0-1 0,-1 0 1,1 1-1,0-1 0,0 0 0,-1 0 1,1 1-1,0-1 0,0 0 0,0 0 1,1 0-1,-1 0 0,0-1 1,0 1-1,0 0 0,1 0 0,1 0 1,6 2-206,0-1 0,0-1 1,1 0-1,-1 0 0,0 0 1,1-1-1,-1-1 1,0 1-1,0-2 0,1 1 1,-1-1-1,0-1 1,0 1-1,-1-2 0,1 1 1,12-8-1,-6 2-276,-1 0-1,0-1 1,0 0-1,-2-1 1,1-1-1,-1 0 1,-1-1-1,12-17 1,-82 112 4835,-91 169 0,144-239-4291,1 0 0,0 0 1,1 1-1,1-1 0,-4 23 1,10 6-3074,2-33-1922,1-6-3299</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4:41.437"/>
    </inkml:context>
    <inkml:brush xml:id="br0">
      <inkml:brushProperty name="width" value="0.025" units="cm"/>
      <inkml:brushProperty name="height" value="0.025" units="cm"/>
    </inkml:brush>
  </inkml:definitions>
  <inkml:trace contextRef="#ctx0" brushRef="#br0">19 1 5990,'0'0'19506,"-1"53"-18545,-5-20 64,1 6-609,1 2-287,2-3-65,2-4-32,0-7-673,0-7-640,6-2-161,2-8-704,-4-6-864</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35.424"/>
    </inkml:context>
    <inkml:brush xml:id="br0">
      <inkml:brushProperty name="width" value="0.025" units="cm"/>
      <inkml:brushProperty name="height" value="0.025" units="cm"/>
    </inkml:brush>
  </inkml:definitions>
  <inkml:trace contextRef="#ctx0" brushRef="#br0">238 4 21492,'0'0'7597,"-11"-1"-5093,4 0-2439,1 0 0,0 1 0,-1 0 1,1 0-1,0 0 0,-1 1 0,1 0 1,0 0-1,0 1 0,0 0 0,0 0 1,0 0-1,0 1 0,0 0 0,1 0 0,-1 0 1,-7 7-1,-2 2-65,1 1 0,0 0 0,-14 18 0,24-26 0,-1 1 0,1 0 0,1 0 0,-1 0 0,1 0 0,0 1 0,0-1 0,1 1 0,0-1 0,0 1 0,-1 14 0,3-20 0,0-1 0,0 1 0,0 0 0,0 0 0,0-1 0,0 1 0,0 0 0,1 0 0,-1-1 0,0 1 0,1 0 0,-1-1 0,0 1 0,1 0 0,-1-1 0,1 1 0,-1-1 0,1 1 0,-1-1 0,1 1 0,-1-1 0,1 1 0,0-1 0,-1 1 0,1-1 0,0 0 0,-1 1 0,1-1 0,1 0 0,30 5 0,33-13 0,1-10 0,-49 12 0,0 1 0,1 1 0,-1 0 0,1 1 0,0 1 0,30 0 0,-48 2 0,1 0 0,-1 1 0,1-1 0,-1 0 0,1 0 0,-1 0 0,0 0 0,1 0 0,-1 0 0,1 0 0,-1 1 0,0-1 0,1 0 0,-1 0 0,0 1 0,1-1 0,-1 0 0,0 0 0,1 1 0,-1-1 0,0 0 0,1 1 0,-1-1 0,0 0 0,0 1 0,0-1 0,1 1 0,-1-1 0,0 0 0,0 1 0,0-1 0,0 1 0,0 0 0,-4 18 0,-19 16 0,10-22 0,-2-1 0,0 0 0,0-1 0,-1 0 0,0-1 0,-1-1 0,0-1 0,0 0 0,-1-2 0,0 1 0,-34 5 0,52-12-3,-1 0 0,1 0 0,0 0 0,-1 0 0,1 0 0,0 0-1,-1 0 1,1 0 0,0 0 0,0 0 0,-1 0 0,1 0 0,0 0 0,-1 0 0,1-1 0,0 1 0,0 0 0,-1 0 0,1 0 0,0-1-1,0 1 1,0 0 0,-1 0 0,1-1 0,0 1 0,0 0 0,0 0 0,0-1 0,-1 1 0,1 0 0,0 0 0,0-1 0,0 1-1,0 0 1,0-1 0,0 1 0,0 0 0,0-1 0,0 1 0,0 0 0,0 0 0,0-1 0,0 1 0,0 0 0,0-1 0,0 1 0,0 0-1,1-1 1,-1 1 0,0 0 0,0 0 0,0-1 0,0 1 0,1 0 0,-1 0 0,0-1 0,0 1 0,0 0 0,1 0 0,-1 0-1,0 0 1,0-1 0,1 1 0,-1 0 0,1 0 0,-1 0-45,45-46-6254,-14 17-203,3-7-2890</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4:41.795"/>
    </inkml:context>
    <inkml:brush xml:id="br0">
      <inkml:brushProperty name="width" value="0.025" units="cm"/>
      <inkml:brushProperty name="height" value="0.025" units="cm"/>
    </inkml:brush>
  </inkml:definitions>
  <inkml:trace contextRef="#ctx0" brushRef="#br0">0 62 14798,'0'0'11531,"48"-26"-10186,-14 19-608,8 2-449,3 1-224,-1 0-480,-6-2-2403,-8-3-3843</inkml:trace>
</inkml:ink>
</file>

<file path=ppt/ink/ink3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4:43.379"/>
    </inkml:context>
    <inkml:brush xml:id="br0">
      <inkml:brushProperty name="width" value="0.025" units="cm"/>
      <inkml:brushProperty name="height" value="0.025" units="cm"/>
    </inkml:brush>
  </inkml:definitions>
  <inkml:trace contextRef="#ctx0" brushRef="#br0">74 209 12396,'0'0'12513,"10"-6"-10917,30-11-623,1 2 0,1 1 0,82-16 0,-13 4-247,-81 19-645,-22 6-61,-1 0 0,1-1 0,-1 0 0,1-1-1,-1 1 1,0-1 0,12-7 0,-46 11-169,-436 92 746,456-92-577,1 0 2,0 1 1,0 0 0,0-1-1,0 2 1,-9 4-1,15-7-22,0 0 0,0 0 0,0 0 0,0 0 0,0 0 0,1 0 0,-1 0-1,0 0 1,0 0 0,0 0 0,0 0 0,0 0 0,0 0 0,0 0 0,0 0 0,1 0-1,-1 0 1,0 0 0,0 0 0,0 0 0,0 0 0,0 0 0,0 0 0,0 0 0,0 0 0,0 0-1,1 0 1,-1 0 0,0 0 0,0 1 0,0-1 0,0 0 0,0 0 0,0 0 0,0 0 0,0 0-1,0 0 1,0 0 0,0 0 0,0 0 0,0 1 0,0-1 0,0 0 0,0 0 0,0 0-1,0 0 1,0 0 0,0 0 0,0 0 0,0 0 0,0 1 0,0-1 0,0 0 0,0 0 0,0 0-1,0 0 1,0 0 0,0 0 0,0 0 0,0 0 0,0 0 0,0 1 0,-1-1 0,15 0-42,120-7 143,253-48-1,-366 51-98,-9 1 7,-13 1-13,-28-1-25,-49 1 0,-294 24 728,804-102-1564,-432 80 866,0-1 1,0 1-1,0 0 0,0 0 0,0 0 1,0 0-1,0 0 0,0 0 0,0 0 0,0-1 1,0 1-1,0 0 0,0 0 0,0 0 1,0 0-1,0 0 0,0 0 0,0 0 1,0-1-1,0 1 0,0 0 0,0 0 0,0 0 1,0 0-1,0 0 0,1 0 0,-1 0 1,0 0-1,0-1 0,0 1 0,0 0 0,0 0 1,0 0-1,0 0 0,0 0 0,0 0 1,0 0-1,1 0 0,-1 0 0,0 0 1,0 0-1,0 0 0,0 0 0,0 0 0,0 0 1,1 0-1,-1 0 0,0 0 0,0 0 1,-19-4 58,-30 1-6,-62 4 291,-176 25-1,416-51-679,-65 11-55,0 3 0,120-5 0,-201 18 458,0 0 1,1 1 0,-1 1 0,-23 10 0,-23 4 393,12-7-229,0-2 0,-93 5 0,141-17-233,8-2 0,11-4 0,22 0-149,1 3-1,0 0 1,1 3-1,-1 1 1,64 6-1,-88 1 6,-22 4 141,-25 6 86,-116 18 440,-30 9-186,224-45-1018,-9 1 449,86-14-778,-34 6-1285,112-29 0,-178 30 2125,-36 4 901,-45 4 1022,50 1-1686,-21 2 459,0 2 1,0 0 0,0 2-1,-55 19 1,49-13-234,0-3 0,-56 9 0,185-47-13334,-59 15 6272</inkml:trace>
</inkml:ink>
</file>

<file path=ppt/ink/ink3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4:43.860"/>
    </inkml:context>
    <inkml:brush xml:id="br0">
      <inkml:brushProperty name="width" value="0.025" units="cm"/>
      <inkml:brushProperty name="height" value="0.025" units="cm"/>
    </inkml:brush>
  </inkml:definitions>
  <inkml:trace contextRef="#ctx0" brushRef="#br0">376 38 17424,'1'-2'311,"20"-18"3704,-21 20-3912,0 0 1,1-1-1,-1 1 1,0 0 0,0-1-1,1 1 1,-1 0-1,0 0 1,0-1-1,0 1 1,1 0 0,-1-1-1,0 1 1,0 0-1,0-1 1,0 1 0,0 0-1,0-1 1,0 1-1,0-1 1,0 1-1,0 0 1,0-1 0,0 1-1,0 0 1,0-1-1,0 1 1,0 0-1,0-1 1,0 1 0,0 0-1,-1-1 1,1 1-1,0 0 1,0-1 0,0 1-1,-1 0 1,1-1-1,0 1 1,0 0-1,-1 0 1,1-1 0,0 1-1,-1 0 1,1 0-1,0 0 1,-1 0 0,1-1-1,0 1 1,-1 0-1,1 0 1,0 0-1,-1 0 1,1 0 0,0 0-1,-1 0 1,1 0-1,0 0 1,-1 0-1,1 0 1,-1 0 0,1 0-1,0 0 1,-1 0-1,1 0 1,0 0 0,-1 1-1,1-1 1,-13 1 27,1 1 0,-1 0 1,1 1-1,0 0 0,-1 1 1,2 0-1,-1 1 0,0 0 1,-20 14-1,-11 9-24,-40 35-1,80-61-68,-15 13 236,0 0 1,-26 30-1,40-41-243,0 1 0,1-1-1,-1 1 1,1 0 0,0 0-1,1 0 1,-1 0 0,1 0-1,0 1 1,0-1 0,1 1 0,-1 0-1,1-1 1,0 1 0,1 0-1,0 8 1,0-11-25,1-1 0,0 0 0,0 0 0,-1 0 0,2 0 0,-1 0 0,0 0 0,0 0 0,1 0 0,-1 0 0,1-1 0,-1 1 0,1 0 0,0-1 0,-1 0 0,1 1 0,0-1 0,0 0 0,0 0 0,0 0 0,1 0 0,-1 0 0,0 0 0,0-1 0,5 2 0,60 6-363,-64-8 318,0 0-30,91 0-3632,-32-8-2859,-12-8-2280</inkml:trace>
</inkml:ink>
</file>

<file path=ppt/ink/ink3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4:44.295"/>
    </inkml:context>
    <inkml:brush xml:id="br0">
      <inkml:brushProperty name="width" value="0.025" units="cm"/>
      <inkml:brushProperty name="height" value="0.025" units="cm"/>
    </inkml:brush>
  </inkml:definitions>
  <inkml:trace contextRef="#ctx0" brushRef="#br0">88 11 21941,'0'0'1212,"-8"10"651,3-5-1584,-5 5 616,1 0-1,1 1 1,-9 14 0,15-22-734,0 1 0,0-1 0,0 1 0,0-1 0,1 1 0,0 0 0,0 0 0,0-1 0,0 1 1,1 0-1,-1 0 0,1 0 0,0 0 0,0 0 0,0 0 0,1 0 0,-1-1 0,3 7 0,-1-8-140,-1 0 0,1 0 0,0 0 0,0 0-1,0-1 1,0 1 0,0-1 0,1 1 0,-1-1-1,0 0 1,1 0 0,-1 0 0,1 0 0,-1 0 0,1-1-1,-1 1 1,1-1 0,-1 0 0,1 1 0,0-1-1,-1 0 1,1-1 0,0 1 0,2-1 0,6 0-20,-1 0 1,1 0 0,-1-1-1,20-6 1,-17 1-476,1 0 0,-1-1 1,0 0-1,-1-1 0,0 0 1,-1-1-1,0-1 0,0 1 0,-1-2 1,0 1-1,-1-2 0,0 1 1,-1-1-1,6-14 0,-60 79 3773,-7 17-2127,-53 88 0,85-119-819,1 0 1,2 2-1,2 0 1,-16 59-1,28-88-3148,-1 2-6475,5-32 707</inkml:trace>
</inkml:ink>
</file>

<file path=ppt/ink/ink3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4:45.009"/>
    </inkml:context>
    <inkml:brush xml:id="br0">
      <inkml:brushProperty name="width" value="0.025" units="cm"/>
      <inkml:brushProperty name="height" value="0.025" units="cm"/>
    </inkml:brush>
  </inkml:definitions>
  <inkml:trace contextRef="#ctx0" brushRef="#br0">363 0 19186,'0'0'11558,"-9"13"-10838,-48 59-217,-71 70 0,-5 5-206,127-140-297,-22 34 0,28-41 0,0 0 0,0 0 0,-1 0 0,1 0 0,0 1 0,0-1 0,0 0 0,0 0 0,0 1 0,0-1 0,0 0 0,0 0 0,0 0 0,0 1 0,0-1 0,0 0 0,0 0 0,0 1 0,0-1 0,0 0 0,0 0 0,0 0 0,0 1 0,1-1 0,-1 0 0,0 0 0,0 0 0,0 1 0,0-1 0,0 0 0,0 0 0,1 0 0,-1 0 0,0 1 0,0-1 0,0 0 0,1 0 0,-1 0 0,0 0 0,0 0 0,0 0 0,1 0 0,-1 0 0,0 1 0,0-1 0,0 0 0,1 0 0,-1 0 0,0 0 0,0 0 0,1 0 0,-1 0 0,0 0 0,0 0 0,0-1 0,1 1 0,-1 0 0,0 0 0,0 0 0,0 0 0,1 0 0,-1 0 0,0 0 0,1-1 0,11-3 0,0-4-42,-1 0 0,1-1 1,-1 0-1,-1 0 0,0-2 0,14-17 1,48-74-484,-69 97 481,10-14-254,0-1-1,-2 0 0,17-42 1,-72 137-695,3 23 1459,38-88-313,0 0 1,1 0-1,0 0 1,0 0-1,1 1 1,1-1-1,0 0 0,1 15 1,-1-24-141,0-1 0,0 1 0,0 0 0,1 0 0,-1-1 0,0 1 0,0 0-1,1 0 1,-1-1 0,0 1 0,1 0 0,-1-1 0,0 1 0,1 0 0,-1-1 0,1 1 0,-1-1 0,1 1 0,0-1 0,-1 1 0,1-1 0,-1 1 0,1-1 0,0 0 0,-1 1 0,1-1 0,0 0 0,0 0-1,-1 1 1,1-1 0,0 0 0,0 0 0,-1 0 0,1 0 0,0 0 0,0 0 0,-1 0 0,1 0 0,0 0 0,0 0 0,1-1 0,-1 1 8,0-1 0,1 1-1,-1-1 1,1 1 0,-1-1 0,0 0 0,1 0 0,-1 0-1,0 1 1,0-1 0,0 0 0,0-1 0,0 1 0,0 0 0,0 0-1,0 0 1,0-1 0,0 1 0,0-3 0,2-4-27,-2 0 1,1 0 0,-2 0-1,1 0 1,-1-1-1,0 1 1,0 0 0,-1-1-1,0 1 1,-1 0-1,0 0 1,0 0 0,-1 0-1,0 0 1,0 1-1,0-1 1,-1 1 0,-9-12-1,9 13-1,-1 0-1,0 0 1,0 1-1,0-1 1,-1 1-1,1 1 1,-1-1-1,0 1 1,-1 0-1,1 0 1,-1 1 0,0 0-1,1 0 1,-1 1-1,-1-1 1,1 2-1,0-1 1,0 1-1,-1 0 1,1 0-1,-8 1 1,14 0 14,1 0 0,0 0 0,-1 0-1,1 0 1,0 0 0,0 0 0,-1 0 0,1 0 0,0 0 0,-1 0 0,1 0-1,0 1 1,-1-1 0,1 0 0,0 0 0,-1 0 0,1 0 0,0 1 0,0-1 0,-1 0-1,1 0 1,0 1 0,0-1 0,0 0 0,-1 0 0,1 1 0,0-1 0,0 0 0,0 0-1,0 1 1,0-1 0,-1 0 0,1 1 0,0-1 0,10 12 115,14-3-97,0 0 1,0-2-1,1 0 0,43 4 0,4 3-7,-26-3-23,104 19-3764,-85-22-4853</inkml:trace>
</inkml:ink>
</file>

<file path=ppt/ink/ink3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4:46.376"/>
    </inkml:context>
    <inkml:brush xml:id="br0">
      <inkml:brushProperty name="width" value="0.025" units="cm"/>
      <inkml:brushProperty name="height" value="0.025" units="cm"/>
    </inkml:brush>
  </inkml:definitions>
  <inkml:trace contextRef="#ctx0" brushRef="#br0">1427 202 8616,'-2'-16'2664,"2"6"-2214,0 3-231,-1 1-1,1-1 1,-1 1 0,0-1 0,0 1 0,-1-1-1,0 1 1,0 0 0,0 0 0,-1 0-1,0 0 1,0 0 0,-1 1 0,0-1 0,-4-5-1,-2 3 15,-1 0 0,1 1-1,-1 0 1,-1 1-1,1 0 1,-1 0-1,0 1 1,0 1 0,-1 0-1,1 1 1,-1 0-1,0 1 1,0 1-1,0 0 1,-20 0 0,0 2-89,0 2 0,0 1 0,0 1 0,1 2 0,-33 11 0,1 4 47,2 3-1,1 3 1,1 3-1,2 2 1,1 2-1,-68 56 0,77-52-99,3 2 0,1 2 0,2 2 0,3 1 0,1 3 0,2 1 0,-32 60 0,52-79-62,1 1 0,1 0 1,2 1-1,1 1 1,2-1-1,2 2 0,0-1 1,-2 59-1,9-78-26,0 1 0,0-1 0,2 1 0,0-1 0,1 1 0,0-1 0,1 0 0,1 0 0,0-1 0,1 1 0,1-1 0,0 0 1,1-1-1,0 0 0,1 0 0,1-1 0,0 0 0,0 0 0,1-1 0,1-1 0,20 15 0,-9-11 24,1-1 1,1-2 0,-1 0-1,2-2 1,-1 0 0,1-2 0,0-1-1,1-1 1,34 2 0,-9-4 0,1-2 0,-1-2 0,98-16 0,-90 5 215,-2-3-1,0-3 0,-1-2 0,-1-3 0,90-50 1,-69 28 346,-2-4 1,-2-3-1,77-73 1,-104 83-379,-2-3-1,39-50 1,-69 78-164,-1-2 0,0 0 0,-2 0 1,0-1-1,-1 0 0,-1-1 0,-1 0 1,10-42-1,-16 54-67,-1 0 1,0 1-1,-1-1 1,1 0-1,-2 0 1,1 0-1,-1 1 1,-1-1-1,0 0 1,0 1-1,0-1 0,-1 1 1,0 0-1,-1 0 1,0 0-1,0 0 1,-1 1-1,0-1 1,0 1-1,-1 1 1,1-1-1,-2 1 1,1 0-1,-1 0 0,0 0 1,0 1-1,0 0 1,-11-5-1,-9-3-403,-1 1 0,-1 0 0,0 3 0,0 0 0,-1 2-1,-58-7 1,-132-5-4979,118 11-1282</inkml:trace>
</inkml:ink>
</file>

<file path=ppt/ink/ink3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4:47.266"/>
    </inkml:context>
    <inkml:brush xml:id="br0">
      <inkml:brushProperty name="width" value="0.025" units="cm"/>
      <inkml:brushProperty name="height" value="0.025" units="cm"/>
    </inkml:brush>
  </inkml:definitions>
  <inkml:trace contextRef="#ctx0" brushRef="#br0">1518 277 6374,'11'-13'3657,"35"-42"-2787,-43 51-902,-1 1 0,1-1 0,-1 0 0,0 1-1,0-1 1,0 0 0,-1 0 0,1 0 0,-1-1 0,0 1 0,0 0 0,0 0-1,-1-1 1,1 1 0,-1-9 0,-1 10 21,0-1-1,0 1 1,0-1-1,-1 1 1,1 0 0,-1 0-1,1-1 1,-1 1-1,0 0 1,-1 1 0,1-1-1,0 0 1,-1 0-1,1 1 1,-4-3-1,-7-4 308,-1 1-1,1 1 1,-1 0-1,-1 0 1,1 2-1,-27-7 1,4 3 386,0 1 1,0 3 0,-1 1-1,0 1 1,1 3-1,-50 4 1,8 6-368,-149 37 0,165-31-64,1 4 0,2 2 0,0 3 1,1 2-1,2 3 0,0 3 0,3 1 0,-58 49 1,88-62-208,1 1 0,1 0 0,1 2 1,2 1-1,0 1 0,1 0 0,2 1 1,-14 31-1,20-35-33,2 0 1,0 0-1,2 1 1,0 1-1,2-1 1,1 1-1,1-1 1,1 1-1,1 0 1,1 0 0,5 33-1,-1-33 9,1 1 0,0-1 1,2-1-1,1 1 0,1-1 0,1-1 0,1 0 0,1-1 1,1 0-1,1-1 0,1 0 0,1-1 0,0-1 0,2-1 1,0-1-1,1 0 0,0-1 0,2-2 0,0 0 0,0-1 1,1-1-1,1-1 0,-1-1 0,2-2 0,0 0 0,34 6 1,-10-9 91,0-1 1,0-3 0,0-2 0,0-3 0,0-1-1,-1-2 1,1-3 0,-2-1 0,0-3 0,0-2-1,58-28 1,-54 19 64,0-3 0,-2-1 0,0-3 0,-3-2 0,-1-1 0,-1-3 0,-2-2 0,-2-1 0,49-65 0,-67 74 21,-2 0 0,-1 0 0,-1-2 1,-2 0-1,16-47 0,-25 58-213,-1-1-1,0 1 1,-2-1 0,-1 0-1,0 0 1,-2 0-1,-1 0 1,-1 0 0,-6-34-1,5 47-154,0 1 0,-2 0 0,1 0 0,-1 0 0,0 0 0,-1 1 0,0-1 0,-1 1 0,0 1-1,0-1 1,-1 1 0,0 0 0,0 0 0,-1 1 0,0 0 0,-16-11 0,11 10-403,0 1 0,-1 0 0,0 0 0,-20-5 0,13 6-1498,0 1 0,-36-4 1,14 5-5313</inkml:trace>
</inkml:ink>
</file>

<file path=ppt/ink/ink3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4:48.290"/>
    </inkml:context>
    <inkml:brush xml:id="br0">
      <inkml:brushProperty name="width" value="0.025" units="cm"/>
      <inkml:brushProperty name="height" value="0.025" units="cm"/>
    </inkml:brush>
  </inkml:definitions>
  <inkml:trace contextRef="#ctx0" brushRef="#br0">1324 59 13004,'-16'-8'710,"14"7"-679,-12-7 49,-1 1-1,1 0 1,-1 1 0,0 1-1,0 0 1,-1 2-1,-29-5 1,1 7 58,-1 2 0,1 3 0,0 1 0,0 1 0,0 3 1,1 2-1,1 2 0,0 1 0,0 2 0,-56 32 1,47-20 272,1 3 0,1 2 0,2 2 1,2 2-1,1 2 0,2 2 0,-54 68 0,72-78-308,1 1-1,2 1 0,1 1 0,2 1 0,1 0 0,2 2 0,1-1 0,2 2 0,2 0 0,1 0 1,2 0-1,2 1 0,1 0 0,2 1 0,4 42 0,-1-69-100,1 1-1,0-1 1,1 0-1,0 0 1,1 0-1,1 0 1,0-1-1,11 19 1,-11-23-13,1 0 1,0-1-1,0 1 1,0-1-1,1 0 1,0-1-1,0 0 1,1 0-1,0-1 1,0 0-1,0 0 1,17 7-1,-5-6 102,0 0 0,1-1 0,-1-1 0,1-1-1,0 0 1,0-2 0,0-1 0,0 0 0,0-1 0,23-5-1,2-3 337,-1-1 0,-1-3 0,67-27 0,-34 4-226,-2-2 0,-1-4-1,-3-3 1,-1-3 0,-3-3 0,-2-3 0,109-118 0,-142 137-151,-2-2 1,-2-1-1,26-46 1,-45 69-50,-1 0 1,-1 0-1,-1-1 1,0 0-1,-1 0 0,0-1 1,-2 1-1,0-1 0,-1 0 1,0 1-1,-2-35 1,-1 43-100,-1 0 0,1 0 0,-2 0 0,1 0 1,-1 1-1,0-1 0,0 1 0,-1 0 1,0 0-1,0 0 0,-1 0 0,0 1 1,0 0-1,-1 0 0,0 0 0,0 1 1,0 0-1,0 0 0,-1 0 0,0 1 1,0 0-1,0 0 0,0 1 0,-1-1 0,1 2 1,-14-4-1,0 1-288,0 1 1,0 1-1,0 1 0,0 0 0,0 2 1,0 1-1,-1 0 0,1 1 0,-26 7 1,13 1-759,0 2-1,1 2 1,1 0 0,0 2 0,-43 29 0,-39 32-3554</inkml:trace>
</inkml:ink>
</file>

<file path=ppt/ink/ink3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4:49.566"/>
    </inkml:context>
    <inkml:brush xml:id="br0">
      <inkml:brushProperty name="width" value="0.025" units="cm"/>
      <inkml:brushProperty name="height" value="0.025" units="cm"/>
    </inkml:brush>
  </inkml:definitions>
  <inkml:trace contextRef="#ctx0" brushRef="#br0">1 1346 15310,'0'-9'273,"0"2"-255,1 1 0,0-1 0,0 1 0,0-1 1,1 1-1,0-1 0,0 1 0,1 0 0,0 0 0,0 0 1,0 0-1,1 1 0,0-1 0,0 1 0,9-9 0,14-14-29,52-40-1,-43 38 38,668-509 223,-494 402-619,349-168 0,-362 222 152,-167 73 182,0 2-1,1 0 1,0 2-1,51-3 1,-72 9 16,0 1 0,-1 0 0,1 0 0,0 1 1,-1 0-1,1 1 0,-1 0 0,0 0 0,0 1 0,0 0 0,-1 0 0,1 1 1,-1 1-1,0-1 0,0 1 0,-1 1 0,0-1 0,0 1 0,0 0 0,-1 1 1,0 0-1,6 9 0,9 19 40,-1 1-1,-2 1 1,25 75 0,-30-79 59,7 21 560,3 0 1,32 56 0,-42-89-350,1-1 0,1 0 0,1-1 0,1-1 0,0-1 0,2 0 0,30 23 0,-16-19-17,0-2 0,1-1 0,1-2 0,1-1 1,47 14-1,4-5-634,100 15 1,-122-32-2891,-19-6-3348</inkml:trace>
</inkml:ink>
</file>

<file path=ppt/ink/ink3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4:50.329"/>
    </inkml:context>
    <inkml:brush xml:id="br0">
      <inkml:brushProperty name="width" value="0.025" units="cm"/>
      <inkml:brushProperty name="height" value="0.025" units="cm"/>
    </inkml:brush>
  </inkml:definitions>
  <inkml:trace contextRef="#ctx0" brushRef="#br0">1 1110 16111,'14'-17'433,"33"-31"-366,2 2 1,109-79 0,850-483 1437,-897 551-1603,2 5 1,139-44-1,-202 80 53,0 3 0,0 3 0,1 1-1,0 2 1,0 3 0,1 2 0,0 3 0,53 6 0,-70 0 103,0 1 0,-1 1 0,0 2 0,34 16 0,128 69 580,-157-75-531,-36-19-95,302 145 480,-258-129-372,0-2 1,1-2-1,0-2 0,90 10 0,-61-17-13,0-3-1,-1-4 1,82-13-1,-35-5 63,134-40 0,-223 51-87,12-5 87,2 2 0,0 2 0,60-4 0,-106 13-171,0 1 1,0 0 0,0 0-1,0 1 1,1-1-1,-1 0 1,0 1 0,-1-1-1,1 1 1,0 0-1,0-1 1,0 1 0,0 0-1,0 0 1,-1 0-1,1 1 1,0-1 0,-1 0-1,1 1 1,-1-1 0,1 1-1,-1-1 1,0 1-1,0 0 1,0-1 0,1 3-1,2 4 37,-1 0 0,-1 1-1,1-1 1,-2 1 0,2 9-1,6 21 95,-5-28-119,0 1 0,1-2 1,1 1-1,0 0 0,0-1 1,1 0-1,1-1 0,-1 1 1,2-1-1,-1-1 0,1 0 1,0 0-1,1 0 0,14 7 1,10 4 3,1-2 0,1-1 0,41 11 0,33 15-49,-107-41-138,1 0 1,-1 0-1,1 1 1,-1-1 0,0 1-1,1 0 1,-1 0-1,0 0 1,0 1-1,0-1 1,-1 1-1,1-1 1,-1 1-1,1 0 1,-1 0-1,0 0 1,0 0-1,0 1 1,0-1-1,-1 0 1,1 1-1,-1-1 1,0 1 0,0 0-1,0 6 1,0 18-3613</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35.768"/>
    </inkml:context>
    <inkml:brush xml:id="br0">
      <inkml:brushProperty name="width" value="0.025" units="cm"/>
      <inkml:brushProperty name="height" value="0.025" units="cm"/>
    </inkml:brush>
  </inkml:definitions>
  <inkml:trace contextRef="#ctx0" brushRef="#br0">12 1 1602,'0'0'30460,"4"79"-29755,-11-41-705,1 1 0,3-2 0,3-1 0,0-7 0,0-6 0,0-6 0,6-6-2659,-1-11-2049</inkml:trace>
</inkml:ink>
</file>

<file path=ppt/ink/ink3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5:00.249"/>
    </inkml:context>
    <inkml:brush xml:id="br0">
      <inkml:brushProperty name="width" value="0.025" units="cm"/>
      <inkml:brushProperty name="height" value="0.025" units="cm"/>
    </inkml:brush>
  </inkml:definitions>
  <inkml:trace contextRef="#ctx0" brushRef="#br0">12137 1 7271,'0'0'2333,"3"9"-1314,0 1-658,-1-1-1,0 1 0,0 0 1,0-1-1,-1 17 0,-1-22-215,0 1-1,-1-1 1,0 0-1,0 0 1,0 1-1,0-1 0,0 0 1,-1 0-1,0 0 1,0-1-1,0 1 0,0 0 1,0-1-1,-1 1 1,0-1-1,1 0 1,-1 1-1,-5 2 0,-3 2 247,-1 0-1,-1 0 0,1-1 0,-1-1 0,0 0 1,-1-1-1,1 0 0,-16 2 0,-119 18 422,108-21-780,-562 39 1244,-4-43-677,586-1-642,-726-24 70,-145-2-22,-743 110-486,318 96 417,1044-123 55,3 11 0,-431 169 0,302-34 125,155-72 14,180-106 35,58-23-121,0 0 0,0 0 0,0 0 0,0 0 0,0-1 0,0 0 0,0 0 1,0 0-1,0-1 0,0 0 0,-6-1 0,-12-8 163,18 7-211,-1 1 0,0-1 1,1 1-1,-1 1 0,0-1 0,0 1 0,-10-1 0,-24-3 60,-70-17-1,-16-2-38,-51 11 184,-187 11-1,176 4-120,-314 17 16,464-15-56,1 2 1,-50 15 0,69-16-41,0 1 0,1 1 0,0 1 0,0 0 0,1 1 0,-28 21 1,39-25-10,1-1 0,-1 1 1,1 0-1,1 1 1,-1-1-1,1 1 0,0-1 1,0 1-1,1 0 1,-1 0-1,1 0 1,1 0-1,-1 1 0,1-1 1,-1 7-1,0 17-2,1 0-1,2 31 1,1-14-4,2 99 124,0-92-35,-3 0 1,-2 1-1,-2-1 0,-2 0 1,-15 59-1,-29 50 113,-7-1 0,-104 208-1,-248 429-116,202-383 26,97-187-64,99-209-31,-109 201 59,104-199-52,0 0 0,-1 0-1,-1-2 1,-1 0 0,-1-1-1,-1-1 1,-25 19 0,28-28-36,1-1 1,-1-1-1,0-1 1,0 0 0,-1-1-1,0 0 1,1-2-1,-2 0 1,-22 0 0,20-1-38,1 0 0,-1 1 1,1 1-1,-1 1 1,1 1-1,-33 15 1,34-9 55,-1 1 0,1 0 0,1 2 0,1 0-1,0 1 1,1 1 0,0 0 0,2 1 0,-14 21 0,6-3 71,1 0 0,1 2 0,3 0 0,-15 45 0,16-27 140,-12 87 0,18-86-131,7-33-885,8-38-2814,8-41-4540,-12 15-1414</inkml:trace>
</inkml:ink>
</file>

<file path=ppt/ink/ink3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5:00.591"/>
    </inkml:context>
    <inkml:brush xml:id="br0">
      <inkml:brushProperty name="width" value="0.025" units="cm"/>
      <inkml:brushProperty name="height" value="0.025" units="cm"/>
    </inkml:brush>
  </inkml:definitions>
  <inkml:trace contextRef="#ctx0" brushRef="#br0">96 0 14638,'-3'1'147,"0"-1"0,1 1 0,-1 0 0,0 0 0,1 0 0,-1 0 0,1 0 0,-1 0 0,1 1 0,0 0 0,0-1 0,-1 1 0,1 0 0,0 0 0,1 0 0,-1 0 0,0 0 0,0 0 0,1 1 0,0-1 0,-1 1 0,1-1 1,0 1-1,0-1 0,-1 4 0,-3 11 261,-1 0 0,-3 28 0,8-40-186,-10 76 1621,4 1 1,4 113-1,3-190-1824,0 1-1,0-1 1,1 0-1,-1 1 1,1-1-1,1 0 0,-1 1 1,1-1-1,0 0 1,0 0-1,0 0 1,6 8-1,-6-11-11,0 0 0,0-1 0,0 1 1,0-1-1,0 0 0,0 0 0,0 1 0,0-1 0,0 0 0,0-1 1,1 1-1,-1 0 0,0-1 0,1 1 0,-1-1 0,1 0 0,-1 0 0,0 0 1,1 0-1,-1 0 0,1 0 0,-1-1 0,0 1 0,1-1 0,-1 1 1,0-1-1,0 0 0,1 0 0,-1 0 0,0 0 0,0-1 0,2-1 1,22-13-23,-1 0 1,-1-2 0,33-32 0,-15 14-543,111-105-6997,-76 60-2119</inkml:trace>
</inkml:ink>
</file>

<file path=ppt/ink/ink3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5:08.440"/>
    </inkml:context>
    <inkml:brush xml:id="br0">
      <inkml:brushProperty name="width" value="0.025" units="cm"/>
      <inkml:brushProperty name="height" value="0.025" units="cm"/>
    </inkml:brush>
  </inkml:definitions>
  <inkml:trace contextRef="#ctx0" brushRef="#br0">232 169 1666,'-7'-2'-83,"0"-1"0,0 0 0,1 0 1,-1 0-1,1-1 0,0 0 0,0 0 1,0-1-1,0 0 0,1 0 0,-8-8 1,11 11 114,-1 0 0,0 1 1,1-1-1,-1 1 1,0 0-1,0 0 0,0 0 1,0 0-1,0 1 0,0-1 1,0 1-1,0 0 1,0-1-1,-1 1 0,1 1 1,0-1-1,0 0 1,-3 2-1,1-2 311,0 1 0,0-1 0,0 0 0,0 0 0,0-1 0,-9-1 0,13 1 136,-1 1 1,1-1-1,-1 0 1,1 0-1,-1 0 1,1 0-1,-1 0 1,1 0-1,0 0 0,-1 0 1,1 0-1,0 0 1,0-1-1,0 1 1,0 0-1,-1-3 1,2 3-391,0 1 1,0-1 0,0 0 0,0 1 0,1-1 0,-1 0-1,0 1 1,0-1 0,0 0 0,1 0 0,-1 1-1,0-1 1,1 1 0,-1-1 0,0 0 0,1 1 0,-1-1-1,1 1 1,-1-1 0,1 1 0,-1-1 0,1 1-1,0-1 1,-1 1 0,1 0 0,-1-1 0,1 1 0,0 0-1,-1 0 1,1-1 0,0 1 0,0 0 0,-1 0-1,1 0 1,0 0 0,-1 0 0,1 0 0,1 0 0,107-18 1428,181-7 1,-120 15-1412,-89 1-46,-68 7 90,-54 6 107,-258 43 404,-43 5 976,336-52-1437,13-1-75,33-6-29,61-7-61,113-2 23,11-2-124,-435 31 1,112-5 67,-177 25 603,255-27-610,20-6-2,0 0 0,0 0 0,0 0-1,0 0 1,0 0 0,0 0 0,0 1 0,0-1 0,-1 0 0,1 0 0,0 0 0,0 0 0,0 0-1,0 0 1,0 0 0,0 0 0,0 1 0,0-1 0,0 0 0,0 0 0,0 0 0,0 0 0,0 0 0,0 0-1,0 1 1,0-1 0,0 0 0,0 0 0,0 0 0,0 0 0,0 0 0,0 0 0,0 1 0,0-1 0,0 0-1,0 0 1,0 0 0,1 0 0,-1 0 0,0 0 0,0 0 0,0 0 0,0 1 0,0-1 0,0 0-1,0 0 1,0 0 0,0 0 0,1 0 0,-1 0 0,0 0 0,0 0 0,0 0 0,0 0 0,0 0 0,1 0-1,32 6-1366,-8-5-1294,0-2 0,36-5-1,7-11-8740</inkml:trace>
</inkml:ink>
</file>

<file path=ppt/ink/ink3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5:11.735"/>
    </inkml:context>
    <inkml:brush xml:id="br0">
      <inkml:brushProperty name="width" value="0.025" units="cm"/>
      <inkml:brushProperty name="height" value="0.025" units="cm"/>
    </inkml:brush>
  </inkml:definitions>
  <inkml:trace contextRef="#ctx0" brushRef="#br0">232 57 4901,'-12'0'1227,"-17"-2"-545,5 0 598,0 1 1,0 1 0,0 1-1,0 1 1,-47 9 0,72-10-1197,-1-1 0,0 0 0,0 0 0,0 0 1,0 0-1,1 0 0,-1 0 0,0 1 0,0-1 0,0 0 1,0 0-1,0 0 0,1 0 0,-1 1 0,0-1 0,0 0 1,0 0-1,0 0 0,0 1 0,0-1 0,0 0 0,0 0 1,0 0-1,0 1 0,0-1 0,0 0 0,0 0 0,0 0 1,0 1-1,0-1 0,0 0 0,0 0 0,0 1 1,0-1-1,0 0 0,0 0 0,0 0 0,-1 0 0,1 1 1,0-1-1,0 0 0,0 0 0,24 2 1027,119-2 157,264-4-479,-292-3-777,173-32 0,-252 30 23,-28 3 11,-25 1 28,-161 0 43,-288 28 0,173-3 578,540-15-540,-114-5-147,28 2 73,211-24 1,-478 28-2,-642 125-230,685-118-1332,24-11-2561,20-5-3116</inkml:trace>
</inkml:ink>
</file>

<file path=ppt/ink/ink3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5:16.467"/>
    </inkml:context>
    <inkml:brush xml:id="br0">
      <inkml:brushProperty name="width" value="0.025" units="cm"/>
      <inkml:brushProperty name="height" value="0.025" units="cm"/>
    </inkml:brush>
  </inkml:definitions>
  <inkml:trace contextRef="#ctx0" brushRef="#br0">376 69 4708,'0'-9'4757,"0"6"-4557,0-1 1,0 1-1,-1-1 1,1 1-1,-1-1 1,0 0-1,0 1 1,0 0-1,0-1 1,-3-5-1,3 8-149,-1 0-1,1-1 1,0 1 0,-1 0-1,1 0 1,0 0 0,-1 0-1,1 0 1,-1 0-1,0 0 1,1 0 0,-1 1-1,0-1 1,1 1-1,-1-1 1,0 1 0,0 0-1,1-1 1,-1 1-1,0 0 1,0 0 0,1 0-1,-1 1 1,0-1 0,0 0-1,0 1 1,1-1-1,-1 1 1,0-1 0,-1 2-1,-6 2 31,1 0 0,0 0-1,0 1 1,0 0 0,1 0 0,0 0-1,0 1 1,0 1 0,-8 9 0,-52 70 131,46-53 45,2 0-1,1 0 1,1 2 0,2 0 0,2 1-1,-12 49 1,13-32 25,3 1 0,2 0 0,0 100 0,7-136-278,1 0-1,1 0 1,0 0-1,1 0 1,1-1 0,1 1-1,1-1 1,13 29-1,-16-40 9,0 0 0,1 0-1,0-1 1,0 1 0,0-1 0,1 0-1,-1 0 1,1 0 0,1-1-1,-1 0 1,1 0 0,-1 0-1,1-1 1,0 1 0,0-1 0,1-1-1,-1 1 1,0-1 0,1 0-1,0-1 1,-1 0 0,1 0-1,0 0 1,0-1 0,12 0 0,-4-2 188,-1-1 1,1-1-1,0 0 1,-1-1-1,0 0 1,0-1-1,-1 0 0,0-2 1,0 1-1,0-1 1,-1-1-1,0-1 1,16-15-1,1-4 437,-1-1 0,-2-2 0,41-62 0,-46 60-447,-2-1 0,-1-1-1,-2-1 1,22-75 0,-31 86-127,-1-1 1,-2 1 0,0-1-1,-2 1 1,-1-1 0,-1 0-1,-1 0 1,-7-37-1,6 54-65,-1-1 0,0 1 0,-1 1 0,0-1 1,-1 0-1,0 1 0,0 0 0,-1 0 0,0 0 0,0 1 0,-1 0 0,0 0 0,-1 1 0,0 0 0,0 0 0,0 1 0,-1 0 0,0 0 0,0 1 0,-1 0 0,1 1 0,-1 0 0,0 0 0,0 1 0,0 0 0,-1 1 0,1 0 0,-1 1 0,1 0 0,-1 1 0,1 0 0,-1 0 0,1 1 0,-16 4 0,18-2-58,0 0 0,1 0 1,-1 1-1,1 0 0,0 1 0,0 0 0,0 0 1,1 0-1,0 1 0,0 0 0,-7 9 0,-13 24-6167,24-33-425</inkml:trace>
</inkml:ink>
</file>

<file path=ppt/ink/ink3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5:27.260"/>
    </inkml:context>
    <inkml:brush xml:id="br0">
      <inkml:brushProperty name="width" value="0.025" units="cm"/>
      <inkml:brushProperty name="height" value="0.025" units="cm"/>
    </inkml:brush>
  </inkml:definitions>
  <inkml:trace contextRef="#ctx0" brushRef="#br0">0 146 5990,'0'0'12235,"10"-5"-11397,13-5-583,0 2-1,1 0 1,-1 1-1,43-6 1,116-8 178,-80 11-350,-32 2-31,-15 4-8,-1-3 1,0-3-1,59-17 0,-111 25 329,-8 0-144,-20-1-71,-36 3-128,36 2-68,0 2 0,0 1 0,-37 11 0,4 6-4411,52-19-1290</inkml:trace>
</inkml:ink>
</file>

<file path=ppt/ink/ink3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5:28.472"/>
    </inkml:context>
    <inkml:brush xml:id="br0">
      <inkml:brushProperty name="width" value="0.025" units="cm"/>
      <inkml:brushProperty name="height" value="0.025" units="cm"/>
    </inkml:brush>
  </inkml:definitions>
  <inkml:trace contextRef="#ctx0" brushRef="#br0">37 131 4933,'0'0'11787,"-7"0"-10474,3 0-1287,-19 0 1403,21-1-516,17-2-291,670-43 1240,-185 20-1685,-481 25-161,-11 1-14,0 0 0,-1-1-1,1 0 1,-1 0 0,1-1 0,-1 0-1,0 0 1,14-6 0,-21 2-933,-12 1-61,-22-2-1408,26 5 1219,-18-5-4398,-1-3-5311</inkml:trace>
</inkml:ink>
</file>

<file path=ppt/ink/ink3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5:34.290"/>
    </inkml:context>
    <inkml:brush xml:id="br0">
      <inkml:brushProperty name="width" value="0.025" units="cm"/>
      <inkml:brushProperty name="height" value="0.025" units="cm"/>
    </inkml:brush>
  </inkml:definitions>
  <inkml:trace contextRef="#ctx0" brushRef="#br0">48 869 12172,'0'0'1457,"-8"9"-117,-24 26 219,25-21 1546,18-15-1647,19-12-48,185-120 2409,101-82-2835,-189 128-811,-19 14-75,18-12-1421,142-122 1,-256 196 1039,-6 7 16,-1 0 0,0 0 1,0-1-1,0 1 0,0-1 0,-1 0 0,0-1 0,0 1 0,-1-1 0,1 1 0,-1-1 0,0 0 0,3-11 0,-6 16 154,0 1 0,0-1 0,1 1 0,-1-1-1,0 1 1,0-1 0,-1 1 0,1-1 0,0 1-1,0-1 1,0 1 0,0-1 0,0 1-1,0-1 1,-1 1 0,1-1 0,0 1 0,0-1-1,-1 1 1,1 0 0,0-1 0,-1 1 0,1-1-1,0 1 1,-1 0 0,1-1 0,-1 1 0,0-1-1,-25-5-5790</inkml:trace>
</inkml:ink>
</file>

<file path=ppt/ink/ink3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5:34.624"/>
    </inkml:context>
    <inkml:brush xml:id="br0">
      <inkml:brushProperty name="width" value="0.025" units="cm"/>
      <inkml:brushProperty name="height" value="0.025" units="cm"/>
    </inkml:brush>
  </inkml:definitions>
  <inkml:trace contextRef="#ctx0" brushRef="#br0">753 1 12556,'0'0'4287,"-9"6"-2542,-23 24-723,2 2 0,1 0 0,-35 52-1,-3 2-784,-136 148 1487,-64 80 513,259-305-2112,1 0-1,0 0 0,1 1 1,0 0-1,0 1 0,-5 14 1,11-24-110,0 0-1,0 0 1,0 0 0,-1 0 0,1 0 0,0 0 0,0 0 0,1 0 0,-1 0 0,0-1 0,0 1 0,0 0 0,1 0-1,-1 0 1,0 0 0,1 0 0,-1 0 0,0-1 0,1 1 0,0 0 0,-1 0 0,1-1 0,-1 1 0,1 0 0,0-1-1,-1 1 1,1-1 0,0 1 0,0-1 0,-1 1 0,1-1 0,0 1 0,0-1 0,0 0 0,0 1 0,0-1 0,-1 0 0,1 0-1,0 0 1,0 0 0,0 1 0,0-1 0,0-1 0,0 1 0,1 0 0,49-4 189,-49 4-192,42-10 155,0-2 1,-1-2-1,73-33 1,-48 19-75,37-15-143,202-84-480,-105 36-4100,-74 28-2529</inkml:trace>
</inkml:ink>
</file>

<file path=ppt/ink/ink3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5:45.747"/>
    </inkml:context>
    <inkml:brush xml:id="br0">
      <inkml:brushProperty name="width" value="0.025" units="cm"/>
      <inkml:brushProperty name="height" value="0.025" units="cm"/>
    </inkml:brush>
  </inkml:definitions>
  <inkml:trace contextRef="#ctx0" brushRef="#br0">190 7 6502,'0'0'19645,"-11"-2"-18481,8 1-1087,-1 0-1,0 0 1,0 0 0,0 1-1,0 0 1,0-1 0,1 2-1,-1-1 1,0 0 0,0 1-1,0-1 1,0 1 0,0 0-1,1 1 1,-1-1 0,0 1-1,1-1 1,0 1 0,-1 0-1,1 0 1,0 1 0,0-1-1,0 1 1,-4 3 0,2-1 60,1-2-56,0 1-1,0 0 1,0 0-1,0 0 1,1 0-1,0 0 1,0 1-1,0-1 1,0 1-1,1 0 1,-1 0-1,1 0 1,0 0-1,1 0 1,-2 8-1,3-12-79,1-1-1,-1 1 1,1-1-1,-1 1 1,1-1 0,-1 1-1,1-1 1,-1 1-1,1-1 1,-1 1 0,1-1-1,0 0 1,-1 1-1,1-1 1,-1 0 0,1 0-1,0 0 1,-1 1-1,1-1 1,0 0 0,0 0-1,-1 0 1,1 0-1,0 0 1,-1 0 0,2 0-1,27-1 53,-22 1-31,0 0-5,9 0-19,0 0 0,0 1 0,1 1-1,21 5 1,-36-6 6,1-1-1,-1 0 0,0 1 1,0 0-1,0-1 0,0 1 1,0 0-1,0 0 0,0 0 1,0 0-1,0 1 0,0-1 1,-1 0-1,1 1 0,0-1 1,-1 1-1,1 0 0,-1-1 1,0 1-1,0 0 0,1 0 0,-1 0 1,0 0-1,-1 0 0,1 0 1,0 0-1,0 0 0,-1 0 1,0 1-1,1-1 0,-1 0 1,0 0-1,0 0 0,0 1 1,0-1-1,0 0 0,-1 0 1,1 0-1,-1 1 0,1-1 1,-1 0-1,-1 3 0,-1 1 61,0-1 0,-1 1 0,0-1-1,0 0 1,0 0 0,0 0 0,-1 0 0,0-1 0,0 0-1,0 0 1,0 0 0,-1 0 0,1-1 0,-1 0-1,-11 4 1,4-2 58,1 0 0,-1-2 0,0 1 0,0-1-1,-1-1 1,-23 1 0,36-3-122,-1 0 1,1 0-1,0 0 1,-1 0-1,1 0 0,0 0 1,-1-1-1,1 1 1,0 0-1,-1-1 0,1 1 1,0-1-1,0 0 1,-1 1-1,1-1 0,0 0 1,0 1-1,0-1 0,0 0 1,0 0-1,0 0 1,0 0-1,0 0 0,0 0 1,1 0-1,-1-1 1,0 1-1,1 0 0,-1 0 1,1-1-1,-1 1 1,1 0-1,-1-2 0,1 0-23,0 1 0,0 0-1,0 0 1,0 0-1,1 0 1,-1 0-1,1 0 1,-1 0 0,1 0-1,0 0 1,-1 0-1,1 0 1,0 0 0,1 0-1,-1 1 1,0-1-1,0 0 1,1 1-1,-1-1 1,1 1 0,2-3-1,14-8-2383,1 1-1,0 1 1,1 1-1,29-10 1,-18 6-2398,6-2-2546</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36.107"/>
    </inkml:context>
    <inkml:brush xml:id="br0">
      <inkml:brushProperty name="width" value="0.025" units="cm"/>
      <inkml:brushProperty name="height" value="0.025" units="cm"/>
    </inkml:brush>
  </inkml:definitions>
  <inkml:trace contextRef="#ctx0" brushRef="#br0">0 0 21204,'0'0'8429,"8"13"-7115,2 5-1087,0 0 1,-2 0-1,0 1 1,-1 0-1,-1 1 1,-1-1-1,4 28 1,-3 32-228,-6 92 0,0-23 0,0-145-147,0 0-1,0 1 1,1-1-1,0 0 1,-1 1-1,1-1 1,1 0 0,-1 0-1,0 0 1,1 0-1,-1 0 1,4 4 0,-4-6-31,0 0 0,0 1 1,0-1-1,0 0 0,1 0 1,-1 0-1,0-1 0,1 1 1,-1 0-1,1 0 0,-1-1 1,1 1-1,-1-1 1,1 1-1,-1-1 0,1 0 1,-1 1-1,1-1 0,-1 0 1,1 0-1,0 0 0,-1 0 1,1-1-1,-1 1 1,1 0-1,0-1 0,-1 1 1,3-1-1,11-9-7360</inkml:trace>
</inkml:ink>
</file>

<file path=ppt/ink/ink3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5:46.782"/>
    </inkml:context>
    <inkml:brush xml:id="br0">
      <inkml:brushProperty name="width" value="0.025" units="cm"/>
      <inkml:brushProperty name="height" value="0.025" units="cm"/>
    </inkml:brush>
  </inkml:definitions>
  <inkml:trace contextRef="#ctx0" brushRef="#br0">222 108 14286,'0'0'12198,"-10"-7"-10234,-35-21-640,43 27-1271,0 1-1,0-1 1,0 0 0,-1 1-1,1 0 1,0-1 0,0 1-1,-1 0 1,1 0 0,0 0-1,-1 1 1,1-1-1,0 0 1,0 1 0,-1 0-1,1-1 1,0 1 0,0 0-1,0 0 1,0 0-1,0 0 1,0 1 0,0-1-1,0 0 1,-2 4 0,-4 2 70,0 1 0,1 1 0,-12 16 0,13-17 7,-1 1-58,0 0 0,1 1-1,0 0 1,1 0 0,0 0 0,0 0-1,1 1 1,1 0 0,-1 0-1,2 0 1,0 0 0,0 0-1,0 20 1,2-30-72,0 0 0,0 0 0,0 0 0,1 0 0,-1 0 0,0 1 0,1-1 0,-1 0 0,1 0 0,-1 0 0,1 0 0,-1 0 0,1-1 0,0 1 0,-1 0 0,1 0 0,0 0 0,0 0 0,-1-1 0,1 1 0,0 0 0,0-1 0,0 1 0,0-1 0,0 1 0,2 0 0,0 0 0,0-1 0,0 1 0,0-1 0,0 0 0,0 0 0,0 0 0,1 0 0,-1 0 0,5-2 0,0 1 0,1-2 0,-1 1 0,0-1 0,0-1 0,0 1 0,11-8 0,-10 4 0,0-1 0,0 0 0,-1 0 0,0-1 0,0 0 0,-1 0 0,-1-1 0,1 0 0,-1 0 0,-1-1 0,0 1 0,-1-1 0,0 0 0,0-1 0,-1 1 0,-1-1 0,0 1 0,1-21 0,-9 38 0,-2 12 0,2 5 0,1 0 0,1 0 0,-2 39 0,6-62 0,0 0 0,0 1 0,0-1 0,0 1 0,0-1 0,0 0 0,0 1 0,0-1 0,0 1 0,1-1 0,-1 1 0,0-1 0,0 0 0,0 1 0,0-1 0,1 0 0,-1 1 0,0-1 0,0 0 0,1 1 0,-1-1 0,0 0 0,1 1 0,-1-1 0,0 0 0,1 0 0,-1 1 0,0-1 0,1 0 0,-1 0 0,0 0 0,1 0 0,-1 1 0,1-1 0,0 0 0,19-5 0,15-17 0,37-59 0,-52 57 0,0 0 0,28-23 0,-47 46 0,0 0 0,0 0 0,0 0 0,-1 1 0,2-1 0,-1 0 0,0 1 0,0-1 0,0 1 0,0-1 0,0 1 0,0-1 0,1 1 0,-1 0 0,0-1 0,0 1 0,2 0 0,-2 0 0,-1 1 0,1-1 0,0 0 0,-1 1 0,1-1 0,-1 0 0,1 1 0,-1-1 0,1 1 0,-1-1 0,1 1 0,-1-1 0,1 1 0,-1-1 0,0 1 0,1-1 0,-1 1 0,0 0 0,1-1 0,-1 1 0,0 0 0,0-1 0,1 2 0,1 56 0,1-14 0,-3-43 0,1-1 0,0 1 0,-1-1 0,1 1 0,0-1 0,-1 1 0,1-1 0,0 0 0,0 1 0,0-1 0,-1 0 0,1 0 0,0 1 0,0-1 0,0 0 0,-1 0 0,1 0 0,0 0 0,0 0 0,0 0 0,-1 0 0,1-1 0,0 1 0,0 0 0,0 0 0,-1-1 0,1 1 0,0 0 0,0-1 0,-1 1 0,1-1 0,0 1 0,-1-1 0,1 1 0,0-1 0,-1 1 0,1-1 0,0-1 0,25-22 0,-2-5 0,21-24 0,-41 50 0,-1-1 0,1 1 0,0 0 0,0 0 0,0 0 0,1 0 0,-1 1 0,0 0 0,1-1 0,6 0 0,-11 3 0,1 0 0,-1 0 0,1 0 0,-1 0 0,1 0 0,-1 0 0,1 0 0,0 1 0,-1-1 0,1 0 0,-1 0 0,1 1 0,-1-1 0,0 0 0,1 1 0,-1-1 0,1 0 0,-1 1 0,0-1 0,1 1 0,-1-1 0,0 1 0,1-1 0,-1 1 0,0-1 0,1 1 0,-1-1 0,0 1 0,0-1 0,0 1 0,0-1 0,0 1 0,0-1 0,0 1 0,0 0 0,0-1 0,0 1 0,0 0 0,1 29 0,-1-24 0,0 76 0,0-81 0,0-1 0,0 0 0,0 0 0,0 1 0,1-1 0,-1 0 0,0 1 0,0-1 0,0 0 0,0 0 0,1 1 0,-1-1 0,0 0 0,0 0 0,0 0 0,1 1 0,-1-1 0,0 0 0,0 0 0,1 0 0,-1 0 0,0 0 0,1 0 0,-1 1 0,0-1 0,0 0 0,1 0 0,-1 0 0,0 0 0,1 0 0,-1 0 0,0 0 0,1 0 0,-1 0 0,0 0 0,0 0 0,1 0 0,-1-1 0,0 1 0,1 0 0,-1 0 0,0 0 0,0 0 0,1 0 0,-1-1 0,0 1 0,1 0 0,14-9 0,41-51 0,-49 51 0,0-1 0,1 1 0,1 1 0,-1 0 0,1 0 0,0 0 0,1 1 0,0 0 0,16-8 0,-25 15 0,0 0 0,-1 0 0,1-1 0,-1 1 0,1 0 0,0 0 0,-1 0 0,1 0 0,0 0 0,-1 0 0,1 0 0,-1 0 0,1 0 0,0 0 0,-1 0 0,1 0 0,0 0 0,-1 0 0,1 1 0,-1-1 0,1 0 0,0 0 0,-1 1 0,1-1 0,-1 0 0,1 1 0,-1-1 0,1 1 0,-1-1 0,1 1 0,0 0 0,5 25 0,-12 43 0,4-54 0,2-14-33,-1-1 0,1 1 1,0-1-1,0 1 0,0-1 0,0 1 0,0-1 1,0 1-1,0 0 0,0-1 0,0 1 0,0-1 1,0 1-1,0-1 0,0 1 0,0-1 0,0 1 0,1 0 1,-1-1-1,0 1 0,0-1 0,1 1 0,-1-1 1,0 0-1,1 1 0,-1-1 0,0 1 0,1-1 1,-1 0-1,1 1 0,-1-1 0,1 0 0,0 1 1,18-8-2679,16-26-3686,-16 8 1027,0-4-657</inkml:trace>
</inkml:ink>
</file>

<file path=ppt/ink/ink3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5:47.124"/>
    </inkml:context>
    <inkml:brush xml:id="br0">
      <inkml:brushProperty name="width" value="0.025" units="cm"/>
      <inkml:brushProperty name="height" value="0.025" units="cm"/>
    </inkml:brush>
  </inkml:definitions>
  <inkml:trace contextRef="#ctx0" brushRef="#br0">1 131 7079,'0'0'24070,"10"0"-23445,-1-1-554,0 1 0,-1-1 0,1-1 0,0 0 0,-1 0 0,1 0 0,-1-1-1,0-1 1,0 1 0,0-1 0,0-1 0,0 1 0,6-6 0,-9 6-71,0 1 0,-1-1 0,1 0 0,-1-1 0,0 1 0,0 0 0,-1-1 0,1 0 0,-1 0 0,0 0 0,0 0 0,-1-1 0,1 1 0,-1-1 0,1-5 0,-3 10 0,-1 1 0,1-1 0,-1 1 0,1-1 0,-1 1 0,1-1 0,-1 1 0,1 0 0,-1-1 0,1 1 0,-1 0 0,1 0 0,-1-1 0,0 1 0,1 0 0,-1 0 0,1 0 0,-1 0 0,0 0 0,1 0 0,-1 0 0,0 0 0,1 0 0,-1 0 0,0 0 0,1 0 0,-2 1 0,-20 2 0,12 2 0,0 0 0,1 0 0,-1 1 0,1 0 0,0 1 0,1-1 0,0 2 0,0-1 0,0 1 0,1 1 0,0-1 0,1 1 0,0 0 0,0 1 0,1 0 0,0-1 0,1 1 0,-6 18 0,10-27 2,0 0 0,0 1 0,0-1-1,0 0 1,0 0 0,0 0 0,0 0 0,0 0 0,0 0 0,1 0-1,-1 0 1,0 1 0,1-1 0,-1 0 0,1 0 0,-1 0 0,1-1-1,0 1 1,-1 0 0,1 0 0,0 0 0,-1 0 0,1 0 0,0-1-1,0 1 1,2 1 0,-1-1 3,1 0 0,0 1 0,0-1 0,1-1 0,-1 1 0,0 0 0,0-1 0,0 1 0,5-1 0,4 0-105,-1-1 0,1-1 0,-1 1 0,20-7 0,4-7-3125,-2-7-5289</inkml:trace>
</inkml:ink>
</file>

<file path=ppt/ink/ink3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5:48.086"/>
    </inkml:context>
    <inkml:brush xml:id="br0">
      <inkml:brushProperty name="width" value="0.025" units="cm"/>
      <inkml:brushProperty name="height" value="0.025" units="cm"/>
    </inkml:brush>
  </inkml:definitions>
  <inkml:trace contextRef="#ctx0" brushRef="#br0">266 82 8104,'0'0'13324,"-12"-7"-10281,5 4-2672,-1-2 95,0 1 0,-1 0 0,0 0 0,-10-2 0,15 5-343,0 0 1,0 0-1,0 1 1,0-1-1,0 1 0,0 0 1,0 0-1,0 1 1,0-1-1,1 1 1,-1 0-1,0 0 1,0 0-1,0 1 0,1-1 1,-6 3-1,-1 4-57,0 0 1,1 0-1,0 0 0,0 1 0,1 1 0,0-1 0,1 1 1,0 1-1,0 0 0,1-1 0,1 2 0,0-1 0,0 1 0,1-1 1,0 1-1,1 1 0,1-1 0,0 0 0,1 0 0,0 1 1,0-1-1,3 19 0,-2-30-60,0 0 1,1 1 0,-1-1-1,0 0 1,1 0-1,-1 0 1,1 0 0,-1 0-1,1 0 1,-1 0-1,1 0 1,0 0 0,0 0-1,-1-1 1,1 1-1,0 0 1,0 0-1,0-1 1,0 1 0,0 0-1,0-1 1,0 1-1,0-1 1,2 1 0,0 0 6,0-1 1,0 1 0,-1-1-1,1 0 1,0 0 0,0-1-1,0 1 1,-1 0 0,1-1-1,3-1 1,2 0 45,1-1-1,-1-1 1,-1 0 0,1 0-1,14-10 1,-1-4 87,-1-1 0,-1-1 0,0 0 0,27-42 0,-35 45-74,0 0 1,-2-1-1,0 1 0,-1-2 0,-1 1 1,-1-1-1,6-28 0,-115 375-72,80-262-85,-27 87-750,44-131 480,2 1 0,0 0-1,1 1 1,0 39 0,3-63 221,0 1 0,0-1 0,0 0 0,0 0 0,0 1 0,0-1 0,0 0 0,0 0 0,0 1-1,0-1 1,0 0 0,0 0 0,0 1 0,0-1 0,0 0 0,0 0 0,0 1 0,0-1 0,0 0 0,0 0 0,0 1 0,1-1 0,-1 0 0,0 0-1,0 0 1,0 1 0,0-1 0,0 0 0,1 0 0,-1 0 0,0 1 0,0-1 0,1 0 0,-1 0 0,0 0 0,0 0 0,0 0 0,1 0 0,-1 0-1,0 1 1,0-1 0,1 0 0,-1 0 0,0 0 0,0 0 0,1 0 0,-1 0 0,0 0 0,1 0 0,-1 0 0,0 0 0,0-1 0,1 1 0,10-12-7462,-1-13-3188</inkml:trace>
</inkml:ink>
</file>

<file path=ppt/ink/ink3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5:48.478"/>
    </inkml:context>
    <inkml:brush xml:id="br0">
      <inkml:brushProperty name="width" value="0.025" units="cm"/>
      <inkml:brushProperty name="height" value="0.025" units="cm"/>
    </inkml:brush>
  </inkml:definitions>
  <inkml:trace contextRef="#ctx0" brushRef="#br0">30 59 13036,'0'0'13090,"1"13"-12321,-2 23-606,-1 0-1,-2 0 1,-9 38 0,10-55 131,-1 0-1,2 0 1,1 1 0,1 34-1,0-53-280,0 0 0,0 0 1,0 0-1,1 0 0,-1-1 0,0 1 0,0 0 1,1 0-1,-1 0 0,0 0 0,1 0 0,-1-1 0,1 1 1,-1 0-1,1 0 0,-1 0 0,1-1 0,-1 1 0,1 0 1,0-1-1,0 1 0,-1-1 0,1 1 0,0-1 0,0 1 1,0-1-1,1 1 0,-1-1 15,1 0 0,0 1 1,0-1-1,0-1 0,0 1 1,0 0-1,0 0 0,0-1 0,-1 1 1,1-1-1,0 1 0,3-2 0,2-2 51,-1 1 0,1-1-1,-1-1 1,0 1-1,0-1 1,6-5 0,8-13 30,-1-1 1,-1-1-1,-1-1 0,-2 0 1,0 0-1,-2-2 1,-1 0-1,-1 0 1,-1-1-1,-2-1 0,7-44 1,-35 156-247,11-55 223,1 1 0,1 0 0,2 1 0,1-1 0,-1 47 0,5-75-98,0 1 1,1 0 0,-1-1-1,0 1 1,0-1-1,0 1 1,1-1-1,-1 1 1,0-1 0,1 0-1,-1 1 1,0-1-1,1 1 1,-1-1-1,1 0 1,-1 1-1,1-1 1,-1 0 0,1 1-1,-1-1 1,1 0-1,-1 0 1,1 1-1,-1-1 1,1 0-1,-1 0 1,1 0 0,0 0-1,-1 0 1,1 0-1,-1 0 1,1 0-1,-1 0 1,1 0-1,-1 0 1,1 0 0,0 0-1,-1 0 1,1-1-1,-1 1 1,1 0-1,-1 0 1,1-1-1,24-11-1256,-17 6 239,-1-1 1,0 0 0,0-1-1,0 1 1,8-14 0,12-23-6004,-2 2-2588</inkml:trace>
</inkml:ink>
</file>

<file path=ppt/ink/ink3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5:49.238"/>
    </inkml:context>
    <inkml:brush xml:id="br0">
      <inkml:brushProperty name="width" value="0.025" units="cm"/>
      <inkml:brushProperty name="height" value="0.025" units="cm"/>
    </inkml:brush>
  </inkml:definitions>
  <inkml:trace contextRef="#ctx0" brushRef="#br0">121 349 6438,'0'0'9839,"-7"11"-4896,-7 12-3160,-52 94 3753,60-105-5301,1-1 0,0 1-1,1 0 1,0 0 0,1 0 0,1 1 0,0-1 0,-1 24 0,3-35-244,1 0 1,-1 0-1,0-1 1,0 1-1,1 0 1,-1 0-1,0-1 0,1 1 1,-1 0-1,0-1 1,1 1-1,-1 0 1,1-1-1,-1 1 1,1-1-1,0 1 0,-1-1 1,1 1-1,0-1 1,-1 1-1,1-1 1,0 1-1,-1-1 0,1 0 1,0 0-1,0 1 1,-1-1-1,1 0 1,0 0-1,0 0 1,0 0-1,-1 0 0,1 0 1,0 0-1,0 0 1,0 0-1,-1 0 1,1 0-1,0 0 0,0-1 1,-1 1-1,1 0 1,0-1-1,0 1 1,-1 0-1,1-1 0,0 1 1,0-2-1,37-21-196,-26 10 215,-2 0 0,0 0-1,0-1 1,-1 0 0,-1-1-1,0 0 1,5-17-1,31-114 80,-43 142-89,-31 122 96,25-105-12,1 0 0,1 0 1,0 1-1,1-1 0,0 1 0,1 0 1,0-1-1,2 17 0,0-29-80,-1 0 0,1 0 0,-1 0 0,1 1 0,-1-1 0,1 0 0,0 0 0,0 0-1,-1 0 1,1 0 0,0-1 0,0 1 0,0 0 0,0 0 0,0 0 0,0-1 0,0 1 0,0-1 0,0 1 0,0-1 0,1 1 0,-1-1 0,0 1 0,0-1 0,0 0-1,1 0 1,-1 0 0,0 0 0,0 0 0,1 0 0,-1 0 0,0 0 0,0 0 0,1-1 0,-1 1 0,0 0 0,2-1 0,3-1 9,0 1 1,0-1 0,0 0 0,0-1-1,-1 0 1,9-4 0,7-10 5,-1 0 1,-1-1 0,0-1 0,-2-1-1,0-1 1,-1 0 0,-1-1 0,-1-1-1,-1 0 1,12-30 0,-10 16-6,-2 0 0,-1-1 0,-1 0 0,-3 0 0,-1-1 0,3-48 0,-10 86-18,0 0 1,0-1 0,1 1-1,-1 0 1,0-1 0,0 1-1,0 0 1,-1-1 0,1 1 0,0 0-1,0-1 1,-1 1 0,1 0-1,-1 0 1,1-1 0,-1 1-1,-1-2 1,2 3 1,-1 0 0,0 0 0,1 0 0,-1 0 0,1 0 0,-1 0 0,1 0 0,-1 1 0,0-1 0,1 0 0,-1 0-1,1 0 1,-1 1 0,1-1 0,-1 0 0,1 1 0,-1-1 0,1 0 0,-1 1 0,1-1 0,0 1 0,-1-1 0,1 1 0,-1-1 0,1 1 0,0 0 0,-30 45 48,28-43-25,-15 29 137,1 2 1,1 0 0,-15 55 0,24-68-88,1 1 1,1 0-1,1 1 0,1-1 1,1 0-1,1 1 1,4 25-1,-4-45-71,1 1 0,0-1 0,0 0 0,0 0 0,0 0 0,0 0 0,1 0 0,-1 0 0,1 0 0,0 0 0,0 0 0,0-1 0,0 1 0,1-1 0,-1 1 0,1-1 0,-1 0 0,1 0 0,0 0 0,0-1 0,0 1 0,0 0 0,0-1 0,0 0 0,0 0 0,5 1 0,-4-1 0,0 0 0,0-1 0,0 1 0,0-1 0,0 0 0,1 0 0,-1-1 0,0 1 0,0-1 0,0 0 0,0 0 0,0 0 0,0-1 0,-1 1 0,1-1 0,0 0 0,-1 0 0,1 0 0,-1 0 0,1-1 0,2-3 0,5-6 0,-1-1 0,-1 0 0,0 0 0,0-1 0,-2 0 0,1-1 0,7-24 0,-5 10 0,-2-1 0,-1 0 0,3-32 0,-40 143 0,25-63 0,2-1 0,0 1 0,0 0 0,2 0 0,0 30 0,1-46 0,0-1 0,0 0 0,1 0 0,-1 1 0,0-1 0,0 0 0,1 0 0,-1 1 0,1-1 0,-1 0 0,1 0 0,-1 0 0,1 0 0,0 0 0,-1 0 0,1 0 0,0 0 0,0 0 0,0 0 0,0 0 0,0 0 0,0-1 0,0 1 0,0 0 0,0-1 0,0 1 0,0 0 0,0-1 0,1 0 0,-1 1 0,0-1 0,0 0 0,1 1 0,-1-1 0,0 0 0,0 0 0,1 0 0,-1 0 0,0 0 0,0-1 0,1 1 0,-1 0 0,0-1 0,0 1 0,0 0 0,1-1 0,-1 1 0,0-1 0,1-1 0,4 0 0,0-1 0,0 0 0,-1 0 0,0-1 0,1 1 0,-1-1 0,-1 0 0,9-8 0,22-46 24,-33 53-34,0 1 0,0-1 0,-1 1 0,1-1 0,-1 0 0,0 0 0,0 0 0,0 0 0,-1 0 0,0 0 0,-1-8 0,-30 39-7581,12-7 1121</inkml:trace>
</inkml:ink>
</file>

<file path=ppt/ink/ink3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5:49.630"/>
    </inkml:context>
    <inkml:brush xml:id="br0">
      <inkml:brushProperty name="width" value="0.025" units="cm"/>
      <inkml:brushProperty name="height" value="0.025" units="cm"/>
    </inkml:brush>
  </inkml:definitions>
  <inkml:trace contextRef="#ctx0" brushRef="#br0">0 0 2338,'0'0'3684</inkml:trace>
</inkml:ink>
</file>

<file path=ppt/ink/ink3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5:49.974"/>
    </inkml:context>
    <inkml:brush xml:id="br0">
      <inkml:brushProperty name="width" value="0.025" units="cm"/>
      <inkml:brushProperty name="height" value="0.025" units="cm"/>
    </inkml:brush>
  </inkml:definitions>
  <inkml:trace contextRef="#ctx0" brushRef="#br0">1 278 1185,'2'-14'-43,"4"-46"1485,2-15 5188,9-34 8189,-9 90-10811,-7 19-3938,-1 0 1,0 0-1,0 0 1,1 0-1,-1 0 1,0 0-1,1 0 1,-1 0 0,0 0-1,0 0 1,1 0-1,-1 0 1,0 0-1,1 0 1,-1 0-1,0 0 1,0 0-1,1 0 1,-1 0-1,0 1 1,0-1-1,1 0 1,-1 0-1,0 0 1,0 0-1,0 1 1,1-1-1,-1 0 1,0 0-1,0 0 1,0 1-1,0-1 1,1 0-1,-1 0 1,0 1-1,0-1 1,12 36 1267,-8 29-1187,-3 0 1,-2 0-1,-3-1 1,-16 80-1,11-78-129,7-52-22,1-9 0,0 0 0,0 1 0,0-1 0,1 0 0,-1 1 0,1-1 0,1 1 0,-1-1 0,3 10 0,-2-15 0,0-1 0,1 0 0,-1 0 0,0 1 0,0-1 0,0 0 0,0 0 0,1 0 0,-2 0 0,1 0 0,0 0 0,0-1 0,0 1 0,0 0 0,-1 0 0,1-1 0,0-1 0,7-14 0,-1 0 0,0-1 0,-1 0 0,-2 0 0,4-23 0,8-94 0,-16 144 0,0 1 0,1-1 0,0 1 0,1-1 0,4 16 0,-5-22 0,0 0 0,0 0 0,-1 0 0,2 0 0,-1 0 0,0 0 0,1-1 0,-1 1 0,1 0 0,0-1 0,-1 0 0,1 1 0,1-1 0,-1 0 0,0 0 0,0 0 0,1 0 0,-1 0 0,1-1 0,0 1 0,0-1 0,-1 1 0,1-1 0,0 0 0,5 1 0,0-3-425,1 0 0,-1 0 1,0 0-1,1-1 0,-1-1 0,0 1 0,0-1 0,-1 0 1,1-1-1,0 0 0,-1 0 0,13-11 0,0 0-2414,0-2 0,35-37 0,-34 29-3556</inkml:trace>
</inkml:ink>
</file>

<file path=ppt/ink/ink3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5:50.359"/>
    </inkml:context>
    <inkml:brush xml:id="br0">
      <inkml:brushProperty name="width" value="0.025" units="cm"/>
      <inkml:brushProperty name="height" value="0.025" units="cm"/>
    </inkml:brush>
  </inkml:definitions>
  <inkml:trace contextRef="#ctx0" brushRef="#br0">175 1 4612,'0'0'13421,"-12"10"-9679,-9 7-2159,2 2 1,-1 1-1,-19 27 0,32-38-1225,0 0 1,0 1-1,1-1 0,0 1 1,1 1-1,0-1 1,1 1-1,0 0 0,1 0 1,0 0-1,0 1 1,0 11-1,3-22-358,0-1 0,0 0 0,0 1 0,0-1 0,0 1 0,0-1 0,0 0 0,0 1 0,0-1 0,0 0 0,0 1 0,0-1 0,0 1 0,1-1 0,-1 0 0,0 1 0,0-1 0,0 0 0,1 1 0,-1-1 0,0 0 0,1 1 0,-1-1 0,0 0 0,0 0 0,1 1 0,-1-1 0,0 0 0,1 0 0,-1 0 0,1 0 0,-1 1 0,0-1 0,1 0 0,-1 0 0,0 0 0,1 0 0,-1 0 0,1 0 0,0 0 0,21-7 0,18-21 0,-21 7 0,-1-1 0,0-2 0,-2 1 0,-1-2 0,24-51 0,-33 68 0,-3 11 0,-2 26 0,-8 41 0,6-67-4,-1 11-365,0 0 0,1 0 0,0 1 0,2 17 0,-1-30 267,0-1 0,0 1 1,0-1-1,0 1 0,0 0 0,0-1 0,1 1 0,-1-1 1,1 1-1,-1 0 0,1-1 0,0 1 0,-1-1 1,1 0-1,0 1 0,0-1 0,0 0 0,0 1 0,0-1 1,0 0-1,1 0 0,-1 0 0,0 0 0,1 0 0,-1 0 1,0 0-1,1-1 0,-1 1 0,1 0 0,-1-1 0,1 1 1,0-1-1,-1 1 0,1-1 0,-1 0 0,1 0 0,0 0 1,-1 0-1,1 0 0,0 0 0,-1 0 0,1-1 0,-1 1 1,1 0-1,0-1 0,-1 0 0,1 1 0,1-2 1,27-15-7955</inkml:trace>
</inkml:ink>
</file>

<file path=ppt/ink/ink3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5:51.436"/>
    </inkml:context>
    <inkml:brush xml:id="br0">
      <inkml:brushProperty name="width" value="0.025" units="cm"/>
      <inkml:brushProperty name="height" value="0.025" units="cm"/>
    </inkml:brush>
  </inkml:definitions>
  <inkml:trace contextRef="#ctx0" brushRef="#br0">67 0 17553,'0'0'6998,"-2"10"-5604,-24 140 880,7 1 0,0 216 0,23-336-2274,-4-30 0,1-1 0,-1 0 0,0 0 0,0 0 0,0 1 0,1-1 0,-1 0 0,0 0 0,0 0 0,0 0 0,1 0 0,-1 1 0,0-1 0,0 0 0,1 0 0,-1 0 0,0 0 0,0 0 0,1 0 0,-1 0 0,0 0 0,0 0 0,1 0 0,-1 0 0,0 0 0,0 0 0,1 0 0,-1 0 0,0 0 0,0 0 0,1 0 0,-1 0 0,0-1 0,0 1 0,1 0 0,-1 0 0,0 0 0,0 0 0,1 0 0,-1-1 0,0 1 0,0 0 0,0 0 0,0 0 0,1-1 0,-1 1 0,0 0 0,0-1 0,4-4 0,-1-1 0,1 1 0,-1-1 0,-1 0 0,1 0 0,2-10 0,5-24 0,-2 0 0,-1 0 0,-3 0 0,0-65 0,-5 97 0,-3 12 0,-2 10 0,0 8 0,1 0 0,1 0 0,-2 38 0,6-60 0,0 1 0,0-1 0,0 1 0,0-1 0,0 0 0,0 1 0,0-1 0,0 1 0,0-1 0,0 1 0,0-1 0,0 0 0,0 1 0,1-1 0,-1 1 0,0-1 0,0 0 0,0 1 0,0-1 0,1 0 0,-1 1 0,0-1 0,0 0 0,1 1 0,-1-1 0,0 0 0,1 1 0,-1-1 0,0 0 0,1 0 0,-1 1 0,1-1 0,-1 0 0,0 0 0,1 0 0,-1 0 0,1 0 0,-1 0 0,1 1 0,19-10 0,16-24 0,-6-9 0,29-48 0,-58 87 0,-1 4 0,0-1 0,0 1 0,0-1 0,0 1 0,0-1 0,0 0 0,1 1 0,-1-1 0,0 1 0,0-1 0,0 0 0,1 1 0,-1-1 0,0 0 0,0 1 0,1-1 0,-1 0 0,0 1 0,1-1 0,-1 0 0,0 0 0,1 1 0,-1-1 0,0 0 0,1 0 0,-1 1 0,1-1 0,-1 0 0,0 0 0,1 0 0,-1 0 0,1 0 0,-1 0 0,1 0 0,-1 0 0,0 0 0,1 0 0,-1 0 0,1 0 0,-1 0 0,1 0 0,-1 0 0,0 0 0,1-1 0,-1 1 0,1 0 0,-1 0 0,0 0 0,1-1 0,-1 1 0,0 0 0,1 0 0,-1-1 0,0 1 0,1 0 0,-1-1 0,0 1 0,0 0 0,1-1 0,-1 1 0,0-1 0,5 53 0,-3-35 0,-2-15 0,0 0 0,0 0 0,1 1 0,-1-1 0,1 0 0,-1 0 0,1 0 0,0 0 0,0 0 0,0 0 0,0 0 0,0 0 0,1 0 0,-1 0 0,1 0 0,-1-1 0,1 1 0,-1-1 0,1 1 0,0-1 0,3 2 0,-2-2 0,-1 0 0,1 0 0,0-1 0,-1 0 0,1 1 0,0-1 0,-1 0 0,1-1 0,0 1 0,0 0 0,-1-1 0,1 1 0,-1-1 0,1 0 0,0 0 0,-1 0 0,0 0 0,4-2 0,39-26 0,-40 24 0,1 0 0,0 1 0,1-1 0,-1 1 0,1 1 0,0-1 0,0 1 0,0 1 0,0-1 0,1 1 0,-1 0 0,9 0 0,-16 2 0,1 1 0,0 0 0,0 0 0,0 0 0,-1-1 0,1 1 0,0 0 0,-1 0 0,1 0 0,-1 0 0,1 0 0,-1 0 0,0 0 0,1 0 0,-1 1 0,0-1 0,0 0 0,0 0 0,0 0 0,0 0 0,0 0 0,0 0 0,0 0 0,-1 3 0,-1 32 0,-8 0 0,7-31 0,1 0 0,1 0 0,-1 1 0,1-1 0,0 0 0,0 1 0,0-1 0,1 1 0,0 8 0,0-14 0,0 0 0,0 0 0,0 1 0,0-1 0,0 0 0,0 0 0,1 1 0,-1-1 0,0 0 0,0 0 0,0 0 0,0 1 0,0-1 0,0 0 0,1 0 0,-1 0 0,0 0 0,0 1 0,0-1 0,0 0 0,1 0 0,-1 0 0,0 0 0,0 0 0,0 0 0,1 0 0,-1 1 0,0-1 0,0 0 0,0 0 0,1 0 0,-1 0 0,0 0 0,0 0 0,1 0 0,-1 0 0,0 0 0,0 0 0,1 0 0,-1 0 0,0 0 0,0 0 0,1-1 0,13-7 0,7-11 0,-11 8 0,-1-1 0,-1 0 0,0 0 0,-1-1 0,0 1 0,0-2 0,-2 1 0,0-1 0,0 1 0,-1-1 0,-1-1 0,0 1 0,-1 0 0,0-18 0,-2 32 0,0 0 0,0 1 0,0-1 0,0 0 0,0 1 0,0-1 0,0 0 0,0 0 0,0 1 0,0-1 0,0 0 0,0 1 0,0-1 0,0 0 0,-1 0 0,1 1 0,0-1 0,0 0 0,0 0 0,0 1 0,-1-1 0,1 0 0,0 0 0,0 0 0,0 1 0,-1-1 0,1 0 0,0 0 0,0 0 0,-1 0 0,1 0 0,0 1 0,0-1 0,-1 0 0,1 0 0,0 0 0,-1 0 0,1 0 0,0 0 0,0 0 0,-1 0 0,1 0 0,0 0 0,-1 0 0,1 0 0,0 0 0,0 0 0,-1 0 0,1-1 0,0 1 0,-1 0 0,1 0 0,0 0 0,0 0 0,0 0 0,-1-1 0,1 1 0,0 0 0,0 0 0,-1 0 0,1-1 0,0 1 0,0 0 0,0 1 0,0 0 0,0 0 0,0 1 0,0-1 0,0 0 0,0 0 0,1 1 0,-1-1 0,0 0 0,1 0 0,-1 0 0,1 1 0,0-1 0,-1 0 0,1 0 0,0 0 0,-1 0 0,1 0 0,0 0 0,0 0 0,0-1 0,0 1 0,0 0 0,2 1 0,-1-1 0,1 0 0,-1-1 0,1 1 0,-1 0 0,1-1 0,0 1 0,-1-1 0,1 0 0,0 0 0,-1 0 0,4-1 0,2 0 0,1-1 0,-1 0 0,0 0 0,-1-1 0,1 1 0,0-2 0,7-4 0,-3 0 0,-1 0 0,0-1 0,0 0 0,-1-1 0,0 0 0,10-14 0,-16 19 0,0-1 0,0 1 0,-1-1 0,1 0 0,-1 0 0,-1 0 0,1-1 0,-1 1 0,0 0 0,-1-1 0,1 0 0,-1 1 0,-1-1 0,1 0 0,-1-7 0,-1 13 0,1 0 0,0 1 0,-1-1 0,1 0 0,-1 0 0,1 0 0,-1 0 0,1 0 0,-1 0 0,1 1 0,-1-1 0,0 0 0,0 0 0,1 1 0,-1-1 0,0 0 0,0 1 0,0-1 0,0 1 0,0-1 0,1 1 0,-1 0 0,0-1 0,0 1 0,0 0 0,0 0 0,0-1 0,0 1 0,0 0 0,0 0 0,0 0 0,0 0 0,0 0 0,0 1 0,0-1 0,0 0 0,0 0 0,0 1 0,0-1 0,0 1 0,-1 0 0,-3 0 0,1 0 0,0 1 0,-1 0 0,1-1 0,0 2 0,0-1 0,1 0 0,-6 5 0,1 2 0,0 0 0,0 0 0,1 1 0,1 0 0,0 1 0,0 0 0,1 0 0,0 0 0,1 0 0,0 1 0,1-1 0,1 1 0,-1 0 0,2 0 0,0 0 0,0 14 0,1-24 3,1 0 0,-1 0 0,1 0 0,-1 0-1,1 0 1,0 0 0,-1 0 0,1-1 0,0 1 0,0 0 0,0 0 0,1-1-1,-1 1 1,0-1 0,1 1 0,-1-1 0,1 0 0,-1 1 0,1-1 0,-1 0 0,3 1-1,1 1 5,0-1 0,0 0 1,0 0-1,1-1 0,-1 1 0,0-1 0,1 0 0,5 0 0,-4-1-49,0 1-1,-1-1 1,1 0 0,0-1-1,-1 0 1,1 0 0,-1 0 0,1-1-1,-1 1 1,1-2 0,-1 1 0,0-1-1,0 0 1,6-4 0,1-12-3320,-9-4-3937,-4-5-4499</inkml:trace>
</inkml:ink>
</file>

<file path=ppt/ink/ink3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5:51.777"/>
    </inkml:context>
    <inkml:brush xml:id="br0">
      <inkml:brushProperty name="width" value="0.025" units="cm"/>
      <inkml:brushProperty name="height" value="0.025" units="cm"/>
    </inkml:brush>
  </inkml:definitions>
  <inkml:trace contextRef="#ctx0" brushRef="#br0">0 0 22261,'0'0'7527</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36.436"/>
    </inkml:context>
    <inkml:brush xml:id="br0">
      <inkml:brushProperty name="width" value="0.025" units="cm"/>
      <inkml:brushProperty name="height" value="0.025" units="cm"/>
    </inkml:brush>
  </inkml:definitions>
  <inkml:trace contextRef="#ctx0" brushRef="#br0">144 16 18866,'0'0'3667,"-12"7"-896,3-2-2424,0 1 0,1 0 0,-1 0 0,1 1 0,0 0 0,1 0 0,-1 1 0,1 0 0,1 0 0,0 1 0,0-1 0,1 1 0,0 1 0,-6 13 0,7-9-136,0 0 1,0-1-1,2 1 1,0 1 0,0 18-1,1-30-183,1-1 1,0 1-1,0 0 0,0-1 0,0 1 1,0 0-1,1-1 0,-1 1 0,1-1 1,0 1-1,-1 0 0,1-1 0,0 1 1,1-1-1,-1 0 0,0 1 0,1-1 1,-1 0-1,1 0 0,0 0 0,0 0 1,0 0-1,0 0 0,0-1 0,0 1 1,0-1-1,0 1 0,1-1 0,-1 0 1,1 0-1,-1 0 0,1 0 0,-1 0 1,5 0-1,-1-1-28,0 0 0,-1 0 0,1-1 0,0 1 0,-1-1 0,1-1 0,-1 1 0,1-1 0,-1 0 0,0 0 0,0-1 0,0 1 0,0-1 0,0 0 0,-1-1 0,1 1 0,-1-1 0,0 0 0,0 0 0,0 0 0,0-1 0,-1 1 0,0-1 0,0 0 0,4-8 0,-1 3 0,-2-1 0,1 0 0,-1 0 0,-1 0 0,0-1 0,0 1 0,-1-1 0,0 1 0,-1-1 0,-1 0 0,-1-19 0,-1 26 0,1 0 0,-1 0 0,0 0 0,0 0 0,-1 0 0,1 1 0,-1-1 0,0 1 0,-1 0 0,1 0 0,-1 0 0,1 0 0,-1 1 0,0-1 0,-1 1 0,1 0 0,0 0 0,-1 1 0,0-1 0,1 1 0,-1 0 0,0 1 0,0-1 0,0 1 0,-1 0 0,1 0 0,0 0 0,0 1 0,0-1 0,-1 1 0,1 1 0,0-1 0,-1 1 0,-6 1 0,11-1-49,0-1-1,0 1 1,-1 0 0,1-1-1,0 1 1,0 0 0,0 0 0,0-1-1,0 1 1,0 0 0,0 0-1,0 0 1,0 0 0,1 0-1,-1 1 1,0-1 0,1 0 0,-1 0-1,1 0 1,-1 1 0,1-1-1,-1 0 1,1 0 0,0 1-1,0-1 1,0 0 0,0 1-1,0-1 1,0 0 0,0 1 0,0-1-1,0 0 1,0 1 0,1-1-1,0 2 1,0 0-324,-1-1 0,1 1 0,0 0 0,0-1 0,0 1 1,1-1-1,-1 0 0,0 1 0,1-1 0,0 0 0,-1 0 0,1 0 0,0 0 0,0 0 0,0 0 1,3 1-1,15 4-10635</inkml:trace>
</inkml:ink>
</file>

<file path=ppt/ink/ink3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5:52.150"/>
    </inkml:context>
    <inkml:brush xml:id="br0">
      <inkml:brushProperty name="width" value="0.025" units="cm"/>
      <inkml:brushProperty name="height" value="0.025" units="cm"/>
    </inkml:brush>
  </inkml:definitions>
  <inkml:trace contextRef="#ctx0" brushRef="#br0">224 428 14638,'-1'-10'5936,"0"5"-5450,1 1 0,-1-1 1,0 1-1,-1 0 0,1-1 0,-1 1 0,1 0 0,-1 0 0,-1 0 1,-4-7-1,5 9-348,0 0 0,0 0 0,0 1 0,0-1 0,-1 0 1,1 1-1,-1-1 0,1 1 0,-1 0 0,0 0 0,0 0 1,1 0-1,-1 0 0,0 1 0,0-1 0,0 1 0,0 0 1,1 0-1,-1 0 0,0 0 0,0 0 0,-5 2 1,1 0-126,1 0 1,0 0 0,0 1 0,0 0 0,1 0 0,-1 1 0,1 0 0,-1 0 0,1 0 0,0 0 0,1 1 0,-1 0 0,1 0 0,0 0 0,0 0 0,1 1 0,-1-1 0,1 1-1,0 0 1,-2 9 0,-2 0-7,1 1-1,1 0 0,1 0 0,0 1 0,1-1 1,-1 33-1,3-47 3,1-1 1,0 0-1,0 1 1,0-1-1,0 0 1,0 1-1,0-1 1,0 0-1,1 1 1,-1-1-1,0 0 1,1 1-1,-1-1 1,1 0-1,0 0 1,-1 1 0,1-1-1,0 0 1,0 0-1,-1 0 1,1 0-1,0 0 1,0 0-1,0 0 1,0 0-1,0-1 1,1 1-1,-1 0 1,1 0-1,1 0 42,0-1 1,-1 0-1,1 0 0,0 0 0,0 0 0,-1-1 0,1 1 1,0-1-1,-1 0 0,1 1 0,-1-1 0,1 0 1,3-3-1,8-3 334,0-1-1,-1-1 1,24-21 0,-6 0-282,-1-2 0,-1-1 1,-2-1-1,-2-2 0,23-40 0,-31 46-78,-2-1-1,-1 0 0,-1-1 1,-2-1-1,-1 0 1,10-64-1,-18 65-24,-3 32 0,1 0 0,0 0 0,0 0 0,0 0 0,-1 0 0,1 0 0,0 0 0,0 0 0,0 0 0,-1 0 0,1 0 0,0 0 0,0 0 0,-1 0 0,1 0 0,0 0 0,0 0 0,0 0 0,-1 0 0,1 0 0,0 0 0,0 0 0,0 0 0,0 1 0,-1-1 0,1 0 0,0 0 0,0 0 0,0 0 0,0 0 0,-1 1 0,1-1 0,0 0 0,0 0 0,0 0 0,0 1 0,0-1 0,0 0 0,0 0 0,0 0 0,0 1 0,0-1 0,0 0 0,-1 0 0,1 0 0,0 1 0,0-1 0,0 0 0,1 0 0,-1 0 0,0 1 0,0-1 0,0 0 0,0 1 0,-19 57 0,14-42 2,-34 154 82,35-146-156,1-1 0,1 1 0,2 0-1,0 0 1,4 30 0,-4-52-167,1 0 0,-1 0 0,1 0 0,-1 1 0,1-1 0,0 0-1,0 0 1,0 0 0,0 0 0,0 0 0,0-1 0,3 4 0,14 4-6807,8-7-6348</inkml:trace>
</inkml:ink>
</file>

<file path=ppt/ink/ink3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5:52.807"/>
    </inkml:context>
    <inkml:brush xml:id="br0">
      <inkml:brushProperty name="width" value="0.025" units="cm"/>
      <inkml:brushProperty name="height" value="0.025" units="cm"/>
    </inkml:brush>
  </inkml:definitions>
  <inkml:trace contextRef="#ctx0" brushRef="#br0">1 248 8488,'0'0'15476,"8"2"-13709,-1-1-1519,0 1-1,0-1 1,0 0-1,0-1 1,0 1-1,0-1 1,0-1 0,0 1-1,-1-1 1,1-1-1,0 1 1,0-1-1,0 0 1,-1 0 0,8-5-1,2-2 82,0-1-1,-1-1 1,0 0 0,-1-2-1,20-20 1,-29 28-304,-1 1 0,0-1-1,0 0 1,0 0 0,-1 0 0,0-1 0,0 1 0,0-1-1,-1 0 1,0 1 0,0-1 0,0 0 0,-1 0-1,1-1 1,-2 1 0,1 0 0,-1 0 0,0 0-1,0-1 1,-1-6 0,0 11-19,1 1-1,-1-1 0,0 1 1,0-1-1,0 1 0,1 0 1,-1 0-1,0-1 1,-1 1-1,1 0 0,0 0 1,0 0-1,0 0 1,-1 0-1,1 1 0,0-1 1,-1 0-1,1 0 1,-1 1-1,1-1 0,-1 1 1,1-1-1,-1 1 0,1 0 1,-1 0-1,1 0 1,-1 0-1,0 0 0,1 0 1,-3 0-1,-1 0-2,1 1-1,-1-1 1,1 1-1,-1 0 1,1 1-1,0-1 1,-1 1-1,1-1 1,-7 5-1,2 1-1,0 1 0,1 0 0,0 1 0,0 0 0,1 0 0,0 0 0,1 1 0,0 0 0,0 0 0,1 1 0,-6 15 0,5-10 43,1 1 0,1-1 0,0 1 0,1 0 0,0 0 0,2 1-1,0 19 1,1-35-43,0 0-1,1-1 0,-1 1 1,1 0-1,0 0 1,0 0-1,-1 0 0,1 0 1,0-1-1,0 1 0,1 0 1,-1-1-1,0 1 1,1-1-1,-1 1 0,0-1 1,1 0-1,0 1 0,-1-1 1,1 0-1,0 0 1,0 0-1,-1 0 0,1-1 1,0 1-1,0 0 0,0-1 1,0 1-1,0-1 1,0 0-1,0 0 0,0 0 1,0 0-1,0 0 1,0 0-1,4-1 0,5 0-130,0 0-1,1-1 1,-1 0-1,0-1 1,16-5 0,-9 0-945,0 0-1,-1-1 1,24-16 0,-27 15-1580,1-2 0,-2 1 0,25-28 0,-6-2-5748</inkml:trace>
</inkml:ink>
</file>

<file path=ppt/ink/ink3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5:53.254"/>
    </inkml:context>
    <inkml:brush xml:id="br0">
      <inkml:brushProperty name="width" value="0.025" units="cm"/>
      <inkml:brushProperty name="height" value="0.025" units="cm"/>
    </inkml:brush>
  </inkml:definitions>
  <inkml:trace contextRef="#ctx0" brushRef="#br0">99 44 17008,'0'0'5499,"-7"12"-3150,-6 15-1835,0 0 1,2 1-1,0 0 1,2 1-1,2 0 1,0 0 0,-3 44-1,-1 226 3184,11-253-3601,2-62-97,1-1 0,0 1 0,1 0 0,6-16 0,7-30 0,1-26 0,0-7 0,36-104 0,-51 189 0,2 0 0,-1 0 0,1 0 0,1 0 0,-1 1 0,2-1 0,-1 2 0,14-15 0,-17 20 0,0 1 0,0-1 0,0 0 0,1 1 0,-1 0 0,1 0 0,-1 0 0,1 0 0,0 0 0,0 1 0,0 0 0,0-1 0,0 2 0,0-1 0,0 0 0,1 1 0,-1 0 0,0 0 0,0 0 0,0 0 0,0 1 0,1-1 0,-1 1 0,0 0 0,7 3 0,-8-2 0,-1-1 0,1 1 0,0 0 0,-1 0 0,1 0 0,-1 1 0,1-1 0,-1 1 0,0-1 0,0 1 0,0-1 0,-1 1 0,1 0 0,-1 0 0,1 0 0,-1 0 0,0 0 0,0 0 0,0 1 0,-1-1 0,1 0 0,-1 0 0,0 1 0,1-1 0,-2 6 0,1-1 0,-1 0 0,1 0 0,-2 0 0,1 0 0,-1 0 0,0 0 0,-1 0 0,0 0 0,-5 9 0,-4 2 0,-1 0 0,0-1 0,-1-1 0,-20 19 0,27-29 0,-1 0 0,0 0 0,0-1 0,0 0 0,-1 0 0,0-1 0,0 0 0,-1-1 0,1 0 0,-1 0 0,-13 2 0,22-5 2,0-1 0,0 0 1,1 0-1,-1-1 0,0 1 0,0 0 0,0 0 0,0 0 1,0-1-1,0 1 0,0 0 0,0-1 0,1 1 1,-1-1-1,0 1 0,0-1 0,0 1 0,1-1 0,-1 1 1,0-1-1,1 0 0,-1 0 0,0 1 0,1-1 1,-1 0-1,1 0 0,-1 0 0,1 1 0,0-1 1,-1 0-1,1 0 0,0 0 0,0 0 0,0 0 0,-1 0 1,1 0-1,0 0 0,0 0 0,0 0 0,0 1 1,1-1-1,-1 0 0,0-1 0,8-46-482,-5 41-286,1-1 1,-1 1 0,1 0 0,1 0 0,-1 0 0,1 0 0,6-6 0,45-37-11340,-26 29 991</inkml:trace>
</inkml:ink>
</file>

<file path=ppt/ink/ink3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5:53.677"/>
    </inkml:context>
    <inkml:brush xml:id="br0">
      <inkml:brushProperty name="width" value="0.025" units="cm"/>
      <inkml:brushProperty name="height" value="0.025" units="cm"/>
    </inkml:brush>
  </inkml:definitions>
  <inkml:trace contextRef="#ctx0" brushRef="#br0">3 185 17136,'0'0'7928,"10"-6"-4880,7-3-2310,0-2 0,-1 0 0,19-16 0,-29 23-624,-1-1-1,0 0 1,0 0-1,-1 0 1,0-1-1,1 1 1,-2-1-1,1 0 1,-1 0-1,0-1 1,0 1-1,0-1 1,-1 1-1,2-13 1,-3 18-114,-1 0 0,0 0 0,0 1 0,0-1 0,0 0 0,0 0 0,0 1 0,0-1 0,0 0 0,0 0 0,-1 1 0,1-1 0,0 0 0,0 1 0,-1-1 0,1 0 0,0 1 0,-1-1 0,1 0 0,0 1 0,-1-1 0,1 1 0,-1-1 0,1 0 0,-1 1 0,0-1 0,1 1 0,-1 0 0,1-1 0,-1 1 0,-1-1 0,0 1 0,0-1 0,0 1 0,0 0 0,0 0 0,0 0 0,0 0 0,0 0 0,0 1 0,0-1 0,0 0 0,-3 2 0,-1 0 0,-1 1 0,1 0 0,0 0 0,0 0 0,0 1 0,-7 5 0,6-2 0,0 0 0,1 1 0,0-1 0,0 1 0,1 0 0,0 1 0,1-1 0,0 1 0,0 0 0,1 0 0,0 1 0,0-1 0,1 0 0,0 1 0,1 0 0,0-1 0,1 1 0,1 15 0,-1-23 0,1-1 0,0 1 0,-1-1 0,1 0 0,0 1 0,0-1 0,0 0 0,0 1 0,0-1 0,0 0 0,0 0 0,1 0 0,-1 0 0,0 0 0,1 0 0,-1 0 0,1 0 0,-1-1 0,1 1 0,-1 0 0,1-1 0,-1 1 0,1-1 0,-1 0 0,1 0 0,0 1 0,-1-1 0,1 0 0,0 0 0,-1-1 0,1 1 0,0 0 0,-1 0 0,1-1 0,1 0 0,5 0 0,-1-1 0,0 0 0,0 0 0,0-1 0,0 1 0,10-7 0,69-55 0,-60 43 0,2 0 0,33-18 0,-60 38 0,1 0 0,-1 0 0,0 0 0,1 0 0,0 1 0,-1-1 0,1 0 0,-1 1 0,1-1 0,0 1 0,0 0 0,-1-1 0,1 1 0,0 0 0,-1 0 0,1 0 0,0 0 0,0 0 0,-1 1 0,1-1 0,2 1 0,-2 1 0,-1-1 0,1 1 0,-1-1 0,0 1 0,1-1 0,-1 1 0,0 0 0,0 0 0,0 0 0,0 0 0,-1 0 0,2 3 0,-1-2 0,0 0 0,0 0 0,1 0 0,0 0 0,-1 0 0,1 0 0,0 0 0,0 0 0,3 2 0,-3-4-4,0 0 1,-1 0-1,1 0 1,0 0-1,0 0 1,0-1-1,0 1 0,0-1 1,0 1-1,0-1 1,0 0-1,0 0 1,0 0-1,0 0 1,0 0-1,0 0 0,0-1 1,0 1-1,0 0 1,0-1-1,0 0 1,0 1-1,-1-1 0,4-2 1,46-29-830,-44 26 474,46-32-8412,-30 22 2370,2-3-3155</inkml:trace>
</inkml:ink>
</file>

<file path=ppt/ink/ink3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5:54.112"/>
    </inkml:context>
    <inkml:brush xml:id="br0">
      <inkml:brushProperty name="width" value="0.025" units="cm"/>
      <inkml:brushProperty name="height" value="0.025" units="cm"/>
    </inkml:brush>
  </inkml:definitions>
  <inkml:trace contextRef="#ctx0" brushRef="#br0">91 300 2787,'0'0'22309,"-7"2"-21455,1 1-680,0 0 0,1 1-1,0 0 1,-1 0 0,1 0 0,1 1 0,-1-1 0,1 1-1,-1 0 1,1 1 0,1-1 0,-1 1 0,1 0 0,0-1 0,0 1-1,1 1 1,0-1 0,0 0 0,0 0 0,1 1 0,0-1 0,-1 12-1,2-18-171,0 0 0,0 1-1,0-1 1,0 0-1,0 0 1,0 1 0,0-1-1,0 0 1,0 1-1,0-1 1,0 0 0,0 0-1,0 1 1,1-1-1,-1 0 1,0 0 0,0 1-1,0-1 1,0 0-1,0 0 1,1 0 0,-1 1-1,0-1 1,0 0-1,0 0 1,1 0 0,-1 1-1,0-1 1,0 0-1,1 0 1,-1 0 0,0 0-1,0 0 1,1 0-1,-1 0 1,0 0 0,1 0-1,-1 1 1,0-1-1,0 0 1,1 0 0,15-6 53,11-15 36,-10 2-9,-2-1-1,0 0 1,-1-2 0,-1 1 0,-1-2-1,12-30 1,45-148 1462,-66 192-1482,2-16 8,-12 31 68,-17 40 79,22-43-215,-7 15-2,0 0 0,1 0 0,1 1 0,1-1 0,0 2 0,2-1 0,0 1 0,1-1 0,1 1 0,1 0 0,1 21 0,1-38-51,0 1-1,1-1 1,-1 0-1,1 0 1,-1 0-1,1 0 1,0 0 0,0 0-1,0-1 1,1 1-1,-1-1 1,1 1-1,-1-1 1,1 0 0,0 0-1,0 0 1,0 0-1,0-1 1,0 1-1,0-1 1,0 0 0,0 0-1,1 0 1,-1 0-1,1 0 1,-1-1-1,0 0 1,1 1 0,4-2-1,1-1-5564,-6-9-4682</inkml:trace>
</inkml:ink>
</file>

<file path=ppt/ink/ink3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5:54.749"/>
    </inkml:context>
    <inkml:brush xml:id="br0">
      <inkml:brushProperty name="width" value="0.025" units="cm"/>
      <inkml:brushProperty name="height" value="0.025" units="cm"/>
    </inkml:brush>
  </inkml:definitions>
  <inkml:trace contextRef="#ctx0" brushRef="#br0">215 69 13645,'0'0'4751,"1"-8"-1345,1-26 0,-3 33-3273,1 0 0,0 0-1,0 0 1,0-1 0,-1 1 0,1 0 0,-1 0 0,1 0 0,-1 0 0,1 0 0,-1 0-1,0 0 1,1 0 0,-1 0 0,0 0 0,0 0 0,0 0 0,0 0 0,0 1-1,0-1 1,0 0 0,0 1 0,0-1 0,0 0 0,0 1 0,0 0 0,0-1-1,0 1 1,-1 0 0,1-1 0,0 1 0,-2 0 0,-40 0 975,38 1-868,-3 0-158,0 1 0,0 0-1,0 1 1,1 0 0,-1 0 0,1 0-1,0 1 1,-1 0 0,2 1 0,-10 7-1,12-9-72,0 0 1,0 0-1,0 0 0,1 1 0,-1 0 0,1 0 0,0 0 0,0 0 0,0 0 0,1 1 0,-1-1 0,1 1 0,0 0 0,1 0 0,-1-1 0,1 1 1,-2 8-1,4-12-6,0 0 0,-1 0 0,1 0 1,-1 0-1,1 0 0,0 0 1,0-1-1,-1 1 0,1 0 0,0 0 1,0-1-1,0 1 0,0-1 0,0 1 1,0-1-1,0 1 0,0-1 1,0 0-1,0 1 0,0-1 0,0 0 1,0 0-1,0 0 0,0 0 1,0 0-1,0 0 0,1 0 0,-1 0 1,1 0-1,43-2 117,-42 1-104,72-10 35,-53 7-59,0 1 0,0 0 0,1 2 0,28 1 0,-51 0 5,1 0 0,0 0 0,0 0 0,-1 0 0,1 0 0,0 0 0,0 0 0,-1 0 0,1 0 0,0 1 0,-1-1 0,1 0 0,0 1 0,-1-1 0,1 0 0,0 1 0,-1-1 0,1 1 0,0-1 0,-1 1 0,1-1 0,-1 1 0,1-1 0,-1 1 0,0 0 0,1-1 0,-1 1 0,1 1 0,-1-1 10,0 1 0,0-1 0,0 0 0,0 1 0,-1-1 0,1 0-1,-1 0 1,1 1 0,-1-1 0,1 0 0,-1 0 0,1 0 0,-1 0 0,0 0-1,-1 1 1,-34 33 424,20-25-514,0-1 0,-1-1 1,0 0-1,0-1 0,-1-1 0,0 0 1,0-2-1,0 0 0,-25 2 0,42-6-714,-3 0-1118,4-13-14884</inkml:trace>
</inkml:ink>
</file>

<file path=ppt/ink/ink3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5:55.420"/>
    </inkml:context>
    <inkml:brush xml:id="br0">
      <inkml:brushProperty name="width" value="0.025" units="cm"/>
      <inkml:brushProperty name="height" value="0.025" units="cm"/>
    </inkml:brush>
  </inkml:definitions>
  <inkml:trace contextRef="#ctx0" brushRef="#br0">126 144 14029,'0'0'8654,"-8"-8"-5820,6 6-2632,0 0 0,-1 0 0,1 0-1,-1 0 1,0 0 0,1 1-1,-1-1 1,0 1 0,0 0-1,0-1 1,0 1 0,-4 0-1,5 1-124,-1 0 0,1 1 0,-1-1 0,1 1 0,0 0 0,0 0 0,0 0 0,-1 0 0,1 0 0,0 0 0,0 1 0,0-1 0,1 1-1,-1-1 1,0 1 0,0 0 0,1 0 0,-1-1 0,1 1 0,0 0 0,-1 0 0,1 1 0,-1 3 0,-3 0 5,1 1 1,1 0-1,-1 0 1,1 0 0,0 1-1,1-1 1,0 1-1,0 0 1,0-1-1,1 1 1,0 0 0,1 0-1,0 0 1,1 10-1,0-17-78,-1 0 0,1 0-1,0 0 1,-1 0 0,1 0-1,0 0 1,0-1 0,0 1-1,0 0 1,0-1 0,0 1-1,0 0 1,0-1 0,0 1-1,0-1 1,0 0 0,0 1-1,0-1 1,0 0 0,0 0-1,1 1 1,-1-1 0,0 0-1,0 0 1,0 0 0,0 0-1,1-1 1,-1 1 0,2-1-1,35-10 149,-25 4-81,0-2 0,0 0-1,-1-1 1,0 0 0,-1 0 0,0-1 0,-1-1 0,10-14 0,-4 4 86,-1-1-1,-1 0 1,21-46 0,-22 37-141,-32 145-234,12-81-113,2 1 0,-3 65-1,8-97 211,0 1 0,0-1-1,0 0 1,0 0 0,0 0 0,0 0-1,0 0 1,1 0 0,-1 0-1,0 0 1,1 1 0,-1-1 0,1 0-1,-1-1 1,1 1 0,-1 0 0,1 0-1,0 0 1,0 0 0,-1 0 0,1-1-1,0 1 1,0 0 0,0 0-1,0-1 1,0 1 0,0-1 0,0 1-1,0-1 1,0 0 0,0 1 0,0-1-1,0 0 1,0 1 0,0-1-1,0 0 1,1 0 0,-1 0 0,0 0-1,0 0 1,0 0 0,1-1 0,3 0-541,0 0 0,-1 0-1,1 0 1,-1-1 0,1 1 0,-1-1 0,0 0 0,0-1 0,5-3 0,25-23-5317</inkml:trace>
</inkml:ink>
</file>

<file path=ppt/ink/ink3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5:55.743"/>
    </inkml:context>
    <inkml:brush xml:id="br0">
      <inkml:brushProperty name="width" value="0.025" units="cm"/>
      <inkml:brushProperty name="height" value="0.025" units="cm"/>
    </inkml:brush>
  </inkml:definitions>
  <inkml:trace contextRef="#ctx0" brushRef="#br0">135 0 13325,'0'0'10260,"-8"5"-7842,-4 3-1704,0 1 0,1 0 0,0 1 0,-18 20 0,23-23-470,1 0 0,-1 0 1,1 0-1,1 1 0,-1-1 1,1 1-1,1 0 0,-1 1 0,1-1 1,-3 15-1,6-22-238,0-1 0,0 1 0,0-1-1,0 1 1,0-1 0,0 1 0,0-1 0,0 1 0,0 0 0,0-1 0,1 1 0,-1-1 0,0 1-1,0-1 1,1 1 0,-1-1 0,0 1 0,0-1 0,1 0 0,-1 1 0,1-1 0,-1 1 0,0-1-1,1 0 1,-1 1 0,1-1 0,-1 0 0,1 1 0,-1-1 0,1 0 0,22 3 157,24-11-2,1-6-194,-26 7-31,0 1 0,1 0 0,-1 2 1,1 0-1,0 2 0,33 1 0,-55 0 56,1 1 1,-1 0-1,0 0 1,0 0 0,0 1-1,0-1 1,0 0-1,0 0 1,0 1 0,0-1-1,0 0 1,0 1-1,0-1 1,0 1-1,0 0 1,0-1 0,0 1-1,0 0 1,0-1-1,0 1 1,-1 0 0,1 0-1,0 0 1,-1 0-1,1-1 1,-1 1 0,1 0-1,-1 0 1,1 0-1,-1 1 1,1-1 0,-1 0-1,0 0 1,0 0-1,1 0 1,-1 0 0,0 0-1,0 0 1,0 0-1,0 0 1,-1 1 0,1-1-1,0 0 1,0 0-1,-1 1 1,0 2 50,-1 1 0,0-1 0,1 0 1,-1 0-1,-1 0 0,1 0 0,-1-1 0,1 1 0,-7 6 0,-13 8 13,-1 0 0,-1-2-1,0-1 1,-2 0 0,1-2-1,-43 16 1,63-28-220,-9 3-2540,14-4 2556,0 0 0,-1 0 1,1 0-1,0 0 1,-1 0-1,1 0 0,0 0 1,-1 0-1,1-1 1,0 1-1,0 0 0,-1 0 1,1 0-1,0 0 0,0-1 1,-1 1-1,1 0 1,0 0-1,0-1 0,0 1 1,-1 0-1,1 0 1,0-1-1,0 1 0,0 0 1,0-1-1,0 1 1,0 0-1,-1-1 0,1 1 1,0 0-1,0-1 0,0 1 1,0 0-1,0-1 1,0 1-1,0 0 0,0 0 1,1-1-1,-1 1 1,1-20-10632</inkml:trace>
</inkml:ink>
</file>

<file path=ppt/ink/ink3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5:57.363"/>
    </inkml:context>
    <inkml:brush xml:id="br0">
      <inkml:brushProperty name="width" value="0.025" units="cm"/>
      <inkml:brushProperty name="height" value="0.025" units="cm"/>
    </inkml:brush>
  </inkml:definitions>
  <inkml:trace contextRef="#ctx0" brushRef="#br0">0 381 14958,'0'-10'6342,"1"0"-5995,0 0-1,0 0 1,1 0 0,0 0-1,1 0 1,0 0-1,1 1 1,0-1 0,0 1-1,1 0 1,1 0 0,-1 1-1,9-11 1,3-2 370,36-33 0,-47 48-622,1 1 0,-1 0 0,1 0-1,0 1 1,0-1 0,0 2 0,1-1-1,0 1 1,-1 0 0,11-2 0,-17 5-95,0-1 0,0 1 0,0 0 1,0 0-1,0 0 0,1 0 0,-1 0 0,0 0 0,0 1 1,0-1-1,0 0 0,0 0 0,0 1 0,0-1 1,0 1-1,0-1 0,0 1 0,0-1 0,0 1 1,0-1-1,-1 1 0,1 0 0,0 0 0,0-1 0,-1 1 1,1 0-1,0 0 0,-1 0 0,1 0 0,-1 0 1,1 0-1,-1 0 0,1 0 0,-1 0 0,0 0 1,1 1-1,2 45 239,-3-37-117,-3 119 902,1 66-548,2-191-456,0 0-1,1 0 0,-1 0 1,1 0-1,0 0 1,0-1-1,0 1 1,0 0-1,1 0 0,-1-1 1,1 1-1,0-1 1,0 0-1,0 1 1,1-1-1,-1 0 1,1 0-1,5 4 0,-5-5 33,-1-1 0,1 0 0,-1 0 0,1 0 0,0 0 1,0-1-1,-1 1 0,1-1 0,0 0 0,0 1 0,-1-1 0,1 0 0,0-1 0,0 1 0,0 0 0,-1-1 0,1 0 0,0 1 0,-1-1 0,1 0 0,-1-1 0,1 1 0,-1 0 0,1-1 0,-1 1 0,0-1 0,4-3 0,9-8-16,0 0 0,-1-1 0,0-1 1,-1 0-1,-1-1 0,0 0 0,-1-1 0,-1-1 0,12-29 1,-12 24-27,-1 0 0,-1-1 0,-2 0 0,0-1 0,-1 0 1,-2 0-1,1-32 0,-4 56-10,0-1 0,0 0 0,0 0 0,0 0 0,0 0 0,-1 1 0,1-1 0,-1 0 0,1 0 0,-1 1 0,0-1 0,0 0 0,0 1 0,1-1 0,-2 1 0,1-1 0,0 1 0,0-1 0,0 1 0,-1 0 0,1-1 0,0 1 0,-4-2 0,4 3 0,0 0 0,0 0 0,0-1 0,-1 1 0,1 0 0,0 0 0,0 0 0,0 0 0,-1 1 0,1-1 0,0 0 0,0 0 0,0 1 0,0-1 0,0 1 0,0-1 0,0 1 0,0-1 0,0 1 0,0 0 0,0-1 0,0 1 0,0 0 0,0 0 0,0 0 0,0 0 0,1-1 0,-1 1 0,0 0 0,1 0 0,-1 1 0,1-1 0,-1 0 0,1 0 0,0 0 0,-1 0 0,1 1 0,-4 9 0,1-1 0,0 1 0,0 0 0,1-1 0,1 1 0,-1 0 0,2 0 0,0 0 0,1 16 0,-1-26 0,0 0 0,0 0 0,1 0 0,-1 0 0,0 1 0,0-1 0,0 0 0,1 0 0,-1 0 0,1 0 0,-1 0 0,1 0 0,-1 0 0,1 0 0,-1 0 0,1 0 0,0 0 0,0-1 0,-1 1 0,1 0 0,0 0 0,0-1 0,0 1 0,0 0 0,0-1 0,0 1 0,1 0 0,0-1 0,0 0 0,0 0 0,0 0 0,0 0 0,0-1 0,0 1 0,0 0 0,0-1 0,0 1 0,0-1 0,0 0 0,0 0 0,-1 0 0,3-1 0,4-3 0,0-1 0,0 0 0,-1 0 0,0 0 0,9-11 0,0-5 0,-1 0 0,-2-1 0,0-1 0,-1 0 0,-1 0 0,-2-1 0,12-47 0,-23 88 0,1-1 0,1 0 0,2 28 0,0 2 0,-2-20 0,-1-13 0,0 1 0,1 0 0,1-1 0,0 1 0,0-1 0,1 1 0,1-1 0,0 0 0,1 0 0,6 14 0,-9-24-7,1-1 0,-1 1 0,0-1 0,1 1 0,0-1 0,-1 0 0,1 0 0,0 0 0,-1 0 0,1 0 0,0 0 0,0 0 0,0 0 0,0-1 0,0 1 0,0-1 0,0 0 0,0 1 0,0-1 0,0 0 0,0 0 0,0 0 0,0 0 0,0-1 0,0 1 0,0-1 0,0 1 0,0-1 0,0 1 0,0-1 0,0 0 0,0 0 0,-1 0 0,3-2 0,9-4-333,-1-1-1,0-1 1,17-14-1,-24 18 32,-2 3-545,-1 0 1,0 0 0,1 0 0,-1-1 0,0 1-1,0-1 1,-1 0 0,1 1 0,0-1 0,1-4 0,4-13-6616</inkml:trace>
</inkml:ink>
</file>

<file path=ppt/ink/ink3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5:57.703"/>
    </inkml:context>
    <inkml:brush xml:id="br0">
      <inkml:brushProperty name="width" value="0.025" units="cm"/>
      <inkml:brushProperty name="height" value="0.025" units="cm"/>
    </inkml:brush>
  </inkml:definitions>
  <inkml:trace contextRef="#ctx0" brushRef="#br0">52 45 18514,'0'0'10570,"-50"-45"-9321,49 45-1089,1 9-160,0 2 0,7 2-1217,4-5-2947,-1-7-3684</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37.184"/>
    </inkml:context>
    <inkml:brush xml:id="br0">
      <inkml:brushProperty name="width" value="0.025" units="cm"/>
      <inkml:brushProperty name="height" value="0.025" units="cm"/>
    </inkml:brush>
  </inkml:definitions>
  <inkml:trace contextRef="#ctx0" brushRef="#br0">1 99 12300,'3'-11'3528,"1"-5"-2176,7-26 1796,-3 13 2180,-10 47-435,3 20-3284,0 5-1117,-4-7-405,1-10-82,0 0 0,2 1 0,1-1 0,1 1 0,8 40 0,-10-65-5,1 1 0,0-1 0,0 1 0,0-1 0,0 1 0,0-1 0,0 1 0,0-1 0,1 0 0,-1 0 0,1 0 0,0 0 0,0 0 0,-1 0 0,1 0 0,0-1 0,1 1 0,-1-1 0,0 1 0,0-1 0,1 0 0,-1 0 0,1 0 0,-1 0 0,1 0 0,-1 0 0,1-1 0,-1 1 0,1-1 0,0 0 0,-1 0 0,1 0 0,-1 0 0,1 0 0,0-1 0,-1 1 0,1-1 0,-1 1 0,1-1 0,-1 0 0,1 0 0,-1 0 0,1-1 0,-1 1 0,0 0 0,0-1 0,0 0 0,0 1 0,0-1 0,3-4 0,18-18 0,-2-1 0,0-1 0,-2-1 0,-1-1 0,22-46 0,-1 5 0,-39 68 0,1 0 0,-1 0 0,1-1 0,-1 1 0,1 0 0,0 0 0,0 0 0,0 0 0,0 0 0,0 0 0,0 0 0,0 0 0,0 0 0,0 1 0,0-1 0,2-1 0,-2 2 0,-1 1 0,1-1 0,-1 0 0,0 1 0,1-1 0,-1 0 0,1 1 0,-1-1 0,0 0 0,1 1 0,-1-1 0,0 1 0,0-1 0,1 1 0,-1-1 0,0 1 0,0-1 0,0 1 0,1-1 0,-1 1 0,0-1 0,0 1 0,0-1 0,0 1 0,0-1 0,0 1 0,0 0 0,-2 50 0,-10 7 0,9-46 0,0-1 0,1 0 0,0 1 0,1 0 0,1-1 0,0 21 0,2-29 27,-1 0 0,1 0 0,0 0 0,0 0 1,1 0-1,-1-1 0,0 1 0,1-1 0,0 1 0,-1-1 0,1 0 0,5 3 0,39 20-1788,-34-24-5286</inkml:trace>
</inkml:ink>
</file>

<file path=ppt/ink/ink3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5:58.093"/>
    </inkml:context>
    <inkml:brush xml:id="br0">
      <inkml:brushProperty name="width" value="0.025" units="cm"/>
      <inkml:brushProperty name="height" value="0.025" units="cm"/>
    </inkml:brush>
  </inkml:definitions>
  <inkml:trace contextRef="#ctx0" brushRef="#br0">201 124 10794,'1'-8'4020,"-1"1"-3702,1-2 735,-1 0 0,0 0 1,0 0-1,-1 1 0,0-1 0,-3-11 0,4 18-899,-1 0-1,0 0 0,0 0 1,1 1-1,-1-1 0,0 0 1,-1 0-1,1 1 0,0-1 1,0 0-1,-1 1 0,1-1 1,-1 1-1,1 0 0,-1 0 1,0-1-1,0 1 0,1 0 1,-1 0-1,0 1 0,0-1 1,0 0-1,0 1 0,0-1 1,0 1-1,0-1 0,0 1 1,0 0-1,0 0 0,0 0 0,0 0 1,0 0-1,0 1 0,0-1 1,0 0-1,0 1 0,-3 1 1,-1 0-113,1 1 0,-1-1 0,1 1 1,0 1-1,0-1 0,0 1 0,1-1 1,-1 1-1,1 1 0,0-1 0,0 1 0,0 0 1,1-1-1,-1 1 0,1 1 0,-4 10 0,-3 4 7,2 0 0,0 1 0,-6 27-1,11-36-31,0 0 0,0 1 0,1-1 0,1 1 0,0-1 0,1 1 0,0 0 0,2 12 0,-1-23-11,-1-1-1,0 0 0,1 1 0,-1-1 1,1 1-1,-1-1 0,1 0 0,0 0 0,0 1 1,-1-1-1,1 0 0,0 0 0,0 0 0,0 0 1,0 0-1,1 0 0,-1 0 0,0 0 1,0 0-1,1 0 0,-1-1 0,0 1 0,1-1 1,-1 1-1,0-1 0,1 1 0,-1-1 0,1 0 1,-1 0-1,1 1 0,-1-1 0,0 0 1,1 0-1,-1-1 0,1 1 0,-1 0 0,1 0 1,1-1-1,2-1 17,0 1 1,1-1-1,-1 0 1,0 0-1,0-1 1,0 1-1,0-1 1,-1 0-1,5-4 0,10-13 57,-1-1 0,-1 0-1,-1-2 1,-1 0 0,-1 0-1,-1-1 1,-1-1 0,-1 0-1,-1-1 1,10-42 0,-21 76-95,-4 19-39,2 0 0,1 0 0,1 0 0,1 0 0,8 54 0,-7-78-132,-1 0-1,1-1 1,0 1 0,1 0-1,-1 0 1,0-1-1,1 1 1,0 0 0,-1-1-1,1 0 1,0 1-1,0-1 1,1 0 0,-1 0-1,0 0 1,4 2-1,-4-3-402,0 0-1,1 0 0,0 0 1,-1 0-1,1 0 0,0 0 1,-1-1-1,1 1 0,0-1 1,0 0-1,4 0 0,25-4-8782</inkml:trace>
</inkml:ink>
</file>

<file path=ppt/ink/ink3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5:59.044"/>
    </inkml:context>
    <inkml:brush xml:id="br0">
      <inkml:brushProperty name="width" value="0.025" units="cm"/>
      <inkml:brushProperty name="height" value="0.025" units="cm"/>
    </inkml:brush>
  </inkml:definitions>
  <inkml:trace contextRef="#ctx0" brushRef="#br0">0 185 13196,'1'-13'4559,"-1"-11"-4109,1-12 6133,2 72-2469,-1 74-2703,-1-17-390,18 131 1,-19-222-1014,0 0-1,0 0 1,0-1-1,1 1 1,-1-1-1,1 1 1,-1 0 0,1-1-1,0 1 1,-1-1-1,1 1 1,0-1 0,0 1-1,1 0 1,-1-2-4,-1 0-1,0 1 1,1-1 0,-1 0 0,1 0 0,-1 0 0,0 0 0,1 0 0,-1 0 0,1 0-1,-1 0 1,0 0 0,1-1 0,-1 1 0,1 0 0,-1 0 0,0 0 0,1 0-1,-1 0 1,0-1 0,1 1 0,-1 0 0,0 0 0,1-1 0,-1 1 0,0 0-1,0-1 1,1 1 0,-1 0 0,0-1 0,0 1 0,1 0 0,-1-1 0,0 1 0,3-5 19,0 0 0,-1-1 0,0 1 0,0 0 0,0-1 0,1-9 0,2-12-23,-2 0 0,-1-37 0,-2 55 0,0-1 0,-1 1 0,0 0 0,-1 0 0,0 0 0,0 0 0,-1 1 0,0-1 0,-1 1 0,-7-15 0,10 22-1,1 1 0,0-1 0,-1 0 1,1 1-1,0-1 0,-1 1 0,1-1 0,-1 0 0,1 1 1,-1-1-1,1 1 0,-1-1 0,1 1 0,-1-1 0,0 1 0,1 0 1,-1-1-1,0 1 0,1 0 0,-1-1 0,0 1 0,1 0 1,-2 0-1,-3 13-46,10 27-35,-3-35 84,0 0 1,0 0 0,0 0 0,1 0 0,0 0 0,0 0 0,0-1-1,0 0 1,1 1 0,0-1 0,0 0 0,0-1 0,0 1-1,1-1 1,-1 0 0,1 0 0,0 0 0,-1-1 0,2 1 0,-1-1-1,0 0 1,0-1 0,0 1 0,1-1 0,-1 0 0,1 0 0,-1-1-1,1 0 1,-1 0 0,1 0 0,-1-1 0,1 1 0,-1-1 0,1-1-1,-1 1 1,0-1 0,1 0 0,-1 0 0,0 0 0,0-1 0,-1 0-1,9-6 1,2-4-1,0-1-1,-2-1 0,0 0 1,0-1-1,-2 0 0,0-1 1,0-1-1,-2 1 0,0-1 1,-1-1-1,-1 0 0,-1 0 1,-1 0-1,0-1 0,-1 0 1,-1 0-1,-1 0 0,-1 0 1,-3-37-1,2 56-1,0-1 0,0 1 0,0 0 0,0 0 0,0 0 0,0 0 0,-1 0 0,1-1 0,0 1 0,-1 0 0,1 0 0,-1 0 0,1 0 0,-1 0 0,1 0 0,-1 0 0,0 0 0,1 0 0,-1 0 0,0 1 0,0-1 0,0 0 0,1 0 0,-1 1 0,0-1 0,0 0 0,0 1 0,0-1 0,0 1 0,-1 0 0,1-1 0,0 1 0,0 0 0,0-1 0,-2 1 0,2 1 0,-1-1 0,0 1 0,1-1 0,-1 1 0,1 0 0,-1 0 0,1 0 0,-1 0 0,1 0 0,-1 0 0,1 0 0,0 0 0,0 1 0,0-1 0,0 0 0,0 1 0,0-1 0,0 1 0,0-1 0,0 1 0,0 0 0,0 2 0,-6 18 0,1 0 0,1 1 0,1-1 0,-2 37 0,5 94 0,2-142 0,-1-1 0,2 1 0,0 0 0,0-1 0,1 1 0,0-1 0,0 0 0,1 0 0,1 0 0,0-1 0,7 11 0,-10-16 0,1 0 0,0-1 0,0 0 0,1 1 0,-1-1 0,1 0 0,0-1 0,-1 1 0,1 0 0,0-1 0,1 0 0,-1 0 0,0 0 0,0-1 0,1 0 0,-1 1 0,1-1 0,0-1 0,-1 1 0,1-1 0,-1 0 0,1 0 0,0 0 0,-1 0 0,1-1 0,0 0 0,-1 0 0,5-2 0,0-1 0,0 0 0,0 0 0,-1-1 0,0 0 0,0 0 0,0-1 0,0 0 0,-1-1 0,0 1 0,-1-1 0,1-1 0,-1 1 0,-1-1 0,6-9 0,-2 2 0,-1 0 0,0 0 0,-1-1 0,-1 0 0,0 0 0,-1-1 0,3-19 0,-5-24 0,-3 59 0,0 0 0,0 0 0,0 1 0,0-1 0,0 0 0,0 0 0,0 0 0,0 0 0,0 0 0,0 0 0,0 1 0,-1-1 0,1 0 0,0 0 0,0 0 0,-1 1 0,1-1 0,-1 0 0,1 0 0,-1 1 0,1-1 0,-1 0 0,1 1 0,-1-1 0,0 1 0,1-1 0,-1 1 0,0-1 0,0 1 0,1-1 0,-1 1 0,0-1 0,0 1 0,1 0 0,-1 0 0,0-1 0,0 1 0,0 0 0,0 0 0,0 0 0,1 0 0,-1 0 0,0 0 0,0 0 0,0 0 0,0 0 0,0 1 0,1-1 0,-1 0 0,0 0 0,0 1 0,0-1 0,1 1 0,-1-1 0,0 0 0,0 1 0,1 0 0,-1-1 0,0 1 0,1-1 0,-1 1 0,1 0 0,-1 0 0,-3 3 0,0 0 0,0 0 0,1 1 0,0-1 0,0 1 0,0 0 0,1-1 0,-1 1 0,1 0 0,0 1 0,0-1 0,1 0 0,0 1 0,-1 7 0,-1 5 0,1 1 0,1-1 0,2 20 0,-1-34-58,0-1-1,1 0 1,-1 0-1,1 1 1,0-1 0,0 0-1,0 0 1,0 0-1,1 0 1,-1 0 0,1 0-1,-1 0 1,1-1-1,0 1 1,0 0 0,1-1-1,-1 0 1,0 1-1,1-1 1,-1 0 0,1 0-1,0-1 1,0 1-1,0 0 1,-1-1 0,1 0-1,1 0 1,-1 0-1,0 0 1,0 0 0,0 0-1,4-1 1,-1 1-451,0-1 0,0 0 0,1 0 0,-1 0 0,0-1 0,0 0 0,0 0 0,0-1 0,0 1 0,0-1 0,-1-1-1,1 1 1,-1-1 0,1 0 0,-1 0 0,9-7 0,17-22-17257</inkml:trace>
</inkml:ink>
</file>

<file path=ppt/ink/ink3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5:59.694"/>
    </inkml:context>
    <inkml:brush xml:id="br0">
      <inkml:brushProperty name="width" value="0.025" units="cm"/>
      <inkml:brushProperty name="height" value="0.025" units="cm"/>
    </inkml:brush>
  </inkml:definitions>
  <inkml:trace contextRef="#ctx0" brushRef="#br0">7 3 16976,'0'0'158,"0"0"1,0 0-1,0 1 0,1-1 1,-1 0-1,0 0 0,0 0 0,0 0 1,0 0-1,0 0 0,1 0 1,-1 0-1,0 0 0,0 0 1,0 0-1,0 0 0,0 0 0,1 0 1,-1 0-1,0 0 0,0 0 1,0 0-1,0 0 0,0 0 1,1 0-1,-1 0 0,0 0 0,0 0 1,0 0-1,0 0 0,0 0 1,1 0-1,-1 0 0,0-1 0,0 1 1,0 0-1,0 0 0,0 0 1,0 0-1,0 0 0,0 0 1,1 0-1,-1-1 0,0 1 0,0 0 1,0 0-1,0 0 0,0 0 1,0 0-1,0-1 0,0 1 1,0 0-1,0 0 0,0 0 0,3 25 3066,-2 52-2783,-2-60 555,-14 455 638,15-470-1617,0 0-1,0 0 1,0 0-1,0 0 1,0 0 0,0 0-1,0 0 1,1-1 0,-1 1-1,1 0 1,-1 0-1,1 0 1,0 0 0,0-1-1,0 1 1,0 0 0,2 2-1,-1-3 0,-1-1 0,1 1 0,0-1 0,-1 0 0,1 1 0,0-1 0,0 0 0,-1 0 0,1 0 0,0 0 0,0 0 0,-1 0 0,1-1 0,0 1 0,0-1 0,-1 1 0,1-1 0,0 1 0,2-3 0,40-16 60,61-36 0,-19 8-57,-43 26-472,-14 8-1127,1-2 1,-2-1 0,0-1-1,-1-1 1,36-31 0,-33 15-5372</inkml:trace>
</inkml:ink>
</file>

<file path=ppt/ink/ink3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6:00.253"/>
    </inkml:context>
    <inkml:brush xml:id="br0">
      <inkml:brushProperty name="width" value="0.025" units="cm"/>
      <inkml:brushProperty name="height" value="0.025" units="cm"/>
    </inkml:brush>
  </inkml:definitions>
  <inkml:trace contextRef="#ctx0" brushRef="#br0">85 154 17008,'0'0'3636,"-7"13"-2371,-3 6-853,0 0-1,2 1 1,1-1 0,0 1 0,1 1 0,-5 37-1,3 296 1132,8-353-1523,0 1-1,0-1 0,0 0 1,0 1-1,0-1 1,0 1-1,1-1 0,-1 0 1,0 1-1,1-1 1,-1 0-1,1 1 0,-1-1 1,1 0-1,0 0 1,-1 0-1,2 2 0,-1-3 10,-1 0 0,1 0-1,-1 1 1,1-1 0,-1 0-1,1 0 1,-1 0-1,1 0 1,0 0 0,-1 0-1,1 0 1,-1 0 0,1 0-1,-1 0 1,1 0-1,-1-1 1,1 1 0,-1 0-1,1 0 1,-1 0 0,1-1-1,-1 1 1,1 0-1,-1 0 1,1-1 0,-1 1-1,1-1 1,3-3 107,0 1-1,0-1 1,-1 0 0,0 0 0,0-1 0,0 1-1,3-7 1,6-19-118,-1-1 1,-1 0-1,-2 0 0,-1-1 1,-2 1-1,-1-2 0,-1 1 1,-2 0-1,-1-1 1,-1 1-1,-2 0 0,-2 0 1,-1 0-1,-1 0 0,-12-32 1,17 58-81,-1 1 0,1 0 0,-1 1 0,0-1 0,-1 0 0,-5-6 0,8 10 50,1 0 0,-1 1 1,0-1-1,1 0 0,-1 1 0,0-1 0,1 1 1,-1-1-1,0 1 0,0-1 0,0 1 0,1-1 0,-1 1 1,0 0-1,0-1 0,0 1 0,0 0 0,0 0 0,1 0 1,-1 0-1,0 0 0,0 0 0,0 0 0,0 0 0,0 0 1,0 0-1,0 0 0,0 1 0,1-1 0,-1 0 0,0 1 1,0-1-1,0 0 0,0 1 0,1-1 0,-1 1 0,0-1 1,1 1-1,-1 0 0,0-1 0,1 1 0,-1 0 0,1-1 1,-1 1-1,1 0 0,-1 0 0,1 0 0,-1-1 0,1 3 1,-4 5 16,1 0 1,0 1 0,1 0-1,-1-1 1,2 1 0,-1 0-1,2 0 1,-1 9 0,3 76 632,-1-91-623,-1 4 50,1 0 0,0 0 0,1-1 0,-1 1 0,1 0 0,1-1 0,-1 1 0,1-1 0,0 0 0,1 1 0,7 9 0,-9-14-23,0 0-1,0 0 0,0 1 1,0-1-1,1-1 1,-1 1-1,1 0 1,-1 0-1,1-1 1,0 0-1,-1 1 0,1-1 1,0 0-1,0 0 1,0-1-1,0 1 1,0-1-1,0 1 1,0-1-1,0 0 1,0 0-1,0 0 0,0-1 1,0 1-1,0-1 1,0 1-1,0-1 1,0 0-1,5-3 1,1-1 105,0 0 1,-1-1-1,0 0 1,0 0 0,-1-1-1,0 1 1,0-2-1,0 1 1,7-13 0,4-5 48,25-50 0,-30 47-177,-2-1-1,-1 0 1,-1 0 0,-1-1-1,5-46 1,-14 174-31,1 93 141,2-160-109,1-1 1,1 0-1,2 0 1,10 32-1,-14-55-262,1-1-1,-1 0 1,1-1 0,0 1 0,1 0-1,0-1 1,-1 0 0,1 0-1,1 0 1,4 4 0,-7-7-9,0 0 0,0-1 1,0 1-1,1-1 0,-1 0 1,0 1-1,0-1 0,1 0 1,-1-1-1,1 1 0,-1 0 1,1-1-1,-1 1 0,1-1 1,-1 0-1,1 0 0,0 0 1,-1 0-1,1 0 0,-1-1 1,1 1-1,-1-1 0,1 1 1,-1-1-1,1 0 0,-1 0 1,0 0-1,4-2 0,20-19-11338</inkml:trace>
</inkml:ink>
</file>

<file path=ppt/ink/ink3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6:00.612"/>
    </inkml:context>
    <inkml:brush xml:id="br0">
      <inkml:brushProperty name="width" value="0.025" units="cm"/>
      <inkml:brushProperty name="height" value="0.025" units="cm"/>
    </inkml:brush>
  </inkml:definitions>
  <inkml:trace contextRef="#ctx0" brushRef="#br0">1 221 23190,'0'0'6886,"41"-58"-5829,6 26-640,6-2-257,3 5-128,-7 6-64,0 6-1313,-11 7-2787,-8 2-2210,-6-1-6566</inkml:trace>
</inkml:ink>
</file>

<file path=ppt/ink/ink3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6:01.006"/>
    </inkml:context>
    <inkml:brush xml:id="br0">
      <inkml:brushProperty name="width" value="0.025" units="cm"/>
      <inkml:brushProperty name="height" value="0.025" units="cm"/>
    </inkml:brush>
  </inkml:definitions>
  <inkml:trace contextRef="#ctx0" brushRef="#br0">145 63 10442,'0'0'3929,"2"-11"-908,5-31-191,-7 42-2768,-1 1 0,1-1-1,0 0 1,0 0 0,-1 0 0,1 1 0,0-1 0,-1 0 0,1 0-1,0 0 1,0 0 0,-1 0 0,1 0 0,0 1 0,-1-1 0,1 0-1,0 0 1,-1 0 0,1 0 0,0 0 0,-1 0 0,1 0 0,0 0-1,-1-1 1,1 1 0,0 0 0,-1 0 0,1 0 0,0 0 0,-1 0-1,1 0 1,0-1 0,0 1 0,-1 0 0,1 0 0,0 0 0,0-1-1,-1 1 1,1 0 0,0-1 0,0 1 0,0 0 0,-1 0 0,1-1-1,0 1 1,0 0 0,0-1 0,0 1 0,0 0 0,0-1 0,0 1-1,0 0 1,0-1 0,0 1 0,0 0 0,0-1 0,0 1 0,0 0-1,0 0 1,0-1 0,0 1 0,0 0 0,0-1 0,0 1 0,0 0-1,1-1 1,-1 1 0,0 0 0,0-1 0,-17 15 818,5 1-461,1 0-1,1 1 1,0 0-1,1 0 1,1 1 0,-12 34-1,9-17 344,2 1 0,-8 60 0,15-81-588,0-1-53,0 0-1,1 0 0,1 0 0,0 0 0,2 17 0,-1-27-115,-1-1 0,1 1-1,0 0 1,-1-1 0,1 1-1,0-1 1,1 0 0,-1 1 0,0-1-1,1 0 1,0 0 0,-1 1-1,1-1 1,0-1 0,0 1 0,0 0-1,0 0 1,0-1 0,0 1-1,1-1 1,-1 0 0,0 1 0,1-1-1,-1 0 1,1-1 0,-1 1-1,1 0 1,0-1 0,-1 1 0,1-1-1,5 0 1,2 0-153,1-1 0,-1-1 0,1 0 0,-1 0 0,0-1 0,0 0 0,0-1 0,0 0 0,-1 0 0,1-1-1,-1-1 1,15-10 0,1-4-1755,0-1 0,43-45 0,-54 49-8,0 0 0,-1 0 0,-1-1 0,16-32-1,-4-10-4745</inkml:trace>
</inkml:ink>
</file>

<file path=ppt/ink/ink3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6:02.355"/>
    </inkml:context>
    <inkml:brush xml:id="br0">
      <inkml:brushProperty name="width" value="0.025" units="cm"/>
      <inkml:brushProperty name="height" value="0.025" units="cm"/>
    </inkml:brush>
  </inkml:definitions>
  <inkml:trace contextRef="#ctx0" brushRef="#br0">114 422 12236,'0'0'9043,"-6"9"-7420,-10 16-244,2 2 1,0 0 0,2 0-1,-17 57 1,23-61-1108,1 0 0,1 0 0,0 0 0,1 28 0,3-49-269,0 0 0,-1 0-1,1 0 1,1 0 0,-1 1-1,0-1 1,0 0 0,1 0 0,-1 0-1,1 0 1,0 0 0,-1 0-1,1 0 1,0 0 0,0 0 0,1 0-1,-1-1 1,0 1 0,0 0-1,1-1 1,-1 1 0,1-1-1,0 1 1,-1-1 0,1 0 0,0 0-1,0 1 1,0-1 0,0-1-1,0 1 1,0 0 0,0 0 0,0-1-1,0 1 1,0-1 0,0 0-1,0 1 1,0-1 0,0 0 0,1 0-1,-1 0 1,0-1 0,0 1-1,4-2 1,2 1 9,0-2 1,0 1-1,0-1 0,0 0 0,0 0 0,-1-1 1,0 0-1,1-1 0,-2 1 0,12-11 0,-1-3 3,0-2 0,-2 1 0,-1-2 0,0 0-1,15-33 1,-20 37-9,-2 0 1,0-1-1,-1 0 0,-1 0 0,-1 0 1,0 0-1,2-36 0,-6 53-7,0 0 0,0 0 0,1 0 0,-1 0 0,0 1 0,0-1 0,0 0-1,-1 0 1,1 0 0,0 0 0,0 0 0,0 1 0,-1-1 0,1 0 0,0 0 0,-1 0 0,1 1-1,0-1 1,-1 0 0,1 0 0,-1 1 0,0-1 0,1 1 0,-2-2 0,1 2-3,0 0 0,0 0 0,1 0 0,-1 0 0,0 0 0,0 1 0,0-1 0,0 0 0,1 1 0,-1-1 0,0 0 0,0 1 0,1-1 0,-1 1-1,0-1 1,1 1 0,-1-1 0,0 1 0,0 1 0,-28 37-85,18-16 115,2 1 0,0 0 0,1 0 0,1 1 0,1 0 0,2 0 0,-3 44 0,7-68-17,0 0 0,-1-1 1,1 1-1,0 0 0,0 0 0,0-1 0,0 1 1,0 0-1,0 0 0,1-1 0,-1 1 1,0 0-1,0-1 0,0 1 0,1 0 0,-1-1 1,0 1-1,1 0 0,-1-1 0,1 1 1,-1-1-1,0 1 0,1-1 0,-1 1 1,1-1-1,0 1 0,-1-1 0,1 1 0,-1-1 1,1 0-1,0 1 0,-1-1 0,1 0 1,0 1-1,-1-1 0,2 0 0,0 0 9,1 0-1,-1-1 0,1 1 1,-1-1-1,0 0 1,1 1-1,-1-1 0,0 0 1,0-1-1,1 1 1,1-2-1,50-41 228,12-36-178,-50 58-62,1 1-1,1 1 1,31-28 0,-49 47-9,1 0 1,-1 1 0,1-1-1,-1 0 1,1 1 0,0-1-1,-1 1 1,1-1 0,-1 1-1,1-1 1,0 1-1,0-1 1,-1 1 0,1 0-1,0-1 1,0 1 0,0 0-1,-1 0 1,1-1 0,0 1-1,0 0 1,0 0 0,-1 0-1,1 0 1,0 0 0,0 0-1,0 0 1,0 1-1,-1-1 1,1 0 0,0 0-1,0 1 1,0-1 0,-1 0-1,1 1 1,0-1 0,-1 1-1,1-1 1,0 1 0,-1-1-1,1 1 1,0-1 0,-1 1-1,1 0 1,-1-1 0,1 1-1,-1 0 1,1-1-1,-1 1 1,0 0 0,1 0-1,-1-1 1,0 1 0,0 0-1,0 0 1,1 1 0,3 55-74,-5-49 88,1 139-11,0-147 1,0 1 0,0-1 0,0 1 0,0 0 0,0-1 0,0 1 0,0-1 0,0 1 0,0-1 0,0 1 0,0-1 0,0 1 0,0 0 0,0-1 0,0 1-1,0-1 1,1 1 0,-1-1 0,0 1 0,0-1 0,1 1 0,-1-1 0,0 0 0,1 1 0,-1-1 0,1 1 0,-1-1 0,0 0 0,1 1 0,-1-1 0,1 0-1,-1 1 1,1-1 0,-1 0 0,1 0 0,-1 0 0,1 1 0,-1-1 0,1 0 0,-1 0 0,1 0 0,0 0 0,-1 0 0,1 0 0,-1 0 0,1 0 0,-1 0-1,1 0 1,-1 0 0,1 0 0,-1-1 0,1 1 0,0-1 0,2 0 12,-1 0-1,0 0 0,1 0 1,-1-1-1,0 0 0,0 1 1,0-1-1,0 0 1,-1 0-1,4-4 0,3-9 16,0 0 0,-1-1 0,0-1 0,-1 1-1,-1-1 1,-1 0 0,-1 0 0,0 0 0,-1 0 0,-1-1-1,0 1 1,-1-1 0,-5-28 0,-8 13-28,-1 5 0,18 28 0,0 0 0,1 0 0,-1-1 0,1 1 0,-1-1 0,0 0 0,0 0 0,6-3 0,31-15 0,-28 12 0,1 0 0,0 1 0,0 1 0,0 0 0,1 0 0,0 2 0,28-4 0,-42 7 0,0 0 0,0 0 0,-1 0 0,1 0 0,0 1 0,0-1 0,-1 0 0,1 0 0,0 1 0,-1-1 0,1 0 0,0 1 0,-1-1 0,1 1 0,0-1 0,-1 1 0,1-1 0,-1 1 0,1-1 0,-1 1 0,1 0 0,-1-1 0,1 1 0,-1 0 0,0-1 0,1 1 0,-1 1 0,4 27 0,-11 30 0,4-48 0,1 0 0,-1 0 0,1 0 0,0 20 0,2-29 0,-1-1 0,1 1 0,0-1 0,0 0 0,1 1 0,-1-1 0,0 1 0,0-1 0,1 0 0,-1 1 0,0-1 0,1 0 0,0 1 0,-1-1 0,1 0 0,0 0 0,-1 1 0,1-1 0,0 0 0,0 0 0,0 0 0,0 0 0,0 0 0,0 0 0,0-1 0,1 1 0,-1 0 0,0 0 0,0-1 0,1 1 0,-1-1 0,0 1 0,1-1 0,-1 0 0,0 1 0,1-1 0,1 0 0,5-1 0,0 0 0,-1-1 0,1 0 0,-1 0 0,1-1 0,-1 1 0,0-2 0,0 1 0,0-1 0,-1 0 0,1-1 0,-1 1 0,0-1 0,0-1 0,0 1 0,-1-1 0,7-9 0,6-8 0,0 0 0,-2-1 0,19-38 0,-29 52 0,-1 0 0,-1-1 0,1 0 0,-2 0 0,1 0 0,-2 0 0,1-1 0,-1 1 0,0-24 0,-2 35 0,0-1 0,0 1 0,0 0 0,0 0 0,0-1 0,0 1 0,0 0 0,0-1 0,0 1 0,-1 0 0,1-1 0,0 1 0,0 0 0,0 0 0,0-1 0,0 1 0,-1 0 0,1-1 0,0 1 0,0 0 0,0 0 0,-1 0 0,1-1 0,0 1 0,0 0 0,-1 0 0,1 0 0,0 0 0,-1-1 0,1 1 0,0 0 0,0 0 0,-1 0 0,1 0 0,0 0 0,-1 0 0,1 0 0,0 0 0,-1 0 0,1 0 0,0 0 0,-1 0 0,1 0 0,0 0 0,0 0 0,-1 0 0,1 0 0,0 0 0,-1 1 0,1-1 0,-13 13 0,13-11 0,-1-1 0,1 1 0,0 0 0,-1 0 0,1 0 0,0 0 0,0 0 0,0 0 0,0-1 0,1 1 0,-1 0 0,0 0 0,1 0 0,-1 0 0,1-1 0,0 1 0,-1 0 0,1 0 0,0-1 0,0 1 0,0-1 0,0 1 0,3 2 0,-2-3 0,1 1 0,-1-1 0,1 0 0,-1 0 0,1 0 0,0 0 0,-1 0 0,1 0 0,0-1 0,0 1 0,-1-1 0,1 0 0,0 0 0,4 0 0,2-1 0,1-1 0,-1 1 0,0-1 0,0-1 0,0 0 0,0 0 0,0-1 0,15-8 0,-9 1 0,1-1 0,-2-1 0,1 0 0,13-17 0,-24 25 0,1 0 0,-1 0 0,-1 0 0,1-1 0,-1 1 0,0-1 0,0 0 0,0 0 0,-1 0 0,0 0 0,0 0 0,-1-1 0,0 1 0,0-1 0,0 1 0,-1-7 0,0 12 0,0 0 0,-1 0 0,1 0 0,-1 0 0,1 0 0,-1 0 0,1 0 0,-1 0 0,0 0 0,1 0 0,-1 1 0,0-1 0,0 0 0,0 1 0,1-1 0,-1 0 0,0 1 0,0-1 0,0 1 0,0-1 0,0 1 0,0 0 0,0-1 0,0 1 0,0 0 0,0 0 0,-1 0 0,1 0 0,0 0 0,0 0 0,0 0 0,0 0 0,0 0 0,0 0 0,0 0 0,0 1 0,-2 0 0,-2 0 0,0 0 0,0 0 0,0 1 0,0 0 0,0 0 0,0 0 0,-5 5 0,-1 2 0,1 1 0,0 0 0,1 1 0,0 0 0,0 1 0,2 0 0,-1 0 0,1 1 0,1 0 0,1 0 0,-1 0 0,2 1 0,0 0 0,1 0 0,0 0 0,1 0 0,1 0 0,0 0 0,1 23 0,1-33 0,-1 0 0,1 0 0,0 1 0,0-1 0,1 0 0,-1 0 0,1 0 0,0 0 0,0-1 0,0 1 0,0 0 0,1-1 0,-1 1 0,1-1 0,0 0 0,0 0 0,0 0 0,1 0 0,-1-1 0,1 1 0,-1-1 0,1 0 0,0 0 0,0 0 0,0-1 0,0 1 0,7 1 0,9 1 0,0-1 0,1 0 0,-1-1 0,30-2 0,-44 0 0,17 0-551,0-1 0,0-2-1,0 0 1,31-9 0,-38 7-629,1-1 1,-1 0-1,0-2 1,-1 1-1,0-2 1,22-16-1,17-21-12118</inkml:trace>
</inkml:ink>
</file>

<file path=ppt/ink/ink3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6:02.695"/>
    </inkml:context>
    <inkml:brush xml:id="br0">
      <inkml:brushProperty name="width" value="0.025" units="cm"/>
      <inkml:brushProperty name="height" value="0.025" units="cm"/>
    </inkml:brush>
  </inkml:definitions>
  <inkml:trace contextRef="#ctx0" brushRef="#br0">0 4 19442,'16'-3'3300,"-8"3"511,1 20-736,-3 14-769,0 13-1473,-2 5-833,-4 8 0,1 2 0,0 3 0,1-1 0,-1-1 0,2-6-577,3-6-5829,-3-11-4516</inkml:trace>
</inkml:ink>
</file>

<file path=ppt/ink/ink3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6:03.052"/>
    </inkml:context>
    <inkml:brush xml:id="br0">
      <inkml:brushProperty name="width" value="0.025" units="cm"/>
      <inkml:brushProperty name="height" value="0.025" units="cm"/>
    </inkml:brush>
  </inkml:definitions>
  <inkml:trace contextRef="#ctx0" brushRef="#br0">0 1 22197,'0'0'6983,"7"64"-4965,4-41-865,1-2-833,4-1-224,-4-4-833,-4-6-4131</inkml:trace>
</inkml:ink>
</file>

<file path=ppt/ink/ink3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6:35.956"/>
    </inkml:context>
    <inkml:brush xml:id="br0">
      <inkml:brushProperty name="width" value="0.025" units="cm"/>
      <inkml:brushProperty name="height" value="0.025" units="cm"/>
    </inkml:brush>
  </inkml:definitions>
  <inkml:trace contextRef="#ctx0" brushRef="#br0">1505 86 2787,'0'0'1590,"-9"-1"-1210,-30-5 1651,1-3 0,-41-14 0,46 11-1020,-2 3 1,0 0 0,0 2 0,-43-2-1,31 9-794,-1 2 0,1 2 0,0 2-1,0 2 1,1 2 0,0 2 0,0 3-1,2 1 1,-66 33 0,68-26 21,0 1 0,1 2 1,2 2-1,1 2 1,1 1-1,2 2 0,1 1 1,2 2-1,1 1 0,-46 73 1,55-73-161,2 1 0,2 1-1,1 0 1,2 1 0,1 1 0,3 1 0,1-1 0,2 2 0,2-1 0,2 1 0,2 0 0,4 56 0,-1-79-66,2 1 1,1-1-1,0 0 0,1 0 0,2 0 1,0-1-1,0 0 0,2 0 1,1-1-1,0 0 0,1-1 0,20 25 1,-19-29 58,1 0 1,0 0-1,1-2 1,0 1-1,1-2 1,0 0 0,1-1-1,0 0 1,0-1-1,1-1 1,0-1 0,0 0-1,1-1 1,26 4-1,8-4 156,0-2-1,0-2 1,0-3-1,-1-1 1,1-3-1,-1-3 1,0-1-1,55-19 1,-7-5-49,-2-4-1,-1-4 1,95-58 0,-123 61-125,-3-3 1,-1-3-1,-2-3 1,-3-2-1,92-99 1,-121 113-67,-2-1 1,-1-1 0,-2-2 0,28-59-1,-39 67-13,-2 0 0,-1 0-1,-1-1 1,-2-1-1,-1 1 1,4-59-1,-11 81 17,1 0 0,-1 0-1,-1 0 1,1 0 0,-2 0 0,0 0-1,0 1 1,-1-1 0,0 1-1,-1-1 1,0 1 0,-1 0 0,0 0-1,0 1 1,-1 0 0,-1 0-1,1 0 1,-1 1 0,-1 0-1,0 0 1,0 0 0,0 1 0,-1 1-1,0-1 1,0 1 0,-1 1-1,-14-7 1,-2 1-170,0 1 1,-2 1-1,1 1 0,-42-6 0,-115-5-2853,34 5-6231,103 7-3020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37.942"/>
    </inkml:context>
    <inkml:brush xml:id="br0">
      <inkml:brushProperty name="width" value="0.025" units="cm"/>
      <inkml:brushProperty name="height" value="0.025" units="cm"/>
    </inkml:brush>
  </inkml:definitions>
  <inkml:trace contextRef="#ctx0" brushRef="#br0">284 18 11050,'0'0'11633,"-12"-4"-9482,8 2-2043,0 0 1,0 0-1,0 0 0,0 1 1,-1 0-1,1 0 0,-1 0 1,1 0-1,-1 1 0,1 0 0,-1 0 1,1 0-1,-1 0 0,1 1 1,-1 0-1,1-1 0,-1 2 0,1-1 1,0 0-1,0 1 0,-1 0 1,1 0-1,0 0 0,1 1 1,-1-1-1,0 1 0,-3 3 0,-6 8 66,0 0 0,0 0 0,2 1 0,-1 1-1,2 0 1,0 1 0,2 0 0,-1 0 0,-10 35-1,11-24 118,1 1-1,1 1 1,1-1-1,2 1 1,0 47-1,3-68-265,1 0 0,0 0 0,0 0 0,1 0 0,0-1 0,0 1 0,1-1 0,0 1 0,7 11 0,-8-16-71,1 0 0,0 0-1,0 0 1,0-1 0,0 1-1,1-1 1,0 1 0,-1-1-1,1 0 1,0-1 0,0 1-1,1-1 1,-1 1 0,1-1-1,-1-1 1,1 1 0,-1-1-1,10 2 1,-3-1-567,1-1 0,0-1 0,0 0 0,0 0 0,0-1-1,0-1 1,0 0 0,-1-1 0,21-7 0,54-28-8422,-27 7-3057</inkml:trace>
</inkml:ink>
</file>

<file path=ppt/ink/ink3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6:38.544"/>
    </inkml:context>
    <inkml:brush xml:id="br0">
      <inkml:brushProperty name="width" value="0.025" units="cm"/>
      <inkml:brushProperty name="height" value="0.025" units="cm"/>
    </inkml:brush>
  </inkml:definitions>
  <inkml:trace contextRef="#ctx0" brushRef="#br0">2588 340 6919,'-17'-7'2978,"-100"-38"-1884,-302-109 704,317 121-1438,-3 6 0,-131-18 0,57 27 291,-1 8 1,-203 15-1,281 1-331,1 4 1,1 5-1,-170 48 0,252-57-247,0 0-1,1 1 0,0 1 1,1 1-1,0 1 0,0 0 1,1 1-1,1 0 0,-22 21 1,27-21-35,-1 1 0,2-1 0,-1 1 0,2 1 0,-1 0 0,2 0 0,0 0 0,0 1-1,2 0 1,-1 0 0,2 0 0,-4 24 0,4 4-52,1 1 0,2-1 0,2 1-1,2-1 1,2 0 0,1 0 0,3 0 0,1-1-1,2 0 1,1-1 0,3-1 0,1 0-1,2-2 1,1 0 0,52 67 0,-42-66-50,1-1-1,1-2 1,2-1 0,2-1 0,1-3 0,1-1-1,1-2 1,2-1 0,0-3 0,2-1 0,1-2-1,0-2 1,86 21 0,-42-23 212,1-3 0,1-5 0,-1-4 0,128-9 0,-63-10 144,264-61 0,-281 43 359,-2-7 0,-1-5 1,-3-7-1,-2-5 0,175-105 1,-275 143-591,-1 0 0,-1-3 1,0 0-1,42-47 0,-62 61-48,-2-1-1,1 0 0,-1-1 0,0 1 1,-1-1-1,0 0 0,-1-1 0,5-15 1,-7 20-5,-1-1 1,0 0 0,-1 1-1,1-1 1,-1 0-1,-1 0 1,1 1 0,-1-1-1,0 0 1,-1 1 0,1-1-1,-1 1 1,-1-1-1,1 1 1,-5-7 0,1 3-21,0 1 1,-1 0-1,0 1 1,-1 0-1,0 0 1,0 0-1,-1 1 1,0 0-1,0 1 1,-1 0-1,0 0 1,0 1-1,-19-7 1,-6 0-405,0 1 0,-73-12-1,-151-1-4152,121 17 250</inkml:trace>
</inkml:ink>
</file>

<file path=ppt/ink/ink3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6:45.614"/>
    </inkml:context>
    <inkml:brush xml:id="br0">
      <inkml:brushProperty name="width" value="0.025" units="cm"/>
      <inkml:brushProperty name="height" value="0.025" units="cm"/>
    </inkml:brush>
  </inkml:definitions>
  <inkml:trace contextRef="#ctx0" brushRef="#br0">44 159 2883,'-1'1'200,"0"-1"0,-1 0 1,1 0-1,-1 0 0,1 0 0,0 0 1,-1 0-1,1-1 0,-1 1 1,1 0-1,0-1 0,-1 1 1,1-1-1,0 1 0,0-1 0,-1 0 1,1 0-1,0 1 0,0-1 1,0 0-1,0 0 0,0 0 0,0 0 1,0 0-1,0 0 0,-1-2 1,1-1 87,-1 1 0,1-1 1,-1 1-1,1-1 0,0 0 1,1 1-1,-1-1 0,1 0 1,0 0-1,0-4 0,0 1 437,0-1-1,1 1 1,0-1-1,0 1 1,1 0-1,0 0 1,0-1-1,1 1 1,0 1-1,5-12 1,-7 18-576,-1-1 1,0 1-1,1-1 0,-1 1 1,1-1-1,-1 0 1,0 1-1,1 0 1,-1-1-1,1 1 0,0-1 1,-1 1-1,1 0 1,-1-1-1,1 1 1,-1 0-1,1-1 0,0 1 1,-1 0-1,1 0 1,0 0-1,-1-1 0,1 1 1,0 0-1,-1 0 1,1 0-1,0 0 1,-1 0-1,1 1 0,0-1 1,1 0-1,11 19 2428,-1 32 21,-7 9-1049,-5-43-1357,1-1 0,0 1 0,2 0 0,5 20 0,-7-35-186,-1 0-1,1 0 1,0 0 0,0 0-1,0 0 1,0-1 0,0 1-1,0 0 1,0-1 0,1 1 0,-1-1-1,1 1 1,-1-1 0,1 1-1,-1-1 1,1 0 0,0 0-1,0 0 1,-1 0 0,5 1 0,-2-1-6,0 0 1,-1-1 0,1 1-1,0-1 1,0 0 0,0 0 0,-1-1-1,1 1 1,0-1 0,5-1 0,5-2-377,-1-1 1,-1-1-1,1 0 1,-1 0 0,13-10-1,-9 5-1703,-1-1 0,-1-1-1,20-21 1,9-21-7706,-28 30 2407</inkml:trace>
</inkml:ink>
</file>

<file path=ppt/ink/ink3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6:45.958"/>
    </inkml:context>
    <inkml:brush xml:id="br0">
      <inkml:brushProperty name="width" value="0.025" units="cm"/>
      <inkml:brushProperty name="height" value="0.025" units="cm"/>
    </inkml:brush>
  </inkml:definitions>
  <inkml:trace contextRef="#ctx0" brushRef="#br0">293 0 7143,'0'0'4980,"-9"11"-730,-2 4-3142,-140 194 8809,130-176-9197,2 0 1,1 2-1,1 0 1,-21 71-1,30-62-1405,7-25-4550,9-19-5698,1-4 1879</inkml:trace>
</inkml:ink>
</file>

<file path=ppt/ink/ink3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6:46.395"/>
    </inkml:context>
    <inkml:brush xml:id="br0">
      <inkml:brushProperty name="width" value="0.025" units="cm"/>
      <inkml:brushProperty name="height" value="0.025" units="cm"/>
    </inkml:brush>
  </inkml:definitions>
  <inkml:trace contextRef="#ctx0" brushRef="#br0">394 0 14382,'0'0'7548,"0"9"-4975,-2-1-2147,0 1 0,0 0 0,-1-1 0,0 0 0,-1 0 0,1 0 0,-2 0 0,1 0-1,-1-1 1,-10 13 0,-72 75 1484,59-67-1480,-163 177 809,231-254-1625,51-83 0,-81 115 202,0 3-229,0 0-17,-1-1 0,0 0 1,-1-1-1,10-26 0,-56 91 750,21-22 546,-21 46-1,34-63-702,0 0 0,1 1 0,0-1 0,0 1 0,1-1 0,1 1 0,0 0 0,0 16 0,1-26-163,1 1 0,-1-1 0,1 0 0,-1 0 0,1 1 0,-1-1 0,1 0 0,0 0 0,0 0 0,-1 0 0,1 0 0,0 0 0,0 0 0,0 0 0,0 0 0,0 0 0,1-1 0,-1 1 0,0 0 0,0-1 0,0 1 0,1-1 0,-1 1 0,0-1 0,0 0 0,1 1 0,-1-1 0,0 0 0,1 0 0,-1 0 0,1 0 0,-1 0 0,0 0 0,1 0 0,-1-1 0,0 1 0,2-1 0,2 1 0,0-1 0,-1 0 0,1 0 0,-1 0 0,1-1 0,-1 0 0,0 1 0,1-2 0,6-4 0,-8 5-13,0-1 0,0 1 0,-1-1-1,0 0 1,1 0 0,-1 0 0,0-1 0,-1 1 0,1 0 0,0-1 0,-1 1-1,0-1 1,0 0 0,0 1 0,0-1 0,-1 0 0,1 0 0,-1 1-1,0-1 1,0 0 0,0 0 0,-1 1 0,1-1 0,-1 0 0,0 1-1,0-1 1,0 0 0,-1 1 0,1-1 0,-1 1 0,-2-4 0,-1-1-23,1 1 1,-2 0-1,1 0 1,-1 1 0,0 0-1,0 0 1,0 0-1,-1 1 1,0-1-1,0 2 1,-1-1 0,-13-5-1,11 6 54,-1 0 0,0 1 1,0 0-1,-1 1 0,1 0 0,0 1 0,-1 0 0,1 1 1,-20 2-1,30-2-9,1 0 0,-1 0 0,1 0-1,-1 0 1,0 0 0,1 0 0,-1 0 0,1 1 0,-1-1 0,1 0 0,-1 0 0,0 1 0,1-1 0,-1 0 0,1 1 0,-1-1 0,1 0 0,0 1 0,-1-1 0,1 1 0,-1-1 0,1 1-1,0-1 1,-1 1 0,1-1 0,0 1 0,0-1 0,-1 1 0,1-1 0,0 1 0,0-1 0,0 1 0,0 0 0,0-1 0,-1 1 0,1-1 0,0 1 0,1 0 0,-1-1 0,0 1-1,0-1 1,0 1 0,0 0 0,1 1 10,0-1 1,0 1-1,-1-1 0,1 1 0,0-1 0,0 0 0,1 1 0,-1-1 0,0 0 0,0 0 1,0 0-1,1 0 0,-1 0 0,1 0 0,1 1 0,22 6-19,1 0 0,-1-2 0,1-1 0,1-1 0,38 1 0,4 1 0,14 7-3259,-5 2-5517,-75-15 8458,8 2-13978</inkml:trace>
</inkml:ink>
</file>

<file path=ppt/ink/ink3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6:40.179"/>
    </inkml:context>
    <inkml:brush xml:id="br0">
      <inkml:brushProperty name="width" value="0.025" units="cm"/>
      <inkml:brushProperty name="height" value="0.025" units="cm"/>
    </inkml:brush>
  </inkml:definitions>
  <inkml:trace contextRef="#ctx0" brushRef="#br0">1 341 17360,'3'-13'1458,"-1"2"-1023,18-69 1874,-19 76-2064,0 0-1,1 0 1,0 0 0,-1 0 0,1 0 0,0 0 0,1 0 0,-1 1 0,1-1 0,-1 1 0,1 0 0,0-1 0,1 1 0,-1 1 0,0-1 0,7-4 0,-9 7-217,0 0 0,0 0 0,1 0 0,-1 0 0,0 1 0,0-1 0,0 0 0,0 0 0,0 1 0,1-1 0,-1 1 0,0-1 0,0 1 0,0-1 0,0 1 0,0 0 0,0-1 0,-1 1 0,1 0 0,0 0 0,0 0 0,0-1 0,-1 1 0,1 0 0,0 0 0,-1 0 0,1 0 0,-1 1 0,1-1 0,-1 0 0,0 0 0,1 0 0,-1 0 0,0 0 0,0 0 0,0 1 0,0 0 0,8 52 488,-8-52-425,4 255 1944,-5-151-915,1-104-1068,0-1 0,-1 1 1,2 0-1,-1-1 1,0 1-1,0-1 1,0 1-1,1 0 1,-1-1-1,1 1 1,-1-1-1,1 1 1,-1-1-1,1 1 0,0-1 1,0 0-1,0 1 1,0-1-1,0 0 1,0 0-1,0 1 1,0-1-1,1 0 1,2 1-1,-3-1-22,0-1-1,1 0 0,-1 0 1,0 0-1,1 0 1,-1 0-1,1 0 0,-1-1 1,0 1-1,1 0 1,-1-1-1,0 1 1,1-1-1,-1 0 0,0 1 1,0-1-1,0 0 1,1 1-1,-1-1 0,0 0 1,0 0-1,0 0 1,0 0-1,0 0 1,-1 0-1,1-1 0,0 1 1,0 0-1,0-2 1,11-19-29,-1 0 0,-1 0 0,-2-1 0,0-1 0,-1 1 0,-1-1 1,-1 0-1,-2-1 0,0 1 0,-1-1 0,-2 1 0,0-1 0,-2 1 0,-1-1 0,-1 1 1,0 0-1,-2 0 0,-15-39 0,18 56-1,2 4 0,0 0 0,0 0 0,-1 0 0,1 0 0,-1 0 0,1 1 0,-1-1 0,0 0 0,0 1 0,0-1 0,0 1 0,-1 0 0,1 0 0,-1 0 0,-3-3 0,6 6 0,0-1 0,0 1 0,0-1 0,0 1 0,0-1 0,0 0 0,0 1 0,0-1 0,0 1 0,0-1 0,0 1 0,0-1 0,0 1 0,0-1 0,1 1 0,-1-1 0,0 0 0,0 1 0,0-1 0,1 1 0,-1-1 0,0 0 0,1 1 0,-1-1 0,0 0 0,1 0 0,-1 1 0,0-1 0,1 0 0,-1 1 0,1-1 0,4 2-282,0-1 0,1 1 0,-1-1 0,1 0-1,-1-1 1,1 1 0,-1-1 0,1 0 0,-1 0 0,0-1 0,1 0 0,-1 0-1,1 0 1,-1-1 0,0 1 0,0-1 0,8-4 0,-3 1-904,0-1-1,0 0 1,-1 0 0,0 0-1,0-1 1,-1-1 0,14-14 0,4-14-9422</inkml:trace>
</inkml:ink>
</file>

<file path=ppt/ink/ink3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6:40.774"/>
    </inkml:context>
    <inkml:brush xml:id="br0">
      <inkml:brushProperty name="width" value="0.025" units="cm"/>
      <inkml:brushProperty name="height" value="0.025" units="cm"/>
    </inkml:brush>
  </inkml:definitions>
  <inkml:trace contextRef="#ctx0" brushRef="#br0">304 1 18001,'0'0'1724,"-3"10"294,-57 171 5612,1-2-6414,52-152-1212,-3 9 191,10-36-196,0 0 1,0 0 0,0 0-1,0 0 1,0 0 0,0 0-1,0-1 1,0 1-1,0 0 1,0 0 0,0 0-1,0 0 1,0 0 0,0 0-1,0 0 1,0 0 0,0 0-1,0 0 1,0 0 0,0 0-1,0 0 1,0-1 0,0 1-1,-1 0 1,1 0 0,0 0-1,0 0 1,0 0-1,0 0 1,0 0 0,0 0-1,0 0 1,0 0 0,0 0-1,0 0 1,0 0 0,-1 0-1,1 0 1,0 0 0,0 0-1,0 0 1,0 0 0,0 0-1,0 0 1,0 0-1,0 0 1,0 0 0,0 0-1,-1 0 1,1 0 0,0 0-1,0 0 1,-1-25-223,13-146-3541,-5 95 2676,-9 114 1483,1 1 0,2-1 0,2 0 0,1 1 0,15 56 0,-4-58 768,-14-35-1068,0 0 0,0-1 0,0 1 0,0 0 0,0-1-1,0 1 1,1-1 0,-1 0 0,0 1 0,1-1 0,-1 0 0,1 0 0,-1 0 0,1 0 0,0 0 0,0 0 0,2 1 0,-3-2-65,-1-1 0,1 1 0,-1 0-1,1 0 1,-1-1 0,1 1 0,-1-1 0,1 1 0,-1 0 0,1-1 0,-1 1-1,0-1 1,1 1 0,-1-1 0,0 1 0,1-1 0,-1 1 0,0-1-1,0 1 1,0-1 0,1 1 0,-1-1 0,0 1 0,0-1 0,0 0 0,0 1-1,0-1 1,0 1 0,0-1 0,0 1 0,0-1 0,0 0 0,-1 0 0,-1-23 785,0 17-815,0 0 0,-1 0 0,0 0 0,0 1 0,-1-1 0,0 1 0,0 0 0,-7-9 0,-45-46 0,34 39 0,-115-116 0,137 138-3,0-1 0,1 1 0,-1 0 0,0-1 0,1 1 0,-1 0 0,0 0 0,1-1 0,-1 1 0,0 0 0,1 0 0,-1 0 0,1-1 0,-1 1 0,0 0 0,1 0 0,-1 0 0,1 0 0,-1 0 0,0 0 0,1 0 0,-1 0 0,1 0 0,-1 0 0,1 0 0,-1 0 0,0 0 0,1 0 0,-1 0 0,1 0 0,-1 1 1,0-1-1,1 0 0,-1 0 0,1 0 0,-1 1 0,1-1 0,24 5-135,29 5 71,0-2-1,67 1 1,27 2-6607,-109-6 722,-11-4-2878</inkml:trace>
</inkml:ink>
</file>

<file path=ppt/ink/ink3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6:41.580"/>
    </inkml:context>
    <inkml:brush xml:id="br0">
      <inkml:brushProperty name="width" value="0.025" units="cm"/>
      <inkml:brushProperty name="height" value="0.025" units="cm"/>
    </inkml:brush>
  </inkml:definitions>
  <inkml:trace contextRef="#ctx0" brushRef="#br0">1 308 13068,'0'0'17275,"1"-9"-16650,0 5-586,-1 0 0,1 0 0,0 0 0,0 0 0,1 0 0,-1 1 0,1-1 0,0 1 0,0-1 0,0 1 0,0-1 0,1 1 0,-1 0 0,1 0 0,0 0-1,0 1 1,0-1 0,0 1 0,0-1 0,0 1 0,1 0 0,-1 0 0,1 0 0,0 1 0,0 0 0,-1-1 0,1 1 0,0 0 0,5 0 0,-6 0-32,-1 0-1,1 1 1,-1-1 0,1 1 0,-1-1-1,1 1 1,-1 0 0,1 0-1,-1 0 1,1 0 0,0 1-1,-1-1 1,1 1 0,-1-1 0,0 1-1,1 0 1,-1 0 0,1 0-1,-1 0 1,0 0 0,0 1-1,0-1 1,0 1 0,0-1-1,0 1 1,3 4 0,-2-1 11,0 0 0,-1 1 0,0-1 0,0 1 0,0 0 0,-1 0 0,0 0 0,0-1 0,0 1 0,-1 11 0,0 189 233,8-249-251,-2-1 0,0-83 0,-7 113 0,1-1 0,-2 0 0,0 1 0,-1-1 0,-1 1 0,0 0 0,0 0 0,-2 0 0,0 1 0,0 0 0,-1 0 0,-13-18 0,19 30 0,-1-1 0,1 0 0,0 0 0,-1 1 0,1-1 0,-1 1 0,0 0 0,1-1 0,-1 1 0,0 0 0,-2-1 0,4 2 0,0 0 0,-1 0 0,1 0 0,0 0 0,-1 0 0,1 1 0,0-1 0,-1 0 0,1 0 0,0 0 0,-1 0 0,1 1 0,0-1 0,0 0 0,-1 0 0,1 1 0,0-1 0,0 0 0,0 0 0,-1 1 0,1-1 0,0 0 0,0 1 0,0-1 0,0 0 0,0 1 0,0-1 0,0 0 0,-1 1 0,1-1 0,0 0 0,0 1 0,0-1 0,0 0 0,0 1 0,1-1 0,-1 0 0,0 1 0,0-1 0,0 0 0,0 1 0,0-1 0,0 0 0,0 0 0,1 1 0,-1-1 0,0 1 0,5 15 0,-2-12 0,0 0 0,1 0 0,0 0 0,0 0 0,0-1 0,0 0 0,0 1 0,1-2 0,0 1 0,-1 0 0,1-1 0,0 0 0,0 0 0,0 0 0,0-1 0,1 0 0,-1 0 0,0 0 0,1-1 0,-1 1 0,0-1 0,1-1 0,-1 1 0,9-2 0,-7 1 0,1 0 0,-1 0 0,0-1 0,1 0 0,-1 0 0,0 0 0,0-1 0,-1 0 0,1-1 0,0 0 0,-1 0 0,0 0 0,0 0 0,0-1 0,-1 0 0,0 0 0,7-9 0,-11 11-130,0 1 0,0-1 0,0 0 0,0 0 0,-1 0 0,1 1 0,-1-1 0,0 0 0,0 0 0,0 0 0,0 0-1,0 0 1,-1 0 0,1 0 0,-1 0 0,0 1 0,0-1 0,0 0 0,0 0 0,0 1 0,-1-1 0,1 1 0,-1-1 0,-3-3 0,-5-14-8054</inkml:trace>
</inkml:ink>
</file>

<file path=ppt/ink/ink3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6:48.077"/>
    </inkml:context>
    <inkml:brush xml:id="br0">
      <inkml:brushProperty name="width" value="0.025" units="cm"/>
      <inkml:brushProperty name="height" value="0.025" units="cm"/>
    </inkml:brush>
  </inkml:definitions>
  <inkml:trace contextRef="#ctx0" brushRef="#br0">0 26 12524,'0'0'15374,"87"10"-14605,-42-20-577,2 0-128,1 2-64,-5 3-32,-5 2-768,-9 3-1122,-10 0-769,-10 13-576,-9 5-1794,-5 0-4484</inkml:trace>
</inkml:ink>
</file>

<file path=ppt/ink/ink3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6:48.419"/>
    </inkml:context>
    <inkml:brush xml:id="br0">
      <inkml:brushProperty name="width" value="0.025" units="cm"/>
      <inkml:brushProperty name="height" value="0.025" units="cm"/>
    </inkml:brush>
  </inkml:definitions>
  <inkml:trace contextRef="#ctx0" brushRef="#br0">0 52 12812,'0'0'11339,"58"11"-9994,-19-11 289,4-7-770,2-2-735,0-1-161,-2 1-2595,-10-4-2978,-3-2-6983</inkml:trace>
</inkml:ink>
</file>

<file path=ppt/ink/ink3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6:53.341"/>
    </inkml:context>
    <inkml:brush xml:id="br0">
      <inkml:brushProperty name="width" value="0.025" units="cm"/>
      <inkml:brushProperty name="height" value="0.025" units="cm"/>
    </inkml:brush>
  </inkml:definitions>
  <inkml:trace contextRef="#ctx0" brushRef="#br0">117 59 128,'0'0'19165,"6"-9"-16838,3-2-1560,-5 7-288,-1 0 0,0 0 0,0 0 1,0 0-1,0-1 0,3-8 1,-61 122 4274,-15 31-3928,64-124-750,0 1 0,1 0 0,1 0 0,0 0 0,1 1 0,-1 30 0,4-46-66,0-1-1,0 1 0,0-1 1,1 1-1,-1-1 1,0 1-1,1-1 1,-1 1-1,1-1 1,-1 1-1,1-1 1,0 0-1,-1 1 0,1-1 1,0 0-1,0 1 1,0-1-1,0 0 1,0 0-1,0 0 1,0 0-1,1 0 0,1 1 1,1 0 8,-1-1 0,0 0 0,0 0 1,1 0-1,-1 0 0,1-1 0,-1 1 0,1-1 1,-1 0-1,6 0 0,-1-1-234,1 0 0,-1 0 0,0-1 0,1 0 1,-1 0-1,0-1 0,0 0 0,11-7 0,-13 6-704,1-1 1,-1 0-1,0-1 1,0 1-1,0-1 1,-1 0-1,6-9 1,8-20-5311</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38.504"/>
    </inkml:context>
    <inkml:brush xml:id="br0">
      <inkml:brushProperty name="width" value="0.025" units="cm"/>
      <inkml:brushProperty name="height" value="0.025" units="cm"/>
    </inkml:brush>
  </inkml:definitions>
  <inkml:trace contextRef="#ctx0" brushRef="#br0">198 1 16207,'-9'3'2109,"0"0"-1709,0 1 0,1 1 0,0-1 0,-1 1 0,2 1 0,-1 0 0,0 0 0,1 0 0,0 1 0,1 0 0,0 0 1,0 1-1,0 0 0,1 0 0,-5 10 0,-1 2 103,1 1 0,0 0 0,2 0 0,1 1 0,0 0 1,2 1-1,1-1 0,0 1 0,2 0 0,0 0 0,3 29 0,-1-48-469,0 0 0,1 0-1,0 0 1,0 1 0,0-1-1,0 0 1,1 0 0,0-1-1,-1 1 1,2 0 0,-1 0-1,0-1 1,1 0 0,-1 1-1,1-1 1,0 0 0,0 0 0,0 0-1,1-1 1,-1 1 0,0-1-1,1 0 1,0 0 0,0 0-1,-1 0 1,1-1 0,0 1-1,0-1 1,1 0 0,-1 0-1,0-1 1,0 1 0,0-1-1,6 0 1,0 0 25,0-1 1,0 0 0,0 0-1,-1-1 1,1 0-1,-1-1 1,1 0 0,-1 0-1,0-1 1,0-1-1,0 1 1,-1-1-1,14-11 1,-17 13-60,-1-1 0,0 1 0,0-1 0,0 0 0,0 0 0,0-1 0,-1 1 0,0-1 0,0 0 0,0 0 0,0 0 0,-1 0 0,0 0 0,0-1 0,-1 1 0,3-9 0,-5 12 0,1 1 0,-1-1 0,0 0 0,0 1 0,1-1 0,-1 1 0,0 0 0,0-1 0,0 1 0,0 0 0,-1-1 0,1 1 0,0 0 0,0 0 0,-1 0 0,1 0 0,-1 0 0,1 1 0,-1-1 0,1 0 0,-1 1 0,1-1 0,-1 1 0,0-1 0,1 1 0,-1 0 0,0-1 0,1 1 0,-1 0 0,-3 1 0,-55-2 0,52 2 0,1 0 0,0 1 0,0-1 0,0 2 0,0-1 0,0 1 0,-9 5 0,13-7 0,0 1 0,0 0 0,0 0 0,0 0 0,0 0 0,0 0 0,1 1 0,-1-1 0,1 1 0,0 0 0,0-1 0,0 1 0,0 0 0,0 0 0,1 0 0,-1 1 0,0 3 0,2-6 0,0-1 0,0 1 0,0 0 0,0-1 0,0 1 0,0 0 0,0-1 0,0 1 0,0 0 0,1-1 0,-1 1 0,0-1 0,1 1 0,-1 0 0,0-1 0,1 1 0,-1-1 0,1 1 0,-1-1 0,1 1 0,-1-1 0,1 0 0,-1 1 0,1-1 0,-1 1 0,1-1 0,-1 0 0,1 0 0,0 1 0,-1-1 0,1 0 0,0 0 0,-1 0 0,1 0 0,0 1 0,-1-1 0,1 0 0,0 0 0,-1-1 0,1 1 0,0 0 0,-1 0 0,1 0 0,0 0 0,-1 0 0,1-1 0,0 1 0,36-10 0,-10-3 0,-2-1 0,0-2 0,0 0 0,-2-2 0,0-1 0,-1 0 0,-1-2 0,-1 0 0,20-27 0,-38 60 0,0 0 0,-1 0 0,0 1 0,-2 20 0,-8 32 0,-2 23 0,12-88-14,-1 0 0,0 0 0,0 0 0,0 0 0,0 0 0,0 0 0,0 0 0,0 0 0,0 0 0,1 0 0,-1 0 0,0 0 0,0 0 0,0 0 0,0 0 0,0 0 0,0 0 0,0 0 0,1 0 0,-1 0 0,0 0 0,0 0 0,0 0 0,0 0 0,0 0 0,0 0 0,0 0 0,0 0 0,1 0 0,-1 1 0,0-1 0,0 0 0,0 0 0,0 0 0,0 0 0,0 0 0,0 0 0,0 0 0,0 0 0,0 0 0,0 1 0,0-1 0,0 0 0,0 0 0,0 0 0,0 0 0,0 0 0,0 0 0,0 0 0,0 1 0,0-1 0,0 0 0,0 0 0,0 0 0,6-10-4079,0-10-4337</inkml:trace>
</inkml:ink>
</file>

<file path=ppt/ink/ink3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6:53.698"/>
    </inkml:context>
    <inkml:brush xml:id="br0">
      <inkml:brushProperty name="width" value="0.025" units="cm"/>
      <inkml:brushProperty name="height" value="0.025" units="cm"/>
    </inkml:brush>
  </inkml:definitions>
  <inkml:trace contextRef="#ctx0" brushRef="#br0">30 0 12332,'0'0'17841,"-29"17"-20500,40-17-1601,-2 0-2851</inkml:trace>
</inkml:ink>
</file>

<file path=ppt/ink/ink3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6:54.446"/>
    </inkml:context>
    <inkml:brush xml:id="br0">
      <inkml:brushProperty name="width" value="0.025" units="cm"/>
      <inkml:brushProperty name="height" value="0.025" units="cm"/>
    </inkml:brush>
  </inkml:definitions>
  <inkml:trace contextRef="#ctx0" brushRef="#br0">255 1 14318,'0'0'9507,"-2"13"-8434,-3 7-660,0 0-1,-2 0 0,0-1 1,-1 1-1,-1-1 1,-1-1-1,-23 32 0,-106 124 2391,163-222-2178,64-99-2793,-88 148 2159,0-1 0,0 0 0,0 0 0,0 0 0,1 0-1,-1 1 1,0-1 0,0 0 0,0 0 0,0 0 0,0 0 0,0 0 0,0 0-1,1 1 1,-1-1 0,0 0 0,0 0 0,0 0 0,0 0 0,1 0 0,-1 0-1,0 0 1,0 0 0,0 0 0,0 0 0,1 0 0,-1 0 0,0 0 0,0 0-1,0 0 1,0 0 0,1 0 0,-1 0 0,0 0 0,0 0 0,0 0 0,0 0-1,1 0 1,-1 0 0,0 0 0,0 0 0,0-1 0,0 1 0,0 0 0,1 0-1,-1 0 1,0 0 0,0 0 0,0 0 0,0-1 0,0 1 0,0 0-1,0 0 1,0 0 0,0 0 0,1 0 0,-1-1 0,0 1 0,0 0 0,0 0-1,0 0 1,0 0 0,0-1 0,0 1 0,0 0 0,0 0 0,0 0 0,0-1-1,-1 22-165,-7 26 169,2-28 336,1 0 0,1 0 0,1 0-1,-1 33 1,4-51-180,-22-48 546,-22-39-1184,28 62 446,9 14 57,0-1-1,1 0 1,-10-23-1,56 44 13,10 7-2215,93 21 0,-93-27 142,-18-3-4195</inkml:trace>
</inkml:ink>
</file>

<file path=ppt/ink/ink3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6:54.899"/>
    </inkml:context>
    <inkml:brush xml:id="br0">
      <inkml:brushProperty name="width" value="0.025" units="cm"/>
      <inkml:brushProperty name="height" value="0.025" units="cm"/>
    </inkml:brush>
  </inkml:definitions>
  <inkml:trace contextRef="#ctx0" brushRef="#br0">1 23 16624,'0'0'10185,"84"13"-9096,-38-14-768,3-6-257,0-2-32,-4 4-1345,-9-2-2691,-7 1-3011</inkml:trace>
</inkml:ink>
</file>

<file path=ppt/ink/ink3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6:55.268"/>
    </inkml:context>
    <inkml:brush xml:id="br0">
      <inkml:brushProperty name="width" value="0.025" units="cm"/>
      <inkml:brushProperty name="height" value="0.025" units="cm"/>
    </inkml:brush>
  </inkml:definitions>
  <inkml:trace contextRef="#ctx0" brushRef="#br0">43 0 15246,'0'0'6503,"-9"74"-5094,2-40-96,-4 5-288,4 0-352,1-4-513,3 0-64,3-8-96,0-7-416,0-7-770,6-10-159,4-3-96,4-6-161,2-16-1441,1-8-1985,1-6-4069</inkml:trace>
</inkml:ink>
</file>

<file path=ppt/ink/ink3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6:55.596"/>
    </inkml:context>
    <inkml:brush xml:id="br0">
      <inkml:brushProperty name="width" value="0.025" units="cm"/>
      <inkml:brushProperty name="height" value="0.025" units="cm"/>
    </inkml:brush>
  </inkml:definitions>
  <inkml:trace contextRef="#ctx0" brushRef="#br0">41 0 11115,'0'0'9801,"-2"13"-8488,-10 48 64,3-22 148,2-1 0,-3 52 0,10-89-1554,0-1 1,0 1-1,0-1 0,0 0 0,-1 1 0,1-1 0,0 1 1,0-1-1,0 0 0,0 1 0,0-1 0,1 1 1,-1-1-1,0 0 0,0 1 0,0-1 0,0 1 0,0-1 1,1 0-1,-1 1 0,0-1 0,0 0 0,0 1 0,1-1 1,-1 0-1,0 1 0,1-1 0,-1 0 0,0 0 0,0 1 1,1-1-1,-1 0 0,1 0 0,-1 1 0,0-1 0,1 0 1,-1 0-1,0 0 0,1 0 0,-1 0 0,1 0 0,-1 0 1,0 0-1,1 0 0,-1 0 0,1 0 0,0 0-304,0 0-1,-1-1 1,1 1-1,0-1 1,-1 1-1,1 0 1,-1-1-1,1 1 1,-1-1-1,1 1 1,-1-1-1,1 0 1,-1 1 0,1-1-1,-1 1 1,0-1-1,1 0 1,-1 1-1,0-1 1,0 0-1,0 0 1,1 1-1,-1-1 1,0 0-1,0-1 1,0-13-7349</inkml:trace>
</inkml:ink>
</file>

<file path=ppt/ink/ink3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6:55.954"/>
    </inkml:context>
    <inkml:brush xml:id="br0">
      <inkml:brushProperty name="width" value="0.025" units="cm"/>
      <inkml:brushProperty name="height" value="0.025" units="cm"/>
    </inkml:brush>
  </inkml:definitions>
  <inkml:trace contextRef="#ctx0" brushRef="#br0">1 76 15407,'0'0'15662,"80"-44"-15405,-36 36-129,4 2-64,0-1-32,-3 3-160,-4 2-1121,-5 1-1666,-7-1-2819,-8 0-3618</inkml:trace>
</inkml:ink>
</file>

<file path=ppt/ink/ink3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6:56.295"/>
    </inkml:context>
    <inkml:brush xml:id="br0">
      <inkml:brushProperty name="width" value="0.025" units="cm"/>
      <inkml:brushProperty name="height" value="0.025" units="cm"/>
    </inkml:brush>
  </inkml:definitions>
  <inkml:trace contextRef="#ctx0" brushRef="#br0">20 186 14734,'0'0'15732,"9"-3"-15321,40-14-298,-12 5-13,37-18 1,-64 26-92,-1-1 0,0 0 1,0-1-1,-1 1 0,1-2 0,-1 1 0,-1-1 1,1 0-1,7-11 0,-14 16-14,1 0-1,-1 0 1,0 0 0,1 0-1,-1 0 1,0-1 0,-1 1-1,1 0 1,0-1 0,-1 1-1,1 0 1,-1-1 0,0-3-1,0 5 3,0 0 0,0 0 0,0 1 0,-1-1 0,1 0 0,0 0 0,-1 0 0,1 0 0,-1 0 1,1 1-1,-1-1 0,1 0 0,-1 0 0,0 1 0,1-1 0,-1 1 0,0-1 0,1 0 0,-1 1 0,0-1 0,0 1 0,0 0 0,0-1 0,1 1 0,-1-1 0,0 1 0,0 0 0,0 0 0,0 0 0,0 0 0,0-1 0,0 1 0,0 0 0,0 1 0,-1-1 0,-8 0 1,-1 2-1,1-1 0,0 1 0,-1 0 1,1 1-1,0 1 0,1-1 0,-1 1 1,1 1-1,-1 0 0,-12 9 0,4-1 168,-1 1 0,2 1-1,0 1 1,-18 21 0,31-33-113,1 0 1,0 0-1,0 0 1,0 1-1,1 0 1,-1-1 0,1 1-1,0 0 1,-1 6-1,2-10-43,1 1 0,0-1 0,0 0-1,0 1 1,0-1 0,0 0 0,0 0-1,0 1 1,0-1 0,0 0-1,1 1 1,-1-1 0,1 0 0,-1 0-1,1 1 1,-1-1 0,1 0 0,-1 0-1,1 0 1,0 0 0,0 0 0,0 0-1,0 0 1,0 0 0,0 0 0,0 0-1,0 0 1,0-1 0,0 1 0,0 0-1,0-1 1,0 1 0,1-1 0,-1 1-1,0-1 1,1 0 0,-1 1 0,0-1-1,2 0 1,17 3-731,1 0 0,-1-1 0,0-2 0,26-1 0,-25-1-1068,0-1-1,0-1 1,0-1 0,20-7 0,17-11-11337</inkml:trace>
</inkml:ink>
</file>

<file path=ppt/ink/ink3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7:04.894"/>
    </inkml:context>
    <inkml:brush xml:id="br0">
      <inkml:brushProperty name="width" value="0.025" units="cm"/>
      <inkml:brushProperty name="height" value="0.025" units="cm"/>
    </inkml:brush>
  </inkml:definitions>
  <inkml:trace contextRef="#ctx0" brushRef="#br0">256 0 9769,'0'0'2680,"-7"11"-2386,-11 19 572,2 1-1,1 1 1,2 0 0,-16 59 0,-111 751 4985,139-828-5763,-16 191 411,28-215-2212,1-10-194,-1 0 1,-1-1-1,0-1 1,-2 0 0,11-42-1,-17 58 1393,17-65-7985</inkml:trace>
</inkml:ink>
</file>

<file path=ppt/ink/ink3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7:05.549"/>
    </inkml:context>
    <inkml:brush xml:id="br0">
      <inkml:brushProperty name="width" value="0.025" units="cm"/>
      <inkml:brushProperty name="height" value="0.025" units="cm"/>
    </inkml:brush>
  </inkml:definitions>
  <inkml:trace contextRef="#ctx0" brushRef="#br0">0 209 9513,'10'-4'689,"17"-5"101,0 2 0,1 1 0,0 1 0,46-3 0,132 5 725,-93 2-809,1500-91 1088,-202 22-1415,-1335 68-380,-33 0 30,-1 2-1,74 10 1,-115-11-17,0 1 0,-1 0 0,1 0 1,0 0-1,0 0 0,0 1 0,0-1 0,0 0 0,0 0 0,0 0 1,0 1-1,-1-1 0,1 0 0,0 1 0,0-1 0,0 1 1,-1-1-1,1 1 0,0-1 0,0 1 0,-1 0 0,1-1 0,-1 1 1,1 0-1,0-1 0,-1 1 0,1 0 0,-1 0 0,0 0 1,1 0-1,-1-1 0,0 1 0,1 0 0,-1 0 0,0 0 0,0 0 1,0 0-1,0 0 0,0 0 0,0 0 0,0-1 0,0 1 0,0 0 1,0 0-1,-1 0 0,1 0 0,0 0 0,0 0 0,-1-1 1,1 1-1,-1 0 0,0 1 0,-4 5 265,0 0-1,-1 0 1,1 0-1,-11 8 1,10-9-9,-19 17-14,2 1 0,0 2 0,2 0 0,0 2 0,2 0-1,1 1 1,2 1 0,0 0 0,3 2 0,-13 38-1,8 7-91,4 0 0,3 0 0,3 1 0,4 0 0,10 142 0,1-165-96,2-1 0,2-1 0,3 0-1,2-1 1,39 85 0,-48-121-17,-1 0 0,-1 0 1,0 0-1,-1 0 0,0 1 0,-2 0 0,2 26 1,-5-36-165,1-1 0,-1 1 1,0-1-1,-1 0 0,1 1 0,-1-1 1,0 0-1,-1 0 0,-4 8 0,3-8-350,1-1-1,-2 1 0,1-1 0,0-1 0,-1 1 1,0 0-1,0-1 0,0 0 0,-1 0 0,-9 4 1,-18 7-5547</inkml:trace>
</inkml:ink>
</file>

<file path=ppt/ink/ink3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7:06.061"/>
    </inkml:context>
    <inkml:brush xml:id="br0">
      <inkml:brushProperty name="width" value="0.025" units="cm"/>
      <inkml:brushProperty name="height" value="0.025" units="cm"/>
    </inkml:brush>
  </inkml:definitions>
  <inkml:trace contextRef="#ctx0" brushRef="#br0">83 115 12556,'-12'2'438,"-2"-1"-230,9-1-121,0 0 0,1 0 0,-1 1 0,0 0 0,0 0 0,0 0 0,0 1 0,1-1 0,-9 5 0,14-6-79,-1 0-1,0 0 1,0 0-1,1 0 1,-1 0-1,0 0 1,0 0-1,0 1 1,1-1 0,-1 0-1,0 0 1,0 0-1,0 0 1,0 0-1,0 1 1,1-1-1,-1 0 1,0 0 0,0 0-1,0 1 1,0-1-1,0 0 1,0 0-1,0 0 1,0 1-1,1-1 1,-1 0 0,0 0-1,0 1 1,0-1-1,0 0 1,0 0-1,0 0 1,0 1-1,0-1 1,-1 0 0,1 0-1,0 1 1,0-1-1,0 0 1,0 0-1,0 0 1,0 1-1,0-1 1,0 0 0,-1 0-1,1 0 1,0 0-1,0 1 1,0-1-1,0 0 1,-1 0-1,1 0 1,0 0 0,0 0-1,0 1 1,0-1-1,-1 0 1,1 0-1,0 0 1,0 0-1,-1 0 1,1 0 0,0 0-1,19 4 591,139 4 3209,85-11-2539,-132 0-1026,614-23 622,37-1 178,-368 26-623,281-8-85,-642 7-249,15 1 78,84-15 0,-130 16-298,-1 0 1,0 0 0,0-1 0,0 1 0,0 0-1,0-1 1,1 1 0,-1-1 0,0 1 0,0-1-1,0 0 1,0 1 0,0-1 0,0 0 0,-1 0-1,1 1 1,0-1 0,0 0 0,0-1 0,1-24-6909,-7 0-3575</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39.514"/>
    </inkml:context>
    <inkml:brush xml:id="br0">
      <inkml:brushProperty name="width" value="0.025" units="cm"/>
      <inkml:brushProperty name="height" value="0.025" units="cm"/>
    </inkml:brush>
  </inkml:definitions>
  <inkml:trace contextRef="#ctx0" brushRef="#br0">10 1 5445,'-1'8'14157,"1"4"-7255,3 7-4251,2 12-3981,-1-2 3058,7 65-577,18 110 912,-34-250-2063,5 34 0,-1 0 0,-1 0 0,-4-18 0,1 11 0,2 9 0,1-1 0,-2 1 0,0-1 0,0 1 0,0 0 0,-1 1 0,-11-16 0,53 13 0,110-16-731,-136 23-3786,-6-3-4168</inkml:trace>
</inkml:ink>
</file>

<file path=ppt/ink/ink3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7:22.179"/>
    </inkml:context>
    <inkml:brush xml:id="br0">
      <inkml:brushProperty name="width" value="0.025" units="cm"/>
      <inkml:brushProperty name="height" value="0.025" units="cm"/>
    </inkml:brush>
  </inkml:definitions>
  <inkml:trace contextRef="#ctx0" brushRef="#br0">0 17 7111,'0'0'85,"10"1"1106,26 0 250,-1-2 0,62-10 1,-68 8-927,1 1 1,0 1-1,-1 1 1,1 2-1,0 1 1,34 9-1,64 4 404,176-6 748,-82-4-831,-122 2-417,99 23 1,71 6-84,438-29 16,-449-21-292,92-2 350,1033 1 38,-331 39-373,1538 158 720,-1475-142-412,-618-32-338,-349-4-42,1542 51 271,129-98 201,1136-134 657,-2830 171-1131,699-37 25,-445 21-10,271-15 5,159-15-12,-634 43-13,512 3-1,-281 45-966,-243-18 106,-135-19-1559,-1-2 0,29-2 1,7-4-6631</inkml:trace>
</inkml:ink>
</file>

<file path=ppt/ink/ink3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8:19.811"/>
    </inkml:context>
    <inkml:brush xml:id="br0">
      <inkml:brushProperty name="width" value="0.025" units="cm"/>
      <inkml:brushProperty name="height" value="0.025" units="cm"/>
    </inkml:brush>
  </inkml:definitions>
  <inkml:trace contextRef="#ctx0" brushRef="#br0">6 96 4933,'-6'2'6897,"10"-5"-2353,25-10-546,51-12-2584,0 19-47,133 5 0,-92 3-839,152-2-370,1100 13 1798,-767-7-1755,-161-3 142,-223 0 246,1-9 0,237-39 0,-448 43-585,-2 1 16,0 0 1,0-2 0,0 1 0,0-1 0,14-6-1,-23 8-14,-30 2-3712,11-3-2662,8-1-1282</inkml:trace>
</inkml:ink>
</file>

<file path=ppt/ink/ink3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8:23.439"/>
    </inkml:context>
    <inkml:brush xml:id="br0">
      <inkml:brushProperty name="width" value="0.025" units="cm"/>
      <inkml:brushProperty name="height" value="0.025" units="cm"/>
    </inkml:brush>
  </inkml:definitions>
  <inkml:trace contextRef="#ctx0" brushRef="#br0">413 54 5445,'0'0'3465,"-13"0"-2051,10 0-1358,-7-1 253,0 1 1,0 1-1,0 0 1,1 0-1,-1 1 0,0 0 1,0 1-1,1 0 1,-1 0-1,-12 8 1,2 3-3,0 1 0,1 0 0,1 2 0,0 0 1,2 2-1,0-1 0,1 2 0,1 0 0,0 1 1,2 0-1,1 1 0,0 0 0,2 1 0,-13 46 0,8-13-122,4 1 0,2 0 0,2 0 0,3 1 0,5 72 0,-1-111-110,0 0 1,2 0-1,0-1 0,1 0 0,1 1 0,1-1 1,0-1-1,2 1 0,15 28 0,-17-38 2,0 1-1,0-1 0,0-1 1,1 1-1,0-1 0,0 0 1,1 0-1,0-1 1,0 0-1,1-1 0,0 0 1,0 0-1,0-1 0,0 0 1,1 0-1,-1-1 1,1 0-1,0-1 0,15 2 1,-4-3 71,0 0 0,1-1 0,-1-1 1,0-2-1,0 0 0,0 0 1,0-2-1,-1-1 0,1-1 0,27-12 1,-22 5 68,0-1 0,-1-1 1,0-1-1,-1-1 0,-1-1 0,40-42 1,-35 28 7,-1-2 1,-1 0-1,-2-1 0,-2-2 1,-1 0-1,-2-2 1,-2 0-1,-2-1 1,-1 0-1,11-57 1,-21 75-145,-1 1 0,-1-1 0,0 0 0,-2 0 0,-1 0 0,0 0 0,-2 0 0,-7-28 1,6 39-24,0-1 0,0 1 0,-1 1 0,-1-1 0,0 1 1,0 0-1,-2 0 0,1 1 0,-1-1 0,0 2 0,-1-1 1,0 1-1,-1 1 0,0 0 0,0 0 0,-14-7 1,9 6-290,0 1 1,-1 1-1,0 1 1,0 0 0,-1 1-1,0 1 1,1 1 0,-1 0-1,0 1 1,-1 0-1,1 2 1,-31 2 0,45-1-170,-1 0 0,1 0 0,0 0 1,0 0-1,0 0 0,0 1 0,0-1 1,0 1-1,0 0 0,0 0 0,0 0 0,-3 4 1,-16 19-6949,7-3-4450</inkml:trace>
</inkml:ink>
</file>

<file path=ppt/ink/ink3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8:29.857"/>
    </inkml:context>
    <inkml:brush xml:id="br0">
      <inkml:brushProperty name="width" value="0.025" units="cm"/>
      <inkml:brushProperty name="height" value="0.025" units="cm"/>
    </inkml:brush>
  </inkml:definitions>
  <inkml:trace contextRef="#ctx0" brushRef="#br0">496 59 3011,'0'0'6320,"-12"-6"-4302,9 4-1998,-17-9 1313,0 2 0,-33-12-1,47 19-1138,-1 0 0,0 0 0,0 1-1,1 0 1,-1 0 0,0 1-1,0-1 1,0 2 0,0-1 0,0 1-1,0 0 1,1 0 0,-1 1 0,-11 4-1,6 1-86,0 0 0,1 1 0,0 0 0,1 1-1,0 0 1,0 1 0,1 0 0,0 1 0,1 0 0,0 0 0,-8 16-1,-5 11 286,2 1-1,-17 53 0,19-41-325,2 1-1,3 1 1,1 0-1,3 0 1,-1 85-1,9-98-55,1 0-1,3 1 0,1-1 0,1 0 0,3-1 0,1 0 0,2 0 0,18 40 0,-24-67 3,-1-1 0,2 0 0,-1 0-1,2 0 1,-1-1 0,1 0 0,1-1 0,0 0 0,17 14 0,-20-19 30,-1-1 0,1 1 0,0-1 0,0 0 0,1-1 1,-1 1-1,0-1 0,1-1 0,-1 1 0,1-1 0,0 0 0,0-1 1,-1 1-1,1-1 0,0-1 0,0 1 0,-1-1 0,1 0 0,-1-1 1,8-2-1,-1-1 114,0-1 0,0 0 0,-1-1 0,0 0 1,-1-1-1,0 0 0,17-16 0,68-78 1101,-78 82-1110,37-41 110,90-134 1,-130 172-249,-2-2 1,0 0-1,-2 0 0,0-1 1,-2-1-1,-1 1 0,-1-1 1,-1-1-1,3-42 0,-7 39-30,-2 0-1,-2 1 1,0-1-1,-13-55 1,13 74-35,-2 0-1,0 1 1,0-1 0,-1 1 0,0 0 0,-1 0 0,0 0-1,-1 1 1,0-1 0,0 2 0,-1-1 0,-1 1 0,1 1-1,-20-15 1,22 19 15,0 0-1,-1 1 1,0 0-1,1 0 1,-1 1-1,-1 0 1,1 0-1,0 0 1,0 1-1,-10 0 1,-6 1-1084,-45 5 0,-4 0-7459,49-5-1698</inkml:trace>
</inkml:ink>
</file>

<file path=ppt/ink/ink3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8:33.694"/>
    </inkml:context>
    <inkml:brush xml:id="br0">
      <inkml:brushProperty name="width" value="0.025" units="cm"/>
      <inkml:brushProperty name="height" value="0.025" units="cm"/>
    </inkml:brush>
  </inkml:definitions>
  <inkml:trace contextRef="#ctx0" brushRef="#br0">927 5 4516,'-11'-1'2675,"-21"-1"-1947,0 1 1,0 1 0,-1 2 0,1 2-1,0 0 1,0 2 0,-37 13-1,-35 12 1088,-63 23-1400,150-46-319,0 0 0,0 1 0,1 1 1,1 0-1,0 1 0,0 1 0,1 1 0,0 0 1,1 0-1,1 1 0,0 1 0,1 0 0,1 1 1,-11 20-1,2 3 171,2 0-1,1 1 1,2 0 0,2 1-1,-7 48 1,5-14-166,4 0 1,3 1-1,4 0 1,9 114-1,-4-170-90,1 0-1,1 0 1,1 0-1,0-1 1,2 0-1,0 0 1,1 0-1,20 32 1,-22-42 10,0-1 0,1 0 0,0 0 0,0 0 0,0-1 0,1 0 1,0 0-1,1-1 0,0 0 0,-1 0 0,2-1 0,-1 0 0,1-1 0,-1 0 0,1 0 0,0-1 0,1-1 1,16 3-1,8-3 101,-1-2 0,1-1 0,-1-2 0,1-1 0,-1-2 1,0-2-1,-1 0 0,0-2 0,0-2 0,-1-1 0,-1-2 1,45-26-1,-23 8-106,-1-3-1,-2-2 1,-2-1 0,-1-3 0,-3-2 0,42-52 0,-54 56 149,-1-2 1,-2-1 0,-2-1 0,33-74 0,-48 88-86,-1 0 1,-1-1 0,-2 0-1,-1-1 1,-2 1 0,-1-1 0,-1-1-1,-2-45 1,-2 67-60,0 1 1,0-1-1,-1 1 1,0 0-1,-1 0 0,0 0 1,-1 0-1,0 0 0,0 1 1,-1 0-1,0 0 0,-1 0 1,0 0-1,0 1 0,-1 0 1,0 0-1,-1 1 0,1 0 1,-1 0-1,-1 1 1,1 0-1,-1 0 0,0 1 1,0 0-1,-1 1 0,0 0 1,1 0-1,-1 1 0,0 0 1,-1 1-1,-10-1 0,-61 0 156,5 2-1500,29-10-3870,26 3-1097</inkml:trace>
</inkml:ink>
</file>

<file path=ppt/ink/ink3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8:38.917"/>
    </inkml:context>
    <inkml:brush xml:id="br0">
      <inkml:brushProperty name="width" value="0.025" units="cm"/>
      <inkml:brushProperty name="height" value="0.025" units="cm"/>
    </inkml:brush>
  </inkml:definitions>
  <inkml:trace contextRef="#ctx0" brushRef="#br0">215 0 6566,'0'0'1180,"-10"1"395,3 0-1369,1 1 0,-1-1 0,1 1-1,0 0 1,-1 0 0,1 1 0,0 0 0,0 0 0,1 0 0,-1 1 0,0 0 0,1 0 0,0 0 0,0 1-1,1 0 1,-1 0 0,1 0 0,0 0 0,0 0 0,-4 9 0,-6 17 275,1 0-1,2 1 1,1 0 0,1 1 0,2 0-1,-4 44 1,-1 204 1028,13-239-1300,1 0 1,3-1 0,11 54-1,-11-74-193,1-1 0,0 0 0,2 0 0,0-1 0,1 0 0,1 0 0,1-1 0,19 25 0,-27-39-1,0-1 0,0 1 0,1 0 0,-1-1 0,1 0 0,0 0 0,0 0 0,0-1 0,0 1 0,1-1 0,-1 0 0,1 0 0,-1 0 0,1-1 0,0 0 0,-1 0 0,1 0 0,0 0 0,0-1 0,0 1 0,0-2 0,0 1 0,5-1 0,-3-1 2,1 0 1,-1 0 0,-1-1-1,1 0 1,0 0 0,-1-1-1,1 0 1,-1 0 0,0-1-1,0 1 1,-1-1 0,1 0-1,-1-1 1,6-7 0,7-13 162,-1 0-1,-1-1 1,-1 0 0,16-44 0,33-120 608,-49 141-569,-3 0-1,-2-1 1,-1-1 0,-4 0 0,-1 1 0,-5-77 0,0 117-163,0 0 1,-1 0 0,0-1 0,-1 1-1,0 1 1,-1-1 0,0 0 0,0 1-1,-2 0 1,1 0 0,-1 0-1,-8-9 1,9 13 55,0 0-1,-1 0 1,0 1-1,0 0 1,-1 0-1,0 1 0,1-1 1,-2 1-1,1 1 1,0-1-1,-1 1 1,1 1-1,-1-1 1,0 1-1,0 1 1,0-1-1,-14 1 1,8 0-31,-1 1 0,0 0 0,0 1 0,-24 6 1,-1 7-3830,46-19-3705,7-6-666</inkml:trace>
</inkml:ink>
</file>

<file path=ppt/ink/ink3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8:43.740"/>
    </inkml:context>
    <inkml:brush xml:id="br0">
      <inkml:brushProperty name="width" value="0.025" units="cm"/>
      <inkml:brushProperty name="height" value="0.025" units="cm"/>
    </inkml:brush>
  </inkml:definitions>
  <inkml:trace contextRef="#ctx0" brushRef="#br0">329 113 3844,'0'0'6891,"-9"-3"-4905,-6 0-1606,1 1-1,0 0 0,-28 0 0,37 2-199,-1 0 0,0 0 0,0 1 0,0 0 0,0 1 0,0-1 0,1 1 0,-1 0 0,1 0 0,-1 1 0,1 0 1,0 0-1,0 0 0,-8 6 0,4 2-13,1-1 0,0 1 1,0 0-1,1 1 1,0 0-1,1 0 0,1 0 1,-1 1-1,-4 19 1,-24 125 142,33-148-266,-16 114 2,5 0-1,6 1 0,13 161 1,-4-242-106,14 69 1,-15-99 84,2 0 0,0 0 1,0 0-1,1-1 0,1 0 0,0 0 1,0 0-1,1-1 0,13 17 0,-16-24 8,0 0 0,0 0-1,1-1 1,-1 1 0,1-1 0,0 0-1,0 0 1,0 0 0,0-1 0,0 0-1,0 0 1,1 0 0,-1 0-1,1-1 1,-1 0 0,1 0 0,0-1-1,-1 1 1,1-1 0,0-1 0,0 1-1,-1-1 1,1 0 0,-1 0-1,1 0 1,-1-1 0,1 0 0,9-5-1,1-2 107,0 0-1,0 0 0,-1-2 0,-1 0 1,0-1-1,0 0 0,21-26 1,1-7 199,-1-1 1,-2-2-1,-2-2 1,-3 0-1,-2-2 1,24-66 0,-36 77-97,-1 0 1,-3-1-1,-1-1 1,-2 1 0,-1-2-1,-3 1 1,-2 0 0,-8-87-1,1 97-243,-1 1-1,-2-1 0,-1 1 1,-1 1-1,-2 0 1,-2 0-1,0 2 0,-2 0 1,-30-40-1,42 63-18,0 0 0,0-1-1,-1 2 1,0-1 0,0 1 0,-1 0-1,0 0 1,1 1 0,-1-1 0,-1 2-1,1-1 1,-1 1 0,-14-4 0,16 6-180,0 0 0,1 0 0,-1 1 1,0 0-1,0 0 0,1 1 0,-1 0 0,0 0 1,0 0-1,1 1 0,-1-1 0,1 1 1,0 1-1,-1-1 0,1 1 0,0 0 0,0 0 1,1 0-1,-1 1 0,-4 4 0,-22 21-2955,3-4-1441</inkml:trace>
</inkml:ink>
</file>

<file path=ppt/ink/ink3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8:48.643"/>
    </inkml:context>
    <inkml:brush xml:id="br0">
      <inkml:brushProperty name="width" value="0.025" units="cm"/>
      <inkml:brushProperty name="height" value="0.025" units="cm"/>
    </inkml:brush>
  </inkml:definitions>
  <inkml:trace contextRef="#ctx0" brushRef="#br0">272 58 1185,'0'0'1399,"-12"-2"202,-49-5 244,8 2 3364,-77 2 0,115 6-1635,30 2-1889,32 0-570,181-11-371,275-41 1,-522 47-467,0 2-1,0 0 1,-31 8-1,36-4-572,8-4-708,0 1 1,0-1 0,0 0-1,0-1 1,-12 2-1,11-3-6961</inkml:trace>
</inkml:ink>
</file>

<file path=ppt/ink/ink3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8:49.969"/>
    </inkml:context>
    <inkml:brush xml:id="br0">
      <inkml:brushProperty name="width" value="0.025" units="cm"/>
      <inkml:brushProperty name="height" value="0.025" units="cm"/>
    </inkml:brush>
  </inkml:definitions>
  <inkml:trace contextRef="#ctx0" brushRef="#br0">0 115 9385,'0'0'4249,"14"0"-2695,77 0 426,129-16 1,102-32-377,28-3-128,-331 52-1561,-33 7-685,-34 6-5993,28-13-1730</inkml:trace>
</inkml:ink>
</file>

<file path=ppt/ink/ink3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8:51.152"/>
    </inkml:context>
    <inkml:brush xml:id="br0">
      <inkml:brushProperty name="width" value="0.025" units="cm"/>
      <inkml:brushProperty name="height" value="0.025" units="cm"/>
    </inkml:brush>
  </inkml:definitions>
  <inkml:trace contextRef="#ctx0" brushRef="#br0">973 454 6406,'13'-10'614,"2"-2"-504,19-15 18,-1-2 0,34-39 0,-59 60 192,-1-1 0,1 0 1,-2 0-1,1-1 0,-1 0 0,-1 0 0,0 0 0,0-1 0,-1 1 0,0-1 0,-1 0 0,-1-1 0,1 1 1,0-20-1,-3 27-171,0 1 1,-1-1-1,0 0 1,0 1-1,0-1 1,0 1-1,0-1 1,0 1-1,-1 0 1,0 0-1,0-1 1,0 1-1,0 0 1,0 1 0,-5-6-1,0 2 17,1 1-1,0 1 1,-1-1-1,0 1 1,0 0-1,-15-6 1,0 2-36,0 2 0,-1 0 0,0 1 0,-27-2 0,16 3-20,-1 2 0,1 1 0,-1 1 0,1 2 0,0 2-1,-1 1 1,2 1 0,-1 2 0,1 1 0,0 2 0,1 1 0,0 2 0,1 1 0,1 1 0,0 2-1,-39 31 1,28-16 304,2 3 1,2 1-1,1 1 0,-51 72 0,67-81-349,2 1 1,0 0-1,2 1 1,2 1-1,1 0 1,1 1-1,-14 67 1,23-86-41,1 0 0,0 0 0,2 0 0,-1 0 0,2 0 0,0-1 0,0 1 1,2 0-1,-1 0 0,2-1 0,0 1 0,0-1 0,1 0 0,1 0 0,0-1 0,1 1 0,1-2 0,-1 1 1,2-1-1,0 0 0,0 0 0,1-1 0,0-1 0,0 0 0,1 0 0,1-1 0,-1 0 0,1-1 0,19 9 1,0-3 36,-1-2 0,2 0 0,-1-2 0,2-2 1,-1-1-1,1-1 0,-1-1 0,66-3 1,-43-4 111,0-2 0,-1-3 0,1-2 0,82-27 0,-91 21-33,-1-2 1,-1-2-1,-1-2 0,0-2 0,-2-1 1,-1-3-1,-2-1 0,57-54 0,-74 61-97,-1 0-1,-1-2 1,-2 0-1,0-1 1,-1 0 0,17-41-1,-24 45-29,-2 0 1,0 0-1,-1-1 0,-2 0 1,0 0-1,-1 0 0,-1-1 1,-1 1-1,-3-31 0,1 42-25,0 0-1,-1 0 1,-1 0-1,0 0 1,0 1 0,-1-1-1,0 1 1,-1 0-1,0 0 1,0 0-1,-1 1 1,-1 0-1,0 0 1,0 0-1,-10-9 1,5 8-256,0 1 0,-1 0-1,0 1 1,0 0 0,-1 1 0,1 0-1,-2 2 1,1-1 0,-1 2 0,-23-6-1,-121-8-7093,84 13 138</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40.215"/>
    </inkml:context>
    <inkml:brush xml:id="br0">
      <inkml:brushProperty name="width" value="0.025" units="cm"/>
      <inkml:brushProperty name="height" value="0.025" units="cm"/>
    </inkml:brush>
  </inkml:definitions>
  <inkml:trace contextRef="#ctx0" brushRef="#br0">0 184 10090,'0'0'13602,"10"2"-11125,0 1-2089,1-1 0,-1 0 0,1 0 0,-1-1 0,1-1 1,-1 0-1,1 0 0,-1-1 0,1 0 0,-1-1 0,1 0 0,-1-1 0,0 0 1,0-1-1,0 0 0,16-9 0,-17 7-388,-1 0 0,-1 0 0,1-1 0,-1 0 0,0 0 0,7-11 0,-12 14 0,1 1 0,-1-1 0,0 0 0,0 0 0,0-1 0,0 1 0,-1 0 0,0 0 0,0-1 0,0 1 0,0-1 0,-1 1 0,0-1 0,0 1 0,0-1 0,-1-5 0,1 9 0,-1-1 0,0 1 0,0-1 0,1 1 0,-1-1 0,0 1 0,0-1 0,0 1 0,-1 0 0,1-1 0,0 1 0,0 0 0,-1 0 0,1 0 0,-1 0 0,1 0 0,-1 0 0,1 0 0,-1 1 0,0-1 0,1 0 0,-1 1 0,0 0 0,1-1 0,-1 1 0,0 0 0,1 0 0,-1 0 0,0 0 0,0 0 0,1 0 0,-1 0 0,0 1 0,-2 0 0,-1-1 0,0 1 0,-1 0 0,1 1 0,0-1 0,-1 1 0,1 0 0,0 0 0,1 0 0,-1 1 0,-5 3 0,-1 4 0,1 1 0,0 0 0,0 1 0,1 0 0,1 0 0,-12 23 0,15-27 0,1 1 0,1-1 0,0 1 0,0 0 0,1 0 0,0 1 0,0-1 0,1 0 0,0 1 0,1-1 0,1 17 0,0-24 1,0 1 0,-1-1-1,1 1 1,0-1 0,0 1 0,0-1 0,1 0 0,-1 1-1,0-1 1,1 0 0,0 0 0,-1 0 0,1 0-1,0 0 1,0-1 0,0 1 0,0-1 0,0 1 0,0-1-1,1 0 1,-1 1 0,0-1 0,1 0 0,-1-1-1,1 1 1,4 1 0,7 0-18,-1 0 1,1-1-1,25-1 0,-24 0-29,-2 0-450,1-1 1,-1 0-1,19-5 0,38-18-6329,-25 3-772</inkml:trace>
</inkml:ink>
</file>

<file path=ppt/ink/ink3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9:52.126"/>
    </inkml:context>
    <inkml:brush xml:id="br0">
      <inkml:brushProperty name="width" value="0.025" units="cm"/>
      <inkml:brushProperty name="height" value="0.025" units="cm"/>
    </inkml:brush>
  </inkml:definitions>
  <inkml:trace contextRef="#ctx0" brushRef="#br0">0 1 13164,'0'0'13902,"70"18"-12365,-30-18-832,12 0-481,2 0-160,2 0-32,-1 0-192,-7 0-1057,-7 0-1154,-13 0-1120,-6 0-929,-6 0-2050</inkml:trace>
</inkml:ink>
</file>

<file path=ppt/ink/ink3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9:52.455"/>
    </inkml:context>
    <inkml:brush xml:id="br0">
      <inkml:brushProperty name="width" value="0.025" units="cm"/>
      <inkml:brushProperty name="height" value="0.025" units="cm"/>
    </inkml:brush>
  </inkml:definitions>
  <inkml:trace contextRef="#ctx0" brushRef="#br0">1 3 17232,'0'0'2472,"11"-1"-881,0 1-1240,140-2 3808,-128 3-3812,0 1 0,0 1 0,0 1 0,42 14 1,-63-18-342,1 0 0,-1 1 0,0 0 0,0-1 0,0 1 0,0 0 0,0 0 0,0 1 0,0-1 0,0 0 0,0 0 0,0 1 1,0-1-1,-1 1 0,1 0 0,-1 0 0,1-1 0,-1 1 0,0 0 0,0 0 0,0 0 0,0 0 0,0 0 0,0 1 0,0-1 0,-1 0 0,1 0 1,-1 0-1,1 1 0,-1-1 0,0 0 0,0 4 0,-2-1 42,1-1 0,-1 1-1,0-1 1,0 1 0,-1-1 0,1 0 0,-1 0 0,0 0 0,0 0 0,-1 0-1,1-1 1,-1 0 0,1 1 0,-6 2 0,-37 28-85,-89 49-1,116-74-3229,6-8-3144</inkml:trace>
</inkml:ink>
</file>

<file path=ppt/ink/ink3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9:53.313"/>
    </inkml:context>
    <inkml:brush xml:id="br0">
      <inkml:brushProperty name="width" value="0.025" units="cm"/>
      <inkml:brushProperty name="height" value="0.025" units="cm"/>
    </inkml:brush>
  </inkml:definitions>
  <inkml:trace contextRef="#ctx0" brushRef="#br0">33 0 14253,'0'0'6631,"-7"74"-5670,2-30-353,0 5-352,0 2-159,-1-2-65,6-4-545,0-8-1441,0-5 64,0-11-1601,-5-9-2915</inkml:trace>
</inkml:ink>
</file>

<file path=ppt/ink/ink3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9:53.670"/>
    </inkml:context>
    <inkml:brush xml:id="br0">
      <inkml:brushProperty name="width" value="0.025" units="cm"/>
      <inkml:brushProperty name="height" value="0.025" units="cm"/>
    </inkml:brush>
  </inkml:definitions>
  <inkml:trace contextRef="#ctx0" brushRef="#br0">0 228 14606,'5'-14'1826,"-1"3"-1446,0 0 1,0 0 0,1 1 0,1-1 0,0 1 0,0 1 0,1-1 0,0 1 0,0 0 0,1 0 0,1 1 0,-1 0 0,13-8 0,0 5-135,-1 0 0,2 2 1,-1 1-1,1 0 1,1 2-1,-1 0 0,1 2 1,0 0-1,0 2 0,0 0 1,1 2-1,31 3 1,-48-3-247,0 1 0,0 0 0,0 1 0,0-1 0,-1 1 0,1 1 0,0-1 0,-1 1 1,1 0-1,-1 1 0,0 0 0,0 0 0,-1 0 0,1 0 0,-1 1 0,0 0 0,0 0 1,7 11-1,-9-12 67,-1 1 1,1-1 0,-1 1-1,0 0 1,0 0 0,-1 0-1,0 0 1,0 1 0,0-1-1,0 0 1,-1 0 0,0 1-1,0-1 1,0 0 0,-1 0 0,0 1-1,0-1 1,0 0 0,0 0-1,-1 0 1,0 0 0,0 0-1,0 0 1,-1-1 0,-5 8-1,-5 6 507,-1-1-1,-1-1 1,-1 0-1,-1-1 1,0-1-1,-26 17 0,15-10 124,-37 34 0,63-54-698,0 1 0,1-1 0,-1 1-1,0-1 1,1 1 0,-1 0 0,1 0 0,0 0 0,0 0-1,-1 0 1,1 0 0,1 0 0,-1 0 0,0 0-1,0 1 1,1-1 0,-1 0 0,1 0 0,0 1 0,0-1-1,0 0 1,0 4 0,1-3-16,0-1-1,0 0 0,1 0 1,-1 0-1,0 0 1,1 0-1,0 0 1,-1 0-1,1 0 1,0-1-1,0 1 1,0-1-1,0 1 1,0-1-1,0 0 1,0 0-1,3 2 1,8 1-342,-1 1-1,1-1 1,0-1 0,0 0 0,1-1 0,16 0 0,85-2-5246,-39-12-3033,-32 0-58</inkml:trace>
</inkml:ink>
</file>

<file path=ppt/ink/ink3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9:54.044"/>
    </inkml:context>
    <inkml:brush xml:id="br0">
      <inkml:brushProperty name="width" value="0.025" units="cm"/>
      <inkml:brushProperty name="height" value="0.025" units="cm"/>
    </inkml:brush>
  </inkml:definitions>
  <inkml:trace contextRef="#ctx0" brushRef="#br0">0 125 12332,'0'0'10020,"9"5"-9412,-4-2-507,1 0 0,0-1-1,0 1 1,0-1 0,0-1-1,0 1 1,0-1-1,0 0 1,1 0 0,-1-1-1,0 0 1,1 0 0,-1-1-1,0 1 1,0-1-1,1-1 1,-1 1 0,0-1-1,8-3 1,0-1 125,-1 0 1,0-1-1,23-16 0,-33 21-120,-1 1-1,1-1 1,-1 0 0,1-1-1,-1 1 1,0 0-1,0-1 1,0 1-1,0-1 1,0 0 0,0 0-1,-1 0 1,1 0-1,-1 0 1,0 0-1,0 0 1,0 0 0,0 0-1,-1 0 1,1-1-1,-1 1 1,0 0-1,0 0 1,0-4 0,-1 6-78,1-1 1,-1 1 0,0-1-1,0 1 1,0 0-1,0 0 1,0-1 0,0 1-1,0 0 1,0 0 0,0 0-1,-1 0 1,1 0-1,0 1 1,-1-1 0,1 0-1,-1 0 1,1 1 0,-1-1-1,1 1 1,-1 0 0,1-1-1,-1 1 1,1 0-1,-1 0 1,1 0 0,-1 0-1,0 0 1,1 0 0,-1 0-1,1 1 1,-3 0-1,-2-1-38,0 1-1,0 0 0,1 1 1,-1-1-1,0 1 0,1 0 1,-10 6-1,3 1 28,0 0-1,1 1 1,0 1 0,0 0-1,2 1 1,-16 22-1,19-26 5,1 1-1,0 0 0,1 0 0,0 0 0,0 0 0,1 1 0,0-1 0,0 1 0,2 0 1,-1 0-1,0 12 0,2-20-19,0-1 0,0 1 0,1-1 0,-1 0 0,0 1 0,1-1 0,-1 0 0,1 1 0,-1-1 0,1 0 0,0 1 0,-1-1 0,1 0 0,0 0 0,0 0 0,0 0 0,0 0 0,0 0 0,0 0 0,0 0 0,0 0 0,2 1 0,1 0 7,0 0 0,0-1 0,0 1 0,1-1-1,-1 0 1,0 0 0,7 0 0,8 0-410,-1-1 0,31-4 0,-47 4 294,13-2-1662,1-1 0,-1-1-1,1-1 1,16-7 0,12-6-7316</inkml:trace>
</inkml:ink>
</file>

<file path=ppt/ink/ink3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9:54.388"/>
    </inkml:context>
    <inkml:brush xml:id="br0">
      <inkml:brushProperty name="width" value="0.025" units="cm"/>
      <inkml:brushProperty name="height" value="0.025" units="cm"/>
    </inkml:brush>
  </inkml:definitions>
  <inkml:trace contextRef="#ctx0" brushRef="#br0">179 1 17392,'0'0'3011,"-11"0"-512,0 0-1924,1 1 0,-1 1 0,0 0 1,1 0-1,-19 7 0,23-7-458,1 1 1,-1-1-1,1 1 0,0 0 0,0 1 1,0-1-1,0 1 0,0 0 0,1 0 1,0 1-1,0-1 0,0 1 0,1 0 1,-4 6-1,5-8-78,0 0 0,1 0-1,-1 0 1,1 0 0,0 0 0,0 0 0,1 0 0,-1 0 0,0 1-1,1-1 1,0 0 0,0 0 0,0 1 0,0 2 0,1-4-29,-1-1 0,1 1 0,0-1 1,0 1-1,-1-1 0,1 0 1,0 1-1,0-1 0,0 0 1,0 0-1,0 1 0,1-1 0,-1 0 1,0 0-1,0-1 0,1 1 1,-1 0-1,1 0 0,-1-1 1,1 1-1,-1 0 0,1-1 0,-1 0 1,1 1-1,-1-1 0,1 0 1,0 0-1,-1 0 0,3 0 0,9 1 50,0-1 0,-1-1-1,1 0 1,0-1 0,0 0-1,0-1 1,-1 0-1,1-1 1,-1-1 0,0 0-1,0-1 1,-1 0-1,0 0 1,0-1 0,0-1-1,-1 0 1,0 0-1,-1-1 1,1 0 0,-2-1-1,1 0 1,-2 0 0,11-17-1,-16 21-153,-4 8 34,-14 18 13,-20 34 24,33-48 1,0-1 0,0 1 0,1 0-1,0 0 1,-3 13 0,5-18-97,0 0-1,0 0 0,-1 0 1,1 0-1,0 0 0,0 1 1,0-1-1,0 0 0,1 0 0,-1 0 1,0 0-1,0 0 0,1 0 1,-1 0-1,1 0 0,-1 0 1,1 0-1,-1 0 0,1 0 1,-1 0-1,1 0 0,0 0 1,-1 0-1,1-1 0,0 1 1,0 0-1,0-1 0,0 1 1,0 0-1,0-1 0,0 1 1,0-1-1,0 1 0,0-1 1,0 0-1,0 1 0,0-1 1,0 0-1,0 0 0,2 0 0,8 1-1957,0 0-1,0-1 0,20-3 0,6-8-2706</inkml:trace>
</inkml:ink>
</file>

<file path=ppt/ink/ink3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9:54.749"/>
    </inkml:context>
    <inkml:brush xml:id="br0">
      <inkml:brushProperty name="width" value="0.025" units="cm"/>
      <inkml:brushProperty name="height" value="0.025" units="cm"/>
    </inkml:brush>
  </inkml:definitions>
  <inkml:trace contextRef="#ctx0" brushRef="#br0">152 1 16656,'0'0'2381,"-10"6"96,-16 12-559,0 2-1,2 0 1,-38 40 0,61-60-1907,1 1-1,0-1 1,0 0 0,0 0-1,-1 0 1,1 1 0,0-1 0,0 0-1,0 1 1,0-1 0,-1 0-1,1 0 1,0 1 0,0-1 0,0 0-1,0 1 1,0-1 0,0 0-1,0 0 1,0 1 0,0-1 0,0 0-1,0 1 1,0-1 0,0 0-1,0 1 1,0-1 0,0 0-1,0 0 1,1 1 0,-1-1 0,0 0-1,0 0 1,0 1 0,0-1-1,0 0 1,1 1 0,14 3 169,29-3-104,-31-2-13,36 1-624,10 0-2176,-1 0-4396,-20-1-1873</inkml:trace>
</inkml:ink>
</file>

<file path=ppt/ink/ink3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9:56.183"/>
    </inkml:context>
    <inkml:brush xml:id="br0">
      <inkml:brushProperty name="width" value="0.025" units="cm"/>
      <inkml:brushProperty name="height" value="0.025" units="cm"/>
    </inkml:brush>
  </inkml:definitions>
  <inkml:trace contextRef="#ctx0" brushRef="#br0">24 1 17136,'0'0'9700,"0"15"-8739,-11 165 30,-1 43 1659,23-264-1707,-1 14-557,5-98-386,-18 146 0,1-14 0,1 1 0,0-1 0,1 0 0,-1 0 0,1 0 0,1 1 0,-1-1 0,4 13 0,-4-19 0,1 0 0,0 1 0,0-1 0,0 0 0,0 0 0,1 0 0,-1 0 0,0 0 0,0-1 0,0 1 0,1 0 0,-1-1 0,1 1 0,-1 0 0,0-1 0,1 0 0,-1 1 0,1-1 0,-1 0 0,1 0 0,-1 1 0,1-1 0,-1-1 0,1 1 0,-1 0 0,1 0 0,-1 0 0,1-1 0,-1 1 0,0-1 0,1 1 0,1-2 0,3 0 0,0 0 0,-1 0 0,0-1 0,1 0 0,-1 0 0,0 0 0,4-4 0,0-2 0,-1 0 0,-1 0 0,0-1 0,0 0 0,8-16 0,4-7 0,-22 82 0,1-36 0,-2 12 0,1 1 0,1 0 0,2 36 0,1-60-79,0 1-1,0-1 1,0 0 0,0 1-1,0-1 1,1 0 0,-1 0-1,1 0 1,-1 0 0,1 0-1,0 0 1,0 0 0,0 0 0,0-1-1,0 1 1,0-1 0,0 1-1,0-1 1,1 0 0,-1 0-1,1 0 1,-1 0 0,0-1-1,1 1 1,0 0 0,-1-1-1,1 0 1,-1 0 0,5 0-1,-5 1-66,1-1-1,-1 0 1,0 0-1,1 0 1,-1 0-1,0 0 1,1 0-1,-1 0 1,0-1-1,0 1 1,1-1-1,-1 0 1,0 0-1,0 0 0,0 0 1,0 0-1,0 0 1,0 0-1,0-1 1,0 1-1,0-1 1,-1 1-1,1-1 1,0 0-1,-1 0 1,0 0-1,1 0 1,-1 0-1,0 0 1,0 0-1,0 0 0,0 0 1,0-3-1,0-15-6531,-1-4-3241</inkml:trace>
</inkml:ink>
</file>

<file path=ppt/ink/ink3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9:56.524"/>
    </inkml:context>
    <inkml:brush xml:id="br0">
      <inkml:brushProperty name="width" value="0.025" units="cm"/>
      <inkml:brushProperty name="height" value="0.025" units="cm"/>
    </inkml:brush>
  </inkml:definitions>
  <inkml:trace contextRef="#ctx0" brushRef="#br0">1 0 8520,'0'0'20435,"30"53"-22228,-4-37-2211,-3 4-1665,2-1-6599</inkml:trace>
</inkml:ink>
</file>

<file path=ppt/ink/ink3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9:56.867"/>
    </inkml:context>
    <inkml:brush xml:id="br0">
      <inkml:brushProperty name="width" value="0.025" units="cm"/>
      <inkml:brushProperty name="height" value="0.025" units="cm"/>
    </inkml:brush>
  </inkml:definitions>
  <inkml:trace contextRef="#ctx0" brushRef="#br0">37 6 13645,'-4'8'3000,"0"0"-2329,0 0 421,-1 0 0,2 0 0,-1 1 0,1 0 0,0 0 0,1 0-1,-3 15 1,6-23-1033,-1-1-1,0 1 1,1-1 0,-1 1-1,1-1 1,-1 1-1,0-1 1,1 1-1,-1-1 1,1 1 0,-1-1-1,1 1 1,0-1-1,-1 0 1,1 1-1,-1-1 1,1 0-1,0 0 1,-1 0 0,1 1-1,0-1 1,-1 0-1,1 0 1,0 0-1,-1 0 1,1 0 0,0 0-1,-1 0 1,1 0-1,-1 0 1,1 0-1,0-1 1,-1 1-1,1 0 1,0 0 0,-1-1-1,1 1 1,-1 0-1,1-1 1,0 0-1,29-11 782,18-29-102,-41 34-643,0 1 0,0-1 1,0 1-1,1 0 0,0 1 1,1 0-1,-1 0 1,14-5-1,-21 9-84,-1 1 0,1 0-1,-1 0 1,1 0 0,-1 0 0,1 0 0,-1 1 0,1-1 0,-1 0-1,1 0 1,-1 0 0,1 0 0,-1 0 0,1 1 0,-1-1 0,1 0-1,-1 0 1,1 1 0,-1-1 0,0 0 0,1 1 0,-1-1 0,1 1-1,-1-1 1,0 0 0,1 1 0,-1-1 0,0 1 0,0-1 0,1 1-1,-1-1 1,0 1 0,0-1 0,0 1 0,0-1 0,0 1 0,0-1-1,0 1 1,0-1 0,0 1 0,0 0 0,2 37 788,-3-33-721,1-1 0,0 0 0,0 1 0,0-1 0,1 1 0,-1-1 0,3 8 0,-1-10-78,0-1 0,0 1 0,0-1 0,0 0 0,0 1 0,0-1 0,1 0 0,-1 0 0,0 0 0,1-1 0,-1 1 0,1 0 0,-1-1 0,0 0 0,1 0 0,-1 1 0,1-1 0,-1-1 0,6 0 0,48-7 0,18-2-4703,-52 8-3022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4:59.215"/>
    </inkml:context>
    <inkml:brush xml:id="br0">
      <inkml:brushProperty name="width" value="0.025" units="cm"/>
      <inkml:brushProperty name="height" value="0.025" units="cm"/>
    </inkml:brush>
  </inkml:definitions>
  <inkml:trace contextRef="#ctx0" brushRef="#br0">21 0 14798,'0'0'1276,"-3"12"550,-3 14-999,2 0 0,0 1 0,2 0 1,1-1-1,4 44 0,1-27-490,3-1-1,2 1 1,13 41 0,8 27 1532,17 143 0,-11-50-1470,35 166 156,-71-369-1009,0-5-705,0-1-1,0 0 1,0 0-1,-1 0 1,0 1-1,0-1 1,0 0-1,0 1 1,-4-9-1,-9-15-5732</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40.604"/>
    </inkml:context>
    <inkml:brush xml:id="br0">
      <inkml:brushProperty name="width" value="0.025" units="cm"/>
      <inkml:brushProperty name="height" value="0.025" units="cm"/>
    </inkml:brush>
  </inkml:definitions>
  <inkml:trace contextRef="#ctx0" brushRef="#br0">29 242 18129,'0'0'10960,"12"-4"-9588,8-5-1035,0 0 0,0-1 0,-1-2-1,27-20 1,-38 27-313,0-1-1,-1 0 0,0 0 0,-1-1 0,1 0 0,-1 0 1,0 0-1,-1-1 0,0 0 0,0 0 0,-1 0 0,0-1 1,0 0-1,-1 1 0,3-13 0,-6 20-20,0 0 0,0-1 1,0 1-1,0 0 0,0 0 0,0-1 0,0 1 0,0 0 1,0-1-1,-1 1 0,1 0 0,-1 0 0,1-1 0,-1 1 1,1 0-1,-1 0 0,0 0 0,1 0 0,-1 0 0,0 0 1,0 0-1,0 0 0,0 0 0,0 0 0,0 0 0,0 1 0,0-1 1,0 0-1,0 1 0,0-1 0,0 1 0,-1-1 0,1 1 1,0-1-1,0 1 0,-1 0 0,1 0 0,0 0 0,-1 0 1,1 0-1,0 0 0,-1 0 0,1 0 0,0 0 0,-3 1 1,-2 0 7,0 0 1,0 0 0,0 0-1,1 1 1,-1 0 0,0 0 0,1 0-1,-10 6 1,-1 4-12,1 1 0,1 0 0,0 1 0,1 0 0,0 1 0,-11 18 0,18-24 0,0 0 0,1 0 0,0 0 0,0 1 0,1 0 0,1 0 0,-1 0 0,1 0 0,1 1 0,0-1 0,1 1 0,-1 16 0,3-24 0,-1-1 0,1 0 0,0 0 0,-1 1 0,1-1 0,0 0 0,1 0 0,-1 0 0,0 0 0,1 0 0,-1 0 0,1-1 0,-1 1 0,1 0 0,0-1 0,0 1 0,0-1 0,0 0 0,0 1 0,0-1 0,0 0 0,0 0 0,0 0 0,0-1 0,1 1 0,-1 0 0,0-1 0,1 0 0,-1 1 0,4-1 0,10 1 0,1 0 0,0-1 0,18-2 0,-23 2 0,0-1-852,0-1 0,0 0 1,19-6-1,31-18-8601,-30 7-5489</inkml:trace>
</inkml:ink>
</file>

<file path=ppt/ink/ink3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9:57.443"/>
    </inkml:context>
    <inkml:brush xml:id="br0">
      <inkml:brushProperty name="width" value="0.025" units="cm"/>
      <inkml:brushProperty name="height" value="0.025" units="cm"/>
    </inkml:brush>
  </inkml:definitions>
  <inkml:trace contextRef="#ctx0" brushRef="#br0">6 0 11339,'0'0'12326,"0"13"-11461,-4 546 5573,4-559-6428,0 0 0,0 1 0,-1-1 0,1 0 1,0 1-1,0-1 0,0 1 0,0-1 0,0 0 0,0 1 0,0-1 0,0 1 0,0-1 1,0 0-1,0 1 0,0-1 0,0 1 0,0-1 0,0 0 0,0 1 0,0-1 1,0 1-1,0-1 0,1 0 0,-1 1 0,0-1 0,0 0 0,0 1 0,1-1 0,-1 0 1,0 0-1,1 1 0,-1-1 0,0 0 0,1 1 0,-1-1 0,0 0 0,1 0 1,-1 0-1,0 0 0,1 1 0,-1-1 0,0 0 0,1 0 0,-1 0 0,1 0 0,-1 0 1,0 0-1,1 0 0,-1 0 0,1 0 0,-1 0 0,0 0 0,1 0 0,-1 0 1,1 0-1,-1 0 0,0-1 0,1 1 0,0 0 0,17-21 686,-12 5-634,1-1 0,-2 0-1,0 0 1,-1 0-1,3-35 1,-2-74 53,-5 114-114,0 17-1,0 0 0,0 0 0,0 0 0,1 0 0,-1 0 0,1 0 0,1-1 0,-1 1 0,1 0 0,-1 0 0,1-1 0,4 6 0,-4-8 0,0 1 0,1-1 0,-1 0 0,1 0 0,-1 0 0,1 0 0,0 0 0,0-1 0,0 1 0,0-1 0,0 0 0,0 0 0,1 0 0,-1 0 0,0-1 0,0 1 0,1-1 0,-1 0 0,7 0 0,0-1 0,1 0 0,-1 0 0,1-1 0,-1-1 0,0 1 0,0-2 0,0 1 0,0-2 0,0 1 0,-1-1 0,0-1 0,14-10 0,46-23 0,-68 38 0,-1 1 0,0 0 0,1 0 0,-1 0 0,1 0 0,-1-1 0,0 1 0,1 0 0,-1 0 1,1 0-1,-1 0 0,1 0 0,-1 0 0,0 0 0,1 0 0,-1 0 0,1 0 0,-1 0 0,1 1 0,-1-1 0,0 0 0,1 0 0,-1 0 0,1 1 0,-1-1 0,0 0 0,1 0 1,-1 1-1,0-1 0,1 0 0,-1 0 0,0 1 0,0-1 0,1 0 0,-1 1 0,0-1 0,0 1 0,7 21 2,-7-20-3,0-1 0,1 1 1,-1 0-1,0 0 0,1 0 0,-1-1 0,1 1 0,-1 0 1,1 0-1,0-1 0,0 1 0,0 0 0,0-1 0,0 1 0,0-1 1,0 0-1,0 1 0,1-1 0,-1 0 0,0 0 0,1 1 1,-1-1-1,4 1 0,-1-1-259,0-1 0,0 0 0,0 0 0,0 0 0,0 0 1,1-1-1,5-1 0,44-22-8025,-47 20 6776,20-11-5468</inkml:trace>
</inkml:ink>
</file>

<file path=ppt/ink/ink3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9:57.771"/>
    </inkml:context>
    <inkml:brush xml:id="br0">
      <inkml:brushProperty name="width" value="0.025" units="cm"/>
      <inkml:brushProperty name="height" value="0.025" units="cm"/>
    </inkml:brush>
  </inkml:definitions>
  <inkml:trace contextRef="#ctx0" brushRef="#br0">103 1 10154,'0'0'9625,"-10"4"-7367,7-3-2174,-43 19 1953,43-18-1835,-1-1 1,1 1 0,0 0 0,0 0-1,0 0 1,0 0 0,1 0 0,-1 1-1,1-1 1,-1 1 0,1 0 0,0 0-1,-3 5 1,4-6-218,1-1 0,-1 1 0,1-1 1,0 1-1,0-1 0,-1 1 0,1-1 0,0 1 0,0 0 0,1-1 0,-1 1 0,0-1 0,0 1 0,1-1 0,-1 1 0,1-1 0,0 1 1,-1-1-1,1 1 0,0-1 0,0 0 0,0 1 0,-1-1 0,1 0 0,1 0 0,-1 0 0,0 0 0,0 0 0,0 0 0,1 0 1,-1 0-1,0 0 0,1 0 0,-1-1 0,1 1 0,-1-1 0,1 1 0,-1-1 0,1 1 0,-1-1 0,1 0 0,1 0 0,37 2-3251,-6-8-4074,-8-8-464</inkml:trace>
</inkml:ink>
</file>

<file path=ppt/ink/ink3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9:58.306"/>
    </inkml:context>
    <inkml:brush xml:id="br0">
      <inkml:brushProperty name="width" value="0.025" units="cm"/>
      <inkml:brushProperty name="height" value="0.025" units="cm"/>
    </inkml:brush>
  </inkml:definitions>
  <inkml:trace contextRef="#ctx0" brushRef="#br0">83 0 10218,'0'0'15716,"-7"9"-14798,-3 10-453,0 0 0,1 0 0,2 1 0,-1 1 0,2-1 0,1 1 0,1 0 0,-2 24 0,-4 111 977,13-146-1379,5-19 34,6-19 31,-11 13-128,-1 0 0,-1 1 0,0-1 0,-1-17 0,0 15 0,-2 10-20,-1 16-25,-1 17-45,4-24 91,0-1-1,0 0 0,0 0 1,1 1-1,-1-1 1,0 0-1,1 1 1,-1-1-1,1 0 0,-1 0 1,1 0-1,-1 0 1,1 1-1,0-1 1,0 0-1,-1 0 0,1 0 1,0 0-1,0 0 1,0-1-1,0 1 1,0 0-1,0 0 0,2 0 1,1 1 5,-1-1 0,1 0 0,0 0 0,-1 0 0,1 0 0,0 0 0,0-1 0,6 0 1,-1 0 5,1 0 1,-1-1 0,0-1 0,0 1-1,0-1 1,14-6 0,-5-1-13,0-1 0,-1-1 0,20-18 0,-13 11 0,-30 53 0,2-23 0,0-1 0,1 1 0,1 0 0,0 0 0,0 0 0,1 0 0,1 0 0,1 16 0,-1-28 2,-1 1-1,1 0 1,0 0-1,0 0 1,0-1-1,0 1 1,0 0-1,0 0 1,1 0-1,-1 0 1,0-1-1,0 1 1,0 0-1,1 0 1,-1-1-1,0 1 1,1 0-1,-1 0 1,1-1-1,-1 1 1,1 0-1,-1-1 1,1 1-1,-1-1 1,1 1-1,0-1 1,-1 1-1,1-1 1,0 1-1,0-1 1,-1 0-1,1 1 1,0-1-1,0 0 1,-1 1-1,1-1 1,0 0-1,0 0 1,0 0-1,-1 0 1,1 0-1,0 0 1,0 0-1,0 0 1,-1 0-1,1 0 1,0-1-1,0 1 1,0 0-1,-1 0 1,1-1-1,0 1 1,1-1-1,1-1-35,0 0 1,0 0-1,0 0 0,0 0 0,-1-1 0,1 1 0,-1-1 0,1 1 0,-1-1 0,0 0 0,2-4 0,4-10-1971,-2 0-1,0-1 0,-1 0 0,0 0 0,-2 0 0,2-25 1,-3 17-5479,-4-49 0,-8 39 12443,10 35-4706,0 1 0,0-1 1,0 0-1,-1 1 1,1-1-1,0 0 1,0 1-1,0-1 0,-1 1 1,1-1-1,0 0 1,-1 1-1,1-1 1,-1 1-1,1-1 0,-1 1 1,1-1-1,-1 1 1,1-1-1,-1 1 1,1 0-1,-1-1 0,1 1 1,-1 0-1,0-1 1,1 1-1,-1 0 0,1 0 1,-1 0-1,0-1 1,1 1-1,-1 0 1,0 0-1,1 0 0,-1 0 1,0 0-1,0 0 1,1 0-1,-1 1 1,1-1-1,-1 0 0,0 0 1,1 0-1,-1 1 1,0-1-1,1 0 0,-1 1 1,1-1-1,-1 0 1,0 1-1,0 0-178,1 0 0,-1 0-1,1 0 1,-1 0 0,1 0 0,-1 0-1,1 0 1,0 0 0,0 0 0,-1 0-1,1 1 1,0-1 0,0 0 0,0 0 0,0 0-1,0 0 1,0 0 0,0 0 0,1 0-1,-1 0 1,0 1 0,1-1 0,-1 0-1,1 0 1,0 1 0,0 0-564,0 1 0,0-1 1,1 0-1,-1 0 0,0 0 0,1 0 1,0 0-1,-1-1 0,1 1 0,3 2 1,9 2-6730</inkml:trace>
</inkml:ink>
</file>

<file path=ppt/ink/ink3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9:58.697"/>
    </inkml:context>
    <inkml:brush xml:id="br0">
      <inkml:brushProperty name="width" value="0.025" units="cm"/>
      <inkml:brushProperty name="height" value="0.025" units="cm"/>
    </inkml:brush>
  </inkml:definitions>
  <inkml:trace contextRef="#ctx0" brushRef="#br0">74 1 12364,'0'0'10063,"-9"7"-7058,4-2-2785,-37 36 2412,40-39-2543,0 1-1,0-1 1,0 1-1,1 0 1,-1 0-1,1 0 0,0 0 1,0 0-1,0 0 1,0 1-1,0-1 0,1 0 1,0 0-1,-1 0 1,1 1-1,0-1 1,1 0-1,0 6 0,0-7-58,0-1 0,1 0 0,-1 0-1,0 0 1,1 0 0,-1 0-1,1 0 1,-1-1 0,1 1 0,-1 0-1,1-1 1,0 1 0,-1-1-1,1 0 1,0 1 0,-1-1 0,1 0-1,0 0 1,-1 0 0,1 0-1,3-1 1,40-3 848,-1-11-706,14-4-146,-55 18-8,1 0 1,0 1-1,0-1 1,-1 1-1,1 0 1,0 0-1,0 0 1,-1 0-1,1 1 1,0 0-1,0-1 1,4 3-1,13 11 310,-19-13-296,0 1-1,0 0 1,0-1 0,0 0-1,1 1 1,-1-1-1,0 0 1,1 0-1,-1 0 1,0-1-1,1 1 1,-1 0-1,1-1 1,-1 0-1,6 1 1,2-2-494,0 1 0,0-1 1,0-1-1,13-3 0,-18 4-433,0-1-1,0 0 1,0 0-1,0-1 1,0 1-1,0-1 1,-1 0-1,0 0 1,9-8-1</inkml:trace>
</inkml:ink>
</file>

<file path=ppt/ink/ink3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1:59:59.835"/>
    </inkml:context>
    <inkml:brush xml:id="br0">
      <inkml:brushProperty name="width" value="0.025" units="cm"/>
      <inkml:brushProperty name="height" value="0.025" units="cm"/>
    </inkml:brush>
  </inkml:definitions>
  <inkml:trace contextRef="#ctx0" brushRef="#br0">143 226 13068,'0'0'11964,"-9"-2"-10438,5 1-1492,0 0-1,0 0 0,0 1 0,0 0 1,1 0-1,-1 0 0,0 0 0,0 1 1,0 0-1,0-1 0,0 1 0,0 1 1,1-1-1,-1 0 0,0 1 0,1 0 0,-1 0 1,1 0-1,0 0 0,0 1 0,0-1 1,0 1-1,0 0 0,0-1 0,1 1 1,-1 1-1,1-1 0,0 0 0,0 1 1,-2 4-1,0-2 8,0 1 1,1 0-1,-1 1 0,2-1 1,-1 0-1,1 1 0,0 0 1,0-1-1,1 1 0,0 0 1,1 11-1,0-19-31,0 1 0,0 0 0,0 0 0,0-1-1,1 1 1,-1 0 0,0 0 0,0-1 0,1 1-1,-1 0 1,1-1 0,-1 1 0,1 0 0,-1-1 0,1 1-1,-1-1 1,1 1 0,-1-1 0,1 1 0,0-1-1,-1 1 1,1-1 0,0 0 0,-1 1 0,1-1 0,0 0-1,0 0 1,-1 1 0,1-1 0,0 0 0,0 0-1,0 0 1,-1 0 0,1 0 0,0 0 0,0 0 0,-1 0-1,1 0 1,0-1 0,0 1 0,1-1 0,32-12 810,-26 7-664,-1-1-1,1 0 0,-1 0 0,0 0 0,-1-1 0,0 0 0,0 0 0,-1 0 0,0-1 0,0 0 1,-1 0-1,0 0 0,-1 0 0,0-1 0,0 0 0,-1 1 0,1-12 0,-16 70-1233,13-44 1056,-1 0-10,1-1-1,0 0 0,0 0 0,0 1 0,1-1 0,-1 0 0,3 8 0,-2-11 31,0 0-1,-1 0 1,1 0-1,0 0 1,0 0-1,0 0 1,0-1-1,-1 1 1,1 0-1,0 0 1,0-1-1,1 1 0,-1-1 1,0 1-1,0-1 1,0 1-1,0-1 1,0 0-1,1 1 1,-1-1-1,0 0 1,0 0-1,0 0 1,1 0-1,-1 0 0,0 0 1,0 0-1,0-1 1,1 1-1,-1 0 1,0-1-1,2 0 1,4-1 46,0-1 0,-1 0 1,1-1-1,-1 1 0,0-1 1,0 0-1,-1-1 0,1 1 1,-1-1-1,0 0 0,0-1 1,5-7-1,8-11 223,23-40 0,-31 45-281,-1 0-1,0-1 1,-2 0-1,0-1 1,-2 0-1,6-33 1,-31 185-278,9-64 651,-4 78 1,16-102-284,1 0-1,3 0 1,1-1 0,20 72 0,-17-74 68,-7-27-45,-6-26-54,-9-30-45,-26-57 0,-10-32 0,49 131-55,0 0 0,0 0 0,0 0 0,0 0 1,0 0-1,0 0 0,0 0 0,1 0 0,-1 0 0,0 1 0,0-1 0,1 0 1,-1 0-1,1 0 0,-1 0 0,0 0 0,1 1 0,0-1 0,-1 0 0,1 0 1,-1 1-1,1-1 0,0 0 0,0 1 0,-1-1 0,1 1 0,0-1 0,0 1 1,0-1-1,0 1 0,-1 0 0,1-1 0,0 1 0,0 0 0,0 0 0,0-1 1,0 1-1,0 0 0,0 0 0,0 0 0,0 0 0,1 1 0,58-1-4996,-41 1 2735,15-1-4389</inkml:trace>
</inkml:ink>
</file>

<file path=ppt/ink/ink3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0:00.753"/>
    </inkml:context>
    <inkml:brush xml:id="br0">
      <inkml:brushProperty name="width" value="0.025" units="cm"/>
      <inkml:brushProperty name="height" value="0.025" units="cm"/>
    </inkml:brush>
  </inkml:definitions>
  <inkml:trace contextRef="#ctx0" brushRef="#br0">29 1 19250,'0'0'11211,"-2"10"-10982,-20 251 520,18-195-702,4-61 14,1-13 87,3-35 291,4-63 194,-9 89-707,3 0-326,15 32 132,-13-11 269,1 0-1,0-1 1,0 1-1,0-1 1,0 0 0,0 0-1,0 0 1,1-1-1,-1 0 1,1 0 0,0 0-1,0-1 1,-1 0-1,1 0 1,0 0 0,0-1-1,0 0 1,0 0-1,0-1 1,0 1 0,0-1-1,8-2 1,-10 2 10,1-1 1,-1 1-1,1 0 1,-1-1-1,0 0 0,0 0 1,0 0-1,0-1 1,0 1-1,0-1 1,-1 0-1,1 0 1,-1 0-1,0-1 1,0 1-1,0-1 1,0 0-1,-1 0 1,0 0-1,1 0 0,-1 0 1,-1 0-1,1 0 1,0-1-1,-1 1 1,0-1-1,0 1 1,-1-1-1,1-6 1,-4 10-73,-3 7-19,-4 9 2,4-1 104,1 0 1,0 1 0,1-1 0,1 1-1,0 0 1,1-1 0,0 1-1,1 29 1,1-43-24,0 0 0,1 1 1,-1-1-1,0 1 0,0-1 0,1 1 1,-1-1-1,1 0 0,-1 1 0,1-1 0,-1 0 1,1 1-1,0-1 0,0 0 0,0 0 1,-1 0-1,1 0 0,0 0 0,0 0 0,1 0 1,-1 0-1,0 0 0,0 0 0,0 0 1,3 0-1,-1 0 8,1 0 0,-1 0 0,1 0 0,-1-1 0,1 1 0,0-1 0,-1 0 0,1 0 0,-1 0 0,5-2 1,3 0 10,0 0 1,-1-1-1,1 0 1,-1-1-1,0 0 0,12-7 1,26-28-23,-45 37 0,-1-1 0,0 1 0,0-1 0,1 0 0,-1 0 0,-1 0 0,1 0 0,0-1 0,-1 1 0,0 0 0,0-1 0,0 1 0,0-1 0,0 1 0,0-5 0,-2 8 0,1-1 0,0 0 0,0 1 0,0-1 0,0 1 0,-1-1 0,1 0 0,0 1 0,0-1 0,-1 1 0,1-1 0,0 1 0,-1-1 0,1 1 0,-1-1 0,1 1 0,-1 0 0,1-1 0,0 1 0,-1 0 0,0-1 0,1 1 0,-1 0 0,1-1 0,-1 1 0,1 0 0,-1 0 0,0 0 0,1 0 0,-1 0 0,1-1 0,-1 1 0,0 0 0,1 0 0,-1 0 0,1 1 0,-1-1 0,0 0 0,1 0 0,-1 0 0,1 0 0,-1 1 0,0-1 0,1 0 0,-1 0 0,1 1 0,-1-1 0,0 1 0,-2 0 0,1 0 0,-1 0 0,1 1 0,-1-1 0,1 0 0,0 1 0,-1 0 0,1-1 0,0 1 0,-3 3 0,4-3-23,0 0 0,0 0 0,-1 0 0,1 1 0,0-1 0,1 0 0,-1 0 0,0 1 0,1-1 0,-1 0 0,1 1 0,0-1 0,0 1 0,0-1 0,0 0 0,0 1 0,0-1 0,2 4 0,-1-4-51,-1 0-1,2-1 1,-1 1 0,0-1-1,0 1 1,0-1-1,1 1 1,-1-1-1,1 0 1,-1 0 0,1 1-1,0-1 1,-1 0-1,1 0 1,0-1 0,0 1-1,3 1 1,5 0-622,1 0 1,-1-1-1,0 0 1,1 0-1,-1-1 1,1 0-1,11-3 1,16-5-8877</inkml:trace>
</inkml:ink>
</file>

<file path=ppt/ink/ink3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0:01.239"/>
    </inkml:context>
    <inkml:brush xml:id="br0">
      <inkml:brushProperty name="width" value="0.025" units="cm"/>
      <inkml:brushProperty name="height" value="0.025" units="cm"/>
    </inkml:brush>
  </inkml:definitions>
  <inkml:trace contextRef="#ctx0" brushRef="#br0">184 18 20692,'0'0'10297,"-11"-4"-9539,8 2-721,0 0-1,-1 0 1,0 1-1,1-1 0,-1 1 1,0 0-1,0 0 1,0 1-1,0-1 1,0 1-1,1 0 0,-1 0 1,0 0-1,0 0 1,0 1-1,0-1 0,0 1 1,0 0-1,1 1 1,-1-1-1,0 0 0,1 1 1,-1 0-1,1 0 1,-1 0-1,1 0 1,-3 4-1,-1 0-35,0 1 0,1-1 0,0 2-1,1-1 1,0 1 0,0-1 0,0 1 0,1 1 0,0-1-1,-4 14 1,7-19-2,0-1 0,1 1 0,-1-1 0,1 1 0,-1-1 0,1 1-1,0 0 1,0-1 0,0 1 0,0-1 0,1 1 0,-1 0 0,0-1-1,1 1 1,0-1 0,0 1 0,0-1 0,0 0 0,0 1 0,0-1-1,1 0 1,-1 0 0,1 0 0,-1 0 0,1 0 0,0 0 0,0 0-1,0 0 1,0-1 0,0 1 0,0-1 0,0 0 0,1 1 0,-1-1-1,0 0 1,1 0 0,-1-1 0,1 1 0,-1 0 0,6 0 0,11 2-664,1 0 0,0-2 0,-1 0 0,1-1 0,32-5 0,-25 1-4542,45-13 1,-17-2-6971</inkml:trace>
</inkml:ink>
</file>

<file path=ppt/ink/ink3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0:01.610"/>
    </inkml:context>
    <inkml:brush xml:id="br0">
      <inkml:brushProperty name="width" value="0.025" units="cm"/>
      <inkml:brushProperty name="height" value="0.025" units="cm"/>
    </inkml:brush>
  </inkml:definitions>
  <inkml:trace contextRef="#ctx0" brushRef="#br0">87 0 19026,'0'0'7015,"-52"50"-4805,38-23-1698,3 3 33,4 2-97,4-3-288,3 0-128,0-5-64,5-6-704,3-2-834,-3-5-1249,0-8-1248</inkml:trace>
</inkml:ink>
</file>

<file path=ppt/ink/ink3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0:01.942"/>
    </inkml:context>
    <inkml:brush xml:id="br0">
      <inkml:brushProperty name="width" value="0.025" units="cm"/>
      <inkml:brushProperty name="height" value="0.025" units="cm"/>
    </inkml:brush>
  </inkml:definitions>
  <inkml:trace contextRef="#ctx0" brushRef="#br0">59 97 8040,'0'0'14258,"3"-8"-10804,-2 4-3245,1 0-1,-1 1 0,1-1 0,0 0 0,1 1 1,-1 0-1,0-1 0,1 1 0,0 0 0,0 0 1,0 1-1,0-1 0,0 1 0,0-1 0,1 1 1,-1 0-1,1 0 0,-1 0 0,1 1 0,0-1 0,0 1 1,0 0-1,8-1 0,18-6 123,1 2 0,1 1 0,-1 1 0,54 2 0,-83 1-329,-1 1 0,0 0 0,1 0 0,-1 0 1,1 0-1,-1 0 0,0 0 0,1 1 0,-1-1 0,0 0 0,1 1 0,-1-1 0,0 1 1,0-1-1,1 1 0,-1-1 0,0 1 0,0 0 0,0 0 0,0 0 0,0 0 0,0 0 1,0 0-1,0 0 0,0 0 0,0 0 0,-1 0 0,1 0 0,0 0 0,-1 1 1,1-1-1,-1 0 0,1 0 0,-1 1 0,0-1 0,1 0 0,-1 1 0,0-1 0,0 0 1,0 1-1,0-1 0,0 1 0,0-1 0,-1 0 0,1 1 0,0-1 0,-1 2 0,-1 3 20,0 0 0,-1 0 0,0 0 0,0 0 0,0 0 0,-1 0 0,1-1 0,-8 8 0,-17 15 54,-19 22-88,73-47-20,-7-4-443,-3 1 29,-1-1-1,1 2 1,-1 0-1,20 4 1,-33-5 419,0 1 1,0-1-1,0 1 1,1-1-1,-1 1 1,0 0-1,0 0 1,0 0-1,0 0 1,0 0-1,0 0 0,-1 0 1,1 1-1,0-1 1,-1 1-1,1-1 1,-1 1-1,1 0 1,-1-1-1,0 1 1,0 0-1,1 0 1,-1 0-1,-1 0 1,1 0-1,0 0 0,0 0 1,-1 1-1,1-1 1,-1 0-1,0 0 1,0 0-1,0 1 1,0-1-1,0 0 1,-1 5-1,0-3 157,-1 1 0,0-1-1,0 1 1,0-1 0,0 0-1,-1 0 1,0 0 0,0 0 0,0 0-1,0-1 1,-1 1 0,1-1-1,-8 5 1,-56 36 1412,33-25-1411,-1-2 0,-38 13 0,57-24-140,-1-1 0,0 0 0,0-2 1,-1 0-1,1-1 0,-35 0 0,50-2-161,0 0 0,-1 0 0,1-1 0,0 1 0,-1 0 0,1-1 0,0 0 0,0 0 0,0 0 0,0 0 0,0 0 0,-3-2 0,-8-14-6129,2-12-8798</inkml:trace>
</inkml:ink>
</file>

<file path=ppt/ink/ink3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0:23.788"/>
    </inkml:context>
    <inkml:brush xml:id="br0">
      <inkml:brushProperty name="width" value="0.025" units="cm"/>
      <inkml:brushProperty name="height" value="0.025" units="cm"/>
    </inkml:brush>
  </inkml:definitions>
  <inkml:trace contextRef="#ctx0" brushRef="#br0">70 35 2306,'-35'4'3964,"0"3"5450,52-8-4886,23 3-3236,4 0-1010,69-6-35,-1-5 1,127-27-1,-262 40 144,-55 12 93,72-14-584,0 0 1,-1 0-1,2 0 1,-1 1 0,0 0-1,0 0 1,1 0-1,0 1 1,0 0 0,-6 5-1,10-7-3166,6-5-1465,13-8-6730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41.040"/>
    </inkml:context>
    <inkml:brush xml:id="br0">
      <inkml:brushProperty name="width" value="0.025" units="cm"/>
      <inkml:brushProperty name="height" value="0.025" units="cm"/>
    </inkml:brush>
  </inkml:definitions>
  <inkml:trace contextRef="#ctx0" brushRef="#br0">0 0 18225,'0'0'12519,"0"14"-11361,27 301-293,-27-309-865,1 3 0,0-1 0,0 1 0,1-1 0,0 0 0,5 12 0,-7-19 0,1 1 0,-1-1 0,1 0 0,0 0 0,0 1 0,0-1 0,0 0 0,0 0 0,0 0 0,0 0 0,0 0 0,0 0 0,0 0 0,0-1 0,0 1 0,1 0 0,-1-1 0,0 1 0,1 0 0,-1-1 0,0 0 0,1 1 0,-1-1 0,1 0 0,-1 0 0,1 0 0,-1 0 0,1 0 0,-1 0 0,0 0 0,1 0 0,-1 0 0,1-1 0,-1 1 0,0-1 0,1 1 0,-1-1 0,0 1 0,3-3 0,4-1 0,-1-1 0,0 0 0,0-1 0,0 1 0,0-1 0,-1-1 0,9-10 0,39-58 0,-39 53 0,-9 14 0,16-22 0,-1-1 0,-1-1 0,-2 0 0,-1-2 0,15-44 0,-32 78-98,0 0 0,1-1 1,-1 1-1,0 0 0,0-1 0,0 1 0,0 0 1,1-1-1,-1 1 0,0-1 0,0 1 1,0 0-1,0-1 0,0 1 0,0-1 0,0 1 1,0 0-1,0-1 0,0 1 0,-1-1 0,1 1 1,0 0-1,0-1 0,0 1 0,0-1 0,0 1 1,-1 0-1,1-1 0,0 1 0,0 0 1,-1-1-1,0 1 0,-12 3-9135,-7 9-5405</inkml:trace>
</inkml:ink>
</file>

<file path=ppt/ink/ink3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0:08.119"/>
    </inkml:context>
    <inkml:brush xml:id="br0">
      <inkml:brushProperty name="width" value="0.025" units="cm"/>
      <inkml:brushProperty name="height" value="0.025" units="cm"/>
    </inkml:brush>
  </inkml:definitions>
  <inkml:trace contextRef="#ctx0" brushRef="#br0">0 464 8456,'12'-3'1313,"220"-70"4003,343-64-3580,-494 123-1341,690-106 3140,5 62-2190,-84 56-1270,1071-18 3827,-1629 15-3632,323-5 1115,-495 7-5061,-1-5-3880,13-3-2854</inkml:trace>
</inkml:ink>
</file>

<file path=ppt/ink/ink3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0:08.886"/>
    </inkml:context>
    <inkml:brush xml:id="br0">
      <inkml:brushProperty name="width" value="0.025" units="cm"/>
      <inkml:brushProperty name="height" value="0.025" units="cm"/>
    </inkml:brush>
  </inkml:definitions>
  <inkml:trace contextRef="#ctx0" brushRef="#br0">23 21 15567,'16'-20'7706,"-14"40"-2049,-2-5-6336,-2 22 1258,-2 0 0,-10 46 0,7-46-1354,1-1 0,-1 48 1,7-84 691,0 1 0,0 0 0,0-1 1,0 1-1,0-1 0,0 1 0,0 0 1,0-1-1,0 1 0,0-1 1,0 1-1,0-1 0,1 1 0,-1 0 1,0-1-1,0 1 0,1-1 0,-1 1 1,0-1-1,1 1 0,-1-1 1,1 1-1,-1-1 0,0 0 0,1 1 1,-1-1-1,1 0 0,-1 1 1,1-1-1,-1 0 0,1 1 0,0-1 1,-1 0-1,1 0 0,-1 0 0,1 1 1,-1-1-1,1 0 0,0 0 1,-1 0-1,1 0 0,-1 0 0,1 0 1,0 0-1,-1 0 0,1-1 0,-1 1 1,1 0-1,0 0 0,-1 0 1,1-1-1,-1 1 0,1 0 0,-1-1 1,1 1-1,-1 0 0,1-1 1,31-23-3673,-4-11-2224,-1-7-4366</inkml:trace>
</inkml:ink>
</file>

<file path=ppt/ink/ink3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0:09.246"/>
    </inkml:context>
    <inkml:brush xml:id="br0">
      <inkml:brushProperty name="width" value="0.025" units="cm"/>
      <inkml:brushProperty name="height" value="0.025" units="cm"/>
    </inkml:brush>
  </inkml:definitions>
  <inkml:trace contextRef="#ctx0" brushRef="#br0">66 0 17457,'0'0'3881,"-3"9"-2616,-7 19-528,1 0 1,1 1-1,2 0 1,1 0-1,1 1 0,0 53 1,14-64-2710,-5-18-1241,-2-12 113,-3 7 2256,-1 1 0,1-1 0,-1 0 0,0 1 0,0-1 0,0 1 0,0-1 0,0 1 0,-1-1 0,-4-5 0,-13-21-8487</inkml:trace>
</inkml:ink>
</file>

<file path=ppt/ink/ink3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0:09.619"/>
    </inkml:context>
    <inkml:brush xml:id="br0">
      <inkml:brushProperty name="width" value="0.025" units="cm"/>
      <inkml:brushProperty name="height" value="0.025" units="cm"/>
    </inkml:brush>
  </inkml:definitions>
  <inkml:trace contextRef="#ctx0" brushRef="#br0">61 84 10666,'0'0'7303,"-53"-37"-4837,45 34 1955,16 3-3461,20 0-511,15 0 480,18 0 32,13 0-289,13 0-351,4 0-257,0-1-353,-10-8-2850,-10-5-2178,-14-5-7719</inkml:trace>
</inkml:ink>
</file>

<file path=ppt/ink/ink3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0:09.978"/>
    </inkml:context>
    <inkml:brush xml:id="br0">
      <inkml:brushProperty name="width" value="0.025" units="cm"/>
      <inkml:brushProperty name="height" value="0.025" units="cm"/>
    </inkml:brush>
  </inkml:definitions>
  <inkml:trace contextRef="#ctx0" brushRef="#br0">0 78 13100,'0'0'6406,"70"1"-3971,-28-1-257,9-9-1025,5-1-448,0-3-417,-7 1-256,-4-1-961,-11 1-2018,-14 2-2530</inkml:trace>
  <inkml:trace contextRef="#ctx0" brushRef="#br0" timeOffset="1">41 164 10826,'0'0'12940,"62"25"-10890,-18-25-480,11 0-417,5-6-801,9-8-320,-5-4-1281,-2-6-3780,-7-3-5380</inkml:trace>
</inkml:ink>
</file>

<file path=ppt/ink/ink3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0:11.322"/>
    </inkml:context>
    <inkml:brush xml:id="br0">
      <inkml:brushProperty name="width" value="0.025" units="cm"/>
      <inkml:brushProperty name="height" value="0.025" units="cm"/>
    </inkml:brush>
  </inkml:definitions>
  <inkml:trace contextRef="#ctx0" brushRef="#br0">15 1 11403,'0'0'11659,"9"60"-9769,-10-20-994,-7 5-607,0 1-193,3-1-64,3-5-865,2-9-384,0-11-641,15-13 96,8-7 609,5-21-128,5-15-1281,0-9-3620</inkml:trace>
</inkml:ink>
</file>

<file path=ppt/ink/ink3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0:11.665"/>
    </inkml:context>
    <inkml:brush xml:id="br0">
      <inkml:brushProperty name="width" value="0.025" units="cm"/>
      <inkml:brushProperty name="height" value="0.025" units="cm"/>
    </inkml:brush>
  </inkml:definitions>
  <inkml:trace contextRef="#ctx0" brushRef="#br0">110 0 9289,'0'0'13549,"-59"81"-12524,43-42-481,4 2 33,-1 1-193,8-6 32,0-1-127,5-10-193,0-3-96,0-9-577,9-9-608,-3-4-769,-3 0-704,-3-8-866,-3-6-2465</inkml:trace>
</inkml:ink>
</file>

<file path=ppt/ink/ink3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0:12.007"/>
    </inkml:context>
    <inkml:brush xml:id="br0">
      <inkml:brushProperty name="width" value="0.025" units="cm"/>
      <inkml:brushProperty name="height" value="0.025" units="cm"/>
    </inkml:brush>
  </inkml:definitions>
  <inkml:trace contextRef="#ctx0" brushRef="#br0">1 115 16848,'0'0'9609,"50"-17"-8072,12 10-255,16-3-706,11-5-352,0 1-127,-7 0-97,-8 4-2018,-20-3-4228,-15-1-3908</inkml:trace>
</inkml:ink>
</file>

<file path=ppt/ink/ink3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0:12.551"/>
    </inkml:context>
    <inkml:brush xml:id="br0">
      <inkml:brushProperty name="width" value="0.025" units="cm"/>
      <inkml:brushProperty name="height" value="0.025" units="cm"/>
    </inkml:brush>
  </inkml:definitions>
  <inkml:trace contextRef="#ctx0" brushRef="#br0">87 275 5573,'0'0'21114,"12"-5"-19924,20-7-616,-1-1 0,0-2 0,37-24 1,-60 35-450,0-1 1,0-1 0,-1 1 0,0-1 0,0-1 0,0 1-1,-1-1 1,0 0 0,0-1 0,0 1 0,-1-1-1,-1 0 1,1-1 0,-1 1 0,-1-1 0,1 0 0,-2 0-1,4-14 1,-6 22-121,0-1 0,0 1 0,0-1 0,0 1-1,0 0 1,0-1 0,0 1 0,-1 0 0,1-1 0,0 1-1,-1 0 1,1 0 0,-1-1 0,0 1 0,1 0 0,-1 0-1,0 0 1,0 0 0,0 0 0,1 0 0,-1 0 0,0 0 0,0 0-1,-1 0 1,1 0 0,-1 0 0,-2-1 1,1 1 0,-1 0 0,1 0-1,-1 0 1,1 0 0,-1 1 0,0-1 0,1 1 0,-8 0 0,0 1-4,0 0-1,1 1 1,-1 0 0,0 1 0,1 0 0,-14 6 0,7 1-2,0 0 0,0 1 0,1 1 0,1 1 0,0 0 0,1 1 0,-19 23 0,24-26 0,0 0 0,1 1 0,0 1 0,1-1 0,0 1 0,1 0 0,1 1 0,0-1 0,1 1 0,0 0 0,-2 16 0,6-27 1,0 0 0,0 0-1,0 1 1,0-1 0,0 0 0,1 0-1,-1 0 1,1 1 0,0-1 0,0 0 0,0 0-1,1 0 1,-1 0 0,1-1 0,-1 1-1,1 0 1,0-1 0,0 1 0,0-1-1,0 1 1,1-1 0,-1 0 0,1 0 0,-1 0-1,1 0 1,0 0 0,0-1 0,0 0-1,-1 1 1,2-1 0,-1 0 0,0 0 0,4 0-1,11 3-18,1-1 0,0 0-1,0-2 1,28-1-1,-30 0-22,-8 0-50,90-5-2898,-88 4 978,0-2 0,0 1-1,21-9 1,17-14-10491</inkml:trace>
</inkml:ink>
</file>

<file path=ppt/ink/ink3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0:13.580"/>
    </inkml:context>
    <inkml:brush xml:id="br0">
      <inkml:brushProperty name="width" value="0.025" units="cm"/>
      <inkml:brushProperty name="height" value="0.025" units="cm"/>
    </inkml:brush>
  </inkml:definitions>
  <inkml:trace contextRef="#ctx0" brushRef="#br0">64 1 17617,'0'0'11755,"-17"75"-11627,2-24-96,0 1-64,5-4 64,5-4 32,4-9-352,1-7-705,0-10-865,6-8-576,-2-7-1826</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41.396"/>
    </inkml:context>
    <inkml:brush xml:id="br0">
      <inkml:brushProperty name="width" value="0.025" units="cm"/>
      <inkml:brushProperty name="height" value="0.025" units="cm"/>
    </inkml:brush>
  </inkml:definitions>
  <inkml:trace contextRef="#ctx0" brushRef="#br0">1 0 11851,'0'0'18161,"70"37"-15502,-40-36-2563,1 1-96,-3 2 0,0 3-256,-10 1-4677,-5 3-5669</inkml:trace>
</inkml:ink>
</file>

<file path=ppt/ink/ink3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0:13.950"/>
    </inkml:context>
    <inkml:brush xml:id="br0">
      <inkml:brushProperty name="width" value="0.025" units="cm"/>
      <inkml:brushProperty name="height" value="0.025" units="cm"/>
    </inkml:brush>
  </inkml:definitions>
  <inkml:trace contextRef="#ctx0" brushRef="#br0">0 6 16496,'0'0'5317,"56"-5"-4068,-19 5 224,7 0-736,9 0-577,0 0-224,2 0-1986,-4 0-2338,-4 0-3812</inkml:trace>
</inkml:ink>
</file>

<file path=ppt/ink/ink3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0:14.278"/>
    </inkml:context>
    <inkml:brush xml:id="br0">
      <inkml:brushProperty name="width" value="0.025" units="cm"/>
      <inkml:brushProperty name="height" value="0.025" units="cm"/>
    </inkml:brush>
  </inkml:definitions>
  <inkml:trace contextRef="#ctx0" brushRef="#br0">178 241 12908,'0'0'5472,"-9"0"-2910,7-1-2482,-3 0 82,0 1 0,-1-1 0,1 1 0,0 0 0,0 0 0,0 1-1,0 0 1,0-1 0,0 2 0,0-1 0,0 0 0,0 1 0,1 0 0,-1 0 0,0 1 0,1-1 0,-5 5 0,2-2-80,1 0 0,0 0 0,1 1-1,-1 0 1,1 0 0,0 1 0,1 0-1,0-1 1,0 1 0,0 1 0,1-1-1,0 0 1,0 1 0,1 0 0,0 0 0,0-1-1,1 1 1,-1 9 0,3-16-35,-1 1-1,1-1 1,-1 1 0,1-1 0,0 1 0,0-1 0,0 0-1,0 1 1,0-1 0,0 0 0,0 0 0,0 1-1,0-1 1,0 0 0,0 0 0,1 0 0,-1-1 0,1 1-1,-1 0 1,0 0 0,1-1 0,-1 1 0,1-1 0,0 1-1,-1-1 1,1 0 0,-1 0 0,1 0 0,-1 1-1,1-1 1,3-1 0,2 1 184,1 0-1,-1 0 1,1-1-1,0 0 1,-1 0 0,8-3-1,-4-1-81,0-1-1,0 1 1,0-2 0,-1 0 0,0 0-1,0-1 1,-1 0 0,0 0-1,0-1 1,-1 0 0,0-1 0,-1 0-1,0 0 1,0-1 0,-1 0-1,-1 0 1,0 0 0,0-1 0,-1 1-1,0-1 1,-1 0 0,-1 0-1,0-1 1,-1 1 0,0 0 0,0-1-1,-2-13 1,0 20-149,-1 0 0,1 1 0,-1-1 0,0 1 0,0-1 0,-1 1 0,1 0 0,-1 0 0,-1 0 0,1 0 0,0 1 0,-1-1 0,0 1 0,0 0 0,-1 0 0,1 0 0,-1 1 0,1-1 0,-1 1 0,0 0 0,-1 1 0,1-1 0,0 1 0,-1 0 0,1 0 0,-1 1 0,0 0 0,1 0 0,-1 0 0,0 0 0,0 1 0,0 0 0,1 1 0,-1-1 0,0 1 0,0 0 0,1 0 0,-9 3 0,-2 7 0,16-10 0,0-1 0,0 0 0,0 0 0,1 0 0,-1 0 0,0 0 0,0 0 0,1 0 0,-1 0 0,0 0 0,0 0 0,0 0 0,1 0 0,-1 1 0,0-1 0,0 0 0,0 0 0,0 0 0,1 0 0,-1 1 0,0-1 0,0 0 0,0 0 0,0 0 0,0 1 0,0-1 0,1 0 0,-1 0 0,0 0 0,0 1 0,0-1 0,0 0 0,0 0 0,0 1 0,0-1 0,0 0 0,0 0 0,0 1 0,0-1 0,0 0 0,0 0 0,0 0 0,0 1 0,0-1 0,-1 0 0,1 0 0,0 1 0,0-1 0,0 0 0,0 0 0,0 0 0,0 0 0,-1 1 0,1-1 0,0 0 0,0 0 0,0 0 0,-1 0 0,1 1 0,32-3-543,1-2 0,-1-1 0,33-9 0,-43 8-256,-1 1 0,1 0 1,0 2-1,1 0 0,-1 2 1,0 1-1,1 0 0,-1 2 1,26 4-1,-30-2-7652</inkml:trace>
</inkml:ink>
</file>

<file path=ppt/ink/ink3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0:14.664"/>
    </inkml:context>
    <inkml:brush xml:id="br0">
      <inkml:brushProperty name="width" value="0.025" units="cm"/>
      <inkml:brushProperty name="height" value="0.025" units="cm"/>
    </inkml:brush>
  </inkml:definitions>
  <inkml:trace contextRef="#ctx0" brushRef="#br0">135 1 19058,'0'0'3075,"-6"8"-1004,-1 2-1510,0 1-1,1 0 1,1 1-1,0-1 1,0 1-1,1 0 1,1 0-1,-3 14 1,6-21-416,-1 0 0,1 0 1,-1 0-1,1 0 1,1 0-1,-1 0 0,1 0 1,0 0-1,0 0 1,0 0-1,3 6 1,-3-9-141,1 1 1,-1 0 0,1-1-1,0 1 1,0-1-1,0 0 1,0 1 0,1-1-1,-1 0 1,1 0 0,-1 0-1,1-1 1,-1 1 0,1-1-1,0 1 1,0-1 0,0 0-1,0 0 1,0 0-1,3 0 1,3 1-52,0-1-1,0 0 1,0 0-1,0-1 1,0 0-1,0-1 1,0 0-1,0-1 1,0 1-1,0-2 1,-1 1-1,1-1 1,-1 0-1,0-1 1,0 0-1,0 0 1,0-1-1,0 0 1,-1 0-1,9-10 1,-1 2-1012,-1-1 1,-1-1-1,13-18 0,29-52-8394,-294 451 22515,103-105-10615,99-171-4438,6 1-4169,23-60-5484</inkml:trace>
</inkml:ink>
</file>

<file path=ppt/ink/ink3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0:33.316"/>
    </inkml:context>
    <inkml:brush xml:id="br0">
      <inkml:brushProperty name="width" value="0.025" units="cm"/>
      <inkml:brushProperty name="height" value="0.025" units="cm"/>
    </inkml:brush>
  </inkml:definitions>
  <inkml:trace contextRef="#ctx0" brushRef="#br0">955 318 4676,'0'-5'67,"1"0"-1,1 0 1,-1 0-1,1 0 1,0 0-1,0 1 0,0-1 1,1 1-1,-1-1 1,1 1-1,0 0 1,0 0-1,1 0 0,-1 0 1,1 1-1,0-1 1,4-2-1,-1 0-23,-1 0 0,0 0-1,0-1 1,7-11 0,-12 15 37,1 1 1,-1-1 0,0 1-1,0-1 1,0 1 0,-1-1-1,1 0 1,0 0-1,-1 0 1,0 1 0,0-1-1,0 0 1,0 0 0,0 0-1,-1 1 1,1-1 0,-1 0-1,-1-4 1,0 3 115,0 0 0,0 1 0,-1-1-1,1 0 1,-1 1 0,0-1 0,0 1 0,0 0 0,-1 0 0,1 0 0,-1 0-1,-7-3 1,-54-28 31,51 28 5,-4-3-140,-1 1 0,0 1 0,0 1-1,-1 0 1,0 2 0,0 0 0,0 1 0,-1 1-1,1 1 1,-1 1 0,1 0 0,0 2-1,-1 0 1,1 2 0,0 0 0,0 1-1,1 1 1,0 1 0,0 0 0,-20 12 0,-2 4 22,0 2 1,3 2-1,0 1 1,1 2-1,2 2 1,1 1-1,2 1 1,1 2-1,2 1 1,-35 60-1,54-81-98,0 2 1,2-1-1,0 1 0,0 0 0,2 0 0,1 1 0,-7 38 0,11-50 29,1 1 0,-1-1 0,1 0-1,1 0 1,-1 0 0,1 0 0,1 0 0,-1 0-1,1 0 1,0 0 0,1-1 0,-1 1 0,1-1 0,1 0-1,-1 1 1,1-1 0,0-1 0,1 1 0,-1-1-1,1 1 1,0-1 0,0 0 0,1-1 0,10 7 0,4 1 254,1-2 0,0-1 1,0 0-1,1-2 1,0 0-1,1-2 1,0 0-1,37 2 1,22-3 460,84-6 0,-153 2-726,26-3 273,0-1 1,-1-1-1,0-3 1,0-1 0,0-2-1,53-22 1,-70 24-213,-1-1 1,0-1-1,0 0 1,-1-2-1,-1 0 1,0-1 0,-1 0-1,0-2 1,-1 0-1,-1-1 1,-1 0 0,19-30-1,-28 37-84,1 0-1,-2 0 1,1-1 0,-1 0 0,-1 0-1,0 0 1,-1 0 0,0-1-1,0 1 1,-1-1 0,-1-15-1,-1 19-18,0 0-1,-1 0 0,1 0 1,-1 0-1,-1 1 1,0-1-1,0 1 0,0-1 1,-1 1-1,0 0 1,0 1-1,-1-1 0,0 1 1,0 0-1,0 0 1,-1 0-1,-7-5 0,-2-1-1,-1 2-1,-1-1 1,0 2-1,0 0 1,-1 1-1,0 1 1,0 1-1,-31-7 1,-6 3-2246,-94-5-1,122 12-3081,17-4-5120</inkml:trace>
</inkml:ink>
</file>

<file path=ppt/ink/ink3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0:42.890"/>
    </inkml:context>
    <inkml:brush xml:id="br0">
      <inkml:brushProperty name="width" value="0.025" units="cm"/>
      <inkml:brushProperty name="height" value="0.025" units="cm"/>
    </inkml:brush>
  </inkml:definitions>
  <inkml:trace contextRef="#ctx0" brushRef="#br0">90 317 3748,'0'0'2338,"-9"2"-892,3 0-1103,-39 13 1657,16 3 2277,32-14 1292,23-2-4684,0-5-650,-1-1 0,0-2 1,0 0-1,-1-1 0,0-2 0,0 0 0,22-13 0,-1 2-146,176-79-33,200-76-235,-593 231-98,-481 187 650,612-223-362,41-20-11,0 0-1,0 0 0,0 0 1,0 0-1,0 0 1,-1 0-1,1 0 1,0 0-1,0 0 1,0 0-1,0 0 1,0 0-1,0 0 1,-1 0-1,1 0 1,0 0-1,0 0 1,0 0-1,0 0 1,0 0-1,0 0 1,0 1-1,0-1 1,0 0-1,-1 0 1,1 0-1,0 0 1,0 0-1,0 0 1,0 0-1,0 0 1,0 1-1,0-1 1,0 0-1,0 0 1,0 0-1,0 0 1,0 0-1,0 0 1,0 1-1,0-1 1,0 0-1,0 0 1,0 0-1,0 0 1,0 0-1,0 0 1,0 1-1,0-1 1,0 0-1,0 0 1,0 0-1,0 0 0,0 0 1,0 0-1,0 0 1,1 1-1,-1-1 1,0 0-1,0 0 1,0 0-1,0 0 1,0 0-1,0 0 1,0 0-1,0 0 1,1 0-1,23-3-17,46-18 103,-1-3-1,94-46 1,-31 12-3,188-54-39,-400 127-220,67-10 176,-165 51 226,-254 119 0,422-170-400,6-3-106,1-1 0,-1 1 0,1 0 0,0 0 0,0 0 0,0 0 1,0 0-1,0 1 0,-4 4 0</inkml:trace>
</inkml:ink>
</file>

<file path=ppt/ink/ink3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0:47.165"/>
    </inkml:context>
    <inkml:brush xml:id="br0">
      <inkml:brushProperty name="width" value="0.025" units="cm"/>
      <inkml:brushProperty name="height" value="0.025" units="cm"/>
    </inkml:brush>
  </inkml:definitions>
  <inkml:trace contextRef="#ctx0" brushRef="#br0">71 0 15471,'0'0'12043,"1"8"-11135,0 59 959,-14 129 0,-1 18-4379,13-219 1523,0 0 0,0 1 0,-1-1 0,1 0 0,-1 0 0,0 0-1,-5-8 1,-1-3-2020,-13-28-5143</inkml:trace>
</inkml:ink>
</file>

<file path=ppt/ink/ink3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0:47.507"/>
    </inkml:context>
    <inkml:brush xml:id="br0">
      <inkml:brushProperty name="width" value="0.025" units="cm"/>
      <inkml:brushProperty name="height" value="0.025" units="cm"/>
    </inkml:brush>
  </inkml:definitions>
  <inkml:trace contextRef="#ctx0" brushRef="#br0">0 135 16944,'0'0'13485,"80"-53"-12556,-23 37-385,9-2-384,4 0-160,-7 4 32,-6 3-608,-7 6-1314,-13 5-1569,-14 0-2147,-8 0-7046</inkml:trace>
</inkml:ink>
</file>

<file path=ppt/ink/ink3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0:48.395"/>
    </inkml:context>
    <inkml:brush xml:id="br0">
      <inkml:brushProperty name="width" value="0.025" units="cm"/>
      <inkml:brushProperty name="height" value="0.025" units="cm"/>
    </inkml:brush>
  </inkml:definitions>
  <inkml:trace contextRef="#ctx0" brushRef="#br0">3 111 15631,'-2'2'4068,"2"2"-1730,2-4-512,19 0-321,9-5-128,14-5-95,8-4-482,3-3-543,2-1-225,-4 3-161,-5 2-1248,-8 2-1377,-11 5-1603,-11 1-1760,-6 2-7881</inkml:trace>
</inkml:ink>
</file>

<file path=ppt/ink/ink3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0:48.892"/>
    </inkml:context>
    <inkml:brush xml:id="br0">
      <inkml:brushProperty name="width" value="0.025" units="cm"/>
      <inkml:brushProperty name="height" value="0.025" units="cm"/>
    </inkml:brush>
  </inkml:definitions>
  <inkml:trace contextRef="#ctx0" brushRef="#br0">166 78 13613,'0'0'10073,"-10"-3"-8295,7 2-1681,0 0-1,-1 0 1,1 0-1,-1 0 1,1 1-1,-1 0 0,1 0 1,-1-1-1,1 2 1,-1-1-1,1 0 1,-1 1-1,1 0 1,-1 0-1,1 0 1,0 0-1,0 0 1,-1 1-1,1-1 1,0 1-1,0 0 1,0 0-1,0 0 1,1 0-1,-1 1 1,-4 4-1,-4 7 80,0 0-1,-13 24 1,22-34-97,-1 0-1,1-1 1,1 1 0,-1 0-1,0 0 1,1 0-1,0 1 1,0-1 0,0 0-1,0 0 1,1 1-1,0-1 1,0 0 0,0 1-1,0-1 1,2 5-1,-2-8-58,1 0 0,0-1 0,0 1-1,0 0 1,0 0 0,0-1 0,1 1 0,-1 0-1,0-1 1,0 0 0,0 1 0,0-1-1,1 0 1,-1 1 0,0-1 0,0 0-1,1 0 1,-1 0 0,0 0 0,0 0 0,1 0-1,-1 0 1,0-1 0,2 1 0,31-7 233,-14 0-129,0-1 0,33-18 0,-39 18-119,0 0 1,1 2-1,0-1 1,1 2 0,-1 0-1,20-4 1,-34 9-12,0 0 1,0 0-1,-1 0 1,1 0-1,0 0 1,0 0-1,0 0 1,0 0-1,-1 0 1,1 0-1,0 0 1,0 1-1,0-1 1,-1 0-1,1 1 1,0-1 0,0 0-1,-1 1 1,1-1-1,0 1 1,-1-1-1,1 1 1,0-1-1,-1 1 1,1 0-1,-1-1 1,1 1-1,-1 0 1,1-1-1,-1 1 1,1 1-1,0 1 32,-1 0 1,1-1-1,-1 1 0,1 0 0,-1 0 0,0 0 0,0 0 1,-1 0-1,0 4 0,-19 62 1098,19-67-1064,11-33 37,-2-1 0,0 0 0,3-46 0,-5 33-79,-3 43-18,-1 1 0,1 0 0,0 0 0,0 1 0,0-1 0,0 1 0,1-1 0,-1 1 0,0 0 0,0 0 0,0 0 0,5 2 0,0-2 0,39-4-1616,-1-13-4493,-6-6-5192</inkml:trace>
</inkml:ink>
</file>

<file path=ppt/ink/ink3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0:49.496"/>
    </inkml:context>
    <inkml:brush xml:id="br0">
      <inkml:brushProperty name="width" value="0.025" units="cm"/>
      <inkml:brushProperty name="height" value="0.025" units="cm"/>
    </inkml:brush>
  </inkml:definitions>
  <inkml:trace contextRef="#ctx0" brushRef="#br0">242 36 10730,'0'0'17585,"-10"-7"-15599,4 3-1680,3 1-230,0 1 0,0-1 0,0 1 0,0 0-1,0 0 1,0 1 0,0-1 0,-1 0 0,1 1 0,0 0 0,-1 0 0,1 0 0,-1 0 0,0 1 0,1-1 0,-1 1-1,1 0 1,-1 0 0,0 1 0,-5 0 0,-2 4-41,0 0 1,0 1-1,1 0 1,0 1-1,0 0 0,0 0 1,1 1-1,0 1 0,1-1 1,0 2-1,0-1 1,1 1-1,0 0 0,1 0 1,-8 16-1,14-25-35,0 0 0,0-1 0,0 1 0,0-1 0,0 1 0,0-1 0,0 1 0,0-1 0,0 1 0,0-1 0,0 1 0,0 0 0,0-1 0,1 1 0,-1-1 0,0 1 0,0-1 0,0 1 0,1-1 0,-1 1 0,0-1 0,1 0 0,-1 1 0,1-1 0,-1 1 0,0-1 0,1 0 0,-1 1 0,1-1 0,-1 0 0,1 0 0,-1 1 0,1-1 0,-1 0 0,1 0 0,-1 0 0,1 0 0,-1 1 0,1-1 0,-1 0 0,1 0 0,0 0 0,0 0 0,35-1 0,-23 1 0,42-2-9,-29 1-20,1 0 0,50 7 0,-76-6 24,1 0-1,0 0 1,0 1 0,0-1 0,-1 0 0,1 1-1,0-1 1,0 1 0,-1 0 0,1 0-1,-1-1 1,1 1 0,0 0 0,-1 0-1,0 1 1,1-1 0,-1 0 0,0 0-1,1 1 1,-1-1 0,0 1 0,0-1 0,0 1-1,0-1 1,0 1 0,-1 0 0,1-1-1,0 1 1,-1 0 0,1-1 0,-1 1-1,0 0 1,0 0 0,1 0 0,-1-1 0,0 1-1,-1 3 1,0-1 22,0 0 0,0 0 0,-1 0 0,1 0 1,-1-1-1,0 1 0,0-1 0,0 1 0,-1-1 0,1 0 0,-1 0 0,0 0 0,0 0 0,0 0 1,-6 4-1,-8 3-22,0-2 1,-1 0-1,0-1 0,0 0 1,-37 7-1,14-3-320,73-23-4303,0-1 0,35-19-1,-19 6-1323</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43.307"/>
    </inkml:context>
    <inkml:brush xml:id="br0">
      <inkml:brushProperty name="width" value="0.025" units="cm"/>
      <inkml:brushProperty name="height" value="0.025" units="cm"/>
    </inkml:brush>
  </inkml:definitions>
  <inkml:trace contextRef="#ctx0" brushRef="#br0">1 1 3267</inkml:trace>
</inkml:ink>
</file>

<file path=ppt/ink/ink3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0:49.885"/>
    </inkml:context>
    <inkml:brush xml:id="br0">
      <inkml:brushProperty name="width" value="0.025" units="cm"/>
      <inkml:brushProperty name="height" value="0.025" units="cm"/>
    </inkml:brush>
  </inkml:definitions>
  <inkml:trace contextRef="#ctx0" brushRef="#br0">16 1 16496,'0'0'15641,"-2"9"-15107,0 3-450,-9 64-72,11-75-12,0 0 0,0-1 0,0 1 0,0 0 0,0 0 0,0-1 0,1 1 0,-1 0 0,0 0 0,0-1 0,1 1 0,-1 0 0,1-1 0,-1 1 0,0 0 0,1-1 0,-1 1 0,1-1 0,0 1 0,-1-1 0,1 1 0,-1-1 0,1 1 0,0-1 0,-1 0 0,1 1 0,0-1 0,-1 0 0,1 1 0,1-1 0,31 0 0,30-18 0,-8-8 0,-41 17 0,1 2 0,-1 0 0,1 0 0,1 2 0,-1 0 0,1 0 0,0 2 0,27-4 0,-43 7 0,1 0 0,-1 0 0,1 0 0,-1 1 0,1-1 0,-1 0 0,1 0 0,-1 0 0,1 0 0,-1 1 0,1-1 0,-1 0 0,0 0 0,1 1 0,-1-1 0,1 0 0,-1 1 0,0-1 0,1 0 0,-1 1 0,0-1 0,1 1 0,-1-1 0,0 0 0,0 1 0,1-1 0,-1 1 0,0-1 0,0 1 0,0-1 0,0 1 0,0-1 0,1 2 0,-1 24 0,0 4 0,0-29 0,0 0 0,1 0 0,-1-1 0,0 1 0,0 0 0,1-1 0,-1 1 0,0 0 0,1 0 0,-1-1 0,1 1 0,-1-1 0,1 1 0,-1 0 0,1-1 0,-1 1 0,1-1 0,-1 1 0,1-1 0,0 1 0,-1-1 0,1 0 0,0 1 0,-1-1 0,1 0 0,0 0 0,0 1 0,-1-1 0,1 0 0,1 0 0,8 0 1,0-1-1,0 0 1,0-1-1,0 0 1,0 0 0,-1-1-1,1-1 1,-1 1-1,1-2 1,12-7 0,-14 7-4,0 0 1,0 1-1,1 0 1,-1 1 0,1 0-1,0 0 1,0 1 0,0 0-1,0 0 1,0 1-1,0 0 1,0 1 0,14 1-1,-23-1-38,1 1-1,0-1 0,-1 1 1,1-1-1,-1 1 0,1-1 1,-1 1-1,1 0 1,-1-1-1,1 1 0,-1-1 1,0 1-1,1 0 0,-1-1 1,0 1-1,0 0 0,1 0 1,-1-1-1,0 1 0,0 0 1,0 0-1,0-1 1,0 1-1,0 1 0,1 4-4868</inkml:trace>
</inkml:ink>
</file>

<file path=ppt/ink/ink3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0:50.229"/>
    </inkml:context>
    <inkml:brush xml:id="br0">
      <inkml:brushProperty name="width" value="0.025" units="cm"/>
      <inkml:brushProperty name="height" value="0.025" units="cm"/>
    </inkml:brush>
  </inkml:definitions>
  <inkml:trace contextRef="#ctx0" brushRef="#br0">1 1 14221,'0'0'10731</inkml:trace>
</inkml:ink>
</file>

<file path=ppt/ink/ink3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0:50.679"/>
    </inkml:context>
    <inkml:brush xml:id="br0">
      <inkml:brushProperty name="width" value="0.025" units="cm"/>
      <inkml:brushProperty name="height" value="0.025" units="cm"/>
    </inkml:brush>
  </inkml:definitions>
  <inkml:trace contextRef="#ctx0" brushRef="#br0">102 0 14189,'0'0'11526,"5"13"-9738,-3-7-1592,2 2-44,-1 0 0,0 0 0,-1 0 0,0 0 0,0 0 0,-1 0 0,0 1 1,0-1-1,-1 0 0,-1 15 0,-19 105 980,-6-1-1,-54 160 1,95-325-1132,21-35 0,10-22 0,-9 2 0,-21 47 0,3 0 0,1 2 0,2 1 0,2 0 0,31-40 0,-52 78 0,0 1 0,0 0 0,0 0 0,1 0 0,-1 0 0,1 1 0,0 0 0,0-1 0,1 1 0,-1 1 0,1-1 0,-1 1 0,1-1 0,0 2 0,0-1 0,0 0 0,8-1 0,-13 3 0,1 0 0,-1 0 0,1 0 0,-1 0 0,0 1 0,1-1 0,-1 0 0,1 0 0,-1 0 0,0 0 0,1 0 0,-1 1 0,0-1 0,1 0 0,-1 0 0,0 1 0,0-1 0,1 0 0,-1 1 0,0-1 0,0 0 0,1 1 0,-1-1 0,0 0 0,0 1 0,0-1 0,1 0 0,-1 1 0,0-1 0,0 1 0,0-1 0,0 0 0,0 1 0,0-1 0,0 1 0,0-1 0,0 0 0,0 1 0,0-1 0,0 1 0,0-1 0,0 0 0,-1 1 0,1-1 0,0 0 0,0 1 0,0-1 0,-1 1 0,1-1 0,-12 22 0,-2-5 0,0-2 0,-2 0 0,0 0 0,0-2 0,-24 15 0,-95 50 0,188-108-2628,95-69-10236,-92 54 6479</inkml:trace>
</inkml:ink>
</file>

<file path=ppt/ink/ink3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0:51.040"/>
    </inkml:context>
    <inkml:brush xml:id="br0">
      <inkml:brushProperty name="width" value="0.025" units="cm"/>
      <inkml:brushProperty name="height" value="0.025" units="cm"/>
    </inkml:brush>
  </inkml:definitions>
  <inkml:trace contextRef="#ctx0" brushRef="#br0">155 1 16303,'0'0'8889,"-8"11"-7266,-2 2-1177,-75 112 3571,77-113-3871,1 0 1,1 1-1,0 0 0,1 0 0,0 0 0,1 1 1,1 0-1,0-1 0,-1 19 0,4-30-161,0-1 0,0 0 0,0 1 0,0-1 0,0 0 0,0 1 0,1-1 0,-1 0 0,1 1 0,-1-1 0,1 0 0,-1 0 0,1 1 0,0-1 0,-1 0 0,1 0 0,0 0 0,0 0 0,0 0 0,0 0 0,0 0 0,0 0 0,0-1 0,0 1 0,2 1 0,0-1 7,0 0 1,1 0-1,-1 0 0,0-1 0,1 1 0,-1-1 0,0 0 0,1 0 0,-1 0 0,5 0 0,1-2-77,1 1 0,0-1 0,0-1 0,-1 0 0,0 0-1,15-8 1,-14 6-114,-1-1 0,0 0 0,0-1 0,0 0 0,0 0 0,-1 0 0,-1-1 0,1-1 1,-1 1-1,9-17 0,-65 103 2024,45-71-1703,0 1 0,1 0 0,-1 0 0,1 0 0,1 0 0,0 1 0,0-1-1,1 1 1,0 0 0,0-1 0,1 11 0,0-18-122,0 0 0,0 0 0,1 0 0,-1 0 0,0 0 0,1 0 0,-1 0 0,1 0 0,-1 0 0,1 0 0,0-1 0,-1 1 0,1 0 0,0 0 0,-1-1 0,1 1 0,0 0 0,0-1 0,0 1 0,0-1 0,-1 1 0,1-1 0,0 1 0,0-1 0,2 1 0,30-1 0,-27-2 0,1 1 0,-1-1 0,0 0 0,0 0 0,0-1 0,0 0 0,-1 0 0,7-5 0,13-23-2852,-23 26 1737,1-1 1,-1 1 0,-1 0-1,1-1 1,-1 1 0,0-1-1,0 0 1,0-8-1,-1-15-9257</inkml:trace>
</inkml:ink>
</file>

<file path=ppt/ink/ink3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0:51.398"/>
    </inkml:context>
    <inkml:brush xml:id="br0">
      <inkml:brushProperty name="width" value="0.025" units="cm"/>
      <inkml:brushProperty name="height" value="0.025" units="cm"/>
    </inkml:brush>
  </inkml:definitions>
  <inkml:trace contextRef="#ctx0" brushRef="#br0">1 1 16528,'0'0'9481,"65"13"-19219,-46-3-5476</inkml:trace>
</inkml:ink>
</file>

<file path=ppt/ink/ink3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0:51.725"/>
    </inkml:context>
    <inkml:brush xml:id="br0">
      <inkml:brushProperty name="width" value="0.025" units="cm"/>
      <inkml:brushProperty name="height" value="0.025" units="cm"/>
    </inkml:brush>
  </inkml:definitions>
  <inkml:trace contextRef="#ctx0" brushRef="#br0">187 7 18674,'0'0'6972,"-12"3"-4864,-2 0-1687,0 2-1,1-1 0,-1 2 1,1 0-1,0 1 1,-14 9-1,22-13-321,0 0-1,1 0 1,-1 1-1,1 0 1,-1 0-1,1 0 1,1 1 0,-1-1-1,0 1 1,1 0-1,0 0 1,0 0-1,1 1 1,-1-1 0,1 1-1,0-1 1,1 1-1,-1 0 1,1-1-1,-1 11 1,3-14-101,-1 0-1,1 0 1,-1 0-1,1 0 1,0 0-1,-1-1 1,1 1-1,0 0 1,0 0-1,0-1 1,1 1-1,-1-1 1,0 1-1,0-1 1,1 0-1,-1 1 1,1-1-1,0 0 1,-1 0 0,1 0-1,0 0 1,-1 0-1,1 0 1,0-1-1,0 1 1,0-1-1,0 1 1,0-1-1,0 0 1,-1 1-1,1-1 1,3 0-1,11 1-196,-1 0-1,31-3 0,-40 2 59,5-1-856,0-1 0,0 0 1,0 0-1,16-7 0,-14 4-1260,-1 0-1,0-2 1,15-9 0,-1-3-3439</inkml:trace>
  <inkml:trace contextRef="#ctx0" brushRef="#br0" timeOffset="1">395 0 11147,'0'0'17456,"-29"66"-16111,21-39-352,2-1-352,6-2-225,0-3-256,0-6-160,0-3 0,12-6-512,3-6-577,3 0-769,5-9-2114,-2-11-2402,5-10-5445</inkml:trace>
</inkml:ink>
</file>

<file path=ppt/ink/ink3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0:52.300"/>
    </inkml:context>
    <inkml:brush xml:id="br0">
      <inkml:brushProperty name="width" value="0.025" units="cm"/>
      <inkml:brushProperty name="height" value="0.025" units="cm"/>
    </inkml:brush>
  </inkml:definitions>
  <inkml:trace contextRef="#ctx0" brushRef="#br0">157 0 14798,'0'0'10965,"-8"10"-9428,-3 5-889,0 0 0,1 0 0,1 1-1,1 0 1,-11 30 0,4-3-344,1-7-91,1 1-1,3 0 1,0 1 0,3 1-1,-5 53 1,12-91-213,0-1 0,0 0 0,0 0 0,0 0 0,0 0 0,0 1 0,0-1 0,0 0 0,0 0 0,0 0 0,0 1 0,0-1 0,0 0 0,0 0 0,0 0 0,0 1 0,0-1 0,0 0 0,0 0 0,1 0 0,-1 0 0,0 1 0,0-1 0,0 0 0,0 0 0,0 0 0,0 0 0,1 0 0,-1 1 0,0-1 0,0 0 0,0 0 0,0 0 0,0 0 0,1 0 0,-1 0 0,0 0 0,0 0 0,0 0 0,1 1 0,-1-1 0,0 0 0,0 0 0,0 0 0,1 0 0,-1 0 0,0 0 0,0 0 0,1-1 0,10-6 0,8-16 0,-5-4 0,-2 0 0,-2-2 0,0 1 0,8-43 0,-18 71 0,0 0 0,0 0 0,0-1 0,1 1 0,-1 0 0,0 0 0,0-1 0,0 1 0,0 0 0,0 0 0,0 0 0,1-1 0,-1 1 0,0 0 0,0 0 0,0 0 0,1-1 0,-1 1 0,0 0 0,0 0 0,0 0 0,1 0 0,-1 0 0,0 0 0,0 0 0,1 0 0,-1-1 0,0 1 0,0 0 0,1 0 0,-1 0 0,0 0 0,0 0 0,1 0 0,-1 0 0,0 0 0,0 1 0,1-1 0,-1 0 0,0 0 0,0 0 0,1 0 0,-1 0 0,0 0 0,0 0 0,0 1 0,1-1 0,-1 0 0,0 0 0,0 0 0,0 0 0,1 1 0,-1-1 0,0 0 0,0 1 0,18 17 0,0-1 0,-13-14 0,0 0 0,0-1 0,0 0 0,0 0 0,0-1 0,1 1 0,-1-1 0,1 0 0,-1-1 0,1 1 0,-1-1 0,1 0 0,-1 0 0,1-1 0,-1 0 0,1 0 0,-1 0 0,1 0 0,-1-1 0,8-4 0,0 0 0,-1-1 0,1 0 0,-1-1 0,-1 0 0,1-1 0,15-16 0,-25 27 0,-3 9 0,-5 11 0,0-8 0,1-1 0,0 2 0,1-1 0,1 0 0,0 1 0,-1 23 0,4-32 0,0-1 0,1 1 0,-1 0 0,1 0 0,0-1 0,1 1 0,-1 0 0,1-1 0,0 1 0,1-1 0,-1 0 0,1 0 0,0 0 0,0 0 0,1 0 0,0-1 0,-1 0 0,1 1 0,7 4 0,2 2 0,-4-5 0,-1 1 0,0 0 0,0 0 0,0 1 0,6 10 0,-11-13 0,-1-1 0,0 0 0,0 1 0,0 0 0,0 0 0,-1-1 0,0 1 0,0 0 0,0 0 0,-1 0 0,0 0 0,0 0 0,0 0 0,-1 6 0,-1-2 0,1 0 0,-2 0 0,1 0 0,-2-1 0,1 0 0,-1 1 0,0-1 0,0 0 0,-1-1 0,0 1 0,-8 8 0,9-11 0,0-1 0,0 1 0,-1-1 0,1 0 0,-1 0 0,0 0 0,0-1 0,0 0 0,-1 0 0,1 0 0,-1 0 0,1-1 0,-1 0 0,0 0 0,0-1 0,0 1 0,-9 0 0,13-2 0,1-1 0,-1 1 0,0 0 0,0 0 0,0-1 0,0 1 0,1-1 0,-1 0 0,0 1 0,0-1 0,1 0 0,-1 0 0,1 0 0,-1 0 0,1 0 0,-1-1 0,1 1 0,0 0 0,-1-1 0,1 1 0,-2-4 0,0 0 0,1 0 0,-1 0 0,1 0 0,0-1 0,1 1 0,-1-1 0,0-7 0,0-9 0,0 1 0,4-42 0,-1 53-39,0 0 0,1 1-1,0-1 1,1 0 0,0 1 0,0 0 0,1 0-1,0 0 1,1 0 0,0 0 0,0 1 0,1 0-1,0 0 1,1 0 0,-1 1 0,1 0 0,1 0 0,12-8-1,5-2-740,1 2 0,1 1 0,0 1 1,53-17-1,-36 15-7196</inkml:trace>
</inkml:ink>
</file>

<file path=ppt/ink/ink3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0:56.477"/>
    </inkml:context>
    <inkml:brush xml:id="br0">
      <inkml:brushProperty name="width" value="0.025" units="cm"/>
      <inkml:brushProperty name="height" value="0.025" units="cm"/>
    </inkml:brush>
  </inkml:definitions>
  <inkml:trace contextRef="#ctx0" brushRef="#br0">0 15 10250,'5'-14'13885,"0"28"-9003,1 9-5024,-1-9 231,1-1 0,1-1 0,0 1 0,1-1 0,0 0 0,0-1 0,13 13 0,-18-21-235,1 0 1,-1 0 0,1 0 0,-1-1 0,1 1-1,0-1 1,0 0 0,0 0 0,0 0 0,1-1-1,7 2 1,-8-2-203,-1-1-1,1 0 1,-1 0-1,1 0 1,-1-1 0,0 1-1,1-1 1,-1 0-1,1 0 1,-1 0-1,0 0 1,0-1 0,1 1-1,-1-1 1,0 0-1,0 0 1,3-3-1,17-17-4530,-3-6-1853</inkml:trace>
</inkml:ink>
</file>

<file path=ppt/ink/ink3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0:56.832"/>
    </inkml:context>
    <inkml:brush xml:id="br0">
      <inkml:brushProperty name="width" value="0.025" units="cm"/>
      <inkml:brushProperty name="height" value="0.025" units="cm"/>
    </inkml:brush>
  </inkml:definitions>
  <inkml:trace contextRef="#ctx0" brushRef="#br0">172 0 14606,'0'0'6246,"-32"70"-3556,15-29-608,-4 6-320,3 3-513,0 2-416,2 2-193,-1 2-223,5-5-353,3-3 32,2-8-640,2-10-962,5-8-608,0-11-480,9-30-15087</inkml:trace>
</inkml:ink>
</file>

<file path=ppt/ink/ink3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0:57.225"/>
    </inkml:context>
    <inkml:brush xml:id="br0">
      <inkml:brushProperty name="width" value="0.025" units="cm"/>
      <inkml:brushProperty name="height" value="0.025" units="cm"/>
    </inkml:brush>
  </inkml:definitions>
  <inkml:trace contextRef="#ctx0" brushRef="#br0">185 0 15054,'0'0'11916,"2"10"-11276,-2-1-505,0 0-1,0 0 1,-1-1-1,0 1 0,-1 0 1,0-1-1,0 1 1,-1-1-1,0 0 1,-1 1-1,0-2 1,0 1-1,0 0 1,-1-1-1,-6 8 0,-129 163 2712,170-202-3193,-9 3 167,-1-2 0,-1 0 1,-1-2-1,-1 0 0,-1 0 1,-1-2-1,-2 0 0,13-35 0,-90 211-51,8-25 879,50-107-395,8-42 12,-3 4-215,-1 1 0,-8-38 0,0 2-56,9 55 11,1 0 0,0 1 1,0-1-1,0 0 0,0 0 1,0 1-1,0-1 0,0 0 1,0 1-1,1-1 0,-1 0 1,0 1-1,0-1 0,0 0 1,1 1-1,-1-1 0,0 0 1,1 1-1,-1-1 0,1 1 1,-1-1-1,1 1 0,-1-1 1,1 1-1,-1-1 0,1 1 1,-1-1-1,1 1 0,0 0 1,-1-1-1,2 0 0,29-1 47,37 18-771,-64-15 538,40 10-3048,-14-7-1876,5-3-5529</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43.680"/>
    </inkml:context>
    <inkml:brush xml:id="br0">
      <inkml:brushProperty name="width" value="0.025" units="cm"/>
      <inkml:brushProperty name="height" value="0.025" units="cm"/>
    </inkml:brush>
  </inkml:definitions>
  <inkml:trace contextRef="#ctx0" brushRef="#br0">3 1 5990,'-2'12'-32,"2"-8"0,0 0 4067,0-3-3682</inkml:trace>
</inkml:ink>
</file>

<file path=ppt/ink/ink3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0:59.128"/>
    </inkml:context>
    <inkml:brush xml:id="br0">
      <inkml:brushProperty name="width" value="0.025" units="cm"/>
      <inkml:brushProperty name="height" value="0.025" units="cm"/>
    </inkml:brush>
  </inkml:definitions>
  <inkml:trace contextRef="#ctx0" brushRef="#br0">115 51 11691,'0'-1'298,"0"0"-1,-1 0 1,1 1 0,0-1-1,0 0 1,0 0 0,0 0-1,-1 1 1,1-1 0,0 0-1,-1 1 1,1-1-1,0 0 1,-1 1 0,1-1-1,-1 0 1,1 1 0,-1-1-1,0 1 1,1-1 0,-1 1-1,1-1 1,-1 1 0,-1-1-1,-22-3 2340,21 4-2592,-1 0 1,1 0-1,0 0 1,0 1-1,0 0 1,0-1-1,-1 1 0,1 0 1,0 1-1,1-1 1,-1 1-1,0-1 1,-3 3-1,2 0-51,1 0 0,0 0 0,0 1 0,0-1 1,0 1-1,1-1 0,0 1 0,0 0 0,0 0 0,0 0 0,1 0 0,0 0 0,0 0 0,0 0 0,1 1 0,0-1 0,0 9 0,1-13 8,0 1-1,0-1 0,0 0 0,0 0 0,0 0 1,0 0-1,0 0 0,0-1 0,0 1 0,1 0 1,-1 0-1,0-1 0,0 1 0,1-1 1,-1 1-1,1-1 0,-1 1 0,0-1 0,1 0 1,-1 0-1,1 0 0,-1 0 0,0 0 0,1 0 1,-1 0-1,1 0 0,-1 0 0,1-1 0,0 0 1,46-8 586,-31 1-210,0-1-1,0 0 0,-1-1 1,-1 0-1,0-2 1,0 1-1,24-27 1,-6 7 1391,-30 70-1043,-14 43-417,12-81-296,-1 0-1,0 0 0,1 0 1,-1 0-1,1 0 1,-1 0-1,1-1 0,0 1 1,-1 0-1,1 0 0,0-1 1,-1 1-1,1 0 1,0-1-1,0 1 0,0-1 1,0 1-1,-1-1 1,1 1-1,0-1 0,0 0 1,0 1-1,0-1 1,0 0-1,0 0 0,0 0 1,0 0-1,0 1 0,0-2 1,0 1-1,0 0 1,2 0-1,37-4 295,-24 0-286,0-1 0,0-1 0,0 0 0,-1-1 0,24-15 0,34-26-5802,-33 21-2967,-21 14 190</inkml:trace>
</inkml:ink>
</file>

<file path=ppt/ink/ink3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0:59.468"/>
    </inkml:context>
    <inkml:brush xml:id="br0">
      <inkml:brushProperty name="width" value="0.025" units="cm"/>
      <inkml:brushProperty name="height" value="0.025" units="cm"/>
    </inkml:brush>
  </inkml:definitions>
  <inkml:trace contextRef="#ctx0" brushRef="#br0">79 253 12748,'0'0'6267,"2"-9"-4019,5-26-390,-7 35-1818,0-1 0,0 1 0,0-1 0,0 1 0,0 0 0,-1-1 0,1 1 0,0-1 0,0 1 0,0 0 0,0-1 0,0 1 0,-1-1 0,1 1 0,0 0 0,0-1 0,-1 1 0,1 0 0,0-1 0,-1 1 0,1 0 0,0 0 0,-1-1 0,1 1 0,0 0 0,-1 0 0,1 0 0,0-1 0,-1 1 0,1 0 0,-1 0 0,1 0 0,0 0 0,-1 0 0,1 0 0,-1 0 0,1 0 0,-1 0 0,1 0 0,0 0 0,-1 0 0,1 0 0,-1 0 0,1 0 0,0 0 0,-1 0 0,1 1 0,-1-1 0,1 0 0,0 0 0,-1 1 0,1-1 0,0 0 0,-1 0 0,1 1 0,-1-1 0,-19 13 423,15-8-331,0 0-1,1 1 0,-1-1 1,1 1-1,1 0 0,-1 0 1,1 0-1,0 0 0,0 1 1,0-1-1,1 1 0,0 0 1,1 0-1,-2 10 0,3-16-120,0-1-1,1 1 0,-1-1 1,0 1-1,1-1 0,-1 1 1,0-1-1,1 1 0,-1-1 1,1 1-1,-1-1 0,1 1 1,-1-1-1,1 1 0,-1-1 1,1 0-1,-1 1 0,1-1 1,-1 0-1,1 0 0,0 1 1,-1-1-1,1 0 0,0 0 1,-1 0-1,1 0 0,-1 0 1,1 0-1,0 0 0,-1 0 0,1 0 1,0 0-1,-1 0 0,1 0 1,0 0-1,0-1 0,29-6 473,-12-2-306,0 0 1,0-1-1,-1-1 0,0-1 1,-1-1-1,15-14 0,4-7 246,43-53 0,-69 77-316,-1 0-1,-1 0 0,0-1 0,0 0 0,-1 0 0,0-1 0,6-18 0,-12 30-106,0 0-1,0 0 1,0-1 0,0 1-1,0 0 1,0 0-1,-1 0 1,1 0 0,0 0-1,0 0 1,0 0-1,0 0 1,0 0 0,-1 0-1,1-1 1,0 1-1,0 0 1,0 0-1,-1 0 1,1 0 0,0 0-1,0 0 1,0 0-1,0 0 1,-1 0 0,1 0-1,0 1 1,0-1-1,0 0 1,0 0 0,-1 0-1,1 0 1,0 0-1,0 0 1,0 0-1,0 0 1,0 0 0,-1 0-1,1 1 1,0-1-1,0 0 1,0 0 0,0 0-1,0 0 1,0 0-1,0 1 1,0-1 0,-1 0-1,1 0 1,0 0-1,0 1 1,-12 14 43,1 1-1,0 0 1,1 1 0,1 1-1,0-1 1,2 1 0,0 1 0,-7 27-1,12-39-25,0 1 1,0 0-1,1 0 0,-1 0 0,2 0 0,-1 0 0,2 0 1,-1 0-1,1 0 0,0 0 0,2 9 0,-2-14-236,0 0-1,0-1 0,1 1 1,-1-1-1,1 1 0,-1-1 1,1 1-1,0-1 0,0 0 1,0 0-1,0 0 0,1 0 1,2 2-1,-1-2-734,-1 0 0,1 0 0,0-1 0,0 1 1,0-1-1,1 0 0,-1 0 0,0 0 0,0-1 0,9 1 0,19-1-16145</inkml:trace>
</inkml:ink>
</file>

<file path=ppt/ink/ink3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1:01.925"/>
    </inkml:context>
    <inkml:brush xml:id="br0">
      <inkml:brushProperty name="width" value="0.025" units="cm"/>
      <inkml:brushProperty name="height" value="0.025" units="cm"/>
    </inkml:brush>
  </inkml:definitions>
  <inkml:trace contextRef="#ctx0" brushRef="#br0">0 17 7751,'7'5'12443,"-3"6"-8242,-2 19-5205,-1-20 2490,2 54-466,-2-36-982,1 0 1,1 0 0,11 41-1,-14-67-136,0-1 0,0 1 0,0 0 0,1-1-1,-1 1 1,1-1 0,-1 1 0,1-1 0,0 1-1,0-1 1,-1 1 0,1-1 0,0 1 0,0-1 0,1 0-1,-1 0 1,0 0 0,0 0 0,0 1 0,1-1-1,-1-1 1,1 1 0,-1 0 0,0 0 0,1-1 0,0 1-1,-1 0 1,1-1 0,-1 0 0,1 1 0,0-1-1,-1 0 1,1 0 0,-1 0 0,1 0 0,0 0-1,-1 0 1,1 0 0,0-1 0,-1 1 0,1 0 0,-1-1-1,3 0 1,2-3-518,1 1 0,-1-1 0,-1 0 0,1 0 0,-1-1-1,1 0 1,-1 0 0,8-10 0,7-12-1660,-1-1 0,-1-2 1,20-43-1,-16 14 3501,-9 3 4785,-20 81 2769,-12 29-5703,-6 20-2573,20-55-525,1 0-1,0 0 1,1 0 0,2 0 0,0 24-1,1-42-43,0-1 0,-1 0-1,1 0 1,0 0-1,0 1 1,0-1-1,0 0 1,0 0-1,0 1 1,0-1-1,0 0 1,0 0 0,0 1-1,0-1 1,0 0-1,0 0 1,0 1-1,0-1 1,0 0-1,0 0 1,0 1-1,0-1 1,0 0-1,0 0 1,1 0 0,-1 1-1,0-1 1,0 0-1,0 0 1,0 0-1,0 1 1,1-1-1,-1 0 1,0 0-1,0 0 1,0 0 0,1 0-1,-1 1 1,0-1-1,0 0 1,0 0-1,1 0 1,-1 0-1,0 0 1,0 0-1,1 0 1,-1 0 0,0 0-1,0 0 1,1 0-1,-1 0 1,0 0-1,0 0 1,1 0-1,-1 0 1,0 0-1,0 0 1,1 0-1,-1 0 1,0-1 0,0 1-1,0 0 1,1 0-1,-1 0 1,0 0-1,0 0 1,0-1-1,0 1 1,1 0-1,8-18-4126,-9-5-1738,-5-5-3209</inkml:trace>
</inkml:ink>
</file>

<file path=ppt/ink/ink3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1:02.300"/>
    </inkml:context>
    <inkml:brush xml:id="br0">
      <inkml:brushProperty name="width" value="0.025" units="cm"/>
      <inkml:brushProperty name="height" value="0.025" units="cm"/>
    </inkml:brush>
  </inkml:definitions>
  <inkml:trace contextRef="#ctx0" brushRef="#br0">67 90 14798,'0'0'5285,"-61"-8"-2659,55 6-544,6 0-704,11-2-834,18-5-448,13-4 449,10-1 160,11-1-225,2 3-416,2 3-192,-2 7-2178,-8 2-1378,-7 0-2273,-12 0-6599</inkml:trace>
</inkml:ink>
</file>

<file path=ppt/ink/ink3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1:02.779"/>
    </inkml:context>
    <inkml:brush xml:id="br0">
      <inkml:brushProperty name="width" value="0.025" units="cm"/>
      <inkml:brushProperty name="height" value="0.025" units="cm"/>
    </inkml:brush>
  </inkml:definitions>
  <inkml:trace contextRef="#ctx0" brushRef="#br0">273 1 22517,'0'0'1068,"-3"9"-128,-15 39-414,-2 0 1,-2-1 0,-2-1-1,-2-1 1,-61 79 0,82-122-230,9-15-185,10-19-62,115-212-2297,-134 293 1889,-9-8 602,-20 44 1,18-49 284,-18 60 1,36-107-483,-1 1-1,0-1 1,-1 0-1,0 0 1,0 1 0,-1-1-1,-1 0 1,0 1 0,0-1-1,-1 1 1,0-1-1,-1 1 1,0 0 0,-7-12-1,5 12 12,-27-44-99,32 51 72,-1 1 0,0 0 1,0-1-1,1 1 1,-1 0-1,0 0 1,-1 0-1,1 1 0,0-1 1,0 0-1,-1 1 1,1 0-1,-1-1 0,1 1 1,-1 0-1,0 0 1,-4-1-1,24 19 60,9-2 46,2-2 0,-1-1-1,59 17 1,4-7-2309,-4-4-6132,-48-13-1930</inkml:trace>
</inkml:ink>
</file>

<file path=ppt/ink/ink3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1:03.218"/>
    </inkml:context>
    <inkml:brush xml:id="br0">
      <inkml:brushProperty name="width" value="0.025" units="cm"/>
      <inkml:brushProperty name="height" value="0.025" units="cm"/>
    </inkml:brush>
  </inkml:definitions>
  <inkml:trace contextRef="#ctx0" brushRef="#br0">180 1 20820,'0'0'4692,"0"12"-2984,-1 60 557,-2-31-2110,3 1 1,1 0 0,2-1-1,2 1 1,16 64-1,-20-104-338,-1-1 0,1 1-1,-1-1 1,1 1 0,-1-1 0,1 1 0,-1 0-1,0-1 1,0 1 0,0 0 0,0-1-1,0 1 1,0-1 0,-1 4 0,1-5 53,-1 0 0,1 0 0,-1 1 1,1-1-1,-1 0 0,1 0 0,-1 0 1,1 0-1,0 0 0,-1 0 0,1 0 0,-1 0 1,1 0-1,-1 0 0,1 0 0,-1 0 1,1-1-1,-1 1 0,1 0 0,-1 0 1,1 0-1,-1-1 0,1 1 0,0 0 0,-1-1 1,1 1-1,0 0 0,-1-1 0,1 1 1,-1-1-1,-41-41-6282,35 35 6158,-52-54-5098,17 17 4350,1 1 7709,41 43-6555,-1 0 1,1-1-1,0 1 1,-1 0-1,1 0 1,0-1-1,0 1 1,0 0-1,-1-1 1,1 1-1,0 0 1,0 0-1,0-1 1,0 1-1,-1 0 1,1-1-1,0 1 1,0 0-1,0-1 1,0 1-1,0-1 1,0 1-1,0 0 1,0-1-1,0 1 1,0 0-1,0-1 1,0 1-1,0 0 1,0-1 0,1 1-1,-1 0 1,0-1-1,0 1 1,0 0-1,0-1 1,1 1-1,15-8 1689,33 2-2331,-41 5 1004,40-4-727,29-3-4400,-35 4-1686</inkml:trace>
</inkml:ink>
</file>

<file path=ppt/ink/ink3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1:03.560"/>
    </inkml:context>
    <inkml:brush xml:id="br0">
      <inkml:brushProperty name="width" value="0.025" units="cm"/>
      <inkml:brushProperty name="height" value="0.025" units="cm"/>
    </inkml:brush>
  </inkml:definitions>
  <inkml:trace contextRef="#ctx0" brushRef="#br0">83 39 17521,'0'0'2274,"-10"12"80,-1 0-1441,1 0 1,1 1-1,-13 22 1,18-28-661,1-1 1,1 0-1,-1 1 1,1-1-1,0 1 0,1-1 1,-1 1-1,1 0 0,1 0 1,-1 0-1,1 0 1,0 0-1,2 11 0,-1-16-246,-1 0-1,0 0 1,1-1-1,-1 1 1,1 0-1,0-1 1,0 1-1,-1-1 1,1 1-1,0 0 1,0-1-1,1 0 1,-1 1-1,0-1 0,0 0 1,1 0-1,-1 1 1,0-1-1,1 0 1,-1 0-1,1-1 1,2 2-1,-1-1 6,1 0 0,-1 0 0,1-1 0,-1 1-1,1-1 1,-1 0 0,0 0 0,1 0 0,-1-1 0,1 1-1,3-2 1,2 0 66,0-1 0,0 0 0,-1-1-1,1 0 1,-1 0 0,0-1 0,15-11-1,-13 7 114,0-2-1,0 1 1,-1-1-1,0 0 1,11-21-1,-17 27-128,0 1 0,-1-1-1,0 0 1,0 1 0,0-1 0,0 0 0,-1 0-1,0 0 1,0-1 0,0 1 0,-1 0 0,0 0-1,0 0 1,0-1 0,0 1 0,-1 0 0,0 0-1,-3-10 1,2 12-59,0 1-1,0-1 0,-1 1 1,1 0-1,-1 0 1,1 0-1,-1 0 0,0 0 1,0 0-1,0 0 1,0 1-1,0 0 0,0 0 1,0 0-1,0 0 1,-1 0-1,1 0 0,0 1 1,-1 0-1,1-1 0,0 1 1,-1 0-1,-4 1 1,6-1-66,0 0 1,-1 0 0,1 0 0,-1 0-1,1 1 1,0-1 0,-1 1-1,1-1 1,0 1 0,0 0-1,-1 0 1,1 0 0,0 0 0,0 0-1,0 0 1,0 1 0,0-1-1,1 1 1,-1-1 0,0 1-1,0 0 1,1 0 0,0-1 0,-1 1-1,1 0 1,0 0 0,0 1-1,0-1 1,0 0 0,0 0-1,0 0 1,1 1 0,-1 2 0,1-3-209,0-1 0,0 0 0,0 0 0,0 0 0,1 0 0,-1 0 0,0-1 0,1 1 0,-1 0 0,1 0 0,-1 0 0,1 0 1,0 0-1,-1 0 0,1-1 0,0 1 0,-1 0 0,1-1 0,0 1 0,0 0 0,0-1 0,0 1 0,-1-1 0,1 1 0,0-1 1,0 0-1,0 1 0,0-1 0,0 0 0,0 0 0,0 1 0,0-1 0,0 0 0,0 0 0,0 0 0,0 0 0,0-1 0,0 1 1,1 0-1,0-1 0,-1 1 104,26 0-6202</inkml:trace>
</inkml:ink>
</file>

<file path=ppt/ink/ink3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1:03.916"/>
    </inkml:context>
    <inkml:brush xml:id="br0">
      <inkml:brushProperty name="width" value="0.025" units="cm"/>
      <inkml:brushProperty name="height" value="0.025" units="cm"/>
    </inkml:brush>
  </inkml:definitions>
  <inkml:trace contextRef="#ctx0" brushRef="#br0">53 11 20179,'8'-1'2877,"10"-3"-1322,1 1 0,-1 1 0,37 1 0,-49 2-1369,-1-1 0,1 1-1,0 0 1,-1 1 0,1-1 0,-1 1 0,1 0 0,6 4 0,-10-5-189,0 0 0,0 1-1,0-1 1,0 1 0,0-1-1,-1 1 1,1 0 0,-1-1 0,1 1-1,-1 0 1,0 0 0,0 0 0,0 0-1,0 0 1,0 1 0,0-1 0,-1 0-1,1 0 1,0 0 0,-1 1-1,0 3 1,0-3 1,0 1 0,-1 0 0,0 0 0,0-1-1,0 1 1,0-1 0,-1 1 0,1-1 0,-1 1 0,0-1 0,0 0-1,0 0 1,0 0 0,-1 0 0,1 0 0,-1 0 0,-3 2-1,-60 46 301,46-37-146,-17 10 223,27-18-253,-1 0 1,1 1 0,0 0 0,0 1-1,1 0 1,0 1 0,1-1-1,-13 17 1,21-24-123,0-1 0,-1 0 0,1 1 0,0-1 0,0 0 0,0 1 0,0-1 0,0 1 0,-1-1 0,1 0 0,0 1 0,0-1 0,0 1 0,0-1 0,0 0 0,0 1 0,0-1 0,0 1 0,0-1 0,1 0 0,-1 1 0,0-1 0,0 1 0,0-1 0,0 0 0,1 1 0,-1-1 0,0 0 0,0 1 0,1-1 0,-1 0 0,0 1 0,0-1 0,1 0 0,-1 0 0,0 1 0,1-1 0,-1 0 0,0 0 0,1 0 0,-1 1 0,1-1 0,-1 0 0,0 0 0,1 0 0,-1 0 0,1 0 0,0 0 0,24 1 0,-21-1 0,21-3-2,-1 0-1,-1-2 1,1-1 0,-1 0 0,32-14-1,-8 3-159,-33 13-319,32-14-2447,-22-1-6160,-18 7-1909</inkml:trace>
</inkml:ink>
</file>

<file path=ppt/ink/ink3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1:04.260"/>
    </inkml:context>
    <inkml:brush xml:id="br0">
      <inkml:brushProperty name="width" value="0.025" units="cm"/>
      <inkml:brushProperty name="height" value="0.025" units="cm"/>
    </inkml:brush>
  </inkml:definitions>
  <inkml:trace contextRef="#ctx0" brushRef="#br0">0 54 20147,'0'0'6086,"87"-12"-4325,-37 6-768,6-2-800,-3 0-225,-7 2-1826,-4 1-2562,-9-4-3204</inkml:trace>
</inkml:ink>
</file>

<file path=ppt/ink/ink3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1:04.728"/>
    </inkml:context>
    <inkml:brush xml:id="br0">
      <inkml:brushProperty name="width" value="0.025" units="cm"/>
      <inkml:brushProperty name="height" value="0.025" units="cm"/>
    </inkml:brush>
  </inkml:definitions>
  <inkml:trace contextRef="#ctx0" brushRef="#br0">11 177 17681,'0'0'7463,"10"-4"-5403,4-2-1715,0-1 0,-1-1 0,0 0 0,23-19-1,-31 23-304,0-1-1,0 0 0,0 0 1,-1-1-1,0 1 0,0-1 1,3-7-1,-5 11-19,-1-1 0,0 0 0,0 0 0,0 0-1,0 0 1,-1 0 0,1 0 0,-1 1 0,0-1 0,0 0 0,0 0 0,0 0 0,0 0 0,-1 0 0,1 0 0,-1 0-1,-1-4 1,1 6-14,0 0-1,1 0 0,-1 0 1,0 0-1,0 1 1,0-1-1,1 0 0,-1 1 1,0-1-1,0 0 0,0 1 1,0-1-1,0 1 1,0 0-1,0-1 0,0 1 1,0 0-1,-1 0 0,1-1 1,0 1-1,0 0 1,0 0-1,0 0 0,0 0 1,0 0-1,0 1 0,0-1 1,0 0-1,-1 0 1,1 1-1,0-1 0,0 1 1,0-1-1,-1 2 1,-35 19 216,25-10-43,1-1 0,1 2 1,-14 17-1,21-25-143,0 0 0,1 0 0,-1 0 0,1 1-1,0-1 1,1 0 0,-1 1 0,1-1 0,0 1 0,0 0 0,0-1 0,0 1 0,1 0 0,0 0 0,0 7 0,1-10-29,-1-1-1,1 0 1,0 0-1,0 1 0,-1-1 1,1 0-1,0 0 1,0 0-1,0 0 1,0 0-1,0 0 1,0 0-1,0 0 0,1 0 1,-1 0-1,0-1 1,0 1-1,1-1 1,-1 1-1,0-1 0,1 1 1,-1-1-1,1 0 1,-1 1-1,0-1 1,3 0-1,46 2 160,-38-3-111,4 0-29,1 0-1,-1-2 1,28-7-1,-28 5-66,0 2-1,-1 0 1,30-2-1,-45 6 63,0-1 0,0 1 0,1 0 0,-1-1-1,0 1 1,0 0 0,0-1 0,0 1 0,1-1 0,-1 1 0,0 0-1,0-1 1,0 1 0,-1 0 0,1-1 0,0 1 0,0 0-1,0-1 1,0 1 0,0-1 0,-1 1 0,1 0 0,0-1-1,-1 1 1,1 0 0,-2 2 383,8-17-218,6-15-186,-2 0 0,9-38 0,-12 38 0,-6 28-48,-1 1 0,1-1-1,-1 0 1,1 1 0,0-1 0,-1 0 0,1 1-1,-1-1 1,1 1 0,0-1 0,0 1-1,-1-1 1,1 1 0,0 0 0,0-1 0,0 1-1,-1 0 1,1 0 0,0-1 0,0 1 0,0 0-1,0 0 1,0 0 0,-1 0 0,1 0-1,0 0 1,0 0 0,0 1 0,0-1 0,0 0-1,-1 0 1,1 1 0,0-1 0,1 1 0,36 14-3542,-31-12 2498,49 14-11314,-25-13 784</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44.280"/>
    </inkml:context>
    <inkml:brush xml:id="br0">
      <inkml:brushProperty name="width" value="0.025" units="cm"/>
      <inkml:brushProperty name="height" value="0.025" units="cm"/>
    </inkml:brush>
  </inkml:definitions>
  <inkml:trace contextRef="#ctx0" brushRef="#br0">45 209 12172,'0'0'15048,"10"1"-13110,3-1-1540,0-1 0,0 0 0,-1 0 0,1-1 0,-1-1 0,0 0 0,1-1 0,17-8 0,-10 2-389,0-1-1,-1-1 0,20-16 1,-33 24-10,-2 0 1,1 0-1,0 0 1,-1 0 0,1-1-1,-1 0 1,-1 0-1,1 0 1,-1 0-1,1-1 1,-2 0 0,1 1-1,-1-1 1,1 0-1,1-12 1,-4 17 0,1 0 0,-1 0 0,0 0 0,0 0 0,0 0 0,0 0 0,0 0 0,0 0 0,-1 0 0,1 0 0,0 0 0,-1 0 0,1 0 0,0 0 0,-1 0 0,1 0 0,-1 0 0,1 0 0,-1 0 0,0 0 0,1 1 0,-1-1 0,0 0 0,0 0 0,1 1 0,-1-1 0,0 1 0,0-1 0,0 1 0,-1-1 0,-1 0 0,0 0 0,0 1 0,0-1 0,0 1 0,0 0 0,0 0 0,0 0 0,0 1 0,0-1 0,-5 2 0,-3 1 0,0 1 0,1 0 0,-1 0 0,1 1 0,-10 6 0,-4 5 0,1 0 0,1 2 0,1 0 0,1 2 0,0 0 0,2 1 0,0 1 0,-19 31 0,35-50 0,0 1 0,0-1 0,0 0 0,1 1 0,-1-1 0,1 1 0,0-1 0,0 1 0,0 0 0,1-1 0,-1 1 0,1 0 0,0-1 0,0 1 0,0 0 0,0 0 0,1-1 0,-1 1 0,1 0 0,0-1 0,3 7 0,-2-7 0,1 0 0,-1 0 0,1 0 0,0 0 0,0-1 0,0 1 0,1-1 0,-1 0 0,1 0 0,-1 0 0,1 0 0,0-1 0,-1 1 0,1-1 0,0 0 0,0 0 0,0 0 0,0-1 0,6 1 0,29 3-608,66-2 0,-85-3-247,0-1 0,0-1-1,-1-1 1,1 0 0,21-9 0,-11 0-8653</inkml:trace>
</inkml:ink>
</file>

<file path=ppt/ink/ink3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1:05.084"/>
    </inkml:context>
    <inkml:brush xml:id="br0">
      <inkml:brushProperty name="width" value="0.025" units="cm"/>
      <inkml:brushProperty name="height" value="0.025" units="cm"/>
    </inkml:brush>
  </inkml:definitions>
  <inkml:trace contextRef="#ctx0" brushRef="#br0">162 37 17713,'0'0'2845,"-11"-1"49,5 1-2616,0 0 1,0 0 0,0 0-1,-1 1 1,1 0 0,0 0-1,0 1 1,0 0-1,1 0 1,-1 0 0,0 0-1,1 1 1,-1 0 0,1 0-1,0 1 1,0 0 0,0 0-1,1 0 1,-1 0 0,1 1-1,0-1 1,0 1 0,1 0-1,-7 10 1,8-12-209,1 0 0,-1 0 0,1 1 1,-1-1-1,1 0 0,0 0 0,0 1 0,0-1 0,1 0 0,-1 1 0,1-1 1,0 1-1,0-1 0,0 1 0,0-1 0,0 1 0,2 4 0,-1-7-47,0 1 0,1 0-1,-1 0 1,0 0-1,1-1 1,0 1 0,-1 0-1,1-1 1,0 0 0,0 1-1,0-1 1,0 0 0,0 0-1,0 0 1,0 0 0,0 0-1,0-1 1,0 1 0,1-1-1,-1 1 1,0-1 0,0 0-1,1 0 1,-1 0 0,0 0-1,3 0 1,2-1-7,-1 0 0,0 0 0,0-1 0,1 0 0,-1 0 0,0 0 0,-1 0 1,1-1-1,0 0 0,-1-1 0,1 1 0,-1-1 0,0 0 0,0 0 0,-1 0 0,1-1 0,-1 0 0,0 0 0,0 0 0,3-6 1,-5 9-14,0-1 0,-1 0 1,1 0-1,-1 0 1,1 0-1,-1 0 1,0 0-1,0 0 0,0 0 1,-1-1-1,1 1 1,-1 0-1,0 0 1,0-1-1,0 1 1,0 0-1,0-1 0,-1 1 1,0 0-1,1 0 1,-1 0-1,0-1 1,-1 1-1,1 0 0,0 0 1,-1 1-1,0-1 1,0 0-1,1 0 1,-2 1-1,1-1 0,0 1 1,0 0-1,-1 0 1,1 0-1,-1 0 1,0 0-1,0 0 1,-4-2-1,1 2-481,0-1 0,-1 1 1,1 0-1,0 1 0,-1-1 0,1 1 0,-1 1 1,1-1-1,-1 1 0,-6 0 0,11 0 303,1 0 0,-1 0 0,1 0-1,-1 1 1,1-1 0,-1 0 0,1 0 0,-1 1-1,1-1 1,0 1 0,-1 0 0,1-1-1,-1 1 1,1 0 0,0 0 0,0 0 0,0-1-1,-1 1 1,1 1 0,0-1 0,0 0-1,0 0 1,1 0 0,-1 0 0,0 1 0,0-1-1,1 0 1,-1 1 0,0-1 0,1 1-1,-1-1 1,1 1 0,0-1 0,0 1 0,-1-1-1,1 1 1,0-1 0,0 1 0,0-1 0,1 1-1,-1-1 1,0 1 0,1-1 0,-1 0-1,0 1 1,1-1 0,1 3 0,4 5-6754</inkml:trace>
</inkml:ink>
</file>

<file path=ppt/ink/ink3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1:05.441"/>
    </inkml:context>
    <inkml:brush xml:id="br0">
      <inkml:brushProperty name="width" value="0.025" units="cm"/>
      <inkml:brushProperty name="height" value="0.025" units="cm"/>
    </inkml:brush>
  </inkml:definitions>
  <inkml:trace contextRef="#ctx0" brushRef="#br0">2 1 20499,'0'0'5414,"-1"68"-2532,1-27-1088,3 4-993,10 5-673,2-1-64,4-1-481,-1 0-928,-3 0-1377,-5-6-1602,-5-2-1058,-5-5-2945</inkml:trace>
</inkml:ink>
</file>

<file path=ppt/ink/ink3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1:05.816"/>
    </inkml:context>
    <inkml:brush xml:id="br0">
      <inkml:brushProperty name="width" value="0.025" units="cm"/>
      <inkml:brushProperty name="height" value="0.025" units="cm"/>
    </inkml:brush>
  </inkml:definitions>
  <inkml:trace contextRef="#ctx0" brushRef="#br0">7 0 14478,'0'0'5093,"-6"61"-4036,6-48-769,0-3-961,1-5-3235</inkml:trace>
</inkml:ink>
</file>

<file path=ppt/ink/ink3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1:21.972"/>
    </inkml:context>
    <inkml:brush xml:id="br0">
      <inkml:brushProperty name="width" value="0.025" units="cm"/>
      <inkml:brushProperty name="height" value="0.025" units="cm"/>
    </inkml:brush>
  </inkml:definitions>
  <inkml:trace contextRef="#ctx0" brushRef="#br0">138 26 2370,'-63'-13'-32,"-11"0"96</inkml:trace>
</inkml:ink>
</file>

<file path=ppt/ink/ink3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1:22.967"/>
    </inkml:context>
    <inkml:brush xml:id="br0">
      <inkml:brushProperty name="width" value="0.025" units="cm"/>
      <inkml:brushProperty name="height" value="0.025" units="cm"/>
    </inkml:brush>
  </inkml:definitions>
  <inkml:trace contextRef="#ctx0" brushRef="#br0">2398 297 5605,'-249'-38'1925,"-206"-19"-2013,-24 52 1129,416 11-403,0 3 1,-101 27-1,-121 54-407,124-37 110,128-43-236,-129 46 787,139-47-713,0 2-1,1 0 1,0 1 0,-34 26-1,47-29-155,0 1 1,0-1-1,1 1 0,0 1 1,1-1-1,0 1 0,1 1 0,0-1 1,0 1-1,2 0 0,-5 16 1,-4 19 48,-10 79 0,18-95 38,1-7-26,1 0 0,1 0 0,3 37 0,0-49-31,0 0 0,2 0 0,-1 0-1,2 0 1,-1 0 0,2-1 0,0 1 0,11 18-1,-9-18-36,67 112 576,149 188 1,-193-276-468,1-3 1,2 0-1,1-2 1,1-2-1,2-1 1,1-1-1,1-3 1,1-1 0,62 26-1,-38-27 286,1-2 0,1-3 0,109 13 0,211 0-70,-146-15-271,148 27 456,124 8 250,-385-44-742,-1-5 0,133-18 0,-156 6 224,324-48 385,-334 41-413,-2-4 0,142-54 0,-190 60-207,-1-3 0,-1-1 0,73-48 0,-103 60-22,0-1 0,0 0 0,-1-1-1,0 0 1,0 0 0,-1-1 0,-1 0 0,0 0 0,0-1-1,-1 0 1,-1-1 0,0 0 0,0 0 0,-2 0 0,1 0-1,-2-1 1,3-14 0,-5 5 12,0 0 0,-2 1 0,0-1 0,-2 0 0,0 1 0,-2 0 0,0 0 0,-1 0 0,-2 0 0,0 1 0,-1 0 0,-20-33 0,-15-15-1,-4 1 0,-63-71 0,64 82-3,-57-68 90,-133-125 1,180 198-93,-2 2 0,-3 3 0,-1 3 0,-109-57 0,65 50 1,-2 4 0,-151-42 0,171 65-88,-2 4 1,0 4 0,-143-7 0,-101 32-3955,114 19-3260,101-7-725</inkml:trace>
</inkml:ink>
</file>

<file path=ppt/ink/ink3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1:30.674"/>
    </inkml:context>
    <inkml:brush xml:id="br0">
      <inkml:brushProperty name="width" value="0.025" units="cm"/>
      <inkml:brushProperty name="height" value="0.025" units="cm"/>
    </inkml:brush>
  </inkml:definitions>
  <inkml:trace contextRef="#ctx0" brushRef="#br0">2270 200 5381,'-28'-15'2918,"-50"-18"0,-93-19 664,143 44-3103,-80-18 266,-2 6-1,0 4 0,-1 5 0,-119 3 0,59 2 685,77 1-1118,-156 12-1,196 2-176,0 2 1,1 3-1,0 2 0,2 2 0,0 3 1,-70 39-1,88-42 150,1 2 0,0 1-1,2 1 1,-34 32 0,53-44-274,1 1 0,1 0 0,0 0 0,0 1 0,1 0 0,0 0 0,1 1 0,1 0 0,0 0 0,1 1 0,0 0 0,1 0 0,-4 27 0,-1 103 128,-4 33-52,2-107 51,2 2 1,4-1-1,6 126 1,2-183-62,0 1 0,1-1 1,1 0-1,0-1 0,1 1 1,0-1-1,1 0 0,1-1 1,0 1-1,0-1 0,1-1 1,1 0-1,14 13 0,9 6 24,1-1 0,1-2 0,41 24 0,39 30-28,-76-51-45,2-2 1,83 44 0,-72-53 2,0-3 1,2-1-1,0-3 1,56 4-1,-21-1-28,14-1 23,0-3 0,189-7 0,-254-7-11,-2-1 1,1-3-1,-1 0 0,0-3 1,0 0-1,-1-3 1,63-31-1,-36 10 21,-2-3 1,-2-2-1,67-58 0,-68 50-27,-19 17 6,-1-1-1,-2-2 0,-1-1 1,39-50-1,-67 74 48,-1 1 0,0 0 0,-1-1-1,0 0 1,0 0 0,-1 0 0,0-1 0,-1 1 0,0-1 0,-1 1-1,0-15 1,-2-13 239,-10-72-1,5 71 16,0-43 0,9-2-2,-1 38-177,-6-71 0,2 102-121,0 1-1,-1-1 1,-1 0-1,0 1 1,-1 0-1,-1 0 1,0 0-1,-14-23 1,8 20-15,-1 0 0,-1 1 0,0 0 0,-1 1 0,-1 0 0,-22-16 0,-110-59-23,31 21 14,114 68-135,0-1 0,1 1 1,-1-1-1,1 1 1,-1-1-1,1 0 0,0 0 1,0 0-1,-1 0 1,1-1-1,1 1 0,-1-1 1,0 1-1,1-1 1,-1 1-1,1-1 0,0 0 1,0 0-1,0 0 1,0 0-1,0 0 0,0 0 1,1 0-1,0 0 0,0 0 1,-1 0-1,2 0 1,-1 0-1,0 0 0,1 0 1,-1 0-1,1 0 1,0 0-1,0 1 0,0-1 1,0 0-1,1 0 1,-1 1-1,3-4 0,21-31-5835</inkml:trace>
</inkml:ink>
</file>

<file path=ppt/ink/ink3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1:40.044"/>
    </inkml:context>
    <inkml:brush xml:id="br0">
      <inkml:brushProperty name="width" value="0.025" units="cm"/>
      <inkml:brushProperty name="height" value="0.025" units="cm"/>
    </inkml:brush>
  </inkml:definitions>
  <inkml:trace contextRef="#ctx0" brushRef="#br0">1 1 8008</inkml:trace>
</inkml:ink>
</file>

<file path=ppt/ink/ink3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1:40.589"/>
    </inkml:context>
    <inkml:brush xml:id="br0">
      <inkml:brushProperty name="width" value="0.025" units="cm"/>
      <inkml:brushProperty name="height" value="0.025" units="cm"/>
    </inkml:brush>
  </inkml:definitions>
  <inkml:trace contextRef="#ctx0" brushRef="#br0">518 24 7719,'0'0'1468,"-10"-5"139,3 2-1440,-1 0-1,-1 0 0,1 0 1,0 1-1,-1 0 0,1 1 1,-1 0-1,1 0 0,-1 1 1,0 0-1,1 1 0,-1-1 1,1 2-1,-1-1 0,1 1 1,0 1-1,-1-1 0,-14 8 1,6 1 103,0 1 1,1 1 0,0 0 0,1 1 0,1 0 0,0 2 0,1-1-1,1 2 1,0-1 0,-11 23 0,-6 17 211,1 0 0,-19 62 0,33-79-345,2 1-1,2 0 1,1 1 0,3 0-1,1 0 1,2 0 0,1 1 0,8 76-1,-3-98-114,1 1 0,1-1 0,0 0 0,2-1 0,0 1 0,1-1 1,1-1-1,18 28 0,-18-33 2,1-1 0,0 0 1,1-1-1,0 0 1,0-1-1,1 0 0,1-1 1,-1 0-1,2-1 1,-1-1-1,1 0 0,23 8 1,-21-9-2,0-1 0,1-1 0,0-1 1,-1 0-1,1-1 0,0-1 0,0 0 0,0-2 1,0 0-1,0 0 0,0-2 0,0 0 1,18-6-1,-14 1 17,-1 0 1,0-1-1,0-2 0,-1 0 1,-1 0-1,0-2 1,0 0-1,-1-1 0,21-23 1,-16 13 63,-1-2 1,-1 0 0,-2-1-1,0-1 1,-2 0 0,-1-1-1,-1-1 1,-2-1 0,-1 0-1,-1 0 1,-2-1 0,-1 0-1,5-56 1,-11 69-82,0-1 1,-1 1-1,-1 0 1,-1 0 0,-1 0-1,-7-25 1,8 38-23,0 0-1,0 1 1,-1-1 0,0 1 0,0 0 0,0 0 0,-1 0 0,1 0 0,-1 0-1,-1 1 1,1 0 0,0 0 0,-1 0 0,0 0 0,0 1 0,0-1 0,-1 2-1,1-1 1,0 0 0,-1 1 0,0 0 0,0 0 0,0 1 0,-7-2 0,-7 1-144,1 0 1,-1 1 0,1 1 0,-1 0 0,1 2 0,-1 0 0,1 1-1,-21 7 1,-18 8-2079,-70 32 0,103-40 1152,-65 29-5550</inkml:trace>
</inkml:ink>
</file>

<file path=ppt/ink/ink3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1:54.821"/>
    </inkml:context>
    <inkml:brush xml:id="br0">
      <inkml:brushProperty name="width" value="0.025" units="cm"/>
      <inkml:brushProperty name="height" value="0.025" units="cm"/>
    </inkml:brush>
  </inkml:definitions>
  <inkml:trace contextRef="#ctx0" brushRef="#br0">0 14 8264,'0'0'17093,"10"0"-15662,77 3 1,93-11 0,13 0-1365,-193 8-69,1 0 1,0 0-1,-1 0 0,1 0 1,-1 0-1,1 0 0,0 0 1,-1 0-1,1 0 0,-1 0 1,1 0-1,0 0 0,-1 0 1,1 0-1,-1 0 1,1 1-1,0-1 0,-1 0 1,1 1-1,-1-1 0,1 0 1,-1 1-1,1-1 0,-1 0 1,1 1-1,-1-1 1,0 1-1,1-1 0,-1 1 1,1-1-1,-1 1 0,1 0 1,-12 18 269,-34 17 503,42-33-699,-157 99 869,102-68-416,-89 69 0,134-90-525,13-13 1,0 0 0,0 0 0,0 0 0,0 0-1,0 1 1,-1-1 0,1 0 0,0 0 0,0 0 0,0 1 0,0-1 0,0 0 0,0 0-1,0 0 1,0 0 0,0 1 0,0-1 0,1 0 0,-1 0 0,0 0 0,0 1 0,0-1-1,0 0 1,0 0 0,0 0 0,0 0 0,0 1 0,0-1 0,1 0 0,-1 0 0,0 0 0,0 0-1,0 0 1,0 1 0,0-1 0,1 0 0,-1 0 0,0 0 0,0 0 0,0 0 0,0 0-1,1 0 1,-1 0 0,0 0 0,0 0 0,0 0 0,1 0 0,-1 0 0,0 0 0,0 0-1,0 0 1,1 0 0,-1 0 0,0 0 0,0 0 0,0 0 0,0 0 0,1 0 0,-1 0-1,12 0-267,0-2-593,0 0-1,-1-1 1,0 0-1,19-8 0,44-23-7750,-60 27 6514,37-19-8110</inkml:trace>
</inkml:ink>
</file>

<file path=ppt/ink/ink3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1:55.195"/>
    </inkml:context>
    <inkml:brush xml:id="br0">
      <inkml:brushProperty name="width" value="0.025" units="cm"/>
      <inkml:brushProperty name="height" value="0.025" units="cm"/>
    </inkml:brush>
  </inkml:definitions>
  <inkml:trace contextRef="#ctx0" brushRef="#br0">247 51 19378,'-8'-1'1506,"-1"0"-1113,-1 0 1,1 1 0,0 0-1,-1 1 1,1-1-1,0 2 1,0 0 0,0 0-1,0 0 1,0 1 0,0 0-1,1 1 1,-1 0-1,-12 9 1,11-5 7,0 0-1,1 1 1,0 0-1,0 1 1,-12 19 0,18-25-338,1 0 1,-1 0 0,1 0 0,0 0-1,0 1 1,0-1 0,1 1-1,-1-1 1,1 1 0,0-1 0,1 1-1,-1 0 1,1 0 0,0-1 0,0 1-1,0 0 1,1-1 0,-1 1-1,3 5 1,-2-7-21,1 0 0,0 0 0,1-1 0,-1 1 0,0 0 0,1-1 0,0 0 0,-1 1 0,1-1-1,0 0 1,0 0 0,0-1 0,1 1 0,-1-1 0,0 1 0,1-1 0,-1 0 0,0 0 0,1-1 0,-1 1 0,1-1 0,4 1 0,15 0 217,0 0 1,28-3 0,-39 2-162,10-2-47,-1 0 1,1-2 0,0 0-1,-1-2 1,22-8 0,-31 10-42,0-1 1,0-1 0,0 0-1,-1-1 1,0 0 0,0-1-1,-1 0 1,0 0-1,15-17 1,-22 22-12,0-1 0,0 1 0,-1-1 0,1 0 0,-1 1 0,0-1 0,0 0 0,-1 0 0,1-1 0,-1 1 0,0 0 0,0 0 0,0-1 0,0 1 0,-1-1 0,0 1 0,0 0 0,0-1 0,0 1 0,-1-1 0,0 1 0,-1-5 0,0 4 0,0 1 0,0 0 0,-1 0 0,1 0 0,-1 0 0,0 0 0,0 0 0,-1 1 0,1-1 0,-1 1 0,0 0 0,1 0 0,-1 1 0,0-1 0,-1 1 0,1 0 0,0 0 0,-1 0 0,-8-2 0,-1 0 10,0 2-1,-1-1 1,1 2 0,-1 0 0,1 0-1,-19 3 1,27-2-96,0 0-1,0 1 0,0 0 1,0 0-1,0 1 1,0-1-1,0 1 1,1 1-1,-1-1 1,1 1-1,-1 0 1,1 0-1,0 1 1,0-1-1,1 1 1,-1 0-1,-4 5 1,6-4-5925</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44.665"/>
    </inkml:context>
    <inkml:brush xml:id="br0">
      <inkml:brushProperty name="width" value="0.025" units="cm"/>
      <inkml:brushProperty name="height" value="0.025" units="cm"/>
    </inkml:brush>
  </inkml:definitions>
  <inkml:trace contextRef="#ctx0" brushRef="#br0">80 1 14542,'0'0'7655,"51"-1"-4932,-15 10-1,8 8-1152,-1 10-513,-4 5-449,-6 10-416,-14 8-31,-12 12 191,-7 8 96,-21 5-320,-15 7-64,-8 3-31,-11 0-770,-7-7-1505,-4-11-3300,-2-9-7558</inkml:trace>
</inkml:ink>
</file>

<file path=ppt/ink/ink3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2:08.662"/>
    </inkml:context>
    <inkml:brush xml:id="br0">
      <inkml:brushProperty name="width" value="0.025" units="cm"/>
      <inkml:brushProperty name="height" value="0.025" units="cm"/>
    </inkml:brush>
  </inkml:definitions>
  <inkml:trace contextRef="#ctx0" brushRef="#br0">387 127 4324,'5'-37'2201,"-5"31"-1120,0 0 1,0 0-1,-1 1 0,1-1 1,-1 0-1,0 0 1,-4-9-1,4 13-704,0 0 0,0 0 0,0 0 0,0 0 0,0 1 0,0-1 0,-1 0 0,1 0 0,0 1 0,-1-1 0,0 1 0,1-1 0,-1 1 0,0 0 0,0-1 0,0 1 0,0 0 0,0 0 0,0 1 0,-3-2-1,2 1-294,-1 1-1,1 0 0,-1-1 0,1 1 0,-1 1 1,1-1-1,-1 0 0,1 1 0,-1 0 0,-4 1 0,2 1 16,1-1 0,0 1 0,0 0 0,0 1 0,0-1 0,0 1-1,0 0 1,1 0 0,0 1 0,0-1 0,-6 9 0,-37 65 936,37-61-784,-19 37 158,2 2 0,3 1-1,3 1 1,2 1 0,-18 93 0,24-74-324,3 1 1,4 0 0,8 150 0,0-207-41,0 0 0,2 0 1,1-1-1,1 0 0,0 0 0,2 0 0,15 32 0,-19-46-32,-1 0 0,1-1 0,1 1 0,-1-1 0,1 0 0,0 0 0,0 0 0,1 0 0,0-1 0,0 0 0,0-1 0,0 1 0,1-1 0,0 0 0,0 0 0,0-1 0,0 0 0,0-1 0,1 1 0,-1-1 0,1-1 0,0 1 0,-1-1 0,10-1 0,-11-1 23,0 0 0,0 0 0,-1-1 1,1 0-1,-1 0 0,1-1 1,-1 0-1,0 0 0,0 0 1,0 0-1,0-1 0,-1 0 1,0 0-1,1 0 0,-1 0 1,-1-1-1,1 1 0,-1-1 0,4-6 1,10-16 374,-2 0 1,16-38-1,-24 50-257,22-58-43,-2-2 0,-4 0 1,-4-1-1,-2-1 1,-4-1-1,-3 0 1,-2-138-1,-8 186-109,-2 1 0,-1-1 0,-1 0 0,-9-32 0,9 49 0,0 0 0,0 0 0,-1 0 0,-1 1 0,0 0 0,-1 0 0,0 1 0,-1-1 0,0 2 0,-1-1 0,-13-12 0,19 21-31,0-1 0,0 0 0,0 1 1,0 0-1,-1-1 0,1 1 0,-1 1 0,1-1 0,-1 0 0,0 1 1,1 0-1,-1 0 0,0 0 0,0 0 0,0 1 0,0-1 0,0 1 1,0 0-1,0 0 0,0 1 0,0-1 0,0 1 0,0 0 0,0 0 1,1 0-1,-1 0 0,0 1 0,1-1 0,-1 1 0,1 0 0,-1 0 1,1 1-1,0-1 0,0 1 0,0-1 0,0 1 0,0 0 0,1 0 1,-1 0-1,-1 5 0,-15 28-8863,12-18 539</inkml:trace>
</inkml:ink>
</file>

<file path=ppt/ink/ink3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1:36.729"/>
    </inkml:context>
    <inkml:brush xml:id="br0">
      <inkml:brushProperty name="width" value="0.025" units="cm"/>
      <inkml:brushProperty name="height" value="0.025" units="cm"/>
    </inkml:brush>
  </inkml:definitions>
  <inkml:trace contextRef="#ctx0" brushRef="#br0">606 180 4805,'-11'-59'3250,"10"49"-2581,0 1-1,-1-1 1,0 0-1,0 1 1,-1-1-1,-7-14 1,8 21-484,0 0 1,-1 0-1,1 0 0,0 1 1,-1-1-1,1 1 1,-1 0-1,0 0 0,0 0 1,0 0-1,0 0 1,0 1-1,0-1 0,0 1 1,-1 0-1,1 0 1,0 0-1,-1 0 0,1 1 1,-1-1-1,1 1 0,-1 0 1,-5 0-1,-10 1-20,0 0 1,0 1-1,0 1 0,0 1 0,0 0 0,1 2 0,0 0 0,0 1 0,1 0 1,-1 2-1,2 0 0,-1 1 0,1 1 0,-24 21 0,23-16-61,0 1 0,1 0 0,1 2 1,1-1-1,1 2 0,1 0 0,0 1 0,1 0 0,2 0 0,0 1 0,-10 37 0,6 0 95,2 0-1,3 1 0,2 0 1,3 0-1,3 1 0,15 117 0,-9-145-189,2-2-1,1 1 1,2-1-1,1 0 1,17 30-1,91 136 59,-115-189-72,1-1 0,-1 0 0,1 0 0,0 0-1,1-1 1,0 0 0,0 0 0,0 0 0,1-1 0,-1 0 0,1-1 0,11 5 0,-14-7 17,1-1 0,0 1 0,0-1 0,0-1 0,0 1 0,0-1 1,0 0-1,0 0 0,0 0 0,0-1 0,0 0 0,0-1 0,0 1 0,-1-1 0,1 0 1,0 0-1,-1-1 0,0 0 0,8-5 0,15-10 156,-1-2-1,-2-1 0,0-1 1,-1-1-1,-1-1 1,27-38-1,-25 27 186,-1-2 0,-1-1 0,-2-1-1,21-56 1,-27 51-107,-2-1 0,-2 0 0,-1-1 1,-3 0-1,-2 0 0,-2 0 0,-2-1 0,-2 1 0,-7-54 0,5 84-212,0 0 0,0 1 0,-2-1 1,0 1-1,0 0 0,-2 0 0,-10-19 0,13 28-177,0 0 1,0 1-1,0-1 1,-1 1-1,0 0 1,0 0-1,0 1 1,0-1-1,-1 1 0,0 1 1,0-1-1,0 1 1,0 0-1,0 0 1,-1 0-1,1 1 0,-1 0 1,0 1-1,-9-2 1,-24-2-5480,19 3-618</inkml:trace>
</inkml:ink>
</file>

<file path=ppt/ink/ink3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1:39.512"/>
    </inkml:context>
    <inkml:brush xml:id="br0">
      <inkml:brushProperty name="width" value="0.025" units="cm"/>
      <inkml:brushProperty name="height" value="0.025" units="cm"/>
    </inkml:brush>
  </inkml:definitions>
  <inkml:trace contextRef="#ctx0" brushRef="#br0">1813 224 6182,'0'0'1164,"-11"-7"720,-221-147 2915,215 144-4745,-1 1-1,0 1 0,0 1 1,0 0-1,-1 2 1,0 0-1,0 1 0,-1 1 1,1 1-1,-1 0 1,0 2-1,1 0 0,-1 1 1,-26 5-1,0 3-61,0 1-1,0 2 1,1 3-1,-80 37 0,32-6 54,2 3 0,3 5 0,1 3 0,4 4 0,2 3 0,-129 134 0,184-168 211,1 1-1,1 1 1,2 1 0,2 1-1,0 1 1,-16 42-1,27-51-147,0 0 0,2 0 0,0 0-1,2 1 1,1 0 0,1 0 0,2 0-1,0 1 1,6 49 0,-2-63-113,-1-1 0,2 0 0,0 1 0,0-1 0,1-1 0,1 1 0,0-1 0,1 0 0,14 19 0,-8-15-4,0 0 1,2-1-1,0 0 1,1-2-1,30 21 0,1-6 35,2-2-1,1-2 1,102 34-1,342 92-1132,-36-12 906,-421-126 241,214 63-419,-215-67 518,1-1 1,0-2-1,0-2 0,74-2 1,-97-4 144,1 0 0,0 0 1,-1-2-1,0 1 0,0-2 1,0 0-1,-1-1 0,0 0 1,0-1-1,-1 0 0,23-20 1,5-8 1196,66-79 0,-47 44-971,-4-2-1,-2-3 1,48-95 0,-79 130-597,-3 0-1,-1-2 1,-2 0 0,-3-1 0,-1 0 0,-2-1 0,-2 0-1,3-60 1,-10 98-21,-1-1 0,0 1-1,0-1 1,-1 1 0,0 0-1,-1-1 1,1 1-1,-2 0 1,1 0 0,-6-12-1,5 15-151,0 0 0,0 0 0,-1 0 0,0 0 0,1 0-1,-1 1 1,-1 0 0,1 0 0,0 0 0,-1 0 0,0 1 0,1-1-1,-1 1 1,0 0 0,-9-1 0,-73-19-6194,38 9-2253</inkml:trace>
</inkml:ink>
</file>

<file path=ppt/ink/ink3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1:45.820"/>
    </inkml:context>
    <inkml:brush xml:id="br0">
      <inkml:brushProperty name="width" value="0.025" units="cm"/>
      <inkml:brushProperty name="height" value="0.025" units="cm"/>
    </inkml:brush>
  </inkml:definitions>
  <inkml:trace contextRef="#ctx0" brushRef="#br0">343 2 5125,'0'0'3977,"-9"-1"-2253,1 1-1508,0 0 1,0 0-1,0 0 0,0 1 0,0 1 0,0-1 1,0 1-1,0 1 0,0-1 0,1 1 0,0 1 1,-1-1-1,-8 7 0,0 2 25,0 1 0,1 1 0,1 0 1,0 1-1,1 0 0,0 1 0,1 0 0,1 1 0,1 0 0,1 1 0,0 0 1,1 1-1,1 0 0,-6 25 0,2 1-213,2 0 0,2 1 0,1 0 0,3 0 0,3 52 0,0-88-34,1-1 1,0 1-1,1 0 0,0-1 1,0 1-1,1-1 1,0 0-1,1 0 0,0 0 1,0-1-1,1 1 0,0-1 1,0 0-1,1 0 1,0-1-1,1 1 0,7 6 1,-5-7 6,1 0 1,0 0-1,0-1 1,0 0-1,1-1 1,0 0-1,0-1 1,0 0-1,0-1 1,1 0-1,-1-1 1,1 0-1,18 0 1,-18-1 10,0-1 1,0 0-1,0-1 1,-1-1-1,1 0 1,0 0-1,17-7 1,-22 6 7,0 0 0,0-1 0,0 1 1,-1-2-1,0 1 0,0-1 0,0 0 1,0 0-1,-1 0 0,0-1 0,0 0 1,8-12-1,1-8 291,0-1 1,-2 0-1,-1-1 0,-1 0 0,-1 0 1,-1-1-1,-2 0 0,2-32 1,0-30 307,-5-118 1,-3 192-579,-1 0 0,-1-1 0,-1 1 0,0 1 0,-10-29 0,12 41-93,0 1-1,-1-1 1,1 1 0,-1 0 0,0 0 0,0 0 0,-1 0-1,1 0 1,0 0 0,-1 1 0,0-1 0,1 1 0,-1 0-1,-4-3 1,4 4-123,0 0 0,1 0-1,-1 1 1,0-1 0,0 1 0,0-1-1,0 1 1,0 0 0,0 0 0,1 0-1,-1 1 1,0-1 0,0 1 0,0-1-1,0 1 1,1 0 0,-1 0 0,0 0-1,1 1 1,-6 2 0,-25 20-3952,-1 4-2925</inkml:trace>
</inkml:ink>
</file>

<file path=ppt/ink/ink3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1:47.564"/>
    </inkml:context>
    <inkml:brush xml:id="br0">
      <inkml:brushProperty name="width" value="0.025" units="cm"/>
      <inkml:brushProperty name="height" value="0.025" units="cm"/>
    </inkml:brush>
  </inkml:definitions>
  <inkml:trace contextRef="#ctx0" brushRef="#br0">1 1 5221,'0'0'-1153</inkml:trace>
</inkml:ink>
</file>

<file path=ppt/ink/ink3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1:50.367"/>
    </inkml:context>
    <inkml:brush xml:id="br0">
      <inkml:brushProperty name="width" value="0.025" units="cm"/>
      <inkml:brushProperty name="height" value="0.025" units="cm"/>
    </inkml:brush>
  </inkml:definitions>
  <inkml:trace contextRef="#ctx0" brushRef="#br0">26 0 9097,'0'0'6763,"-4"12"-5476,-2 13-660,0 1-1,2-1 1,1 1 0,1 0 0,2 51-1,1-62-263,0 0 0,1 0 0,1 0 0,0 0-1,1 0 1,1-1 0,0 1 0,1-1 0,0 0 0,1-1 0,1 0-1,13 17 1,-17-24-256,1-1-1,1-1 0,-1 1 0,1-1 1,0 0-1,-1 0 0,2 0 0,-1-1 1,0 0-1,1 0 0,0-1 0,-1 0 1,1 0-1,0-1 0,0 1 1,0-1-1,0-1 0,0 0 0,0 0 1,0 0-1,0-1 0,0 1 0,0-2 1,0 1-1,13-5 0,11-6 81,0-1 0,-1-1 1,0-1-1,32-24 0,-38 24 1,17-10-36,87-49 144,-113 66-272,2 1 1,-1 0-1,1 2 0,0 0 1,0 0-1,21-1 1,-36 6-12,1 0 0,-1 0 0,1 0 0,-1 0 1,1 0-1,-1 1 0,0-1 0,1 1 0,-1 0 0,0 0 1,0 0-1,1 0 0,-1 0 0,0 0 0,0 0 0,0 1 1,0-1-1,0 1 0,0-1 0,-1 1 0,1 0 0,-1 0 0,1 0 1,-1 0-1,1 0 0,-1 0 0,0 0 0,0 0 0,0 1 1,0-1-1,-1 0 0,1 1 0,-1-1 0,1 1 0,-1 3 1,3 12 136,-1 0 0,-2 1 0,-1 33 0,-1-21-130,3 20 55,-1 12-1687,-1-22-6220,0-31 2910,-3-1-1281</inkml:trace>
</inkml:ink>
</file>

<file path=ppt/ink/ink3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1:50.727"/>
    </inkml:context>
    <inkml:brush xml:id="br0">
      <inkml:brushProperty name="width" value="0.025" units="cm"/>
      <inkml:brushProperty name="height" value="0.025" units="cm"/>
    </inkml:brush>
  </inkml:definitions>
  <inkml:trace contextRef="#ctx0" brushRef="#br0">0 439 9737,'0'0'9487,"2"-11"-7395,0 4-1798,0 0-1,0 0 1,0 1 0,1-1-1,0 1 1,0-1-1,0 1 1,1 0 0,0 0-1,0 0 1,1 1 0,0-1-1,10-8 1,-6 7-152,1 0 1,0 0-1,1 1 0,0 0 1,0 1-1,0 0 1,0 1-1,1 0 1,14-2-1,-21 5-138,1 0 0,-1 0 1,0 1-1,1 0 0,-1 0 0,1 0 1,-1 1-1,1 0 0,-1 0 0,0 0 0,0 1 1,1-1-1,-1 1 0,0 1 0,0-1 1,-1 1-1,1-1 0,0 1 0,-1 1 0,0-1 1,0 1-1,5 5 0,7 9 24,-5-5 250,0 0 1,1-1-1,13 11 1,-20-19-89,1-1 1,-1 0 0,0 1 0,1-2 0,0 1 0,0-1 0,0 0 0,0 0 0,0 0 0,0-1 0,12 1 0,5-2-32,-1-1-1,1 0 1,-1-2 0,1-1 0,-1-1 0,0 0-1,-1-2 1,35-15 0,0-5 320,99-63-1,-132 75-478,-2-1 0,22-18 0,-39 30 0,1 0 0,-1 0 0,0 0 0,0 0 0,-1-1 0,1 0 0,-1 0 0,0 0 0,0 0 0,-1 0 0,0 0 0,1-1 0,-2 1 0,1-1 0,-1 1 0,1-8 0,-10-32-1924,1 15-3188,3 3-6205</inkml:trace>
</inkml:ink>
</file>

<file path=ppt/ink/ink3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2:12.818"/>
    </inkml:context>
    <inkml:brush xml:id="br0">
      <inkml:brushProperty name="width" value="0.025" units="cm"/>
      <inkml:brushProperty name="height" value="0.025" units="cm"/>
    </inkml:brush>
  </inkml:definitions>
  <inkml:trace contextRef="#ctx0" brushRef="#br0">732 86 4708,'0'0'4410,"-11"-4"-2408,-52-20 802,23 7 375,-45-11 0,70 24-2842,0 1 0,0 1 1,-28-1-1,26 3-247,0 1-1,0 1 1,0 1-1,1 0 1,-1 1-1,1 1 1,0 1-1,0 0 1,0 1 0,1 1-1,0 0 1,0 1-1,1 0 1,1 1-1,-1 1 1,-11 12-1,9-6-50,1 1 0,0 0-1,1 1 1,1 1 0,1 0-1,1 1 1,0 0-1,2 0 1,0 1 0,2 0-1,-6 27 1,4-3 76,2 0 0,3 1 0,1 0-1,4 52 1,34 185 683,-22-199-732,-3-10-25,23 75 0,-28-130-33,2 1 0,1-1 0,0 0-1,1-1 1,1 0 0,1 0 0,1-1 0,18 22 0,-26-36 0,-1 0 1,1 0 0,0 0-1,0 0 1,1-1 0,-1 0-1,1 0 1,0 0-1,0 0 1,0-1 0,0 1-1,0-1 1,0-1 0,1 1-1,-1-1 1,1 0-1,-1 0 1,1 0 0,-1-1-1,1 0 1,-1 0 0,1 0-1,-1-1 1,1 0-1,-1 0 1,1 0 0,5-3-1,5-3 252,-1 0 0,-1-1 1,0-1-1,0 0 0,0-1 0,-1 0 0,21-23 0,54-56 404,-5-4 0,76-111-1,-137 171-560,-1-1 0,-1-1 1,-2-1-1,-2-1 0,-1 0 0,-2-1 0,-2 0 0,-1-1 0,-2 0 0,-2 0 0,-1-1 0,-2 0 1,-2 0-1,-1 0 0,-10-61 0,8 87-61,-1 1 0,-1 0 0,0-1 1,-1 1-1,0 1 0,-1-1 0,0 1 1,-1 0-1,-1 1 0,1-1 0,-2 2 0,-13-15 1,14 17-21,-1 1 1,0 0 0,0 0 0,-1 1-1,0 1 1,0-1 0,0 2 0,-1-1-1,0 1 1,1 1 0,-1 0 0,-1 1-1,1 0 1,0 0 0,-14 1 0,4 0-159,0 1 1,0 2 0,1 0 0,-1 1-1,-33 9 1,52-11-325,-18 4-302,10-5-1505,5-4-3399,4-14-1301</inkml:trace>
</inkml:ink>
</file>

<file path=ppt/ink/ink3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2:35.848"/>
    </inkml:context>
    <inkml:brush xml:id="br0">
      <inkml:brushProperty name="width" value="0.025" units="cm"/>
      <inkml:brushProperty name="height" value="0.025" units="cm"/>
    </inkml:brush>
  </inkml:definitions>
  <inkml:trace contextRef="#ctx0" brushRef="#br0">0 189 4965,'0'0'16308,"13"0"-15368,49-4 16,0-3-1,73-19 1,-24 5-444,265-35 146,53-9-382,-405 59-238,-29 3 37,-39 2 58,36 1-128,-757 55 305,718-50-257,-14 1 41,-97 23-1,165-30-96,0 0-1,0 1 0,0 0 1,0 0-1,9 1 1,12 1 19,406-22 142,-278 10-156,-79 6-1,-26 3 5,0-2 1,0-3-1,59-14 1,-171 16-216,-65 11 67,-200 36-1,278-36 162,-118 27-1054,59-7-4177,85-22 3051,-5 1-5350</inkml:trace>
</inkml:ink>
</file>

<file path=ppt/ink/ink3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2:54.747"/>
    </inkml:context>
    <inkml:brush xml:id="br0">
      <inkml:brushProperty name="width" value="0.025" units="cm"/>
      <inkml:brushProperty name="height" value="0.025" units="cm"/>
    </inkml:brush>
  </inkml:definitions>
  <inkml:trace contextRef="#ctx0" brushRef="#br0">1501 145 5509,'0'0'4025,"-7"-9"-2791,2 2-992,0 1 1,0 0 0,-1 0-1,1 1 1,-1 0 0,-1 0-1,1 0 1,-1 1 0,1 0-1,-1 0 1,0 0 0,-11-3 0,-36-10 948,-1 2 0,-1 3 0,-87-9 1,111 19-1043,-1 1 1,1 2 0,0 1 0,0 2-1,0 1 1,0 1 0,-53 19-1,37-6 55,2 2 0,1 2 0,0 2-1,2 2 1,1 1 0,1 3-1,2 1 1,1 2 0,2 2-1,1 1 1,2 1 0,-41 62 0,44-52-154,2 1 0,1 1 1,3 1-1,2 1 1,3 1-1,2 1 1,2 1-1,3 0 1,2 0-1,-6 114 1,16-149-59,0 0 1,2 1 0,0-1 0,1 0 0,1 0 0,1 0-1,1-1 1,0 0 0,11 21 0,-12-30 5,0-1-1,1 0 1,0 0 0,0 0 0,1-1-1,0 0 1,1 0 0,0-1-1,0 0 1,0-1 0,1 1-1,0-2 1,0 1 0,0-1 0,1-1-1,0 1 1,0-2 0,0 1-1,12 1 1,1-1 105,0-2 0,0 0 1,1-2-1,-1 0 0,0-2 0,1 0 0,-1-2 1,0 0-1,-1-2 0,1 0 0,28-13 1,24-14 1019,132-79 0,-167 88-844,324-204 1302,-289 175-1390,-4-3 1,111-110 0,-154 135-120,-1-1 0,-1-2 0,-2 0 0,-2-2 0,-1 0 0,22-54 0,-32 64-39,-2-1 1,0-1-1,-2 0 0,-1 0 1,-1 0-1,-2-1 0,-1 0 1,-1 1-1,-1-1 0,-5-32 0,4 53-37,0 0-1,0 0 1,-1 0-1,0 1 1,-1-1-1,0 1 1,0-1-1,-1 1 0,0 0 1,0 0-1,0 1 1,-1-1-1,0 1 1,0 0-1,-1 0 1,1 1-1,-1-1 0,-1 1 1,1 1-1,-12-7 1,6 5-259,0 2 1,0 0-1,-1 0 1,0 1-1,1 0 1,-1 1-1,0 1 1,0 0-1,0 1 1,0 0-1,-26 4 1,5 3-3715,-56 17 0,72-18 1574,-54 16-12347</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46.908"/>
    </inkml:context>
    <inkml:brush xml:id="br0">
      <inkml:brushProperty name="width" value="0.025" units="cm"/>
      <inkml:brushProperty name="height" value="0.025" units="cm"/>
    </inkml:brush>
  </inkml:definitions>
  <inkml:trace contextRef="#ctx0" brushRef="#br0">2 19 7655,'0'0'9971,"-1"11"-4128,0 33-2631,2 32-4997,1-51 3469,-2-24-1693,0-1 1,0 1-1,0 0 1,0-1-1,0 1 1,0 0-1,0-1 1,0 1-1,0-1 1,0 1-1,0 0 1,0-1-1,0 1 1,1 0-1,-1-1 1,0 1-1,0-1 1,1 1-1,-1-1 1,0 1-1,1-1 0,-1 1 1,0-1-1,1 1 1,-1-1-1,1 1 1,-1-1-1,1 1 1,-1-1-1,1 0 1,0 1-1,-1-1 1,1 0-1,-1 0 1,1 1-1,0-1 1,-1 0-1,1 0 1,-1 0-1,1 0 1,0 0-1,-1 0 1,1 0-1,0 0 1,-1 0-1,1 0 1,-1 0-1,1 0 1,0 0-1,-1-1 1,1 1-1,-1 0 1,1 0-1,0-1 0,-1 1 1,1 0-1,0-2 1,2 0-275,0-1 1,0 1-1,0-1 0,-1 0 1,1 0-1,-1 0 1,0-1-1,2-2 0,5-18-947,-1-1-3752,-2-1 0,4-27 0,-8 33 6478,0 8 5839,-12 74-5245,-1 24-273,11-86-1873,0 0 1,0 0-1,0 1 0,0-1 0,0 0 0,-1 0 0,1 1 0,0-1 0,0 0 1,0 0-1,0 1 0,0-1 0,0 0 0,0 1 0,0-1 0,0 0 0,0 0 1,0 1-1,0-1 0,1 0 0,-1 0 0,0 1 0,0-1 0,0 0 0,0 0 1,0 1-1,0-1 0,1 0 0,-1 0 0,0 1 0,0-1 0,0 0 0,1 0 1,-1 0-1,0 1 0,0-1 0,0 0 0,1 0 0,-1 0 0,0 0 0,1 0 1,-1 0-1,0 0 0,0 0 0,1 1 0,-1-1 0,0 0 0,0 0 0,1 0 1,-1 0-1,0 0 0,1 0 0,-1 0 0,0-1 0,0 1 0,1 0 0,-1 0 1,0 0-1,1 0 0,11-5-6350</inkml:trace>
</inkml:ink>
</file>

<file path=ppt/ink/ink3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3:03.693"/>
    </inkml:context>
    <inkml:brush xml:id="br0">
      <inkml:brushProperty name="width" value="0.025" units="cm"/>
      <inkml:brushProperty name="height" value="0.025" units="cm"/>
    </inkml:brush>
  </inkml:definitions>
  <inkml:trace contextRef="#ctx0" brushRef="#br0">0 499 11435,'9'0'1249,"70"-6"316,-1-4 0,0-3 1,92-27-1,-70 16-614,1042-220 1221,15 87 813,-975 152-3503,-329 17-6171,65-10 1303</inkml:trace>
</inkml:ink>
</file>

<file path=ppt/ink/ink3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3:04.114"/>
    </inkml:context>
    <inkml:brush xml:id="br0">
      <inkml:brushProperty name="width" value="0.025" units="cm"/>
      <inkml:brushProperty name="height" value="0.025" units="cm"/>
    </inkml:brush>
  </inkml:definitions>
  <inkml:trace contextRef="#ctx0" brushRef="#br0">477 60 11499,'0'0'2285,"10"-8"-828,-4 3-1193,41-27 1318,-43 30-1360,0 0 0,0 0 0,0 0 0,0 1-1,0 0 1,1-1 0,-1 1 0,0 1 0,1-1-1,-1 1 1,1 0 0,8 0 0,-12 0-212,-1 1 1,1-1-1,-1 1 0,1-1 1,-1 0-1,1 1 0,-1-1 1,1 1-1,-1-1 1,1 1-1,-1 0 0,0-1 1,1 1-1,-1-1 0,0 1 1,1 0-1,-1-1 1,0 1-1,0 0 0,0-1 1,1 1-1,-1 0 0,0-1 1,0 1-1,0 0 0,0 0 1,0-1-1,-1 1 1,1 0-1,0-1 0,0 1 1,0 0-1,0-1 0,-1 1 1,1 0-1,0-1 0,-1 1 1,1-1-1,-1 1 1,1-1-1,0 1 0,-1-1 1,0 2-1,-20 29 340,-28 20 297,-2-1-1,-3-3 1,-73 51-1,3-2 419,86-67-697,-44 39 382,75-61-663,0 0 1,0 0 0,1 1 0,0 0 0,0 0 0,1 0 0,-8 17 0,13-24-86,-1 0 1,1 0-1,-1 1 1,1-1-1,-1 0 1,1 0-1,0 1 1,0-1-1,0 0 1,-1 0-1,1 1 1,0-1-1,1 0 1,-1 0-1,0 1 1,0-1-1,1 0 1,-1 0 0,0 1-1,1-1 1,-1 0-1,1 0 1,0 0-1,-1 0 1,1 0-1,0 0 1,0 0-1,-1 0 1,1 0-1,0 0 1,0 0-1,0 0 1,0-1-1,0 1 1,0 0-1,0-1 1,1 1-1,-1-1 1,0 1-1,0-1 1,0 0-1,1 1 1,1-1-1,8 2 2,-1 0-1,1-1 0,0-1 1,14-1-1,-11 1 73,79-5 239,0-5 0,137-31 0,-23 3-235,-20 15-2386,-118 15-1896,-15 2-3186</inkml:trace>
</inkml:ink>
</file>

<file path=ppt/ink/ink3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3:06.007"/>
    </inkml:context>
    <inkml:brush xml:id="br0">
      <inkml:brushProperty name="width" value="0.025" units="cm"/>
      <inkml:brushProperty name="height" value="0.025" units="cm"/>
    </inkml:brush>
  </inkml:definitions>
  <inkml:trace contextRef="#ctx0" brushRef="#br0">127 100 19058,'0'0'2632,"-3"11"-1276,-45 112 1667,29-78-1840,1 0 0,-20 86-1,46-143-398,0 0-1,0-1 1,9-21-1,-6 2-781,-2-1 1,-1 0-1,-1-1 0,-2 0 0,-1 0 1,-1-55-1,-5 82-2,-3 18 0,-3 18 0,8-27 0,-2 38 0,2-39 0,1 0 0,-1 0 0,1 0 0,-1 0 0,1 0 0,-1-1 0,1 1 0,-1 0 0,1 0 0,0 0 0,-1-1 0,1 1 0,0 0 0,0-1 0,0 1 0,-1-1 0,1 1 0,0-1 0,0 1 0,0-1 0,0 0 0,0 1 0,0-1 0,0 0 0,0 0 0,0 0 0,0 0 0,0 1 0,0-1 0,0-1 0,0 1 0,0 0 0,0 0 0,2-1 0,6-1 0,-1 0 0,1-1 0,-1 0 0,0 0 0,0-1 0,0 0 0,-1 0 0,1-1 0,-1 0 0,0-1 0,10-9 0,6-7 0,36-46 0,-32 30 0,-32 95 0,2-41 0,-1 1 0,0 1 0,1-1 0,1 1 0,1-1 0,1 22 0,1-37-160,0 0 0,0 0 0,0 0-1,0 0 1,0 0 0,1 0 0,-1 0 0,0 0 0,1 0-1,0-1 1,-1 1 0,1-1 0,0 1 0,0-1 0,0 0 0,0 1-1,0-1 1,0 0 0,0 0 0,1-1 0,-1 1 0,0 0 0,0-1-1,1 1 1,-1-1 0,0 0 0,1 0 0,-1 0 0,0 0-1,4 0 1,13 0-7495</inkml:trace>
</inkml:ink>
</file>

<file path=ppt/ink/ink3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3:07.004"/>
    </inkml:context>
    <inkml:brush xml:id="br0">
      <inkml:brushProperty name="width" value="0.025" units="cm"/>
      <inkml:brushProperty name="height" value="0.025" units="cm"/>
    </inkml:brush>
  </inkml:definitions>
  <inkml:trace contextRef="#ctx0" brushRef="#br0">118 75 10794,'0'0'9059,"5"-9"-6955,16-28-209,-20 36-1802,-1 1 1,0-1-1,1 0 0,-1 1 0,0-1 1,1 0-1,-1 1 0,0-1 1,0 0-1,1 0 0,-1 1 1,0-1-1,0 0 0,0 0 0,0 1 1,0-1-1,0 0 0,0 0 1,-1 1-1,1-1 0,0 0 1,0 0-1,-1 1 0,1-1 1,0 0-1,-1 1 0,1-1 0,0 0 1,-1 1-1,1-1 0,-1 0 1,1 1-1,-1-1 0,1 1 1,-1-1-1,0 1 0,1 0 1,-1-1-1,0 1 0,1-1 0,-1 1 1,0 0-1,1 0 0,-1-1 1,0 1-1,0 0 0,1 0 1,-1 0-1,0 0 0,0 0 0,1 0 1,-1 0-1,0 0 0,0 0 1,-1 0-1,-40 6 538,36-2-623,-1 1-1,1 0 1,0 0-1,1 0 1,-1 1-1,1 0 1,0 0 0,1 0-1,-1 1 1,1-1-1,1 1 1,-1 0-1,1 0 1,0 1 0,1-1-1,-1 0 1,2 1-1,-1 0 1,1-1-1,0 1 1,0 0-1,1 0 1,1 10 0,0-17-6,-1 0 1,0-1-1,1 1 1,-1-1-1,1 1 1,-1-1 0,0 1-1,1-1 1,-1 1-1,1-1 1,0 1 0,-1-1-1,1 1 1,-1-1-1,1 0 1,0 1-1,-1-1 1,1 0 0,0 0-1,-1 1 1,1-1-1,0 0 1,0 0-1,-1 0 1,1 0 0,0 0-1,-1 0 1,1 0-1,0 0 1,-1 0-1,1-1 1,0 1 0,0 0-1,-1 0 1,1 0-1,-1-1 1,1 1-1,0 0 1,-1-1 0,1 1-1,0-1 1,27-17 198,-7-4-23,0 0-1,-2-2 1,23-36-1,-42 60-180,0-1-1,0 1 1,0 0 0,0-1-1,0 1 1,0-1 0,1 1-1,-1 0 1,0-1-1,0 1 1,1 0 0,-1-1-1,0 1 1,0 0-1,1-1 1,-1 1 0,0 0-1,1 0 1,-1 0-1,1-1 1,-1 1 0,0 0-1,1 0 1,-1 0 0,0 0-1,1-1 1,-1 1-1,1 0 1,-1 0 0,1 0-1,-1 0 1,0 0-1,1 0 1,-1 0 0,1 0-1,-1 0 1,0 1-1,1-1 1,-1 0 0,1 0-1,-1 0 1,9 20-132,-4 36 48,-5-52 115,0-1-17,0 0 1,0-1-1,0 1 1,1-1-1,-1 1 0,1-1 1,-1 1-1,1-1 1,0 0-1,0 1 1,0-1-1,0 0 0,0 1 1,1-1-1,-1 0 1,0 0-1,1 0 1,0 0-1,0 0 0,3 2 1,-2-3 13,0 0 1,0 0-1,0 0 0,1 0 1,-1 0-1,0-1 0,1 0 1,-1 1-1,1-1 1,-1-1-1,0 1 0,1 0 1,-1-1-1,1 0 1,3-1-1,6-2 52,0-1 0,0 0-1,0-1 1,18-11 0,-21 11-71,0 0 0,1 1 0,-1 0 1,1 0-1,1 1 0,22-5 0,-33 9-10,1 0-1,-1 0 1,0 1-1,0-1 1,0 0-1,1 0 1,-1 0-1,0 1 1,0-1 0,0 1-1,1-1 1,-1 1-1,0-1 1,0 1-1,0 0 1,0 0 0,0-1-1,0 1 1,0 0-1,-1 0 1,1 0-1,0 0 1,0 0 0,-1 0-1,1 0 1,0 0-1,-1 0 1,1 0-1,-1 1 1,1-1 0,-1 0-1,0 0 1,0 0-1,1 1 1,-1 1-1,2 58 599,-2-33-72,1-28-536,-1 1 1,0-1 0,0 0 0,1 1-1,-1-1 1,0 0 0,1 0 0,-1 1-1,1-1 1,-1 0 0,0 0 0,1 0-1,-1 1 1,1-1 0,-1 0 0,0 0-1,1 0 1,-1 0 0,1 0 0,-1 0-1,0 0 1,1 0 0,-1 0 0,1 0-1,-1 0 1,1 0 0,-1 0 0,0 0 0,1-1-1,-1 1 1,1 0 0,-1 0 0,0 0-1,1-1 1,-1 1 0,0 0 0,1 0-1,-1-1 1,0 1 0,1-1 0,17-10-3438,8-12-6659,-11 8 2278</inkml:trace>
</inkml:ink>
</file>

<file path=ppt/ink/ink3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3:07.345"/>
    </inkml:context>
    <inkml:brush xml:id="br0">
      <inkml:brushProperty name="width" value="0.025" units="cm"/>
      <inkml:brushProperty name="height" value="0.025" units="cm"/>
    </inkml:brush>
  </inkml:definitions>
  <inkml:trace contextRef="#ctx0" brushRef="#br0">25 125 14125,'0'0'2525,"9"-4"54,0-1-2008,58-31 2170,-64 34-2593,1 0 1,-1 0 0,0-1 0,0 1-1,0-1 1,0 0 0,0 0 0,-1 0 0,1 0-1,-1-1 1,0 1 0,0-1 0,0 1-1,-1-1 1,1 0 0,-1 0 0,2-4 0,-3 7-50,-1 0 0,1 0 1,0 0-1,0 0 1,0 0-1,-1 0 1,1 1-1,-1-1 1,1 0-1,0 0 1,-1 0-1,1 1 1,-1-1-1,0 0 1,1 1-1,-1-1 1,0 0-1,1 1 1,-1-1-1,0 1 1,1-1-1,-1 1 1,0-1-1,0 1 1,0 0-1,0-1 1,1 1-1,-1 0 0,0 0 1,0 0-1,0 0 1,0-1-1,0 1 1,0 0-1,0 1 1,0-1-1,1 0 1,-1 0-1,-2 1 1,-1-1-24,-1 0-1,1 1 1,-1 0 0,1 0 0,0 0 0,-1 0-1,-5 3 1,3 1-33,0 0 1,1 1-1,0-1 0,0 1 0,0 0 1,1 1-1,-1-1 0,2 1 0,-1 0 1,1 0-1,0 1 0,1-1 0,-1 1 1,2 0-1,-1 0 0,1 0 0,0 0 1,1 0-1,-1 11 0,2-18-42,0 0 1,0 0-1,0 0 0,0 1 0,0-1 1,0 0-1,1 0 0,-1 0 0,0 0 1,1 0-1,-1 0 0,1 0 0,0 0 1,-1 0-1,1 0 0,0 0 0,-1 0 1,1-1-1,0 1 0,0 0 1,0 0-1,-1-1 0,1 1 0,1 0 1,32 8 83,-21-9-303,0 0 1,0-1 0,19-4-1,-22 2-570,0 1 0,0-2 0,-1 1 0,16-9 0,31-27-6450,-21 8 704</inkml:trace>
</inkml:ink>
</file>

<file path=ppt/ink/ink3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3:07.675"/>
    </inkml:context>
    <inkml:brush xml:id="br0">
      <inkml:brushProperty name="width" value="0.025" units="cm"/>
      <inkml:brushProperty name="height" value="0.025" units="cm"/>
    </inkml:brush>
  </inkml:definitions>
  <inkml:trace contextRef="#ctx0" brushRef="#br0">123 1 14670,'0'0'9038,"-8"11"-7672,-2 5-794,1 0 0,0 1 0,1 0 0,1 1 0,0 0 0,1 0 0,-4 24-1,5 19-249,1 90 1,5-104-178,-1-46-75,0-25 1040,0 5-1013,-1 0 0,-1 0-1,0 0 1,-2 0 0,0 0-1,-1 1 1,-1 0 0,-11-24-1,17 41-122,2 3-9,0 0 1,1 0-1,-1 0 0,0 0 1,1 0-1,0-1 1,-1 1-1,1-1 1,0 0-1,0 1 0,4 0 1,-5-2-37,56 19-3380,3-10-6556,-40-8 3980</inkml:trace>
</inkml:ink>
</file>

<file path=ppt/ink/ink3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3:08.394"/>
    </inkml:context>
    <inkml:brush xml:id="br0">
      <inkml:brushProperty name="width" value="0.025" units="cm"/>
      <inkml:brushProperty name="height" value="0.025" units="cm"/>
    </inkml:brush>
  </inkml:definitions>
  <inkml:trace contextRef="#ctx0" brushRef="#br0">120 12 9097,'0'0'9150,"-10"3"-6524,2-1-2102,1 0 0,-1 1 1,0 1-1,1-1 0,0 1 0,-1 0 0,-9 9 0,14-11-361,-1 1-1,1 0 1,0-1 0,1 1-1,-1 1 1,0-1-1,1 0 1,0 1-1,0-1 1,0 1 0,0 0-1,0-1 1,1 1-1,0 0 1,-1 0-1,2 0 1,-1 0 0,0 0-1,1 0 1,0 7-1,2-10-126,1 0-1,0 0 1,0 0-1,-1-1 1,1 1-1,0-1 1,0 1-1,0-1 0,0 0 1,0 0-1,-1-1 1,1 1-1,5-1 1,6-3 3,0 1 1,0-1 0,-1-1-1,1-1 1,12-7 0,-15 7-99,0 1 1,0 0-1,0 1 1,0 0-1,1 0 1,-1 2-1,1-1 1,17 0-1,-29 3 63,1 0-1,0 0 0,0 1 0,0-1 1,0 1-1,0-1 0,0 1 0,-1-1 0,1 1 1,0-1-1,0 1 0,-1 0 0,1-1 0,0 1 1,-1 0-1,1 0 0,0-1 0,-1 1 0,1 0 1,-1 0-1,0 0 0,1 0 0,-1 0 0,0-1 1,1 1-1,-1 0 0,0 0 0,0 0 0,0 0 1,0 0-1,0 0 0,0 0 0,0 2 0,-3 43 1095,2-28-25,20-52 483,-9 20-1478,-4 1 111,14-17-784,-19 29 555,0 0 0,0 1 0,0-1 0,0 0 0,0 1 0,0-1 0,0 1 0,0-1 0,1 1 0,-1 0 0,0-1 0,0 1 1,1 0-1,-1 0 0,0 0 0,0 0 0,1 0 0,-1 0 0,0 0 0,0 0 0,1 1 0,-1-1 0,0 0 0,0 1 0,0-1 0,2 2 0,4 0-26,-1 1-1,1-2 0,-1 1 0,1 0 0,0-1 0,-1-1 0,1 1 0,0-1 0,0 0 1,0 0-1,-1-1 0,1 0 0,0 0 0,-1-1 0,11-3 0,-3-1-10,0 0 0,0-1 0,-1-1 0,0 0 0,20-16 0,-32 23-152,-6 31-519,0-8 783,1 1 0,0-1 0,2 1 0,0 0 0,2-1 0,1 1 0,0 0 0,2 0 0,0-1 0,9 29 0,-5-27-101,-2 0 0,5 48 0,-10-68 173,1 1 1,-1-1-1,0 1 0,0-1 0,0 1 0,0-1 1,-1 1-1,0-1 0,0 1 0,0-1 0,-1 0 1,1 1-1,-1-1 0,0 0 0,0 0 1,0 0-1,-1 0 0,0-1 0,1 1 0,-1 0 1,0-1-1,-1 0 0,-5 5 0,7-7-83,0 0-1,0 0 0,-1 0 0,1 0 0,0 0 1,-1 0-1,1 0 0,-1-1 0,1 1 0,-1-1 1,1 0-1,-1 0 0,1 0 0,-1 0 1,1 0-1,-1-1 0,1 1 0,-1-1 0,1 1 1,0-1-1,-1 0 0,-3-2 0,3 1 14,-1-1 0,1 0 1,0 0-1,0 0 0,0 0 0,0 0 0,0-1 0,1 0 0,-1 1 1,1-1-1,-4-8 0,2 0 15,-1-1 1,1 1-1,1-1 0,0 0 1,1 0-1,1 0 1,0-24-1,1 31-130,1 0 0,1 1-1,-1-1 1,1 0 0,0 1 0,0-1-1,0 1 1,1 0 0,0-1 0,0 1-1,1 1 1,-1-1 0,1 0 0,0 1-1,0 0 1,7-6 0,8-5-1196,1 1 0,38-20 0,-14 8-1357,8-8-6498</inkml:trace>
</inkml:ink>
</file>

<file path=ppt/ink/ink3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3:08.844"/>
    </inkml:context>
    <inkml:brush xml:id="br0">
      <inkml:brushProperty name="width" value="0.025" units="cm"/>
      <inkml:brushProperty name="height" value="0.025" units="cm"/>
    </inkml:brush>
  </inkml:definitions>
  <inkml:trace contextRef="#ctx0" brushRef="#br0">72 1 20211,'0'0'1474,"-2"61"-321,1-24-737,1 7-160,0 1-160,0 1 0,0-2-320,0-7-961,0-1-769,-6-9 0,-2-6-128,-5-10-288,-5-8-513,-5-3-5733</inkml:trace>
</inkml:ink>
</file>

<file path=ppt/ink/ink3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3:09.186"/>
    </inkml:context>
    <inkml:brush xml:id="br0">
      <inkml:brushProperty name="width" value="0.025" units="cm"/>
      <inkml:brushProperty name="height" value="0.025" units="cm"/>
    </inkml:brush>
  </inkml:definitions>
  <inkml:trace contextRef="#ctx0" brushRef="#br0">37 313 7111,'-2'-6'411,"-6"-16"1196,1 0-1,1 0 0,1-1 0,-2-24 0,6 41-1288,1 1 0,0-1 0,0 0 0,1 0 0,-1 1 0,1-1 0,0 0 0,1 1 0,-1-1 0,1 1 0,0 0 0,1-1 0,-1 1 0,1 0 0,0 0 0,0 1 0,1-1 0,-1 0 0,1 1 0,0 0 0,9-7 0,-2 4-9,0 1 0,0 0 0,0 1 0,1 0 0,0 1 0,0 0 0,0 0 0,0 2 0,1 0 0,-1 0 0,18 0 0,-20 2-298,-1-1 1,1 2 0,-1-1 0,1 1 0,-1 1 0,1 0 0,-1 0-1,0 1 1,0 0 0,0 0 0,0 1 0,-1 1 0,1-1 0,-1 1-1,11 9 1,-17-12 30,0-1 0,0 1 0,0 0 0,-1 0 0,1 0 0,-1 0 0,1 0 0,-1 0 0,0 0 0,0 0 0,0 0 0,0 0 0,0 1 0,0-1 0,-1 1-1,1-1 1,-1 0 0,1 1 0,-1-1 0,0 1 0,0-1 0,0 1 0,0-1 0,-1 1 0,1-1 0,-1 0 0,1 1 0,-1-1 0,0 0 0,0 1 0,0-1 0,0 0 0,0 0 0,-1 0-1,1 0 1,-1 0 0,1 0 0,-1 0 0,0 0 0,-2 1 0,-8 8 533,-2 0 0,1-1-1,-1 0 1,-27 12 0,25-13-818,7-4 152,-33 22 411,40-25-464,0-1 0,0 1 0,0 0 0,0 0 0,0 0 0,0 0 0,1 0-1,-1 1 1,1-1 0,0 0 0,-1 1 0,1-1 0,0 1 0,-1 5 0,2-8-36,0 1 0,1 0 0,-1 0 1,0 0-1,0 0 0,1-1 1,-1 1-1,1 0 0,-1 0 0,1-1 1,-1 1-1,1 0 0,-1-1 1,1 1-1,0-1 0,-1 1 0,1 0 1,0-1-1,-1 1 0,1-1 1,0 0-1,0 1 0,-1-1 0,1 0 1,0 1-1,0-1 0,0 0 1,0 0-1,0 0 0,-1 0 0,1 0 1,0 0-1,0 0 0,1 0 1,39 1-2926,-33-1 1892,35-1-3735,6-1-2628</inkml:trace>
</inkml:ink>
</file>

<file path=ppt/ink/ink3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3:09.760"/>
    </inkml:context>
    <inkml:brush xml:id="br0">
      <inkml:brushProperty name="width" value="0.025" units="cm"/>
      <inkml:brushProperty name="height" value="0.025" units="cm"/>
    </inkml:brush>
  </inkml:definitions>
  <inkml:trace contextRef="#ctx0" brushRef="#br0">131 247 13773,'0'0'4965,"-9"4"-1800,-1 0-2498,1 0 0,-1 0 0,1 1 0,0 1 0,1 0-1,-14 11 1,18-13-464,0 0 0,0 0-1,0 0 1,1 0 0,0 1 0,0-1-1,0 1 1,0 0 0,1 0 0,-1 0-1,1 0 1,1 1 0,-1-1 0,1 0-1,0 1 1,-1 8 0,2-13-192,1 0 0,-1 1 0,0-1 0,1 0 1,-1 0-1,1 1 0,0-1 0,-1 0 0,1 0 1,0 0-1,0 0 0,0 0 0,0 0 0,-1 0 1,1 0-1,1 0 0,-1 0 0,0 0 0,0-1 0,0 1 1,0 0-1,1-1 0,-1 1 0,0-1 0,0 1 1,1-1-1,-1 0 0,0 1 0,1-1 0,-1 0 1,0 0-1,1 0 0,-1 0 0,0 0 0,1 0 0,1-1 1,4 1 68,0-1 0,1 0 1,-1 0-1,0 0 1,0-1-1,7-2 1,-8 0-16,0 1 1,0-1 0,0 0-1,0-1 1,-1 0 0,1 0-1,-1 0 1,-1 0-1,1-1 1,-1 1 0,0-1-1,0-1 1,0 1 0,-1 0-1,0-1 1,0 0 0,-1 1-1,0-1 1,0 0 0,-1 0-1,0 0 1,0-1-1,0 1 1,-1 0 0,0 0-1,-2-11 1,-1 17-134,-2 9-82,-2 10-75,7-17 225,0 0 0,0-1 0,0 1 1,0-1-1,0 1 0,0 0 0,0-1 0,0 1 1,1-1-1,-1 1 0,0 0 0,0-1 0,1 1 0,-1-1 1,0 1-1,1-1 0,-1 1 0,1-1 0,-1 1 1,1-1-1,-1 1 0,1-1 0,-1 0 0,1 1 1,-1-1-1,1 0 0,-1 0 0,1 1 0,0-1 0,-1 0 1,1 0-1,-1 0 0,2 1 0,29-4 143,28-22 124,-41 14-261,-1-1-1,0-1 1,-2-1 0,1 0-1,17-21 1,-25 24-7,0 1 0,0-1 1,-1 0-1,0 0 0,-1-1 1,-1 0-1,0 0 0,0-1 1,4-20-1,-9 25 5,-3 8 0,-3 7-44,-13 20 37,1 2 1,-22 50-1,34-64 8,0 0 0,0 1 0,2 0 0,0 0 0,0 0 0,2 0 0,-1 25 0,3-40-5,0 1 0,0-1 0,0 1 0,0-1 0,1 0 0,-1 1 0,0-1 0,1 1 0,-1-1 0,1 0 0,0 0 0,-1 1 0,1-1 0,0 0 0,0 0 0,0 0 0,0 0 0,0 0 0,0 0 0,0 0 0,0 0 0,0 0 0,0 0 0,2 0 0,1 1 0,-1-1 0,1 0 0,0 0 0,-1 0 0,1 0 0,0-1 0,0 1 0,-1-1 0,6 0 0,0-1 0,0 0 0,-1 0 0,0-1 0,1 0 0,-1 0 0,0-1 0,0 0 0,9-4 0,-8 1 0,0 0 0,0-1 0,-1 0 0,0 0 0,0 0 0,0-1 0,-1-1 0,0 1 0,-1-1 0,0 0 0,-1 0 0,1-1 0,5-17 0,-30 44 0,14-8 0,1-1 0,0 0 0,0 1 0,1 0 0,0 0 0,0 0 0,1 0 0,0 1 0,1-1 0,-1 13 0,3-20-13,0 0 0,-1-1 0,1 1 0,0 0 0,0-1 0,0 1 0,0 0 0,0-1 0,1 0 0,-1 1 0,0-1 0,1 0 0,-1 1 0,1-1 0,-1 0 0,1 0 0,-1 0 0,1-1 0,0 1 0,0 0 0,-1 0 0,1-1 0,0 1 0,0-1 0,0 0 0,0 0 0,0 1 0,-1-1 0,1 0 0,2-1 0,5 2-356,-1-1 0,1 1 1,-1-2-1,1 1 0,15-4 0,-22 3-447,0 0 0,1 0 0,-1-1 0,0 1 0,1 0 0,-1-1-1,0 0 1,0 1 0,0-1 0,0 0 0,0 0 0,-1 0 0,1 0 0,-1 0 0,3-5 0,6-19-12787</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59:47.469"/>
    </inkml:context>
    <inkml:brush xml:id="br0">
      <inkml:brushProperty name="width" value="0.025" units="cm"/>
      <inkml:brushProperty name="height" value="0.025" units="cm"/>
    </inkml:brush>
  </inkml:definitions>
  <inkml:trace contextRef="#ctx0" brushRef="#br0">3 0 6086,'0'0'15054,"0"9"-13025,-1 17-1238,0-9-129,0 1 0,1-1-1,1 0 1,5 32-1,-6-48-651,0 0 0,0 0 0,1-1-1,-1 1 1,0 0 0,0 0-1,1-1 1,-1 1 0,0 0 0,1-1-1,-1 1 1,1 0 0,-1-1-1,1 1 1,-1 0 0,1-1-1,-1 1 1,1-1 0,0 1 0,-1-1-1,1 1 1,0-1 0,-1 0-1,1 1 1,0-1 0,-1 0-1,1 0 1,0 1 0,0-1 0,0 0-1,1 0 1,-1 0 3,1-1 1,0 0-1,-1 1 1,1-1-1,0 0 1,-1 0-1,1 0 1,-1 0-1,0 0 1,1-1-1,-1 1 1,0 0-1,2-2 1,27-46 143,-13-7-60,-7 20 573,-11 74-225,-4-1-346,3-26-132,0-1 1,1 1 0,0 0-1,0 0 1,2 0-1,1 15 1,-2-26-111,0 1 0,0-1 1,0 0-1,0 1 0,1-1 0,-1 0 1,0 1-1,0-1 0,1 0 0,-1 1 1,0-1-1,0 0 0,1 1 0,-1-1 1,0 0-1,1 0 0,-1 0 0,0 1 1,1-1-1,-1 0 0,1 0 1,-1 0-1,0 0 0,1 0 0,-1 0 1,1 1-1,-1-1 0,0 0 0,1 0 1,-1 0-1,1 0 0,-1 0 0,0-1 1,1 1-1,-1 0 0,0 0 0,1 0 1,-1 0-1,1 0 0,-1-1 1,1 1-1,7-7-7913</inkml:trace>
</inkml:ink>
</file>

<file path=ppt/ink/ink3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3:10.104"/>
    </inkml:context>
    <inkml:brush xml:id="br0">
      <inkml:brushProperty name="width" value="0.025" units="cm"/>
      <inkml:brushProperty name="height" value="0.025" units="cm"/>
    </inkml:brush>
  </inkml:definitions>
  <inkml:trace contextRef="#ctx0" brushRef="#br0">1 0 12524,'0'0'16111</inkml:trace>
</inkml:ink>
</file>

<file path=ppt/ink/ink3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3:10.462"/>
    </inkml:context>
    <inkml:brush xml:id="br0">
      <inkml:brushProperty name="width" value="0.025" units="cm"/>
      <inkml:brushProperty name="height" value="0.025" units="cm"/>
    </inkml:brush>
  </inkml:definitions>
  <inkml:trace contextRef="#ctx0" brushRef="#br0">63 86 16720,'0'0'2589,"0"-10"-101,-1-65 2583,-14 90-3843,-20 43-704,33-53-499,0-1 0,1 0 0,-1 1 0,1-1 0,0 1 0,0-1 0,0 1 0,1 0 0,0-1 0,0 1 0,0 0 0,1 7 0,0-10-76,0-1 0,0 1 0,-1-1 0,1 1-1,0-1 1,0 1 0,0-1 0,1 0 0,-1 1 0,0-1 0,0 0 0,1 0 0,-1 0 0,1 0 0,-1 0 0,1 0 0,-1 0 0,1 0 0,0-1 0,-1 1 0,1-1 0,0 1 0,0-1 0,-1 0-1,3 1 1,50 2-3593,-45-3 2509,30-2-4844,0-6-3705</inkml:trace>
</inkml:ink>
</file>

<file path=ppt/ink/ink3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3:10.805"/>
    </inkml:context>
    <inkml:brush xml:id="br0">
      <inkml:brushProperty name="width" value="0.025" units="cm"/>
      <inkml:brushProperty name="height" value="0.025" units="cm"/>
    </inkml:brush>
  </inkml:definitions>
  <inkml:trace contextRef="#ctx0" brushRef="#br0">143 1 16848,'0'0'6486,"-9"4"-4778,3-1-1562,1-1-1,0 1 1,0 0-1,0 0 1,0 1-1,0 0 1,1-1-1,0 2 1,0-1-1,0 0 1,0 1-1,1 0 0,-1 0 1,1 0-1,0 0 1,1 0-1,-1 0 1,1 1-1,0 0 1,1-1-1,-1 1 1,1 0-1,-1 11 1,3-16-183,-1 0 1,1 1-1,-1-1 1,1 0 0,-1 0-1,1 1 1,0-1 0,0 0-1,-1 0 1,1 0-1,0 0 1,0 0 0,0 0-1,0 0 1,0-1-1,1 1 1,-1 0 0,0 0-1,0-1 1,0 1-1,1-1 1,-1 1 0,0-1-1,1 0 1,-1 1-1,0-1 1,1 0 0,-1 0-1,0 0 1,1 0-1,1 0 1,57 0-915,-44 0 275,-14 0 671,-1 0 1,0 1 0,1-1-1,-1 0 1,0 1 0,0-1-1,0 1 1,1 0 0,-1-1-1,0 1 1,0 0 0,0 0-1,0 0 1,0 0 0,0 0-1,0 0 1,0 0 0,-1 0-1,1 0 1,0 0 0,-1 0-1,1 1 1,0-1 0,-1 0-1,0 0 1,1 1 0,-1-1-1,0 0 1,1 1 0,-1-1-1,0 0 1,0 2 0,1 55 554,-1-42-434,-1 2 132,0-1 0,-1 1 0,-1-1 0,0 1 0,-2-1 0,-6 19 0,7-25 178,-1-1 1,0 1-1,-1-1 1,0 0-1,0 0 1,-1 0-1,0-1 1,-1 0-1,0-1 1,-11 11-1,18-18-423,0-1-1,0 1 1,0 0-1,0 0 1,0-1-1,0 1 1,0-1-1,0 1 1,0-1-1,0 1 1,0-1-1,0 0 1,-1 0-1,1 1 1,0-1-1,0 0 1,0 0-1,0 0 1,-1 0-1,1 0 1,0 0-1,0-1 1,0 1-1,0 0 1,0-1-1,0 1 1,-1-1-1,1 1 0,-1-2 1,-1 0-1,0 0-1,1-1 1,0 1 0,0-1-1,-1 0 1,2 0 0,-1 0 0,0 0-1,0 0 1,-1-4 0,-2-7-6,1 1 0,0-1 0,1 0 1,-2-17-1,4 22-5,0 0 0,1 0 1,0 1-1,1-1 0,0 0 0,3-15 1,-2 19-62,0 1 0,0-1 1,0 1-1,0 0 1,1-1-1,0 1 0,0 0 1,0 1-1,0-1 1,1 1-1,-1-1 1,1 1-1,7-4 0,69-47-9779,-32 20-1591</inkml:trace>
</inkml:ink>
</file>

<file path=ppt/ink/ink3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3:11.523"/>
    </inkml:context>
    <inkml:brush xml:id="br0">
      <inkml:brushProperty name="width" value="0.025" units="cm"/>
      <inkml:brushProperty name="height" value="0.025" units="cm"/>
    </inkml:brush>
  </inkml:definitions>
  <inkml:trace contextRef="#ctx0" brushRef="#br0">0 41 8648,'0'0'18823,"5"12"-17776,1 5-764,-1 0 1,-2 0-1,1 1 1,-2-1-1,0 1 1,-1 0-1,-1-1 1,-3 30-1,16-97 482,-4 25-298,7-46-1,-12 20-466,-4 42 0,0 36 0,0-23 0,0-1 0,0 0 0,0 0 0,0 0 0,1 0 0,-1 0 0,1 0 0,-1 0 0,1 0 0,0 0 0,1 0 0,-1 0 0,0-1 0,1 1 0,-1 0 0,1-1 0,0 1 0,0-1 0,0 1 0,4 2 0,-2-2 0,0-2 0,0 1 0,0 0 0,1-1 0,-1 0 0,0 0 0,1 0 0,-1-1 0,0 1 0,1-1 0,-1 0 0,1 0 0,-1-1 0,7 0 0,-1-2 0,0 1 0,0-1 0,-1-1 0,1 0 0,-1 0 0,0-1 0,0 0 0,0-1 0,-1 0 0,0 0 0,0-1 0,-1 1 0,1-2 0,-1 1 0,-1-1 0,0 0 0,0-1 0,0 1 0,6-17 0,-22 53 0,4-15 0,1 0 0,1 0 0,0 0 0,1 1 0,0 0 0,-1 21 0,4-34 0,0 0 0,1-1 0,-1 1 0,1 0 0,-1 0 0,1-1 0,-1 1 0,1 0 0,-1-1 0,1 1 0,0-1 0,-1 1 0,1-1 0,0 1 0,0-1 0,-1 1 0,1-1 0,0 0 0,0 1 0,-1-1 0,1 0 0,0 1 0,0-1 0,0 0 0,0 0 0,0 0 0,-1 0 0,1 0 0,0 0 0,0 0 0,0 0 0,0-1 0,0 1 0,1-1 0,35-7 0,-26 1 0,0 0 0,-1 0 0,0-1 0,0-1 0,0 0 0,-2 0 0,1-1 0,-1 0 0,0 0 0,-1-1 0,0 0 0,10-23 0,-26 99 0,7-57 4,0 0-1,0 0 1,1 1-1,1-1 1,-1 0-1,1 0 1,2 12-1,-2-18-7,1 0 0,-1 0-1,1 0 1,0 0 0,0 0 0,0 0-1,0 0 1,0 0 0,0 0 0,1-1-1,-1 1 1,0 0 0,1-1 0,0 1-1,-1-1 1,1 0 0,0 1 0,0-1-1,-1 0 1,1 0 0,0 0 0,0-1-1,0 1 1,0 0 0,1-1 0,-1 1-1,0-1 1,0 0 0,0 1 0,0-1-1,0 0 1,4-1 0,55-3-3814,-57 3 2894,1-1 1,0 1-1,-1-1 1,1 0-1,-1 0 1,0-1 0,0 0-1,0 1 1,0-1-1,6-6 1,13-16-6321</inkml:trace>
</inkml:ink>
</file>

<file path=ppt/ink/ink3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3:11.912"/>
    </inkml:context>
    <inkml:brush xml:id="br0">
      <inkml:brushProperty name="width" value="0.025" units="cm"/>
      <inkml:brushProperty name="height" value="0.025" units="cm"/>
    </inkml:brush>
  </inkml:definitions>
  <inkml:trace contextRef="#ctx0" brushRef="#br0">48 1 14670,'0'0'14275,"1"12"-13651,-3 31 328,-1-1 0,-15 74-1,8-66-861,3 0-1,-2 72 0,9-120-233,0 0-1,1 0 1,-1 1-1,0-1 1,1 0 0,-1 0-1,1 0 1,0 0-1,0 0 1,0 0-1,0 0 1,0 0-1,0 0 1,0 0-1,1-1 1,-1 1 0,1 0-1,-1-1 1,4 3-1,-4-3-315,1 0 0,-1 0 0,1 0 0,0-1 0,0 1 1,0-1-1,-1 1 0,1-1 0,0 1 0,0-1 0,0 0 0,0 0 0,0 0 0,0 0 0,-1 0 0,1 0 0,0-1 0,0 1 0,0-1 0,0 1 0,0-1 0,-1 1 0,4-3 0,13-12-6677</inkml:trace>
</inkml:ink>
</file>

<file path=ppt/ink/ink3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3:12.240"/>
    </inkml:context>
    <inkml:brush xml:id="br0">
      <inkml:brushProperty name="width" value="0.025" units="cm"/>
      <inkml:brushProperty name="height" value="0.025" units="cm"/>
    </inkml:brush>
  </inkml:definitions>
  <inkml:trace contextRef="#ctx0" brushRef="#br0">0 104 17489,'0'0'7649,"12"7"-5903,-4-2-1492,0 0 0,1-1 0,-1 0 0,1 0 0,0-1 0,1-1 0,-1 1 0,0-1 0,1-1 0,-1 0 0,1 0 0,-1-1 0,1 0-1,0-1 1,-1 0 0,1 0 0,-1-1 0,0 0 0,1-1 0,9-4 0,-12 4-195,1-1 1,0-1-1,-1 0 0,0 0 1,0 0-1,8-9 0,-13 12-53,1-1 0,-1 1 1,0 0-1,0-1 0,-1 0 0,1 1 0,0-1 0,-1 0 0,0 0 0,0 0 1,0 0-1,0 0 0,0 0 0,0 0 0,-1 0 0,1 0 0,-1 0 0,0 0 1,0 0-1,0 0 0,-1-4 0,0 5-6,0 1 0,-1-1 0,1 1 0,0-1 0,-1 1 0,1 0 0,-1-1 0,1 1 0,-1 0 0,0 0 0,0 0 0,1 0 0,-1 0 0,0 1 0,0-1 0,0 0 0,0 1 0,0-1 0,0 1 0,0 0 0,0 0 0,0 0 0,0 0 0,0 0 0,0 0 0,0 0 0,0 1 0,-2 0 0,-4 0 0,-1 0 0,1 0 0,-1 1 0,1 0 0,-13 5 0,9 0 0,0 0 0,1 1 0,0 0 0,0 1 0,1 0 0,-12 13 0,16-15 0,1-1 0,-1 1 0,1 0 0,1 1 0,-1-1 0,1 1 0,0 0 0,1 0 0,0 0 0,-4 17 0,7-22 0,0-1 0,0 0 0,0 0 0,0 1 0,0-1 0,1 0 0,-1 0 0,1 1 0,-1-1 0,1 0 0,0 0 0,0 0 0,0 0 0,0 0 0,0 0 0,0 0 0,1 0 0,-1 0 0,1 0 0,-1-1 0,1 1 0,0-1 0,0 1 0,-1-1 0,1 0 0,0 1 0,0-1 0,0 0 0,1 0 0,-1-1 0,0 1 0,0 0 0,4 0 0,8 2 0,1 0 0,0 0 0,29-1 0,-39-1 0,90 0-1618,1-9-4547,-37-5-5046</inkml:trace>
</inkml:ink>
</file>

<file path=ppt/ink/ink3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03:13.182"/>
    </inkml:context>
    <inkml:brush xml:id="br0">
      <inkml:brushProperty name="width" value="0.025" units="cm"/>
      <inkml:brushProperty name="height" value="0.025" units="cm"/>
    </inkml:brush>
  </inkml:definitions>
  <inkml:trace contextRef="#ctx0" brushRef="#br0">0 645 11979,'13'-7'945,"40"-17"-360,2 2 0,0 3 0,2 2 0,0 2 0,0 3 0,90-7 0,667-21 1029,-118 10-1632,643-117 292,-297 25 2073,636 44 2005,-1361 71-4407,-212 4 89,484-34-68,-561 30-163,-28 7 187,0 0 0,0 0-1,0 0 1,0 0 0,0 0 0,0 0-1,0-1 1,1 1 0,-1 0-1,0 0 1,0 0 0,0 0-1,0 0 1,0-1 0,0 1-1,0 0 1,0 0 0,0 0-1,0 0 1,0 0 0,0-1 0,0 1-1,0 0 1,0 0 0,0 0-1,-1 0 1,1 0 0,0-1-1,0 1 1,0 0 0,0 0-1,0 0 1,0 0 0,0 0-1,0 0 1,0-1 0,0 1 0,-1 0-1,1 0 1,0 0 0,0 0-1,0 0 1,0 0 0,0 0-1,-1 0 1,1 0 0,0 0-1,0 0 1,0 0 0,0 0-1,0 0 1,-1 0 0,1 0 0,0 0-1,0 0 1,0 0 0,0 0-1,0 0 1,-1 0 0,1 0-1,0 0 1,0 0 0,0 0-1,0 0 1,-1 0 0,-50-7-1894,32 5 1226,-41-9-3112,-2-2-2419</inkml:trace>
</inkml:ink>
</file>

<file path=ppt/ink/ink3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4:04.935"/>
    </inkml:context>
    <inkml:brush xml:id="br0">
      <inkml:brushProperty name="width" value="0.025" units="cm"/>
      <inkml:brushProperty name="height" value="0.025" units="cm"/>
    </inkml:brush>
  </inkml:definitions>
  <inkml:trace contextRef="#ctx0" brushRef="#br0">126 153 9737,'0'0'11526,"11"-9"-11281,-2 0-177,-2 3-16,0 0 0,0 1 0,1-1 0,-1 1 0,1 0 0,1 1 0,-1 0 0,0 1 0,11-4 0,297-66 604,-456 82 791,-43 29-554,-43 9 1139,347-60-1685,364-78-1585,-619 102 1329,55 3 485,0 4 1,-135 49-1,197-57-769,23-5-1369,36-5-2750,-34-1 3519,32-1-4417</inkml:trace>
</inkml:ink>
</file>

<file path=ppt/ink/ink3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4:26.697"/>
    </inkml:context>
    <inkml:brush xml:id="br0">
      <inkml:brushProperty name="width" value="0.025" units="cm"/>
      <inkml:brushProperty name="height" value="0.025" units="cm"/>
    </inkml:brush>
  </inkml:definitions>
  <inkml:trace contextRef="#ctx0" brushRef="#br0">0 267 5093,'41'5'1638,"0"-1"-1,-1-1 1,59-5 0,5 0-16,187 10 774,830-15-89,-544-43-2294,275-18 75,-67 46 35,-128 5 171,491-16 439,329-17-612,-1304 33 558,17-1 537,-160 20-1375,-5 0-6307,-16-2-618</inkml:trace>
</inkml:ink>
</file>

<file path=ppt/ink/ink3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4:33.405"/>
    </inkml:context>
    <inkml:brush xml:id="br0">
      <inkml:brushProperty name="width" value="0.025" units="cm"/>
      <inkml:brushProperty name="height" value="0.025" units="cm"/>
    </inkml:brush>
  </inkml:definitions>
  <inkml:trace contextRef="#ctx0" brushRef="#br0">16 4689 1698,'0'0'6699,"-4"8"-4419,-8 22-1271,14-26-311,6-7-361,11-8-118,-17 10-139,49-34 417,-1-1-1,84-82 1,-49 40-284,104-76 1,-135 112-49,-3-2 1,60-67-1,-24 22 326,-19 29-124,112-76 0,8-7-332,58-75 50,175-141-15,-159 191-70,-172 115 0,117-91 0,431-437 160,-299 259-155,-171 166 57,349-299 533,-396 362-475,13-8-9,235-231 0,-241 204 415,6 6 1,270-190 0,-393 304-522,30-20 203,65-61 1,-105 89-193</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09.126"/>
    </inkml:context>
    <inkml:brush xml:id="br0">
      <inkml:brushProperty name="width" value="0.025" units="cm"/>
      <inkml:brushProperty name="height" value="0.025" units="cm"/>
    </inkml:brush>
  </inkml:definitions>
  <inkml:trace contextRef="#ctx0" brushRef="#br0">557 1 5221,'1'0'399,"0"0"1,-1 0-1,1 0 0,-1 0 1,1 0-1,-1 0 0,1 0 0,0 0 1,-1 0-1,1 0 0,-1 0 1,1 0-1,0 0 0,-1 0 1,1 0-1,-1 1 0,1-1 1,-1 0-1,1 0 0,-1 1 1,1-1-1,-1 0 0,1 1 0,-1-1 1,1 1-1,-1-1 0,0 0 1,1 1-1,-1-1 0,0 1 1,1-1-1,-1 2 0,1 22 3252,-19 29-2617,-2-14-504,-2-2 0,-2-1 0,-1-1 0,-2 0-1,-1-3 1,-1 0 0,-2-2 0,-1-1 0,-2-1 0,0-2-1,-40 22 1,62-40-405,-1-1-1,0-1 1,0 0-1,-17 5 1,28-10-114,-1 0 1,1-1-1,0 1 0,-1 0 1,1-1-1,-1 0 1,1 1-1,-1-1 0,1 0 1,0 0-1,-1-1 0,1 1 1,-1 0-1,1-1 1,-1 0-1,1 1 0,0-1 1,0 0-1,-1 0 0,1 0 1,0-1-1,0 1 1,0 0-1,0-1 0,0 1 1,0-1-1,1 0 1,-1 0-1,0 0 0,1 1 1,-1-1-1,0-3 0,-3-7-69,1 1 0,0-1 0,1-1 0,0 1-1,1 0 1,0-1 0,1 1 0,1-23 0,0 26 2,1-1 0,0 0 0,0 1 0,1 0 1,0-1-1,0 1 0,1 0 0,1 0 0,-1 0 1,2 0-1,-1 1 0,7-9 0,-6 11 47,0 1 0,1-1-1,0 1 1,1 1 0,-1-1 0,1 1-1,-1 0 1,1 1 0,1-1 0,-1 1-1,0 1 1,1-1 0,-1 1 0,1 1-1,0-1 1,0 1 0,-1 1 0,1-1-1,0 2 1,0-1 0,0 1-1,-1 0 1,14 3 0,-8-1 11,0 1 0,0 0 0,-1 1 1,0 0-1,0 0 0,0 2 0,0-1 0,-1 2 0,0-1 0,-1 1 1,0 1-1,0 0 0,10 12 0,22 49 1053,-34-54-526,1 1 1,1-2-1,17 22 0,-24-33-859,0 0 0,1-1 0,0 0 1,-1 0-1,1 0 0,0 0 0,0-1 0,1 1 0,-1-1 1,0 0-1,1 0 0,-1-1 0,1 1 0,0-1 0,0 0 1,-1 0-1,9 0 0,12-1-9279</inkml:trace>
</inkml:ink>
</file>

<file path=ppt/ink/ink3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4:42.756"/>
    </inkml:context>
    <inkml:brush xml:id="br0">
      <inkml:brushProperty name="width" value="0.025" units="cm"/>
      <inkml:brushProperty name="height" value="0.025" units="cm"/>
    </inkml:brush>
  </inkml:definitions>
  <inkml:trace contextRef="#ctx0" brushRef="#br0">55 155 5157,'0'0'4975,"-8"1"-2743,-39 5 1147,63-13 700,3-3-3594,49-10 304,1 3-1,82-9 1,148-4-615,-36 5 9,-250 23-186,277-23 97,-335 42 167,-26-3-77,-129 7 0,73-11 19,15 3-27,-181 14 364,556-49-391,-83 2-437,10 11-936,70-6-376,-254 13 1596,-12 1-10,-26 0-29,-56 1 2,-50 16 447,-144 34-1,-106 14-1344,343-63-2963,17-4-5184</inkml:trace>
</inkml:ink>
</file>

<file path=ppt/ink/ink3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5:00.222"/>
    </inkml:context>
    <inkml:brush xml:id="br0">
      <inkml:brushProperty name="width" value="0.025" units="cm"/>
      <inkml:brushProperty name="height" value="0.025" units="cm"/>
    </inkml:brush>
  </inkml:definitions>
  <inkml:trace contextRef="#ctx0" brushRef="#br0">514 97 6086,'0'0'3352,"-8"-5"-1120,1 0-1747,-15-10 734,0 1 0,0 2-1,-1 0 1,-25-9 0,41 18-1090,1 1 1,0 0-1,-1 0 0,1 1 0,-1 0 0,0 0 0,1 1 1,-1-1-1,0 2 0,0-1 0,1 1 0,-1 0 0,1 0 1,-1 0-1,1 1 0,-1 0 0,1 1 0,0-1 0,0 1 1,0 0-1,0 1 0,-6 4 0,-7 9-1,2 0-1,0 1 0,1 1 1,1 0-1,1 2 1,0-1-1,2 1 1,0 1-1,1 1 1,2-1-1,0 1 1,-7 31-1,8-19-20,1 0 0,2 1 1,1 0-1,2 0 0,1 0 0,2 0 0,10 65 0,-7-83-101,0-1 0,1 1 0,0-1 0,2 0 0,0 0 0,1 0 0,0-1 0,17 23 0,-19-31 14,0-1 1,0 1-1,1-1 1,0-1-1,0 1 1,1-1-1,-1 0 1,1-1-1,1 0 1,-1 0-1,1-1 0,0 0 1,0-1-1,0 1 1,0-2-1,1 1 1,15 1-1,-16-3 59,1-1-1,0 0 1,-1 0-1,1-1 0,-1 0 1,1 0-1,-1-1 1,0 0-1,1-1 1,-1 0-1,12-6 1,-10 2 143,-1 0 1,1 0 0,-2-1 0,1 0 0,-1 0 0,0-1-1,-1-1 1,10-13 0,5-8 132,-2-1-1,-2-1 1,-1-1-1,-1 0 1,-2-2-1,15-51 1,-23 61-297,-1-1 1,-1 1 0,-1-1 0,-2 1 0,0-1-1,-2 0 1,-1 0 0,-1 0 0,-11-52 0,10 68-47,-1-1 0,0 1-1,0 0 1,-1 1 0,0-1 0,-1 1 0,0 0 0,-9-10 0,13 17-65,0 0-1,-1 1 1,0-1-1,0 0 0,1 1 1,-2 0-1,1-1 1,0 1-1,0 1 0,-1-1 1,1 0-1,-1 1 1,1 0-1,-1-1 0,1 1 1,-1 1-1,0-1 0,0 1 1,1-1-1,-1 1 1,0 0-1,0 0 0,0 1 1,1-1-1,-1 1 1,0 0-1,1 0 0,-8 2 1,4 2-565,0 0-1,-1 0 1,2 0 0,-1 0-1,1 1 1,0 0 0,0 1-1,0 0 1,-6 10 0,-8 7-3812,1-2-2056</inkml:trace>
</inkml:ink>
</file>

<file path=ppt/ink/ink3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5:09.180"/>
    </inkml:context>
    <inkml:brush xml:id="br0">
      <inkml:brushProperty name="width" value="0.025" units="cm"/>
      <inkml:brushProperty name="height" value="0.025" units="cm"/>
    </inkml:brush>
  </inkml:definitions>
  <inkml:trace contextRef="#ctx0" brushRef="#br0">3 173 5189,'0'0'12332,"8"-9"-11414,-1 2-759,0 1 1,1 0 0,0 0 0,0 1-1,0 0 1,1 0 0,-1 1-1,1 0 1,0 0 0,0 1 0,12-3-1,345-62 930,-514 100 1959,-191 50-1222,403-83-1804,50-18-264,142-40 0,-202 45-193,-18 6 224,-23 6 199,-1 0 0,0-1-1,0-1 1,0 0 0,0 0-1,-1-1 1,20-12 0,-33 16 17,-1 0 0,1 0 0,0 0-1,-1 1 1,1-1 0,-1 1 0,1-1 0,-1 1 0,1 0 0,-1 0 0,1 0 0,-5 0 0,-42 5 168,0 2 1,1 2 0,0 2 0,-77 28-1,43-13 197,-82 25 207,230-51-3684,-11-12-363,9-8-2274</inkml:trace>
</inkml:ink>
</file>

<file path=ppt/ink/ink3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5:10.426"/>
    </inkml:context>
    <inkml:brush xml:id="br0">
      <inkml:brushProperty name="width" value="0.025" units="cm"/>
      <inkml:brushProperty name="height" value="0.025" units="cm"/>
    </inkml:brush>
  </inkml:definitions>
  <inkml:trace contextRef="#ctx0" brushRef="#br0">81 63 8456,'0'0'11611,"8"-1"-11333,199-15 754,-58 9-826,123-28 2,-430 56 315,-390 113 1738,538-132-2263,130-23 194,82-18-381,155-40-2041,-332 68 2209,-16 5 27,-14 3-1,-33 1 175,-1 2 0,1 2 0,-1 2-1,-57 12 1,-151 49 896,222-58-968,10-3-81,-1 0-1,1 2 1,0-1-1,0 2 1,0 0-1,-14 10 1,22-11-77,13-7-4331,24-16-3109</inkml:trace>
</inkml:ink>
</file>

<file path=ppt/ink/ink3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5:17.888"/>
    </inkml:context>
    <inkml:brush xml:id="br0">
      <inkml:brushProperty name="width" value="0.025" units="cm"/>
      <inkml:brushProperty name="height" value="0.025" units="cm"/>
    </inkml:brush>
  </inkml:definitions>
  <inkml:trace contextRef="#ctx0" brushRef="#br0">0 0 4228,'0'0'3523,"43"30"-4452,-38-30 897,0 0-1025</inkml:trace>
</inkml:ink>
</file>

<file path=ppt/ink/ink3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5:18.621"/>
    </inkml:context>
    <inkml:brush xml:id="br0">
      <inkml:brushProperty name="width" value="0.025" units="cm"/>
      <inkml:brushProperty name="height" value="0.025" units="cm"/>
    </inkml:brush>
  </inkml:definitions>
  <inkml:trace contextRef="#ctx0" brushRef="#br0">57 24 4869,'0'50'5450,"-1"-48"-4965,-1 0-1,1 0 1,0 1-1,-1-1 1,1 0-1,-1 0 1,0 0-1,0-1 1,0 1-1,0 0 1,0-1-1,0 1 1,0-1-1,-4 2 1,-13 12 2572,36-33 555,-13 15-3467,0 0 1,0-1 0,-1 1-1,1-1 1,-1 0 0,0 1 0,0-1-1,-1-1 1,1 1 0,-1 0-1,0-1 1,0 1 0,0-1-1,1-7 1,-3 12-122,0-1 0,-1 1 0,1 0 1,0 0-1,-1 0 0,1-1 0,0 1 0,-1 0 0,1 0 0,-1 0 1,1 0-1,0 0 0,-1 0 0,1 0 0,-1 0 0,1 0 1,0 0-1,-1 0 0,1 0 0,-1 0 0,1 0 0,0 1 0,-1-1 1,1 0-1,0 0 0,-1 0 0,1 0 0,0 1 0,-1-1 0,1 0 1,0 0-1,-1 1 0,1-1 0,0 0 0,0 1 0,-1-1 0,1 0 1,0 1-1,-15 11 262,14-11-251,0 1 0,0-1 0,0 0 0,0 1 0,0-1-1,0 1 1,1-1 0,-1 1 0,0-1 0,1 1 0,-1 0 0,1-1 0,0 1 0,-1 2 0,1-3-8,1-1 0,-1 1 0,0-1 0,0 0 0,0 1-1,1-1 1,-1 1 0,0-1 0,0 1 0,1-1 0,-1 0 0,0 1 0,1-1 0,-1 0 0,0 1 0,1-1-1,-1 0 1,1 1 0,-1-1 0,1 0 0,-1 0 0,0 1 0,1-1 0,-1 0 0,1 0 0,-1 0 0,1 0-1,-1 0 1,1 0 0,0 0 0,2 0 28,0 0-1,0 0 1,1-1 0,-1 1-1,0-1 1,0 0 0,0 0-1,0 0 1,0 0 0,0 0-1,-1-1 1,1 1 0,0-1-1,2-2 1,-2 2-33,0-1-1,0 1 1,-1-1 0,1 0-1,0 0 1,-1 0 0,0 0-1,0 0 1,0-1 0,0 1 0,0-1-1,2-6 1,-4 10-12,0-1-1,0 0 1,0 1-1,0-1 1,0 0 0,0 1-1,0-1 1,0 1-1,0-1 1,0 0 0,-1 1-1,1-1 1,0 0-1,0 1 1,0-1 0,-1 1-1,1-1 1,0 1 0,-1-1-1,1 1 1,-1-1-1,1 1 1,0-1 0,-1 1-1,1-1 1,-1 1-1,1 0 1,-1-1 0,-2 0 9,1 0 0,0 1 0,0-1 1,0 1-1,0 0 0,-1-1 1,1 1-1,0 0 0,0 0 0,-1 1 1,1-1-1,-4 1 0,1 1 36,1 0 0,-1 0 0,1 0-1,-1 0 1,1 1 0,0 0 0,-7 6 0,9-8-18,1 0 0,-1 0 1,1 0-1,-1 0 0,1 0 1,0 0-1,0 1 0,0-1 1,0 1-1,0-1 0,0 1 1,0-1-1,0 1 0,0-1 1,1 1-1,-1 0 1,0-1-1,1 1 0,0 0 1,-1 0-1,1-1 0,0 1 1,0 0-1,0 0 0,0 2 1,4-3 16,-1 0 1,1 0 0,-1-1 0,1 1-1,0-1 1,-1 1 0,1-1-1,0-1 1,0 1 0,-1 0 0,7-2-1,5-2-48,-1 0-1,1-1 0,-1 0 1,-1-1-1,1-1 0,-1 0 1,23-17-1,-36 24-5,1 0 0,-1 0 0,0 0 0,0 0 0,0 0 0,1 0 0,-1 0 0,0 0 0,0 0 0,0 0 0,0 0 0,1 0 0,-1 0 0,0-1 0,0 1 0,0 0 0,0 0 0,0 0 0,1 0 0,-1 0 0,0 0 0,0 0 0,0 0 0,0-1 0,0 1 0,0 0 0,0 0 0,1 0 0,-1 0 0,0 0 0,0-1 0,0 1 0,0 0 0,0 0 0,0 0 0,0 0 0,0-1 0,0 1 0,0 0 0,0 0 0,0 0 0,0 0 0,0-1 0,0 1 0,0 0 0,0 0 0,0 0 0,0 0 0,0-1 0,0 1 0,0 0 0,-1 0 0,1 0 0,0 0 0,0-1 0,0 1 0,0 0 0,0 0 0,-15 1 0,-21 10 0,25-5 0,-1 1 0,1 1 0,1-1 0,-1 2 0,1-1 0,1 1 0,-10 12 0,26-21 0,7-5 0,-9 1 0,1 1 0,-1-1 0,0 0 0,0-1 0,0 1 0,-1-1 0,1 0 0,-1 0 0,0 0 0,-1 0 0,1-1 0,2-6 0,-6 11-1,0 1-1,-1 0 1,1-1-1,0 1 1,0 0 0,-1-1-1,1 1 1,-1 0-1,1-1 1,0 1 0,-1 0-1,1 0 1,-1-1-1,1 1 1,0 0 0,-1 0-1,1 0 1,-1 0-1,1-1 1,-1 1-1,1 0 1,-1 0 0,1 0-1,-1 0 1,1 0-1,0 0 1,-1 0 0,1 1-1,-1-1 1,1 0-1,-1 0 1,1 0 0,-1 0-1,1 0 1,-1 1-1,1-1 0,-7 3-82,1 0 0,0 0 1,0 1-1,0 0 0,0 0 1,0 1-1,1-1 0,0 1 1,0 0-1,0 1 0,-5 6 1,-19 31-2092,9-3-4597,13-23-8</inkml:trace>
</inkml:ink>
</file>

<file path=ppt/ink/ink3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5:57.948"/>
    </inkml:context>
    <inkml:brush xml:id="br0">
      <inkml:brushProperty name="width" value="0.025" units="cm"/>
      <inkml:brushProperty name="height" value="0.025" units="cm"/>
    </inkml:brush>
  </inkml:definitions>
  <inkml:trace contextRef="#ctx0" brushRef="#br0">70 0 5157,'-16'8'4257,"-11"10"-2571,25-17-1597,0 1 1,0-1-1,0 1 0,0-1 0,0 1 0,1 0 0,-1 0 1,1-1-1,-1 1 0,1 0 0,0 1 0,-1-1 0,1 0 1,0 0-1,1 1 0,-1-1 0,-1 4 0,35 1 344,-29-7-326,323 24 3590,-87-11-1875,236-4-502,-284-11-878,646 17 775,-50-21-512,-650 2-358,786-22 43,-472 22-379,211-8 293,-508 2 501,361-13 2783,-516 23-3524,-11-6-6598,-11-4-1628</inkml:trace>
</inkml:ink>
</file>

<file path=ppt/ink/ink3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6:16.562"/>
    </inkml:context>
    <inkml:brush xml:id="br0">
      <inkml:brushProperty name="width" value="0.025" units="cm"/>
      <inkml:brushProperty name="height" value="0.025" units="cm"/>
    </inkml:brush>
  </inkml:definitions>
  <inkml:trace contextRef="#ctx0" brushRef="#br0">15 0 16976,'0'48'1570,"-5"8"-1,-4 2-640,8 4-256,1-7-97,0-6-320,3-13-128,8-10-128,0-14 0,1-10-160,-1-2-384,1-16-737,-1-11-1826,-2-6-3460</inkml:trace>
</inkml:ink>
</file>

<file path=ppt/ink/ink3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6:17.017"/>
    </inkml:context>
    <inkml:brush xml:id="br0">
      <inkml:brushProperty name="width" value="0.025" units="cm"/>
      <inkml:brushProperty name="height" value="0.025" units="cm"/>
    </inkml:brush>
  </inkml:definitions>
  <inkml:trace contextRef="#ctx0" brushRef="#br0">69 0 15471,'0'0'6352,"-9"5"-5433,-29 14-140,36-18-737,1 0 0,-1 0 0,1 0 0,-1 1 0,1-1 0,0 0 0,-1 1 0,1-1 0,0 1 0,0-1 0,0 1 0,0 0 0,0-1 0,1 1 0,-1 0 0,0 0 0,1 0 0,-1 0 0,1-1 0,0 1 0,0 0 0,0 0 0,0 0 0,0 0 0,0 0 0,0 0 0,0 0 0,1-1 0,-1 1 0,1 0 0,0 0 0,-1 0 0,1-1 0,0 1 0,0 0 0,0-1 0,0 1 0,0-1 0,0 1 0,1-1 0,-1 1 0,0-1 0,1 0 0,-1 0 0,4 2 0,11 1 1,-1-1 0,1-1-1,0 0 1,0-1-1,32-3 1,-32 1-132,0 1 0,1 0 0,-1 1 0,0 1 1,24 5-1,-37-6 102,-1-1 0,1 1 0,-1 0 0,0 0 0,0 0 0,0 0 0,1 0 0,-1 1 0,0-1 0,0 1 0,-1-1 0,1 1 0,0 0 0,0-1 0,-1 1 0,1 0 0,-1 0 0,0 0 0,1 0 0,-1 1 0,0-1 0,0 0 0,-1 0 0,1 1 0,0-1 0,-1 1 0,1-1 0,-1 0 0,0 1 0,0-1 0,0 1 0,0-1 0,0 1 0,0-1 0,-1 0 0,1 1 0,-1-1 0,0 1 0,0-1 0,-1 3 0,-1 3 338,-1 1-1,0-1 0,0-1 0,-1 1 0,0 0 1,0-1-1,-1 0 0,0 0 0,-11 9 1,8-8-154,-1-1 1,1-1-1,-1 0 1,0 0-1,0-1 1,-1 0-1,1-1 1,-1 0-1,0 0 1,0-1-1,0-1 1,-1 0-1,1-1 1,-1 0-1,1 0 1,-1-2-1,-13 0 1,24 1-233,0 0 0,0 0 0,0-1 0,0 1 0,0 0 0,0 0 0,0-1 0,0 1 1,0 0-1,0-1 0,0 1 0,0-1 0,1 1 0,-1-1 0,0 1 0,0-1 0,0 0 0,1 1 0,-1-1 0,0 0 0,0 0 0,1 0 0,-1 1 0,1-1 0,-1 0 1,1 0-1,-1 0 0,1 0 0,0 0 0,-1 0 0,1 0 0,0-2 0,0 2-44,0 0 1,1 0-1,-1 0 1,1 0-1,-1 0 1,1 0-1,0 1 1,-1-1-1,1 0 1,0 0-1,-1 0 1,1 1-1,0-1 1,0 0-1,0 1 0,0-1 1,0 0-1,0 1 1,0-1-1,0 1 1,0 0-1,0-1 1,0 1-1,0 0 1,0 0-1,0 0 1,0-1-1,0 1 1,0 0-1,2 1 1,36-7-8474,-18-3 384</inkml:trace>
</inkml:ink>
</file>

<file path=ppt/ink/ink3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6:21.051"/>
    </inkml:context>
    <inkml:brush xml:id="br0">
      <inkml:brushProperty name="width" value="0.025" units="cm"/>
      <inkml:brushProperty name="height" value="0.025" units="cm"/>
    </inkml:brush>
  </inkml:definitions>
  <inkml:trace contextRef="#ctx0" brushRef="#br0">1 65 7847,'0'0'19411,"45"-50"-19091,-39 42-256,0 4-32,-3 2-32,-9 2-5157,-7 0-576</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4:59.631"/>
    </inkml:context>
    <inkml:brush xml:id="br0">
      <inkml:brushProperty name="width" value="0.025" units="cm"/>
      <inkml:brushProperty name="height" value="0.025" units="cm"/>
    </inkml:brush>
  </inkml:definitions>
  <inkml:trace contextRef="#ctx0" brushRef="#br0">10 430 8616,'0'0'7527,"-2"10"-5626,1-4-1675,-1-1-9,1 1 0,0-1 0,0 1 0,0-1-1,1 1 1,0 0 0,0-1 0,0 1 0,1 0-1,0-1 1,0 1 0,0-1 0,4 10-1,183 308 3519,-174-301-3151,-12-17-488,2 0-1,-1 0 1,1 0-1,-1-1 1,1 0-1,1 1 1,-1-2-1,0 1 0,8 4 1,-11-7-71,1 0 0,-1-1 0,1 1 0,-1-1 0,1 1 0,-1-1 0,1 0 0,-1 0 0,1 0 1,-1 1-1,1-2 0,-1 1 0,1 0 0,-1 0 0,1 0 0,-1-1 0,1 1 0,-1-1 0,1 1 0,-1-1 0,0 1 0,1-1 0,-1 0 0,0 0 0,0 0 0,1 0 1,-1 0-1,0 0 0,0 0 0,0 0 0,0 0 0,0 0 0,0-1 0,0 1 0,-1 0 0,1 0 0,0-1 0,-1 1 0,1-1 0,-1 1 0,1-3 0,8-19 289,0-1-1,-1 0 1,-2 0-1,7-49 1,-1-107 337,-9 116-403,-1 33-221,4-91-358,-9-133 0,-6 213-3033,-5 19-3495,1 8-1234</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10.125"/>
    </inkml:context>
    <inkml:brush xml:id="br0">
      <inkml:brushProperty name="width" value="0.025" units="cm"/>
      <inkml:brushProperty name="height" value="0.025" units="cm"/>
    </inkml:brush>
  </inkml:definitions>
  <inkml:trace contextRef="#ctx0" brushRef="#br0">48 933 9353,'-4'13'3886,"-40"100"1543,95-287 4363,83-251-8341,-116 379-1414,5-19 19,2 1 0,4 1 0,48-79 1,-71 134-23,0 0 0,1 0 0,-1 1 0,1 0 0,1 0 0,0 0 0,15-10 0,-20 16-34,-1-1 0,0 1 0,0 0-1,0 0 1,1 0 0,-1 0 0,0 0 0,1 1 0,-1-1 0,1 1-1,-1 0 1,0-1 0,1 1 0,-1 0 0,1 0 0,-1 1-1,1-1 1,-1 1 0,1-1 0,-1 1 0,0 0 0,1-1 0,-1 1-1,0 0 1,1 1 0,-1-1 0,0 0 0,0 1 0,0-1-1,0 1 1,-1-1 0,1 1 0,0 0 0,-1 0 0,3 4-1,0-1 5,-1-1 0,-1 1 0,1 1-1,-1-1 1,1 0 0,-2 0-1,1 1 1,-1-1 0,1 1-1,-1 0 1,-1-1 0,1 1-1,-1 0 1,0 0 0,-1-1-1,1 1 1,-1 0 0,0-1-1,0 1 1,-1-1 0,0 1-1,-3 7 1,-2 1 201,-1 0 1,0 0-1,-1-1 0,0 0 0,-1-1 1,-20 20-1,28-31-173,31-1-282,-14-1 195,0 0-1,0 2 1,0 0-1,0 0 1,22 6 0,-34-5 49,1-1 1,-1 0 0,1 1-1,-1 0 1,1-1 0,-1 1-1,0 1 1,0-1 0,0 0-1,0 1 1,-1 0 0,1-1-1,0 1 1,-1 0 0,0 0-1,0 0 1,0 1 0,0-1-1,-1 1 1,1-1 0,-1 1 0,0-1-1,0 1 1,0 0 0,0-1-1,0 1 1,-1 5 0,0-5 19,1 1 0,-1 0 0,-1 0 0,1 0 0,-1-1 0,0 1 1,0 0-1,0-1 0,-1 1 0,1-1 0,-1 1 0,0-1 0,-1 0 1,1 0-1,-5 6 0,2-4 43,-1 1 1,-1-1 0,1 0-1,-1 0 1,0-1-1,0 0 1,0 0 0,-9 4-1,2-3 19,-1 1 0,0-2 1,0 1-1,0-2 0,0 0 0,-1-1 0,0-1 0,1 0 0,-19-1 0,33-1-97,0 0 0,0 0 0,0 0 0,0 0 0,-1 0 0,1 0 0,0 0 0,0-1 0,0 1 0,0 0 0,0-1 0,0 1 0,0-1 0,0 1 0,0-1 0,0 0 0,0 1-1,0-1 1,0 0 0,0 1 0,1-1 0,-1 0 0,0 0 0,1 0 0,-1 0 0,0 0 0,1 0 0,-1 0 0,1 0 0,-1 0 0,1 0 0,0 0 0,-1 0 0,1 0 0,0 0 0,0-2 0,0 0-190,0 1 0,0 0 0,1 0 0,-1 0 0,1-1 0,0 1 0,-1 0 0,1 0 0,0 0 1,0 0-1,1 0 0,-1 0 0,0 0 0,1 1 0,-1-1 0,1 0 0,1-1 0,19-15-8528,5-2-5685</inkml:trace>
</inkml:ink>
</file>

<file path=ppt/ink/ink3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6:21.738"/>
    </inkml:context>
    <inkml:brush xml:id="br0">
      <inkml:brushProperty name="width" value="0.025" units="cm"/>
      <inkml:brushProperty name="height" value="0.025" units="cm"/>
    </inkml:brush>
  </inkml:definitions>
  <inkml:trace contextRef="#ctx0" brushRef="#br0">15 23 6887,'0'0'22218,"8"3"-21481,2 0-537,-3-1-25,-1 0 1,1 0 0,0-1 0,0 1-1,13-1 1,-38-16-1073,-24 1-5557,16 5 133</inkml:trace>
</inkml:ink>
</file>

<file path=ppt/ink/ink3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6:22.473"/>
    </inkml:context>
    <inkml:brush xml:id="br0">
      <inkml:brushProperty name="width" value="0.025" units="cm"/>
      <inkml:brushProperty name="height" value="0.025" units="cm"/>
    </inkml:brush>
  </inkml:definitions>
  <inkml:trace contextRef="#ctx0" brushRef="#br0">32 49 6406,'0'0'17990,"3"-1"-17002,-2 1-933,0 0 0,-1 0 0,1-1 0,0 1 1,-1 0-1,1 0 0,0 0 0,-1-1 0,1 1 0,-1 0 0,1-1 0,0 1 1,-1-1-1,1 1 0,-1-1 0,1 1 0,-1-1 0,0 1 0,1-1 0,-1 1 1,1-1-1,-1 1 0,0-1 0,1 0 0,-1 1 0,0-1 0,0 0 0,0 1 0,1-1 1,-1 0-1,0 1 0,0-1 0,0 0 0,0 1 0,0-1 0,0-1 0,-1 1 24,0-1 0,0 1-1,0 0 1,0-1-1,0 1 1,0 0-1,0 0 1,0 0-1,-1 0 1,1 0-1,0 0 1,-1 0 0,1 0-1,0 1 1,-1-1-1,1 0 1,-1 1-1,1 0 1,-1-1-1,-1 1 1,2-1-59,1 1 0,-1 0 0,1 0 1,-1-1-1,0 1 0,1 0 0,-1 0 0,0 0 1,1 0-1,-1 0 0,1 0 0,-1 0 0,0 0 0,1 0 1,-1 0-1,0 0 0,1 0 0,-1 0 0,1 1 1,-1-1-1,0 0 0,1 0 0,-1 1 0,1-1 1,-1 0-1,1 1 0,-1-1 0,1 1 0,-1-1 1,1 1-1,0-1 0,-1 1 0,1-1 0,-1 1 0,1-1 1,0 1-1,0-1 0,-1 1 0,1-1 0,0 2 1,1 30 149,0-31-158,-1 0-1,0 0 1,1 0 0,-1 0-1,1 0 1,-1 0 0,1 0-1,-1 0 1,1 0 0,0 0-1,-1 0 1,1 0 0,0 0-1,0 0 1,0 0 0,0-1-1,0 1 1,0 0 0,0-1-1,0 1 1,0 0 0,0-1-1,0 0 1,0 1 0,0-1-1,0 0 1,0 1 0,1-1-1,-1 0 1,0 0 0,0 0-1,0 0 1,1 0 0,-1 0-1,0 0 1,0-1 0,0 1-1,0 0 1,0-1 0,1 1-1,-1-1 1,0 1 0,1-1-1,2-1 106,-1 1 0,1-1 0,-1 1 0,0-1 0,0 0 0,1-1 0,-1 1 0,0 0 0,-1-1 0,1 0 0,0 1 0,3-6 0,-6 7-105,1 1 1,0-1-1,0 0 1,-1 0-1,1 0 1,-1 0-1,1 0 0,-1 0 1,1 0-1,-1 0 1,1 0-1,-1 0 1,0 0-1,0 0 1,0 0-1,1 0 0,-1 0 1,0 0-1,0-1 1,-1 1-1,1 0 1,0 0-1,0 0 0,0 0 1,-1 0-1,1 0 1,0 0-1,-1 0 1,1 0-1,-1 0 0,1 0 1,-1 0-1,0 0 1,-1-1-1,1 2-3,-1 0-1,1 0 0,-1 0 1,1 0-1,0 1 1,-1-1-1,1 0 0,-1 1 1,1-1-1,0 1 1,-1 0-1,1-1 0,0 1 1,-1 0-1,1 0 1,0 0-1,0-1 0,0 1 1,0 1-1,0-1 1,0 0-1,0 0 0,0 0 1,0 0-1,1 1 1,-2 0-1,0 2-324,0-1 0,0 1-1,0-1 1,0 1 0,1 0 0,-1 0 0,1 0-1,0 0 1,0 0 0,1 0 0,-1 0 0,1 5-1,0-8 56,0 0 0,0 1 0,0-1-1,1 0 1,-1 0 0,0 1-1,1-1 1,-1 0 0,1 0-1,0 0 1,-1 1 0,1-1-1,0 0 1,-1 0 0,1 0-1,0 0 1,0 0 0,0 0-1,0-1 1,0 1 0,0 0 0,0 0-1,0-1 1,1 1 0,-1-1-1,0 1 1,0-1 0,1 1-1,-1-1 1,0 0 0,0 1-1,1-1 1,-1 0 0,0 0-1,1 0 1,-1 0 0,0 0 0,1 0-1,1-1 1,16-1-16245</inkml:trace>
</inkml:ink>
</file>

<file path=ppt/ink/ink3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6:30.897"/>
    </inkml:context>
    <inkml:brush xml:id="br0">
      <inkml:brushProperty name="width" value="0.025" units="cm"/>
      <inkml:brushProperty name="height" value="0.025" units="cm"/>
    </inkml:brush>
  </inkml:definitions>
  <inkml:trace contextRef="#ctx0" brushRef="#br0">0 172 4516,'0'0'9241,"4"0"-8590,145-5 2467,336-25-2611,-337 16-395,177 6 0,-59 4 27,-45-21 637,22-1-468,-146 24-197,-12 3 14,0-5 0,146-24 0,-184 20 517,0 3 1,93 1 0,-140 4-644,0 0-352,-4-2-6923,-2-6-198</inkml:trace>
</inkml:ink>
</file>

<file path=ppt/ink/ink3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6:37.231"/>
    </inkml:context>
    <inkml:brush xml:id="br0">
      <inkml:brushProperty name="width" value="0.025" units="cm"/>
      <inkml:brushProperty name="height" value="0.025" units="cm"/>
    </inkml:brush>
  </inkml:definitions>
  <inkml:trace contextRef="#ctx0" brushRef="#br0">0 46 6150,'0'0'12358,"8"3"-11477,1-1-640,0 0 1,1 0-1,-1-1 1,0 0-1,1 0 0,-1-1 1,1-1-1,13-1 1,89-21 1195,-36 6-1097,-47 14-164,45-1-1,-34 3-2838,-1-2-5381,-23 0-1095</inkml:trace>
</inkml:ink>
</file>

<file path=ppt/ink/ink3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6:38.138"/>
    </inkml:context>
    <inkml:brush xml:id="br0">
      <inkml:brushProperty name="width" value="0.025" units="cm"/>
      <inkml:brushProperty name="height" value="0.025" units="cm"/>
    </inkml:brush>
  </inkml:definitions>
  <inkml:trace contextRef="#ctx0" brushRef="#br0">1 74 9513,'0'0'4885,"9"-2"-3876,350-60 3336,-342 59-4290,1 0 0,-1 1 0,0 1 1,22 1-1,6 7-2669,-33-5-910,-1-1-1910</inkml:trace>
</inkml:ink>
</file>

<file path=ppt/ink/ink3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6:39.641"/>
    </inkml:context>
    <inkml:brush xml:id="br0">
      <inkml:brushProperty name="width" value="0.025" units="cm"/>
      <inkml:brushProperty name="height" value="0.025" units="cm"/>
    </inkml:brush>
  </inkml:definitions>
  <inkml:trace contextRef="#ctx0" brushRef="#br0">0 86 4676,'0'0'7661,"9"-4"-6545,19-9-196,14-5 246,60-18 0,-89 32-1262,1 1-1,0 0 1,1 1 0,-1 1 0,0 0 0,0 1-1,1 0 1,-1 1 0,15 3 0,8-1-5210,-22-3-1928</inkml:trace>
</inkml:ink>
</file>

<file path=ppt/ink/ink3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6:50.441"/>
    </inkml:context>
    <inkml:brush xml:id="br0">
      <inkml:brushProperty name="width" value="0.025" units="cm"/>
      <inkml:brushProperty name="height" value="0.025" units="cm"/>
    </inkml:brush>
  </inkml:definitions>
  <inkml:trace contextRef="#ctx0" brushRef="#br0">2 1524 4132,'-1'-5'9848,"0"-14"-4951,6-136-4086,73-784 1831,-71 758-2052,-7 131-362,1 1 1,13-77 0,-13 148-1963,1 19-2858,-7-18-2721,0-17 837</inkml:trace>
</inkml:ink>
</file>

<file path=ppt/ink/ink3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6:50.798"/>
    </inkml:context>
    <inkml:brush xml:id="br0">
      <inkml:brushProperty name="width" value="0.025" units="cm"/>
      <inkml:brushProperty name="height" value="0.025" units="cm"/>
    </inkml:brush>
  </inkml:definitions>
  <inkml:trace contextRef="#ctx0" brushRef="#br0">17 251 4484,'0'0'8248,"-4"-9"-7388,4 9-854,-2-4 119,0 1 1,1-1-1,-1 0 0,1 0 1,0 0-1,0 0 1,0 0-1,0 0 0,1 0 1,-1 0-1,1 0 1,0 0-1,1 0 0,-1 0 1,1 0-1,0 0 1,-1 0-1,2 0 1,1-5-1,60-147 1802,-63 156-1917,1 0 1,-1 0-1,1-1 0,-1 1 1,1 0-1,-1 0 0,1 0 1,-1 0-1,1 0 0,-1-1 1,0 1-1,1 0 0,-1 0 1,1 0-1,-1 0 0,1 1 1,-1-1-1,1 0 0,-1 0 1,1 0-1,-1 0 0,1 0 1,-1 1-1,1-1 0,-1 0 1,0 0-1,1 1 0,-1-1 1,1 0-1,-1 0 0,0 1 0,1-1 1,-1 1-1,0-1 0,0 0 1,1 1-1,-1-1 0,0 1 1,0-1-1,1 0 0,-1 1 1,0 0-1,21 27-3,-15-20 17,3 7-201,0 1 0,-1 0-1,0 0 1,-1 0 0,-1 1 0,-1 0 0,-1 0-1,0 1 1,3 33 0,-4-16-3555</inkml:trace>
</inkml:ink>
</file>

<file path=ppt/ink/ink3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6:59.744"/>
    </inkml:context>
    <inkml:brush xml:id="br0">
      <inkml:brushProperty name="width" value="0.025" units="cm"/>
      <inkml:brushProperty name="height" value="0.025" units="cm"/>
    </inkml:brush>
  </inkml:definitions>
  <inkml:trace contextRef="#ctx0" brushRef="#br0">139 34 2626,'-17'-4'2353,"19"-5"225,0 7-2279,0 0 1,0 0 0,1 1 0,-1-1-1,0 1 1,1-1 0,-1 1 0,1 0-1,4-2 1,-6 3-245,0-1 0,0 1 0,-1 0 0,1-1 0,0 1 0,0 0 0,0-1 0,0 1 0,-1 0 0,1 0-1,0 0 1,0 0 0,0 0 0,0 0 0,0 0 0,0 0 0,-1 0 0,1 0 0,0 0 0,0 1 0,0-1 0,0 0 0,-1 1 0,1-1 0,0 0 0,0 1 0,-1-1 0,1 1 0,0-1 0,0 2-1,-13 17 1082,-10 1 288,17-16-336,7-6 394,-1 1-1434,0 1 0,0 0 0,-1-1 0,1 1 0,-1-1 0,1 1 1,0-1-1,-1 1 0,1-1 0,-1 1 0,1-1 0,-1 0 0,1 1 0,-1-1 0,0 0 0,1 1 0,-1-1 0,0 0 0,0 0 0,1 1 0,-1-1 1,0 0-1,0 0 0,0 0 0,0 0 0,-15-7 1034,12 7-1002,-1 1 1,1 0 0,-1 0-1,0 0 1,1 1 0,-1-1-1,1 1 1,-1-1 0,1 1-1,-7 3 1,9-4-61,-1 1 0,1 0 0,-1 0 0,1-1 0,0 1 0,-1 0 0,1 0 0,0 1 0,0-1 0,-1 0 0,1 0-1,0 0 1,0 1 0,1-1 0,-1 1 0,0-1 0,0 1 0,1-1 0,-1 1 0,0-1 0,1 1 0,0-1 0,-1 1 0,1 0 0,0-1 0,0 1 0,0 1 0,1-1-15,0-1 0,-1 0 0,1 1 0,0-1 0,1 0 0,-1 0 0,0 0 0,0 0 0,0 0 0,1 0 0,-1 0 0,0-1 0,1 1 0,-1 0 0,0-1 0,1 1 0,-1-1 0,1 0 0,-1 1 0,1-1 0,0 0 0,-1 0 0,1 0 0,-1 0 0,1 0 0,-1 0 0,3-1 0,3 0 26,-1 0-1,1-1 0,0 1 0,-1-2 0,11-4 0,-14 6-18,-1 1 1,0-1-1,0 0 0,0 0 0,0 0 1,-1-1-1,1 1 0,0 0 0,0-1 1,-1 1-1,1-1 0,-1 1 0,1-1 1,-1 0-1,0 0 0,1 0 0,-1 0 1,0 0-1,0 0 0,1-3 0,-4 4 30,0 0 0,1 1 0,-1-1 0,0 1 0,0-1 0,0 1 1,1 0-1,-1 0 0,0 0 0,0 0 0,0 0 0,0 0 0,1 0 0,-1 1 0,-2 0 0,-5 1 25,-1 1-1,1 1 1,0-1 0,0 2 0,1-1-1,-1 1 1,1 0 0,0 1-1,0 0 1,1 0 0,0 1 0,0 0-1,-12 15 1,20-21-63,0-1 1,0 1-1,-1-1 1,1 1-1,0-1 0,0 0 1,0 0-1,0 1 0,0-1 1,0 0-1,0 0 0,0 0 1,-1 0-1,1 0 1,0 0-1,0 0 0,0 0 1,0 0-1,0-1 0,0 1 1,1-1-1,16-6 34,1 0-1,-1-2 0,0 0 1,-1-1-1,0 0 0,-1-2 1,21-18-1,-34 25 86,-13 8-93,-15 10-17,9-3 30,-67 54 207,74-56-215,1-1-1,1 1 1,-1 0 0,1 1 0,1-1-1,0 1 1,-7 13 0,14-22-35,-1 0 0,0 0 0,1 1 0,-1-1 0,0 0 0,1 0 0,-1 1 0,1-1 0,-1 0 0,1 0 0,-1 0 0,1 0 0,-1 0 0,0 0 0,1 0 0,-1 0 0,1 0 0,-1 0 0,1 0 0,-1 0 0,1 0 0,-1 0 0,0 0 0,1 0 0,-1-1 0,1 1 0,-1 0 0,1-1 0,13-4 33,0-2-1,-1 1 1,1-2 0,-2 0 0,1 0 0,12-12 0,67-64 41,-76 64-40,-16 20-31,0-1 1,0 1-1,0 0 0,1 0 1,-1-1-1,0 1 1,0 0-1,0 0 1,0-1-1,0 1 1,0 0-1,0 0 0,0-1 1,0 1-1,0 0 1,0-1-1,0 1 1,0 0-1,0 0 1,0-1-1,0 1 0,0 0 1,0-1-1,0 1 1,-1 0-1,1 0 1,0-1-1,0 1 1,0 0-1,0 0 0,0 0 1,-1-1-1,1 1 1,0 0-1,0 0 1,-1 0-1,1-1 1,-3 1 5,1 0 1,-1 0 0,1 0-1,-1 0 1,1 1 0,-1-1-1,0 1 1,1 0 0,0-1-1,-1 1 1,1 0 0,0 0-1,-1 1 1,-2 1 0,-18 9 126,1 2-1,0 0 1,1 1 0,1 1 0,1 1 0,0 1 0,1 1-1,-21 28 1,39-47-136,0 0-1,0 0 1,0 0 0,0 1-1,0-1 1,0 0-1,0 0 1,0 1-1,0-1 1,0 0 0,0 0-1,1 0 1,-1 1-1,0-1 1,0 0-1,0 0 1,0 0 0,0 0-1,1 1 1,-1-1-1,0 0 1,0 0-1,0 0 1,1 0 0,-1 0-1,0 1 1,0-1-1,0 0 1,1 0 0,-1 0-1,0 0 1,0 0-1,0 0 1,1 0-1,-1 0 1,0 0 0,0 0-1,1 0 1,-1 0-1,0 0 1,0 0-1,1 0 1,-1 0 0,0 0-1,0 0 1,0 0-1,1-1 1,-1 1-1,0 0 1,0 0 0,0 0-1,1 0 1,-1 0-1,0 0 1,0-1-1,0 1 1,0 0 0,0 0-1,1 0 1,-1-1-1,0 1 1,0 0 0,18-8 46,0 0 1,0-1-1,-1-1 1,29-22 0,59-55-259,-102 84 235,-5 3-16,-12 8-23,-23 18 18,20-11 24,6-7 30,0 1 0,0 0 0,1 1-1,1 0 1,-1 1 0,2 0 0,-1 0 0,-9 19-1,18-30-54,0 1 0,-1-1-1,1 0 1,0 0-1,0 0 1,0 0 0,0 1-1,0-1 1,0 0 0,0 0-1,0 0 1,0 1-1,0-1 1,0 0 0,0 0-1,0 1 1,0-1-1,0 0 1,0 0 0,0 0-1,0 1 1,0-1-1,0 0 1,0 0 0,0 0-1,0 1 1,0-1 0,0 0-1,0 0 1,0 0-1,0 0 1,1 1 0,-1-1-1,0 0 1,0 0-1,0 0 1,0 0 0,1 1-1,-1-1 1,0 0-1,0 0 1,0 0 0,0 0-1,1 0 1,-1 0 0,0 0-1,0 0 1,0 0-1,1 0 1,-1 0 0,16-3 39,14-13 54,-15 5-45,63-46 32,-71 51-72,0 0 0,-1 0-1,0-1 1,0 0 0,0 0-1,-1 0 1,0-1-1,5-8 1,-10 16-7,0 0 1,0-1-1,0 1 0,0 0 1,0-1-1,0 1 0,0 0 1,0-1-1,0 1 0,0 0 0,0 0 1,0-1-1,0 1 0,-1 0 1,1-1-1,0 1 0,0 0 1,0 0-1,0-1 0,0 1 1,-1 0-1,1 0 0,0-1 0,0 1 1,0 0-1,-1 0 0,1 0 1,0-1-1,0 1 0,-1 0 1,1 0-1,0 0 0,0 0 1,-1 0-1,1-1 0,0 1 0,-1 0 1,1 0-1,0 0 0,0 0 1,-1 0-1,1 0 0,0 0 1,-1 0-1,1 0 0,0 0 1,-1 0-1,1 0 0,0 0 0,0 1 1,-1-1-1,1 0 0,-19 2-6,7 2 17,0 0 0,0 1 0,0 0 0,1 0 0,0 2 0,-19 12 0,3 1 195,-32 31 0,45-35-146,14-15-62,0-1 0,0 0 0,0 0 1,1 0-1,-1 1 0,0-1 0,0 0 1,0 0-1,0 0 0,0 0 0,0 1 0,0-1 1,0 0-1,0 0 0,0 0 0,1 0 0,-1 0 1,0 0-1,0 1 0,0-1 0,0 0 1,0 0-1,1 0 0,-1 0 0,0 0 0,0 0 1,0 0-1,0 0 0,1 0 0,-1 0 0,0 0 1,0 0-1,0 0 0,0 0 0,1 0 1,-1 0-1,0 0 0,0 0 0,0 0 0,1 0 1,-1 0-1,0 0 0,0 0 0,0 0 0,0 0 1,1 0-1,-1 0 0,37-15 56,-7-2-118,0 0 0,-1-3 0,0 0 0,47-45 0,-72 57 107,-14 11-55,-15 10-9,23-11 23,-22 14 146,0 1 0,1 0-1,1 2 1,1 1 0,-29 34-1,50-54-147,0 0 0,-1 0 0,1 0 0,0 0-1,0 0 1,0 0 0,-1 1 0,1-1 0,0 0-1,0 0 1,0 0 0,-1 0 0,1 1 0,0-1-1,0 0 1,0 0 0,0 0 0,0 1-1,-1-1 1,1 0 0,0 0 0,0 0 0,0 1-1,0-1 1,0 0 0,0 0 0,0 1 0,0-1-1,0 0 1,0 0 0,0 1 0,0-1 0,0 0-1,0 0 1,0 1 0,0-1 0,0 0 0,0 0-1,0 1 1,0-1 0,1 0 0,-1 0 0,0 0-1,0 1 1,0-1 0,0 0 0,0 0 0,1 0-1,-1 1 1,0-1 0,0 0 0,0 0 0,1 0-1,-1 0 1,0 1 0,20-6 51,23-17 76,82-73-243,-106 80-290,-71 57 511,-52 54 0,99-90-7,8-6-26,16-12 13,27-21-6,-26 17-117,-1 0 1,29-34-1,-44 43 16,-6 5 10,-4 4-8,-18 15 82,0 0 0,1 2 1,-40 40-1,41-37 133,7-3 11,28-22-128,31-23 5,77-61-1147,-150 111 995,-50 56-1,43-42 272,29-27-3,25-21-124,27-22-50,-28 19 4,-5 4-99,1 0 0,-1-1 0,-1-1 0,0 0 0,0 0 0,-1-1 0,9-15 0,-31 30-87,-13 13 172,0 2 0,2 0-1,0 1 1,-20 23-1,10-11 206,15-10-60,18-21-161,0 0 1,0 0-1,0 0 0,0-1 1,0 1-1,0 0 1,0 0-1,0 0 0,0 0 1,1 0-1,-1 0 1,0 0-1,0 0 0,0 0 1,0 0-1,0 0 0,0 0 1,0 0-1,1 0 1,-1 0-1,0 0 0,0 0 1,0 0-1,0 0 0,0 0 1,0 0-1,1 0 1,-1 0-1,0 0 0,0 0 1,0 0-1,0 0 1,0 0-1,0 0 0,1 0 1,-1 0-1,0 0 0,0 0 1,0 0-1,0 0 1,0 0-1,0 0 0,0 1 1,0-1-1,0 0 0,0 0 1,1 0-1,-1 0 1,0 0-1,0 0 0,0 0 1,0 0-1,0 1 1,0-1-1,0 0 0,0 0 1,0 0-1,0 0 0,0 0 1,0 0-1,0 1 1,0-1-1,0 0 0,0 0 1,0 0-1,0 0 0,0 1 1,41-25 89,-28 15-94,4-2-46,0-1 1,-1-1-1,0 0 1,-1-1 0,-1 0-1,14-18 1,-60 50-75,3 7 133,14-13 24,0 0 1,1 1-1,1 0 1,0 1-1,1 0 1,-19 30-1,34-44-30,0-1 0,0 1-1,-1 0 1,1-1 0,0 0 0,0 1-1,-1-1 1,1 0 0,3-2-1,21-14-102,-2 0 0,0-2 0,-1-1-1,32-33 1,-48 42-122,-17 14 119,-15 14 51,-19 20 206,-49 55 0,138-125 10,-41 28-161,51-53 25,-52 54-28,0-1-1,-1 0 1,0 0 0,0 0 0,0 0 0,0 0 0,-1 0 0,0-1 0,0 0-1,0 1 1,1-8 0,-4 12 0,1 0 0,0 1 0,0-1 0,0 0 0,-1 0-1,1 0 1,0 1 0,-1-1 0,1 0 0,-1 0 0,1 1 0,-1-1 0,1 1 0,-1-1 0,1 0-1,-1 1 1,0-1 0,1 1 0,-1-1 0,0 1 0,1-1 0,-1 1 0,0 0 0,0-1-1,0 1 1,1 0 0,-1 0 0,0 0 0,0-1 0,0 1 0,1 0 0,-1 0 0,0 0-1,0 0 1,0 0 0,0 1 0,1-1 0,-1 0 0,0 0 0,0 0 0,-1 1 0,-37 9-17,31-6 45,0 0 1,0 0 0,1 1 0,-11 8 0,16-12-115,1 0-1,-1 1 1,1-1-1,0 0 1,-1 1-1,1-1 1,0 1 0,0-1-1,0 1 1,0 0-1,0-1 1,0 1 0,0 0-1,0 0 1,1 0-1,-1 0 1,1 0 0,-1-1-1,1 1 1,0 0-1,0 0 1,0 0-1,0 0 1,0 0 0,0 0-1,1 3 1,0-4-278,-1 0-1,1 0 1,-1-1 0,1 1 0,0 0 0,-1-1-1,1 1 1,0-1 0,-1 1 0,1-1 0,0 1-1,0-1 1,-1 1 0,1-1 0,0 0-1,0 1 1,0-1 0,0 0 0,-1 0 0,1 0-1,0 1 1,0-1 0,0 0 0,0 0 0,0 0-1,1-1 1,14 1-12588</inkml:trace>
</inkml:ink>
</file>

<file path=ppt/ink/ink3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7:02.539"/>
    </inkml:context>
    <inkml:brush xml:id="br0">
      <inkml:brushProperty name="width" value="0.025" units="cm"/>
      <inkml:brushProperty name="height" value="0.025" units="cm"/>
    </inkml:brush>
  </inkml:definitions>
  <inkml:trace contextRef="#ctx0" brushRef="#br0">137 82 4965,'0'0'1836,"-10"0"310,-35 0-326,6 0 4448,38 0-5361,8 0-287,278-18 1029,-285 18-1467,-29 0 805,-16 4-720,0 2-1,0 2 0,-44 14 1,9-3 685,255-71-516,-132 37-570,1 1 0,1 2 0,0 2-1,69-6 1,-114 16 126,0 0 0,0 0 0,0 0 0,0 0 1,0 0-1,0 0 0,0 0 0,0 0 0,0 0 0,0 0 0,0 1 0,0-1 0,-1 0 0,1 0 0,0 0 0,0 0 0,0 0 0,0 0 0,0 0 0,0 1 1,0-1-1,0 0 0,0 0 0,0 0 0,0 0 0,0 0 0,0 0 0,0 0 0,0 1 0,1-1 0,-1 0 0,0 0 0,0 0 0,0 0 0,0 0 0,0 0 0,0 0 1,0 0-1,0 0 0,0 1 0,0-1 0,0 0 0,0 0 0,0 0 0,1 0 0,-1 0 0,0 0 0,0 0 0,0 0 0,0 0 0,0 0 0,0 0 0,0 0 1,1 0-1,-1 0 0,0 0 0,0 0 0,0 0 0,0 0 0,0 0 0,0 0 0,0 0 0,1 0 0,-1 0 0,0 0 0,0 0 0,0 0 0,0 0 0,-11 10-83,-18 9 175,-5-2 260,1-2-1,-2 0 1,0-3 0,-1-1-1,0-1 1,0-2 0,-72 6-1,102-18-206,12-6-151,11-7-77,1 6-140,-1 1 0,1 0 0,1 2 0,0 0-1,0 1 1,26-5 0,27-5-3041,-8 2-3294,-26 6-4132</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12.450"/>
    </inkml:context>
    <inkml:brush xml:id="br0">
      <inkml:brushProperty name="width" value="0.025" units="cm"/>
      <inkml:brushProperty name="height" value="0.025" units="cm"/>
    </inkml:brush>
  </inkml:definitions>
  <inkml:trace contextRef="#ctx0" brushRef="#br0">368 83 5285,'7'-3'1538,"0"0"0,0-1 0,0 1 1,-1-1-1,8-6 0,-13 9-1159,0 0 1,1 0-1,-1 0 0,0 0 1,1 0-1,-1-1 1,0 1-1,0 0 1,0-1-1,0 1 0,0 0 1,0-1-1,0 1 1,-1-1-1,1 1 0,-1-1 1,1 0-1,-1 1 1,1-1-1,-1 1 0,0-1 1,0 0-1,0 1 1,0-1-1,0 0 0,0 1 1,0-1-1,0 0 1,-1 1-1,0-4 1,-2 4-244,1 0 1,-1 0 0,0 0-1,0 0 1,1 0 0,-1 1-1,0-1 1,0 1 0,0 0 0,0 0-1,0 0 1,0 0 0,0 0-1,0 0 1,-4 2 0,3-1-45,-11 1-14,1 1 0,0 1 0,-1 1-1,1 0 1,1 1 0,-1 0 0,-15 11 0,-8 5 211,-40 34 0,35-16-167,30-15-146,12-24 22,0-1-1,0 1 1,0 0 0,0 0 0,0 0-1,1-1 1,-1 1 0,0 0-1,0-1 1,1 1 0,-1 0-1,0-1 1,1 1 0,-1 0 0,1-1-1,-1 1 1,1-1 0,-1 1-1,1-1 1,0 1 0,-1-1-1,1 1 1,-1-1 0,1 1 0,0-1-1,0 0 1,-1 1 0,1-1-1,0 0 1,1 0 0,20 5 50,1-2 0,0-1 0,0 0 0,1-2 0,43-5 0,-44 3-48,47-12 129,-71 14 18,-31 11 132,12-4-229,-132 50 1121,132-48-1017,1 1-1,0 1 0,0 0 0,1 1 1,-21 19-1,36-29-153,0 1 0,0-1 0,1 1 0,-1 0 0,1 0 0,0 0 0,0 0 0,0 1 0,0-1 0,0 1 0,1-1 0,-1 1 0,1-1 0,0 1 0,0 0 0,1-1 0,-1 1 0,1 0 0,0 0 0,0-1 0,0 1 0,0 0 0,0 0 0,1 0 0,0-1 0,0 1 0,0 0 0,0-1 0,1 1 0,-1-1 0,1 1 0,0-1 0,4 6 0,-1-3 0,0 1 0,0-1 0,1 0 0,0-1 0,0 1 0,1-1 0,-1 0 0,1-1 0,0 0 0,1 0 0,-1 0 0,1-1 0,-1 0 0,16 3 0,-8-3-445,-1-1 1,1-1-1,0 0 1,0-1-1,0 0 0,-1-2 1,1 0-1,0 0 0,-1-1 1,1-1-1,-1 0 1,0-1-1,15-8 0,30-21-7936</inkml:trace>
</inkml:ink>
</file>

<file path=ppt/ink/ink3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7:08.999"/>
    </inkml:context>
    <inkml:brush xml:id="br0">
      <inkml:brushProperty name="width" value="0.025" units="cm"/>
      <inkml:brushProperty name="height" value="0.025" units="cm"/>
    </inkml:brush>
  </inkml:definitions>
  <inkml:trace contextRef="#ctx0" brushRef="#br0">82 68 4676,'0'0'14441,"-7"-3"-13694,-20-12-26,20 11-230,13 31 609,-6-26-1071,1 0 1,-1 0-1,1 0 1,-1 1-1,1-1 1,0 0-1,-1 0 1,1 0-1,0 0 1,0 0-1,0 0 0,0 0 1,0 0-1,0 0 1,0-1-1,0 1 1,0 0-1,0-1 1,1 1-1,-1-1 1,0 1-1,0-1 1,1 1-1,-1-1 1,0 0-1,0 0 1,1 0-1,-1 0 1,0 0-1,1 0 1,-1 0-1,0 0 1,1 0-1,-1 0 1,0-1-1,1 1 1,0-1-1,0-1 43,0 1-1,-1-1 1,1 0-1,0 1 1,-1-1 0,0 0-1,1 0 1,-1 0-1,0 0 1,0 0-1,0 0 1,0-1-1,-1 1 1,1 0 0,-1 0-1,1-1 1,-1 1-1,0 0 1,0-5-1,0 5-31,0 1-1,0-1 0,0 1 0,0-1 1,0 1-1,-1-1 0,1 1 1,-1-1-1,1 1 0,-1-1 0,1 1 1,-1-1-1,0 1 0,0 0 0,0 0 1,0-1-1,0 1 0,0 0 1,0 0-1,0 0 0,0 0 0,0 0 1,-1 0-1,1 0 0,0 1 0,-1-1 1,1 0-1,-1 1 0,1-1 1,-1 1-1,1-1 0,-1 1 0,1 0 1,-1 0-1,1-1 0,-1 1 0,1 0 1,-1 1-1,1-1 0,-1 0 1,1 0-1,-1 1 0,1-1 0,-1 0 1,1 1-1,-2 0 0,0 0-30,0 0 0,0 0 1,0 0-1,1 0 0,-1 0 0,1 1 0,-1-1 0,1 1 0,-1 0 1,1-1-1,0 1 0,0 0 0,0 1 0,0-1 0,0 0 0,0 0 1,1 1-1,-1-1 0,1 1 0,0-1 0,-1 1 0,1 0 0,0 0 1,1-1-1,-1 1 0,0 4 0,1-6-1,0-1 1,0 1-1,0 0 0,0-1 0,0 1 0,0 0 1,0-1-1,0 1 0,0-1 0,1 1 1,-1 0-1,0-1 0,0 1 0,1-1 1,-1 1-1,1 0 0,-1-1 0,0 1 1,1-1-1,-1 1 0,1-1 0,-1 0 1,1 1-1,-1-1 0,1 1 0,-1-1 0,1 0 1,0 0-1,-1 1 0,1-1 0,0 0 1,0 1-1,29-4 208,25-22-10,-54 24-193,3-1 19,-1 0 0,1-1 0,-1 1 0,1 0 0,-1-1-1,0 0 1,0 0 0,0 0 0,0 0 0,0-1 0,-1 1 0,0-1 0,1 1-1,-1-1 1,2-5 0,-35 11 657,22 2-673,1 0 1,-1 1-1,1 0 1,0 1-1,0 0 1,0 0-1,1 0 1,0 1-1,1 0 0,-1 0 1,-10 17-1,17-24-15,0 0 0,0 0 0,-1 1 0,1-1 0,0 0 0,0 0 0,-1 0 0,1 1 0,0-1 0,0 0 0,0 0 0,0 1 0,-1-1 0,1 0 0,0 0 0,0 1-1,0-1 1,0 0 0,0 0 0,0 1 0,0-1 0,0 0 0,0 1 0,0-1 0,0 0 0,0 0 0,0 1 0,0-1 0,0 0 0,0 1 0,0-1 0,0 0 0,0 0 0,0 1 0,0-1-1,1 0 1,-1 0 0,0 1 0,0-1 0,0 0 0,0 0 0,1 1 0,-1-1 0,0 0 0,0 0 0,0 0 0,1 1 0,-1-1 0,1 0 0,17-5 106,22-16 80,-22 10-156,-9 7-26,-1-1 1,1-1-1,-1 1 1,0-1-1,0-1 1,-1 0-1,1 0 1,7-10-1,-15 16-3,-1 1 0,1-1 0,0 1 0,-1 0 0,1-1 0,0 1 0,-1 0 0,1 0 0,0-1 0,-1 1 0,1 0 1,0 0-1,-1-1 0,1 1 0,-1 0 0,1 0 0,-1 0 0,1 0 0,-1 0 0,1 0 0,0 0 0,-1 0 0,1 0 0,-1 0 0,1 0 0,-1 0 0,1 0 0,-1 0 0,1 0 0,-1 0 0,1 0 0,0 1 0,-1-1 0,1 0 0,-1 1 0,-22 3-16,11 2 22,0 0 1,0 0-1,1 1 1,0 1-1,0 0 1,1 0-1,0 1 0,0 0 1,1 1-1,0 0 1,-12 19-1,55-46-1310,21-18-5152,-29 16-209</inkml:trace>
</inkml:ink>
</file>

<file path=ppt/ink/ink3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7:26.001"/>
    </inkml:context>
    <inkml:brush xml:id="br0">
      <inkml:brushProperty name="width" value="0.025" units="cm"/>
      <inkml:brushProperty name="height" value="0.025" units="cm"/>
    </inkml:brush>
  </inkml:definitions>
  <inkml:trace contextRef="#ctx0" brushRef="#br0">63 70 3844,'0'0'11349,"-1"8"-9299,-4 43 1180,28-75 122,-20 16-2973,1 0-1,-2 0 1,1 0-1,-1 0 0,-1 0 1,1 0-1,-1-1 1,-1-15-1,0 24-337,0-1 0,0 0 0,0 1 0,0-1 0,0 1 0,0-1 0,-1 1 0,1-1 0,0 1 0,0-1 0,-1 1 0,1-1 0,0 1 0,-1-1 0,1 1 0,-1-1 0,1 1 0,0-1 0,-1 1 0,1 0 0,-1-1 0,1 1 0,-1 0 0,1 0 0,-1-1 0,1 1 0,-1 0 0,0 0 0,1 0 0,-1-1 0,1 1 0,-1 0 0,1 0 0,-1 0 0,0 0 0,1 0 0,-1 0 0,1 0 0,-1 1 0,0-1 0,1 0 0,-1 0 0,1 0 0,-1 1 0,1-1 0,-1 0 0,1 0 0,-1 1 0,1-1 0,-1 0 0,0 1 0,-27 17 400,22-10-412,0 0-1,1 0 1,1 1-1,-1 0 1,1 0-1,1 0 0,0 0 1,0 0-1,1 1 1,0-1-1,0 1 1,1 0-1,0-1 1,1 14-1,0-23-27,0 0-1,0 1 0,0-1 0,0 1 1,0-1-1,0 0 0,0 1 0,0-1 1,0 1-1,0-1 0,0 0 0,0 1 1,1-1-1,-1 0 0,0 1 0,0-1 1,0 1-1,0-1 0,1 0 0,-1 0 1,0 1-1,0-1 0,1 0 0,-1 1 1,0-1-1,1 0 0,-1 0 0,0 1 1,1-1-1,-1 0 0,0 0 0,1 0 1,-1 0-1,0 1 0,1-1 0,-1 0 1,0 0-1,2 0 0,16-7 110,14-20 171,-27 22-234,-1-1 1,0 1 0,0-1-1,0 0 1,-1 0-1,0 0 1,0-1 0,-1 1-1,0-1 1,0 0 0,0 1-1,0-11 1,-2 17-32,0 0 0,1-1 1,-1 1-1,0 0 0,0-1 0,0 1 1,0 0-1,0 0 0,0-1 0,0 1 0,0 0 1,0 0-1,0-1 0,0 1 0,-1 0 1,1 0-1,0-1 0,0 1 0,0 0 1,0 0-1,0-1 0,0 1 0,-1 0 0,1 0 1,0-1-1,0 1 0,0 0 0,0 0 1,-1 0-1,1 0 0,0-1 0,0 1 1,-1 0-1,1 0 0,0 0 0,0 0 0,-1 0 1,1 0-1,0 0 0,0 0 0,-1 0 1,1 0-1,-1-1 0,-12 9 182,-9 17-197,18-17 16,1 1 0,0-1 0,0 1 1,1 0-1,0 0 0,0 0 0,1 0 0,0 14 1,5-25 38,0 0 0,0-1 0,-1 1 0,1-1 0,-1 0 0,0 0 0,5-6 0,-2 2-56,0 1 0,0 0 0,-1 0 0,1-1 0,-2 0 0,1 0 0,-1-1 0,0 1 0,-1-1 0,1 0 0,-1 0 0,2-13 0,-5 21 0,0-1 0,0 1 0,-1-1 0,1 1 0,0-1 0,-1 1 0,1-1 0,0 1 0,-1 0 0,1-1 0,-1 1 0,1 0 0,0-1 0,-1 1 0,1 0 0,-1 0 0,1-1 0,-1 1 0,1 0 0,-1 0 0,1 0 0,-1-1 0,1 1 0,-1 0 0,0 0 0,1 0 0,-1 0 0,1 0 0,-1 0 0,1 0 0,-1 1 0,1-1 0,-1 0 0,1 0 0,-1 0 0,1 0 0,-1 1 0,1-1 0,-1 0 0,1 0 0,-1 1 0,-24 10 0,19-6 0,1-1 0,0 1 0,0 0 0,0 0 0,1 1 0,0-1 0,0 1 0,0 0 0,1 0 0,-1 1 0,1-1 0,1 1 0,0-1 0,0 1 0,-2 8 0,4-14 0,0-1 0,1 0 0,-1 1 0,0-1 0,0 0 0,1 1 0,-1-1 0,0 0 0,1 1 0,-1-1 0,0 0 0,1 0 0,-1 0 0,0 1 0,1-1 0,-1 0 0,0 0 0,1 0 0,-1 0 0,1 0 0,-1 1 0,0-1 0,1 0 0,-1 0 0,1 0 0,-1 0 0,0 0 0,1 0 0,-1-1 0,1 1 0,-1 0 0,0 0 0,1 0 0,-1 0 0,1 0 0,-1 0 0,0-1 0,1 1 0,-1 0 0,0 0 0,1-1 0,-1 1 0,1-1 0,-1 1 0,14-10 0,0-1 0,0 0 0,-1-1 0,0-1 0,-1 0 0,-1-1 0,0 0 0,9-17 0,-19 31 0,-1-1 0,1 0 0,0 0 0,-1 0 0,1 1 0,-1-1 0,1 0 0,-1 0 0,1 0 0,-1 0 0,1 0 0,-1 0 0,0 0 0,0 0 0,0 0 0,0 0 0,1-1 0,-1 1 0,-1 0 0,1 0 0,0-1 0,-1 1 0,1 1 0,-1 0 0,0-1 0,1 1 0,-1 0 0,0 0 0,1 0 0,-1-1 0,0 1 0,1 0 0,-1 0 0,0 0 0,1 0 0,-1 0 0,0 0 0,0 0 0,1 0 0,-1 1 0,0-1 0,1 0 0,-1 0 0,-1 1 0,-4 1 0,0 1 0,1-1 0,-1 1 0,0 1 0,-8 5 0,3 1 0,1 1 0,0 0 0,1 1 0,-11 16 0,17-23 0,0-1 0,1 1 0,-1 0 0,1 0 0,0 0 0,0 0 0,1 1 0,0-1 0,0 0 0,0 1 0,0-1 0,1 1 0,0-1 0,0 1 0,1 5 0,-1-10 0,1-1 0,-1 1 0,1-1 0,-1 0 0,0 1 0,1-1 0,-1 0 0,1 1 0,-1-1 0,1 0 0,-1 1 0,1-1 0,-1 0 0,1 0 0,0 0 0,-1 0 0,1 0 0,-1 1 0,1-1 0,-1 0 0,1 0 0,-1 0 0,1 0 0,0-1 0,-1 1 0,1 0 0,-1 0 0,1 0 0,-1 0 0,1 0 0,-1-1 0,1 1 0,-1 0 0,1-1 0,20-8 0,-11 2 0,0-1 0,-1 1 0,0-2 0,0 1 0,-1-1 0,9-13 0,-12 16 0,-1 0 0,0-1 0,0 1 0,-1-1 0,1 0 0,-2 1 0,1-2 0,-1 1 0,0 0 0,0 0 0,1-13 0,-3 19 0,0 1 0,0 0 0,0-1 0,0 1 0,0-1 0,-1 1 0,1 0 0,0-1 0,0 1 0,0 0 0,0-1 0,0 1 0,0 0 0,-1-1 0,1 1 0,0 0 0,0-1 0,0 1 0,-1 0 0,1-1 0,0 1 0,0 0 0,-1 0 0,1 0 0,0-1 0,-1 1 0,1 0 0,0 0 0,-1 0 0,1 0 0,0-1 0,-1 1 0,1 0 0,0 0 0,-1 0 0,1 0 0,0 0 0,-1 0 0,0 0 0,-20 6 0,-16 17 0,25-11 0,1 0 0,-19 28 0,26-34 0,1-1 0,-1 1 0,1 0 0,1 0 0,-1 0 0,1 0 0,0 0 0,0 0 0,1 1 0,-1 10 0,2-17 0,1 1 0,-1-1 0,0 0 0,1 0 0,-1 1 0,1-1 0,-1 0 0,1 0 0,0 0 0,-1 1 0,1-1 0,-1 0 0,1 0 0,-1 0 0,1 0 0,-1 0 0,1 0 0,-1 0 0,1 0 0,0 0 0,-1 0 0,1-1 0,-1 1 0,1 0 0,-1 0 0,1 0 0,-1-1 0,1 1 0,-1 0 0,1-1 0,-1 1 0,1 0 0,-1-1 0,0 1 0,1 0 0,-1-1 0,0 1 0,1-1 0,-1 0 0,23-15 0,-7 3 0,0 0 0,-2-1 0,0-1 0,0 0 0,-1-1 0,18-31 0,-28 34 0,-13 16 0,-11 13 0,-85 122 0,142-179 0,-27 33 0,0-1 0,-1 0 0,0-1 0,0 1 0,-1-1 0,0-1 0,-1 1 0,8-20 0,-14 30 0,0 1 0,-1-1 0,1 0 0,0 0 0,0 0 0,0 0 0,0 0 0,0 0 0,0 0 0,-1 1 0,1-1 0,0 0 0,0 0 0,0 0 0,0 0 0,0 0 0,-1 0 0,1 0 0,0 0 0,0 0 0,0 0 0,0 0 0,-1 0 0,1 0 0,0 0 0,0 0 0,0 0 0,0 0 0,0 0 0,-1 0 0,1 0 0,0 0 0,0 0 0,0 0 0,0-1 0,0 1 0,-1 0 0,1 0 0,0 0 0,0 0 0,0 0 0,0 0 0,0 0 0,0-1 0,0 1 0,-1 0 0,1 0 0,0 0 0,0 0 0,0 0 0,0-1 0,0 1 0,0 0 0,0 0 0,0 0 0,-12 11 0,0 5 0,0 1 0,0 0 0,2 1 0,0 0 0,-11 30 0,41-61 0,-11 3 0,45-53 0,-51 58 0,1 0 0,-1 0 0,0 0 0,0 0 0,-1 0 0,0-1 0,0 1 0,0-1 0,0 1 0,-1-1 0,1-9 0,-7 11 0,-6 10 0,-6 9 0,14-12 0,-2 3 0,-1 0 0,1 1 0,0 0 0,0 0 0,1 0 0,0 0 0,0 1 0,1 0 0,0-1 0,0 1 0,-1 9 0,4-17-33,0 0 1,0 1-1,0-1 1,0 0-1,0 0 0,1 0 1,-1 1-1,0-1 1,0 0-1,0 0 0,0 0 1,1 0-1,-1 1 0,0-1 1,0 0-1,1 0 1,-1 0-1,0 0 0,0 0 1,1 0-1,-1 0 1,0 0-1,0 0 0,1 1 1,-1-1-1,0 0 1,0 0-1,1-1 0,-1 1 1,0 0-1,0 0 0,1 0 1,-1 0-1,0 0 1,0 0-1,1 0 0,-1 0 1,0 0-1,0 0 1,1-1-1,-1 1 0,0 0 1,0 0-1,0 0 1,1 0-1,-1-1 0,0 1 1,0 0-1,0 0 0,0-1 1,1 1-1,-1 0 1,13-11-6221,-1-9-4920</inkml:trace>
</inkml:ink>
</file>

<file path=ppt/ink/ink3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7:03.710"/>
    </inkml:context>
    <inkml:brush xml:id="br0">
      <inkml:brushProperty name="width" value="0.025" units="cm"/>
      <inkml:brushProperty name="height" value="0.025" units="cm"/>
    </inkml:brush>
  </inkml:definitions>
  <inkml:trace contextRef="#ctx0" brushRef="#br0">1 1 416,'0'0'4036,"50"0"-4196,-40 0-897,7 0-609</inkml:trace>
</inkml:ink>
</file>

<file path=ppt/ink/ink3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7:04.472"/>
    </inkml:context>
    <inkml:brush xml:id="br0">
      <inkml:brushProperty name="width" value="0.025" units="cm"/>
      <inkml:brushProperty name="height" value="0.025" units="cm"/>
    </inkml:brush>
  </inkml:definitions>
  <inkml:trace contextRef="#ctx0" brushRef="#br0">206 18 5381,'-9'1'1719,"-100"13"3822,109-14-5012,38 0 875,-12-1-1208,-1-2-1,49-11 1,-3 1 316,-70 12-277,-31 3 746,-1 1 0,0 2-1,-37 10 1,37-7-325,1-2-1,-1-1 1,-39 1-1,79-7-646,1-1 0,-1 1 0,1-2 0,15-5 0,16-5 0,-1 5-481,0 2 1,77-3-1,-167 33 734,15-13 221,1-2 1,-1-1 0,0-2-1,-64 3 1,135-30-986,1 10-994,1 2 0,1 1 1,-1 3-1,52-3 0,-118 11 1852,-1 2 0,2 0 0,-1 2 1,1 1-1,0 1 0,-31 15 0,56-23-2502</inkml:trace>
</inkml:ink>
</file>

<file path=ppt/ink/ink3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7:27.233"/>
    </inkml:context>
    <inkml:brush xml:id="br0">
      <inkml:brushProperty name="width" value="0.025" units="cm"/>
      <inkml:brushProperty name="height" value="0.025" units="cm"/>
    </inkml:brush>
  </inkml:definitions>
  <inkml:trace contextRef="#ctx0" brushRef="#br0">388 31 7976,'0'0'2087,"-9"-3"-550,-10-3-475,-1 0-1,1 1 1,-1 1 0,-32-2-1,45 6-868,0-1-1,-1 2 0,1-1 1,0 1-1,0 0 1,0 0-1,0 1 0,0 0 1,0 1-1,1-1 1,-1 1-1,0 0 0,1 1 1,0 0-1,0 0 0,0 0 1,-9 9-1,3 2-114,0-1 1,1 2-1,0 0 0,2 0 0,0 1 0,1 0 0,0 0 0,1 1 0,2 0 0,-1 1 1,-3 30-1,2 4 309,3 0-1,5 101 1,0-137-380,0 0-1,1-1 0,1 0 0,1 1 1,0-1-1,1-1 0,1 1 0,1-1 1,0 0-1,0 0 0,2-1 0,18 25 1,-19-30-5,1 0 0,0 0 1,0 0-1,1-1 0,0-1 0,1 0 1,0 0-1,0-1 0,0 0 1,1-1-1,0 0 0,0-1 1,0 0-1,0-1 0,1-1 0,-1 0 1,19 1-1,-13-2 18,0-2 1,0 0-1,0 0 0,0-2 0,-1 0 1,1-1-1,-1-1 0,1-1 1,21-10-1,-17 5 27,-1-1 0,0-2 1,0 0-1,-2-1 0,1-1 1,21-24-1,-16 14 173,-2-1 0,0-2 0,-2 0 0,-1-2 0,28-57 0,-40 70 122,0-1 0,-1 0 0,-1-1 0,0 0 0,-2 0 0,0 0 0,-2 0 0,0-1 0,-1 1 0,-1-1 0,-4-33 0,2 45-242,-1 0 0,0 0 0,-1 0 1,1 0-1,-2 1 0,1 0 0,-1 0 0,0 0 1,-1 0-1,0 1 0,0 0 0,-1 0 1,0 1-1,0 0 0,0 0 0,-1 0 0,0 1 1,0 0-1,0 1 0,-16-7 0,10 5-94,-1 0 0,0 2-1,0 0 1,-1 0 0,1 1-1,-1 1 1,0 1 0,1 0-1,-1 1 1,0 0 0,-27 6-1,35-4-193,0 0 1,1 1-1,-1 0 0,1 1 0,-1 0 0,1 0 0,0 1 0,-11 8 0,-26 27-4644,34-30 2883,-15 13-4606</inkml:trace>
</inkml:ink>
</file>

<file path=ppt/ink/ink3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7:29.576"/>
    </inkml:context>
    <inkml:brush xml:id="br0">
      <inkml:brushProperty name="width" value="0.025" units="cm"/>
      <inkml:brushProperty name="height" value="0.025" units="cm"/>
    </inkml:brush>
  </inkml:definitions>
  <inkml:trace contextRef="#ctx0" brushRef="#br0">404 143 3844,'0'0'2194,"2"-8"-1778,0 0 244,0 0 1,0 1-1,-1-1 1,0 0-1,-1 0 0,0-13 1,-1 18-482,1 1 1,-1-1 0,0 1-1,1 0 1,-1-1-1,0 1 1,0 0 0,0 0-1,-1 0 1,1 0 0,0 0-1,-1 0 1,0 0-1,1 0 1,-1 0 0,0 1-1,0-1 1,0 1 0,0-1-1,0 1 1,0 0-1,0 0 1,0 0 0,-1 0-1,1 0 1,0 0 0,-1 1-1,1-1 1,-1 1-1,-3-1 1,-2 0 44,-1 0 0,0 1-1,0 0 1,0 1 0,0 0 0,0 0 0,0 0-1,1 1 1,-1 1 0,1 0 0,-1 0 0,1 0-1,-10 6 1,5-1-34,1 1-1,0 0 0,1 0 1,0 1-1,0 0 1,1 1-1,-14 18 1,8-5-2,1 0 0,1 1 1,1 1-1,1 0 0,1 0 1,2 1-1,-13 55 0,17-54-67,2 1 0,0-1 0,2 0 0,1 1 0,2-1-1,0 1 1,2-1 0,1 0 0,1 0 0,12 32 0,-13-46-105,0-2 1,1 1-1,1-1 1,0 0-1,0 0 1,1 0-1,1-1 1,0-1-1,0 1 0,1-2 1,0 1-1,1-1 1,0-1-1,0 0 1,1 0-1,0-1 1,0-1-1,1 0 1,0 0-1,0-2 1,0 1-1,24 3 1,-25-6-2,0 0 0,1-1 0,-1 0 0,1-1 0,-1 0 0,0-1 0,1 0 0,14-4 0,-18 2 0,-1 0 0,0-1 0,1 0 0,-1 0 0,0-1 0,-1 0 0,1 0 0,-1-1 0,0 1 0,0-2 0,10-11-1,8-13 391,-2 0-1,-1-2 1,-1 0-1,-2-1 0,-1-1 1,-2-1-1,-2-1 1,-1 0-1,-1 0 0,-3-1 1,6-41-1,-12 51-137,-2 0 1,0 0-1,-2 0 0,-1 0 1,-11-51-1,10 68-254,0-1 0,-1 0-1,0 1 1,-1 0 0,0 0 0,-1 0 0,0 1 0,0 0 0,-1 0 0,-1 1-1,0-1 1,0 2 0,-1-1 0,0 1 0,-19-13 0,22 17-29,0 0 0,0 1 0,-1 0-1,1 0 1,-1 1 0,1 0 0,-1 0 0,0 0 0,0 1 0,0 0 0,0 0 0,0 1 0,0 0 0,0 0-1,0 1 1,1-1 0,-1 2 0,0-1 0,0 1 0,0 0 0,1 0 0,-1 1 0,1 0 0,-11 6 0,-5 7-901,-1 0-1,2 2 1,0 1 0,-34 40 0,10-12-3614,14-17-3022</inkml:trace>
</inkml:ink>
</file>

<file path=ppt/ink/ink3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7:40.974"/>
    </inkml:context>
    <inkml:brush xml:id="br0">
      <inkml:brushProperty name="width" value="0.025" units="cm"/>
      <inkml:brushProperty name="height" value="0.025" units="cm"/>
    </inkml:brush>
  </inkml:definitions>
  <inkml:trace contextRef="#ctx0" brushRef="#br0">1 451 2242,'0'21'12470,"2"-53"-11518,-1 7-297,1-35-350,2-1-1,3 1 0,3 1 1,23-79-1,-21 112-1986,-6 15-5279</inkml:trace>
</inkml:ink>
</file>

<file path=ppt/ink/ink3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7:41.319"/>
    </inkml:context>
    <inkml:brush xml:id="br0">
      <inkml:brushProperty name="width" value="0.025" units="cm"/>
      <inkml:brushProperty name="height" value="0.025" units="cm"/>
    </inkml:brush>
  </inkml:definitions>
  <inkml:trace contextRef="#ctx0" brushRef="#br0">11 173 9449,'0'0'4895,"-3"-10"-4612,1 7-268,1-1 0,0 0 0,0 0-1,0 0 1,0 0 0,1 0 0,-1 0 0,1 0-1,0 0 1,1 0 0,-1 0 0,0 0 0,1 0-1,0 0 1,0 1 0,0-1 0,1 0 0,-1 0-1,1 1 1,0-1 0,4-6 0,31-35 14,-35 43-47,0-1-1,1 1 0,-1 0 0,1 0 0,-1 0 0,1 0 0,0 0 0,0 1 1,0-1-1,0 1 0,0 0 0,0 0 0,0 0 0,0 0 0,4 0 1,-5 1 15,-1 1 1,0 0 0,1-1 0,-1 1 0,0 0 0,0 0 0,0-1 0,1 1 0,-1 0 0,0 0 0,0 0 0,0 0-1,-1 1 1,1-1 0,0 0 0,0 0 0,-1 1 0,1-1 0,0 0 0,-1 0 0,1 1 0,-1-1 0,0 1-1,1 1 1,10 48 235,-8-34-163,5 27 16,-6-29-226,1 0 0,0-1 0,0 1 0,2-1 0,0 0 0,0 0 0,1 0 0,14 22 0,-11-29-3784</inkml:trace>
</inkml:ink>
</file>

<file path=ppt/ink/ink3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7:46.446"/>
    </inkml:context>
    <inkml:brush xml:id="br0">
      <inkml:brushProperty name="width" value="0.025" units="cm"/>
      <inkml:brushProperty name="height" value="0.025" units="cm"/>
    </inkml:brush>
  </inkml:definitions>
  <inkml:trace contextRef="#ctx0" brushRef="#br0">59 99 4292,'0'0'705,"-13"-4"18486,15 2-19071,0 1 1,-1-1-1,1 0 0,0 0 0,-1 0 1,1 1-1,-1-1 0,1-1 0,-1 1 0,0 0 1,0 0-1,0 0 0,0-1 0,-1 1 1,1 0-1,0-1 0,-1 1 0,0-1 0,1 1 1,-1 0-1,0-1 0,0 1 0,-1-1 1,0-4-1,1 7-97,0-1-1,0 1 1,0 0 0,0-1 0,0 1 0,-1 0 0,1-1 0,0 1 0,0 0-1,0 0 1,-1-1 0,1 1 0,0 0 0,0-1 0,-1 1 0,1 0 0,0 0-1,0 0 1,-1-1 0,1 1 0,0 0 0,-1 0 0,1 0 0,0 0 0,-1 0-1,1-1 1,0 1 0,-1 0 0,1 0 0,0 0 0,-1 0 0,1 0 0,0 0-1,-1 0 1,1 0 0,0 0 0,-1 0 0,1 1 0,-1-1 0,1 0-1,0 0 1,0 0 0,-1 0 0,1 0 0,0 1 0,-1-1 0,1 0 0,0 0-1,-1 0 1,1 1 0,0-1 0,0 0 0,0 1 0,-1-1 0,1 1 0,-14 15 185,12-10-130,0 0 0,0 1 0,1-1 0,0 1 0,0 0 0,1-1 0,-1 1 0,1 0 0,1 8 0,0-15-70,-1 1 0,1 0 0,0-1 0,-1 1 0,1-1 0,-1 1 0,1-1 0,0 1 0,-1-1 0,1 1 0,0-1 0,0 0 0,-1 1 0,1-1 0,0 0 0,0 0 0,0 1 1,-1-1-1,1 0 0,0 0 0,0 0 0,0 0 0,-1 0 0,1 0 0,0 0 0,0 0 0,0-1 0,0 1 0,1 0 0,26-8 140,-22 4-129,-1 0 1,0 0-1,0-1 0,0 0 1,0 1-1,7-12 0,-10 14-10,0 0 0,-1 0 0,1 0 0,-1-1 1,0 1-1,0 0 0,0-1 0,0 1 0,0-1 0,0 1 0,0-1 0,-1 0 0,1 1 0,-1-1 0,0 0 0,0 1 1,0-1-1,0 0 0,0 1 0,-2-5 0,2 6-2,-1 1 0,0-1 0,1 1 0,-1-1 0,0 0 0,0 1 0,0 0 0,1-1 0,-1 1 0,0-1 0,0 1 0,0 0 0,0 0 0,0-1 0,0 1 0,0 0 0,1 0 0,-1 0 0,0 0 0,0 0 0,0 0 0,0 0 0,0 0 0,0 1 0,0-1 0,0 0 0,0 0 0,1 1 0,-1-1 0,0 1 0,0-1 0,0 1 0,0-1 0,-1 2 0,-28 18 58,20-9-22,-1 0 1,2 1-1,-11 15 1,16-21-12,1-1 1,0 0 0,0 1-1,1 0 1,-1 0 0,1 0 0,0 0-1,1 0 1,0 0 0,-1 10-1,18-18 390,-2-9-335,0 0 0,-1-1 1,0 0-1,0-1 0,-2 0 0,0-1 0,0-1 1,10-17-1,-54 72 101,28-34-174,1 1 0,0-1 0,0 1-1,0 0 1,1 0 0,0 0-1,0 0 1,1 0 0,-2 12-1,12-20 116,3-9-122,0 0 0,-1 0 0,0-1 0,-1 0 0,0-1 0,-1 0 0,-1 0 1,1-1-1,-2 0 0,0 0 0,7-22 0,-26 45-7,-4 10 0,-3 10 0,-29 52 0,61-88-100,7-11-200,-5 1-139,-8 8-50,0 1-1,0-1 1,1 2 0,0-1 0,12-7 0,-23 36-2954,-3-8 2367,0 1 0,-1-1 0,-1 0 1,0-1-1,-12 14 0,2-7-3958</inkml:trace>
</inkml:ink>
</file>

<file path=ppt/ink/ink3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7:48.241"/>
    </inkml:context>
    <inkml:brush xml:id="br0">
      <inkml:brushProperty name="width" value="0.025" units="cm"/>
      <inkml:brushProperty name="height" value="0.025" units="cm"/>
    </inkml:brush>
  </inkml:definitions>
  <inkml:trace contextRef="#ctx0" brushRef="#br0">0 0 3395,'0'0'545</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13.460"/>
    </inkml:context>
    <inkml:brush xml:id="br0">
      <inkml:brushProperty name="width" value="0.025" units="cm"/>
      <inkml:brushProperty name="height" value="0.025" units="cm"/>
    </inkml:brush>
  </inkml:definitions>
  <inkml:trace contextRef="#ctx0" brushRef="#br0">99 1 8968,'0'0'21781,"-9"53"-21781,-11-8 64,2 5-32,-1 4-32,0-7-32,9-6-1185,6-9-865,4-14-448,8-15-962,17-3-351,6-22-2627</inkml:trace>
</inkml:ink>
</file>

<file path=ppt/ink/ink3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7:48.585"/>
    </inkml:context>
    <inkml:brush xml:id="br0">
      <inkml:brushProperty name="width" value="0.025" units="cm"/>
      <inkml:brushProperty name="height" value="0.025" units="cm"/>
    </inkml:brush>
  </inkml:definitions>
  <inkml:trace contextRef="#ctx0" brushRef="#br0">96 23 5157,'0'0'4708,"-48"-21"-4483,39 20-161,1 0 192,0 1-32,1 0-224,2 0 0,2 0-288,-1 0-929,1 0-1410</inkml:trace>
</inkml:ink>
</file>

<file path=ppt/ink/ink3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7:51.907"/>
    </inkml:context>
    <inkml:brush xml:id="br0">
      <inkml:brushProperty name="width" value="0.025" units="cm"/>
      <inkml:brushProperty name="height" value="0.025" units="cm"/>
    </inkml:brush>
  </inkml:definitions>
  <inkml:trace contextRef="#ctx0" brushRef="#br0">67 63 3716,'0'0'14760,"-9"-3"-6328,-24-8-5557,32 11-2851,1 0 0,0-1 0,0 1 0,-1 0 0,1 0 0,0-1-1,0 1 1,0 0 0,0-1 0,-1 1 0,1 0 0,0-1 0,0 1 0,0 0 0,0-1 0,0 1 0,0 0 0,0-1 0,0 1 0,0 0 0,0-1 0,0 1 0,0-1 0,0 1 0,0 0 0,0-1 0,0 1-1,1 0 1,-1 0 0,0-1 0,0 1 0,0 0 0,0-1 0,1 1 0,-1 0 0,0 0 0,0-1 0,1 1 0,-1 0 0,0 0 0,0-1 0,1 1 0,-1 0 0,0 0 0,1 0 0,-1 0 0,0-1-1,1 1 1,-1 0 0,0 0 0,1 0 0,-1 0 0,1 0 0,-1 0 3,1 0 0,-1 0-1,1 0 1,-1 0-1,1 0 1,-1-1 0,0 1-1,1 0 1,-1 0 0,1 0-1,-1-1 1,0 1 0,1 0-1,-1-1 1,0 1 0,1 0-1,-1 0 1,0-1 0,0 1-1,1-1 1,-1 1 0,0 0-1,0-1 1,1 1 0,-1 0-1,0-1 1,0 1 0,0-1-1,0 1 1,0-1 0,0 1-1,0 0 1,0-1 0,0 1-1,0-1 1,0 1 0,0-1-1,0 1 1,0-1 0,0 1-1,0 0 1,0-1 0,-1 1-1,1-1 1,0 1 0,0 0-1,0-1 1,-1 0 0,0 0-51,-8-7-2326,-8 0-8836,8 8 3542</inkml:trace>
</inkml:ink>
</file>

<file path=ppt/ink/ink3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7:56.702"/>
    </inkml:context>
    <inkml:brush xml:id="br0">
      <inkml:brushProperty name="width" value="0.025" units="cm"/>
      <inkml:brushProperty name="height" value="0.025" units="cm"/>
    </inkml:brush>
  </inkml:definitions>
  <inkml:trace contextRef="#ctx0" brushRef="#br0">14 0 7207,'0'0'14269,"-13"1"-11765,18 31 781,15 6-2758,2 1 567,-8-10-711,2-2 0,1 1 1,26 31-1,-10-14-21,41 53 165,22 32-285,-54-69-167,4-3-1,85 88 1,-100-111 87,-2 2 0,33 55 0,-2-3 25,-29-43-140,25 53 1,-7-12-21,-50-85-35,-7-6-1,-8-10 0,-18-24-130,3-2-1,1-2 1,-46-85 0,46 74-56,-2 1 0,-50-62-1,-234-299-353,242 292 310,-44-60-200,102 163 425,22 35-15,21 33-14,65 98 159,6-4 0,7-4 0,185 191 1,-179-209 104,-28-30-2038,-26-35-3645,-47-46 1245,-8-2-2184</inkml:trace>
</inkml:ink>
</file>

<file path=ppt/ink/ink3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8:07.251"/>
    </inkml:context>
    <inkml:brush xml:id="br0">
      <inkml:brushProperty name="width" value="0.025" units="cm"/>
      <inkml:brushProperty name="height" value="0.025" units="cm"/>
    </inkml:brush>
  </inkml:definitions>
  <inkml:trace contextRef="#ctx0" brushRef="#br0">26 159 2402,'-2'1'674,"-19"22"1821,18-10 1751,7-58 2802,21-80-6574,-14 111-3565,-4 7-2151,-5 3 144</inkml:trace>
</inkml:ink>
</file>

<file path=ppt/ink/ink3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8:08.105"/>
    </inkml:context>
    <inkml:brush xml:id="br0">
      <inkml:brushProperty name="width" value="0.025" units="cm"/>
      <inkml:brushProperty name="height" value="0.025" units="cm"/>
    </inkml:brush>
  </inkml:definitions>
  <inkml:trace contextRef="#ctx0" brushRef="#br0">1 250 5926,'0'0'6683,"9"-7"-6528,1-2-132,-1 0 0,1-1 0,-1 0 0,-1-1 0,0 0 0,-1 0 0,0 0 0,-1-1 0,6-13 0,1-8 452,14-51 0,-27 84-450,0 0 0,1 0 0,-1-1 0,0 1 0,0 0 0,0-1 0,0 1 0,0 0 0,0-1-1,0 1 1,1 0 0,-1 0 0,0-1 0,0 1 0,0 0 0,1 0 0,-1 0 0,0-1 0,0 1 0,1 0 0,-1 0 0,0 0 0,0 0 0,1-1 0,-1 1 0,0 0 0,1 0 0,-1 0 0,0 0 0,1 0 0,-1 0 0,0 0 0,0 0 0,1 0 0,-1 0 0,0 0 0,1 0 0,14 8 214,7 16-210,-17-12 67,-1 1 1,-1 0-1,0 0 0,0 0 1,-2 0-1,0 1 0,0-1 1,-1 0-1,-2 18 0,2 31-183,2-20-3549,-2-37-2391</inkml:trace>
</inkml:ink>
</file>

<file path=ppt/ink/ink3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8:26.973"/>
    </inkml:context>
    <inkml:brush xml:id="br0">
      <inkml:brushProperty name="width" value="0.025" units="cm"/>
      <inkml:brushProperty name="height" value="0.025" units="cm"/>
    </inkml:brush>
  </inkml:definitions>
  <inkml:trace contextRef="#ctx0" brushRef="#br0">74 97 609,'0'0'4596,"-6"0"-3277,-26-1 8593,27-2-5823,-19-9-1328,23 12-2743,1 0-1,-1 1 0,1-1 1,0 0-1,-1 0 1,1 1-1,0-1 1,-1 0-1,1 0 1,0 1-1,0-1 1,-1 0-1,1 1 1,0-1-1,0 1 1,-1-1-1,1 0 1,0 1-1,0-1 1,0 1-1,0-1 1,0 0-1,0 1 1,0-1-1,0 1 1,0-1-1,0 1 1,0-1-1,0 0 1,0 1-1,0-1 1,0 1-1,0-1 1,0 0-1,0 1 1,1-1-1,-1 1 1,0-1-1,0 0 1,0 1-1,1-1 1,-1 0-1,0 1 0,1-1 1,-1 0-1,0 1 1,1-1-1,-1 0 1,0 0-1,1 1 1,-1-1-1,0 0 1,1 0-1,-1 0 1,1 0-1,-1 0 1,1 1-1,1-1 18,1-1-1,-1 1 1,1 0 0,-1-1-1,0 1 1,1-1-1,-1 0 1,0 0 0,1 0-1,-1 0 1,0 0-1,0-1 1,0 1-1,0-1 1,0 1 0,0-1-1,-1 1 1,1-1-1,0 0 1,-1 0 0,0 0-1,2-3 1,0 1 110,-1-1 1,0 0 0,0 1-1,0-1 1,-1 0-1,0 0 1,0 0-1,0 0 1,0 0 0,-1-6-1,0 11-139,0 0-1,0-1 1,0 1 0,0 0-1,0 0 1,0 0-1,0-1 1,0 1-1,0 0 1,0 0-1,0 0 1,0-1 0,0 1-1,0 0 1,0 0-1,0 0 1,0-1-1,-1 1 1,1 0 0,0 0-1,0 0 1,0 0-1,0-1 1,0 1-1,-1 0 1,1 0 0,0 0-1,0 0 1,0 0-1,0 0 1,-1 0-1,1-1 1,0 1-1,0 0 1,0 0 0,-1 0-1,1 0 1,0 0-1,0 0 1,0 0-1,-1 0 1,1 0 0,0 0-1,-1 0 1,-12 6 38,-9 13-40,20-15 1,-1-1 5,0 1 0,1-1 1,-1 1-1,1 0 0,0 0 1,0 0-1,1 0 0,-1 0 0,1 0 1,0 0-1,-1 6 0,4-10 3,-1 1 0,1-1 0,0 0 0,-1 0 0,1 0 0,-1 0-1,1 0 1,0 0 0,-1-1 0,1 1 0,-1 0 0,1-1 0,-1 1 0,1-1-1,-1 0 1,3 0 0,3-4 17,0 1 0,0-1 0,0 0 0,-1 0 0,0-1 0,0 0-1,0 0 1,0-1 0,7-11 0,-13 17 40,-21 17 245,12-5-267,4-6-22,1-1 0,0 1-1,1 0 1,-1 0 0,1 0 0,0 0-1,0 0 1,0 1 0,1-1 0,0 1-1,-3 10 1,7-16-12,-1 0 0,1 0 0,-1 0-1,0 0 1,1 0 0,-1 0 0,1 0 0,-1-1 0,0 1-1,1 0 1,-1-1 0,0 1 0,1-1 0,-1 1-1,0-1 1,2-1 0,6-4 26,1 0 0,-1-1-1,0 0 1,-1 0 0,1-1 0,-2 0 0,1-1-1,-1 0 1,0 0 0,9-17 0,-16 26-32,0 0-1,0 0 1,0 0 0,0 0-1,0-1 1,0 1 0,0 0-1,0 0 1,0 0 0,1 0 0,-1 0-1,0-1 1,0 1 0,0 0-1,0 0 1,0 0 0,0 0 0,0 0-1,0 0 1,-1-1 0,1 1-1,0 0 1,0 0 0,0 0-1,0 0 1,0 0 0,0 0 0,0-1-1,0 1 1,0 0 0,0 0-1,0 0 1,0 0 0,0 0-1,-1 0 1,1 0 0,0 0 0,0-1-1,0 1 1,0 0 0,0 0-1,0 0 1,-1 0 0,1 0 0,0 0-1,0 0 1,0 0 0,0 0-1,0 0 1,-1 0 0,1 0-1,0 0 1,0 0 0,-12 3 147,-11 8-70,5 4-34,0 0 0,1 0 0,1 2-1,1 0 1,-15 22 0,55-52 39,-1-8-56,-19 16-247,1-1 0,0 1 0,0 1 0,0-1 0,0 1-1,1 0 1,0 0 0,13-4 0,-19 8 59,-1 0 0,1 1 0,-1-1-1,1 0 1,-1 1 0,1-1 0,-1 1 0,1-1 0,-1 0 0,0 1-1,1-1 1,-1 1 0,0 0 0,1-1 0,-1 1 0,0-1 0,0 1-1,0-1 1,1 1 0,-1 0 0,0-1 0,0 1 0,0-1-1,0 1 1,0 0 0,0-1 0,0 1 0,0-1 0,0 1 0,-1 0-1,1 0 1,-3 24-3839,-8 1-2141</inkml:trace>
</inkml:ink>
</file>

<file path=ppt/ink/ink3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8:31.556"/>
    </inkml:context>
    <inkml:brush xml:id="br0">
      <inkml:brushProperty name="width" value="0.025" units="cm"/>
      <inkml:brushProperty name="height" value="0.025" units="cm"/>
    </inkml:brush>
  </inkml:definitions>
  <inkml:trace contextRef="#ctx0" brushRef="#br0">11 108 4805,'-9'-6'7087,"8"-14"-4948,1 12-619,0 8-1349,2 0-156,-1-1 1,0 1 0,0-1 0,0 1 0,0-1 0,0 1-1,1-1 1,-1 1 0,0-1 0,0 0 0,0 0 0,-1 0 0,1 1-1,0-1 1,0 0 0,1-2 0,4-2-12,-3 16-16,-8-19 85,4 7-64,0 0 0,0 1 1,1-1-1,-1 0 0,0 0 1,1 0-1,-1 0 0,0 0 1,1 0-1,-1 0 0,1 0 1,0-1-1,-1 1 0,1 0 1,0 0-1,0 0 0,0 0 1,0 0-1,-1-1 0,2 1 1,-1 0-1,0 0 0,0 0 0,0 0 1,0-1-1,1 1 0,-1 0 1,1 0-1,0-1 0,4-14-853,-2 7-745,11 19 286,-2 1-4522,-7-11 2670</inkml:trace>
</inkml:ink>
</file>

<file path=ppt/ink/ink3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8:49.836"/>
    </inkml:context>
    <inkml:brush xml:id="br0">
      <inkml:brushProperty name="width" value="0.025" units="cm"/>
      <inkml:brushProperty name="height" value="0.025" units="cm"/>
    </inkml:brush>
  </inkml:definitions>
  <inkml:trace contextRef="#ctx0" brushRef="#br0">443 0 5990,'0'0'2381,"-12"0"5,-7 1-1690,-1 1 1,0 1 0,1 0-1,-36 12 1,44-11-479,1 0-1,0 0 1,0 1 0,0 0 0,1 1 0,0 0-1,0 0 1,0 1 0,1 0 0,0 1-1,-13 16 1,-1 9 41,3 0-1,0 1 1,2 1-1,2 0 0,1 1 1,-15 64-1,16-40 366,3 0-1,2 1 1,0 91-1,8-140-455,1-1 1,0 1-1,0 0 0,2 0 1,-1-1-1,1 1 0,1-1 1,0 0-1,0 0 0,1 0 1,1-1-1,12 19 1,-13-22-129,1-1 0,0 1 1,1-1-1,-1 0 1,1-1-1,0 0 1,1 0-1,-1 0 1,1-1-1,0 0 1,0 0-1,0-1 1,0 0-1,1-1 1,-1 1-1,1-2 1,0 1-1,9-1 0,2 0 188,0-2-1,1-1 1,-1 0-1,0-1 1,0-2-1,-1 0 0,1-1 1,-1 0-1,0-2 1,-1 0-1,1-2 1,30-20-1,-13 4 196,-1-1 0,-1-2 0,-1-1 0,52-65 0,-70 76-247,-1-1 0,0 0 0,-2-1-1,-1 0 1,0-1 0,10-32 0,-16 38-94,0 0 0,-1-1 1,-1 0-1,-1 1 0,0-1 0,-2 0 0,0 0 1,0 0-1,-2 1 0,-3-19 0,4 27-60,-2 0 1,1 1-1,-1-1 0,0 0 0,0 1 0,-1-1 1,0 1-1,-1 0 0,0 1 0,0-1 1,0 1-1,-1 0 0,1 0 0,-1 0 0,-1 1 1,1 0-1,-1 0 0,0 1 0,-11-6 0,5 5-35,-1-1 0,0 2 0,0 0 0,0 1-1,0 0 1,0 1 0,-1 0 0,1 1 0,-1 1-1,-16 2 1,25-1-200,0 0-1,1 0 0,-1 0 0,1 1 1,-1 0-1,1 0 0,0 0 1,0 1-1,0 0 0,-5 3 1,-26 22-5419,29-23 3941,-11 10-5841</inkml:trace>
</inkml:ink>
</file>

<file path=ppt/ink/ink3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8:53.195"/>
    </inkml:context>
    <inkml:brush xml:id="br0">
      <inkml:brushProperty name="width" value="0.025" units="cm"/>
      <inkml:brushProperty name="height" value="0.025" units="cm"/>
    </inkml:brush>
  </inkml:definitions>
  <inkml:trace contextRef="#ctx0" brushRef="#br0">741 84 4004,'-7'-20'6515,"5"16"-5922,0 0 0,0 0-1,-1 0 1,0 0 0,0 1 0,0 0 0,0-1 0,-1 1-1,1 0 1,-8-4 0,-15 0 143,1 2 0,-1 1 0,0 1 0,0 2 0,-1 0 0,-30 4 0,32 2-476,1 0 0,-1 2 0,1 1 1,0 1-1,1 1 0,-40 23 0,39-20-144,7-5-48,0 1-1,1 1 1,1 0-1,-1 1 0,2 1 1,0 0-1,0 1 1,1 1-1,1 0 0,0 1 1,1 0-1,0 0 1,1 2-1,1-1 0,1 1 1,0 0-1,2 1 1,0-1-1,0 1 0,2 1 1,0-1-1,1 1 1,0 30-1,2-30-9,2 1 0,0 0 1,1 0-1,5 20 0,-4-32-23,0 1 0,0-1 0,0 0 0,1 0 0,1-1 0,-1 1-1,1-1 1,0 0 0,1 0 0,0 0 0,11 9 0,24 21 108,2-2 0,81 50-1,-105-74-117,0-1 0,0-1-1,1 0 1,0-2 0,1 0-1,-1-2 1,1 0-1,0-1 1,1-1 0,22 0-1,-26-4 0,1-1-1,-1-1 0,0 0 0,0-2 0,0 0 0,0-1 1,-1 0-1,0-2 0,28-16 0,-19 9 4,-2-2 1,0 0-1,-1-2 0,-1-1 0,28-31 0,-41 39 3,-1 1-1,-1-1 0,0 0 0,0-1 0,-2 1 0,1-1 1,-2 0-1,0-1 0,0 1 0,-1-1 0,-1 0 0,0 1 1,-1-1-1,-1-23 0,-1 11 16,-1 1 1,-2 0-1,0-1 1,-2 1-1,0 1 0,-2-1 1,-12-25-1,11 32-50,-2 0-1,0 1 1,-2 0 0,1 0-1,-2 2 1,0 0 0,-1 0-1,0 1 1,-2 1 0,1 1-1,-1 0 1,-1 1 0,0 1-1,-1 1 1,-31-12 0,42 19-687,1 0 0,0 1 0,0 0 0,-1 0 0,-12 1 0,-19 5-6975,11 3-2119</inkml:trace>
</inkml:ink>
</file>

<file path=ppt/ink/ink3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8:56.230"/>
    </inkml:context>
    <inkml:brush xml:id="br0">
      <inkml:brushProperty name="width" value="0.025" units="cm"/>
      <inkml:brushProperty name="height" value="0.025" units="cm"/>
    </inkml:brush>
  </inkml:definitions>
  <inkml:trace contextRef="#ctx0" brushRef="#br0">0 0 4901,'0'0'9545,"9"60"-12812</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13.804"/>
    </inkml:context>
    <inkml:brush xml:id="br0">
      <inkml:brushProperty name="width" value="0.025" units="cm"/>
      <inkml:brushProperty name="height" value="0.025" units="cm"/>
    </inkml:brush>
  </inkml:definitions>
  <inkml:trace contextRef="#ctx0" brushRef="#br0">166 1 16784,'0'0'7719,"-50"70"-6021,24-28-737,-1 6-289,3-1 33,3-1-257,8-5-319,9-6-129,4-7-1057,1-8-1474,12-11-1248,-1-7-2179</inkml:trace>
</inkml:ink>
</file>

<file path=ppt/ink/ink3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8:57.853"/>
    </inkml:context>
    <inkml:brush xml:id="br0">
      <inkml:brushProperty name="width" value="0.025" units="cm"/>
      <inkml:brushProperty name="height" value="0.025" units="cm"/>
    </inkml:brush>
  </inkml:definitions>
  <inkml:trace contextRef="#ctx0" brushRef="#br0">554 78 5445,'0'0'7004,"-6"-9"-6240,2 2-819,3 3 256,-1 0 1,0 0-1,0 0 0,-1 1 0,1-1 1,-1 1-1,0 0 0,0-1 1,0 1-1,0 1 0,0-1 0,0 0 1,-1 1-1,0-1 0,1 1 1,-1 0-1,0 1 0,0-1 0,0 1 1,0-1-1,0 1 0,-8-1 0,-1 3 22,0 1-1,-1 0 0,1 1 0,0 0 0,0 1 1,1 1-1,-1 0 0,1 1 0,0 0 0,-14 10 0,-9 7 380,-63 55-1,84-66-444,0 1 0,1 0 0,0 1 1,1 0-1,1 1 0,0 0 1,1 1-1,0 0 0,2 1 0,0 0 1,1 0-1,-9 30 0,6-1-54,2 0 0,2 0 0,2 1-1,2 0 1,2-1 0,2 1 0,10 53-1,-11-90-80,1 0 1,1 0-1,-1 0 0,1 0 0,1 0 0,0-1 0,0 0 0,1 0 0,10 15 0,-11-19 13,1-1 0,0 1 0,0-1 0,0 0 0,1 0 0,-1 0 0,1 0 0,0-1-1,0 0 1,0-1 0,0 1 0,1-1 0,-1 0 0,1-1 0,10 2 0,45 6 37,1-2 0,0-3 0,83-5 0,-133 0-63,-1-1-1,1 0 1,-1-1-1,1-1 1,-1 0-1,0 0 1,0-1-1,0-1 1,-1 0-1,0 0 1,0-1-1,11-10 1,-8 4 6,0-1-1,-1 0 1,0-1 0,-1 0 0,-1-1 0,0 0 0,10-23 0,-1 2 213,-2-2 0,-1 0 0,-2 0 0,-2-1 0,-2-1 0,-1-1 0,-2 1 0,-2-1 0,-2 0 0,-2-73 1,-2 107-170,-1 1 1,-1-1-1,1 0 1,-1 1 0,0 0-1,-1-1 1,0 1-1,0 0 1,-1 0-1,1 0 1,-2 1 0,1 0-1,-9-10 1,5 8 68,0 0 0,-1 1 1,0 0-1,0 1 0,0 0 1,-1 0-1,0 1 0,-16-6 1,-3 2-645,0 1 0,0 1 0,-1 2 0,1 1 0,-1 1 0,-33 2 0,55 0-3451</inkml:trace>
</inkml:ink>
</file>

<file path=ppt/ink/ink3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9:05.532"/>
    </inkml:context>
    <inkml:brush xml:id="br0">
      <inkml:brushProperty name="width" value="0.025" units="cm"/>
      <inkml:brushProperty name="height" value="0.025" units="cm"/>
    </inkml:brush>
  </inkml:definitions>
  <inkml:trace contextRef="#ctx0" brushRef="#br0">2 2 6534,'-1'-1'8264,"6"1"-7175,8 12-128,5 7-224,5 3-225,5 4 1,4 7-65,4 4-288,1 0-128,1 7-32,1 2-320,-1-2-833,-4-1-1666,1-5-1441,-5-2-4804</inkml:trace>
</inkml:ink>
</file>

<file path=ppt/ink/ink3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9:05.874"/>
    </inkml:context>
    <inkml:brush xml:id="br0">
      <inkml:brushProperty name="width" value="0.025" units="cm"/>
      <inkml:brushProperty name="height" value="0.025" units="cm"/>
    </inkml:brush>
  </inkml:definitions>
  <inkml:trace contextRef="#ctx0" brushRef="#br0">0 1 7143,'0'0'3459,"46"63"-1761,-22-28-577,0-4 0,5-2-417,-4-2-415,4-2 31,1-5-288,-1 0 0,-1-3-224,-2 0-128,1 1-1346,-1 4-1409,-2 1-2786</inkml:trace>
</inkml:ink>
</file>

<file path=ppt/ink/ink3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9:06.231"/>
    </inkml:context>
    <inkml:brush xml:id="br0">
      <inkml:brushProperty name="width" value="0.025" units="cm"/>
      <inkml:brushProperty name="height" value="0.025" units="cm"/>
    </inkml:brush>
  </inkml:definitions>
  <inkml:trace contextRef="#ctx0" brushRef="#br0">0 1 11819,'0'0'3011,"42"59"-1409,-20-36-65,1 0-1089,-4-5-319,0-4-97,-1-5-32,0-1-385,-5-1-896,1-1-897,-1-1-1153,-1 5-2467</inkml:trace>
  <inkml:trace contextRef="#ctx0" brushRef="#br0" timeOffset="1">441 456 4324,'0'0'11595,"36"54"-9449,-21-29-640,3-1 1120,0-4-1185,-3-2-672,-2-1 0,1-3-129,-2-3-383,0 0-225,-1-2 0,-2-1-128,3-1-481,-8 0-576,1-3-1441</inkml:trace>
</inkml:ink>
</file>

<file path=ppt/ink/ink3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9:07.009"/>
    </inkml:context>
    <inkml:brush xml:id="br0">
      <inkml:brushProperty name="width" value="0.025" units="cm"/>
      <inkml:brushProperty name="height" value="0.025" units="cm"/>
    </inkml:brush>
  </inkml:definitions>
  <inkml:trace contextRef="#ctx0" brushRef="#br0">1 870 8136,'0'0'9417,"8"-8"-8435,162-155 811,195-141 0,-129 113-1680,-187 150-116,-15 15-128,-2-2 1,43-46-1,-74 73 0,0 0 1,0 0-1,0 0 0,0 0 0,0 0 0,-1 0 0,1 0 0,0 0 0,0 0 1,-1 0-1,1 0 0,-1 0 0,1-1 0,-1 1 0,1 0 0,-1-1 0,0 1 1,0 0-1,0 0 0,0-1 0,0-2 0,-1 3-149,0 1-1,-1-1 0,1 0 1,0 1-1,-1-1 1,1 1-1,-1-1 0,1 1 1,-1-1-1,1 1 1,-1 0-1,1 0 0,-1 0 1,1 0-1,-1 0 1,1 0-1,-1 0 0,-1 1 1,-39 3-4284</inkml:trace>
</inkml:ink>
</file>

<file path=ppt/ink/ink3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9:07.353"/>
    </inkml:context>
    <inkml:brush xml:id="br0">
      <inkml:brushProperty name="width" value="0.025" units="cm"/>
      <inkml:brushProperty name="height" value="0.025" units="cm"/>
    </inkml:brush>
  </inkml:definitions>
  <inkml:trace contextRef="#ctx0" brushRef="#br0">343 0 10794,'0'0'8563,"-4"8"-8045,0-1-412,1-2-29,1 0 0,-1 0 1,1 0-1,0 1 0,0-1 0,1 1 0,0 0 0,-1 10 1,-1-2-16,1 0 1,-2 0 0,0 0 0,-1-1 0,0 0 0,-7 13 0,-48 81 79,37-70-62,-36 60 67,-64 120 1916,121-212-1868,-1 0 1,1 1-1,0-1 1,0 1-1,0-1 1,1 1 0,0 0-1,0-1 1,0 8-1,1-12-166,0 0-1,1 0 0,-1-1 1,0 1-1,0 0 0,1 0 1,-1 0-1,0 0 0,1-1 1,-1 1-1,1 0 0,-1 0 1,1-1-1,-1 1 0,1 0 1,-1-1-1,1 1 0,0-1 1,-1 1-1,1 0 0,0-1 1,0 0-1,1 1 0,0 0-21,1 0-1,0-1 0,-1 1 1,1-1-1,-1 0 0,1 0 1,0 0-1,-1 0 0,1-1 1,0 1-1,4-2 1,31-11 74,-1-1 0,-1-2 0,0-2 0,-1-1 0,43-32 0,-8 7-114,42-23-518,65-39-4636,-103 60-1438</inkml:trace>
</inkml:ink>
</file>

<file path=ppt/ink/ink3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9:08.160"/>
    </inkml:context>
    <inkml:brush xml:id="br0">
      <inkml:brushProperty name="width" value="0.025" units="cm"/>
      <inkml:brushProperty name="height" value="0.025" units="cm"/>
    </inkml:brush>
  </inkml:definitions>
  <inkml:trace contextRef="#ctx0" brushRef="#br0">1 72 13933,'0'-10'3326,"0"-4"-2246,2-31 2986,1 43-1644,0 7-1771,1 10-275,15 265 1177,-19-278-1536,0 1 0,0-1 0,1 0 0,-1 0 0,1 0 0,-1 0 0,1 0 0,0 0 0,0 0 0,-1 0 0,2 0 0,-1-1 0,0 1 0,2 2 0,-3-4 1,1 1 0,0-1 0,-1 0 1,1 1-1,0-1 0,-1 0 0,1 0 0,0 1 0,-1-1 0,1 0 1,0 0-1,0 0 0,-1 0 0,1 0 0,0 0 0,-1 0 0,1 0 1,0 0-1,-1 0 0,1-1 0,0 1 0,0 0 0,-1 0 0,1-1 1,-1 1-1,1 0 0,0-1 0,4-3 99,0 0 0,0-1 0,0 1-1,-1-1 1,0 0 0,0 0 0,5-9 0,93-167 518,-68 116-395,-16 41 329,-17 24-559,-1 0-1,0-1 0,1 1 1,-1 0-1,0 0 0,0 0 0,1 0 1,-1 0-1,0 0 0,0 0 1,1 0-1,-1 1 0,0-1 1,1 0-1,-1 0 0,0 0 0,0 0 1,1 0-1,-1 0 0,0 0 1,0 1-1,1-1 0,-1 0 1,0 0-1,0 0 0,0 1 1,1-1-1,-1 0 0,0 0 0,0 0 1,0 1-1,0-1 0,0 0 1,0 0-1,1 1 0,-1-1 1,0 0-1,0 1 0,0-1 0,0 0 1,0 0-1,0 1 0,0-1 1,0 0-1,0 1 0,1 54 545,-1-38-412,-2 39 56,0-34-180,1 1 1,1-1-1,5 28 1,-5-49-47,0-1 0,0 1 1,0 0-1,1-1 0,-1 1 0,0 0 1,1-1-1,-1 1 0,0-1 1,1 1-1,-1 0 0,1-1 0,-1 1 1,1-1-1,-1 1 0,1-1 0,-1 0 1,1 1-1,-1-1 0,1 0 0,0 1 1,-1-1-1,1 0 0,0 1 0,-1-1 1,1 0-1,0 0 0,-1 0 1,1 0-1,0 0 0,0 0 0,-1 0 1,1 0-1,0 0 0,-1 0 0,1 0 1,0 0-1,-1 0 0,1-1 0,0 1 1,-1 0-1,1-1 0,0 1 0,-1 0 1,1-1-1,-1 1 0,1 0 0,-1-1 1,1 1-1,-1-1 0,2-1 1,28-23-2482,15-45-5882,-24 27 1856</inkml:trace>
</inkml:ink>
</file>

<file path=ppt/ink/ink3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9:08.804"/>
    </inkml:context>
    <inkml:brush xml:id="br0">
      <inkml:brushProperty name="width" value="0.025" units="cm"/>
      <inkml:brushProperty name="height" value="0.025" units="cm"/>
    </inkml:brush>
  </inkml:definitions>
  <inkml:trace contextRef="#ctx0" brushRef="#br0">108 217 15407,'0'0'6251,"-11"11"-4143,7-6-2062,-51 63 2301,50-61-2155,0 1-1,1-1 1,0 1-1,0 0 1,1 1-1,0-1 1,1 0-1,0 1 1,-3 16 0,5-22-176,0 0 1,0-1 0,0 1-1,0-1 1,0 1 0,1-1-1,-1 1 1,1-1 0,-1 1-1,1-1 1,0 1 0,0-1-1,0 1 1,0-1 0,1 0-1,-1 0 1,0 0 0,1 0 0,3 3-1,-4-4 3,1 0 1,0 0-1,0 0 0,0 0 0,0 0 0,0-1 1,0 1-1,0-1 0,1 0 0,-1 0 0,0 1 1,0-1-1,0-1 0,0 1 0,0 0 0,0 0 1,0-1-1,1 1 0,-1-1 0,0 0 0,0 1 1,-1-1-1,1 0 0,0 0 0,3-3 0,3-1 28,0-1-1,0 0 1,-1-1-1,1 0 1,-2 0-1,1 0 1,-1-1-1,0 0 1,-1 0-1,0-1 1,0 1-1,5-13 0,-5 8 157,0 0-1,-1 0 0,0 0 0,-1-1 0,0 1 0,-1-1 1,-1 1-1,0-21 0,-1 33-185,0 1 1,1-1-1,-1 0 1,0 1-1,0-1 1,0 0-1,0 1 1,0-1-1,0 0 1,0 1-1,0-1 1,-1 1-1,1-1 1,0 0-1,0 1 1,0-1-1,-1 0 0,1 1 1,0-1-1,-1 1 1,1-1-1,0 1 1,-1-1-1,1 1 1,-1-1-1,1 1 1,-1-1-1,1 1 1,-1-1-1,1 1 1,-1 0-1,0-1 1,1 1-1,-1 0 1,1 0-1,-1-1 0,0 1 1,1 0-1,-1 0 1,0 0-1,1 0 1,-1 0-1,0 0 1,1 0-1,-1 0 1,0 0-1,1 0 1,-1 0-1,0 0 1,1 0-1,-1 1 1,1-1-1,-1 0 0,0 1 1,1-1-1,-1 1 1,-2 0-11,1 1 0,0-1 0,0 1 1,-1 0-1,1-1 0,1 1 0,-1 0 0,0 1 0,0-1 0,1 0 1,-1 0-1,-1 5 0,2-5-7,0 0 0,0 0 1,1-1-1,-1 1 0,1 0 0,-1 0 0,1 0 1,-1 0-1,1 0 0,0 0 0,0 0 0,0 0 0,0 0 1,1 0-1,-1 0 0,0 0 0,1-1 0,1 4 1,-2-4-1,1 0 0,0-1 0,0 1 0,0-1 0,0 1 0,-1-1 0,1 0 0,0 1 0,0-1 0,0 0 0,0 0 0,0 1 0,0-1 0,0 0 0,0 0 0,0 0 0,0 0 0,0 0 0,0 0 0,0-1 0,0 1 0,0 0 0,0 0 0,2-2 0,9-3 13,1 0-1,-1-1 0,20-14 0,-16 9-6,47-27-105,-60 36 94,1 1-1,-1-1 1,1 1-1,-1 0 1,1 0-1,0 0 1,-1 0-1,1 1 1,0-1-1,0 1 1,-1 0-1,1 0 1,0 0-1,0 1 1,-1-1-1,5 2 1,-7-1 4,0-1 1,1 1-1,-1 0 1,0 0 0,0 0-1,0 0 1,0 0-1,0 0 1,0 0 0,-1 0-1,1 0 1,0 0-1,0 1 1,-1-1 0,1 0-1,-1 0 1,1 1 0,-1-1-1,1 0 1,-1 1-1,0 1 1,3 37 160,-2-10 68,-1-30-227,1 1 0,-1 0 1,0-1-1,1 1 1,-1-1-1,0 1 1,1-1-1,-1 1 1,1-1-1,-1 1 0,1-1 1,-1 1-1,1-1 1,-1 0-1,1 1 1,-1-1-1,1 0 0,-1 1 1,1-1-1,0 0 1,-1 0-1,1 0 1,0 1-1,-1-1 1,1 0-1,0 0 0,-1 0 1,1 0-1,0 0 1,-1 0-1,1 0 1,0 0-1,-1-1 1,1 1-1,-1 0 0,1 0 1,0 0-1,-1-1 1,1 1-1,-1 0 1,1-1-1,0 1 0,-1 0 1,1-1-1,-1 1 1,1-1-1,-1 1 1,0-1-1,1 1 1,-1-1-1,1 0 0,31-29 26,-29 27-27,17-19 0,39-37 0,-54 54 0,0 1 0,1 0 0,-1 0 0,1 1 0,0-1 0,0 1 0,0 1 0,1-1 0,10-2 0,-16 5 0,0 0 0,0-1 0,-1 1 0,1 0 0,0 0 0,0 0 0,0 0 0,0 0 0,0 1 0,0-1 0,-1 0 0,1 0 0,0 0 0,0 1 0,0-1 0,0 0 0,-1 1 0,1-1 0,0 1 0,-1-1 0,1 1 0,0-1 0,-1 1 0,1 0 0,0-1 0,-1 1 0,1 0 0,-1-1 0,1 1 0,-1 0 0,1 0 0,-1 0 0,0-1 0,0 1 0,1 2 0,3 36 0,-3-18 0,-1-20 0,0-1 0,0 1 0,0-1 0,0 0 0,0 1 0,1-1 0,-1 1 0,0-1 0,0 0 0,0 1 0,0-1 0,1 0 0,-1 1 0,0-1 0,0 0 0,1 1 0,-1-1 0,0 0 0,0 0 0,1 1 0,-1-1 0,0 0 0,1 0 0,-1 0 0,0 1 0,1-1 0,-1 0 0,1 0 0,-1 0 0,0 0 0,1 0 0,-1 0 0,0 0 0,1 0 0,-1 0 0,1 0 0,17-8 0,10-18 0,15-21-3440,-20 23-1755,2 1-1,39-28 1,-44 38-506</inkml:trace>
</inkml:ink>
</file>

<file path=ppt/ink/ink3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9:09.367"/>
    </inkml:context>
    <inkml:brush xml:id="br0">
      <inkml:brushProperty name="width" value="0.025" units="cm"/>
      <inkml:brushProperty name="height" value="0.025" units="cm"/>
    </inkml:brush>
  </inkml:definitions>
  <inkml:trace contextRef="#ctx0" brushRef="#br0">86 551 6182,'0'0'18417,"-9"5"-17910,3-1-346,0 0 0,1 0 0,0 0 0,0 1 0,0-1 0,1 1 0,-1 1 0,1-1 0,0 0 0,1 1-1,-1 0 1,1 0 0,0 0 0,1 0 0,-1 1 0,1-1 0,1 0 0,-1 1 0,1 0 0,0 6 0,0-11-102,1 0 0,-1 0 0,1 0 0,0 0 1,0 0-1,0 0 0,0 0 0,0 0 0,0 0 1,1 0-1,-1 0 0,1 0 0,-1 0 1,1 0-1,0 0 0,0 0 0,-1 0 0,1-1 1,1 1-1,-1 0 0,2 2 0,-1-4-51,0 1 0,-1 0 0,1-1-1,0 1 1,0-1 0,0 0 0,0 0-1,0 1 1,0-1 0,0-1 0,0 1 0,0 0-1,0 0 1,0-1 0,0 1 0,-1-1 0,1 1-1,0-1 1,0 0 0,0 0 0,-1 0-1,1 0 1,1-1 0,10-6 8,0-1 0,0-1-1,-1 0 1,-1 0 0,0-1 0,0 0 0,-1-1-1,17-26 1,-16 21-44,-1-1 0,-1 0 0,0 0 0,-1-1 1,-1 0-1,7-29 0,-13 38-104,-5 13 78,-13 30 147,-17 54 630,33-82-604,-1 0 1,1 1 0,0-1 0,0 1-1,0-1 1,1 0 0,0 9 0,1-13-108,-1 0 1,0 0 0,1 0 0,-1 1 0,0-1 0,1 0 0,0 0-1,-1 0 1,1 0 0,-1 0 0,1 0 0,0 0 0,0-1 0,0 1-1,0 0 1,-1 0 0,1 0 0,0-1 0,0 1 0,0-1 0,1 1-1,-1 0 1,0-1 0,0 0 0,0 1 0,0-1 0,0 0 0,0 0 0,1 1-1,-1-1 1,0 0 0,0 0 0,0 0 0,1 0 0,-1-1 0,0 1-1,2-1 1,3 0 3,0 0-1,0-1 1,0 0 0,0-1-1,0 1 1,-1-1-1,1 0 1,-1 0-1,0-1 1,0 0 0,0 0-1,8-8 1,51-64 62,-56 66-70,23-32 19,-2-2 0,-2-1 1,-1-1-1,-3-1 0,-2-2 1,-2 0-1,22-86 0,-38 101-18,-3 34-8,-1 0 0,1-1-1,0 1 1,0 0 0,0 0-1,0 0 1,0-1 0,-1 1-1,1 0 1,0 0 0,0-1 0,0 1-1,-1 0 1,1 0 0,0 0-1,0 0 1,0 0 0,-1-1-1,1 1 1,0 0 0,0 0 0,-1 0-1,1 0 1,0 0 0,-1 0-1,1 0 1,0 0 0,0 0-1,-1 0 1,1 0 0,0 0-1,0 0 1,-1 0 0,1 0 0,0 0-1,-1 0 1,1 0 0,0 0-1,0 1 1,-1-1 0,1 0-1,0 0 1,0 0 0,0 0 0,-1 1-1,1-1 1,0 0 0,-1 1-1,-6 5 21,1 0-1,-1 1 0,1 0 0,-7 11 1,-2 2-12,1-1 1,1 2 0,0 0 0,2 0-1,1 1 1,0 1 0,2-1 0,0 1 0,2 1-1,0 0 1,-2 34 0,7-54-14,1 0 0,0 0 1,1 0-1,-1-1 0,1 1 0,-1 0 1,1 0-1,1-1 0,-1 1 0,0-1 1,1 1-1,0-1 0,-1 1 0,1-1 1,1 0-1,-1 0 0,0 0 0,6 5 1,-3-4-39,0-1 0,0 0 1,0 0-1,0 0 0,1 0 1,-1-1-1,1 0 0,-1 0 1,1 0-1,0-1 0,8 1 1,-3-1-245,-1 0 1,1-1-1,0 0 0,0-1 1,-1 0-1,1-1 1,0 0-1,-1 0 0,0-1 1,1-1-1,-1 0 1,-1 0-1,16-9 0,12-17-8853</inkml:trace>
</inkml:ink>
</file>

<file path=ppt/ink/ink3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9:13.595"/>
    </inkml:context>
    <inkml:brush xml:id="br0">
      <inkml:brushProperty name="width" value="0.025" units="cm"/>
      <inkml:brushProperty name="height" value="0.025" units="cm"/>
    </inkml:brush>
  </inkml:definitions>
  <inkml:trace contextRef="#ctx0" brushRef="#br0">48 0 21396,'-22'0'3427,"7"0"-320,5 8-768,10 12-1763,0 7-159,11 9 95,10 3-224,6 2-224,5 5-128,2 3-800,7 2-1090,-7-4-1986,-5 3-2626,-8 0-7015</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14.194"/>
    </inkml:context>
    <inkml:brush xml:id="br0">
      <inkml:brushProperty name="width" value="0.025" units="cm"/>
      <inkml:brushProperty name="height" value="0.025" units="cm"/>
    </inkml:brush>
  </inkml:definitions>
  <inkml:trace contextRef="#ctx0" brushRef="#br0">26 235 13901,'0'0'10170,"-5"-10"-7763,-14-33-784,18 41-1539,1-1 1,0 0-1,0 1 0,-1-1 0,1 1 0,1-1 0,-1 0 1,0 1-1,1-1 0,-1 1 0,1-1 0,0 0 0,0 1 1,0 0-1,0-1 0,0 1 0,0 0 0,1-1 1,-1 1-1,1 0 0,0 0 0,-1 0 0,5-3 0,3-4 94,1 1-1,0 0 0,14-8 1,-19 13-68,9-6-18,0 1-1,1 0 0,0 2 0,0-1 1,0 2-1,29-7 0,-39 11-98,0 0 0,0 0 0,0 0 0,0 1 1,0 0-1,0 0 0,0 0 0,1 0 0,-1 1 0,0 0 0,0 0 0,0 1 0,0-1 0,-1 1 0,1 0 1,0 0-1,-1 1 0,1-1 0,-1 1 0,0 0 0,0 0 0,0 1 0,0-1 0,0 1 0,3 5 0,-1 0 2,-1 0-1,-1 0 0,0 1 0,0 0 0,5 19 1,11 28 29,-19-54-5,0-2 1,1 1 0,-1 0-1,1 0 1,-1 0 0,1-1-1,0 1 1,0-1 0,0 1-1,0-1 1,0 0 0,0 0-1,0 0 1,0 0 0,0 0 0,1 0-1,-1-1 1,0 1 0,1-1-1,-1 1 1,0-1 0,1 0-1,-1 0 1,0 0 0,1 0-1,-1 0 1,0-1 0,1 1-1,-1-1 1,0 0 0,1 1-1,-1-1 1,0 0 0,2-1-1,10-4 119,-1 0 0,-1-1 0,1 0-1,13-10 1,-9 5-142,0 0 0,-1-1 0,0-1 0,-1-1 0,0 0 0,-1 0 0,16-25 0,-30 39-141,1-1 1,0 1-1,-1 0 1,1 0-1,-1 0 1,1 0-1,-1-1 1,0 1-1,1 0 1,-1-1-1,0 1 1,0 0-1,0-1 1,0-1-1,-9-7-7894,-5 4-4367</inkml:trace>
</inkml:ink>
</file>

<file path=ppt/ink/ink3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9:10.479"/>
    </inkml:context>
    <inkml:brush xml:id="br0">
      <inkml:brushProperty name="width" value="0.025" units="cm"/>
      <inkml:brushProperty name="height" value="0.025" units="cm"/>
    </inkml:brush>
  </inkml:definitions>
  <inkml:trace contextRef="#ctx0" brushRef="#br0">149 1 18385,'0'0'9625,"-2"13"-8391,-17 74 183,-56 156 0,23-84-728,52-159-723,0-1 1,0 1-1,0 0 1,0 0-1,1 0 1,-1 0-1,0 0 1,0 0-1,0 0 1,0 0-1,0 0 1,0 0-1,0 0 1,1 0-1,-1 0 1,0 0-1,0 0 1,0 0-1,0 0 1,0 0-1,0 0 1,0 0-1,1 1 1,-1-1-1,0 0 1,0 0-1,0 0 1,0 0-1,0 0 1,0 0-1,0 0 0,0 0 1,0 0-1,1 1 1,15-25-2878,21-39-4472,-4-5-48</inkml:trace>
</inkml:ink>
</file>

<file path=ppt/ink/ink3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9:10.806"/>
    </inkml:context>
    <inkml:brush xml:id="br0">
      <inkml:brushProperty name="width" value="0.025" units="cm"/>
      <inkml:brushProperty name="height" value="0.025" units="cm"/>
    </inkml:brush>
  </inkml:definitions>
  <inkml:trace contextRef="#ctx0" brushRef="#br0">173 1 18225,'0'0'3652,"0"61"-1634,-8-14-961,7 8-193,0 4 33,1 0-256,0 0-321,11-6-192,6-12-96,1-9-160,-2-8-1121,-2-12-577,-5-10-1537</inkml:trace>
  <inkml:trace contextRef="#ctx0" brushRef="#br0" timeOffset="1">24 370 16239,'0'0'9129,"-23"-50"-7399,41 37-545,10-2-352,8 3-673,8-1-256,3-3-1698,0-2-2594,-3-3-2947</inkml:trace>
</inkml:ink>
</file>

<file path=ppt/ink/ink3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9:11.150"/>
    </inkml:context>
    <inkml:brush xml:id="br0">
      <inkml:brushProperty name="width" value="0.025" units="cm"/>
      <inkml:brushProperty name="height" value="0.025" units="cm"/>
    </inkml:brush>
  </inkml:definitions>
  <inkml:trace contextRef="#ctx0" brushRef="#br0">22 1 20019,'0'0'2883,"-16"51"-994,11-13 642,5 3-1474,0 0-160,0 2 288,12-2-609,5-5-512,4 0-160,2-4-865,-2-3-1409,-2-3-865,-5-5-1217,-7-6 96,-7-5-1442</inkml:trace>
</inkml:ink>
</file>

<file path=ppt/ink/ink3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9:11.494"/>
    </inkml:context>
    <inkml:brush xml:id="br0">
      <inkml:brushProperty name="width" value="0.025" units="cm"/>
      <inkml:brushProperty name="height" value="0.025" units="cm"/>
    </inkml:brush>
  </inkml:definitions>
  <inkml:trace contextRef="#ctx0" brushRef="#br0">1 192 14958,'0'-11'2669,"0"6"-2441,-1 1-1,2-1 1,-1 0 0,0 1-1,1-1 1,0 0-1,0 1 1,0-1 0,0 1-1,1-1 1,0 1-1,0 0 1,0 0-1,0 0 1,1 0 0,0 0-1,0 0 1,0 1-1,0-1 1,0 1-1,1 0 1,-1 0 0,1 0-1,0 0 1,0 1-1,5-3 1,12-6 196,0 1 1,1 1-1,0 1 1,0 1-1,0 1 1,35-5-1,-9 5-263,1 3 0,50 1 0,-91 2-135,-1 1 1,0-1-1,1 1 0,-1 1 1,0-1-1,0 1 0,0 0 1,0 1-1,11 5 0,-14-6 45,-1 1-1,0-1 0,0 1 0,0-1 0,0 1 0,0 0 0,-1 0 0,0 0 0,1 1 0,-1-1 1,0 0-1,0 1 0,-1 0 0,1-1 0,-1 1 0,0 0 0,0 0 0,0 0 0,1 5 0,-2 3 47,0 1-1,0 0 0,-1-1 1,0 1-1,-1 0 0,-1-1 1,0 0-1,-1 1 0,0-1 1,-1-1-1,0 1 0,0-1 1,-2 0-1,1 0 0,-1 0 0,-1-1 1,0 0-1,-14 13 0,-3 2 162,0-2 0,-2-1-1,-1 0 1,-1-2-1,-49 26 1,76-45-277,-5 3-27,1 0-1,-1-1 1,1 0 0,-1 0-1,0 0 1,0-1 0,0 0-1,-1 0 1,1-1 0,0 0-1,-14 0 1,20-1-170,1 0 0,-1-1-1,0 1 1,0 0 0,1-1 0,-1 1 0,0 0-1,0-1 1,1 1 0,-1-1 0,0 1 0,1-1-1,-1 0 1,1 1 0,-1-1 0,1 0 0,-1 1-1,1-1 1,-1 0 0,1 1 0,0-1 0,-1 0-1,1 0 1,0 0 0,-1 1 0,1-1 0,0 0-1,0 0 1,0 0 0,0 0 0,0 0-1,0 1 1,0-1 0,0 0 0,1-1 0,-1-2-1101,-1-27-9310</inkml:trace>
</inkml:ink>
</file>

<file path=ppt/ink/ink3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9:11.835"/>
    </inkml:context>
    <inkml:brush xml:id="br0">
      <inkml:brushProperty name="width" value="0.025" units="cm"/>
      <inkml:brushProperty name="height" value="0.025" units="cm"/>
    </inkml:brush>
  </inkml:definitions>
  <inkml:trace contextRef="#ctx0" brushRef="#br0">1 154 15887,'0'0'10474,"65"-26"-9545,-29 10-609,3 0-256,4-2-160,6-1-1537,-1-2-1410,-3 4-1442,-2-4-4643</inkml:trace>
</inkml:ink>
</file>

<file path=ppt/ink/ink3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9:12.192"/>
    </inkml:context>
    <inkml:brush xml:id="br0">
      <inkml:brushProperty name="width" value="0.025" units="cm"/>
      <inkml:brushProperty name="height" value="0.025" units="cm"/>
    </inkml:brush>
  </inkml:definitions>
  <inkml:trace contextRef="#ctx0" brushRef="#br0">222 2 18930,'0'0'3288,"-11"0"-320,5-1-2759,1 1 0,-1 0 0,1 0 0,-1 0 0,0 1 0,1 0 0,-1 0 0,1 1 0,0-1 0,-1 1 0,1 0 0,0 1 0,0-1-1,0 1 1,1 0 0,-1 0 0,0 0 0,1 1 0,0 0 0,0 0 0,-6 7 0,-1 2-141,1 1 1,0 1-1,1 0 0,1 0 1,0 1-1,1 0 0,1 0 1,0 1-1,1 0 0,1 0 0,1 0 1,0 0-1,1 1 0,0 18 1,2-33-126,1 0 0,-1 0 0,0-1 0,1 1 0,0 0 0,-1 0 0,1-1 0,0 1 0,0 0 0,1-1 0,-1 1 0,1-1 0,-1 1-1,1-1 1,0 0 0,0 0 0,0 0 0,0 0 0,0 0 0,0 0 0,0 0 0,1-1 0,-1 1 0,1-1 0,-1 1 0,1-1 0,-1 0 0,1 0 0,0-1 0,0 1 0,-1 0 0,1-1 0,0 0 0,0 1 0,5-1 0,4 0-726,-1-1 0,0 0 0,0 0 0,1-1 0,-1 0 0,0-1 0,20-8 0,16-13-4161,1-6-2321</inkml:trace>
</inkml:ink>
</file>

<file path=ppt/ink/ink3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9:13.206"/>
    </inkml:context>
    <inkml:brush xml:id="br0">
      <inkml:brushProperty name="width" value="0.025" units="cm"/>
      <inkml:brushProperty name="height" value="0.025" units="cm"/>
    </inkml:brush>
  </inkml:definitions>
  <inkml:trace contextRef="#ctx0" brushRef="#br0">92 439 9513,'0'0'4196,"-8"11"-715,5-7-3299,-13 16 2042,-24 43 0,36-56-1821,1-1 0,0 1-1,0-1 1,0 1 0,1 0 0,0 0 0,0 0 0,1 1 0,0-1 0,1 0 0,-1 0 0,1 1 0,1 9 0,0-16-390,-1 1 0,1-1 0,-1 0 0,1 0 1,0 0-1,-1 1 0,1-1 0,0 0 1,0 0-1,0 0 0,-1 0 0,1 0 0,0-1 1,1 1-1,-1 0 0,0 0 0,0-1 0,0 1 1,0 0-1,1-1 0,-1 1 0,0-1 0,0 0 1,1 1-1,-1-1 0,0 0 0,1 0 0,-1 0 1,0 0-1,1 0 0,-1 0 0,0 0 1,1 0-1,-1-1 0,0 1 0,0 0 0,1-1 1,-1 1-1,0-1 0,2-1 0,3 0-5,0 0 0,-1 0-1,1-1 1,-1 0 0,1 0-1,-1-1 1,7-5 0,0-5-40,-1 0 0,0-1 0,-1 0 0,0 0 0,-2-1 0,0 0 0,0-1 0,-2 0 0,0 0 0,-1-1 0,0 1 0,2-29-1,-9 42 87,-3 10-13,-4 9 73,2-1 176,0 1 0,1 0 1,0 1-1,1-1 1,1 1-1,1 0 1,0 0-1,1 0 0,0 19 1,2-34-279,0 0 1,1 0-1,-1 0 1,0-1 0,1 1-1,-1 0 1,1 0-1,-1 0 1,1-1-1,-1 1 1,1 0 0,-1-1-1,1 1 1,0-1-1,-1 1 1,1-1-1,0 1 1,0-1 0,-1 1-1,1-1 1,0 1-1,0-1 1,0 0-1,0 0 1,-1 1-1,1-1 1,0 0 0,0 0-1,0 0 1,0 0-1,0 0 1,0 0-1,-1 0 1,1 0 0,0-1-1,0 1 1,0 0-1,0 0 1,0-1-1,38-13 57,23-35-161,1-3-272,-58 49 357,0 0-1,0 0 0,0 1 0,0-1 0,0 1 0,0 0 0,1 1 1,-1-1-1,1 1 0,-1 0 0,8 0 0,-12 1 5,0 0 0,1 0 0,-1 1 0,0-1 0,0 0 0,0 1 0,0-1 0,0 0 0,0 1 0,0 0 0,0-1 0,0 1 0,0-1-1,0 1 1,0 0 0,0 0 0,0 0 0,0-1 0,0 1 0,-1 0 0,1 0 0,0 0 0,-1 0 0,1 0 0,-1 0 0,1 0 0,-1 1 0,0-1 0,1 0 0,-1 0 0,0 0 0,0 2 0,2 49 114,-2-20 679,4-30-488,4-11 93,3-8 93,-5 1-488,0-1 0,0 1 0,-2-1 0,0 1 0,2-28 0,-5 37 0,0 0 0,-1 0 0,0 0 0,-1 0 0,1 0 0,-1 0 0,-1-1 0,1 2 0,-1-1 0,0 0 0,-1 0 0,0 1 0,0-1 0,0 1 0,-9-11 0,2 6 5,10 11-5,0 0 0,0 0 0,0 0 0,0 0-1,0 0 1,0 0 0,0 0 0,0 0 0,0 0 0,0 0 0,0 0 0,0 0 0,0 0 0,1 0 0,-1 0 0,0-1 0,0 1 0,0 0 0,0 0 0,0 0 0,0 0 0,0 0 0,0 0 0,0 0 0,0 0 0,0 0 0,0 0 0,0 0 0,0 0 0,0 0 0,0 0 0,18 1-31,2-2-955,-1-2-1,1 0 1,0 0-1,33-12 1,-29 7 126,0 2 1,29-4-1,-52 10 942,0-1-1,0 1 1,0 0-1,0 0 0,0 0 1,0 0-1,0 0 1,0 0-1,-1 1 1,1-1-1,0 0 1,0 0-1,0 1 1,0-1-1,0 0 1,0 1-1,0-1 0,0 1 1,-1-1-1,1 1 1,0 0-1,0-1 1,-1 1-1,1 0 1,0 0-1,-1-1 1,1 1-1,-1 0 0,1 0 1,-1 0-1,1 0 1,-1-1-1,1 1 1,-1 0-1,0 0 1,0 0-1,0 0 1,1 0-1,-1 0 1,0 0-1,0 0 0,0 0 1,0 0-1,0 0 1,-1 0-1,1 0 1,0 0-1,0 0 1,-1 0-1,0 1 1,-2 11 218,-1-1 0,0 0 0,-7 15 1,3-8-3,6-15-208,0 0 1,1 1 0,0-1 0,0 1 0,0-1 0,0 1 0,1-1-1,-1 1 1,1-1 0,0 1 0,1-1 0,-1 1 0,2 6 0,-1-9-71,0 0 1,1 0 0,-1-1 0,0 1 0,1 0 0,-1-1 0,1 1 0,0 0 0,0-1 0,-1 0 0,1 1 0,0-1-1,0 0 1,0 0 0,0 0 0,1 0 0,-1-1 0,0 1 0,0-1 0,0 1 0,1-1 0,-1 0 0,0 1 0,0-1 0,1 0-1,-1-1 1,3 1 0,4-1-19,-1-1 0,1 1 0,0-2-1,-1 1 1,0-1 0,1 0 0,-1-1-1,0 0 1,-1 0 0,1-1 0,-1 0-1,0 0 1,0 0 0,0-1 0,-1 0-1,0-1 1,0 0 0,5-7 0,-5 7-3,-1 0 1,0-1 0,0 1-1,-1-1 1,1 0-1,-2 0 1,1-1 0,-1 1-1,-1-1 1,1 1 0,-1-1-1,-1 0 1,0 0-1,0 0 1,-1 0 0,0 0-1,-2-16 1,1 23 0,1 0 0,-1 0 0,1 0 0,-1 0 0,0 0 0,0 1 0,0-1 0,0 0 0,0 1 0,0-1 0,-1 1 0,1-1 0,0 1 0,-1 0 0,1-1 0,-1 1 0,1 0 0,-1 0 0,0 0 0,1 0 0,-1 0 0,0 1 0,0-1 0,0 0 0,0 1 0,0-1 0,1 1 0,-1 0 0,0 0 0,0 0 0,-4 0 0,6 1 0,0 0 0,-1 0 0,1-1 0,0 1 0,0 0 0,-1 0 0,1 0 0,0 0 0,0 0 0,0 0 0,0 0 0,0 0 0,0 0 0,1 0 0,-1 0 0,0 0 0,0 0 0,1 0 0,-1 0 0,1-1 0,0 3 0,1-2 0,1 1 0,-1 0 0,1-1 0,-1 1 0,1-1 0,0 0 0,0 0 0,0 0 0,0 0 0,-1 0 0,1-1 0,0 1 0,5-1 0,46 0 0,-36 0 0,-4-1 0,0-1 0,0 0 0,0-1 0,0-1 0,0 0 0,-1-1 0,0 0 0,0-1 0,0 0 0,-1-1 0,0-1 0,0 0 0,0 0 0,-1-1 0,-1-1 0,0 0 0,0 0 0,-1-1 0,0 0 0,12-21 0,-20 30 0,0 1 0,0 0 0,-1-1 0,1 1 0,0-1 0,-1 1 0,1-1 0,-1 1 0,0-1 0,0 0 0,1 1 0,-1-1 0,0 1 0,0-1 0,-1 0 0,1 1 0,0-1 0,-1-1 0,1 2 0,-1 0 0,1 1 0,-1-1 0,0 1 0,1-1 0,-1 1 0,0-1 0,1 1 0,-1-1 0,0 1 0,1 0 0,-1-1 0,0 1 0,0 0 0,0 0 0,1-1 0,-1 1 0,0 0 0,0 0 0,0 0 0,1 0 0,-1 0 0,0 0 0,-1 0 0,-3 1 0,0 0 0,0 0 0,0 1 0,1-1 0,-1 1 0,0 0 0,1 0 0,0 0 0,-9 6 0,3 1 0,0 0 0,1 1 0,0 0 0,1 1 0,-14 21 0,19-28 0,0 1 0,0 0 0,1 0 0,0 0 0,0 0 0,0 0 0,0 0 0,1 0 0,0 1 0,0-1 0,1 0 0,-1 1 0,1-1 0,0 1 0,1-1 0,-1 1 0,2 6 0,-1-10 0,1 0 0,-1 0 0,0 0 0,1 0 0,-1 0 0,1 0 0,-1 0 0,1-1 0,0 1 0,0-1 0,0 1 0,0-1 0,0 0 0,0 0 0,0 0 0,0 0 0,1 0 0,-1 0 0,0-1 0,0 1 0,1-1 0,2 1 0,59 3 0,-52-5 0,48-2-899,-19-7-3007,13-11-6664</inkml:trace>
</inkml:ink>
</file>

<file path=ppt/ink/ink3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9:13.941"/>
    </inkml:context>
    <inkml:brush xml:id="br0">
      <inkml:brushProperty name="width" value="0.025" units="cm"/>
      <inkml:brushProperty name="height" value="0.025" units="cm"/>
    </inkml:brush>
  </inkml:definitions>
  <inkml:trace contextRef="#ctx0" brushRef="#br0">1 59 19122,'0'0'10282,"25"-59"-22614</inkml:trace>
</inkml:ink>
</file>

<file path=ppt/ink/ink3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9:26.939"/>
    </inkml:context>
    <inkml:brush xml:id="br0">
      <inkml:brushProperty name="width" value="0.025" units="cm"/>
      <inkml:brushProperty name="height" value="0.025" units="cm"/>
    </inkml:brush>
  </inkml:definitions>
  <inkml:trace contextRef="#ctx0" brushRef="#br0">2545 66 6278,'0'0'3956,"-8"1"-3326,-8 2-183,0 0 0,0 1 0,0 1 0,1 1 0,0 0 0,0 1 0,-21 13 0,-4 5-332,-649 375 3817,345-181-3482,125-72-276,-164 131 106,67-43-4,189-157 54,75-48 103,2 1-1,-84 71 1,133-101-404,-1 1 26,0 0-1,-1 1 1,1-1-1,-1 0 1,1 0-1,-1-1 1,0 1-1,0-1 1,0 1-1,0-1 1,-4 2-1,25-31 186,57-35-231,150-98-1,-104 79 13,1195-864-1132,-1155 823 1105,195-134 7,-317 228 4,-38 29 27,-16 4 91,-60 36 93,-120 84 0,112-68-18,19-14-212,-254 175 491,242-159-922,3 3 1,-68 73 0,91-79-1308,21-23-1146,0-1-1,-46 37 1,42-46-4288</inkml:trace>
</inkml:ink>
</file>

<file path=ppt/ink/ink3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9:43.053"/>
    </inkml:context>
    <inkml:brush xml:id="br0">
      <inkml:brushProperty name="width" value="0.025" units="cm"/>
      <inkml:brushProperty name="height" value="0.025" units="cm"/>
    </inkml:brush>
  </inkml:definitions>
  <inkml:trace contextRef="#ctx0" brushRef="#br0">19 1 1922,'-16'2'3299,"13"14"-4159</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20.776"/>
    </inkml:context>
    <inkml:brush xml:id="br0">
      <inkml:brushProperty name="width" value="0.025" units="cm"/>
      <inkml:brushProperty name="height" value="0.025" units="cm"/>
    </inkml:brush>
  </inkml:definitions>
  <inkml:trace contextRef="#ctx0" brushRef="#br0">1 132 13997,'0'0'11942,"7"-9"-11274,7-5-391,0-1 1,1 2-1,1 0 1,0 1-1,1 0 1,0 2 0,1 0-1,31-13 1,-49 23-266,1 0-1,-1 0 1,0 0 0,0 0 0,1 0-1,-1-1 1,0 1 0,0 1 0,1-1 0,-1 0-1,0 0 1,0 0 0,1 0 0,-1 0-1,0 0 1,0 0 0,1 0 0,-1 0 0,0 0-1,0 0 1,1 1 0,-1-1 0,0 0-1,0 0 1,0 0 0,0 1 0,1-1-1,-1 0 1,0 0 0,0 0 0,0 1 0,0-1-1,0 0 1,0 0 0,1 0 0,-1 1-1,0-1 1,0 0 0,0 0 0,0 1-1,0-1 1,0 0 0,0 0 0,0 1 0,-2 18 234,-10 17 14,-1-9-159,8-18-95,0 0-1,1 1 0,0-1 0,1 1 1,0 0-1,0 0 0,1 0 1,0 1-1,0 14 0,2-24-4,0 0-1,1-1 0,-1 1 0,0 0 0,1-1 1,-1 1-1,0-1 0,1 1 0,-1-1 1,1 1-1,-1-1 0,1 1 0,-1-1 0,1 1 1,-1-1-1,1 0 0,-1 1 0,1-1 1,0 0-1,-1 1 0,1-1 0,0 0 0,-1 0 1,1 0-1,0 0 0,-1 1 0,1-1 1,0 0-1,-1 0 0,1 0 0,0 0 1,-1-1-1,1 1 0,0 0 0,-1 0 0,1 0 1,0-1-1,29-7 71,-9-3-28,0-2 0,0 0-1,-1-1 1,-1-1-1,22-22 1,-20 18-40,0 0 0,2 2-1,35-21 1,-58 37-8,1 0 1,0 1-1,-1 0 0,1-1 0,0 1 0,-1-1 0,1 1 0,0 0 1,0-1-1,-1 1 0,1 0 0,0 0 0,0 0 0,0 0 0,-1 0 1,1 0-1,0 0 0,0 0 0,0 0 0,-1 0 0,1 0 0,0 0 1,0 0-1,0 1 0,-1-1 0,1 0 0,0 1 0,-1-1 0,1 0 1,0 1-1,-1-1 0,2 1 0,-1 1 17,-1 0 0,1-1 0,0 1 0,-1 0 1,1 0-1,-1-1 0,1 1 0,-1 0 0,0 0 0,0 0 0,0 0 0,0 0 0,0 2 0,-14 59 444,3-39-233,0-1 1,-1 0-1,-1-1 1,-2 0-1,-32 37 1,-5 9 95,39-49-319,1 0 0,1 1 0,-15 35 0,22-44 0,0-1 0,1 1 0,0 0 0,1 1 0,0-1 0,0 0 0,2 1 0,-1-1 0,2 13 0,-1-23-26,0 0 0,1 1 1,-1-1-1,0 0 0,1 0 0,-1 0 0,0 0 1,1 0-1,-1 0 0,1 0 0,0 0 0,-1 0 1,1 0-1,0 0 0,0 0 0,-1-1 0,1 1 0,0 0 1,0 0-1,0-1 0,0 1 0,0 0 0,0-1 1,0 1-1,1 0 0,2-1-157,-1 1 1,0-1-1,0 1 1,0-1-1,0 0 0,1 0 1,-1 0-1,0 0 1,4-2-1,3 0-816,0-1-1,-1 0 1,1 0-1,-1-1 1,13-7 0,31-26-7420</inkml:trace>
</inkml:ink>
</file>

<file path=ppt/ink/ink3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9:50.213"/>
    </inkml:context>
    <inkml:brush xml:id="br0">
      <inkml:brushProperty name="width" value="0.025" units="cm"/>
      <inkml:brushProperty name="height" value="0.025" units="cm"/>
    </inkml:brush>
  </inkml:definitions>
  <inkml:trace contextRef="#ctx0" brushRef="#br0">1 0 3267,'0'0'6598,"38"54"-6438,-32-42-31,-2 1 63,1 0 288,3 4-127,-3-1-289,3 1-225,1 1-2049,0 2-2850</inkml:trace>
</inkml:ink>
</file>

<file path=ppt/ink/ink3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9:50.556"/>
    </inkml:context>
    <inkml:brush xml:id="br0">
      <inkml:brushProperty name="width" value="0.025" units="cm"/>
      <inkml:brushProperty name="height" value="0.025" units="cm"/>
    </inkml:brush>
  </inkml:definitions>
  <inkml:trace contextRef="#ctx0" brushRef="#br0">0 1 1954,'0'0'-449,"61"94"-992</inkml:trace>
  <inkml:trace contextRef="#ctx0" brushRef="#br0" timeOffset="1">163 257 1217,'36'58'1185,"0"0"-928,0-3-706</inkml:trace>
</inkml:ink>
</file>

<file path=ppt/ink/ink3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9:51.605"/>
    </inkml:context>
    <inkml:brush xml:id="br0">
      <inkml:brushProperty name="width" value="0.025" units="cm"/>
      <inkml:brushProperty name="height" value="0.025" units="cm"/>
    </inkml:brush>
  </inkml:definitions>
  <inkml:trace contextRef="#ctx0" brushRef="#br0">0 0 16335,'0'0'1154</inkml:trace>
</inkml:ink>
</file>

<file path=ppt/ink/ink3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29:56.723"/>
    </inkml:context>
    <inkml:brush xml:id="br0">
      <inkml:brushProperty name="width" value="0.025" units="cm"/>
      <inkml:brushProperty name="height" value="0.025" units="cm"/>
    </inkml:brush>
  </inkml:definitions>
  <inkml:trace contextRef="#ctx0" brushRef="#br0">78 45 3491,'0'0'2088,"-9"-1"-1517,-3-1 64,8 2-238,-1-1 0,0 0-1,0 0 1,0 0-1,0-1 1,-7-3-1,-3-6 3955,27 8-1325,32 7-1894,8 7-583,1-3-1,102 3 0,-49-5-153,416 2 566,-313-10-390,-113 2-482,910 9 494,-103-4-117,-539-7-190,164-8-212,2-1 97,1368 7 42,-968-29 160,-789 29-593,-107 5-3256,-29-4-1126,4-8-3476</inkml:trace>
</inkml:ink>
</file>

<file path=ppt/ink/ink3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0:34.798"/>
    </inkml:context>
    <inkml:brush xml:id="br0">
      <inkml:brushProperty name="width" value="0.025" units="cm"/>
      <inkml:brushProperty name="height" value="0.025" units="cm"/>
    </inkml:brush>
  </inkml:definitions>
  <inkml:trace contextRef="#ctx0" brushRef="#br0">1 108 5093,'0'0'9011,"9"-2"-7911,230-29 2818,135-2-3555,-48 4-245,-169 18 438,170 9 1,155 33 70,759 25 777,-396-27-966,1204 22 426,-1400-60-709,-3-52 779,-622 55-1001,-33 4-155,-17 2-2340,4 2-4532</inkml:trace>
</inkml:ink>
</file>

<file path=ppt/ink/ink3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0:41.695"/>
    </inkml:context>
    <inkml:brush xml:id="br0">
      <inkml:brushProperty name="width" value="0.025" units="cm"/>
      <inkml:brushProperty name="height" value="0.025" units="cm"/>
    </inkml:brush>
  </inkml:definitions>
  <inkml:trace contextRef="#ctx0" brushRef="#br0">0 1 7399,'0'0'673,"69"6"-385,-27-4-352,9-1 160,2-1-32,7 2-320,4 0-1410,1 0-544,1 0 609</inkml:trace>
</inkml:ink>
</file>

<file path=ppt/ink/ink3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0:43.196"/>
    </inkml:context>
    <inkml:brush xml:id="br0">
      <inkml:brushProperty name="width" value="0.025" units="cm"/>
      <inkml:brushProperty name="height" value="0.025" units="cm"/>
    </inkml:brush>
  </inkml:definitions>
  <inkml:trace contextRef="#ctx0" brushRef="#br0">69 147 4773,'0'0'2909,"-3"-9"-2236,-8-24 287,1 20 3580,2 21-2570,-2 19-1182,0 38-132,2 0-1,4 0 1,4 94-1,1-73-544,11-157 525,14-277 1579,-51 539-1864,7-66-168,30-189 232,30-95 0,-20 83-470,14-89 1,-73 690-1794,37-462-1803,0-18-3860</inkml:trace>
</inkml:ink>
</file>

<file path=ppt/ink/ink3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0:51.570"/>
    </inkml:context>
    <inkml:brush xml:id="br0">
      <inkml:brushProperty name="width" value="0.025" units="cm"/>
      <inkml:brushProperty name="height" value="0.025" units="cm"/>
    </inkml:brush>
  </inkml:definitions>
  <inkml:trace contextRef="#ctx0" brushRef="#br0">0 189 3876,'5'-9'4920,"2"0"522,7 7-5245,285 3 3019,-114 2-2738,75-1-358,282-4 54,-247-23 338,-79 5-239,688-27 141,-392 23-209,416-12 889,-656 25-1702,-279 7-6818,-8-2-2226</inkml:trace>
</inkml:ink>
</file>

<file path=ppt/ink/ink3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1:00.081"/>
    </inkml:context>
    <inkml:brush xml:id="br0">
      <inkml:brushProperty name="width" value="0.025" units="cm"/>
      <inkml:brushProperty name="height" value="0.025" units="cm"/>
    </inkml:brush>
  </inkml:definitions>
  <inkml:trace contextRef="#ctx0" brushRef="#br0">490 1 1954,'-1'1'117,"1"0"0,0 0 0,-1-1 0,1 1 0,-1 0 0,1 0 0,-1 0 1,1-1-1,-1 1 0,0 0 0,1 0 0,-1-1 0,0 1 0,1-1 0,-1 1 0,0-1 0,0 1 0,0-1 0,0 1 0,1-1 1,-1 0-1,0 1 0,0-1 0,0 0 0,0 0 0,0 0 0,0 1 0,0-1 0,0 0 0,-1-1 0,-46 7 665,30-5-100,-92 12-502,37-5-577,-89 21 0,158-28 190,0 0 1,-1 0 0,1 0-1,0 1 1,0-1-1,0 1 1,0 0-1,1 0 1,-1 1 0,0-1-1,-4 5 1,6-1-3238</inkml:trace>
</inkml:ink>
</file>

<file path=ppt/ink/ink3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1:00.721"/>
    </inkml:context>
    <inkml:brush xml:id="br0">
      <inkml:brushProperty name="width" value="0.025" units="cm"/>
      <inkml:brushProperty name="height" value="0.025" units="cm"/>
    </inkml:brush>
  </inkml:definitions>
  <inkml:trace contextRef="#ctx0" brushRef="#br0">14 41 4420,'0'0'7383,"-13"-10"-6160,113-2-618,19-3-6650,-102 11 2719</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21.658"/>
    </inkml:context>
    <inkml:brush xml:id="br0">
      <inkml:brushProperty name="width" value="0.025" units="cm"/>
      <inkml:brushProperty name="height" value="0.025" units="cm"/>
    </inkml:brush>
  </inkml:definitions>
  <inkml:trace contextRef="#ctx0" brushRef="#br0">0 168 15407,'0'1'137,"0"-1"0,0 1 0,0 0 1,0 0-1,0-1 0,1 1 0,-1 0 1,0 0-1,0-1 0,1 1 1,-1 0-1,0-1 0,1 1 0,-1-1 1,1 1-1,-1 0 0,1-1 0,-1 1 1,1-1-1,-1 1 0,1-1 0,-1 1 1,1-1-1,0 0 0,-1 1 0,1-1 1,0 0-1,-1 1 0,2-1 1,28 2 1619,-19-4-1412,-1 0 0,0 0 0,20-8-1,-16 3-183,1-1-1,-1 0 1,0 0-1,21-19 1,-30 24 71,-1-1 0,1 0 0,-1-1 0,0 1 1,0-1-1,-1 0 0,1 0 0,-1 0 0,0 0 0,0-1 0,-1 1 0,0-1 0,0 0 0,0 0 1,1-9-1,-3 14-167,1 0 1,-1 0-1,0 1 1,0-1-1,0 0 1,0 0 0,0 0-1,0 0 1,0 1-1,0-1 1,0 0-1,-1 0 1,1 0-1,0 1 1,0-1-1,-1 0 1,1 0 0,0 0-1,-1 1 1,1-1-1,-1 0 1,1 1-1,-1-1 1,1 0-1,-1 1 1,0-1 0,1 1-1,-2-1 1,1 0-36,-1 1 1,1 0 0,-1 0-1,1 0 1,0 0 0,-1 0-1,1 0 1,-1 0 0,1 1-1,0-1 1,-1 0 0,1 1 0,0-1-1,-1 1 1,0 0 0,-5 3-37,1-1 1,0 1-1,0 0 1,1 1 0,-10 8-1,7-4 12,0 0 0,0 1 0,1 0-1,0 1 1,1 0 0,0 0 0,1 0-1,0 0 1,1 1 0,0 0 0,1 0-1,-4 23 1,7-33 1,0-1 0,0 1-1,0-1 1,0 0 0,1 1 0,-1-1-1,0 1 1,1-1 0,-1 0 0,1 1 0,-1-1-1,1 0 1,0 1 0,-1-1 0,1 0-1,0 0 1,0 0 0,0 0 0,0 0 0,0 0-1,0 0 1,0 0 0,0 0 0,2 1-1,0-1 15,0 0-1,0 1 0,1-1 1,-1-1-1,1 1 0,-1 0 0,1-1 1,-1 1-1,7-1 0,4-1 46,-1-1-1,1 0 1,-1-1-1,18-5 0,-12 1-415,0-1 0,-1-1 0,0 0 0,0-1 0,-1-1 0,17-15 0,-14 10-3184,-2-1 0,23-26 0,6-17-11034</inkml:trace>
</inkml:ink>
</file>

<file path=ppt/ink/ink3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1:01.095"/>
    </inkml:context>
    <inkml:brush xml:id="br0">
      <inkml:brushProperty name="width" value="0.025" units="cm"/>
      <inkml:brushProperty name="height" value="0.025" units="cm"/>
    </inkml:brush>
  </inkml:definitions>
  <inkml:trace contextRef="#ctx0" brushRef="#br0">0 1 4004,'0'0'1281,"53"12"-1249,-24-11-64,1-1-801</inkml:trace>
</inkml:ink>
</file>

<file path=ppt/ink/ink3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1:03.057"/>
    </inkml:context>
    <inkml:brush xml:id="br0">
      <inkml:brushProperty name="width" value="0.025" units="cm"/>
      <inkml:brushProperty name="height" value="0.025" units="cm"/>
    </inkml:brush>
  </inkml:definitions>
  <inkml:trace contextRef="#ctx0" brushRef="#br0">30 55 2370,'-1'-4'196,"0"1"-1,-1 0 1,1-1-1,-1 1 1,1 0-1,-1 0 1,0 0-1,0 0 1,-5-4-1,-2-4 162,9 11-351,0 0-1,0-1 1,0 1 0,0 0 0,0 0-1,0-1 1,0 1 0,0 0 0,0-1 0,0 1-1,0 0 1,0 0 0,1-1 0,-1 1 0,0 0-1,0 0 1,0-1 0,0 1 0,0 0 0,1 0-1,-1 0 1,0-1 0,0 1 0,0 0-1,1 0 1,-1 0 0,0 0 0,0-1 0,1 1-1,-1 0 1,0 0 0,0 0 0,1 0 0,-1 0-1,0 0 1,0 0 0,1 0 0,-1 0 0,0 0-1,1 0 1,-1 0 0,0 0 0,0 0-1,1 0 1,-1 0 0,0 0 0,0 0 0,1 0-1,-1 0 1,0 0 0,0 0 0,1 1 0,-1-1-1,0 0 1,1 0 0,-1 0-170,9 1-1219</inkml:trace>
</inkml:ink>
</file>

<file path=ppt/ink/ink3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1:04.092"/>
    </inkml:context>
    <inkml:brush xml:id="br0">
      <inkml:brushProperty name="width" value="0.025" units="cm"/>
      <inkml:brushProperty name="height" value="0.025" units="cm"/>
    </inkml:brush>
  </inkml:definitions>
  <inkml:trace contextRef="#ctx0" brushRef="#br0">46 27 3844,'0'0'12449,"-8"-6"-11488,-24-15-123,32 21-809,0 0 1,0 1 0,0-1-1,0 0 1,0 0 0,0 0-1,0 0 1,0 0 0,0 1-1,0-1 1,0 0 0,0 0-1,0 0 1,0 0 0,0 1-1,0-1 1,0 0 0,0 0-1,0 0 1,0 0 0,-1 0-1,1 0 1,0 0 0,0 1-1,0-1 1,0 0 0,0 0-1,0 0 1,-1 0 0,1 0-1,0 0 1,0 0 0,0 0-1,0 0 1,0 0 0,-1 0-1,1 0 1,0 0 0,0 0-1,0 0 1,0 0 0,-1 0-1,1 0 1,0 0 0,0 0-1,0 0 1,0 0 0,0 0-1,-1 0 1,1 0 0,0 0-1,0 0 1,0 0 0,0 0-1,0 0 1,-1-1 0,7 13 190,1-7-75,0 0 0,0 0 0,1 0-1,0-1 1,0 0 0,0-1 0,0 0 0,0 0 0,14 2 0,-14-3-99,0 0 0,-1 0 1,1 0-1,-1 1 0,0 0 1,1 0-1,-1 1 1,-1 0-1,1 0 0,-1 1 1,1 0-1,-1 0 1,6 7-1,19 23 20,20 26-26,-47-56-30,-1 0 0,-1 0 0,1 0 0,-1 0-1,0 0 1,0 0 0,0 1 0,-1-1 0,0 0 0,0 1-1,1 8 1,-3-12 1,0 1-1,0-1 1,0 0-1,0 0 0,0 0 1,0 0-1,0 0 1,-1 0-1,1 0 1,-1 0-1,0 0 1,1-1-1,-1 1 1,0 0-1,0-1 1,0 0-1,0 1 1,0-1-1,0 0 1,-1 0-1,1 0 0,0-1 1,-4 2-1,-56 14 123,34-12 73,16-3 8,0 0 0,0 1 0,0 1-1,0 0 1,0 1 0,1 0 0,-16 7 0,28-11-208,0 0 0,0 0 0,0 0 0,-1 0 0,1 0 0,0 0 0,0 0 0,0 0 0,-1 0 0,1 0 0,0 1 0,0-1 0,0 0 0,-1 0 0,1 1 0,0-1 0,-1 1 0,1-1 0,1 1 0,8 4-6409</inkml:trace>
</inkml:ink>
</file>

<file path=ppt/ink/ink3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1:08.195"/>
    </inkml:context>
    <inkml:brush xml:id="br0">
      <inkml:brushProperty name="width" value="0.025" units="cm"/>
      <inkml:brushProperty name="height" value="0.025" units="cm"/>
    </inkml:brush>
  </inkml:definitions>
  <inkml:trace contextRef="#ctx0" brushRef="#br0">293 38 2146,'35'-22'2717,"-6"8"-2225,-27 13-393,-6 2-35,-7 2-41,7-2 190,1 0 0,0 1 0,-1-1 0,1 1-1,0 0 1,0 0 0,0 0 0,0 0 0,-3 4 0,-25 16 1651,-70 27-1570,90-43-416,1 0 0,0 1-1,0 0 1,0 1 0,-13 14 0,13-13-829,1 0 0,-2 0 0,1-1 0,-21 12 0,16-13-330,-1 0-176</inkml:trace>
</inkml:ink>
</file>

<file path=ppt/ink/ink3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1:08.539"/>
    </inkml:context>
    <inkml:brush xml:id="br0">
      <inkml:brushProperty name="width" value="0.025" units="cm"/>
      <inkml:brushProperty name="height" value="0.025" units="cm"/>
    </inkml:brush>
  </inkml:definitions>
  <inkml:trace contextRef="#ctx0" brushRef="#br0">374 0 2050,'-53'15'1473,"-1"2"-256,2-2-672,1 3-481,-2 2-576,-3 0-930,1 3-1024</inkml:trace>
</inkml:ink>
</file>

<file path=ppt/ink/ink3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1:09.020"/>
    </inkml:context>
    <inkml:brush xml:id="br0">
      <inkml:brushProperty name="width" value="0.025" units="cm"/>
      <inkml:brushProperty name="height" value="0.025" units="cm"/>
    </inkml:brush>
  </inkml:definitions>
  <inkml:trace contextRef="#ctx0" brushRef="#br0">4064 0 865,'-229'95'4273,"-286"111"-6058,-328 152 451,538-218 2918,-131 60-552,-380 163-1209,617-280 1775,-466 170 6151,657-251-7318,0 0 1,-1 0-1,1 0 0,-14 0 1,22-2-315,7 1-4414,1 0 523</inkml:trace>
</inkml:ink>
</file>

<file path=ppt/ink/ink3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1:12.319"/>
    </inkml:context>
    <inkml:brush xml:id="br0">
      <inkml:brushProperty name="width" value="0.025" units="cm"/>
      <inkml:brushProperty name="height" value="0.025" units="cm"/>
    </inkml:brush>
  </inkml:definitions>
  <inkml:trace contextRef="#ctx0" brushRef="#br0">85 55 4965,'0'0'19656,"10"-7"-18957,-6 5-515,54-33 256,-55 33-238,-1 1 0,1 0 0,0-1 0,-1 1 0,1 0 0,0 1 0,0-1 0,0 0 0,0 1 0,0-1 0,0 1 0,0 0-1,0 0 1,0 0 0,0 1 0,0-1 0,0 1 0,0 0 0,0-1 0,0 1 0,0 0 0,2 2 0,-4-2-172,1 0 0,-1 0 0,0 1 0,-1-1 0,1 0 0,0 0 0,0 1 0,0-1 0,-1 1-1,1-1 1,-1 0 0,1 1 0,-1-1 0,0 1 0,1 0 0,-1-1 0,0 1 0,0-1 0,0 1 0,0-1 0,0 1 0,-1-1 0,1 1 0,0-1 0,-1 1 0,1-1 0,-1 1 0,1-1 0,-2 2 0,-26 44 1115,19-34-1011,6-8-134,-1 0 0,1 0 0,0 0 0,0 0 0,0 0 0,1 1 0,-1-1 0,1 1 0,1 0 0,-3 9 0,9-12 0,-1-1 0,0 1 0,1-1 0,0 1 0,-1-1 0,1 0 0,10 2 0,-5-1 0,-6-1 0,1 0 0,-1 0 0,1 0 0,-1 0 0,0 1 0,0 0 0,-1 0 0,1 0 0,0 0 0,-1 1 0,0-1 0,0 1 0,0 0 0,0 0 0,0 0 0,-1 0 0,0 0 0,0 1 0,2 5 0,-3-6 0,0 0 0,-1 0 0,1 1 0,-1-1 0,0 0 0,0 0 0,-1 1 0,1-1 0,-1 0 0,0 0 0,0 0 0,0 0 0,-1 0 0,1 0 0,-1 0 0,0 0 0,0-1 0,0 1 0,-1-1 0,1 1 0,-1-1 0,-5 5 0,1-1 0,0-1 0,-1 0 0,1 0 0,-1-1 0,0 0 0,0 0 0,-1-1 0,0 0 0,0-1 0,0 0 0,-16 4 0,3-4 0,0 0 0,0-1 0,-44-3 0,51-4 0,24-2 0,26-4 0,-2 2-1521,-10 0-2558,7-5-4959</inkml:trace>
</inkml:ink>
</file>

<file path=ppt/ink/ink3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1:17.315"/>
    </inkml:context>
    <inkml:brush xml:id="br0">
      <inkml:brushProperty name="width" value="0.025" units="cm"/>
      <inkml:brushProperty name="height" value="0.025" units="cm"/>
    </inkml:brush>
  </inkml:definitions>
  <inkml:trace contextRef="#ctx0" brushRef="#br0">0 144 3812,'0'0'7281,"12"-7"-6549,-3 1-619,-1 1 0,1 1 1,0 0-1,0 0 1,0 1-1,1 0 1,-1 0-1,1 1 0,0 1 1,0-1-1,13 1 1,145 1 750,587-9-346,-218-9-468,471-26 413,-31 17 2051,-854 33-1987,-54-1-85,98-5-1,-213 10-5347,32-10 800</inkml:trace>
</inkml:ink>
</file>

<file path=ppt/ink/ink3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1:21.467"/>
    </inkml:context>
    <inkml:brush xml:id="br0">
      <inkml:brushProperty name="width" value="0.025" units="cm"/>
      <inkml:brushProperty name="height" value="0.025" units="cm"/>
    </inkml:brush>
  </inkml:definitions>
  <inkml:trace contextRef="#ctx0" brushRef="#br0">42 95 3908,'0'0'3934,"-4"-3"-3144,3 2-837,-20-11 895,20 11-812,1 1 0,0 0 1,-1 0-1,1-1 0,0 1 1,-1 0-1,1 0 0,-1 0 0,1 0 1,0 0-1,-1 0 0,1 0 1,-1-1-1,1 1 0,-1 0 1,1 0-1,0 1 0,-1-1 1,1 0-1,-1 0 0,1 0 0,0 0 1,-1 0-1,1 0 0,-1 0 1,1 1-1,0-1 0,-1 0 1,1 0-1,0 1 0,-1-1 0,1 0 1,0 0-1,-1 1 0,1-1 1,0 0-1,0 1 0,-1-1 1,1 0-1,0 1 0,0-1 1,0 0-1,0 1 0,-1-1 0,1 1 1,0-1-1,0 0 0,0 1 1,0-1-1,0 1 0,0-1 1,0 1-1,0-1 0,0 0 0,0 1 1,0-1-1,0 1 0,0-1 1,1 1-1,-1 0-23,1 0 1,0 0-1,0-1 0,-1 1 1,1 0-1,0 0 0,0-1 1,0 1-1,0 0 0,0-1 1,0 1-1,0-1 0,0 1 1,0-1-1,0 0 0,0 1 1,0-1-1,0 0 0,0 0 1,1 0-1,-1 0 0,0 0 0,1 0 1,35 2 451,-32-2-369,611-2 2172,-212-2-1499,-143 3-764,593 15 1240,210 15-1067,-782-26-164,570-33 60,-53-73 1005,-734 95-1024,-37 7-3436,-25 1-847</inkml:trace>
</inkml:ink>
</file>

<file path=ppt/ink/ink3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1:50.945"/>
    </inkml:context>
    <inkml:brush xml:id="br0">
      <inkml:brushProperty name="width" value="0.025" units="cm"/>
      <inkml:brushProperty name="height" value="0.025" units="cm"/>
    </inkml:brush>
  </inkml:definitions>
  <inkml:trace contextRef="#ctx0" brushRef="#br0">143 165 5477,'0'0'1682,"-8"0"-236,-57 3 832,59-2-1968,0 0 0,0 0 0,0 0-1,0 1 1,0 0 0,1 0 0,-1 0-1,1 1 1,-1 0 0,-6 5 0,25-6 495,-1 0-1,1-1 1,20 0 0,168-4 156,211 7 96,356 15 939,-571-20-1841,387 4 114,389-3 498,-352-33-425,-75 1-86,73 12-185,658-10 87,-517 18 933,-126 2-233,-628 10-878,35 1-121,-1-2 0,1-2 0,0-1 1,-1-2-1,45-13 0,-81 18-573,0-1 1,0 0-1,0 0 1,-1 0-1,1-1 1,-1 1-1,1-1 0,-1 0 1,0 0-1,0 0 1,4-5-1,8-10-6829</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22.045"/>
    </inkml:context>
    <inkml:brush xml:id="br0">
      <inkml:brushProperty name="width" value="0.025" units="cm"/>
      <inkml:brushProperty name="height" value="0.025" units="cm"/>
    </inkml:brush>
  </inkml:definitions>
  <inkml:trace contextRef="#ctx0" brushRef="#br0">224 1 11371,'-11'14'6763,"-13"18"-5236,1 1 0,1 2 0,2 0 0,1 1-1,-27 76 1,42-94-1499,0 1 0,0-1 0,2 1 0,1 0 0,0 0 0,1 0 0,4 33 0,-3-49-952,-1-6 90,-2-12-620,-6-24-960,-5 8 1319,-6-18 1228,13 17 3765,48 34-3199,75 6-1697,-78-7-2305,1-2-3617,-5-3-6714</inkml:trace>
</inkml:ink>
</file>

<file path=ppt/ink/ink3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2:04.348"/>
    </inkml:context>
    <inkml:brush xml:id="br0">
      <inkml:brushProperty name="width" value="0.025" units="cm"/>
      <inkml:brushProperty name="height" value="0.025" units="cm"/>
    </inkml:brush>
  </inkml:definitions>
  <inkml:trace contextRef="#ctx0" brushRef="#br0">1725 0 5573,'-11'4'3299,"-55"20"-340,-101 54 0,137-61-2723,1 1 0,0 2 1,1 0-1,1 2 0,-41 44 0,-220 309-144,223-286-82,-5 14 178,-77 152 0,-35 124 969,132-270-688,-51 128-220,10 5 0,-96 409 0,185-642-242,-65 302 28,58-251 82,2 2-1,3-1 0,5 71 0,1-108-95,1 1 0,2-1 0,0 0 0,2 0 1,1-1-1,0 1 0,2-2 0,1 1 0,0-2 0,2 1 0,0-2 0,21 25 0,8 3 9,3-1 1,2-3-1,74 56 0,-111-93-27,175 130 65,-151-116 39,0-1-1,2-1 0,65 23 1,238 57 209,-168-53-141,-87-23-35,1-5-1,1-3 1,1-3 0,0-5-1,144-6 1,-174-7-571,-1-3 0,78-23 0,-109 26-817,-6-1-2242,-8 0-1706,1-3-4242</inkml:trace>
</inkml:ink>
</file>

<file path=ppt/ink/ink3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2:04.738"/>
    </inkml:context>
    <inkml:brush xml:id="br0">
      <inkml:brushProperty name="width" value="0.025" units="cm"/>
      <inkml:brushProperty name="height" value="0.025" units="cm"/>
    </inkml:brush>
  </inkml:definitions>
  <inkml:trace contextRef="#ctx0" brushRef="#br0">0 47 14061,'0'0'1217,"9"-5"-667,13-3-128,0 0 0,0 2 0,1 0 1,-1 1-1,1 1 0,32 0 0,158 3 1549,-105 4-421,-107-4-1512,0 1 0,0 0 0,0 0 0,0-1 0,0 1 0,-1 0 0,1 0 1,0 0-1,0 0 0,0 0 0,0 0 0,0 1 0,0-1 0,-1 0 0,1 0 0,0 0 1,0 1-1,0-1 0,-1 1 0,1-1 0,0 0 0,0 1 0,-1-1 0,1 1 0,0 0 0,-1-1 1,1 1-1,-1-1 0,1 1 0,0 0 0,-1 0 0,0-1 0,1 1 0,-1 0 0,1 0 1,-1 0-1,0-1 0,0 1 0,1 0 0,-1 0 0,0 0 0,0 0 0,0 0 0,0 0 0,-1 2 71,0-1 0,0 1 0,0-1 0,0 1 0,-1-1 0,1 0 0,-1 1 0,1-1 0,-1 0 0,0 0 0,0 0 0,0 0 0,-4 2 0,-52 35 1595,-88 45 0,95-58-1376,1 2 0,2 2-1,-50 41 1,93-67-476,1-1-1,-1 1 1,1 0-1,-1 0 1,1 0-1,1 0 1,-1 1-1,0 0 0,1 0 1,0 0-1,0 0 1,1 0-1,-1 0 1,1 1-1,0-1 1,-1 9-1,3-14 34,0 0 1,0 0-1,0 1 0,0-1 0,0 0 1,0 0-1,0 0 0,0 1 0,0-1 0,0 0 1,0 0-1,0 0 0,0 1 0,0-1 1,0 0-1,0 0 0,0 0 0,0 0 1,1 1-1,-1-1 0,0 0 0,0 0 0,0 0 1,0 0-1,0 0 0,0 1 0,1-1 1,-1 0-1,0 0 0,0 0 0,0 0 0,0 0 1,1 0-1,-1 0 0,0 0 0,0 0 1,0 0-1,1 0 0,-1 0 0,0 0 0,0 0 1,0 0-1,0 0 0,1 0 0,-1 0 1,0 0-1,1 0 0,25 1-10007</inkml:trace>
</inkml:ink>
</file>

<file path=ppt/ink/ink3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2:56.295"/>
    </inkml:context>
    <inkml:brush xml:id="br0">
      <inkml:brushProperty name="width" value="0.025" units="cm"/>
      <inkml:brushProperty name="height" value="0.025" units="cm"/>
    </inkml:brush>
  </inkml:definitions>
  <inkml:trace contextRef="#ctx0" brushRef="#br0">4603 255 4036,'-1115'-166'7794,"920"144"-6817,-560-45 232,-2 72-657,591 10-422,-270 60-1,335-49 30,1 4 1,1 4 0,-170 85-1,211-87-152,2 3-1,1 2 0,1 2 1,-69 68-1,94-78-3,1 0 0,2 1 0,2 2 0,0 1 0,2 0 0,2 2 0,1 0 0,-23 62 0,35-78-5,1 2 0,1-1-1,1 0 1,1 1 0,1 0 0,0 0-1,2 0 1,0 0 0,1 0 0,2 0 0,7 34-1,-5-37 1,2-1 1,-1 0-1,2-1 0,0 0 0,1 0 0,1 0 0,0-1 0,1-1 0,1 0 0,0 0 0,0-1 0,2-1 1,26 20-1,-8-12 111,0-1 1,1-1 0,1-2 0,0-2-1,2 0 1,-1-3 0,51 10 0,16-3 433,146 7 0,440-12 153,-497-14-671,218-5 297,-1-17 0,690-131 0,16-111 1274,-1042 246-1504,0-4 0,-1-2 1,101-52-1,-165 73-62,0 0 0,0-1 0,-1 0-1,1 0 1,-1-1 0,-1 1 0,1-1 0,-1-1 0,6-7 0,-9 11 1,-1 0-1,1 0 1,-1 0 0,0 0-1,0 0 1,0 0-1,0-1 1,0 1-1,0 0 1,-1 0-1,0-1 1,0 1 0,0 0-1,0-1 1,0 1-1,-1 0 1,1-1-1,-1 1 1,0 0 0,0 0-1,0 0 1,0 0-1,-1 0 1,1 0-1,-3-4 1,-2 0-5,0 0 0,0 0 0,-1 0 0,1 1 0,-2 0 0,1 0 0,-1 1 0,-10-7 0,-74-33 26,76 38-28,-114-45-13,-50-23-235,156 63-903,1-1 1,0-1-1,1-1 1,1 0-1,-23-22 1,3-9-6097</inkml:trace>
</inkml:ink>
</file>

<file path=ppt/ink/ink3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2:57.111"/>
    </inkml:context>
    <inkml:brush xml:id="br0">
      <inkml:brushProperty name="width" value="0.025" units="cm"/>
      <inkml:brushProperty name="height" value="0.025" units="cm"/>
    </inkml:brush>
  </inkml:definitions>
  <inkml:trace contextRef="#ctx0" brushRef="#br0">0 129 15214,'24'0'1794,"12"-3"-481,12-8 321,17-2-545,9-3-192,11 0-321,2-4-384,-4 6-63,-10 0-161,-13 5-545,-20 0-256,-16 6-704,-16 3-417,-23 0-5861,-14 0-417</inkml:trace>
</inkml:ink>
</file>

<file path=ppt/ink/ink3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2:57.454"/>
    </inkml:context>
    <inkml:brush xml:id="br0">
      <inkml:brushProperty name="width" value="0.025" units="cm"/>
      <inkml:brushProperty name="height" value="0.025" units="cm"/>
    </inkml:brush>
  </inkml:definitions>
  <inkml:trace contextRef="#ctx0" brushRef="#br0">335 0 10570,'0'0'9289,"-9"5"-8355,-13 12-377,1 0 1,-30 33-1,-16 12-254,17-22-22,27-23 67,1 1 0,-32 33-1,53-50-335,-1 1 0,1-1 0,-1 1 0,1 0 0,0-1 0,0 1 0,0 0 0,0-1 0,0 1 0,0 0 0,1 0 0,-1 0 0,0 0 0,1 0 0,0 0 0,-1 0 0,1 4 0,0-5-11,1 0 0,-1 1 1,1-1-1,0 0 0,-1 0 0,1 0 0,0 0 1,-1 0-1,1 0 0,0 0 0,0 0 0,0-1 0,0 1 1,0 0-1,0 0 0,0-1 0,0 1 0,0 0 1,0-1-1,0 1 0,2-1 0,8 3-3,-1 0 0,1-1 0,0-1 0,0 0 0,12 0 0,277-10-2008,-100-10-6321,-87 6-3792</inkml:trace>
</inkml:ink>
</file>

<file path=ppt/ink/ink3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2:57.932"/>
    </inkml:context>
    <inkml:brush xml:id="br0">
      <inkml:brushProperty name="width" value="0.025" units="cm"/>
      <inkml:brushProperty name="height" value="0.025" units="cm"/>
    </inkml:brush>
  </inkml:definitions>
  <inkml:trace contextRef="#ctx0" brushRef="#br0">85 1 6406,'0'0'16058,"2"12"-15092,0 43-348,-2 0 0,-3-1 0,-11 63 0,11-86-846,1 0 0,3 38 1,-6-75-6912,-13-11 3586,4 5 546,-17-19-2651</inkml:trace>
</inkml:ink>
</file>

<file path=ppt/ink/ink3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2:58.275"/>
    </inkml:context>
    <inkml:brush xml:id="br0">
      <inkml:brushProperty name="width" value="0.025" units="cm"/>
      <inkml:brushProperty name="height" value="0.025" units="cm"/>
    </inkml:brush>
  </inkml:definitions>
  <inkml:trace contextRef="#ctx0" brushRef="#br0">1 116 9705,'0'0'12492,"89"-44"-10794,-21 37-225,12-4-256,8 1-672,4-3-417,-3 3-32,-8 1-352,-12 2-1154,-11 5-1120,-18 0-929,-12 2-1218,-13 0-3138</inkml:trace>
</inkml:ink>
</file>

<file path=ppt/ink/ink3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2:59.004"/>
    </inkml:context>
    <inkml:brush xml:id="br0">
      <inkml:brushProperty name="width" value="0.025" units="cm"/>
      <inkml:brushProperty name="height" value="0.025" units="cm"/>
    </inkml:brush>
  </inkml:definitions>
  <inkml:trace contextRef="#ctx0" brushRef="#br0">181 45 16111,'0'0'2904,"-9"-2"-26,4 1-2553,1-1-201,0 1-1,1 0 1,-1 0-1,0 0 0,0 1 1,1-1-1,-1 1 1,0 0-1,0 0 1,0 0-1,1 1 1,-1-1-1,0 1 1,0 0-1,1 0 0,-1 0 1,1 1-1,-1-1 1,1 1-1,-1 0 1,1 0-1,0 0 1,-4 3-1,0 3-11,-1 0-1,1 1 1,0 0-1,1 0 1,0 1-1,1 0 0,0 0 1,0 0-1,1 0 1,0 1-1,1 0 1,0 0-1,1 0 1,0 0-1,1 0 1,0 21-1,1-30-100,0 0-1,1 1 0,-1-1 0,1 1 0,-1-1 1,1 0-1,0 1 0,0-1 0,0 0 1,0 0-1,0 0 0,0 0 0,1 0 1,-1 0-1,1 0 0,-1 0 0,1 0 1,0-1-1,-1 1 0,1-1 0,4 3 0,-2-2 38,1 0 0,-1 0 0,1-1-1,0 0 1,-1 0 0,1 0 0,0 0-1,0-1 1,-1 1 0,9-2-1,0 0 139,1-1 0,0 0 0,-1-1-1,1-1 1,-1 0 0,25-12-1,-23 8-49,-1 0-1,0-1 1,-1-1-1,22-19 1,-30 24-92,0 0-1,0 0 1,-1-1 0,0 0 0,0 1 0,0-1 0,-1-1 0,0 1 0,0 0 0,-1-1-1,1 0 1,-1 1 0,2-13 0,-4 19-45,0 0 0,0 0 1,0-1-1,0 1 0,0 0 0,0 0 0,1-1 0,-1 1 0,0 0 0,0 0 1,0-1-1,0 1 0,0 0 0,0 0 0,0-1 0,0 1 0,0 0 1,0-1-1,0 1 0,0 0 0,0 0 0,-1-1 0,1 1 0,0 0 1,0 0-1,0 0 0,0-1 0,0 1 0,0 0 0,-1 0 0,1-1 0,0 1 1,0 0-1,0 0 0,0 0 0,-1 0 0,1-1 0,0 1 0,0 0 1,-1 0-1,1 0 0,0 0 0,0 0 0,-1 0 0,1 0 0,0 0 1,0-1-1,-1 1 0,-13 11-116,-10 19 36,1 20 110,23-49-29,-1 0-1,0 0 0,1 0 0,-1 0 1,1 1-1,0-1 0,-1 0 0,1 0 1,0 1-1,0-1 0,0 0 0,0 0 1,0 1-1,0-1 0,0 0 1,0 0-1,0 1 0,1-1 0,-1 0 1,0 0-1,1 1 0,-1-1 0,1 0 1,-1 0-1,1 0 0,0 0 0,0 0 1,-1 0-1,1 0 0,0 0 0,0 0 1,0 0-1,0-1 0,0 1 1,0 0-1,0 0 0,0-1 0,0 1 1,2 0-1,10 0 18,-1 0 1,1-1-1,-1 0 0,1-1 1,0-1-1,-1 0 0,0-1 1,1 0-1,-1 0 0,-1-2 1,1 1-1,16-10 0,18-11-48,67-48-1,-109 70 14,-15 36-420,10-33 439,1 1 0,-1-1 0,1 1 0,-1-1 0,1 1 0,-1-1 0,1 1 0,0 0 0,0-1 0,-1 1 0,1-1 0,0 1 0,0 0 0,-1-1 0,1 1 0,0 0 0,0-1 0,0 1 0,0 0 0,0-1 0,0 1 0,0 0 0,0-1 0,0 1 0,1 0 0,-1-1 0,0 1 0,0 0 0,0-1 0,1 2 0,19-2 20,26-19 34,-24 7-33,0-2 0,-1 0 0,-1-1 1,0 0-1,-1-2 0,26-29 0,-44 44-11,-2 7-41,0 0 1,-1 0 0,1-1 0,-1 1 0,0-1 0,0 0 0,-1 0 0,1 0 0,-1 0 0,-4 5 0,-6 10 23,12-16-10,-28 55-53,28-54 73,0-1-1,0 0 0,0 1 1,0-1-1,0 0 1,1 1-1,-1-1 1,1 1-1,0-1 0,0 1 1,0-1-1,0 1 1,1-1-1,0 1 0,-1-1 1,3 4-1,-3-6-1,1 0 1,0 1-1,0-1 0,0 0 0,0 0 0,0 0 0,0-1 0,0 1 1,0 0-1,0 0 0,1 0 0,-1-1 0,0 1 0,0-1 1,1 1-1,-1-1 0,0 1 0,1-1 0,-1 0 0,1 0 0,-1 1 1,0-1-1,2 0 0,38-5 105,-17 2 55,-31 43-509,-23 33 428,-4-2 1,-68 108 0,93-163-16,-35 49 425,42-62-417,0 0 0,-1 0 1,1-1-1,-1 1 0,0-1 1,0 0-1,0 1 1,0-1-1,0 0 0,0-1 1,-1 1-1,1-1 0,-1 1 1,1-1-1,-1 0 0,1 0 1,-6 0-1,8-1-60,0 0 0,-1-1 1,1 1-1,0 0 0,0-1 0,0 1 0,0-1 0,0 0 0,0 1 0,0-1 0,0 0 1,0 1-1,0-1 0,0 0 0,0 0 0,0 0 0,1 0 0,-1 0 0,0 0 0,1 0 1,-1 0-1,1 0 0,-1 0 0,1 0 0,-1 0 0,1 0 0,0-1 0,-1 1 1,1 0-1,0-2 0,-4-44 384,4 41-385,0-10-163,1 0 0,0 1-1,1-1 1,1 0 0,0 1 0,1 0-1,1 0 1,12-27 0,-4 17-337,1 1 1,1 0-1,1 1 1,24-25-1,85-90-7056,-39 48-1148,-32 35 459</inkml:trace>
</inkml:ink>
</file>

<file path=ppt/ink/ink3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2:59.615"/>
    </inkml:context>
    <inkml:brush xml:id="br0">
      <inkml:brushProperty name="width" value="0.025" units="cm"/>
      <inkml:brushProperty name="height" value="0.025" units="cm"/>
    </inkml:brush>
  </inkml:definitions>
  <inkml:trace contextRef="#ctx0" brushRef="#br0">192 0 7527,'0'0'12540,"-8"4"-10453,-5 4-1671,1 0-1,0 1 0,0 0 1,1 0-1,0 1 0,1 1 1,0 0-1,0 0 0,1 1 1,1 1-1,-11 20 0,11-19-404,2 0 0,-1 0 0,2 1 0,0 0 0,1 0-1,0 1 1,1-1 0,1 1 0,0-1 0,1 1 0,2 23-1,-1-37-142,1 1-1,-1 0 0,1-1 0,0 1 0,0-1 0,0 1 0,0-1 0,0 1 1,0-1-1,1 0 0,-1 1 0,1-1 0,0 0 0,-1 0 0,1 0 0,0 0 1,0-1-1,0 1 0,0 0 0,1-1 0,-1 0 0,0 1 0,1-1 0,-1 0 1,1 0-1,-1 0 0,1-1 0,-1 1 0,1-1 0,0 1 0,-1-1 0,1 0 0,0 0 1,-1 0-1,1 0 0,0 0 0,3-1 0,5-1-245,0 0 1,0 0-1,0-1 0,0 0 0,0 0 0,0-2 1,15-7-1,-11 3 251,0 0 1,-1-1-1,0 0 1,-1-1-1,0-1 1,0 0-1,-1 0 1,-1-1-1,12-19 1,-22 32 164,-1 0 0,0 0 1,0 0-1,0-1 0,0 1 1,1 0-1,-1 0 0,0 0 1,0 0-1,0-1 0,0 1 1,0 0-1,0 0 0,1 0 1,-1-1-1,0 1 0,0 0 1,0 0-1,0 0 0,0-1 1,0 1-1,0 0 0,0 0 0,0 0 1,0-1-1,0 1 0,0 0 1,0 0-1,0 0 0,0-1 1,0 1-1,0 0 0,-1 0 1,1 0-1,0-1 0,0 1 1,0 0-1,0 0 0,0 0 1,0 0-1,-1-1 0,1 1 1,0 0-1,0 0 0,0 0 1,0 0-1,-1 0 0,1-1 1,0 1-1,-15 3 720,-15 13-133,22-10-429,-73 60 1842,76-62-1892,0 0 0,1 1 0,-1 0-1,1 0 1,1 0 0,-1 1 0,1-1 0,-1 1 0,2 0-1,-1 0 1,1 0 0,0 0 0,-2 8 0,4-14-146,0 1 1,0 0-1,0 0 1,1-1-1,-1 1 0,0-1 1,0 1-1,1 0 1,-1-1-1,0 1 1,1 0-1,-1-1 0,1 1 1,-1-1-1,0 1 1,1-1-1,-1 1 1,1-1-1,0 1 1,-1-1-1,1 0 0,-1 1 1,1-1-1,0 0 1,-1 0-1,1 1 1,0-1-1,-1 0 0,1 0 1,0 0-1,-1 0 1,1 0-1,0 0 1,0 0-1,32 1 80,-26-1-20,25-2 95,0-1 1,-1-2-1,47-13 1,-47 10-75,0 1-1,0 2 1,49-3 0,-79 8-54,-1 0 1,1 0 0,0 0 0,0 0 0,-1 0 0,1 0 0,0 0 0,-1 0 0,1 0 0,0 0-1,-1 0 1,1 0 0,0 1 0,-1-1 0,1 0 0,0 0 0,-1 1 0,1-1 0,-1 1 0,1-1 0,0 0-1,-1 1 1,1-1 0,-1 1 0,1 0 0,-1-1 0,0 1 0,1-1 0,-1 1 0,0-1 0,1 1 0,-1 0-1,0-1 1,1 1 0,-1 1 0,-7 21 1684,-2-12 38,20-32-633,48-87-810,-40 70-281,33-49-1,-50 84-34,1 0-1,-1 0 1,1 0-1,0 1 1,0 0-1,0-1 0,0 1 1,0 0-1,0 0 1,1 0-1,-1 1 1,1-1-1,-1 1 1,1 0-1,0 0 1,-1 0-1,1 1 1,0-1-1,0 1 1,0 0-1,-1 0 1,6 1-1,9 1-387,0 1-1,1 0 1,25 10 0,9 2-2098,6-6-2060,-16-6-2159,14-2-9333</inkml:trace>
</inkml:ink>
</file>

<file path=ppt/ink/ink3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3:27.560"/>
    </inkml:context>
    <inkml:brush xml:id="br0">
      <inkml:brushProperty name="width" value="0.025" units="cm"/>
      <inkml:brushProperty name="height" value="0.025" units="cm"/>
    </inkml:brush>
  </inkml:definitions>
  <inkml:trace contextRef="#ctx0" brushRef="#br0">220 39 9641,'0'0'10458,"-10"-8"-8483,5 3-1646,3 3-255,0 0-1,0-1 1,-1 1-1,1 0 1,0 1 0,-1-1-1,1 0 1,-1 1-1,0-1 1,1 1 0,-1 0-1,0 0 1,0 0-1,0 0 1,0 0-1,0 1 1,0-1 0,0 1-1,0 0 1,0 0-1,0 0 1,0 0 0,0 1-1,0-1 1,-3 2-1,-3 3-4,-1 1-1,2 0 0,-1 0 1,1 1-1,0 0 1,0 0-1,0 1 0,1 0 1,1 1-1,-1 0 1,2-1-1,-1 2 0,1-1 1,0 1-1,1 0 0,0 0 1,1 0-1,0 0 1,0 1-1,-1 18 0,4-28-53,0 1-1,0 0 1,0 0-1,0 0 1,0 0-1,1 0 0,-1-1 1,1 1-1,-1 0 1,1 0-1,0-1 1,-1 1-1,1 0 1,0-1-1,0 1 0,0-1 1,0 1-1,1-1 1,-1 1-1,0-1 1,1 0-1,-1 0 1,1 0-1,-1 0 0,1 0 1,-1 0-1,1 0 1,0 0-1,-1 0 1,1-1-1,0 1 1,0-1-1,0 1 0,-1-1 1,1 0-1,0 0 1,0 0-1,0 0 1,0 0-1,3 0 1,3-1 17,1 0 1,-1 0 0,0 0-1,1-1 1,-1-1 0,0 1-1,0-1 1,8-4 0,0-2-8,0-1 0,0-1 1,-1 0-1,0-1 1,-1 0-1,0-1 1,-1-1-1,0 0 1,-1-1-1,-1 0 1,-1-1-1,17-31 1,-26 39 1176,-12 29-751,-17 35-33,23-43-303,-16 47 252,19-56-357,1 0 0,1-1 1,-1 1-1,0 0 0,1 0 0,0 0 0,0 0 0,0 0 0,0 0 0,1 0 0,0 0 1,1 6-1,-1-9-25,0 0 0,0 0 1,0 1-1,0-1 1,0 0-1,0 0 0,0-1 1,1 1-1,-1 0 1,0 0-1,0-1 0,1 1 1,-1 0-1,1-1 1,-1 1-1,0-1 0,1 0 1,-1 0-1,1 1 0,-1-1 1,1 0-1,-1 0 1,1 0-1,-1 0 0,3-1 1,39-10-1662,-31 5 504,-2 0 0,1-1 0,-1-1 0,0 1 0,-1-2 0,10-9-1,19-25-6530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22.384"/>
    </inkml:context>
    <inkml:brush xml:id="br0">
      <inkml:brushProperty name="width" value="0.025" units="cm"/>
      <inkml:brushProperty name="height" value="0.025" units="cm"/>
    </inkml:brush>
  </inkml:definitions>
  <inkml:trace contextRef="#ctx0" brushRef="#br0">102 20 17424,'0'0'3625,"-9"7"-603,-4 2-2143,1 1 0,1 0 1,-16 18-1,24-25-753,1 0-1,-1 0 1,0 0-1,1 0 1,0 1 0,0-1-1,0 1 1,0-1-1,1 1 1,-1 0 0,1 0-1,0-1 1,0 1-1,0 0 1,0 0 0,1 0-1,0 0 1,0 0-1,0 0 1,0 0 0,1 0-1,0 5 1,1-7-114,-1-1 1,0 0-1,1 0 1,-1 1-1,1-1 1,0 0-1,-1 0 1,1-1-1,0 1 1,-1 0-1,1 0 0,0-1 1,0 1-1,0-1 1,0 0-1,-1 0 1,1 1-1,0-1 1,0 0-1,0-1 1,0 1-1,2-1 1,45-6 314,-39 2-300,-1-1 1,1 1-1,-1-2 1,0 1-1,-1-1 1,1-1-1,-1 1 1,-1-1 0,0-1-1,0 1 1,0-1-1,-1-1 1,0 1-1,-1-1 1,0 0-1,-1 0 1,0 0-1,4-16 1,-8 26-33,0 0-1,0 0 1,0 0 0,0-1 0,0 1 0,1 0-1,-1 0 1,0 0 0,0 0 0,0-1 0,0 1-1,0 0 1,0 0 0,0 0 0,0-1 0,0 1-1,0 0 1,1 0 0,-1-1 0,0 1 0,0 0-1,0 0 1,-1 0 0,1-1 0,0 1-1,0 0 1,0 0 0,0 0 0,0-1 0,0 1-1,0 0 1,0 0 0,0 0 0,0-1 0,0 1-1,-1 0 1,1 0 0,0 0 0,0 0 0,0-1-1,0 1 1,-1 0 0,1 0 0,0 0 0,0 0-1,0 0 1,-1 0 0,1-1 0,0 1-1,0 0 1,0 0 0,-1 0 0,1 0 0,0 0-1,0 0 1,-1 0 0,-12 12-108,-13 24 48,21-29 26,0 1 0,0 0 1,1 0-1,1 0 0,-1 0 1,1 1-1,1-1 0,-1 1 0,2 0 1,-1 0-1,0 13 0,2-20-142,1-1-1,-1 0 0,1 1 1,-1-1-1,1 0 0,0 0 1,0 1-1,-1-1 0,1 0 1,0 0-1,0 0 0,0 0 1,0 0-1,0 0 0,1 0 1,-1 0-1,0 0 0,0-1 1,0 1-1,1 0 0,-1-1 0,0 1 1,1-1-1,-1 0 0,1 1 1,-1-1-1,0 0 0,1 0 1,-1 0-1,1 0 0,1 0 1,50-2-6323,-51 1 6276,37-6-5665</inkml:trace>
</inkml:ink>
</file>

<file path=ppt/ink/ink3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3:27.904"/>
    </inkml:context>
    <inkml:brush xml:id="br0">
      <inkml:brushProperty name="width" value="0.025" units="cm"/>
      <inkml:brushProperty name="height" value="0.025" units="cm"/>
    </inkml:brush>
  </inkml:definitions>
  <inkml:trace contextRef="#ctx0" brushRef="#br0">139 0 13613,'0'0'3966,"-8"10"-1451,-7 10-1478,0 0-1,2 1 1,0 1 0,2 0 0,0 0 0,2 1 0,0 0-1,-8 36 1,1 150-225,14-130-8745,3-96 2915,6-5-2146</inkml:trace>
</inkml:ink>
</file>

<file path=ppt/ink/ink3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3:28.263"/>
    </inkml:context>
    <inkml:brush xml:id="br0">
      <inkml:brushProperty name="width" value="0.025" units="cm"/>
      <inkml:brushProperty name="height" value="0.025" units="cm"/>
    </inkml:brush>
  </inkml:definitions>
  <inkml:trace contextRef="#ctx0" brushRef="#br0">172 1 15887,'0'0'13640,"-11"-1"-13400,2 1-222,-1 1 0,1-1 1,0 2-1,-1-1 0,1 1 0,-11 4 0,17-5-10,-1 0-1,1 0 1,-1 1-1,1-1 1,-1 1-1,1 0 1,0 0-1,0 0 0,0 0 1,0 0-1,0 1 1,0-1-1,1 1 1,-1 0-1,1 0 1,0 0-1,0 0 1,0 0-1,0 1 0,0-1 1,1 0-1,-2 7 1,3-9-7,0-1 1,0 1 0,0-1-1,0 1 1,1-1-1,-1 1 1,0-1 0,0 1-1,1-1 1,-1 0-1,0 1 1,1-1-1,-1 1 1,0-1 0,1 0-1,-1 1 1,1-1-1,-1 0 1,0 1 0,1-1-1,-1 0 1,1 0-1,-1 1 1,1-1 0,-1 0-1,1 0 1,-1 0-1,1 0 1,-1 0 0,1 0-1,-1 0 1,1 0-1,0 0 1,-1 0-1,2 0 1,26 0 61,-20 0-55,131 0-1535,-138 0 1523,0 0 0,0 0-1,1 0 1,-1 0 0,0 0 0,0 0 0,0 0-1,0 1 1,1-1 0,-1 0 0,0 1 0,0-1-1,0 1 1,0-1 0,0 1 0,0 0-1,0-1 1,0 1 0,0 0 0,0 0 0,-1 0-1,1 0 1,0 0 0,0 0 0,-1-1 0,1 2-1,-1-1 1,1 0 0,-1 0 0,1 0-1,-1 0 1,1 0 0,-1 0 0,0 0 0,0 1-1,0-1 1,0 0 0,0 0 0,0 0 0,0 1-1,0-1 1,0 0 0,-1 2 0,0 1 117,0 0 1,0 0 0,0-1 0,-1 1 0,1 0-1,-1 0 1,0-1 0,-1 1 0,1-1-1,0 0 1,-5 5 0,-2 0 58,1-1-1,-1 0 1,-1 0 0,1-1 0,-1 0 0,0-1-1,-1 0 1,1-1 0,-1 0 0,0 0-1,0-1 1,0-1 0,0 0 0,0 0-1,-1-1 1,-17-1 0,28 0-242,0 0 1,0-1-1,-1 1 1,1-1-1,0 1 1,0-1-1,0 0 1,0 0-1,0 1 1,0-1-1,0 0 1,0 0-1,0 0 0,0 0 1,0 0-1,0 0 1,1 0-1,-1 0 1,0 0-1,1-1 1,-1 1-1,1 0 1,0 0-1,-1 0 1,1-1-1,0 1 0,-1 0 1,1-1-1,0 1 1,0 0-1,0-1 1,0 1-1,1 0 1,-1 0-1,0-1 1,0 1-1,1-2 1,1-4-1167,-1 0 0,1 0 0,0 1 0,0-1 0,6-11 0,9-10-10551</inkml:trace>
</inkml:ink>
</file>

<file path=ppt/ink/ink3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3:28.808"/>
    </inkml:context>
    <inkml:brush xml:id="br0">
      <inkml:brushProperty name="width" value="0.025" units="cm"/>
      <inkml:brushProperty name="height" value="0.025" units="cm"/>
    </inkml:brush>
  </inkml:definitions>
  <inkml:trace contextRef="#ctx0" brushRef="#br0">254 64 17040,'0'0'2461,"-9"-4"363,2 1-2507,-1 1 0,0-1 0,0 1 0,0 0 0,0 1 0,0 0 0,0 0 0,0 1 0,0 0-1,0 1 1,0-1 0,0 1 0,0 1 0,0 0 0,0 0 0,0 0 0,0 1 0,-10 5 0,11-2-203,-1-1 0,1 1 0,0 1-1,0-1 1,1 1 0,0 0 0,-7 10 0,10-13-28,0 1 0,1 0 0,-1-1 0,1 1-1,0 0 1,1 0 0,-1 0 0,1 0 0,0 1 0,0-1 0,0 0 0,1 0-1,0 1 1,0 4 0,0-8-67,0 0-1,1-1 1,-1 1-1,1-1 1,-1 1-1,1-1 1,-1 1-1,1-1 1,0 0-1,0 1 1,0-1-1,0 0 1,0 1-1,0-1 1,0 0-1,0 0 1,0 0-1,0 0 0,1 0 1,-1 0-1,0-1 1,1 1-1,1 1 1,1-1 7,1 1-1,-1-1 1,1 0 0,-1-1 0,1 1-1,-1-1 1,1 0 0,5 0-1,3-1 27,0-1 1,0-1-1,0 1 0,-1-2 0,13-5 0,-6 1-16,-1-1 0,0-1 0,0-1 0,20-17 0,-32 24-3,0-1 0,-1 0 0,1 0 0,-1 0 0,-1-1 0,1 0 1,-1 1-1,0-2 0,0 1 0,-1 0 0,1-1 0,-2 0 0,1 0 1,-1 0-1,3-10 0,-5 15-15,0 1 1,0-1-1,0 1 1,0-1-1,0 0 1,-1 1-1,1-1 1,0 1-1,-1-1 1,1 1-1,-1-1 1,1 1-1,-1-1 1,0 1-1,0-1 1,1 1 0,-1 0-1,0 0 1,0-1-1,-1 1 1,1 0-1,0 0 1,0 0-1,0 0 1,-2-1-1,-2 0-7,1 0 0,0 0-1,-1 0 1,1 1 0,-1 0-1,0-1 1,1 2 0,-10-2-1,5 2-27,0-1 0,0 2 0,1-1 0,-1 1-1,0 0 1,0 1 0,1 0 0,-1 0 0,-11 6 0,17-6-145,0 0-1,0 0 1,0 0 0,0 1 0,0-1 0,0 1 0,0 0 0,-3 5 0,-1 16-4882,7-12-1725</inkml:trace>
</inkml:ink>
</file>

<file path=ppt/ink/ink3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3:29.976"/>
    </inkml:context>
    <inkml:brush xml:id="br0">
      <inkml:brushProperty name="width" value="0.025" units="cm"/>
      <inkml:brushProperty name="height" value="0.025" units="cm"/>
    </inkml:brush>
  </inkml:definitions>
  <inkml:trace contextRef="#ctx0" brushRef="#br0">171 1 12236,'0'0'12144,"-3"14"-11087,-30 155 1397,-61 275 1226,54-291-2484,50-176-1196,0 0 0,23-35 0,-10 19 0,5-13 0,41-52 0,-60 90 0,1 2 0,1-1 0,0 1 0,1 0 0,0 1 0,1 1 0,0 0 0,1 1 0,15-8 0,-28 16 0,1 0 0,0 0 0,-1 0 0,1 0 0,0 0 0,0 1 0,0-1 0,-1 1 0,1-1 0,0 1 0,0 0 0,0 0 0,0 0 0,0 0 0,0 0 0,0 0 0,0 0 0,0 1 0,0-1 0,0 1 0,-1-1 0,1 1 0,0 0 0,2 1 0,-3 0 0,1 0 0,-1-1 0,1 1 0,-1 0 0,0 1 0,0-1 0,0 0 0,0 0 0,0 0 0,0 1 0,0-1 0,-1 0 0,1 1 0,-1-1 0,0 1 0,0 2 0,0 8 0,0-1 0,-1 0 0,-1 0 0,0 1 0,-1-1 0,-5 16 0,-6 8 0,33-52 0,-11 3 0,0-1 0,-1 0 0,0 0 0,-1 0 0,-1-1 0,0 1 0,-1-1 0,0-1 0,-1 1 0,-1 0 0,-1-1 0,0 1 0,-1-1 0,-1 1 0,0-1 0,-4-15 0,-4 13 0,9 18 0,0 0 0,-1 0 0,1 0 0,0 0 0,-1 0 0,1 0 0,0 0 0,0 0 0,-1 0 0,1 0 0,0 0 0,-1 1 0,1-1 0,0 0 0,0 0 0,-1 0 0,1 0 0,0 0 0,0 1 0,-1-1 0,1 0 0,0 0 0,0 0 0,0 1 0,-1-1 0,1 0 0,0 0 0,0 1 0,0-1 0,0 0 0,0 1 0,0-1 0,-1 0 0,1 0 0,0 1 0,0 1 0,-1 1 0,0-1 0,1 0 0,-1 0 0,1 1 0,0-1 0,0 0 0,0 1 0,0-1 0,0 0 0,1 1 0,-1-1 0,1 0 0,-1 1 0,3 3 0,0-2-264,0 0-1,0 0 1,1 0-1,-1 0 1,1-1-1,0 1 1,0-1-1,0 0 1,0 0-1,1 0 1,-1-1-1,1 0 1,0 0-1,0 0 1,0 0 0,0-1-1,0 0 1,9 2-1,12 0-2234,0-1 1,38-1-1,-47-1 1770,-5 0-296,59-3-3268,-67 2 4361,0 1 1,0-1 0,-1 0 0,1 0 0,0 0 0,-1 0-1,1-1 1,-1 1 0,1-1 0,-1 0 0,0 0-1,0 0 1,0-1 0,0 1 0,4-5 0,-2-8 4099,-15 12 585,8 3-4422,-1 0 1,1 1-1,0 0 0,-1-1 1,1 1-1,0 0 1,-1 0-1,1 0 0,0 1 1,0-1-1,-2 2 0,1 0-144,0-1 1,0 1-1,0 0 0,0 1 0,1-1 0,-1 0 0,1 1 1,0-1-1,0 1 0,0 0 0,1 0 0,-1 0 0,1 0 1,0 0-1,0 0 0,-1 8 0,3-12-161,-1 1 0,1 0 1,-1 0-1,1-1 0,-1 1 0,1 0 1,-1-1-1,1 1 0,-1 0 0,1-1 0,0 1 1,-1-1-1,1 1 0,0-1 0,0 0 1,-1 1-1,1-1 0,0 0 0,0 1 0,0-1 1,-1 0-1,1 0 0,0 0 0,0 0 1,0 0-1,0 0 0,0 0 0,1 0 0,28-1 194,-28 0-180,17-2 5,-1-1 1,0-1 0,-1-1-1,1 0 1,-1-2 0,18-10-1,-19 10-54,0 0 0,1 1 0,0 0 0,0 1 0,1 1 0,21-3 0,-38 8 9,0 0 0,0-1 0,-1 1 0,1 0-1,0 0 1,0 0 0,0 0 0,0 0 0,-1 0 0,1 0 0,0 1 0,0-1 0,0 0 0,-1 0 0,1 1 0,0-1 0,0 0-1,-1 1 1,1-1 0,0 1 0,0-1 0,-1 1 0,1-1 0,-1 1 0,1-1 0,0 1 0,-1 0 0,1-1 0,-1 1 0,0 0-1,1 0 1,-1-1 0,0 1 0,1 1 0,-1 32 48,-2-4-2,2-29-45,0 0-1,1 0 1,-1-1 0,0 1 0,0 0 0,0 0-1,1 0 1,-1 0 0,0-1 0,1 1 0,-1 0 0,1 0-1,-1-1 1,1 1 0,-1 0 0,1-1 0,-1 1-1,1 0 1,0-1 0,-1 1 0,1-1 0,0 1 0,-1-1-1,1 0 1,1 1 0,6 1-1,0 0 0,-1-1 0,1 0 0,0-1 0,0 0 0,0 0 0,-1 0 0,1-1 0,0 0 0,0-1 0,11-3 0,14-6 0,41-20 0,-27 12 0,-29 11 0,-10 4 0,1 0 0,-1 1 0,1 0 0,0 0 0,0 1 0,0 0 0,0 1 0,0 0 0,0 0 0,10 1 0,-18 1 0,0 0 0,0 0 0,0 0 0,-1 0 0,1 0 0,0 0 0,-1 0 0,1 0 0,0 0 0,-1 1 0,1-1 0,-1 0 0,0 0 0,0 1 0,1-1 0,-1 0 0,0 0 0,0 1 0,0-1 0,0 0 0,0 1 0,0-1 0,-1 0 0,1 1 0,0-1 0,-1 0 0,0 2 0,1 23 0,0-26 0,0 1 0,0-1 0,0 1 0,0 0 0,0-1 0,0 1 0,1-1 0,-1 1 0,0 0 0,0-1 0,1 1 0,-1-1 0,0 1 0,1-1 0,-1 1 0,0-1 0,1 1 0,-1-1 0,1 1 0,-1-1 0,1 0 0,-1 1 0,1-1 0,-1 0 0,1 1 0,-1-1 0,1 0 0,-1 0 0,2 1 0,2-1-276,-1 1 0,1-1 0,0 0 1,0 0-1,0-1 0,0 1 0,-1-1 0,1 1 0,4-3 0,31-18-9281,-9-3-8235</inkml:trace>
</inkml:ink>
</file>

<file path=ppt/ink/ink3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3:30.555"/>
    </inkml:context>
    <inkml:brush xml:id="br0">
      <inkml:brushProperty name="width" value="0.025" units="cm"/>
      <inkml:brushProperty name="height" value="0.025" units="cm"/>
    </inkml:brush>
  </inkml:definitions>
  <inkml:trace contextRef="#ctx0" brushRef="#br0">194 130 8360,'1'-3'774,"3"-2"415,0-1 1,-1 0-1,0 0 0,0-1 1,-1 1-1,0-1 0,0 1 1,0-1-1,-1 1 0,0-1 0,0 0 1,0 0-1,-2-12 0,1 17-1069,-1 1-1,0-1 1,0 0-1,0 1 0,0 0 1,0-1-1,-1 1 0,1 0 1,0-1-1,-1 1 1,1 0-1,0 0 0,-1 0 1,0 0-1,1 0 0,-1 1 1,1-1-1,-1 0 0,0 1 1,0-1-1,1 1 1,-1 0-1,0-1 0,0 1 1,1 0-1,-1 0 0,0 0 1,0 0-1,0 0 1,1 1-1,-1-1 0,0 1 1,0-1-1,1 1 0,-3 0 1,-3 1-3,-1 0 1,1 0-1,0 1 1,0 0-1,0 0 0,1 1 1,-8 5-1,3 0-9,0 2 0,0 0-1,1 0 1,0 0 0,-12 22-1,18-27-65,0 1-1,1-1 0,0 1 0,0 0 0,0 0 0,1 0 1,0 0-1,0 0 0,1 0 0,0 1 0,0-1 0,1 0 1,1 12-1,-1-17-31,1-1 0,0 1 1,0 0-1,0-1 0,0 1 0,0-1 1,0 1-1,1-1 0,-1 1 0,0-1 1,1 0-1,-1 0 0,1 0 0,-1 0 1,1 0-1,0 0 0,-1 0 0,1 0 1,0-1-1,-1 1 0,1-1 0,0 1 0,0-1 1,0 0-1,0 1 0,0-1 0,-1 0 1,1 0-1,0-1 0,3 1 0,7-1 42,0 0-1,0 0 1,19-5-1,-11 0-51,-1-1 0,0-1 0,0-1 0,-1 0 0,0-2 0,25-17 0,-31 18 0,1 0 0,-1 0 0,-1-1 0,0-1 0,0 0 0,-1 0 0,-1-1 0,16-28 0,-19 24 0,-7 17 0,1 0 0,0 0 0,0 0 0,0 0 0,0 0 0,0 0 0,-1 0 0,1 0 0,0 0 0,0 0 0,0 0 0,0 0 0,0 0 0,-1 0 0,1 0 0,0 0 0,0 0 0,0 0 0,0 0 0,0 0 0,-1 0 0,1 0 0,0 0 0,0 0 0,0-1 0,0 1 0,0 0 0,0 0 0,-1 0 0,1 0 0,0 0 0,0 0 0,0 0 0,0 0 0,0-1 0,0 1 0,0 0 0,0 0 0,0 0 0,0 0 0,-1 0 0,1-1 0,0 1 0,0 0 0,0 0 0,0 0 0,0 0 0,0 0 0,0-1 0,0 1 0,0 0 0,0 0 0,0 0 0,0 0 0,1 0 0,-1-1 0,0 1 0,0 0 0,0 0 0,0 0 0,0 0 0,0-1 0,-7 8 0,-2 8 0,0 1 0,1 0 0,0 0 0,-5 20 0,10-30 0,1 0 0,0 1 0,1-1 0,0 1 0,0 0 0,0-1 0,0 1 0,1 0 0,1-1 0,-1 1 0,1 0 0,0-1 0,0 1 0,4 9 0,-3-13-61,-1 0-1,2-1 1,-1 1 0,0 0-1,0-1 1,1 0 0,0 1-1,-1-1 1,1 0 0,0 0-1,0-1 1,0 1 0,0-1-1,0 1 1,0-1 0,1 0-1,-1 0 1,0 0 0,5 0 0,2 0-652,0 1 0,1-2 0,-1 0 0,0 0 0,15-2 0,21-9-7044</inkml:trace>
</inkml:ink>
</file>

<file path=ppt/ink/ink3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3:32.656"/>
    </inkml:context>
    <inkml:brush xml:id="br0">
      <inkml:brushProperty name="width" value="0.025" units="cm"/>
      <inkml:brushProperty name="height" value="0.025" units="cm"/>
    </inkml:brush>
  </inkml:definitions>
  <inkml:trace contextRef="#ctx0" brushRef="#br0">67 50 17489,'2'-8'1857,"5"-24"1425,-3 23 231,-4 27-1606,-34 191 1700,3-38-2516,23-109-1084,3 0 0,4 93 0,1-154-7,0-1 0,0 1 0,0 0 0,0-1 0,0 1 0,-1 0 0,1-1 0,0 1 0,1 0 0,-1-1 0,0 1 0,0 0 0,0-1 0,0 1 0,0 0 0,1-1 0,-1 1 0,0 0 0,1-1 0,-1 1 0,0-1 0,1 1 0,-1-1 0,1 1 0,-1-1 0,0 1 0,1-1 0,0 1 0,-1-1 0,1 1 0,-1-1 0,1 0 0,-1 1 0,1-1 0,0 0 0,-1 0 0,1 0 0,0 1 0,-1-1 0,1 0 0,0 0 0,-1 0 0,1 0 0,0 0 0,-1 0 0,1 0 0,0 0 0,-1 0 0,1-1 0,0 1 0,0 0 0,2-2 0,-1 1 0,0-1 0,1 1 0,-1-1 0,0 0 0,0 0 0,0 0 0,0 0 0,-1 0 0,1 0 0,2-4 0,3-10 0,0 1 0,-1-1 0,-1-1 0,0 1 0,-1-1 0,2-27 0,-2 3 0,-3-66 0,-2 105 0,-1-27 0,2 28 0,-1 1 0,1-1 0,0 0 0,0 0 0,0 0 0,0 1 0,-1-1 0,1 0 0,0 0 0,-1 1 0,1-1 0,0 0 0,-1 1 0,1-1 0,-1 1 0,1-1 0,-1 0 0,1 1 0,-1-1 0,0 1 0,1-1 0,-1 1 0,0 0 0,1-1 0,-1 1 0,0-1 0,1 1 0,-3 0 0,3 0 0,-1 0 0,1 1 0,-1-1 0,1 0 0,-1 1 0,1-1 0,-1 0 0,1 1 0,0-1 0,-1 1 0,1-1 0,0 1 0,-1-1 0,1 1 0,0 0 0,-1-1 0,1 1 0,0-1 0,0 1 0,0 0 0,0-1 0,0 1 0,0-1 0,-1 1 0,1 0 0,1-1 0,-1 2 0,-1 23 0,2-20 0,-2 0 0,1-1 0,0 1 0,0 0 0,1-1 0,-1 1 0,1-1 0,0 0 0,0 1 0,1-1 0,-1 0 0,1 0 0,0 1 0,4 5 0,-3-7 0,0-1 0,-1 0 0,1 0 0,0 0 0,1 0 0,-1 0 0,0-1 0,0 1 0,1-1 0,-1 0 0,0 0 0,1 0 0,-1-1 0,1 1 0,0-1 0,-1 0 0,1 0 0,3 0 0,1 0 0,0-1 0,-1 0 0,1 0 0,-1 0 0,1-1 0,-1 0 0,0 0 0,0-1 0,0 0 0,0-1 0,0 1 0,11-9 0,-7 4 0,-2-1 0,1 0 0,-1 0 0,0-1 0,-1 0 0,0-1 0,7-12 0,-5 5 0,-1 0 0,0-1 0,-2 0 0,0 0 0,-1-1 0,-1 1 0,-1-1 0,0 0 0,0-33 0,-8 26 0,3 27 0,1 0 0,0-1 0,0 1 0,-1 0 0,1 0 0,0-1 0,0 1 0,-1 0 0,1 0 0,0 0 0,0 0 0,-1 0 0,1-1 0,0 1 0,-1 0 0,1 0 0,0 0 0,-1 0 0,1 0 0,0 0 0,-1 0 0,1 0 0,0 0 0,-1 0 0,1 0 0,0 0 0,0 1 0,-1-1 0,1 0 0,0 0 0,-1 0 0,1 0 0,0 0 0,0 0 0,-1 1 0,1-1 0,0 0 0,0 0 0,-1 1 0,-2 3 0,-1-1 0,1 1 0,0 0 0,0 1 0,0-1 0,1 1 0,-4 6 0,-5 14 0,1 0 0,1 1 0,1 0 0,1 0 0,1 1 0,2 0 0,0 0 0,2 1 0,2 37 0,1-61 0,-1 0 0,1 1 0,0-1 0,0 0 0,0 0 0,1 0 0,0 0 0,-1 0 0,1 0 0,1-1 0,-1 1 0,0-1 0,1 1 0,0-1 0,0 0 0,0 0 0,0 0 0,0 0 0,1-1 0,-1 1 0,1-1 0,0 0 0,-1 0 0,1 0 0,0 0 0,0-1 0,5 1 0,-3 0 0,0-1 0,0 0 0,0 0 0,1-1 0,-1 0 0,0 0 0,0-1 0,0 1 0,0-1 0,0-1 0,0 1 0,0-1 0,0 0 0,0 0 0,-1-1 0,1 0 0,-1 0 0,8-5 0,-3 0 0,0-1 0,-1 0 0,0-1 0,-1 0 0,0 0 0,7-12 0,-11 16 0,-1 0 0,1 0 0,-1 0 0,0 0 0,-1-1 0,0 1 0,0-1 0,0 0 0,-1 1 0,0-1 0,0 0 0,-1-13 0,0 19 0,0 0 0,-1 1 0,1-1 0,0 0 0,-1 1 0,1-1 0,-1 0 0,1 1 0,-1-1 0,1 1 0,-1-1 0,1 1 0,-1-1 0,0 1 0,1-1 0,-1 1 0,0 0 0,1-1 0,-1 1 0,0 0 0,0-1 0,1 1 0,-1 0 0,0 0 0,0 0 0,1 0 0,-1 0 0,0 0 0,0 0 0,1 0 0,-1 0 0,0 0 0,0 0 0,1 0 0,-1 0 0,0 1 0,0-1 0,1 0 0,-1 1 0,0-1 0,0 1 0,-32 16 0,25-9 0,1 0 0,-1 0 0,2 1 0,-1 0 0,2 0 0,-1 0 0,-5 14 0,8-17 0,1-1 0,0 1 0,0-1 0,0 1 0,1 0 0,0 0 0,0 0 0,1 0 0,-1 0 0,1 0 0,1 0 0,-1 0 0,1 0 0,3 11 0,-3-14 0,0-1 0,1 0 0,0 1 0,-1-1 0,1 0 0,0 0 0,0 0 0,0 0 0,1 0 0,-1 0 0,0-1 0,1 1 0,-1-1 0,1 0 0,-1 1 0,1-1 0,-1 0 0,1-1 0,0 1 0,0 0 0,5 0 0,67 2 0,-60-3 0,-2 0-459,0 0 0,0-2 0,1 1 0,-1-2-1,-1 1 1,20-8 0,22-12-8050</inkml:trace>
</inkml:ink>
</file>

<file path=ppt/ink/ink3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3:41.342"/>
    </inkml:context>
    <inkml:brush xml:id="br0">
      <inkml:brushProperty name="width" value="0.025" units="cm"/>
      <inkml:brushProperty name="height" value="0.025" units="cm"/>
    </inkml:brush>
  </inkml:definitions>
  <inkml:trace contextRef="#ctx0" brushRef="#br0">0 0 5029,'0'0'25336</inkml:trace>
</inkml:ink>
</file>

<file path=ppt/ink/ink3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3:40.190"/>
    </inkml:context>
    <inkml:brush xml:id="br0">
      <inkml:brushProperty name="width" value="0.025" units="cm"/>
      <inkml:brushProperty name="height" value="0.025" units="cm"/>
    </inkml:brush>
  </inkml:definitions>
  <inkml:trace contextRef="#ctx0" brushRef="#br0">0 396 2306,'2'-6'1576,"9"-25"2980,-2-1 1,7-46-1,-14 41 4008,-4 46-5688,-2 15-2681,4-20 119,-1 5-195,-1 0 0,2 1 0,-1-1 1,1 1-1,1-1 0,0 1 0,2 10 0,-2-18-112,-1 0 1,1 0-1,-1 0 0,1-1 0,0 1 0,0-1 0,0 1 1,0 0-1,0-1 0,1 0 0,-1 1 0,0-1 0,1 0 0,-1 1 1,1-1-1,-1 0 0,3 1 0,-1-1 8,-1 0-1,1-1 1,0 1 0,0-1 0,-1 1-1,1-1 1,0 0 0,0 0-1,0 0 1,0-1 0,-1 1-1,1-1 1,0 1 0,5-3-1,-1 0 44,0 0-1,-1 0 0,1-1 0,-1 1 1,1-2-1,-1 1 0,-1-1 0,1 0 1,0 0-1,-1 0 0,0-1 0,-1 0 1,1 0-1,-1 0 0,0 0 0,-1-1 1,5-10-1,-2 3 60,-1 1-1,-1-1 1,0-1 0,-1 1 0,0 0-1,-1-1 1,0-28 0,-2 42-117,0 0 0,0 0 0,0 0 0,0 0 0,0 0 0,0 0 0,0 0 0,-1 1 0,1-1 0,0 0 0,-1 0 0,1 0 0,0 0 0,-1 0 0,1 1 0,-1-1 0,1 0 0,-1 0 0,0 1 0,1-1 0,-1 0 0,0 1 0,0-1 0,1 0 0,-2 0 0,1 1 0,0 0 0,1 0 0,-1 0 0,0 0 0,0 1 0,1-1 0,-1 0 0,0 0 0,0 0 0,1 1 0,-1-1 0,0 0 0,1 1 0,-1-1 0,0 1 0,1-1 0,-1 0 0,1 1 0,-1 0 0,1-1 0,-1 1 0,1-1 0,-1 1 0,1-1 0,0 1 0,-1 0 0,1-1 0,0 1 0,-1 0 0,1 0 0,0-1 0,-1 2 0,-1 6 0,-1 1 0,1-1 0,0 0 0,0 1 0,1-1 0,0 1 0,1-1 0,0 1 0,0-1 0,3 16 0,-2-21 0,-1-1 0,1 1 0,-1-1 0,1 1 0,0 0 0,0-1 0,0 1 0,1-1 0,-1 0 0,0 1 0,1-1 0,0 0 0,-1 0 0,1 0 0,0 0 0,0 0 0,0 0 0,0-1 0,1 1 0,-1-1 0,0 1 0,1-1 0,-1 0 0,1 0 0,-1 0 0,1 0 0,0 0 0,-1-1 0,1 1 0,0-1 0,-1 0 0,1 0 0,0 0 0,-1 0 0,1 0 0,4-1 0,-1-1 0,-1 0 0,1 0 0,0 0 0,-1-1 0,1 0 0,-1 0 0,0-1 0,0 1 0,0-1 0,-1 0 0,1 0 0,-1 0 0,0-1 0,0 0 0,0 0 0,3-7 0,6-7 0,-2-2 0,18-39 0,-4-12 0,-30 104 0,2 1 0,1 39 0,2-70 0,0-1 0,0 1 0,0-1 0,0 1 0,0-1 0,1 1 0,-1-1 0,1 1 0,-1-1 0,1 1 0,0-1 0,-1 1 0,1-1 0,0 0 0,0 1 0,0-1 0,0 0 0,0 0 0,0 0 0,0 0 0,0 0 0,1 0 0,-1 0 0,0 0 0,1 0 0,-1-1 0,1 1 0,-1 0 0,1-1 0,-1 1 0,1-1 0,-1 0 0,1 1 0,-1-1 0,1 0 0,-1 0 0,1 0 0,0 0 0,-1 0 0,1-1 0,-1 1 0,1 0 0,1-1 0,4-1 0,-1 1 0,0-1 0,-1 0 0,1 0 0,0 0 0,0-1 0,-1 0 0,0 0 0,1-1 0,4-3 0,-1-1 0,0-1 0,-1 0 0,0 0 0,-1-1 0,0 0 0,0 0 0,-1-1 0,0 0 0,-1 0 0,0 0 0,-1-1 0,0 1 0,-1-1 0,3-22 0,-13 40 0,-2 8 0,4-1 0,1 0 0,0 0 0,1 0 0,0 1 0,1-1 0,-1 28 0,3-40 0,1 1 0,-1-1 0,1 1 0,-1-1 0,1 1 0,-1-1 0,1 0 0,0 1 0,0-1 0,0 0 0,0 0 0,0 0 0,0 0 0,0 0 0,0 0 0,0 0 0,1 0 0,-1 0 0,0 0 0,0 0 0,1-1 0,-1 1 0,1-1 0,-1 1 0,1-1 0,-1 1 0,0-1 0,1 0 0,-1 0 0,1 0 0,-1 0 0,3 0 0,62 0 0,-46-1 0,-6 3-6521,-6-2-913</inkml:trace>
</inkml:ink>
</file>

<file path=ppt/ink/ink3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3:40.983"/>
    </inkml:context>
    <inkml:brush xml:id="br0">
      <inkml:brushProperty name="width" value="0.025" units="cm"/>
      <inkml:brushProperty name="height" value="0.025" units="cm"/>
    </inkml:brush>
  </inkml:definitions>
  <inkml:trace contextRef="#ctx0" brushRef="#br0">0 113 15503,'0'0'2808,"3"-9"-107,-2 6-2443,-1 0-1,1 0 1,0 0 0,-1 0 0,2 0-1,-1 0 1,0 1 0,0-1 0,1 0-1,0 1 1,-1-1 0,1 1 0,0 0-1,0 0 1,0-1 0,1 1 0,-1 0-1,0 1 1,1-1 0,-1 0 0,1 1-1,0-1 1,-1 1 0,1 0-1,0 0 1,0 0 0,0 0 0,0 1-1,0-1 1,0 1 0,6-1 0,-8 2-233,1-1 1,-1 0 0,1 1-1,-1-1 1,0 1 0,1 0-1,-1-1 1,0 1 0,0 0 0,1 0-1,-1 0 1,0 0 0,0 0-1,0 0 1,0 0 0,0 0-1,0 0 1,0 0 0,0 1-1,-1-1 1,1 0 0,0 1-1,-1-1 1,1 0 0,-1 1-1,0-1 1,1 1 0,-1-1-1,0 1 1,0-1 0,0 1 0,0-1-1,0 1 1,0-1 0,0 1-1,-1 1 1,1 7 20,-1 0 0,0 0 0,-1 0 0,-3 12-1,-7 12 179,8-25-121,0 1 1,1 1-1,0-1 0,1 0 1,-2 21-1,4-30-91,0 0 0,0-1 1,1 1-1,-1 0 0,0 0 0,1 0 0,-1-1 0,1 1 1,-1 0-1,1-1 0,-1 1 0,1 0 0,0-1 1,-1 1-1,1-1 0,0 1 0,-1-1 0,1 1 1,0-1-1,0 1 0,-1-1 0,1 0 0,0 1 1,0-1-1,0 0 0,0 0 0,-1 0 0,1 1 1,0-1-1,0 0 0,0 0 0,0 0 0,0-1 1,0 1-1,-1 0 0,1 0 0,0 0 0,0-1 1,0 1-1,0 0 0,0-1 0,41-14 383,-29 6-398,1-1-1,-2 0 0,1-1 0,-2-1 0,0 0 1,0 0-1,-1-1 0,0 0 0,-1-1 0,-1 0 1,0 0-1,-1-1 0,10-28 0,-14 152-135,-3-106 152,0 1 1,0 0-1,1 0 0,-1 0 0,1 0 0,0-1 1,0 1-1,0 0 0,1-1 0,0 1 0,-1-1 1,1 1-1,0-1 0,1 0 0,-1 0 0,0 0 0,1 0 1,0 0-1,0 0 0,0-1 0,0 1 0,0-1 1,0 0-1,0 0 0,1 0 0,-1 0 0,1-1 1,0 0-1,-1 1 0,1-1 0,0-1 0,0 1 1,5 0-1,-3 0 2,0-1 0,1 1 0,-1-1 1,0-1-1,1 1 0,-1-1 0,0 0 1,0-1-1,0 1 0,0-1 0,0 0 1,0-1-1,0 0 0,-1 0 0,1 0 1,-1 0-1,0-1 0,0 0 0,0 0 1,5-6-1,-6 6-15,-1-1 0,1 0 0,-1 0 0,0-1 0,-1 1 0,0 0 0,1-1 0,-1 0 0,-1 0 0,1 1 0,-1-1 0,0 0 0,-1 0 0,0 0 0,1 0 0,-2 0 0,0-8 0,0 10 0,0-1 0,0 1 0,0 0 0,-1-1 0,1 1 0,-1 0 0,0 0 0,0 0 0,-1 1 0,1-1 0,-1 0 0,0 1 0,0 0 0,0-1 0,0 1 0,0 0 0,-1 1 0,1-1 0,-1 1 0,0-1 0,0 1 0,0 0 0,-7-2 0,35 9-80,1-2 0,-1 0 0,40-2 0,-64-1-95,1 0 1,-1 0-1,1 0 1,-1 0-1,0 0 1,1 0-1,-1 0 1,0 0-1,1 0 1,-1 0-1,0 0 1,1 0-1,-1 0 1,0-1-1,1 1 1,-1 0-1,0 0 1,1 0-1,-1-1 1,0 1-1,0 0 1,1 0-1,-1-1 1,0 1-1,0 0 1,1 0-1,-1-1 1,0 1-1,0 0 1,0-1-1,0 1 1,0 0-1,1-1 1,-1 1-1,0 0 1,0-1-1,0 1 1,0 0-1,0-1 1,0 1-1,0 0 1,0-1-1,0 1 1,0 0-1,0-1 1,0 1-1,-1 0 1,1-1-1,0 1 1,0 0-1,0-1 1,0 1-1,0 0 1,-1-1-1,1 1 1,0 0-1,0 0 1,-1-1-1,1 1 1,0 0-1,0 0 1,-1-1-1,1 1 1,-15-19-8293</inkml:trace>
</inkml:ink>
</file>

<file path=ppt/ink/ink3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3:33.170"/>
    </inkml:context>
    <inkml:brush xml:id="br0">
      <inkml:brushProperty name="width" value="0.025" units="cm"/>
      <inkml:brushProperty name="height" value="0.025" units="cm"/>
    </inkml:brush>
  </inkml:definitions>
  <inkml:trace contextRef="#ctx0" brushRef="#br0">249 59 17392,'0'0'3107,"-2"-9"305,1 8-3314,1-2 55,0 1 0,0 0 0,-1 0 1,1 0-1,-1 0 0,0 0 0,1 0 0,-1 0 1,0 0-1,0 0 0,0 0 0,-1 0 0,1 0 1,0 0-1,-1 1 0,1-1 0,-1 1 1,1-1-1,-1 1 0,0-1 0,0 1 0,0 0 1,0 0-1,0 0 0,0 0 0,0 0 0,0 1 1,0-1-1,0 0 0,0 1 0,0 0 1,0-1-1,-1 1 0,1 0 0,0 0 0,0 0 1,-4 1-1,-3 1-51,1 0 1,-1 1-1,0 0 0,1 0 1,0 0-1,-1 1 0,1 1 1,1 0-1,-1 0 1,1 0-1,0 1 0,0 0 1,1 0-1,-1 0 0,1 1 1,-5 8-1,5-8-22,0 1 0,1 0-1,0 0 1,0 1 0,1-1 0,0 1-1,1 0 1,0 0 0,0 1-1,1-1 1,0 0 0,0 1 0,1-1-1,1 20 1,0-26-117,0 0 1,1 0-1,0 0 1,0 0-1,0-1 0,0 1 1,0 0-1,0 0 0,1-1 1,-1 1-1,1-1 1,0 1-1,0-1 0,0 0 1,0 1-1,0-1 1,0 0-1,4 2 0,-1-1-143,1 0 1,-1 0-1,0-1 0,1 0 0,0 0 0,-1-1 0,1 1 0,0-1 1,6 0-1,4 0-560,-1-1 1,1 0-1,0-1 0,0-1 1,-1-1-1,22-6 1,21-14-6815,-2-4-5728</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24.352"/>
    </inkml:context>
    <inkml:brush xml:id="br0">
      <inkml:brushProperty name="width" value="0.025" units="cm"/>
      <inkml:brushProperty name="height" value="0.025" units="cm"/>
    </inkml:brush>
  </inkml:definitions>
  <inkml:trace contextRef="#ctx0" brushRef="#br0">0 126 15150,'27'-5'4439,"47"-2"-1,-45 6-3433,0 2 0,-1 0 1,38 8-1,-59-8-960,-1 1 1,0-1-1,1 1 1,-1 0-1,0 0 1,-1 1-1,1 0 1,0 0-1,-1 0 1,1 1-1,-1 0 1,0 0-1,0 0 0,-1 0 1,1 1-1,-1 0 1,0 0-1,4 7 1,-5-6-10,0 1 0,-1-1 0,0 1 0,0 0 1,0 0-1,-1-1 0,0 1 0,-1 0 0,1 0 0,-1 0 1,-1 1-1,1-1 0,-1-1 0,-1 1 0,1 0 0,-5 11 1,-3 8 208,-2 0 1,0-1-1,-2 0 1,-1 0-1,-20 26 1,88-93 1083,-22 19-891,16-13-438,-6 5 0,46-43 0,-78 65 0,0-1 0,-1 0 0,0-1 0,-1 0 0,0 0 0,-1-1 0,0 0 0,-1 0 0,8-22 0,-13 30 0,0-1 0,0 1 0,0-1 0,0 1 0,0-1 0,-1 1 0,0-1 0,0 0 0,-1 1 0,1-1 0,-1 1 0,0-1 0,0 1 0,0-1 0,-1 1 0,1-1 0,-1 1 0,0 0 0,0 0 0,-1 0 0,1 0 0,-1 1 0,0-1 0,0 0 0,0 1 0,-1 0 0,1 0 0,-1 0 0,1 0 0,-1 1 0,-6-4 0,1 2 0,-1-1 0,0 1 0,0 1 0,0 0 0,0 0 0,-1 1 0,1 0 0,-1 1 0,0 0 0,1 1 0,-1 0 0,-18 2 0,28-2-53,0 0 0,1 0 1,-1 0-1,0 0 0,0 0 0,0 0 0,1 0 0,-1 1 1,0-1-1,0 0 0,0 0 0,1 1 0,-1-1 0,0 0 1,0 1-1,1-1 0,-1 1 0,0-1 0,1 1 0,-1-1 1,1 1-1,-1-1 0,1 1 0,-1 0 0,1-1 0,-1 1 1,1 0-1,-1-1 0,1 1 0,0 0 0,-1 0 0,1-1 1,0 1-1,0 0 0,-1 1 0,2-1-162,-1 0 0,1 0 0,0 0-1,-1 0 1,1 0 0,0-1 0,0 1 0,-1 0-1,1-1 1,0 1 0,0 0 0,0-1 0,0 1-1,0-1 1,0 1 0,0-1 0,0 0 0,0 1-1,0-1 1,0 0 0,0 0 0,0 0 0,0 0-1,0 1 1,0-1 0,0-1 0,1 1 0,24 0-9539</inkml:trace>
</inkml:ink>
</file>

<file path=ppt/ink/ink3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3:33.699"/>
    </inkml:context>
    <inkml:brush xml:id="br0">
      <inkml:brushProperty name="width" value="0.025" units="cm"/>
      <inkml:brushProperty name="height" value="0.025" units="cm"/>
    </inkml:brush>
  </inkml:definitions>
  <inkml:trace contextRef="#ctx0" brushRef="#br0">4 153 11755,'0'0'9534,"-1"9"-7222,0-8-2256,1 1 1,0-1-1,-1 1 1,1-1-1,0 1 1,0-1-1,0 1 0,0-1 1,0 1-1,0-1 1,1 1-1,-1-1 1,0 1-1,1-1 0,-1 1 1,1-1-1,-1 0 1,1 1-1,0-1 1,0 0-1,-1 0 0,1 1 1,0-1-1,0 0 1,0 0-1,3 2 1,0-2 44,0 0 0,0 0 0,0 0 1,0 0-1,1-1 0,-1 1 0,0-1 1,0 0-1,1-1 0,-1 1 0,0-1 1,6-1-1,6-1 41,0-1 1,0 0-1,-1-2 0,1 0 1,-1 0-1,0-1 1,0-1-1,-1-1 0,-1 0 1,1-1-1,23-21 0,-35 27-5,1 1-1,-1-1 1,0 0-1,0 0 1,0 1-1,0-1 1,-1-1-1,1 1 1,-1 0-1,0 0 1,-1 0-1,1-1 1,-1 1-1,1 0 1,-2-9-1,1 12-105,0-1 0,0 1 1,-1 0-1,1-1 0,0 1 0,-1 0 0,1 0 0,-1 0 0,0-1 0,1 1 1,-1 0-1,0 0 0,0 0 0,1 0 0,-1 0 0,0 0 0,0 0 0,0 0 1,0 1-1,0-1 0,-2-1 0,1 2-26,0-1-1,0 1 1,0 0 0,0 0-1,0-1 1,0 1 0,0 1-1,0-1 1,0 0 0,0 0-1,0 1 1,0-1 0,0 1-1,0 0 1,0-1 0,0 1-1,0 0 1,-2 2 0,-6 4 76,0 1 0,0 1 0,0 0 0,1 1 0,1-1 0,-1 2 0,2-1-1,-1 1 1,2 0 0,-1 1 0,-8 22 0,14-33-63,0 1-1,1-1 1,-1 0 0,1 0-1,0 0 1,-1 0-1,1 0 1,0 0-1,-1 0 1,1 1-1,0-1 1,0 0 0,0 0-1,0 0 1,0 0-1,0 1 1,1-1-1,-1 0 1,0 0-1,0 0 1,1 0-1,-1 0 1,1 1 0,-1-1-1,1 0 1,-1 0-1,1 0 1,0 0-1,0-1 1,0 2-1,1-1-5,1 0-1,-1 0 1,0 0-1,0-1 1,1 1-1,-1-1 0,0 0 1,1 1-1,-1-1 1,0 0-1,1-1 0,-1 1 1,0 0-1,3-1 1,11-2-50,-1-1 1,0-1 0,22-9-1,9-11-754,-37 18 621,1 1 1,1 0-1,-1 1 1,1 0-1,0 1 0,1 0 1,-1 1-1,18-4 1,-28 9 205,1-1 1,-1 1 0,0 0 0,0 0 0,-1-1-1,1 1 1,0 0 0,0 0 0,-1 0 0,1 0-1,-1 0 1,0 0 0,1 0 0,-1 0-1,0-1 1,0 1 0,0 0 0,-1 0 0,1 2-1,5 32 819,-3-34-831,0-1 0,0 1 1,0-1-1,0 1 0,1-1 0,-1 0 0,0 0 0,1 0 0,-1 0 0,1 0 0,-1-1 1,1 1-1,-1-1 0,1 1 0,-1-1 0,1 0 0,0 0 0,-1 0 0,1 0 0,-1-1 1,4 0-1,4-1 51,-1 0 1,1 0-1,-1-1 1,12-4-1,46-29-43,-46 23-85,2 1-1,24-9 0,-45 20-967,4-1 2131,-4 2-4599</inkml:trace>
</inkml:ink>
</file>

<file path=ppt/ink/ink3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3:34.167"/>
    </inkml:context>
    <inkml:brush xml:id="br0">
      <inkml:brushProperty name="width" value="0.025" units="cm"/>
      <inkml:brushProperty name="height" value="0.025" units="cm"/>
    </inkml:brush>
  </inkml:definitions>
  <inkml:trace contextRef="#ctx0" brushRef="#br0">36 1 19186,'0'0'4997,"-3"12"-3017,-8 39-377,2 1 0,3 0 0,0 93 0,6-143-1599,0 1 0,0 0-1,0-1 1,0 1 0,0-1 0,1 1 0,-1-1 0,1 1 0,0-1-1,0 1 1,0-1 0,0 1 0,0-1 0,1 0 0,-1 0 0,1 0 0,-1 0-1,1 0 1,0 0 0,0 0 0,0 0 0,0 0 0,0-1 0,0 1-1,0-1 1,0 0 0,1 0 0,2 2 0,0-2 2,1 0 0,-1-1 0,0 1 1,1-1-1,-1 0 0,1 0 0,-1-1 0,0 1 0,1-1 1,-1 0-1,0-1 0,10-3 0,7-5-36,-16 8 14,-1-1 0,1 1-1,-1 0 1,1 0 0,0 0-1,0 1 1,9-1 0,-15 2 11,1 0 0,-1 1 0,1-1 0,-1 0 0,1 1 0,-1-1 0,1 0 0,-1 1 0,1-1 0,-1 1 0,0-1 0,1 1 0,-1-1 0,0 1 0,1-1 0,-1 1 0,0 0 0,0-1 0,1 1 0,-1-1 0,0 1 0,0 0 0,0-1 0,0 1 0,0-1 0,0 1 0,0 0 0,0-1 0,0 1 0,0-1 0,0 1 0,0 0 0,-1-1 0,1 1 0,0-1 0,0 1 0,-1 0 0,1-1 0,-1 1 0,-8 26 13,2-14 5,-11 26 62,17-38-68,0 1 1,1 0-1,-1 0 1,1 0-1,-1 0 1,1 0-1,0 0 1,-1 0-1,1 0 1,0-1-1,0 1 1,0 0-1,1 0 1,-1 0-1,1 4 1,2-5 1,0 0 1,-1-1 0,1 1-1,0 0 1,-1-1 0,1 0-1,0 0 1,0 0-1,-1 0 1,1 0 0,0 0-1,0 0 1,-1-1-1,5-1 1,11-4-10,-1-2 0,0 0 0,0-1 0,0 0 0,-1-2 0,-1 0 0,1 0 0,-2-2 0,0 0 0,21-24 0,-31 32-382,-1 1-1,1-1 1,-1 0 0,0 0 0,0 0-1,2-8 1,-5 13 273,1-1 0,-1 0-1,0 0 1,0 0 0,0 0 0,0 0-1,1 0 1,-1 0 0,0 0 0,-1 0 0,1 0-1,0 0 1,0 0 0,0 0 0,-1 1-1,1-1 1,0 0 0,-1 0 0,1 0-1,-1 0 1,1 0 0,-1 1 0,1-1-1,-1 0 1,1 0 0,-1 1 0,0-1-1,0 0 1,1 1 0,-1-1 0,0 1 0,0-1-1,0 1 1,1-1 0,-1 1 0,0 0-1,0-1 1,0 1 0,0 0 0,0 0-1,0 0 1,0 0 0,0 0 0,0 0-1,0 0 1,-1 0 0,-29-3-5843,-6-1-2611</inkml:trace>
</inkml:ink>
</file>

<file path=ppt/ink/ink3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3:34.526"/>
    </inkml:context>
    <inkml:brush xml:id="br0">
      <inkml:brushProperty name="width" value="0.025" units="cm"/>
      <inkml:brushProperty name="height" value="0.025" units="cm"/>
    </inkml:brush>
  </inkml:definitions>
  <inkml:trace contextRef="#ctx0" brushRef="#br0">1 96 13741,'0'0'9737,"77"-55"-8520,-32 42-544,6 4-449,5 1-160,-2 2-2242,-3 1-6022</inkml:trace>
</inkml:ink>
</file>

<file path=ppt/ink/ink3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3:34.854"/>
    </inkml:context>
    <inkml:brush xml:id="br0">
      <inkml:brushProperty name="width" value="0.025" units="cm"/>
      <inkml:brushProperty name="height" value="0.025" units="cm"/>
    </inkml:brush>
  </inkml:definitions>
  <inkml:trace contextRef="#ctx0" brushRef="#br0">66 341 21941,'0'0'3945,"-9"2"-769,-29 7-1393,37-9-1757,0 1 1,0-1-1,1 0 0,-1 0 0,0 0 0,0 1 1,0-1-1,1 0 0,-1 1 0,0-1 0,0 1 0,1-1 1,-1 1-1,0-1 0,1 1 0,-1-1 0,0 1 1,1 0-1,-1-1 0,1 1 0,-1 0 0,1-1 1,0 1-1,-1 0 0,1 0 0,0 0 0,-1-1 1,1 1-1,0 0 0,0 0 0,0 0 0,0 0 0,0 0 1,0-1-1,0 1 0,0 0 0,0 0 0,0 0 1,0 0-1,0-1 0,1 1 0,-1 0 0,0 0 1,1 0-1,-1-1 0,0 1 0,1 1 0,1 0 30,-1 0-1,1 0 1,0 0-1,0 0 0,0 0 1,0 0-1,0 0 0,0-1 1,0 1-1,0-1 1,4 2-1,0-1-57,0 0 0,1 0 0,-1-1 0,0 0 0,0 0-1,1-1 1,-1 1 0,1-2 0,-1 1 0,0-1 0,1 1 0,-1-2 0,0 1 0,0-1 0,0 0-1,0 0 1,0-1 0,0 1 0,-1-1 0,8-5 0,-5 1-6,0 0 1,-1-1-1,0 1 0,0-1 0,-1-1 1,0 1-1,0-1 0,-1 0 1,0-1-1,0 1 0,-1-1 1,3-11-1,-10 29 15,0 0 1,1 0-1,0 1 0,1-1 1,-2 17-1,3-23-4,0 0 0,1 0 0,-1 0 0,0 0 0,1-1 0,-1 1 0,1 0-1,-1 0 1,1 0 0,0-1 0,0 1 0,0 0 0,0-1 0,0 1 0,0 0 0,0-1 0,0 0 0,1 1 0,-1-1 0,1 0 0,-1 1 0,1-1 0,-1 0 0,1 0-1,0 0 1,-1-1 0,1 1 0,0 0 0,0-1 0,0 1 0,-1-1 0,1 1 0,3-1 0,8 1-3,-1-1 0,1 0 0,-1 0 0,1-2 0,-1 0 0,1 0 0,-1-1 0,0 0 0,0-1 0,0-1 0,-1 0 0,1 0 0,-1-1 0,18-14 0,-9 7 0,-1-2 0,-1 0 0,0-2 0,-1 0 0,-1 0 0,27-39 0,-36 44 0,0 0 0,-1 0 0,9-24 0,-13 31 0,-1 0 0,1 0 0,-1 0 0,0 0 0,-1 0 0,1-1 0,-1 1 0,0 0 0,0-1 0,0 1 0,-1 0 0,-2-9 0,2 12 0,1 1 0,-1-1 0,0 1 0,0 0 0,0-1 0,0 1 0,0 0 0,0-1 0,0 1 0,-1 0 0,1 0 0,0 0 0,-1 0 0,1 0 0,0 0 0,-1 1 0,1-1 0,-1 0 0,0 1 0,1-1 0,-1 1 0,1-1 0,-1 1 0,0 0 0,1 0 0,-1 0 0,0 0 0,1 0 0,-1 0 0,0 0 0,1 1 0,-3 0 0,-1-1 0,0 2 0,1-1 0,-1 1 0,0-1 0,1 1 0,0 0 0,-1 1 0,1-1 0,0 1 0,-4 3 0,-1 3 0,0 0 0,0 1 0,1-1 0,0 2 0,1-1 0,0 1 0,1 0 0,0 1 0,1-1 0,0 1 0,1 0 0,0 1 0,1-1 0,0 1 0,1-1 0,-1 16 0,3-25-4,1 1 0,-1-1 1,0 0-1,1 1 0,0-1 0,0 0 1,0 1-1,0-1 0,0 0 0,0 0 0,1 0 1,0 0-1,0 0 0,0 0 0,0 0 1,0-1-1,4 4 0,-2-2-27,2 0 0,-1 0 0,0-1 1,0 0-1,1 0 0,0 0 0,0-1 0,-1 0 0,8 2 1,5 0-297,1-1 0,-1-1 0,1-1 0,0 0 0,31-3 0,12-10-5391,0-12-7270</inkml:trace>
</inkml:ink>
</file>

<file path=ppt/ink/ink3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3:35.476"/>
    </inkml:context>
    <inkml:brush xml:id="br0">
      <inkml:brushProperty name="width" value="0.025" units="cm"/>
      <inkml:brushProperty name="height" value="0.025" units="cm"/>
    </inkml:brush>
  </inkml:definitions>
  <inkml:trace contextRef="#ctx0" brushRef="#br0">1 0 16207,'0'0'9711,"0"9"-8323,0 228 2786,0-234-4140,0 1 0,0 0-1,1 0 1,-1-1-1,1 1 1,-1 0-1,1 0 1,1-1-1,-1 1 1,0-1-1,1 1 1,0-1-1,-1 0 1,1 0 0,1 1-1,-1-1 1,0 0-1,1-1 1,-1 1-1,1 0 1,0-1-1,0 0 1,5 4-1,-3-4-10,0-1-1,0 1 1,0-1-1,0 0 0,0 0 1,1-1-1,-1 0 0,0 0 1,0 0-1,0 0 0,1-1 1,-1 1-1,0-2 0,0 1 1,0 0-1,9-5 1,41-25 42,-48 25-62,0 1 0,0 1 1,1-1-1,-1 1 0,1 0 1,0 1-1,0 0 0,0 0 0,1 1 1,11-2-1,-19 4-3,0 1 0,-1-1 0,1 1 0,-1-1 0,1 1 0,-1-1 0,1 1 0,-1-1 0,1 1 0,-1 0 0,1-1 0,-1 1 0,0 0 0,1-1 0,-1 1 0,0 0 0,0-1 0,1 1 0,-1 0 0,0 0 0,0-1 0,0 1 0,0 0 0,0 0 0,0-1 0,0 1 0,0 0 0,0 0 0,-1-1 0,1 1 0,0 0 0,0-1 0,-1 1 0,1 0 0,-1 1 0,-10 29 0,5-22 0,-1-1 0,0 0 0,-1-1 0,1 1 0,-1-1 0,-1-1 0,1 0 0,-1 0 0,0 0 0,-1-1 0,1-1 0,-1 0 0,0 0 0,0-1 0,0 0 0,0 0 0,-21 1 0,31-4 2,-1 1-1,0-1 1,0 0 0,0 0 0,0 0-1,1 0 1,-1 0 0,0 0-1,0 0 1,0-1 0,0 1-1,1 0 1,-1 0 0,0 0 0,0-1-1,1 1 1,-1-1 0,0 1-1,0 0 1,1-1 0,-1 1-1,0-1 1,1 0 0,-1 1 0,1-1-1,-1 1 1,1-1 0,-1 0-1,1 1 1,-1-1 0,1 0 0,0 0-1,-1 1 1,1-1 0,0 0-1,-1 0 1,1 0 0,0 1-1,0-1 1,0 0 0,0 0 0,0 0-1,0 0 1,0 1 0,0-1-1,1-1 1,-1-1-31,1 1 1,0-1-1,0 1 1,0-1-1,0 1 0,0-1 1,0 1-1,1 0 1,0 0-1,-1 0 0,1 0 1,0 0-1,3-3 1,11-4-1524,1 0 0,1 1 1,-1 1-1,1 1 0,0 1 1,1 0-1,-1 1 0,22-1 0,-11 0-1218,27-5-4485</inkml:trace>
</inkml:ink>
</file>

<file path=ppt/ink/ink3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3:36.131"/>
    </inkml:context>
    <inkml:brush xml:id="br0">
      <inkml:brushProperty name="width" value="0.025" units="cm"/>
      <inkml:brushProperty name="height" value="0.025" units="cm"/>
    </inkml:brush>
  </inkml:definitions>
  <inkml:trace contextRef="#ctx0" brushRef="#br0">163 377 16528,'0'0'9240,"-10"-4"-6047,6 1-3066,0 1-1,0 0 1,0 0 0,0 1 0,0 0 0,0-1 0,-1 1 0,1 0 0,0 1-1,-1-1 1,1 1 0,-1 0 0,1 0 0,0 0 0,-1 1 0,1 0 0,0 0-1,-1 0 1,1 0 0,0 0 0,0 1 0,0 0 0,0 0 0,0 0 0,0 0-1,0 1 1,1-1 0,-1 1 0,-3 4 0,5-5-127,-1 0 0,1 0 0,1 0 0,-1 0 0,0 0 0,0 0 0,1 0 0,-1 1 0,1-1 0,0 1 0,0-1 0,-1 1 0,2-1 0,-1 1 0,0-1 0,1 1 0,-1 0 0,1 0 0,-1 3 0,2-4 0,0-1 0,0 1 0,0-1 0,0 1 0,0-1 0,1 0 0,-1 1 0,0-1 0,1 0 0,-1 0 0,0 0 0,1 0 0,0 0 0,-1-1 0,1 1 0,-1 0 0,1-1 0,0 1 0,-1-1 0,1 1 0,0-1 0,0 0 0,-1 0 0,1 0 0,0 0 0,0 0 0,-1 0 0,4-1 0,14-1 0,1-1 0,-1-1 0,0 0 0,-1-2 0,1 0 0,-1-1 0,-1-1 0,1-1 0,22-15 0,-8 7 0,41-17 0,-71 33 0,-1 0 0,1 1 0,-1-1 0,1 1 0,-1-1 0,1 1 0,-1-1 0,1 1 0,0 0 0,-1 0 0,1 0 0,0 0 0,-1 0 0,1 0 0,0 0 0,-1 0 0,1 1 0,1 0 0,-2 0 0,0 0 0,0 0 0,0 0 0,-1 0 0,1 0 0,0 0 0,-1 0 0,1 0 0,-1 1 0,1-1 0,-1 0 0,0 0 0,1 1 0,-1-1 0,0 2 0,9 23 0,-8-25 0,0 0 0,1 0 0,-1 0 0,0 1 0,1-2 0,-1 1 0,0 0 0,1 0 0,-1 0 0,1-1 0,0 1 0,-1 0 0,1-1 0,0 0 0,-1 1 0,1-1 0,0 0 0,-1 0 0,1 0 0,0 0 0,-1 0 0,1 0 0,0-1 0,-1 1 0,1 0 0,3-2 0,1 0-53,0 1-1,0-2 1,0 1-1,0-1 1,10-6 0,42-41-2591,-48 38 968,0 0-1,-1 0 1,0-1-1,12-25 0,-7 7-2148,-2-1-1,-2-1 0,9-44 1,-18 73 4635,10-35 2972,-6 28 566,0 7 3325,-4 12-3272,-7 25-1772,-8 5-1699,-10 52 0,21-75-767,1 0 1,0 0 0,1 0 0,1 1-1,0-1 1,4 26 0,-3-38-164,-1-1 0,1 1 0,0-1 0,0 1 0,0-1 0,0 0 0,1 1 0,-1-1 0,1 0 0,-1 0 0,1 0 0,0 0 0,0 0 0,0 0 0,0 0 0,0-1 0,0 1 0,1-1 0,-1 1 0,0-1 0,1 0 0,-1 0 0,1 0 0,-1 0 0,1-1 0,-1 1 0,1-1 0,0 1 0,-1-1 0,1 0 0,0 0 0,-1 0 0,4-1 0,3 1 0,0-1 0,0-1 0,0 1 0,0-2 0,0 1 0,-1-1 0,1 0 0,13-8 0,-5 1 0,-1-2 0,0 1 0,-1-2 0,27-28 0,-36 34 0,0 1 0,-1-2 0,1 1 0,-1-1 0,-1 1 0,1-1 0,-1 0 0,-1-1 0,1 1 0,-2-1 0,1 0 0,2-17 0,-5 25-54,0 1-1,0 0 1,0-1 0,0 1 0,0 0-1,0 0 1,0-1 0,0 1-1,0 0 1,-1 0 0,1-1 0,0 1-1,0 0 1,0-1 0,0 1-1,-1 0 1,1 0 0,0 0 0,0-1-1,0 1 1,-1 0 0,1 0-1,0 0 1,0 0 0,-1-1 0,1 1-1,0 0 1,0 0 0,-1 0-1,1 0 1,0 0 0,-1 0 0,1 0-1,0 0 1,0 0 0,-1 0-1,1 0 1,0 0 0,-1 0 0,1 0-1,0 0 1,0 0 0,-1 0-1,1 0 1,0 0 0,-1 0 0,1 0-1,0 1 1,0-1 0,-1 0-1,1 0 1,0 0 0,0 0 0,0 1-1,-1-1 1,1 0 0,0 0-1,0 0 1,0 1 0,0-1 0,-1 0-1,1 1 1,-14 10-6148,5-1-277,0 0-2115</inkml:trace>
</inkml:ink>
</file>

<file path=ppt/ink/ink3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3:36.474"/>
    </inkml:context>
    <inkml:brush xml:id="br0">
      <inkml:brushProperty name="width" value="0.025" units="cm"/>
      <inkml:brushProperty name="height" value="0.025" units="cm"/>
    </inkml:brush>
  </inkml:definitions>
  <inkml:trace contextRef="#ctx0" brushRef="#br0">1 1 5637,'0'0'16944,"5"50"-13869,3-37-192,2 1-1025,2 0-449,2 0-640,1-1-577,1-4-192,0-1-1698,2-7-3138,4-1-6279</inkml:trace>
</inkml:ink>
</file>

<file path=ppt/ink/ink3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3:36.957"/>
    </inkml:context>
    <inkml:brush xml:id="br0">
      <inkml:brushProperty name="width" value="0.025" units="cm"/>
      <inkml:brushProperty name="height" value="0.025" units="cm"/>
    </inkml:brush>
  </inkml:definitions>
  <inkml:trace contextRef="#ctx0" brushRef="#br0">0 1 19314,'0'0'3897,"0"13"-2722,2 60 893,12 73 1,-10-118-1729,19 138 827,-22-142-815,0 1 0,-1-1 0,-1 1 0,-8 40 0,8-60-219,-1 1-1,1-1 1,-1 1 0,0-1 0,-1 0-1,-2 6 1,5-12-132,0 1 0,0 0 0,0 0 0,0 0 0,0 0-1,0 0 1,0 0 0,0-1 0,0 1 0,0 0 0,0 0 0,0 0 0,0 0 0,0 0 0,0 0 0,0-1 0,0 1 0,-1 0 0,1 0-1,0 0 1,0 0 0,0 0 0,0 0 0,0 0 0,0 0 0,0-1 0,0 1 0,0 0 0,0 0 0,-1 0 0,1 0 0,0 0-1,0 0 1,0 0 0,0 0 0,0 0 0,0 0 0,-1 0 0,1 0 0,0 0 0,0 0 0,0 0 0,0 0 0,0 0 0,0 0-1,-1 0 1,1 0 0,0 0 0,0 0 0,0 0 0,0 0 0,0 0 0,0 0 0,-1 0 0,1 0 0,0 0 0,0 0 0,0 0-1,0 0 1,0 1 0,0-1 0,0 0 0,0 0 0,-1 0 0,1-11-13,3-58 12,3 0 0,3 0 0,3 1 0,22-69 0,-29 119-31,1 0 0,0 0 0,2 1 0,0 0 0,1 0 0,13-19-1,-19 32 22,0 0 0,0 0 1,1 0-1,-1 0 0,1 1 0,-1 0 0,1-1 0,0 1 0,0 0 0,1 1 0,-1-1 0,1 1 0,-1 0 0,1 0 0,0 0 0,0 1 0,0 0 0,-1 0 0,1 0 0,0 0 0,1 1 0,-1 0 0,0 0 0,0 0 0,0 0 0,0 1 0,0 0 0,6 2 0,-10-3 4,1 1 1,-1-1 0,0 1-1,1-1 1,-1 1 0,0-1-1,0 1 1,1 0-1,-1 0 1,0 0 0,0 0-1,0 0 1,0 0-1,0 0 1,0 0 0,0 0-1,-1 0 1,1 0 0,0 0-1,-1 1 1,1-1-1,0 0 1,-1 0 0,0 1-1,1-1 1,-1 1 0,0-1-1,0 0 1,1 1-1,-1-1 1,0 1 0,0-1-1,-1 0 1,1 1-1,0-1 1,0 0 0,-1 1-1,0 1 1,0 1 41,-1 0-1,0 0 1,0 0 0,0-1 0,0 1-1,0-1 1,-1 1 0,1-1 0,-1 0-1,0 0 1,-6 5 0,-10 5 0,-1-1 0,-1 0 0,0-1 0,0-2 0,-1 0 0,0-1 0,-43 9 0,65-21-107,11-5-192,15-9-1143,8 4-4886,0 2-1,69-16 1,-55 18-1918</inkml:trace>
</inkml:ink>
</file>

<file path=ppt/ink/ink3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3:37.346"/>
    </inkml:context>
    <inkml:brush xml:id="br0">
      <inkml:brushProperty name="width" value="0.025" units="cm"/>
      <inkml:brushProperty name="height" value="0.025" units="cm"/>
    </inkml:brush>
  </inkml:definitions>
  <inkml:trace contextRef="#ctx0" brushRef="#br0">123 168 5830,'0'0'15209,"0"-8"-11953,0 4-2977,0 1-1,-1 0 1,1 0-1,0-1 1,-1 1-1,0 0 1,0 0 0,0 0-1,-2-5 1,2 7-199,0 0 0,0 0 0,0 0 1,0 0-1,0 0 0,0 0 0,0 1 1,0-1-1,0 0 0,0 1 0,-1-1 1,1 1-1,0-1 0,0 1 0,-1 0 1,1-1-1,0 1 0,-1 0 0,1 0 1,0 0-1,-1 0 0,1 0 0,0 0 0,-1 0 1,1 1-1,0-1 0,-1 0 0,1 1 1,0-1-1,0 1 0,-1-1 0,1 1 1,0 0-1,0 0 0,0-1 0,0 1 1,-1 1-1,-3 1 26,0 1-1,0-1 1,0 1 0,1 0 0,-1 1-1,1-1 1,0 1 0,0-1 0,1 1-1,-1 0 1,1 1 0,0-1 0,1 0-1,-1 1 1,1 0 0,0-1 0,1 1-1,-1 0 1,1 0 0,0 10 0,1-15-98,1 0 1,0 0-1,-1 0 0,1 0 1,0 0-1,0 0 1,0-1-1,0 1 1,0 0-1,0 0 1,0-1-1,0 1 1,0-1-1,0 1 1,1-1-1,-1 1 1,0-1-1,0 0 1,0 0-1,1 1 0,-1-1 1,0 0-1,0 0 1,0 0-1,1 0 1,1-1-1,35-2 159,-28-1-165,0 0 1,-1 0-1,1-1 1,-1-1 0,0 0-1,0 0 1,-1 0-1,0-1 1,13-15-1,36-25-6,-57 46 4,1 0 0,0 1 0,-1-1 0,1 1 0,0-1 0,0 1 0,-1-1 0,1 1 0,0 0 0,0-1 0,0 1 0,0 0 0,0-1 0,0 1 0,0 0 0,-1 0 0,1 0 0,0 0 0,0 0 0,0 0 0,0 0 0,0 1 0,0-1 0,0 0 0,0 0 0,-1 1 0,1-1 0,0 0 0,1 1 0,12 23 0,-14-21 0,1-1 0,-1 0 0,1 0 0,0 0 0,0 0 0,0 0 0,0 0 0,0 0 0,0 0 0,1 0 0,-1-1 0,1 1 0,-1 0 0,1-1 0,-1 1 0,1-1 0,0 0 0,0 0 0,0 1 0,0-1 0,0 0 0,0-1 0,4 2 0,6-1-224,1-1 0,0-1-1,0 0 1,0-1 0,-1-1 0,1 0 0,-1 0-1,0-1 1,21-10 0,10-7-1522,49-32 1,-60 30-2498,12-17-6590,-26 22 4865</inkml:trace>
</inkml:ink>
</file>

<file path=ppt/ink/ink3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3:37.735"/>
    </inkml:context>
    <inkml:brush xml:id="br0">
      <inkml:brushProperty name="width" value="0.025" units="cm"/>
      <inkml:brushProperty name="height" value="0.025" units="cm"/>
    </inkml:brush>
  </inkml:definitions>
  <inkml:trace contextRef="#ctx0" brushRef="#br0">147 0 2691,'0'0'23008,"1"12"-22325,-2 47 4,-1-34-330,2 0-1,0 0 0,2 0 1,0-1-1,2 1 1,11 39-1,0-33-687,4 7-2086,-13-14-2827,-12-25-1732,-22-14 5694,28 15 1280,-94-74 2969,83 64-1593,1 0 0,0-1 0,0 1 0,1-2 0,1 1 0,-9-17-1,16 28-1299,1-1-1,-1 1 0,1-1 0,0 0 1,-1 1-1,1-1 0,0 0 0,-1 0 1,1 1-1,0-1 0,0 0 0,0 0 1,0 1-1,0-1 0,0 0 0,0 0 0,0 1 1,0-1-1,0 0 0,0 0 0,0 1 1,0-1-1,1 0 0,-1 0 0,0 1 1,1-1-1,-1 0 0,0 1 0,1-1 1,-1 0-1,1 1 0,-1-1 0,1 1 0,-1-1 1,1 1-1,-1-1 0,1 1 0,0-1 1,-1 1-1,1-1 0,0 1 0,-1 0 1,1-1-1,0 1 0,0 0 0,1-1 0,42-2 3092,-32 3-2901,212-1-7828,-240-4-6012</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00.086"/>
    </inkml:context>
    <inkml:brush xml:id="br0">
      <inkml:brushProperty name="width" value="0.025" units="cm"/>
      <inkml:brushProperty name="height" value="0.025" units="cm"/>
    </inkml:brush>
  </inkml:definitions>
  <inkml:trace contextRef="#ctx0" brushRef="#br0">0 550 18546,'0'0'8226,"12"-8"-7596,-1 0-586,0 0 0,-1-1 0,0 0 0,0 0-1,-1-1 1,0 0 0,-1-1 0,11-18 0,1-8 10,-3-1 1,0 0-1,-3-1 1,-2-1-1,-1 0 1,-2 0-1,-1-1 1,-3-1-1,1-42 0,-7 133 934,0-24-937,1 1 1,1-1-1,1 0 0,7 32 0,-6-42-207,6 22 290,25 66 0,-31-95-505,0 0 0,1 0 0,-1-1-1,2 0 1,-1 1 0,1-2 0,0 1 0,1 0 0,-1-1-1,1 0 1,1 0 0,-1-1 0,1 0 0,11 7 0,13-6-4546,-2-10-2157</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25.586"/>
    </inkml:context>
    <inkml:brush xml:id="br0">
      <inkml:brushProperty name="width" value="0.025" units="cm"/>
      <inkml:brushProperty name="height" value="0.025" units="cm"/>
    </inkml:brush>
  </inkml:definitions>
  <inkml:trace contextRef="#ctx0" brushRef="#br0">72 6 17681,'0'0'174,"0"0"1,0-1-1,1 1 1,-1 0-1,0-1 0,0 1 1,0 0-1,1-1 1,-1 1-1,0 0 1,1 0-1,-1-1 1,0 1-1,1 0 1,-1 0-1,0-1 0,1 1 1,-1 0-1,0 0 1,1 0-1,-1 0 1,0 0-1,1 0 1,-1-1-1,1 1 0,-1 0 1,0 0-1,1 0 1,-1 0-1,0 0 1,1 0-1,-1 1 1,1-1-1,-1 0 1,0 0-1,1 0 0,-1 0 1,0 0-1,1 0 1,-1 1-1,0-1 1,1 0-1,-1 0 1,0 1-1,1-1 1,-1 0-1,0 0 0,0 1 1,1-1-1,-1 1 1,4 27 1902,-11 37-2204,-4-31 174,-18 40-1,18-49 159,1 1 0,1 1 0,-6 27 0,18-50 271,5-8-289,9-8 31,29-31 29,-2-1 1,72-94-1,-116 138-230,0-1-1,0 1 0,0 0 1,0 0-1,0 0 1,0 0-1,0-1 1,0 1-1,0 0 1,0 0-1,0 0 1,0-1-1,0 1 1,0 0-1,0 0 1,0 0-1,0 0 0,0 0 1,1-1-1,-1 1 1,0 0-1,0 0 1,0 0-1,0 0 1,0 0-1,0-1 1,1 1-1,-1 0 1,0 0-1,0 0 1,0 0-1,0 0 1,1 0-1,-1 0 0,0 0 1,0 0-1,0 0 1,0 0-1,1 0 1,-1 0-1,0 0 1,0 0-1,0 0 1,1 0-1,-1 0 1,0 0-1,0 0 1,0 0-1,0 0 0,1 0 1,-1 0-1,0 0 1,0 0-1,0 0 1,0 1-1,0-1 1,1 0-1,-1 0 1,0 0-1,0 0 1,0 0-1,0 0 1,0 1-1,0-1 0,1 0 1,-1 0-1,0 0 1,0 21 134,-9 27-231,4-24 89,1-1 0,0 1 1,0 33-1,4-56-4,0 0 0,0 0-1,1 1 1,-1-1 0,0 0 0,0 0 0,1 0 0,-1 0-1,1 0 1,-1 0 0,1 1 0,-1-1 0,1 0 0,0 0-1,-1-1 1,1 1 0,0 0 0,0 0 0,0 0-1,0 0 1,0-1 0,0 1 0,0 0 0,0-1 0,0 1-1,0-1 1,0 1 0,0-1 0,0 0 0,0 1 0,0-1-1,1 0 1,-1 0 0,0 0 0,0 0 0,0 0 0,0 0-1,1 0 1,-1 0 0,0 0 0,0-1 0,0 1 0,0 0-1,1-1 1,0 0 0,5-1 28,1 0 0,-1 0 0,-1-1 0,1 0 0,0 0 1,7-6-1,10-8-31,-1-2 0,-1 0 1,-1-2-1,-1 0 1,-1-2-1,-1 0 0,-1-1 1,16-29-1,-38 60-2,-36 53 0,36-52 0,1-1 0,0 1 0,0 0 0,1 1 0,0-1 0,1 0 0,0 1 0,-2 9 0,4-18 0,0 1 0,0-1 0,0 1 0,0 0 0,0-1 0,0 1 0,0 0 0,0-1 0,0 1 0,1-1 0,-1 1 0,0 0 0,0-1 0,0 1 0,1-1 0,-1 1 0,0-1 0,1 1 0,-1-1 0,1 1 0,-1-1 0,0 1 0,1-1 0,-1 1 0,1-1 0,-1 0 0,1 1 0,-1-1 0,1 0 0,0 0 0,-1 1 0,1-1 0,-1 0 0,1 0 0,0 0 0,29-3 0,26-22 0,-39 13 0,0 0 0,-1-2 0,0 0 0,-1-1 0,-1 0 0,0-1 0,19-30 0,-47 70 0,0 2 0,-9 26 0,19-43 0,1-1 0,0 1 0,1 0 0,0 0 0,0 0 0,1 0 0,0 1 0,1-1 0,-1 0 0,4 18 0,-3-25-69,1 0-1,0 0 1,0 0-1,0 0 1,0 0 0,0 0-1,0 0 1,1-1-1,-1 1 1,1-1 0,-1 1-1,1-1 1,-1 1-1,1-1 1,0 0 0,0 0-1,0 0 1,-1 0-1,1 0 1,0 0 0,0 0-1,0-1 1,1 1-1,-1-1 1,0 1 0,0-1-1,0 0 1,4 0-1,1 0-934,0 0 0,0 0 0,0-1-1,0 0 1,0-1 0,0 0-1,13-4 1,27-21-14797</inkml:trace>
</inkml:ink>
</file>

<file path=ppt/ink/ink3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3:38.092"/>
    </inkml:context>
    <inkml:brush xml:id="br0">
      <inkml:brushProperty name="width" value="0.025" units="cm"/>
      <inkml:brushProperty name="height" value="0.025" units="cm"/>
    </inkml:brush>
  </inkml:definitions>
  <inkml:trace contextRef="#ctx0" brushRef="#br0">1 32 20852,'0'0'9545,"64"-32"-9641,-39 32-1666,-3 5-3715,-4-2-6470</inkml:trace>
</inkml:ink>
</file>

<file path=ppt/ink/ink3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3:38.886"/>
    </inkml:context>
    <inkml:brush xml:id="br0">
      <inkml:brushProperty name="width" value="0.025" units="cm"/>
      <inkml:brushProperty name="height" value="0.025" units="cm"/>
    </inkml:brush>
  </inkml:definitions>
  <inkml:trace contextRef="#ctx0" brushRef="#br0">206 431 15855,'0'0'3465,"-4"-9"-17,3 5-3257,0 1-1,-1 0 1,1-1-1,-1 1 1,0 0-1,0 0 1,-1 0-1,1 1 1,0-1-1,-1 0 1,0 1-1,0 0 1,1-1-1,-1 1 1,-1 0-1,1 1 1,0-1-1,0 0 1,-1 1-1,1 0 1,0 0-1,-1 0 1,0 0-1,1 0 1,-1 1-1,1 0 1,-1-1-1,0 1 1,1 1-1,-1-1 1,0 0-1,1 1 1,-1 0-1,1 0 1,-1 0-1,1 0 1,-5 3-1,3-2-164,0 0 0,0 0 0,0 1 1,0 0-1,1 0 0,-1 0 0,1 0 0,0 1 0,0 0 0,0 0 0,0 0 0,1 0 1,-1 0-1,1 1 0,0-1 0,1 1 0,-1 0 0,1 0 0,0 0 0,0 1 1,0-1-1,1 0 0,0 0 0,0 1 0,0-1 0,1 1 0,0 5 0,0-9-24,1 0 0,-1-1-1,1 1 1,0-1-1,-1 1 1,1-1-1,0 0 1,0 1 0,0-1-1,0 0 1,0 0-1,1 1 1,-1-1-1,0 0 1,0 0 0,1 0-1,-1 0 1,1-1-1,-1 1 1,1 0-1,-1-1 1,1 1 0,-1-1-1,1 1 1,-1-1-1,1 0 1,0 1-1,-1-1 1,1 0 0,0 0-1,2-1 1,3 1 11,0 0 0,0-1 1,0 0-1,0 0 1,0-1-1,10-3 1,-1-3 8,0 0 1,-1-1-1,0 0 0,-1-1 1,0-1-1,0 0 1,-1-1-1,-1-1 1,12-14-1,-10 9 79,1-1 0,-2 0-1,-1-1 1,0 0-1,-2-1 1,11-30-1,-11 1 43,-8 31-129,-2 16-74,0 6-63,-1 0 121,0 0 1,1 0-1,-1 0 0,1 0 1,0 0-1,0 0 1,0 0-1,0 0 1,1 0-1,-1 0 0,1-1 1,0 1-1,0 0 1,0 0-1,0 0 0,0 0 1,1-1-1,-1 1 1,1-1-1,-1 1 1,1-1-1,0 0 0,0 1 1,5 3-1,-4-4 13,1-1 0,0 1 0,-1 0-1,1-1 1,0 0 0,0 0 0,0 0 0,0-1-1,0 1 1,0-1 0,0 0 0,0 0-1,0 0 1,0 0 0,0-1 0,-1 0 0,1 0-1,0 0 1,4-2 0,1 0 18,-1-1 0,0 0 1,-1 0-1,1-1 0,-1 0 1,0 0-1,0-1 0,0 0 0,-1 0 1,0-1-1,0 0 0,-1 0 0,0 0 1,6-11-1,-5 8 8,-1-1-1,1 0 1,-2-1 0,0 1-1,0-1 1,-1 0 0,0 0 0,-1 0-1,1-22 1,-3 34-37,0 1 0,-1-1 0,1 0 0,0 0 0,0 1 0,-1-1 0,1 0 0,0 0 0,0 0 0,-1 0 0,1 1 0,0-1 0,-1 0 0,1 0 0,0 0 0,0 0 0,-1 0 0,1 0 0,0 0 0,-1 0 0,1 0 0,0 0 0,-1 0 0,1 0 0,0 0 0,-1 0 0,1 0 0,0 0 0,0 0 0,-1 0 0,1 0 0,0 0 0,-1-1 0,1 1 0,0 0 0,0 0 0,-1 0 0,1 0 0,0-1 0,0 1 0,-1 0 0,1 0 0,0-1 0,0 1 0,0 0 0,-1 0 0,1-1 0,0 1 0,0 0 0,0-1 0,0 1 0,0 0 0,0 0 0,0-1 0,0 1 0,0 0 0,0-1 0,0 1 0,0 0 0,0-1 0,0 1 0,0 0 0,0-1 0,0 1 0,0 0 0,0-1 0,0 1 0,-15 22 0,4 6 0,2 2 0,2-1 0,0 1 0,2 0 0,1 1 0,1 48 0,3-57 0,2 1 0,0-1 0,1 1 0,2-1 0,0 0 0,1 0 0,2-1 0,0 0 0,17 32 0,6-5 0,15 26 0,-42-67 0,-1 0 0,0 0 0,0 0 0,-1 0 0,0 0 0,0 1 0,-1-1 0,1 13 0,-2-19 0,0-1 0,0 0 0,0 1 0,0-1 0,0 0 0,0 1 0,0-1 0,-1 0 0,1 0 0,0 1 0,0-1 0,0 0 0,-1 0 0,1 1 0,0-1 0,0 0 0,-1 0 0,1 1 0,0-1 0,-1 0 0,1 0 0,0 0 0,0 0 0,-1 0 0,1 1 0,0-1 0,-1 0 0,1 0 0,0 0 0,-1 0 0,1 0 0,-1 0 0,1 0 0,0 0 0,-1 0 0,1 0 0,0 0 0,-1 0 0,1-1 0,0 1 0,0 0 0,-1 0 0,1 0 0,0 0 0,-1 0 0,1-1 0,0 1 0,0 0 0,-1-1 0,-14-7 0,3-2 0,1-1 0,1-1 0,0 0 0,1 0 0,0-1 0,0 0 0,2-1 0,0 1 0,-11-29 0,11 21 0,0-2 0,1 1 0,1 0 0,1-1 0,1 0 0,1-24 0,1 45-19,1 0 0,1-1 1,-1 1-1,0 0 0,1-1 0,-1 1 0,1 0 1,-1 0-1,1-1 0,0 1 0,0 0 1,0 0-1,0 0 0,1 0 0,-1 0 0,0 0 1,1 0-1,0 1 0,-1-1 0,1 0 0,0 1 1,0-1-1,0 1 0,0 0 0,0 0 1,0 0-1,0 0 0,0 0 0,3-1 0,7-1-378,0 1 1,-1 0-1,1 0 0,22 1 0,7-1-1406,3-6-5655,2-4-6261</inkml:trace>
</inkml:ink>
</file>

<file path=ppt/ink/ink3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3:42.009"/>
    </inkml:context>
    <inkml:brush xml:id="br0">
      <inkml:brushProperty name="width" value="0.025" units="cm"/>
      <inkml:brushProperty name="height" value="0.025" units="cm"/>
    </inkml:brush>
  </inkml:definitions>
  <inkml:trace contextRef="#ctx0" brushRef="#br0">184 25 19603,'-9'-4'2332,"2"0"-1788,0 1-1,0 0 0,-1 1 0,1-1 1,-1 1-1,1 1 0,-16-2 0,20 3-367,-1 0 0,0 0-1,0 1 1,0-1 0,1 1-1,-1 0 1,0 0 0,1 0-1,-1 0 1,1 1 0,-1 0-1,1-1 1,0 1 0,0 0-1,0 1 1,0-1 0,0 1-1,0-1 1,0 1 0,1 0-1,-4 4 1,3-3-98,0 0 0,1 1 0,-1-1 1,1 1-1,0 0 0,0-1 0,0 1 0,1 0 0,0 0 1,-1 0-1,2 1 0,-1-1 0,1 0 0,0 9 0,0-12-79,1 0-1,-1 1 0,1-1 0,0 0 0,0 0 0,0 1 0,0-1 0,0 0 0,0 0 1,0 0-1,1 0 0,-1-1 0,1 1 0,0 0 0,-1 0 0,1-1 0,0 1 1,0-1-1,0 0 0,0 0 0,0 1 0,0-1 0,0 0 0,1-1 0,-1 1 0,0 0 1,1-1-1,-1 1 0,0-1 0,1 0 0,-1 0 0,4 0 0,39 1-440,-29-1 169,-1 0 0,0 1 0,25 5 0,-34-4 198,0 0-1,0 0 1,-1 0-1,1 1 1,-1 0 0,1 0-1,-1 0 1,0 1-1,0-1 1,0 1 0,-1 1-1,8 7 1,1 6-11,0 0 0,-1 1 0,-1 1 0,0 0 0,-2 0 0,0 1 0,-2 0 0,7 29 0,-7-23 291,-2 1 1,-1-1-1,-1 1 0,-2 0 0,0 0 0,-5 38 0,3-60-113,-1 1 0,1-1 0,-1 0-1,0 0 1,-1 0 0,1 0 0,-1-1 0,0 1 0,-1-1 0,1 0 0,-1 0 0,0 0-1,0 0 1,-1 0 0,0-1 0,1 0 0,-1 0 0,-1 0 0,1-1 0,-8 4 0,8-4-37,1-1 0,-1-1 0,0 1 0,0-1 0,0 1 0,0-1 1,0-1-1,0 1 0,0-1 0,0 0 0,0 0 0,0 0 0,0-1 0,0 0 1,0 0-1,0 0 0,0 0 0,1-1 0,-1 0 0,0 0 0,1 0 0,-1-1 1,1 1-1,0-1 0,-8-6 0,-1-4-40,0-1 0,1 0 0,1 0 0,0-1 0,1 0 0,1-1 0,-11-24 0,14 27-69,1 0-1,0-1 0,1 1 1,0-1-1,1 0 1,1 0-1,0 0 0,1 0 1,1 0-1,1-19 1,1 28-660,-1-1 1,1 1 0,1-1-1,-1 1 1,1 0 0,0 0 0,0 0-1,0 0 1,1 1 0,-1-1 0,1 1-1,0 0 1,1 0 0,-1 0 0,1 1-1,-1-1 1,8-2 0,25-20-7556</inkml:trace>
</inkml:ink>
</file>

<file path=ppt/ink/ink3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3:42.334"/>
    </inkml:context>
    <inkml:brush xml:id="br0">
      <inkml:brushProperty name="width" value="0.025" units="cm"/>
      <inkml:brushProperty name="height" value="0.025" units="cm"/>
    </inkml:brush>
  </inkml:definitions>
  <inkml:trace contextRef="#ctx0" brushRef="#br0">179 14 20275,'0'0'2386,"-11"-2"49,3 0-2017,4 0-264,0 1 1,-1-1-1,1 1 1,0 0-1,-1 1 1,1-1-1,-1 1 1,0 0-1,1 0 1,-1 0-1,1 0 1,-1 1-1,1 0 1,-1 0-1,1 0 1,0 1-1,0-1 1,-1 1-1,1 0 1,0 0-1,0 1 1,-4 2 0,2 3-22,0-1 0,1 1 0,0 0 0,0 0 0,0 0 0,1 1 0,1 0 0,-1 0 1,2 0-1,-1 0 0,1 0 0,-1 12 0,2-18-119,1 0 0,-1 0 0,1 0 0,0 0 0,0 0 0,0-1 0,0 1 0,1 0 0,-1 0 0,1 0 0,0 0 0,0 0 0,0 0-1,0-1 1,0 1 0,1 0 0,-1-1 0,1 1 0,0-1 0,0 0 0,0 1 0,0-1 0,0 0 0,0 0 0,0 0 0,1-1 0,-1 1 0,1 0 0,-1-1 0,1 0 0,-1 1 0,1-1 0,0 0 0,0-1 0,0 1 0,0 0 0,0-1 0,0 1-1,-1-1 1,1 0 0,4 0 0,-1-1 1,0 1-1,0-1 0,0 0 0,0-1 0,0 1 1,-1-1-1,1 0 0,0-1 0,-1 1 1,0-1-1,1 0 0,-1 0 0,-1-1 0,1 0 1,0 0-1,-1 0 0,0 0 0,0-1 1,0 1-1,6-10 0,-6 8-1,0-1-1,-1 1 1,1-1-1,-1 0 1,-1 0-1,1 0 1,-1 0 0,-1 0-1,1-1 1,-1 1-1,0-1 1,-1 1 0,0-1-1,0 1 1,0 0-1,-3-14 1,2 19-100,1 1 0,0 0 0,-1-1 0,1 1 0,-1 0 0,1-1 0,-1 1 0,0 0 0,0 0 0,1 0 1,-1 0-1,0 0 0,0 0 0,0 0 0,0 0 0,0 0 0,0 0 0,0 0 0,-1 1 0,1-1 0,0 0 0,0 1 0,-1-1 0,1 1 0,0-1 0,0 1 1,-1 0-1,1 0 0,-1-1 0,1 1 0,0 0 0,-1 0 0,1 0 0,0 0 0,-1 1 0,1-1 0,0 0 0,-1 1 0,1-1 0,0 1 0,-1-1 0,1 1 0,0-1 1,0 1-1,0 0 0,-1 0 0,1-1 0,0 1 0,0 0 0,0 0 0,0 0 0,1 0 0,-1 0 0,0 1 0,0-1 0,1 0 0,-1 0 0,0 0 0,1 1 1,-1-1-1,1 0 0,-1 3 0,0 0-303,1 0-1,-1 1 1,1-1 0,0 0 0,0 1 0,0-1 0,1 0 0,-1 0-1,1 1 1,0-1 0,2 5 0,-2-6 49,1-1 0,-1 0 0,1 0-1,-1 0 1,1 0 0,-1 0 0,1 0 0,0-1 0,0 1-1,0 0 1,0-1 0,0 0 0,0 1 0,1-1 0,-1 0 0,0 0-1,1 0 1,-1 0 0,1-1 0,2 1 0,27 4-6001</inkml:trace>
</inkml:ink>
</file>

<file path=ppt/ink/ink3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3:42.692"/>
    </inkml:context>
    <inkml:brush xml:id="br0">
      <inkml:brushProperty name="width" value="0.025" units="cm"/>
      <inkml:brushProperty name="height" value="0.025" units="cm"/>
    </inkml:brush>
  </inkml:definitions>
  <inkml:trace contextRef="#ctx0" brushRef="#br0">142 77 10218,'0'0'10410,"-12"-4"-8366,10 3-1921,-1-1-1,0 1 1,0 0-1,0 0 1,0 0-1,0 0 1,0 1-1,0-1 1,0 1-1,0 0 1,0-1-1,0 2 1,-1-1-1,1 0 1,0 0-1,0 1 1,0 0-1,0 0 1,0 0-1,0 0 0,0 0 1,1 0-1,-1 1 1,0 0-1,1-1 1,-1 1-1,1 0 1,-1 0-1,1 0 1,0 0-1,0 1 1,0-1-1,0 1 1,0-1-1,1 1 1,-3 3-1,0 2 213,0 1 0,0 0 0,1-1 0,0 1 0,0 0 1,1 1-1,-2 16 0,3-24-295,1 1-1,0-1 1,0 0 0,0 1 0,0-1 0,0 0 0,0 0 0,0 1 0,1-1 0,-1 0 0,1 0 0,0 0 0,-1 0 0,1 1 0,0-1 0,0 0 0,1 0 0,-1-1 0,0 1 0,1 0 0,-1 0 0,1-1 0,-1 1 0,1 0 0,0-1-1,0 0 1,0 1 0,-1-1 0,1 0 0,1 0 0,-1 0 0,0 0 0,0-1 0,0 1 0,0 0 0,4 0 0,2-1-18,0 0 0,0 0-1,0-1 1,0 0 0,0 0 0,0 0-1,0-1 1,-1-1 0,1 1 0,-1-1 0,1 0-1,-1-1 1,0 0 0,0 0 0,-1-1-1,1 1 1,-1-1 0,0-1 0,0 1 0,-1-1-1,1 0 1,-1 0 0,-1-1 0,1 1-1,-1-1 1,0 0 0,-1-1 0,0 1-1,0 0 1,0-1 0,-1 0 0,0 1 0,-1-1-1,0 0 1,0 0 0,0 0 0,-2-14-1,1 19-24,-1 0 0,0 0-1,1 1 1,-1-1-1,-1 0 1,1 0-1,0 1 1,-1-1-1,1 1 1,-1-1-1,0 1 1,0 0-1,0 0 1,0-1-1,0 1 1,0 1-1,-1-1 1,1 0-1,0 0 1,-1 1-1,0 0 1,1-1 0,-1 1-1,0 0 1,0 0-1,0 1 1,-3-2-1,4 2-73,0-1 1,0 1-1,0 0 0,0 0 0,-1 0 1,1 0-1,0 0 0,0 0 0,0 0 1,0 1-1,0-1 0,0 1 0,0-1 1,0 1-1,0 0 0,0 0 0,0 0 1,1 0-1,-1 0 0,0 0 0,1 1 0,-1-1 1,0 1-1,1-1 0,0 1 0,-1-1 1,1 1-1,0 0 0,0-1 0,0 1 1,0 0-1,0 0 0,0 0 0,1 0 1,-1 0-1,0 0 0,1 0 0,-1 3 1,1-2-231,-1-1 0,1 1 1,-1 0-1,1-1 1,0 1-1,0-1 1,0 1-1,0 0 0,1-1 1,-1 1-1,1-1 1,0 1-1,-1-1 0,1 1 1,0-1-1,0 1 1,1-1-1,-1 0 1,0 1-1,1-1 0,-1 0 1,1 0-1,0 0 1,0 0-1,0-1 1,0 1-1,0 0 0,0-1 1,0 1-1,1-1 1,-1 0-1,0 0 1,1 0-1,2 1 0,27 7-5026</inkml:trace>
</inkml:ink>
</file>

<file path=ppt/ink/ink3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3:43.022"/>
    </inkml:context>
    <inkml:brush xml:id="br0">
      <inkml:brushProperty name="width" value="0.025" units="cm"/>
      <inkml:brushProperty name="height" value="0.025" units="cm"/>
    </inkml:brush>
  </inkml:definitions>
  <inkml:trace contextRef="#ctx0" brushRef="#br0">148 222 13773,'-9'1'4436,"2"0"-4010,0 1-1,0-1 0,0 1 1,1 1-1,-1-1 0,1 1 1,0 0-1,-1 0 0,1 1 1,1 0-1,-1 0 1,0 0-1,1 1 0,0 0 1,0 0-1,1 0 0,-1 0 1,1 1-1,0 0 0,1 0 1,-1 0-1,1 0 1,0 1-1,-4 13 0,7-18-338,-1 0 0,0 0 0,1 0 0,-1 1 0,1-1 0,0 0 0,0 1 0,0-1 0,0 0 0,0 0 0,0 1-1,0-1 1,1 0 0,0 1 0,-1-1 0,1 0 0,0 0 0,0 0 0,0 0 0,0 0 0,0 0 0,0 0 0,3 2 0,-2-2-52,1 0 0,-1-1 1,1 1-1,0-1 0,-1 0 0,1 0 1,0 0-1,0 0 0,0 0 1,0-1-1,0 1 0,0-1 1,0 0-1,0 0 0,5 0 0,3-2-28,0 1-1,0-1 0,0-1 0,0 0 0,0 0 0,-1-1 1,1-1-1,15-8 0,-11 3-9,-1-1-1,0 0 1,-1-1 0,0 0-1,-1-1 1,-1-1 0,0 1-1,0-2 1,-2 0 0,1 0-1,-2 0 1,0-1 0,-1-1 0,-1 1-1,0-1 1,-2 0 0,0 0-1,0-1 1,-2 1 0,1-20-1,-3 35 7,0 0-1,0 0 1,0 0-1,0 0 1,0 0-1,-1 0 1,1 0-1,-1 0 1,0 0-1,1 0 1,-1 1-1,0-1 1,0 0-1,0 0 0,0 1 1,0-1-1,0 1 1,-1-1-1,1 1 1,-1-1-1,1 1 1,-1 0-1,-2-2 1,2 2 0,1 1 1,-1 0 0,0-1 0,1 1-1,-1 0 1,1 0 0,-1 0-1,1 0 1,-1 0 0,0 1 0,1-1-1,-1 0 1,1 1 0,-1-1-1,1 1 1,-1-1 0,1 1 0,-1 0-1,1 0 1,0-1 0,-1 1 0,1 0-1,0 0 1,0 1 0,0-1-1,-1 0 1,1 0 0,0 0 0,-1 3-1,-6 7 12,1 0 0,0 0 0,1 1 0,0 0 0,1 0 0,0 1-1,1-1 1,0 1 0,1 0 0,1 0 0,0 0 0,0 1 0,1 12-1,1-23-72,1 0 0,-1 0-1,0-1 1,0 1 0,1 0-1,0-1 1,-1 1 0,1 0-1,0-1 1,0 1 0,1-1-1,-1 0 1,0 1 0,1-1-1,-1 0 1,1 0 0,0 0-1,0 0 1,0 0 0,0 0-1,0 0 1,3 1 0,1 0-926,0 0 0,0-1 0,0 0 0,0 0 0,0-1 1,0 0-1,0 0 0,12 1 0,19-2-9308</inkml:trace>
</inkml:ink>
</file>

<file path=ppt/ink/ink3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3:43.958"/>
    </inkml:context>
    <inkml:brush xml:id="br0">
      <inkml:brushProperty name="width" value="0.025" units="cm"/>
      <inkml:brushProperty name="height" value="0.025" units="cm"/>
    </inkml:brush>
  </inkml:definitions>
  <inkml:trace contextRef="#ctx0" brushRef="#br0">146 1 18353,'0'0'5371,"-9"1"-3065,7-1-2225,0 1 0,-1-1-1,1 0 1,0 1 0,0 0 0,-1 0-1,1-1 1,0 1 0,0 1 0,0-1 0,0 0-1,0 0 1,0 1 0,1-1 0,-1 1-1,0-1 1,1 1 0,-1 0 0,1 0-1,-3 3 1,2 2 92,-1-1-1,2 1 0,-1-1 1,1 1-1,0 0 0,0 0 1,0 13-1,1 12 224,0 0 1,2-1-1,2 1 1,12 52-1,-12-69-282,1 1-1,0-1 0,1-1 0,1 1 1,1-1-1,0 0 0,0-1 1,1 0-1,1 0 0,1-1 0,15 15 1,-25-26-111,0 0 1,0 0-1,0 0 1,0 0 0,0 0-1,1 0 1,-1 0-1,0 0 1,1 0 0,-1 0-1,1-1 1,-1 1-1,0-1 1,1 1-1,-1-1 1,1 0 0,-1 1-1,3-1 1,-4 0 0,1-1-1,-1 1 1,1-1 0,-1 1 0,1-1 0,-1 1 0,0-1 0,1 0 0,-1 1-1,0-1 1,1 1 0,-1-1 0,0 0 0,0 1 0,0-1 0,1 0-1,-1 1 1,0-1 0,0 1 0,0-1 0,0 0 0,0 1 0,0-1-1,0 0 1,-1 1 0,1-1 0,0-1 0,-1-4 16,-1-1 1,0 0 0,0 0-1,0 1 1,-1-1-1,-5-9 1,-20-21-21,-2 1 0,-1 2 0,-2 1 0,-45-35 0,56 49 0,22 15 0,9 5 0,11 3 0,10 4-1342,48 4 1,-43-8-849,1-2 0,0-2 0,-1-1 0,1-1 0,49-11 0,-71 10 254,-1-1-1,0 0 1,1-1 0,-2 0-1,16-9 1,-24 12 1787,0-1-1,0 0 1,-1 0-1,1 0 1,-1 0-1,0 0 1,0-1 0,4-5-1,2-12 3077,-8-4 3345,-1 24-5993,0 0-1,-1 0 1,1 0-1,-1 0 1,0 0-1,1 0 1,-1 0-1,0 0 1,1 0-1,-1 0 1,0 0-1,0 0 0,0 1 1,0-1-1,0 0 1,0 1-1,0-1 1,0 1-1,0-1 1,0 1-1,0-1 1,0 1-1,0 0 1,0 0-1,0-1 1,-1 1-1,1 0 0,0 0 1,0 0-1,0 0 1,0 0-1,0 0 1,-1 1-1,1-1 1,0 0-1,0 1 1,0-1-1,-1 1 1,-3 0 229,0 0 0,0 1 0,0 0 1,0-1-1,0 2 0,1-1 0,-8 5 1,7-3-254,0 1 1,0 0-1,0 0 1,0 1 0,1 0-1,0-1 1,0 1-1,1 1 1,-1-1 0,1 0-1,1 1 1,-1 0 0,1-1-1,0 1 1,1 0-1,-1 10 1,2-16-248,0 0 0,0 0-1,1 0 1,-1 0 0,1 0 0,-1 0 0,1 0 0,-1 0-1,1-1 1,-1 1 0,1 0 0,0 0 0,0 0-1,-1-1 1,1 1 0,0 0 0,0-1 0,0 1-1,0 0 1,0-1 0,0 1 0,0-1 0,0 0 0,0 1-1,0-1 1,0 0 0,0 0 0,0 0 0,0 1-1,0-1 1,0 0 0,0 0 0,2-1 0,41-2 41,-22-4-49,-1 0 0,1-2 0,-1 0 0,-1-2 0,0 0 0,25-19 0,-21 14 0,-27 16 0,0 0 0,0 0 0,0 0 0,0-1 0,1 1 0,-1-1 0,0 0 0,0 0 0,0 0 0,0 0 0,-3-2 0,4 2 0,0 0 0,-1 0 0,1 0 0,0 0 0,1 0 0,-1 0 0,0-1 0,0 1 0,0 0 0,1-1 0,-1 0 0,1 1 0,-1-1 0,1 0 0,0 0 0,-1 0 0,1 0 0,-1-3 0,2 3 2,0 1-1,0-1 1,0 1 0,1-1-1,-1 1 1,1 0-1,-1-1 1,1 1 0,-1 0-1,1-1 1,0 1 0,0 0-1,-1 0 1,1 0 0,0-1-1,0 1 1,0 0 0,0 0-1,1 0 1,-1 1-1,0-1 1,0 0 0,0 0-1,1 1 1,-1-1 0,0 1-1,1-1 1,1 0 0,48-10-500,-38 9 62,78-17-8938,-43 7-1634</inkml:trace>
</inkml:ink>
</file>

<file path=ppt/ink/ink3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3:44.567"/>
    </inkml:context>
    <inkml:brush xml:id="br0">
      <inkml:brushProperty name="width" value="0.025" units="cm"/>
      <inkml:brushProperty name="height" value="0.025" units="cm"/>
    </inkml:brush>
  </inkml:definitions>
  <inkml:trace contextRef="#ctx0" brushRef="#br0">247 23 13837,'0'0'3251,"-10"-5"-277,4 3-2661,1-1 0,-1 1 0,0-1 1,0 2-1,1-1 0,-1 1 0,-1 0 1,1 0-1,0 0 0,0 1 0,0 0 1,0 0-1,0 1 0,0 0 0,0 0 1,0 0-1,0 1 0,0-1 1,0 2-1,0-1 0,1 0 0,-1 1 1,1 0-1,-7 6 0,-41 43 638,50-49-904,-1 1 1,1 0 0,1 0-1,-1 0 1,0 0-1,1 0 1,0 1 0,0-1-1,1 1 1,-1-1-1,1 1 1,-2 8 0,4-12-41,0-1 0,-1 1 0,1-1 0,0 1 0,0-1 0,0 1 0,-1-1 0,1 1 0,0-1 1,0 0-1,0 1 0,0-1 0,0 0 0,0 0 0,0 0 0,0 1 0,0-1 0,0 0 0,0-1 1,0 1-1,0 0 0,0 0 0,0 0 0,-1 0 0,1-1 0,0 1 0,1-1 0,30-6 51,-5-1-357,0 0 0,0 2 0,1 1 0,0 1 0,0 1 0,46 2 0,-72 1 281,0 0 0,0 0 0,0 0 0,0 0-1,0 0 1,0 1 0,0-1 0,0 1 0,0-1 0,-1 1 0,1 0 0,0 0-1,0 0 1,-1 0 0,1 0 0,0 0 0,-1 1 0,1-1 0,-1 0-1,0 1 1,1-1 0,-1 1 0,0-1 0,0 1 0,0 0 0,0-1 0,0 1-1,0 0 1,-1 0 0,1 0 0,-1 0 0,1 0 0,-1 0 0,1 0-1,-1 0 1,0 0 0,0 0 0,0 0 0,-1 2 0,1 1 101,-1 1 0,-1-1 0,1 1 0,-1-1 0,0 0 0,0 0 0,0 0 0,-1 0 0,0 0 1,0-1-1,0 1 0,-1-1 0,-4 6 0,-8 5 165,-1-1 0,0-1 0,-1 0 0,0-1 0,-1-1 0,0-1 0,0 0 0,-1-2 0,-1 0 0,-22 5 0,42-13-252,1 1 0,-1-1 0,0 0 0,0 0 0,0 1 0,0-1 0,0 0 0,0 0 0,0 0 0,0 0 0,0 0 0,0 0 0,0 0 0,0 0 0,0-1 0,0 1 0,0 0 0,0-1 0,0 1 0,0 0 0,0-1 0,0 1-1,0-1 1,0 0 0,1 1 0,-1-1 0,-1-1 0,1 1-69,1-1 0,0 1 0,0-1 0,0 1-1,-1-1 1,1 1 0,1-1 0,-1 1 0,0-1 0,0 1-1,0-1 1,1 1 0,-1-1 0,1 1 0,-1-1-1,2-1 1,4-8-904,0-1 1,1 1-1,10-13 0,107-133-12913,-81 95 3309</inkml:trace>
</inkml:ink>
</file>

<file path=ppt/ink/ink3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3:45.205"/>
    </inkml:context>
    <inkml:brush xml:id="br0">
      <inkml:brushProperty name="width" value="0.025" units="cm"/>
      <inkml:brushProperty name="height" value="0.025" units="cm"/>
    </inkml:brush>
  </inkml:definitions>
  <inkml:trace contextRef="#ctx0" brushRef="#br0">99 0 16560,'0'0'5338,"-6"10"-3336,-3 8-1412,0 1 0,0 1 0,2 0 1,1 0-1,0 0 0,1 1 0,-2 26 0,3-7 82,1 0 0,3 1 1,4 47-1,-2-76-610,0 0 0,1 0 0,0-1 1,1 1-1,1-1 0,-1 0 0,9 14 1,-10-21-95,-1 1 0,0-2 0,1 1 0,-1 0 0,1 0 0,0-1 1,0 1-1,1-1 0,-1 0 0,1 0 0,0-1 0,-1 1 0,1-1 1,0 1-1,0-1 0,1 0 0,-1-1 0,0 1 0,1-1 0,-1 0 1,8 1-1,-12-2-63,1 0 0,0 0-1,-1-1 1,1 1 0,0 0 0,0-1 0,-1 1 0,1-1 0,-1 1 0,1-1-1,0 1 1,-1-1 0,1 1 0,-1-1 0,1 1 0,-1-1 0,1 0-1,-1 1 1,0-1 0,1 0 0,-1 1 0,0-1 0,0 0 0,1 1 0,-1-1-1,0 0 1,0 0 0,0 1 0,0-1 0,0 0 0,0 0 0,0 1 0,0-1-1,0 0 1,0 0 0,0 1 0,-1-1 0,1 0 0,-1-1 0,-9-32-1716,1 19 1713,-1 0 0,0 1 0,-1 0-1,-1 1 1,-21-19 0,16 16 150,1-1 0,-18-24 0,34 41-49,0 0-1,0 0 1,-1 0-1,1-1 1,0 1-1,0 0 1,0 0-1,0 0 1,0-1-1,0 1 1,0 0-1,0 0 1,0 0-1,0-1 1,0 1-1,0 0 1,0 0-1,0 0 1,0-1-1,0 1 1,0 0-1,0 0 1,0 0-1,0 0 1,0-1-1,0 1 1,0 0-1,0 0 0,0 0 1,0-1-1,0 1 1,1 0-1,-1 0 1,0 0-1,0 0 1,0 0-1,0-1 1,0 1-1,1 0 1,-1 0-1,0 0 1,0 0-1,0 0 1,1 0-1,13-4 164,26 4 124,-31 0-260,61 2-796,-36 0-32,0-2-1,0-1 0,41-6 0,-40-3 677,-34 10 235,0-1-1,0 1 1,1-1-1,-1 1 1,0-1-1,0 1 1,0-1-1,0 1 1,1-1 0,-1 0-1,0 0 1,0 0-1,0 0 1,-1 1-1,1-1 1,0-1-1,0 1 1,0 0-1,-1 0 1,1 0-1,-1 0 1,2-2 0,-2 2-50,-1 1 1,1 0-1,0-1 1,0 1 0,0 0-1,0-1 1,-1 1-1,1 0 1,0-1-1,0 1 1,0 0 0,-1-1-1,1 1 1,0 0-1,-1 0 1,1-1 0,0 1-1,-1 0 1,1 0-1,0 0 1,-1-1 0,1 1-1,0 0 1,-1 0-1,1 0 1,-1 0 0,1 0-1,0 0 1,-1 0-1,1 0 1,-1 0 0,1 0-1,0 0 1,-1 0-1,1 0 1,-1 0 0,1 0-1,0 0 1,-1 0-1,1 0 1,0 1 0,-1-1-1,1 0 1,0 0-1,-1 1 1,1-1 0,0 0-1,-1 0 1,1 1-1,-21 12 740,15-5-576,0 0 1,0 1-1,1 0 1,0-1-1,1 2 1,-5 12-1,7-17-86,0 0-1,1 1 1,-1-1 0,1 1-1,0-1 1,1 1-1,-1 0 1,1-1 0,1 1-1,-1-1 1,1 1-1,-1-1 1,3 7 0,-2-10-122,1 0 1,-1 0 0,0 0 0,1-1-1,0 1 1,-1-1 0,1 1 0,0-1-1,-1 1 1,1-1 0,0 0-1,0 0 1,0 0 0,0 0 0,1 0-1,-1-1 1,0 1 0,0 0 0,0-1-1,0 0 1,1 1 0,-1-1-1,0 0 1,0 0 0,1 0 0,-1-1-1,0 1 1,0-1 0,5 0 0,1-1-5,-1 1 0,1-2 1,0 1-1,-1-1 1,1 0-1,-1 0 1,9-6-1,-4 0-18,0-1 0,0 0 1,-1-1-1,16-20 0,-23 25-43,1 0 0,-1 1-1,-1-1 1,1-1 0,-1 1 0,0 0 0,-1-1 0,1 0 0,-1 1 0,-1-1-1,1 0 1,0-11 0,-26 65-904,2 26 932,21-68-87,0-1 0,0 0 1,1 0-1,-1 1 1,1-1-1,0 0 0,0 1 1,0-1-1,1 0 0,0 1 1,0-1-1,0 0 1,0 0-1,0 0 0,4 6 1,-3-8-93,0 0 0,0-1 0,0 1 0,0-1 0,0 1 0,1-1 0,-1 0 1,0 0-1,1 0 0,-1 0 0,1 0 0,0 0 0,-1-1 0,1 1 0,0-1 1,-1 0-1,1 0 0,0 0 0,-1 0 0,1 0 0,3-1 0,1 0-349,1-1 1,-1 1-1,1-1 0,-1 0 0,0-1 1,11-5-1,20-18-3495,0-8-1719</inkml:trace>
</inkml:ink>
</file>

<file path=ppt/ink/ink3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3:45.578"/>
    </inkml:context>
    <inkml:brush xml:id="br0">
      <inkml:brushProperty name="width" value="0.025" units="cm"/>
      <inkml:brushProperty name="height" value="0.025" units="cm"/>
    </inkml:brush>
  </inkml:definitions>
  <inkml:trace contextRef="#ctx0" brushRef="#br0">106 64 7655,'-2'-10'4255,"-8"-29"69,10 38-4219,0 0-1,0 1 1,0-1 0,0 1-1,0-1 1,0 0 0,-1 1-1,1-1 1,0 1 0,0-1-1,-1 0 1,1 1 0,-1-1-1,1 1 1,0-1 0,-1 1-1,1-1 1,-1 1 0,1 0-1,-1-1 1,1 1 0,-1-1-1,1 1 1,-1 0 0,1 0-1,-1-1 1,0 1 0,1 0-1,-1 0 1,0 0 0,1 0-1,-1-1 1,1 1 0,-1 0 0,0 0-1,1 0 1,-1 0 0,0 0-1,1 1 1,-1-1 0,0 0-1,1 0 1,-1 0 0,1 1-1,-1-1 1,1 0 0,-1 0-1,0 1 1,0 0 0,-17 20 1590,10-4-1262,0 0 0,1 0 0,1 1 0,0 0 0,1 0 0,1 0 0,1 0-1,1 1 1,0 0 0,2 21 0,0-38-419,0 0 0,1 1 0,0-1 0,-1 0 0,1 0 0,0 1 0,0-1 0,0 0 0,0 0 0,1 0 0,-1 0 0,1 0 0,-1 0 0,1-1 0,0 1 0,-1 0 0,1-1 0,0 1 0,0-1 0,0 0 0,0 0 0,0 0 0,0 0 0,1 0 0,-1 0 0,0 0 0,0-1 0,1 1 0,-1-1 0,0 1 0,1-1 0,-1 0 0,4 0 0,13 0-264,0 0 0,-1-1 0,24-4 0,-31 4-262,-9 1 456,10-2-526,-1 1 1,1 1 0,21 1 0,-32-1 597,1 0-1,-1 0 1,0 0-1,1 1 1,-1-1 0,0 1-1,1-1 1,-1 1 0,0-1-1,0 1 1,1 0-1,-1-1 1,0 1 0,0 0-1,0 0 1,0 0 0,0 0-1,1 1 1,-2-1 118,1 1 1,-1-1 0,0 0 0,0 1-1,0-1 1,0 0 0,0 1-1,0-1 1,0 0 0,0 0-1,0 1 1,-1-1 0,1 0-1,0 1 1,-1-1 0,1 0-1,-1 0 1,0 0 0,1 0-1,-1 1 1,0-1 0,0 0 0,-1 1-1,-4 5 180,0-1-1,0 0 1,-1-1-1,1 0 1,-1 0-1,-1 0 1,1-1-1,-14 7 1,3-3 322,-1-1 0,-32 8 0,42-12-636,0-2 0,0 1 0,0-1 0,0-1 0,-11 0 0,20 0-11,-1 0-1,1 0 1,0 0 0,-1 0-1,1 0 1,0-1 0,-1 1-1,1 0 1,0 0 0,0 0 0,-1-1-1,1 1 1,0 0 0,0 0-1,-1-1 1,1 1 0,0 0-1,0-1 1,0 1 0,0 0-1,-1-1 1,1 1 0,0 0-1,0-1 1,0 1 0,0 0 0,0-1-1,0 1 1,0 0 0,0-1-1,0 1 1,0 0 0,0-1-1,0 1 1,0-1 0,0 1-1,0 0 1,1-1 0,-1 1-1,0 0 1,0 0 0,0-1-1,0 1 1,1 0 0,-1-1 0,10-15-2128,36-22-7550,-14 13 2210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30.594"/>
    </inkml:context>
    <inkml:brush xml:id="br0">
      <inkml:brushProperty name="width" value="0.025" units="cm"/>
      <inkml:brushProperty name="height" value="0.025" units="cm"/>
    </inkml:brush>
  </inkml:definitions>
  <inkml:trace contextRef="#ctx0" brushRef="#br0">0 657 13068,'0'0'10581,"9"-2"-9006,-2 0-1333,0 0-1,-1-1 1,1 0 0,-1 0 0,0-1-1,1 0 1,-2 0 0,1 0-1,0-1 1,-1 0 0,0 0 0,8-11-1,12-15 254,23-40 0,-27 39-351,-10 15-75,113-179 200,-107 164-137,0-2 0,-2 1 0,-2-2 0,12-44 0,-36 123 991,-4 13-942,-14 107-1,29-163-179,-1 0-1,1 1 1,0-1-1,0 0 0,0 1 1,0-1-1,0 0 1,0 1-1,0-1 0,0 0 1,1 0-1,-1 1 1,0-1-1,1 0 0,-1 0 1,1 1-1,0-1 1,-1 0-1,1 0 1,0 0-1,-1 0 0,1 0 1,0 0-1,0 0 1,2 1-1,-2-2 3,1 1 0,-1-1-1,1 0 1,-1 0 0,1 0 0,-1 0 0,1 0-1,-1 0 1,1 0 0,0-1 0,-1 1 0,1-1 0,-1 1-1,0-1 1,1 1 0,-1-1 0,3-1 0,7-6 25,0 1 1,0-1 0,16-17-1,5-7 62,-3-1 0,0-2 0,-3 0 0,0-2 0,34-70 0,-85 195-21,22-79-69,-5 11 0,1-1 0,1 1 0,1 0 0,1 1 0,1-1 0,-2 29 0,5-47 0,0-1-1,0 1 1,1-1-1,-1 1 1,0-1 0,0 0-1,1 1 1,-1-1 0,1 1-1,-1-1 1,1 0-1,0 0 1,-1 1 0,1-1-1,0 0 1,0 0-1,0 0 1,0 0 0,0 0-1,0 0 1,0 0 0,0 0-1,0 0 1,0 0-1,3 0 1,-2 0-29,1 0 1,0 0-1,0-1 1,0 1-1,0-1 1,0 0-1,0 0 1,0 0-1,0-1 1,0 1-1,5-2 1,1 0-417,0-1 1,-1 0-1,1 0 1,-1-1 0,0 0-1,0-1 1,11-7-1,15-23-8459</inkml:trace>
</inkml:ink>
</file>

<file path=ppt/ink/ink3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3:45.921"/>
    </inkml:context>
    <inkml:brush xml:id="br0">
      <inkml:brushProperty name="width" value="0.025" units="cm"/>
      <inkml:brushProperty name="height" value="0.025" units="cm"/>
    </inkml:brush>
  </inkml:definitions>
  <inkml:trace contextRef="#ctx0" brushRef="#br0">29 0 20435,'0'0'7624,"-7"80"-4902,-2-45-736,1 0-1986,4-1 0,4-7 0,0-6 0,3-5 0,6-10 0,3-6-2723,-2-2-4195,-3-21-8297</inkml:trace>
</inkml:ink>
</file>

<file path=ppt/ink/ink3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3:46.401"/>
    </inkml:context>
    <inkml:brush xml:id="br0">
      <inkml:brushProperty name="width" value="0.025" units="cm"/>
      <inkml:brushProperty name="height" value="0.025" units="cm"/>
    </inkml:brush>
  </inkml:definitions>
  <inkml:trace contextRef="#ctx0" brushRef="#br0">11 0 15855,'0'0'12150,"1"16"-11162,1 40 1,-9 87 1,0 66 607,7-205-1590,0 0 0,1-1-1,-1 1 1,1 0-1,0 0 1,0-1-1,0 1 1,0 0-1,0-1 1,1 1 0,0-1-1,0 0 1,0 1-1,0-1 1,0 0-1,0 0 1,1-1 0,0 1-1,-1 0 1,1-1-1,0 1 1,4 1-1,-2-2-3,-1 0-1,1-1 1,-1 0 0,1 0-1,-1 0 1,1 0-1,0-1 1,0 1 0,0-1-1,-1 0 1,1-1-1,0 1 1,-1-1 0,1 0-1,0 0 1,-1-1-1,8-3 1,2-2-3,-1 0 0,0-2 0,0 1 0,-1-2 0,0 0 0,0 0 0,-2-1 0,1 0 0,-1-1 0,-1 0 0,0-1 0,-1 0 0,0 0 0,-1-1 0,0 0 0,-1 0 0,-1 0 0,0-1 0,-1 0 0,-1 0 0,0 0 0,0-16 0,-8 15 0,-6 19 0,-10 24 0,14-11 0,0 0 0,2 1 0,0 0 0,1 0 0,0 0 0,1 0 0,1 0 0,1 1 0,1-1 0,0 1 0,3 18 0,-2-34-16,-1 1 1,1 0-1,0-1 0,0 1 0,0-1 1,0 0-1,1 1 0,-1-1 1,1 0-1,-1 0 0,1 0 0,0 0 1,0 0-1,0 0 0,0-1 0,0 1 1,0 0-1,0-1 0,0 0 1,1 1-1,-1-1 0,1 0 0,-1 0 1,1-1-1,-1 1 0,1 0 1,-1-1-1,1 0 0,0 1 0,-1-1 1,4 0-1,-3 0-65,1 0-1,-1 0 1,0-1 0,1 1-1,-1-1 1,0 1 0,0-1-1,1 0 1,-1-1 0,0 1 0,0 0-1,0-1 1,0 0 0,-1 1-1,1-1 1,0 0 0,-1 0-1,1-1 1,-1 1 0,0-1-1,1 1 1,-1-1 0,-1 0 0,4-4-1,-4 2-1095,1 0 0,-1 0 0,1 0 0,-2 0 0,1-1 0,0 1-1,-1-9 1,0-21-6473</inkml:trace>
</inkml:ink>
</file>

<file path=ppt/ink/ink3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3:46.777"/>
    </inkml:context>
    <inkml:brush xml:id="br0">
      <inkml:brushProperty name="width" value="0.025" units="cm"/>
      <inkml:brushProperty name="height" value="0.025" units="cm"/>
    </inkml:brush>
  </inkml:definitions>
  <inkml:trace contextRef="#ctx0" brushRef="#br0">0 34 12940,'0'0'14462,"11"-5"-13667,-3 0-743,1 1-1,0 0 0,0 1 0,1 0 0,-1 0 1,17-2-1,-15 4-582,-1 1 0,0-1 0,0 2 1,19 2-1,52 9-8196,-10-2-86,-25-1 10460,-44-9-1214,-1 0 0,0 1-1,0-1 1,0 0 0,0 1-1,0-1 1,0 1 0,0-1-1,0 1 1,0 0 0,0-1-1,0 1 1,0 0 0,0 0-1,0 0 1,-1-1 0,1 1-1,0 0 1,0 0 0,-1 0-1,1 0 1,-1 0 0,1 2-1,0 0 74,-1-1-1,1 1 1,-1-1-1,0 1 1,0-1-1,0 1 0,0-1 1,-1 1-1,1 0 1,-2 3-1,-1 4 240,0-1-1,-2 1 1,1-1-1,-7 11 1,-13 17-108,15-24-365,0 1 1,0-1 0,1 2-1,1-1 1,0 1 0,1 0 0,1 0-1,-5 24 1,10-38-273,0 0 0,-1 1 0,1-1 0,0 0 0,0 0 0,1 0 0,-1 0 0,0 0 0,0 1 0,0-1 0,1 0 0,-1 0 0,0 0 0,1 0 0,-1 0 0,1 0 0,0 0 0,-1 0 0,1 0 0,0 0 0,-1 0 0,1-1 0,0 1 0,0 0 0,0 0 0,0-1 0,0 1 0,2 0 0,0 1 0,0-1 0,1 0 0,-1 0 0,1-1 0,0 1 0,-1-1 0,1 0 0,-1 0 0,7 0 0,6-3 0,0 1 0,1-2 0,19-7 0,-9 2-47,17-5-884,0-3 0,54-28 0,-96 44 467,0 1 0,0-1 0,-1 0 1,1 0-1,0 0 0,-1 0 0,1-1 0,-1 1 0,0 0 1,1-1-1,-1 1 0,0-1 0,0 1 0,0-1 0,0 0 0,0 1 1,1-3-1,-1-8-6092</inkml:trace>
</inkml:ink>
</file>

<file path=ppt/ink/ink3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3:47.169"/>
    </inkml:context>
    <inkml:brush xml:id="br0">
      <inkml:brushProperty name="width" value="0.025" units="cm"/>
      <inkml:brushProperty name="height" value="0.025" units="cm"/>
    </inkml:brush>
  </inkml:definitions>
  <inkml:trace contextRef="#ctx0" brushRef="#br0">1 0 11627,'0'0'12972,"62"14"-11979,-24-11-320,4-3-481,-1 0-160,-2 0-1281,-6 0-1794,-9-3-3459,-1-10-5606</inkml:trace>
</inkml:ink>
</file>

<file path=ppt/ink/ink3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3:47.512"/>
    </inkml:context>
    <inkml:brush xml:id="br0">
      <inkml:brushProperty name="width" value="0.025" units="cm"/>
      <inkml:brushProperty name="height" value="0.025" units="cm"/>
    </inkml:brush>
  </inkml:definitions>
  <inkml:trace contextRef="#ctx0" brushRef="#br0">46 192 17905,'0'0'2744,"-6"10"-43,4-7-2629,-5 9 946,0 1 1,1 1-1,-8 25 1,13-36-782,0 1 0,0 0-1,1-1 1,-1 1 0,1 0 0,0-1-1,0 1 1,0 0 0,1 0 0,1 5-1,-2-8-170,1 1 0,0 0 0,-1-1 0,1 1 0,0-1 0,0 1 0,0-1 0,0 1 0,1-1 0,-1 0 0,0 0 0,1 1 0,-1-1 0,1 0 0,-1 0 0,1 0 0,-1 0 0,1-1 0,0 1 0,-1 0-1,1-1 1,0 1 0,1-1 0,6 2-19,0-1-1,0 0 1,0-1-1,1 0 1,-1 0-1,0-1 1,0 0-1,0-1 1,-1 0 0,1 0-1,0-1 1,-1 0-1,16-8 1,8-7 10,0-1 0,32-27 1,-7 6-332,-49 34 264,-5 4 6,-1 0 1,0 0-1,1 1 1,-1-1 0,1 1-1,-1 0 1,1-1-1,0 1 1,-1 1 0,6-2-1,-7 34 372,-3-8-271,1-20-85,1 1-1,0-1 1,-1 0-1,1 0 1,1 0 0,-1 0-1,1 6 1,0-9-11,-1 0-1,1 0 1,0 0 0,-1 1 0,1-1 0,0 0-1,0-1 1,-1 1 0,1 0 0,0 0 0,0 0-1,0 0 1,0-1 0,0 1 0,0 0 0,1-1-1,-1 1 1,0-1 0,0 1 0,0-1 0,0 0 0,1 1-1,-1-1 1,0 0 0,0 0 0,1 0 0,-1 0-1,0 0 1,2 0 0,8-1-13,1 0 1,0 0-1,-1-1 0,0-1 0,1 0 1,-1 0-1,0-1 0,0 0 0,12-8 1,-7 3-137,0-1 0,-1 0 0,0-1 1,-1 0-1,15-17 0,-26 26-339,0-1 0,-1 0 0,1-1 0,-1 1 0,0 0 0,0-1 0,3-6 0,-4 6-417,0 1 1,0-1-1,0 0 1,-1 0 0,0 1-1,1-1 1,-2 0-1,1-5 1,-4-16-6694</inkml:trace>
  <inkml:trace contextRef="#ctx0" brushRef="#br0" timeOffset="1">545 4 15118,'0'0'14062,"64"-3"-16016,-31 11-769,-1-2-1313,1 0-2274</inkml:trace>
</inkml:ink>
</file>

<file path=ppt/ink/ink3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3:47.852"/>
    </inkml:context>
    <inkml:brush xml:id="br0">
      <inkml:brushProperty name="width" value="0.025" units="cm"/>
      <inkml:brushProperty name="height" value="0.025" units="cm"/>
    </inkml:brush>
  </inkml:definitions>
  <inkml:trace contextRef="#ctx0" brushRef="#br0">185 1 15567,'0'0'9422,"-10"7"-7356,6-4-1896,-1 1 57,0-1 0,0 1 0,1 0 1,-1 0-1,1 0 0,0 1 0,0 0 1,0-1-1,1 1 0,-1 1 0,1-1 1,1 0-1,-1 1 0,1 0 0,0-1 0,0 1 1,-1 9-1,2-4-120,1 0-1,0 1 1,0-1-1,2 0 1,-1 0 0,2 0-1,-1 0 1,1 0-1,1 0 1,5 10-1,7 12-46,37 54 0,-38-66-354,-1 1 1,-1 0-1,-1 1 0,-1 0 1,12 39-1,-20-52 217,-1-1 0,-1 1 0,1-1 0,-1 1 0,-1 0 0,0 0 0,0 0-1,-1-1 1,-1 1 0,1 0 0,-6 15 0,5-21 138,0 1 0,0-1 0,0 0 0,-1 1 0,0-1 0,0 0-1,0-1 1,0 1 0,-1-1 0,1 1 0,-1-1 0,0 0 0,0 0 0,0 0 0,0-1 0,-1 0 0,1 0 0,-1 0 0,1 0-1,-1 0 1,0-1 0,0 0 0,0 0 0,-8 0 0,6 0-24,1 0 0,-1-1-1,1 1 1,-1-2 0,1 1 0,-1-1 0,1 0-1,-1 0 1,1 0 0,0-1 0,-1 0-1,1 0 1,0-1 0,1 0 0,-1 0-1,0 0 1,1-1 0,-1 0 0,1 0 0,0 0-1,1-1 1,-1 1 0,1-1 0,0 0-1,0 0 1,0-1 0,1 1 0,-1-1 0,2 0-1,-1 0 1,0 0 0,1 0 0,0 0-1,1-1 1,-2-11 0,0 5-32,1 0 0,1 1 0,0-1 0,1 0 0,0 1 0,1-1 0,0 0 0,1 0 0,1 1 0,0 0 0,0-1 0,2 1 0,-1 0 0,9-14 0,-4 10-43,2 0 1,0 1 0,1 0-1,0 1 1,1 1 0,1 0-1,0 0 1,1 1-1,17-10 1,20-12-1929,-9 7-1605,-1-2-3699,-3-2-6369</inkml:trace>
</inkml:ink>
</file>

<file path=ppt/ink/ink3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3:48.506"/>
    </inkml:context>
    <inkml:brush xml:id="br0">
      <inkml:brushProperty name="width" value="0.025" units="cm"/>
      <inkml:brushProperty name="height" value="0.025" units="cm"/>
    </inkml:brush>
  </inkml:definitions>
  <inkml:trace contextRef="#ctx0" brushRef="#br0">1 331 9065,'0'0'9256,"5"10"-5946,-3-7-3125,-1 1 0,1-1 1,0 0-1,0 0 0,1 0 0,-1 0 0,1 0 0,-1 0 0,1 0 0,0-1 1,0 0-1,0 1 0,1-1 0,-1 0 0,0-1 0,1 1 0,-1 0 0,1-1 1,-1 0-1,1 0 0,0 0 0,0 0 0,0-1 0,-1 1 0,1-1 0,0 0 1,7-1-1,1-1 85,0-1-1,-1 0 1,1 0 0,-1-1 0,0-1 0,0 0 0,0 0 0,-1-1-1,0-1 1,0 0 0,0 0 0,-1-1 0,13-13 0,-11 10-193,-1 0 0,0-1 1,-1 0-1,0-1 0,-1 0 1,0 0-1,-1-1 0,-1 0 0,0 0 1,5-18-1,-9 26-28,-1 0 0,0 0 0,0 0 0,-1 0 0,1 0 0,-1 0 0,-1 0 0,1 0-1,-1 0 1,0 0 0,0 0 0,-1 1 0,0-1 0,-3-8 0,2 10-21,1 0 0,-1 1 0,0-1 0,0 1 1,0 0-1,0 0 0,0 0 0,-1 1 0,1-1 0,-1 1 0,0-1 0,0 1 0,0 1 0,0-1 0,0 0 1,0 1-1,0 0 0,0 0 0,-1 0 0,-5 0 0,3 0-28,0 0 0,0 1 0,-1 0 0,1 0 0,0 1 0,0 0 0,0 0 0,0 1 0,0 0 0,0 0 0,1 1 0,-1-1 0,1 1 0,-1 1 0,-5 3 0,3 0 0,1-1 0,0 1 0,1 1 0,0-1 0,0 1 0,1 0 0,0 1 0,0 0 0,-7 15 0,5-8 0,1 1 0,1-1 0,1 2 0,0-1 0,2 0 0,0 1 0,0 0 0,2 0 0,0 0 0,1 0 0,5 35 0,-5-50-18,1 0-1,0 0 1,0-1-1,-1 1 1,2 0 0,-1 0-1,0-1 1,0 1 0,1-1-1,0 1 1,-1-1-1,1 0 1,0 0 0,0 0-1,0 0 1,0 0 0,1 0-1,-1 0 1,0-1-1,5 3 1,-2-2-74,0 0 1,1-1-1,-1 1 0,0-1 1,1 0-1,-1-1 0,1 1 0,-1-1 1,1 0-1,6-1 0,5-2-335,0 0 1,-1-1-1,0-1 0,0 0 0,0-1 0,18-9 0,-11 1-2669,1 0 0,33-28-1,-11 0-4019</inkml:trace>
</inkml:ink>
</file>

<file path=ppt/ink/ink3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3:48.838"/>
    </inkml:context>
    <inkml:brush xml:id="br0">
      <inkml:brushProperty name="width" value="0.025" units="cm"/>
      <inkml:brushProperty name="height" value="0.025" units="cm"/>
    </inkml:brush>
  </inkml:definitions>
  <inkml:trace contextRef="#ctx0" brushRef="#br0">282 57 5445,'6'-8'8632,"1"-3"-6821,-5 7-1367,0 0-1,0 0 1,1 0-1,0 0 1,0 1 0,0-1-1,0 1 1,6-5-1,-6 16 2910,-9 40-1245,-9-8-980,-2 0 1,-2 0-1,-30 45 0,-83 110-165,58-91-828,59-85-358,35-78-13076,-5 13 6695</inkml:trace>
</inkml:ink>
</file>

<file path=ppt/ink/ink3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3:49.193"/>
    </inkml:context>
    <inkml:brush xml:id="br0">
      <inkml:brushProperty name="width" value="0.025" units="cm"/>
      <inkml:brushProperty name="height" value="0.025" units="cm"/>
    </inkml:brush>
  </inkml:definitions>
  <inkml:trace contextRef="#ctx0" brushRef="#br0">0 1 7815,'0'0'16816,"71"31"-16239,-40-9-417,7 0-64,-1-3-64,4-1-32,0-1-96,-2-3-1153,-3-3-1250,-4 0-3170,-3-5-6342</inkml:trace>
</inkml:ink>
</file>

<file path=ppt/ink/ink3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3:49.540"/>
    </inkml:context>
    <inkml:brush xml:id="br0">
      <inkml:brushProperty name="width" value="0.025" units="cm"/>
      <inkml:brushProperty name="height" value="0.025" units="cm"/>
    </inkml:brush>
  </inkml:definitions>
  <inkml:trace contextRef="#ctx0" brushRef="#br0">1 12 16656,'0'0'3475,"0"11"-1313,22 273 4112,0-53-4482,-21-195-1581,-1-15-97,1 1 0,1-1 1,8 37-1,-6-100 115,-5-50-804,-1 3-942,4-1 1,21-139-1,-21 217 1525,0 1 0,1 1-1,1-1 1,0 0-1,0 1 1,1 0 0,0 0-1,14-18 1,-17 24 34,1 1-1,0 0 1,1 0 0,-1 0-1,0 0 1,1 0 0,0 1 0,0-1-1,-1 1 1,1 0 0,0 1-1,1-1 1,-1 0 0,0 1 0,0 0-1,1 0 1,-1 1 0,1-1-1,-1 1 1,1 0 0,-1 0 0,0 0-1,1 1 1,-1-1 0,7 3-1,-9-3 15,1 1-1,-1 1 1,1-1-1,-1 0 1,1 1-1,-1-1 1,0 1-1,1-1 1,-1 1-1,0 0 1,0 0-1,0 0 1,-1 1-1,1-1 1,0 0-1,-1 0 1,1 1-1,-1-1 1,0 1-1,0 0 1,0-1-1,0 1 0,-1 0 1,1-1-1,-1 1 1,1 0-1,-1 0 1,0 4-1,0 0 66,0 0 0,0-1 0,-1 1 0,0-1 0,0 1-1,0-1 1,-1 1 0,0-1 0,-1 0 0,1 0 0,-5 8-1,-1-3 20,1-1 0,-1 0 1,-1-1-1,0 0 0,0 0 0,-1-1 0,0 0 0,0-1 0,-1 0 0,0-1 0,0 0 0,-1 0 0,0-1 0,0-1 0,0 0 0,-14 2 0,25-6-185,1 1 0,0-1 1,-1 0-1,1 0 0,0 0 0,-1 0 0,1 0 0,0 0 0,-1 0 0,1 0 0,0 0 0,-1 0 0,1 0 0,0 0 1,0-1-1,-1 1 0,1 0 0,0 0 0,-1 0 0,1 0 0,0 0 0,-1-1 0,1 1 0,0 0 0,0 0 0,-1 0 1,1-1-1,0 1 0,0 0 0,0-1 0,-1 1 0,1 0 0,0 0 0,0-1 0,0 1 0,0 0 0,0-1 0,0 1 1,-1 0-1,1-1 0,0 1 0,0-1 0,7-18-2539,17-16-4223,5 4-1046</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31.977"/>
    </inkml:context>
    <inkml:brush xml:id="br0">
      <inkml:brushProperty name="width" value="0.025" units="cm"/>
      <inkml:brushProperty name="height" value="0.025" units="cm"/>
    </inkml:brush>
  </inkml:definitions>
  <inkml:trace contextRef="#ctx0" brushRef="#br0">65 1 14958,'0'0'14649,"1"8"-14105,-1 7-339,-1-1 1,0 0-1,-1 0 0,-1 1 0,0-1 0,-1 0 1,0-1-1,-9 20 0,4-12-24,2 0 1,1 0 0,-5 31-1,10-51-180,1-1 0,0 0 0,0 1 0,0-1 1,0 1-1,0-1 0,0 1 0,0-1 0,0 1 0,0-1 0,0 0 0,0 1 0,0-1 0,0 1 0,0-1 0,0 1 0,0-1 0,0 1 0,0-1 0,1 0 0,-1 1 0,0-1 0,0 1 0,1-1 0,-1 0 0,0 1 0,1-1 0,-1 0 0,0 1 1,1-1-1,-1 0 0,0 0 0,1 1 0,-1-1 0,0 0 0,1 0 0,-1 0 0,1 1 0,-1-1 0,1 0 0,22-8 10,19-23-22,-16 6 11,0-2 0,24-35 0,31-31 0,-81 93 0,0-1 0,0 1 0,0 0 0,0 0 0,0-1 0,0 1 0,1 0 0,-1 0 0,0 0 0,0 0 0,0-1 0,0 1 0,1 0 0,-1 0 0,0 0 0,0 0 0,0 0 0,1-1 0,-1 1 0,0 0 0,0 0 0,1 0 0,-1 0 0,0 0 0,0 0 0,0 0 0,1 0 0,-1 0 0,0 0 0,0 0 0,1 0 0,-1 0 0,0 0 0,0 0 0,1 0 0,-1 0 0,0 0 0,0 0 0,0 0 0,1 1 0,-1-1 0,0 0 0,0 0 0,0 0 0,1 0 0,-1 0 0,0 1 0,0-1 0,0 0 0,0 0 0,1 0 0,-1 1 0,0-1 0,0 0 0,0 0 0,0 1 0,2 21 0,-10 26 0,-20 23 0,20-53 0,0 1 0,2 0 0,-8 31 0,14-50 0,-1 1 0,1-1 0,0 0 0,0 1 0,0-1 0,0 0 0,0 1 0,0-1 0,0 0 0,0 1 0,0-1 0,0 0 0,0 1 0,0-1 0,0 0 0,0 1 0,0-1 0,0 0 0,0 1 0,0-1 0,0 0 0,1 1 0,-1-1 0,0 0 0,0 1 0,0-1 0,1 0 0,-1 0 0,0 1 0,0-1 0,1 0 0,-1 0 0,0 1 0,0-1 0,1 0 0,-1 0 0,0 0 0,1 0 0,-1 1 0,0-1 0,1 0 0,-1 0 0,1 0 0,18-7 0,17-19 0,33-50 0,-49 51 0,1 1 0,45-37 0,-66 61 0,0-1 0,0 1 0,0 0 0,1 0 0,-1-1 0,0 1 0,0 0 0,0 0 0,0 0 0,1 0 0,-1-1 0,0 1 0,0 0 0,1 0 0,-1 0 0,0 0 0,0 0 0,1 0 0,-1 0 0,0 0 0,0 0 0,1 0 0,-1 0 0,0 0 0,0 0 0,1 0 0,-1 0 0,0 0 0,0 0 0,1 0 0,-1 0 0,0 0 0,0 0 0,1 0 0,-1 0 0,0 0 0,0 0 0,1 1 0,-1-1 0,0 0 0,0 0 0,0 0 0,1 1 0,-1-1 0,1 15 0,-9 19 0,-4-8 0,-18 43 0,28-64 0,1 0 0,-1 0 0,1 0 0,0 0 0,0 0 0,1 0 0,0 0 0,-1 1 0,2-1 0,-1 0 0,2 5 0,-2-9-39,0-1-1,1 1 1,-1-1-1,1 0 1,-1 1 0,1-1-1,-1 0 1,1 1-1,-1-1 1,1 0 0,-1 0-1,1 1 1,-1-1-1,1 0 1,-1 0 0,1 0-1,0 0 1,-1 0-1,1 0 1,-1 0 0,1 0-1,-1 0 1,1 0-1,0 0 1,-1 0 0,1 0-1,-1 0 1,1-1-1,-1 1 1,1 0 0,-1 0-1,1-1 1,-1 1-1,1 0 1,-1-1-1,1 1 1,-1-1 0,1 1-1,-1 0 1,0-1-1,1 0 1,19-15-5684,-6-6-4035</inkml:trace>
</inkml:ink>
</file>

<file path=ppt/ink/ink3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3:49.895"/>
    </inkml:context>
    <inkml:brush xml:id="br0">
      <inkml:brushProperty name="width" value="0.025" units="cm"/>
      <inkml:brushProperty name="height" value="0.025" units="cm"/>
    </inkml:brush>
  </inkml:definitions>
  <inkml:trace contextRef="#ctx0" brushRef="#br0">34 141 21300,'0'0'6582,"-3"9"-4083,-5 28-914,7-36-1570,1-1 0,0 1-1,0 0 1,0-1 0,0 1-1,0 0 1,0-1 0,0 1-1,0-1 1,0 1 0,1 0-1,-1-1 1,0 1 0,0 0-1,1-1 1,-1 1 0,0-1 0,0 1-1,1-1 1,-1 1 0,1-1-1,-1 1 1,1-1 0,-1 1-1,1-1 1,-1 1 0,1-1-1,-1 0 1,2 1 0,22 3 225,22-13-120,-36 5-120,-1-1 0,0-1 0,0 0 0,0 0 0,-1 0 0,1-1 0,-2-1 0,11-11 0,-14 15 0,-1 0 0,0 0 0,0 0 0,0 0 0,0 0 0,-1-1 0,0 1 0,0-1 0,0 0 0,0 1 0,-1-1 0,0 0 0,0 0 0,0 0 0,0 0 0,-1 0 0,0 0 0,0 0 0,-2-10 0,1 13 0,1 0 0,-2 0 0,1 0 0,0 0 0,0 1 0,0-1 0,-1 1 0,1-1 0,-1 1 0,0-1 0,1 1 0,-1 0 0,0 0 0,0 0 0,1 0 0,-1 0 0,0 0 0,0 0 0,0 1 0,0-1 0,0 1 0,0-1 0,0 1 0,-1 0 0,1 0 0,0 0 0,0 0 0,-3 0 0,-1 1 0,1-1 0,-1 1 0,1-1 0,-1 2 0,1-1 0,0 0 0,-1 1 0,1 0 0,0 1 0,-5 2 0,1 2 0,0 1 0,1 0 0,0 1 0,0-1 0,1 1 0,0 1 0,0 0 0,1 0 0,-7 17 0,9-20 0,1 1 0,-1 0 0,2 1 0,-1-1 0,1 0 0,1 1 0,-1-1 0,2 1 0,-1 0 0,1-1 0,0 1 0,1 0 0,2 13 0,-1-19-10,-1 0-1,1 0 1,0-1 0,0 1-1,0-1 1,0 1 0,1-1-1,-1 0 1,1 0 0,-1 0 0,1 0-1,0 0 1,0-1 0,0 1-1,-1-1 1,2 1 0,-1-1-1,0 0 1,0-1 0,0 1-1,0 0 1,1-1 0,-1 0-1,0 0 1,5 0 0,9 1-440,-1-1 1,1-1-1,27-5 1,-27 1-1840,0 0 0,0-1 0,-1 0 0,18-10 0,15-10-6109</inkml:trace>
</inkml:ink>
</file>

<file path=ppt/ink/ink3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3:50.242"/>
    </inkml:context>
    <inkml:brush xml:id="br0">
      <inkml:brushProperty name="width" value="0.025" units="cm"/>
      <inkml:brushProperty name="height" value="0.025" units="cm"/>
    </inkml:brush>
  </inkml:definitions>
  <inkml:trace contextRef="#ctx0" brushRef="#br0">177 0 7783,'0'0'16704,"-12"1"-13154,5-1-3335,0 1 0,0 0 0,0 0 0,1 1 0,-1 0 0,0 0 0,1 1 0,-1 0 0,1 0 0,0 0 0,0 1 0,0 0 0,1 0 0,-1 1 0,1-1 0,0 1 0,0 0 0,0 1 0,1-1 0,0 1 0,-6 11 0,5-10-215,1 1 0,0-1 0,1 1 0,0 0 0,0 0 0,0 0 0,1 0 0,-1 13 0,3-19 0,-1 0 0,1 0 0,0 0 0,1 1 0,-1-1 0,0 0 0,1 0 0,-1 0 0,1 0 0,-1 0 0,1 0 0,0 0 0,0-1 0,0 1 0,0 0 0,0 0 0,0 0 0,1-1 0,-1 1 0,0-1 0,1 1 0,0-1 0,-1 0 0,1 1 0,0-1 0,-1 0 0,1 0 0,0 0 0,0 0 0,0-1 0,0 1 0,0 0 0,0-1 0,0 0 0,0 1 0,0-1 0,0 0 0,3 0 0,7 1-143,0-1 0,-1-1-1,1 1 1,0-2 0,-1 0 0,1 0-1,-1-1 1,19-7 0,-16 4-510,0-1-1,-1 0 1,0-1 0,0 0 0,0-1 0,14-14-1,6-11-7321</inkml:trace>
</inkml:ink>
</file>

<file path=ppt/ink/ink3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3:50.586"/>
    </inkml:context>
    <inkml:brush xml:id="br0">
      <inkml:brushProperty name="width" value="0.025" units="cm"/>
      <inkml:brushProperty name="height" value="0.025" units="cm"/>
    </inkml:brush>
  </inkml:definitions>
  <inkml:trace contextRef="#ctx0" brushRef="#br0">119 1 15887,'0'0'8472,"-5"10"-6641,4-8-1742,-3 5 143,1 1 0,0-1 0,0 1 0,1-1 0,0 1 1,0 0-1,1 0 0,0 0 0,0 0 0,1 13 1,7 36 553,2 0 1,2-1 0,3 0 0,30 75 0,-42-124-779,12 24 29,-13-30-45,-1 0-1,0-1 0,1 1 0,-1 0 0,1 0 1,-1 0-1,1-1 0,0 1 0,-1 0 0,1 0 1,-1-1-1,1 1 0,0-1 0,0 1 0,0 0 1,-1-1-1,1 0 0,0 1 0,0-1 0,0 1 1,0-1-1,0 0 0,0 0 0,-1 0 0,1 1 1,2-1-1,-2-3-380,-1 1 1,0-1-1,1 1 1,-1-1-1,0 0 0,-1 1 1,1-1-1,0 1 1,-1-1-1,1 1 1,-1-1-1,0 1 1,-1-4-1,-5-7-237,0 0 0,0 1 0,-2 0 0,1 0 0,-1 1 0,-12-11 0,-69-60 849,56 52 333,18 13 1230,17 8 70,33 7 544,-9 2-2757,130-12 12,-130 8-2268,-1-1 0,28-10 0,-5-4-7850</inkml:trace>
</inkml:ink>
</file>

<file path=ppt/ink/ink3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3:52.485"/>
    </inkml:context>
    <inkml:brush xml:id="br0">
      <inkml:brushProperty name="width" value="0.025" units="cm"/>
      <inkml:brushProperty name="height" value="0.025" units="cm"/>
    </inkml:brush>
  </inkml:definitions>
  <inkml:trace contextRef="#ctx0" brushRef="#br0">204 547 5894,'-2'-40'11086,"-10"9"-5861,10 28-5002,0 1-1,-1 0 1,1 0 0,-1-1-1,1 2 1,-1-1 0,0 0-1,0 0 1,1 1-1,-1 0 1,0-1 0,0 1-1,-1 0 1,1 1 0,0-1-1,0 1 1,0-1-1,-1 1 1,1 0 0,0 0-1,-4 0 1,4 1-154,-1-1 1,1 0-1,0 1 0,-1 0 1,1 0-1,0 0 1,-1 0-1,1 1 0,0-1 1,0 1-1,0 0 0,0 0 1,0 0-1,1 0 1,-5 4-1,2 0 25,0 0 0,-1 0 0,2 1 0,-1 0 0,1 0-1,-5 11 1,3-5 95,1 1-1,0 0 0,1 1 1,1-1-1,0 1 0,-2 29 1,5-42-176,0-1 0,0 1 1,0-1-1,0 1 0,0-1 1,1 0-1,-1 1 0,0-1 1,1 1-1,-1-1 0,1 1 1,-1-1-1,1 0 1,0 1-1,-1-1 0,1 0 1,0 1-1,0-1 0,0 0 1,0 0-1,0 0 0,0 0 1,0 0-1,0 0 0,2 1 1,0-1-3,-1-1 0,1 1 0,0-1 0,-1 1 1,1-1-1,-1 0 0,1 0 0,0 0 0,-1 0 0,1 0 0,-1-1 1,1 1-1,3-2 0,4-1 10,0-1 0,0 0 0,-1 0 0,1-1 1,-1 0-1,12-10 0,-2-1-63,0 0 1,-2-1-1,0-1 1,-1 0-1,-1-2 1,0 0 0,-2 0-1,0-1 1,-1-1-1,-2 0 1,0 0-1,8-31 1,-24 81-1406,-1-7 1095,2 1 1,1-1-1,1 1 1,0 1 0,2 30-1,1-53 316,0 1-1,0 0 0,0-1 0,0 1 1,0 0-1,0-1 0,0 1 0,0 0 1,1-1-1,-1 1 0,0 0 0,0-1 1,1 1-1,-1 0 0,0-1 0,1 1 1,-1-1-1,1 1 0,-1-1 0,1 1 1,-1-1-1,1 1 0,-1-1 0,1 1 1,-1-1-1,1 0 0,-1 1 0,1-1 1,0 0-1,-1 0 0,2 1 0,20-10-596,17-28 243,-14 2 506,-2-2 0,-2-1 0,-1 0 0,22-63 1,-31 69 323,-2 0 0,-1-1 0,-1 0 0,-2 0 1,-1 0-1,-1-45 0,-6 71-469,-3 15-16,-5 16 39,-5 61 736,3 1 0,4 1 0,3 120 0,6-203-672,0 0-1,0 1 1,1-1-1,-1 0 1,1 0-1,0 1 1,0-1-1,3 6 1,-3-9-45,-1 0 0,1 0 1,0-1-1,-1 1 0,1 0 0,-1 0 0,1-1 1,0 1-1,0-1 0,-1 1 0,1-1 1,0 1-1,0-1 0,0 1 0,-1-1 1,1 1-1,0-1 0,0 0 0,0 0 0,0 1 1,0-1-1,0 0 0,0 0 0,0 0 1,0 0-1,0 0 0,-1 0 0,1 0 1,0-1-1,0 1 0,0 0 0,0 0 0,0-1 1,0 1-1,0-1 0,-1 1 0,1 0 1,0-1-1,0 0 0,0 1 0,-1-1 1,1 1-1,0-1 0,-1 0 0,1 0 0,4-4 17,0 0 0,-1 0 0,0 0 0,0-1 0,0 1 0,-1-1 0,0 0-1,0 0 1,-1 0 0,1 0 0,-1 0 0,2-12 0,0 0 21,-1-1 0,-1 0 0,0-24 0,-2 31-49,0-1 0,-2 1 0,-3-19 0,5 29-3,0 0-1,-1-1 1,1 1-1,-1 0 1,0 0-1,0 0 1,1 0-1,-1-1 1,-1 1-1,1 0 1,0 1-1,0-1 1,-1 0-1,1 0 1,-1 0-1,1 1 1,-1-1-1,0 1 1,0 0-1,0-1 1,0 1-1,0 0 1,0 0-1,0 0 1,0 0-1,-3-1 1,4 2-8,0 1 1,0-1-1,1 0 1,-1 0-1,0 0 1,1 1-1,-1-1 1,0 0-1,1 1 0,-1-1 1,0 1-1,1-1 1,-1 1-1,1-1 1,-1 1-1,1-1 1,-1 1-1,1-1 0,-1 1 1,1 0-1,-1-1 1,1 1-1,0 0 1,0-1-1,-1 1 1,1 0-1,0 0 0,0-1 1,0 1-1,0 0 1,-1 0-1,1-1 1,0 1-1,1 1 1,-2 34-37,1-27 15,0-5 31,0 0-1,0 0 1,0 0-1,1 0 1,-1 0-1,1 0 1,0 0 0,0 0-1,1-1 1,-1 1-1,1 0 1,0-1-1,0 1 1,0-1-1,0 1 1,0-1-1,1 0 1,0 0-1,-1 0 1,1-1-1,0 1 1,0-1 0,1 1-1,-1-1 1,1 0-1,-1 0 1,1 0-1,-1-1 1,1 1-1,0-1 1,0 0-1,0 0 1,-1 0-1,1-1 1,0 0-1,0 1 1,0-1 0,0 0-1,0-1 1,0 1-1,0-1 1,0 0-1,0 0 1,0 0-1,0 0 1,-1-1-1,1 1 1,0-1-1,4-3 1,3-3 11,0 0 0,-1 0-1,0 0 1,-1-1 0,0-1 0,0 0 0,-1 0-1,0-1 1,-1 1 0,0-2 0,-1 1 0,0-1-1,-1 0 1,0 0 0,-1 0 0,0-1 0,-1 0-1,2-18 1,-14 74-372,1-11 384,4-11 37,1 0 1,1 1-1,0 0 0,2-1 1,1 1-1,0 0 1,6 26-1,-6-45-59,0-1 0,0 0 0,0 1-1,0-1 1,0 0 0,0 0 0,0 0 0,1 0 0,-1 0 0,1 0-1,0 0 1,-1 0 0,1-1 0,0 1 0,0-1 0,0 1 0,0-1 0,0 0-1,0 0 1,1 1 0,-1-2 0,0 1 0,1 0 0,-1 0 0,0-1-1,1 1 1,-1-1 0,1 0 0,-1 0 0,1 0 0,-1 0 0,1 0-1,-1-1 1,0 1 0,1 0 0,-1-1 0,4-1 0,1-1-32,0 1 1,0-2-1,0 1 1,-1 0-1,0-1 1,1-1-1,-1 1 1,-1-1-1,1 0 1,-1 0 0,6-6-1,-6 3-834,0 1 1,0-1-1,0 0 0,-1 0 0,5-14 1,-6 12-1206,-1-1 1,0 1 0,0 0-1,0-18 1,-1-14-7557</inkml:trace>
</inkml:ink>
</file>

<file path=ppt/ink/ink3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3:52.860"/>
    </inkml:context>
    <inkml:brush xml:id="br0">
      <inkml:brushProperty name="width" value="0.025" units="cm"/>
      <inkml:brushProperty name="height" value="0.025" units="cm"/>
    </inkml:brush>
  </inkml:definitions>
  <inkml:trace contextRef="#ctx0" brushRef="#br0">29 1 15182,'0'0'14926,"-29"58"-14029,38-35-448,7 0-385,4-2-192,2-2-1410,1-3-1697,-2-2-1633,0-4-2692</inkml:trace>
</inkml:ink>
</file>

<file path=ppt/ink/ink3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3:53.189"/>
    </inkml:context>
    <inkml:brush xml:id="br0">
      <inkml:brushProperty name="width" value="0.025" units="cm"/>
      <inkml:brushProperty name="height" value="0.025" units="cm"/>
    </inkml:brush>
  </inkml:definitions>
  <inkml:trace contextRef="#ctx0" brushRef="#br0">63 7 17905,'0'0'3262,"-7"9"-6,3-4-2916,-34 50 3415,36-52-3555,0 0 1,1 0-1,-1 0 1,1 0 0,0 0-1,0 0 1,0 0-1,0 0 1,1 1-1,-1-1 1,1 0 0,0 0-1,0 1 1,0-1-1,0 0 1,0 1-1,1-1 1,0 0 0,0 0-1,1 5 1,0-7-199,-1 0 0,1 0 0,0 1 0,-1-1 0,1 0 0,0 0 0,0-1 0,0 1 0,-1 0 0,1-1 0,0 1 0,0-1 0,0 1 0,0-1 0,0 0 0,0 0 0,0 0 0,0 0 0,0 0 0,0-1 0,0 1 0,3-1 0,45-12-11,-33 3 9,0 0 0,0-1 0,-1-1 0,-1 0 0,18-18 0,21-17 0,-52 45 0,-1 1 0,0 0 0,0 0 0,1 1 0,-1-1 0,1 0 0,-1 0 0,0 1 0,1-1 0,0 0 0,-1 1 0,1 0 0,-1-1 0,3 1 0,-4 0 0,1 0 0,0 0 0,-1 0 0,1 1 0,-1-1 0,1 0 0,-1 0 0,1 1 0,-1-1 0,1 0 0,-1 1 0,1-1 0,-1 1 0,0-1 0,1 0 0,-1 1 0,0-1 0,1 1 0,-1-1 0,0 1 0,1-1 0,-1 1 0,0-1 0,0 1 0,1-1 0,-1 2 0,1 5 0,0-1 0,-1 1 0,1 0 0,-1 0 0,-2 10 0,1 2 0,5 7 0,6-18 0,-7-8 0,1-1 0,-1 0 0,0 0 0,0 0 0,0-1 0,0 1 0,0-1 0,-1 1 0,1-1 0,0 0 0,3-3 0,48-29-2435,-44 29 1139,0 0 1,0 1-1,1 0 1,-1 0-1,1 2 0,17-4 1,-16 6-8661</inkml:trace>
</inkml:ink>
</file>

<file path=ppt/ink/ink3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3:53.779"/>
    </inkml:context>
    <inkml:brush xml:id="br0">
      <inkml:brushProperty name="width" value="0.025" units="cm"/>
      <inkml:brushProperty name="height" value="0.025" units="cm"/>
    </inkml:brush>
  </inkml:definitions>
  <inkml:trace contextRef="#ctx0" brushRef="#br0">1 25 14926,'0'0'6086,"1"13"-3358,1 24-958,0 8-24,2-1 1,14 66-1,-18-107-1721,1 0 0,-1-1 0,1 1 0,0-1 0,-1 1 0,1-1 1,1 1-1,-1-1 0,0 1 0,0-1 0,1 0 0,0 0 0,-1 0 0,1 0 0,0 0 0,0 0 0,0 0 0,0 0 0,0-1 0,0 1 0,1-1 0,-1 0 1,0 0-1,1 1 0,-1-1 0,1-1 0,0 1 0,-1 0 0,1-1 0,-1 1 0,1-1 0,0 0 0,-1 0 0,1 0 0,0 0 0,0 0 0,-1-1 1,1 1-1,-1-1 0,1 0 0,0 0 0,-1 0 0,3-1 0,7-4 27,0 0 1,-1-1-1,0 0 0,-1-1 1,0 0-1,0-1 0,14-15 1,-9 8-21,-1 0 0,0-1 0,-2-1 0,0 0 0,-1-1 0,0 0 0,-2-1 0,0 0 0,7-26 0,-18 63-24,0 1 0,2-1 0,0 1 0,1-1 0,3 20 0,-4-37-7,0 1 0,0 0 0,0 0 0,0-1 0,1 1-1,-1 0 1,0-1 0,0 1 0,1 0 0,-1-1 0,1 1 0,-1 0 0,0-1 0,1 1 0,-1-1 0,1 1 0,-1-1 0,1 1 0,0-1 0,-1 1 0,1-1-1,-1 1 1,1-1 0,0 0 0,-1 1 0,1-1 0,0 0 0,-1 0 0,1 0 0,1 1 0,24-9 42,19-25 13,-3-12-56,-34 34 0,0 2 0,1-1 0,0 1 0,0 0 0,1 1 0,0 0 0,1 1 0,21-13 0,-31 20-3,0 0 0,0 0-1,0-1 1,0 1 0,0 0 0,0 0 0,0 0-1,0 0 1,0 0 0,0 0 0,0 0 0,0 0-1,0 0 1,0 1 0,-1-1 0,1 0 0,0 1-1,0-1 1,0 0 0,0 1 0,0-1 0,-1 1-1,1 0 1,0-1 0,0 1 0,-1-1 0,1 1-1,0 0 1,-1 0 0,1-1 0,-1 1 0,1 0-1,-1 0 1,1 0 0,-1 0 0,0 0-1,1-1 1,-1 1 0,0 0 0,0 0 0,0 0-1,1 0 1,-1 0 0,0 0 0,-1 2 0,2 57-665,-2-41 164,1-19 377,0 0-1,0 0 0,0 1 0,0-1 1,0 0-1,0 0 0,0 1 1,0-1-1,0 0 0,0 1 0,0-1 1,0 0-1,0 0 0,0 1 0,0-1 1,0 0-1,0 0 0,0 1 1,0-1-1,0 0 0,-1 0 0,1 1 1,0-1-1,0 0 0,0 0 0,0 0 1,-1 1-1,1-1 0,0 0 0,0 0 1,0 0-1,-1 0 0,1 1 1,0-1-1,0 0 0,-1 0 0,1 0 1,0 0-1,0 0 0,-1 0 0,1 0 1,0 0-1,0 0 0,-1 0 0,1 0 1,0 0-1,-1 0 0,1 0 1,0 0-1,0 0 0,-1 0 0,1 0 1,0 0-1,-1 0 0,-7-3-6518</inkml:trace>
</inkml:ink>
</file>

<file path=ppt/ink/ink3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3:54.143"/>
    </inkml:context>
    <inkml:brush xml:id="br0">
      <inkml:brushProperty name="width" value="0.025" units="cm"/>
      <inkml:brushProperty name="height" value="0.025" units="cm"/>
    </inkml:brush>
  </inkml:definitions>
  <inkml:trace contextRef="#ctx0" brushRef="#br0">1 1 22485,'0'0'8008</inkml:trace>
</inkml:ink>
</file>

<file path=ppt/ink/ink3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3:54.720"/>
    </inkml:context>
    <inkml:brush xml:id="br0">
      <inkml:brushProperty name="width" value="0.025" units="cm"/>
      <inkml:brushProperty name="height" value="0.025" units="cm"/>
    </inkml:brush>
  </inkml:definitions>
  <inkml:trace contextRef="#ctx0" brushRef="#br0">1 267 18481,'0'0'5302,"0"12"-3450,3 161 2399,3 127-1941,0-266-2165,-6-34-142,0 0 0,1 0 0,-1 0 0,0 1 0,0-1 0,0 0 0,0 0 0,1 0 0,-1 0 0,0 0 0,0 1 0,0-1 0,1 0 0,-1 0 0,0 0 0,0 0 0,1 0 0,-1 0 0,0 0 0,0 0 0,1 0 0,-1 0 0,0 0 0,0 0 0,1 0 0,-1 0 0,0 0 0,0 0 0,1 0 0,-1 0 0,0 0 0,0 0 0,0 0 0,1 0 0,-1 0 0,0-1 0,0 1 0,0 0 0,1 0 0,-1 0 0,0 0 0,0-1 0,0 1 0,1 0 0,-1 0 0,0 0 0,0-1 0,0 1 0,0 0 0,0 0 0,0 0 0,0-1 0,5-6 37,-1-1 0,-1 0 0,0 0 0,0 1 0,2-10 0,8-32-31,-3 0-1,-2 0 0,3-66 1,-10 85-10,-2 0 0,0 0 0,-2 1 0,-1-1 0,-2 1 0,-16-54 0,20 79 1,1 1 0,0 0 0,0 0 0,0 0 0,0 0 0,-1 1 0,1-1 0,-1 0 0,0 1 0,0-1 0,0 1 0,-4-5 0,5 8 0,1 0 0,-1 0 0,0 0 0,1 0 0,-1 0 0,1 0 0,0 0 0,-1 0 0,1 1 0,0-1 0,-1 0 0,1 0 0,0 0 0,0 0 0,0 0 0,0 1 0,0-1 0,0 0 0,1 2 0,-1-2 0,0 21 0,2 1 0,0-1 0,1 0 0,10 35 0,-11-50 0,1 1 0,0-1 0,0 0 0,1 0 0,0 0 0,0 0 0,8 9 0,-10-13 0,1-1 0,-1 1 0,1-1 0,0 1 0,0-1 0,0 0 0,0 0 0,1-1 0,-1 1 0,0-1 0,1 1 0,-1-1 0,1 0 0,0 0 0,-1 0 0,7 0 0,-4-2 0,1 0 0,-1 0 0,0 0 0,0-1 0,0 0 0,-1 0 0,1 0 0,0-1 0,-1 0 0,1 0 0,-1 0 0,0-1 0,0 1 0,0-1 0,-1-1 0,8-7 0,8-10 0,-1-2 0,17-25 0,-12 14 0,28-57 0,-44 77 0,-1-1 0,-1 0 0,-1-1 0,0 0 0,-1 1 0,3-27 0,-7 27 0,-3 14 0,-2 10 0,-2 10-8,0 0 1,1 0-1,1 0 0,-5 33 1,-5 84-46,11-97 48,-3 31-54,4-1 0,5 76 1,-2-141-67,0-1-1,0 1 1,1 0 0,-1 0 0,1-1 0,-1 1-1,1-1 1,0 1 0,0 0 0,0-1 0,1 0 0,-1 1-1,0-1 1,1 0 0,0 0 0,-1 1 0,1-1 0,0-1-1,0 1 1,0 0 0,0 0 0,4 1 0,-3-2-147,0 0 1,-1 0 0,1-1 0,0 1 0,0-1-1,0 0 1,0 0 0,0 0 0,0 0 0,-1-1-1,1 1 1,0-1 0,0 0 0,0 1-1,-1-1 1,1 0 0,0-1 0,-1 1 0,1 0-1,-1-1 1,4-2 0,31-30-4993,-1-10-1910</inkml:trace>
</inkml:ink>
</file>

<file path=ppt/ink/ink3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3:55.561"/>
    </inkml:context>
    <inkml:brush xml:id="br0">
      <inkml:brushProperty name="width" value="0.025" units="cm"/>
      <inkml:brushProperty name="height" value="0.025" units="cm"/>
    </inkml:brush>
  </inkml:definitions>
  <inkml:trace contextRef="#ctx0" brushRef="#br0">79 471 14221,'0'0'4794,"-6"10"-2498,-9 19-916,3 1 0,0 1 0,2 0 0,1 0 0,-6 36 0,15-67-1356,1 1 0,-1-1 1,0 0-1,0 1 0,1-1 0,-1 0 1,0 0-1,0 1 0,1-1 1,-1 0-1,0 0 0,1 1 0,-1-1 1,0 0-1,1 0 0,-1 0 1,1 0-1,-1 1 0,0-1 0,1 0 1,-1 0-1,0 0 0,1 0 1,-1 0-1,1 0 0,-1 0 0,0 0 1,1 0-1,-1 0 0,1 0 1,-1 0-1,0-1 0,1 1 1,-1 0-1,0 0 0,1 0 0,-1 0 1,0-1-1,1 1 0,-1 0 1,0 0-1,1-1 0,25-10-3,-19 9 35,3-2-57,0 1 0,0 0 0,0 1 0,0 0 0,1 0 0,-1 1 0,20 1 0,-27 0 2,0 0 1,-1 0-1,1 1 0,0-1 1,-1 1-1,1 0 1,-1 0-1,1 0 1,-1 0-1,1 0 1,-1 0-1,1 1 1,-1-1-1,0 1 0,0-1 1,0 1-1,0 0 1,0 0-1,0 0 1,0 0-1,-1 0 1,1 1-1,-1-1 0,1 0 1,-1 1-1,0-1 1,0 1-1,0-1 1,0 1-1,-1-1 1,1 1-1,-1 0 1,0 0-1,1 3 0,7-137 1430,-7 110-1278,0 9-91,-1 0-1,0-1 0,0 1 0,-1 0 1,-1 0-1,-4-18 0,8 32-147,1-1 1,0 0-1,0 1 0,0-1 1,0 0-1,0-1 0,0 1 1,1 0-1,-1-1 1,0 0-1,0 0 0,0 0 1,0 0-1,1 0 0,-1-1 1,0 1-1,0-1 0,0 0 1,0 0-1,0 0 0,0 0 1,4-3-1,4-1-545,-1-1 0,-1 0 0,1-1 0,16-14 0,-13 8-906,0-1 0,-1 0 0,-1-1 0,0 0 0,-1-1 0,15-32 0,-16 27 392,-1-1 1,11-43-1,-15 43 1600,0-1 0,-1-25-1,-2 28 1751,-2 0 0,-4-30 0,0 42 2395,-1 19-2898,-2 20-776,-8 306 2981,15-281-3703,-1-19-204,0-20 0,2 0 0,0 0 0,1 0 0,3 22 0,-3-38 0,-1 0 0,0 1 0,0-1 0,1 0 0,-1 1 0,1-1 0,-1 0 0,1 0 0,-1 0 0,1 0 0,0 1 0,0-1 0,-1 0 0,1 0 0,0 0 0,0 0 0,0-1 0,0 1 0,0 0 0,0 0 0,0-1 0,1 1 0,-1 0 0,0-1 0,0 1 0,0-1 0,1 0 0,-1 1 0,0-1 0,1 0 0,-1 0 0,0 0 0,0 1 0,3-2 0,-1 1 0,0-1 0,0 0 0,-1 0 0,1 0 0,0 0 0,-1 0 0,1 0 0,-1-1 0,1 0 0,-1 1 0,0-1 0,0 0 0,0 0 0,0 0 0,3-3 0,10-18-35,-1 0 1,-1-1-1,-1 0 0,-1-1 1,-2-1-1,0 1 0,-1-1 0,-2-1 1,-1 0-1,-1 0 0,-1 0 1,-1 0-1,-4-52 0,2 78-42,0 1 0,1 0 0,-1-1 1,0 1-1,0 0 0,0-1 0,0 1 0,0-1 0,0 1 0,0 0 0,0-1 0,0 1 0,0-1 0,0 1 0,0 0 1,0-1-1,0 1 0,0-1 0,0 1 0,0 0 0,-1-1 0,1 1 0,0 0 0,0-1 0,0 1 0,-1 0 0,1-1 1,0 1-1,0 0 0,-1-1 0,1 1 0,0 0 0,-1 0 0,1-1 0,0 1 0,-1 0 0,1 0 0,0 0 1,-1 0-1,1-1 0,0 1 0,-1 0 0,1 0 0,-1 0 0,1 0 0,0 0 0,-1 0 0,1 0 0,-1 0 0,1 0 1,0 0-1,-1 0 0,1 0 0,-1 0 0,1 1 0,0-1 0,-1 0 0,0 0 0,-13 20-5010,-6 50-3219,6 0 4873,7 2 4392,4 1 3906,3-68-4715,1 0 0,0 0-1,0-1 1,0 1 0,1 0-1,-1-1 1,1 1 0,0-1 0,0 0-1,1 0 1,-1 0 0,1 0-1,0 0 1,0 0 0,0-1 0,1 1-1,-1-1 1,8 6 0,-6-6-832,1 1 0,-1-1 0,1 0 0,-1 0 0,1-1 0,0 1-1,0-1 1,11 2 0,-2-3-3925</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32.525"/>
    </inkml:context>
    <inkml:brush xml:id="br0">
      <inkml:brushProperty name="width" value="0.025" units="cm"/>
      <inkml:brushProperty name="height" value="0.025" units="cm"/>
    </inkml:brush>
  </inkml:definitions>
  <inkml:trace contextRef="#ctx0" brushRef="#br0">88 44 10570,'0'0'13111,"3"-8"-9967,1-1-1743,6-15 1618,-10 22-1926,-10 17-664,-9 15-429,-31 56 0,46-78 0,0 1 0,0 1 0,1-1 0,0 1 0,1-1 0,0 1 0,-1 15 0,3-24 0,0 0 0,0 0 0,0 0 0,0 0 0,0 0 0,1 0 0,-1 0 0,0 0 0,0-1 0,1 1 0,-1 0 0,1 0 0,-1 0 0,1 0 0,-1 0 0,1-1 0,0 1 0,-1 0 0,1 0 0,0-1 0,-1 1 0,1-1 0,0 1 0,0-1 0,0 1 0,0-1 0,-1 1 0,1-1 0,0 1 0,0-1 0,0 0 0,0 0 0,0 0 0,0 1 0,0-1 0,0 0 0,0 0 0,0 0 0,0-1 0,0 1 0,0 0 0,0 0 0,0 0 0,0-1 0,0 1 0,0 0 0,0-1 0,-1 1 0,2-2 0,6 0 0,-1-1 0,0 0 0,0 0 0,0-1 0,7-5 0,11-11 0,-2-1 0,-1-1 0,-1-1 0,0-1 0,-2-1 0,18-30 0,-47 74 0,3-8 0,1 0 0,0 0 0,0 1 0,1 0 0,1 0 0,0 0 0,1 0 0,0 1 0,1 0 0,0-1 0,1 16 0,1-26 0,0-1 0,1 1 0,-1-1 0,1 1 0,-1-1 0,1 1 0,-1-1 0,1 0 0,0 0 0,0 1 0,0-1 0,0 0 0,0 0 0,0 0 0,0 0 0,0 0 0,0 0 0,1 0 0,-1 0 0,0 0 0,1-1 0,-1 1 0,0-1 0,1 1 0,-1-1 0,1 1 0,-1-1 0,1 0 0,1 1 0,50 0 0,-42-1 0,42-9-2028,-18-4-5089,13-12-10804</inkml:trace>
</inkml:ink>
</file>

<file path=ppt/ink/ink3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3:56.446"/>
    </inkml:context>
    <inkml:brush xml:id="br0">
      <inkml:brushProperty name="width" value="0.025" units="cm"/>
      <inkml:brushProperty name="height" value="0.025" units="cm"/>
    </inkml:brush>
  </inkml:definitions>
  <inkml:trace contextRef="#ctx0" brushRef="#br0">1 537 11275,'2'1'856,"1"1"0,-1-1 1,1 0-1,-1 0 1,1 0-1,0-1 0,-1 1 1,1-1-1,0 1 1,4-1-1,28-6 2423,-26 3-3118,-1 0-1,-1-1 0,1 0 0,0 0 0,-1-1 1,8-6-1,-2 0 184,0-1-1,-1 0 1,19-26 0,-28 34-172,0 1 1,0-1-1,-1 0 0,1 0 0,-1 0 1,0-1-1,-1 1 0,1 0 0,-1-1 1,1 1-1,-2-1 0,1 1 0,0-1 1,-1 0-1,0 1 0,0-1 1,0 0-1,0 1 0,-2-8 0,1 12-134,1-1-1,-1 0 0,0 0 0,1 0 0,-1 0 1,0 0-1,0 1 0,0-1 0,0 0 1,1 1-1,-1-1 0,0 1 0,0-1 0,0 1 1,0-1-1,0 1 0,-1-1 0,1 1 1,0 0-1,0 0 0,0 0 0,0 0 0,0 0 1,0 0-1,0 0 0,0 0 0,-1 0 1,1 0-1,0 0 0,0 1 0,-2 0 0,-1 0 2,0 0 0,0 0-1,1 0 1,-1 1 0,0 0-1,1 0 1,-7 4-1,5-1 28,0 0 0,0 1 0,0-1 0,1 1 0,0 1-1,0-1 1,0 0 0,1 1 0,0 0 0,1-1 0,-1 1-1,-2 13 1,1 0 54,2 1 0,0-1-1,0 26 1,2-43-120,0-1 1,-1 0-1,1 0 1,0 0-1,0 1 1,0-1-1,1 0 0,-1 0 1,0 1-1,1-1 1,0 0-1,-1 0 1,1 0-1,0 0 0,0 0 1,0 0-1,0 0 1,1 0-1,-1 0 0,1 0 1,-1-1-1,1 1 1,-1-1-1,1 1 1,0-1-1,0 1 0,-1-1 1,1 0-1,0 0 1,0 0-1,0 0 1,1 0-1,-1-1 0,0 1 1,0 0-1,0-1 1,0 0-1,1 0 1,-1 1-1,0-1 0,0 0 1,1-1-1,-1 1 1,0 0-1,0-1 1,4 0-1,4-2 0,0 0-1,0 0 1,0-1-1,0-1 1,-1 1-1,0-2 1,0 1-1,16-13 1,-2-3 0,0-1 0,-1-2 0,-1 1 0,-2-2 0,0-1 0,-2 0 0,0-2 0,-2 1 0,-1-2 0,-2 0 0,-1-1 0,-1 0 0,-1 0 0,-2-1 0,-1 0 0,-1 0 0,0-34 0,-9 42 0,4 23 0,0 0 0,0-1 0,0 1 0,0 0 0,-1 0 0,1 0 0,0 0 0,0-1 0,0 1 0,-1 0 0,1 0 0,0 0 0,0 0 0,0 0 0,-1 0 0,1 0 0,0 0 0,0 0 0,-1-1 0,1 1 0,0 0 0,0 0 0,-1 0 0,1 0 0,0 0 0,0 1 0,-1-1 0,1 0 0,0 0 0,0 0 0,-1 0 0,1 0 0,0 0 0,0 0 0,-1 0 0,1 0 0,0 1 0,0-1 0,0 0 0,-1 0 0,1 1 0,-2 1 0,-1 1 0,1 0 0,0 0 0,0 0 0,0 0 0,0 0 0,1 0 0,-1 0 0,0 4 0,-8 24 0,2-1 0,1 1 0,1 0 0,1 0 0,2 1 0,2 0 0,1-1 0,1 1 0,1-1 0,11 48 0,-9-64 0,0-1 0,1-1 0,1 1 0,0-1 0,1 0 0,0 0 0,1-1 0,1 0 0,0 0 0,19 18 0,-28-29 0,1 0 0,0-1 0,-1 1 0,1 0 0,0-1 0,0 1 0,0 0 0,0-1 0,0 1 0,-1-1 0,1 1 0,0-1 0,0 0 0,0 1 0,0-1 0,0 0 0,0 0 0,0 1 0,2-1 0,-2-15 0,-19-26 0,-18-5 0,-1 2 0,-58-52 0,1 0 0,92 95 0,1 0 0,0-1 0,-1 1 0,1-1 0,0 1 0,0-1 0,0 0 0,0 1 0,0-1 0,0 0 0,0 0 0,0 0 0,1 0 0,-1 0 0,1 0 0,0 1 0,-1-1 0,1 0 0,0 0 0,0-4 0,1 5 0,0-1 0,0 0 0,-1 1 0,1-1 0,0 1 0,0-1 0,1 1 0,-1 0 0,0-1 0,0 1 0,1 0 0,-1 0 0,1 0 0,-1 0 0,1 0 0,-1 0 0,1 0 0,2 0 0,10-4 0,0 0 0,1 2 0,0 0 0,20-2 0,-19 3 0,40-6 15,-4 2-1182,-1-3 0,50-15 0,-30-1-7166</inkml:trace>
</inkml:ink>
</file>

<file path=ppt/ink/ink3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4:03.181"/>
    </inkml:context>
    <inkml:brush xml:id="br0">
      <inkml:brushProperty name="width" value="0.025" units="cm"/>
      <inkml:brushProperty name="height" value="0.025" units="cm"/>
    </inkml:brush>
  </inkml:definitions>
  <inkml:trace contextRef="#ctx0" brushRef="#br0">0 27 11755,'0'0'12908,"85"45"-11146,-30-45-257,9 0-864,6 0-513,3-9-64,-2-2-288,-11-1-833,-7 4-705,-15-1-576,-10-1-352,-11 4-642,-10-1-2177</inkml:trace>
</inkml:ink>
</file>

<file path=ppt/ink/ink3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4:03.512"/>
    </inkml:context>
    <inkml:brush xml:id="br0">
      <inkml:brushProperty name="width" value="0.025" units="cm"/>
      <inkml:brushProperty name="height" value="0.025" units="cm"/>
    </inkml:brush>
  </inkml:definitions>
  <inkml:trace contextRef="#ctx0" brushRef="#br0">1 1 15086,'0'0'3177,"12"0"-1015,28 2-1098,-1 1-1,1 2 1,-1 2 0,0 2 0,-1 1 0,53 23 0,-87-32-1029,-1 1 1,0-1-1,0 1 1,0 0 0,0 0-1,0 0 1,0 1-1,0-1 1,-1 1-1,1-1 1,-1 1-1,0 0 1,0 0 0,0 0-1,0 0 1,-1 0-1,1 0 1,-1 1-1,1-1 1,-1 1-1,1 5 1,-2-4 38,0-1-1,0 1 1,0-1 0,-1 0-1,0 1 1,1-1 0,-1 0 0,-1 1-1,1-1 1,-1 0 0,0 0-1,0 0 1,0 0 0,0-1-1,-1 1 1,1 0 0,-5 4-1,-19 17 308,0-1-1,-1-1 0,-2-1 0,-46 26 0,37-24-754,-66 55 0,96-70-569</inkml:trace>
</inkml:ink>
</file>

<file path=ppt/ink/ink3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4:04.621"/>
    </inkml:context>
    <inkml:brush xml:id="br0">
      <inkml:brushProperty name="width" value="0.025" units="cm"/>
      <inkml:brushProperty name="height" value="0.025" units="cm"/>
    </inkml:brush>
  </inkml:definitions>
  <inkml:trace contextRef="#ctx0" brushRef="#br0">86 334 10122,'9'-12'1713,"7"-9"-587,0-1-1,-2 0 1,0-1 0,-2-1-1,0 0 1,8-27 0,-15 36 134,-1-1 1,-1 0 0,-1 0 0,0 0-1,-1-31 1,-1 47-1226,1-1 0,-1 1-1,0 0 1,0-1 0,0 1-1,0 0 1,0 0 0,0-1 0,0 1-1,0 0 1,0-1 0,-1 1-1,1 0 1,0 0 0,0-1 0,0 1-1,0 0 1,0-1 0,0 1-1,0 0 1,-1 0 0,1-1 0,0 1-1,0 0 1,0 0 0,-1 0-1,1-1 1,0 1 0,0 0 0,-1 0-1,1 0 1,0 0 0,0 0-1,-1-1 1,1 1 0,0 0 0,0 0-1,-1 0 1,1 0 0,0 0-1,-1 0 1,1 0 0,0 0 0,-1 0-1,1 0 1,0 0 0,0 0-1,-1 0 1,1 0 0,0 0 0,0 1-1,-1-1 1,1 0 0,0 0 0,-1 0-1,1 0 1,0 0 0,0 1-1,0-1 1,-1 0 0,-12 15 570,5 3-361,1 0 0,1 0 0,0 1-1,2 0 1,0 0 0,-2 30 0,3 124 276,4-110-286,13 121-18,1 18-128,-16-234-88,-2 0 0,0 0 0,-3 0 0,0 0 0,-21-55 0,19 64 0,-2 1 0,0 0 0,-1 0 0,-1 1 0,-1 1 0,-1 0 0,-1 1 0,-24-25 0,87 51 0,41 8-3392,46-11-8382,-93-4-702</inkml:trace>
</inkml:ink>
</file>

<file path=ppt/ink/ink3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4:05.411"/>
    </inkml:context>
    <inkml:brush xml:id="br0">
      <inkml:brushProperty name="width" value="0.025" units="cm"/>
      <inkml:brushProperty name="height" value="0.025" units="cm"/>
    </inkml:brush>
  </inkml:definitions>
  <inkml:trace contextRef="#ctx0" brushRef="#br0">206 40 16432,'0'0'3400,"-9"-6"-74,3 2-2823,0 0 0,0 1 0,0 0 0,-1 0 0,1 0 0,-1 1 0,0 0 0,-7-2 0,10 4-337,1 0 0,-1 0-1,1 0 1,0 0 0,-1 0 0,1 1-1,-1-1 1,1 1 0,0 0-1,-1 0 1,1 0 0,0 0-1,0 1 1,0-1 0,0 1 0,0 0-1,0 0 1,1 0 0,-1 0-1,0 1 1,1-1 0,-4 5-1,-1 3-45,0 0-1,1 0 1,0 1-1,0-1 0,1 1 1,-4 15-1,7-20-86,0 1 1,0-1-1,0 1 1,1 0-1,0-1 1,1 1-1,-1 0 1,1 0-1,1 0 1,-1-1-1,1 1 1,3 11-1,-3-16-33,1 1 0,-1-1 0,1 1 0,-1-1 0,1 0 0,0 0 0,0 0 0,0 0 0,0 0 0,0 0 0,0-1 0,1 1 0,-1-1 0,0 1 0,1-1 0,-1 0 0,1 0 0,-1 0 0,1 0 0,0-1 0,0 1 0,-1-1 0,1 1 0,0-1 0,0 0 0,-1 0 0,1 0 0,0-1 0,0 1 0,4-2 0,0 1 0,0-1 0,0 1 0,0-1 0,-1-1 0,1 1 0,-1-1 0,0 0 0,0-1 0,0 1 0,0-1 0,6-6 0,-4 0 0,0 0 0,-1-1 0,0 0 0,-1 0 0,-1 0 0,8-20 0,-11 22 0,1 1 0,1-1 0,0 0 0,0 1 0,0 0 0,1 0 0,1 0 0,-1 1 0,1 0 0,0 0 0,1 0 0,0 1 0,7-7 0,-12 12-2,-1 0 0,1 0-1,0 0 1,0 0 0,0 0 0,-1 1 0,1-1 0,0 0-1,0 1 1,0 0 0,0-1 0,0 1 0,0 0 0,0 0-1,0 0 1,0 0 0,0 0 0,0 1 0,0-1-1,0 0 1,0 1 0,0 0 0,0-1 0,0 1 0,0 0-1,-1 0 1,1 0 0,0 0 0,-1 0 0,1 1 0,-1-1-1,1 0 1,-1 1 0,1-1 0,-1 1 0,0-1-1,0 1 1,0 0 0,0 0 0,0-1 0,0 1 0,0 0-1,-1 0 1,1 0 0,0 3 0,1 1-4,0 1 1,-1-1 0,0 1-1,0-1 1,-1 1-1,1 0 1,-1-1-1,-1 1 1,1-1 0,-1 1-1,0-1 1,-1 1-1,-2 7 1,-14 20 52,14-28-36,0 0 0,0 0 0,1 1-1,0 0 1,0-1 0,0 1-1,1 0 1,0 1 0,1-1 0,0 0-1,-1 15 1,2-21-11,1 0 0,-1-1 0,1 1 0,-1 0 0,1 0 0,-1-1 0,1 1 0,-1 0 0,1-1 0,0 1 0,0-1 0,-1 1 0,1-1 0,0 1 0,0-1 0,0 1 0,-1-1 0,1 0 0,0 1 0,0-1 0,0 0 0,0 0 0,0 0 0,0 0 0,0 0 0,-1 0 0,1 0 0,0 0 0,0 0 0,1 0 0,31-4 0,-14-1 0,0-1 0,0-1 0,-1-1 0,0-1 0,0 0 0,-1-1 0,0-1 0,0-1 0,-2 0 0,1-1 0,-2-1 0,15-17 0,-20 15 0,-24 37 0,10-12 0,1 1 0,1 0 0,0 0 0,1 0 0,-1 1 0,2-1 0,-1 18 0,1-26 0,1 1 0,0-1 0,0 0 0,0 1 0,1-1 0,-1 1 0,0-1 0,1 0 0,0 1 0,-1-1 0,1 0 0,0 1 0,0-1 0,0 0 0,1 0 0,-1 0 0,0 0 0,1 0 0,-1 0 0,1-1 0,0 1 0,0 0 0,-1-1 0,1 1 0,0-1 0,0 0 0,1 1 0,-1-1 0,0 0 0,0 0 0,0-1 0,1 1 0,-1 0 0,1-1 0,-1 1 0,0-1 0,5 0 0,-2 0 0,1-1 0,-1 1 0,0-1 0,0-1 0,0 1 0,0-1 0,0 0 0,0 0 0,0 0 0,0 0 0,-1-1 0,1 0 0,-1 0 0,0 0 0,0-1 0,0 0 0,0 1 0,-1-1 0,1 0 0,-1-1 0,0 1 0,0-1 0,-1 1 0,1-1 0,-1 0 0,0 0 0,0 0 0,-1 0 0,1 0 0,0-8 0,0 6 0,-1 0 0,1-1 0,-1 1 0,-1-1 0,0 1 0,0-1 0,0 1 0,-1-1 0,0 1 0,0-1 0,-1 1 0,0 0 0,0-1 0,-1 1 0,0 0 0,0 1 0,-1-1 0,0 0 0,0 1 0,0 0 0,-7-7 0,10 12-30,0 0-1,0-1 1,0 1 0,-1 1-1,1-1 1,0 0 0,0 0-1,-1 0 1,1 1 0,-1-1-1,1 0 1,0 1 0,-1 0-1,1-1 1,-1 1 0,1 0-1,-1 0 1,0-1 0,-1 2-1,2-1-32,0 0-1,0 0 0,0 1 0,1-1 0,-1 1 1,0-1-1,0 1 0,0-1 0,1 1 0,-1 0 1,0-1-1,1 1 0,-1 0 0,1-1 0,-1 1 0,1 0 1,-1 0-1,1 0 0,-1-1 0,1 1 0,0 0 1,-1 0-1,1 1 0,-1 1-100,1-1-1,0 1 1,0-1 0,-1 1-1,2-1 1,-1 1 0,0-1-1,0 1 1,1-1 0,-1 1 0,1-1-1,0 1 1,0-1 0,0 0-1,0 1 1,0-1 0,1 0-1,-1 0 1,0 0 0,1 0-1,0 0 1,-1 0 0,1 0-1,2 1 1,1 0-1102,0 0-1,0 0 1,1 0-1,-1-1 0,1 1 1,-1-1-1,9 1 1,20 4-4329</inkml:trace>
</inkml:ink>
</file>

<file path=ppt/ink/ink3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4:05.864"/>
    </inkml:context>
    <inkml:brush xml:id="br0">
      <inkml:brushProperty name="width" value="0.025" units="cm"/>
      <inkml:brushProperty name="height" value="0.025" units="cm"/>
    </inkml:brush>
  </inkml:definitions>
  <inkml:trace contextRef="#ctx0" brushRef="#br0">181 19 15278,'0'0'3951,"-10"-1"-604,4 0-3007,0 0 0,1 0 1,-1 1-1,0 0 0,0 0 0,0 0 0,0 1 1,0 0-1,0 0 0,0 0 0,1 1 0,-1 0 1,1 0-1,-1 1 0,1-1 0,0 1 0,-1 0 1,2 0-1,-1 1 0,0 0 0,-5 5 0,4-3-124,1 0 0,0 0 0,1 1-1,-1-1 1,1 1 0,1 0-1,-4 9 1,6-15-196,0 0-1,1 1 1,-1-1 0,1 0-1,-1 0 1,1 1-1,0-1 1,0 0 0,0 1-1,-1-1 1,1 0-1,0 1 1,0-1 0,1 0-1,-1 1 1,0-1 0,0 0-1,1 0 1,-1 1-1,1-1 1,-1 0 0,1 0-1,-1 1 1,1-1 0,0 0-1,0 0 1,-1 0-1,1 0 1,0 0 0,0 0-1,0 0 1,0 0-1,0-1 1,0 1 0,1 0-1,-1-1 1,0 1 0,0 0-1,0-1 1,1 1-1,-1-1 1,0 0 0,1 1-1,-1-1 1,0 0 0,0 0-1,1 0 1,-1 0-1,2 0 1,15 0-20,0-1 0,0-1 0,0 0 0,0-1 0,-1-1 0,1-1 0,-1 0 0,30-14 0,-18 7 0,51-13 0,-79 25 0,-1 0 0,1 0 0,-1-1 0,1 1 0,-1 0 0,0 0 0,1 0 0,-1 0 0,1 0 0,-1 0 0,1 0 0,-1 0 0,1 0 0,-1 0 0,1 0 0,-1 0 0,1 0 0,-1 0 0,1 0 0,-1 0 0,1 0 0,-1 0 0,0 1 0,1-1 0,-1 0 0,1 0 0,-1 1 0,0-1 0,1 0 0,-1 1 0,1-1 0,-1 0 0,0 1 0,0-1 0,1 1 0,-7 17 0,-26 23 0,29-38 0,16-17 0,-9 9 0,1 1 0,-1-1 0,0-1 0,0 1 0,0-1 0,-1 1 0,1-1 0,-2 0 0,1 0 0,2-8 0,-1 0-44,-4 10-53,1-1-1,0 1 0,0 0 0,1 1 0,-1-1 1,1 0-1,0 0 0,3-4 0,-3 6 0,-1 1 0,1-1 0,0 1 0,0 0 0,0 0 0,0 0 0,0 0 0,0 0 0,0 0 0,1 0 0,-1 1 0,0-1 0,0 1 0,1-1 0,-1 1-1,0 0 1,1 0 0,2 1 0,115 7-12482,-59-3 6017,-19-2-302</inkml:trace>
</inkml:ink>
</file>

<file path=ppt/ink/ink3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4:06.205"/>
    </inkml:context>
    <inkml:brush xml:id="br0">
      <inkml:brushProperty name="width" value="0.025" units="cm"/>
      <inkml:brushProperty name="height" value="0.025" units="cm"/>
    </inkml:brush>
  </inkml:definitions>
  <inkml:trace contextRef="#ctx0" brushRef="#br0">140 188 11115,'0'0'8333,"-4"-9"-5253,2 5-2757,0 0 0,0 0 0,-1 0 0,1 1 0,-1-1 0,1 1 0,-1 0 0,-6-6-1,7 8-196,1 0 0,-1 0 1,0 0-1,0 1 0,0-1 0,0 0 0,0 1 0,0-1 0,0 1 0,0 0 0,0-1 0,0 1 0,0 0 0,0 0 0,0 0 0,0 1 0,0-1 0,0 0 0,0 1 0,0 0 0,1-1 0,-1 1 0,0 0 0,0 0 0,0 0 0,1 0 0,-1 0 0,-2 2 0,-1 1 22,1-1-1,0 1 1,0 0 0,0 0-1,0 0 1,1 0-1,0 1 1,0 0 0,0-1-1,0 1 1,1 0 0,0 0-1,-3 9 1,5-13-112,-1 1 0,1 0 0,0-1-1,-1 1 1,1 0 0,0 0 0,0-1 0,0 1-1,0 0 1,1 0 0,-1-1 0,0 1-1,1 0 1,-1-1 0,1 1 0,-1 0 0,1-1-1,0 1 1,0-1 0,0 1 0,0-1 0,0 1-1,0-1 1,0 0 0,0 1 0,1-1 0,-1 0-1,0 0 1,1 0 0,-1 0 0,1 0 0,-1 0-1,1-1 1,0 1 0,-1 0 0,1-1 0,0 1-1,-1-1 1,1 0 0,0 1 0,-1-1 0,1 0-1,0 0 1,3 0 0,5 0-125,1 0 0,0-1 1,0 0-1,0-1 0,0 0 0,-1 0 1,1-1-1,-1-1 0,1 0 0,-1 0 1,-1-1-1,1 0 0,-1-1 0,1 0 1,-2 0-1,1-1 0,10-10 0,-11 9 0,0-1-1,0 1 0,-1-1 1,0-1-1,-1 0 0,0 1 0,-1-2 1,1 1-1,-2-1 0,0 0 0,0 0 1,-1 0-1,0 0 0,-1-1 1,0 1-1,0-14 0,-2 25 100,0 0-1,0-1 1,0 1 0,0 0-1,-1 0 1,1-1-1,0 1 1,0 0 0,0 0-1,0 0 1,0-1-1,0 1 1,0 0 0,-1 0-1,1 0 1,0-1 0,0 1-1,0 0 1,0 0-1,-1 0 1,1 0 0,0 0-1,0-1 1,-1 1 0,1 0-1,0 0 1,0 0-1,0 0 1,-1 0 0,1 0-1,0 0 1,0 0 0,-1 0-1,1 0 1,0 0-1,0 0 1,-1 0 0,1 0-1,0 0 1,0 0-1,-1 0 1,1 0 0,0 0-1,0 1 1,0-1 0,-1 0-1,1 0 1,0 0-1,0 0 1,0 0 0,-1 0-1,1 1 1,0-1 0,0 0-1,0 0 1,0 0-1,-1 1 1,-12 10 137,6 1-3,0 1 0,2-1 0,-1 1 0,1 0 0,1 1 1,0-1-1,1 1 0,1 0 0,0 0 0,1 0 0,0 0 0,1 0 0,0 0 1,5 22-1,-4-32-291,0 0 0,0 0-1,1 0 1,-1-1 0,1 1 0,0 0 0,0-1 0,0 0 0,1 1 0,-1-1 0,1 0 0,0 0-1,0 0 1,0-1 0,0 1 0,0-1 0,1 1 0,-1-1 0,7 3 0,-3-2-1031,0-1-1,0 0 1,0 0 0,0 0 0,0-1 0,10 1 0,29-1-10279</inkml:trace>
</inkml:ink>
</file>

<file path=ppt/ink/ink3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4:07.236"/>
    </inkml:context>
    <inkml:brush xml:id="br0">
      <inkml:brushProperty name="width" value="0.025" units="cm"/>
      <inkml:brushProperty name="height" value="0.025" units="cm"/>
    </inkml:brush>
  </inkml:definitions>
  <inkml:trace contextRef="#ctx0" brushRef="#br0">236 91 8616,'0'0'6428,"3"-11"-2590,9-37-592,-12 47-3104,1 0 1,-1 0-1,0 0 1,0 0-1,0-1 1,0 1-1,0 0 1,0 0-1,0 0 1,-1 0-1,1 0 1,0 0-1,0 0 1,-1 0-1,1 0 1,-1 0-1,1 0 1,-1 0-1,1 0 1,-1 0-1,0 0 1,1 1-1,-1-1 1,0 0-1,0 0 1,0 1-1,1-1 1,-1 0-1,0 1 1,0-1-1,0 1 1,0-1-1,0 1 1,0 0-1,0-1 1,0 1-1,0 0 1,0 0-1,0-1 1,0 1-1,-1 0 1,1 0-1,-2 1 1,-3-1 225,0 0 0,-1 0-1,1 1 1,0 0 0,-11 3 0,5 1-248,0 2 0,0-1 0,1 2 0,0-1 1,0 2-1,1-1 0,0 2 0,0-1 0,1 1 0,1 0 0,-1 1 0,2 0 0,-1 1 1,2-1-1,-1 1 0,2 1 0,-8 20 0,13-31-120,-1-1 0,0 1 0,1-1 0,-1 1 0,1-1 0,0 1 0,-1-1 0,1 1 0,0 0 0,0-1 0,0 1 0,0-1 0,0 1 0,1 0 0,-1-1 0,0 1 0,1-1 0,-1 1 0,1-1 0,0 1 0,-1-1 0,1 1 0,0-1 0,0 0 0,0 1 0,0-1 0,0 0 0,0 0 0,0 0 0,0 0 0,1 0 0,-1 0 0,0 0 0,1 0 0,-1 0 0,0-1 0,1 1 0,1 0 0,2 0 0,1 0 0,0-1 0,-1 0 0,1 0 0,-1-1 0,1 1 0,-1-1 0,1-1 0,-1 1 0,7-3 0,3-2 0,0 0 0,-1-2 0,1 1 0,-2-2 0,1 0 0,-1 0 0,-1-1 0,0-1 0,0 0 0,-1-1 0,15-19 0,-38 58-71,2 1 0,1 0-1,2 0 1,-6 37 0,7-31 48,-14 65 62,-29 122 167,41-194-183,-2 0-1,0 0 0,-2-1 0,0-1 1,-29 43-1,40-67-22,1 0 0,-1 1 0,0-1 0,1 0 0,-1 0 0,0 0 0,0 0 0,0 0 0,0 0 0,0 0 0,0 0 0,0 0 0,0 0 0,0 0 0,0 0 0,0-1 0,0 1 0,-1 0 0,1-1 0,0 1 0,-1-1 0,1 0 0,0 1 0,-1-1 0,-1 0 0,2-1 0,0 0 0,0 0 0,1 0 0,-1-1 0,0 1 0,0 0 0,1 0 0,-1-1 0,1 1 0,-1-1 0,1 1 0,0 0 0,-1-1 0,1 1 0,0-1 0,0 1 0,0-1 0,0-1 0,0-15 0,1 0 0,5-29 0,1 20 0,1 1 0,1-1 0,1 1 0,1 1 0,2 0 0,0 1 0,2 0 0,0 1 0,19-21 0,24-22 0,100-87 0,-144 140 0,-5 5 0,0 0 0,-1-1 0,0 0 0,10-15 0,-25 37 0,1 0 0,0 0 0,1 0 0,0 1 0,1 0 0,0-1 0,2 2 0,-1-1 0,0 24 0,4-37 0,-1 0 0,0 0 0,0-1 0,0 1 0,0 0 0,1 0 0,-1 0 0,0 0 0,0-1 0,1 1 0,-1 0 0,1 0 0,-1-1 0,1 1 0,-1 0 0,1-1 0,0 1 0,-1-1 0,1 1 0,-1 0 0,1-1 0,0 1 0,0-1 0,-1 0 0,1 1 0,0-1 0,1 1 0,29-2 0,-23-1 0,0 0 0,0-1 0,-1 0 0,1 0 0,10-7 0,-4 1 0,0-2 0,-1 0 0,0-1 0,0 0 0,-1-1 0,-1 0 0,0-1 0,-1 0 0,-1-1 0,0 0 0,-1 0 0,0-1 0,9-29 0,-18 48 0,-7 35 0,2-1 0,-3 51 0,9-86-120,0 0-1,0-1 1,1 1 0,-1-1-1,0 1 1,0-1 0,1 1-1,-1 0 1,1-1 0,-1 1-1,1-1 1,0 0 0,0 1-1,-1-1 1,1 0 0,0 1-1,0-1 1,0 0 0,1 0-1,-1 0 1,0 0 0,0 0-1,0 0 1,3 1 0,-1 0-621,1-1 0,-1 0 0,1 0 1,0 0-1,-1-1 0,1 1 0,-1-1 0,1 0 0,0 0 1,4-1-1,21-3-11612</inkml:trace>
</inkml:ink>
</file>

<file path=ppt/ink/ink3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4:08.105"/>
    </inkml:context>
    <inkml:brush xml:id="br0">
      <inkml:brushProperty name="width" value="0.025" units="cm"/>
      <inkml:brushProperty name="height" value="0.025" units="cm"/>
    </inkml:brush>
  </inkml:definitions>
  <inkml:trace contextRef="#ctx0" brushRef="#br0">0 15 10122,'13'-15'8112,"-7"17"-1486,-8 32 190,0-14-7593,-3 122 440,8-132-3632,0-18-7746,-3-8 8</inkml:trace>
</inkml:ink>
</file>

<file path=ppt/ink/ink3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4:08.463"/>
    </inkml:context>
    <inkml:brush xml:id="br0">
      <inkml:brushProperty name="width" value="0.025" units="cm"/>
      <inkml:brushProperty name="height" value="0.025" units="cm"/>
    </inkml:brush>
  </inkml:definitions>
  <inkml:trace contextRef="#ctx0" brushRef="#br0">1 1 10346,'0'0'15214,"32"54"-15214,-11-36-1345,6-1-1570,2-2-1537,2-1-1954</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40.225"/>
    </inkml:context>
    <inkml:brush xml:id="br0">
      <inkml:brushProperty name="width" value="0.025" units="cm"/>
      <inkml:brushProperty name="height" value="0.025" units="cm"/>
    </inkml:brush>
  </inkml:definitions>
  <inkml:trace contextRef="#ctx0" brushRef="#br0">185 49 6118,'0'0'13250,"5"-9"-9684,17-26-267,-21 31 322,-8 5-2835,-8 7-736,-19 22 456,1 1 0,2 1 0,-42 57 0,55-58-440,18-30-66,0-1 0,-1 1 0,1-1-1,0 1 1,0 0 0,0-1 0,0 1-1,-1-1 1,1 1 0,0-1 0,0 1-1,0 0 1,0-1 0,0 1-1,0-1 1,1 1 0,-1-1 0,0 1-1,0 0 1,0-1 0,0 1 0,1-1-1,-1 1 1,0-1 0,1 1 0,-1-1-1,0 1 1,1-1 0,-1 0 0,0 1-1,1-1 1,-1 1 0,1-1 0,-1 0-1,1 1 1,-1-1 0,1 0 0,-1 0-1,1 1 1,-1-1 0,1 0 0,0 0-1,-1 0 1,1 0 0,-1 0-1,1 1 1,-1-1 0,1 0 0,0-1-1,-1 1 1,2 0 0,52-1 0,-30 0 0,1 1 0,27 4 0,-50-4 0,0 1 0,0-1 0,-1 1 0,1-1 0,0 1 0,-1 0 0,1 0 0,-1 0 0,1 0 0,-1 0 0,1 0 0,-1 1 0,0-1 0,1 0 0,-1 1 0,0-1 0,0 1 0,0-1 0,0 1 0,0 0 0,-1-1 0,1 1 0,0 0 0,-1-1 0,1 1 0,-1 0 0,0 0 0,1 0 0,-1-1 0,0 1 0,0 0 0,0 0 0,0 0 0,-1 0 0,1-1 0,-1 4 0,-1 4 0,0 0 0,0 0 0,0-1 0,-1 0 0,-1 1 0,-5 10 0,-13 16 0,-36 43 0,-11 16 0,78-72 0,-8-8 0,0 0 0,-1 1 0,0-1 0,-1 1 0,-1-1 0,-1 0 0,-5 20 0,3-15 0,1 0 0,1 0 0,-1 24 0,5-42 4,-1 0 0,1 0-1,-1 0 1,0 0 0,1 0 0,0 0-1,-1 0 1,1 0 0,0 0 0,-1-1 0,1 1-1,0 0 1,0 0 0,0 0 0,-1-1-1,1 1 1,0-1 0,0 1 0,0-1 0,0 1-1,0-1 1,0 1 0,1-1 0,-1 0-1,0 1 1,0-1 0,0 0 0,0 0 0,0 0-1,0 0 1,0 0 0,1 0 0,-1 0-1,1-1 1,44-5-665,-15-11-3049,4-5-4799</inkml:trace>
</inkml:ink>
</file>

<file path=ppt/ink/ink3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4:08.808"/>
    </inkml:context>
    <inkml:brush xml:id="br0">
      <inkml:brushProperty name="width" value="0.025" units="cm"/>
      <inkml:brushProperty name="height" value="0.025" units="cm"/>
    </inkml:brush>
  </inkml:definitions>
  <inkml:trace contextRef="#ctx0" brushRef="#br0">148 244 1057,'0'0'23718,"-10"-7"-22015,-36-19-331,44 25-1322,0 1-1,0-1 0,0 1 0,0 0 1,1 0-1,-1 0 0,0 0 1,0 0-1,0 1 0,0-1 0,0 0 1,1 1-1,-1-1 0,0 1 0,0 0 1,1 0-1,-1-1 0,1 1 1,-1 0-1,0 1 0,1-1 0,0 0 1,-1 0-1,1 0 0,-2 3 0,-24 35 810,26-38-821,-1 4 62,-1-1 0,1 1 0,0 0 0,0 0 0,0 0-1,1 1 1,0-1 0,0 0 0,0 1 0,1-1 0,-1 7-1,2-10-90,-1 0 1,0-1-1,1 1 0,-1 0 0,1 0 0,-1 0 0,1-1 0,0 1 0,0 0 0,0-1 0,0 1 0,0 0 0,0-1 0,0 0 0,1 1 0,-1-1 0,0 0 0,1 1 0,-1-1 0,1 0 0,0 0 0,-1 0 0,1 0 0,0-1 0,-1 1 1,1 0-1,0-1 0,0 1 0,0-1 0,0 0 0,-1 1 0,1-1 0,3 0 0,8 0 0,0 0 0,-1-1 0,1 0 0,0-1 0,0-1 0,-1 0 0,1 0 0,-1-2 0,0 1 0,0-1 0,-1-1 0,0 0 0,0-1 0,0 0 0,0-1 0,-1 0 0,17-18 0,-16 15-24,-1 0 1,0-1 0,-1 0-1,0-1 1,-1 0 0,0 0-1,-1-1 1,-1 0 0,0 0-1,-1 0 1,0-1 0,-1 0-1,-1 0 1,2-27-1,-4 38 9,-1-1-1,-1 1 0,1-1 0,-1 1 0,0 0 0,0-1 0,-2-6 0,3 10 4,-1 1 1,1-1-1,0 1 1,0 0-1,0-1 1,-1 1-1,1-1 1,0 1-1,-1 0 1,1-1-1,0 1 0,-1-1 1,1 1-1,-1 0 1,1 0-1,0-1 1,-1 1-1,1 0 1,-1 0-1,1-1 0,-1 1 1,1 0-1,-1 0 1,1 0-1,-1 0 1,1 0-1,-1 0 1,0 0-1,0 0 0,-1 1-1,1 0 1,0-1-1,-1 1 1,1 0-1,0 0 1,0 0-1,0 0 1,-1 0-1,1 0 1,0 0-1,0 0 1,0 0-1,-1 3 1,-9 15 36,0 0 1,2 0-1,0 1 0,1 0 1,1 1-1,1 0 0,1 0 1,1 0-1,0 0 1,2 1-1,0 43 0,3-62-64,-1 0 1,1 1-1,-1-1 0,1 0 0,0 0 0,0 0 0,0 0 1,1 0-1,-1 0 0,1 0 0,0 0 0,-1-1 0,1 1 1,1-1-1,-1 1 0,0-1 0,0 0 0,1 0 0,-1 0 1,1 0-1,0 0 0,0 0 0,-1-1 0,1 1 0,0-1 0,0 0 1,1 0-1,2 1 0,45 6-3759,-3-9-4744,-13-3-2260</inkml:trace>
</inkml:ink>
</file>

<file path=ppt/ink/ink3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4:09.151"/>
    </inkml:context>
    <inkml:brush xml:id="br0">
      <inkml:brushProperty name="width" value="0.025" units="cm"/>
      <inkml:brushProperty name="height" value="0.025" units="cm"/>
    </inkml:brush>
  </inkml:definitions>
  <inkml:trace contextRef="#ctx0" brushRef="#br0">135 0 18065,'0'0'3016,"-12"4"-117,5-2-2588,0 0-1,1 0 1,-1 1 0,1 0-1,-1 1 1,1-1 0,0 1 0,0 1-1,1-1 1,-1 1 0,1 0-1,0 0 1,0 0 0,0 1-1,1-1 1,0 1 0,0 1 0,1-1-1,0 0 1,0 1 0,0-1-1,1 1 1,0 0 0,-2 9-1,4-14-290,-1 0-1,1 0 1,0 0-1,0-1 0,0 1 1,0 0-1,0 0 1,0 0-1,1 0 1,-1-1-1,1 1 0,-1 0 1,1 0-1,-1-1 1,1 1-1,0 0 0,0-1 1,0 1-1,0-1 1,0 1-1,0-1 0,1 1 1,1 0-1,-1 0-5,1-1 0,0 1 0,-1-1 0,1 0 0,0 0-1,0 0 1,0 0 0,0-1 0,0 1 0,0-1 0,0 1 0,6-2-1,2 1-58,0-1 0,-1-1-1,1 0 1,0-1-1,-1 0 1,1 0 0,11-7-1,-1-2-222,-1-1 0,31-25 1,-33 23 170,0 2 0,1 0 1,21-11-1,-40 24 104,1 0 0,-1 0 0,0-1 0,1 1 0,-1 0 0,0 0 0,1 0 0,-1 0 0,1 0 0,-1 0 0,0 0 0,1-1 0,-1 1 0,1 0 0,-1 0 0,0 1-1,1-1 1,-1 0 0,1 0 0,-1 0 0,0 0 0,1 0 0,-1 0 0,0 0 0,1 1 0,-1-1 0,0 0 0,1 0 0,-1 1 0,0-1 0,1 0 0,-1 0 0,0 1 0,1-1 0,-1 0 0,0 1 0,0-1 0,0 0 0,1 1 0,-1 0 0,6 23 622,-7-22-587,1 1 0,0-1 1,1 0-1,-1 0 0,0 1 0,1-1 0,-1 0 0,1 1 1,0-1-1,0 0 0,0 0 0,0 0 0,0 0 0,0 0 1,0 0-1,1 0 0,-1 0 0,1 0 0,-1-1 0,1 1 1,0-1-1,0 1 0,3 2 0,7-2-42,-1-1 0,0 0 0,1 0 0,-1-1 0,1-1 0,-1 0 0,1 0 0,-1-1 0,0-1 0,20-6 0,12-8 0,57-30 0,-33 14 0,-53 28 0,-14 5 0,1 0 0,-1 0 0,0 0 0,1 0 0,-1 0 0,1 0 0,-1 0 0,0 1 0,1-1 0,-1 0 0,0 0 0,1 0 0,-1 0 0,0 1 0,1-1 0,-1 0 0,0 0 0,1 1 0,-1-1 0,0 0 0,1 0 0,-1 1 0,0-1 0,0 0 0,0 1 0,1-1 0,-1 0 0,0 1 0,0-1 0,0 0 0,0 1 0,0-1 0,1 1 0,-1-1 0,0 0 0,0 1 0,0-1 0,0 1 0,0-1 0,0 0 0,0 1 0,-1-1 0,1 1 0,0-1 0,0 0 0,0 1 0,0-1 0,-4 18 0,4-18 0,-4 14-100,2-11-79,1 1 0,0 0 1,0 0-1,0 0 0,0 0 0,1 0 1,-1 0-1,1 0 0,0 5 1,1-7 91,0-1 1,0 0 0,-1 0 0,1 0 0,0 1-1,0-1 1,0 0 0,0 0 0,1 0 0,-1 0-1,0 0 1,0-1 0,0 1 0,1 0 0,-1-1-1,0 1 1,1-1 0,-1 1 0,1-1 0,-1 1-1,1-1 1,-1 0 0,0 0 0,1 0-1,-1 0 1,1 0 0,-1 0 0,1 0 0,2-1-1,8 1-1721,1 0-1,-1-1 1,0 0-1,1-1 1,-1 0-1,0-1 1,0-1-1,14-6 1,5-4-5565</inkml:trace>
</inkml:ink>
</file>

<file path=ppt/ink/ink3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4:09.491"/>
    </inkml:context>
    <inkml:brush xml:id="br0">
      <inkml:brushProperty name="width" value="0.025" units="cm"/>
      <inkml:brushProperty name="height" value="0.025" units="cm"/>
    </inkml:brush>
  </inkml:definitions>
  <inkml:trace contextRef="#ctx0" brushRef="#br0">132 51 641,'0'0'15038,"2"-8"-11280,-1 3-3387,1-21 2359,-3 25-2617,0 0 1,1 0-1,-1 0 0,0 1 1,1-1-1,-1 0 0,0 1 0,0-1 1,0 0-1,1 1 0,-1-1 1,0 1-1,0 0 0,0-1 0,0 1 1,0 0-1,0-1 0,0 1 1,0 0-1,0 0 0,0 0 1,0 0-1,0 0 0,0 0 0,0 0 1,0 0-1,0 0 0,0 0 1,0 1-1,0-1 0,-2 1 0,-2 0 86,-1 1 0,0 0 0,1 0-1,-1 1 1,1 0 0,0-1 0,0 2 0,0-1-1,0 0 1,0 1 0,1 0 0,0 0-1,0 1 1,0-1 0,0 1 0,1 0-1,-1 0 1,1 0 0,1 0 0,-1 1 0,1-1-1,0 1 1,0-1 0,0 1 0,1 0-1,0 0 1,0 0 0,0-1 0,1 9-1,0-12-266,1 0-1,0 0 0,0 1 0,0-1 1,0 0-1,0 0 0,0 0 0,1 0 1,-1-1-1,1 1 0,-1 0 0,1 0 1,-1-1-1,1 1 0,0-1 0,0 0 1,0 1-1,0-1 0,0 0 0,0 0 1,0 0-1,0-1 0,1 1 0,-1 0 1,4 0-1,5 1-2560,0 0-1,0 0 1,22-1-1,-3-1-4923</inkml:trace>
</inkml:ink>
</file>

<file path=ppt/ink/ink3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4:09.819"/>
    </inkml:context>
    <inkml:brush xml:id="br0">
      <inkml:brushProperty name="width" value="0.025" units="cm"/>
      <inkml:brushProperty name="height" value="0.025" units="cm"/>
    </inkml:brush>
  </inkml:definitions>
  <inkml:trace contextRef="#ctx0" brushRef="#br0">19 124 8296,'0'0'16624,"9"-1"-15156,5 0-1079,-2 1-41,0 0 0,0-1 0,0-1 0,0 0 0,0 0 0,0-1 0,-1-1-1,0 0 1,1 0 0,-1-1 0,19-12 0,-3-11 720,-26 26-1031,0 1 0,0-1 1,0 1-1,0-1 0,0 0 1,0 1-1,-1-1 1,1 0-1,-1 1 0,1-1 1,-1 0-1,0 0 0,0 0 1,1 1-1,-1-1 1,-1 0-1,1 0 0,0 0 1,-1-2-1,0 2-37,0 1 0,0 0 0,-1 0 0,1 0 0,0 0 0,-1 0 0,1 1 0,-1-1 0,1 0 0,-1 1 0,1-1 0,-1 1 0,0-1 0,1 1 0,-1 0 0,0-1 0,1 1 0,-1 0 0,0 0 0,1 0 0,-3 1 0,-39 2 0,34-1 0,1 0 0,-1 1 0,1 0 0,-1 0 0,1 1 0,0 0 0,0 1 0,1 0 0,0 0 0,-1 1 0,-8 8 0,11-9 0,1-1 0,-1 1 0,1 0 0,0 0 0,0 1 0,0-1 0,1 1 0,0 0 0,0 0 0,0 0 0,1 0 0,0 1 0,0-1 0,0 1 0,0 12 0,2-17 0,0 0 0,1 0 0,-1 1 0,1-1 0,0 0 0,-1 0 0,1 0 0,0 0 0,0 0 0,0-1 0,1 1 0,-1 0 0,0 0 0,1-1 0,-1 1 0,1-1 0,0 1 0,-1-1 0,1 0 0,0 1 0,0-1 0,0 0 0,0 0 0,0 0 0,0-1 0,0 1 0,0 0 0,0-1 0,0 1 0,4-1 0,10 3 0,-1-1 0,1-1 0,18-1 0,-22 0 0,16 1-30,-3 0-1259,-1-1 0,40-6 0,-22-5-6537</inkml:trace>
</inkml:ink>
</file>

<file path=ppt/ink/ink3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4:10.604"/>
    </inkml:context>
    <inkml:brush xml:id="br0">
      <inkml:brushProperty name="width" value="0.025" units="cm"/>
      <inkml:brushProperty name="height" value="0.025" units="cm"/>
    </inkml:brush>
  </inkml:definitions>
  <inkml:trace contextRef="#ctx0" brushRef="#br0">53 23 15599,'0'0'7025,"-6"11"-5754,-2 2-1006,2 0 0,0 1 0,0-1 0,1 1 0,1 0 0,1 1 1,0-1-1,-2 21 0,5-34-262,0 0-1,0 0 1,0 0 0,0 0-1,0 0 1,0 0 0,0 0-1,1 0 1,-1 0 0,0 0-1,1 0 1,-1 0 0,1 0-1,-1 0 1,1 0 0,-1 0-1,1 0 1,0 0 0,-1-1-1,1 1 1,0 0 0,0 0-1,0-1 1,0 1 0,-1 0-1,3 0 1,0 0-11,-1-1 0,1 1-1,-1-1 1,1 1 0,-1-1 0,1 0-1,-1 0 1,1 0 0,0 0-1,-1-1 1,3 0 0,4-1-156,-1-1 1,1 1-1,-1-2 0,0 1 1,15-10-1,-10 4-524,0-1 0,0-1 0,-1 0 0,18-21 0,-26 26 653,0 1-1,0-1 0,0 0 0,-1 0 1,1-1-1,-2 1 0,1-1 1,-1 1-1,0-1 0,0 0 0,-1 0 1,0 0-1,1-9 0,-2 15 59,0 1-1,0 0 0,0 0 1,0 0-1,0-1 0,0 1 1,0 0-1,0 0 0,-1 0 1,1-1-1,0 1 0,0 0 1,0 0-1,0 0 0,0-1 1,0 1-1,0 0 0,-1 0 1,1 0-1,0 0 0,0-1 1,0 1-1,0 0 0,-1 0 1,1 0-1,0 0 1,0 0-1,0 0 0,-1 0 1,1-1-1,0 1 0,0 0 1,0 0-1,-1 0 0,1 0 1,0 0-1,0 0 0,0 0 1,-1 0-1,1 0 0,0 0 1,0 0-1,-1 0 0,1 0 1,0 1-1,0-1 0,0 0 1,-1 0-1,1 0 0,0 0 1,0 0-1,0 0 0,-1 0 1,1 1-1,0-1 1,0 0-1,0 0 0,0 0 1,0 0-1,-1 1 0,1-1 1,0 0-1,0 0 0,0 0 1,0 1-1,0-1 0,0 0 1,0 0-1,0 1 0,-12 13 720,6-1-544,2 1-1,0-1 0,0 1 0,1 0 0,1 0 0,0 0 0,1 14 1,1-16-544,0 0 1,1 1 0,0-1-1,6 21 1,3-13-3622,4-10-4505</inkml:trace>
</inkml:ink>
</file>

<file path=ppt/ink/ink3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4:11.428"/>
    </inkml:context>
    <inkml:brush xml:id="br0">
      <inkml:brushProperty name="width" value="0.025" units="cm"/>
      <inkml:brushProperty name="height" value="0.025" units="cm"/>
    </inkml:brush>
  </inkml:definitions>
  <inkml:trace contextRef="#ctx0" brushRef="#br0">1 0 16271,'0'0'14862,"7"13"-14093,0-3-628,-4-6-96,0 1-1,0-1 1,-1 1 0,1 0-1,-1 0 1,0 0 0,0 0 0,0 0-1,-1 0 1,0 1 0,0-1-1,0 1 1,-1-1 0,0 10 0,-1-9-45,0 1 0,1-1 0,0 0 0,0 1 0,0-1 1,1 1-1,2 9 0,-2-15-61,0 1 0,0 0 1,0-1-1,0 1 0,0-1 1,0 0-1,0 1 0,1-1 0,-1 0 1,1 0-1,-1 0 0,1 0 1,-1 0-1,1 0 0,-1 0 0,1 0 1,0-1-1,0 1 0,-1 0 0,1-1 1,0 0-1,0 1 0,0-1 1,-1 0-1,1 0 0,0 0 0,0 0 1,0 0-1,3-1 0,1 0-425,0 0-1,0 0 1,0 0-1,0-1 1,0 0-1,-1 0 1,1-1-1,0 1 1,-1-1-1,0-1 1,0 1 0,0-1-1,0 1 1,0-2-1,-1 1 1,1 0-1,4-7 1,-4 5 36,-1-1 1,1 0 0,-1 0-1,0 0 1,4-11-1,-6 11 609,0 1-1,0-1 0,0 0 0,-1 0 0,0 0 0,0-9 0,-1 16-80,0-1 0,0 1 0,0 0 0,0 0 0,0-1 0,0 1 0,1 0 0,-1 0 0,0-1 0,0 1 0,0 0 0,0-1 0,0 1 0,0 0 0,0 0 0,0-1 0,-1 1 0,1 0 0,0-1 0,0 1 0,0 0-1,0 0 1,0-1 0,0 1 0,0 0 0,-1 0 0,1-1 0,0 1 0,0 0 0,0 0 0,-1-1 0,1 1 0,0 0 0,0 0 0,-1 0 0,1 0 0,0 0 0,0-1 0,-1 1 0,1 0 0,0 0 0,0 0 0,-1 0 0,1 0-1,0 0 1,-1 0 0,-12 12 1514,-9 23-506,16-21-1091,0 0 0,1 1-1,1 0 1,-5 28-1,6 2-7627,3-31-5831</inkml:trace>
</inkml:ink>
</file>

<file path=ppt/ink/ink3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5:03.172"/>
    </inkml:context>
    <inkml:brush xml:id="br0">
      <inkml:brushProperty name="width" value="0.025" units="cm"/>
      <inkml:brushProperty name="height" value="0.025" units="cm"/>
    </inkml:brush>
  </inkml:definitions>
  <inkml:trace contextRef="#ctx0" brushRef="#br0">1 1211 6182,'0'0'4778,"15"-7"-4431,420-143 1471,26 25-1813,160-49-227,-264 56 164,578-175 57,121-17 2649,-974 286-2604,-48 15-33,-27 8-47,-10 3-41,-66 22-1760,25-16-2412</inkml:trace>
</inkml:ink>
</file>

<file path=ppt/ink/ink3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5:05.135"/>
    </inkml:context>
    <inkml:brush xml:id="br0">
      <inkml:brushProperty name="width" value="0.025" units="cm"/>
      <inkml:brushProperty name="height" value="0.025" units="cm"/>
    </inkml:brush>
  </inkml:definitions>
  <inkml:trace contextRef="#ctx0" brushRef="#br0">19 1341 3908,'0'0'2530,"-5"-9"-2049,4 6-480,0 2 61,-1-1-1,1 0 1,0 0-1,0 0 1,0 0-1,0 0 1,0 0-1,0 0 1,0 0-1,1 0 1,-1 0-1,1 0 1,0 0-1,-1-1 1,1 1-1,0 0 1,0 0-1,1 0 1,-1-1-1,0 1 0,1 0 1,-1 0-1,1 0 1,0 0-1,-1 0 1,1 0-1,0 0 1,1 0-1,-1 0 1,0 0-1,0 0 1,1 0-1,-1 1 1,1-1-1,-1 1 1,1-1-1,0 1 1,0 0-1,3-3 1,29-16 229,0 1 1,62-25-1,-22 12-66,99-48-45,2 9 0,219-59-1,79 7-86,723-217 295,-1057 294-385,-6 4 7,-2-5-1,162-84 1,-279 123 88,2 0-170,0-2-1,22-16 1,-35 24 143,0 0-1,-1-1 1,1 1-1,0-1 1,-1 0 0,1 0-1,-1 0 1,0 0-1,0 0 1,0 0 0,-1 0-1,1-1 1,-1 1-1,1-1 1,-1 1 0,0-1-1,-1 0 1,1-4-1,-1 7-55,-1 0-1,0 0 0,1 1 0,-1-1 1,0 0-1,0 1 0,0-1 0,0 1 0,0-1 1,0 1-1,0-1 0,0 1 0,0 0 1,0-1-1,0 1 0,0 0 0,0 0 1,0 0-1,0 0 0,0 0 0,0 0 1,0 0-1,-2 0 0,-36 0-1600,31 1-677,-6-1-5125</inkml:trace>
</inkml:ink>
</file>

<file path=ppt/ink/ink3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5:13.596"/>
    </inkml:context>
    <inkml:brush xml:id="br0">
      <inkml:brushProperty name="width" value="0.025" units="cm"/>
      <inkml:brushProperty name="height" value="0.025" units="cm"/>
    </inkml:brush>
  </inkml:definitions>
  <inkml:trace contextRef="#ctx0" brushRef="#br0">5558 744 5701,'-4'-8'1452,"-11"-17"-1050,-1 1-1,0 1 0,-2 1 1,0 0-1,-2 1 0,0 1 0,-2 1 1,0 1-1,0 1 0,-2 1 0,-32-17 1,-38-13 64,-2 4 0,-140-40 0,-211-35-607,397 105 202,-220-47 206,-2 12 0,-1 12 0,-376 0 0,-203 72 332,675-16-268,0 8-1,-303 91 1,55 34-243,323-110-57,3 5 0,-101 66 0,164-91 7,0 2 0,2 1 0,1 2 0,1 1 0,2 1 0,1 2 0,1 1 0,-25 42 0,42-57-22,0 1-1,2 0 1,0 0-1,1 1 1,2 0-1,0 1 1,-6 36-1,11-41 7,0 1-1,1-1 0,1 0 0,0 0 0,1 0 1,1 0-1,1 0 0,0 0 0,1-1 0,14 31 1,-5-21 17,1-1 0,1 0 0,1-2 1,2 0-1,0 0 0,1-2 1,1-1-1,29 23 0,10 2 11,2-3-1,71 36 0,-27-25 7,2-5 1,3-4-1,1-5 0,181 38 0,479 32 235,921-69-67,-269-161-181,-1230 90-16,317-93 0,-412 92-14,-2-5-1,-1-4 1,-2-4-1,166-107 1,-234 133-7,0 0 0,-1-2 0,-1-1 0,-1-1 0,-1-1 0,-1-1 0,25-39 0,-37 50 2,-1-1 1,0 0 0,-2 0 0,0 0 0,0-1 0,-1 0-1,-1 0 1,-1 0 0,0-1 0,-1 1 0,-1-1-1,-1 0 1,0 1 0,-1-1 0,-1 0 0,-4-20-1,-1 16 39,0 0-1,-2 0 0,0 1 0,-1 0 0,-1 1 1,-1 0-1,-1 1 0,0 0 0,-1 1 0,-1 0 1,-25-20-1,-4-1 111,-2 2 1,-1 2 0,-63-33 0,33 26-116,-1 4 0,-141-46 1,-175-25-1937,160 47-2580,48 8-3827</inkml:trace>
</inkml:ink>
</file>

<file path=ppt/ink/ink3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5:29.800"/>
    </inkml:context>
    <inkml:brush xml:id="br0">
      <inkml:brushProperty name="width" value="0.025" units="cm"/>
      <inkml:brushProperty name="height" value="0.025" units="cm"/>
    </inkml:brush>
  </inkml:definitions>
  <inkml:trace contextRef="#ctx0" brushRef="#br0">66 5 8808,'0'0'-507,"-9"0"3315,-45 0-197,51 0-1181,5-1-497,12-1-102,24 0-96,16 8-559,54 15-1,15 1-78,559 33 644,4-39 612,-61-3-692,985 7 239,0-54 84,-1101 22-562,951-49-38,-1437 60-386,-11 0-35,0 1 0,-1-2 0,1 0 0,13-4 0,-25 6-92,0-1 0,0 1 0,0-1 0,0 1 0,-1-1 0,1 1 0,0-1 0,0 1 0,-1-1 0,1 1 0,0-1 0,-1 1 0,1-1 0,0 1 0,-1 0 0,1-1 0,-1 1 0,1-1 0,-1 1 0,1 0 0,-1 0-1,1-1 1,-1 1 0,1 0 0,-1 0 0,1 0 0,-1 0 0,0-1 0,-24-9-5006</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40.957"/>
    </inkml:context>
    <inkml:brush xml:id="br0">
      <inkml:brushProperty name="width" value="0.025" units="cm"/>
      <inkml:brushProperty name="height" value="0.025" units="cm"/>
    </inkml:brush>
  </inkml:definitions>
  <inkml:trace contextRef="#ctx0" brushRef="#br0">295 1 8872,'0'0'18082,"-9"12"-17058,-266 337 3530,275-348-4583,0-1-1,0 0 1,0 0 0,0 0-1,0 0 1,0 1 0,0-1-1,0 0 1,0 0 0,0 0-1,-1 0 1,1 1 0,0-1-1,0 0 1,0 0 0,0 0-1,0 0 1,0 0-1,-1 0 1,1 1 0,0-1-1,0 0 1,0 0 0,0 0-1,-1 0 1,1 0 0,0 0-1,0 0 1,0 0 0,0 0-1,-1 0 1,1 0 0,0 0-1,0 0 1,0 0-1,-1 0 1,1 0 0,0 0-1,0 0 1,0 0 0,0 0-1,-1 0 1,1 0 0,0 0-1,0 0 1,0-1 0,0 1-1,-1 0 1,1 0 0,0 0-1,0 0 1,0 0 0,0 0-1,0 0 1,-1-1-1,-2-15-4055,4-33-6340,0 41 8140,0-29-7836</inkml:trace>
</inkml:ink>
</file>

<file path=ppt/ink/ink3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5:36.733"/>
    </inkml:context>
    <inkml:brush xml:id="br0">
      <inkml:brushProperty name="width" value="0.025" units="cm"/>
      <inkml:brushProperty name="height" value="0.025" units="cm"/>
    </inkml:brush>
  </inkml:definitions>
  <inkml:trace contextRef="#ctx0" brushRef="#br0">8351 279 4292,'-8'-6'1014,"-18"-11"-573,-1 0-1,-1 2 0,0 0 0,-1 2 0,-1 2 0,0 0 1,0 2-1,-1 2 0,0 0 0,-50-3 0,-233 5 21,-108-7-41,372 7-234,-677-37 2372,-156 57-2547,-117-1-17,19-78 558,687 37-463,50 14 208,-1 11 0,-334 41 0,-43 13-7,97-9-94,439-34 32,0 4-1,-118 34 0,151-31-95,1 3-1,0 2 1,1 3 0,-87 54-1,85-44-119,1 3 0,2 1-1,1 3 1,-60 66 0,104-101-12,0 1 1,0 0-1,0 0 1,1 0-1,0 0 1,0 1-1,1-1 1,-1 1-1,2 0 1,-1 0-1,1 0 0,1 1 1,0-1-1,0 0 1,0 1-1,1-1 1,0 1-1,1-1 1,0 0-1,0 1 1,1-1-1,0 0 1,0 0-1,1 0 0,0 0 1,0 0-1,7 10 1,2 1 1,0-1 1,1-1-1,1 0 1,0-1-1,2 0 1,0-2-1,0 1 0,1-2 1,29 18-1,34 13-3,2-2 1,1-5-1,2-3 0,1-3 0,125 26 0,-7-18-2,261 18 1,645 25 44,-728-52-44,1057 108 4,-614-49-18,870-19 0,-1360-83 16,412-69 0,-620 63-3,199-54-1,-284 60 13,-1-1-1,-1-2 1,0-2-1,-1-2 1,-1-1-1,-1-2 1,-1-1-1,50-46 1,-75 60 0,-1 0 1,-1-1-1,0-1 1,0 0-1,-1 0 1,-1 0 0,0-1-1,-1 0 1,0 0-1,4-17 1,-7 21 26,-1 1 0,-1-1 1,1 0-1,-1 0 0,-1 0 0,0 0 1,0 0-1,-1 0 0,0 0 1,0 0-1,-1 0 0,0 1 0,-1-1 1,0 1-1,0-1 0,-1 1 0,-7-12 1,-2 1 34,-1 2 0,-1 0 0,-1 0 0,0 1 0,-1 1 0,0 1 0,-1 1 0,-1 0 0,0 1 1,-33-14-1,-8-1-42,-1 4 0,-87-23 1,5 12-58,-215-23 0,-150 17-5981,357 31 351</inkml:trace>
</inkml:ink>
</file>

<file path=ppt/ink/ink3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6:29.077"/>
    </inkml:context>
    <inkml:brush xml:id="br0">
      <inkml:brushProperty name="width" value="0.025" units="cm"/>
      <inkml:brushProperty name="height" value="0.025" units="cm"/>
    </inkml:brush>
  </inkml:definitions>
  <inkml:trace contextRef="#ctx0" brushRef="#br0">6786 419 4965,'0'0'5274,"-10"-6"-4297,-38-25-100,-3 2 0,0 2-1,-89-32 1,33 28 3,-2 6-1,-121-14 1,-227-1-54,-45 31-464,-5 0-46,-109-31 423,-972-34 284,1326 80-972,1 12 1,-271 54-1,479-63-14,-782 176 482,767-164-408,-83 40 0,132-53-101,1 2 0,-1 0 0,2 1-1,0 1 1,0 1 0,1 0 0,1 1-1,0 1 1,-14 18 0,25-28 1,1-1 0,1 1 0,-1 0 0,1 0 0,-1 0 1,2 0-1,-1 0 0,0 1 0,1-1 0,0 1 0,0-1 0,1 1 0,0-1 1,0 1-1,0-1 0,0 1 0,1-1 0,0 1 0,0-1 0,1 0 0,-1 1 1,1-1-1,0 0 0,0 0 0,1 0 0,0 0 0,0-1 0,0 1 0,7 7 1,6 6 20,1 0 1,0-2-1,1 0 0,1-1 1,33 21-1,25 9-65,1-3-1,3-3 1,1-4 0,113 32-1,356 67-228,-443-111 136,834 162 78,12-69 32,243-68-140,3-42-49,-898-6 192,617-48-104,-768 28 80,0-6-1,-2-8 1,287-103-1,-381 114 15,-1-2-1,62-39 0,-98 53 60,-1-1 0,0 0 0,-1-1 0,0-1 0,-1-1 0,-1 0 0,0-1 0,-2-1 0,22-34 0,-29 42-1,-1-1 0,0 0 0,0 0 0,-1 0 0,0 0 0,-1-1 0,0 1 0,-1-1 0,0 1 0,0-1 0,-1 0 0,-1 1 0,0-1 0,0 0 0,-1 1 0,0-1 0,-1 1 0,0 0 0,-1 0 0,0 0 0,-1 0 0,1 1 0,-2 0 0,0 0 0,0 0 0,-11-12 0,-2 0-36,-1 1 1,-1 1-1,-1 1 1,0 1-1,-1 1 0,-1 1 1,0 1-1,-1 2 1,-28-11-1,-2 3-417,0 2 0,-107-18 0,-120 0-3520,266 34 3605,-157-16-4541</inkml:trace>
</inkml:ink>
</file>

<file path=ppt/ink/ink3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6:46.597"/>
    </inkml:context>
    <inkml:brush xml:id="br0">
      <inkml:brushProperty name="width" value="0.025" units="cm"/>
      <inkml:brushProperty name="height" value="0.025" units="cm"/>
    </inkml:brush>
  </inkml:definitions>
  <inkml:trace contextRef="#ctx0" brushRef="#br0">1 230 3876,'0'-8'1223,"0"0"0,0 0 0,1 0 0,0 0 0,3-10 0,-3 16-1057,0 0 0,-1 0 0,1 0 0,0 0 0,0 1 0,1-1 0,-1 0 0,0 0 0,1 1 0,-1-1 0,1 1 0,-1-1 0,1 1 0,0 0 0,-1-1 0,1 1 0,0 0 0,0 0 0,0 0 0,0 0 0,0 1 0,0-1 0,0 1 0,3-1 0,312-33 1833,-232 28-1831,660-6 992,-457 14-1044,684-23 146,693 4 939,1101 35-107,-1991-53-407,-260 8 286,-485 24-931,-18 2-70,-1 0-1,0 1 0,1 0 1,21 3-1,-33-3-120,0 1 1,0-1-1,0 0 0,0 1 1,0-1-1,0 0 1,0 0-1,0 1 0,0-1 1,0 0-1,0 1 0,0-1 1,0 0-1,0 0 0,0 1 1,0-1-1,-1 0 0,1 0 1,0 1-1,0-1 0,0 0 1,0 0-1,-1 1 1,1-1-1,0 0 0,0 0 1,-1 0-1,1 0 0,0 1 1,0-1-1,-1 0 0,1 0 1,0 0-1,0 0 0,-1 0 1,1 0-1,0 0 1,0 0-1,-1 0 0,1 0 1,0 0-1,-1 0 0,1 0 1,-1 0-1,-11 0-6828</inkml:trace>
</inkml:ink>
</file>

<file path=ppt/ink/ink3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7:09.891"/>
    </inkml:context>
    <inkml:brush xml:id="br0">
      <inkml:brushProperty name="width" value="0.025" units="cm"/>
      <inkml:brushProperty name="height" value="0.025" units="cm"/>
    </inkml:brush>
  </inkml:definitions>
  <inkml:trace contextRef="#ctx0" brushRef="#br0">0 387 4356,'21'-10'1211,"1"2"0,-1 0-1,1 2 1,0 0 0,1 2 0,34-3 0,141 4-283,-106 5-328,1626-25 2320,-132-44-2102,-185 5-242,459 7-392,200-8 48,-757 13 67,-1284 50-509,36-5-2489,-47 0-1690,-10-1-3346</inkml:trace>
</inkml:ink>
</file>

<file path=ppt/ink/ink3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7:10.878"/>
    </inkml:context>
    <inkml:brush xml:id="br0">
      <inkml:brushProperty name="width" value="0.025" units="cm"/>
      <inkml:brushProperty name="height" value="0.025" units="cm"/>
    </inkml:brush>
  </inkml:definitions>
  <inkml:trace contextRef="#ctx0" brushRef="#br0">0 40 5830,'1'-1'137,"-1"-1"1,0 1 0,1 0 0,-1 0-1,1 0 1,0 0 0,-1-1 0,1 1 0,0 0-1,0 0 1,0 0 0,-1 1 0,1-1 0,0 0-1,0 0 1,0 0 0,0 1 0,1-1 0,-1 0-1,0 1 1,0-1 0,0 1 0,0 0 0,1-1-1,-1 1 1,2 0 0,39-9 44,-35 8 37,59-5 423,123 5 1,-90 2-316,298 17 1131,-132-3-1058,898 20 1826,-586-19-1778,928 12-246,-144-4 627,1685-52 761,-2914 21-1293,713-32 1114,-2 38-1085,-650 19-1151,-88-5-1614,1-7-3810,-35-5-3290</inkml:trace>
</inkml:ink>
</file>

<file path=ppt/ink/ink3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7:22.147"/>
    </inkml:context>
    <inkml:brush xml:id="br0">
      <inkml:brushProperty name="width" value="0.025" units="cm"/>
      <inkml:brushProperty name="height" value="0.025" units="cm"/>
    </inkml:brush>
  </inkml:definitions>
  <inkml:trace contextRef="#ctx0" brushRef="#br0">7628 412 4356,'0'0'3961,"-10"-1"-3464,-39-3 367,-1-2 1,-61-17-1,-41-6 434,-717-58-551,621 67-58,36 2-167,-764-86-3,543 46-276,-576-3 0,-427 100 448,1195-16-229,2 11 1,2 10 0,-446 145-1,388-67-224,249-99-237,1 2-1,0 3 1,3 1-1,-45 38 0,75-55 0,0-1-1,1 2 0,0-1 0,0 2 0,2-1 0,0 1 0,-14 28 0,21-37 2,-1 1-1,1 0 0,0 0 0,1 0 1,-1 0-1,1 0 0,0 1 1,1-1-1,-1 0 0,1 0 1,0 1-1,1-1 0,0 0 0,0 0 1,0 0-1,1 1 0,0-1 1,0-1-1,0 1 0,1 0 1,0 0-1,0-1 0,7 9 0,7 6 67,2-1-1,0 0 0,1-2 0,1 0 0,44 26 0,125 56 199,-188-98-265,128 55 38,3-5 0,2-7 0,2-5 0,178 27 0,573 33 7,2580 22 142,-1836-223-144,-1117 17-31,-451 70 48,-1-3-1,0-3 0,-2-2 1,-1-3-1,108-65 0,-152 81-17,-1-1 0,0 0 1,-1-2-1,-1 1 0,1-2 0,-2 1 0,0-2 0,-1 0 0,17-27 1,-25 34-30,1 0 1,-1 0 0,0 0-1,0 0 1,-1-1 0,0 1 0,-1-1-1,0 1 1,0-1 0,-1 0-1,0 1 1,0-1 0,-1 1 0,0-1-1,-1 0 1,0 1 0,0 0-1,-1-1 1,0 1 0,0 0-1,-1 1 1,-9-15 0,-4-2-5,0 1 0,-2 1 0,-1 1-1,-1 1 1,-1 0 0,0 2 0,-1 1 0,-39-23 0,6 9-98,-2 3 0,-110-40 0,23 26-1865,-160-25 1,173 41-1720,-92-21-7575</inkml:trace>
</inkml:ink>
</file>

<file path=ppt/ink/ink3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7:40.070"/>
    </inkml:context>
    <inkml:brush xml:id="br0">
      <inkml:brushProperty name="width" value="0.025" units="cm"/>
      <inkml:brushProperty name="height" value="0.025" units="cm"/>
    </inkml:brush>
  </inkml:definitions>
  <inkml:trace contextRef="#ctx0" brushRef="#br0">119 1 17360,'-2'11'1164,"-9"70"316,-19 226 2774,36-59-5041,-1-77-476,-4-166 752,-1 1 1,-1-1 0,1 0 0,-1 0 0,0 0 0,-2 8-1,3-12 384,-1 0-1,1-1 1,0 1-1,0-1 1,-1 1-1,1-1 1,-1 1-1,1-1 1,0 1-1,-1-1 1,1 1-1,-1-1 1,1 1-1,-1-1 1,0 1-1,1-1 1,-1 0-1,1 0 1,-1 1-1,1-1 1,-1 0-1,0 0 1,0 1-1,-1-1-62,1-1 0,-1 1 0,1 0 0,-1-1 0,1 1 0,-1-1 0,1 1-1,0-1 1,-1 0 0,1 1 0,0-1 0,0 0 0,-1 0 0,1 0 0,-1-2 0,-20-22-3377,-2-13-949</inkml:trace>
</inkml:ink>
</file>

<file path=ppt/ink/ink3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7:40.446"/>
    </inkml:context>
    <inkml:brush xml:id="br0">
      <inkml:brushProperty name="width" value="0.025" units="cm"/>
      <inkml:brushProperty name="height" value="0.025" units="cm"/>
    </inkml:brush>
  </inkml:definitions>
  <inkml:trace contextRef="#ctx0" brushRef="#br0">0 482 12780,'0'0'7960,"11"-3"-6695,62-7-69,-49 8-679,0 0 0,0-2 0,-1-1-1,1-1 1,22-9 0,7-12 241,-1-3-1,95-71 0,80-92-254,-160 133-310,-64 57-184,22-16 90,-25 19-93,0 0 0,1 0 0,-1 0 1,0-1-1,1 1 0,-1 0 1,1 0-1,-1 0 0,0 0 1,1 0-1,-1-1 0,1 1 1,-1 0-1,1 0 0,-1 0 1,0 0-1,1 0 0,-1 1 1,1-1-1,-1 0 0,1 0 1,-1 0-1,0 0 0,1 0 1,-1 0-1,1 1 0,-1-1 1,0 0-1,1 0 0,-1 1 1,0-1-1,1 0 0,-1 1 1,0-1-1,1 0 0,-1 1 1,0-1-1,0 0 0,1 1 1,-1-1-1,0 0 0,0 1 1,0-1-1,0 1 0,0-1 1,1 1-1,-1-1 0,0 0 1,0 1-1,0-1 0,0 1 1,0-1-1,0 1 0,0-1 1,-1 0-1,1 1 0,0-1 1,0 1-1,-2 46 466,-11 67 0,6-72-211,3 0 0,0 0-1,5 69 1,0-101-359,1 1 0,-1 0 0,2-1 0,0 1 0,0-1-1,1 0 1,0 0 0,0 0 0,1 0 0,1-1 0,-1 1 0,2-2-1,-1 1 1,1-1 0,1 0 0,-1 0 0,1-1 0,16 12 0,-15-14-539,-1 0 0,1 0 1,0-1-1,0 0 1,13 3-1,25 2-6188,13-7-10482</inkml:trace>
</inkml:ink>
</file>

<file path=ppt/ink/ink3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7:42.194"/>
    </inkml:context>
    <inkml:brush xml:id="br0">
      <inkml:brushProperty name="width" value="0.025" units="cm"/>
      <inkml:brushProperty name="height" value="0.025" units="cm"/>
    </inkml:brush>
  </inkml:definitions>
  <inkml:trace contextRef="#ctx0" brushRef="#br0">109 0 13677,'0'0'4815,"-3"13"-3576,-17 78 709,-9 105 1,1 1 20,0-69 2649,65-251-3763,-11 42-7,21-108 1,-41 149-849,-1 1 0,-2-1 0,-1-44 0,-2 84 0,0 0 0,0 0 0,0 0 0,0 0 0,0-1 1,0 1-1,0 0 0,0 0 0,0 0 0,0 0 0,0 0 0,0-1 0,0 1 0,0 0 0,0 0 0,0 0 1,0 0-1,0-1 0,0 1 0,0 0 0,0 0 0,0 0 0,0 0 0,0 0 0,-1 0 0,1-1 0,0 1 1,0 0-1,0 0 0,0 0 0,0 0 0,0 0 0,0 0 0,-1 0 0,1-1 0,0 1 0,0 0 0,0 0 1,0 0-1,0 0 0,-1 0 0,1 0 0,0 0 0,0 0 0,0 0 0,0 0 0,0 0 0,-1 0 0,1 0 0,0 0 1,0 0-1,0 0 0,0 0 0,0 0 0,-1 0 0,1 0 0,0 0 0,0 1 0,-7 6-26,2 3 25,0 1 0,0 0 1,1 0-1,0 1 0,1-1 1,1 1-1,-2 15 0,0 5 15,2 49-1,2-78-13,0 1 0,0 0 0,1 0 0,-1-1 0,1 1 0,0-1 0,0 1 0,0 0 0,0-1 0,1 0 0,-1 1 0,1-1 0,0 0 0,0 0 0,0 0 0,0 0 0,0 0 0,1 0 0,0-1 0,5 5 0,-5-5 0,1 0 0,-1-1 0,1 1 0,0-1 0,0 0 0,-1 0 0,1-1 0,0 1 0,0-1 0,0 0 0,0 0 0,0 0 0,0 0 0,0-1 0,0 0 0,-1 1 0,1-2 0,0 1 0,0 0 0,3-3 0,7-2 0,-1-1 0,0-1 0,-1 0 0,0-1 0,0 0 0,-1-1 0,0 0 0,14-18 0,-10 11 0,-1-2 0,-1 0 0,0-1 0,17-37 0,-13 1 0,-39 138 0,10-41 0,-11 65 0,21-89 0,1 1 0,0-1 0,1 1 0,3 16 0,-2-25 0,1 0 0,0 0 0,1-1 0,0 1 0,0-1 0,1 0 0,0 1 0,0-2 0,9 12 0,24 42-2909,-17-19-4757</inkml:trace>
</inkml:ink>
</file>

<file path=ppt/ink/ink3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7:42.630"/>
    </inkml:context>
    <inkml:brush xml:id="br0">
      <inkml:brushProperty name="width" value="0.025" units="cm"/>
      <inkml:brushProperty name="height" value="0.025" units="cm"/>
    </inkml:brush>
  </inkml:definitions>
  <inkml:trace contextRef="#ctx0" brushRef="#br0">23 1 16592,'0'0'9833,"-11"76"-8456,7-36-288,1 4-480,-1-2-225,4-5-63,0-7-193,0-8-128,0-9-449,7-7-608,1-6-1057,-1 0-448,-1-17-1666,-5-8-3556</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41.296"/>
    </inkml:context>
    <inkml:brush xml:id="br0">
      <inkml:brushProperty name="width" value="0.025" units="cm"/>
      <inkml:brushProperty name="height" value="0.025" units="cm"/>
    </inkml:brush>
  </inkml:definitions>
  <inkml:trace contextRef="#ctx0" brushRef="#br0">0 1 11915,'0'0'14030,"64"44"-12109,-46-23-319,3 3-577,3 0-160,1-2-257,-2 1-384,2-1-127,-1-1-162,-3-2-831,-4-2-1186,-3-2-2403,-5-5-2209,2-4-8648</inkml:trace>
</inkml:ink>
</file>

<file path=ppt/ink/ink3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7:42.958"/>
    </inkml:context>
    <inkml:brush xml:id="br0">
      <inkml:brushProperty name="width" value="0.025" units="cm"/>
      <inkml:brushProperty name="height" value="0.025" units="cm"/>
    </inkml:brush>
  </inkml:definitions>
  <inkml:trace contextRef="#ctx0" brushRef="#br0">3 1 15983,'0'0'14702,"-3"15"-15214,7-1-1923,1-5-2401</inkml:trace>
</inkml:ink>
</file>

<file path=ppt/ink/ink3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7:43.391"/>
    </inkml:context>
    <inkml:brush xml:id="br0">
      <inkml:brushProperty name="width" value="0.025" units="cm"/>
      <inkml:brushProperty name="height" value="0.025" units="cm"/>
    </inkml:brush>
  </inkml:definitions>
  <inkml:trace contextRef="#ctx0" brushRef="#br0">232 63 14446,'0'0'5706,"2"-9"-2652,6-27-759,-8 36-2217,0-1 0,0 0 0,0 1-1,0-1 1,0 1 0,0-1 0,0 0-1,0 1 1,0-1 0,0 1-1,-1-1 1,1 0 0,0 1 0,0-1-1,-1 1 1,1-1 0,0 1 0,-1-1-1,1 1 1,0-1 0,-1 1 0,1-1-1,-1 1 1,1 0 0,-1-1-1,1 1 1,-1-1 0,1 1 0,-1 0-1,1 0 1,-1-1 0,0 1 0,1 0-1,-1 0 1,1 0 0,-2 0-1,-23-1 654,21 1-505,-5 1-148,0 0-1,1 1 0,-1 0 0,1 0 0,0 1 1,0 0-1,0 0 0,0 1 0,0 0 0,1 1 0,-1-1 1,1 1-1,0 1 0,1 0 0,0-1 0,-1 2 1,2-1-1,-1 1 0,-7 11 0,8-10-45,0 0 0,0 0 0,0 0 0,1 1 0,0 0 0,1 0 0,-1 0 0,2 0 0,0 0 0,0 1 0,0-1 0,1 1 0,1-1 0,0 1 0,0-1 0,0 1 0,5 17 0,-4-24-65,1 1 1,0-1-1,0 1 0,0-1 1,0 0-1,0 0 0,1 0 1,0 0-1,0 0 0,-1-1 1,2 1-1,-1-1 1,0 0-1,0 1 0,1-2 1,-1 1-1,1 0 0,-1-1 1,1 1-1,0-1 1,0 0-1,0 0 0,-1-1 1,1 1-1,7-1 0,4 1-748,1 0 0,-1-2 0,1 0-1,-1 0 1,19-5 0,22-13-4632,-1-8-2888</inkml:trace>
</inkml:ink>
</file>

<file path=ppt/ink/ink3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7:43.860"/>
    </inkml:context>
    <inkml:brush xml:id="br0">
      <inkml:brushProperty name="width" value="0.025" units="cm"/>
      <inkml:brushProperty name="height" value="0.025" units="cm"/>
    </inkml:brush>
  </inkml:definitions>
  <inkml:trace contextRef="#ctx0" brushRef="#br0">87 1 3331,'0'0'18535,"0"9"-16314,-3 37-1027,-2 0 0,-3-1 0,-18 65 0,13-63-218,2 1 0,3 0 0,-4 74 0,11-120-976,1 1 0,0-1 0,0 0 0,1 0 0,-1 1 0,0-1 0,1 0 0,-1 0 0,1 0 0,0 0 0,-1 0 0,1 0 0,0 0 0,1 0 0,-1 0 0,0 0 0,0 0 0,1-1 0,-1 1 0,1-1 0,-1 1 0,1-1 0,3 3 0,-1-3 0,-1 1 0,0-1 0,1 0 0,-1-1 0,1 1 0,0-1 0,-1 1 0,1-1 0,-1 0 0,1 0 0,-1-1 0,1 1 0,0-1 0,5-2 0,2 0 0,-1-1 0,1 0 0,-1-1 0,0-1 0,0 1 0,-1-1 0,0-1 0,16-15 0,64-73 0,-51 51 0,-38 44 0,0-1 0,1 1 0,-1-1 0,0 1 0,0 0 0,1-1 0,-1 1 0,1-1 0,-1 1 0,0-1 0,1 1 0,-1 0 0,1-1 0,-1 1 0,1 0 0,-1 0 0,1-1 0,-1 1 0,1 0 0,-1 0 0,1 0 0,-1-1 0,1 1 0,-1 0 0,1 0 0,-1 0 0,1 0 0,0 0 0,-1 0 0,1 0 0,-1 0 0,1 0 0,-1 1 0,1-1 0,-1 0 0,2 1 0,4 21 0,-9 35 0,2-57 0,-9 53 0,6-39 0,1 0 0,1 1 0,-2 21 0,5-36-38,-1 1 0,0 0 0,0-1 0,0 1 0,0-1 0,1 1 0,-1 0 0,0-1 0,1 1 0,-1-1 0,0 1 0,1-1 0,-1 1 0,1-1 0,-1 1 0,1-1 0,-1 1 0,1-1 0,-1 0 0,1 1 0,-1-1 0,1 0 0,0 1 0,-1-1 0,1 0 0,0 0 1,-1 1-1,1-1 0,-1 0 0,1 0 0,0 0 0,-1 0 0,1 0 0,0 0 0,-1 0 0,1 0 0,0 0 0,-1-1 0,1 1 0,0 0 0,-1 0 0,1 0 0,0-1 0,-1 1 0,1 0 0,-1-1 0,2 0 0,30-17-5100,-12-3-2539</inkml:trace>
</inkml:ink>
</file>

<file path=ppt/ink/ink3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7:44.214"/>
    </inkml:context>
    <inkml:brush xml:id="br0">
      <inkml:brushProperty name="width" value="0.025" units="cm"/>
      <inkml:brushProperty name="height" value="0.025" units="cm"/>
    </inkml:brush>
  </inkml:definitions>
  <inkml:trace contextRef="#ctx0" brushRef="#br0">1 123 19186,'0'0'5776,"3"8"-3112,-2-5-2540,0-1 0,0 1 0,0-1 0,0 1 1,0-1-1,1 1 0,-1-1 0,1 0 0,0 0 0,0 0 0,0 0 0,0 0 0,2 2 0,-1-3-42,0 1-1,1-1 0,-1 0 1,0 0-1,1 0 0,-1 0 1,0-1-1,1 0 0,-1 1 1,1-1-1,-1 0 1,1-1-1,-1 1 0,4-1 1,4-2-38,0 1 0,0-2 0,0 1 0,0-2 0,-1 1 0,0-1 0,0-1 0,12-8-1,-18 11 1,0 1 0,0-1 0,0 0 0,-1 0 0,1 0-1,-1-1 1,0 1 0,0-1 0,0 0 0,0 1 0,-1-1-1,1-1 1,-1 1 0,0 0 0,0-1 0,-1 1 0,1-1-1,-1 1 1,0-1 0,0 0 0,-1 1 0,1-6 0,-2 8-29,1 0 0,-1 0 1,0 0-1,0 0 1,0 1-1,0-1 1,-1 1-1,1-1 0,0 1 1,-1-1-1,1 1 1,0-1-1,-1 1 1,0 0-1,1 0 0,-1 0 1,0 0-1,0 0 1,1 0-1,-1 1 1,0-1-1,0 1 1,0-1-1,0 1 0,0-1 1,0 1-1,0 0 1,0 0-1,0 0 1,0 0-1,-3 1 0,-2-1 21,-1 1 0,1-1 0,0 1-1,-1 1 1,1-1 0,0 1-1,-12 5 1,11-2-36,1 0 0,-1 0 0,1 0 0,0 1 0,0 0 0,0 1 0,1 0 0,0-1 0,1 2 0,-1-1 0,1 1 0,1 0 0,0 0 0,0 0 0,0 1 0,1-1 0,0 1 0,1 0 0,0 0 0,0 0 0,1 0 0,0 0 0,0 12 0,2-18-29,-1-1 0,1 1 1,0 0-1,-1-1 0,1 1 0,0-1 1,0 1-1,1-1 0,-1 0 0,1 1 1,-1-1-1,1 0 0,-1 0 0,1 0 1,0 0-1,0 0 0,0-1 0,0 1 1,0 0-1,1-1 0,-1 0 0,0 1 1,1-1-1,-1 0 0,1 0 0,-1-1 1,1 1-1,0 0 0,-1-1 0,5 1 1,9 1-602,1 0 0,-1-1 1,28-3-1,-39 2 426,6-1-1159,1 0 0,-1-1 1,1 0-1,-1-1 0,20-8 0,24-17-7292,-11-2-3186</inkml:trace>
</inkml:ink>
</file>

<file path=ppt/ink/ink3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7:44.541"/>
    </inkml:context>
    <inkml:brush xml:id="br0">
      <inkml:brushProperty name="width" value="0.025" units="cm"/>
      <inkml:brushProperty name="height" value="0.025" units="cm"/>
    </inkml:brush>
  </inkml:definitions>
  <inkml:trace contextRef="#ctx0" brushRef="#br0">126 17 11082,'0'0'11483,"-12"9"-8515,8-6-2807,-12 8 895,2 1-1,-25 25 1,35-33-824,0 1 0,0 0 0,1 0 0,-1 0 0,1 0 0,0 0 1,0 1-1,1-1 0,0 1 0,0 0 0,0 0 0,1 0 0,-1 0 1,1 0-1,0 7 0,2-12-226,-1 1-1,1-1 1,-1 0 0,1 0 0,-1 1 0,1-1 0,0 0-1,0 0 1,-1 1 0,1-1 0,0 0 0,0 0 0,0 0-1,0 0 1,1 0 0,-1-1 0,0 1 0,0 0-1,0 0 1,1-1 0,-1 1 0,0-1 0,1 1 0,-1-1-1,0 0 1,1 1 0,-1-1 0,1 0 0,-1 0 0,0 0-1,1 0 1,1 0 0,53-4-6,-44 0-19,0 1 0,-1-2 0,1 0 0,-1 0 0,0-1 0,0 0 1,-1-1-1,0-1 0,0 1 0,15-16 0,-5 2-33,-1-1 0,0 0 0,22-37 0,-46 65 65,-41 69 216,42-69-216,1 0 0,0 1 1,0 0-1,1 0 1,-1 0-1,2 0 0,-1 0 1,1 0-1,0 0 1,1 1-1,-1-1 1,3 14-1,-2-19-9,1 0 1,0 1-1,0-1 0,1 0 0,-1 0 1,0 0-1,1 0 0,0 0 0,-1 0 1,1 0-1,0 0 0,0-1 0,0 1 1,0-1-1,0 1 0,0-1 1,0 0-1,0 0 0,1 0 0,-1 0 1,1 0-1,-1 0 0,0-1 0,1 1 1,2-1-1,9 3-108,0-2 1,0 0-1,16-1 1,-23 0-42,20-4-3240,-3-9-5018</inkml:trace>
</inkml:ink>
</file>

<file path=ppt/ink/ink3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7:45.091"/>
    </inkml:context>
    <inkml:brush xml:id="br0">
      <inkml:brushProperty name="width" value="0.025" units="cm"/>
      <inkml:brushProperty name="height" value="0.025" units="cm"/>
    </inkml:brush>
  </inkml:definitions>
  <inkml:trace contextRef="#ctx0" brushRef="#br0">68 0 9449,'0'0'18129,"-5"80"-16527,-5-19-674,-4 9-351,1 3-97,1 1 129,3-9-96,5-4-353,4-10-96,0-11-128,8-13-1025,9-16-1346,4-11-2946,-2-6-6758</inkml:trace>
</inkml:ink>
</file>

<file path=ppt/ink/ink3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7:45.796"/>
    </inkml:context>
    <inkml:brush xml:id="br0">
      <inkml:brushProperty name="width" value="0.025" units="cm"/>
      <inkml:brushProperty name="height" value="0.025" units="cm"/>
    </inkml:brush>
  </inkml:definitions>
  <inkml:trace contextRef="#ctx0" brushRef="#br0">108 34 18706,'0'0'2012,"-10"2"-175,6-1-1732,0-1 1,0 1-1,0 1 0,1-1 1,-1 1-1,0 0 1,0-1-1,1 1 1,-1 1-1,1-1 0,0 1 1,0-1-1,0 1 1,0 0-1,0 0 1,1 0-1,-1 0 0,1 1 1,0-1-1,0 1 1,0-1-1,0 1 1,0 0-1,1 0 0,0 0 1,0 0-1,-1 7 1,-4 14 20,1 0 1,1 0-1,1 0 1,2 50-1,1-67-64,0 0-1,1 0 1,0 0-1,0-1 1,1 1-1,0 0 1,0-1-1,1 1 1,0-1 0,0 0-1,0 0 1,1 0-1,0 0 1,1-1-1,0 0 1,0 1-1,0-2 1,1 1-1,11 9 1,-11-12 13,1 0 0,0 0 0,1 0 0,-1-1 0,0 0 0,0 0 0,1-1 0,-1 0 0,1 0 0,0-1 0,-1 0 0,1-1 0,-1 1 0,1-1 0,-1-1-1,1 1 1,-1-1 0,0-1 0,0 1 0,0-1 0,0 0 0,10-7 0,4-2-28,-1-1-1,-1-1 0,0-1 0,-1 0 1,30-34-1,-37 37 33,-1 0 1,0-1-1,-1-1 1,0 0-1,-1 0 1,-1 0-1,0-1 1,5-17-1,-24 74-62,3-16 84,2 1 0,-7 45 0,13-60-52,0 1 0,1 0-1,0-1 1,1 1 0,0 0-1,5 21 1,-4-30-25,-1 1 0,1-1 0,0 0 0,0 0 0,0 0 0,1 0 0,-1 0 0,1-1 0,0 1-1,0-1 1,1 1 0,-1-1 0,1 0 0,-1 0 0,1-1 0,0 1 0,0-1 0,0 0 0,0 0 0,0 0 0,1 0 0,4 0 0,-2 1 10,1-1 1,-1-1-1,1 1 0,0-1 1,-1 0-1,1-1 0,0 0 1,0 0-1,0-1 0,-1 0 1,1 0-1,0-1 0,-1 0 1,1 0-1,-1-1 0,0 0 0,0 0 1,0-1-1,0 1 0,0-2 1,-1 1-1,0-1 0,0 0 1,7-6-1,-4 0 13,-1 0 0,0 0 0,0 0 0,-1-1 0,-1 0 0,0-1 0,0 0-1,-1 1 1,-1-2 0,0 1 0,-1 0 0,3-28 0,-3 11-31,-2 0-1,-3-45 1,1 61-45,-1 0-1,0 1 1,-2-1 0,1 1 0,-1 0 0,-1 0-1,-11-20 1,15 30-182,-1 0 0,0 0 0,0 0 0,0 0 0,0 1 0,-1-1 0,1 1 0,-5-4 0,-15 1-7414,12 6-1626</inkml:trace>
</inkml:ink>
</file>

<file path=ppt/ink/ink3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7:46.469"/>
    </inkml:context>
    <inkml:brush xml:id="br0">
      <inkml:brushProperty name="width" value="0.025" units="cm"/>
      <inkml:brushProperty name="height" value="0.025" units="cm"/>
    </inkml:brush>
  </inkml:definitions>
  <inkml:trace contextRef="#ctx0" brushRef="#br0">198 56 17905,'0'0'3091,"-4"-8"-123,3 5-2826,0 1 1,0-1-1,0 0 1,0 1-1,-1-1 1,1 1-1,-1 0 1,0-1-1,1 1 0,-1 0 1,0 0-1,0 0 1,-1 0-1,1 1 1,0-1-1,-1 0 1,1 1-1,-1 0 0,1-1 1,-1 1-1,0 0 1,1 0-1,-1 1 1,0-1-1,0 1 1,1-1-1,-1 1 0,0 0 1,0 0-1,0 0 1,0 0-1,0 0 1,1 1-1,-1 0 1,0-1-1,0 1 0,1 0 1,-1 0-1,0 0 1,-2 2-1,-1 1-102,-1 1 0,1 0 0,0 0 0,0 0-1,1 0 1,-1 1 0,1 0 0,1 0 0,-1 1 0,1-1 0,0 1 0,0 0-1,1 0 1,-4 12 0,2-7 12,2 1 0,0-1 1,0 1-1,1 0 0,0 0 0,2 0 0,-1 0 1,2 14-1,0-24-44,-1 0 0,1 0 0,0 0 0,-1 0 0,2 0 1,-1 0-1,0 0 0,1 0 0,-1 0 0,1 0 0,0-1 0,0 1 0,0 0 0,0-1 0,0 0 1,0 1-1,1-1 0,-1 0 0,1 0 0,0-1 0,-1 1 0,1-1 0,0 1 0,0-1 1,0 0-1,0 0 0,0 0 0,0 0 0,1 0 0,-1-1 0,0 0 0,0 1 0,1-1 1,4-1-1,-1 1 37,0 0 0,0-1 1,0 0-1,0-1 0,0 1 1,0-1-1,0 0 0,-1-1 1,1 0-1,-1 0 0,0 0 1,0-1-1,0 0 0,0 0 1,5-5-1,-6 4-25,-1 1 1,0-1 0,0-1-1,0 1 1,-1 0-1,0-1 1,0 0 0,0 1-1,-1-1 1,0 0 0,0 0-1,0-1 1,-1 1-1,0 0 1,0-1 0,0 1-1,-1 0 1,0-1-1,-1 1 1,1-1 0,-1 1-1,0 0 1,-1 0-1,1-1 1,-1 1 0,-1 0-1,1 0 1,-1 1-1,0-1 1,0 0 0,-1 1-1,1 0 1,-1 0 0,-1 0-1,1 0 1,0 1-1,-1-1 1,0 1 0,0 0-1,-1 1 1,1-1-1,-8-2 1,12 5-93,0 0 0,-1 1 1,1-1-1,-1 1 0,1-1 0,-1 1 0,1-1 1,-1 1-1,1 0 0,-1 0 0,0 0 0,1 0 1,-1 0-1,1 0 0,-1 0 0,-1 1 1,2-1-41,1 1 0,-1-1 0,0 0 0,1 1 0,-1-1 0,1 1 0,-1-1 0,1 1 0,0-1 0,-1 1 0,1-1 0,-1 1 0,1 0 1,0-1-1,-1 1 0,1 0 0,0-1 0,0 1 0,0 0 0,0-1 0,-1 1 0,1 0 0,0-1 0,0 1 0,0 0 0,1 2-313,-1 0 0,1 0-1,-1 0 1,1 0 0,0 0-1,0 0 1,0 0-1,0 0 1,1-1 0,-1 1-1,1 0 1,0-1-1,-1 1 1,5 3 0,20 13-5549,4-1-4286</inkml:trace>
</inkml:ink>
</file>

<file path=ppt/ink/ink3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7:46.843"/>
    </inkml:context>
    <inkml:brush xml:id="br0">
      <inkml:brushProperty name="width" value="0.025" units="cm"/>
      <inkml:brushProperty name="height" value="0.025" units="cm"/>
    </inkml:brush>
  </inkml:definitions>
  <inkml:trace contextRef="#ctx0" brushRef="#br0">173 84 17200,'0'0'2963,"-12"-2"43,6 0-2632,2 1-141,-1-1-1,0 1 0,0 0 0,1 0 0,-1 0 0,0 1 0,0 0 0,0 0 0,0 0 0,0 0 0,0 1 0,0 0 0,1 0 0,-1 0 0,0 1 0,0-1 0,1 1 0,-1 0 0,1 1 0,0-1 1,0 1-1,-5 3 0,5-1-60,-1 0 0,1 0 0,0 0 0,1 1 1,-1-1-1,1 1 0,1 0 0,-1 0 0,1 0 1,0 1-1,0-1 0,-2 12 0,4-16-145,0 1 1,0 0-1,0 0 0,0-1 1,0 1-1,0 0 0,1-1 0,0 1 1,-1 0-1,1-1 0,0 1 1,0 0-1,0-1 0,1 0 0,-1 1 1,0-1-1,1 0 0,0 1 1,0-1-1,-1 0 0,1 0 0,0-1 1,1 1-1,-1 0 0,0-1 1,0 1-1,1-1 0,-1 0 0,1 1 1,-1-1-1,1 0 0,2 0 1,5 2 2,0-1 0,1 1 0,-1-2 0,0 0 0,1 0 0,-1-1 0,0 0 1,1-1-1,-1 0 0,1-1 0,-1 0 0,0 0 0,14-6 0,-18 6-17,-1-1-1,0 1 1,0-1-1,0 0 1,0 0 0,0-1-1,0 1 1,-1-1-1,0 0 1,0 0-1,0-1 1,0 1-1,-1-1 1,0 0-1,0 0 1,0 0-1,0 0 1,-1 0-1,0-1 1,0 1-1,0-1 1,-1 0-1,0 1 1,0-1-1,0-7 1,0 8-18,-1 0 1,0 0-1,0 0 0,-1 0 1,1 0-1,-1 0 1,0 0-1,-1 0 0,1 0 1,-1 1-1,0-1 0,0 1 1,0-1-1,-1 1 0,1 0 1,-1 0-1,0 0 1,-1 0-1,1 0 0,-1 1 1,1-1-1,-1 1 0,0 0 1,0 0-1,0 0 0,-1 1 1,1 0-1,-1-1 1,1 2-1,-1-1 0,0 0 1,0 1-1,0 0 0,0 0 1,0 1-1,1-1 0,-9 1 1,11 0-158,1 0-1,-1 0 1,0 0 0,1 0 0,-1 1 0,0-1 0,1 1-1,-1-1 1,1 1 0,-1-1 0,0 1 0,1 0 0,0 0-1,-3 1 1,-11 20-6528,8-5-1564</inkml:trace>
</inkml:ink>
</file>

<file path=ppt/ink/ink3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7:47.628"/>
    </inkml:context>
    <inkml:brush xml:id="br0">
      <inkml:brushProperty name="width" value="0.025" units="cm"/>
      <inkml:brushProperty name="height" value="0.025" units="cm"/>
    </inkml:brush>
  </inkml:definitions>
  <inkml:trace contextRef="#ctx0" brushRef="#br0">227 306 15118,'0'0'3412,"-2"-9"-749,2 5-2443,-1 1-1,1 0 0,-1 0 1,0-1-1,0 1 0,0 0 1,-1 0-1,1 0 0,-1 0 1,1 0-1,-1 1 0,0-1 1,0 1-1,0-1 0,-1 1 1,1-1-1,-1 1 0,1 0 1,-1 0-1,0 0 0,1 1 1,-1-1-1,0 1 0,0-1 1,0 1-1,0 0 0,-1 0 1,1 0-1,0 1 0,0-1 1,-1 1-1,1 0 0,0 0 1,-6 0-1,3 0-193,1 1 0,-1-1 0,1 1 0,0 0 0,-1 0 0,1 1 1,0 0-1,0 0 0,0 0 0,0 0 0,1 1 0,-1 0 0,0 0 0,1 0 0,0 0 0,0 1 0,0 0 1,0 0-1,1 0 0,-1 0 0,-2 5 0,1-2-25,1 1 1,-1 0 0,1 0-1,1 1 1,0-1-1,0 1 1,1-1-1,0 1 1,0 0-1,1 0 1,-1 17 0,2-24-1,0-1 1,0 1 0,1 0 0,-1-1-1,0 1 1,1 0 0,-1 0 0,1-1 0,-1 1-1,1-1 1,0 1 0,-1-1 0,1 1-1,0-1 1,0 1 0,0-1 0,0 0 0,1 1-1,-1-1 1,0 0 0,1 0 0,0 1-1,2 0 7,-1-1 0,0 0-1,0 1 1,0-1 0,0-1-1,1 1 1,-1 0 0,0-1-1,1 0 1,5 0 0,2 0 5,-1-1 0,0-1 0,0 0 0,0 0 0,-1-1 0,1 0 0,9-5 0,-1-2 69,0-1-1,-1 0 1,-1-2 0,0 0 0,-1 0-1,0-2 1,-1 0 0,0 0-1,-1-2 1,-1 1 0,-1-2-1,0 1 1,-2-1 0,0-1 0,-1 0-1,0 0 1,-2-1 0,0 0-1,-2 0 1,0 0 0,-1-1 0,1-24-1,-10 25-53,6 20-29,0 0 1,-1-1 0,1 1 0,-1 0 0,1 0 0,0 0 0,-1 0 0,1 0 0,-1 0 0,1 0 0,-1 0 0,1 0 0,-1 0 0,1 0 0,0 0-1,-1 0 1,1 0 0,-1 0 0,1 0 0,-1 0 0,1 0 0,0 1 0,-1-1 0,1 0 0,-1 0 0,1 1 0,-1-1 0,-2 3 11,0 0 1,0-1-1,0 1 0,1 0 1,-1 0-1,1 1 1,0-1-1,-3 5 0,-5 13-11,0-1 0,1 1 0,2 1 0,0-1 0,1 1 0,1 0 0,1 1 0,1-1 0,1 1 0,1 0 0,3 38 0,-1-57-235,0 0 0,0 0-1,0 0 1,1 0 0,-1 0-1,1 0 1,0 0 0,0-1-1,1 1 1,-1-1 0,1 1 0,0-1-1,-1 0 1,1 0 0,1 0-1,-1 0 1,4 2 0,-2-2-728,-1-1 0,0 1 0,1-1 0,0 0 0,-1-1 0,1 1-1,0-1 1,8 2 0,15-2-8961</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41.637"/>
    </inkml:context>
    <inkml:brush xml:id="br0">
      <inkml:brushProperty name="width" value="0.025" units="cm"/>
      <inkml:brushProperty name="height" value="0.025" units="cm"/>
    </inkml:brush>
  </inkml:definitions>
  <inkml:trace contextRef="#ctx0" brushRef="#br0">39 293 14734,'0'0'17649,"-4"12"-17292,0 3-341,-3 7-14,0 1 0,2-1 0,1 1-1,1 0 1,-1 30 0,4-51-2,0 0 0,1-1 0,-1 1 0,0 0 0,1-1 0,-1 1 0,1-1 0,0 1 0,0 0 0,0-1 0,-1 0 0,1 1 0,0-1 0,1 1 0,-1-1 0,0 0 0,0 0 0,1 0 0,-1 0 0,0 0 0,2 1 0,1 0 0,0 0 0,0 0 0,1-1 0,-1 0 0,0 0 0,0 0 0,1 0 0,5 0 0,0-1 0,-1 0 0,1 0 0,-1-1 0,1-1 0,-1 1 0,0-1 0,14-5 0,18-18-2023,-37 21 1333,-1 1 1,1-1 0,0 0-1,-1 0 1,0 0 0,0-1 0,3-5-1,4-17-7403</inkml:trace>
  <inkml:trace contextRef="#ctx0" brushRef="#br0" timeOffset="1">66 0 22645,'0'0'9001</inkml:trace>
</inkml:ink>
</file>

<file path=ppt/ink/ink3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7:48.200"/>
    </inkml:context>
    <inkml:brush xml:id="br0">
      <inkml:brushProperty name="width" value="0.025" units="cm"/>
      <inkml:brushProperty name="height" value="0.025" units="cm"/>
    </inkml:brush>
  </inkml:definitions>
  <inkml:trace contextRef="#ctx0" brushRef="#br0">336 0 11659,'0'0'13191,"-11"6"-12267,5-3-850,1 0 0,-1 1 0,0-1 0,1 1 0,-1 1 0,1-1 0,1 1 0,-1 0 0,0 0 0,1 0 0,0 0 0,0 1 0,1 0 0,-5 11 0,-9 28 514,3 1 1,1 1-1,3 0 0,1 1 1,3 0-1,2 0 0,2 1 0,2-1 1,7 50-1,6-31-588,-9-52 0,-1-1 0,0 1 0,1 24 0,-22-53 0,-20-41 0,2-1 0,3-2 0,-33-78 0,63 130 0,0 0 0,1 1 0,0-1 0,0 0 0,1 0 0,-1 0 0,1 0 0,0-9 0,1 13 0,1 0 0,-1 0 0,1 1 0,-1-1 0,1 0 0,0 1 0,0-1 0,0 0 0,0 1 0,0-1 0,0 1 0,0-1 0,0 1 0,0 0 0,1-1 0,-1 1 0,1 0 0,-1 0 0,1 0 0,-1 0 0,1 0 0,0 0 0,-1 1 0,1-1 0,0 0 0,0 1 0,-1-1 0,1 1 0,0 0 0,0 0 0,2 0 0,38-5-890,1 2 0,70 4 0,-67 0-1478,0-1-1,49-6 1,-46-4-9221</inkml:trace>
</inkml:ink>
</file>

<file path=ppt/ink/ink3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7:49.089"/>
    </inkml:context>
    <inkml:brush xml:id="br0">
      <inkml:brushProperty name="width" value="0.025" units="cm"/>
      <inkml:brushProperty name="height" value="0.025" units="cm"/>
    </inkml:brush>
  </inkml:definitions>
  <inkml:trace contextRef="#ctx0" brushRef="#br0">241 59 14125,'0'0'6583,"0"-9"-3455,-4-28-806,4 36-2240,-1 0 0,1 0 0,-1 1 0,1-1 1,-1 0-1,1 0 0,-1 1 0,0-1 0,1 1 0,-1-1 0,0 0 0,1 1 0,-1-1 0,0 1 0,0-1 1,1 1-1,-1 0 0,0-1 0,0 1 0,0 0 0,0 0 0,1-1 0,-1 1 0,0 0 0,0 0 0,-1 0 1,-26 1 861,21 0-662,-3 1-161,0 0 1,0 0-1,0 1 0,1 0 0,-1 1 0,1 0 0,0 1 0,0 0 0,0 0 1,-9 8-1,13-10-17,-1 1 0,1 0 1,0 1-1,0-1 1,1 1-1,-1 0 0,1 0 1,0 0-1,0 0 1,1 1-1,0 0 0,0-1 1,0 1-1,1 0 1,-1 1-1,-1 10 0,4-14-102,0-1 1,0 0-1,0 0 0,0 0 0,1 0 1,-1 0-1,1 0 0,-1 0 0,1 0 0,0 0 1,0 0-1,0 0 0,0 0 0,0 0 0,0 0 1,1-1-1,-1 1 0,1 0 0,-1-1 1,1 1-1,-1-1 0,1 0 0,0 0 0,0 1 1,0-1-1,0 0 0,0-1 0,0 1 1,0 0-1,0 0 0,0-1 0,4 1 0,7 2-5,1-1 0,0-1-1,28 0 1,-30-2 2,5 2 1,0-1 0,-1-1 0,1 0 0,0-1 0,-1-1 0,0-1 0,0 0 0,0-1 0,0-1 0,-1-1 0,0 0 0,19-11 0,-33 17 0,1 0 0,-1 0 0,1 0 0,-1 0 0,1-1 0,-1 1 0,1 0 0,-1-1 0,0 1 0,0-1 0,0 1 0,0-1 0,0 0 0,0 1 0,0-1 0,-1 0 0,1 0 0,0 1 0,-1-1 0,0 0 0,1 0 0,-1 0 0,0 0 0,0-3 0,-1 2 0,0 1 0,0 0 0,0-1 0,-1 1 0,1 0 0,-1 0 0,1 0 0,-1 0 0,0 0 0,0 0 0,1 1 0,-1-1 0,-1 0 0,1 1 0,-4-3 0,-7-2 0,0 0 0,0 0 0,0 1 0,-1 1 0,-19-4 0,26 7 0,-1 0 0,0 0 0,0 0 0,-16 2 0,24-1-10,-1 0 0,1 0 1,0 0-1,0 0 0,-1 0 0,1 0 0,0 0 1,0 0-1,-1 1 0,1-1 0,0 0 0,0 0 1,0 0-1,-1 0 0,1 1 0,0-1 0,0 0 1,0 0-1,0 1 0,0-1 0,-1 0 0,1 0 1,0 1-1,0-1 0,0 0 0,0 0 0,0 1 1,0-1-1,0 0 0,0 0 0,0 1 1,0-1-1,0 0 0,0 0 0,0 1 0,0-1 1,0 0-1,0 0 0,0 1 0,0-1 0,0 0 1,1 0-1,-1 1 0,0-1 0,0 0 0,0 1 1,10 11-1469,3-7-284,0 0-1,0-1 1,0 0 0,0-1-1,1-1 1,0 0 0,14 0-1,11 0-5102</inkml:trace>
</inkml:ink>
</file>

<file path=ppt/ink/ink3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7:49.636"/>
    </inkml:context>
    <inkml:brush xml:id="br0">
      <inkml:brushProperty name="width" value="0.025" units="cm"/>
      <inkml:brushProperty name="height" value="0.025" units="cm"/>
    </inkml:brush>
  </inkml:definitions>
  <inkml:trace contextRef="#ctx0" brushRef="#br0">185 92 17585,'0'0'6550,"-10"-4"-3854,5 1-2513,0 1 0,0 0 0,0 0 1,0 0-1,0 1 0,0-1 0,-1 1 0,1 0 1,0 1-1,-1 0 0,1-1 0,0 2 0,-1-1 1,1 0-1,0 1 0,0 0 0,-1 1 1,1-1-1,0 1 0,0 0 0,0 0 0,0 0 1,1 1-1,-8 4 0,8-3-115,0-1 0,1 1 0,-1-1-1,1 1 1,0 0 0,0 0 0,0 0 0,1 1 0,-1-1-1,1 1 1,-3 7 0,5-11-50,0 0 0,0 1 1,-1-1-1,1 0 0,0 0 0,0 0 0,0 0 0,0 1 0,0-1 1,0 0-1,1 0 0,-1 0 0,0 0 0,1 1 0,-1-1 0,1 0 1,-1 0-1,1 0 0,-1 0 0,2 1 0,-1 0-9,1-1 0,-1 0 0,1 0 0,0 0 0,-1 0 0,1-1 0,0 1 0,0 0 0,-1-1 0,1 1-1,0-1 1,0 1 0,0-1 0,0 0 0,0 0 0,-1 0 0,4 0 0,2-1-20,0 0-1,-1 0 1,1 0 0,0-1 0,0 0-1,0 0 1,-1-1 0,0 0 0,1 0-1,-1 0 1,0-1 0,0 0 0,-1 0-1,1-1 1,-1 0 0,0 1 0,4-7-1,42-31-47,-46 39 60,1 1-1,-1 0 0,0 0 1,1 0-1,-1 1 0,1 0 1,0 0-1,-1 0 0,1 1 1,0 0-1,-1 0 0,1 0 1,0 1-1,0-1 0,-1 1 1,1 1-1,7 2 0,2 1-70,0 1-1,0 0 1,0 1-1,26 17 0,-40-24 73,1 1 0,-1 0 0,1 0 0,-1 0 0,1 0 0,-1 1 0,1-1 0,-1 0 0,0 1 0,0-1 0,0 1 0,0-1 0,0 1 0,0-1 0,0 1-1,0 0 1,-1-1 0,1 1 0,0 0 0,-1 0 0,1 2 0,-2-4 22,0 0-1,1 0 1,-1 0-1,0 0 1,1 0 0,-1 0-1,0 0 1,0 0-1,1-1 1,-1 1-1,0 0 1,1 0 0,-1-1-1,1 1 1,-1 0-1,0-1 1,1 1 0,-1 0-1,1-1 1,-1 1-1,1-1 1,-1 1-1,0-2 1,-2-8-24,0 0 0,0 0 0,1-1 0,0 1 0,1 0 0,0-1 0,1 0 0,0 1 0,2-11 0,-2-6 0,0 27 0,0-1 0,1 1 0,-1-1 0,0 1 0,0-1 0,0 1 0,0-1 0,0 1 0,0 0 0,1-1 0,-1 1 0,0-1 0,0 1 0,1-1 0,-1 1 0,0 0 0,1-1 0,-1 1 0,0 0 0,1-1 0,-1 1 0,0 0 0,1-1 0,-1 1 0,1 0 0,-1 0 0,1-1 0,-1 1 0,1 0 0,-1 0 0,1 0 0,0 0 0,23 1 0,24 13 0,-46-13 0,63 18-2825,-51-16 1321,0 0 0,0-1 1,1 0-1,-1-2 0,0 1 1,0-2-1,1 0 0,-1-1 0,22-5 1,-6-4-8662</inkml:trace>
</inkml:ink>
</file>

<file path=ppt/ink/ink3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7:49.995"/>
    </inkml:context>
    <inkml:brush xml:id="br0">
      <inkml:brushProperty name="width" value="0.025" units="cm"/>
      <inkml:brushProperty name="height" value="0.025" units="cm"/>
    </inkml:brush>
  </inkml:definitions>
  <inkml:trace contextRef="#ctx0" brushRef="#br0">185 241 12908,'0'0'10458,"-9"-3"-8339,3 1-1915,0 0 0,0 0-1,0 1 1,0 0 0,0 0 0,0 1-1,0-1 1,0 1 0,0 0-1,0 1 1,0-1 0,0 1-1,0 1 1,0-1 0,1 1-1,-1 0 1,0 0 0,1 1-1,-1-1 1,1 1 0,0 1-1,0-1 1,0 1 0,0 0-1,-5 5 1,8-6-115,0-1 1,-1 1-1,1 0 0,0 1 0,0-1 0,1 0 1,-1 0-1,1 1 0,-1-1 0,1 1 1,0-1-1,0 1 0,0 4 0,1-7-69,0 1 0,1-1 0,-1 0 0,0 1 0,1-1 0,-1 0 0,0 0 0,1 1-1,0-1 1,-1 0 0,1 0 0,0 0 0,-1 1 0,1-1 0,0 0 0,0 0 0,0 0 0,0-1 0,0 1-1,0 0 1,0 0 0,0 0 0,1-1 0,-1 1 0,0-1 0,0 1 0,1-1 0,-1 1 0,0-1 0,0 0 0,1 1-1,-1-1 1,0 0 0,1 0 0,-1 0 0,3 0 0,12 0-20,0-1 0,1-1 0,-1 0 0,0-1 0,0 0 0,0-2 0,0 1 0,-1-2 0,0 0 0,0-1 0,0-1 0,-1 0 0,0-1 0,18-15 0,-18 13 0,0-1 0,0-1 0,-1 0 0,-1-1 0,0 0 0,-1-1 0,0 0 0,-1-1 0,-1 0 0,-1 0 0,0-1 0,9-29 0,-16 45 0,-1-1 0,1 1 0,0-1 0,-1 1 0,0-1 0,1 0 0,-1 1 0,0-1 0,0 1 0,0-1 0,0 0 0,0 1 0,0-1 0,0 1 0,0-1 0,-1 1 0,1-1 0,-1 1 0,1-1 0,-1 1 0,0-1 0,1 1 0,-1-1 0,0 1 0,0 0 0,0-1 0,-2-1 0,1 3 0,1 0 0,-1 0 0,0 0 0,0 0 0,1 0 0,-1 0 0,0 0 0,1 1 0,-1-1 0,0 1 0,1-1 0,-1 1 0,0 0 0,1-1 0,-1 1 0,1 0 0,-1 0 0,1 0 0,0 0 0,-1 0 0,1 1 0,0-1 0,0 0 0,0 1 0,-2 1 0,-5 6-159,1 1 0,0 0 0,0 0 0,1 1 1,0 0-1,1 0 0,0 0 0,1 1 0,0-1 0,1 1 0,0 0 0,1 0 0,0 0 0,1 1 1,1 20-1,0-26-38,0-1 1,1 1 0,-1-1-1,2 0 1,-1 0 0,1 1-1,0-1 1,0 0 0,0 0-1,1 0 1,0-1 0,1 1 0,-1-1-1,1 0 1,0 1 0,0-2-1,0 1 1,1 0 0,0-1-1,0 0 1,0 0 0,0 0-1,0-1 1,1 0 0,0 0 0,0 0-1,0-1 1,0 0 0,0 0-1,0 0 1,9 1 0,30 1-8661</inkml:trace>
</inkml:ink>
</file>

<file path=ppt/ink/ink3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8:29.961"/>
    </inkml:context>
    <inkml:brush xml:id="br0">
      <inkml:brushProperty name="width" value="0.025" units="cm"/>
      <inkml:brushProperty name="height" value="0.025" units="cm"/>
    </inkml:brush>
  </inkml:definitions>
  <inkml:trace contextRef="#ctx0" brushRef="#br0">316 277 9769,'0'0'2317,"-10"7"-1452,0 1-505,-1 0 0,1 1 0,0 1 0,1 0 0,0 0 0,0 1 0,1 0 0,-8 15 0,-9 26 339,3 0 0,-26 96 0,-15 119 286,45-183-698,4-13-112,4 0 0,2 0-1,2 74 1,7-138-134,0-1 0,0-1-1,0 1 1,1 0 0,0 0 0,0 0-1,0-1 1,1 1 0,-1-1 0,1 0-1,1 0 1,-1 0 0,9 9-1,7 6 262,38 32 0,-37-36-253,17 15 191,2-2 1,1-2 0,1-1 0,2-3 0,0-1 0,1-2-1,1-2 1,56 14 0,-24-13 12,0-4 0,1-3 0,1-3 0,100-3 0,290-24-8,-1 1-47,383-20 149,630-58 961,-1239 88-619,391-63 0,-525 55-322,-51 8-239,69-17 1,-124 22-99,-1 1 0,1-1-1,-1 0 1,1 0 0,-1 0 0,0 0-1,0 0 1,0 0 0,0 0 0,0 0-1,0-1 1,0 1 0,-1 0 0,1 0-1,-1-1 1,0 1 0,0-4 0,3-6 21,9-32-51,2-1 0,2 2 0,2 0 0,2 1 0,47-74 0,-47 84-13,-1 0-1,-2-1 0,-2-1 0,-1 0 0,-1-1 1,-2 0-1,-2-1 0,-1 0 0,-1-1 0,-3 0 1,1-70-1,-5 94 11,1-17 7,-2-1 0,-1 1 0,-1-1 0,-9-36 0,10 59-2,0 0 1,-1 1-1,0-1 1,-1 0-1,1 1 1,-1 0-1,-1 0 1,1 0-1,-1 0 1,-1 1-1,1-1 1,-1 2-1,0-1 1,0 0-1,-1 1 1,0 0-1,0 1 1,0 0-1,0 0 1,-13-5-1,-13 0 16,1 1-1,-1 1 1,0 2-1,-1 2 0,-39 0 1,-36-4 11,-305-75-15,142 21-7,-48 11 6,-327-7-1,-326 39 22,-78 80-56,823-42 44,-24 8 12,-405 99 1,374-71-1060,283-56 900,0 0-1,0 0 1,0 0-1,0 0 1,0 0 0,0-1-1,0 1 1,0 0-1,0 0 1,0 0-1,0 0 1,0 0-1,0 0 1,0-1-1,0 1 1,0 0 0,0 0-1,0 0 1,0 0-1,0 0 1,0 0-1,0-1 1,0 1-1,0 0 1,0 0-1,0 0 1,0 0 0,0 0-1,0 0 1,0 0-1,0 0 1,-1-1-1,1 1 1,0 0-1,0 0 1,0 0 0,0 0-1,0 0 1,0 0-1,0 0 1,-1 0-1,1 0 1,0 0-1,0 0 1,0 0-1,0 0 1,0 0 0,0 0-1,0 0 1,-1 0-1,1 0 1,0 0-1,0 0 1,9-13-7194</inkml:trace>
</inkml:ink>
</file>

<file path=ppt/ink/ink3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9:00.132"/>
    </inkml:context>
    <inkml:brush xml:id="br0">
      <inkml:brushProperty name="width" value="0.025" units="cm"/>
      <inkml:brushProperty name="height" value="0.025" units="cm"/>
    </inkml:brush>
  </inkml:definitions>
  <inkml:trace contextRef="#ctx0" brushRef="#br0">849 221 2338,'0'-8'374,"0"7"-388,1-6 292,0 1 1,-1 0 0,0-1 0,0 1-1,0 0 1,-1 0 0,0-1 0,0 1-1,-1 0 1,1 0 0,-2 0 0,1 0-1,0 1 1,-1-1 0,0 0 0,-8-9-1,2 6 200,-1 0 0,0 1 0,-1 0-1,1 0 1,-2 2 0,1-1-1,-1 1 1,0 1 0,0 0 0,0 1-1,-24-6 1,10 5-75,1 1 0,-1 1 1,0 2-1,0 0 0,-28 4 0,41-1-319,0 1 1,0 0-1,0 1 0,0 1 1,0 0-1,1 0 0,0 1 1,0 1-1,1 0 0,0 1 1,0 0-1,0 1 0,-10 11 1,-3 5 81,0 1 1,2 1 0,-36 57-1,33-40-50,2 2 0,2 0-1,2 1 1,2 1 0,2 1-1,3 0 1,-7 55 0,7-13-94,5 1 0,4 0 0,9 95 0,-3-143 0,3-1 0,20 83 0,-20-107-15,0 0-1,1 0 0,1 0 1,1-1-1,1 0 0,0-1 1,1 0-1,21 25 0,-25-36 1,-1 1 0,2-1-1,-1-1 1,0 1 0,1-1-1,0 0 1,0-1-1,1 0 1,-1 0 0,1-1-1,0 0 1,0-1 0,0 0-1,0 0 1,0-1 0,0 0-1,1 0 1,-1-1 0,0 0-1,1-1 1,-1 0 0,0-1-1,0 0 1,0 0 0,15-6-1,7-5 209,0-1 0,-1-1 0,0-2 0,-2-1 0,47-37 0,2-8 252,-3-3 1,-3-3-1,-3-3 0,63-86 1,-95 109-223,-2-2 0,-2-1 0,-3-2 0,-2-1 0,-2-1 0,-3-1 0,27-107 0,-41 122-317,6-84-1,-13 113 55,-1-1-1,0 1 1,-1 0 0,-1-1-1,0 1 1,-1 0 0,0-1-1,-1 2 1,0-1 0,-8-14-1,8 20-15,-1 0 0,-1 1-1,0-1 1,1 1-1,-2 0 1,1 1-1,-1-1 1,0 1 0,0 1-1,0-1 1,-1 1-1,1 0 1,-1 1 0,0 0-1,0 0 1,0 1-1,-1 0 1,-14-2-1,-7 1-406,-1 0 0,0 3 0,-55 4 0,-3 13-1700,31 0-2380,30-8-1063</inkml:trace>
</inkml:ink>
</file>

<file path=ppt/ink/ink3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39:16.464"/>
    </inkml:context>
    <inkml:brush xml:id="br0">
      <inkml:brushProperty name="width" value="0.025" units="cm"/>
      <inkml:brushProperty name="height" value="0.025" units="cm"/>
    </inkml:brush>
  </inkml:definitions>
  <inkml:trace contextRef="#ctx0" brushRef="#br0">968 77 4933,'0'0'427,"-10"-5"107,-22-9 935,0 1 0,0 2 1,-47-9-1,53 15-1182,0 1 0,0 1 1,-1 2-1,1 0 0,-1 2 0,1 1 0,0 1 0,-1 1 0,1 1 0,1 2 1,-1 0-1,1 2 0,-43 21 0,45-17-160,1 1 1,1 1 0,1 1-1,0 1 1,1 1-1,0 0 1,2 1-1,0 1 1,1 1-1,2 1 1,0 0-1,1 0 1,1 1-1,-17 49 1,5 1-6,3 1 0,4 1 1,-14 138-1,27-177-5,2 0 0,2 0 0,1 1 0,2-1 0,11 53 0,-10-68-94,2 0 1,0-1 0,1 0-1,1-1 1,1 0-1,1 0 1,1 0-1,0-2 1,1 1 0,26 27-1,-31-38-11,1 1 0,0-2 0,1 1 0,0-1 0,0 0 0,0-1 0,0 0 0,1 0 0,0-1-1,0 0 1,0-1 0,15 3 0,-10-4 14,0-1-1,0 0 0,0-1 1,1-1-1,-1 0 0,0-1 0,27-7 1,2-5 31,-1-3 1,0-1 0,-1-2-1,62-41 1,-27 13 155,-3-3 0,-1-3 0,-4-3-1,77-81 1,-116 106-185,-2-1-1,0-1 1,-3-2-1,-1-1 1,-2 0-1,-1-2 1,-2 0-1,-2-2 1,-1 0-1,17-75 1,-29 97 59,-1 0 1,-1 0-1,0 0 1,-3-36-1,1 49-53,-1 0 0,0 0 0,0 1 0,0-1 0,-1 0 0,0 1-1,0-1 1,-1 1 0,0-1 0,1 1 0,-2 0 0,1 0 0,-1 0 0,1 1 0,-1-1 0,0 1 0,-1 0 0,1 0-1,-8-5 1,-8-1 12,0 0-1,-1 1 1,0 1-1,0 1 1,-1 0-1,1 2 1,-1 1-1,-25-2 1,-26 0-251,-82 5 0,101 6-1880,6-1-3474,25-3-1071</inkml:trace>
</inkml:ink>
</file>

<file path=ppt/ink/ink3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40:58.067"/>
    </inkml:context>
    <inkml:brush xml:id="br0">
      <inkml:brushProperty name="width" value="0.025" units="cm"/>
      <inkml:brushProperty name="height" value="0.025" units="cm"/>
    </inkml:brush>
  </inkml:definitions>
  <inkml:trace contextRef="#ctx0" brushRef="#br0">0 33 6726,'0'0'13394,"11"5"-11680,7 2-1367,0-1 0,0-1 0,0-1 0,1-1 0,-1-1 0,1 0 0,0-1 0,21-2 0,272-16-158,-106-6-4296,-154 15 650,-19 0-1649,-6-2-4359</inkml:trace>
</inkml:ink>
</file>

<file path=ppt/ink/ink3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40:58.424"/>
    </inkml:context>
    <inkml:brush xml:id="br0">
      <inkml:brushProperty name="width" value="0.025" units="cm"/>
      <inkml:brushProperty name="height" value="0.025" units="cm"/>
    </inkml:brush>
  </inkml:definitions>
  <inkml:trace contextRef="#ctx0" brushRef="#br0">0 21 9225,'0'0'9321,"11"-3"-9103,12-2 41,0 0 0,0 2 0,1 0-1,-1 2 1,1 0 0,32 4-1,-22 1-62,1 1 0,-1 2 0,66 22 0,-90-26-204,1 2 0,-2-1 0,1 1 0,0 1 0,-1 0 0,0 0 0,14 13 0,-20-16-4,0 0 0,0 0 0,-1 1 0,1-1-1,-1 1 1,1-1 0,-1 1 0,0 0 0,-1 0 0,1 0 0,-1 0 0,0 0 0,0 1 0,0-1 0,0 0 0,-1 0 0,1 1 0,-1-1-1,0 0 1,-1 1 0,1-1 0,-2 6 0,-1 0 31,-1 0 0,0 0 0,0-1 0,-1 1-1,0-1 1,-1 0 0,0-1 0,0 1 0,-1-1 0,-12 11-1,-12 9 158,-45 32-1,58-46-140,-60 42-7,35-27-478,1 2 0,1 3 0,-49 51-1,72-61-5581</inkml:trace>
</inkml:ink>
</file>

<file path=ppt/ink/ink3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40:59.748"/>
    </inkml:context>
    <inkml:brush xml:id="br0">
      <inkml:brushProperty name="width" value="0.025" units="cm"/>
      <inkml:brushProperty name="height" value="0.025" units="cm"/>
    </inkml:brush>
  </inkml:definitions>
  <inkml:trace contextRef="#ctx0" brushRef="#br0">370 16 12396,'0'0'10580,"-10"-3"-9715,-2 0-659,1 0-1,-1 1 1,0 0-1,0 1 1,0 0-1,0 1 1,0 0-1,0 1 1,1 0 0,-1 1-1,0 1 1,1 0-1,-22 8 1,32-11-208,-58 37 90,57-36-96,0 0 1,0 1-1,0-1 1,1 0-1,-1 1 1,0-1 0,1 1-1,-1 0 1,1 0-1,0-1 1,0 1-1,-1 0 1,1 0-1,0 0 1,1 0-1,-1 0 1,0 0-1,1 1 1,-1-1 0,1 0-1,-1 0 1,1 0-1,0 0 1,0 1-1,0-1 1,0 0-1,1 4 1,2-3 0,0 0 1,0 0-1,0 0 1,0-1-1,0 1 1,0-1 0,1 0-1,-1 0 1,1 0-1,-1 0 1,1-1-1,0 1 1,5 0-1,3 2-14,16 7-65,70 33-136,-91-41 209,-1 1 0,0 0 0,1 0 0,-1 1 0,-1 0 0,1 0 0,-1 0 0,0 0 0,0 1-1,0 0 1,5 9 0,-9-13 85,0 0 0,0 1 0,-1-1 1,1 0-1,0 0 0,-1 0 0,1 0 0,-1 1 0,0-1 0,0 0 0,0 1 0,0-1 0,0 0 0,0 0 0,0 1 0,-1-1 1,1 0-1,-1 0 0,0 1 0,0-1 0,0 0 0,0 0 0,-1 2 0,-2 1 148,1-1 0,-1 0-1,0 0 1,0-1 0,0 1 0,-1-1 0,1 0 0,-1 0-1,-7 4 1,-10 2 457,0 0 0,-1-1 0,-33 6 0,34-9-655,0-2 1,0 0-1,-1-1 1,-39-3-1,61 2-44,0-1-1,-1 0 1,1-1-1,0 1 1,0 0 0,-1 0-1,1 0 1,0-1-1,0 1 1,0-1 0,0 1-1,-1-1 1,1 1-1,0-1 1,0 0 0,0 0-1,0 1 1,0-1-1,1 0 1,-2-1 0,1 1-36,1 0 1,0 0-1,0 0 1,-1 0-1,1 1 1,0-1-1,0 0 1,0 0-1,0 0 1,0 0-1,0 0 1,1 0-1,-1 0 1,0 0-1,0 1 1,1-1-1,-1 0 1,0 0-1,1 0 1,0-1-1,2-2-281,0 0-1,-1 1 0,2-1 0,-1 1 0,0 0 0,1 0 0,-1 0 0,1 0 0,6-3 0,93-37-9237,-37 18 1425</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43.244"/>
    </inkml:context>
    <inkml:brush xml:id="br0">
      <inkml:brushProperty name="width" value="0.025" units="cm"/>
      <inkml:brushProperty name="height" value="0.025" units="cm"/>
    </inkml:brush>
  </inkml:definitions>
  <inkml:trace contextRef="#ctx0" brushRef="#br0">1 29 12075,'0'0'13122,"9"2"-12059,10-1-697,1 0 0,0-1 0,-1-1 0,1-1 0,-1 0 0,27-8 0,-16 4-199,0 1 1,44-1-1,-72 6-159,0 0 0,0 0 0,0 0 0,0 1 0,0-1 0,0 0 0,0 1 0,0 0 0,0-1 0,0 1 0,0 0 0,0 0 0,0 0 0,0 0 0,-1 0 0,1 1 0,0-1 0,-1 0 0,1 1 0,-1-1 0,0 1 0,1 0 0,-1-1 0,0 1 0,0 0 0,0 0 0,0 0 0,0 0 0,-1 0 0,1 0 0,-1 0 0,1 0 0,-1 0 0,0 0 0,1 0 0,-1 0 0,0 0 0,0 0 0,-1 0 0,1 1 0,-1 1 0,0 6 86,-1 1 0,0-1-1,-1 0 1,0 0 0,0 0 0,-10 19 0,-27 37 349,29-52-303,1 1-1,1 0 0,1 0 1,0 1-1,0 1 0,2-1 1,0 1-1,-4 24 0,9-40-132,1 1 1,0-1-1,0 0 0,0 1 0,0-1 0,0 0 0,0 1 0,1-1 0,-1 0 1,0 1-1,1-1 0,-1 0 0,1 1 0,-1-1 0,1 0 0,0 0 0,-1 0 1,1 0-1,0 1 0,0-1 0,0 0 0,0 0 0,0 0 0,0-1 0,2 3 0,0-2 16,0 0 0,0 1 0,0-1 0,1 0 0,-1-1 0,0 1-1,1-1 1,-1 1 0,0-1 0,6 0 0,5-1 40,-1-1 0,1 0 0,0-1 1,16-6-1,-4 1-158,-3 2-504,-2-2 0,1 0 0,-1-1 0,0-1 0,30-20 0,-37 13-4124,-9 3-1780,-4-4-5423</inkml:trace>
</inkml:ink>
</file>

<file path=ppt/ink/ink3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41:00.199"/>
    </inkml:context>
    <inkml:brush xml:id="br0">
      <inkml:brushProperty name="width" value="0.025" units="cm"/>
      <inkml:brushProperty name="height" value="0.025" units="cm"/>
    </inkml:brush>
  </inkml:definitions>
  <inkml:trace contextRef="#ctx0" brushRef="#br0">156 1 20179,'0'0'3305,"-12"-1"-551,4 1-2364,0 0 1,0 1-1,0 0 1,0 0-1,0 1 0,0 0 1,0 0-1,0 1 0,-7 3 1,11-4-283,1 0 1,-1 0 0,0 0-1,1 0 1,0 1 0,0-1 0,0 1-1,0 0 1,0 0 0,0 0 0,1 0-1,-1 1 1,1-1 0,0 1-1,0-1 1,0 1 0,1 0 0,-1 0-1,1 0 1,0-1 0,0 1 0,0 0-1,0 7 1,1-9-108,0-1-1,1 1 1,-1-1-1,0 0 1,0 1-1,1-1 1,-1 0 0,1 0-1,-1 1 1,1-1-1,-1 0 1,1 0-1,0 0 1,0 1 0,0-1-1,-1 0 1,1 0-1,0 0 1,0 0-1,0-1 1,1 1-1,-1 0 1,0 0 0,0-1-1,0 1 1,0 0-1,1-1 1,-1 1-1,0-1 1,1 0 0,-1 1-1,0-1 1,1 0-1,1 0 1,56 1-5,-50-2 4,15-2-150,-1-1 0,0-1 0,0-2 0,-1 0 0,0-1 0,26-13 0,47-17-236,-94 37 397,1 1-1,-1-1 1,0 0 0,0 1 0,0-1-1,0 1 1,0 0 0,1-1 0,-1 1-1,0 0 1,0 0 0,0 0 0,1 0-1,-1 0 1,0 0 0,0 0 0,1 0-1,-1 0 1,0 0 0,0 1 0,1-1-1,-1 1 1,0-1 0,0 1 0,0-1-1,0 1 1,0-1 0,0 1 0,0 0-1,0 0 1,0 0 0,0-1 0,0 1-1,0 0 1,-1 0 0,1 0 0,0 0-1,-1 1 1,2 1 0,-1 3 122,0 0-1,-1 1 1,0-1 0,0 0 0,0 1-1,-2 10 1,1-10-104,-3 11 15,-4 27-29,8-44-16,0 0 1,-1 0 0,1 0-1,0 0 1,0 0 0,0 0-1,0 0 1,0-1 0,0 1 0,0 0-1,1 0 1,-1 0 0,0 0-1,0 0 1,1 0 0,-1 0-1,1 0 1,-1-1 0,1 1 0,-1 0-1,1 0 1,-1 0 0,1-1-1,0 1 1,-1 0 0,1-1-1,0 1 1,0-1 0,-1 1 0,1-1-1,0 1 1,0-1 0,0 1-1,0-1 1,9 1 0,0-1 0,0 0 0,-1 0 0,1-1 0,-1-1 0,1 0 0,-1 0 0,16-6 0,75-37 0,-8 3 0,-89 41 0,-1 0 0,1 0 0,0 0 0,-1 0 0,1 1 0,0-1 0,0 1 0,-1 0 0,1 0 0,3 0 0,-5 1 0,-1-1 0,1 0 0,-1 0 0,1 0 0,-1 0 0,1 1 0,-1-1 0,1 0 0,-1 1 0,1-1 0,-1 0 0,0 1 0,1-1 0,-1 0 0,1 1 0,-1-1 0,0 1 0,1-1 0,-1 1 0,0-1 0,0 1 0,1-1 0,-1 1 0,0-1 0,0 1 0,0-1 0,0 1 0,0 0 0,0 0 0,0 5 0,-1 0 0,0 0 0,-1 0 0,1 0 0,-1-1 0,-1 1 0,-2 6 0,-8 25 0,14-36-51,-1-1 0,1 0 0,-1 1 1,0-1-1,1 1 0,-1-1 0,1 0 0,0 1 0,-1-1 0,1 0 1,-1 0-1,1 1 0,-1-1 0,1 0 0,0 0 0,-1 0 1,1 0-1,-1 0 0,1 0 0,0 0 0,-1 0 0,1 0 0,-1 0 1,1 0-1,0 0 0,-1 0 0,1-1 0,0 1 0,23-4-3497,29-15-7796,-23 7 2343</inkml:trace>
</inkml:ink>
</file>

<file path=ppt/ink/ink3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41:00.559"/>
    </inkml:context>
    <inkml:brush xml:id="br0">
      <inkml:brushProperty name="width" value="0.025" units="cm"/>
      <inkml:brushProperty name="height" value="0.025" units="cm"/>
    </inkml:brush>
  </inkml:definitions>
  <inkml:trace contextRef="#ctx0" brushRef="#br0">0 96 14414,'0'0'8877,"10"4"-6949,1 0-1543,0 0 0,0-1 0,1 0 1,-1 0-1,1-2 0,-1 1 0,1-2 1,0 1-1,-1-2 0,1 1 0,20-5 1,-14 0-299,-1-1 1,31-13 0,-42 16-60,0 0-1,0 0 1,0-1-1,-1 0 0,1 0 1,-1 0-1,0 0 1,0-1-1,-1 0 0,1 0 1,3-6-1,-8 10-8,1 1 0,-1-1 0,1 0 0,-1 1 0,0-1 0,1 0 0,-1 1 0,0-1 0,0 0 0,0 0 0,1 0 0,-1 1 0,0-1 0,0 0 0,0 0 0,0 0-1,0 1 1,0-1 0,0 0 0,-1 0 0,1 1 0,0-1 0,0 0 0,-1 0 0,1 1 0,0-1 0,-1 0 0,1 0 0,-1 1 0,1-1 0,-1 1 0,1-1 0,-1 0 0,1 1 0,-1-1 0,0 1 0,1-1 0,-1 1 0,0 0 0,1-1 0,-1 1 0,0 0 0,0-1-1,1 1 1,-1 0 0,0 0 0,0 0 0,1-1 0,-1 1 0,0 0 0,0 0 0,-1 0 0,-50 1 520,46-1-428,-5 2-63,0 0 0,0 1 0,0 0 0,0 1 0,1 0 0,0 1-1,-1 0 1,2 0 0,-17 12 0,22-14-39,-1 0 0,1 0 0,-1 1 0,1-1 0,0 1 0,0 0 0,1 0 0,-1 1 1,1-1-1,0 1 0,0-1 0,1 1 0,-1 0 0,1 0 0,0 0 0,0 1 0,1-1 0,-1 0 0,1 1 0,0-1 0,0 8 0,2-10-8,0-1-1,0 0 1,-1 1-1,1-1 1,1 0-1,-1 0 1,0 0-1,0 0 1,1 0-1,-1 0 1,1 0-1,0 0 1,0 0-1,-1-1 1,1 1-1,0-1 1,0 0-1,0 1 1,1-1-1,-1 0 1,0 0-1,0 0 1,1 0-1,-1-1 1,3 1-1,64 11-66,-20-11-1347,0-3-5369,0-5-5822</inkml:trace>
</inkml:ink>
</file>

<file path=ppt/ink/ink3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41:01.244"/>
    </inkml:context>
    <inkml:brush xml:id="br0">
      <inkml:brushProperty name="width" value="0.025" units="cm"/>
      <inkml:brushProperty name="height" value="0.025" units="cm"/>
    </inkml:brush>
  </inkml:definitions>
  <inkml:trace contextRef="#ctx0" brushRef="#br0">67 0 10698,'0'0'10698,"-1"11"-8162,-1 3-1837,0-4 38,1 0 0,0 1 0,0-1 1,2 15-1,-1-23-666,0 0 0,0 0-1,1 0 1,-1 0 0,1 0 0,-1 0 0,1-1 0,-1 1-1,1 0 1,0 0 0,0 0 0,0-1 0,0 1 0,0 0-1,1-1 1,-1 1 0,0-1 0,1 0 0,-1 1 0,1-1-1,-1 0 1,1 0 0,0 0 0,0 0 0,-1 0 0,1 0-1,0 0 1,0-1 0,0 1 0,0-1 0,2 1 0,6 0-23,0-1 1,0 0 0,-1-1 0,1 0 0,0-1 0,0 0 0,-1 0 0,1-1 0,-1 0-1,0-1 1,0 0 0,15-8 0,-3-1-68,-1-1 0,0-1-1,-1-1 1,16-18 0,-35 58-531,-61 307 790,54-283-52,4-14 106,-2 1 1,-2-2-1,0 1 0,-3-1 1,-13 33-1,22-63-294,0 0 0,0-1 0,0 1 0,-1 0 0,1-1 0,-1 1 0,0-1 0,1 0 0,-1 1 0,0-1 0,0 0 0,-1 0 0,1 0 0,0 0 0,-1-1 0,1 1 0,-1-1 0,0 1 0,1-1 0,-1 0 0,0 0 0,0 0 0,0 0 0,0-1 0,1 1 0,-1-1 0,0 0 0,0 0 0,0 0 0,0 0 0,0 0 0,0 0 0,0-1 0,0 0 0,0 1 0,0-1 0,0 0 0,1-1 0,-1 1 0,0 0 0,1-1 0,-1 1 0,1-1 0,0 0 0,-1 0 0,-1-3 0,-11-9 0,1 0 0,1-1 0,0-1 0,-11-17 0,19 25 0,0-1 0,1 1 0,0-1 0,0 0 0,1 0 0,0 0 0,1 0 0,0 0 0,0-1 0,0-16 0,2 22-162,1 0 0,0 0 0,0 0 0,1 0 0,-1 0 0,1 0 0,0 1 0,0-1 0,0 0 0,0 1 0,1 0 0,-1-1 0,1 1 0,0 0 0,0 0 0,0 1 0,0-1 0,1 1 0,5-4 0,12-7-1979,2 0 0,23-10 0,-21 11 102,34-16-5029</inkml:trace>
</inkml:ink>
</file>

<file path=ppt/ink/ink3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41:01.603"/>
    </inkml:context>
    <inkml:brush xml:id="br0">
      <inkml:brushProperty name="width" value="0.025" units="cm"/>
      <inkml:brushProperty name="height" value="0.025" units="cm"/>
    </inkml:brush>
  </inkml:definitions>
  <inkml:trace contextRef="#ctx0" brushRef="#br0">34 206 16976,'0'0'14867,"9"-5"-14066,9-5-729,79-44 9,-86 48-86,-1-2 1,0 1 0,0-1 0,0 0-1,-1-1 1,15-19 0,-23 26 4,1 1 0,-1-1 0,0 0 0,0 1 0,0-1 0,0 0 0,0 0 0,-1 0 0,1 1 0,-1-1 0,1 0 0,-1 0 0,1 0 0,-1 0 0,0 0 0,0 0 0,0 0 0,0 0 0,-1 0 0,0-4 0,1 5 0,-1 0 0,0-1 0,0 1 0,0 0 0,0 0 0,-1 0 0,1 0 0,0 0 0,0 0 0,-1 0 0,1 0 0,-1 0 0,1 1 0,0-1 0,-1 0 0,1 1 0,-1 0 0,0-1 0,1 1 0,-2-1 0,-4 1 0,1-1 0,-1 1 0,1 0 0,-1 0 0,0 1 0,1 0 0,0 0 0,-1 1 0,1-1 0,0 1 0,-11 5 0,7 0 0,0 0 0,0 1 0,0 0 0,1 0 0,0 1 0,1 0 0,0 0 0,0 1 0,1 0 0,0 1 0,1 0 0,0 0 0,1 0 0,0 0 0,1 1 0,0 0 0,1 0 0,-3 21 0,6-31-5,0 0 0,0 0 0,0 0 0,0 0 0,0-1 1,1 1-1,-1 0 0,1 0 0,-1 0 0,1 0 0,0 0 0,-1 0 0,1-1 0,0 1 0,0 0 1,0-1-1,1 1 0,-1-1 0,0 1 0,1-1 0,-1 1 0,3 1 0,0-1-31,0 0 1,-1 0-1,1-1 0,0 1 1,0-1-1,0 0 0,1 0 0,-1-1 1,0 1-1,6 0 0,2-1-243,0-1 0,0 0-1,0 0 1,0-1 0,0-1-1,22-8 1,-21 6-1441,0-2 1,-1 1-1,0-2 0,0 0 1,-1 0-1,0-1 1,18-18-1,-3-5-5893</inkml:trace>
</inkml:ink>
</file>

<file path=ppt/ink/ink3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41:01.959"/>
    </inkml:context>
    <inkml:brush xml:id="br0">
      <inkml:brushProperty name="width" value="0.025" units="cm"/>
      <inkml:brushProperty name="height" value="0.025" units="cm"/>
    </inkml:brush>
  </inkml:definitions>
  <inkml:trace contextRef="#ctx0" brushRef="#br0">90 14 6951,'0'0'13180,"-9"11"-11039,-1-1-1764,0 1 324,0-1 0,1 2 0,0-1 0,0 1 0,1 1 1,-7 15-1,15-27-696,0-1-1,0 0 1,0 1 0,-1-1 0,1 1-1,0-1 1,0 0 0,0 1 0,0-1-1,0 1 1,0-1 0,0 1 0,0-1-1,0 0 1,1 1 0,-1-1 0,0 1 0,0-1-1,0 0 1,0 1 0,1-1 0,-1 0-1,0 1 1,0-1 0,1 0 0,-1 1-1,0-1 1,0 0 0,1 1 0,-1-1-1,0 0 1,1 0 0,-1 1 0,1-1 0,20 5 15,30-6-406,-45 0 248,23-1-201,63-3-4,-87 5 508,0 0 1,0 0 0,0 1 0,0-1 0,0 1 0,0 1-1,-1-1 1,1 1 0,0-1 0,-1 1 0,1 1-1,-1-1 1,0 1 0,7 4 0,0 9 1238,-9-14-489,-2-6-105,3-16-197,2-13-613,-3 1 0,0-44 0,-2 63 0,0 13 1,0 0 0,0-1 1,0 1-1,0 0 0,0-1 0,1 1 0,-1 0 1,0-1-1,0 1 0,1 0 0,-1 0 0,0-1 0,0 1 1,1 0-1,-1 0 0,0-1 0,0 1 0,1 0 1,-1 0-1,0 0 0,1 0 0,-1 0 0,0-1 1,1 1-1,-1 0 0,0 0 0,1 0 0,-1 0 0,0 0 1,1 0-1,-1 0 0,0 0 0,1 0 0,-1 0 1,0 0-1,1 1 0,-1-1 0,0 0 0,1 0 1,-1 0-1,1 1 0,19 5-131,-17-4 2,16 4-1490,-1-1 0,0-1 0,31 3 0,59-2-11625,-60-5 3890</inkml:trace>
</inkml:ink>
</file>

<file path=ppt/ink/ink3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41:02.303"/>
    </inkml:context>
    <inkml:brush xml:id="br0">
      <inkml:brushProperty name="width" value="0.025" units="cm"/>
      <inkml:brushProperty name="height" value="0.025" units="cm"/>
    </inkml:brush>
  </inkml:definitions>
  <inkml:trace contextRef="#ctx0" brushRef="#br0">149 1 13677,'0'0'7730,"-8"0"-4580,0 1-2609,0 1 0,0-1 0,0 1 0,0 1 0,1-1 0,-9 5 0,13-6-456,1 0-1,-1 1 1,0-1 0,0 1-1,1 0 1,-1 0-1,1 0 1,-1 0-1,1 0 1,0 1-1,0-1 1,0 1 0,0-1-1,0 1 1,1 0-1,-1-1 1,1 1-1,0 0 1,0 0-1,0 0 1,-1 6 0,2-8-160,0 0 0,0 0 1,0 0-1,0-1 0,1 1 1,-1 0-1,0 0 1,1 0-1,-1-1 0,1 1 1,-1 0-1,1 0 0,-1-1 1,1 1-1,0 0 1,-1-1-1,1 1 0,0 0 1,-1-1-1,1 1 0,0-1 1,0 0-1,0 1 1,-1-1-1,1 0 0,0 1 1,0-1-1,0 0 0,0 0 1,0 1-1,0-1 1,-1 0-1,3 0 0,39 1-2459,-32-1 1824,6 0-410,44 2-3055,-57-2 4237,-1 1-1,1-1 1,-1 0-1,1 1 1,-1 0-1,1-1 1,-1 1-1,1 0 1,-1 0-1,0 1 1,0-1-1,1 0 1,-1 1-1,0-1 1,0 1-1,0 0 1,-1 0-1,3 2 1,-3-3 262,-1 0 0,0 0 0,1 0 0,-1 0 0,0 0 0,1 0 0,-1 0 0,0 0 0,0 0 0,0 0 1,0 0-1,0 0 0,0 0 0,0 0 0,0 1 0,-1-1 0,1 0 0,0 0 0,-1 0 0,1 0 0,-1 1 0,-20 22 3183,-37 11-1909,50-31-1378,-7 5-278,6-3-12,-1 0-1,0-1 1,-1 0-1,1-1 0,-1 0 1,1 0-1,-1-1 1,0-1-1,-12 2 1,15-6-5039,6-6-5627</inkml:trace>
</inkml:ink>
</file>

<file path=ppt/ink/ink3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41:02.752"/>
    </inkml:context>
    <inkml:brush xml:id="br0">
      <inkml:brushProperty name="width" value="0.025" units="cm"/>
      <inkml:brushProperty name="height" value="0.025" units="cm"/>
    </inkml:brush>
  </inkml:definitions>
  <inkml:trace contextRef="#ctx0" brushRef="#br0">258 55 13645,'0'0'6945,"-11"-5"-3507,4 1-3113,0 0-1,-1 1 1,1 0-1,-1 1 1,0 0-1,0 0 1,0 1-1,0-1 1,0 2-1,0-1 1,0 1-1,0 0 1,0 1-1,0 0 1,0 0-1,0 1 1,0 0-1,-12 5 1,14-3-237,0-1-1,0 1 1,1-1 0,0 1 0,-1 1-1,2-1 1,-1 1 0,0 0 0,1 0-1,0 1 1,0-1 0,1 1-1,-1 0 1,1-1 0,1 2 0,-1-1-1,1 0 1,0 0 0,0 1 0,1-1-1,-1 1 1,1 13 0,1-19-84,1 1 0,-1-1 0,1 1 1,0-1-1,-1 0 0,1 1 0,0-1 0,0 0 0,0 1 1,0-1-1,0 0 0,0 0 0,0 0 0,0 0 0,1 0 1,-1 0-1,0 0 0,1-1 0,-1 1 0,0 0 0,1-1 1,-1 1-1,1-1 0,-1 1 0,1-1 0,0 0 1,-1 1-1,1-1 0,-1 0 0,1 0 0,-1 0 0,1 0 1,2-1-1,6 0 21,0 1 0,0-2 0,0 1 0,12-5 0,-5 0-66,1 0 0,-1-2 1,0 0-1,0-1 1,-1-1-1,20-16 0,-4 0-225,-1-2-1,30-36 1,-70 79 305,0 0 0,1 0 0,1 1 1,0 0-1,-7 27 0,12-37-27,0 1 0,0-1 0,1 1-1,0-1 1,0 1 0,1 0 0,-1 0 0,1-1 0,2 12 0,-1-15-166,-1-1 1,1 0-1,0 1 0,0-1 1,0 0-1,0 0 1,0 0-1,1 0 0,-1 0 1,1 0-1,-1 0 0,1-1 1,0 1-1,0 0 1,0-1-1,-1 1 0,1-1 1,1 0-1,-1 0 1,0 0-1,0 0 0,0 0 1,1 0-1,-1 0 0,0-1 1,1 1-1,-1-1 1,0 0-1,4 1 0,1-1-987,0 1-1,1-1 0,-1 0 0,1-1 0,-1 0 0,0 0 1,1-1-1,11-3 0,22-17-8035</inkml:trace>
</inkml:ink>
</file>

<file path=ppt/ink/ink3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41:03.504"/>
    </inkml:context>
    <inkml:brush xml:id="br0">
      <inkml:brushProperty name="width" value="0.025" units="cm"/>
      <inkml:brushProperty name="height" value="0.025" units="cm"/>
    </inkml:brush>
  </inkml:definitions>
  <inkml:trace contextRef="#ctx0" brushRef="#br0">197 1 17264,'0'0'11195,"-5"6"-10747,-12 14 179,19-21-254,16-14-236,-8 9-96,-8 10 57,-2-4-89,-1 1 0,1 0 0,-1-1 0,1 1 0,-1 0 0,1-1 0,-1 1 0,0 0 1,1-1-1,-1 1 0,0-1 0,1 1 0,-1-1 0,0 0 0,0 1 0,0-1 0,1 0 0,-1 0 0,0 1 0,0-1 0,0 0 0,0 0 0,1 0 0,-1 0 0,-1 0 0,-40-1 962,38 1-924,-1-1 0,1 1 0,-1-1 0,1 1 0,-1 0 0,1 1 0,-1-1-1,1 1 1,-1 0 0,1 0 0,0 0 0,-1 1 0,1 0 0,0-1 0,0 1 0,0 1 0,0-1 0,0 1-1,1-1 1,-1 1 0,1 0 0,-6 7 0,4-5-26,0 0 1,1 0-1,0 1 0,1-1 1,-1 1-1,1 0 1,0 0-1,0 0 0,1 1 1,0-1-1,0 0 0,0 1 1,-1 11-1,4-18-21,-1 1 0,1 0 0,-1 0 0,1-1 0,0 1 0,-1 0 0,1-1 0,0 1 0,-1 0 0,1-1 0,0 1 0,0-1 0,0 1 0,-1-1 0,1 0 0,0 1 0,0-1 0,0 0 0,0 0 0,0 1 0,0-1 0,0 0 0,0 0 0,-1 0 0,1 0 0,0 0 0,2-1 0,34 1 0,-33-1 0,17-1-525,0-1 0,-1-1 0,0 0-1,0-2 1,0 0 0,0-2 0,30-15 0,-38 11-1816,-18 5 1327,4 7 1036,-1-1 1,1 1-1,0 0 1,0-1-1,-1 1 0,1 1 1,0-1-1,-1 0 1,1 0-1,0 1 1,-5 1-1,1 1 385,0 1-1,0 0 1,0 0-1,0 1 1,-8 8 0,12-11-211,-1 0 0,1 1 1,-1 0-1,1-1 0,0 1 1,0 0-1,0 0 1,0 0-1,1 0 0,-1 1 1,1-1-1,0 0 1,-1 6-1,2-8-217,1 0-1,0 0 1,0-1-1,0 1 1,0 0 0,0-1-1,0 1 1,0 0-1,0-1 1,0 0-1,0 1 1,0-1 0,0 0-1,0 1 1,0-1-1,1 0 1,-1 0-1,0 0 1,0 0 0,0 0-1,0 0 1,0 0-1,1 0 1,1-1 0,0 1-179,0 0-1,0-1 1,0 1 0,0 0 0,0-1 0,0 0 0,0 0 0,0 0 0,4-2 0,5-22-3265,-12 15-391,-3 2-3338,-3 4-2773</inkml:trace>
</inkml:ink>
</file>

<file path=ppt/ink/ink3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41:06.244"/>
    </inkml:context>
    <inkml:brush xml:id="br0">
      <inkml:brushProperty name="width" value="0.025" units="cm"/>
      <inkml:brushProperty name="height" value="0.025" units="cm"/>
    </inkml:brush>
  </inkml:definitions>
  <inkml:trace contextRef="#ctx0" brushRef="#br0">167 64 9705,'0'0'7266,"0"-9"-4085,0 6-2858,0-1 0,0 0 0,-1 1-1,1-1 1,-1 0 0,0 1 0,0-1-1,-3-5 1,3 8-195,1-1 1,-1 1-1,0 0 1,0 0-1,0 0 0,0 0 1,-1 0-1,1 0 1,0 0-1,0 1 1,-1-1-1,1 0 0,0 1 1,-1-1-1,1 1 1,0-1-1,-1 1 0,1 0 1,-1-1-1,1 1 1,-1 0-1,1 0 0,0 0 1,-1 0-1,1 0 1,-1 0-1,1 1 1,-1-1-1,1 0 0,0 1 1,-1-1-1,1 1 1,-1 0-1,0 0 0,-4 2 37,0 1-1,1-1 1,-1 1-1,1 0 1,0 1-1,0-1 1,1 1-1,-1 0 1,1 0-1,0 1 1,0-1-1,1 1 0,-5 10 1,5-11-108,0 1 1,0-1 0,1 1-1,0 0 1,0 0-1,1 0 1,-1 0-1,1 0 1,1 0-1,-1 0 1,1 0-1,0 0 1,0 1-1,3 10 1,-2-15-52,-1-1 0,1 0 0,0 0 1,1 0-1,-1 0 0,0 0 0,0-1 0,0 1 0,0 0 1,1 0-1,-1-1 0,0 1 0,1-1 0,-1 1 0,0-1 0,1 0 1,-1 1-1,1-1 0,-1 0 0,1 0 0,-1 0 0,0 0 0,1 0 1,-1 0-1,1 0 0,-1-1 0,1 1 0,-1-1 0,0 1 0,1-1 1,-1 1-1,2-2 0,45-20 165,9-31-96,-10 8-43,-52 74-246,-24 76 620,-23 147-1,52-247-397,-23 100 519,21-97-487,-1 0 0,1 0-1,-2-1 1,1 1 0,-1-1-1,0 0 1,-1 0 0,0 0 0,0 0-1,-9 9 1,13-16-40,0 1 0,1 0 0,-1 0 0,0-1 0,0 1 0,0 0 0,1-1 0,-1 1 0,0-1 0,0 1 0,0-1 0,0 0 0,0 1 0,0-1 0,0 0 0,0 0 0,0 0 0,0 1 0,0-1 0,0 0 0,0 0 0,0-1 0,0 1 0,0 0 0,0 0 0,0 0 0,-2-1 0,1-1 0,1 1 0,-1 0 0,1-1 0,-1 1 0,1-1 0,0 1 0,0-1 0,0 0 0,0 0 0,0 1 0,0-1 0,1 0 0,-2-3 0,-1-9 0,0 0 0,1 0 0,-1-17 0,3 26 0,-1-6 1,-2-17 12,2 1 1,1-1-1,5-45 0,-4 66-26,0 0 0,1 1 0,0-1 0,0 0 0,0 1 0,1 0 0,0-1 0,0 1 0,0 0 0,1 0 0,0 1 0,0-1 0,1 1 0,-1 0 0,1 0 0,0 0 0,0 1 0,1 0 0,0 0 0,7-4 0,70-23-5905,-39 16 134,8-4-3179</inkml:trace>
</inkml:ink>
</file>

<file path=ppt/ink/ink3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41:06.573"/>
    </inkml:context>
    <inkml:brush xml:id="br0">
      <inkml:brushProperty name="width" value="0.025" units="cm"/>
      <inkml:brushProperty name="height" value="0.025" units="cm"/>
    </inkml:brush>
  </inkml:definitions>
  <inkml:trace contextRef="#ctx0" brushRef="#br0">215 42 19827,'-9'-1'3299,"1"0"-2814,0 0 0,0 0-1,0 1 1,0 0 0,0 0 0,0 1 0,0 0 0,0 1 0,0-1-1,0 2 1,1-1 0,-1 1 0,1 0 0,0 0 0,-1 1-1,-11 9 1,11-6-289,1 0 0,-1 1 0,1-1 0,-8 14 0,13-18-170,0 0 0,0 1 1,0-1-1,1 0 0,-1 1 0,1-1 0,0 1 0,0 0 1,0-1-1,1 1 0,-1 0 0,1-1 0,0 1 1,0 0-1,1 6 0,0-8-26,0 0 0,0-1 0,1 1 0,-1 0 0,0-1 0,1 1 0,0-1 0,-1 0 0,1 1 0,0-1 0,0 0 0,-1 0 0,1 0 0,0 0 0,0-1 0,0 1 0,0 0 0,0-1 0,0 1 0,0-1 0,1 0 0,-1 0 0,0 0 0,0 0 0,0 0 0,4-1 0,61-6 0,-55 4 0,-1-1 0,1 0 0,-1-1 0,0 0 0,0-1 0,0 0 0,17-13 0,-24 16 0,0 0 0,-1 0 0,1 0 0,-1 0 0,1-1 0,-1 1 0,0-1 0,0 0 0,-1 0 0,1 0 0,-1 0 0,0-1 0,0 1 0,0-1 0,-1 1 0,1-1 0,-1 1 0,0-1 0,-1 0 0,1 0 0,-1 1 0,0-11 0,-1 12 0,-1 0 0,0 0 0,1 0 0,-1 1 0,0-1 0,0 0 0,0 1 0,-1-1 0,1 1 0,-1 0 0,1 0 0,-1 0 0,0 0 0,0 0 0,0 1 0,0-1 0,0 1 0,0 0 0,0 0 0,0 0 0,-1 0 0,1 0 0,0 1 0,-1-1 0,1 1 0,0 0 0,-7 1 0,7-2 0,0 1 0,0 0 0,0 0 0,-1 0 0,1 0 0,0 0 0,0 1 0,0-1 0,0 1 0,0 0 0,0 0 0,0 0 0,0 0 0,0 1 0,0-1 0,1 1 0,-1 0 0,0 0 0,1 0 0,0 0 0,-1 0 0,1 0 0,0 1 0,0-1 0,0 1 0,0-1 0,1 1 0,-1 0 0,-1 5 0,3-8 1,0 1 0,0-1 1,0 1-1,0-1 0,0 1 0,0-1 0,1 1 1,-1-1-1,0 1 0,0-1 0,0 1 0,1-1 1,-1 1-1,0-1 0,1 0 0,-1 1 0,0-1 1,1 1-1,-1-1 0,1 0 0,-1 1 0,0-1 0,1 0 1,-1 0-1,1 1 0,-1-1 0,1 0 0,-1 0 1,1 0-1,-1 0 0,1 1 0,-1-1 0,1 0 1,-1 0-1,1 0 0,-1 0 0,2 0 0,26 0-106,-21-1-27,3 1-807,1-1 0,-1-1 0,1 0 1,-1 0-1,0-1 0,18-8 0,25-13-8152</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43.588"/>
    </inkml:context>
    <inkml:brush xml:id="br0">
      <inkml:brushProperty name="width" value="0.025" units="cm"/>
      <inkml:brushProperty name="height" value="0.025" units="cm"/>
    </inkml:brush>
  </inkml:definitions>
  <inkml:trace contextRef="#ctx0" brushRef="#br0">573 0 18578,'0'0'2466,"-6"9"-368,-34 54 617,0 0-1787,-1-2 0,-4-2 0,-68 71 0,23-53 233,-14 12 4,91-77-1085,2 0-1,0 1 1,0 0-1,1 1 1,-13 26-1,20-35-131,1 0 0,0 0-1,0 0 1,1 0 0,-1 1 0,1-1 0,0 10 0,7 6-2426,-6-20 2147,1-1-1,0 1 1,0 0-1,0 0 1,0-1-1,0 1 1,0 0-1,0-1 1,0 1-1,0-1 1,0 0 0,0 1-1,0-1 1,1 0-1,-1 1 1,0-1-1,0 0 1,2 0-1,21 0-8401</inkml:trace>
</inkml:ink>
</file>

<file path=ppt/ink/ink3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41:07.819"/>
    </inkml:context>
    <inkml:brush xml:id="br0">
      <inkml:brushProperty name="width" value="0.025" units="cm"/>
      <inkml:brushProperty name="height" value="0.025" units="cm"/>
    </inkml:brush>
  </inkml:definitions>
  <inkml:trace contextRef="#ctx0" brushRef="#br0">296 4 11115,'-18'-3'8472,"13"4"-8158,1 0-1,-1 1 1,0-1-1,0 1 1,1 1-1,-1-1 1,-4 4 0,-6 5 160,1 0 1,1 1 0,0 0-1,0 1 1,1 1 0,1 0-1,-12 19 1,3 1 315,1 0-1,-19 47 0,29-60-606,1 0 0,2 0 0,0 1 0,1 0 0,1 0 0,1 0 0,0 27 0,3-43-196,0 1 0,0 0 0,1-1-1,0 1 1,0-1 0,0 1 0,1-1 0,0 1-1,1-1 1,-1 0 0,1 0 0,0 0 0,1-1-1,-1 1 1,1-1 0,0 1 0,1-1 0,-1 0 0,1-1-1,0 1 1,0-1 0,1 0 0,-1 0 0,1-1-1,0 0 1,0 0 0,11 4 0,-3-2-969,0-2 0,0 0 0,0 0 0,28 0 0,25-6-6947,-7-12-5929</inkml:trace>
</inkml:ink>
</file>

<file path=ppt/ink/ink3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41:08.192"/>
    </inkml:context>
    <inkml:brush xml:id="br0">
      <inkml:brushProperty name="width" value="0.025" units="cm"/>
      <inkml:brushProperty name="height" value="0.025" units="cm"/>
    </inkml:brush>
  </inkml:definitions>
  <inkml:trace contextRef="#ctx0" brushRef="#br0">81 0 18353,'0'0'7389,"12"4"-6295,2 0-756,0 1 1,0 1-1,0 0 0,-1 1 0,16 10 1,-26-15-294,1 0 1,-1 1-1,0 0 1,0 0 0,0 0-1,0 0 1,-1 1 0,1-1-1,-1 0 1,0 1-1,0 0 1,2 4 0,-3-6-20,-1 1 0,1 0 1,-1-1-1,0 1 0,1 0 1,-1 0-1,-1-1 1,1 1-1,0 0 0,-1-1 1,1 1-1,-1 0 1,0-1-1,0 1 0,0-1 1,0 1-1,0-1 1,0 1-1,-1-1 0,0 0 1,-2 3-1,-8 8 236,0 0 1,-1-1-1,-1 0 0,0-1 0,-22 13 0,20-14-31,0 1 0,0 1 0,2 0 0,-21 22 0,33-32-229,1-1 0,0 0 1,-1 0-1,1 1 0,0-1 0,0 1 0,0-1 0,0 1 1,1-1-1,-1 1 0,0 0 0,1-1 0,-1 1 1,1 0-1,-1 0 0,1-1 0,0 1 0,0 0 0,0 0 1,0 0-1,0-1 0,0 3 0,1-2 1,0-1 0,0 0 1,0 0-1,0 1 0,0-1 0,1 0 0,-1 0 0,0 0 0,0 0 0,1 0 0,-1-1 1,1 1-1,-1 0 0,1-1 0,-1 1 0,1-1 0,-1 1 0,1-1 0,2 1 0,12 1-95,1-1 0,-1 0 0,29-4 0,-33 3-111,73-12-3747,41-24-6903,-56 11 1612</inkml:trace>
</inkml:ink>
</file>

<file path=ppt/ink/ink3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41:08.523"/>
    </inkml:context>
    <inkml:brush xml:id="br0">
      <inkml:brushProperty name="width" value="0.025" units="cm"/>
      <inkml:brushProperty name="height" value="0.025" units="cm"/>
    </inkml:brush>
  </inkml:definitions>
  <inkml:trace contextRef="#ctx0" brushRef="#br0">171 51 16015,'-10'0'3486,"3"0"-3045,-1 1 0,1 0 0,0 0 0,0 0-1,0 1 1,-1 0 0,2 0 0,-1 1 0,0 0 0,0 0 0,1 1-1,0-1 1,-1 1 0,2 1 0,-1-1 0,0 1 0,1 0 0,0 1-1,0-1 1,0 1 0,1 0 0,0 0 0,-6 11 0,9-15-408,0 0 0,0 0 1,0 1-1,0-1 0,0 0 1,1 0-1,-1 0 0,1 1 1,-1-1-1,1 0 0,0 1 1,0-1-1,0 0 0,0 1 1,0-1-1,1 0 0,-1 0 1,1 1-1,-1-1 0,1 0 1,0 0-1,0 0 0,0 0 1,0 1-1,0-2 1,1 1-1,-1 0 0,0 0 1,1 0-1,0-1 0,-1 1 1,1 0-1,0-1 0,0 0 1,0 1-1,0-1 0,0 0 1,0 0-1,0 0 0,0 0 1,0 0-1,0-1 0,1 1 1,-1-1-1,5 1 0,12 2-63,0-1 0,0-1-1,0 0 1,28-3 0,-36 1 62,-3 1-63,0-1 0,-1 0 0,1-1-1,0 1 1,0-2 0,-1 1 0,1-1-1,-1 0 1,0 0 0,1-1-1,7-6 1,-12 8 39,0 0 1,-1-1-1,1 1 1,-1-1-1,0 1 0,1-1 1,-1 0-1,-1 0 0,1 0 1,0 0-1,-1 0 0,1-1 1,-1 1-1,0 0 0,0-1 1,0 1-1,-1 0 0,1-1 1,-1 1-1,0-1 0,0 0 1,0 1-1,0-1 0,-1 1 1,1 0-1,-1-1 0,0 1 1,-1-5-1,-1 3 37,1-1 1,-1 1-1,0 0 0,-1-1 0,1 1 1,-1 1-1,0-1 0,0 1 1,0-1-1,-1 1 0,0 0 1,0 1-1,0-1 0,0 1 0,0 0 1,-8-3-1,2 1 34,1 1 1,-1 0-1,0 0 0,0 2 0,-1-1 1,1 1-1,-22 0 0,33 2-117,-1-1-1,1 1 1,-1 0-1,0 0 1,1 0 0,-1 0-1,0 0 1,1 0 0,-1 1-1,1-1 1,-1 0-1,0 0 1,1 0 0,-1 1-1,1-1 1,-1 0-1,1 0 1,-1 1 0,1-1-1,-1 1 1,1-1-1,-1 0 1,1 1 0,-1-1-1,1 1 1,0-1 0,-1 1-1,1-1 1,0 1-1,-1-1 1,1 1 0,0 0-1,0-1 1,0 1-1,-1-1 1,1 1 0,0 1-1,0-1-92,0 0 0,1 0-1,-1 0 1,0 0 0,1 0-1,-1 0 1,1 0 0,-1 0-1,1 0 1,-1 0 0,1 0 0,0 0-1,-1-1 1,1 1 0,0 0-1,0 0 1,-1-1 0,1 1-1,0 0 1,0-1 0,0 1-1,1 0 1,7 3-1716,1-1 0,-1 0 0,1-1 0,11 3 0,21 0-5579</inkml:trace>
</inkml:ink>
</file>

<file path=ppt/ink/ink3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41:08.878"/>
    </inkml:context>
    <inkml:brush xml:id="br0">
      <inkml:brushProperty name="width" value="0.025" units="cm"/>
      <inkml:brushProperty name="height" value="0.025" units="cm"/>
    </inkml:brush>
  </inkml:definitions>
  <inkml:trace contextRef="#ctx0" brushRef="#br0">105 1 16560,'0'0'10442,"-63"38"-7912,47-11-352,4 4-1121,2 3-1057,7-2 0,3-2 0,6-1 0,10-5 0,3-5 0,1-4 0,-5-8 0,-2-3-737,-2-4-2017,-6 0-2563,-3-9-3460</inkml:trace>
</inkml:ink>
</file>

<file path=ppt/ink/ink3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41:09.207"/>
    </inkml:context>
    <inkml:brush xml:id="br0">
      <inkml:brushProperty name="width" value="0.025" units="cm"/>
      <inkml:brushProperty name="height" value="0.025" units="cm"/>
    </inkml:brush>
  </inkml:definitions>
  <inkml:trace contextRef="#ctx0" brushRef="#br0">152 86 5765,'-2'-9'12631,"1"3"-11849,-1 0 0,0 0 0,-1 0 0,1 1 0,-1-1 0,0 1 1,0-1-1,-5-4 0,7 8-622,-1 0 1,0 1-1,1-1 1,-1 1-1,0-1 1,1 1 0,-1 0-1,0-1 1,0 1-1,0 0 1,0 1-1,0-1 1,-1 0 0,1 0-1,0 1 1,0 0-1,0-1 1,-1 1-1,1 0 1,0 0 0,0 0-1,-1 0 1,1 0-1,0 1 1,0-1-1,0 1 1,-1-1 0,1 1-1,0 0 1,0 0-1,-3 2 1,1-1-100,0 1-1,0 0 1,0 0-1,0 1 1,1-1 0,0 1-1,-1 0 1,1-1-1,1 1 1,-1 1 0,1-1-1,-1 0 1,1 1-1,0-1 1,1 1 0,-1 0-1,1-1 1,0 1-1,0 0 1,0 0 0,1 8-1,-1-8-25,1-1-1,0 0 0,0 1 1,1-1-1,-1 0 1,1 1-1,0-1 1,0 0-1,1 0 1,-1 0-1,1 1 0,0-2 1,0 1-1,0 0 1,0 0-1,1-1 1,-1 1-1,1-1 0,0 0 1,0 0-1,1 0 1,-1 0-1,0 0 1,7 3-1,-1-2-64,1-1 0,-1 0 0,0-1 0,1 1 0,0-2 0,-1 0 0,1 0 0,0 0 0,0-2 0,-1 1 0,1-1 0,0 0 0,0-1 0,10-3 0,-15 4 14,0-1 0,0 0-1,0 0 1,0 0-1,0 0 1,0-1 0,-1 0-1,1 0 1,-1 0 0,0-1-1,0 1 1,0-1 0,0 0-1,0 0 1,-1 0-1,0-1 1,0 1 0,0-1-1,0 0 1,-1 0 0,0 0-1,0 0 1,0 0 0,-1 0-1,1 0 1,0-11-1,-2 16 15,0 0-1,0-1 1,0 1-1,0 0 0,1-1 1,-1 1-1,0 0 0,0-1 1,0 1-1,0-1 0,0 1 1,0 0-1,0-1 0,0 1 1,0 0-1,-1-1 0,1 1 1,0 0-1,0-1 0,0 1 1,0-1-1,0 1 0,-1 0 1,1 0-1,0-1 0,0 1 1,-1 0-1,1-1 0,0 1 1,0 0-1,-1 0 0,1-1 1,0 1-1,-1 0 1,1 0-1,-1-1 0,-12 9-24,-11 21 163,19-21-119,0 1-1,1 1 1,0-1 0,1 0-1,0 1 1,0 0-1,1 0 1,0 0-1,1 0 1,0 0 0,1 18-1,1-10-4,1 1-1,1-1 0,1 0 0,1 0 1,9 26-1,-11-39 15,-1 1 0,0 0 0,0 0 0,0 1 0,-1-1 0,0 0-1,0 0 1,-1 1 0,1-1 0,-2 0 0,0 13 0,-1-16-12,1 1 0,-1-1-1,1 0 1,-1 1 0,0-1 0,0 0-1,-1 0 1,1 0 0,-1-1 0,1 1 0,-1-1-1,0 1 1,0-1 0,0 0 0,0 0-1,0 0 1,0 0 0,-1-1 0,1 1-1,-1-1 1,-4 1 0,-6 3-14,0-2 0,0 0 0,0-1 0,0 0 0,-1-1 0,-23-1 0,33-1 0,0 1 0,-1-1 0,1 0 0,0-1 0,0 1 0,0-1 0,0 0 0,0 0 0,-7-5 0,10 6 0,0 0 0,0-1 0,0 0 0,1 0 0,-1 1 0,1-1 0,-1 0 0,1 0 0,-1 0 0,1-1 0,0 1 0,0 0 0,0 0 0,0-1 0,1 1 0,-1 0 0,0-1 0,1 1 0,0-1 0,0 1 0,0-3 0,0 2-118,0 1 0,1-1 1,0 1-1,0 0 0,-1-1 0,1 1 0,0 0 1,1 0-1,-1 0 0,0 0 0,1 0 0,-1 0 1,1 0-1,0 0 0,-1 1 0,1-1 0,0 1 1,0-1-1,0 1 0,0 0 0,5-3 0,58-23-5577,-40 18 2793,16-10-5319</inkml:trace>
</inkml:ink>
</file>

<file path=ppt/ink/ink3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41:09.536"/>
    </inkml:context>
    <inkml:brush xml:id="br0">
      <inkml:brushProperty name="width" value="0.025" units="cm"/>
      <inkml:brushProperty name="height" value="0.025" units="cm"/>
    </inkml:brush>
  </inkml:definitions>
  <inkml:trace contextRef="#ctx0" brushRef="#br0">246 1 8648,'0'0'16709,"5"8"-14798,28 43-824,-18-29-134,-1 1-1,18 40 0,-28-54-810,0 1-1,-1 0 0,-1 0 1,0 0-1,0 0 0,-1 1 1,0-1-1,-1 1 0,0-1 1,-3 19-1,0-14-141,-1 0 0,-1 0 0,0-1 0,-1 0 0,-1 0 0,0 0 0,-1-1 0,-9 13 0,-85 100 0,60-78 0,24-26 35,-44 49-1729,15-33-3950,19-24-12037</inkml:trace>
</inkml:ink>
</file>

<file path=ppt/ink/ink3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41:12.134"/>
    </inkml:context>
    <inkml:brush xml:id="br0">
      <inkml:brushProperty name="width" value="0.025" units="cm"/>
      <inkml:brushProperty name="height" value="0.025" units="cm"/>
    </inkml:brush>
  </inkml:definitions>
  <inkml:trace contextRef="#ctx0" brushRef="#br0">59 1 16047,'0'25'3652,"0"10"-1154,-7 8-224,-4 5-384,-1 3-481,-1 2-448,3-4-544,4-7-321,6-6-32,0-8-64,0-8-192,12-10-385,-1-10-384,-3 0-833,-3-14-1120,-5-9-1667,0-7-3426</inkml:trace>
</inkml:ink>
</file>

<file path=ppt/ink/ink3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41:12.495"/>
    </inkml:context>
    <inkml:brush xml:id="br0">
      <inkml:brushProperty name="width" value="0.025" units="cm"/>
      <inkml:brushProperty name="height" value="0.025" units="cm"/>
    </inkml:brush>
  </inkml:definitions>
  <inkml:trace contextRef="#ctx0" brushRef="#br0">0 19 16207,'0'0'9898,"69"-2"-8137,-15 6-1024,5-3-321,9-1-95,-2 0-193,-3-5-64,-5-2-64,-14 0-1185,-10 5-1410,-10 2-1440,-14 0-1571</inkml:trace>
</inkml:ink>
</file>

<file path=ppt/ink/ink3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41:12.823"/>
    </inkml:context>
    <inkml:brush xml:id="br0">
      <inkml:brushProperty name="width" value="0.025" units="cm"/>
      <inkml:brushProperty name="height" value="0.025" units="cm"/>
    </inkml:brush>
  </inkml:definitions>
  <inkml:trace contextRef="#ctx0" brushRef="#br0">1 237 17136,'0'0'6214,"61"3"-4484,-9-12 63,12-3-575,8-2-578,-3 1-448,-3 2-64,-6 6-416,-12 3-1922,-10 2-1537,-8 0-1346,-6 0-3331</inkml:trace>
  <inkml:trace contextRef="#ctx0" brushRef="#br0" timeOffset="1">880 1 12172,'0'0'11723,"-54"56"-9481,37-24-192,-4 6-449,3 3-384,5 0-608,3-2-513,7-3-64,3-4-1025,6-7-1089,9-3-1313,0-8 192,0-6-224,-4-7-1090,-4-1-4483</inkml:trace>
</inkml:ink>
</file>

<file path=ppt/ink/ink3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41:13.181"/>
    </inkml:context>
    <inkml:brush xml:id="br0">
      <inkml:brushProperty name="width" value="0.025" units="cm"/>
      <inkml:brushProperty name="height" value="0.025" units="cm"/>
    </inkml:brush>
  </inkml:definitions>
  <inkml:trace contextRef="#ctx0" brushRef="#br0">3 16 13869,'0'0'12908,"63"-16"-11947,-23 16-128,3 0-481,2 0-256,-3 0-31,-7 0-354,-9 1-832,-5 4-769,-14 1-768,-7 1-1218,0-3-3138</inkml:trace>
  <inkml:trace contextRef="#ctx0" brushRef="#br0" timeOffset="1">0 194 16239,'0'0'8745,"81"30"-6984,-31-30-864,4-4-705,-1-3-128,-6 1-576,-7 2-1314,-13 4-448,-12 0-192,-15 5-2403,-3 6-2081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2:02.835"/>
    </inkml:context>
    <inkml:brush xml:id="br0">
      <inkml:brushProperty name="width" value="0.025" units="cm"/>
      <inkml:brushProperty name="height" value="0.025" units="cm"/>
    </inkml:brush>
  </inkml:definitions>
  <inkml:trace contextRef="#ctx0" brushRef="#br0">0 318 13196,'0'0'2696,"11"-5"-2226,28-13 21,1 3-1,1 1 1,82-17 0,146-9 526,-47 8-949,160-48 659,-2 0 575,-369 78-1269,-3 1 126,-25 8-4,-455 138 238,353-118-335,-2-5-1,-131 6 1,145-18 853,89-8-108,72-8-852,107-19-196,222-64 0,-283 63-492,-61 16 368,127-39-800,-151 42 844,-21 4 157,-27 4 123,29-1 55,-71 11-248,-1 3 1,-136 44 0,56-13 399,151-44-187,-243 53 133,143-46-2524,68-12-2784,18-13-4847</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13.635"/>
    </inkml:context>
    <inkml:brush xml:id="br0">
      <inkml:brushProperty name="width" value="0.025" units="cm"/>
      <inkml:brushProperty name="height" value="0.025" units="cm"/>
    </inkml:brush>
  </inkml:definitions>
  <inkml:trace contextRef="#ctx0" brushRef="#br0">0 316 11211,'0'0'11248,"11"-1"-9220,4-2-1662,-1 0 0,1-2 0,-1 1 0,0-2 0,0 0 0,-1 0 0,1-2 0,21-15 0,-21 14-351,64-42-607,113-94 0,-171 121-2205,-20 24 2580,1-1 0,-1 1 0,0-1-1,0 1 1,1-1 0,-1 1 0,0-1-1,0 1 1,0-1 0,0 1 0,0-1-1,1 1 1,-1-1 0,0 1 0,0-1-1,-1 1 1,1-1 0,0 1 0,0-1-1,0 1 1,0-1 0,0 1 0,0-1-1,-1 1 1,1-1 0,0 1 0,0 0-1,-1-1 1,1 1 0,0-1 0,-1 1 0,1 0-1,0-1 1,-1 1 0,1 0 0,-1-1-1,1 1 1,0 0 0,-1-1 0,1 1-1,-1 0 1,1 0 0,-1 0 0,1 0-1,-1-1 1,1 1 0,-1 0 0,1 0-1,-1 0 1,1 0 0,-2 0 0,-20-3-10765</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45.193"/>
    </inkml:context>
    <inkml:brush xml:id="br0">
      <inkml:brushProperty name="width" value="0.025" units="cm"/>
      <inkml:brushProperty name="height" value="0.025" units="cm"/>
    </inkml:brush>
  </inkml:definitions>
  <inkml:trace contextRef="#ctx0" brushRef="#br0">271 89 11499,'3'-3'1130,"1"-1"0,-1 0 0,0-1 0,-1 1 0,1 0 0,-1-1 0,0 1 0,0-1-1,0 0 1,0 0 0,-1 0 0,0 0 0,0 0 0,0-9 0,-1 13-1044,-1 0 0,0 0 1,0 0-1,0 1 0,0-1 0,0 0 0,0 0 0,0 1 0,0-1 0,0 1 0,0-1 0,0 1 1,0-1-1,0 1 0,-1-1 0,1 1 0,0 0 0,0 0 0,0 0 0,-1 0 0,1 0 1,0 0-1,0 0 0,-1 0 0,1 0 0,0 1 0,-2 0 0,-39 6 242,29-1-278,-1 0 0,1 1 1,1 0-1,-1 1 0,1 0 1,1 1-1,-1 1 0,1 0 1,1 0-1,0 1 0,1 0 0,-11 17 1,11-15-2,0 1 0,1 0 1,1 1-1,0-1 0,1 1 0,1 1 1,0-1-1,1 1 0,1 0 0,-2 31 1,4-44-173,1 1 1,0-1 0,1 1-1,-1-1 1,0 0-1,1 1 1,0-1 0,0 0-1,0 0 1,0 0 0,0 1-1,1-1 1,0 0-1,-1-1 1,1 1 0,0 0-1,0 0 1,1-1 0,-1 1-1,0-1 1,1 0 0,-1 0-1,1 0 1,0 0-1,0 0 1,0 0 0,0-1-1,3 2 1,4 0-665,0 0 1,0-1-1,0 0 0,1-1 1,-1 0-1,0-1 0,0 1 1,13-3-1,22-3-7610</inkml:trace>
</inkml:ink>
</file>

<file path=ppt/ink/ink4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41:13.525"/>
    </inkml:context>
    <inkml:brush xml:id="br0">
      <inkml:brushProperty name="width" value="0.025" units="cm"/>
      <inkml:brushProperty name="height" value="0.025" units="cm"/>
    </inkml:brush>
  </inkml:definitions>
  <inkml:trace contextRef="#ctx0" brushRef="#br0">0 80 16816,'0'0'8328,"91"23"-6535,-36-25-1056,8-10-609,1-1-64,-3-1-448,-5 2-1250,-7 0-1440,-7 3-866,-7 0 1409,-1 0-2369,-1-2-2755</inkml:trace>
</inkml:ink>
</file>

<file path=ppt/ink/ink4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41:13.854"/>
    </inkml:context>
    <inkml:brush xml:id="br0">
      <inkml:brushProperty name="width" value="0.025" units="cm"/>
      <inkml:brushProperty name="height" value="0.025" units="cm"/>
    </inkml:brush>
  </inkml:definitions>
  <inkml:trace contextRef="#ctx0" brushRef="#br0">90 1 14414,'0'0'16976,"-63"78"-15695,50-38-1185,5-1-96,3 1 0,5-1 0,0-3 0,11 1 0,3-4-801,-3-4-1377,-1-4-2146,-5-9-1730,-5-8-3587</inkml:trace>
</inkml:ink>
</file>

<file path=ppt/ink/ink4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41:14.229"/>
    </inkml:context>
    <inkml:brush xml:id="br0">
      <inkml:brushProperty name="width" value="0.025" units="cm"/>
      <inkml:brushProperty name="height" value="0.025" units="cm"/>
    </inkml:brush>
  </inkml:definitions>
  <inkml:trace contextRef="#ctx0" brushRef="#br0">1 55 14189,'0'0'4688,"2"-8"-1950,-2 6-2616,1 0 0,-1 0 0,1 0-1,-1 0 1,1-1 0,0 1 0,0 0 0,0 0-1,0 1 1,0-1 0,1 0 0,-1 0 0,0 0 0,1 1-1,0-1 1,-1 1 0,1-1 0,2-1 0,1 1 43,0 1 1,0-1 0,0 1 0,1 0-1,-1 0 1,0 0 0,0 1-1,1 0 1,5 0 0,24 2 308,1 0 0,-1 3 0,0 1 0,41 12 0,-9 3-300,73 34-1,-129-51 12,-1 2 0,0-1 0,0 1 0,0 0 0,-1 1 0,0 0 0,0 1 0,-1-1 0,15 19 0,-21-23-109,0 0 0,0 0 0,0 0 0,-1 0 0,1 1 0,-1-1 0,0 1-1,0-1 1,0 1 0,0 0 0,0-1 0,-1 1 0,0 0 0,0-1 0,0 1 0,0 0 0,0-1 0,-1 1-1,0 0 1,0-1 0,0 1 0,0-1 0,0 1 0,-1-1 0,1 1 0,-1-1 0,0 0 0,0 0-1,0 0 1,0 0 0,-1 0 0,1-1 0,-6 5 0,-10 9-71,0 0 0,-2-2 0,0-1 0,0 0 0,-1-1 0,0-1 0,-30 10 0,12-7-7,-1-2 0,-1-1 0,-56 6 0,28-13 2,69-4-45,-1 0 0,1 0 0,-1 0 0,1 0 0,-1 0 0,1-1 0,-1 1 1,1 0-1,-1 0 0,1 0 0,-1 0 0,1-1 0,-1 1 0,1 0 0,-1 0 0,1-1 0,0 1 0,-1 0 0,1-1 0,-1 1 0,1 0 0,0-1 1,-1 1-1,1-1 0,0 1 0,-1-1 0,1 1 0,0-1 0,0 1 0,-1-1 0,1-10-4037,1 7 2217,1-21-11006</inkml:trace>
</inkml:ink>
</file>

<file path=ppt/ink/ink4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41:17.998"/>
    </inkml:context>
    <inkml:brush xml:id="br0">
      <inkml:brushProperty name="width" value="0.025" units="cm"/>
      <inkml:brushProperty name="height" value="0.025" units="cm"/>
    </inkml:brush>
  </inkml:definitions>
  <inkml:trace contextRef="#ctx0" brushRef="#br0">288 61 7239,'0'0'14558,"-2"-9"-11638,2 7-2860,0 0 107,-1 0 1,1 0-1,-1-1 1,1 1-1,-1 0 1,0 0-1,1 0 1,-1 0 0,0 0-1,0 0 1,-1 0-1,1 0 1,0 0-1,-1 0 1,1 1-1,-1-1 1,1 0-1,-1 1 1,0-1-1,0 1 1,0 0-1,0 0 1,0 0-1,0 0 1,0 0 0,0 0-1,0 0 1,0 1-1,-1-1 1,1 1-1,0-1 1,0 1-1,-1 0 1,1 0-1,-5 0 1,-7 2-38,0-1 1,0 2 0,0 0-1,1 1 1,-1 0-1,1 1 1,0 0 0,0 1-1,1 1 1,-1 0 0,1 0-1,1 1 1,0 1-1,-16 15 1,26-23-140,-1 0 0,1 1 0,-1-1 0,1 1 0,0 0 0,-1-1 0,1 1 0,0 0 0,0 0 0,0-1 0,1 1 0,-1 0 0,0 0 0,1 0 0,-1 0 0,0 4 0,2-5-6,-1 0 0,0 0 0,1 0-1,-1 0 1,0 0 0,1 0 0,-1 0-1,1 0 1,0 0 0,-1-1 0,1 1 0,0 0-1,-1 0 1,1-1 0,0 1 0,0 0-1,0-1 1,0 1 0,-1-1 0,1 1-1,0-1 1,0 1 0,2-1 0,7 3-149,1 0 1,-1-1-1,1-1 1,21 1-1,-19-1 59,-9-1 35,13 1-207,-1 0 1,1 2-1,-1-1 1,24 9-1,-38-11 274,1 1-1,-1-1 1,0 1-1,1 0 1,-1 0 0,0 0-1,0 0 1,0 1-1,0-1 1,0 0-1,0 1 1,0 0-1,0-1 1,0 1-1,-1 0 1,1 0-1,0 0 1,-1 0 0,0 0-1,0 0 1,0 0-1,1 1 1,-2-1-1,1 0 1,0 1-1,0-1 1,-1 1-1,0-1 1,1 0-1,-1 1 1,0-1 0,0 1-1,0-1 1,-1 1-1,1-1 1,0 1-1,-1-1 1,0 1-1,-1 3 1,-1 0 119,0-1 0,-1 0 1,1 0-1,-1-1 0,0 1 1,-1-1-1,1 1 0,-1-1 1,1-1-1,-1 1 0,0-1 0,-1 0 1,-8 5-1,-6 1 352,-1 0 0,-29 8 0,40-15-468,1 0 0,-1 0 0,0-1 0,-19 1 0,29-2-1,-1 0 0,1 0 0,-1 0 1,1 0-1,0 0 0,-1 0 0,1 0 0,0 0 0,-1 0 0,1 0 1,0 0-1,-1 0 0,1 0 0,0-1 0,-1 1 0,1 0 0,0 0 1,-1 0-1,1 0 0,0-1 0,0 1 0,-1 0 0,1 0 1,0-1-1,0 1 0,-1 0 0,1 0 0,0-1 0,0 1 0,0 0 1,-1-1-1,1 1 0,0 0 0,0-1 0,0 1 0,0 0 0,0-1 1,0 1-1,0 0 0,0-1 0,0 1 0,0-1 0,8-19-220,22-16-1437,59-46-9505,-36 30 315</inkml:trace>
</inkml:ink>
</file>

<file path=ppt/ink/ink4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41:18.344"/>
    </inkml:context>
    <inkml:brush xml:id="br0">
      <inkml:brushProperty name="width" value="0.025" units="cm"/>
      <inkml:brushProperty name="height" value="0.025" units="cm"/>
    </inkml:brush>
  </inkml:definitions>
  <inkml:trace contextRef="#ctx0" brushRef="#br0">138 0 17232,'0'0'7453,"-4"10"-4640,-40 80-986,-16 35 520,54-110-2191,0 0 1,2 0-1,0 1 1,1-1-1,0 1 1,0 25-1,3-39-156,-1 1 0,1-1 0,0 0 0,1 0 0,-1 1 0,0-1 0,1 0 0,-1 0 0,1 1 0,0-1 0,-1 0 0,1 0 0,0 0 0,1 0 0,-1 0 0,0 0 0,0 0 0,1-1 0,-1 1 0,1 0 0,0-1 0,3 3 0,-2-2 0,0-1 0,0 0 0,0 0 0,0 0 0,0-1 0,0 1 0,1-1 0,-1 0 0,0 1 0,0-1 0,1-1 0,-1 1 0,0 0 0,4-2 0,6-1 0,-1-1 0,0 0 0,0-1 0,0-1 0,0 0 0,-1 0 0,12-9 0,-11 6-93,9-6-1466,-1-1 0,25-27 1,-40 39 1162,-1-1 0,0 0 0,0 0 0,0-1 0,-1 1 0,1-1 0,-1 0 0,-1 0 0,1 0 1,-1 0-1,0 0 0,-1 0 0,1-1 0,-1 1 0,0-7 0,-4-3-6250,-9 6-3887</inkml:trace>
</inkml:ink>
</file>

<file path=ppt/ink/ink4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41:18.673"/>
    </inkml:context>
    <inkml:brush xml:id="br0">
      <inkml:brushProperty name="width" value="0.025" units="cm"/>
      <inkml:brushProperty name="height" value="0.025" units="cm"/>
    </inkml:brush>
  </inkml:definitions>
  <inkml:trace contextRef="#ctx0" brushRef="#br0">30 0 9577,'0'0'5381,"-23"50"-1986,17-25-672,6 1-321,0-2 65,0 0-161,14-4-865,4-4-672,5-2-417,5-2-224,0-6-512,3-2-2435,-5-4-3234,-3 0-4774</inkml:trace>
  <inkml:trace contextRef="#ctx0" brushRef="#br0" timeOffset="1">379 36 7111,'0'0'19346,"-21"70"-16655,13-42-802,1 4-639,1-4-770,3 1-480,3-9 0,0-3 0,6-6-1057,4-10-1121,4-1-1281,-4-5-1474,-1-14-3523</inkml:trace>
</inkml:ink>
</file>

<file path=ppt/ink/ink4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41:19.028"/>
    </inkml:context>
    <inkml:brush xml:id="br0">
      <inkml:brushProperty name="width" value="0.025" units="cm"/>
      <inkml:brushProperty name="height" value="0.025" units="cm"/>
    </inkml:brush>
  </inkml:definitions>
  <inkml:trace contextRef="#ctx0" brushRef="#br0">20 1 15855,'0'0'16592,"-20"35"-17041,31-25-1569,1-1-2178,0-2-2114,2-2-4964</inkml:trace>
</inkml:ink>
</file>

<file path=ppt/ink/ink4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41:19.354"/>
    </inkml:context>
    <inkml:brush xml:id="br0">
      <inkml:brushProperty name="width" value="0.025" units="cm"/>
      <inkml:brushProperty name="height" value="0.025" units="cm"/>
    </inkml:brush>
  </inkml:definitions>
  <inkml:trace contextRef="#ctx0" brushRef="#br0">50 1 17617,'-3'11'3438,"-10"37"770,-7 65 1,13-56-3154,1 63 0,7-28-722,-2 97 519,11-264-852,4-1 0,2 2 0,30-78 0,-39 128-61,2 1 0,0 0-1,1 1 1,2 0 0,18-27 0,-25 42 40,0 0-1,0 1 1,1-1-1,0 1 1,1 1-1,-1-1 1,1 1 0,0 0-1,0 1 1,1-1-1,0 1 1,-1 1-1,1 0 1,0 0 0,1 0-1,-1 1 1,0 0-1,14-1 1,-15 3 5,0-1 1,-1 2-1,1-1 0,0 1 1,-1-1-1,1 2 0,-1-1 1,1 1-1,6 3 0,-11-5 37,-1 1-1,1 0 1,-1 0 0,1 0-1,-1 0 1,1 1-1,-1-1 1,0 0 0,0 0-1,0 1 1,0-1-1,0 1 1,0-1 0,0 1-1,0-1 1,0 1-1,-1 0 1,1-1 0,-1 1-1,1 0 1,-1 0-1,0-1 1,1 1 0,-1 0-1,0 0 1,0 0-1,0-1 1,-1 1 0,1 0-1,0 0 1,-1-1-1,1 1 1,-1 0 0,1-1-1,-1 1 1,0 0-1,0-1 1,0 1 0,-2 2-1,-2 3-9,0 0 0,0 0 1,-1 0-1,0-1 0,0 0 0,-1 0 0,0 0 0,0-1 0,0 0 0,0-1 1,-11 5-1,2 0-17,-1-2 1,0 0 0,-1-1-1,-23 6 1,35-11-22,-16 1-1346,22-2 1206,-1 0 0,1 0 0,-1 0 0,1 0-1,-1 0 1,1 0 0,-1-1 0,1 1 0,-1 0-1,1 0 1,-1-1 0,1 1 0,-1 0 0,1-1 0,-1 1-1,1-1 1,0 1 0,-1 0 0,1-1 0,0 1-1,-1-1 1,1 1 0,0-1 0,0 1 0,-1-1-1,1 1 1,0-1 0,0 1 0,0-1 0,0 1 0,0-1-1,0 1 1,0-2 0,-1-18-12960</inkml:trace>
</inkml:ink>
</file>

<file path=ppt/ink/ink4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41:20.008"/>
    </inkml:context>
    <inkml:brush xml:id="br0">
      <inkml:brushProperty name="width" value="0.025" units="cm"/>
      <inkml:brushProperty name="height" value="0.025" units="cm"/>
    </inkml:brush>
  </inkml:definitions>
  <inkml:trace contextRef="#ctx0" brushRef="#br0">94 68 6758,'0'0'17089,"-7"12"-14842,-7 13-1472,2 1-1,1 0 1,0 1-1,-10 46 1,16-51-375,0 1 0,2 0 0,0 0 0,2 0 0,1 0 0,4 43 0,-4-65-400,0 0 0,0 0 0,0 1 0,0-1 0,0 0 0,0 0 0,0 0 0,0 0 0,1 0 0,-1 0 0,0 0 0,1 0 0,-1 0 0,1 0 0,-1 0 0,1 0 0,0 0 0,-1 0 0,1-1 0,0 1 0,0 0 0,-1 0 0,1-1 0,0 1 0,0 0 0,0-1 0,0 1 0,0-1 0,0 1 0,0-1 0,0 0 0,0 1 0,0-1 0,0 0 0,0 0 0,0 0 0,0 0 0,1 1 0,-1-1 0,0-1 0,0 1 0,0 0 0,0 0 0,0 0 0,0-1 0,0 1 0,0 0 0,0-1 0,0 1 0,0-1 0,0 1 0,0-1 0,0 0 0,1-1 0,3-1 0,1-1 0,-1 0 0,0-1 0,-1 1 0,1-1 0,-1 0 0,7-9 0,-1-5 0,-1-1 0,0 0 0,-2 0 0,0 0 0,-1-1 0,6-41 0,-7 11 0,-2-91 0,-3 137 0,-2-29 0,2 33 0,0 0 0,0 0 0,0 0 0,-1 0 0,1 0 0,0 0 0,-1 0 0,1 0 0,-1 0 0,1 0 0,-1 0 0,1 0 0,-1 0 0,0 0 0,1 0 0,-1 0 0,0 1 0,0-1 0,1 0 0,-1 1 0,0-1 0,0 0 0,0 1 0,-2-1 0,2 1 0,0 0 0,0 1 0,0-1 0,0 0 0,0 1 0,0 0 0,0-1 0,0 1 0,0-1 0,0 1 0,0 0 0,0 0 0,1 0 0,-1-1 0,0 1 0,1 0 0,-1 0 0,0 0 0,1 0 0,-1 0 0,1 0 0,-1 0 0,1 0 0,0 1 0,-1-1 0,1 0 0,0 0 0,0 0 0,0 0 0,0 0 0,0 2 0,-4 40 0,4-40 0,0 0 0,0 0 0,0 0 0,1 0 0,-1 0 0,1 0 0,0 0 0,0 0 0,0 0 0,0-1 0,1 1 0,-1 0 0,1-1 0,-1 1 0,1-1 0,0 0 0,0 1 0,0-1 0,0 0 0,0 0 0,1 0 0,-1-1 0,1 1 0,-1 0 0,1-1 0,-1 0 0,1 0 0,0 1 0,0-2 0,0 1 0,0 0 0,0 0 0,-1-1 0,1 0 0,0 0 0,5 0 0,4 1 0,-1-1 0,1 0 0,0-1 0,0-1 0,0 0 0,-1 0 0,1-1 0,13-6 0,-3-2 0,0 0 0,-1-2 0,31-24 0,-17 12 0,-35 25 0,0-1 0,1 1 0,-1-1 0,1 1 0,-1 0 0,1-1 0,-1 1 0,1 0 0,-1 0 0,1-1 0,-1 1 0,1 0 0,0 0 0,-1 0 0,1 0 0,-1 0 0,1 0 0,0-1 0,-1 2 0,1-1 0,-1 0 0,1 0 0,-1 0 0,1 0 0,0 0 0,-1 0 0,1 0 0,-1 1 0,1-1 0,-1 0 0,2 1 0,6 20 0,-8 44 0,-1-46 0,0 69 0,3 111 0,8-140 0,-10-56 0,1-1 0,0 1 0,0 0 0,0-1 0,0 1 0,0-1 0,0 1 0,1-1 0,-1 0 0,1 1 0,0-1 0,-1 0 0,1 0 0,0 0 0,0 0 0,1-1 0,-1 1 0,4 2 0,-5-4-109,0 0 0,-1 0 1,1 1-1,0-1 0,0 0 0,0 0 1,0 0-1,-1 0 0,1 0 0,0 0 1,0-1-1,0 1 0,0 0 0,-1 0 1,1 0-1,0-1 0,0 1 0,-1-1 1,1 1-1,0 0 0,0-1 0,-1 1 1,1-1-1,0 1 0,-1-1 0,1 0 1,-1 1-1,1-1 0,0-1 0,11-22-9209,-12 24 9119,11-33-14919</inkml:trace>
</inkml:ink>
</file>

<file path=ppt/ink/ink4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6T12:41:20.554"/>
    </inkml:context>
    <inkml:brush xml:id="br0">
      <inkml:brushProperty name="width" value="0.025" units="cm"/>
      <inkml:brushProperty name="height" value="0.025" units="cm"/>
    </inkml:brush>
  </inkml:definitions>
  <inkml:trace contextRef="#ctx0" brushRef="#br0">0 17 16143,'0'0'4655,"10"-2"-1751,17-3-1281,1 1-1,-1 1 1,51 1-1,-57 2-1203,0 2 1,0 0-1,0 2 1,0 0-1,40 14 0,-59-17-416,1 0 0,-1 0-1,0-1 1,0 2-1,1-1 1,-1 0 0,0 0-1,0 1 1,0-1-1,0 1 1,-1-1 0,1 1-1,0 0 1,-1 0 0,1-1-1,-1 1 1,1 0-1,-1 1 1,0-1 0,0 0-1,0 0 1,0 0 0,-1 1-1,1-1 1,0 1-1,-1-1 1,1 3 0,-2-1-4,0-1 0,0 1 0,0 0 0,0-1 0,0 1 1,-1 0-1,0-1 0,0 0 0,0 1 0,0-1 0,0 0 0,-1 0 0,1 0 1,-1-1-1,0 1 0,-4 3 0,-18 13 1,-1-1 0,-46 24 0,-8 5 0,80-47 0,-1 0 0,1 0 0,0 0 0,0 0 0,0 0 0,0 0 0,0 1 0,-1-1 0,1 0 0,0 0 0,0 0 0,0 0 0,0 0 0,0 0 0,-1 0 0,1 0 0,0 1 0,0-1 0,0 0 0,0 0 0,0 0 0,0 0 0,0 0 0,0 1 0,0-1 0,0 0 0,-1 0 0,1 0 0,0 0 0,0 1 0,0-1 0,0 0 0,0 0 0,0 0 0,0 0 0,0 1 0,0-1 0,0 0 0,1 0 0,-1 0 0,0 0 0,0 1 0,0-1 0,0 0 0,0 0 0,0 0 0,0 0 0,0 0 0,1 1 0,11 3 0,27 0 0,-27-4 0,17 3-5,103 15-99,-120-15 85,-1 0 1,1 0-1,-1 1 0,1 1 0,-1-1 1,0 2-1,-1 0 0,16 10 0,-25-15 21,1 0 0,0 1 0,-1-1 0,0 0 0,1 0 0,-1 1 0,0-1 0,1 1 0,-1-1 0,0 1 0,0-1 0,0 1 0,0 0 0,-1-1 0,1 1 0,0 0 0,-1 0 0,1 0 0,-1 0 0,0-1 0,1 1 0,-1 0 0,0 0 0,0 0 0,0 0 0,0 0 0,-1 0 0,1 0 0,-1-1 0,1 1 0,-1 0 0,1 0 0,-1 0-1,0-1 1,0 1 0,0 0 0,0-1 0,0 1 0,0-1 0,0 1 0,-1-1 0,1 0 0,0 1 0,-1-1 0,-3 2 0,-6 6 36,-1-1-1,0-1 0,0 0 1,-23 10-1,8-6-37,-1-1 0,0-1 0,0-2 0,0-1 0,-1-1 0,0-1 0,-35 0 0,61-4-27,-1 0 0,1 0 0,-1 0-1,1 0 1,-1-1 0,1 0 0,0 0 0,-1 0 0,1 0 0,0 0 0,-4-3-1,5 3-145,1 0-1,-1 0 1,1-1-1,0 1 1,0 0-1,0-1 1,-1 1-1,2-1 1,-1 0-1,0 1 1,0-1-1,0 0 1,1 0-1,-1 1 1,1-1-1,-1 0 1,1 0-1,0 0 1,0 0-1,0 0 1,0-2-1,0-23-9648</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45.629"/>
    </inkml:context>
    <inkml:brush xml:id="br0">
      <inkml:brushProperty name="width" value="0.025" units="cm"/>
      <inkml:brushProperty name="height" value="0.025" units="cm"/>
    </inkml:brush>
  </inkml:definitions>
  <inkml:trace contextRef="#ctx0" brushRef="#br0">202 0 9929,'0'0'10709,"-9"11"-8531,-5 5-1299,1 2 0,1 0-1,0 0 1,-17 40 0,-9 36 1899,-32 127 1,69-220-2779,1 1 0,-1-1 0,0 1 0,1-1 0,0 1 0,-1-1 0,1 1 0,0-1 0,0 1 0,-1 0 0,1-1 0,1 1 0,-1-1 0,0 1 0,0-1 0,1 1 0,-1-1 0,0 1 0,1-1 0,0 1 0,-1-1 0,1 1 0,0-1 0,1 3 0,0-4 0,0 0 0,0 0 0,0 0 0,0 0 0,0 0 0,0-1 0,0 1 0,0-1 0,0 1 0,0-1 0,0 0 0,0 1 0,0-1 0,-1 0 0,1 0 0,0 0 0,-1-1 0,1 1 0,-1 0 0,2-2 0,108-91 0,-75 61 0,52-37 0,-88 69 0,0 1 0,1 0 0,-1-1 0,0 1 0,0 0 0,1-1 0,-1 1 0,0 0 0,0-1 0,1 1 0,-1 0 0,0 0 0,1-1 0,-1 1 0,0 0 0,1 0 0,-1 0 0,1 0 0,-1 0 0,0-1 0,1 1 0,-1 0 0,1 0 0,-1 0 0,0 0 0,1 0 0,-1 0 0,1 0 0,-1 0 0,0 0 0,1 1 0,-1-1 0,1 0 0,-1 0 0,0 0 0,1 0 0,-1 0 0,0 1 0,1-1 0,-1 0 0,0 0 0,1 1 0,-1-1 0,0 0 0,1 1 0,-1-1 0,0 0 0,0 1 0,1-1 0,-5 28 0,-18 32 0,0-20 0,12-23 0,1 0 0,-12 35 0,21-51 0,0-1 0,0 0 0,0 0 0,0 1 0,0-1 0,1 0 0,-1 1 0,0-1 0,0 0 0,0 0 0,1 0 0,-1 1 0,0-1 0,0 0 0,0 0 0,1 0 0,-1 1 0,0-1 0,1 0 0,-1 0 0,0 0 0,0 0 0,1 0 0,-1 0 0,0 1 0,1-1 0,-1 0 0,0 0 0,1 0 0,-1 0 0,0 0 0,1 0 0,-1 0 0,0-1 0,1 1 0,-1 0 0,0 0 0,0 0 0,1 0 0,-1 0 0,0 0 0,1-1 0,-1 1 0,0 0 0,0 0 0,1 0 0,-1-1 0,0 1 0,0 0 0,0 0 0,1-1 0,-1 1 0,0 0 0,19-10 0,14-17-3876,-7-7-5605,-16 17-4484</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46.049"/>
    </inkml:context>
    <inkml:brush xml:id="br0">
      <inkml:brushProperty name="width" value="0.025" units="cm"/>
      <inkml:brushProperty name="height" value="0.025" units="cm"/>
    </inkml:brush>
  </inkml:definitions>
  <inkml:trace contextRef="#ctx0" brushRef="#br0">88 1 17360,'0'0'13768,"-7"11"-12385,5-8-1341,-46 77 236,43-70-286,1 0 0,-1 0 0,2 0 0,-1 1 0,1-1 0,1 1 0,-2 18 0,4-28 8,0 1 0,0-1 0,0 0 0,0 0 0,0 0 0,0 1 0,0-1 0,1 0 0,-1 0 0,0 0 0,1 0 0,-1 0 0,1 0 0,-1 1 0,1-1 0,0 0 0,-1 0 0,1-1 0,0 1 0,0 0 0,0 0 0,0 0 0,0 0 0,-1-1 0,1 1 0,3 1 0,-2-1 0,1-1 0,0 1 0,0 0 0,0-1 0,0 0 0,0 1 0,0-1 0,0 0 0,0-1 0,5 0 0,3-1 0,0-1 0,0 0 0,-1-1 0,1 0 0,10-6 0,-12 5-577,0-1-1,0 0 1,-1-1-1,1 0 1,7-9-1,-9 8-1120,-1 1-1,0-1 1,-1 0-1,1-1 1,6-15-1,3-16-15362</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46.390"/>
    </inkml:context>
    <inkml:brush xml:id="br0">
      <inkml:brushProperty name="width" value="0.025" units="cm"/>
      <inkml:brushProperty name="height" value="0.025" units="cm"/>
    </inkml:brush>
  </inkml:definitions>
  <inkml:trace contextRef="#ctx0" brushRef="#br0">0 0 23895,'0'0'8872</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50.503"/>
    </inkml:context>
    <inkml:brush xml:id="br0">
      <inkml:brushProperty name="width" value="0.025" units="cm"/>
      <inkml:brushProperty name="height" value="0.025" units="cm"/>
    </inkml:brush>
  </inkml:definitions>
  <inkml:trace contextRef="#ctx0" brushRef="#br0">262 371 13261,'0'0'8093,"-8"9"-7576,-1 5-385,0 0-1,1 1 1,0 0-1,2 1 1,-1-1-1,2 1 1,-6 28-1,-58 275 505,-40 170 47,107-481-498,-7 35 855,9-43-1006,0 1 0,-1 0 0,1 0 0,0 0 0,0 0 0,0 0 0,0 0 0,0 0 0,0 0 0,0 0 0,0 0 0,0 0 0,1 0 0,-1 0 0,0-1 0,1 1 0,-1 0 0,0 0 0,1 0 0,-1 0 0,1-1 0,-1 1 0,1 0 0,0 0 0,-1-1 0,1 1 0,0 0 0,0-1 0,-1 1 0,1-1 0,0 1 0,0-1 0,1 1 0,8 0 72,1 0 0,-1-1 0,1 0 1,-1-1-1,1 0 0,-1-1 0,14-4 1,74-28 407,-30 10-352,14 1-262,2 3-1,-1 5 1,2 3-1,0 4 1,93 2-1,-7 10-246,-78 0 132,0-4-1,163-21 1,-12-29 268,-113 20-66,263-24 0,-264 50-939,-41 4 276,0-5 1,1-3-1,93-22 1,-159 24 949,0 0-1,0-2 1,-1-1 0,0 0 0,0-2-1,-1-1 1,0 0 0,-1-2 0,-1 0-1,0-2 1,-1 0 0,-1-1 0,0-1-1,-1 0 1,25-38 0,-13 13 437,15-25-114,39-80 0,-72 126-571,-1 0-1,-2-1 1,0 0-1,-2 0 1,0-1 0,-2 0-1,0 0 1,0-29-1,-5 47-26,1 1 0,-1-1 0,0 1 0,0-1 0,0 1 0,-1-1 0,0 1 0,0 0 1,0 0-1,-1 0 0,0 0 0,0 0 0,0 1 0,0-1 0,-1 1 0,0 0 0,1 0 0,-2 0 0,1 0 0,0 1 0,-1 0 0,0 0 0,1 0 0,-1 0 0,0 1 0,-1 0 0,-6-3 0,-16-3 36,0 0 0,0 2-1,-1 1 1,-30-2 0,36 5 5,-1008-59-915,578 93 784,12 0 224,296-31 6,1-6 0,-262-44 0,395 47-169,0-1 1,1 0-1,0 0 1,-1 0 0,-11-8-1,20 10-105,0 0-1,0 0 0,1 0 1,-1-1-1,1 1 0,-1 0 1,1-1-1,-1 0 0,1 1 1,0-1-1,0 0 0,0 0 1,0 1-1,-1-3 1,1 2-199,1-1 1,0 1-1,-1 0 1,1 0-1,0 0 1,0 0 0,0 0-1,1 0 1,-1 0-1,0-1 1,1 1-1,-1 0 1,1 0-1,0 0 1,0 0 0,1-2-1,25-33-5784</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52.262"/>
    </inkml:context>
    <inkml:brush xml:id="br0">
      <inkml:brushProperty name="width" value="0.025" units="cm"/>
      <inkml:brushProperty name="height" value="0.025" units="cm"/>
    </inkml:brush>
  </inkml:definitions>
  <inkml:trace contextRef="#ctx0" brushRef="#br0">9 232 10282,'-2'-8'5456,"1"3"-5049,-1 0 0,1 0 0,0 0 1,1 0-1,-1 0 0,1 1 1,0-1-1,0 0 0,0 0 1,1 0-1,0 0 0,0 0 0,0 0 1,1 0-1,-1 1 0,1-1 1,0 1-1,0-1 0,1 1 1,-1 0-1,1-1 0,0 2 0,0-1 1,1 0-1,-1 0 0,5-3 1,10-5-28,0 0 1,1 1-1,1 1 1,0 1-1,0 0 1,0 2-1,1 0 1,0 2 0,1 0-1,-1 1 1,1 1-1,0 1 1,34 2-1,-54 0-377,0 0-1,0 0 0,0 0 1,0 1-1,0-1 1,0 0-1,0 1 0,0 0 1,0 0-1,0-1 1,0 1-1,-1 0 0,1 0 1,0 0-1,-1 1 0,1-1 1,-1 0-1,1 1 1,-1-1-1,0 1 0,1-1 1,-1 1-1,0 0 1,2 3-1,-2-1 4,0-1 1,-1 1-1,1 0 0,-1 0 1,0-1-1,0 1 0,0 0 1,0 0-1,-1-1 1,0 1-1,1 0 0,-3 5 1,-3 8 42,-2 1 1,0-1-1,0 0 1,-14 19-1,-65 84 110,51-75-81,-57 100 0,91-142-78,0 0 0,0 0 0,1 0 0,0 0 0,-1 1 0,1-1 0,0 0 0,1 1 0,-1-1 0,1 1 0,-1-1 0,1 1 0,0-1 0,1 6 0,-1-8 0,1 1 0,0-1 0,0 1 0,0-1 0,1 0 0,-1 1 0,0-1 0,0 0 0,1 0 0,-1 0 0,1 0 0,-1 0 0,1 0 0,-1 0 0,1-1 0,-1 1 0,1 0 0,0-1 0,-1 0 0,1 1 0,0-1 0,0 0 0,-1 0 0,1 0 0,0 0 0,0 0 0,-1 0 0,4-1 0,40-2 0,0-2 0,0-2 0,-1-3 0,63-20 0,15-4 0,-109 31-427,30-10-5730,-41 13 5688,0-1 1,0 0-1,-1 0 0,1 0 1,0-1-1,-1 1 1,0 0-1,1 0 0,-1-1 1,0 1-1,1-1 0,-1 0 1,0 1-1,0-1 1,0 0-1,0 1 0,-1-1 1,1 0-1,1-3 1,-1-18-12307</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52.605"/>
    </inkml:context>
    <inkml:brush xml:id="br0">
      <inkml:brushProperty name="width" value="0.025" units="cm"/>
      <inkml:brushProperty name="height" value="0.025" units="cm"/>
    </inkml:brush>
  </inkml:definitions>
  <inkml:trace contextRef="#ctx0" brushRef="#br0">702 0 14125,'0'0'5584,"-10"4"-2712,-10 7-1875,0 0-1,0 0 0,1 2 0,0 1 0,-33 31 0,-84 99 146,94-96-744,-23 22-198,-209 247-80,267-308-306,5-7-8,0 0 1,1 0-1,-1 1 1,0-1-1,1 0 0,-1 1 1,1 0-1,0-1 1,0 1-1,0 0 1,-1 3-1,7-8-5225,17-11 204,13-21-7095</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0:52.961"/>
    </inkml:context>
    <inkml:brush xml:id="br0">
      <inkml:brushProperty name="width" value="0.025" units="cm"/>
      <inkml:brushProperty name="height" value="0.025" units="cm"/>
    </inkml:brush>
  </inkml:definitions>
  <inkml:trace contextRef="#ctx0" brushRef="#br0">0 180 18962,'11'-10'2514,"12"-10"-1065,0 1 0,1 1 0,1 2 0,1 0 0,0 2 0,38-15 0,-33 18-996,49-9 0,-70 18-428,0 0-1,1 1 0,-1 0 0,0 1 0,1 0 0,-1 1 1,0 0-1,0 0 0,11 4 0,-20-5-24,1 1 0,0-1 0,-1 1 0,1 0 0,0 0 0,-1-1 0,1 1 0,-1 0 0,1 1 0,-1-1 0,0 0 0,0 0 0,1 1 0,-1-1 0,0 0 0,0 1 0,0-1 0,0 1 0,0 0 0,-1-1 0,1 1 0,0 2 0,0 0 0,-1 0 0,1-1 0,-1 1 0,0 0 0,-1-1 0,1 1 0,-1-1 0,1 1 0,-1 0 0,-2 5 0,-2 2 0,0 0 0,0 0 0,-1-1 0,-1 1 0,-13 16 0,-23 18 0,-59 48 0,31-29 0,67-61 0,0 1 0,0 0 0,0 1 0,1-1 0,-1 1 0,-2 4 0,6-8 0,0 0 0,-1-1 0,1 1 0,0 0 0,-1 0 0,1-1 0,0 1 0,0 0 0,0 0 0,0-1 0,0 1 0,0 0 0,0 0 0,0-1 0,0 1 0,0 0 0,1 0 0,-1-1 0,0 1 0,0 0 0,1 0 0,-1-1 0,0 1 0,1 0 0,-1-1 0,1 1 0,-1-1 0,1 1 0,-1 0 0,1-1 0,-1 1 0,1-1 0,-1 0 0,1 1 0,0-1 0,-1 1 0,1-1 0,0 0 0,0 1 0,-1-1 0,1 0 0,0 0 0,-1 0 0,1 0 0,0 1 0,0-1 0,0 0 0,-1 0 0,1 0 0,1-1 0,43 5-381,0-1 1,50-5-1,-42 0-698,30-2-4046,0-11-6171</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1:14.542"/>
    </inkml:context>
    <inkml:brush xml:id="br0">
      <inkml:brushProperty name="width" value="0.025" units="cm"/>
      <inkml:brushProperty name="height" value="0.025" units="cm"/>
    </inkml:brush>
  </inkml:definitions>
  <inkml:trace contextRef="#ctx0" brushRef="#br0">63 13 4100,'0'0'7660,"-9"-2"-5994,-1-1-1121,-28-4 1964,37 7-2406,1 0 0,-1 1 0,1-1 0,0 0 0,-1 1 0,1-1 0,0 1 0,-1-1 0,1 0 0,0 1 0,-1-1 0,1 1 0,0-1 0,0 1 0,0-1 0,-1 1 0,1-1 0,0 1 0,0-1 0,0 1 0,0-1 0,0 1 0,0-1 0,0 1 0,0-1 0,0 1 0,0-1 0,0 1 0,1-1 0,-1 1 0,0-1 0,0 1 0,0-1 0,1 1 0,-1-1 0,0 1 0,0-1 0,1 0 0,0 1 0,11 22 998,-3-17-1026,1 0 1,-1 0-1,1-1 1,1 0-1,-1-1 1,0 0 0,1-1-1,0 0 1,0-1-1,19 2 1,15 0-39,61-4-1,-56 0 42,263-1 618,527 5 867,-2 46-475,-369-13-685,489-24 0,-192-73-349,-192 9-65,179 12 36,2 39 8,-246 35-22,-13 1 0,794-23-5126,-843-15 1699,-461 2-4666</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1:17.398"/>
    </inkml:context>
    <inkml:brush xml:id="br0">
      <inkml:brushProperty name="width" value="0.025" units="cm"/>
      <inkml:brushProperty name="height" value="0.025" units="cm"/>
    </inkml:brush>
  </inkml:definitions>
  <inkml:trace contextRef="#ctx0" brushRef="#br0">3277 431 11531,'-186'-35'2123,"2"-9"0,-207-76 0,46-2-567,256 96-1491,-179-29 1,18 34 310,-291 14 1,472 7-180,8 1 4,-1 3 1,1 2 0,0 3 0,1 3-1,0 2 1,0 3 0,-97 42-1,129-46-76,1 2 0,0 2 0,0 0 0,2 1 0,0 2 0,2 1-1,-28 29 1,36-31-84,0 0-1,1 1 1,1 0 0,1 1-1,1 1 1,0 0-1,2 0 1,1 1-1,1 0 1,-7 34 0,9-23-41,2 0-1,1 1 1,2-1 0,1 1 0,2-1 0,1 0 0,2 0 0,1 0 0,2-1-1,14 36 1,6 4 2,4 0 0,3-2-1,57 84 1,-70-118-6,2-1-1,2-1 1,1-1 0,2-1 0,1-2-1,1-1 1,2-2 0,1-1 0,1-1-1,1-3 1,1 0 0,1-3-1,1-1 1,56 18 0,-11-14 349,0-4 0,1-4-1,139 8 1,266-20 217,-443-4-528,86-3-12,0-6 0,254-53 0,-310 43-19,-1-3 1,-1-3-1,-2-3 1,-1-4 0,-1-3-1,83-55 1,-76 35 382,138-127 1,-171 138-72,-1-3 0,-3-1 1,64-101-1,-91 126-93,-2 0-1,-1-1 1,-1-1 0,-1 0 0,-1-1 0,9-50-1,-16 62-155,0 0 0,-1-1-1,0 0 1,-1 1 0,-1-1-1,-1 0 1,0 1 0,-1 0-1,-1-1 1,0 1 0,-1 0-1,0 1 1,-13-23-1,4 14-20,-1 0-1,-1 1 1,-1 1-1,-1 0 1,-1 1-1,0 1 1,-2 1-1,-24-16 0,13 12-29,-2 2-1,0 2 1,-1 1-1,0 1 0,-44-12 1,11 10-87,-1 3 1,0 3 0,0 3 0,-1 3-1,-139 6 1,132 7-614,0 2-1,1 5 1,-102 30 0,-83 48-7437,126-36-2726</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13.992"/>
    </inkml:context>
    <inkml:brush xml:id="br0">
      <inkml:brushProperty name="width" value="0.025" units="cm"/>
      <inkml:brushProperty name="height" value="0.025" units="cm"/>
    </inkml:brush>
  </inkml:definitions>
  <inkml:trace contextRef="#ctx0" brushRef="#br0">316 0 14990,'0'0'2328,"-9"6"314,-15 16-1797,1 0 1,1 2-1,1 0 0,1 2 0,-19 31 1,-19 27-729,-28 46 1554,84-128-1582,0 1 0,1-1-1,0 1 1,-1-1 0,1 1 0,0 0 0,0 0 0,0-1-1,1 1 1,-1 0 0,1 0 0,-1 0 0,1 0-1,0 0 1,1 5 0,0-7-72,-1 1 0,1-1 1,0 1-1,1-1 0,-1 0 0,0 0 0,0 0 0,0 1 1,1-1-1,-1-1 0,1 1 0,-1 0 0,1 0 0,-1 0 1,1-1-1,-1 1 0,1-1 0,0 1 0,-1-1 0,1 1 0,0-1 1,-1 0-1,1 0 0,0 0 0,-1 0 0,4-1 0,21 1 154,0-2-1,0 0 0,0-2 0,48-13 0,98-44-965,-146 51 280,43-19-3077,-8-3-2644</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2:12.419"/>
    </inkml:context>
    <inkml:brush xml:id="br0">
      <inkml:brushProperty name="width" value="0.025" units="cm"/>
      <inkml:brushProperty name="height" value="0.025" units="cm"/>
    </inkml:brush>
  </inkml:definitions>
  <inkml:trace contextRef="#ctx0" brushRef="#br0">3089 384 6118,'0'0'3747,"-9"-8"-1537,-14-15-1019,2-1-1,0-1 1,-29-47-1,47 66-1087,-1 0 0,0 0 0,0 0 0,0 1 0,0 0 0,-1 0 0,0 0 0,0 0 0,0 1 0,-1 0 0,0 0 0,1 0 0,-1 1 0,-1 0 0,1 0 0,0 0 0,-1 1 0,1 0 0,-1 0 0,0 1 0,0 0 0,1 0 0,-13 0 0,-117-8 588,60 4-118,-133-23-1,47-6-525,-1 6 0,-2 8-1,-179 1 1,267 18-24,-95 1 0,-232 27 0,354-20 55,1 2 0,0 2 0,0 2 0,2 2 0,0 2 0,0 2 0,2 3 0,0 1 0,-55 39 0,61-31-44,2 2 1,2 1-1,1 1 1,1 2-1,2 1 0,2 2 1,2 1-1,-41 79 1,59-98-38,0 0 0,2 0 0,0 0 0,1 1 1,2 0-1,0 0 0,-1 27 0,5-33 11,0 1-1,1-1 0,0 0 1,2 1-1,0-1 0,1 0 1,1 0-1,0-1 1,1 0-1,10 19 0,9 8 10,2-2 0,2-1 0,1-1 0,2-1 0,53 46-1,-16-23 15,2-4-1,82 49 1,-85-64-33,2-3 1,2-3 0,1-4 0,143 43 0,-115-49 20,1-5 0,0-5-1,136 5 1,151-13 42,589-65 1,-835 40-73,-2-6 1,217-65 0,-290 66 296,0-3 0,-2-3 0,-1-3 0,-1-2 1,-2-4-1,-1-2 0,57-49 0,-93 66-126,-1-1 0,-1 0 0,-1-2 0,-1-1 0,-2-1 1,0-1-1,-2 0 0,-1-1 0,-1-1 0,11-34 0,-19 46-89,-2 0 1,0 0-1,-2 0 0,1 0 1,-2-1-1,-1 1 0,0-1 0,-1 0 1,-1 1-1,-1-1 0,-1 1 1,0-1-1,-1 1 0,-1 0 0,-1 1 1,-1-1-1,0 1 0,-1 0 1,-14-21-1,8 17-61,-1 2 1,-1 0 0,-1 1-1,-1 0 1,0 1-1,-1 1 1,-24-15-1,10 11 9,-1 1 0,0 1 0,-72-25 0,16 17-802,-2 3 0,-175-18 0,202 35-519,32 4-208,-54-10 1,77 10 206,1-1 0,-1 0 0,1-1 0,0 0 0,-14-8 0,-4-14-12748</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2:47.565"/>
    </inkml:context>
    <inkml:brush xml:id="br0">
      <inkml:brushProperty name="width" value="0.025" units="cm"/>
      <inkml:brushProperty name="height" value="0.025" units="cm"/>
    </inkml:brush>
  </inkml:definitions>
  <inkml:trace contextRef="#ctx0" brushRef="#br0">0 374 16303,'0'0'10117,"11"2"-8313,3-2-1499,0 0 1,0-1-1,0 0 1,0-1-1,0 0 1,0-1-1,0-1 1,19-8-1,120-56 585,-108 47-728,-14 6-233,36-16-546,-1-2 0,88-61 0,-149 91 18,-1-1 1,1 0-1,-1 0 0,0 0 1,0 0-1,7-10 0,-11 13 340,1 0-1,-1 0 0,1 0 0,-1 0 0,1 0 1,-1 0-1,0 0 0,1 0 0,-1 0 0,0-1 1,0 1-1,0 0 0,0 0 0,0 0 0,0 0 1,0 0-1,0 0 0,-1-1 0,1 1 0,0 0 1,-1 0-1,1 0 0,-1 0 0,1 0 0,-1 0 1,1 0-1,-1 0 0,0 1 0,1-1 0,-1 0 1,0 0-1,0 0 0,0 1 0,1-1 0,-1 0 1,0 1-1,0-1 0,0 1 0,0-1 0,0 1 1,-2-1-1,-25-11-6349</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2:47.908"/>
    </inkml:context>
    <inkml:brush xml:id="br0">
      <inkml:brushProperty name="width" value="0.025" units="cm"/>
      <inkml:brushProperty name="height" value="0.025" units="cm"/>
    </inkml:brush>
  </inkml:definitions>
  <inkml:trace contextRef="#ctx0" brushRef="#br0">641 1 10858,'-162'80'10320,"6"21"-5315,117-71-4700,0 2 1,2 2-1,1 1 1,2 2-1,-37 52 1,57-70-290,2 1 0,-11 21 1,20-36 14,1 1 0,-1 0 0,1 0 0,0 1 0,1-1 1,-1 0-1,1 1 0,1-1 0,-1 1 0,1-1 0,0 1 0,1 6 1,-1-12-7,1 1 1,-1-1 0,1 1 0,0-1-1,-1 1 1,1-1 0,0 0 0,0 0-1,0 1 1,0-1 0,0 0 0,0 0 0,0 0-1,0 0 1,0 0 0,0 0 0,1 0-1,-1 0 1,0-1 0,1 1 0,-1 0-1,0-1 1,1 1 0,-1-1 0,1 0-1,2 1 1,44 2 637,-35-4-431,21 0 257,0-2 0,0-1-1,47-13 1,103-37 125,-63 16-513,-82 27-321,126-37-2081,-57 10-7126,-26 3-9561</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2:59.090"/>
    </inkml:context>
    <inkml:brush xml:id="br0">
      <inkml:brushProperty name="width" value="0.025" units="cm"/>
      <inkml:brushProperty name="height" value="0.025" units="cm"/>
    </inkml:brush>
  </inkml:definitions>
  <inkml:trace contextRef="#ctx0" brushRef="#br0">108 99 6374,'0'0'3886,"5"-9"-672,0 2-2369,21-40 2417,-17 11 7563,-12 37-10573,1-1 1,0 1-1,-1 0 1,1 0-1,0 0 1,0 0-1,0 0 1,-1 0-1,1 1 1,0-1 0,1 1-1,-3 1 1,-18 20-18,-37 50 1,54-67-251,0 1 0,1 1 1,-1-1-1,2 1 0,-1-1 0,1 1 0,0 0 0,0 1 0,1-1 0,1 0 0,-1 1 0,0 12 0,3-20 5,0 0 0,0-1 0,0 1 0,0 0 1,1 0-1,-1-1 0,0 1 0,0-1 0,1 1 0,-1-1 0,0 1 0,0-1 0,1 0 0,-1 1 0,0-1 0,1 0 0,-1 0 0,0 0 0,1 0 0,-1 0 0,3-1 0,33-1-176,22-12 169,-42 9 4,-1 2 0,1-1 1,0 2-1,18-1 0,-34 3 22,0 0-1,0 0 0,0 1 1,0-1-1,0 0 0,-1 0 1,1 0-1,0 1 0,0-1 1,0 0-1,0 1 0,0-1 1,-1 1-1,1-1 0,0 1 1,0-1-1,-1 1 0,1-1 1,0 1-1,-1 0 0,1 0 1,-1-1-1,1 1 0,-1 0 1,1 0-1,-1-1 0,0 1 0,1 0 1,-1 0-1,0 0 0,1 0 1,-1 0-1,0 0 0,0 0 1,0-1-1,0 1 0,0 0 1,0 0-1,0 0 0,0 0 1,0 0-1,-1 0 0,1 0 1,0 0-1,-1-1 0,1 1 1,-1 1-1,0 2 69,0 0-1,-1 0 1,1-1 0,-1 1 0,0-1-1,0 1 1,0-1 0,-1 0 0,1 0 0,-5 5-1,-4 1-72,-1-1-1,0 0 0,-1-1 0,0 0 1,0 0-1,0-2 0,-1 0 1,0 0-1,0-1 0,0-1 0,-1 0 1,-15 0-1,30-3-21,0 0 0,-1 0 1,1 0-1,0 0 0,0 0 0,0 0 0,-1 0 1,1 0-1,0 0 0,0 0 0,0 0 0,-1 0 0,1 0 1,0 0-1,0 0 0,0 0 0,0 0 0,-1 0 1,1 0-1,0-1 0,0 1 0,0 0 0,0 0 1,0 0-1,0 0 0,-1 0 0,1 0 0,0-1 0,0 1 1,0 0-1,0 0 0,0 0 0,0 0 0,0-1 1,0 1-1,0 0 0,0 0 0,0 0 0,0-1 1,0 1-1,0 0 0,0 0 0,0 0 0,0 0 0,0-1 1,0 1-1,0 0 0,0 0 0,0 0 0,0-1 1,0 1-1,0 0 0,0 0 0,0 0 0,0 0 1,0-1-1,1 1 0,-1 0 0,0 0 0,6-9-4036,6-6-4820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00.335"/>
    </inkml:context>
    <inkml:brush xml:id="br0">
      <inkml:brushProperty name="width" value="0.025" units="cm"/>
      <inkml:brushProperty name="height" value="0.025" units="cm"/>
    </inkml:brush>
  </inkml:definitions>
  <inkml:trace contextRef="#ctx0" brushRef="#br0">183 134 5765,'0'0'8435,"5"-11"-4154,-3 6-3610,18-45 2849,-19 47-3016,0 0-1,-1 1 1,1-1 0,-1 0 0,0 0 0,0 1 0,0-1 0,0 0 0,0 0 0,-1 1 0,0-1-1,0-3 1,0 5-421,1 0 0,-1 0 0,0 0-1,0 0 1,0 0 0,1 0 0,-1 1-1,0-1 1,0 0 0,0 0-1,0 1 1,0-1 0,-1 1 0,1-1-1,0 1 1,0-1 0,0 1 0,0 0-1,0 0 1,-1-1 0,1 1 0,0 0-1,0 0 1,-1 0 0,1 0 0,0 0-1,0 0 1,0 1 0,-1-1 0,1 0-1,0 1 1,0-1 0,0 1 0,0-1-1,0 1 1,-1 0 0,-4 2-67,1-1 1,0 1-1,-1 0 0,1 0 1,1 1-1,-7 4 1,-2 6-23,1 0 0,0 1 1,0 1-1,2 0 0,0 0 0,1 1 1,0 0-1,2 0 0,0 1 1,0 0-1,2 1 0,1-1 1,0 1-1,-2 26 0,6-43 2,0-1-1,0 1 1,0-1 0,0 1-1,0 0 1,0-1 0,0 1-1,0-1 1,0 1-1,1-1 1,-1 1 0,1-1-1,-1 1 1,1-1 0,0 0-1,-1 1 1,1-1-1,0 0 1,0 1 0,0-1-1,0 0 1,2 2 0,-1-3 5,-1 1 1,1-1-1,-1 1 1,1-1 0,-1 0-1,1 0 1,-1 1 0,1-1-1,-1 0 1,1-1 0,-1 1-1,1 0 1,-1 0 0,1-1-1,-1 1 1,1-1 0,-1 1-1,3-2 1,4-2 29,-1 0 0,1-1 1,-1 1-1,0-2 0,0 1 0,11-12 1,2-7-2,-1 0 1,-1-1-1,-1-1 0,-1 0 1,-2-2-1,0 1 1,-2-2-1,-1 0 1,11-46-1,-80 312-30,33-144 0,-27 177 0,52-253-2267,0 7-5738,0-9 3346,0-20-2831</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00.679"/>
    </inkml:context>
    <inkml:brush xml:id="br0">
      <inkml:brushProperty name="width" value="0.025" units="cm"/>
      <inkml:brushProperty name="height" value="0.025" units="cm"/>
    </inkml:brush>
  </inkml:definitions>
  <inkml:trace contextRef="#ctx0" brushRef="#br0">9 9 6278,'0'0'15663,"-9"-8"-16176,9 11-1761,0 7-1025,0-2-2434</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01.097"/>
    </inkml:context>
    <inkml:brush xml:id="br0">
      <inkml:brushProperty name="width" value="0.025" units="cm"/>
      <inkml:brushProperty name="height" value="0.025" units="cm"/>
    </inkml:brush>
  </inkml:definitions>
  <inkml:trace contextRef="#ctx0" brushRef="#br0">75 125 13164,'11'-16'1911,"6"-10"236,-16 0 11584,-7 34-12487,-5 10-1363,-5 19 208,-34 98 294,45-119-352,0 0 0,2 0 0,0 0 0,1 1 0,0 0 0,2 20 0,0-37-31,0 0 0,0 1 0,0-1 0,0 0 0,0 1 0,0-1 0,0 0 0,0 1 0,0-1 0,0 0 0,0 1 0,0-1 0,0 0 0,1 1 0,-1-1 0,0 0 0,0 1 0,0-1 0,1 0 0,-1 0 0,0 1 0,0-1 0,1 0 0,-1 0 0,0 0 0,1 1 0,-1-1 0,0 0 0,0 0 0,1 0 0,-1 0 0,0 0 0,1 0 0,-1 1 0,0-1 0,1 0 0,15-6 0,13-15 0,-6-4 0,0 0 0,-2-2 0,-1 0 0,23-42 0,-10 10 0,28-78 0,-58 135 0,-1 11 0,0 14 0,-5 11 0,-1 1 0,-1-1 0,-13 41 0,8-35 0,-8 63 0,18-102 0,0-1 0,-1 0 0,1 1 0,0-1 0,0 1 0,0-1 0,-1 1 0,1-1 0,0 1 0,0-1 0,0 1 0,0-1 0,0 1 0,0-1 0,0 1 0,0-1 0,0 1 0,0-1 0,1 1 0,-1-1 0,0 1 0,0-1 0,0 1 0,0-1 0,1 1 0,-1-1 0,0 1 0,1-1 0,-1 0 0,0 1 0,1-1 0,-1 0 0,0 1 0,1-1 0,-1 0 0,1 1 0,-1-1 0,0 0 0,1 0 0,0 1 0,6-5 0,-3 0-340,0 0 1,0 0-1,0 0 1,-1 0-1,1 0 0,4-9 1,25-57-8580,-21 34-925</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02.033"/>
    </inkml:context>
    <inkml:brush xml:id="br0">
      <inkml:brushProperty name="width" value="0.025" units="cm"/>
      <inkml:brushProperty name="height" value="0.025" units="cm"/>
    </inkml:brush>
  </inkml:definitions>
  <inkml:trace contextRef="#ctx0" brushRef="#br0">76 213 9097,'0'0'6785,"3"-8"-3027,1-1-2967,10-28 2729,-6-5 3951,-9 42-7404,0 0 0,1 0 1,-1 0-1,0 0 0,0 0 0,1 0 1,-1 0-1,0 0 0,0 1 0,0-1 1,1 0-1,-1 1 0,0-1 0,1 1 1,-1-1-1,0 0 0,1 1 0,-1 0 1,0 0-1,-11 14-67,2 1 0,0 0 0,1 0 0,0 1 0,2 0 0,0 0 0,1 1 0,0 0 0,-3 22 0,5 2 0,10-31 0,-5-11 0,0 0 0,0 0 0,0 0 0,0 0 0,0-1 0,0 1 0,0 0 0,0-1 0,0 1 0,0 0 0,0-1 0,0 0 0,-1 1 0,1-1 0,0 1 0,0-1 0,-1 0 0,1 0 0,0 0 0,7-7 0,-1-1 0,-1 0 0,1 0 0,-1 0 0,-1 0 0,0-1 0,6-15 0,17-63 0,-23 70 0,-35 97 0,21-60 0,1 1 0,0 0 0,2 1 0,0 0 0,1 0 0,-3 36 0,9-57 0,-1 1 0,0-1 0,0 0 0,0 1 0,0-1 0,1 0 0,-1 1 0,0-1 0,0 0 0,1 1 0,-1-1 0,0 0 0,0 0 0,1 1 0,-1-1 0,0 0 0,1 0 0,-1 0 0,0 1 0,1-1 0,-1 0 0,0 0 0,1 0 0,-1 0 0,1 0 0,-1 0 0,0 0 0,1 0 0,-1 0 0,1 0 0,-1 0 0,0 0 0,1 0 0,-1 0 0,0 0 0,1 0 0,-1 0 0,1 0 0,-1-1 0,0 1 0,1 0 0,-1 0 0,0 0 0,1-1 0,-1 1 0,0 0 0,0 0 0,1-1 0,-1 1 0,20-12 0,-6-2 0,-1 0 0,0 0 0,19-30 0,-21 28 0,0 1 0,1 1 0,1 0 0,15-14 0,-27 27 0,-1 1 0,0 0 0,0 0 0,0-1 0,1 1 0,-1 0 0,0 0 0,0 0 0,1 0 0,-1-1 0,0 1 0,1 0 0,-1 0 0,0 0 0,0 0 0,1 0 0,-1 0 0,0 0 0,1 0 0,-1 0 0,0 0 0,1 0 0,-1 0 0,0 0 0,0 0 0,1 0 0,-1 0 0,0 0 0,1 0 0,-1 0 0,0 0 0,0 0 0,1 1 0,-1-1 0,0 0 0,0 0 0,1 0 0,-1 1 0,0-1 0,0 0 0,1 0 0,-1 1 0,5 18 0,-4 33 0,-2-42 0,3-16 0,-1 0 0,1-1 0,0 1 0,0 1 0,6-11 0,8-21 0,-13 21 0,-1 0 0,0 0 0,0-30 0,-7 57 0,-2 10 0,7-20 0,0 0 0,0-1 0,0 1 0,0 0 0,0-1 0,1 1 0,-1 0 0,0-1 0,1 1 0,-1-1 0,0 1 0,1-1 0,-1 1 0,0 0 0,1-1 0,-1 1 0,1-1 0,-1 0 0,1 1 0,-1-1 0,1 1 0,-1-1 0,1 0 0,0 1 0,-1-1 0,1 0 0,-1 0 0,1 0 0,0 1 0,-1-1 0,1 0 0,0 0 0,-1 0 0,2 0 0,9 1 0,-1-1 0,1 0 0,-1-1 0,1 0 0,-1-1 0,0 0 0,0 0 0,1-1 0,-2-1 0,1 1 0,0-2 0,9-5 0,3-2 0,-1-1 0,-1-1 0,0-1 0,18-17 0,-36 31 0,24-27 0,-24 26 0,-1 1 0,0-1 0,0 1 0,0-1 0,0 0 0,0 1 0,-1-1 0,1 0 0,0 0 0,-1 1 0,1-1 0,-1 0 0,0 0 0,1 0 0,-1 0 0,0 0 0,-1-2 0,1 3 0,-1 0 0,0 0 0,1 1 0,-1-1 0,0 1 0,0-1 0,1 0 0,-1 1 0,0 0 0,0-1 0,0 1 0,0-1 0,0 1 0,0 0 0,1 0 0,-1-1 0,0 1 0,0 0 0,0 0 0,0 0 0,0 0 0,0 0 0,-1 1 0,-26 2 0,21 0 0,0 1 0,0-1 0,1 1 0,0 1 0,0-1 0,0 1 0,1 0 0,-1 1 0,1-1 0,0 1 0,1 0 0,-7 10 0,6-8 0,0 0 0,0 1 0,1-1 0,0 1 0,1 0 0,-1 1 0,2-1 0,-1 0 0,0 14 0,2-21 0,1-1 0,0 0 0,1 1 0,-1-1 0,0 0 0,0 0 0,0 1 0,1-1 0,-1 0 0,1 0 0,-1 0 0,1 1 0,-1-1 0,1 0 0,0 0 0,-1 0 0,1 0 0,0 0 0,0 0 0,0 0 0,0 0 0,0 0 0,0-1 0,0 1 0,1 0 0,2 1 0,-1-1 0,0 1 0,1-1 0,-1-1 0,1 1 0,-1 0 0,1-1 0,0 1 0,4-1 0,2-1 0,1 0 0,0 0 0,0-1 0,-1 0 0,18-6 0,17-15-640,-17 4-3872,6-10-9074</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2:48.655"/>
    </inkml:context>
    <inkml:brush xml:id="br0">
      <inkml:brushProperty name="width" value="0.025" units="cm"/>
      <inkml:brushProperty name="height" value="0.025" units="cm"/>
    </inkml:brush>
  </inkml:definitions>
  <inkml:trace contextRef="#ctx0" brushRef="#br0">308 83 5958,'0'0'12048,"1"-9"-7206,-1 5-4356,1 0 0,-1-1 0,1 1 1,-2-1-1,1 1 0,0 0 0,-2-9 0,1 12-313,0-1 1,0 0-1,0 0 0,0 0 1,0 1-1,0-1 1,0 1-1,0-1 1,0 1-1,-1-1 0,1 1 1,-1 0-1,1-1 1,-1 1-1,0 0 0,1 0 1,-1 0-1,0 1 1,0-1-1,0 0 0,1 1 1,-1-1-1,0 1 1,0-1-1,-3 1 1,-3-1-125,0 1 0,1 1 1,-1-1-1,0 1 0,1 0 1,-1 1-1,0 0 1,1 0-1,0 1 0,0 0 1,0 0-1,0 1 1,0-1-1,0 2 0,1-1 1,0 1-1,0 0 0,0 0 1,1 0-1,-9 11 1,-1 1 19,2 1 0,0 0 0,1 1 0,1 0 1,0 1-1,-7 22 0,14-33-69,0 0 0,1 1 0,1 0 0,0 0 0,0 0 0,1 0 0,0 0 0,1 17 0,0-24 0,0 0 0,1 0 0,0 1 0,-1-1 0,1 0 0,0 0 0,1 0 0,-1 0 0,0 0 0,1-1 0,0 1 0,0 0 0,-1-1 0,1 1 0,1-1 0,-1 1 0,0-1 0,1 0 0,-1 0 0,1 0 0,0-1 0,-1 1 0,1 0 0,0-1 0,0 0 0,0 0 0,0 0 0,0 0 0,0 0 0,4 0 0,4 1-257,1-1 1,-1 0-1,1 0 0,0-1 0,-1-1 1,1 0-1,15-4 0,-18 3-538,-1 0 1,1-1-1,-1 0 0,0-1 0,0 0 0,9-5 0,24-23-12150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2:49.667"/>
    </inkml:context>
    <inkml:brush xml:id="br0">
      <inkml:brushProperty name="width" value="0.025" units="cm"/>
      <inkml:brushProperty name="height" value="0.025" units="cm"/>
    </inkml:brush>
  </inkml:definitions>
  <inkml:trace contextRef="#ctx0" brushRef="#br0">263 19 7847,'0'0'13352,"-11"-3"-10299,7 2-2873,-7-3 475,-1 1 1,1 0 0,-20-1 0,26 4-536,1 0 1,-1 0 0,0 0-1,1 0 1,-1 1 0,0 0-1,1 0 1,-1 0 0,1 1-1,-1 0 1,1-1 0,0 1-1,-1 1 1,-6 5 0,1 0-51,0 2 0,1-1 1,1 1-1,-1 0 0,2 1 0,-1 0 1,2 1-1,-1-1 0,2 1 1,-1 0-1,2 1 0,-1-1 0,2 1 1,0 0-1,0 0 0,1 0 1,0 18-1,2-30-59,0 1-1,0-1 1,0 0 0,0 0 0,0 1 0,0-1 0,1 0-1,-1 1 1,0-1 0,1 0 0,-1 0 0,1 1 0,-1-1-1,1 0 1,0 0 0,-1 0 0,1 0 0,0 0-1,0 0 1,0 0 0,0 0 0,0 0 0,0 0 0,0 0-1,0-1 1,0 1 0,0 0 0,0-1 0,1 1 0,-1-1-1,0 1 1,0-1 0,1 0 0,-1 1 0,0-1-1,0 0 1,1 0 0,-1 0 0,0 0 0,1 0 0,-1 0-1,3-1 1,2 0 123,0 0 0,-1-1 0,1 1 0,0-1 0,-1 0 0,1-1 0,-1 0 0,9-4 0,11-14 45,0-1 0,-1-1 0,-1-1 1,28-37-1,-8 10-109,-42 50-70,0-1 0,0 1 0,0-1 0,0 1 0,1 0 0,-1 0 0,0-1 0,1 1 0,-1 0 0,1 0 0,-1 0 0,1 1 0,0-1 0,-1 0 0,1 1 0,2-1 0,-4 1 0,1 0 0,0 0 0,-1 0 0,1 1 0,-1-1 0,1 0 0,-1 1 0,1-1 0,0 0 0,-1 1 0,1-1 0,-1 1 0,0-1 0,1 1 0,-1-1 0,1 1 0,-1-1 0,0 1 0,1 0 0,-1-1 0,0 1 0,1-1 0,-1 1 0,0 0 0,0-1 0,0 1 0,0 0 0,0 0 0,2 11 0,-1 0 0,-1 0 0,-2 20 0,1-12 0,1 60 0,0-79 0,0 0 0,0-1 0,1 1 0,-1 0 0,0-1 0,0 1 0,0 0 0,1-1 0,-1 1 0,0 0 0,1-1 0,-1 1 0,1-1 0,-1 1 0,0-1 0,1 1 0,-1-1 0,1 1 0,-1-1 0,1 1 0,0-1 0,-1 0 0,1 1 0,-1-1 0,1 0 0,0 0 0,-1 1 0,1-1 0,0 0 0,-1 0 0,1 0 0,0 0 0,-1 0 0,1 0 0,0 0 0,-1 0 0,1 0 0,0 0 0,0 0 0,-1 0 0,1 0 0,-1-1 0,1 1 0,0 0 0,-1 0 0,1-1 0,0 1 0,-1-1 0,2 0 0,33-18 0,26-39 0,-43 40 0,1 0 0,22-17 0,-40 34 0,0 1 0,-1-1 0,1 0 0,0 1 0,0-1 0,-1 0 0,1 1 0,0-1 0,0 1 0,0 0 0,0-1 0,0 1 0,-1-1 0,1 1 0,0 0 0,0 0 0,0 0 0,0-1 0,0 1 0,0 0 0,0 0 0,0 0 0,0 1 0,0-1 0,0 0 0,0 0 0,0 0 0,0 1 0,0-1 0,0 0 0,0 1 0,-1-1 0,1 1 0,0-1 0,0 1 0,0 0 0,-1-1 0,1 1 0,0 0 0,-1-1 0,1 1 0,0 0 0,-1 0 0,1 0 0,-1-1 0,1 1 0,-1 0 0,0 0 0,1 0 0,-1 0 0,0 0 0,0 0 0,0 0 0,1 0 0,-1 0 0,0 0 0,0 0 0,-1 1 0,3 12 0,-1 1 0,-1 0 0,-2 18 0,1-11 0,0-22 0,1 1 0,0-1 0,0 0 0,0 0 0,0 1 0,0-1 0,0 0 0,0 0 0,0 0 0,1 1 0,-1-1 0,0 0 0,0 0 0,0 0 0,0 1 0,0-1 0,0 0 0,0 0 0,0 0 0,1 1 0,-1-1 0,0 0 0,0 0 0,0 0 0,0 0 0,1 1 0,-1-1 0,0 0 0,0 0 0,0 0 0,0 0 0,1 0 0,-1 0 0,0 0 0,0 0 0,1 0 0,-1 0 0,0 1 0,0-1 0,0 0 0,1 0 0,-1 0 0,0 0 0,0-1 0,1 1 0,13-6 0,10-13 0,9-14 0,-20 18 0,1 0 0,1 1 0,0 1 0,0 0 0,2 1 0,0 1 0,26-14 0,-43 25 0,1-1 0,0 1 0,0 0 0,0-1 0,0 1 0,1 0 0,-1 0 0,0 0 0,0 0 0,0 0 0,0 0 0,0 0 0,0 0 0,0 0 0,0 0 0,0 1 0,0-1 0,0 0 0,0 1 0,0-1 0,0 1 0,0-1 0,0 1 0,-1-1 0,1 1 0,0 0 0,0-1 0,0 1 0,-1 0 0,1 0 0,0 0 0,-1-1 0,1 1 0,-1 0 0,1 0 0,-1 0 0,1 0 0,-1 0 0,0 0 0,1 0 0,-1 0 0,0 0 0,0 0 0,0 0 0,0 0 0,0 2 0,2 9 0,-2 1 0,1 0 0,-3 17 0,1 3 0,1-32-78,0-1-1,0 0 1,0 1-1,0-1 1,0 0-1,0 0 1,1 1-1,-1-1 1,0 0-1,0 0 1,0 1-1,0-1 1,0 0-1,1 0 1,-1 1 0,0-1-1,0 0 1,1 0-1,-1 0 1,0 1-1,0-1 1,1 0-1,-1 0 1,0 0-1,0 0 1,1 0-1,-1 0 1,0 1 0,1-1-1,-1 0 1,0 0-1,0 0 1,1 0-1,-1 0 1,0 0-1,1 0 1,-1 0-1,0 0 1,1-1-1,-1 1 1,0 0-1,0 0 1,1 0 0,-1 0-1,0 0 1,0 0-1,1-1 1,-1 1-1,0 0 1,0 0-1,1 0 1,-1-1-1,12-11-8030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18.746"/>
    </inkml:context>
    <inkml:brush xml:id="br0">
      <inkml:brushProperty name="width" value="0.025" units="cm"/>
      <inkml:brushProperty name="height" value="0.025" units="cm"/>
    </inkml:brush>
  </inkml:definitions>
  <inkml:trace contextRef="#ctx0" brushRef="#br0">21 177 7111,'-2'1'568,"0"1"1,1 0-1,0-1 1,-1 1-1,1 0 0,0-1 1,0 1-1,0 0 1,0 0-1,0 0 1,0 0-1,0 0 1,1 0-1,-1 0 1,1 1-1,-1-1 1,1 0-1,0 0 0,0 0 1,0 0-1,0 0 1,0 1-1,1-1 1,-1 0-1,1 0 1,-1 0-1,2 3 1,-1-4-366,1 1 1,-1 0 0,1 0 0,0-1 0,-1 1 0,1-1 0,0 0 0,0 1 0,0-1 0,0 0 0,0 0 0,0 0 0,0-1 0,1 1 0,-1 0 0,0-1 0,0 1 0,1-1 0,-1 0 0,0 0 0,0 0 0,1 0 0,-1 0 0,0 0 0,3-1 0,3-1-26,0-1 1,0 1 0,0-1-1,0 0 1,-1-1-1,0 0 1,0 0-1,0-1 1,0 0-1,7-6 1,4-5 22,0-2 0,17-20 1,-30 33-160,-1-1 1,1 1 0,-1-1-1,0 0 1,-1 0 0,1 0 0,-1 0-1,-1-1 1,1 0 0,-1 1-1,0-1 1,0 0 0,-1 0-1,0 0 1,0-9 0,-1 15-37,0 0-1,0 0 1,0 0-1,-1 0 1,1-1 0,0 1-1,0 0 1,-1 0 0,1 0-1,-1 0 1,1 0-1,-1 0 1,1 0 0,-1 1-1,0-1 1,0 0 0,1 0-1,-1 0 1,0 1 0,0-1-1,0 0 1,0 1-1,0-1 1,1 0 0,-3 0-1,0 0-3,1 1-1,-1-1 0,0 1 0,1 0 0,-1 0 1,0-1-1,1 2 0,-1-1 0,0 0 1,-3 1-1,-2 1-5,1 0 0,0 0 0,0 1 0,0 0 0,1 0 0,-1 1 0,-8 5 0,1 4 39,0-1 1,1 2-1,1 0 0,0 1 1,1 0-1,0 0 1,1 1-1,1 1 0,0-1 1,2 2-1,0-1 0,0 1 1,2 0-1,0 0 0,-4 36 1,9-52-31,0 0 0,0-1 0,0 1 0,0 0 0,0 0 1,1-1-1,-1 1 0,0 0 0,1 0 0,-1-1 0,1 1 0,0 0 0,0-1 0,-1 1 1,1-1-1,0 1 0,0-1 0,0 1 0,1-1 0,-1 0 0,0 1 0,2 0 1,0 0 1,0-1 0,0 1 0,0-1 0,0 0 1,0 0-1,0 0 0,0-1 0,0 1 1,0-1-1,0 1 0,6-1 0,4-1-135,-1-1 0,1 0-1,-1 0 1,1-1-1,15-6 1,77-33-6036,-39 5-4830,-29 11-1348</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2:50.474"/>
    </inkml:context>
    <inkml:brush xml:id="br0">
      <inkml:brushProperty name="width" value="0.025" units="cm"/>
      <inkml:brushProperty name="height" value="0.025" units="cm"/>
    </inkml:brush>
  </inkml:definitions>
  <inkml:trace contextRef="#ctx0" brushRef="#br0">1 1 16335,'0'0'6871,"2"14"-5328,13 82 713,1 122 0,-13 115-751,-3-224 480,3-154-1979,2 0 0,19-77 0,-12 67-8,-2 6 2,29-125 0,-31 144 0,2 1 0,1 0 0,24-45 0,-34 70 0,1 0 0,0 0 0,1 0 0,-1 1 0,1-1 0,0 1 0,-1-1 0,1 1 0,1 0 0,-1 0 0,0 0 0,1 0 0,0 1 0,-1-1 0,1 1 0,0 0 0,0 0 0,1 1 0,-1-1 0,0 1 0,0 0 0,1 0 0,-1 0 0,6 0 0,-9 1 0,-1 0 0,1 0 0,0 0 0,-1 0 0,1 0 0,0 0 0,-1 0 0,1 1 0,0-1 0,-1 0 0,1 0 0,0 1 0,-1-1 0,1 0 0,0 1 0,-1-1 0,1 0 0,-1 1 0,1-1 0,-1 1 0,1-1 0,-1 1 0,1-1 0,-1 1 0,0-1 0,1 1 0,-1 0 0,1-1 0,-1 1 0,0-1 0,1 2 0,-4 24 0,0-19 0,1 0 0,-1-1 0,0 0 0,-1 1 0,-7 9 0,-4-1 0,1 0 0,-2-1 0,0-1 0,-1 0 0,0-1 0,-1-1 0,0-1 0,-1-1 0,0 0 0,-31 9 0,48-17-27,1-1 1,-1 1-1,1-1 1,-1 1-1,1-1 1,-1 0-1,1 0 1,-1 0-1,0 0 1,1 0-1,-1 0 1,1 0-1,-1 0 1,1-1-1,-4 0 1,5 1-13,0-1 0,0 1 0,0-1 0,0 1 0,0-1 0,0 1 0,0-1 0,0 1 0,0-1 0,0 1 0,0-1 0,0 1 0,0-1 0,0 1 0,0-1 0,0 1 0,0-1 0,1 1 0,-1-1 0,0 1 0,0-1 0,1 1 0,-1-1 0,0 1 0,0 0 0,1-1 0,-1 1 0,1 0 0,0-1 0,38-33-3908,-6 14-1557,5-1-2061</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2:51.129"/>
    </inkml:context>
    <inkml:brush xml:id="br0">
      <inkml:brushProperty name="width" value="0.025" units="cm"/>
      <inkml:brushProperty name="height" value="0.025" units="cm"/>
    </inkml:brush>
  </inkml:definitions>
  <inkml:trace contextRef="#ctx0" brushRef="#br0">202 244 18738,'0'0'10095,"-9"-2"-8424,6 2-1605,-2-2 44,-1 1 0,0-1 0,1 1 0,-1 1-1,0-1 1,1 1 0,-1 0 0,0 0 0,0 1 0,1-1-1,-1 1 1,0 1 0,1-1 0,-1 1 0,1 0 0,-1 0 0,1 1-1,0-1 1,-8 7 0,5-4-110,1 1 0,0 1 0,0-1 0,1 1 0,-1 0 0,1 1 0,1-1 0,0 1 0,-8 15 0,13-22 0,0-1 0,0 0 0,0 0 0,1 1 0,-1-1 0,0 0 0,0 1 0,0-1 0,0 0 0,0 0 0,0 1 0,1-1 0,-1 0 0,0 0 0,0 1 0,1-1 0,-1 0 0,0 0 0,0 0 0,1 1 0,-1-1 0,0 0 0,0 0 0,1 0 0,-1 0 0,0 0 0,0 0 0,1 0 0,-1 1 0,0-1 0,1 0 0,-1 0 0,0 0 0,1 0 0,-1 0 0,0 0 0,1-1 0,-1 1 0,0 0 0,0 0 0,1 0 0,-1 0 0,0 0 0,1 0 0,-1 0 0,0-1 0,1 1 0,17-4 0,66-30 0,-67 26 0,0 0 0,0 1 0,1 1 0,0 1 0,0 0 0,0 1 0,32-2 0,-48 6 0,-1 0 0,0 0 0,0 0 0,1 1 0,-1-1 0,0 0 0,0 1 0,0-1 0,0 1 0,1-1 0,-1 1 0,0-1 0,0 1 0,0 0 0,0 0 0,0-1 0,0 1 0,-1 0 0,1 0 0,0 0 0,0 0 0,0 0 0,-1 0 0,1 0 0,-1 0 0,1 0 0,-1 1 0,1-1 0,-1 0 0,0 0 0,1 0 0,-1 3 0,1 1 0,-1 1 0,0-1 0,0 1 0,0-1 0,0 1 0,-3 7 0,3-13 0,0-1 0,0 1 0,0 0 0,0 0 0,0 0 0,-1 0 0,1 0 0,0 0 0,0-1 0,0 1 0,0 0 0,-1 0 0,1 0 0,0 0 0,0 0 0,0 0 0,-1 0 0,1 0 0,0 0 0,0 0 0,0 0 0,-1 0 0,1 0 0,0 0 0,0 0 0,0 0 0,-1 0 0,1 0 0,0 0 0,0 0 0,0 0 0,0 0 0,-1 1 0,1-1 0,0 0 0,0 0 0,0 0 0,0 0 0,-1 0 0,1 0 0,0 1 0,0-1 0,0 0 0,0 0 0,0 0 0,0 0 0,-1 1 0,-4-22 0,0-115 0,5 135 0,1 1 0,-1 0 0,0 0 0,0-1 0,1 1 0,-1 0 0,0 0 0,0 0 0,1-1 0,-1 1 0,0 0 0,0 0 0,1 0 0,-1 0 0,0 0 0,1 0 0,-1 0 0,0 0 0,1 0 0,-1 0 0,0 0 0,0 0 0,1 0 0,-1 0 0,0 0 0,1 0 0,-1 0 0,0 0 0,1 0 0,-1 0 0,0 0 0,0 0 0,1 1 0,-1-1 0,0 0 0,0 0 0,1 0 0,-1 0 0,0 1 0,0-1 0,1 0 0,-1 0 0,0 1 0,0-1 0,0 0 0,0 0 0,1 1 0,-1-1 0,0 1 0,16 12 0,-16-13 0,7 6 0,0-1 0,0 0 0,0 0 0,0-1 0,1 0 0,0 0 0,0-1 0,0 0 0,0 0 0,1-1 0,-1 0 0,1-1 0,-1 0 0,1 0 0,0-1 0,-1 0 0,1 0 0,0-1 0,-1 0 0,1-1 0,-1 0 0,0 0 0,11-5 0,-3 2 0,0-2 0,-1 0 0,0 0 0,-1-2 0,0 0 0,0 0 0,-1-1 0,0-1 0,-1 0 0,0-1 0,12-16 0,-20 24 0,-1 0 0,1-1 0,-1 1 0,0-1 0,0 0 0,-1 0 0,0 0 0,1 0 0,-2 0 0,1 0 0,-1-1 0,1 1 0,-1-1 0,-1 1 0,1-1 0,-1-5 0,0 10 0,-1 0 0,1 0 0,-1 1 0,1-1 0,-1 0 0,1 1 0,-1-1 0,0 1 0,1-1 0,-1 1 0,0-1 0,1 1 0,-1-1 0,0 1 0,0 0 0,1-1 0,-1 1 0,0 0 0,0-1 0,0 1 0,0 0 0,1 0 0,-1 0 0,0 0 0,0 0 0,0 0 0,0 0 0,1 0 0,-1 0 0,0 1 0,0-1 0,0 0 0,1 0 0,-1 1 0,0-1 0,0 0 0,1 1 0,-1-1 0,0 1 0,0-1 0,1 1 0,-2 0 0,-30 22 0,19-9 0,1-1 0,1 2 0,-15 25 0,22-33 0,0 1 0,0-1 0,1 1 0,0-1 0,1 1 0,0 0 0,0 0 0,1 0 0,0 1 0,0 11 0,1-18 4,0 0-1,0 0 1,1 0 0,-1 0-1,1 0 1,0 0 0,-1 0-1,1 0 1,0-1 0,0 1-1,0 0 1,0 0 0,0-1-1,1 1 1,-1-1 0,0 1-1,1-1 1,-1 0 0,1 0-1,0 1 1,-1-1 0,1 0-1,0 0 1,-1-1 0,1 1-1,0 0 1,3 0 0,5 2-453,0-1 0,0 0 1,0-1-1,14 0 0,22 0-6795</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2:52.373"/>
    </inkml:context>
    <inkml:brush xml:id="br0">
      <inkml:brushProperty name="width" value="0.025" units="cm"/>
      <inkml:brushProperty name="height" value="0.025" units="cm"/>
    </inkml:brush>
  </inkml:definitions>
  <inkml:trace contextRef="#ctx0" brushRef="#br0">1 0 6022,'0'0'22640,"0"12"-22032,0 236 1095,0-248-1689,0 1-1,0 0 1,0 0-1,0-1 0,0 1 1,0 0-1,0 0 1,0-1-1,0 1 0,0 0 1,0 0-1,1-1 1,-1 1-1,0 0 0,0-1 1,1 1-1,-1 0 1,1-1-1,-1 1 0,0 0 1,1-1-1,-1 1 1,1-1-1,-1 1 0,1-1 1,0 1-1,-1-1 1,1 1-1,-1-1 0,1 1 1,0-1-1,0 0 1,-1 0-1,1 1 1,0-1-1,-1 0 0,1 0 1,0 0-1,0 0 1,-1 0-1,1 0 0,0 0 1,0 0-1,-1 0 1,1 0-1,0 0 0,0 0 1,-1 0-1,1-1 1,0 1-1,1-1 0,2-1 106,0 1-1,0-2 1,0 1-1,0 0 0,0-1 1,0 0-1,5-5 1,16-19-61,-2-2 1,36-55-1,-13 16-84,-46 67 26,0 1 0,0-1 0,0 1 0,1-1 0,-1 1 0,0-1 0,0 1 0,0 0 0,1-1 0,-1 1 0,0-1 0,1 1 0,-1 0 0,0-1 0,1 1 0,-1 0 0,0 0 0,1-1 0,-1 1 0,1 0 0,-1 0 0,0-1 0,1 1 0,-1 0 0,1 0 0,-1 0 0,1 0 0,-1 0 0,1 0 0,-1 0 0,1 0 0,-1 0 0,1 0 0,-1 0 0,0 0 0,1 0 0,-1 0 0,1 0 0,-1 0 0,1 0 0,0 1 0,6 23 0,-8 52 0,1-60 0,-1 65 0,1-80 0,0-1 0,0 0 0,0 0 0,0 1 0,0-1 0,0 0 0,0 1 0,0-1 0,0 0 0,0 0 0,0 1 0,0-1 0,0 0 0,0 1 0,0-1 0,0 0 0,0 0 0,0 1 0,1-1 0,-1 0 0,0 0 0,0 1 0,0-1 0,0 0 0,1 0 0,-1 0 0,0 1 0,0-1 0,0 0 0,1 0 0,-1 0 0,0 0 0,0 0 0,1 1 0,-1-1 0,0 0 0,1 0 0,-1 0 0,0 0 0,0 0 0,1 0 0,-1 0 0,0 0 0,1 0 0,14-8 0,12-18 0,82-120 0,-108 144 0,0 1 0,0-1 1,0 1-1,0 0 0,0-1 0,0 1 0,1 0 0,-1 0 1,0 0-1,1 0 0,-1 0 0,1 0 0,-1 0 0,1 1 1,-1-1-1,1 1 0,1-1 0,-2 1 0,0 0 1,0 0-1,-1 0 0,1 1 0,0-1 0,-1 0 0,1 1 1,0-1-1,-1 1 0,1-1 0,-1 1 0,1-1 1,0 1-1,-1-1 0,1 1 0,-1-1 0,0 1 1,1 0-1,-1-1 0,1 1 0,-1 0 0,0-1 0,0 1 1,1 0-1,-1 0 0,0 0 0,3 11-3,-1 0 1,0 0-1,-1 23 0,1-7-31,3-21-1450,0-8-4688,0-11-6058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2:52.995"/>
    </inkml:context>
    <inkml:brush xml:id="br0">
      <inkml:brushProperty name="width" value="0.025" units="cm"/>
      <inkml:brushProperty name="height" value="0.025" units="cm"/>
    </inkml:brush>
  </inkml:definitions>
  <inkml:trace contextRef="#ctx0" brushRef="#br0">169 23 10314,'0'0'15460,"-11"-3"-13213,9 2-2174,-2 0 4,0 0 0,1-1 0,-1 1 0,1 0 0,-1 1 0,0-1 0,0 1 0,1 0 0,-1 0 0,0 0 0,0 0-1,1 1 1,-1-1 0,0 1 0,0 0 0,1 0 0,-1 0 0,1 1 0,-1-1 0,1 1 0,0 0 0,-1 0 0,1 0 0,-5 4 0,3-1-71,-1 0 1,1 0 0,0 1 0,1 0-1,-1-1 1,1 2 0,0-1 0,1 0-1,-1 1 1,1-1 0,1 1 0,-1 0-1,1 0 1,0 0 0,1 1 0,0-1-1,0 0 1,0 14 0,1-20 4,1 0 0,-1 0 0,1 0 0,-1 0 1,1 0-1,0 0 0,-1 0 0,1 0 0,0-1 0,0 1 0,-1 0 1,1-1-1,0 1 0,0 0 0,0-1 0,0 1 0,0-1 0,0 1 1,0-1-1,0 0 0,0 1 0,0-1 0,0 0 0,0 0 0,0 0 1,0 0-1,0 0 0,0 0 0,0 0 0,0 0 0,0 0 0,0 0 0,0-1 1,0 1-1,1 0 0,0-1 0,41-14 1130,-28 4-1011,-1 0-1,-1 0 0,0-1 1,0-1-1,-1 0 1,13-20-1,30-30 33,-53 93-162,-13 28-184,8-47 12,1 0 0,0 0 0,0 0 0,1 0 0,0 0 0,2 20 0,-1-31 53,0 1-1,0 0 1,1 0 0,-1-1-1,0 1 1,0 0 0,1-1-1,-1 1 1,0 0-1,1-1 1,-1 1 0,1 0-1,-1-1 1,1 1 0,-1-1-1,1 1 1,-1-1 0,1 1-1,0-1 1,-1 1-1,1-1 1,0 0 0,-1 1-1,1-1 1,0 0 0,-1 0-1,1 1 1,1-1 0,26-3-2536,-21 1 1898,1-1-1,-1 0 1,0 0-1,0-1 1,7-5-1,23-22-4377,-1-5-3465</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2:53.555"/>
    </inkml:context>
    <inkml:brush xml:id="br0">
      <inkml:brushProperty name="width" value="0.025" units="cm"/>
      <inkml:brushProperty name="height" value="0.025" units="cm"/>
    </inkml:brush>
  </inkml:definitions>
  <inkml:trace contextRef="#ctx0" brushRef="#br0">134 57 3331,'0'0'23062,"-9"8"-21850,-6 9-684,1 0-1,0 0 1,1 2 0,1 0-1,1 0 1,-15 36 0,26-55-524,0 0 1,0 1-1,0-1 1,0 0-1,0 1 1,0-1-1,0 0 1,0 1-1,0-1 1,1 0-1,-1 1 1,0-1-1,0 0 1,0 1-1,1-1 1,-1 0-1,0 0 1,0 1-1,1-1 1,-1 0-1,0 0 1,0 1-1,1-1 1,-1 0-1,0 0 1,1 0-1,-1 0 1,0 1-1,1-1 1,-1 0-1,0 0 1,1 0-1,-1 0 1,0 0-1,1 0 1,-1 0-1,0 0 1,1 0-1,-1 0 1,0 0-1,1 0 1,-1 0-1,0 0 1,1 0-1,-1-1 1,0 1-1,1 0 1,17-3 148,-17 3-143,4-2-34,0 1 0,0 0 0,1 1 1,-1-1-1,1 1 0,-1 0 0,0 1 0,1-1 0,-1 1 1,0 0-1,1 0 0,-1 1 0,0 0 0,0 0 0,0 0 0,0 0 1,5 4-1,-5-2-41,0 0 0,0 1 0,-1 0 0,0 0 0,1 0-1,-2 1 1,1-1 0,-1 1 0,1 0 0,-2 0 0,1 0 0,-1 0 0,4 12 0,-1 4 165,-1 0 0,-1 1-1,0-1 1,-2 1 0,0-1-1,-2 1 1,0-1 0,-2 1 0,0-1-1,-2 0 1,0 0 0,-2 0 0,0-1-1,-1 0 1,-2 0 0,0-1 0,-1 0-1,-17 23 1,24-37-51,-1-1 1,0 0-1,0 0 0,0 0 0,0-1 1,-1 0-1,0 0 0,-11 6 0,15-9-47,1-1 0,0 1 0,-1 0 0,1-1 1,-1 1-1,0-1 0,1 0 0,-1 1 0,1-1 0,-1 0 0,1 0 0,-1 0 0,0 0 0,1 0 0,-1 0 0,1-1 0,-1 1 0,0 0 0,1-1 0,-1 0 1,1 1-1,-1-1 0,1 0 0,0 1 0,-1-1 0,1 0 0,0 0 0,-1 0 0,1 0 0,0 0 0,0-1 0,0 1 0,0 0 0,0-1 0,0 1 0,0 0 1,1-1-1,-1 1 0,0-1 0,1 1 0,-1-1 0,1 1 0,-1-3 0,-1-8-2,-1 1 0,2-1 0,-1 0 0,2 1 0,-1-1 0,2 0 0,-1 0 0,2 1 0,0-1 0,0 0 0,1 1 0,0 0 0,1-1 0,10-19 0,8-10 0,1 0 0,43-54 0,-21 30 0,-13 19 0,59-99 0,-82 129 0,-1 0 0,-1-1 0,-1 0 0,0 0 0,-1 0 0,-1-1 0,2-21 0,-6 32 0,-3 8 0,-7 19 0,-9 29 0,12-31 0,2 1 0,0 0 0,1-1 0,1 1 0,0 0 0,2 1 0,0-1 0,3 22 0,-2-39 2,0-1 1,1 1-1,-1-1 1,1 1-1,-1-1 1,1 1-1,-1-1 1,1 1-1,0-1 0,0 1 1,0-1-1,0 0 1,0 0-1,0 1 1,0-1-1,0 0 0,0 0 1,1 0-1,-1 0 1,0 0-1,1-1 1,2 2-1,-1-1 3,0 0 0,1 0 0,-1 0 0,1-1 1,-1 1-1,1-1 0,-1 0 0,1 0 0,-1 0 0,5-2 0,-1 1-52,-1 0 1,1-1-1,-1 0 0,0 0 1,0 0-1,0-1 0,0 0 0,0 0 1,-1-1-1,1 1 0,6-7 1,6-18-3182,-6-5-4536,-6-8-6644</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2:53.909"/>
    </inkml:context>
    <inkml:brush xml:id="br0">
      <inkml:brushProperty name="width" value="0.025" units="cm"/>
      <inkml:brushProperty name="height" value="0.025" units="cm"/>
    </inkml:brush>
  </inkml:definitions>
  <inkml:trace contextRef="#ctx0" brushRef="#br0">0 0 3331,'0'0'26329,"64"38"-38629,-47-21-2305</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2:54.238"/>
    </inkml:context>
    <inkml:brush xml:id="br0">
      <inkml:brushProperty name="width" value="0.025" units="cm"/>
      <inkml:brushProperty name="height" value="0.025" units="cm"/>
    </inkml:brush>
  </inkml:definitions>
  <inkml:trace contextRef="#ctx0" brushRef="#br0">198 1 23542,'0'0'3134,"-10"0"-315,2 1-2659,1 1 1,-1-1 0,1 1-1,0 0 1,0 1 0,0 0-1,0 0 1,0 1 0,1 0-1,-1 0 1,1 0 0,0 1-1,0-1 1,1 2 0,0-1 0,-1 1-1,2-1 1,-1 1 0,-3 7-1,-2 1-141,1 1-1,1 0 0,-10 25 1,15-33-21,1 0 1,0 0 0,0 0-1,0 1 1,1-1 0,0 1-1,1-1 1,-1 1 0,1-1-1,2 12 1,-1-17 1,-1 0 0,1 0 0,0-1 0,0 1 0,0 0 0,0-1 0,0 1 0,0 0 0,0-1 0,0 0 0,1 1 0,-1-1 0,1 0 0,-1 1 0,1-1 0,-1 0 0,1 0 0,0 0 0,-1 0 0,1-1 0,0 1 0,0 0 0,-1-1 0,1 1 0,0-1 0,4 1 0,55-1 0,-50 0 0,2-1-698,1-1 1,0 0-1,-1-1 0,23-7 0,-23 5-1200,0-1-1,0 0 0,-1-1 0,19-13 0,-1-4-13080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03.510"/>
    </inkml:context>
    <inkml:brush xml:id="br0">
      <inkml:brushProperty name="width" value="0.025" units="cm"/>
      <inkml:brushProperty name="height" value="0.025" units="cm"/>
    </inkml:brush>
  </inkml:definitions>
  <inkml:trace contextRef="#ctx0" brushRef="#br0">2 326 5541,'0'0'12663,"-2"-11"-10079,3-3-2002,-1-1 0,2 1 1,-1 0-1,2 0 0,0 0 1,1 1-1,0-1 0,1 1 1,1 0-1,0 0 0,7-12 1,-4 9-155,-7 10-341,1 1 0,0-1-1,0 1 1,0 0 0,1 0 0,-1 0-1,1 0 1,1 1 0,-1-1 0,5-3-1,-8 8-77,-1 0-1,0 0 1,1-1 0,-1 1-1,0 0 1,1 0-1,-1 0 1,1 0 0,-1-1-1,0 1 1,1 0 0,-1 0-1,1 0 1,-1 0-1,1 0 1,-1 0 0,0 0-1,1 0 1,-1 0-1,1 0 1,-1 0 0,0 1-1,1-1 1,-1 0-1,1 0 1,-1 0 0,0 0-1,1 1 1,-1-1-1,0 0 1,1 0 0,-1 1-1,0-1 1,1 0-1,-1 0 1,0 1 0,0-1-1,1 0 1,-1 1-1,0-1 1,0 1 0,0-1-1,1 0 1,-1 1-1,0-1 1,0 1 0,0-1-1,0 0 1,0 1-1,0 0 1,2 26 205,-3-21-146,-1 106 712,-1-40-679,8 84 0,-5-153-102,0-1 0,1 1 0,-1 0 0,1-1 0,0 1 0,-1-1-1,1 1 1,0-1 0,1 1 0,-1-1 0,0 1 0,1-1 0,1 2 0,-2-3 5,0 0 1,0 0 0,0-1 0,0 1-1,0 0 1,0-1 0,0 1 0,0 0-1,1-1 1,-1 0 0,0 1 0,0-1-1,0 0 1,1 1 0,-1-1 0,0 0 0,1 0-1,-1 0 1,3 0 0,-1-1 44,1-1-1,0 1 1,0 0 0,-1-1 0,1 0-1,-1 0 1,1 0 0,-1 0-1,0-1 1,0 1 0,0-1 0,0 0-1,0 0 1,-1 0 0,4-5 0,11-18 46,-1-1 0,-2 0 0,0-1 0,-2-1 0,-2 0 0,0 0 1,-2-1-1,-1 0 0,-1-1 0,1-33 0,-10 120-95,3-1 0,7 58 0,-6-109 0,0 1 0,0-1 0,0 0 0,0 0 0,1 0 0,-1 1 0,1-2 0,0 1 0,0 0 0,1 0 0,-1-1 0,1 1 0,0-1 0,5 6 0,-6-8 0,-1 0 0,1 0 0,0 0 0,-1 0 0,1-1 0,0 1 0,0 0 0,0-1 0,0 1 0,0-1 0,0 0 0,0 1 0,0-1 0,0 0 0,0 0 0,0 0 0,0-1 0,0 1 0,-1 0 0,1-1 0,0 1 0,0-1 0,0 0 0,0 1 0,0-1 0,-1 0 0,1 0 0,0 0 0,-1-1 0,1 1 0,-1 0 0,1-1 0,-1 1 0,2-2 0,5-7 0,0 1 0,0-1 0,-1-1 0,0 0 0,0 0 0,-2 0 0,1 0 0,-1-1 0,-1 0 0,0 0 0,2-16 0,-1 2 0,-1 1 0,-2-1 0,0 1 0,-4-43 0,2 66 0,0 1 0,0-1 0,0 0 0,0 1 0,0-1 0,0 1 0,-1-1 0,1 0 0,-1 1 0,1-1 0,-1 1 0,0-1 0,1 1 0,-1-1 0,0 1 0,0 0 0,0-1 0,0 1 0,-2-2 0,-4 8 0,2 17 0,4 62 0,1-83 0,0-1 0,0 1 0,0-1 0,0 1 0,1-1 0,-1 1 0,0-1 0,0 1 0,0-1 0,1 1 0,-1-1 0,0 0 0,1 1 0,-1-1 0,0 1 0,1-1 0,-1 0 0,1 1 0,-1-1 0,0 0 0,1 0 0,-1 1 0,1-1 0,-1 0 0,1 0 0,-1 0 0,1 1 0,-1-1 0,1 0 0,-1 0 0,1 0 0,-1 0 0,1 0 0,-1 0 0,1 0 0,-1 0 0,1 0 0,-1 0 0,1-1 0,-1 1 0,1 0 0,-1 0 0,1 0 0,-1-1 0,1 1 0,22-14 0,-3-9-1472,-12 13-140,-1 0 0,0 0 1,-1-1-1,0 0 0,0 0 0,-1-1 1,-1 1-1,4-16 0,-8 40-3203,-6 52 4650,6-59-3508</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03.962"/>
    </inkml:context>
    <inkml:brush xml:id="br0">
      <inkml:brushProperty name="width" value="0.025" units="cm"/>
      <inkml:brushProperty name="height" value="0.025" units="cm"/>
    </inkml:brush>
  </inkml:definitions>
  <inkml:trace contextRef="#ctx0" brushRef="#br0">0 1 14542,'0'0'16837,"5"12"-16100,2 14-644,-1 1 0,-2 0 0,0 0 0,-2 0 0,-1 0 0,-2 31 0,-14 88-93,22-167-3694,3-15-5098,-4 0-663</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04.730"/>
    </inkml:context>
    <inkml:brush xml:id="br0">
      <inkml:brushProperty name="width" value="0.025" units="cm"/>
      <inkml:brushProperty name="height" value="0.025" units="cm"/>
    </inkml:brush>
  </inkml:definitions>
  <inkml:trace contextRef="#ctx0" brushRef="#br0">1 89 6086,'0'0'23195,"0"13"-21903,-1 462 902,2-467-2194,0 1 0,0 0 0,1-1 0,3 13 0,-5-20 0,1 0 0,-1 0 0,0 0 0,0 0 0,0-1 0,0 1 0,1 0 0,-1 0 0,0 0 0,1-1 0,-1 1 0,1 0 0,-1-1 0,1 1 0,-1 0 0,1-1 0,-1 1 0,1 0 0,0-1 0,-1 1 0,1-1 0,0 1 0,-1-1 0,1 0 0,0 1 0,0-1 0,0 0 0,-1 1 0,1-1 0,0 0 0,0 0 0,0 0 0,0 0 0,-1 0 0,1 0 0,0 0 0,0 0 0,0 0 0,0 0 0,-1 0 0,1 0 0,0-1 0,0 1 0,0 0 0,-1-1 0,1 1 0,0 0 0,0-1 0,-1 1 0,1-1 0,0 1 0,-1-1 0,1 0 0,-1 1 0,1-1 0,-1 0 0,1 1 0,-1-1 0,1 0 0,-1 1 0,1-1 0,-1-1 0,7-8 0,-1 0 0,0-1 0,0 0 0,-2 0 0,1 0 0,-1-1 0,-1 1 0,3-18 0,0-5 0,3-60 0,-8 27 0,-1 69 0,1 0 0,-1-1 0,0 1 0,0-1 0,1 1 0,-1-1 0,1 1 0,-1-1 0,1 1 0,0-1 0,0 1 0,0-1 0,-1 0 0,1 1 0,0-1 0,1 0 0,-1 0 0,0 0 0,0 1 0,0-1 0,1-1 0,-1 1 0,1 0 0,-1 0 0,0 0 0,1-1 0,-1 1 0,1-1 0,0 1 0,-1-1 0,1 0 0,-1 1 0,1-1 0,0 0 0,-1 0 0,1 0 0,-1 0 0,4-1 0,0 0 0,0 0 0,-1-1 0,1 1 0,-1-1 0,1 0 0,-1 0 0,1-1 0,-1 1 0,0-1 0,0 0 0,-1 0 0,6-5 0,8-11 0,-1-1 0,-1 0 0,0-1 0,20-42 0,-29 52 0,-1 0 0,-1-1 0,1 1 0,-2-1 0,0 0 0,0 0 0,-1 0 0,-1 0 0,0-1 0,-1 1 0,0 0 0,-2-15 0,2 27 0,0-1 0,0 0 0,0 0 0,0 0 0,0 1 0,-1-1 0,1 0 0,0 0 0,-1 1 0,1-1 0,0 0 0,-1 0 0,1 1 0,-1-1 0,1 1 0,-1-1 0,1 0 0,-1 1 0,1-1 0,-1 1 0,0-1 0,1 1 0,-1-1 0,0 1 0,1 0 0,-1-1 0,0 1 0,0 0 0,1 0 0,-1-1 0,0 1 0,0 0 0,0 0 0,1 0 0,-1 0 0,0 0 0,0 0 0,0 0 0,1 0 0,-1 0 0,0 1 0,0-1 0,1 0 0,-1 0 0,0 1 0,0-1 0,0 1 0,-3 1 0,1-1 0,0 1 0,-1 0 0,1 1 0,0-1 0,0 1 0,0-1 0,-4 6 0,-16 25 0,1 1 0,1 1 0,2 0 0,2 1 0,1 1 0,-19 67 0,34-98 0,-1-1 0,1 1 0,0-1 0,1 1 0,0 0 0,0 10 0,0-15 0,0 0 0,1-1 0,-1 1 0,0 0 0,1 0 0,-1 0 0,1 0 0,-1 0 0,1-1 0,-1 1 0,1 0 0,0 0 0,-1-1 0,1 1 0,0 0 0,-1-1 0,1 1 0,0-1 0,0 1 0,0-1 0,-1 1 0,1-1 0,0 0 0,0 1 0,0-1 0,0 0 0,0 0 0,0 0 0,0 0 0,0 0 0,0 0 0,0 0 0,0 0 0,0 0 0,-1 0 0,1 0 0,0 0 0,0-1 0,0 1 0,0 0 0,0-1 0,0 1 0,0-1 0,-1 1 0,2-1 0,12-6 0,0 0 0,-1-1 0,0-1 0,-1 0 0,0 0 0,0-1 0,13-15 0,-10 10 0,1 1 0,35-25 0,-50 38 0,1 1 0,-1-1 0,1 0 0,-1 0 0,1 0 0,-1 1 0,1-1 0,0 1 0,-1-1 0,1 1 0,0 0 0,-1 0 0,1 0 0,0-1 0,1 2 0,-2-1 0,0 0 0,0 1 0,0-1 0,-1 0 0,1 1 0,0-1 0,-1 1 0,1-1 0,0 1 0,-1-1 0,1 1 0,0 0 0,-1-1 0,1 1 0,-1 0 0,0-1 0,1 1 0,-1 0 0,1 0 0,-1-1 0,1 3 0,0 4 0,0 0 0,0 0 0,0 1 0,-1-1 0,-1 13 0,0-2 0,1 0-323,-2 1 0,-5 30 0,6-43 76,-1 0-1,1 1 0,-1-1 1,0 0-1,-1 0 1,1-1-1,-1 1 1,0-1-1,-1 1 0,1-1 1,-8 8-1,-8-4-5357,-3-8-3267</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19.089"/>
    </inkml:context>
    <inkml:brush xml:id="br0">
      <inkml:brushProperty name="width" value="0.025" units="cm"/>
      <inkml:brushProperty name="height" value="0.025" units="cm"/>
    </inkml:brush>
  </inkml:definitions>
  <inkml:trace contextRef="#ctx0" brushRef="#br0">251 0 8008,'0'0'19260,"-6"9"-17311,-79 136 1043,-61 89-4185,138-226-1262,4-10-3052,2-17-2901,2 18 8400,0-29-11203</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05.058"/>
    </inkml:context>
    <inkml:brush xml:id="br0">
      <inkml:brushProperty name="width" value="0.025" units="cm"/>
      <inkml:brushProperty name="height" value="0.025" units="cm"/>
    </inkml:brush>
  </inkml:definitions>
  <inkml:trace contextRef="#ctx0" brushRef="#br0">1 1 22229,'0'0'2274</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05.823"/>
    </inkml:context>
    <inkml:brush xml:id="br0">
      <inkml:brushProperty name="width" value="0.025" units="cm"/>
      <inkml:brushProperty name="height" value="0.025" units="cm"/>
    </inkml:brush>
  </inkml:definitions>
  <inkml:trace contextRef="#ctx0" brushRef="#br0">114 1 6951,'0'0'20627,"4"12"-19581,15 51 26,18 126 0,-27-123-972,3-1 1,34 100-1,-46-160-332,1-1 1,0 1-1,0-1 0,1 1 0,-1-1 0,1 0 0,0 0 0,3 5 0,-24-29-8315,-1-1 3387,-41-40-3394,12 21 7275,2 2 4823,-16-23 6336,60 59-9554,1 1 1,0 0-1,-1-1 1,1 0-1,0 1 0,0-1 1,0 0-1,1 0 1,-1 1-1,0-1 0,1 0 1,-1 0-1,1 0 1,-1 0-1,1 0 1,0 0-1,0 0 0,0 0 1,0 0-1,0 0 1,0 0-1,1-2 0,0 2-93,1-1 0,-1 1-1,0-1 1,1 1-1,0-1 1,0 1 0,0 0-1,0 0 1,0 0-1,0 0 1,0 0 0,1 0-1,3-1 1,10-6-10,1 1-1,0 1 1,35-9 0,-31 9 203,2-1-436,55-19-370,-27 6-2615,-7-1-3715</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06.651"/>
    </inkml:context>
    <inkml:brush xml:id="br0">
      <inkml:brushProperty name="width" value="0.025" units="cm"/>
      <inkml:brushProperty name="height" value="0.025" units="cm"/>
    </inkml:brush>
  </inkml:definitions>
  <inkml:trace contextRef="#ctx0" brushRef="#br0">101 108 4965,'0'0'14178,"0"-9"-10991,1-30 16,-1 39-3122,0-1 0,0 1 0,0-1 0,0 1 0,0-1 0,0 0 0,-1 1 0,1-1 0,0 1 0,0-1 0,0 0 0,0 1 0,-1-1 0,1 1 0,0-1 0,0 1 0,-1-1 0,1 1 0,-1-1 0,1 1 0,0 0 0,-1-1 0,1 1 0,-1-1 0,1 1 0,-1 0 0,1-1 0,-1 1 0,1 0 0,-1 0 0,1-1 0,-1 1 0,0 0 0,1 0 0,-1 0 0,1 0 0,-1 0 0,1 0 0,-1 0 0,0 0 0,1 0 0,-1 0 0,1 0 0,-1 0 0,0 0 0,1 0 0,-1 0 0,1 1 0,-1-1 0,1 0 0,-1 0 0,1 1 0,-1-1 0,1 0 0,-1 1 0,1-1 0,-1 1 0,1-1 0,0 1 0,-1 0 0,-24 24 440,16-6-356,1-1 0,1 2 0,0-1-1,2 1 1,0 0 0,1 0 0,1 0 0,1 0 0,1 30 0,1-49-162,0-1-1,0 0 1,0 0-1,0 1 1,0-1-1,0 0 1,0 0-1,0 0 1,0 1-1,0-1 1,0 0-1,0 0 1,0 1-1,0-1 1,0 0-1,0 0 1,0 1-1,0-1 1,0 0-1,0 0 1,1 0-1,-1 1 1,0-1-1,0 0 1,0 0-1,0 0 1,1 1-1,-1-1 1,0 0-1,0 0 1,0 0-1,1 0 1,-1 0-1,0 0 1,0 1-1,0-1 1,1 0-1,-1 0 1,0 0-1,0 0 1,1 0-1,-1 0 1,0 0-1,0 0 1,1 0-1,-1 0 1,0 0-1,1 0 1,14-10 28,12-16-62,-8 3 31,-1 1 0,40-37 0,-53 54 0,0 1 0,0 0 0,1 0 0,0 0 0,-1 1 0,1 0 0,0 0 0,1 1 0,-1-1 0,0 1 0,1 0 0,-1 1 0,12-2 0,-15 4 0,-1-1 0,0 1 0,1-1 0,-1 1 0,0 0 0,1 0 0,-1 0 0,0 0 0,0 0 0,0 1 0,0-1 0,0 1 0,0-1 0,0 1 0,-1 0 0,1-1 0,0 1 0,-1 0 0,0 0 0,1 0 0,-1 0 0,0 0 0,0 1 0,0-1 0,0 0 0,0 1 0,-1-1 0,1 0 0,-1 1 0,1 2 0,2 13 0,0 0 0,0 34 0,-3-44 0,-1 29 0,0-28 0,0-1 0,0 0 0,1 0 0,1 0 0,-1 1 0,1-1 0,3 8 0,-3-18 0,0 0 0,1 0 0,-1 0 0,0 0 0,0 0 0,0 0 0,-1 0 0,1 0 0,0-1 0,0-3 0,3-18 0,0 1 0,-2-1 0,-1 0 0,0 0 0,-2 0 0,-1 0 0,-1 0 0,0 0 0,-2 1 0,-1 0 0,-1 0 0,-10-22 0,19 47-9,1 0 0,0 0 0,-1 1-1,1-2 1,0 1 0,0 0 0,0 0 0,1-1 0,-1 0 0,0 0-1,0 0 1,1 0 0,-1 0 0,1-1 0,-1 1 0,1-1 0,-1 0-1,1 0 1,5-1 0,0 1-293,-1 0 0,1-1 0,-1 0 0,1 0 0,-1-1-1,0 0 1,16-7 0,1-8-7817,-3-2-8067</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08.140"/>
    </inkml:context>
    <inkml:brush xml:id="br0">
      <inkml:brushProperty name="width" value="0.025" units="cm"/>
      <inkml:brushProperty name="height" value="0.025" units="cm"/>
    </inkml:brush>
  </inkml:definitions>
  <inkml:trace contextRef="#ctx0" brushRef="#br0">78 476 769,'0'0'27695,"-8"-1"-26654,6 1-1010,1 0 0,-1-1-1,0 1 1,1 0 0,-1 0 0,0 1-1,0-1 1,1 0 0,-1 0 0,0 1-1,1-1 1,-1 1 0,1 0 0,-1-1-1,0 1 1,1 0 0,0 0 0,-1 0-1,1 0 1,-1 0 0,1 0 0,0 0-1,-1 2 1,-1 1 41,1 1 0,1-1 0,-1 1 0,1-1 0,0 1 0,0 0 0,0 0 0,0-1 0,1 8 0,0-11-57,-1 0 0,1 0 0,0 0 0,-1 0 0,1 0 0,0 0 0,0 0 0,0 0 0,0 0 0,0 1 0,0-1 0,0 0 0,0 0 0,0 0 0,0 0 0,1 0 0,-1 0 0,0 0 0,1 0 0,-1-1 0,1 1 0,-1 0 0,1 0 0,0 0 0,-1 0 0,2 0 0,-1-1 3,1-1 0,-1 0 0,0 0 0,0 0 0,1 0 0,-1 0 1,0 0-1,0-1 0,0 1 0,0 0 0,0 0 0,-1-1 0,2-2 0,30-59 220,-18 41-265,-13 21 17,-1 1 1,0 0-1,1 0 1,-1 0-1,0 0 0,1 0 1,-1 0-1,0 0 0,1 0 1,-1 0-1,0 0 1,1 0-1,-1 0 0,0 0 1,1 0-1,-1 1 1,0-1-1,0 0 0,1 0 1,-1 0-1,0 0 0,1 1 1,-1-1-1,0 0 1,0 0-1,1 0 0,-1 1 1,0-1-1,0 0 1,0 0-1,1 1 0,-1-1 1,0 0-1,0 1 0,0-1 1,0 0-1,1 1 1,10 47-423,-10-43 493,23 130 202,-11-70 18,-2 0 1,-3 0 0,-2 1-1,-5 78 1,-1-140-282,-1 0 0,0 0 0,1 1 0,-2-1 0,1 0 0,0 0 0,-1 0 0,0-1 0,0 1 0,0 0 0,0-1 0,0 1 0,-1-1 0,0 0 0,1 1 0,-1-1 0,-5 3 0,6-4 0,0-1 0,0 0 0,0 0 0,0 0 0,-1 0 0,1 0 0,0-1 0,0 1 0,-1-1 0,1 1 0,0-1 0,-1 0 0,1 0 0,0 0 0,0 0 0,-1 0 0,1-1 0,0 1 0,-1-1 0,1 1 0,0-1 0,0 0 0,0 0 0,0 0 0,0 0 0,0 0 0,0 0 0,0-1 0,0 1 0,0-1 0,-3-3 0,-1 0 0,0-1 0,1 0 0,-1-1 0,1 0 0,0 1 0,1-2 0,-1 1 0,1 0 0,1-1 0,0 0 0,0 0 0,-3-11 0,5 13 0,1 0 0,-1-1 0,1 1 0,0 0 0,1 0 0,0 0 0,0 0 0,0 0 0,0 0 0,1 0 0,0 0 0,1 0 0,-1 1 0,1-1 0,0 1 0,0-1 0,7-7 0,81-95-51,-58 72 3,-1-2-1,33-52 1,-56 75 48,-1 1 0,-1-1-1,0 0 1,-1-1 0,-1 1 0,0-1 0,-1 0 0,-1-1 0,-1 1 0,1-30-1,-2 45 6,-1-1-1,0 1 0,0 0 1,0 0-1,0 0 0,0-1 0,0 1 1,0 0-1,0 0 0,0-1 0,-1 1 1,1 0-1,0 0 0,-1 0 0,1 0 1,-1 0-1,1-1 0,-1 1 0,0 0 1,0-1-1,0 3-1,0-1 0,0 0 0,1 1 0,-1-1 0,0 1 0,0-1 0,1 1 0,-1-1 1,0 1-1,1 0 0,-1-1 0,0 1 0,1 0 0,-1-1 0,1 1 0,0 0 0,-1 0 0,1-1 0,-1 3 0,-22 51 44,16-32-47,1-1 0,1 1 0,1 0 0,2 0 0,-1 24 0,2-46 0,1 1 0,0-1 0,0 0 0,0 1 0,0-1 0,0 1 0,0-1 0,0 0 0,0 1 0,0-1 0,0 1 0,0-1 0,0 0 0,0 1 0,1-1 0,-1 0 0,0 1 0,0-1 0,0 0 0,1 1 0,-1-1 0,0 0 0,0 1 0,0-1 0,1 0 0,-1 1 0,0-1 0,1 0 0,-1 0 0,0 1 0,1-1 0,-1 0 0,0 0 0,1 0 0,-1 1 0,0-1 0,1 0 0,0 0 0,15-8 0,12-21 0,-10 7 0,-1-1 0,0 0 0,-2-1 0,-1-1 0,-1 0 0,-2-1 0,0 0 0,-1-1 0,-2 0 0,-1 0 0,6-42 0,-7 20-5512,16-57 0,-21 97 5188,0 1-1,0-1 1,0 0-1,-1 0 1,0 0-1,-2-11 1,-1-16-5722,-1 37 11640,0 8-3953,0 7-916,-1 42 2282,2 1 0,8 99 1,-4-147-2667,0 11 18,7 71 798,-7-85-1101,1 1 0,-1-1-1,2 0 1,-1 0 0,1 0 0,0-1-1,1 1 1,6 10 0,-9-17-56,-1 0 0,0-1 0,1 1 0,-1 0 0,1 0 0,-1-1 0,1 1 0,0 0 0,-1-1 0,1 1 0,0-1 0,-1 1 0,1 0 0,0-1 0,0 0 0,-1 1 0,1-1 0,0 1 0,0-1 0,0 0 0,0 0 0,-1 0 0,1 1 0,0-1 0,0 0 0,0 0 0,0 0 0,0 0 0,0 0 0,1-1 0,-1 0 0,0 0 0,0 0 0,0 0 0,0 0 0,0 0 0,0 0 0,0 0 0,0-1 0,0 1 0,-1 0 0,1 0 0,0-1 0,-1 1 0,1-2 0,2-6 0,-1 1 0,0 0 0,0-1 0,0-12 0,-3 10-174,0 0 0,0 0 0,-2 0 0,1 0 0,-1 1 0,-1-1 0,0 1 0,0 0 1,-1 0-1,0 0 0,-12-16 0,-5-3-234,-1 1 1,-34-31-1,56 59 452,1-1-1,0 1 1,-1-1 0,1 0-1,0 1 1,-1-1 0,1 0-1,0 1 1,0-1 0,-1 0-1,1 1 1,0-1-1,0 0 1,0 0 0,0 1-1,0-1 1,0 0 0,0 1-1,0-1 1,0 0-1,0 0 1,0 1 0,1-1-1,-1 0 1,0 1 0,1-1-1,-1 0 1,0 1-1,1-1 1,-1 1 0,0-1-1,1 1 1,-1-1 0,1 0-1,-1 1 1,1 0-1,0-1 1,-1 1 0,1-1-1,-1 1 1,1 0 0,0-1-1,-1 1 1,2-1 0,33-15 1280,-33 15-1302,57-17-2777,1-1-6758,-36 9-7815</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09.542"/>
    </inkml:context>
    <inkml:brush xml:id="br0">
      <inkml:brushProperty name="width" value="0.025" units="cm"/>
      <inkml:brushProperty name="height" value="0.025" units="cm"/>
    </inkml:brush>
  </inkml:definitions>
  <inkml:trace contextRef="#ctx0" brushRef="#br0">270 82 11243,'0'0'7324,"2"-11"-3988,4-33-341,-6 43-2852,0 0-1,0 0 0,0 0 1,0 0-1,0 0 0,0 0 1,-1 0-1,1 0 0,0 0 1,0 0-1,-1 0 0,1 0 1,-1 0-1,1 1 0,-1-1 1,1 0-1,-1 0 0,1 0 1,-1 0-1,0 1 0,1-1 1,-1 0-1,0 1 0,0-1 1,1 1-1,-1-1 0,0 1 1,0-1-1,0 1 0,0-1 1,0 1-1,0 0 0,0-1 1,0 1-1,0 0 0,0 0 1,0 0-1,0 0 0,0 0 1,0 0-1,0 0 0,0 0 1,0 0-1,0 1 0,0-1 1,-1 1-1,-45 12 930,30-5-1045,0 1 0,1 0-1,0 1 1,-26 22 0,35-27-29,1 0 0,1 0 0,-1 1 1,1 0-1,0 0 0,0 0 0,1 1 0,-1-1 1,2 1-1,-1 0 0,1 0 0,0 1 1,0-1-1,-2 11 0,5-17 2,0 1 0,0-1 0,1 1 0,-1 0 0,0-1 0,0 1 0,1-1 0,-1 1 0,1-1 0,0 1 0,-1-1 0,1 0 0,0 1 0,0-1 0,0 0 0,0 1 0,0-1 0,0 0 0,0 0 0,0 0 0,0 0 0,1 0 0,-1 0 0,0 0 0,1 0 0,-1-1 0,1 1 0,-1 0 0,1-1 0,-1 1 0,1-1 0,-1 0 0,1 1 0,-1-1 0,4 0 0,9 2 0,0-1 0,0-1 0,17 0 0,-14-1 0,25-1 0,-31 0 0,1 1 0,0 1 0,-1-1 0,1 2 0,0 0 0,-1 0 0,1 1 0,-1 0 0,16 6 0,-26-7 0,1-1 0,-1 1 0,0 0 0,0 0 0,0 0 0,0 0 0,0 0 0,0 0 0,0 0 0,-1 1 0,1-1 0,0 0 0,0 0 0,-1 1 0,1-1 0,-1 0 0,0 1 0,1-1 0,-1 0 0,0 1 0,0-1 0,1 1 0,-1-1 0,0 1 0,-1-1 0,1 0 0,0 1 0,0-1 0,-1 1 0,1-1 0,0 0 0,-1 1 0,1-1 0,-1 0 0,0 0 0,0 1 0,1-1 0,-1 0 0,0 0 0,0 0 0,0 0 0,0 0 0,-2 2 0,-5 6 0,-1 0 0,0-1 0,-16 12 0,25-20 0,-26 21 0,-1-2 0,-1-1 0,-1-1 0,0-2 0,-1-1 0,-1-1 0,-35 10 0,65-23-28,1 0 0,0 0 0,0 0 0,0 0 1,-1 1-1,1-1 0,0 0 0,0 0 0,-1 0 0,1 0 0,0 0 0,0 0 1,-1 0-1,1 0 0,0 0 0,0 0 0,-1 0 0,1-1 0,0 1 0,0 0 0,-1 0 1,1 0-1,0 0 0,0 0 0,0 0 0,-1 0 0,1-1 0,0 1 0,0 0 1,0 0-1,-1 0 0,1-1 0,0 1 0,0 0 0,0 0 0,0 0 0,0-1 0,0 1 1,-1 0-1,1 0 0,0-1 0,0 1 0,0 0 0,0 0 0,0-1 0,0 1 1,0 0-1,0-1 0,1-4-4302,2-14-10666</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10.056"/>
    </inkml:context>
    <inkml:brush xml:id="br0">
      <inkml:brushProperty name="width" value="0.025" units="cm"/>
      <inkml:brushProperty name="height" value="0.025" units="cm"/>
    </inkml:brush>
  </inkml:definitions>
  <inkml:trace contextRef="#ctx0" brushRef="#br0">1 226 13196,'0'0'14222,"90"-41"-12973,-38 14-448,12-4-353,5-1-384,2 0-928,-8 0-3781,-10 1-5925</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10.664"/>
    </inkml:context>
    <inkml:brush xml:id="br0">
      <inkml:brushProperty name="width" value="0.025" units="cm"/>
      <inkml:brushProperty name="height" value="0.025" units="cm"/>
    </inkml:brush>
  </inkml:definitions>
  <inkml:trace contextRef="#ctx0" brushRef="#br0">1 1 20179,'0'0'8584,"27"81"-7463,-16-25-128,0 11-416,0 8-417,-1 3-64,1-2-96,1-4 0,0-10 32,3-14-480,3-13-673,2-20-1122,1-15-1120,-2-1-1345,1-24-2243</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11.380"/>
    </inkml:context>
    <inkml:brush xml:id="br0">
      <inkml:brushProperty name="width" value="0.025" units="cm"/>
      <inkml:brushProperty name="height" value="0.025" units="cm"/>
    </inkml:brush>
  </inkml:definitions>
  <inkml:trace contextRef="#ctx0" brushRef="#br0">165 136 17296,'-8'0'2093,"2"1"-1758,-1-1 1,1 1-1,0 1 0,0-1 1,0 1-1,0 0 0,0 1 1,0-1-1,1 1 0,-1 0 1,1 1-1,0-1 1,0 1-1,0 0 0,0 0 1,1 1-1,-1-1 0,1 1 1,0 0-1,1 0 0,-6 9 1,4-5-196,0 0 0,0 1 0,1-1 0,0 1 0,1 0 0,0 0 1,1 0-1,0 0 0,0 1 0,1-1 0,0 0 0,1 1 0,0-1 1,1 1-1,2 9 0,-3-18-111,1-1-1,-1 1 1,1-1 0,0 1 0,-1-1-1,1 1 1,0-1 0,0 0 0,0 0 0,0 1-1,0-1 1,0 0 0,0 0 0,0 0 0,1 0-1,-1 0 1,0 0 0,1-1 0,-1 1-1,0 0 1,1-1 0,-1 1 0,1-1 0,-1 1-1,1-1 1,-1 1 0,1-1 0,0 0 0,-1 0-1,1 0 1,-1 0 0,1 0 0,-1 0-1,1-1 1,-1 1 0,1 0 0,-1-1 0,3 0-1,1-1 98,0 0-1,-1 0 1,1-1 0,-1 1-1,1-1 1,-1 0-1,0 0 1,0-1-1,0 1 1,5-6-1,6-14 15,0 0-1,-1 0 1,-1-2-1,-1 1 0,-2-2 1,0 1-1,-2-2 1,9-45-1,-18 84-139,0 1 0,1 0 0,0-1 0,1 1 0,0 0 0,1-1 0,1 1 0,0-1 0,1 0 0,7 17 0,-10-27-8,-1 0 0,1 0 0,1 0 0,-1 0 0,0 0 0,0-1 0,1 1 0,-1-1 0,0 1 0,1-1 0,0 1 0,-1-1 0,1 0-1,0 0 1,0 0 0,0 0 0,-1 0 0,1 0 0,0 0 0,0 0 0,0-1 0,3 1 0,-2-1-19,0 0 0,0-1-1,0 1 1,0-1 0,-1 0 0,1 0-1,0 0 1,0 0 0,-1 0-1,1 0 1,-1-1 0,1 1 0,-1-1-1,3-2 1,6-6-76,-1 0 0,0-1 0,0 0 0,-1-1 0,7-12 0,-10 21-32,-4 13 122,0 32 193,1 9 23,-3-50-192,1 0 0,0 0 0,-1 0 0,1 0 0,0 0 0,0-1 0,0 1 0,0 0-1,0 0 1,0-1 0,0 1 0,0-1 0,0 1 0,0-1 0,0 1 0,0-1 0,1 0 0,-1 1 0,0-1 0,0 0 0,0 0 0,0 0 0,1 0 0,-1 0-1,0 0 1,0 0 0,0 0 0,1 0 0,-1-1 0,0 1 0,0-1 0,0 1 0,0 0 0,0-1 0,0 0 0,0 1 0,0-1 0,2-1 0,3-1 71,0 0-1,-1-1 1,1 0 0,-1 0 0,8-7 0,-1-6-74,0-1-1,-2 1 0,0-2 1,0 1-1,-2-1 0,0-1 1,5-21-1,-13 41-7,-3 9 0,0 0 0,1 0 0,0 1 0,0-1 0,1 0 0,1 1 0,-1-1 0,1 1 0,3 15 0,-3-24 0,1 1 0,0-1 0,-1 0 0,1 1 0,0-1 0,0 0 0,0 0 0,0 0 0,0 1 0,0-1 0,0 0 0,0 0 0,1-1 0,-1 1 0,0 0 0,0 0 0,1 0 0,-1-1 0,1 1 0,-1-1 0,0 1 0,1-1 0,-1 0 0,1 1 0,-1-1 0,1 0 0,-1 0 0,1 0 0,-1 0 0,1 0 0,-1-1 0,1 1 0,-1 0 0,1-1 0,-1 1 0,1-1 0,-1 1 0,3-2 0,2-1 0,0 1 0,-1-1 0,1 0 0,-1 0 0,1-1 0,-1 1 0,9-10 0,-6 4 0,-1-1 0,0 0 0,-1 0 0,1 0 0,6-18 0,-11 23 0,0-1 0,0 1 0,0-1 0,-1 0 0,1 0 0,-1 0 0,-1 1 0,1-1 0,-1 0 0,0 0 0,0 0 0,-1 0 0,-1-8 0,1 12-87,0 0 0,0 1-1,-1-1 1,1 0 0,0 1 0,-1-1-1,1 1 1,-1-1 0,1 1 0,-1 0 0,1 0-1,-1 0 1,0 0 0,0 0 0,0 0 0,0 0-1,1 0 1,-1 1 0,-4-1 0,3 0-306,0 0 0,0 0 0,0 1 0,0 0 0,0-1 1,0 1-1,0 0 0,0 1 0,0-1 0,0 0 0,0 1 1,0 0-1,-3 1 0,-2 4-8218</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12.469"/>
    </inkml:context>
    <inkml:brush xml:id="br0">
      <inkml:brushProperty name="width" value="0.025" units="cm"/>
      <inkml:brushProperty name="height" value="0.025" units="cm"/>
    </inkml:brush>
  </inkml:definitions>
  <inkml:trace contextRef="#ctx0" brushRef="#br0">0 80 5093,'0'0'1014,"3"-9"4426,0-4-3607,12-24 11476,-12 54-11174,1 22-1267,-2 2-56,-2-19-628,1 0 0,1-1 0,1 1 0,0-1 1,13 38-1,-16-57-177,1 0 1,0 0-1,-1 0 1,1-1-1,0 1 1,0 0 0,0 0-1,0-1 1,0 1-1,1-1 1,-1 1-1,0-1 1,1 0-1,-1 1 1,1-1 0,-1 0-1,1 0 1,0 0-1,-1 0 1,1 0-1,0 0 1,0-1 0,0 1-1,2 0 1,-1-1 14,0 0 0,0-1 1,-1 0-1,1 1 1,0-1-1,-1 0 0,1 0 1,-1 0-1,1 0 1,-1-1-1,0 1 0,1-1 1,-1 0-1,0 1 1,3-4-1,9-9 127,-1-1 0,0-1 0,18-30-1,-25 36-132,9-15-16,-12 18 0,0 1 0,1-1 0,0 1 0,0 0 0,0 0 0,0 1 0,1-1 0,0 1 0,0 0 0,1 1 0,6-6 0,-11 10 0,0 0 0,0 0 0,-1 0 0,1 0 0,0 0 0,0 0 0,0 0 0,0 0 0,0 0 0,0 1 0,0-1 0,0 0 0,-1 0 0,1 1 0,0-1 0,0 1 0,0-1 0,-1 1 0,1-1 0,0 1 0,0-1 0,-1 1 0,1 0 0,0-1 0,-1 1 0,1 0 0,-1-1 0,1 1 0,-1 0 0,1 0 0,-1 0 0,0-1 0,1 1 0,-1 0 0,0 0 0,0 0 0,0 0 0,1 0 0,-1 0 0,0 1 0,7 49 0,-6-38 0,0-2 0,4 25 0,-5-35 0,0 0 0,0 0 0,0 0 0,0 0 0,1 0 0,-1 0 0,1 0 0,-1 0 0,0 0 0,1 0 0,0 0 0,-1 0 0,1 0 0,0 0 0,-1 0 0,1 0 0,0-1 0,0 1 0,0 0 0,-1-1 0,1 1 0,0-1 0,2 2 0,-2-2 0,0-1 0,0 1 0,0 0 0,0-1 0,-1 1 0,1-1 0,0 1 0,0-1 0,0 1 0,0-1 0,-1 1 0,1-1 0,0 0 0,-1 1 0,1-1 0,0 0 0,-1 0 0,1 0 0,-1 1 0,1-1 0,-1 0 0,1 0 0,-1-1 0,13-30 0,-9 23 0,15-43 0,-11 28 0,1 1 0,1 1 0,24-42 0,-34 64 1,0-1-1,1 0 1,-1 0 0,0 1 0,1-1-1,-1 0 1,1 1 0,-1-1 0,1 0-1,-1 1 1,1-1 0,0 1 0,-1-1-1,1 1 1,0-1 0,-1 1-1,1-1 1,0 1 0,0 0 0,-1-1-1,1 1 1,0 0 0,0 0 0,-1 0-1,1 0 1,0-1 0,1 1 0,-1 1 0,-1 0 1,1 0-1,0 0 1,-1-1-1,1 1 1,0 0 0,-1 0-1,1 0 1,-1 0-1,0 0 1,1 0 0,-1 0-1,0 0 1,1 1-1,-1-1 1,0 0 0,0 1-1,1 67-116,-2-54-27,1-15 11,-1 21-745,-3-12-2548,-2-8-6180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12.830"/>
    </inkml:context>
    <inkml:brush xml:id="br0">
      <inkml:brushProperty name="width" value="0.025" units="cm"/>
      <inkml:brushProperty name="height" value="0.025" units="cm"/>
    </inkml:brush>
  </inkml:definitions>
  <inkml:trace contextRef="#ctx0" brushRef="#br0">1 0 10826,'0'0'11307,"59"26"-17905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19.463"/>
    </inkml:context>
    <inkml:brush xml:id="br0">
      <inkml:brushProperty name="width" value="0.025" units="cm"/>
      <inkml:brushProperty name="height" value="0.025" units="cm"/>
    </inkml:brush>
  </inkml:definitions>
  <inkml:trace contextRef="#ctx0" brushRef="#br0">1 1 15439,'0'0'14766,"52"32"-14286,-35-10-320,4 2-160,3-2-672,1-3-1923,1-3-2017,-1-10-1282,2-6-2722</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13.158"/>
    </inkml:context>
    <inkml:brush xml:id="br0">
      <inkml:brushProperty name="width" value="0.025" units="cm"/>
      <inkml:brushProperty name="height" value="0.025" units="cm"/>
    </inkml:brush>
  </inkml:definitions>
  <inkml:trace contextRef="#ctx0" brushRef="#br0">88 0 19763,'0'0'3971,"-8"14"-2721,1-4-1084,2-3-83,0 1 0,0 0 0,1 1 0,0-1 0,0 1 0,1 0-1,0 0 1,0 0 0,1 0 0,-1 11 0,0 23 507,1-1-1,2 1 1,3-1-1,1 0 1,11 51 0,-9-67-370,2 0 1,1 0 0,1-1-1,1-1 1,1 1 0,1-2-1,1 0 1,1 0-1,24 26 1,-31-40-184,38 37 204,-45-45-119,-29-25 439,9 6-561,-88-90 0,94 94 0,2-1 0,-1 0 0,2-1 0,0 0 0,-14-33 0,22 47-54,1-1 1,0 0-1,0 0 0,1 1 1,-1-1-1,1 0 0,-1 0 1,1 0-1,0 0 0,0 0 1,0 0-1,1 0 1,-1 0-1,1 0 0,-1 0 1,1 1-1,0-1 0,0 0 1,0 0-1,0 1 0,1-1 1,-1 1-1,1-1 0,0 1 1,0-1-1,-1 1 0,4-3 1,6-3-664,-1 1 0,1-1 0,0 2 1,0 0-1,15-7 0,29-16-3735,-16 0-7746</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13.499"/>
    </inkml:context>
    <inkml:brush xml:id="br0">
      <inkml:brushProperty name="width" value="0.025" units="cm"/>
      <inkml:brushProperty name="height" value="0.025" units="cm"/>
    </inkml:brush>
  </inkml:definitions>
  <inkml:trace contextRef="#ctx0" brushRef="#br0">1 53 5573,'0'-8'10576,"0"-1"-10287,-1-24 7528,2 30-3869,0 23-2518,3 70-121,-1 3-1028,5-1 0,24 121 0,-15-172-2000,-17-40 1514,0 0-1,1-1 1,-1 1 0,1-1 0,-1 1 0,1-1 0,-1 1-1,1-1 1,-1 1 0,1-1 0,0 1 0,-1-1 0,1 1-1,0-1 1,-1 0 0,1 0 0,0 1 0,-1-1 0,1 0-1,1 0 1,-1 0-177,0 0 0,0-1-1,0 1 1,0-1 0,0 1-1,0-1 1,0 1 0,0-1-1,0 1 1,-1-1 0,1 0 0,0 0-1,0 1 1,-1-1 0,1 0-1,-1 0 1,1 0 0,0 0-1,-1 0 1,1-1 0,9-19-9051</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13.840"/>
    </inkml:context>
    <inkml:brush xml:id="br0">
      <inkml:brushProperty name="width" value="0.025" units="cm"/>
      <inkml:brushProperty name="height" value="0.025" units="cm"/>
    </inkml:brush>
  </inkml:definitions>
  <inkml:trace contextRef="#ctx0" brushRef="#br0">88 76 16367,'0'0'11692,"-9"7"-10411,2-2-1197,1 1 0,-1 0 1,1 0-1,1 1 0,-1 0 1,1 0-1,0 0 0,1 0 0,0 1 1,0 0-1,0 0 0,1 0 1,0 0-1,1 1 0,0-1 0,0 0 1,1 1-1,-1 13 0,2-18-84,0-1 1,0 1-1,0 0 0,0 0 0,1 0 0,0 0 0,0 0 0,0-1 0,2 6 1,-2-8 8,0 0 1,-1 0 0,1 0-1,0-1 1,0 1 0,0 0-1,0-1 1,0 1 0,0 0-1,0-1 1,0 0 0,0 1 0,0-1-1,0 1 1,0-1 0,0 0-1,0 0 1,1 0 0,-1 0-1,0 0 1,0 0 0,0 0-1,0 0 1,0 0 0,0 0-1,0-1 1,1 1 0,-1 0-1,0-1 1,0 1 0,0-1 0,0 1-1,0-1 1,0 1 0,0-1-1,-1 0 1,1 0 0,1-1-1,7-4 85,-2 0 1,1-1-1,-1 0 0,0-1 0,0 1 0,-1-1 0,0 0 1,9-17-1,33-76 505,-42 88-599,-1-1 0,0 1 0,-1-1 0,0 0 0,1-16 0,-25 143 0,18-96-76,0-1-337,1 1 0,1-1 0,3 30 0,-3-44 338,0 0 0,0 0 0,0 0 0,0 0 0,1 0 0,-1 0 0,1 0 1,-1 0-1,1 0 0,0 0 0,0 0 0,0 0 0,0-1 0,0 1 0,0 0 0,1-1 0,-1 1 0,1-1 0,-1 1 1,1-1-1,-1 0 0,1 1 0,0-1 0,-1 0 0,1 0 0,0 0 0,0 0 0,0-1 0,0 1 0,0 0 1,0-1-1,0 0 0,0 1 0,0-1 0,0 0 0,0 0 0,0 0 0,2 0 0,21-9-4329,0-14-1852</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14.465"/>
    </inkml:context>
    <inkml:brush xml:id="br0">
      <inkml:brushProperty name="width" value="0.025" units="cm"/>
      <inkml:brushProperty name="height" value="0.025" units="cm"/>
    </inkml:brush>
  </inkml:definitions>
  <inkml:trace contextRef="#ctx0" brushRef="#br0">0 0 6983,'0'0'17232,"1"11"-15246,20 367 3336,-15-290-4687,-6-73-580,0-8-14,1 0 1,-1 0 0,1 0 0,0 0 0,1 0 0,3 8-1,1-54 221,-5 6-262,1-8 0,-2 0 0,-1-1 0,-9-49 0,9 112 0,7 22 0,-5-39 0,0 1 0,1-1 0,0 1 0,0-1 0,0 0 0,0 0 0,1 0 0,-1 0 0,1-1 0,0 1 0,0-1 0,0 1 0,1-1 0,7 5 0,-9-7 0,0 0 0,0 0 0,1-1 0,-1 1 0,0-1 0,0 0 0,1 1 0,-1-1 0,0 0 0,1 0 0,-1-1 0,0 1 0,1 0 0,-1-1 0,0 0 0,0 1 0,0-1 0,1 0 0,-1 0 0,0 0 0,0 0 0,0 0 0,-1-1 0,1 1 0,0-1 0,0 1 0,-1-1 0,1 0 0,-1 1 0,1-1 0,1-4 0,10-12 0,-1 0 0,-2-1 0,0-1 0,0 0 0,-2 0 0,-1-1 0,0 0 0,5-30 0,-13 136 0,-2-43 0,0-18 0,1 0 0,1 0 0,1 0 0,1 1 0,7 38 0,-8-62 0,0 1 0,1-1 0,-1 1 0,1 0 0,-1-1 0,1 1 0,-1-1 0,1 0 0,0 1 0,0-1 0,0 0 0,0 1 0,0-1 0,0 0 0,0 0 0,0 0 0,1 0 0,-1 0 0,0 0 0,1 0 0,-1 0 0,0-1 0,1 1 0,-1 0 0,1-1 0,-1 1 0,1-1 0,0 0 0,-1 1 0,3-1 0,-2 0 0,0-1 0,0 1 0,0-1 0,0 1 0,0-1 0,0 0 0,0 1 0,0-1 0,0 0 0,0-1 0,-1 1 0,1 0 0,0 0 0,-1-1 0,1 1 0,-1-1 0,1 0 0,-1 1 0,0-1 0,1 0 0,1-3 0,2-7-286,1-1-1,-1 1 1,-1-1 0,0 0-1,3-24 1,-4 13-1049,-1-1 1,-2 1-1,0 0 0,-6-40 0,-6 8-5808</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14.821"/>
    </inkml:context>
    <inkml:brush xml:id="br0">
      <inkml:brushProperty name="width" value="0.025" units="cm"/>
      <inkml:brushProperty name="height" value="0.025" units="cm"/>
    </inkml:brush>
  </inkml:definitions>
  <inkml:trace contextRef="#ctx0" brushRef="#br0">0 0 13293,'0'0'11883</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15.178"/>
    </inkml:context>
    <inkml:brush xml:id="br0">
      <inkml:brushProperty name="width" value="0.025" units="cm"/>
      <inkml:brushProperty name="height" value="0.025" units="cm"/>
    </inkml:brush>
  </inkml:definitions>
  <inkml:trace contextRef="#ctx0" brushRef="#br0">27 1 14189,'0'0'6823,"-1"9"-4458,-8 39 35,4-28-1364,1 1 0,1-1 0,-1 27 1,4-46-1025,0 0 0,0-1 0,0 1 0,0 0 0,1-1 0,-1 1 0,0-1 1,0 1-1,1-1 0,-1 1 0,0 0 0,1-1 0,-1 1 0,1-1 0,-1 0 0,1 1 1,-1-1-1,0 1 0,1-1 0,0 0 0,-1 1 0,1-1 0,-1 0 0,1 1 0,-1-1 0,1 0 1,0 0-1,-1 0 0,1 1 0,-1-1 0,1 0 0,0 0 0,-1 0 0,1 0 0,0 0 1,-1 0-1,1 0 0,0-1 0,-1 1 0,1 0 0,-1 0 0,1 0 0,0-1 0,-1 1 1,1 0-1,-1 0 0,1-1 0,-1 1 0,1-1 0,0 0 0,32-20 572,78-98 3,-110 118-583,-1 1 0,1-1 0,-1 0 0,1 1 0,-1-1 0,1 1 0,0-1 0,-1 1 0,1-1 0,-1 1 0,1 0 0,0-1 0,0 1 0,-1 0 0,1-1 0,0 1 0,-1 0 0,1 0 0,0 0 0,0 0 0,-1 0 0,1 0 0,0 0 0,0 0 0,0 0 0,-1 0 0,1 0 0,0 0 0,0 1 0,0 0 14,0 0-1,0 0 1,0 0-1,0 0 1,-1 0 0,1 0-1,0 0 1,-1 1 0,1-1-1,-1 0 1,1 1-1,-1-1 1,0 0 0,0 1-1,1 1 1,-2 68 563,1-53-507,-1-18-74,1 1 0,0-1 0,0 0 0,0 0 0,0 1 0,0-1 0,0 0 0,0 1 0,0-1 0,0 0 0,0 0 0,0 1 0,0-1 0,0 0 0,0 1 0,0-1 0,0 0 0,0 0 0,1 1 0,-1-1 0,0 0 0,0 0 0,0 1 0,0-1 0,1 0 0,-1 0 0,0 1 0,0-1 0,0 0 0,1 0 0,-1 0 0,0 1 0,0-1 0,1 0 0,-1 0 0,0 0 0,0 0 0,1 0 0,-1 0 0,0 0 0,1 1 0,-1-1 0,0 0 0,0 0 0,1 0 0,-1 0 0,16-11 0,10-19 0,-26 29 0,54-64 0,-51 61 0,1 1 0,0-1 0,0 1 0,0 0 0,0 0 0,0 0 0,1 1 0,-1-1 0,1 1 0,0 0 0,0 1 0,-1-1 0,1 1 0,6-1 0,-10 2-41,0 0 0,0 0 0,0 0 0,0 0 0,0 0 0,0 1 1,-1-1-1,1 0 0,0 1 0,0-1 0,0 1 0,0-1 0,0 1 0,0-1 0,-1 1 0,1-1 0,0 1 0,0 0 0,-1-1 1,1 1-1,-1 0 0,1 0 0,-1 0 0,1-1 0,-1 1 0,1 0 0,-1 0 0,1 0 0,-1 0 0,0 0 0,0 0 0,1 0 0,-1 2 1,2 37-4367,-3-32 2470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15.599"/>
    </inkml:context>
    <inkml:brush xml:id="br0">
      <inkml:brushProperty name="width" value="0.025" units="cm"/>
      <inkml:brushProperty name="height" value="0.025" units="cm"/>
    </inkml:brush>
  </inkml:definitions>
  <inkml:trace contextRef="#ctx0" brushRef="#br0">1 1 6854,'0'0'24007,"6"10"-23233,4 12-632,-2 2-1,0-1 1,-1 1-1,-1 0 1,-2 1-1,0-1 1,0 42-1,-1-45-141,-1-42 0,2-41 0,-3 25 0,1 23 0,-1 0 0,-1 0 0,-1 0 0,1 0 0,-2 0 0,-3-14 0,4 30-55,1-1 1,-1 1-1,1 0 1,-1-1-1,1 1 1,0 0-1,-1-1 0,1 1 1,0 0-1,0-1 1,0 1-1,1 0 1,-1-1-1,0 1 0,1-1 1,-1 1-1,1 0 1,-1-1-1,1 1 1,0-1-1,0 1 0,-1-1 1,1 1-1,0-1 1,0 0-1,0 0 1,1 1-1,-1-1 0,0 0 1,0 0-1,1 0 1,-1 0-1,1 0 1,-1-1-1,4 2 0,-2 0-745,1-1 0,0-1 0,-1 1 0,1-1 0,0 1 0,0-1 0,-1 0 0,1 0 0,0-1 0,0 1-1,0-1 1,-1 0 0,1 0 0,0 0 0,3-2 0,16-11-6759</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16.438"/>
    </inkml:context>
    <inkml:brush xml:id="br0">
      <inkml:brushProperty name="width" value="0.025" units="cm"/>
      <inkml:brushProperty name="height" value="0.025" units="cm"/>
    </inkml:brush>
  </inkml:definitions>
  <inkml:trace contextRef="#ctx0" brushRef="#br0">36 505 5701,'0'0'19768,"-5"11"-19308,-1 6-288,0 1 1,1-1 0,1 1 0,0 0 0,2 1 0,0-1-1,1 19 1,0-33-71,1 1-1,1-1 1,-1 1-1,1 0 1,0-1-1,2 9 1,-2-12-91,-1-1 1,0 1-1,0-1 1,0 0 0,1 1-1,-1-1 1,0 1-1,0-1 1,1 0 0,-1 1-1,0-1 1,1 0-1,-1 1 1,1-1 0,-1 0-1,0 0 1,1 0 0,-1 1-1,1-1 1,-1 0-1,1 0 1,-1 0 0,0 0-1,1 0 1,-1 1-1,1-1 1,-1 0 0,2 0-1,18-15 512,-10 0-411,1 0 0,-2-1 0,0 0 0,-1-1 0,-1 0 0,0 0 1,-2 0-1,6-26 0,0 5-625,-13 49 181,1 0 1,0 0-1,1 0 0,1 16 0,-1-1 256,0-14 65,0-1 0,1 1 1,0 0-1,4 16 0,-4-27 10,-1 1 0,0-1 1,1 1-1,0-1 1,-1 1-1,1-1 0,0 0 1,0 1-1,-1-1 0,1 0 1,0 0-1,0 1 1,0-1-1,1 0 0,-1 0 1,0 0-1,0 0 0,3 1 1,-2-2 3,-1 0 1,1 0-1,0 0 1,-1 0-1,1 0 1,0 0-1,0 0 1,-1-1-1,1 1 1,0 0-1,-1-1 1,1 0-1,-1 1 1,1-1-1,-1 0 1,1 0-1,-1 0 1,1 0-1,-1 0 1,0 0-1,3-2 1,4-5 146,-1-1 1,1 1 0,-1-1-1,-1 0 1,0-1-1,0 0 1,-1 0 0,7-18-1,28-92 1098,-39 117-1219,12-53 384,-2-1 1,-2 0 0,-3 0 0,-3-1-1,-3-62 1,-1 115-418,1 0 1,-1 0-1,0 0 1,0 1-1,0-1 1,0 0-1,-5-8 1,6 12 2,0 1 0,0-1 0,-1 1 1,1 0-1,0-1 0,0 1 0,-1-1 0,1 1 0,0 0 0,-1-1 0,1 1 1,-1 0-1,1-1 0,0 1 0,-1 0 0,1-1 0,-1 1 0,1 0 1,-1 0-1,1 0 0,-1 0 0,1-1 0,-1 1 0,1 0 0,-1 0 0,1 0 1,-1 0-1,1 0 0,-1 0 0,0 1-1,-1 0 1,1 0-1,0 0 0,0 0 1,0 0-1,0 0 1,0 0-1,0 0 0,0 0 1,0 0-1,0 1 0,0-1 1,1 0-1,-1 1 1,0 1-1,-14 36 11,3 0 0,1 1 0,1 0 0,3 1-1,1 0 1,2 0 0,2 0 0,4 55 0,-1-86-9,1 0 0,0 0 0,0 0 0,1 0 0,0-1 0,1 1 0,0-1 0,9 15 0,-12-22 0,0 0 0,0 0 0,0 0 0,0 0 0,0-1 0,1 1 0,-1 0 0,0 0 0,1-1 0,0 1 0,-1-1 0,1 0 0,0 1 0,0-1 0,0 0 0,0 0 0,0 0 0,0 0 0,0 0 0,0-1 0,0 1 0,0-1 0,1 1 0,-1-1 0,0 0 0,0 0 0,1 0 0,-1 0 0,0 0 0,0 0 0,0-1 0,1 1 0,-1-1 0,0 1 0,0-1 0,0 0 0,0 0 0,0 0 0,0 0 0,0 0 0,0-1 0,0 1 0,-1 0 0,4-4 0,-1 1 0,0-1 0,1-1 0,-2 1 0,1 0 0,0-1 0,-1 0 0,0 0 0,-1 0 0,1 0 0,-1 0 0,0-1 0,1-9 0,-1 3 0,0 0 0,-1 0 0,-1-1 0,0 1 0,-2-17 0,1 27 0,1 0 0,-1 0 0,0 0 0,-1 0 0,1 0 0,0 0 0,-1 0 0,0 0 0,1 0 0,-1 1 0,0-1 0,-1 1 0,1-1 0,0 1 0,-1 0 0,1 0 0,-1 0 0,0 0 0,-3-2 0,5 4 0,0-1 0,0 1 0,0-1 0,-1 1 0,1 0 0,0-1 0,0 1 0,0 0 0,-1 0 0,1 0 0,0 0 0,0 0 0,-1 0 0,1 0 0,0 0 0,0 1 0,-1-1 0,1 0 0,0 1 0,-2 0 0,2 0 0,0 0 0,0 0 0,-1 0 0,1 1 0,0-1 0,0 0 0,0 1 0,0-1 0,0 1 0,0-1 0,1 1 0,-1 0 0,0-1 0,1 1 0,0 0 0,-1-1 0,1 1 0,0 3 0,-1-2 0,0 0 0,1 0 0,-1-1 0,1 1 0,0 0 0,0 0 0,0 0 0,0 0 0,1 0 0,-1 0 0,1 0 0,-1 0 0,1-1 0,0 1 0,0 0 0,1-1 0,-1 1 0,1 0 0,-1-1 0,1 0 0,0 1 0,-1-1 0,1 0 0,0 0 0,1 0 0,-1 0 0,0 0 0,1 0 0,-1-1 0,1 1 0,-1-1 0,1 0 0,0 0 0,-1 0 0,1 0 0,0 0 0,0 0 0,0-1 0,0 1 0,0-1 0,-1 0 0,1 0 0,5-1 0,2 1 0,-1-1 0,1 0 0,-1-1 0,0 0 0,0 0 0,1-1 0,-1 0 0,-1 0 0,1-1 0,0-1 0,-1 1 0,13-11 0,-12 7 0,-1 0 0,0-1 0,0 0 0,-1 0 0,-1-1 0,1 0 0,-1 0 0,-1-1 0,0 1 0,0-1 0,-1 0 0,-1 0 0,0-1 0,0 1 0,-1-1 0,-1 1 0,0-1 0,-1-20 0,1 31 0,-1 1 0,0-1 0,0 0 0,0 1 0,0-1 0,0 1 0,0-1 0,-1 0 0,1 1 0,0-1 0,0 1 0,0-1 0,0 0 0,-1 1 0,1-1 0,0 1 0,-1-1 0,1 1 0,0-1 0,-1 1 0,1-1 0,0 1 0,-1 0 0,1-1 0,-1 1 0,1 0 0,-1-1 0,1 1 0,-1 0 0,1-1 0,-1 1 0,1 0 0,-1 0 0,0 0 0,1-1 0,-1 1 0,1 0 0,-1 0 0,0 0 0,1 0 0,-1 0 0,1 0 0,-1 0 0,0 0 0,1 0 0,-1 1 0,0-1 0,-2 1 0,1 0 0,0 0 0,-1 0 0,1 0 0,0 0 0,0 0 0,-1 1 0,1-1 0,0 1 0,1-1 0,-4 4 0,-7 10 0,1 1 0,0 0 0,1 1 0,1 0 0,0 1 0,1 0 0,1 0 0,1 1 0,1-1 0,0 1 0,1 1 0,-1 25 0,4-42-10,1-1 0,0 0 1,0 0-1,0 0 0,0 0 0,1 0 0,-1 1 1,1-1-1,-1 0 0,1 0 0,-1 0 1,1 0-1,0 0 0,0 0 0,0 0 0,0 0 1,1-1-1,-1 1 0,0 0 0,1-1 0,-1 1 1,1-1-1,2 2 0,-2-2-39,1 0 1,0 0-1,-1 0 0,1 0 1,0-1-1,0 1 0,0-1 0,-1 0 1,1 0-1,0 0 0,0 0 1,0 0-1,0-1 0,0 1 0,3-2 1,6-2-472,0 0-1,-1-1 1,1-1 0,-1 1 0,0-2 0,19-14 0,-13 6-3856,0 0 1,25-33-1,-7 3-10481</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16.767"/>
    </inkml:context>
    <inkml:brush xml:id="br0">
      <inkml:brushProperty name="width" value="0.025" units="cm"/>
      <inkml:brushProperty name="height" value="0.025" units="cm"/>
    </inkml:brush>
  </inkml:definitions>
  <inkml:trace contextRef="#ctx0" brushRef="#br0">173 1 16976,'0'0'13181,"-8"5"-12146,1-1-910,1 1 0,0 0 0,0 0 0,1 0 0,-1 1 0,1 0 0,-7 11 0,9-13-91,1 0-1,0 0 1,-1 0 0,1 0 0,1 1 0,-1-1 0,1 1-1,0-1 1,0 1 0,0-1 0,0 1 0,1 0 0,0 0-1,0-1 1,0 1 0,2 9 0,-1-13-34,-1 0 0,1 0 0,0 0 0,-1 0 0,1 0 0,0 0 0,0-1 0,0 1 0,0 0 0,-1 0 0,1-1 0,0 1 0,0-1 0,1 1 0,-1-1 0,0 1 0,0-1 0,0 1 0,0-1 0,0 0 0,0 0 0,1 0 0,-1 0 0,2 0 0,37 0 0,-29 0 0,4 0 0,-9-1 0,0 1 0,0 0 0,0 0 0,-1 1 0,1-1 0,0 2 0,8 1 0,-12-2 0,-1 0 0,0 0 0,1 0 0,-1 0 0,0 0 0,0 0 0,1 0 0,-1 0 0,0 1 0,0-1 0,0 1 0,-1-1 0,1 0 0,0 1 0,0-1 0,-1 1 0,1 0 0,-1-1 0,1 1 0,-1-1 0,0 1 0,0 0 0,1-1 0,-1 1 0,0 0 0,-1-1 0,1 1 0,0 0 0,0-1 0,-1 1 0,1-1 0,-2 3 0,0 3 0,0 0 0,-1-1 0,0 1 0,0-1 0,0 0 0,-1 0 0,0 0 0,-1 0 0,1-1 0,-1 1 0,-6 4 0,-63 51 0,69-56 0,-51 30-805,54-34 594,0 0 0,0 0 0,0 0 1,0-1-1,0 1 0,0 0 0,0-1 0,0 1 0,0-1 0,0 0 0,-1 0 0,1 0 0,0 0 0,0 0 1,0 0-1,-1 0 0,1-1 0,0 1 0,0-1 0,0 1 0,0-1 0,0 0 0,0 0 0,0 0 0,0 0 0,0 0 1,-2-3-1,-9-14-13482</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23.216"/>
    </inkml:context>
    <inkml:brush xml:id="br0">
      <inkml:brushProperty name="width" value="0.025" units="cm"/>
      <inkml:brushProperty name="height" value="0.025" units="cm"/>
    </inkml:brush>
  </inkml:definitions>
  <inkml:trace contextRef="#ctx0" brushRef="#br0">0 0 9033,'0'0'15502,"7"56"-13484,-4-18-448,3 8-642,0 3-351,0 2-385,2-1-96,-1-6-64,4-9-64,-1-10-736,4-16-1378,1-9-961,0-12-1185,0-21-3172</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19.808"/>
    </inkml:context>
    <inkml:brush xml:id="br0">
      <inkml:brushProperty name="width" value="0.025" units="cm"/>
      <inkml:brushProperty name="height" value="0.025" units="cm"/>
    </inkml:brush>
  </inkml:definitions>
  <inkml:trace contextRef="#ctx0" brushRef="#br0">62 1 14798,'0'0'9267,"-1"11"-7932,-60 674 6032,66-725-7367,15-66 0,-1 14 0,-7 11 0,-6 33 0,2 1 0,2 0 0,21-61 0,-29 102 0,1 0 0,0 0 0,1 1 0,0-1 0,-1 1 0,2 0 0,-1-1 0,1 2 0,-1-1 0,1 1 0,0-1 0,9-4 0,-10 6 0,0 1 0,0 0 0,0 0 0,1 0 0,-1 1 0,0 0 0,1 0 0,-1 0 0,1 0 0,-1 0 0,1 1 0,-1 0 0,1 0 0,-1 0 0,1 1 0,-1-1 0,1 1 0,-1 0 0,6 2 0,-9-2 0,1 0 0,0 0 0,0 0 0,0 0 0,-1 1 0,1-1 0,-1 0 0,1 1 0,-1-1 0,1 1 0,-1 0 0,0-1 0,0 1 0,0 0 0,0 0 0,0-1 0,0 1 0,0 0 0,-1 0 0,1 0 0,-1 0 0,1 0 0,-1 0 0,0 1 0,0-1 0,0 0 0,0 0 0,0 0 0,0 0 0,0 0 0,-1 0 0,1 0 0,-1 0 0,0 0 0,-1 3 0,-1 3 0,1-1 0,-2 1 0,1-1 0,-1 0 0,0 0 0,-1 0 0,-10 11 0,0-3 0,-2 0 0,0-2 0,-33 21 0,40-28 0,1-1 0,-1 0 0,1-1 0,-1 0 0,-1 0 0,1-1 0,0-1 0,-1 0 0,-17 2 0,28-4-6,0 0-1,-1 0 1,1 0-1,0 0 1,0 0-1,0 0 1,0 0-1,0 0 1,0 0 0,0 0-1,0 0 1,-1 0-1,1 0 1,0 0-1,0 0 1,0 0-1,0 0 1,0 0-1,0 0 1,0 0 0,0 0-1,-1-1 1,1 1-1,0 0 1,0 0-1,0 0 1,0 0-1,0 0 1,0 0 0,0 0-1,0 0 1,0 0-1,0 0 1,0 0-1,0-1 1,0 1-1,0 0 1,0 0-1,-1 0 1,1 0 0,0 0-1,0 0 1,0 0-1,0 0 1,0 0-1,0-1 1,0 1-1,0 0 1,0 0 0,0 0-1,0 0 1,1 0-1,-1 0 1,0 0-1,0 0 1,0-1-1,0 1 1,0 0 0,0 0-1,0 0 1,0 0-1,0 0 1,0 0-1,0 0 1,0 0-1,0 0 1,0 0-1,1 0 1,-1-1 0,10-8-1273,15-8-3301,4-1-4084,4-2-8713</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23.558"/>
    </inkml:context>
    <inkml:brush xml:id="br0">
      <inkml:brushProperty name="width" value="0.025" units="cm"/>
      <inkml:brushProperty name="height" value="0.025" units="cm"/>
    </inkml:brush>
  </inkml:definitions>
  <inkml:trace contextRef="#ctx0" brushRef="#br0">16 1 6150,'0'0'14766,"-9"52"-12492,3-15 160,5 4 289,1 5-1538,0-1-416,0 0-129,6-5-416,6-8-159,2-10-65,0-8-417,0-12-672,-2-2-705,-3-11-1377,-7-8-1377,-2-3-2402</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23.887"/>
    </inkml:context>
    <inkml:brush xml:id="br0">
      <inkml:brushProperty name="width" value="0.025" units="cm"/>
      <inkml:brushProperty name="height" value="0.025" units="cm"/>
    </inkml:brush>
  </inkml:definitions>
  <inkml:trace contextRef="#ctx0" brushRef="#br0">0 168 18353,'0'0'13966,"86"-29"-13518,-42 12-448,3 0 0,4 1 0,0 1 0,-2 0 0,-7 0-1345,-9-3-4036,-7-7-6727</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24.621"/>
    </inkml:context>
    <inkml:brush xml:id="br0">
      <inkml:brushProperty name="width" value="0.025" units="cm"/>
      <inkml:brushProperty name="height" value="0.025" units="cm"/>
    </inkml:brush>
  </inkml:definitions>
  <inkml:trace contextRef="#ctx0" brushRef="#br0">0 258 13261,'0'0'10329,"5"-10"-7542,5-8-2220,0 2-1,2-1 1,0 1-1,1 1 1,27-26 0,-12 16-444,1 0 0,47-28 0,-75 52-106,-1 0-1,1 1 1,0-1 0,-1 0-1,1 1 1,0-1 0,0 1-1,0-1 1,0 1 0,-1 0-1,1-1 1,0 1 0,0 0-1,0 0 1,0 0 0,0-1-1,0 1 1,0 0-1,0 0 1,0 0 0,0 1-1,-1-1 1,1 0 0,0 0-1,0 0 1,0 1 0,0-1-1,0 0 1,0 1 0,0-1-1,-1 1 1,1-1 0,0 1-1,0-1 1,-1 1 0,1-1-1,0 1 1,-1 0 0,1 0-1,0-1 1,-1 1 0,1 0-1,-1 0 1,0 0 0,1-1-1,-1 1 1,0 0 0,1 0-1,-1 0 1,0 0 0,0 0-1,0 0 1,1 0 0,-1 0-1,-1 1 1,3 11 337,-1 0-1,-1 0 1,-2 20-1,1-5-79,1-25-274,0 0 0,0 0 0,0 0 0,1 0 0,-1 0 0,1 0 0,0 0 0,0-1 0,0 1 0,0 0 0,1 0 0,-1-1 0,1 1 0,-1-1 0,1 1 0,0-1 0,0 0 0,0 0 0,3 3 0,-3-4 0,0-1 0,-1 1 0,1-1 0,0 1 0,-1-1 0,1 0 0,0 0 0,-1 0 0,1 0 0,0 0 0,0 0 0,-1 0 0,1-1 0,0 1 0,-1-1 0,1 1 0,0-1 0,-1 1 0,1-1 0,-1 0 0,1 0 0,-1 0 0,1 0 0,-1 0 0,0 0 0,1 0 0,-1 0 0,0-1 0,0 1 0,0-1 0,0 1 0,0 0 0,0-1 0,1-2 0,5-6-517,0-1 0,0 0 0,-2-1 0,1 0 0,-1 0 0,-1 0 0,0 0 0,0-1 0,-2 1 0,1-1 0,-2 0 0,1-15 0,-3 32-6327,-5 10-2941</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24.975"/>
    </inkml:context>
    <inkml:brush xml:id="br0">
      <inkml:brushProperty name="width" value="0.025" units="cm"/>
      <inkml:brushProperty name="height" value="0.025" units="cm"/>
    </inkml:brush>
  </inkml:definitions>
  <inkml:trace contextRef="#ctx0" brushRef="#br0">1 335 18257,'0'0'3748,"4"-10"-865,1 2-2521,-1 0 0,1 0 0,1 1 0,-1 0 1,1 0-1,1 0 0,-1 0 0,1 1 0,0 0 1,1 1-1,-1-1 0,1 1 0,0 1 0,1 0 1,-1 0-1,1 0 0,-1 1 0,1 0 1,18-2-1,-23 4-330,1 0 1,-1 1 0,0 0 0,1 0-1,-1 1 1,0-1 0,0 1 0,1 0-1,-1 0 1,0 0 0,0 0 0,7 4-1,-3 0 10,-1 1 0,0-1 0,0 1 0,11 13 0,-17-17-42,0-1 0,1 0 0,-1 1 0,0-1 0,1 0 0,-1 0 0,1 0 0,-1 0 0,1 0 0,0 0 0,-1 0 0,1 0 0,0-1 0,0 1 0,0-1 0,0 1 0,-1-1 0,1 0 0,0 1 0,0-1 0,0 0 0,0-1 0,2 1 0,-1-1 0,0 0 0,-1 0 0,1-1 0,0 1 0,-1-1 0,1 0 0,-1 1 0,1-1 0,-1 0 0,0 0 0,0-1 0,4-4 0,3-5 0,-1-2 0,0 1 0,-1-1 0,8-21 0,-10 24-199,-1 0 0,0 0 0,0 0 0,-1-1 0,0 0 0,-1 1 0,-1-1 0,0 0 0,0 0 0,-2-17 0,-6 18-6351,-5 4-5755</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26.143"/>
    </inkml:context>
    <inkml:brush xml:id="br0">
      <inkml:brushProperty name="width" value="0.025" units="cm"/>
      <inkml:brushProperty name="height" value="0.025" units="cm"/>
    </inkml:brush>
  </inkml:definitions>
  <inkml:trace contextRef="#ctx0" brushRef="#br0">10 148 8232,'0'0'322,"0"0"0,-1 0 0,1 0 0,0 0 0,-1 0 0,1 0 0,-1-1 0,1 1 0,0 0 0,-1 0 1,1 0-1,0 0 0,-1 0 0,1 0 0,-1-1 0,1 1 0,0 0 0,0 0 0,-1-1 0,1 1 0,0 0 0,-1 0 0,1-1 0,0 1 1,0 0-1,-1-1 0,1 1 0,0 0 0,0-1 0,0 1 0,0 0 0,0-1 0,-1 1 0,1-1 0,0 1 0,0-1 0,4-18 3981,17-15-2372,-7 22-1419,0 1-1,1 0 1,1 1 0,20-11-1,-30 18-366,-1 0 0,1 1-1,1-1 1,-1 1 0,0 0 0,1 0-1,-1 1 1,0 0 0,1 0 0,0 1-1,-1-1 1,1 2 0,-1-1 0,1 1-1,9 1 1,-14 0-109,1 0-1,-1-1 1,0 1-1,1 0 1,-1 0-1,0 1 1,0-1-1,0 0 1,-1 1-1,1-1 1,0 1-1,-1-1 1,0 1-1,0 0 1,0 0-1,0-1 1,0 1-1,0 0 1,-1 0-1,1 0 1,-1 0-1,0 0 1,0 0-1,0 4 1,0 9 120,0 1-1,-1-1 1,-4 19 0,-3-5-156,-2 0 0,0-1 0,-2 0 0,-1-1 0,-34 53 0,-21 46 0,68-126 0,-1 0 0,0 0 0,1 0 0,-1-1 0,1 1 0,-1 0 0,1 0 0,0 0 0,-1 0 0,1 0 0,0 0 0,0 0 0,0 0 0,-1 0 0,1 0 0,0 0 0,0 0 0,1 0 0,-1 0 0,0 0 0,0 0 0,0 0 0,1 0 0,-1 0 0,0 0 0,1 0 0,-1-1 0,1 1 0,-1 0 0,2 1 0,-1-1 0,1-1 0,0 0 0,-1 1 0,1-1 0,0 0 0,-1 0 0,1 0 0,0 0 0,-1-1 0,1 1 0,0 0 0,-1-1 0,1 1 0,0-1 0,2 0 0,62-34 0,-12 2-142,3-1-2392,95-76 0,-124 83-4940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26.488"/>
    </inkml:context>
    <inkml:brush xml:id="br0">
      <inkml:brushProperty name="width" value="0.025" units="cm"/>
      <inkml:brushProperty name="height" value="0.025" units="cm"/>
    </inkml:brush>
  </inkml:definitions>
  <inkml:trace contextRef="#ctx0" brushRef="#br0">186 1 22934,'0'0'6758,"-18"51"-4804,3-14-833,-4 9-1121,-1 7 0,-2 4 0,-3 1 0,6-5 0,1-5 0,3-9-705,4-11-704,8-15-1250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26.860"/>
    </inkml:context>
    <inkml:brush xml:id="br0">
      <inkml:brushProperty name="width" value="0.025" units="cm"/>
      <inkml:brushProperty name="height" value="0.025" units="cm"/>
    </inkml:brush>
  </inkml:definitions>
  <inkml:trace contextRef="#ctx0" brushRef="#br0">85 0 17713,'-9'8'2434,"2"-2"-1944,1 0 1,-1 0-1,1 1 0,1 0 1,-1 0-1,1 1 0,0-1 1,1 1-1,0 0 0,0 1 0,0-1 1,-3 17-1,5-15-215,0 0-1,1 0 1,0 0 0,1-1-1,0 1 1,1 0-1,0 0 1,3 14 0,-3-21-219,0 0 1,0 0 0,1 0-1,-1 0 1,1-1 0,-1 1-1,1-1 1,0 1 0,0-1-1,0 1 1,0-1 0,1 0-1,-1 0 1,1 0 0,-1 0-1,1-1 1,0 1 0,-1-1-1,1 1 1,0-1 0,0 0-1,0 0 1,0 0-1,0-1 1,0 1 0,0-1-1,0 1 1,0-1 0,1 0-1,2-1 1,0 1 7,1-1-1,-1 0 1,0 0 0,1-1-1,-1 1 1,0-1 0,0-1-1,0 1 1,0-1-1,-1 0 1,1-1 0,-1 1-1,0-1 1,0 0 0,0-1-1,0 1 1,-1-1 0,6-6-1,-5 4-9,0 0 0,-1 1 0,0-1 0,0-1 0,0 1 0,-1-1 0,0 1 0,0-1-1,-1 0 1,0 0 0,-1 0 0,1 0 0,-2 0 0,1-11 0,-1 16-54,-1 0 0,0 0 0,0 1 0,0-1 0,0 0 0,0 0 0,0 1 0,-1-1 0,0 1 0,1 0 0,-1-1 0,0 1 0,0 0 0,0 0 0,0 0 0,0 0 0,-1 0 0,1 1 0,0-1 0,-1 1 0,0-1 0,1 1 0,-1 0 0,0 0 0,1 0 0,-1 0 0,0 1 0,0-1 0,0 1 0,0 0 0,0-1 0,0 1 0,1 1 0,-1-1 0,0 0 0,0 1 0,0-1 0,0 1 0,0 0 0,1 0 0,-1 0 0,0 0 0,1 1 0,-1-1 0,1 1 0,-1 0 0,1-1 0,-3 4 0,-2 4-631,0 1 0,1-1 0,0 1 1,1 0-1,0 1 0,0-1 0,1 1 0,1 0 0,0 0 0,0 0 0,1 1 1,0-1-1,1 0 0,1 1 0,0-1 0,2 21 0,6-8-4408,11-7-2996</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27.203"/>
    </inkml:context>
    <inkml:brush xml:id="br0">
      <inkml:brushProperty name="width" value="0.025" units="cm"/>
      <inkml:brushProperty name="height" value="0.025" units="cm"/>
    </inkml:brush>
  </inkml:definitions>
  <inkml:trace contextRef="#ctx0" brushRef="#br0">41 61 23030,'-6'11'2883,"5"-8"-2694,-4 7 245,0 0 0,0 0 0,1 0 0,1 0 0,0 0 0,0 1 0,1 0 0,0-1 0,1 1 0,0 0 0,2 18 0,-1-27-429,1-1 1,-1 0-1,0 1 1,1-1-1,0 0 1,-1 1-1,1-1 1,0 0-1,0 0 1,0 0-1,0 0 1,0 0-1,0 0 1,0 0-1,0 0 1,0 0-1,0 0 1,0 0-1,1-1 1,-1 1-1,0-1 1,0 1-1,1-1 1,-1 1-1,1-1 1,-1 0-1,0 1 1,1-1-1,-1 0 1,1 0-1,-1 0 1,0 0-1,1 0 1,-1-1-1,1 1 1,-1 0-1,3-1 1,1-1 18,0 1 0,-1 0 0,1-1 0,-1 0-1,1 0 1,-1 0 0,1-1 0,-1 1 0,7-7 0,-5 2 26,0 1 1,-1-1-1,0 0 1,0 0-1,-1 0 1,0 0-1,0-1 1,0 0-1,-1 0 1,0 0-1,-1 0 0,0-1 1,0 1-1,-1 0 1,0-1-1,-1 1 1,1-1-1,-2 0 1,-1-10-1,2 16-73,-1 1-1,0-1 1,1 1-1,-1-1 1,-1 1-1,1 0 1,0 0 0,0-1-1,-1 1 1,0 0-1,1 0 1,-1 1-1,0-1 1,0 0 0,0 0-1,0 1 1,0-1-1,0 1 1,0 0-1,0 0 1,-1 0 0,1 0-1,-1 0 1,1 0-1,-1 0 1,-4 0-1,4 1-183,-1-1 0,1 1 0,-1 0 0,1 0 0,-1 0 0,1 0 0,-1 0 0,1 1 0,-1 0 0,1 0 0,-1 0 0,1 0 0,0 0 0,0 1 0,-1-1 0,1 1 0,0 0 0,1 0 0,-4 2 0,-6 9-9049</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29.037"/>
    </inkml:context>
    <inkml:brush xml:id="br0">
      <inkml:brushProperty name="width" value="0.025" units="cm"/>
      <inkml:brushProperty name="height" value="0.025" units="cm"/>
    </inkml:brush>
  </inkml:definitions>
  <inkml:trace contextRef="#ctx0" brushRef="#br0">7 260 8040,'-6'12'16719,"10"-12"-13580,15 0-1313,13-14-192,10-6-225,9-10-1409,12-6 0,5-5 0,1 1 0,-4 6 0,-7 8 0,-12 10 0,-12 10-288,-13 2-4517,-15-1-5124</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29.891"/>
    </inkml:context>
    <inkml:brush xml:id="br0">
      <inkml:brushProperty name="width" value="0.025" units="cm"/>
      <inkml:brushProperty name="height" value="0.025" units="cm"/>
    </inkml:brush>
  </inkml:definitions>
  <inkml:trace contextRef="#ctx0" brushRef="#br0">14 0 7751,'0'0'11126,"-1"13"-7032,-6 40-2285,3 1 1,3 0-1,4 57 0,0-86-1761,0 1 1,2-1-1,0 0 0,2-1 0,1 1 0,0-2 1,2 1-1,1-1 0,17 27 0,-25-46-49,0 0-1,0 1 1,0-1-1,1-1 1,-1 1-1,1 0 1,0-1-1,0 0 1,0 0-1,1 0 1,-1 0-1,1-1 1,-1 0-1,1 0 1,0 0-1,0 0 1,0-1-1,0 0 1,0 0-1,0 0 0,0 0 1,1-1-1,-1 0 1,7-1-1,-5 0-236,-1 0-1,1-1 1,-1 0 0,0 0-1,0 0 1,0-1-1,0 0 1,6-3-1,-5 1-605,-1 1 0,0-1 0,0 0 0,0-1 0,0 0 0,8-11-1,10-21-4968</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20.167"/>
    </inkml:context>
    <inkml:brush xml:id="br0">
      <inkml:brushProperty name="width" value="0.025" units="cm"/>
      <inkml:brushProperty name="height" value="0.025" units="cm"/>
    </inkml:brush>
  </inkml:definitions>
  <inkml:trace contextRef="#ctx0" brushRef="#br0">1 163 4965,'0'0'16826,"8"0"-14541,19-1-1030,0-1 0,-1-1 1,1-2-1,39-11 0,-49 10-1163,1 0-1,-1-1 1,0 0 0,0-2-1,-1 0 1,0-1 0,26-21-1,-40 30-78,-1 0-1,0 0 0,1-1 1,-1 1-1,0 0 0,0-1 0,0 1 1,0-1-1,0 1 0,0-1 0,0 1 1,0-1-1,-1 0 0,1 0 0,-1 1 1,1-1-1,-1 0 0,0 0 1,1-3-1,-2 4 17,1 0 0,-1 0 0,1 0 0,-1 0 0,1 0 0,-1 0 1,0 0-1,1 0 0,-1 1 0,0-1 0,0 0 0,0 0 0,0 1 0,0-1 0,1 1 1,-1-1-1,0 1 0,0-1 0,0 1 0,-1-1 0,1 1 0,0 0 0,0-1 0,0 1 0,0 0 1,0 0-1,0 0 0,0 0 0,0 0 0,-3 1 0,-8-1 3,-1 1 1,0 1-1,0 0 0,0 0 0,1 1 1,0 1-1,-1 0 0,1 1 0,1 1 1,-1-1-1,-19 14 0,17-9-15,1 1-1,-1 0 0,2 1 0,-1 0 1,2 1-1,0 0 0,0 0 1,-12 22-1,22-32-16,-1-1 0,0 1 0,1-1 0,-1 1 0,1 0 0,0 0 0,0 0 0,0-1 0,0 1 0,0 0 0,1 0 0,0 0 0,-1 0 0,1 1 0,0-1 0,0 0 0,1 0 0,-1 0 0,1 0 0,-1 0 0,1 0 0,2 4 0,-1-5 0,0 1 0,0-1 0,1 0 0,-1 0 0,1 0 0,0 0 0,0 0 0,-1 0 0,1-1 0,0 1 0,0-1 0,1 0 0,-1 0 0,0 0 0,0-1 0,0 1 0,1-1 0,-1 1 0,0-1 0,4 0 0,59-1-2869,-53 0 1171,0 0 1,0-1 0,0-1 0,-1 0 0,20-8 0,5-7-8665</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30.670"/>
    </inkml:context>
    <inkml:brush xml:id="br0">
      <inkml:brushProperty name="width" value="0.025" units="cm"/>
      <inkml:brushProperty name="height" value="0.025" units="cm"/>
    </inkml:brush>
  </inkml:definitions>
  <inkml:trace contextRef="#ctx0" brushRef="#br0">72 278 10570,'0'0'7132,"-8"6"-3630,3-2-3225,0-1-1,0 1 1,0 0-1,1 1 1,0-1-1,0 1 1,0-1-1,0 1 1,1 1-1,0-1 1,0 0-1,0 1 1,1-1-1,0 1 1,0 0 0,0 0-1,1 0 1,0 0-1,-1 8 1,2-8-179,0-1 0,0 1 0,1 0-1,0 0 1,0 0 0,0-1 0,1 1 0,0-1 0,0 1 0,0-1 0,1 0 0,0 1 0,3 4 0,-4-8-28,1 0 0,-1 1 0,0-1-1,1 0 1,0 0 0,-1 0 0,1-1 0,0 1 0,0-1-1,0 1 1,0-1 0,0 0 0,0 0 0,0 0 0,0-1-1,1 1 1,-1-1 0,0 0 0,0 0 0,1 0 0,-1 0-1,0 0 1,0-1 0,1 1 0,3-2 0,-2 0 8,0 0 1,0-1-1,0 1 1,-1-1-1,1 0 1,-1 0-1,1 0 1,-1 0 0,0-1-1,-1 0 1,1 0-1,-1 0 1,1 0-1,-1 0 1,0-1-1,-1 1 1,1-1-1,-1 0 1,2-6-1,0 3 29,-1 0-1,-1 1 0,0-1 0,0 0 1,0-1-1,-1 1 0,-1 0 0,1 0 0,-1-1 1,0 1-1,-3-16 0,2 22-106,1 1 0,-1-1 0,1 1 0,-1-1 0,1 1 0,-1-1 0,0 1 0,1-1 0,-1 1 0,0 0 0,0-1 0,0 1 0,0 0 0,0 0 0,-1 0 0,1 0 0,0 0 0,0 0 0,-1 0 0,1 0 0,-1 1 0,1-1 0,0 0 0,-1 1 0,1-1 0,-1 1 0,0 0 0,1-1 0,-1 1 0,1 0 0,-1 0 0,1 0 0,-1 0 0,0 0 0,1 1 0,-1-1 0,1 0 0,-1 1 0,-2 0 0,2 0 0,-1 0 0,0 0 0,1 0 0,-1 1 0,0-1 0,1 1 0,0-1 0,-1 1 0,1 0 0,0 0 0,0 0 0,0 0 0,0 0 0,0 1 0,1-1 0,-1 1 0,0-1 0,1 1 0,0-1 0,-2 6 0,3-7 0,-1 0 0,1-1 0,0 1 0,0 0 0,-1-1 0,1 1 0,0 0 0,0 0 0,0-1 0,0 1 0,0 0 0,0 0 0,0-1 0,0 1 0,0 0 0,0 0 0,0-1 0,1 1 0,-1 0 0,0 0 0,0-1 0,1 1 0,-1 0 0,0-1 0,1 1 0,-1 0 0,1-1 0,-1 1 0,1-1 0,-1 1 0,2 0 0,-1-1 0,1 0 0,-1 0 0,0 0 0,1 0 0,-1 0 0,1 0 0,-1-1 0,0 1 0,1-1 0,-1 1 0,0-1 0,1 1 0,-1-1 0,0 0 0,2 0 0,43-35 0,-31 21 0,40-37 0,-51 48 0,1 1 0,0-1 0,0 1 0,0 1 0,0-1 0,1 1 0,-1-1 0,1 2 0,0-1 0,8-1 0,-13 3 0,0 0 0,1 0 0,-1 0 0,1 1 0,-1-1 0,0 0 0,1 1 0,-1-1 0,0 1 0,0-1 0,1 1 0,-1 0 0,0-1 0,0 1 0,0 0 0,0 0 0,0 0 0,0 0 0,0 0 0,0 0 0,0 0 0,-1 0 0,1 0 0,0 1 0,-1-1 0,1 0 0,0 0 0,-1 1 0,0-1 0,1 0 0,-1 1 0,0-1 0,0 0 0,1 3 0,3 58 0,-4-45 0,0-12 0,1 0 0,-1 0 0,1 0 0,0 0 0,0-1 0,1 1 0,-1 0 0,3 4 0,-3-8 0,-1-1 0,0 1 0,1 0 0,-1-1 0,1 1 0,-1-1 0,1 1 0,-1-1 0,1 1 0,0-1 0,-1 1 0,1-1 0,0 1 0,-1-1 0,1 0 0,0 1 0,-1-1 0,1 0 0,0 0 0,0 0 0,-1 1 0,2-1 0,0-1 0,-1 1 0,1 0 0,0-1 0,-1 1 0,1-1 0,-1 0 0,1 1 0,-1-1 0,1 0 0,-1 0 0,0 0 0,1 0 0,-1 0 0,0 0 0,1-2 0,12-13 0,-1-1 0,-1 0 0,0 0 0,-2-2 0,0 1 0,11-28 0,4-7 0,-19 99 0,-5-37 0,0 0 0,1 0 0,0-1 0,0 1 0,1-1 0,0 1 0,0-1 0,1 0 0,7 11 0,-10-17 0,0 0 0,1 0 0,-1-1 0,1 1 0,0 0 0,0-1 0,0 1 0,-1-1 0,1 1 0,1-1 0,-1 0 0,0 0 0,0 0 0,0 0 0,1 0 0,-1 0 0,0-1 0,1 1 0,-1-1 0,0 1 0,1-1 0,-1 0 0,1 0 0,-1 0 0,1-1 0,-1 1 0,0 0 0,1-1 0,-1 0 0,0 1 0,1-1 0,-1 0 0,0 0 0,0 0 0,0-1 0,0 1 0,0 0 0,0-1 0,3-2 0,5-5 0,1-1 0,-2 0 0,1 0 0,-2 0 0,1-1 0,-1-1 0,-1 1 0,0-1 0,-1-1 0,0 1 0,-1-1 0,0 0 0,-1 0 0,-1 0 0,0-1 0,0 0 0,-2 1 0,1-1 0,-2-15 0,-1 26 0,1 1 0,-1-1 0,0 1 0,0-1 0,0 1 0,0 0 0,0-1 0,0 1 0,-1 0 0,1 0 0,-1 0 0,0 0 0,0 0 0,1 0 0,-1 0 0,0 1 0,0-1 0,-1 1 0,1 0 0,0-1 0,0 1 0,-1 0 0,1 0 0,-1 0 0,1 1 0,-3-2 0,-5 0 0,0 0 0,-1 1 0,1 0 0,0 0 0,-12 2 0,14 3-3088</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31.729"/>
    </inkml:context>
    <inkml:brush xml:id="br0">
      <inkml:brushProperty name="width" value="0.025" units="cm"/>
      <inkml:brushProperty name="height" value="0.025" units="cm"/>
    </inkml:brush>
  </inkml:definitions>
  <inkml:trace contextRef="#ctx0" brushRef="#br0">16 137 5445,'0'0'7677,"0"-8"-2355,-1-25-1158,-4 20 481,-1 19-2254,4 16-2322,1 0 0,1-1 0,0 1 0,2 0-1,1 0 1,0-1 0,2 1 0,0-1 0,9 23 0,-13-42-68,-1 0 0,1 0 0,0 0 0,0 0 0,0 0 0,0 0 0,0 0 0,0-1 0,0 1 0,0 0 1,1-1-1,-1 1 0,1-1 0,-1 1 0,1-1 0,0 0 0,-1 1 0,1-1 0,0 0 0,0 0 0,0 0 0,0-1 0,0 1 1,0 0-1,4 0 0,-4-1 11,1-1 1,-1 1-1,1-1 1,-1 0 0,0 0-1,0 0 1,1 0-1,-1 0 1,0-1-1,0 1 1,0 0-1,0-1 1,0 0 0,-1 1-1,1-1 1,0 0-1,-1 0 1,1 0-1,-1 0 1,0 0-1,2-4 1,15-32 404,-1 0 0,-2-2 0,-1 1 0,9-52 1,-16 65-374,-2 18-44,-1 22 0,0 24 0,-2 21 0,-1-34 0,0 1 0,7 35 0,-8-60 0,-1-1 0,1 1 0,0-1 0,0 1 0,1-1 0,-1 1 0,0-1 0,0 1 0,0-1 0,0 1 0,0-1 0,0 1 0,1-1 0,-1 1 0,0-1 0,0 1 0,1-1 0,-1 0 0,0 1 0,1-1 0,-1 1 0,0-1 0,1 0 0,-1 1 0,1-1 0,-1 0 0,1 0 0,-1 1 0,1-1 0,-1 0 0,0 0 0,1 0 0,0 1 0,-1-1 0,1 0 0,-1 0 0,1 0 0,0 0 0,17-17 0,11-36 0,-27 51 0,28-68 0,-17 39 0,1 2 0,23-39 0,-37 67 0,1 0 0,-1 0 0,1 0 0,0-1 0,0 1 0,-1 0 0,1 0 0,0 0 0,0 0 0,0 0 0,0 0 0,0 1 0,0-1 0,1 0 0,-1 0 0,0 1 0,0-1 0,0 1 0,1-1 0,-1 1 0,2-1 0,-2 2 0,0-1 0,-1 0 0,1 1 0,0-1 0,0 1 0,-1 0 0,1-1 0,0 1 0,-1-1 0,1 1 0,-1 0 0,1 0 0,0-1 0,-1 1 0,0 0 0,1 0 0,-1 0 0,1-1 0,-1 1 0,0 0 0,0 0 0,1 1 0,6 62 0,-7-61 0,0 68 0,18-93-187,-6-1-2776,-5 7-3592,2-6-8051</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32.444"/>
    </inkml:context>
    <inkml:brush xml:id="br0">
      <inkml:brushProperty name="width" value="0.025" units="cm"/>
      <inkml:brushProperty name="height" value="0.025" units="cm"/>
    </inkml:brush>
  </inkml:definitions>
  <inkml:trace contextRef="#ctx0" brushRef="#br0">26 194 4612,'0'0'24642,"-6"-5"-23659,4 4-936,1 0 0,-1 0 0,1 0 1,0 0-1,-1 0 0,1-1 0,0 1 1,0-1-1,0 1 0,0 0 1,0-1-1,0 0 0,1 1 0,-1-1 1,0 1-1,1-1 0,-1 0 0,1 0 1,0 1-1,-1-1 0,1 0 0,0 0 1,0 1-1,0-3 0,3-3 117,-1 0 0,1 0-1,0 0 1,0 1 0,0-1-1,6-6 1,-2 0-73,25-39 16,-30 50-107,-1-1 0,1 1 1,-1 0-1,1-1 0,0 1 1,0 0-1,0 1 0,1-1 1,-1 0-1,0 0 0,1 1 1,-1 0-1,1-1 0,-1 1 1,6-2-1,-7 4 0,0-1 0,0 1 0,0-1 0,0 1 0,1-1 0,-1 1 0,0 0 0,-1-1 0,1 1 0,0 0 0,0 0 0,0 0 0,0 0 0,-1 0 0,1 0 0,0 0 0,-1 0 0,1 0 0,-1 0 0,1 0 0,-1 0 0,1 1 0,-1-1 0,0 0 0,0 0 0,1 2 0,7 40 0,-7-34 0,4 35-455,-4-32-46,0 0 1,1 0-1,0 0 1,5 12 0,-3-18-3547,3-5-2754</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33.553"/>
    </inkml:context>
    <inkml:brush xml:id="br0">
      <inkml:brushProperty name="width" value="0.025" units="cm"/>
      <inkml:brushProperty name="height" value="0.025" units="cm"/>
    </inkml:brush>
  </inkml:definitions>
  <inkml:trace contextRef="#ctx0" brushRef="#br0">1 371 5189,'0'0'18914,"11"-5"-16544,-3 2-2055,0-1-1,-1 0 1,0-1 0,0 1-1,0-2 1,0 1-1,-1-1 1,0 1 0,0-2-1,0 1 1,-1-1 0,0 0-1,-1 0 1,1 0 0,4-11-1,-2 2-199,0-1-1,-1 1 1,-1-1-1,0 0 1,-1 0-1,-1 0 1,-1-1-1,-1 1 1,0-1-1,-2-18 1,1 35-115,0-1 0,1 1 0,-1 0 0,0 0 0,0 0 0,-1 0 0,1 0 0,0-1 0,0 1 0,-1 0 0,1 0 0,0 0 0,-1 0 0,1 0 0,-1 0 0,1 0 0,-1 0 0,0 0 0,1 0 0,-1 0 0,0 0 0,0 1 0,0-1 0,1 0 0,-1 0 0,0 1 0,0-1 0,0 0 0,0 1 0,0-1 0,0 1 0,-1 0 0,1-1 0,0 1 0,0 0 0,0 0 0,0-1 0,0 1 0,0 0 0,-1 0 0,1 0 0,0 1 0,0-1 0,0 0 0,0 0 0,0 0 0,-2 1 0,0 1 0,0-1 0,0 1 0,-1 0 0,1 0 0,1 0 0,-1 1 0,0-1 0,1 1 0,-1-1 0,1 1 0,0 0 0,-1 0 0,1 0 0,-1 3 0,-6 18 0,1-1 0,1 1 0,1 1 0,1-1 0,1 1 0,2 0 0,0-1 0,1 1 0,4 33 0,-3-56 0,0-1 0,0 1 0,0 0 0,1-1 0,-1 1 0,0 0 0,1-1 0,-1 1 0,1 0 0,-1-1 0,1 1 0,0-1 0,-1 1 0,1-1 0,0 0 0,0 1 0,0-1 0,0 0 0,1 1 0,-1-1 0,2 1 0,-2-1 0,0-1 0,1 0 0,-1 1 0,0-1 0,1 0 0,-1 0 0,1 0 0,-1 0 0,1 0 0,-1 0 0,0 0 0,1-1 0,-1 1 0,1 0 0,-1-1 0,0 1 0,1-1 0,-1 0 0,2 0 0,4-4 0,1 0 0,-1 0 0,0-1 0,0 0 0,-1 0 0,9-11 0,21-32 0,35-64 0,-28 40 0,-42 71 0,0 0 0,1 0 0,-1 0 0,0 0 0,0 0 0,1 0 0,-1 0 0,1 1 0,0-1 0,0 1 0,-1-1 0,1 1 0,0-1 0,0 1 0,0 0 0,0 0 0,4-1 0,-5 2 0,1 1 0,-1 0 0,0-1 0,0 1 0,1 0 0,-1 0 0,0 0 0,0 0 0,0 0 0,0 0 0,0 0 0,0 0 0,0 0 0,-1 0 0,1 1 0,0-1 0,-1 0 0,1 1 0,-1-1 0,1 0 0,-1 1 0,1-1 0,-1 1 0,0-1 0,0 0 0,0 1 0,0-1 0,0 2 0,22 180 0,-22-182 0,0 0 0,0 0 0,0 0 0,0 1 0,0-1 0,0 0 0,0 0 0,1 0 0,-1 0 0,0 1 0,1-1 0,-1 0 0,1 0 0,0 0 0,-1 0 0,1 0 0,0 0 0,-1 0 0,1 0 0,0-1 0,0 1 0,0 0 0,1 1 0,-1-2 0,1-1 0,-1 1 0,0 0 0,0-1 0,0 1 0,-1-1 0,1 1 0,0-1 0,0 1 0,0-1 0,0 0 0,0 0 0,-1 1 0,1-1 0,0 0 0,-1 0 0,1 0 0,0 0 0,-1 0 0,1-1 0,29-60 0,-29 59 0,17-43 0,-8 18 0,2 0 0,24-44 0,-36 72 0,0 1 0,0-1 0,0 1 0,0-1 0,0 1 0,0-1 0,1 0 0,-1 1 0,0-1 0,0 1 0,0-1 0,1 0 0,-1 1 0,0-1 0,0 0 0,1 1 0,-1-1 0,0 0 0,1 1 0,-1-1 0,0 0 0,1 0 0,-1 1 0,0-1 0,1 0 0,-1 0 0,1 0 0,-1 0 0,0 1 0,1-1 0,-1 0 0,1 0 0,-1 0 0,1 0 0,-1 0 0,0 0 0,1 0 0,-1 0 0,1 0 0,-1 0 0,1 0 0,-1-1 0,0 1 0,1 0 0,-1 0 0,1 0 0,-1 0 0,0-1 0,1 1 0,-1 0 0,0 0 0,1-1 0,-1 1 0,0 0 0,1-1 0,-1 1 0,0 0 0,0-1 0,1 1 0,-1-1 0,0 1 0,0 0 0,0-1 0,1 1 0,-1-1 0,0 0 0,6 44 0,-6-34 0,9 19 0,-9-28 0,0 0 0,1 0 0,-1 0 0,0 1 0,0-1 0,1 0 0,-1 0 0,0 0 0,0 0 0,1 1 0,-1-1 0,0 0 0,1 0 0,-1 0 0,0 0 0,0 0 0,1 0 0,-1 0 0,0 0 0,1 0 0,-1 0 0,0 0 0,1 0 0,-1 0 0,0 0 0,1 0 0,-1 0 0,0 0 0,1-1 0,-1 1 0,0 0 0,0 0 0,1 0 0,-1 0 0,0-1 0,0 1 0,1 0 0,-1 0 0,0 0 0,0-1 0,25-41 0,-21 34 0,3-8 0,14-25 0,-21 39 0,1 1 0,0-1 0,0 1 0,0-1 0,0 1 0,0 0 0,1-1 0,-1 1 0,0 0 0,1 0 0,-1 0 0,0 0 0,1 0 0,-1 0 0,1 0 0,0 1 0,-1-1 0,1 1 0,0-1 0,1 0 0,-1 2 8,-1 0 0,0-1 0,0 1 0,0 0-1,-1 0 1,1 0 0,0 0 0,0-1 0,0 1 0,-1 1 0,1-1 0,0 0 0,-1 0 0,1 0-1,-1 0 1,1 0 0,-1 0 0,0 1 0,1-1 0,-1 0 0,0 0 0,0 1 0,0-1-1,0 2 1,3 36-775,-2-36 542,-1 17-4495,0-7-3762</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34.361"/>
    </inkml:context>
    <inkml:brush xml:id="br0">
      <inkml:brushProperty name="width" value="0.025" units="cm"/>
      <inkml:brushProperty name="height" value="0.025" units="cm"/>
    </inkml:brush>
  </inkml:definitions>
  <inkml:trace contextRef="#ctx0" brushRef="#br0">1 102 8872,'0'-9'5600,"0"-7"-3355,1-11 985,1 4 3494,8 50-3531,-2-8-3013,10 39-29,-2 1-1,-2 0 1,-4 2-1,-2-1 0,1 70 1,-6-105 503,4-36-197,5-38-15,14-148-234,-3 9-149,-22 184-59,0 0 0,0 0 0,0 0 0,0 0 0,1 0 0,-1 0 0,1 0 0,0 1 0,0-1 0,0 1 0,1-1 0,-1 1 0,5-4 0,-5 5 0,0 1 0,0 0 0,1-1 0,-1 1 0,0 0 0,0 0 0,1 0 0,-1 0 0,1 1 0,-1-1 0,1 1 0,-1-1 0,1 1 0,-1 0 0,1 0 0,-1 0 0,1 0 0,-1 1 0,1-1 0,-1 1 0,1-1 0,-1 1 0,3 1 0,-4-2 0,0 1 0,0-1 0,0 1 0,0-1 0,0 1 0,0-1 0,0 1 0,0 0 0,0-1 0,0 1 0,0 0 0,0 0 0,-1 0 0,1 0 0,0 0 0,-1-1 0,1 1 0,-1 0 0,1 0 0,-1 1 0,1-1 0,-1 0 0,0 0 0,1 0 0,-1 0 0,0 0 0,0 0 0,0 0 0,0 1 0,0-1 0,0 0 0,0 0 0,0 0 0,0 0 0,-1 0 0,1 0 0,0 1 0,-1-1 0,1 0 0,-1 0 0,1 0 0,-2 1 0,-1 5 0,-1-1 0,0 0 0,0 0 0,-10 11 0,-30 35 0,23-28 0,-31 32 0,52-56-10,0 0 0,0-1 0,0 1-1,0 0 1,0-1 0,0 1 0,0 0 0,1 0 0,-1-1 0,0 1-1,0 0 1,0-1 0,0 1 0,0 0 0,-1 0 0,1-1 0,0 1 0,0 0-1,0-1 1,0 1 0,0 0 0,0 0 0,0-1 0,-1 1 0,1 0-1,0 0 1,0-1 0,0 1 0,0 0 0,-1 0 0,1 0 0,0-1-1,0 1 1,-1 0 0,1 0 0,0 0 0,0 0 0,-1-1 0,1 1-1,0 0 1,-1 0 0,1 0 0,0 0 0,0 0 0,-1 0 0,1 0-1,0 0 1,-1 0 0,1 0 0,0 0 0,0 0 0,-1 0 0,1 0 0,0 0-1,-1 0 1,1 1 0,0-1 0,0 0 0,-1 0 0,1 0 0,0 0-1,0 0 1,-1 1 0,1-1 0,0 0 0,-1 1 0,5-27-2007,23-56-5825,-8 28 1911,1-7-2295</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34.716"/>
    </inkml:context>
    <inkml:brush xml:id="br0">
      <inkml:brushProperty name="width" value="0.025" units="cm"/>
      <inkml:brushProperty name="height" value="0.025" units="cm"/>
    </inkml:brush>
  </inkml:definitions>
  <inkml:trace contextRef="#ctx0" brushRef="#br0">1 0 16111,'0'0'6182,"2"10"-3710,3 43-798,-2 0 0,-8 100-1,0-17-1596,5-134-140,0 0 1,0-1-1,0 1 0,0-1 1,0 1-1,0-1 1,1 1-1,-1 0 0,0-1 1,1 1-1,-1-1 1,1 1-1,0-1 0,-1 0 1,1 1-1,2 1 1,-3-2-24,1-1 0,0 0 0,-1 1 0,1-1 0,0 0 0,-1 0 0,1 1 0,0-1 0,-1 0 0,1 0 0,0 0 0,-1 0 0,1 0 0,0 0 0,0 0 0,-1 0 1,1 0-1,0 0 0,-1 0 0,1-1 0,0 1 0,-1 0 0,1 0 0,1-1 0,3-2-445,-1 0-1,0 0 1,1-1 0,-1 1 0,0-1-1,0 0 1,5-7 0,33-52-8662,-21 31 630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35.057"/>
    </inkml:context>
    <inkml:brush xml:id="br0">
      <inkml:brushProperty name="width" value="0.025" units="cm"/>
      <inkml:brushProperty name="height" value="0.025" units="cm"/>
    </inkml:brush>
  </inkml:definitions>
  <inkml:trace contextRef="#ctx0" brushRef="#br0">69 35 13613,'0'0'10415,"-9"14"-9123,2-3-1074,-1 0-1,2 1 1,0 0 0,0 0 0,1 0-1,0 1 1,1-1 0,1 1 0,0 0-1,0 0 1,2 1 0,0-1-1,0 14 1,1-26-183,0 0 0,0 0 1,0-1-1,0 1 0,0 0 0,0-1 0,0 1 0,0 0 0,1-1 1,-1 1-1,0 0 0,0-1 0,1 1 0,-1 0 0,0-1 0,1 1 1,-1 0-1,1-1 0,-1 1 0,0-1 0,1 1 0,0-1 0,-1 1 1,1-1-1,-1 0 0,1 1 0,-1-1 0,1 0 0,1 1 0,19-8 990,-16 4-732,0-1 0,0 0 1,0-1-1,-1 1 0,8-10 0,-6 3-249,0-1-1,-1 0 0,0 0 0,-1-1 0,0 0 0,-1 1 0,-1-1 0,0 0 1,0-1-1,-1 1 0,-1 0 0,-2-18 0,3 30-43,-1 0 0,0 0 0,0 0 0,0 0 0,0-1 0,0 1 0,0 0 0,0 0 0,-1 0 0,1 0 0,0 0 0,-1-1 0,1 1 0,-1 0 0,1 0 0,-1 0 0,1 0 0,-1 0 0,0 0 0,0 0 0,1 1 0,-1-1 0,0 0 0,0 0 0,0 0 0,0 1 0,0-1 0,0 1 0,0-1 0,0 0 0,0 1 0,0 0 0,0-1 0,0 1 0,0 0 0,-1-1 0,1 1 0,0 0 0,0 0 0,0 0 0,0 0 0,0 0 0,-1 0 0,1 1 0,-2-1 0,0 1 0,0 1 0,0-1 0,0 0 0,0 1 0,0-1 0,0 1 0,1 0 0,-1 0 0,1 0 0,0 0 0,-1 1 0,1-1 0,0 1 0,0-1 0,-2 6 0,0 0-184,1 0-1,0 1 1,0 0-1,1-1 1,1 1-1,-1 0 1,2 0-1,-1 16 1,1-25 29,0 1 1,1 0-1,-1-1 1,0 1-1,0 0 1,1-1-1,-1 1 1,0 0-1,1-1 1,-1 1-1,1-1 1,-1 1-1,1-1 1,-1 1-1,1-1 1,-1 1-1,1-1 1,0 1-1,-1-1 1,1 0-1,0 1 1,-1-1-1,1 0 1,0 0-1,-1 1 1,1-1-1,0 0 1,0 0-1,-1 0 1,1 0-1,0 0 1,-1 0-1,1 0 1,0 0-1,0 0 1,-1 0-1,1-1 1,0 1-1,-1 0 1,1 0-1,0-1 1,-1 1-1,1 0 1,1-1-1,32-16-4370,-7-7 682,0-5-2430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35.402"/>
    </inkml:context>
    <inkml:brush xml:id="br0">
      <inkml:brushProperty name="width" value="0.025" units="cm"/>
      <inkml:brushProperty name="height" value="0.025" units="cm"/>
    </inkml:brush>
  </inkml:definitions>
  <inkml:trace contextRef="#ctx0" brushRef="#br0">26 48 14670,'0'0'8424,"-3"8"-5840,-15 54-345,17-56-2089,0 0 0,0 0-1,0 0 1,1 0 0,0 0-1,0 1 1,0-1 0,1 0 0,0 0-1,2 7 1,-3-12-135,1 0-1,-1 0 1,1-1-1,-1 1 1,1 0-1,-1 0 1,1 0 0,0-1-1,-1 1 1,1 0-1,0 0 1,0-1-1,-1 1 1,1-1 0,0 1-1,0-1 1,0 1-1,0-1 1,0 1 0,0-1-1,0 0 1,0 1-1,0-1 1,0 0-1,0 0 1,0 0 0,0 0-1,0 0 1,0 0-1,0 0 1,0 0 0,0 0-1,0-1 1,0 1-1,0 0 1,0-1-1,0 1 1,-1-1 0,1 1-1,0-1 1,0 1-1,0-1 1,0 1-1,-1-1 1,1 0 0,1-1-1,4-2 191,-1-1-1,0 1 0,0-1 0,0 0 1,5-8-1,-1-3-42,0-1-1,-1 0 1,0 0-1,-2 0 1,0-1-1,-1 0 1,3-24-1,-14 179-738,2-108 616,1 0-1,2 1 0,0-1 1,2 0-1,1 0 0,2 1 1,1-1-1,1-1 1,1 1-1,12 29 0,-16-52-31,9 23-16,13 52 0,-23-74 21,0 1-1,-1-1 1,0 1-1,0 0 1,-1 0-1,0-1 1,0 1-1,-1 0 1,0-1-1,0 1 1,-1 0-1,-4 11 1,5-17-11,1 0-1,-1 0 1,0 0-1,0 0 1,0-1-1,0 1 1,0 0-1,0-1 1,0 1-1,0 0 1,-1-1-1,1 0 1,-1 1 0,1-1-1,-1 0 1,0 0-1,1 0 1,-1 0-1,0 0 1,0 0-1,1 0 1,-1-1-1,0 1 1,0-1 0,0 1-1,0-1 1,0 0-1,0 0 1,0 1-1,0-2 1,0 1-1,0 0 1,0 0-1,0-1 1,0 1-1,-3-2 1,1 0-1,0 0-1,0 0 1,0 0 0,0-1 0,0 0-1,0 0 1,1 0 0,0 0 0,0-1-1,0 1 1,0-1 0,0 1 0,0-1-1,-2-7 1,-3-7-155,2-1 0,0 0 1,1 0-1,1-1 0,1 1 0,1-1 0,0 0 0,1 0 1,2 0-1,0 1 0,1-1 0,1 0 0,0 1 1,2-1-1,0 1 0,1 0 0,1 1 0,1-1 1,19-31-1,-4 9-6785,-3 0-5445</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36.179"/>
    </inkml:context>
    <inkml:brush xml:id="br0">
      <inkml:brushProperty name="width" value="0.025" units="cm"/>
      <inkml:brushProperty name="height" value="0.025" units="cm"/>
    </inkml:brush>
  </inkml:definitions>
  <inkml:trace contextRef="#ctx0" brushRef="#br0">0 48 4869,'0'0'20301,"7"13"-18496,2 3-1366,-2 1 1,0 1-1,-1-1 1,0 1-1,5 35 1,-9-33-205,-2-13-139,0 0 0,1-1 0,1 1 0,-1 0 0,5 11 0,-6-18-85,0 1-1,0-1 0,0 0 0,0 1 0,0-1 0,0 0 0,1 1 0,-1-1 0,0 0 0,0 0 0,0 1 0,0-1 0,1 0 0,-1 0 1,0 1-1,0-1 0,1 0 0,-1 0 0,0 0 0,0 0 0,1 1 0,-1-1 0,0 0 0,0 0 0,1 0 0,-1 0 0,0 0 0,1 0 0,-1 0 1,0 0-1,1 0 0,-1 0 0,0 0 0,1 0 0,0 0 0,7-10 531,3-20 439,-10 28-920,12-48 203,-10 36-244,0-1 1,1 0 0,1 1-1,0 0 1,1 0-1,13-22 1,-19 36-20,0 0 0,0-1 0,0 1 0,1 0 0,-1-1 0,0 1 0,0 0 0,0-1 0,1 1 0,-1 0 0,0 0 0,0-1 0,1 1 0,-1 0 0,0 0 0,1-1 0,-1 1 0,0 0 0,1 0 0,-1 0 0,0 0 0,1 0 0,-1-1 0,0 1 0,1 0 0,-1 0 0,0 0 0,1 0 0,-1 0 0,1 0 0,-1 0 0,0 0 0,1 0 0,-1 0 0,0 0 0,1 1 0,-1-1 0,0 0 0,1 0 0,-1 0 0,1 1 0,7 17 0,-1 28 0,-7-44 0,13 103 0,-13-105 0,0 0 0,0 1 0,0-1 0,0 0 0,0 0 0,0 0 0,0 0 0,0 1 0,0-1 0,0 0 0,0 0 0,0 0 0,0 0 0,0 1 0,0-1 0,0 0 0,0 0 0,0 0 0,0 0 0,0 1 0,0-1 0,0 0 0,1 0 0,-1 0 0,0 0 0,0 0 0,0 1 0,0-1 0,0 0 0,0 0 0,0 0 0,1 0 0,-1 0 0,0 0 0,0 0 0,0 1 0,0-1 0,1 0 0,-1 0 0,0 0 0,0 0 0,0 0 0,0 0 0,1 0 0,-1 0 0,0 0 0,0 0 0,0 0 0,0 0 0,1 0 0,-1 0 0,0 0 0,0 0 0,0 0 0,0 0 0,1 0 0,-1-1 0,0 1 0,0 0 0,0 0 0,0 0 0,0 0 0,1 0 0,-1 0 0,0 0 0,0-1 0,11-16 0,5-25 0,-9 19 0,1 1 0,1 0 0,1 1 0,1 0 0,23-32 0,-34 52 0,0 0 0,1 1 0,-1-1 0,1 0 0,-1 0 0,1 0 0,0 1 0,-1-1 0,1 0 0,0 1 0,-1-1 0,1 0 0,0 1 0,0-1 0,-1 1 0,1-1 0,0 1 0,0 0 0,0-1 0,0 1 0,0 0 0,0-1 0,0 1 0,0 0 0,0 0 0,0 0 0,0 0 0,0 0 0,0 0 0,0 0 0,-1 0 0,3 1 0,-1 1 0,-1-1 0,0 1 0,1 0 0,-1-1 0,0 1 0,0 0 0,0 0 0,0 0 0,-1 0 0,1 0 0,0 0 0,-1 0 0,1 4 0,5 77 0,-6-80 0,0 33 76,0-31-314,0-21-481,0 1-3150,2 0 0,-1 1 0,7-23 0,-1 6-8697</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37.128"/>
    </inkml:context>
    <inkml:brush xml:id="br0">
      <inkml:brushProperty name="width" value="0.025" units="cm"/>
      <inkml:brushProperty name="height" value="0.025" units="cm"/>
    </inkml:brush>
  </inkml:definitions>
  <inkml:trace contextRef="#ctx0" brushRef="#br0">14 402 16143,'0'0'13480,"9"0"-11751,-5 0-1690,0 0-1,-1-1 0,1 1 0,0 0 1,-1-1-1,1 0 0,-1 0 0,1 0 0,-1-1 1,1 1-1,-1-1 0,0 1 0,0-1 1,0 0-1,0 0 0,0-1 0,0 1 1,-1-1-1,1 1 0,-1-1 0,1 0 1,-1 0-1,0 0 0,0 0 0,-1 0 0,1 0 1,0-1-1,-1 1 0,0 0 0,0-1 1,0 0-1,0 1 0,-1-1 0,1 1 1,-1-1-1,0-6 0,0 9-38,0-1 0,0 1 0,1 0 0,-1 0 0,0-1 0,0 1 0,0 0 0,-1 0 0,1-1 0,0 1 0,0 0 0,-1 0 0,1-1 0,-1 1 0,1 0 0,-1 0 0,1 0 0,-1 0 0,0 0 0,0 0 0,1 0 0,-1 0 0,0 0 0,0 0 0,0 0 0,0 0 0,0 1 0,0-1 0,0 0 0,0 1 0,0-1 0,-1 1 0,1-1 0,0 1 0,0 0 0,-1-1 0,1 1 0,0 0 0,0 0 0,-1 0 0,1 0 0,0 0 0,0 0 0,-1 0 0,1 0 0,0 0 0,0 1 0,-1-1 0,1 1 0,0-1 0,0 1 0,0-1 0,-2 2 0,-1 1 0,0 0 0,1 0 0,-1 0 0,1 1 0,0-1 0,0 1 0,0 0 0,1 0 0,-1 0 0,1 0 0,0 1 0,0-1 0,1 1 0,-2 4 0,-16 68 0,18-68 0,-1-1 0,1 1 0,1 0 0,0 0 0,1 13 0,-1-20 0,0-1 0,1 0 0,-1 0 0,0 1 0,1-1 0,-1 0 0,0 0 0,1 0 0,0 0 0,-1 1 0,1-1 0,0 0 0,-1 0 0,1 0 0,0 0 0,0-1 0,0 1 0,0 0 0,0 0 0,0 0 0,0-1 0,0 1 0,0-1 0,0 1 0,1-1 0,-1 1 0,0-1 0,0 1 0,0-1 0,1 0 0,-1 0 0,0 0 0,0 0 0,1 0 0,-1 0 0,0 0 0,1 0 0,-1 0 0,0-1 0,0 1 0,0 0 0,1-1 0,-1 1 0,0-1 0,0 1 0,0-1 0,2-1 0,3-1 0,0 0 0,0-1 0,0 0 0,0-1 0,-1 1 0,1-1 0,-1 0 0,8-11 0,37-54 0,-33 45 0,-5 7 0,-8 12 0,0-1 0,0 1 0,0 1 0,1-1 0,6-6 0,-11 12 0,1 0 0,-1 0 0,0 0 0,0 0 0,0 0 0,1 0 0,-1 0 0,0 0 0,0 0 0,0 0 0,1 0 0,-1 0 0,0 0 0,0 0 0,1 0 0,-1 0 0,0 0 0,0 0 0,0 0 0,1 0 0,-1 0 0,0 0 0,0 1 0,0-1 0,0 0 0,1 0 0,-1 0 0,0 0 0,0 0 0,0 1 0,0-1 0,1 0 0,-1 0 0,0 0 0,0 0 0,0 1 0,0-1 0,0 0 0,0 0 0,0 0 0,0 1 0,0-1 0,0 0 0,0 0 0,0 1 0,0-1 0,0 0 0,0 0 0,0 0 0,0 1 0,0-1 0,0 0 0,0 0 0,0 1 0,1 10 0,-1 128 0,0-139 0,0 1 1,-1 0-1,1 0 0,0 0 0,0-1 1,0 1-1,0 0 0,1 0 0,-1-1 1,0 1-1,0 0 0,0 0 0,1-1 1,-1 1-1,0 0 0,1-1 0,-1 1 1,0 0-1,1-1 0,-1 1 0,1 0 1,-1-1-1,1 1 0,-1-1 0,2 1 1,13-8 5,11-29-72,-8 0-1286,-3 0 0,-1-1 1,-2-1-1,-1-1 0,9-64 1,-15 59 1031,-1-46 1473,-4 78 993,-4 91-1430,1-49 207,1 1-1,5 43 1,-2-65-793,0-1 1,1 1 0,0 0 0,0-1 0,1 1-1,0-1 1,1 0 0,-1 0 0,2 0 0,-1-1-1,1 1 1,11 12 0,11-4-131,-16-16 0,-13-15 0,-3 9 0,-1 0 0,0 0 0,0 1-1,0 0 1,-1 0 0,0 1 0,0-1 0,0 1 0,0 1-1,-10-4 1,-4-4-19,-5-2-55,15 8 84,-1-1 0,1-1-1,0 1 1,0-2 0,1 0 0,-11-10-1,20 17-8,0 0 0,0 0 0,1 0-1,-1-1 1,0 1 0,1 0 0,-1 0-1,0-1 1,1 1 0,0 0 0,-1-1-1,1 1 1,0-1 0,0 1 0,0 0-1,0-1 1,0 1 0,0-1 0,0 1-1,0-1 1,0 1 0,1 0 0,-1-1-1,1 1 1,-1 0 0,1-1 0,-1 1-1,1 0 1,0 0 0,0-1 0,-1 1-1,1 0 1,0 0 0,0 0 0,0 0 0,0 0-1,0 0 1,1 0 0,-1 1 0,0-1-1,0 0 1,1 1 0,0-2 0,10-4-3,-1 0 0,1 0 1,19-6-1,-23 9 2,35-12 165,-29 11-349,1-1 0,-1 0 0,0-1-1,-1 0 1,1-1 0,-1-1 0,15-11 0,-10-2-6355</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20.493"/>
    </inkml:context>
    <inkml:brush xml:id="br0">
      <inkml:brushProperty name="width" value="0.025" units="cm"/>
      <inkml:brushProperty name="height" value="0.025" units="cm"/>
    </inkml:brush>
  </inkml:definitions>
  <inkml:trace contextRef="#ctx0" brushRef="#br0">182 1 7015,'0'0'19869,"-7"0"-18134,-2 2-1557,1 1 0,-1 0 1,1 0-1,-1 1 0,1 0 0,0 0 0,0 1 0,1 0 1,0 1-1,0 0 0,0 0 0,0 0 0,-6 9 0,7-10-80,1 1-1,-1 1 0,1-1 1,0 0-1,1 1 0,0 0 0,0 0 1,0 1-1,1-1 0,0 1 0,1 0 1,-1-1-1,2 1 0,-1 0 0,1 0 1,0 9-1,1-16-96,0 0 0,0 0 1,1 0-1,-1 0 0,0 0 0,1 0 0,-1 0 1,1 0-1,-1 0 0,1 0 0,0 0 0,-1 0 1,1 0-1,0 0 0,0-1 0,0 1 0,0 0 1,-1-1-1,1 1 0,0 0 0,0-1 0,0 1 0,2 0 1,34 5 26,-23-6-99,0-1-1,1 0 0,14-4 0,30-16-3604,-2-8-6234,-23 7-457</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38.080"/>
    </inkml:context>
    <inkml:brush xml:id="br0">
      <inkml:brushProperty name="width" value="0.025" units="cm"/>
      <inkml:brushProperty name="height" value="0.025" units="cm"/>
    </inkml:brush>
  </inkml:definitions>
  <inkml:trace contextRef="#ctx0" brushRef="#br0">0 31 9769,'0'0'14115,"2"12"-12396,7 25-412,1 0 0,2-1 0,2 0 0,22 40 0,1 7-694,-34-75-599,-2-6-14,-1 0 0,0 0 0,1 0 0,0 0 0,-1 0 1,1-1-1,0 1 0,0 0 0,0 0 0,0-1 0,0 1 0,1-1 0,-1 1 0,0-1 1,1 0-1,-1 1 0,1-1 0,2 2 0,-3-4 0,-1 1 0,1 0 0,0 0 0,-1-1 0,1 1 0,0-1 0,-1 1 0,1-1 0,-1 1 0,1-1 0,-1 1 0,1-1 0,-1 1 0,0-1 0,1 1 0,-1-1 0,1 0 0,-1 1 0,0-1 0,0 0 0,1 1 0,-1-1 0,0 0 0,0 0 0,0 1 0,0-1 0,0 0 0,0 0 0,4-28 0,-4 24 0,8-76 0,-4 0 0,-8-88 0,3 163-441,-1 9-755,0 21-2706,2-23 3721,-1 0-1,1 1 1,0-1-1,0 0 1,0 0-1,0 1 1,1-1-1,-1 0 0,0 0 1,0 0-1,1 1 1,-1-1-1,1 0 1,-1 0-1,1 0 0,-1 0 1,1 0-1,0 0 1,-1 0-1,1 0 1,0 0-1,0 0 1,0 0-1,0 0 0,0-1 1,0 1-1,0 0 1,0-1-1,0 1 1,0 0-1,0-1 0,0 1 1,1-1-1,-1 0 1,0 0-1,0 1 1,0-1-1,1 0 1,-1 0-1,0 0 0,0 0 1,1 0-1,-1 0 1,0 0-1,0-1 1,2 1-1,16-10-6779,3-8-2018</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38.888"/>
    </inkml:context>
    <inkml:brush xml:id="br0">
      <inkml:brushProperty name="width" value="0.025" units="cm"/>
      <inkml:brushProperty name="height" value="0.025" units="cm"/>
    </inkml:brush>
  </inkml:definitions>
  <inkml:trace contextRef="#ctx0" brushRef="#br0">93 474 8264,'0'0'14675,"-9"5"-13191,3 0-1385,-1 0 0,1 0-1,0 0 1,0 1 0,1 0 0,-1 0-1,2 0 1,-1 1 0,0 0 0,1 0-1,1 0 1,-1 0 0,1 0 0,0 1 0,1 0-1,-1-1 1,2 1 0,-1 0 0,0 9-1,2-14 0,0 1 0,-1-1 0,1 1 0,1-1 0,-1 1 0,0-1 0,1 0 0,0 1 0,0-1 0,0 0 0,2 6 0,-2-9-75,-1 1 0,0-1-1,1 1 1,-1-1 0,1 1 0,-1-1 0,1 1 0,-1-1 0,1 1 0,-1-1 0,1 0-1,0 1 1,-1-1 0,1 0 0,-1 0 0,1 1 0,0-1 0,-1 0 0,1 0 0,0 0 0,-1 0-1,1 0 1,0 0 0,0 0 0,1 0 21,0-1-1,0 0 0,0 1 1,0-1-1,0 0 1,0 0-1,-1 0 0,1 0 1,0 0-1,-1-1 1,4-2-1,8-10 166,-1-1-1,-1 0 0,0-1 1,-1 0-1,0-1 1,-2 0-1,0-1 0,0 1 1,4-20-1,19-41-76,-31 78-141,0 0 1,0 1 0,0-1-1,0 0 1,1 0-1,-1 1 1,0-1 0,0 0-1,0 0 1,0 1 0,1-1-1,-1 0 1,0 0 0,0 0-1,1 1 1,-1-1 0,0 0-1,0 0 1,1 0 0,-1 0-1,0 0 1,0 1 0,1-1-1,-1 0 1,0 0 0,1 0-1,-1 0 1,0 0-1,1 0 1,-1 0 0,0 0-1,0 0 1,1 0 0,-1 0-1,0 0 1,1 0 0,-1 0-1,0-1 1,0 1 0,1 0-1,-1 0 1,0 0 0,1 0-1,-1 0 1,0-1 0,0 1-1,0 0 1,1 0 0,-1 0-1,0-1 1,0 1-1,0 0 1,1 0 0,-1-1-1,0 1 1,0 0 0,0 0-1,0-1 1,0 1 0,1-1-1,4 28-404,-5-25 460,1 10-61,1 4 14,0 0-1,1 0 1,1-1-1,9 26 1,-13-40 1,0 0 1,1 0-1,-1 0 0,0 0 1,1-1-1,-1 1 0,0 0 1,1 0-1,-1 0 1,1-1-1,0 1 0,-1 0 1,1-1-1,-1 1 0,1-1 1,0 1-1,0 0 0,-1-1 1,1 1-1,0-1 0,0 0 1,-1 1-1,1-1 0,0 0 1,0 1-1,0-1 1,1 0-1,-1 0 13,0-1 1,0 1-1,1-1 1,-1 0-1,0 1 1,0-1-1,0 0 1,-1 0 0,1 0-1,0 1 1,0-1-1,0 0 1,0 0-1,-1 0 1,1 0-1,0-3 1,20-49 891,-5-24-510,-3 0 0,-3-1 1,-2-146-1,-7 216-396,-1 7 0,0 0 0,0-1 0,1 1 0,-1 0 0,0 0 0,0-1 0,0 1 0,-1 0 0,1 0 0,0-1 0,0 1 0,-1 0 0,1 0 0,0-1 0,-1 1 0,1 0 0,-1 0 0,0 0 0,1 0 0,-1 0 0,-1-1 0,1 3 0,0 0 0,0 1 0,1-1 0,-1 0 0,0 1 0,1-1 0,-1 1 0,1 0 0,0-1 0,-1 1 0,1-1 0,0 1 0,0-1 0,0 1 0,0 0 0,0-1 0,1 3 0,-1-3 0,-1 67 0,1 133 0,2-170 0,2 0 0,0-1 0,2 0 0,14 42 0,-19-69 0,0 0 0,1 0 0,-1 0 0,1 0 0,-1-1 0,1 1 0,0-1 0,0 1 0,0-1 0,0 1 0,0-1 0,1 0 0,-1 0 0,4 2 0,-5-4 0,-1 1 0,1-1 0,0 0 0,0 0 0,-1 1 0,1-1 0,0 0 0,0 0 0,-1 0 0,1 0 0,0 0 0,0 0 0,-1 0 0,1 0 0,0 0 0,0 0 0,-1 0 0,1-1 0,0 1 0,0 0 0,-1-1 0,2 1 0,-1-2 0,1 1 0,-1 0 0,0 0 0,0-1 0,0 1 0,0 0 0,0-1 0,0 1 0,-1-1 0,1 1 0,0-1 0,-1 0 0,1 1 0,0-3 0,3-14 0,0-1 0,-2 0 0,0 1 0,-1-1 0,-1 0 0,-2-21 0,1 29 0,0-1 0,-1 1 0,0 0 0,-1 0 0,0 0 0,-1 0 0,0 1 0,-1 0 0,0-1 0,-1 2 0,-8-13 0,14 22 0,0 1 0,0-1 0,0 1 0,0-1 0,0 1 0,0-1 0,0 1 0,0-1 0,0 1 0,-1-1 0,1 0 0,0 1 0,0-1 0,0 1 0,-1-1 0,1 1 0,0-1 0,0 0 0,-1 1 0,1-1 0,0 0 0,-1 1 0,1-1 0,-1 0 0,1 1 0,0-1 0,-1 0 0,1 0 0,-1 0 0,1 1 0,0-1 0,-1 0 0,1 0 0,-1 0 0,1 0 0,-1 0 0,1 0 0,-1 0 0,1 0 0,-1 0 0,1 0 0,-1 0 0,1 0 0,-1 0 0,1 0 0,0 0 0,-1 0 0,1-1 0,-1 1 0,1 0 0,-1 0 0,1 0 0,0-1 0,-1 1 0,1 0 0,0-1 0,-1 1 0,1 0 0,0-1 0,-1 1 0,1 0 0,0-1 0,-1 0 0,3 41 0,-1-36 0,-1 0 0,1-1 0,0 1 0,0 0 0,1-1 0,-1 1 0,1-1 0,-1 0 0,1 1 0,0-1 0,0 0 0,1 0 0,-1 0 0,1 0 0,-1 0 0,1-1 0,0 1 0,0-1 0,0 0 0,0 0 0,1 0 0,-1 0 0,0-1 0,1 1 0,0-1 0,-1 0 0,1 0 0,-1 0 0,1 0 0,0-1 0,0 1 0,0-1 0,5 0 0,-1-1 0,1 0 0,-1 0 0,0-1 0,0 0 0,0-1 0,0 1 0,0-1 0,-1-1 0,1 0 0,-1 0 0,0 0 0,0-1 0,-1 0 0,9-7 0,-6 4 0,-1-1 0,0 1 0,-1-2 0,0 1 0,0-1 0,-1 0 0,0 0 0,-1 0 0,0-1 0,-1 0 0,0 0 0,0 0 0,-1 0 0,-1-1 0,0 1 0,-1-1 0,1-15 0,-2 26 0,0 1 0,0-1 0,0 0 0,0 1 0,-1-1 0,1 1 0,0-1 0,0 0 0,0 1 0,-1-1 0,1 1 0,0-1 0,-1 1 0,1-1 0,0 1 0,-1-1 0,1 1 0,0-1 0,-1 1 0,1-1 0,-1 1 0,1 0 0,-1-1 0,1 1 0,-1 0 0,0 0 0,1-1 0,-1 1 0,1 0 0,-1 0 0,0 0 0,1-1 0,-1 1 0,1 0 0,-1 0 0,0 0 0,1 0 0,-1 0 0,1 0 0,-1 0 0,0 1 0,1-1 0,-1 0 0,1 0 0,-1 0 0,0 1 0,1-1 0,-1 1 0,-29 16 0,19-4 0,1 1 0,0 1 0,1-1 0,0 1 0,1 1 0,1 0 0,1 0 0,0 0 0,1 1 0,0 0 0,2 0 0,0 0 0,1 0 0,1 0 0,0 26 0,2-41 3,-1 0 0,0 0 0,1 0 0,-1 0 0,1 0 0,-1 1 0,1-1 0,0-1 0,0 1 0,0 0 1,0 0-1,1 0 0,-1 0 0,0-1 0,1 1 0,-1-1 0,1 1 0,-1-1 0,1 1 0,0-1 0,-1 0 0,4 1 0,-2 0 3,1-1 0,0 0 0,-1 0-1,1-1 1,0 1 0,0-1 0,-1 0 0,1 0 0,0 0-1,0 0 1,6-2 0,3-1-106,0-1 0,-1 0 0,1-1 0,-1-1 0,0 1 0,13-10-1,17-17-3662,0-7-4405</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39.280"/>
    </inkml:context>
    <inkml:brush xml:id="br0">
      <inkml:brushProperty name="width" value="0.025" units="cm"/>
      <inkml:brushProperty name="height" value="0.025" units="cm"/>
    </inkml:brush>
  </inkml:definitions>
  <inkml:trace contextRef="#ctx0" brushRef="#br0">65 1 21012,'0'0'9881,"-8"4"-8610,4-3-1250,0 1 1,1 0-1,-1 0 1,1 1-1,0-1 1,0 1 0,0 0-1,0-1 1,0 1-1,0 1 1,1-1-1,0 0 1,-1 1-1,1-1 1,0 1-1,1-1 1,-1 1 0,1 0-1,-1 0 1,1 0-1,1 0 1,-1 0-1,0 0 1,1 0-1,0 0 1,0 0-1,1 6 1,-1-9-22,0-1 0,0 1 0,0-1 0,0 0 0,0 1 0,0-1 0,0 1 0,0-1 0,1 0 0,-1 1 0,0-1 0,0 1 0,0-1 0,1 0 0,-1 1 0,0-1 0,1 0 0,-1 1 0,0-1 0,1 0 0,-1 0 0,0 1 0,1-1 0,-1 0 0,1 0 0,-1 0 0,0 1 0,1-1 0,-1 0 0,1 0 0,-1 0 0,1 0 0,-1 0 0,1 0 0,23-2 0,20-13 0,-29 8 0,-1 0 0,-1 0 0,1 1 0,0 0 0,0 1 0,0 1 0,1 1 0,-1 0 0,24-2 0,-38 5 0,1 1 0,-1-1 0,1 0 0,-1 1 0,0-1 0,1 1 0,-1-1 0,0 1 0,1-1 0,-1 1 0,0-1 0,0 1 0,1-1 0,-1 1 0,0-1 0,0 1 0,0-1 0,0 1 0,0-1 0,0 1 0,1-1 0,-2 1 0,1 0 0,0-1 0,0 1 0,0-1 0,0 1 0,0-1 0,0 1 0,0-1 0,-1 1 0,1-1 0,0 1 0,0-1 0,-1 1 0,1-1 0,-1 1 0,-9 22 0,-23 23 0,-1-3 0,-45 45 0,54-61 0,22-23-53,-14 11-3495,17-15 3313,-1 0 0,1-1 0,-1 1 1,1 0-1,-1 0 0,1-1 0,0 1 0,-1 0 1,1-1-1,0 1 0,-1 0 0,1-1 0,0 1 1,-1 0-1,1-1 0,0 1 0,0-1 0,0 1 0,-1-1 1,1 1-1,0-1 0,0 1 0,0-1 0,0 1 1,0 0-1,0-1 0,0 1 0,0-1 0,0 1 1,0-1-1,0 1 0,0-1 0,0 1 0,0-1 1,0 1-1,0-1 0,1 1 0,-1-1 0,0-22-15929</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43.152"/>
    </inkml:context>
    <inkml:brush xml:id="br0">
      <inkml:brushProperty name="width" value="0.025" units="cm"/>
      <inkml:brushProperty name="height" value="0.025" units="cm"/>
    </inkml:brush>
  </inkml:definitions>
  <inkml:trace contextRef="#ctx0" brushRef="#br0">1 158 5157,'3'-17'7340,"0"2"-2115,-2 20 1134,-2 47-5029,1 59 320,1-99-1322,0 0-1,1 0 1,1 0 0,0 0 0,0 0 0,9 19 0,-12-30-298,1 1 0,-1-1 0,1 1 0,0-1 1,0 1-1,0-1 0,0 1 0,0-1 0,0 0 0,0 0 0,1 1 1,-1-1-1,0 0 0,1 0 0,-1 0 0,0 0 0,1-1 0,0 1 1,-1 0-1,1-1 0,-1 1 0,1-1 0,0 1 0,1-1 1,0 0 45,-1 0 1,1-1-1,-1 1 1,1-1-1,-1 0 1,0 0-1,1 0 1,-1 0-1,0 0 1,0 0-1,0-1 1,0 1-1,0-1 1,3-2 0,4-5 224,0-1 1,0 0 0,-1-1 0,12-20 0,-5 4-302,-2 0 0,0-1 0,-2 0 0,-1 0 0,-2-1 0,0-1 0,-2 0 0,-1 1 0,1-49 0,-16 230 0,10-135-213,0 0-1,2-1 1,0 1 0,7 29 0,-8-43 123,0 0 1,1 0 0,-1 0 0,0 0-1,1 0 1,-1 0 0,1 0 0,0-1-1,0 1 1,0-1 0,1 1 0,-1-1-1,0 0 1,4 2 0,-4-3 3,0 0 1,1 0-1,-1 0 1,0-1-1,1 1 1,-1-1-1,1 1 1,-1-1-1,1 0 1,-1 0-1,1 0 0,-1 0 1,1-1-1,-1 1 1,0-1-1,1 1 1,-1-1-1,0 0 1,1 0-1,-1 0 1,3-2-1,26-23-6170,-1-12-4245</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46.687"/>
    </inkml:context>
    <inkml:brush xml:id="br0">
      <inkml:brushProperty name="width" value="0.025" units="cm"/>
      <inkml:brushProperty name="height" value="0.025" units="cm"/>
    </inkml:brush>
  </inkml:definitions>
  <inkml:trace contextRef="#ctx0" brushRef="#br0">28 300 5381,'-17'-3'11198,"9"-6"-4581,7 6-6193,1 1-1,-1-1 1,1 1-1,0-1 1,0 1 0,0-1-1,0 0 1,0 1-1,0-1 1,1 1-1,0-4 1,5-13-886,1 0 1,13-25 0,-12 28 2367,0-4-1403,16-34 733,-23 51-1104,1 0 1,0 0-1,0 0 0,0 1 0,0-1 1,0 0-1,1 1 0,-1-1 1,1 1-1,-1 0 0,1 0 1,5-3-1,-7 5-122,0 0 0,0-1 0,0 1 0,0 0 0,0 0 0,0 0-1,0 0 1,0 0 0,0 1 0,0-1 0,0 0 0,0 0 0,0 1 0,0-1 0,0 0 0,-1 1 0,1-1 0,0 1 0,0-1 0,0 1 0,0 0 0,-1-1 0,1 1-1,0 0 1,-1-1 0,1 1 0,0 0 0,-1 0 0,1 0 0,-1 0 0,1 0 0,-1-1 0,0 1 0,1 2 0,14 39 140,-12-32-141,0-1-9,1 5 0,1-1 0,0 1 0,1-1 0,10 17 0,-16-29 0,1 1 0,0-1 0,0 1 0,0-1 0,0 0 0,0 1 0,0-1 0,0 0 0,0 0 0,0 0 0,0 0 0,1 0 0,-1 0 0,1 0 0,-1 0 0,0 0 0,1-1 0,-1 1 0,1-1 0,0 1 0,-1-1 0,1 1 0,-1-1 0,1 0 0,0 0 0,-1 0 0,1 0 0,0 0 0,-1 0 0,1 0 0,-1-1 0,1 1 0,0-1 0,-1 1 0,1-1 0,-1 1 0,1-1 0,-1 0 0,0 0 0,1 0 0,-1 1 0,0-1 0,1-1 0,-1 1 0,0 0 0,0 0 0,0 0 0,2-3 0,3-4 0,0 0 0,-1 0 0,1-1 0,-1 1 0,-1-1 0,0 0 0,0 0 0,-1-1 0,3-10 0,-1-6 0,0 0 0,1-33 0,-5 56-741,2 8-1167,2 9-3520,-5 6-1843,0 0-4799</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47.059"/>
    </inkml:context>
    <inkml:brush xml:id="br0">
      <inkml:brushProperty name="width" value="0.025" units="cm"/>
      <inkml:brushProperty name="height" value="0.025" units="cm"/>
    </inkml:brush>
  </inkml:definitions>
  <inkml:trace contextRef="#ctx0" brushRef="#br0">18 252 7111,'0'0'14008,"-4"-8"-11046,2 5-2742,0-1-1,0 0 0,1 0 1,-1 0-1,1-1 0,0 1 1,0 0-1,0 0 0,1-1 1,0 1-1,0 0 0,0-1 1,0 1-1,1 0 0,-1 0 1,1-1-1,0 1 0,0 0 1,1 0-1,-1 0 0,1 0 1,0 0-1,0 0 0,0 1 1,1-1-1,-1 0 0,1 1 1,0 0-1,0 0 0,0 0 1,0 0-1,1 0 0,-1 1 1,6-4-1,-7 5-203,0 0 0,0 0 0,1 0 1,-1 0-1,0 0 0,0 1 0,1-1 0,-1 0 0,1 1 0,-1 0 0,0 0 0,1 0 1,-1 0-1,1 0 0,-1 0 0,1 1 0,-1-1 0,0 1 0,1-1 0,-1 1 1,0 0-1,0 0 0,1 0 0,-1 0 0,0 0 0,0 1 0,0-1 0,2 2 1,3 5 49,0 0 1,-1 0 0,1 1-1,-1 0 1,6 13 0,-7-13-39,0-1 0,0 1 1,1-1-1,9 10 0,-14-17-28,0 0 0,1 0 0,-1 0 0,1 0 0,-1-1 0,1 1 0,-1 0 0,1-1 0,-1 1 0,1-1 0,0 1 0,-1-1 0,1 0 0,0 1 0,-1-1 0,1 0 0,0 0 0,-1 0 0,1-1 0,0 1 0,-1 0 0,1-1 0,0 1 0,-1-1 0,1 1 0,-1-1 0,1 0 0,-1 1 0,1-1 0,-1 0 0,1 0 0,-1 0 0,0 0 0,1-1 0,-1 1 0,0 0 0,0 0 0,0-1 0,0 1 0,1-2 0,5-7 0,0-1 0,0 0 0,10-21 0,-17 32 0,10-20-436,12-30-3563,-19 44 2856,-2-1-1,1 1 1,-1-1 0,0 0-1,0 0 1,0-12 0,-3-6-14510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48.379"/>
    </inkml:context>
    <inkml:brush xml:id="br0">
      <inkml:brushProperty name="width" value="0.025" units="cm"/>
      <inkml:brushProperty name="height" value="0.025" units="cm"/>
    </inkml:brush>
  </inkml:definitions>
  <inkml:trace contextRef="#ctx0" brushRef="#br0">0 225 6342,'0'0'11835,"0"-12"-9630,0 4-1819,1-1 0,0 1 0,0 0 0,0 0 0,1 0 0,0-1 0,1 2 0,0-1 0,0 0 0,1 1 0,0-1 0,0 1 0,0 0 0,1 0 0,9-9 0,-3 4 388,0 2 0,0-1 0,24-15 0,-32 23-691,0 1-1,0 0 1,0 0 0,0 0 0,0 1 0,1-1 0,-1 1 0,0 0 0,1 0 0,-1 0 0,1 0 0,-1 0-1,1 1 1,0 0 0,-1 0 0,1 0 0,-1 0 0,1 0 0,0 1 0,-1-1 0,1 1 0,5 2 0,-7-1-69,-1-1 0,1 1 1,0-1-1,-1 1 0,0 0 1,1-1-1,-1 1 1,0 0-1,0 0 0,0 0 1,0 0-1,0 0 1,-1 0-1,1 0 0,-1 1 1,1-1-1,-1 0 0,1 4 1,-1 47 312,-1-40-185,0 6-104,-1 0 1,-1 0 0,-1 0-1,-1-1 1,0 0 0,-1 1-1,-1-2 1,-1 1 0,-1-1 0,0 0-1,-15 19 1,16-29-39,6-14 0,7-14 0,-1 14 0,1 0 0,-1 1 0,1 0 0,1 0 0,-1 0 0,1 0 0,0 1 0,0 0 0,0 1 0,1-1 0,0 1 0,0 0 0,0 1 0,0 0 0,1 0 0,-1 0 0,1 1 0,14-2 0,-17 3 0,0 0 0,0 1 0,0-1 0,0 1 0,0 0 0,0 1 0,1 0 0,-1-1 0,-1 1 0,1 1 0,0-1 0,0 1 0,6 3 0,-8-3 0,0 0 0,0 0 0,0 1 0,0-1 0,-1 1 0,1-1 0,-1 1 0,0 0 0,0 0 0,0 0 0,0 0 0,0 1 0,-1-1 0,0 0 0,1 1 0,-1-1 0,0 1 0,-1-1 0,1 1 0,0 5 0,-1-1 0,-1-1 0,0 0 0,0 1 0,0-1 0,-1 0 0,0 0 0,-1 0 0,1 0 0,-1 0 0,-1 0 0,1-1 0,-1 1 0,0-1 0,-1 0 0,1 0 0,-1-1 0,0 1 0,-12 8 0,4-2 0,-1-1 0,0-1 0,-1 0 0,0-1 0,0-1 0,-1 0 0,-17 6 0,30-13 0,-1 1 0,0-1 0,0 0 0,0 0 0,0-1 0,0 1 0,-1-1 0,1 0 0,0 0 0,0 0 0,0 0 0,-5-2 0,8 2 0,-1-1 0,0 0 0,1 0 0,-1 0 0,1 0 0,0 0 0,-1-1 0,1 1 0,0 0 0,0 0 0,0-1 0,0 1 0,0-1 0,0 1 0,0-1 0,0 0 0,0 1 0,1-1 0,-1 0 0,1 1 0,-1-1 0,1 0 0,0 0 0,0 1 0,0-1 0,0 0 0,0 0 0,0-3 0,0 0-351,1 0 0,-1-1 1,1 1-1,0-1 0,0 1 0,1 0 0,2-7 0,3-1-1868,-1 1-1,2 1 0,13-19 0,5-3-5472</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48.704"/>
    </inkml:context>
    <inkml:brush xml:id="br0">
      <inkml:brushProperty name="width" value="0.025" units="cm"/>
      <inkml:brushProperty name="height" value="0.025" units="cm"/>
    </inkml:brush>
  </inkml:definitions>
  <inkml:trace contextRef="#ctx0" brushRef="#br0">0 262 10698,'0'0'18962,"44"-50"-16624,-23 26-1569,3-1-769,0-2 0,0-2 0,-3 3 0,-3 0-577,-3 6-2017,-9 2-2146,-6 2-3716</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49.060"/>
    </inkml:context>
    <inkml:brush xml:id="br0">
      <inkml:brushProperty name="width" value="0.025" units="cm"/>
      <inkml:brushProperty name="height" value="0.025" units="cm"/>
    </inkml:brush>
  </inkml:definitions>
  <inkml:trace contextRef="#ctx0" brushRef="#br0">2 1 14606,'0'0'13709,"0"12"-11504,-2 360 42,2-365-2247,0-1 0,1 0 0,-1 0 0,1 0 0,0 0 0,1 0 0,-1 0 0,4 8 0,-4-13 0,0 1 0,0-1 0,0 1 0,0-1 0,0 0 0,1 0 0,-1 1 0,0-1 0,1 0 0,-1 0 0,0 0 0,1 0 0,0 0 0,-1-1 0,1 1 0,-1 0 0,1-1 0,0 1 0,-1-1 0,1 1 0,0-1 0,0 0 0,-1 0 0,1 0 0,0 0 0,0 0 0,0 0 0,-1-1 0,1 1 0,0 0 0,-1-1 0,1 1 0,3-2 0,1-2-324,1 1 0,0 0-1,-1-1 1,0 0 0,0-1 0,0 0 0,-1 0-1,1 0 1,-1 0 0,0-1 0,-1 0 0,8-11-1,-2 2-1085,-2 0 1,0 0-1,-1-1 0,8-24 0,-7 8-4991,-3 1-1879</inkml:trace>
  <inkml:trace contextRef="#ctx0" brushRef="#br0" timeOffset="1">205 188 10154,'0'0'8584,"-24"57"-5477,19-24-705,-2 7-833,5 0-480,2 0-96,0-4-192,0-7-288,5-7-385,8-12-352,0-10-2339,1 0-1729,-2-19-2210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49.401"/>
    </inkml:context>
    <inkml:brush xml:id="br0">
      <inkml:brushProperty name="width" value="0.025" units="cm"/>
      <inkml:brushProperty name="height" value="0.025" units="cm"/>
    </inkml:brush>
  </inkml:definitions>
  <inkml:trace contextRef="#ctx0" brushRef="#br0">112 1 22613,'0'0'2531,"-19"55"255,2-14-928,1 9-929,-2 7-673,3 1-192,4-2-32,0-6-640,8-10-385,2-9-577,1-14-383,0-11 31,0-12-6726,0-15-3972</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21.098"/>
    </inkml:context>
    <inkml:brush xml:id="br0">
      <inkml:brushProperty name="width" value="0.025" units="cm"/>
      <inkml:brushProperty name="height" value="0.025" units="cm"/>
    </inkml:brush>
  </inkml:definitions>
  <inkml:trace contextRef="#ctx0" brushRef="#br0">112 58 7495,'0'0'6929,"0"-9"-2845,2-1-2892,-2 7-712,1 0 0,-1 0-1,0 0 1,0-1 0,0 1 0,0 0 0,0 0 0,-1 0 0,1-1-1,-2-3 1,-2 8 4266,-5 16-3598,-14 49-832,3 0 0,3 2-1,3 0 1,3 0 0,-3 90 0,17-146-316,4-14 0,5-18 0,-7 1 0,-2-1 0,0 1 0,-1-1 0,-1 0 0,-1 0 0,-1 0 0,-1 0 0,0 1 0,-1-1 0,-7-21 0,10 41 0,0-1 0,0 1 0,-1-1 0,1 0 0,0 1 0,0-1 0,0 1 0,0-1 0,0 1 0,-1-1 0,1 1 0,0-1 0,-1 1 0,1-1 0,0 1 0,-1-1 0,1 1 0,0-1 0,-1 1 0,1-1 0,-1 1 0,1 0 0,-1-1 0,1 1 0,-1 0 0,1 0 0,-1-1 0,0 1 0,-4 14 0,3 27 0,2-38 0,1 0 0,0 0 0,0 0 0,0 0 0,0 0 0,0 0 0,0 0 0,1 0 0,-1-1 0,1 1 0,0 0 0,0-1 0,0 0 0,0 1 0,1-1 0,-1 0 0,0 0 0,1 0 0,-1 0 0,1-1 0,0 1 0,0-1 0,0 0 0,0 1 0,0-1 0,0-1 0,5 2 0,9 2 0,-1-2 0,0 0 0,33-1 0,-41-1 0,-2-1 0,-1 0 0,1 0 0,-1 0 0,0-1 0,0 0 0,1 0 0,-1 0 0,-1-1 0,1 0 0,0 0 0,-1 0 0,1 0 0,-1-1 0,0 1 0,0-1 0,4-6 0,1 0 0,-1 0 0,0-1 0,0 0 0,-1-1 0,9-19 0,-16 30 0,1 0 0,-1 0 0,1 0 0,-1 0 0,1-1 0,-1 1 0,0 0 0,1 0 0,-1 0 0,0-1 0,0 1 0,0 0 0,0 0 0,0-1 0,0 1 0,-1-2 0,1 3 0,-1 0 0,1-1 0,0 1 0,-1 0 0,1 0 0,0-1 0,-1 1 0,1 0 0,0 0 0,-1 0 0,1 0 0,-1-1 0,1 1 0,0 0 0,-1 0 0,1 0 0,-1 0 0,1 0 0,-1 0 0,1 0 0,0 0 0,-1 0 0,1 1 0,-1-1 0,1 0 0,-1 0 0,1 0 0,0 0 0,-1 1 0,-3 1 0,-1 0 0,1 0 0,1 0 0,-1 1 0,0 0 0,1 0 0,-5 4 0,-4 6 0,0 1 0,1 0 0,-17 32 0,24-40 0,1 1 0,0 0 0,0 0 0,1 0 0,0 0 0,0 0 0,1 0 0,0 1 0,0-1 0,0 1 0,1-1 0,1 11 0,0-16 6,0 0-1,0 0 1,0 0 0,1 0-1,-1 0 1,1 0 0,-1 0-1,1 0 1,-1 0 0,1-1-1,0 1 1,0-1 0,0 1-1,0-1 1,0 0 0,0 0-1,0 0 1,1 0 0,-1 0-1,0 0 1,0-1 0,1 1-1,-1-1 1,1 0 0,-1 1-1,0-1 1,1 0-1,3-1 1,4 2-143,1-1 1,-1-1-1,0 0 0,0 0 0,17-5 0,-17 2-2012,0 0 0,0-1 0,-1 0-1,14-10 1,7-8-7236</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49.743"/>
    </inkml:context>
    <inkml:brush xml:id="br0">
      <inkml:brushProperty name="width" value="0.025" units="cm"/>
      <inkml:brushProperty name="height" value="0.025" units="cm"/>
    </inkml:brush>
  </inkml:definitions>
  <inkml:trace contextRef="#ctx0" brushRef="#br0">68 1 16367,'0'0'1399,"-9"8"496,8-7-1839,-4 2 173,0 1-1,1 0 1,0 0-1,0 1 1,0-1 0,0 1-1,1 0 1,0 0-1,0 0 1,0 0-1,0 1 1,1-1 0,0 1-1,0 0 1,0-1-1,1 1 1,0 0 0,0 6-1,0-4 98,1-1 0,0 1 0,0 0 0,1-1 0,0 1 0,0-1 0,1 1 0,0-1 0,4 10 0,-4-14-242,0-1 1,0 1 0,0-1-1,0 1 1,0-1-1,1 0 1,-1 0 0,1 0-1,-1 0 1,1 0 0,0 0-1,0-1 1,0 1 0,0-1-1,0 0 1,0 0 0,0 0-1,0 0 1,0-1 0,1 1-1,-1-1 1,0 0 0,0 0-1,5 0 1,-2 0-45,0-1-1,1 1 1,-1-1 0,0 0-1,1-1 1,-1 0 0,0 0-1,0 0 1,0 0 0,-1-1-1,1 0 1,-1 0 0,1-1-1,-1 0 1,0 1 0,0-2-1,0 1 1,-1-1 0,0 1-1,0-1 1,0 0 0,0-1-1,-1 1 1,0-1 0,0 1-1,0-1 1,-1 0 0,0 0-1,0 0 1,0 0 0,-1 0 0,0-1-1,0 1 1,-1 0 0,1-1-1,-2-7 1,1 13-92,0 0 0,-1 0 0,1 0 0,0-1 0,-1 1 0,1 0-1,-1 0 1,1 0 0,-1 0 0,0 0 0,1 0 0,-1 0 0,0 0 0,0 0 0,0 0 0,0 0 0,0 1 0,0-1 0,0 0 0,0 1 0,0-1-1,0 0 1,0 1 0,0-1 0,0 1 0,0 0 0,-1-1 0,1 1 0,0 0 0,0 0 0,0 0 0,-1 0 0,1 0 0,0 0 0,0 0 0,-1 0 0,1 0-1,0 1 1,0-1 0,0 0 0,-1 1 0,0 0 0,-2 0-412,-1 1 1,1-1-1,0 1 0,0 0 0,0 0 0,1 1 1,-1-1-1,0 1 0,1 0 0,-6 5 1,5-2-883,0 0 1,0 0 0,1 0 0,0 1-1,0-1 1,0 1 0,-2 11-1,-1 14-9245</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50.115"/>
    </inkml:context>
    <inkml:brush xml:id="br0">
      <inkml:brushProperty name="width" value="0.025" units="cm"/>
      <inkml:brushProperty name="height" value="0.025" units="cm"/>
    </inkml:brush>
  </inkml:definitions>
  <inkml:trace contextRef="#ctx0" brushRef="#br0">60 39 9801,'0'0'18460,"-9"12"-17968,5-6-482,-31 53 655,33-55-562,0 0 0,1 1 0,-1-1 1,1 0-1,0 1 0,0-1 0,0 0 0,1 1 0,-1-1 0,1 1 1,0-1-1,0 1 0,1-1 0,-1 1 0,1-1 0,2 6 1,-2-8-79,0-1 0,1 1 0,-1 0 0,1 0 0,0-1 1,-1 1-1,1-1 0,0 0 0,0 1 0,0-1 0,0 0 1,0 0-1,0 0 0,0 0 0,0-1 0,0 1 0,1 0 1,-1-1-1,0 0 0,0 1 0,1-1 0,-1 0 0,0 0 1,3-1-1,2 1 25,0 0 1,1-1-1,-1 0 1,0 0-1,0-1 0,11-3 1,-3-4 4,0 0-1,0-1 1,0 0 0,-2-1 0,1-1 0,-1 0 0,-1-1-1,0-1 1,-1 1 0,9-17 0,-17 27-59,-1-1 0,0 1 0,0-1 0,0 0 0,0 1 0,-1-1 0,1 0 0,-1 0 0,1-6 0,-2 9-12,0 0 1,0 0 0,0 0-1,-1 0 1,1 0-1,0 0 1,0 0-1,-1 0 1,1 0-1,-1 1 1,1-1-1,0 0 1,-1 0-1,0 0 1,1 1-1,-1-1 1,1 0-1,-1 1 1,0-1-1,0 0 1,1 1-1,-1-1 1,0 1-1,0-1 1,0 1-1,1 0 1,-1-1-1,0 1 1,0 0 0,0 0-1,0-1 1,0 1-1,0 0 1,0 0-1,0 0 1,0 0-1,0 0 1,0 0-1,1 0 1,-1 0-1,0 1 1,0-1-1,0 0 1,-1 1-1,-6 1-952,1 0-1,0 0 0,-1 0 0,1 1 1,0 0-1,0 0 0,1 1 0,-8 5 1,1-1-1946,-17 9-6914</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51.021"/>
    </inkml:context>
    <inkml:brush xml:id="br0">
      <inkml:brushProperty name="width" value="0.025" units="cm"/>
      <inkml:brushProperty name="height" value="0.025" units="cm"/>
    </inkml:brush>
  </inkml:definitions>
  <inkml:trace contextRef="#ctx0" brushRef="#br0">72 0 17681,'0'0'7751,"-27"52"-5989,26-14-865,-1 6-385,2 7-320,0 3-128,-3 2 0,-1-2-32,-1-2-32,-4-3-704,3-6-770,-1-11-480,2-8-448,3-15-865,2-17-8680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51.393"/>
    </inkml:context>
    <inkml:brush xml:id="br0">
      <inkml:brushProperty name="width" value="0.025" units="cm"/>
      <inkml:brushProperty name="height" value="0.025" units="cm"/>
    </inkml:brush>
  </inkml:definitions>
  <inkml:trace contextRef="#ctx0" brushRef="#br0">131 1 8936,'0'0'10042,"-10"5"-7981,2-2-1655,4-1-285,1-1 1,-1 1 0,1 0-1,-1 0 1,1 0-1,0 0 1,0 0-1,0 1 1,0-1 0,0 1-1,0 0 1,1 0-1,-1 0 1,1 0-1,0 0 1,0 1-1,-3 5 1,0 10 353,0 0 0,1 0 0,0 0 0,2 0 1,0 0-1,2 30 0,-1-48-440,1 0 0,0 0 0,0 0 0,0 0 0,0 0 0,0-1 0,0 1 0,0 0 0,0 0 0,0 0 0,0 0 0,1 0 0,-1 0 0,0 0 0,1 0 1,-1 0-1,0 0 0,1-1 0,-1 1 0,1 0 0,-1 0 0,1 0 0,0-1 0,-1 1 0,1 0 0,0-1 0,-1 1 0,1-1 0,0 1 0,0-1 0,0 1 0,0-1 0,-1 1 0,1-1 0,0 0 0,0 1 0,0-1 1,0 0-1,0 0 0,0 0 0,0 0 0,0 0 0,2 0 0,-2-1 43,1 1 0,0-1 1,0 0-1,0 0 0,-1 0 1,1 0-1,-1 0 0,1-1 1,-1 1-1,1 0 0,-1-1 1,0 1-1,1-1 0,-1 1 1,0-1-1,0 0 1,0 1-1,0-1 0,-1 0 1,2-3-1,2-11 226,-1-1 0,0 0 0,0-24 0,-2 32-290,-1 1 1,0-1-1,-1 1 0,0 0 1,0-1-1,0 1 0,-2 0 1,-4-15-1,7 22-55,-1 0-1,1 0 1,0 0-1,-1 0 1,1 1-1,-1-1 1,1 0-1,-1 0 1,1 0-1,-1 0 0,0 1 1,1-1-1,-1 0 1,0 1-1,1-1 1,-1 0-1,0 1 1,0-1-1,0 1 1,0-1-1,0 1 1,0 0-1,1-1 1,-1 1-1,0 0 1,0 0-1,0-1 1,0 1-1,0 0 1,0 0-1,0 0 1,0 0-1,0 0 1,0 1-1,0-1 1,0 0-1,0 0 1,0 1-1,0-1 1,0 0-1,0 1 1,0-1-1,1 1 1,-1-1-1,0 1 1,0 0-1,0-1 1,1 1-1,-1 0 0,0-1 1,1 1-1,-1 0 1,1 0-1,-1 0 1,0 1-1,-3 3-353,0 1 0,0 1-1,0-1 1,1 1-1,0-1 1,-3 9-1,1 3-845,1 1-1,1 0 0,0 1 0,1-1 1,1 20-1,2-32-139,-1 0 1,1 1 0,1-1 0,-1 0-1,4 10 1,9 6-8485</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3:51.723"/>
    </inkml:context>
    <inkml:brush xml:id="br0">
      <inkml:brushProperty name="width" value="0.025" units="cm"/>
      <inkml:brushProperty name="height" value="0.025" units="cm"/>
    </inkml:brush>
  </inkml:definitions>
  <inkml:trace contextRef="#ctx0" brushRef="#br0">25 188 7271,'0'0'9064,"-4"9"-4900,2-3-3552,-1 0 133,0 1 0,0-1 0,1 1 0,0-1 0,1 1 0,-1 0 0,0 14 0,2-21-708,0 1-1,0-1 1,1 1-1,-1-1 1,0 1 0,0-1-1,1 1 1,-1-1 0,0 1-1,1-1 1,-1 0-1,0 1 1,1-1 0,-1 0-1,1 1 1,-1-1-1,1 0 1,-1 1 0,1-1-1,-1 0 1,1 0 0,-1 1-1,1-1 1,-1 0-1,1 0 1,-1 0 0,1 0-1,-1 0 1,1 0 0,-1 0-1,1 0 1,-1 0-1,1 0 1,0 0 0,-1 0-1,1 0 1,-1 0-1,1 0 1,-1-1 0,1 1-1,-1 0 1,1 0 0,-1-1-1,1 1 1,-1 0-1,1-1 1,27-15 361,-19 6-199,-1 0 0,0-1-1,-1 0 1,0 0 0,0-1 0,-1 0-1,-1 0 1,0 0 0,-1-1-1,0 1 1,-1-1 0,0 0-1,-1 0 1,0 0 0,-1 0 0,-1-1-1,-1-14 1,1 27-197,0 0 0,0 0 0,0 0 1,0 0-1,0 0 0,-1 0 0,1-1 0,0 1 0,-1 0 0,1 0 1,0 0-1,-1 0 0,0 1 0,1-1 0,-1 0 0,1 0 0,-1 0 0,0 0 1,0 0-1,1 1 0,-1-1 0,0 0 0,0 1 0,0-1 0,0 0 1,0 1-1,0-1 0,0 1 0,0 0 0,0-1 0,0 1 0,0 0 1,0 0-1,0-1 0,0 1 0,0 0 0,0 0 0,0 0 0,0 0 0,0 0 1,0 1-1,-1-1 0,1 0 0,-1 1 0,-1 0-34,0 1 0,0-1 0,0 0 0,0 1 0,1 0 0,-1 0 0,1 0 0,-1 0 0,1 0 0,0 0 0,0 1 0,0-1 0,0 1 0,-2 2 0,-16 55-6609,12-30-43</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8:08.592"/>
    </inkml:context>
    <inkml:brush xml:id="br0">
      <inkml:brushProperty name="width" value="0.025" units="cm"/>
      <inkml:brushProperty name="height" value="0.025" units="cm"/>
    </inkml:brush>
  </inkml:definitions>
  <inkml:trace contextRef="#ctx0" brushRef="#br0">1 1 4965,'0'0'18769,"12"3"-18107,54 9 137,1-2-1,131 2 0,148-30-497,2 6-196,-288 12-23,-58 0 254,-32 0 737,28 0-1072,-141-1 547,-1 6 0,-177 29 0,190-6-548,298-53-2177,259-4 1,-224 19 1345,-201 10 838,24-1-39,-19 0 75,-14 0 179,-965 25-595,958-23-366,-17 0-1488,15-5-2655,11-11-6296</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8:33.386"/>
    </inkml:context>
    <inkml:brush xml:id="br0">
      <inkml:brushProperty name="width" value="0.025" units="cm"/>
      <inkml:brushProperty name="height" value="0.025" units="cm"/>
    </inkml:brush>
  </inkml:definitions>
  <inkml:trace contextRef="#ctx0" brushRef="#br0">1294 48 5317,'-3'-20'10258,"-7"10"-3802,7 10-6156,0 0 0,0-1 0,0 1 0,0 0 0,0 1 0,0-1 0,0 0 0,0 1 0,0 0 0,-5 2 0,-32 4 357,-1-1 1,0-2-1,0-1 1,-1-3-1,-58-6 1,-31-5-302,-128-4-66,125 13-73,30 0 731,-133 13 1,227-10-876,5-1-50,0 0 0,0 1 0,0-1 1,1 1-1,-1 0 0,0 1 1,0-1-1,1 1 0,-1 0 0,1 0 1,-6 3-1,41-6 89,18-6-3006,-5 0-3757,-1-5-3588,-26 4 3449</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8:33.884"/>
    </inkml:context>
    <inkml:brush xml:id="br0">
      <inkml:brushProperty name="width" value="0.025" units="cm"/>
      <inkml:brushProperty name="height" value="0.025" units="cm"/>
    </inkml:brush>
  </inkml:definitions>
  <inkml:trace contextRef="#ctx0" brushRef="#br0">496 8 7783,'0'0'17371,"-10"-3"-16399,0 1-766,1 1 1,-1 0-1,0 1 1,0 0-1,0 0 1,0 1-1,1 1 0,-1-1 1,0 2-1,1-1 1,-15 7-1,-8 2 15,-24 6 188,2 2 1,0 3-1,-65 38 0,117-59-384,-1 0 0,0 1 0,1-1 0,0 1 0,-1-1 0,1 1 0,0 0-1,0 0 1,0 0 0,0 1 0,0-1 0,0 0 0,1 1 0,-1-1 0,1 1 0,0-1 0,0 1 0,0 0 0,0-1 0,0 1 0,-1 5 0,3-6-14,0 0 1,0 1-1,0-1 0,0 0 1,0 1-1,0-1 0,0 0 1,1 0-1,-1 0 0,1 0 1,0 0-1,0 0 0,-1 0 1,1-1-1,0 1 0,0-1 1,1 1-1,-1-1 0,0 0 1,0 0-1,1 0 1,-1 0-1,0 0 0,3 0 1,54 19 125,94 19 0,-99-28-107,-1 3-1,82 32 1,-134-46-85,26 15 284,-26-15-307,0 1 0,0-1 0,0 1 1,-1-1-1,1 1 0,0-1 0,0 1 0,-1-1 1,1 1-1,-1 0 0,1-1 0,0 1 0,-1 0 1,1 0-1,-1-1 0,0 1 0,1 0 0,-1 0 1,0 0-1,1 0 0,-1-1 0,0 1 0,0 0 1,0 0-1,0 0 0,0 0 0,0 0 0,0 1 1,0-2-232,-1 1 1,0-1 0,1 1-1,-1-1 1,0 0-1,0 1 1,1-1 0,-1 0-1,0 0 1,0 1 0,0-1-1,1 0 1,-1 0-1,0 0 1,0 0 0,0 0-1,1 0 1,-1 0 0,0-1-1,0 1 1,0 0-1,1 0 1,-2-1 0,1 1-203,-15-6-7603</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9:43.013"/>
    </inkml:context>
    <inkml:brush xml:id="br0">
      <inkml:brushProperty name="width" value="0.025" units="cm"/>
      <inkml:brushProperty name="height" value="0.025" units="cm"/>
    </inkml:brush>
  </inkml:definitions>
  <inkml:trace contextRef="#ctx0" brushRef="#br0">1009 149 4965,'0'0'4238,"5"-9"-1793,-3 4-2548,3-3 872,-1 0-1,0 0 1,-1 0-1,4-12 1,-7 18-622,1 1 1,-1-1 0,1 0-1,-1 1 1,0-1 0,0 0-1,1 1 1,-1-1 0,0 0-1,-1 0 1,1 1 0,0-1-1,0 0 1,-1 1 0,1-1-1,-1 0 1,0 1 0,1-1-1,-1 1 1,0-1 0,0 1 0,0-1-1,0 1 1,0 0 0,0-1-1,0 1 1,0 0 0,-1 0-1,1 0 1,0 0 0,-1 0-1,1 0 1,-3-1 0,-19-6 313,-1 2 1,0 0 0,-1 2 0,0 0-1,1 2 1,-1 0 0,0 2 0,0 1 0,-27 4-1,33-2-240,0 2 0,0 0 0,1 0 0,-1 2-1,1 0 1,1 1 0,0 1 0,-22 15 0,-5 6 109,-70 64 0,82-63-221,2 2 1,2 1-1,0 1 0,3 1 0,1 1 1,1 2-1,3 0 0,1 1 0,-26 80 0,11-2 42,6 1-1,-18 162 0,35-194-107,1 163-1,11-242-42,-1 0-1,1 0 1,0 0 0,0 1-1,1-1 1,1-1-1,-1 1 1,1 0-1,0-1 1,1 1-1,0-1 1,0 0-1,8 11 1,-7-13 13,1 0 0,-1 0 0,1 0 0,0-1 0,0 0 0,1 0 0,-1 0 1,1-1-1,0 0 0,-1-1 0,1 1 0,1-1 0,-1 0 0,0-1 0,11 1 0,16 0 35,0-1 0,0-2-1,0-2 1,0-1 0,-1-1-1,0-2 1,0-1 0,47-19-1,7-8 59,150-86 0,-177 86 85,-2-3 0,-1-2 1,-3-3-1,-1-2 0,-2-2 0,79-96 0,-104 109-43,-2-1-1,-1-1 0,-2-1 0,-2-1 1,17-45-1,-26 53-97,-1 1 0,-1-1 0,-2-1-1,-1 0 1,-1 1 0,-2-1 0,-3-54 0,-1 68-50,-2 0 0,0 0 0,0 1 0,-2-1 0,0 1 0,-1 1 0,0-1 0,-2 1 0,1 0 0,-2 1 0,0 0 0,-1 0 0,0 1 0,-23-20 0,12 13 0,-2 0 0,0 2 0,-1 1 0,0 1 0,-2 1 0,1 1 0,-47-16 0,49 23-343,0 0-1,0 2 1,-49-5 0,66 9 148,0 0 0,0 1 0,0 0 0,0 0 0,0 1 0,0 0 0,1 0 0,-1 0 0,0 1 0,0 0 1,1 0-1,-1 1 0,1 0 0,0 0 0,0 1 0,0-1 0,0 1 0,-7 7 0,1 10-6360,9 2-4330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0:09.294"/>
    </inkml:context>
    <inkml:brush xml:id="br0">
      <inkml:brushProperty name="width" value="0.025" units="cm"/>
      <inkml:brushProperty name="height" value="0.025" units="cm"/>
    </inkml:brush>
  </inkml:definitions>
  <inkml:trace contextRef="#ctx0" brushRef="#br0">2225 2331 3748,'0'0'12246,"-25"-7"-12097,-64-65 324,57 43-90,-68-44 0,72 53-491,1-1-1,-40-40 1,45 41 91,-21-21 56,-96-83 189,105 95-136,1-2-1,-36-44 1,40 41 7,-1 2-1,-52-42 1,22 28 141,3-2 1,-87-94-1,80 61-206,37 45 181,-2 1-1,-40-37 1,24 27-28,-54-68 1,72 78-12,-1 2 0,-3 0 0,0 2 0,-68-50-1,59 51 140,1-1-1,1-2 1,2-2-1,1-1 1,2-1-1,2-2 0,1-2 1,2 0-1,-26-54 1,30 55 359,-31-38 0,30 46-155,-37-68 0,53 64-471,9 32-51,-1 1 0,1-1 1,-1 1-1,0-1 0,0 0 1,0 1-1,0 0 0,-1-1 1,1 1-1,-1 0 1,0 0-1,0-1 0,-4-3 1,6 7-246,0 0 0,-1 1 0,1-1 1,-1 0-1,1 0 0,0 1 0,-1-1 1,1 0-1,0 1 0,0-1 0,-1 1 1,1-1-1,0 0 0,0 1 0,-1-1 1,1 1-1,0-1 0,0 1 0,0-1 1,0 0-1,0 1 0,0-1 1,0 1-1,0-1 0,0 1 0,0-1 1,0 1-1,0-1 0,0 1 0,0-1 1,0 1-1,0-1 0,0 0 0,1 2 1,-1 1-2138,-2 11-7699</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21.438"/>
    </inkml:context>
    <inkml:brush xml:id="br0">
      <inkml:brushProperty name="width" value="0.025" units="cm"/>
      <inkml:brushProperty name="height" value="0.025" units="cm"/>
    </inkml:brush>
  </inkml:definitions>
  <inkml:trace contextRef="#ctx0" brushRef="#br0">166 174 5958,'0'0'20189,"-9"-3"-16639,7 2-3426,-1 0 0,1 1 0,-1-1-1,1 1 1,-1 0 0,1-1 0,-1 1-1,0 0 1,1 1 0,-1-1 0,1 0-1,-1 1 1,1-1 0,-1 1 0,1 0-1,-1 0 1,-3 2 0,0 1-19,1 0 0,0 0 1,0 1-1,0 0 0,0 0 0,0 0 1,-4 8-1,2-4-105,0 0 0,1 1 0,0-1 0,0 1 0,1 1 0,0-1 0,1 1 0,0 0 0,1 0 0,0 0 0,0 0 0,1 1 0,1-1 0,0 1 0,1 14 0,0-25 0,1 1 0,-1-1 0,0 0 0,1 1 0,-1-1 0,1 1 0,-1-1 0,1 0 0,0 1 0,-1-1 0,1 0 0,0 0 0,0 0 0,0 0 0,0 0 0,0 0 0,0 0 0,0 0 0,1 0 0,-1 0 0,0 0 0,0-1 0,3 2 0,0-1 0,-1 0 0,1 0 0,-1-1 0,1 1 0,-1-1 0,1 0 0,0 0 0,-1 0 0,6-2 0,0 1 0,0-1 0,-1-1 0,1 1 0,-1-1 0,0-1 0,0 0 0,10-6 0,3-7 0,-2-1 0,0 0 0,0-2 0,-2 0 0,-1-1 0,0 0 0,13-28 0,0-4 0,-3-2 0,20-57 0,-118 263 0,68-143 0,-8 23 0,-12 48 0,22-72 0,0 0 0,1 0 0,0 1 0,0-1 0,1 1 0,-1-1 0,2 0 0,-1 1 0,1-1 0,0 0 0,1 1 0,0-1 0,3 8 0,-4-13-63,1 1 1,0-1-1,0 1 0,0-1 0,1 0 1,-1 1-1,0-1 0,1-1 0,-1 1 1,1 0-1,0 0 0,0-1 1,0 0-1,0 1 0,0-1 0,0 0 1,0-1-1,0 1 0,0 0 0,0-1 1,0 0-1,0 0 0,6 0 1,19 0-6569</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2:10.381"/>
    </inkml:context>
    <inkml:brush xml:id="br0">
      <inkml:brushProperty name="width" value="0.025" units="cm"/>
      <inkml:brushProperty name="height" value="0.025" units="cm"/>
    </inkml:brush>
  </inkml:definitions>
  <inkml:trace contextRef="#ctx0" brushRef="#br0">1021 181 4676,'0'0'3620,"3"-8"-1570,-1 5-2135,13-56 4257,-14 56-3937,-1 0 0,1 1 0,-1-1 0,0 0 0,0 0 0,0 0 0,0 0 0,-1 0 0,1 1 0,-1-1 0,0 0 0,0 0 0,0 1 0,0-1 0,0 0 0,0 1 0,-1-1 0,1 1 0,-1 0 0,0-1 0,-2-2 0,-6-1 57,0 0 1,0 0 0,-1 1 0,0 0 0,1 1 0,-2 0 0,1 1 0,0 0 0,-1 1 0,1 0 0,-1 1 0,1 0 0,-1 1 0,0 0 0,1 1-1,-16 2 1,-15 4 245,1 2 1,0 2-1,-45 18 0,38-12-296,0 3 0,1 1 1,2 3-1,0 2 0,2 1 1,1 3-1,-53 47 0,76-59-109,1 0-1,0 2 1,2 0-1,1 0 1,0 2-1,1 0 1,2 0-1,0 2 0,1-1 1,2 1-1,0 1 1,2-1-1,0 1 1,2 1-1,1-1 1,-1 40-1,5-42-117,2 0 0,1 0 0,1 0-1,1 0 1,1-1 0,0 0 0,2 0-1,1 0 1,0-1 0,2-1 0,0 0-1,2 0 1,14 18 0,-7-12-18,1-2 0,0-1 1,2 0-1,1-2 0,1 0 0,0-2 0,1-1 1,57 30-1,-61-39 0,0 0-1,1-1 1,0-1 0,0-2 0,0 0-1,1-1 1,-1-2 0,1 0 0,0-2-1,0 0 1,0-1 0,-1-2 0,1-1-1,-1 0 1,0-2 0,0 0 0,0-2-1,-1 0 1,0-2 0,-1-1 0,0 0-1,30-22 1,-16 9 8,-2-1 0,-1-2 0,-1-2 0,-1 0 0,-2-2 0,25-35 0,-42 52 17,-1-1 0,0-1 0,-2 0 0,0 0 0,-1 0 1,0-1-1,-1 0 0,-1-1 0,-1 1 0,0-1 0,-2 0 0,0 0 1,-1 0-1,0 0 0,-2 0 0,-3-28 0,1 34 12,0 0 0,0 1 0,-2-1 0,1 1 1,-1-1-1,-1 1 0,0 1 0,-1-1 0,0 1 0,0 0 0,-1 1 0,0 0 0,-1 0 0,0 0 0,0 1 1,-1 1-1,0 0 0,0 0 0,-1 1 0,0 0 0,-17-6 0,8 4 14,0 2 0,-1 0 0,1 1-1,-1 1 1,0 1 0,0 1 0,-1 1 0,1 1 0,0 1-1,0 0 1,-37 8 0,27 0-48,1 0 0,0 2 0,0 1 0,2 2 0,-1 1 0,1 1 0,2 1 0,-1 1 0,-31 30 0,55-46-18,0 0 0,0 1 0,0 0-1,0 0 1,0 0 0,1 0 0,0 0 0,-1 0 0,1 1 0,0-1-1,1 1 1,-1-1 0,1 1 0,-1 0 0,1-1 0,0 1-1,1 0 1,-1 0 0,0 7 0,1-10-155,1 0 0,-1 0 0,0-1 0,1 1 0,-1 0 0,1 0 0,-1-1 0,1 1 0,-1 0-1,1-1 1,-1 1 0,1-1 0,0 1 0,-1-1 0,1 1 0,0-1 0,0 1 0,-1-1 0,1 0 0,0 1 0,0-1 0,-1 0 0,1 1 0,0-1 0,0 0 0,0 0 0,0 0 0,-1 0 0,3 0 0,25-4-8559,-3-11-5713</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3:02.623"/>
    </inkml:context>
    <inkml:brush xml:id="br0">
      <inkml:brushProperty name="width" value="0.025" units="cm"/>
      <inkml:brushProperty name="height" value="0.025" units="cm"/>
    </inkml:brush>
  </inkml:definitions>
  <inkml:trace contextRef="#ctx0" brushRef="#br0">73 48 6118,'0'0'171,"-9"0"4174,-2 0-2920,-19-1 200,7-6 2665,28 5-744,21-4-2885,109-5 209,266 12 0,-269 5-374,0-5 1,154-20 0,-192 10-497,-1194 150 1024,1039-135-975,543-72 31,-302 41-372,163-15-398,-341 41 782,-10 1 158,-30 6 545,-55 8 758,-62 4-272,-158 28-3235,301-46 765,-4 2-1368,6-5-2532</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3:12.495"/>
    </inkml:context>
    <inkml:brush xml:id="br0">
      <inkml:brushProperty name="width" value="0.025" units="cm"/>
      <inkml:brushProperty name="height" value="0.025" units="cm"/>
    </inkml:brush>
  </inkml:definitions>
  <inkml:trace contextRef="#ctx0" brushRef="#br0">1367 214 9257,'0'0'1532,"0"-11"-1174,0 7-330,1-4 146,-1 0 1,0 1-1,0-1 1,-1 0-1,0 0 1,0 1-1,-1-1 1,0 1-1,-1-1 1,1 1-1,-1 0 1,0 0-1,-1 0 1,0 0-1,0 1 1,-8-9-1,5 8 167,-1 1 0,-1 0-1,1 0 1,-1 1-1,0 0 1,0 0 0,0 1-1,-1 1 1,0-1-1,1 2 1,-1-1 0,-14-1-1,-14 1 17,1 0-1,-40 4 1,44 0-46,-13 1-94,1 3 0,-1 2 0,2 1-1,-1 3 1,1 1 0,1 2 0,0 2 0,1 2 0,1 2 0,1 2 0,0 1 0,2 2 0,1 2 0,-53 49 0,59-47-113,1 1-1,2 1 1,1 2-1,1 1 1,2 1 0,1 1-1,2 1 1,2 1-1,1 1 1,2 0-1,2 1 1,2 1-1,1 0 1,2 1-1,-6 75 1,14-100-88,1 1 0,1 0 0,0-1 0,1 1 0,1-1 0,1 0 0,0 0 0,1 0 0,1 0 0,8 16 0,-7-21-6,0 0-1,1-1 1,0 0-1,1 0 1,0-1-1,0 0 1,1-1-1,0 0 1,1-1-1,0 0 1,1 0-1,-1-1 1,21 9-1,-7-7 22,-1 0 0,1-2 0,1 0 0,0-2 0,-1-1 0,1-1 0,1-1 0,-1-1 0,0-2-1,0 0 1,0-2 0,0-1 0,48-13 0,-23 1 151,-2-1-1,0-3 0,-1-2 1,-1-2-1,85-60 1,-82 49-55,-1-3 1,-3-2-1,-1-2 1,73-88-1,-101 108-78,-1 0-1,-1-1 1,-1 0 0,-1-1-1,-1-1 1,-1 0 0,-1-1-1,-2 0 1,0 0 0,-2-1-1,-1 0 1,-1 0 0,0-34-1,-3 52 1,-1 0-1,-1 0 0,0 1 0,0-1 1,-1 0-1,0 1 0,0 0 0,-1-1 1,0 1-1,0 0 0,-1 0 0,0 0 0,0 1 1,-1-1-1,0 1 0,-1 0 0,1 1 1,-1-1-1,-1 1 0,1 0 0,-1 1 1,0 0-1,0 0 0,-1 0 0,1 1 0,-1 0 1,0 0-1,-12-3 0,-6-1 12,0 1 0,-1 1 0,0 2 0,0 1 0,0 0 0,-29 3 0,-164 18-2110,197-16 1315,6-1-2713,12-1-2403</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3:17.886"/>
    </inkml:context>
    <inkml:brush xml:id="br0">
      <inkml:brushProperty name="width" value="0.025" units="cm"/>
      <inkml:brushProperty name="height" value="0.025" units="cm"/>
    </inkml:brush>
  </inkml:definitions>
  <inkml:trace contextRef="#ctx0" brushRef="#br0">0 93 6694,'0'0'8035,"9"-5"-6727,19-13-153,-7 3-68,42-20-1,-58 32-979,0 0 0,1 1 0,-1 0 0,1 0 0,-1 1 0,1 0 0,0 0 0,-1 0 0,1 0 0,0 1-1,0 0 1,0 0 0,0 1 0,7 1 0,7 10 463,-20-6 238,-14-3-34,-194 0 4446,297-18-5288,-40 5-1540,0 6-3944</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3:18.696"/>
    </inkml:context>
    <inkml:brush xml:id="br0">
      <inkml:brushProperty name="width" value="0.025" units="cm"/>
      <inkml:brushProperty name="height" value="0.025" units="cm"/>
    </inkml:brush>
  </inkml:definitions>
  <inkml:trace contextRef="#ctx0" brushRef="#br0">0 1532 15118,'0'0'5734,"3"-16"-4320,66-395 2185,90-509-1918,-128 736-1985,-33 208-950,-2 0 0,-1 0 1,-7 24-1,7-35-468,1-1 0,-1 0 1,-1 0-1,-8 13 0,-7 2-6259</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3:19.036"/>
    </inkml:context>
    <inkml:brush xml:id="br0">
      <inkml:brushProperty name="width" value="0.025" units="cm"/>
      <inkml:brushProperty name="height" value="0.025" units="cm"/>
    </inkml:brush>
  </inkml:definitions>
  <inkml:trace contextRef="#ctx0" brushRef="#br0">5 640 14830,'0'0'1906,"-2"-9"-198,1 2-1499,0 1 0,0 0-1,1 0 1,0-1 0,0 1-1,1 0 1,0 0 0,0-1-1,0 1 1,2-6 0,3-5 325,1 1-1,0 0 1,11-17 0,17-22-64,2 2 1,2 1-1,3 2 1,2 2-1,2 2 1,1 2-1,65-45 1,-109 87-472,44-26-56,-46 27 54,0 0 0,1 0-1,-1 1 1,0-1 0,1 0 0,-1 1-1,0-1 1,1 1 0,-1 0 0,0-1-1,1 1 1,-1 0 0,1 0 0,-1 0 0,1 0-1,-1 0 1,0 0 0,1 1 0,-1-1-1,1 0 1,-1 1 0,0-1 0,1 1-1,-1-1 1,0 1 0,1 0 0,-1-1-1,0 1 1,0 0 0,0 0 0,0 0-1,0 0 1,0 0 0,1 1 0,2 11 87,0 0 0,-1 1 0,0-1 0,-1 1 1,-1-1-1,0 1 0,-1-1 0,-3 27 0,1 6 162,-12 396 464,14-440-749,0 9-81,0 0-1,1 0 1,0 0 0,5 16 0,-5-23-268,0-1 0,0 0 0,0 0 0,1 0 0,0 0 0,-1 0 0,1 0 0,0-1 0,1 1 0,-1-1 1,4 4-1,10 3-7091</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48.796"/>
    </inkml:context>
    <inkml:brush xml:id="br0">
      <inkml:brushProperty name="width" value="0.025" units="cm"/>
      <inkml:brushProperty name="height" value="0.025" units="cm"/>
    </inkml:brush>
  </inkml:definitions>
  <inkml:trace contextRef="#ctx0" brushRef="#br0">93 24 2018,'-1'-2'102,"-1"0"1,1 0-1,-1 0 1,0 1-1,0-1 1,0 1-1,0-1 0,0 1 1,0 0-1,0-1 1,0 1-1,0 0 1,-1 1-1,1-1 0,0 0 1,-1 1-1,1-1 1,-1 1-1,1 0 1,0 0-1,-1 0 1,1 0-1,-4 0 0,3 2-34,1-1-1,0 0 0,0 1 0,-1 0 0,1 0 0,0-1 0,0 1 0,1 0 1,-1 0-1,0 1 0,1-1 0,-1 0 0,1 1 0,0-1 0,-1 1 0,1-1 0,0 1 1,1-1-1,-2 6 0,-2 24-654,4-21-1058</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49.945"/>
    </inkml:context>
    <inkml:brush xml:id="br0">
      <inkml:brushProperty name="width" value="0.025" units="cm"/>
      <inkml:brushProperty name="height" value="0.025" units="cm"/>
    </inkml:brush>
  </inkml:definitions>
  <inkml:trace contextRef="#ctx0" brushRef="#br0">32 0 3876,'-10'2'993,"4"1"-385,2-1-544,-1 1-128,2 0 64,2-1-192,-2 2-1281,3-1 1056,0-1 481,0-1 32,0 1-32,12-2-32,3 0-640,3 0 95,5 0 513</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0.289"/>
    </inkml:context>
    <inkml:brush xml:id="br0">
      <inkml:brushProperty name="width" value="0.025" units="cm"/>
      <inkml:brushProperty name="height" value="0.025" units="cm"/>
    </inkml:brush>
  </inkml:definitions>
  <inkml:trace contextRef="#ctx0" brushRef="#br0">73 69 5926,'0'0'9411,"0"-1"-9269,0 0-1,0 1 1,0-1-1,0 0 1,0 0-1,0 0 0,0 1 1,0-1-1,0 0 1,-1 0-1,1 0 1,0 1-1,-1-1 1,1 0-1,0 0 1,-1 1-1,1-1 1,-1 0-1,0 0 1,-4 1 548,1 1 0,-1 1 0,1-1 1,0 1-1,-1 0 0,1 0 1,0 0-1,0 0 0,0 1 1,1-1-1,-1 1 0,0 0 1,1 0-1,0 1 0,-4 4 1,7-7-632,0 0-1,1-1 1,-1 1 0,0-1 0,1 1 0,-1-1 0,1 1 0,-1-1 0,1 1 0,-1-1 0,1 1 0,-1-1 0,1 0-1,0 1 1,-1-1 0,1 0 0,-1 1 0,1-1 0,0 0 0,-1 0 0,1 0 0,0 0 0,-1 1 0,1-1-1,0 0 1,-1 0 0,1 0 0,0 0 0,1-1 0,29 1 1552,-24 0-1434,28-2-177,-1 0 0,0-3 0,58-14 0,97-40 0,-182 56 0,13-6-74,-32 7-168,-35 8-867,-8 13-4069,-1-6-6097,27-9 1255</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0.665"/>
    </inkml:context>
    <inkml:brush xml:id="br0">
      <inkml:brushProperty name="width" value="0.025" units="cm"/>
      <inkml:brushProperty name="height" value="0.025" units="cm"/>
    </inkml:brush>
  </inkml:definitions>
  <inkml:trace contextRef="#ctx0" brushRef="#br0">319 69 14157,'0'0'5638,"4"-9"-2948,-2 3-2206,12-26 1355,-13 30-1579,0 1 0,0-1 1,0 1-1,0-1 0,0 1 1,0 0-1,1 0 0,-1 0 1,0 0-1,1 0 1,-1 0-1,1 0 0,-1 0 1,1 0-1,-1 0 0,1 1 1,0-1-1,-1 1 0,1-1 1,0 1-1,2 0 1,-3 0-206,-1 0 1,0 0 0,1 1 0,-1-1-1,1 0 1,-1 1 0,0-1 0,1 1-1,-1-1 1,0 0 0,1 1 0,-1-1-1,0 1 1,0-1 0,1 1 0,-1-1 0,0 1-1,0-1 1,0 1 0,0-1 0,1 1-1,-1-1 1,0 1 0,0-1 0,0 1-1,0-1 1,0 1 0,-1 0 0,1-1-1,0 1 1,0-1 0,0 1 0,-5 21 255,-2-5-300,-1-1 0,-1 0 0,0-1 0,-1 0 1,-1 0-1,-1-1 0,1-1 0,-18 16 0,-116 89-31,141-114 20,-113 82 0,118-85 0,1 0 0,-1-1 0,1 1 0,-1-1 0,1 1 0,-1-1 0,1 0 0,0 1 0,-1-1 0,1 0 0,0 0 0,-1 0 0,1 0 0,2-1 0,53-8 0,-23 3 0,-1 0 0,1 3 0,0 0 0,0 2 0,0 2 0,-1 1 0,39 7 0,-70-8-4,41 8-2603,0-6-6505,-17-5-8249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2:06.598"/>
    </inkml:context>
    <inkml:brush xml:id="br0">
      <inkml:brushProperty name="width" value="0.025" units="cm"/>
      <inkml:brushProperty name="height" value="0.025" units="cm"/>
    </inkml:brush>
  </inkml:definitions>
  <inkml:trace contextRef="#ctx0" brushRef="#br0">688 192 5157,'0'0'2658,"-9"-3"-789,-3-1-1554,-1 0 0,0 1 0,0 0 0,0 1 0,0 1 0,0 0 0,0 1 0,0 0 0,0 1-1,-19 4 1,8 1-90,0 2 0,1 0 0,1 1 0,-1 2-1,2 0 1,-1 2 0,2 0 0,0 1 0,-20 18-1,16-10 30,2 1 0,1 1 0,0 0-1,2 2 1,1 0 0,-21 42 0,18-25 81,3 0 1,2 1 0,1 1 0,2 0 0,3 1 0,1 0 0,3 1 0,1-1 0,3 79-1,5-97-306,0 0-1,2-1 1,1 0-1,1 0 0,1-1 1,2 0-1,1 0 0,0-1 1,2 0-1,1-1 1,1-1-1,1 0 0,0-1 1,27 26-1,-30-35-37,1 1 1,0-2-1,1 0 0,0 0 1,0-2-1,2 0 0,-1-1 1,1 0-1,0-1 0,1-1 1,0-1-1,0-1 0,0 0 1,1-1-1,0-1 0,-1-1 1,1-1-1,0 0 0,0-1 1,0-2-1,36-5 0,-37 1 24,1-1-1,-1 0 1,-1-2-1,1 0 1,-1 0-1,-1-2 1,0 0-1,0-1 1,-2 0-1,1-2 0,23-27 1,-3-2 350,-2-1 0,-2-1 0,27-51 0,-15 10 169,-4-1 0,-3-2-1,-4-1 1,-5-2 0,-3 0 0,-4-2 0,13-169 0,-32 249-543,1-15 36,0-1 1,-2 1-1,-2 0 1,-6-41-1,7 65-32,0-1-1,0 1 1,0-1-1,-1 1 1,0 0-1,0 0 1,-1 0-1,1 0 0,-1 0 1,0 0-1,0 0 1,-1 1-1,1 0 1,-1 0-1,0 0 1,0 0-1,-1 0 1,1 1-1,-1 0 1,1 0-1,-1 0 1,0 1-1,0-1 0,-1 1 1,1 0-1,0 1 1,-1-1-1,1 1 1,-9-1-1,2 2-350,1 0-1,-1 0 1,0 1 0,1 1-1,-1 0 1,1 0 0,0 1-1,-19 8 1,-4 4-4473,-44 27 0,21-8-8234</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22.403"/>
    </inkml:context>
    <inkml:brush xml:id="br0">
      <inkml:brushProperty name="width" value="0.025" units="cm"/>
      <inkml:brushProperty name="height" value="0.025" units="cm"/>
    </inkml:brush>
  </inkml:definitions>
  <inkml:trace contextRef="#ctx0" brushRef="#br0">122 108 7399,'0'0'8435,"4"-10"-4725,-1 1-2984,15-41 2282,-16 13 1821,-3 37-4723,0-1 0,0 1 0,0 0 1,0 0-1,0 0 0,0 0 0,0 0 0,0 0 1,0 0-1,0 0 0,0 0 0,0 0 1,0 0-1,0 1 0,0-1 0,0 0 1,0 1-1,0-1 0,0 1 0,-7 5 38,0-1 0,1 1 0,0 0 0,1 1 0,-1 0 0,1 0 0,0 0 0,1 1 0,-7 12 0,0 1 222,1 1-1,-13 35 0,22-52-365,0 1 0,1-1 0,-1 1 0,1 0 0,0-1 0,1 1 0,-1 0 0,1 0 0,0 0 0,2 8 0,-2-13 0,0 1 0,1-1 0,-1 0 0,1 0 0,-1 1 0,1-1 0,0 0 0,0 0 0,-1 0 0,1 0 0,0 0 0,0 0 0,0 0 0,0 0 0,0 0 0,0 0 0,0-1 0,3 2 0,-2-1 0,1 0 0,0-1 0,-1 1 0,1-1 0,0 1 0,-1-1 0,1 0 0,0 0 0,0-1 0,-1 1 0,1 0 0,4-2 0,5-2 0,-1 0 0,-1-1 0,1 0 0,-1-1 0,0 0 0,0-1 0,0 1 0,-1-2 0,0 0 0,13-15 0,-6 6 0,-1-1 0,-1-1 0,-1 0 0,17-31 0,-17 13 0,-10 28 0,-9 25 0,-11 32-131,8-27-238,2-1 1,0 1-1,2 1 0,0-1 0,1 1 1,-1 25-1,5-46 114,0 0-1,0 0 1,1-1 0,-1 1 0,0 0-1,1 0 1,-1 0 0,0 0-1,1 0 1,-1-1 0,1 1-1,-1 0 1,1 0 0,0-1 0,-1 1-1,1 0 1,0-1 0,0 1-1,-1 0 1,1-1 0,0 1-1,0-1 1,0 0 0,-1 1 0,1-1-1,0 0 1,0 1 0,0-1-1,0 0 1,0 0 0,0 0-1,0 0 1,0 0 0,0 0 0,0 0-1,0 0 1,-1 0 0,1 0-1,0 0 1,0-1 0,0 1-1,0 0 1,0-1 0,0 1 0,0-1-1,-1 1 1,1-1 0,0 1-1,0-1 1,0 0 0,22-20-7491</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1.528"/>
    </inkml:context>
    <inkml:brush xml:id="br0">
      <inkml:brushProperty name="width" value="0.025" units="cm"/>
      <inkml:brushProperty name="height" value="0.025" units="cm"/>
    </inkml:brush>
  </inkml:definitions>
  <inkml:trace contextRef="#ctx0" brushRef="#br0">247 0 11307,'0'0'15486,"-12"5"-12918,0 1-2334,0 1-1,0-1 0,1 2 1,-1 0-1,2 0 1,-1 1-1,1 0 1,1 0-1,-1 2 0,-8 11 1,10-11-225,1 1 0,0 0 0,0 0-1,2 1 1,-1-1 0,1 1 0,1 0 0,1 1 0,-1-1 0,2 1 0,-1 18 0,3-31-7,0 0 0,1 0 0,-1 0 0,1 0 0,-1 0 0,1 0 0,0 0 0,-1 0 0,1-1 0,0 1 0,0 0 0,-1 0 0,1-1 0,0 1 0,0 0 0,0-1 1,0 1-1,0-1 0,0 1 0,0-1 0,0 1 0,0-1 0,0 0 0,0 0 0,1 1 0,-1-1 0,0 0 0,0 0 0,0 0 0,0 0 0,2-1 0,47 0 71,-39 1-62,118-8 26,-128 7-30,0 1-1,0 0 0,0 0 0,0 0 0,0 0 0,0 0 0,0 1 0,0-1 0,0 0 0,0 0 0,0 1 0,0-1 0,0 1 0,0-1 0,0 1 0,0-1 0,0 1 0,0-1 0,0 1 0,-1 0 1,1-1-1,0 1 0,0 0 0,-1 0 0,1 0 0,-1 0 0,1-1 0,-1 1 0,1 0 0,-1 0 0,1 0 0,-1 0 0,0 0 0,1 0 0,-1 0 0,0 0 0,0 1 0,0-1 0,0 0 1,0 0-1,0 0 0,0 0 0,0 0 0,-1 2 0,0 1 18,0 0 1,0 0 0,-1 0 0,1 0-1,-1 0 1,0 0 0,0 0 0,0 0-1,-1-1 1,-2 4 0,-6 5-25,-1 0 0,0-2 0,-1 1 0,0-2 0,0 0 0,-1 0 0,0-1 0,-1-1 0,0 0 0,0-1 0,0-1 0,0 0 0,-1-1 0,0-1 0,-32 3 0,47-6 1,1 0 0,0 0 0,-1 0 0,1 1 0,-1-1 0,1 0 1,-1 0-1,1 0 0,-1 0 0,1 0 0,0-1 0,-1 1 0,1 0 0,-1 0 0,1 0 0,-1 0 0,1 0 0,0 0 1,-1-1-1,1 1 0,-1 0 0,1 0 0,0-1 0,-1 1 0,1 0 0,0-1 0,0 1 0,-1 0 0,1-1 0,0 1 1,-1 0-1,1-1 0,0 1 0,0-1 0,-1 0 0,10-14-20,25-15-1005,-32 29 838,64-49-11783,-28 22-817</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1.964"/>
    </inkml:context>
    <inkml:brush xml:id="br0">
      <inkml:brushProperty name="width" value="0.025" units="cm"/>
      <inkml:brushProperty name="height" value="0.025" units="cm"/>
    </inkml:brush>
  </inkml:definitions>
  <inkml:trace contextRef="#ctx0" brushRef="#br0">110 0 20371,'0'0'4068,"-1"12"-513,-17 127-1517,9-84-1491,2 0 0,2 1 0,3-1 0,6 60 0,4-74-547,-8-39 0,0 0 0,1 0 0,-1 0 0,1 0 0,0 0 0,0 0 0,0 0 0,0-1 0,0 1 0,0 0 0,0 0 0,0-1 0,1 1 0,-1-1 0,1 1 0,2 2 0,-2-10 0,-1 1 0,0 0 0,-1 0 0,1 0 0,-1-1 0,0 1 0,0 0 0,-1-8 0,-3-2 0,1 0 0,-2 1 0,0-1 0,-1 1 0,0 0 0,-1 1 0,-1 0 0,-12-18 0,-19-34 0,40 65-5,-1 0-1,0 0 1,0-1 0,0 1 0,0 0-1,0-1 1,0 1 0,0 0 0,0 0-1,1-1 1,-1 1 0,0 0-1,0 0 1,0-1 0,1 1 0,-1 0-1,0 0 1,0 0 0,1-1-1,-1 1 1,0 0 0,0 0 0,1 0-1,-1 0 1,0 0 0,1-1 0,-1 1-1,0 0 1,0 0 0,1 0-1,-1 0 1,0 0 0,1 0 0,-1 0-1,0 0 1,1 0 0,-1 0 0,0 0-1,1 0 1,-1 1 0,19-2-964,-16 2 510,100-2-13245,-61-1 5382</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2.404"/>
    </inkml:context>
    <inkml:brush xml:id="br0">
      <inkml:brushProperty name="width" value="0.025" units="cm"/>
      <inkml:brushProperty name="height" value="0.025" units="cm"/>
    </inkml:brush>
  </inkml:definitions>
  <inkml:trace contextRef="#ctx0" brushRef="#br0">146 73 11307,'0'0'15876,"-11"3"-13532,3 0-2190,0 0 0,0 0 1,1 1-1,-1 0 0,1 0 0,-1 1 1,2 0-1,-1 0 0,0 0 1,1 1-1,0 0 0,0 0 1,1 1-1,0 0 0,0 0 0,0 0 1,1 0-1,0 1 0,0 0 1,-3 11-1,6-17-154,1-1 0,-1 0 0,1 1 0,0-1 0,-1 1 0,1-1 0,0 1 0,0-1 0,0 1 0,0-1 0,0 1 0,0-1 0,0 1 0,0-1 0,1 1 0,-1-1 0,1 1 0,-1-1 0,1 0 0,-1 1 0,1-1 0,1 2 0,-1-2 0,0-1 0,0 1 0,0-1 0,1 1 0,-1-1 0,0 0 0,0 0 0,0 1 0,1-1 0,-1 0 0,0 0 0,1 0 0,-1 0 0,0 0 0,0-1 0,0 1 0,1 0 0,-1 0 0,0-1 0,2 0 0,10-4 0,-1-1 0,0-1 0,18-12 0,-25 16 0,18-12 0,-15 8 0,0 1 0,0 0 0,1 1 0,0 0 0,0 0 0,0 1 0,0 0 0,1 1 0,-1 0 0,17-3 0,-25 6 0,0 1 0,1-1 0,-1 1 0,0-1 0,0 1 0,1 0 0,-1 0 0,0-1 0,0 1 0,0 0 0,0 0 0,0 0 0,0 0 0,-1 0 0,1 1 0,0-1 0,0 0 0,-1 0 0,1 0 0,-1 1 0,1-1 0,-1 0 0,1 1 0,-1-1 0,0 0 0,0 1 0,1-1 0,-1 1 0,0-1 0,0 0 0,-1 2 0,1 58 0,-1-47 0,2 11 0,4-61 0,-1 4 0,0-3 0,-2-61 0,-2 74 0,0 23-8,1-1 1,-1 1-1,0 0 1,0-1-1,0 1 1,1-1-1,-1 1 0,0 0 1,1-1-1,-1 1 1,1-1-1,-1 1 1,1-1-1,-1 1 0,1-1 1,-1 1-1,1-1 1,-1 1-1,1-1 1,-1 0-1,1 1 0,0-1 1,-1 0-1,1 0 1,0 1-1,-1-1 1,1 0-1,0 0 0,-1 0 1,1 0-1,1 0 1,37 0-796,-27-2 54,1-1 1,-1 0-1,1 0 0,11-6 0,7-8-6292,-2-4-3550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3.506"/>
    </inkml:context>
    <inkml:brush xml:id="br0">
      <inkml:brushProperty name="width" value="0.025" units="cm"/>
      <inkml:brushProperty name="height" value="0.025" units="cm"/>
    </inkml:brush>
  </inkml:definitions>
  <inkml:trace contextRef="#ctx0" brushRef="#br0">24 0 9385,'0'0'15038,"0"10"-11643,-11 227-654,2 99-533,12-324-2208,2-18 0,4-20 0,-4-19 0,-2-1 0,-1 0 0,-7-54 0,-1 77 0,-1 34 0,-5 36 0,12-42 0,-1 0 0,1-1 0,0 1 0,0-1 0,1 1 0,-1-1 0,3 7 0,-3-11 0,0 1 0,0-1 0,0 1 0,1 0 0,-1-1 0,0 1 0,1-1 0,-1 1 0,0-1 0,1 1 0,-1-1 0,1 1 0,-1-1 0,1 1 0,-1-1 0,1 1 0,-1-1 0,1 0 0,-1 1 0,1-1 0,0 0 0,0 1 0,1-1 0,-1 0 0,0-1 0,0 1 0,1 0 0,-1 0 0,0-1 0,0 1 0,0-1 0,0 1 0,1-1 0,-1 1 0,0-1 0,0 1 0,0-1 0,0 0 0,0 0 0,0-1 0,24-31 0,-23 31 0,-1 0 0,0 0 0,0 1 0,0-1 0,-1 0 0,1 0 0,0 0 0,-1-1 0,1 1 0,-1 0 0,0 0 0,0 0 0,0 0 0,0 0 0,0 0 0,0-1 0,-1-2 0,1 4 0,-1 1 0,1-1 0,-1 1 0,1 0 0,-1 0 0,1-1 0,-1 1 0,0 0 0,1 0 0,-1-1 0,1 1 0,-1 0 0,1 0 0,-1 0 0,0 0 0,1 0 0,-1 0 0,1 0 0,-1 0 0,1 0 0,-1 0 0,0 0 0,1 1 0,-1-1 0,1 0 0,-1 0 0,1 0 0,-1 1 0,1-1 0,-1 0 0,1 1 0,-1-1 0,1 0 0,-1 1 0,1-1 0,0 1 0,-1-1 0,1 1 0,-1-1 0,1 1 0,0-1 0,-1 1 0,-16 20 0,15-17 0,1 1 0,9 1 0,-7-4 0,0 0 0,0-1 0,0 1 0,0-1 0,0 0 0,1 1 0,-1-1 0,0 0 0,1 0 0,-1 1 0,1-1 0,0-1 0,-1 1 0,1 0 0,0 0 0,-1 0 0,1-1 0,0 1 0,0-1 0,0 0 0,-1 1 0,1-1 0,0 0 0,0 0 0,0 0 0,0 0 0,0-1 0,-1 1 0,1 0 0,0-1 0,0 1 0,0-1 0,-1 0 0,1 1 0,0-1 0,-1 0 0,3-2 0,2 0 0,0-1 0,-1 1 0,0-1 0,0-1 0,0 1 0,0-1 0,-1 0 0,1 0 0,4-8 0,15-38 0,-18 36 0,-16 38 0,-25 65 0,32-81 0,0 0 0,1 1 0,1 0 0,-1-1 0,1 1 0,1 0 0,-1 0 0,1-1 0,1 1 0,1 8 0,-2-15 0,1-1 0,-1 1 0,1-1 0,-1 1 0,1 0 0,0-1 0,-1 1 0,1-1 0,0 1 0,-1-1 0,1 0 0,0 1 0,0-1 0,0 0 0,-1 1 0,1-1 0,0 0 0,0 0 0,0 0 0,0 0 0,-1 0 0,1 0 0,0 0 0,0 0 0,0 0 0,0 0 0,-1 0 0,1-1 0,0 1 0,0 0 0,0 0 0,-1-1 0,1 1 0,0-1 0,0 1 0,-1-1 0,1 1 0,1-2 0,29-17 0,11-22 0,-33 31 0,0 0 0,0 0 0,2 1 0,-1 1 0,1 0 0,0 0 0,19-9 0,-29 17 0,0-1 0,0 1 0,0-1 0,0 1 0,0-1 0,0 1 0,0 0 0,0 0 0,0-1 0,0 1 0,0 0 0,0 0 0,0 0 0,0 0 0,0 0 0,0 0 0,0 1 0,0-1 0,0 0 0,0 0 0,0 1 0,0-1 0,0 1 0,0-1 0,0 1 0,-1-1 0,1 1 0,0-1 0,0 1 0,0 0 0,0 1 0,8 31 0,-2-3 0,-6-29 0,-1 0 0,0 0 0,1 0 0,-1-1 0,1 1 0,-1 0 0,1 0 0,0-1 0,-1 1 0,1 0 0,0-1 0,-1 1 0,1-1 0,0 1 0,0-1 0,0 1 0,0-1 0,-1 1 0,1-1 0,0 0 0,0 0 0,0 1 0,0-1 0,0 0 0,0 0 0,1 0 0,6-1 0,-1 0 0,1-1 0,-1 1 0,0-2 0,1 1 0,-1-1 0,-1 0 0,1 0 0,12-9 0,-12 7 0,0 1 0,0 0 0,0 1 0,1-1 0,-1 2 0,1-1 0,0 1 0,0 0 0,10-1 0,-17 3-74,0-1 0,0 1 1,-1 0-1,1 0 0,0 1 0,-1-1 1,1 0-1,0 0 0,-1 0 0,1 0 1,0 1-1,0-1 0,-1 0 0,1 0 1,-1 1-1,1-1 0,0 1 0,-1-1 1,1 0-1,-1 1 0,1-1 0,-1 1 1,1 0-1,-1-1 0,1 1 0,-1-1 0,0 1 1,1 0-1,-1-1 0,0 1 0,1 0 1,-1 0-172,0 0 1,0 0 0,1-1 0,-1 1 0,0 0-1,0 0 1,0-1 0,0 1 0,0 0 0,0 0-1,0-1 1,-1 1 0,1 0 0,0 0 0,0-1-1,-1 1 1,1 0 0,0 0 0,-1-1-1,1 1 1,0-1 0,-1 1 0,1 0 0,-1-1-1,1 1 1,-1-1 0,1 1 0,-1-1 0,0 1-1,1-1 1,-1 1 0,0-1 0,1 0 0,-1 1-1,-1-1 1,-3 0-8879</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3.879"/>
    </inkml:context>
    <inkml:brush xml:id="br0">
      <inkml:brushProperty name="width" value="0.025" units="cm"/>
      <inkml:brushProperty name="height" value="0.025" units="cm"/>
    </inkml:brush>
  </inkml:definitions>
  <inkml:trace contextRef="#ctx0" brushRef="#br0">28 76 13100,'0'0'11211,"-27"-58"-7111,27 48-1346,0 6-1152,0 0-1602,5 4 0,9 0 0,3 0 0,3 0-1185,0 0-2499,1 5-3202,2 2-4004</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4.206"/>
    </inkml:context>
    <inkml:brush xml:id="br0">
      <inkml:brushProperty name="width" value="0.025" units="cm"/>
      <inkml:brushProperty name="height" value="0.025" units="cm"/>
    </inkml:brush>
  </inkml:definitions>
  <inkml:trace contextRef="#ctx0" brushRef="#br0">87 1 11115,'0'0'6827,"0"8"-2737,-2 62 2817,-1-26-5248,4 45-1,0-76-1802,1 0-1,0 0 1,1 0 0,0 0-1,1-1 1,0 1 0,1-1 0,6 12-1,5 3 184,-3-5 292,0 0-1,14 40 1,-24-56-279,-1 1 0,-1-1 0,1 1 0,-1 0-1,0-1 1,0 1 0,-1 0 0,0 0 0,0 0 0,-1 0 0,1-1 0,-2 1 0,1 0 0,-5 11 0,5-15-52,1-1 0,-1 1 0,-1-1 0,1 1 0,0-1 0,-1 1 0,1-1 0,-1 0 0,0 0 0,1 0 0,-1 0 0,0 0 0,0 0 0,-1-1 0,1 1 0,0-1 0,-1 1 0,1-1 0,0 0 0,-1 0 0,0 0 0,1 0 0,-1 0 0,1-1 0,-1 1 0,0-1 0,0 1 0,1-1 0,-1 0 0,0 0 0,-3-1 0,1 0 0,0 0 0,1-1 0,-1 0 0,1 0 0,-1 0 0,1 0 0,-1-1 0,1 1 0,0-1 0,0 0 0,0 0 0,1-1 0,-1 1 0,1-1 0,0 0 0,-4-5 0,1 0 0,1 0 0,0-1 0,0 1 0,1-1 0,0 0 0,0 0 0,1-1 0,1 1 0,0-1 0,0 1 0,1-1 0,0 0 0,1 1 0,0-1 0,1 0 0,0 0 0,5-19 0,-2 17 0,1 0 0,0 0 0,1 1 0,1-1 0,0 1 0,0 1 0,1-1 0,0 1 0,1 1 0,1 0 0,0 0 0,0 1 0,17-13 0,50-30-1359,-22 15-4190,-9 3-8491</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5.003"/>
    </inkml:context>
    <inkml:brush xml:id="br0">
      <inkml:brushProperty name="width" value="0.025" units="cm"/>
      <inkml:brushProperty name="height" value="0.025" units="cm"/>
    </inkml:brush>
  </inkml:definitions>
  <inkml:trace contextRef="#ctx0" brushRef="#br0">7 1 9961,'0'0'12898,"-1"9"-10010,-2 23-2184,1 0 0,2 0-1,1 0 1,1-1 0,9 42 0,0-31-425,-1-1 1,-1 1 0,-3 1 0,-2-1-1,-1 1 1,-3 0 0,-1 0 0,-2 0-1,-10 46 1,18-160-280,19-119 0,-16 108 0,31-138 0,-37 212 0,1-1 0,-1 1 0,2 0 0,-1 0 0,1 1 0,0-1 0,0 1 0,1 0 0,0 0 0,12-12 0,-13 16 0,0 0 0,0 0 0,0 0 0,0 1 0,1-1 0,-1 1 0,0 0 0,1 1 0,0-1 0,-1 1 0,1 0 0,0 0 0,0 0 0,0 1 0,0 0 0,-1 0 0,1 0 0,0 0 0,0 1 0,7 1 0,-10-1 0,-1-1 0,1 0 0,0 1 0,-1 0 0,1-1 0,-1 1 0,1 0 0,-1-1 0,1 1 0,-1 0 0,0 0 0,1 0 0,-1 1 0,0-1 0,0 0 0,0 0 0,0 1 0,0-1 0,0 0 0,0 1 0,0-1 0,0 1 0,-1-1 0,1 1 0,-1 0 0,1-1 0,-1 1 0,1 0 0,-1-1 0,0 1 0,0 0 0,0-1 0,0 1 0,0 0 0,0-1 0,-1 1 0,0 3 0,0-1 0,0 1 0,0-1 0,-1 0 0,0 1 0,0-1 0,0 0 0,0 0 0,0 0 0,-1 0 0,0-1 0,0 1 0,-6 5 0,1-3 0,-1 0 0,-1 0 0,1-1 0,-1 0 0,0-1 0,0 0 0,0 0 0,0-1 0,-1-1 0,1 0 0,-1 0 0,0-1 0,-10 0 0,17-4-753,11-4-1250,12-5-4204,4 2-1582</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6.218"/>
    </inkml:context>
    <inkml:brush xml:id="br0">
      <inkml:brushProperty name="width" value="0.025" units="cm"/>
      <inkml:brushProperty name="height" value="0.025" units="cm"/>
    </inkml:brush>
  </inkml:definitions>
  <inkml:trace contextRef="#ctx0" brushRef="#br0">140 0 8616,'0'0'9054,"-9"8"-4265,1 0-3775,1 0 1,0 1-1,1 0 1,-1 0-1,-5 13 1,11-21-912,-1 1 0,1 0 0,0 0 0,0 0-1,0 0 1,0 0 0,1 0 0,-1 1 0,1-1 0,-1 0 0,1 0 0,0 0 0,-1 1 0,1-1 0,0 0 0,1 0 0,-1 1 0,0-1 0,1 0 0,-1 0 0,1 0 0,0 0 0,-1 0 0,1 0 0,0 0 0,0 0 0,1 0 0,-1 0 0,0 0-1,1 0 1,-1-1 0,1 1 0,-1 0 0,1-1 0,0 0 0,-1 1 0,1-1 0,0 0 0,0 0 0,2 1 0,4 1-103,0-1 0,0 0 0,0-1 0,0 0 0,1 0 0,-1-1 0,0 0 0,0 0 0,0-1 0,0 0 0,1 0 0,-1-1 0,0 0 0,-1 0 0,1-1 0,0 0 0,-1-1 0,11-5 0,0-2 0,0 0 0,-1-1 0,0 0 0,-1-2 0,0 0 0,13-16 0,-108 107 0,-33 49 0,-85 85 0,189-207 0,6-10 0,6-10 0,14-15 0,2 0 0,0 1 0,2 1 0,1 1 0,1 0 0,2 2 0,0 2 0,36-26 0,-58 47 0,0 0 0,0 0 0,0 0 0,0 1 0,1 0 0,-1 0 0,1 0 0,0 0 0,-1 1 0,1-1 0,6 1 0,-10 1 0,-1 0 0,1 0 0,0 0 0,0 1 0,-1-1 0,1 0 0,0 1 0,0-1 0,-1 0 0,1 1 0,-1-1 0,1 1 0,0-1 0,-1 1 0,1 0 0,-1-1 0,1 1 0,-1-1 0,1 1 0,-1 0 0,0 0 0,1-1 0,-1 1 0,0 0 0,1-1 0,-1 1 0,0 0 0,0 0 0,0 0 0,0-1 0,0 1 0,0 0 0,0 0 0,0 0 0,0 1 0,-2 35 0,1-33 0,-1 11 0,0-1 0,-2 0 0,0 1 0,0-1 0,-1-1 0,-1 1 0,-1-1 0,1 0 0,-2-1 0,0 1 0,-11 12 0,16-52 0,3 8 0,0 0 0,2 0 0,0 0 0,2 0 0,0 0 0,8-23 0,-10 83 0,-8 20-1754,4-52 504,-1 0-1,1 0 0,-1 0 0,-7 13 0,4-12-9927</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6.871"/>
    </inkml:context>
    <inkml:brush xml:id="br0">
      <inkml:brushProperty name="width" value="0.025" units="cm"/>
      <inkml:brushProperty name="height" value="0.025" units="cm"/>
    </inkml:brush>
  </inkml:definitions>
  <inkml:trace contextRef="#ctx0" brushRef="#br0">1 1 20339,'0'0'5574,"27"74"-2948,-16-41-1793,0 6-385,0 2-63,0-3-289,-3 1-64,0-6-257,0-6-735,-6-2-1347,-2-12-1280,0-7-1794,-10-6-3524</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7.229"/>
    </inkml:context>
    <inkml:brush xml:id="br0">
      <inkml:brushProperty name="width" value="0.025" units="cm"/>
      <inkml:brushProperty name="height" value="0.025" units="cm"/>
    </inkml:brush>
  </inkml:definitions>
  <inkml:trace contextRef="#ctx0" brushRef="#br0">3 178 13100,'0'-9'4367,"-1"8"-4311,1-7 939,-1-1 0,1 1 0,0-1 0,0 1 0,3-12 0,-2 16-721,0 0-1,1 0 1,-1 0 0,1 1 0,0-1 0,0 1 0,0-1 0,0 1 0,1 0 0,-1 0 0,1 0 0,0 0 0,0 1 0,0-1-1,0 1 1,5-3 0,7-3-104,-1 1 0,2 0 0,-1 2 0,1 0 0,0 0 0,0 1 0,0 1 0,0 1 0,1 1 0,-1 0 0,1 1 0,20 2 0,-33-2-159,0 0-1,0 1 0,-1-1 1,1 1-1,0 0 1,0 0-1,-1 0 0,1 0 1,-1 1-1,1-1 0,-1 1 1,0 0-1,1 0 1,-1 1-1,0-1 0,0 0 1,-1 1-1,1 0 0,0 0 1,-1-1-1,0 2 0,1-1 1,-1 0-1,0 0 1,-1 1-1,1-1 0,-1 1 1,1-1-1,-1 1 0,0 0 1,-1-1-1,1 1 0,0 0 1,-1 5-1,0 0 112,0-1 0,-1 0 0,0 0-1,0 0 1,-1 0 0,0 0 0,0 0 0,-1 0-1,0-1 1,0 1 0,-1-1 0,0 0 0,0 0-1,-1 0 1,-7 9 0,7-10-121,-1 1-1,-1-1 1,1 0-1,-1-1 1,0 0 0,-1 0-1,1 0 1,-1-1 0,0 0-1,0 0 1,0-1-1,0 0 1,-1-1 0,1 1-1,-1-2 1,-15 2 0,23-3-46,1 0 1,0 0 0,0 0-1,0 0 1,0 0-1,-1 0 1,1 0 0,0 0-1,0 0 1,0 0 0,0 0-1,-1 0 1,1 0 0,0 0-1,0 0 1,0-1 0,0 1-1,0 0 1,-1 0 0,1 0-1,0 0 1,0 0-1,0 0 1,0-1 0,0 1-1,0 0 1,0 0 0,0 0-1,0 0 1,-1-1 0,1 1-1,0 0 1,0 0 0,0 0-1,0 0 1,0-1 0,0 1-1,0 0 1,0 0 0,0 0-1,0 0 1,0-1-1,0 1 1,0 0 0,1 0-1,-1 0 1,0 0 0,0-1-1,0 1 1,0 0 0,0 0-1,0 0 1,0 0 0,0 0-1,0-1 1,1 1 0,-1 0-1,0 0 1,0 0-1,0 0 1,0 0 0,0 0-1,1 0 1,-1 0 0,0 0-1,0-1 1,1 1 0,9-9-2711,42-16-7730,-20 11 2931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22.776"/>
    </inkml:context>
    <inkml:brush xml:id="br0">
      <inkml:brushProperty name="width" value="0.025" units="cm"/>
      <inkml:brushProperty name="height" value="0.025" units="cm"/>
    </inkml:brush>
  </inkml:definitions>
  <inkml:trace contextRef="#ctx0" brushRef="#br0">69 130 9769,'22'-95'7754,"-14"61"1484,-14 66-8191,-1 0 0,-14 37 0,12-44-607,1 0-1,2 0 0,0 0 0,2 1 0,-2 32 0,6-56-432,0-1 0,0 1 0,0-1-1,0 1 1,0-1 0,0 1-1,0-1 1,1 1 0,-1-1-1,1 1 1,-1-1 0,1 1-1,0-1 1,-1 0 0,1 0-1,0 1 1,0-1 0,0 0 0,0 0-1,0 0 1,0 0 0,0 0-1,0 0 1,0 0 0,3 1-1,-1-1 4,0 0 0,0 0 0,0 0 0,1-1-1,-1 0 1,0 1 0,0-1 0,0-1 0,0 1 0,1 0-1,5-2 1,9-3-207,0-1 0,0-1-1,22-11 1,-31 13-128,1 1 76,-7 1 216,1 1 1,-1 0-1,1 1 1,0-1-1,-1 1 1,1 0-1,0-1 1,0 2-1,0-1 0,0 0 1,0 1-1,6 0 1,-9 1 79,0 1 0,-1 0 0,0 0 0,1-1 0,-1 1 0,0 0 0,0 0 1,0 0-1,0-1 0,0 1 0,-1 0 0,1 0 0,0 0 0,-1-1 0,1 1 0,-2 2 0,-3 3 11,0 1 0,0-1-1,-1-1 1,0 1 0,0-1-1,-1 0 1,0 0 0,0-1-1,0 0 1,-16 8-1,8-5 1,0 0 0,-1-2 0,0 0 0,-30 7 0,3-10-58,42-3 0,0 0 0,0 0 0,0 0 0,1 0 0,-1-1 0,0 1 0,0 0 0,0 0 0,1-1 0,-1 1 0,0-1 0,1 1 0,-1 0 0,0-1 0,1 1 0,-1-1 0,0 0 0,1 1 0,-1-1 0,1 1 0,-1-1 0,1 0 0,-1 0 0,1 1 0,0-1 0,-1 0 0,1 0 0,0 1 0,0-1 0,-1 0 0,1 0 0,0 0 0,0 1 0,0-1 0,0 0 0,0 0 0,0 0 0,0 0 0,0 1 0,0-1 0,1 0 0,-1 0 0,0 0 0,1 1 0,-1-1 0,0 0 0,1 0 0,0-1-179,0 0 0,0 0 0,0 0 0,1 0 0,-1 0 0,1 0-1,-1 1 1,1-1 0,-1 0 0,1 1 0,0-1 0,3-1 0,46-20-8060,-40 19 6298,19-7-6659</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7.945"/>
    </inkml:context>
    <inkml:brush xml:id="br0">
      <inkml:brushProperty name="width" value="0.025" units="cm"/>
      <inkml:brushProperty name="height" value="0.025" units="cm"/>
    </inkml:brush>
  </inkml:definitions>
  <inkml:trace contextRef="#ctx0" brushRef="#br0">29 10 14221,'0'0'9129,"-5"-3"-6604,5 3-2422,-1-1-1,1 1 0,0-1 1,-1 1-1,1-1 1,-1 1-1,1-1 1,-1 1-1,1-1 1,-1 1-1,1 0 0,-1 0 1,0-1-1,1 1 1,-1 0-1,0 0 1,1-1-1,-1 1 1,1 0-1,-1 0 0,0 0 1,1 0-1,-1 0 1,0 0-1,1 0 1,-1 0-1,0 0 1,1 1-1,-1-1 0,0 0 1,1 0-1,-1 0 1,1 1-1,-2 0 1,0 29 2603,2-18-2715,2 51 212,3-1 0,21 99 0,-8-106-203,-18-54 0,0 0 0,0 0 0,0 0 0,1 0 0,-1 0 0,1 0 0,-1 0 0,0-1 0,1 1 0,0 0 0,-1 0 0,1 0 0,-1-1 0,1 1 0,0 0 0,0-1 0,-1 1 0,1-1 0,0 1 0,0 0 0,0-1 0,0 0 0,0 1 0,0-1 0,-1 0 0,1 1 0,0-1 0,0 0 0,0 0 0,0 0 0,0 0 0,0 0 0,0 0 0,0 0 0,0 0 0,0 0 0,0 0 0,0-1 0,0 1 0,0 0 0,0-1 0,0 1 0,0 0 0,0-1 0,-1 1 0,1-1 0,0 0 0,0 1 0,-1-1 0,1 0 0,0 1 0,-1-1 0,2-1 0,4-7 0,0 0 0,0 0 0,-1-1 0,-1 1 0,1-1 0,-2 0 0,1-1 0,-1 1 0,2-17 0,-2 15 0,0-1 0,0 1 0,1 0 0,1 0 0,11-22 0,-11 33 0,-2 11 0,1 18 0,-4-25 0,2 30 0,-1-18 0,0 1 0,1-1 0,1 0 0,6 24 0,-9-38 0,1 0 0,-1 0 0,0 0 0,1 0 0,-1 0 0,1 0 0,-1 0 0,1-1 0,-1 1 0,1 0 0,0 0 0,-1 0 0,1 0 0,0-1 0,0 1 0,-1 0 0,1-1 0,0 1 0,0-1 0,0 1 0,0-1 0,0 1 0,0-1 0,0 0 0,0 1 0,0-1 0,0 0 0,1 0 0,1 0 0,-1-1 0,0 1 0,0-1 0,0 0 0,0 1 0,-1-1 0,1 0 0,0 0 0,0 0 0,0-1 0,-1 1 0,1 0 0,1-3 0,5-3 0,-1-1 0,0 0 0,-1-1 0,8-12 0,-7 8 0,-1 1 0,0-1 0,-1 0 0,0 0 0,4-23 0,-14 141 0,8-59-641,3-31-448,-6-16 1023,1 1 0,-1 0-1,1 0 1,-1-1 0,1 1-1,-1-1 1,1 1 0,-1 0-1,1-1 1,-1 1 0,1-1-1,-1 1 1,0-1 0,1 1-1,-1-1 1,0 1-1,0-1 1,1 1 0,-1-1-1,0 0 1,0 1 0,0-1-1,0 1 1,0-1 0,0 0-1,1 1 1,-2-2 0,6-16-6340,-1-6-3588</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8.288"/>
    </inkml:context>
    <inkml:brush xml:id="br0">
      <inkml:brushProperty name="width" value="0.025" units="cm"/>
      <inkml:brushProperty name="height" value="0.025" units="cm"/>
    </inkml:brush>
  </inkml:definitions>
  <inkml:trace contextRef="#ctx0" brushRef="#br0">0 0 23510,'0'0'9257,"53"35"-34337</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8.674"/>
    </inkml:context>
    <inkml:brush xml:id="br0">
      <inkml:brushProperty name="width" value="0.025" units="cm"/>
      <inkml:brushProperty name="height" value="0.025" units="cm"/>
    </inkml:brush>
  </inkml:definitions>
  <inkml:trace contextRef="#ctx0" brushRef="#br0">1 0 17521,'0'0'13490,"0"9"-12551,4 105-495,12 139-71,-15-247-373,0 0 0,0 0 0,1 0 0,0 1 0,0-1 0,0-1 0,1 1 0,0 0 0,6 9 0,-8-14 0,0 1 0,0-1 0,0-1 0,0 1 0,0 0 0,0 0 0,0 0 0,1 0 0,-1-1 0,0 1 0,0-1 0,1 1 0,-1-1 0,0 1 0,1-1 0,-1 0 0,0 1 0,1-1 0,1 0 0,0 0 0,-1-1 0,0 0 0,0 1 0,1-1 0,-1 0 0,0 0 0,0 0 0,0-1 0,0 1 0,0 0 0,0-1 0,0 1 0,-1-1 0,1 0 0,2-2 0,7-10 0,0-1 0,0 0 0,-2-1 0,0 0 0,0 0 0,-2-1 0,0 0 0,-1 0 0,-1-1 0,0 0 0,-2 0 0,0 0 0,1-20 0,-20 110 0,15-57 0,-2 6 0,1 0 0,1 1 0,1-1 0,4 29 0,-4-49 0,0 0 0,0 0 0,0 0 0,0-1 0,1 1 0,-1 0 0,0 0 0,0-1 0,1 1 0,-1 0 0,0 0 0,1-1 0,-1 1 0,1 0 0,-1-1 0,0 1 0,1-1 0,0 1 0,-1 0 0,1-1 0,-1 1 0,1-1 0,0 1 0,-1-1 0,1 0 0,0 1 0,-1-1 0,1 0 0,0 0 0,0 1 0,0-1 0,-1 0 0,1 0 0,0 0 0,0 0 0,-1 0 0,1 0 0,0 0 0,0 0 0,0 0 0,-1 0 0,1 0 0,0-1 0,0 1 0,-1 0 0,1 0 0,1-2 0,1 1 0,-1 0 0,1-1 0,0 0 0,-1 0 0,0 0 0,1 0 0,-1 0 0,0 0 0,0-1 0,3-4 0,6-21-1528,-7-2-3676,-3 5-3439</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9.031"/>
    </inkml:context>
    <inkml:brush xml:id="br0">
      <inkml:brushProperty name="width" value="0.025" units="cm"/>
      <inkml:brushProperty name="height" value="0.025" units="cm"/>
    </inkml:brush>
  </inkml:definitions>
  <inkml:trace contextRef="#ctx0" brushRef="#br0">1 0 20083,'0'0'12364,"41"39"-24600,-29-32 4421</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9.376"/>
    </inkml:context>
    <inkml:brush xml:id="br0">
      <inkml:brushProperty name="width" value="0.025" units="cm"/>
      <inkml:brushProperty name="height" value="0.025" units="cm"/>
    </inkml:brush>
  </inkml:definitions>
  <inkml:trace contextRef="#ctx0" brushRef="#br0">7 14 16015,'0'0'3844,"0"12"-465,-1 61-658,2 150 4087,2-208-6808,-1 0 0,2 0 0,10 28 0,-17-126 0,1 42 0,4-70 0,-1 99 0,1-1 0,0 1 0,1 0 0,0 0 0,1 1 0,1-1 0,0 1 0,0 0 0,1 0 0,8-11 0,-12 18 0,1 1 0,-1 0 0,1 1 0,0-1 0,0 0 0,0 1 0,0 0 0,1 0 0,-1 0 0,1 0 0,-1 0 0,1 1 0,5-2 0,-8 2 0,0 1 0,0 0 0,1 0 0,-1 0 0,0 0 0,0 0 0,1 0 0,-1 0 0,0 0 0,0 0 0,1 1 0,-1-1 0,0 0 0,0 1 0,0-1 0,0 1 0,1 0 0,-1-1 0,0 1 0,0 0 0,0 0 0,0-1 0,0 1 0,-1 0 0,1 0 0,0 0 0,0 0 0,-1 0 0,1 0 0,0 0 0,-1 0 0,1 1 0,-1-1 0,1 0 0,-1 0 0,0 0 0,0 1 0,1-1 0,-1 0 0,0 0 0,0 1 0,0-1 0,0 2 0,0 5 0,-1 0 0,1 0 0,-1 0 0,-1 0 0,0 0 0,0 0 0,0 0 0,-1 0 0,0-1 0,0 1 0,-1-1 0,0 0 0,-8 10 0,7-9 0,-1 0 0,-1-1 0,1 0 0,-1 0 0,0-1 0,-1 1 0,1-2 0,-1 1 0,0-1 0,-1 0 0,-10 4 0,18-8-6,0-1 0,1 1 0,-1-1 1,0 1-1,1-1 0,-1 0 0,0 0 0,0 1 0,0-1 0,1 0 0,-1 0 1,0 0-1,0 0 0,0 1 0,1-1 0,-1 0 0,0-1 0,0 1 0,0 0 1,0 0-1,1 0 0,-1 0 0,0-1 0,0 1 0,1 0 0,-1-1 0,0 1 1,0-1-1,0 0 0,0 0-31,1-1-1,0 1 1,0 0 0,0-1-1,0 1 1,0 0 0,0-1 0,1 1-1,-1 0 1,0 0 0,1-1-1,-1 1 1,1 0 0,-1 0 0,2-3-1,32-46-2824,15-8-7655,-26 27 4106</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7:59.707"/>
    </inkml:context>
    <inkml:brush xml:id="br0">
      <inkml:brushProperty name="width" value="0.025" units="cm"/>
      <inkml:brushProperty name="height" value="0.025" units="cm"/>
    </inkml:brush>
  </inkml:definitions>
  <inkml:trace contextRef="#ctx0" brushRef="#br0">7 30 6887,'0'0'18038,"1"12"-15385,1 58-1098,-7 76 1,1 84 522,4-223-2078,0 0 0,1 0 0,0 0 0,0 0 0,1 0 0,-1-1 0,2 1 0,-1 0 0,4 6 0,-5-14 0,0 0 0,-1 0 0,1-1 0,0 1 0,-1 0 0,1 0 0,-1 0 0,1-1 0,-1 1 0,0 0 0,1-1 0,-1 1 0,0 0 0,0 0 0,0-1 0,0-1 0,4-169 0,-5 121 0,2 0 0,2 0 0,16-79 0,2 72 0,-20 57 0,-1-1 0,1 1 0,0-1 0,-1 1 0,1-1 0,0 1 0,0-1 0,0 1 0,0 0 0,1 0 0,-1-1 0,0 1 0,0 0 0,1 0 0,-1 0 0,0 0 0,1 1 0,-1-1 0,1 0 0,0 1 0,-1-1 0,1 1 0,-1-1 0,1 1 0,0-1 0,-1 1 0,1 0 0,0 0 0,-1 0 0,1 0 0,2 1 0,-3-1 0,1 1 0,-1 0 0,0 0 0,0 0 0,0 0 0,0 0 0,0 0 0,0 0 0,0 0 0,0 0 0,-1 0 0,1 0 0,0 0 0,0 1 0,-1-1 0,1 0 0,-1 1 0,0-1 0,1 0 0,-1 1 0,0-1 0,1 3 0,0 36 0,-1-29 0,-1-1 0,0 0 0,-1 0 0,0-1 0,-1 1 0,0-1 0,0 1 0,-1-1 0,0 0 0,-1 0 0,1 0 0,-2-1 0,1 0 0,-1 0 0,-1 0 0,0-1 0,0 0 0,-14 12 0,21-19-12,-1 1 0,1-1 0,-1 1 0,1-1 0,0 0 1,-1 1-1,1-1 0,-1 0 0,1 1 0,-1-1 0,0 0 0,1 0 0,-1 1 0,1-1 0,-1 0 1,1 0-1,-1 0 0,0 0 0,1 0 0,-1 0 0,1 0 0,-1 0 0,0 0 0,1 0 0,-1 0 1,1 0-1,-1 0 0,1 0 0,-1-1 0,0 1 0,1 0 0,-1 0 0,1-1 0,-1 1 0,1 0 1,-1-1-1,1-23-1186,20-30-2721,31-8-7639,-23 28 4554</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8:00.036"/>
    </inkml:context>
    <inkml:brush xml:id="br0">
      <inkml:brushProperty name="width" value="0.025" units="cm"/>
      <inkml:brushProperty name="height" value="0.025" units="cm"/>
    </inkml:brush>
  </inkml:definitions>
  <inkml:trace contextRef="#ctx0" brushRef="#br0">27 49 3491,'0'0'6908,"10"-9"-785,31-26-640,-28 30-2356,-12 16 378,-8 14 623,7-25-4126,-18 40-2,13-30 0,0 0 0,1 0 0,0 1 0,0-1 0,1 1 0,0 0 0,-1 18 0,7-29 0,-1-1 0,1 1 0,-1-1 0,0 0 0,1 0 0,-1 0 0,0 0 0,1 0 0,-1 0 0,0-1 0,3-2 0,-4 4 0,2-3 0,1 0 0,1 0 0,-1 1 0,0-1 0,1 1 0,-1 0 0,1 0 0,0 1 0,0-1 0,-1 1 0,1 0 0,0 0 0,0 1 0,6-1 0,-10 3 0,0 1 0,0-1 0,-1 0 0,1 0 0,-1 0 0,1 1 0,-1-1 0,0 0 0,0 0 0,0 1 0,0-1 0,0 0 0,-1 1 0,1-1 0,-1 0 0,0 3 0,-2 3-4,-1 0-1,0 1 1,0-1 0,-1 0-1,0-1 1,0 1 0,-12 11-1,14-15-137,-1 0 0,0-1 0,1 1 0,-1-1-1,-1 1 1,1-1 0,0 0 0,-1-1 0,0 1-1,1-1 1,-1 0 0,0 0 0,0-1 0,-10 3 0,2-6-7540,5-9-6844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8:00.612"/>
    </inkml:context>
    <inkml:brush xml:id="br0">
      <inkml:brushProperty name="width" value="0.025" units="cm"/>
      <inkml:brushProperty name="height" value="0.025" units="cm"/>
    </inkml:brush>
  </inkml:definitions>
  <inkml:trace contextRef="#ctx0" brushRef="#br0">0 92 14606,'0'0'18161,"73"-17"-18161,-40-1 0,-2 0 0,-1 2-961,-2 4-3843,-4 2-4069</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8:00.953"/>
    </inkml:context>
    <inkml:brush xml:id="br0">
      <inkml:brushProperty name="width" value="0.025" units="cm"/>
      <inkml:brushProperty name="height" value="0.025" units="cm"/>
    </inkml:brush>
  </inkml:definitions>
  <inkml:trace contextRef="#ctx0" brushRef="#br0">120 1 17200,'0'0'11179,"-62"22"-10186,47 0-673,3 7-160,0 2-96,2 5 32,4 0 129,3-3 287,3-4-63,0-3-321,12-11-128,7-10-96,4-5-961,6-5-1314,1-19-1632,2-7-2980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8:01.407"/>
    </inkml:context>
    <inkml:brush xml:id="br0">
      <inkml:brushProperty name="width" value="0.025" units="cm"/>
      <inkml:brushProperty name="height" value="0.025" units="cm"/>
    </inkml:brush>
  </inkml:definitions>
  <inkml:trace contextRef="#ctx0" brushRef="#br0">46 203 6022,'0'0'18086,"-6"10"-15096,-1 4-2570,1 1 0,1-1 0,0 1 0,0 0 0,2 0 0,0 1 1,1-1-1,0 1 0,1 20 0,1-35-414,-1 0-1,1 0 1,0 0-1,0 0 1,0 0-1,0 0 1,0 0 0,0 0-1,1 0 1,-1 0-1,0 0 1,0 0 0,1 0-1,-1 0 1,0 0-1,1 0 1,-1-1-1,1 1 1,-1 0 0,1 0-1,0 0 1,-1-1-1,1 1 1,0 0 0,0-1-1,-1 1 1,1 0-1,0-1 1,0 1 0,0-1-1,0 1 1,0-1-1,-1 0 1,1 1-1,0-1 1,0 0 0,0 0-1,0 1 1,0-1-1,0 0 1,0 0 0,0 0-1,0 0 1,0-1-1,0 1 1,0 0-1,0 0 1,0 0 0,0-1-1,0 1 1,0-1-1,0 1 1,0-1 0,1 0-1,2-1 12,1-1 0,-1 1 0,1-1-1,-1 0 1,0-1 0,0 1 0,-1-1-1,1 0 1,4-6 0,1-4-57,-1 0 0,0-1-1,-2 0 1,1 0 0,-2-1-1,0 0 1,-1 0 0,0 0 0,-2 0-1,2-20 1,-23 81 371,12-23-110,1-1 0,0 1 0,2 0 0,-3 45 0,7-67-221,0 1 0,0-1 0,0 1 0,0 0 0,0-1 0,0 1 0,0-1 0,0 1 0,1-1 0,-1 1 0,0 0 0,0-1 0,0 1 0,1-1 0,-1 1 0,0-1 0,1 1 0,-1-1 0,1 0 0,-1 1 0,0-1 0,1 1 0,-1-1 0,1 0 0,-1 1 0,1-1 0,-1 0 0,1 0 0,-1 1 0,1-1 0,0 0 0,-1 0 0,1 0 0,-1 0 0,1 0 0,-1 0 0,1 0 0,0 0 0,-1 0 0,1 0 0,-1 0 0,1 0 0,0 0 0,-1 0 0,1 0 0,-1-1 0,1 1 0,-1 0 0,1 0 0,-1-1 0,1 1 0,-1 0 0,1-1 0,-1 1 0,1-1 0,30-20 0,7-26 0,-31 37 0,0 0 0,1 0 0,0 1 0,1 0 0,-1 0 0,2 1 0,-1 0 0,1 1 0,1 0 0,11-6 0,-21 12 0,0 1 0,-1 0 0,1-1 0,0 1 0,-1 0 0,1-1 0,0 1 0,0 0 0,0 0 0,-1 0 0,1 0 0,0 0 0,0 0 0,0 0 0,-1 0 0,1 0 0,0 0 0,0 0 0,0 0 0,-1 0 0,1 1 0,0-1 0,0 0 0,-1 1 0,1-1 0,0 1 0,-1-1 0,1 0 0,0 1 0,-1 0 0,1-1 0,-1 1 0,1-1 0,0 2 0,3 27 0,-3-11 0,5-61 0,-8-24 0,0 36 0,2 0 0,5-53 0,-5 83 4,1 0 0,0 1 0,-1-1 0,1 0 0,0 0-1,0 0 1,-1 0 0,1 1 0,0-1 0,0 0 0,0 1 0,0-1 0,0 1 0,0-1 0,0 1 0,0-1-1,0 1 1,0 0 0,1-1 0,-1 1 0,0 0 0,0 0 0,0 0 0,0 0 0,2 0 0,39 1-195,-30-1-163,13-1-2881,2-3-4522</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23.162"/>
    </inkml:context>
    <inkml:brush xml:id="br0">
      <inkml:brushProperty name="width" value="0.025" units="cm"/>
      <inkml:brushProperty name="height" value="0.025" units="cm"/>
    </inkml:brush>
  </inkml:definitions>
  <inkml:trace contextRef="#ctx0" brushRef="#br0">154 3 15375,'0'0'16682,"-11"-1"-16009,7 0-672,-1 1 1,1 0 0,-1 0-1,1 0 1,-1 0 0,1 1 0,-1-1-1,1 1 1,-1 1 0,1-1-1,0 0 1,0 1 0,-1 0-1,1 0 1,0 0 0,1 1 0,-1-1-1,0 1 1,1 0 0,-1 0-1,-3 5 1,3-4-2,-25 28 0,27-30 0,1 0 0,-1-1 0,1 1 0,0 0 0,0 0 0,0 0 0,0 0 0,0 0 0,0 1 0,1-1 0,-1 0 0,1 0 0,-1 1 0,1 3 0,0-5 0,1 0 0,0-1 0,0 1 0,-1-1 0,1 1 0,0-1 0,0 1 0,0-1 0,0 1 0,0-1 0,0 0 0,0 1 0,0-1 0,0 0 0,0 0 0,0 0 0,0 0 0,0 0 0,0 0 0,1 0 0,32 0 0,-26-1 0,172-11-352,-180 12 357,1 1 0,-1-1 0,1 0 0,-1 0 0,0 0 0,1 1 0,-1-1 0,0 0 0,1 1 0,-1-1 0,0 0 0,0 1 0,1-1 0,-1 1 0,0-1 0,0 0 0,0 1 1,1-1-1,-1 1 0,0-1 0,0 0 0,0 1 0,0-1 0,0 1 0,0-1 0,0 1 0,0-1 0,0 1 0,0-1 0,0 0 0,0 1 0,0-1 0,0 1 0,-1-1 0,1 1 0,0-1 0,0 0 1,0 1-1,-1-1 0,1 1 0,0-1 0,0 0 0,-1 1 0,1-1 0,-1 1 0,-11 20 115,0-9-120,-1 0 0,-1-1 0,1 0 0,-1-1 0,-1-1 0,0 0 0,0-1 0,-1 0 0,0-1 0,-1-1 0,-17 4 0,33-10-3,0 0 0,1 1 0,-1-1 0,0 0 1,0 0-1,0 0 0,0 0 0,1 0 0,-1 0 0,0 0 0,0 0 0,0 0 1,0 0-1,0 0 0,0 0 0,1-1 0,-1 1 0,0 0 0,0-1 0,0 1 0,1 0 1,-1-1-1,0 1 0,-1-2 0,2 1-15,0 0 1,0 0-1,0 1 0,0-1 1,0 0-1,0 0 1,0 0-1,1 0 0,-1 0 1,0 1-1,0-1 1,1 0-1,-1 0 0,0 0 1,1 1-1,-1-1 0,1 0 1,-1 0-1,2 0 1,33-35-2346,-1 13-4290,-10 7-573,9-4-8395</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9:55.910"/>
    </inkml:context>
    <inkml:brush xml:id="br0">
      <inkml:brushProperty name="width" value="0.025" units="cm"/>
      <inkml:brushProperty name="height" value="0.025" units="cm"/>
    </inkml:brush>
  </inkml:definitions>
  <inkml:trace contextRef="#ctx0" brushRef="#br0">1108 16 9769,'-15'-3'5600,"-32"-3"-4907,0 2 0,0 2 1,-1 2-1,1 2 0,-61 10 0,40 1-283,-4-1 252,-85 26-1,136-31-554,-1 1 0,1 1 0,1 0 0,0 2 0,0 0 0,1 2 0,0 0 0,-20 19 0,13-6 68,2 0 0,1 2 1,1 1-1,1 0 1,2 2-1,1 0 0,-20 49 1,26-51 262,1 1 0,2-1-1,1 2 1,1-1 0,1 1 0,2 0 0,2 0 0,2 59-1,1-77-345,0-1 0,2 0-1,-1 0 1,1 0 0,1 0-1,0 0 1,1-1 0,1 1-1,-1-1 1,2-1 0,-1 1-1,1-1 1,1 0 0,0-1-1,0 1 1,1-2-1,10 9 1,-5-7-48,1 0 0,-1-1 0,2-1 0,-1 0 0,1-1 0,0-1 0,1 0 0,0-1 0,0-1 0,0-1 0,28 3 0,-8-5 92,0-2 0,0-1-1,0-1 1,-1-3-1,1 0 1,-1-3-1,-1-1 1,0-1 0,65-32-1,-48 16 89,0-2 1,-2-2-1,-1-3 0,-2-2 0,62-59 1,-84 69-174,0 0 0,-2-1 0,-1-1 1,25-43-1,-38 55-45,-1 1 0,-1-2-1,0 1 1,-1-1 0,-1 0 0,0 0 0,-1-1 0,-1 1-1,-1-1 1,0-28 0,-2 38-4,0 0-1,-1-1 1,0 1-1,-1 0 1,0 0-1,0 0 1,-1 0-1,0 1 1,0-1 0,-1 1-1,0-1 1,0 1-1,-1 1 1,-6-9-1,3 7 2,0 0-1,-1 1 0,1 0 1,-1 1-1,0 0 0,-1 0 1,0 1-1,0 0 0,-16-6 1,-2 3-32,0 2-1,-1 0 1,1 2 0,-1 1 0,0 1 0,0 1-1,-38 5 1,34 0-694,0 2 0,-1 1-1,-34 13 1,-39 17-8851,98-34 8193,-24 10-10016</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9:58.559"/>
    </inkml:context>
    <inkml:brush xml:id="br0">
      <inkml:brushProperty name="width" value="0.025" units="cm"/>
      <inkml:brushProperty name="height" value="0.025" units="cm"/>
    </inkml:brush>
  </inkml:definitions>
  <inkml:trace contextRef="#ctx0" brushRef="#br0">0 1 16496,'10'5'1318,"41"19"45,2-2 0,0-2 0,56 12 1,42 14-646,-97-26-652,-1 3 1,-1 1-1,93 60 0,-114-62 163,0 2 0,-1 1 0,-2 1 0,0 1 0,-2 2 1,39 55-1,-31-29 583,-23-35-576,1-1 0,1 0 0,19 22 0,-24-35-956,-9-13-1777,-11-15-1680,-17-12-3072,-12-6-5526</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9:58.933"/>
    </inkml:context>
    <inkml:brush xml:id="br0">
      <inkml:brushProperty name="width" value="0.025" units="cm"/>
      <inkml:brushProperty name="height" value="0.025" units="cm"/>
    </inkml:brush>
  </inkml:definitions>
  <inkml:trace contextRef="#ctx0" brushRef="#br0">66 483 10762,'0'0'1121,"-9"3"860,-29 10-6,37-13-1861,0 0 1,0 1-1,0-1 0,0 1 0,0-1 1,0 1-1,0-1 0,0 1 0,1 0 1,-1-1-1,0 1 0,0 0 0,0 0 1,1 0-1,-1 0 0,0 0 0,1-1 1,-1 1-1,1 0 0,-1 0 1,1 1-1,-1-1 0,1 0 0,0 0 1,0 0-1,-1 0 0,1 0 0,0 0 1,0 0-1,0 0 0,0 1 0,0-1 1,1 0-1,-1 0 0,0 0 0,0 0 1,1 0-1,-1 0 0,1 0 1,-1 0-1,1 0 0,-1 0 0,1 0 1,1 2-1,0 0 239,1 1 1,0-1-1,0 1 0,0-1 1,0 0-1,1 0 1,-1 0-1,8 4 1,-4-3-118,1-1 0,0 0 0,0 0 1,0 0-1,0-1 0,0 0 1,1-1-1,-1 0 0,1 0 1,-1-1-1,0 0 0,1 0 0,-1-1 1,1 0-1,-1-1 0,0 0 1,1 0-1,-1 0 0,0-1 1,-1-1-1,1 1 0,0-1 0,-1 0 1,0-1-1,0 0 0,0 0 1,-1-1-1,0 1 0,0-1 1,0-1-1,-1 1 0,0-1 0,9-14 1,-8 5-219,0 1-1,-1-1 1,-1 0 0,0 0 0,-1-1 0,-1 1 0,-1-1 0,0 1-1,-1-1 1,-1 1 0,0-1 0,-1 1 0,-1-1 0,-1 1 0,0 0-1,-1 0 1,-1 1 0,0-1 0,-1 1 0,-1 0 0,0 1 0,-1 0-1,-1 0 1,0 1 0,-1 1 0,0-1 0,-1 2 0,0-1-1,-1 2 1,0 0 0,-24-14 0,35 22-18,-1 1 0,0-1 0,0 1 0,1 0 0,-1 0 0,0 0 0,0 0 0,0 1 0,0-1 0,-4 1 0,7 0 0,-1 0 0,1 0 0,0 0 0,-1 0 0,1 0 0,0 0 0,-1 1 0,1-1 0,-1 0 0,1 0 0,0 0 0,0 1 0,-1-1 0,1 0 0,0 0 0,-1 1 0,1-1 0,0 0 0,0 1 0,-1-1 0,1 0 0,0 1 0,0-1 0,0 0 0,-1 1 0,1-1 0,0 0 0,0 1 0,0-1 0,0 1 0,0-1 0,0 0 0,0 1 0,0-1 0,0 0 0,0 1 0,0-1 0,0 1 0,0-1 0,0 0 0,1 1 0,0 3 0,1 0 0,0 0 0,0 0 0,0 0 0,1 0 0,-1-1 0,1 1 0,0-1 0,0 0 0,0 0 0,1 0 0,5 4 0,5 3-413,0-1 0,0-1 1,1 0-1,1-1 0,-1-1 0,20 5 1,-12-5-1382,0-1 1,1-2 0,44 2-1,9-4-8899</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0:48.250"/>
    </inkml:context>
    <inkml:brush xml:id="br0">
      <inkml:brushProperty name="width" value="0.025" units="cm"/>
      <inkml:brushProperty name="height" value="0.025" units="cm"/>
    </inkml:brush>
  </inkml:definitions>
  <inkml:trace contextRef="#ctx0" brushRef="#br0">825 105 5765,'0'0'844,"10"-4"3224,30-13-1191,-39 16-2758,0 0 1,1 0-1,-1 0 0,0 0 0,0 0 0,-1 0 0,1 0 1,0 0-1,0 0 0,0-1 0,-1 1 0,1 0 1,-1-1-1,1 1 0,-1 0 0,1-1 0,-1 1 0,0 0 1,0-1-1,1 1 0,-1-1 0,0 1 0,0-1 1,-1 1-1,1 0 0,0-1 0,0 1 0,-1-1 1,1 1-1,-1 0 0,1-1 0,-1 1 0,1 0 0,-1 0 1,0-1-1,0 1 0,0 0 0,0 0 0,1 0 1,-2 0-1,1 0 0,0 0 0,0 0 0,0 0 0,-3-1 1,-6-3 23,-1 1 0,0 0 0,0 0 0,0 1 0,-1 1 0,1 0 0,-1 0 0,1 1 0,-21 1 0,2 1-38,0 1 0,-47 11 0,39-4-30,1 2 0,1 2 0,-1 1 0,2 2-1,0 2 1,1 0 0,-38 30 0,44-28 260,1 1 1,2 1 0,0 2-1,1 0 1,2 2 0,0 0-1,2 2 1,-25 44 0,38-60-148,1 1 0,1 0 0,0 1-1,1-1 1,0 1 0,1 0 0,1 0 0,-2 26 0,4-31-123,1 0 0,-1 0-1,2-1 1,-1 1 0,1 0 0,0-1 0,1 1-1,0-1 1,0 1 0,1-1 0,0 0 0,1-1-1,0 1 1,0-1 0,6 8 0,10 6-13,0-1 1,1-1 0,1-1 0,0-1-1,2-1 1,0-1 0,0-1 0,1-1-1,43 14 1,-43-19 5,-1 0 1,1-2-1,1-1 0,-1-1 1,1-1-1,0-1 0,-1-1 1,1-2-1,0-1 0,41-7 1,-44 2 129,-1-1 1,0-1 0,0 0-1,-1-2 1,0-1 0,-1 0-1,0-2 1,-1 0-1,26-25 1,-24 19-124,-1-1-1,-2-1 1,0-1-1,-1-1 1,-1 0-1,-2-1 1,21-42-1,-27 44-56,0 0 0,-1 0 0,-2-1 0,0 0 0,-2 0 0,0 0 0,-2-1 0,0 1 0,-2-1 0,-1 1 0,-6-41 0,6 61-140,0-1 0,-1 1 0,1-1 0,-1 1 0,0 0 0,0 0 0,0 0 0,0 0 0,-1 0 0,1 1 0,-1-1-1,0 1 1,0-1 0,-1 1 0,1 0 0,-1 0 0,0 1 0,1-1 0,-1 1 0,-5-2 0,1 0-1128,-1 2 1,0-1-1,0 1 1,0 0-1,0 1 1,0 0-1,-1 1 0,-16 1 1,-28 3-12482</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0:49.422"/>
    </inkml:context>
    <inkml:brush xml:id="br0">
      <inkml:brushProperty name="width" value="0.025" units="cm"/>
      <inkml:brushProperty name="height" value="0.025" units="cm"/>
    </inkml:brush>
  </inkml:definitions>
  <inkml:trace contextRef="#ctx0" brushRef="#br0">0 1 16784,'0'0'4735,"4"13"-1943,3 15-1718,-1 0 1,-2 1-1,2 48 0,-7 13-775,5 142-187,-2-218-59,1-12 13,4-24 77,3-41-20,-2 6-125,18-112-242,-22 150 230,1 1 0,1 0 1,0 0-1,2 1 0,0-1 1,17-26-1,-22 40 44,0 0 0,0 1-1,0-1 1,1 1 0,-1 0-1,1 0 1,0 0 0,0 1-1,0-1 1,0 1 0,6-3 0,-8 5-13,-1-1 1,1 1 0,0-1 0,-1 1 0,1-1 0,0 1 0,-1 0 0,1 0 0,0 0-1,-1 0 1,1 0 0,0 0 0,-1 1 0,1-1 0,-1 1 0,1-1 0,0 1-1,-1-1 1,1 1 0,-1 0 0,1 0 0,-1-1 0,0 1 0,1 0 0,-1 0 0,0 1-1,1-1 1,-1 0 0,0 0 0,0 1 0,0-1 0,0 0 0,-1 1 0,2 1-1,4 11 164,-2-1-1,1 1 1,-2 1 0,1-1-1,-2 1 1,0-1-1,-1 1 1,0 0-1,-3 22 1,1-15 48,2 0 0,0 0 1,5 25-1,-6-46-229,0 0 0,0 0 0,1 0 0,-1 1 0,0-1 0,1 0 0,-1 0 0,1 0 0,-1 0 0,1 0 0,-1 0 0,1 0 0,0 0 0,-1 0 0,1 0 0,0 0 0,0 0 0,0 0 0,0 0 0,0-1 0,0 1 0,0 0 0,0-1 0,0 1 0,0-1 0,0 1 0,2 0 0,-1-1 0,0 0 0,0-1 0,1 1 0,-1 0 0,0-1 0,0 1 0,0-1 0,0 0 0,0 0 0,0 0 0,0 0 0,0 0 0,4-3 0,6-6 0,1-1 0,-1 0 0,12-16 0,-18 20 0,16-18 0,-17 17 0,1 1 0,0 0 0,0 0 0,0 1 0,1-1 0,0 1 0,0 1 0,1 0 0,9-6 0,-17 11 0,1 0 0,-1 0 0,0 0 0,1 0 0,-1 0 0,1 0 0,-1 0 0,0 0 0,1 0 0,-1 0 0,1 0 0,-1 0 0,0 0 0,1 0 0,-1 0 0,0 0 0,1 0 0,-1 0 0,1 1 0,-1-1 0,0 0 0,1 0 0,-1 0 0,0 1 0,1-1 0,-1 0 0,0 0 0,0 1 0,1-1 0,-1 0 0,0 1 0,0-1 0,0 0 0,1 1 0,-1-1 0,0 1 0,0-1 0,0 0 0,0 1 0,0-1 0,0 0 0,1 1 0,-1-1 0,0 1 0,0 0 0,-1 23 0,1-17 0,-12 73-264,8-60-735,1 1-1,-2 27 1,5-42-6213</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0:51.098"/>
    </inkml:context>
    <inkml:brush xml:id="br0">
      <inkml:brushProperty name="width" value="0.025" units="cm"/>
      <inkml:brushProperty name="height" value="0.025" units="cm"/>
    </inkml:brush>
  </inkml:definitions>
  <inkml:trace contextRef="#ctx0" brushRef="#br0">162 309 5317,'0'0'9043,"1"-9"-4884,3-26-1084,-4 34-2937,1 0 1,-1 0 0,-1 0 0,1 0-1,0 0 1,0 0 0,0 0-1,0 0 1,-1 0 0,1 0-1,-1 0 1,1 0 0,0 0-1,-1 0 1,0 0 0,1 1 0,-1-1-1,1 0 1,-1 0 0,0 0-1,0 1 1,1-1 0,-1 1-1,0-1 1,0 0 0,0 1-1,0-1 1,0 1 0,0 0-1,0-1 1,0 1 0,0 0 0,0-1-1,0 1 1,0 0 0,0 0-1,0 0 1,0 0 0,0 0-1,0 0 1,-1 1 0,-2-1 52,-1 0 1,1 0-1,-1 1 0,1 0 1,-1 0-1,1 0 1,-7 3-1,5 0-74,0 1 1,0-1-1,0 1 0,1 0 1,-1 0-1,1 1 0,1-1 1,-1 1-1,1 0 0,0 1 1,0-1-1,0 1 0,-4 13 1,3-7 27,1 0 0,0 1 0,1 0 0,0-1 0,1 1 0,0 21 1,2-34-136,0 1 1,-1 0 0,1 0 0,0-1-1,1 1 1,-1 0 0,0-1 0,0 1 0,1 0-1,-1-1 1,1 1 0,0 0 0,-1-1-1,1 1 1,0-1 0,0 1 0,0-1-1,0 1 1,0-1 0,0 0 0,0 1 0,1-1-1,-1 0 1,0 0 0,1 0 0,-1 0-1,1 0 1,-1 0 0,1-1 0,-1 1-1,1 0 1,0-1 0,-1 1 0,1-1 0,0 0-1,-1 1 1,1-1 0,0 0 0,0 0-1,-1 0 1,1 0 0,0-1 0,-1 1 0,1 0-1,0-1 1,-1 1 0,4-2 0,4-1 16,0 0 0,0 0 1,0-1-1,0 0 1,-1 0-1,0-1 1,12-9-1,-4-1 7,-1-1-1,0-1 1,-1 0-1,0 0 1,-2-2 0,15-27-1,-26 67 12,-6 17 65,0-18-91,-1-1-17,1 0 0,1 1 1,1 0-1,1 0 0,0 34 0,2-53-30,0 1 1,0-1-1,1 1 0,-1-1 0,0 1 1,0-1-1,1 1 0,-1-1 1,1 1-1,-1-1 0,1 1 0,0-1 1,0 0-1,-1 1 0,1-1 0,0 0 1,0 0-1,0 1 0,0-1 1,1 0-1,-1 0 0,0 0 0,0-1 1,1 1-1,-1 0 0,0 0 1,1-1-1,-1 1 0,1 0 0,-1-1 1,1 0-1,-1 1 0,1-1 1,-1 0-1,1 0 0,-1 0 0,1 0 1,-1 0-1,1 0 0,-1 0 0,1 0 1,-1-1-1,1 1 0,-1 0 1,1-1-1,-1 0 0,3 0 0,3-2-243,0 0-1,-1 0 1,1-1-1,0 1 1,-1-2-1,0 1 1,0-1-1,8-7 1,-2-3-1070,0 0 1,-1-1-1,-1 0 0,0-1 1,-1 0-1,-1 0 1,-1-1-1,9-31 1,7-53-3299,-8-1 3691,-5 28 3747,3 3 3822,-19 99-4104,-10 48 2009,-4 43-2059,17-89-1985,0 0 0,2 0 0,2 0 0,5 50 1,-3-69-462,-1 0 0,1-1 1,1 1-1,6 12 0,-9-19-22,0-1 0,0 1 0,1 0 0,-1-1 0,1 1 0,0-1 0,0 1-1,0-1 1,0 0 0,0 0 0,0 0 0,1 0 0,-1 0 0,1 0 0,-1-1-1,1 1 1,0-1 0,4 2 0,-6-3 1,0 0 0,-1-1 0,1 1 0,0-1 0,0 1 0,-1 0 0,1-1 0,0 1 0,-1-1 0,1 0 0,-1 1 0,1-1 0,-1 1 0,1-1 0,-1 0 0,1 0 0,-1 1 0,1-1 0,-1 0 0,0 0 0,0 1 0,1-1 0,-1 0 0,0 0 0,0 0 0,0 0 0,0 1 0,0-3 0,4-30 0,-4 29 0,3-25 0,-2-1 0,0 1 0,-6-40 0,5 68 0,0 0 0,0 1 0,0-1 0,0 0 0,0 1 0,0-1 0,0 0 0,0 0 0,0 1 0,0-1 0,0 0 0,-1 1 0,1-1 0,0 0 0,0 1 0,-1-1 0,1 1 0,0-1 0,-1 0 0,1 1 0,-1-1 0,1 1 0,-1-1 0,1 1 0,-1 0 0,1-1 0,-1 1 0,1-1 0,-1 1 0,0 0 0,1-1 0,-1 1 0,0 0 0,1 0 0,-1 0 0,0-1 0,1 1 0,-1 0 0,0 0 0,1 0 0,-1 0 0,0 0 0,1 0 0,-1 0 0,0 0 0,0 1 0,1-1 0,-1 0 0,0 0 0,1 0 0,-1 1 0,1-1 0,-1 0 0,0 1 0,0 0 0,-1 0 0,0 1 0,0 0 0,0 0 0,0 0 0,0 0 0,0 1 0,1-1 0,-1 0 0,1 1 0,0-1 0,-1 1 0,0 4 0,0-4 0,1 1 0,0 0 0,0 0 0,1 0 0,-1-1 0,1 1 0,0 0 0,0 0 0,0 0 0,0 0 0,1 0 0,-1 0 0,1-1 0,0 1 0,1 0 0,-1 0 0,0-1 0,1 1 0,0-1 0,0 0 0,0 1 0,4 4 0,-1-4 0,0-1 0,0 0 0,-1 0 0,2-1 0,-1 1 0,0-1 0,0 0 0,1 0 0,-1-1 0,1 0 0,0 0 0,-1 0 0,1-1 0,0 0 0,7 0 0,-6-1 0,1 0 0,-1 0 0,0-1 0,1 1 0,-1-2 0,0 1 0,0-1 0,-1 0 0,1-1 0,-1 1 0,1-1 0,-1 0 0,0-1 0,-1 0 0,1 0 0,-1 0 0,7-9 0,-4 5 0,-1 0 0,-1 0 0,0-1 0,0 0 0,-1 0 0,0 0 0,-1-1 0,0 1 0,-1-1 0,5-22 0,-8 33 0,0 0 0,0 0 0,-1 0 0,1 0 0,0 0 0,0 0 0,0 0 0,0 0 0,0 0 0,0 0 0,0 1 0,0-1 0,0 0 0,0 0 0,0 0 0,0 0 0,0 0 0,-1 0 0,1 0 0,0 0 0,0 0 0,0 0 0,0 0 0,0 0 0,0 0 0,0 0 0,0 0 0,0 0 0,0 0 0,-1 0 0,1 0 0,0 0 0,0-1 0,0 1 0,0 0 0,0 0 0,0 0 0,0 0 0,0 0 0,0 0 0,0 0 0,0 0 0,0 0 0,0 0 0,0 0 0,0 0 0,0 0 0,-1 0 0,1 0 0,0-1 0,0 1 0,0 0 0,0 0 0,0 0 0,0 0 0,-9 12 0,-9 19 0,11-16 0,0 0 0,1 1 0,1-1 0,0 1 0,1 0 0,1 1 0,1-1 0,0 0 0,1 1 0,1 26 0,1-41 0,-1 0 0,1 0 0,-1 0 0,1-1 0,-1 1 0,1 0 0,0 0 0,0 0 0,0-1 0,0 1 0,0-1 0,1 1 0,-1-1 0,0 1 0,1-1 0,-1 1 0,1-1 0,-1 0 0,1 0 0,-1 0 0,4 1 0,-2-1 0,1 1 0,-1-1 0,1-1 0,0 1 0,0 0 0,0-1 0,-1 0 0,1 0 0,0 0 0,6-1 0,-2-1 0,0 1 0,1-1 0,-1-1 0,0 0 0,0 0 0,-1 0 0,1-1 0,0 0 0,9-8 0,-8 5 0,0-2 0,-1 1 0,0-1 0,0 0 0,0-1 0,-2 1 0,1-2 0,-1 1 0,-1-1 0,0 1 0,0-2 0,-1 1 0,0 0 0,2-16 0,-33 74 0,25-40 0,-22 61 0,23-63 0,0-1 0,0 1 0,0-1 0,0 1 0,1 0 0,0-1 0,0 1 0,0 0 0,1-1 0,-1 1 0,1 0 0,2 6 0,-2-9 0,1-1 0,-1 1 0,0-1 0,1 0 0,-1 0 0,1 0 0,-1 0 0,1 0 0,0 0 0,-1 0 0,1 0 0,0-1 0,-1 1 0,1-1 0,0 1 0,0-1 0,0 0 0,0 1 0,-1-1 0,1 0 0,0 0 0,4-1 0,42-6 0,14-23 0,-55 25 0,0 1 0,1-1 0,0 2 0,0-1 0,0 1 0,0 0 0,0 1 0,1 0 0,15-2 0,-17 25 0,-3-3 0,-1-19 0,1-12 0,-1-8 0,0-1 0,-1 0 0,-3-40 0,0 20 0,2 41-29,-1 1-1,1-1 1,-1 1 0,1-1 0,-1 1-1,1 0 1,0-1 0,-1 1 0,1 0-1,0 0 1,-1-1 0,1 1-1,0 0 1,-1 0 0,1 0 0,0 0-1,-1 0 1,1 0 0,0 0 0,-1 0-1,1 0 1,0 0 0,-1 0-1,1 0 1,0 1 0,-1-1 0,1 0-1,-1 0 1,2 1 0,21 6-2435,79 21-9905,-65-20 6492</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0:51.582"/>
    </inkml:context>
    <inkml:brush xml:id="br0">
      <inkml:brushProperty name="width" value="0.025" units="cm"/>
      <inkml:brushProperty name="height" value="0.025" units="cm"/>
    </inkml:brush>
  </inkml:definitions>
  <inkml:trace contextRef="#ctx0" brushRef="#br0">133 357 12332,'0'-1'552,"0"0"0,0 0 0,0 0 0,0-1 0,-1 1 0,1 0 1,0 0-1,0 0 0,-1 0 0,1-1 0,-1 1 0,1 0 0,-1 0 1,1 0-1,-1 0 0,0 0 0,1 0 0,-1 0 0,0 1 0,0-1 0,0 0 1,1 0-1,-1 0 0,0 1 0,-2-2 0,1 2-182,0-1 0,0 0 0,-1 1-1,1-1 1,0 1 0,-1 0 0,1 0 0,0 0 0,-1 0 0,1 0-1,0 0 1,-4 1 0,1 0-277,0 1-1,-1-1 1,1 1 0,0 0-1,0 1 1,0-1 0,1 1-1,-1 0 1,1 0 0,-1 0-1,-4 5 1,7-6-86,0 1 1,0-1 0,0 1-1,0 0 1,0 0-1,1 0 1,-1 0-1,1 0 1,0 0-1,0 0 1,0 0 0,0 0-1,0 1 1,1-1-1,-1 0 1,1 1-1,0 5 1,1-8-7,0 1 0,-1 0-1,1 0 1,0-1 0,0 1 0,0-1-1,0 1 1,1-1 0,-1 1 0,0-1 0,1 0-1,-1 1 1,1-1 0,-1 0 0,1 0-1,-1 0 1,1 0 0,0 0 0,-1-1-1,1 1 1,0 0 0,0-1 0,0 1 0,0-1-1,-1 0 1,1 0 0,0 1 0,0-1-1,0-1 1,3 1 0,5 0-1,-1-1 0,0 0 0,1-1 0,-1 1 0,0-2 0,0 1 0,0-1 0,-1-1 0,1 0 0,-1 0 0,1 0 0,8-8 0,7-6 0,0-1 0,28-31 0,-47 45 0,-4 4-1,-1 1 0,0 0 0,0-1 0,0 1 0,1 0 1,-1-1-1,0 1 0,0 0 0,1 0 0,-1-1 0,0 1 0,1 0 0,-1 0 0,0-1 0,1 1 0,-1 0 0,0 0 1,1 0-1,-1 0 0,0 0 0,1 0 0,-1-1 0,0 1 0,1 0 0,-1 0 0,1 0 0,-1 0 0,0 0 1,1 1-1,-1-1 0,0 0 0,1 0 0,0 0 0,1 14-70,-10 38-62,4-27 154,4-22-13,-1-1-1,1 1 0,0 0 0,0 0 0,0-1 0,0 1 0,1 0 0,-1 0 0,1-1 0,0 1 0,-1 0 0,1-1 0,0 1 0,1-1 0,-1 1 0,0-1 0,1 1 0,-1-1 0,1 0 0,0 0 0,3 4 0,-1-4-2,0 0-1,1 0 1,-1 0-1,0-1 1,1 1-1,-1-1 1,1 0-1,-1-1 1,1 1-1,-1-1 1,1 0-1,7 0 1,-1-1-5,0-1 0,1 0 0,-2-1 0,1-1 0,0 1 0,-1-1 0,1-1 0,-1 0 0,0-1 0,-1 0 0,1 0 0,-1-1 0,-1 0 0,1 0 0,7-10 0,8-8 0,-2 0 0,-1-2 0,32-52 0,-42 62 0,0-1 0,-2 0 0,0 0 0,-1-1 0,0-1 0,-2 1 0,0-1 0,-2 0 0,5-35 0,-9 55 0,0-1 0,0 1 0,0-1 0,0 1 0,-1-1 0,1 1 0,0-1 0,0 1 0,0 0 0,0-1 0,0 1 0,-1-1 0,1 1 0,0-1 0,0 1 0,-1 0 0,1-1 0,0 1 0,-1 0 0,1-1 0,0 1 0,-1 0 0,1 0 0,-1-1 0,1 1 0,0 0 0,-1 0 0,1-1 0,-1 1 0,1 0 0,-1 0 0,1 0 0,-1 0 0,1 0 0,0 0 0,-1 0 0,1 0 0,-1 0 0,1 0 0,-1 0 0,1 0 0,-1 0 0,1 0 0,-1 0 0,1 1 0,-1-1 0,1 0 0,0 0 0,-1 0 0,1 1 0,-1-1 0,1 0 0,0 1 0,-1-1 0,1 0 0,0 1 0,-1-1 0,1 0 0,0 1 0,-27 20 0,10-2 0,1 1 0,0 0 0,2 1 0,0 1 0,1 0 0,2 1 0,0 1 0,1-1 0,2 2 0,0-1 0,2 1 0,-5 29 0,11-49 0,-1-1 0,1 0 0,0 0 0,0 0 0,1 1 0,-1-1 0,1 0 0,0 0 0,0 0 0,0 0 0,0 0 0,1 0 0,0 0 0,0 0 0,0 0 0,0-1 0,0 1 0,1-1 0,0 0 0,-1 1 0,1-1 0,6 4 0,0-2 0,-1 0 0,1-1 0,0 0 0,0-1 0,0 0 0,0 0 0,0-1 0,1 0 0,10 1 0,-6-1-299,1-1 0,-1 0 0,1 0 0,18-3 0,8-8-6662</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0:53.104"/>
    </inkml:context>
    <inkml:brush xml:id="br0">
      <inkml:brushProperty name="width" value="0.025" units="cm"/>
      <inkml:brushProperty name="height" value="0.025" units="cm"/>
    </inkml:brush>
  </inkml:definitions>
  <inkml:trace contextRef="#ctx0" brushRef="#br0">1 267 18834,'0'0'12977,"5"13"-12154,1 0-804,-2 0 0,1 0 0,-2 1 0,0-1 0,0 1 0,0 22 0,-3-28-19,0 14 0,0 0 0,2 0 0,0 0 0,10 40 0,-12-61 0,1 0 0,-1 0 0,0 0 0,0 0 0,1 0 0,-1 0 0,1 0 0,-1 0 0,1 0 0,-1 0 0,1 0 0,-1 0 0,1 0 0,0 0 0,-1 0 0,1-1 0,0 1 0,0 0 0,0-1 0,0 1 0,0 0 0,0-1 0,0 1 0,0-1 0,0 0 0,0 1 0,0-1 0,0 0 0,1 1 0,-1-2 0,1 1 0,-1-1 0,0 1 0,0-1 0,0 0 0,0 0 0,-1 0 0,1 1 0,0-1 0,0 0 0,0 0 0,-1 0 0,1 0 0,0 0 0,-1 0 0,1-1 0,-1 1 0,1 0 0,-1 0 0,0 0 0,1 0 0,-1-1 0,0 1 0,0 0 0,0-2 0,2-14 0,-1 1 0,0 0 0,-1 0 0,-1 0 0,0-1 0,-2 1 0,0 0 0,0 0 0,-2 1 0,0-1 0,0 1 0,-12-21 0,8 28 0,6 19 0,6 19 0,-1-25-166,0-1 0,0 0 0,1 0 1,0 0-1,-1-1 0,2 1 0,-1-1 0,0 1 0,0-1 0,1 0 0,0 0 1,0-1-1,0 1 0,0-1 0,0 1 0,0-1 0,0-1 0,1 1 1,-1-1-1,1 1 0,8 0 0,9 1-1234,0-1 0,0 0 1,28-3-1,-44 1 1183,4-1-1199,1 0-1,-1 0 1,1-2 0,-1 1-1,1-1 1,17-8 0,-23 8 1192,1 0 1,-1 0 0,1 0 0,-1-1-1,8-7 1,-11 9 697,0 0-1,0-1 1,0 1-1,0-1 1,0 1-1,-1-1 1,1 1-1,-1-1 1,0 0-1,0 0 1,0 0-1,1-4 1,-6-3 6299,-7 12-4145,-13 12-957,18-7-1453,0 1 0,0-1 0,0 1 1,1 1-1,1-1 0,-1 0 0,1 1 0,1 0 1,-1 0-1,2 0 0,-1 1 0,1-1 0,1 1 1,0-1-1,0 12 0,0-19-218,1-1 0,0 0 0,0 1 0,0-1 0,1 0 0,-1 1 0,0-1 0,0 0 0,1 1 0,-1-1 0,1 0 0,-1 0 0,1 1 0,-1-1 0,1 0 0,0 0 0,0 0 0,0 0 0,-1 0 0,1 0 0,0 0 0,0 0 0,0 0 0,3 1 0,-2-1 0,0-1 0,0 1 0,1 0 0,-1-1 0,0 0 0,1 1 0,-1-1 0,1 0 0,-1 0 0,0-1 0,1 1 0,-1 0 0,3-2 0,2 1 0,0-2 0,1 1 0,-1-1 0,0 0 0,-1-1 0,1 0 0,-1 0 0,8-6 0,-5 1 1,-1-1 0,0 0-1,0 0 1,-1-1 0,11-22 0,20-27-27,-36 71-211,-1 0 1,0 0 0,0 20 0,-1-27 260,0-1 0,0 1 0,0-1 0,1 1 0,-1-1-1,1 1 1,0-1 0,0 1 0,0-1 0,0 0 0,1 1 0,-1-1 0,1 0 0,0 0 0,0 0 0,0 0 0,0 0 0,1-1 0,3 4 0,-4-4-5,1-1 1,0 0-1,0 1 1,-1-1-1,1-1 1,0 1-1,0 0 1,0-1-1,0 1 1,0-1-1,0 0 1,0 0-1,0 0 1,0 0-1,0 0 1,0-1-1,0 0 1,0 1-1,0-1 1,0 0-1,0-1 1,0 1-1,-1 0 1,4-2-1,7-5-19,0-1 0,0-1 0,-1 1 0,0-2 0,0 0 0,-2 0 0,1-1 0,16-24 0,-10 9 0,-1 1 0,-1-2 0,18-44 0,-26 54 0,-1 0 0,0 0 0,-1 0 0,-1-1 0,-1 1 0,-1-1 0,0 0 0,-2-22 0,0 40 0,0 0 0,0 0 0,0 0 0,1 1 0,-2-1 0,1 0 0,0 0 0,0 1 0,0-1 0,0 0 0,0 0 0,-1 1 0,1-1 0,0 0 0,-1 1 0,1-1 0,0 0 0,-1 1 0,1-1 0,-1 0 0,1 1 0,-1-1 0,1 1 0,-1-1 0,1 1 0,-1-1 0,0 1 0,1-1 0,-1 1 0,0 0 0,1-1 0,-1 1 0,0 0 0,0 0 0,1-1 0,-1 1 0,0 0 0,0 0 0,1 0 0,-1 0 0,0 0 0,0 0 0,0 0 0,1 0 0,-1 0 0,0 1 0,0-1 0,1 0 0,-1 0 0,0 1 0,1-1 0,-1 0 0,0 1 0,1-1 0,-1 1 0,0-1 0,1 1 0,-1-1 0,1 1 0,-1-1 0,0 2 0,-4 2 0,0 1 0,0-1 0,0 1 0,1 0 0,0 1 0,-4 5 0,-5 13 0,2 1 0,0 0 0,2 1 0,1 0 0,1 1 0,1-1 0,1 1 0,1 1 0,2-1 0,1 0 0,4 51 0,-3-72 0,1 0 0,-1 0 0,2 1 0,-1-1 0,1 0 0,0 0 0,0 0 0,0-1 0,1 1 0,0 0 0,0-1 0,0 0 0,1 0 0,0 0 0,0 0 0,0 0 0,0-1 0,1 0 0,0 0 0,0 0 0,0 0 0,0-1 0,1 0 0,-1 0 0,1 0 0,0-1 0,0 0 0,0 0 0,0 0 0,0-1 0,0 0 0,11 1 0,-15-3 0,0 1 0,0-1 0,0 1 0,0-1 0,-1 0 0,1 0 0,0 0 0,0 0 0,-1 0 0,1 0 0,-1 0 0,1-1 0,-1 1 0,1-1 0,-1 1 0,0-1 0,0 1 0,0-1 0,0 0 0,0 1 0,0-1 0,0 0 0,0 0 0,-1 0 0,1 0 0,-1 0 0,0 0 0,1 0 0,-1 1 0,0-1 0,0 0 0,0-4 0,0-4 0,1 0 0,-2 0 0,1 1 0,-1-1 0,-4-14 0,3 16 0,-1 1 0,-1 0 0,1 0 0,-1 1 0,0-1 0,-1 1 0,0 0 0,-9-10 0,11 12 0,0 1 0,-1-1 0,0 1 0,1 0 0,-1 0 0,0 1 0,0-1 0,-1 1 0,1 0 0,0 0 0,-1 0 0,1 1 0,-1-1 0,0 1 0,-4 0 0,8 1 0,1 1 0,0-1 0,0 1 0,0-1 0,0 1 0,0-1 0,0 0 0,1 1 0,-1-1 0,0 1 0,0-1 0,0 1 0,0-1 0,0 1 0,1-1 0,-1 1 0,0-1 0,1 0 0,-1 1 0,0-1 0,0 1 0,1-1 0,-1 0 0,1 1 0,-1-1 0,0 0 0,1 0 0,-1 1 0,1-1 0,-1 0 0,0 0 0,1 0 0,-1 1 0,2-1 0,18 16 0,1-9 0,0 0 0,0-2 0,0 0 0,1-2 0,0 0 0,-1-1 0,1-1 0,0-1 0,0-1 0,42-8 0,-54 7 0,1-1 0,-1 0 0,0 0 0,0-1 0,0-1 0,0 1 0,-1-2 0,13-9 0,-18 12 0,1 0 0,-2 0 0,1-1 0,0 1 0,-1-1 0,1 0 0,-1 0 0,0-1 0,-1 1 0,1 0 0,-1-1 0,0 0 0,0 0 0,0 1 0,0-1 0,-1 0 0,0 0 0,0-1 0,0-6 0,-1 11 0,0 0 0,0 1 0,0-1 0,0 0 0,0 0 0,0 0 0,-1 0 0,1 0 0,0 1 0,0-1 0,-1 0 0,1 0 0,-1 0 0,1 1 0,-1-1 0,1 0 0,-1 0 0,1 1 0,-1-1 0,1 1 0,-1-1 0,0 0 0,1 1 0,-1-1 0,0 1 0,0 0 0,0-1 0,0 0 0,-30 0 0,23 3 0,1 0 0,0 0 0,0 0 0,0 1 0,0 0 0,-10 6 0,7-1 0,1 1 0,-1 0 0,2 0 0,-1 1 0,1 0 0,1 0 0,0 1 0,0 0 0,-6 16 0,10-22 0,1 1 0,1-1 0,-1 1 0,1-1 0,-1 1 0,2 0 0,-1-1 0,1 1 0,0 0 0,0 8 0,1-11 0,0 1 0,0-1 0,0 0 0,0 1 0,0-1 0,1 0 0,0 0 0,-1 0 0,1 0 0,0 0 0,0-1 0,1 1 0,-1 0 0,0-1 0,1 0 0,0 1 0,-1-1 0,6 2 0,2 2-61,0-2 0,0 1 1,0-1-1,1-1 0,-1 0 0,1-1 0,0 0 1,0 0-1,0-1 0,17 0 0,-13-2-1184,0 0-1,0-1 0,0 0 0,18-6 1,38-20-18251</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0:54.396"/>
    </inkml:context>
    <inkml:brush xml:id="br0">
      <inkml:brushProperty name="width" value="0.025" units="cm"/>
      <inkml:brushProperty name="height" value="0.025" units="cm"/>
    </inkml:brush>
  </inkml:definitions>
  <inkml:trace contextRef="#ctx0" brushRef="#br0">165 295 14061,'0'-5'707,"0"1"-1,0-1 0,0 1 0,-1 0 1,0-1-1,0 1 0,0 0 0,-1-1 1,1 1-1,-1 0 0,0 0 0,0 0 1,-5-7-1,5 10-588,1 0 1,-1 0 0,1 0-1,-1 0 1,0 0-1,1 0 1,-1 0-1,0 0 1,0 1 0,1-1-1,-1 1 1,0-1-1,0 1 1,0 0-1,0-1 1,0 1 0,0 0-1,0 0 1,1 1-1,-1-1 1,0 0-1,0 1 1,0-1 0,0 1-1,0-1 1,1 1-1,-1 0 1,0 0 0,1 0-1,-1 0 1,0 0-1,1 0 1,-1 0-1,1 1 1,0-1 0,-2 2-1,-5 5 64,0 1-1,1 0 1,0 0-1,1 0 1,0 1-1,0 0 1,1 0-1,0 1 1,1-1-1,0 1 1,0 0-1,1 0 1,1 0-1,0 1 1,1-1-1,-1 17 1,2-25-160,0-1 1,0 0-1,1 0 1,-1 0-1,0 0 1,1 0-1,0 0 1,-1 0 0,1 0-1,0 0 1,0 0-1,0 0 1,0 0-1,0 0 1,0-1-1,1 1 1,-1 0-1,0-1 1,1 1-1,0-1 1,-1 0-1,1 1 1,0-1-1,0 0 1,-1 0 0,1 0-1,0 0 1,0 0-1,0-1 1,0 1-1,0-1 1,0 1-1,0-1 1,1 0-1,-1 1 1,0-1-1,0 0 1,3-1-1,3 1 26,0-1 0,0 1-1,0-2 1,0 1 0,0-1 0,-1-1-1,1 1 1,14-8 0,-10 4-47,-1-1 1,0-1 0,0 0-1,-1 0 1,0-1-1,-1 0 1,0-1 0,0 0-1,-1-1 1,0 1 0,-1-1-1,0-1 1,0 0-1,-2 1 1,1-2 0,-2 1-1,1-1 1,-2 0 0,0 1-1,0-1 1,-1-1-1,0-18 1,-2 32-2,0 0 0,-1 0 0,1 0 0,0 1 0,0-1 0,0 0 0,-1 0 0,1 0 0,0 0 0,0 0 0,-1 0 0,1 0 0,0 0 0,0 0 0,0 0 0,-1 0 0,1 0 0,0 0 0,0 0 0,-1 0 0,1 0 0,0 0 0,0 0 0,-1 0 0,1 0 0,0 0 0,0 0 0,0 0 0,-1 0 0,1 0 0,0-1 0,0 1 0,0 0 0,-1 0 0,1 0 0,0 0 0,0 0 0,0-1 0,0 1 0,0 0 0,-1 0 0,1 0 0,0-1 0,0 1 0,0 0 0,0 0 0,0-1 0,0 1 0,0 0 0,0 0 0,0 0 0,0-1 0,0 1 0,0 0 0,0 0 0,0-1 0,0 1 0,0 0 0,-10 19 0,8-15 0,2 1 0,-1-1 0,0 0 0,1 1 0,0-1 0,0 1 0,0-1 0,1 1 0,-1-1 0,1 0 0,2 5 0,-2-7 0,0 0 0,0 0 0,0-1 0,0 1 0,1-1 0,-1 1 0,0-1 0,1 1 0,-1-1 0,1 0 0,0 0 0,0 1 0,-1-1 0,1-1 0,0 1 0,0 0 0,0 0 0,0-1 0,0 1 0,0-1 0,0 1 0,0-1 0,0 0 0,0 0 0,3 0 0,5-1 0,-1 0 0,1 0 0,0-1 0,-1-1 0,0 0 0,1 0 0,-1 0 0,0-1 0,-1-1 0,1 1 0,-1-1 0,0-1 0,0 0 0,-1 0 0,1 0 0,-1-1 0,-1 0 0,8-9 0,7-10 0,-1 0 0,-2-2 0,0 0 0,13-31 0,-25 50 0,4-12 0,-41 150 0,16-73 0,-11 75 0,22-95 0,1 0 0,2 0 0,2 1 0,1-1 0,2 0 0,1 0 0,2 0 0,1-1 0,15 38 0,-13-47 0,-4-10 0,1 0 0,-2 1 0,0-1 0,-1 1 0,-1 0 0,1 24 0,-4-41 0,0 1 0,0-1 0,0 0 0,0 1 0,0-1 0,0 0 0,0 0 0,0 1 0,0-1 0,0 0 0,0 1 0,-1-1 0,1 0 0,0 0 0,0 1 0,0-1 0,-1 0 0,1 0 0,0 0 0,0 1 0,0-1 0,-1 0 0,1 0 0,0 0 0,0 0 0,-1 0 0,1 1 0,0-1 0,-1 0 0,1 0 0,0 0 0,0 0 0,-1 0 0,1 0 0,0 0 0,-1 0 0,1 0 0,0 0 0,0 0 0,-1 0 0,1 0 0,0 0 0,-1 0 0,1 0 0,0-1 0,0 1 0,-1 0 0,1 0 0,0 0 0,0 0 0,-1 0 0,1-1 0,-17-10 0,6-1 0,1 0 0,0-1 0,1 0 0,0-1 0,1 0 0,1-1 0,-7-17 0,4 7 0,1 0 0,2-1 0,-7-42 0,11 51 2,1 0 0,1 0 0,1 0-1,2-29 1,-1 40-4,0 1 0,0 0-1,0 0 1,1 1 0,0-1-1,0 0 1,0 0 0,0 1-1,1-1 1,0 1 0,0 0-1,0 0 1,0 0 0,1 0-1,-1 1 1,1-1 0,0 1-1,0 0 1,9-5 0,42-16-1744,3 7-4262,-31 10 1788,29-10-8977</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0:55.297"/>
    </inkml:context>
    <inkml:brush xml:id="br0">
      <inkml:brushProperty name="width" value="0.025" units="cm"/>
      <inkml:brushProperty name="height" value="0.025" units="cm"/>
    </inkml:brush>
  </inkml:definitions>
  <inkml:trace contextRef="#ctx0" brushRef="#br0">29 10 9513,'0'0'19864,"-4"10"-19191,2-6-606,-15 43 307,15-43-335,1 0 0,0 0 0,1 0 0,-1 0 1,1 0-1,-1 0 0,1 0 0,1 0 0,-1 0 0,0 0 1,1 0-1,2 7 0,-3-10-25,1 0-1,0 0 1,0 0-1,0 0 1,0 0-1,0 0 1,0-1-1,0 1 1,0 0-1,0-1 1,1 1-1,-1 0 1,0-1-1,0 0 1,1 1-1,-1-1 1,0 0-1,0 1 1,1-1-1,-1 0 1,0 0-1,1 0 1,-1 0-1,0 0 1,1-1 0,-1 1-1,2-1 1,37-12 328,-28 5-309,0-1 1,0 0 0,-1-1-1,0-1 1,11-15 0,32-28 31,-53 82-306,-10 20 237,5-32 103,1 1 1,1 0 0,-1 22 0,3-38-91,0 0 0,1 0-1,-1 0 1,0 0 0,0 1-1,1-1 1,-1 0-1,1 0 1,-1 0 0,1 0-1,-1 0 1,1 0 0,0 0-1,-1 0 1,1 0-1,0 0 1,0-1 0,0 1-1,-1 0 1,1 0 0,0-1-1,0 1 1,0 0 0,0-1-1,1 1 1,-1-1-1,0 0 1,0 1 0,0-1-1,0 0 1,0 1 0,0-1-1,1 0 1,-1 0-1,0 0 1,0 0 0,0 0-1,0 0 1,1-1 0,-1 1-1,0 0 1,0-1 0,0 1-1,2-1 1,3-1 25,0 0-1,1 0 1,-1 0 0,0-1-1,0 0 1,10-6 0,33-32-34,-33 27 0,0 0 0,30-18 0,-45 31 0,0 1 0,-1-1 0,1 1 0,0-1 0,0 1 0,0 0 0,0-1 0,-1 1 0,1 0 0,0 0 0,0-1 0,0 1 0,0 0 0,0 0 0,0 0 0,0 0 0,0 0 0,-1 0 0,1 0 0,0 1 0,0-1 0,0 0 0,0 0 0,0 1 0,0-1 0,-1 0 0,1 1 0,0-1 0,0 1 0,0-1 0,-1 1 0,1-1 0,0 1 0,-1 0 0,1-1 0,-1 1 0,1 0 0,-1 0 0,1-1 0,-1 1 0,1 0 0,-1 0 0,1 0 0,-1 0 0,0 0 0,0-1 0,1 1 0,-1 0 0,0 0 0,0 0 0,0 0 0,0 0 0,0 1 0,1 11 0,-1 0 0,1 0 0,-3 16 0,1-10 0,0-19 0,1 1 0,0 0 0,0-1 0,0 1 0,0 0 0,0-1 0,0 1 0,0-1 0,0 1 0,0 0 0,0-1 0,0 1 0,0 0 0,0-1 0,0 1 0,1 0 0,-1-1 0,0 1 0,0-1 0,1 1 0,-1-1 0,0 1 0,1-1 0,-1 1 0,1-1 0,-1 1 0,0-1 0,1 1 0,-1-1 0,1 1 0,0-1 0,-1 0 0,1 1 0,-1-1 0,1 0 0,-1 0 0,1 0 0,0 1 0,-1-1 0,1 0 0,0 0 0,-1 0 0,1 0 0,0 0 0,-1 0 0,1 0 0,-1 0 0,1 0 0,0 0 0,-1 0 0,1-1 0,0 1 0,-1 0 0,1 0 0,-1-1 0,1 1 0,-1 0 0,1-1 0,-1 1 0,1 0 0,-1-1 0,1 1 0,-1-1 0,1 1 0,-1-1 0,1 1 0,-1-2 0,43-38 0,-37 33 0,-3 4 0,1-2 0,0 1 0,0-1 0,0 1 0,1 0 0,-1 1 0,1-1 0,0 1 0,0 0 0,1 0 0,-1 0 0,7-1 0,-11 4 0,-1 1 0,1-1 0,0 1 0,0-1 0,-1 1 0,1 0 0,-1-1 0,1 1 0,0 0 0,-1-1 0,1 1 0,-1 0 0,0 0 0,1 0 0,-1 0 0,0-1 0,1 1 0,-1 0 0,0 0 0,0 0 0,0 0 0,0 0 0,1 0 0,-1 0 0,-1 0 0,1 0 0,0-1 0,0 1 0,0 0 0,0 0 0,-1 2 0,-4 31 0,-14 23-7388</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24.328"/>
    </inkml:context>
    <inkml:brush xml:id="br0">
      <inkml:brushProperty name="width" value="0.025" units="cm"/>
      <inkml:brushProperty name="height" value="0.025" units="cm"/>
    </inkml:brush>
  </inkml:definitions>
  <inkml:trace contextRef="#ctx0" brushRef="#br0">94 319 17072,'0'0'13250,"-10"11"-11691,2-3-1504,0 0 1,0 1-1,1 0 0,1 0 1,-1 0-1,1 1 1,1 0-1,0 0 0,1 1 1,-1-1-1,2 1 0,0 0 1,0 0-1,1 0 1,-1 15-1,3-25-55,0 1 0,0 0 0,0-1 0,1 1 0,-1-1 0,1 1 0,-1-1 0,1 1 0,0-1 0,-1 1 0,1-1 0,0 0 0,0 1 0,0-1 0,0 0 0,0 0 0,0 0 0,0 0 0,0 0 0,1 0 0,-1 0 0,0 0 0,1 0 0,-1 0 0,1-1 0,-1 1 0,1 0 0,-1-1 0,1 0 0,-1 1 0,1-1 0,-1 0 0,1 0 0,0 1 0,-1-1 0,2-1 0,2 1 0,-1 0 0,0 0 0,0 0 0,0-1 0,0 0 0,0 1 0,0-2 0,0 1 0,0 0 0,0-1 0,0 0 0,-1 0 0,6-3 0,0-4 0,0 0 0,-1-1 0,0 0 0,-1 0 0,0 0 0,-1-1 0,0 0 0,-1 0 0,0-1 0,-1 1 0,0-1 0,0 0 0,-2 0 0,1-1 0,-2 1 0,1-1 0,-2 1 0,0 0 0,-1-17 0,1 29 0,0 0 0,0-1 0,0 1 0,0 0 0,0-1 0,0 1 0,0 0 0,0-1 0,0 1 0,0 0 0,0-1 0,0 1 0,0 0 0,0-1 0,-1 1 0,1 0 0,0-1 0,0 1 0,0 0 0,0 0 0,-1-1 0,1 1 0,0 0 0,0-1 0,0 1 0,-1 0 0,1 0 0,0 0 0,-1-1 0,1 1 0,0 0 0,0 0 0,-1 0 0,1 0 0,0 0 0,-1 0 0,1-1 0,0 1 0,-1 0 0,1 0 0,0 0 0,-1 0 0,1 0 0,0 0 0,-1 0 0,1 0 0,0 0 0,-1 0 0,1 1 0,0-1 0,-1 0 0,1 0 0,0 0 0,-1 0 0,1 0 0,0 1 0,0-1 0,-1 0 0,1 0 0,-13 17 0,12-15 0,0 0 0,0 0 0,0 0 0,1 0 0,-1 0 0,1 0 0,-1 0 0,1 0 0,-1 0 0,1 1 0,0-1 0,0 0 0,0 0 0,1 0 0,-1 0 0,0 1 0,1-1 0,0 0 0,-1 0 0,1 0 0,0 0 0,0 0 0,0 0 0,0 0 0,0-1 0,1 1 0,-1 0 0,0 0 0,1-1 0,-1 1 0,1-1 0,0 0 0,3 3 0,-1-3 0,1 0 0,-1 0 0,0 0 0,1 0 0,-1-1 0,1 0 0,-1 0 0,0 0 0,1 0 0,-1-1 0,1 0 0,-1 0 0,0 0 0,1 0 0,-1-1 0,6-2 0,6-5 0,-1 0 0,0 0 0,0-1 0,-1-1 0,0-1 0,-1 0 0,0-1 0,-1 0 0,0 0 0,-1-2 0,-1 1 0,0-1 0,-1-1 0,-1 0 0,-1 0 0,8-23 0,-14 38 0,0 0 0,-1-1 0,1 1 0,-1 0 0,0 0 0,1 0 0,-1-1 0,0 1 0,0 0 0,0 0 0,0-1 0,0 1 0,0 0 0,0-1 0,0 1 0,-1 0 0,1 0 0,0-1 0,-1 1 0,1 0 0,-1 0 0,1 0 0,-1 0 0,1 0 0,-1-1 0,0 1 0,0 0 0,0 0 0,0 1 0,1-1 0,-2-1 0,0 2 0,-1 0 0,1 0 0,0 1 0,1-1 0,-1 0 0,0 1 0,0-1 0,0 1 0,0 0 0,0 0 0,0 0 0,1 0 0,-1 0 0,0 0 0,1 0 0,-1 1 0,1-1 0,-1 0 0,1 1 0,-3 2 0,-14 16 0,0 1 0,1 1 0,1 0 0,1 1 0,1 0 0,1 1 0,1 1 0,1 0 0,1 1 0,2 0 0,0 0 0,-3 30 0,10-54 0,1 1 0,-1-1 0,1 1 0,0-1 0,0 1 0,0 0 0,1-1 0,-1 1 0,0-1 0,1 1 0,0-1 0,0 0 0,-1 1 0,1-1 0,1 0 0,-1 1 0,0-1 0,0 0 0,1 0 0,-1 0 0,1 0 0,0 0 0,0-1 0,0 1 0,0 0 0,0-1 0,0 1 0,0-1 0,0 0 0,0 0 0,1 0 0,-1 0 0,0 0 0,1 0 0,-1 0 0,1-1 0,-1 0 0,1 1 0,-1-1 0,1 0 0,2 0 0,4 0 0,-1-1 0,1 0 0,-1 0 0,1 0 0,-1-1 0,0-1 0,0 1 0,0-1 0,0-1 0,0 1 0,10-8 0,-6 2 0,0 0 0,-1-1 0,0 0 0,-1-1 0,-1 0 0,1-1 0,-2 0 0,1 0 0,-2-1 0,0 1 0,0-2 0,-1 1 0,-1-1 0,4-16 0,-35 80 0,21-40 0,-2 3 0,0 1 0,1 0 0,0 0 0,1 0 0,1 0 0,0 1 0,1-1 0,1 1 0,-1 19 0,3-33 0,0 0 0,0 0 0,0 1 0,0-1 0,0 0 0,0 0 0,1 0 0,-1 0 0,0 0 0,1 0 0,-1 1 0,1-1 0,-1 0 0,1 0 0,0 0 0,-1-1 0,1 1 0,0 0 0,0 0 0,0 0 0,0 0 0,-1-1 0,1 1 0,0 0 0,0-1 0,0 1 0,3 0 0,-2 0 0,1-1 0,0 1 0,0-1 0,0 0 0,0 0 0,0 0 0,0 0 0,0-1 0,0 1 0,0-1 0,2-1 0,4 0 0,-1-1 0,1-1 0,-1 0 0,0 0 0,0 0 0,13-11 0,-9 3 0,-1 0 0,0-1 0,-1-1 0,-1 1 0,0-2 0,13-28 0,16-27 0,-47 124 0,7-47 0,-2 5 0,1 0 0,0 1 0,1-1 0,0 1 0,0-1 0,2 24 0,0-35-82,0 0 0,1 0 1,-1 1-1,0-1 0,1 0 0,-1 0 0,1 0 0,0 0 1,-1 0-1,1 0 0,0 0 0,0 0 0,-1 0 0,1 0 0,0 0 1,0 0-1,0 0 0,0 0 0,0-1 0,0 1 0,1-1 1,-1 1-1,0-1 0,0 1 0,0-1 0,1 1 0,-1-1 1,0 0-1,0 0 0,1 0 0,-1 1 0,0-1 0,0-1 1,1 1-1,-1 0 0,0 0 0,0 0 0,1-1 0,-1 1 1,2-1-1,2 0-476,-1-1 0,1 1-1,0-1 1,-1 0 0,1 0 0,-1 0 0,0 0 0,0-1 0,6-4 0,0-4-2903,0 0 0,-1-1 0,11-16 0,17-45-2349,-7-5 5885,-5-1 3736,5-12 2716,-24 73-5049,-4 9-93,2 0 1,-1 0-1,1 0 1,0 0-1,7-9 0,-12 32 3936,-2 10-4812,-5 7-236,-10 27 29,3 1 0,2 0 0,3 1 0,-4 86 0,13-125-254,0-16-23,0 1 0,1-1 0,-1 1-1,1-1 1,0 1 0,1-1 0,0 0 0,0 1 0,0-1 0,0 0 0,4 9 0,-5-14-19,0 0-1,1 0 1,-1-1-1,0 1 1,0 0-1,1 0 1,-1 0 0,0 0-1,0 0 1,1 0-1,-1 0 1,0 0 0,0-1-1,0 1 1,1 0-1,-1 0 1,0 0 0,0 0-1,0-1 1,1 1-1,-1 0 1,0 0 0,0-1-1,0 1 1,0 0-1,0 0 1,1-1-1,-1 1 1,0 0 0,0 0-1,0-1 1,0 1-1,0 0 1,0 0 0,0-1-1,0 1 1,0 0-1,0-1 1,0 1 0,0 0-1,0 0 1,0-1-1,-1 1 1,1 0 0,0 0-1,0-1 1,0 1-1,0 0 1,0-22-133,0 20 103,-2-21-51,0 0-1,-2 1 1,-1-1 0,0 1 0,-2 0 0,-1 0 0,-11-23 0,-13-41 900,31 85-823,1 0 0,0 1 0,0-1 1,0 0-1,0 0 0,0 0 0,0 1 0,0-1 1,0 0-1,0 0 0,0 0 0,0 1 0,0-1 0,1 0 1,-1 0-1,0 1 0,1-1 0,-1 0 0,0 1 1,1-1-1,-1 0 0,1 1 0,-1-1 0,1 0 1,-1 1-1,1-1 0,0 1 0,-1-1 0,1 1 0,-1 0 1,1-1-1,0 1 0,0-1 0,-1 1 0,1 0 1,0 0-1,0-1 0,-1 1 0,1 0 0,0 0 0,0 0 1,0 0-1,-1 0 0,2 0 0,46 0-15,-34 0 8,99 0-2849,-37 0-5551,-42 0-12110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0:55.954"/>
    </inkml:context>
    <inkml:brush xml:id="br0">
      <inkml:brushProperty name="width" value="0.025" units="cm"/>
      <inkml:brushProperty name="height" value="0.025" units="cm"/>
    </inkml:brush>
  </inkml:definitions>
  <inkml:trace contextRef="#ctx0" brushRef="#br0">1 97 13741,'0'0'15972,"10"5"-15021,35 15-348,-43-19-574,1 0-1,0-1 1,-1 1 0,1-1-1,0 1 1,-1-1 0,1 0-1,0 0 1,-1-1 0,1 1-1,-1 0 1,1-1 0,0 0-1,-1 1 1,1-1 0,-1 0-1,1 0 1,-1 0 0,0-1-1,1 1 1,-1-1 0,0 1-1,0-1 1,0 0 0,0 0-1,0 0 1,-1 0 0,1 0-1,2-3 1,-1 0-7,0 1 0,-1-1-1,1 1 1,-1-1 0,0 0-1,0 0 1,-1 0 0,0 0-1,1 0 1,-1 0 0,-1 0 0,1-10-1,-1 14-18,-1 0-1,1 0 0,0 0 1,-1-1-1,1 1 0,-1 0 1,1 0-1,-1 0 0,0 0 1,1 0-1,-1 0 0,0 0 1,0 1-1,1-1 0,-1 0 1,0 0-1,0 1 0,0-1 1,0 0-1,0 1 0,0-1 1,0 1-1,-1-1 0,1 1 1,0 0-1,0-1 0,0 1 1,0 0-1,0 0 0,-1 0 1,1 0-1,0 0 0,0 0 1,0 0-1,-1 0 0,1 0 1,-1 1-1,-2-1-11,1 1 0,-1 0-1,1-1 1,-1 1 0,1 1 0,-1-1 0,1 0 0,0 1-1,0 0 1,0-1 0,-5 5 0,2 1 7,0 0 0,0 0 0,1 0 0,0 0 0,1 1 0,0 0-1,0 0 1,0 0 0,1 1 0,0-1 0,1 1 0,0-1 0,0 1 0,1 0 0,0 0 0,1 0 0,0 10 0,1-17 9,-1 0 0,1-1 0,0 1 0,0-1 0,0 1 0,0-1 0,0 1 0,0-1 0,0 0 0,0 1 0,0-1 0,0 0 0,1 0 0,-1 0 0,1 0 0,-1 0 0,0 0 0,1-1 0,0 1 0,-1 0 0,1-1 0,-1 1 0,1-1 0,0 1 1,-1-1-1,1 0 0,0 0 0,0 0 0,-1 0 0,1 0 0,0 0 0,2-1 0,7 1 30,-1-1-1,1 0 1,0-1 0,10-2 0,-4-2-64,0-1 0,0-1 0,25-15 0,-25 13-2,0 1 0,0 0 0,20-6 0,-36 15 30,-1 0-1,1-1 1,-1 1 0,1 0 0,0 0-1,-1 0 1,1-1 0,-1 1 0,1 0-1,0 0 1,-1 0 0,1 0 0,0 0 0,-1 0-1,1 0 1,0 1 0,-1-1 0,1 0-1,-1 0 1,1 0 0,0 1 0,-1-1-1,1 0 1,-1 0 0,1 1 0,-1-1 0,1 1-1,-1-1 1,1 0 0,-1 1 0,0-1-1,1 1 1,-1-1 0,1 1 0,-1 0-1,5 26 82,-6-25-78,1 0 0,0 0 0,0 0 0,0-1 0,0 1 0,0 0 0,0 0 0,0 0 0,0 0-1,1-1 1,-1 1 0,1 0 0,0-1 0,-1 1 0,1 0 0,0-1 0,0 1 0,0 0 0,0-1 0,0 0 0,0 1 0,1-1 0,-1 0 0,0 1 0,1-1 0,-1 0 0,1 0 0,1 1 0,3-1-4,-1 0 0,0 0 0,1-1 0,-1 0 0,1 0 0,-1 0 0,1-1 0,-1 0 0,0 0 0,1 0 0,-1-1 0,0 1 0,7-4 0,2-3 0,0 0 0,0-1 0,13-11 0,-14 10 0,0 0 0,1 1 0,15-7 0,-29 18 0,1 0 0,-1 0 0,0 0 0,0 0 0,0 0 0,0 0 0,0 0 0,0 0 0,-1 0 0,1 0 0,-1 0 0,0 2 0,-5 13-1534,3-10-717,0 0-1,1 0 0,0 1 1,1-1-1,-2 14 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0:56.389"/>
    </inkml:context>
    <inkml:brush xml:id="br0">
      <inkml:brushProperty name="width" value="0.025" units="cm"/>
      <inkml:brushProperty name="height" value="0.025" units="cm"/>
    </inkml:brush>
  </inkml:definitions>
  <inkml:trace contextRef="#ctx0" brushRef="#br0">41 11 1185,'0'0'19272,"-2"12"-17025,-12 53 38,3 2 0,-2 81 0,13 18-684,0-203-1594,2 0-1,1 1 1,1-1-1,3 1 1,0 0-1,3 0 1,1 1-1,28-61 1,-35 88-38,0 1 1,0 0 0,1 0-1,0 0 1,0 0-1,1 1 1,9-9-1,-13 13 4,0 0-1,1 0 0,-1 1 1,1-1-1,0 0 0,-1 1 1,1 0-1,0 0 0,0 0 1,0 0-1,0 0 0,0 0 1,0 1-1,0-1 0,0 1 1,0 0-1,0 0 0,1 0 1,-1 0-1,0 1 0,0-1 1,0 1-1,5 2 0,-5-2 25,-1 1-1,0 0 0,1 0 0,-1 0 1,0 0-1,0 0 0,0 0 1,0 1-1,0-1 0,-1 0 0,1 1 1,-1 0-1,1-1 0,-1 1 0,0 0 1,0 0-1,0 0 0,-1-1 1,1 1-1,-1 0 0,1 0 0,-1 0 1,0 4-1,0-2 66,0 1 0,0-1 0,0 0 0,-1 0-1,0 0 1,0 0 0,0 1 0,0-1 0,-1-1 0,0 1 0,0 0 0,-6 8 0,2-4 117,-1-2 1,-1 1 0,0-1 0,0-1-1,-16 11 1,21-15-145,0 1 0,-1-1 0,1-1-1,-1 1 1,1 0 0,-1-1 0,0 0 0,1 0 0,-1 0-1,0 0 1,0-1 0,0 1 0,0-1 0,0 0 0,0 0-1,0-1 1,1 1 0,-8-2 0,10 1-56,0 0 0,0 0-1,0-1 1,0 1 0,0 0 0,0 0 0,0-1 0,0 1-1,1 0 1,-1-1 0,0 1 0,1-1 0,-1 1-1,1-1 1,-1 1 0,1-1 0,0 1 0,0-1 0,0 1-1,0-1 1,0 0 0,0-1 0,5-38-2156,24-13-5634,-20 39 4935,15-26-5490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0:56.760"/>
    </inkml:context>
    <inkml:brush xml:id="br0">
      <inkml:brushProperty name="width" value="0.025" units="cm"/>
      <inkml:brushProperty name="height" value="0.025" units="cm"/>
    </inkml:brush>
  </inkml:definitions>
  <inkml:trace contextRef="#ctx0" brushRef="#br0">115 0 18898,'0'0'3731,"-7"12"-570,-11 21-2195,-4 6 970,-21 52-1,38-78-1697,1 0 0,0 0-1,0 1 1,1 0 0,1-1 0,0 1-1,1 0 1,2 26 0,-1-38-281,0 0 0,0 1-1,0-1 1,0 0 0,1 0 0,-1 1-1,1-1 1,0 0 0,0 0 0,-1 0-1,1 0 1,1 0 0,-1 0 0,0 0-1,0 0 1,1 0 0,-1-1 0,1 1 0,-1 0-1,1-1 1,0 1 0,0-1 0,0 0-1,0 0 1,0 1 0,0-1 0,0-1-1,0 1 1,0 0 0,0 0 0,0-1 0,5 1-1,-3-1-190,1 0-1,-1-1 0,1 1 0,0-1 0,-1 0 0,0 0 1,1-1-1,-1 0 0,0 1 0,0-1 0,0-1 1,0 1-1,0-1 0,0 1 0,5-6 0,45-49-12822,-22 27 1702</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0:57.771"/>
    </inkml:context>
    <inkml:brush xml:id="br0">
      <inkml:brushProperty name="width" value="0.025" units="cm"/>
      <inkml:brushProperty name="height" value="0.025" units="cm"/>
    </inkml:brush>
  </inkml:definitions>
  <inkml:trace contextRef="#ctx0" brushRef="#br0">99 35 16752,'0'0'3945,"-7"8"-817,-6 8-2170,-37 47 3899,46-58-4634,1 1-1,-1-1 1,1 1-1,1 0 1,-1 0 0,1 0-1,0 0 1,0 1 0,1-1-1,-1 12 1,2-17-219,0 0 0,0 0 0,0 0 0,0 0 0,0 0 0,1 0 0,-1 0-1,0 0 1,1 0 0,-1 0 0,1 0 0,-1 0 0,1 0 0,-1 0 0,1 0 0,0-1 0,-1 1 0,1 0 0,0 0 0,0-1 0,-1 1-1,1 0 1,0-1 0,0 1 0,0-1 0,0 1 0,0-1 0,0 1 0,0-1 0,0 0 0,0 0 0,0 1 0,0-1 0,0 0 0,0 0 0,1 0-1,-1 0 1,0 0 0,0 0 0,0 0 0,0-1 0,0 1 0,0 0 0,0-1 0,2 0 0,2 0 15,0 0 0,-1-1 0,1 0 0,0 0 0,-1 0 0,1-1 0,-1 1 0,7-6 0,-6 4-16,0 0-1,-1-1 1,1 1-1,-1-1 0,0 0 1,-1 0-1,1-1 1,-1 1-1,0-1 0,0 0 1,-1 0-1,1 0 1,-1 0-1,-1 0 0,1 0 1,-1 0-1,0-1 1,-1 1-1,1-7 0,-2 12 2,1 1 0,0-1 0,0 0 0,-1 1 0,1-1 0,-1 0 0,1 1 0,0-1 0,-1 1 0,1-1 0,-1 1 0,0-1 0,1 1 0,-1-1 0,1 1 0,-1-1 0,0 1 0,1 0 0,-1-1 0,0 1 0,1 0 0,-1 0 0,0-1 0,0 1 0,1 0 0,-1 0 0,0 0 0,0 0 0,1 0 0,-1 0-1,0 0 1,0 0 0,1 0 0,-1 1 0,0-1 0,1 0 0,-1 0 0,-1 1 0,1-1 2,-1 1-1,1-1 1,0 0 0,-1 1-1,1-1 1,0 1-1,0 0 1,-1-1-1,1 1 1,0 0 0,0 0-1,0 0 1,0 0-1,0 0 1,0 0 0,0 0-1,0 0 1,0 0-1,0 0 1,1 0-1,-2 3 1,2-3-23,-1 1 0,1-1 0,0 0 0,0 0 0,0 1 0,0-1 1,0 0-1,0 1 0,1-1 0,-1 0 0,0 1 0,1-1 0,-1 0 0,0 0 0,1 0 0,0 1 0,-1-1 0,1 0 0,0 0 1,-1 0-1,1 0 0,0 0 0,0 0 0,0 0 0,0 0 0,0 0 0,0-1 0,2 2 0,0 0-100,1-1 0,0 1-1,1-1 1,-1 1-1,0-1 1,0-1 0,0 1-1,1 0 1,4-1 0,1 0-208,0 0-1,-1-1 1,1 0 0,0 0 0,0-1 0,-1 0 0,17-7 0,-15 4 106,-1-1 1,1-1-1,-1 0 1,-1 0-1,1-1 1,-1 0-1,-1-1 1,0 0-1,0 0 1,0-1 0,-1 0-1,7-15 1,-22 43 3985,6-15-3499,0 1 1,0 0-1,0 0 1,1 0-1,-1 0 1,1 1 0,0-1-1,0 0 1,0 1-1,1 6 1,0-10-259,1-1 0,0 1 1,-1 0-1,1 0 0,0-1 1,-1 1-1,1 0 0,0-1 1,0 1-1,0-1 0,0 1 1,0-1-1,0 1 0,0-1 1,0 0-1,0 1 0,0-1 1,0 0-1,0 0 0,0 0 1,0 0-1,0 0 0,0 0 1,0 0-1,0 0 0,0 0 1,0 0-1,1-1 0,33-5-123,-27 2-111,26-11-1312,-34 15 1486,1-1 0,-1 1 0,1 0 0,-1 0 1,1-1-1,0 1 0,-1 0 0,1 0 0,-1 0 1,1-1-1,-1 1 0,1 0 0,0 0 0,-1 0 1,1 0-1,-1 0 0,1 0 0,-1 0 0,1 0 1,0 1-1,-1-1 0,1 0 0,-1 0 0,1 0 1,-1 1-1,1-1 0,-1 0 0,1 0 0,-1 1 1,1-1-1,-1 1 0,1-1 0,-1 0 0,0 1 1,1-1-1,-1 1 0,1-1 0,-1 1 0,0-1 1,0 1-1,1-1 0,-1 1 0,0-1 0,0 1 0,1 0 1,0 65 757,-2 0 0,-4 0 0,-2-1 1,-3 1-1,-23 80 0,31-140-708,0 0 0,-1 1 0,0-2 0,0 1 0,0 0 0,0 0 0,-1-1 0,0 0 0,0 0 0,-6 5 0,9-8 0,-1-1 0,1 0 0,-1 0 0,0 0 0,1 0 0,-1 0 0,0 0 0,0 0 0,0 0 0,0-1 0,0 1 0,0-1 0,0 1 0,0-1 0,0 0 0,0 0 0,0 0 0,0 0 0,0 0 0,0 0 0,0-1 0,0 1 0,0-1 0,0 1 0,0-1 0,0 0 0,0 0 0,0 0 0,1 0 0,-1 0 0,0 0 0,1 0 0,-1 0 0,1-1 0,-1 1 0,-1-3 0,-2-1-29,0-1 0,1 1 1,0-1-1,0 0 0,0 0 0,1 0 0,0 0 1,0-1-1,0 1 0,1-1 0,0 0 0,0 0 1,1 0-1,0 0 0,0 0 0,1 0 0,0 0 0,0 0 1,0 0-1,1 0 0,0 0 0,1 0 0,2-8 1,2-5-206,1 1 0,1 0 0,1 0 1,0 0-1,2 1 0,19-27 0,-26 41-8,88-114-5297,-79 104 3916,0 1-1,0 0 0,1 1 0,0 1 0,32-20 0,-44 30 1747,0 0-1,0 0 0,0 0 0,0 0 0,0 1 0,0-1 1,1 0-1,-1 1 0,0 0 0,0-1 0,1 1 0,-1 0 0,4 0 1,-5 1 90,0-1 0,-1 0 0,1 1 0,0-1 1,0 0-1,0 1 0,0-1 0,0 1 1,-1 0-1,1-1 0,0 1 0,-1 0 1,1-1-1,0 1 0,-1 0 0,1 0 0,-1 0 1,1-1-1,-1 1 0,1 0 0,0 2 1,0 4 1226,0 1 0,0-1 0,0 1 0,-1-1 0,0 1 0,-1 11 0,-1 4-70,3-22-1370,-1 0 0,1-1 0,-1 1 0,0 0 0,1-1 0,0 1 0,-1 0 0,1-1 0,-1 1 0,1-1 0,0 1 0,-1-1 0,1 1 0,0-1 0,-1 0 0,1 1 0,0-1 0,0 0 0,-1 0 0,1 1 0,0-1 0,0 0 0,0 0 0,-1 0 0,1 0 0,0 0 0,0 0 0,0 0 0,-1 0 0,1 0 0,0 0 0,0-1 0,0 1 0,-1 0 0,1-1 0,0 1 0,0 0 0,-1-1 0,2 0 0,35-12 0,2-10 0,-20 11 0,0 1 0,1 1 0,0 1 0,0 1 0,23-7 0,-42 15 0,-1 0 0,1 0 0,-1 0 0,1 0 0,-1 0 0,1 0 0,-1 0 0,1 0 0,-1 0 0,1 0 0,-1 0 0,1 0 0,-1 0 0,1 0 0,-1 0 0,1 1 0,-1-1 0,1 0 0,-1 0 0,1 1 0,-1-1 0,1 0 0,-1 1 0,1-1 0,-1 0 0,0 1 0,1-1 0,-1 1 0,0-1 0,1 0 0,-1 1 0,0-1 0,0 1 0,1-1 0,-1 1 0,0-1 0,0 1 0,0-1 0,0 1 0,0-1 0,0 1 0,1 0 0,-1-1 0,0 1 0,-1-1 0,1 1 0,0-1 0,0 1 0,0-1 0,0 1 0,0-1 0,0 1 0,-1-1 0,1 1 0,0-1 0,0 1 0,-1-1 0,1 1 0,0-1 0,-1 1 0,-17 38 0,16-36 0,-3 6 0,-2 3 0,1 0 0,0 0 0,1 1 0,-5 17 0,10-29 0,0-1 0,0 0 0,0 1 0,0-1 0,0 0 0,0 1 0,1-1 0,-1 0 0,0 1 0,0-1 0,0 0 0,0 0 0,1 1 0,-1-1 0,0 0 0,0 0 0,1 1 0,-1-1 0,0 0 0,0 0 0,1 0 0,-1 1 0,0-1 0,1 0 0,-1 0 0,0 0 0,1 0 0,-1 0 0,0 0 0,1 0 0,-1 1 0,0-1 0,1 0 0,-1 0 0,0 0 0,1 0 0,-1-1 0,0 1 0,1 0 0,-1 0 0,0 0 0,1 0 0,-1 0 0,1-1 0,17-3 0,6-9 0,0-1 0,0-1 0,35-30 0,12-9 0,-60 47 0,-2 1 0,0 0 0,1 0 0,17-7 0,-26 13 0,-1 0 0,0 0 0,0 0 0,1 0 0,-1 0 0,0 0 0,0 0 0,1 0 0,-1 0 0,0 1 0,1-1 0,-1 0 0,0 0 0,0 0 0,0 0 0,1 0 0,-1 0 0,0 1 0,0-1 0,1 0 0,-1 0 0,0 0 0,0 1 0,0-1 0,0 0 0,1 0 0,-1 1 0,0-1 0,0 0 0,0 0 0,0 1 0,0-1 0,0 0 0,0 0 0,0 1 0,0-1 0,0 0 0,0 0 0,0 1 0,0-1 0,0 0 0,0 1 0,0-1 0,0 0 0,0 0 0,0 1 0,0-1 0,0 0 0,0 0 0,0 1 0,-1-1 0,-2 17 0,-2-5 0,-1 0 0,0-1 0,-11 16 0,11-18 0,0 1 0,0 0 0,1 0 0,0 1 0,-5 15 0,10-26 0,0 0 0,0 0 0,0 1 0,0-1 0,0 0 0,0 0 0,0 0 0,0 1 0,0-1 0,0 0 0,0 0 0,0 0 0,0 1 0,0-1 0,0 0 0,0 0 0,0 0 0,0 1 0,0-1 0,0 0 0,0 0 0,0 0 0,0 1 0,1-1 0,-1 0 0,0 0 0,0 0 0,0 0 0,0 0 0,0 1 0,1-1 0,-1 0 0,0 0 0,0 0 0,0 0 0,1 0 0,-1 0 0,0 0 0,0 0 0,0 0 0,1 0 0,-1 0 0,0 1 0,0-1 0,0 0 0,1 0 0,-1-1 0,0 1 0,0 0 0,0 0 0,1 0 0,-1 0 0,0 0 0,0 0 0,0 0 0,1 0 0,-1 0 0,0 0 0,0 0 0,0 0 0,0-1 0,1 1 0,-1 0 0,0 0 0,0 0 0,0-1 0,12-5 0,-12 6 0,37-35-1396,-7-4-3635,-18 15-3436</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0:58.689"/>
    </inkml:context>
    <inkml:brush xml:id="br0">
      <inkml:brushProperty name="width" value="0.025" units="cm"/>
      <inkml:brushProperty name="height" value="0.025" units="cm"/>
    </inkml:brush>
  </inkml:definitions>
  <inkml:trace contextRef="#ctx0" brushRef="#br0">0 253 12075,'0'1'439,"0"-1"0,1 0-1,-1 1 1,0-1-1,0 1 1,0-1 0,0 0-1,0 1 1,0-1-1,1 0 1,-1 1 0,0-1-1,0 0 1,1 1-1,-1-1 1,0 0 0,0 1-1,1-1 1,-1 0-1,0 0 1,1 1-1,-1-1 1,0 0 0,1 0-1,-1 0 1,0 0-1,1 1 1,-1-1 0,1 0-1,-1 0 1,1 0-1,23 3 3985,28-4-4559,-47 1 1198,6-1-930,1-1 1,-1 0-1,1-1 0,-1 0 1,13-6-1,-20 8-108,-1 0-1,0 0 0,0 0 1,0-1-1,0 0 0,0 1 1,0-1-1,0 0 0,0-1 1,-1 1-1,1 0 0,-1-1 1,1 1-1,-1-1 1,0 0-1,0 0 0,0 0 1,-1 0-1,1 0 0,-1 0 1,2-5-1,-3 7-23,0 0 0,-1 0 0,1 0 0,-1 1 0,1-1 0,-1 0 0,1 0 0,-1 0 0,1 1 0,-1-1 0,1 0 0,-1 0 0,0 1 0,0-1 0,1 1 0,-1-1 0,0 1 0,0-1 0,0 1 0,0-1 0,0 1 0,1 0 0,-1-1 0,0 1 0,0 0 0,0 0 0,0 0 0,0 0 0,0 0 0,0 0 0,0 0 0,0 0 0,0 0 0,0 0 0,0 0 0,0 0 0,0 1 0,-1 0 0,-41 9 0,34-5 0,1 1 0,0 0 0,0 0 0,0 0 0,1 1 0,-1 0 0,-7 11 0,11-13 0,0 0 0,0 1 0,1-1 0,0 1 0,0-1 0,1 1 0,-1 0 0,1 0 0,0 0 0,1 0 0,0 0 0,-2 12 0,3-17 0,0-1 0,1 1 0,-1 0 0,0 0 1,0 0-1,0-1 0,0 1 0,1 0 0,-1 0 0,0-1 0,1 1 0,-1 0 0,0 0 1,1-1-1,-1 1 0,1-1 0,-1 1 0,1 0 0,0-1 0,-1 1 0,1-1 0,-1 1 1,1-1-1,0 1 0,0-1 0,-1 0 0,1 1 0,0-1 0,0 0 0,0 1 0,34-1-32,-24-2-76,0-1 1,0 0-1,21-8 1,-5-5-1105,-20 11 580,1 1-1,-1 0 0,1 0 1,-1 0-1,17-4 0,-30 39 2326,5-29-1538,0 0 0,0 1 0,0-1 0,0 0 0,1 1 0,-1-1 0,1 1 0,-1-1 0,1 1 0,0-1 0,0 1 0,0 2 0,0-4-128,0-1-1,1 0 1,-1 1 0,0-1-1,0 1 1,1-1-1,-1 0 1,0 1 0,1-1-1,-1 0 1,0 1 0,1-1-1,-1 0 1,0 0-1,1 1 1,-1-1 0,1 0-1,-1 0 1,0 0 0,1 0-1,-1 0 1,1 1-1,-1-1 1,1 0 0,-1 0-1,1 0 1,-1 0 0,1 0-1,-1 0 1,0 0-1,1-1 1,-1 1 0,1 0-1,-1 0 1,1 0 0,-1 0-1,1-1 1,5-1 0,0-1 0,-1 0 1,1 0-1,-1-1 0,1 0 1,-1 0-1,9-9 0,6-9-317,-12 13-228,0 0 1,1 0-1,0 1 1,1 0 0,14-9-1,-24 16 497,0 1 0,1 0 0,-1 0-1,0 0 1,0 0 0,0 0 0,0 0-1,1 0 1,-1 0 0,0 0 0,0 0 0,0 0-1,0 0 1,0 0 0,1 0 0,-1 0-1,0 0 1,0 0 0,0 0 0,0 0-1,1 0 1,-1 0 0,0 0 0,0 0 0,0 0-1,0 1 1,0-1 0,1 0 0,-1 0-1,0 0 1,0 0 0,0 0 0,0 0-1,0 1 1,0-1 0,0 0 0,1 0 0,-1 0-1,0 0 1,0 0 0,0 1 0,0-1-1,0 0 1,0 0 0,0 0 0,0 0-1,0 0 1,0 1 0,0-1 0,0 0 0,0 0-1,0 1 1,-1 15 128,-7 15 714,5-21-642,-1-1 133,0-1-1,1 1 0,0 1 1,1-1-1,0 0 1,-1 13-1,5-23-278,0 1 0,0-1 0,0 1 0,-1-1-1,1 1 1,0-1 0,0 0 0,0 0-1,-1 0 1,1 0 0,-1 0 0,1 0 0,2-3-1,35-33-668,-1-2-1,-2-2 0,-2-1 0,-1-2 0,-3-1 1,36-69-1,-70 120 2543,-13 27-190,-26 66 0,33-66-1865,1-1-1,2 2 1,1-1-1,2 1 1,1-1-1,4 68 1,-1-99 98,0 0 1,0 0-1,1 0 1,-1 0-1,1-1 1,-1 1-1,1 0 0,0 0 1,0 0-1,0 0 1,0-1-1,0 1 1,0-1-1,0 1 0,0 0 1,1-1-1,-1 0 1,1 1-1,-1-1 1,1 0-1,-1 0 0,1 0 1,0 0-1,0 0 1,-1 0-1,1 0 1,0-1-1,0 1 1,0-1-1,0 1 0,0-1 1,0 0-1,0 0 1,0 1-1,3-2 1,-4 1 27,-1-1 1,1 0 0,0 0-1,-1 1 1,1-1 0,0 0-1,-1 0 1,1 0 0,-1 0-1,0 0 1,1 0 0,-1 0-1,0 0 1,1 0 0,-1 0-1,0 0 1,0 0 0,0 0-1,0 0 1,0 0 0,0 0-1,0 0 1,0 0 0,0 0-1,-1-2 1,-6-30-972,-3 14 941,0 1 1,-2 0 0,0 0-1,-18-20 1,14 20 617,1-1-1,2-1 1,-13-22-1,25 40-509,0 0 0,0 0-1,0 0 1,0 0 0,1 0-1,-1 0 1,1-1 0,-1 1 0,1 0-1,0 0 1,-1-1 0,1 1-1,1-3 1,-1 4-5,0 0 1,1 0-1,-1 1 0,0-1 1,1 0-1,-1 0 0,1 0 0,-1 1 1,1-1-1,0 0 0,-1 0 1,1 1-1,0-1 0,-1 1 0,1-1 1,0 1-1,0-1 0,0 1 1,-1-1-1,1 1 0,0-1 1,1 1-1,5-1 75,0 0-1,0 0 1,0 0 0,0 1 0,0 1-1,12 0 1,-17 0-187,80 9-52,49 2-5020,-73-11-2585</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3:46.765"/>
    </inkml:context>
    <inkml:brush xml:id="br0">
      <inkml:brushProperty name="width" value="0.025" units="cm"/>
      <inkml:brushProperty name="height" value="0.025" units="cm"/>
    </inkml:brush>
  </inkml:definitions>
  <inkml:trace contextRef="#ctx0" brushRef="#br0">1136 199 3908,'0'0'1548,"0"-8"133,0 7-1657,0-4 59,0-1 1,0 1-1,0 0 0,1 0 1,-1 0-1,1 0 0,1 0 0,-1 0 1,1 0-1,0 0 0,0 1 0,0-1 1,1 0-1,-1 1 0,7-8 0,-9 12-18,0 0 0,1-1-1,-1 1 1,0-1-1,0 1 1,1-1-1,-1 1 1,0-1 0,0 1-1,0 0 1,0-1-1,1 1 1,-1-1 0,0 1-1,0-1 1,0 1-1,0-1 1,0 0-1,0 1 1,-1-1 0,1 1-1,0 0 1,0-1-1,0 1 1,0-1 0,-1 1-1,1-1 1,0 1-1,0-1 1,-1 1-1,1-1 1,0 1 0,-1 0-1,1-1 1,0 1-1,-1 0 1,1-1 0,0 1-1,-1 0 1,1 0-1,-1-1 1,1 1-1,-1 0 1,1 0 0,-1 0-1,1-1 1,-1 1-1,1 0 1,-1 0 0,1 0-1,-1 0 1,1 0-1,-1 0 1,0 0-1,-44-9 1296,22 4-458,-209-52 4680,192 51-5124,0 1 0,0 2 1,-79 5-1,87 3-146,1 2-1,-1 1 1,2 2 0,-1 0 0,1 2-1,1 2 1,0 0 0,1 2 0,-36 27 0,39-23-246,0 2 1,2 0-1,1 1 1,0 2-1,2 0 1,1 1-1,1 1 1,1 0-1,2 2 1,1 0-1,1 0 1,-12 41-1,21-50-18,0 0 1,1 1-1,2 0 0,0-1 0,1 1 0,1 0 0,1-1 0,1 1 0,0-1 0,9 27 1,-3-18-17,2 0 1,0-1 0,2 0-1,1-1 1,1-1 0,26 35-1,-34-52-25,0 0 0,1-1 0,0 0 0,0-1 0,0 0 0,1 0 0,0-1 0,1 0 0,0-1 0,-1 0 0,2 0 0,15 4 0,-10-4 5,1-2 0,0 0 1,0-1-1,0-1 0,0 0 0,0-1 0,23-3 0,12-7 19,0-1 0,0-3-1,-2-2 1,55-25 0,143-70 79,-198 85 136,-1-2 0,81-62 1,-117 80-141,-1-2 0,1 1 1,-2-2-1,0 1 0,0-2 1,-1 1-1,-1-1 0,-1-1 1,0 0-1,0 0 0,-1 0 0,-1-1 1,-1 0-1,-1 0 0,0-1 1,0 1-1,-2-1 0,0 0 1,-1 1-1,-1-1 0,0 0 1,-4-18-1,3 27-58,-1 1 0,0-1 0,-1 1 0,1-1 0,-1 1 0,-1 0 0,1 0 0,-1 0 0,-1 1 0,1-1 0,-10-8 0,4 4 24,0 2-1,-1-1 1,-1 1-1,0 1 0,-23-13 1,1 6 105,0 0 0,-1 2 0,-71-16 0,42 18-136,0 3 0,-1 2-1,1 3 1,-95 8-1,139-3-40,-1 2 0,1 0-1,0 1 1,1 1-1,-1 1 1,1 1 0,-28 15-1,-7 8 8,-58 46 0,92-61-12,1 0-1,0 1 1,2 1-1,0 1 1,1 0-1,1 2 1,1-1 0,0 2-1,2 0 1,1 0-1,0 1 1,-12 42 0,12-26-2,2 1 0,2-1 1,1 2-1,2-1 1,2 0-1,2 1 1,6 48-1,-5-75-6,1-1 0,0 0 0,1 0 0,0 0 0,1 0 0,1 0 0,0-1 0,1 0 0,0 0 0,1 0 0,0-1 0,12 14 0,-11-17 5,0 1 0,1-1 0,1-1 0,-1 0 0,1 0 0,0-1 0,1 0 0,-1-1 0,1 0 0,0-1 1,0 0-1,1-1 0,-1 0 0,15 1 0,22 2 9,1-2 0,-1-2 1,1-3-1,0-1 0,60-12 0,-41 1-18,0-3-1,-1-3 0,69-30 0,-100 34 0,-1-1 0,-1-2 0,0-2 0,-1-1 1,-2-1-1,0-2 0,-2-1 0,0-1 0,33-40 0,-48 48 11,0 0 0,-2-1-1,0 0 1,0-1 0,-2 0 0,-1-1-1,0 0 1,-2 0 0,0-1-1,-1 0 1,-2 0 0,0-1 0,-1 1-1,-2-1 1,0 1 0,-1-1 0,-4-27-1,3 44 9,0 1 0,0-1 0,0 0 0,-1 1-1,0-1 1,0 0 0,0 1 0,-1 0 0,0 0-1,0 0 1,0 0 0,-1 0 0,1 0 0,-1 1 0,0 0-1,-1 0 1,1 0 0,-1 0 0,1 1 0,-1-1 0,0 1-1,0 1 1,-1-1 0,1 1 0,-1-1 0,1 2 0,-1-1-1,0 1 1,1-1 0,-8 1 0,-2 0-137,1 0 0,0 1 0,0 1 0,-1 0 0,1 1 0,0 1 0,0 0 0,1 1-1,-1 0 1,1 1 0,-21 11 0,-114 78-6588,111-69 2147,-2 2-4754</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4:49.764"/>
    </inkml:context>
    <inkml:brush xml:id="br0">
      <inkml:brushProperty name="width" value="0.025" units="cm"/>
      <inkml:brushProperty name="height" value="0.025" units="cm"/>
    </inkml:brush>
  </inkml:definitions>
  <inkml:trace contextRef="#ctx0" brushRef="#br0">2614 2975 5125,'0'0'8808,"-6"-6"-8306,-18-21-91,24 26-362,-1 1-1,1-1 1,-1 0-1,1 1 1,-1-1-1,1 1 1,-1-1-1,1 1 1,-1 0-1,0-1 1,1 1-1,-1 0 1,0-1-1,1 1 1,-1 0-1,0 0 1,0-1-1,1 1 1,-1 0-1,0 0 1,0 0-1,1 0 1,-1 0-1,0 0 1,0 0-1,1 0 1,-1 0-1,0 1 1,0-1-1,1 0 1,-1 0-1,-1 1 1,2 0-44,-1-1 0,1 0 0,-1 0 0,0 1 0,1-1 0,-1 0 0,0 0 0,1 0 0,-1 0 0,1 0 0,-1 1 0,0-1 0,1-1 0,-1 1 0,0 0 0,1 0 1,-1 0-1,0 0 0,1 0 0,-1 0 0,1-1 0,-1 1 0,0 0 0,1-1 0,-1 1 0,1 0 0,-1-1 0,1 1 0,-1-1 0,1 1 0,-1 0 0,0-2 0,-31-34 84,1-2 0,-47-76-1,2 2 457,-54-48-352,112 141-460,-2 1 0,0 1 0,0 1 0,-2 0 0,-42-22 0,40 24 254,1 0-1,0-2 1,1-1-1,0 0 1,2-2-1,-28-30 1,-99-142 47,6 7-38,-285-241-295,342 350 421,27 25 129,2-2 0,-60-74 1,93 99-90,-14-22-79,-3 2-1,-1 1 1,-3 3 0,-47-39 0,62 59 19,1-1 0,1-2-1,1 0 1,-41-58 0,-65-130 1054,118 190-1027,-66-96 741,49 77-61,-35-64 0,39 64-199,18 30-387,0-1-1,1 1 0,-7-17 1,18 48-2105,-1 0 1,0 1 0,-2 0 0,0 24-1,-1-2-6472</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8:42.544"/>
    </inkml:context>
    <inkml:brush xml:id="br0">
      <inkml:brushProperty name="width" value="0.025" units="cm"/>
      <inkml:brushProperty name="height" value="0.025" units="cm"/>
    </inkml:brush>
  </inkml:definitions>
  <inkml:trace contextRef="#ctx0" brushRef="#br0">1977 2204 2434,'-9'-7'7741,"-77"-52"-1880,-51-41-1168,-60-43 507,86 61-3780,-124-119 0,168 136-864,-94-119 1,-36-89-154,64 99 224,-26-37-496,44 47 731,-168-183 0,275 336-862,0 0 0,1 0 0,0-1 0,1 0 0,0 0 0,0 0 0,2-1 0,-1 0 0,2 0 0,0 0 0,-3-21 0,6 30-741,-4-13-6733,4 17 7300,0 0-1,0-1 1,0 1 0,0 0-1,0 0 1,0-1-1,0 1 1,0 0 0,0 0-1,-1-1 1,1 1 0,0 0-1,0 0 1,0-1 0,0 1-1,0 0 1,-1 0-1,1 0 1,0-1 0,0 1-1,0 0 1,-1 0 0,1 0-1,0 0 1,0 0 0,-1-1-1,1 1 1,0 0-1,0 0 1,-1 0 0,1 0-1,0 0 1,-1 0 0,1 0-1,0 0 1,0 0 0,-1 0-1,1 0 1,0 0-1,0 0 1,-1 0 0,1 0-1,-1 1 1,-4 2-6232</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8:42.889"/>
    </inkml:context>
    <inkml:brush xml:id="br0">
      <inkml:brushProperty name="width" value="0.025" units="cm"/>
      <inkml:brushProperty name="height" value="0.025" units="cm"/>
    </inkml:brush>
  </inkml:definitions>
  <inkml:trace contextRef="#ctx0" brushRef="#br0">36 418 11018,'0'0'13832,"1"-10"-12716,2-26-169,-1-1 1,-2 1 0,-2-1-1,-1 1 1,-13-58-1,10 73-733,3 11-134,0 0 0,0-1 0,1 1 0,0-1 0,1 1 0,1-1 0,0-17 0,0 27-77,1 0-1,-1 1 0,1-1 0,0 0 0,-1 1 0,1-1 0,-1 1 0,1-1 0,0 1 1,0-1-1,-1 1 0,1-1 0,0 1 0,0 0 0,-1-1 0,1 1 0,0 0 1,0 0-1,0-1 0,0 1 0,-1 0 0,1 0 0,0 0 0,0 0 0,0 0 1,0 0-1,0 1 0,-1-1 0,1 0 0,0 0 0,0 1 0,0-1 0,-1 0 0,2 1 1,29 13 56,-14 5-40,-1 2 0,0 0 0,-2 1 0,0 0 1,-2 1-1,12 29 0,15 24-137,-32-63-319,6 10-56,28 39 0,-6-27-2966,-32-33 2603,0 1 0,1-1 0,-1 0 0,1-1 0,0 1 0,-1 0 0,1-1 0,0 0 0,5 1 0,18-1-12367</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9:33.277"/>
    </inkml:context>
    <inkml:brush xml:id="br0">
      <inkml:brushProperty name="width" value="0.025" units="cm"/>
      <inkml:brushProperty name="height" value="0.025" units="cm"/>
    </inkml:brush>
  </inkml:definitions>
  <inkml:trace contextRef="#ctx0" brushRef="#br0">29 50 2883,'0'0'17894,"-6"-4"-17248,-17-14-11,47 22 4295,78 1-4388,476-10 488,-471 18-661,-71-13-360,18 0 16,105 12-1,-101-7-8,0-1 0,108-8 0,-28-1 0,116-9 27,-92 2-21,336-18 837,-232 30 23,-113 4 94,-144-3-577,-24 0-1042,-8 0-2165,6-1-3285,9 0-388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25.617"/>
    </inkml:context>
    <inkml:brush xml:id="br0">
      <inkml:brushProperty name="width" value="0.025" units="cm"/>
      <inkml:brushProperty name="height" value="0.025" units="cm"/>
    </inkml:brush>
  </inkml:definitions>
  <inkml:trace contextRef="#ctx0" brushRef="#br0">229 67 8072,'0'0'13244,"2"-8"-9630,8-28-325,-10 35-3222,0 0 0,0 1 1,0-1-1,0 0 0,0 0 1,0 0-1,0 0 0,0 1 1,0-1-1,0 0 0,-1 0 1,1 0-1,0 1 0,-1-1 1,1 0-1,0 0 0,-1 1 1,1-1-1,-1 0 0,1 1 1,-1-1-1,1 1 0,-1-1 1,0 1-1,1-1 0,-1 1 1,0-1-1,1 1 0,-1-1 1,0 1-1,0 0 0,1-1 1,-1 1-1,0 0 0,0 0 1,1-1-1,-1 1 0,0 0 1,0 0-1,0 0 0,0 0 1,1 0-1,-3 1 0,-32 3 1519,28-1-1586,0 0 0,1 1 0,-1 0 0,1 0 0,0 0 0,1 1 0,-1 0 0,1 0 0,-1 0 0,-4 8 0,-41 62 0,42-62 0,2 1 0,-1 0 0,2 0 0,0 1 0,1 0 0,0 0 0,1 0 0,1 0 0,0 1 0,1-1 0,0 28 0,2-41-39,0 0 1,1 0-1,-1 1 0,1-1 1,0 0-1,-1 0 0,1 1 1,0-1-1,0 0 0,0 0 1,1 0-1,-1 0 0,0 0 1,1-1-1,-1 1 0,1 0 1,0-1-1,-1 1 1,1-1-1,0 1 0,4 1 1,-2-1-152,0-1 0,1 1 0,-1-1 0,1 0 0,-1 0 0,1 0 0,0-1 0,-1 0 0,1 0 0,6 0 0,3-2-542,-1 0-1,1-1 1,-1-1 0,0 0-1,0 0 1,20-11 0,-13 4-1535,-2-1 0,1 0 1,-2-2-1,27-25 0,5-17-6840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09:33.622"/>
    </inkml:context>
    <inkml:brush xml:id="br0">
      <inkml:brushProperty name="width" value="0.025" units="cm"/>
      <inkml:brushProperty name="height" value="0.025" units="cm"/>
    </inkml:brush>
  </inkml:definitions>
  <inkml:trace contextRef="#ctx0" brushRef="#br0">3 3 13581,'-3'-2'4804,"9"2"-4547,-2 9-193,4 0-32,-2 3-32,-6 1-32,0 0-64,0-2-737,-9-3-2594,0-5-5029</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0:40.472"/>
    </inkml:context>
    <inkml:brush xml:id="br0">
      <inkml:brushProperty name="width" value="0.025" units="cm"/>
      <inkml:brushProperty name="height" value="0.025" units="cm"/>
    </inkml:brush>
  </inkml:definitions>
  <inkml:trace contextRef="#ctx0" brushRef="#br0">2124 2338 1826,'0'0'7169,"6"9"-5573,17 21-636,-21-29-762,-1 1 0,0 0 0,0-1 0,1 1 0,-1 0 0,0 0 0,0-1 0,-1 1 0,1 0 0,0 0 0,-1 0 1,1 0-1,-1 0 0,1 0 0,-1 0 0,0 0 0,0 0 0,0 1 0,0-1 0,0 0 0,-1 0 0,0 2 0,0-3-146,0-1 0,0 1 1,0 0-1,0-1 0,-1 0 1,1 1-1,0-1 0,0 0 1,-1 1-1,1-1 0,0 0 1,-1 0-1,1 0 0,0 0 0,0 0 1,-1-1-1,1 1 0,0 0 1,0-1-1,-1 1 0,1 0 1,0-1-1,0 1 0,0-1 0,0 0 1,-2-1-1,-31-19 1018,-36-36 1241,2-3-1,-83-96 1,74 75-2052,-13-17-195,40 42 193,-3 2-1,-97-78 0,106 97-182,2-1 1,-74-82 0,-58-99 396,3 4 563,-158-189-569,224 274 163,42 51-117,-75-74-1,96 113-340,19 18-6,1 0 0,1-1 0,1-1 1,1-1-1,1 0 0,-16-29 0,32 48-244,1 1 1,0-1-1,0 0 1,0 0-1,1 0 1,-1 0-1,1 0 0,0 0 1,0 0-1,2-6 1,3-25-4937,-1 18-1435,-4 9 87</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0:42.033"/>
    </inkml:context>
    <inkml:brush xml:id="br0">
      <inkml:brushProperty name="width" value="0.025" units="cm"/>
      <inkml:brushProperty name="height" value="0.025" units="cm"/>
    </inkml:brush>
  </inkml:definitions>
  <inkml:trace contextRef="#ctx0" brushRef="#br0">2329 2673 10730,'-1'0'83,"1"1"-1,-1-1 0,1 1 1,-1-1-1,0 0 1,1 1-1,-1-1 0,0 0 1,1 1-1,-1-1 1,0 0-1,0 0 0,1 0 1,-1 0-1,0 0 0,0 0 1,1 0-1,-1 0 1,0 0-1,0 0 0,1 0 1,-1 0-1,0-1 1,1 1-1,-2-1 0,-23-6 232,0-10 325,1-2 0,0-1 1,1 0-1,-29-36 0,-13-11 371,-444-390 2962,434 386-3479,-209-202 738,199 183-772,-87-118 1,4-36-287,-25-33 791,-54-71-464,206 281-59,4-1-1,2-1 1,-38-109 0,70 166-367,-1 1 1,-1-1-1,0 1 0,0 0 0,-11-15 0,14 23-31,-1 0 0,0 0 0,1 1 0,-1-1 0,0 1-1,-1-1 1,1 1 0,0 0 0,-1 0 0,1 0 0,-1 1 0,0-1 0,1 1-1,-1 0 1,0 0 0,0 0 0,0 1 0,0-1 0,0 1 0,-5 0 0,9 0-38,-1 0 0,1 0 0,0 0 0,-1 0 0,1 0 0,0 0 0,-1 0 0,1 0 0,0 0 0,-1 1 0,1-1 0,0 0 0,-1 0 0,1 0 0,0 1 0,-1-1 0,1 0 0,0 0 1,-1 0-1,1 1 0,0-1 0,0 0 0,-1 1 0,1-1 0,0 0 0,0 1 0,0-1 0,-1 0 0,1 1 0,0-1 0,0 0 0,0 1 0,0-1 0,0 0 0,0 1 0,0 0 0,2 18 2,0-4 66,-6-15 97,4 0-159,-1 0-1,1 0 0,0 0 0,0 0 0,-1 0 0,1 0 0,0 0 0,-1 0 1,1-1-1,0 1 0,0 0 0,-1 0 0,1 1 0,0-1 0,-1 0 0,1 0 0,0 0 1,0 0-1,-1 0 0,1 0 0,0 0 0,0 0 0,-1 0 0,1 1 0,0-1 1,0 0-1,-1 0 0,1 0 0,0 0 0,0 1 0,0-1 0,-1 0 0,1 0 1,0 1-1,0-1 0,0 0 0,0 0 0,0 1 0,-1-1 0,1 0 0,0 0 0,0 1 1,0-1-1,0 0 0,0 1 0,0-1 0,0 0 0,0 0 0,0 1 0,0-1 1,0 0-1,0 1 0,0-1 0,0 0 0,1 1 0,3 8-4766,-16-27-5478,1 7-3603</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0:45.627"/>
    </inkml:context>
    <inkml:brush xml:id="br0">
      <inkml:brushProperty name="width" value="0.025" units="cm"/>
      <inkml:brushProperty name="height" value="0.025" units="cm"/>
    </inkml:brush>
  </inkml:definitions>
  <inkml:trace contextRef="#ctx0" brushRef="#br0">0 97 6246,'0'0'14707,"9"-4"-14109,6-1 181,0 0-1,1 1 1,-1 0-1,1 1 1,28-1-1,60-6 383,2-1-1057,-40 10 161,122-17-1,-114 9 281,91 1 0,-35 4 105,168-1-568,-80 4 535,-119 1-544,186 26-1,-209-19-97,109-4 1,-104-4-1187,-66-7-8179,-10 2 3181</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0:46.123"/>
    </inkml:context>
    <inkml:brush xml:id="br0">
      <inkml:brushProperty name="width" value="0.025" units="cm"/>
      <inkml:brushProperty name="height" value="0.025" units="cm"/>
    </inkml:brush>
  </inkml:definitions>
  <inkml:trace contextRef="#ctx0" brushRef="#br0">78 20 11403,'0'0'2760,"-9"-3"-385,-5-2-1481,-11-4-172,-4 7 5814,42 6-4374,80 19-932,133 16 0,-87-17-914,-137-22-298,-1 0 1,0 0-1,0 0 0,0 0 1,0 0-1,0 0 1,0 0-1,0 1 0,0-1 1,0 0-1,0 1 0,0-1 1,0 1-1,0-1 1,0 1-1,-1 0 0,1-1 1,0 1-1,0 0 0,0-1 1,-1 1-1,1 0 0,0 0 1,-1 0-1,1 0 1,0 1-1,-1-1 33,-1 0 1,1 1 0,0-1-1,-1 0 1,1 0-1,-1 0 1,1 1 0,-1-1-1,0 0 1,1 0-1,-1 0 1,0 0 0,0 0-1,0 0 1,1-1-1,-1 1 1,0 0-1,-2 1 1,-56 34 1575,54-33-1591,-220 101-36,103-51 0,169-48-4239,-21-5-2161,-3-5-2435</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2:19.942"/>
    </inkml:context>
    <inkml:brush xml:id="br0">
      <inkml:brushProperty name="width" value="0.025" units="cm"/>
      <inkml:brushProperty name="height" value="0.025" units="cm"/>
    </inkml:brush>
  </inkml:definitions>
  <inkml:trace contextRef="#ctx0" brushRef="#br0">2322 2802 6470,'0'0'2093,"-7"-10"-849,-319-356 2851,-39 17-2911,220 231-885,105 90 24,2-3 0,0-1 0,2-1 0,2-2 0,-32-43 0,-10-42-320,57 87 121,-1 0 0,-2 1 0,-1 2 0,-1 0 0,-46-43 0,30 38 11,-2 1 148,1-2-1,-69-80 1,-240-327 1478,307 384-1466,3-2 0,2-1 0,-41-95 0,67 135 130,-2 0 0,-1 1 0,-30-35 0,31 42-73,1-1 0,1 0 0,1-1 0,0 0 0,1-1 0,1 0 0,-12-32 0,20 45-283,0 0-1,1 0 0,0 0 0,0-1 0,0 1 0,0 0 0,1 0 0,-1 0 0,1 0 0,3-8 0,2-22 272,-6 34 547,0 3-847,1 0 0,0 0 1,-1 0-1,0 0 0,0 0 1,0 0-1,0 1 0,-1 5 1,0 9-1264,5-7-855,-2-2-1255,-1-4-1981</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2:22.637"/>
    </inkml:context>
    <inkml:brush xml:id="br0">
      <inkml:brushProperty name="width" value="0.025" units="cm"/>
      <inkml:brushProperty name="height" value="0.025" units="cm"/>
    </inkml:brush>
  </inkml:definitions>
  <inkml:trace contextRef="#ctx0" brushRef="#br0">1 107 4805,'0'0'8151,"18"-17"-5311,34 12 632,4 1-2977,107-8-100,86-13-196,-146 12-16,168 0 1,96 9 287,-324 2-403,6 0-50,-7 0 93,1 2 1,74 8-1,-70-3-10,50 0-1,34 3 719,-60-2-512,121-6 1,-81-2-272,100-13 1998,-211 15-1995,0 0-1,0 0 1,-1 0-1,1 0 1,0 0-1,0 0 1,0 0-1,0 0 1,0-1 0,0 1-1,0 0 1,0 0-1,0 0 1,-1 0-1,1 0 1,0 0 0,0 0-1,0 0 1,0 0-1,0 0 1,0 0-1,0 0 1,0 0 0,0 0-1,0 0 1,0-1-1,0 1 1,0 0-1,0 0 1,0 0 0,0 0-1,0 0 1,0 0-1,0 0 1,0 0-1,-1 0 1,1-1 0,0 1-1,1 0 1,-1 0-1,0 0 1,0 0-1,0 0 1,0 0-1,0 0 1,0 0 0,0 0-1,0-1 1,0 1-1,0 0 1,0 0-1,0 0 1,0 0 0,0 0-1,0 0 1,-11-4 219,10 4-98,1 0-122,0-1 4,10-3-427,-6 4-1969,-11-4-1302,-7-2-2008</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2:57.325"/>
    </inkml:context>
    <inkml:brush xml:id="br0">
      <inkml:brushProperty name="width" value="0.025" units="cm"/>
      <inkml:brushProperty name="height" value="0.025" units="cm"/>
    </inkml:brush>
  </inkml:definitions>
  <inkml:trace contextRef="#ctx0" brushRef="#br0">1 184 1345,'15'-1'2376,"263"-18"5064,163-5-5132,-369 24-1372,319-7 522,-293 0-1190,192-39 1,-212 27 893,1 4 0,0 3 1,113-2-1,-29 22-510,-162-8-599,-33-1-1094,13-7-2946,11-2-1614,4 2-2225</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2:57.757"/>
    </inkml:context>
    <inkml:brush xml:id="br0">
      <inkml:brushProperty name="width" value="0.025" units="cm"/>
      <inkml:brushProperty name="height" value="0.025" units="cm"/>
    </inkml:brush>
  </inkml:definitions>
  <inkml:trace contextRef="#ctx0" brushRef="#br0">1 15 10218,'0'0'10196,"7"-3"-9246,4 0-795,1 0 0,0 1 0,-1 0 0,1 1 1,0 1-1,0 0 0,0 0 0,21 5 0,11 2-148,49 15 0,-90-21 4,1 0 0,0 0 0,-1 0 0,1 1 1,-1-1-1,1 1 0,-1 0 0,0 0 0,0 0 1,0 0-1,0 1 0,0-1 0,0 1 0,0 0 1,-1 0-1,3 4 0,-4-5 44,0 0 0,-1 1 0,1-1 1,-1 0-1,0 1 0,1-1 0,-1 0 0,0 1 0,0-1 1,-1 0-1,1 1 0,-1-1 0,1 0 0,-1 0 0,0 1 1,1-1-1,-1 0 0,0 0 0,0 0 0,-1 0 0,1 0 1,0 0-1,-1 0 0,1-1 0,-1 1 0,0 0 0,-3 2 1,-70 61 3256,-7 7-1299,74-64-2012,0 0-1,1 1 0,0 0 0,0 1 1,1-1-1,-10 20 0,13-18-1242</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6:22.644"/>
    </inkml:context>
    <inkml:brush xml:id="br0">
      <inkml:brushProperty name="width" value="0.025" units="cm"/>
      <inkml:brushProperty name="height" value="0.025" units="cm"/>
    </inkml:brush>
  </inkml:definitions>
  <inkml:trace contextRef="#ctx0" brushRef="#br0">13 276 4773,'0'0'6427,"-2"-9"-5215,0 2-813,0-2 313,0 0 1,0 0-1,1 0 0,-1-13 1,2 21 13,40-1 2,1-2 0,74-18 0,36-4 3,179 16-633,-74 4-58,-26-11-11,117-5 1,460 23 1315,-779 1-846,-17-1 3,0 0 1,0 0-1,-1-1 0,1-1 1,20-3-1,-25-41 3064,-5 28-3248,-1 16-295,0 0-1,0 1 0,0-1 0,0 0 0,0 0 0,1 0 0,-1 0 1,0 0-1,0 0 0,1 1 0,-1-1 0,0 0 0,1 0 1,-1 0-1,1 1 0,-1-1 0,1 0 0,0 0 0,-1 1 1,1-1-1,0 1 0,-1-1 0,1 1 0,0-1 0,-1 1 1,1-1-1,0 1 0,1-1 0,-1 0-30,0 0 0,-1 0 0,1 1 0,0-1 0,0 0 0,0 1 0,0-1 1,0 0-1,0 1 0,0-1 0,0 1 0,0 0 0,1-1 0,-1 1 0,0 0 0,0 0 0,1-1 0,-1 2 2,-1-1 0,1 1 0,0 0 0,-1-1 0,1 1 0,-1-1 0,0 1 0,1 0 0,-1-1 0,1 1 0,-1 0 0,0 0 0,0-1 0,1 1 0,-1 0 0,0 0 0,0-1 0,0 1 0,0 0 0,0 0 0,0 0-1,0-1 1,0 1 0,-1 1 0,1-2 1,-18 5-123,16-5 117,1 0 1,-1 0-1,1 1 1,-1-1 0,1 0-1,-1 1 1,1-1 0,0 1-1,-1 0 1,1-1-1,0 1 1,-1 0 0,1 0-1,0 0 1,0-1-1,0 1 1,0 1 0,0-1-1,-2 2 1,-2 0-29,4-24 35,7 19-226,-6 2 38,1 0 0,-1 0-1,1 0 1,-1 0 0,1 0 0,-1 1 0,1-1 0,-1 0-1,1 0 1,-1 0 0,1 0 0,-1 1 0,0-1 0,1 0-1,-1 1 1,1-1 0,-1 0 0,0 0 0,1 1 0,-1-1-1,0 1 1,1-1 0,-1 0 0,0 1 0,0-1 0,1 1-1,-1-1 1,0 0 0,0 1 0,0-1 0,0 1 0,0-1-1,0 1 1,1 0 0,-2 2-414,1 0 1,0 0-1,-1 0 0,1 0 0,-1 0 1,0 0-1,0 0 0,0 0 0,0-1 1,-1 1-1,1 0 0,-1-1 0,1 1 1,-1-1-1,0 1 0,-3 1 0,-6 9-3883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25.976"/>
    </inkml:context>
    <inkml:brush xml:id="br0">
      <inkml:brushProperty name="width" value="0.025" units="cm"/>
      <inkml:brushProperty name="height" value="0.025" units="cm"/>
    </inkml:brush>
  </inkml:definitions>
  <inkml:trace contextRef="#ctx0" brushRef="#br0">129 150 4869,'2'-143'10116,"-2"143"-10042,0 0-1,0 0 1,0 0 0,0 1 0,-1-1-1,1 0 1,0 0 0,0 0-1,0 0 1,-1 1 0,1-1 0,0 0-1,0 0 1,-1 0 0,1 0 0,0 0-1,0 0 1,-1 0 0,1 0 0,0 0-1,0 0 1,-1 0 0,1 0 0,0 0-1,0 0 1,-1 0 0,1 0 0,0 0-1,0 0 1,-1 0 0,1 0-1,0 0 1,0 0 0,0 0 0,-1-1-1,1 1 1,0 0 0,0 0 0,0 0-1,-1 0 1,1-1 0,0 1 0,0 0-1,0 0 1,0 0 0,-1-1 0,1 1-1,0 0 1,0 0 0,0-1-1,0 1 1,0 0 0,0 0 0,0 0-1,0-1 1,0 1 0,0 0 0,0-1-1,0 1 1,0 0 0,0 0 0,0-1-1,0 1 1,0 0 0,0 0 0,0 0-1,0-1 1,0 1 0,-12 16 1655,-5 15-811,1 1-1,2 0 1,1 1 0,1 1-1,3 0 1,0 0 0,2 1-1,2 0 1,-1 39 0,5-71-876,1 1 0,0 0 0,0-1 1,1 1-1,-1 0 0,1-1 1,0 1-1,0 0 0,0-1 0,0 0 1,1 1-1,-1-1 0,1 0 0,0 1 1,0-1-1,5 5 0,-4-6-22,-1 0-1,1 0 0,0-1 1,0 1-1,0-1 0,0 0 1,0 0-1,0 0 0,0 0 0,1 0 1,-1-1-1,0 1 0,0-1 1,1 0-1,-1 0 0,0 0 1,0-1-1,1 1 0,3-2 1,3-1 2,0-1 0,0 0 0,-1-1 0,1 0 0,-1 0 0,0-1 0,-1-1 0,1 1 0,-1-1 0,-1-1 0,14-14 0,8-7 119,-29 29-139,1-1 0,-1 1 1,0 0-1,0-1 0,0 1 0,1 0 0,-1 0 0,0-1 0,1 1 0,-1 0 0,0 0 0,0 0 0,1 0 0,-1-1 0,0 1 0,1 0 0,-1 0 0,0 0 0,1 0 0,-1 0 0,0 0 0,1 0 0,-1 0 0,0 0 0,1 0 0,-1 0 0,0 0 0,1 0 0,-1 0 1,0 0-1,1 0 0,-1 0 0,0 0 0,1 1 0,-1-1 0,0 0 0,1 0 0,-1 0 0,0 1 0,1-1 0,5 19 77,-6 36 27,0-43-97,0 2-9,-1-6 0,1 0 0,0 0 0,1 0 0,0 0 0,0 0 0,0 0 0,4 9 0,-4-15 0,0 0 0,0-1 0,1 1 0,-1 0 0,0-1 0,1 1 0,-1-1 0,1 1 0,0-1 0,-1 0 0,1 1 0,0-1 0,0 0 0,-1 0 0,1 0 0,0-1 0,0 1 0,0 0 0,0-1 0,1 1 0,-1-1 0,0 0 0,0 0 0,0 0 0,0 0 0,0 0 0,0 0 0,0 0 0,0-1 0,0 1 0,1-1 0,-1 0 0,2 0 0,3-2-83,-1 1 1,1-1-1,0-1 0,-1 1 0,0-1 1,8-6-1,-11 8-212,1-1 1,-1 0-1,0 1 0,0-1 1,0 0-1,0-1 0,0 1 1,-1 0-1,1-1 0,-1 0 1,0 1-1,2-7 0,-3 0-8299</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6:25.065"/>
    </inkml:context>
    <inkml:brush xml:id="br0">
      <inkml:brushProperty name="width" value="0.025" units="cm"/>
      <inkml:brushProperty name="height" value="0.025" units="cm"/>
    </inkml:brush>
  </inkml:definitions>
  <inkml:trace contextRef="#ctx0" brushRef="#br0">84 183 5189,'0'0'576,"4"-3"3777,9-8-2668,5-9-387,-14 17-1122,0 0 1,-1-1-1,1 0 1,-1 0-1,0 0 1,0 0-1,0 0 1,-1-1-1,1 1 1,-1-1-1,0 1 1,0-1 0,1-9-1,-25 15 2990,16 3-2860,0 1 0,1 0 1,-1 0-1,1 0 0,0 1 0,0 0 1,1 0-1,0 0 0,0 0 1,0 1-1,1 0 0,0-1 0,0 1 1,1 0-1,-3 12 0,24-21 645,-8-5-818,-1 0 0,0-1 0,0-1 0,0 0 0,-1 0 0,0-1 0,-1 0 0,0 0 0,-1-1 0,0 0 0,7-14 0,-13 22-89,0 1 1,0 0-1,-1 0 1,1-1-1,0 1 0,-1 0 1,1-1-1,-1 1 1,0-1-1,0 1 1,0 0-1,0-1 0,-1-3 1,1 5-2,0 0 1,-1 0-1,1 0 0,-1 1 0,1-1 1,-1 0-1,1 0 0,-1 0 1,0 0-1,1 0 0,-1 1 1,0-1-1,0 0 0,0 1 1,1-1-1,-1 0 0,0 1 1,0-1-1,0 1 0,0-1 0,-2 1 1,0-1 4,-1 1 0,1-1 0,0 1 0,-1 0 0,1 1 0,0-1 0,-1 0 0,1 1 0,0 0 0,0 0 0,-1 0 0,1 0 0,0 0 0,0 1 0,0-1 0,0 1 0,-5 4 0,-3 2 32,0 1-1,1 0 0,0 1 1,0 0-1,1 1 0,0 0 1,1 0-1,0 1 0,1 0 1,1 0-1,0 1 0,0 0 0,-7 25 1,13-38-66,0 1 1,0-1-1,0 1 0,-1-1 1,1 0-1,0 1 0,0-1 1,0 0-1,0 1 1,0-1-1,0 1 0,0-1 1,0 0-1,0 1 0,0-1 1,0 0-1,1 1 1,-1-1-1,0 1 0,0-1 1,0 0-1,0 1 0,1-1 1,-1 0-1,0 1 1,0-1-1,1 0 0,-1 0 1,0 1-1,0-1 0,1 0 1,-1 0-1,0 1 1,1-1-1,-1 0 0,0 0 1,1 0-1,0 1 0,17-6 506,16-17 402,-18 9-794,-1-1 1,0 0 0,-1-1 0,-1-1 0,0 0-1,-2 0 1,19-34 0,-61 85-129,12-6 0,1 2 0,-18 44 0,64-99 0,-13 4 0,0 3 0,-1-1 0,-1 0 0,-1-1 0,-1-1 0,0 0 0,10-30 0,-28 54 0,-4 8 0,6-4 0,-32 54 0,35-58 0,0-1 0,0 1 0,0 1 0,1-1 0,-1 0 0,1 0 0,0 1 0,1-1 0,-1 0 0,1 1 0,0-1 0,0 1 0,1 6 0,0-11-54,0 1 0,0 0 0,0 0 0,0-1 0,0 1 0,0-1 0,1 1 0,-1-1 0,0 0-1,0 1 1,1-1 0,-1 0 0,0 0 0,0 0 0,1 0 0,-1 0 0,0 0 0,0 0 0,1 0 0,-1 0 0,2-1 0,29-7-3930,-12-6-4120,-4-5-5685</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6:38.896"/>
    </inkml:context>
    <inkml:brush xml:id="br0">
      <inkml:brushProperty name="width" value="0.025" units="cm"/>
      <inkml:brushProperty name="height" value="0.025" units="cm"/>
    </inkml:brush>
  </inkml:definitions>
  <inkml:trace contextRef="#ctx0" brushRef="#br0">1144 1668 5990,'0'0'9619,"-9"4"-9282,5-2-570,-36 13 2012,38-15-1704,0 1 1,0-1 0,0 1 0,0-1-1,0 0 1,0 0 0,0 0 0,-1 0 0,1-1-1,0 1 1,0 0 0,0-1 0,0 0-1,0 1 1,0-1 0,0 0 0,0 0-1,0 0 1,1 0 0,-1 0 0,0-1-1,-1-1 1,-57-67 142,-66-103 1,31 38-74,-105-159 2376,28 38-2501,124 181 671,3-2 0,-51-117 0,13 21-175,37 103 327,38 61-602,1-1 0,0 0-1,0 0 1,1 0 0,0-1-1,1 0 1,0 0 0,1-1 0,0 1-1,1-1 1,-2-17 0,2 20 496,0 5-3830,11 11-9840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36.282"/>
    </inkml:context>
    <inkml:brush xml:id="br0">
      <inkml:brushProperty name="width" value="0.025" units="cm"/>
      <inkml:brushProperty name="height" value="0.025" units="cm"/>
    </inkml:brush>
  </inkml:definitions>
  <inkml:trace contextRef="#ctx0" brushRef="#br0">0 129 18001,'0'0'4068,"54"-19"-2403,-9-5-447,17-3 31,10 0-673,5 4-416,-3 15-256,-5 8-2114,-12 3-4196</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6:47.987"/>
    </inkml:context>
    <inkml:brush xml:id="br0">
      <inkml:brushProperty name="width" value="0.025" units="cm"/>
      <inkml:brushProperty name="height" value="0.025" units="cm"/>
    </inkml:brush>
  </inkml:definitions>
  <inkml:trace contextRef="#ctx0" brushRef="#br0">1 1 2210,'1'0'32,"2"-1"-1665</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6:52.878"/>
    </inkml:context>
    <inkml:brush xml:id="br0">
      <inkml:brushProperty name="width" value="0.025" units="cm"/>
      <inkml:brushProperty name="height" value="0.025" units="cm"/>
    </inkml:brush>
  </inkml:definitions>
  <inkml:trace contextRef="#ctx0" brushRef="#br0">3765 391 3235,'0'0'6096,"-10"-5"-5514,-139-45-502,39 19 2755,42 15-1765,-89-9 1,2 2-361,-4-9 141,-973-157-111,981 176-575,-1 6 0,0 7 0,-248 33 1,308-19-162,1 5 1,1 3 0,1 4 0,2 4 0,0 3-1,3 5 1,-100 59 0,170-88-7,0 0 1,0 1-1,1 0 0,0 1 0,1 1 1,1 0-1,-18 22 0,23-23 10,0-1-1,0 0 0,1 1 1,1 0-1,0 0 0,0 1 1,1-1-1,0 1 1,1 0-1,1-1 0,-1 19 1,3-16 1,-1 0 1,2 0-1,0 0 0,1-1 1,0 1-1,1-1 1,1 0-1,0 0 1,0 0-1,2-1 1,-1 0-1,1 0 0,1 0 1,0-1-1,1-1 1,19 19-1,12 8 34,2-3 0,1-1-1,51 28 1,-10-5-22,407 324 1129,-304-230-869,292 190 39,-255-181-182,-142-96-109,3-3-1,142 73 1,-50-59 201,294 80 1,-396-131-190,121 30 133,2-8-1,2-8 1,273 14-1,550 16 14,-679-65-128,-301-6-49,-1-1 0,0-1 0,-1-3-1,0-1 1,0-3 0,42-18 0,-72 26-13,-1 0 1,0 0-1,-1-1 1,1-1-1,-1 1 1,-1-2-1,1 1 0,-1-1 1,0 0-1,-1-1 1,0 0-1,11-17 0,-12 13-9,0 0-1,-1 0 0,0 0 1,-1-1-1,-1 1 1,0-1-1,-1 0 0,0 0 1,-1-26-1,-3 1 100,-1 0 0,-2 0 0,-2 0 0,-21-70 0,-70-144 204,37 125-422,-151-230 0,160 285 123,-4 2 0,-3 2-1,-2 4 1,-3 2-1,-4 2 1,-140-96 0,105 91 2,-4 5 1,-1 4 0,-3 5-1,-182-58 1,101 59-787,-320-41 0,405 76 358,55 8-2497,-87-25 0,71 7-4948</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7:17.473"/>
    </inkml:context>
    <inkml:brush xml:id="br0">
      <inkml:brushProperty name="width" value="0.025" units="cm"/>
      <inkml:brushProperty name="height" value="0.025" units="cm"/>
    </inkml:brush>
  </inkml:definitions>
  <inkml:trace contextRef="#ctx0" brushRef="#br0">730 5 480,'-26'-3'306,"-1"1"-1,0 2 1,0 1-1,0 1 1,0 1-1,1 1 0,-1 2 1,1 1-1,1 0 1,-1 2-1,1 1 1,1 1-1,-35 21 1,14-5 169,1 2 0,2 1 0,0 3 0,-69 70 0,106-95-469,0-1-1,0 1 1,0 0-1,1 1 0,0-1 1,0 1-1,1 0 1,1 0-1,-1 0 1,1 0-1,1 0 1,-1 15-1,1 5-520,1 0 1,7 50-1,-3-56 581,0-1 1,2 0 0,1 0-1,0-1 1,2 0 0,0 0-1,14 21 1,95 130 1255,-21-37-871,131 206 861,-164-256-1069,139 142 1,-116-146-41,4-4 0,148 96-1,-215-157-211,524 313 1081,-444-277-937,-3 6 0,150 110 1,-189-119-8,2-2 0,2-4 0,2-2 0,139 60 0,319 148 176,-464-217-61,1-3-1,2-3 1,0-3-1,135 30 0,-33-18 94,581 104-127,-456-80-188,-6-2-10,-280-56-15,-1 0 10,0 0 0,0 0 0,1-1 0,-1 0 0,0 0 0,1 0 0,9-2 0,-14 1 0,1 1 0,-1-1 0,0 0-1,1 0 1,-1 0 0,0 0 0,0 0 0,0-1 0,1 1-1,-1 0 1,0 0 0,-1-1 0,1 1 0,0-1 0,0 1-1,-1-1 1,1 1 0,0-1 0,-1 1 0,0-1 0,1 1-1,-1-1 1,0 0 0,0 1 0,0-1 0,0 0 0,0 1-1,0-4 1,-1-4-8,0 1-1,-1-1 1,1 1-1,-2 0 1,1 0-1,-1-1 1,0 1 0,-1 1-1,0-1 1,0 0-1,-6-7 1,-11-14 32,-33-35 0,31 37-34,-171-219 942,121 147-1334,-4 3-1,-159-152 1,-276-124-550,304 232 1545,-564-324 460,-42 75-1888,165 94-225,225 79-3097,257 123-2271</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7:27.688"/>
    </inkml:context>
    <inkml:brush xml:id="br0">
      <inkml:brushProperty name="width" value="0.025" units="cm"/>
      <inkml:brushProperty name="height" value="0.025" units="cm"/>
    </inkml:brush>
  </inkml:definitions>
  <inkml:trace contextRef="#ctx0" brushRef="#br0">1709 227 9001,'0'0'8578,"-5"-10"-8167,3 6-422,0-1 110,0 1 0,0 0 0,0 0 0,0 0 0,-1 0 0,0 1 0,1-1 1,-1 1-1,-1-1 0,1 1 0,0 0 0,-1 0 0,0 0 0,1 1 0,-1 0 0,0-1 1,-6-1-1,-1 0 155,-43-14 996,0 2 0,-1 2-1,-84-9 1,-161-11-644,-157-8-374,173 58 491,153-5 363,124-10-1064,0 0 0,0 0-1,0 0 1,0 1 0,0 0 0,0 0-1,1 1 1,-1-1 0,1 2-1,0-1 1,-1 1 0,1 0-1,1 0 1,-1 0 0,1 1-1,-1 0 1,2 0 0,-1 1-1,0-1 1,1 1 0,0 0-1,0 0 1,1 0 0,0 1-1,0-1 1,0 1 0,1 0-1,0-1 1,0 1 0,1 0-1,0 1 1,0-1 0,0 12-1,1-10-10,0 1 0,1-1 0,0 1 0,1-1 0,0 0 0,0 0 0,1 1 0,0-2 0,0 1 0,1 0-1,0-1 1,1 1 0,0-1 0,0 0 0,1-1 0,0 0 0,0 1 0,1-2 0,0 1 0,11 8 0,10 4 48,1-1-1,0-1 1,2-2 0,-1-1 0,2-1 0,61 16 0,208 27 34,-202-42-43,-37-3-42,217 24 102,-242-33-73,-1-1 0,0-2 1,0-2-1,0-2 0,60-14 1,-43 4 50,0-3 0,-1-2 0,81-43 1,-115 53-23,-1-1 0,-1 0-1,0-1 1,0-1 0,-1 0 0,-1-1 0,0 0 0,-1-2 0,-1 1 0,0-2 0,-1 1 0,-1-2 0,12-27-1,-20 43-59,-1-1 0,0-1 0,0 1 0,0 0 0,0 0-1,0 0 1,-1 0 0,0-1 0,1 1 0,-1 0 0,-1 0-1,1-1 1,0 1 0,-1 0 0,-1-5 0,1 6-128,0 0 0,-1 0-1,1 0 1,-1 0 0,1 0 0,-1 0 0,0 0 0,0 1 0,0-1 0,0 1 0,0-1-1,0 1 1,-1 0 0,1 0 0,0 0 0,0 0 0,-1 0 0,1 1 0,-5-2 0,-51-14-8414,29 5-460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15.623"/>
    </inkml:context>
    <inkml:brush xml:id="br0">
      <inkml:brushProperty name="width" value="0.025" units="cm"/>
      <inkml:brushProperty name="height" value="0.025" units="cm"/>
    </inkml:brush>
  </inkml:definitions>
  <inkml:trace contextRef="#ctx0" brushRef="#br0">62 34 5189,'-61'0'19603,"75"0"-18643,94 0 3229,53 0-5041,-157 0 220,-1 0-1,1 0 1,-1 0 0,1 0 0,-1-1 0,0 0-1,1 0 1,-1 0 0,0 0 0,1 0-1,-1 0 1,0-1 0,5-3 0,15-15-10349</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16.508"/>
    </inkml:context>
    <inkml:brush xml:id="br0">
      <inkml:brushProperty name="width" value="0.025" units="cm"/>
      <inkml:brushProperty name="height" value="0.025" units="cm"/>
    </inkml:brush>
  </inkml:definitions>
  <inkml:trace contextRef="#ctx0" brushRef="#br0">1 0 10666,'0'0'13608,"4"11"-12493,97 223 2157,172 322-2017,-237-486-1099,-3 1-1,-3 2 0,32 122 0,26 237 1109,-73-323-838,-12-64-989,-4-37-797,-3-15-1056,-12-33-2528,-7-14-2305</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17.022"/>
    </inkml:context>
    <inkml:brush xml:id="br0">
      <inkml:brushProperty name="width" value="0.025" units="cm"/>
      <inkml:brushProperty name="height" value="0.025" units="cm"/>
    </inkml:brush>
  </inkml:definitions>
  <inkml:trace contextRef="#ctx0" brushRef="#br0">1 442 1858,'0'0'21300,"9"1"-19635,-6-1-1545,-1 0 0,1 0 0,0 0 0,0 0 0,0 0 0,0-1 0,-1 1 0,1-1 0,0 0 0,0 0 0,-1 0 0,1 0 0,-1 0 0,1-1 0,-1 1 0,1-1 0,-1 1 0,0-1 0,3-2 0,1-4 105,0 0 1,0 0 0,-1 0-1,0-1 1,7-15-1,3-10 52,-1-1-1,-2 0 0,-2-1 0,-1-1 1,-2 1-1,-1-1 0,1-72 0,-6 127-247,1 0 0,0-1-1,2 1 1,0-1 0,0 0-1,2 0 1,0 0-1,1-1 1,0 0 0,2 0-1,0-1 1,0 0-1,16 18 1,19 17-207,1-1 1,68 55-1,18 18-6112,-95-84-2379</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26.956"/>
    </inkml:context>
    <inkml:brush xml:id="br0">
      <inkml:brushProperty name="width" value="0.025" units="cm"/>
      <inkml:brushProperty name="height" value="0.025" units="cm"/>
    </inkml:brush>
  </inkml:definitions>
  <inkml:trace contextRef="#ctx0" brushRef="#br0">81 0 7911,'0'0'19736,"-10"5"-18839,6-4-845,0 1 0,0 0-1,0 1 1,0-1-1,0 1 1,1 0 0,-1-1-1,1 1 1,0 1-1,0-1 1,0 0 0,0 1-1,1 0 1,-1 0-1,1 0 1,0 0 0,0 0-1,0 0 1,1 0-1,-1 0 1,1 1 0,0-1-1,0 6 1,-1-3 94,1 1-1,0 0 1,0 0 0,1-1 0,0 1 0,0 0-1,3 9 1,-3-15-114,1 0-1,0 0 0,-1 0 0,1 0 1,0 0-1,1-1 0,-1 1 0,0 0 1,0-1-1,1 1 0,-1-1 1,1 1-1,-1-1 0,1 0 0,-1 0 1,1 0-1,0 0 0,0 0 1,0 0-1,0 0 0,-1 0 0,1-1 1,0 1-1,0-1 0,0 1 1,0-1-1,1 0 0,-1 0 0,0 0 1,0 0-1,2 0 0,4-1-3,0 0 0,-1-1 0,1 1 0,-1-1 0,1-1 0,-1 0 0,0 0 0,0 0 0,0-1 0,-1 1 1,1-2-1,-1 1 0,0-1 0,0 0 0,-1 0 0,9-10 0,4-6 57,-1 0 0,-1-2 0,16-30 0,-39 91-85,2-25 0,1-1 0,1 1 0,0 0 0,0 0 0,0 21 0,3-33 0,0-1 0,0 1 0,0 0 0,0 0 0,0-1 0,0 1 0,0 0 0,0 0 0,1 0 0,-1-1 0,0 1 0,1 0 0,-1-1 0,0 1 0,1 0 0,-1-1 0,1 1 0,-1 0 0,1-1 0,-1 1 0,1-1 0,0 1 0,-1-1 0,1 1 0,0-1 0,-1 1 0,1-1 0,1 1 0,26-1 0,28-19 0,0-16 0,-45 27 0,1 0 0,0 0 0,0 1 0,0 1 0,1 0 0,0 1 0,16-5 0,-28 10 0,0 0 0,0 0 0,0 0 0,0 0 0,0 1 0,0-1 0,0 0 0,0 0 0,0 1 0,-1-1 0,1 1 0,0-1 0,0 0 0,0 1 0,0 0 0,-1-1 0,1 1 0,0-1 0,-1 1 0,1 0 0,0 0 0,-1-1 0,1 1 0,-1 0 0,1 0 0,-1 0 0,0 0 0,1-1 0,-1 1 0,0 0 0,1 0 0,-1 0 0,0 0 0,0 0 0,0 0 0,0 0 0,0 0 0,0 1 0,0 48 0,-1-36 0,-7 49 0,8-63-19,-1 0 0,1 1 0,0-1-1,0 0 1,0 0 0,0 0 0,0 1 0,0-1 0,0 0 0,0 0 0,0 0-1,0 1 1,0-1 0,1 0 0,-1 0 0,0 0 0,0 0 0,0 1 0,0-1-1,0 0 1,0 0 0,0 0 0,0 0 0,0 1 0,1-1 0,-1 0 0,0 0-1,0 0 1,0 0 0,0 0 0,1 0 0,-1 1 0,0-1 0,0 0 0,0 0-1,0 0 1,1 0 0,-1 0 0,0 0 0,0 0 0,0 0 0,1 0-1,-1 0 1,0 0 0,0 0 0,0 0 0,1 0 0,-1 0 0,0 0 0,0 0-1,0 0 1,1 0 0,-1 0 0,0 0 0,0-1 0,5-2-3602,1-11-5364</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18.967"/>
    </inkml:context>
    <inkml:brush xml:id="br0">
      <inkml:brushProperty name="width" value="0.025" units="cm"/>
      <inkml:brushProperty name="height" value="0.025" units="cm"/>
    </inkml:brush>
  </inkml:definitions>
  <inkml:trace contextRef="#ctx0" brushRef="#br0">24 318 13741,'0'0'6983,"-4"10"-3722,-15 27-1077,19-37-2139,0-1 0,0 1 0,1 0 0,-1 0 0,0 0 0,1 0 0,-1 0 0,0 0 0,0 0 0,1 0 0,-1 0 0,0 0 0,1 0 0,-1 0 0,0 0 0,0 0 0,1 0 0,-1 0 0,0 0 0,1 0 0,-1 0 0,0 0 0,0 0 0,1 0 0,-1 1 0,0-1 1,0 0-1,1 0 0,-1 0 0,0 0 0,0 1 0,1-1 0,-1 0 0,0 0 0,0 1 0,0-1 0,0 0 0,1 0 0,-1 1 0,0-1 0,0 0 0,0 0 0,0 1 0,0-1 0,0 0 0,0 1 0,0-1 0,0 0 0,0 0 0,0 1 0,0-1 0,0 0 0,0 1 0,0-1 0,0 1 0,1-2 130,16-10 150,0-2 1,-1 0 0,0-1-1,-1-1 1,0 0 0,23-33-1,-16 21-165,137-171 625,-159 197-777,1 0-1,0-1 1,0 1-1,0 0 1,0 0-1,0 0 1,0 0-1,1 0 1,-1 0 0,0 0-1,0 0 1,1 0-1,-1 0 1,1 1-1,-1-1 1,3 0-1,-3 1 2,-1 0-1,1 1 0,-1-1 0,1 1 1,-1-1-1,1 1 0,-1-1 0,0 1 1,1-1-1,-1 1 0,0-1 0,0 1 1,1-1-1,-1 1 0,0 0 0,0-1 0,0 1 1,0-1-1,1 1 0,-1 0 0,0-1 1,0 1-1,0 0 0,0-1 0,-1 1 1,1-1-1,0 2 0,-11 58 311,-9 13-319,9-38 0,2 1 0,2 0 0,0 0 0,-1 48 0,8-83-42,0 0-1,0 0 1,0 0 0,0 1-1,0-1 1,0 0-1,0 0 1,0 0 0,0 0-1,1 1 1,-1-1 0,0 0-1,1 0 1,-1 0-1,1 0 1,-1 0 0,1 0-1,0 0 1,-1 0 0,1 0-1,0 0 1,0 0-1,0 0 1,1 1 0,-1-2-94,1 0 0,-1 0 0,0 0 0,1 0 0,-1 0 0,0 0 0,1 0 0,-1 0 0,0 0 0,0-1 0,1 1 0,-1 0 1,0-1-1,0 1 0,0-1 0,1 0 0,-1 1 0,1-2 0,6-4-1097,0 0 0,0-1 0,-1 1 0,10-13 0,15-23-5045,1-6-3550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19.413"/>
    </inkml:context>
    <inkml:brush xml:id="br0">
      <inkml:brushProperty name="width" value="0.025" units="cm"/>
      <inkml:brushProperty name="height" value="0.025" units="cm"/>
    </inkml:brush>
  </inkml:definitions>
  <inkml:trace contextRef="#ctx0" brushRef="#br0">168 1 15599,'0'0'7239,"-9"3"-4640,-2 2-2149,0 1 1,1 0-1,0 0 0,0 1 0,1 0 0,-1 1 0,-8 9 0,12-10-251,0-1-1,0 1 1,0 0-1,1 0 1,0 1 0,1-1-1,0 1 1,0 0 0,0 0-1,1 1 1,-3 14 0,5-22-188,1 0 0,0 0 0,0 0 0,-1 0 0,1 0 0,0 1 0,0-1 0,0 0 0,0 0 0,0 0 0,0 0 0,1 0 0,-1 0 0,0 0 0,0 0 0,1 1 0,-1-1 0,1 0 0,-1 0 0,1 0 0,-1-1 0,1 1 0,0 0 0,-1 0 0,1 0 0,0 0 0,0 0 0,0-1 0,-1 1 0,1 0 0,0-1 0,0 1 0,0-1 0,0 1 0,0-1 0,0 1 0,0-1 0,1 0 0,-1 0 0,0 1 0,0-1 0,0 0 0,0 0 0,0 0 0,0 0 0,0 0 0,1 0 0,-1-1 0,0 1 0,0 0 0,2-1 0,3 0 6,0-1 0,0 0 0,0 0 0,-1 0 0,1-1 0,0 1 0,-1-1 1,6-4-1,1-3 12,0-1-1,0 0 1,-1-1 0,13-17 0,-20 23-21,0 0 1,0 0 0,0 0-1,-1 0 1,0-1 0,0 0-1,-1 1 1,0-1-1,0 0 1,0 0 0,-1-1-1,0-7 1,-1 20-33,-1 1-1,0-1 1,0 0-1,-1 0 1,0 0-1,-4 9 1,-5 18-83,5-4 187,2 0 1,1 0-1,1 48 0,2-64-54,1-1 1,1 0 0,0 1-1,0-1 1,1 0 0,0 0 0,1-1-1,1 1 1,-1-1 0,2 0-1,12 19 1,-18-29-27,1 1 0,-1-1 0,0 1 0,1-1 0,-1 0 0,0 1 0,1-1 0,-1 1 0,0-1 0,0 1 0,1-1 0,-1 1 0,0-1 0,0 1 0,0 0 0,0-1 0,0 1 0,0-1 0,0 1 0,0-1 0,0 1 0,0-1 0,0 1 0,0-1 0,0 1 0,0 0 0,0-1 0,-1 1 0,1-1 0,0 1 0,-1 0 0,-17 8 0,-30-6 0,44-3 0,-21 2 0,-39-2 0,60 0 0,0 0 0,0-1 0,0 0 0,0 1 0,0-1 0,0-1 0,0 1 0,1-1 0,-1 1 0,0-1 0,1 0 0,-4-3 0,6 4-25,0 1 0,0-1-1,1 0 1,-1 0 0,0 1 0,1-1 0,-1 0-1,1 0 1,-1 0 0,1 0 0,0 0 0,-1 0-1,1 0 1,0 0 0,-1 0 0,1 0 0,0 0-1,0 0 1,0 0 0,0 0 0,0 0 0,0 0 0,0 0-1,1 0 1,-1 0 0,0 0 0,0 0 0,1 0-1,-1 0 1,1 0 0,-1 0 0,1 0 0,-1 1-1,1-1 1,0 0 0,-1 0 0,1 0 0,0 1-1,-1-1 1,1 0 0,2 0 0,41-30-2836,-36 27 1911,29-18-4399,2-3-1922</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19.773"/>
    </inkml:context>
    <inkml:brush xml:id="br0">
      <inkml:brushProperty name="width" value="0.025" units="cm"/>
      <inkml:brushProperty name="height" value="0.025" units="cm"/>
    </inkml:brush>
  </inkml:definitions>
  <inkml:trace contextRef="#ctx0" brushRef="#br0">217 0 19795,'-10'6'3758,"-6"4"-3141,0 1 0,0 1 0,1 1-1,1 0 1,0 0 0,1 2 0,0 0 0,-15 23 0,20-25-335,0-1-1,1 1 1,0 0 0,1 0-1,1 1 1,0 0 0,1 0-1,0 0 1,1 1 0,1-1 0,0 1-1,1 23 1,1-35-282,0 0 0,1 0 0,-1 0 0,1 0 0,0 0 0,0 0 0,0-1 0,0 1 0,0 0 0,0-1 0,1 1 0,-1 0 0,1-1 0,0 0 0,0 1 0,0-1 0,0 0 0,0 0 0,5 3 0,-3-2 0,1-1 0,0 0 0,-1 0 0,1 0 0,0-1 0,0 1 0,0-1 0,0 0 0,0-1 0,0 1 0,5-1 0,-1 0 0,0 0 0,0-1 0,0 0 0,0-1 0,0 0 0,0 0 0,-1-1 0,1 0 0,-1 0 0,0-1 0,0 0 0,0-1 0,8-6 0,-11 7 0,-1-1 0,0 0 0,-1 0 0,1 0 0,-1 0 0,0 0 0,0-1 0,3-10 0,-5 15 0,0 0 0,-1-1 0,1 1 0,-1 0 0,1-1 0,-1 1 0,0-1 0,1 1 0,-1-1 0,0 1 0,0-1 0,0 1 0,0-1 0,0 1 0,-1-1 0,1 1 0,0-1 0,-1 1 0,1-1 0,-1 1 0,1 0 0,-1-1 0,0 1 0,1 0 0,-1-1 0,0 1 0,0 0 0,0 0 0,0 0 0,0 0 0,0 0 0,0 0 0,-1 0 0,1 0 0,0 0 0,0 0 0,-1 1 0,1-1 0,-3 0 0,-6-1 0,-1 0 0,1 1 0,-1 0 0,0 1 0,0 0 0,1 1 0,-1 0 0,0 0 0,1 1 0,-1 1 0,1 0 0,0 0 0,0 1 0,0 0 0,0 1 0,1 0 0,-10 7 0,19-12 0,0 0 0,-1 0 0,1 0 0,0 0 0,0 0 0,0 0 0,-1 0 0,1 0 0,0 1 0,0-1 0,-1 0 0,1 0 0,0 0 0,0 0 0,0 0 0,0 0 0,-1 0 0,1 1 0,0-1 0,0 0 0,0 0 0,0 0 0,0 0 0,-1 1 0,1-1 0,0 0 0,0 0 0,0 0 0,0 1 0,0-1 0,0 0 0,0 0 0,0 0 0,0 1 0,0-1 0,0 0 0,0 0 0,0 0 0,0 1 0,0-1 0,0 0 0,0 0 0,0 1 0,0-1 0,0 0 0,0 0 0,0 0 0,0 1 0,0-1 0,1 0 0,14 0 0,23-11 0,-12-1-394,39-16-3802,0-4-3743,-29 15-5957</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20.162"/>
    </inkml:context>
    <inkml:brush xml:id="br0">
      <inkml:brushProperty name="width" value="0.025" units="cm"/>
      <inkml:brushProperty name="height" value="0.025" units="cm"/>
    </inkml:brush>
  </inkml:definitions>
  <inkml:trace contextRef="#ctx0" brushRef="#br0">0 353 20884,'0'0'10650,"14"-9"-9593,12-9-1022,-2-2 0,0 0 1,-1-2-1,32-39 0,78-131-35,-132 192 0,-1-1 0,0 0 0,1 1 0,-1-1 0,1 0 0,-1 1 0,0-1 0,1 1 0,0-1 0,-1 1 0,1-1 0,-1 1 0,1-1 0,0 1 0,-1 0 0,1-1 0,0 1 0,-1 0 0,1 0 0,0-1 0,-1 1 0,3 0 0,2 13 0,-6 36 0,0-38 0,-14 109 20,9-90-43,2 0 0,1 0-1,1 0 1,5 55 0,6-52-1579,3-13-4579</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27.097"/>
    </inkml:context>
    <inkml:brush xml:id="br0">
      <inkml:brushProperty name="width" value="0.025" units="cm"/>
      <inkml:brushProperty name="height" value="0.025" units="cm"/>
    </inkml:brush>
  </inkml:definitions>
  <inkml:trace contextRef="#ctx0" brushRef="#br0">167 66 4100,'7'-6'455,"30"-28"5923,-17 8 7400,-20 40-10121,-4 4-3057,0-1 0,-1 1-1,0-1 1,-2 0 0,-13 27 0,-6 14 200,-22 67-800,-50 208 0,95-340-1674,0-44-5150,0 13 401,-2-18-5497</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27.439"/>
    </inkml:context>
    <inkml:brush xml:id="br0">
      <inkml:brushProperty name="width" value="0.025" units="cm"/>
      <inkml:brushProperty name="height" value="0.025" units="cm"/>
    </inkml:brush>
  </inkml:definitions>
  <inkml:trace contextRef="#ctx0" brushRef="#br0">0 201 19474,'0'0'11846,"13"5"-10714,-12-4-1121,4 1 5,1 1 0,-1-1 0,1 0 0,-1 0 0,1-1 0,0 1 0,0-1 0,0-1 0,0 1 0,-1-1 0,1 0 0,0 0 0,0-1 0,0 1 0,0-1 0,0-1 0,0 1 0,9-5 0,32-18-16,0-1 0,76-59 0,-20 14 0,-102 69 0,0 0 0,0 0 0,0 1 0,1-1 0,-1 0 0,0 0 0,1 1 0,-1-1 0,0 1 0,1-1 0,-1 1 0,1 0 0,-1 0 0,1 0 0,-1-1 0,0 1 0,1 0 0,-1 1 0,3-1 0,-3 1 0,-1-1 0,1 1 0,0-1 0,-1 1 0,1 0 0,0-1 0,-1 1 0,1 0 0,-1 0 0,1-1 0,-1 1 0,1 0 0,-1 0 0,1 0 0,-1 0 0,0 0 0,0-1 0,1 1 0,-1 0 0,0 0 0,0 0 0,0 1 0,0 9 0,-1 0 0,0 0 0,0 0 0,-4 12 0,3-11 0,-6 31 34,-10 69 47,17-99-170,0 1 0,1-1 0,0 0 0,1 0 0,1 1 1,3 14-1,-4-26-263,-1 1-1,1-1 1,0 1 0,1-1-1,-1 0 1,0 1 0,1-1-1,-1 0 1,5 4 0,14 8-7629</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28.744"/>
    </inkml:context>
    <inkml:brush xml:id="br0">
      <inkml:brushProperty name="width" value="0.025" units="cm"/>
      <inkml:brushProperty name="height" value="0.025" units="cm"/>
    </inkml:brush>
  </inkml:definitions>
  <inkml:trace contextRef="#ctx0" brushRef="#br0">61 0 9129,'0'0'16255,"-5"15"-14435,-9 28-948,2 1-1,3 1 0,1-1 0,-3 74 1,11-106-808,-1 1 52,1-1-1,0 0 0,1 0 0,1 0 1,4 22-1,-5-32-104,0 0-1,0 0 1,0 0 0,0 0-1,0-1 1,0 1 0,0 0 0,0 0-1,1-1 1,-1 1 0,1-1 0,-1 1-1,1-1 1,-1 1 0,1-1-1,0 0 1,0 0 0,0 0 0,0 0-1,0 0 1,0-1 0,0 1-1,0 0 1,0-1 0,0 0 0,0 1-1,0-1 1,0 0 0,1 0-1,-1 0 1,0 0 0,0-1 0,0 1-1,0 0 1,0-1 0,0 0-1,0 1 1,0-1 0,0 0 0,0 0-1,2-1 1,5-3-11,0 0 0,0-1 0,-1 1 0,0-1 0,0-1 0,0 0 0,-1 0 0,0 0 0,0-1 0,-1 0 0,7-12 0,4-6 0,-2-1 0,19-43 0,-26 49 0,0 0 0,0 0 0,-2-1 0,-1 0 0,3-31 0,-34 103 0,-28 105 0,47-130 0,1 0 0,1 0 0,2 1 0,-2 34 0,5-59 3,0 1 1,1-1-1,-1 1 1,0-1-1,1 0 0,-1 1 1,0-1-1,1 0 0,0 1 1,-1-1-1,1 0 1,0 0-1,0 1 0,-1-1 1,1 0-1,0 0 1,0 0-1,0 0 0,0 0 1,1 0-1,-1-1 1,0 1-1,0 0 0,0 0 1,1-1-1,-1 1 0,0-1 1,1 1-1,-1-1 1,1 0-1,-1 1 0,0-1 1,1 0-1,-1 0 1,1 0-1,-1 0 0,0 0 1,3-1-1,-2 1-34,1 0-1,0 0 1,-1-1-1,1 1 1,0-1-1,-1 1 1,1-1-1,-1 0 1,1 0 0,-1 0-1,0-1 1,1 1-1,-1-1 1,0 1-1,0-1 1,0 0-1,0 1 1,0-1-1,0 0 1,2-3-1,-3-2-5744</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30.204"/>
    </inkml:context>
    <inkml:brush xml:id="br0">
      <inkml:brushProperty name="width" value="0.025" units="cm"/>
      <inkml:brushProperty name="height" value="0.025" units="cm"/>
    </inkml:brush>
  </inkml:definitions>
  <inkml:trace contextRef="#ctx0" brushRef="#br0">15 1 7303,'0'0'21455,"0"8"-19661,-15 108 421,15-116-2215,1 0 0,-1 1 0,0-1 0,0 0 0,0 1 0,0-1 0,0 0 0,1 1 0,-1-1 0,0 0 0,0 1 0,1-1 0,-1 0 0,0 0 0,0 1 0,1-1 0,-1 0 0,0 0 0,1 0 0,-1 1 0,0-1 0,1 0 0,-1 0 0,0 0 0,1 0 0,-1 0 0,0 0 0,1 0 0,-1 0 0,1 1 0,-1-1 0,0-1 0,1 1 0,-1 0 0,0 0 0,1 0 0,-1 0 0,1 0 0,-1 0 0,0 0 0,1-1 0,17-5 0,-5-2 0,0 0 0,-1 0 0,13-14 0,-18 15 0,0 1 0,1 0 0,0 0 0,0 0 0,0 1 0,1 0 0,-1 0 0,1 1 0,0 0 0,0 1 0,12-3 0,-20 6 0,-1 0 0,1 0 0,0 0 0,-1 0 0,1 0 0,-1 0 0,1 0 0,0 1 0,-1-1 0,1 0 0,-1 0 0,1 0 0,-1 1 0,1-1 0,-1 0 0,1 1 0,-1-1 0,1 1 0,-1-1 0,1 0 0,-1 1 0,1-1 0,-1 1 0,0-1 0,1 1 0,-1-1 0,0 1 0,1-1 0,-1 1 0,0 0 0,0-1 0,0 1 0,3 29 0,-15 26 0,-7-11 0,21-47-616,13-19-7859,-5 1-179</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30.813"/>
    </inkml:context>
    <inkml:brush xml:id="br0">
      <inkml:brushProperty name="width" value="0.025" units="cm"/>
      <inkml:brushProperty name="height" value="0.025" units="cm"/>
    </inkml:brush>
  </inkml:definitions>
  <inkml:trace contextRef="#ctx0" brushRef="#br0">16 105 18385,'0'0'7229,"-4"9"-4299,-7 25-933,11-33-1956,0 0 0,0 0 0,1-1 0,-1 1 0,0 0 0,1 0 0,-1-1 0,0 1 0,1 0 0,-1-1 0,1 1 0,-1 0 0,1-1 0,-1 1 0,1-1 0,0 1 0,-1-1 0,1 1 0,0-1 0,-1 1 0,1-1 0,0 0 0,0 1 0,-1-1 0,1 0 0,0 0 0,0 1 0,0-1 0,-1 0 0,1 0 0,0 0 0,0 0 0,0 0 0,-1 0 0,1 0 0,0 0 0,0-1 0,0 1 0,-1 0 0,1 0 0,1-1 0,3 0 84,9 1-90,0-2 0,0 0 1,-1 0-1,1-1 0,-1-1 0,1 0 0,20-10 1,-28 11-31,0 0 0,0 0 0,0 0 0,-1-1 0,1 1 0,-1-1 0,0-1 1,0 1-1,-1-1 0,1 0 0,-1 0 0,0 0 0,0 0 0,0-1 0,-1 0 1,0 1-1,0-1 0,2-8 0,-4 12-5,-1 1 0,1-1 0,-1 1 0,0-1 0,1 1 0,-1 0 0,0-1 0,0 1 0,0-1 0,0 1 0,0-1 0,0 1 0,-1-1 0,1 1 0,0-1 0,-1 1 0,1-1 0,-1 1 0,0 0 0,0-2 0,0 2 0,0 1 0,0-1 0,0 1 0,1 0 0,-1-1 0,0 1 0,0 0 0,0 0 0,0 0 0,0 0 0,0 0 0,0 0 0,0 0 0,1 0 0,-1 0 0,0 0 0,0 0 0,0 0 0,0 1 0,0-1 0,0 0 0,0 1 0,0 0 0,-5 2 0,0 0 0,0 0 0,1 1 0,-1 0 0,1 0 0,0 0 0,-6 8 0,5-5 0,0 1 0,1 0 0,0 1 0,0-1 0,1 1 0,0 0 0,0 0 0,1 0 0,0 0 0,1 1 0,0-1 0,1 1 0,-1 9 0,2-18 0,0 0 0,0 0 0,0-1 0,0 1 0,0 0 0,1 0 0,-1-1 0,0 1 0,0 0 0,1 0 0,-1-1 0,0 1 0,1 0 0,-1-1 0,1 1 0,-1-1 0,1 1 0,-1 0 0,1-1 0,-1 1 0,1-1 0,-1 1 0,1-1 0,0 0 0,-1 1 0,1-1 0,0 0 0,1 1 0,28 1 0,-22-4 0,1 1 0,-1-1 0,0-1 0,16-6 0,3-7 0,-20 11 0,-1 0 0,1 0 0,1 1 0,-1 0 0,1 1 0,-1-1 0,1 2 0,0-1 0,0 1 0,0 0 0,1 1 0,8-1 0,-16 3 0,0 1 0,0 0 0,0-1 0,0 1 0,0 0 0,0 0 0,0 0 0,-1 0 0,1-1 0,-1 1 0,0 0 0,1 0 0,-1 0 0,0 0 0,0 0 0,0 0 0,0 0 0,-1 0 0,0 3 0,1 1 0,0 90 0,0-95 0,0 0 0,0 0 0,0 0 0,0 0 0,0-1 0,0 1 0,0 0 0,1 0 0,-1 0 0,0 0 0,0-1 0,1 1 0,-1 0 0,1 0 0,-1-1 0,0 1 0,1 0 0,0-1 0,-1 1 0,1 0 0,-1-1 0,1 1 0,0-1 0,-1 1 0,1-1 0,0 1 0,-1-1 0,1 1 0,0-1 0,0 0 0,0 1 0,2-1 0,-1 0 0,1 0 0,-1 0 0,1 0 0,-1 0 0,1-1 0,-1 1 0,0-1 0,1 1 0,3-3 0,4-1 0,0-1 0,-1 0 0,0 0 0,9-8 0,7-9 0,-18 14 0,0 2 0,0-1 0,1 1 0,0 0 0,0 0 0,0 1 0,1 0 0,-1 1 0,19-7 0,-26 11 0,0 1 0,0 0 0,0-1 0,-1 1 0,1 0 0,0 0 0,-1-1 0,1 1 0,-1 0 0,1 0 0,-1 0 0,1 0 0,-1 0 0,0 0 0,1 0 0,-1 0 0,0 0 0,0 0 0,1 0 0,-1 0 0,0 0 0,0 0 0,0 0 0,-1 0 0,1 0 0,0 2 0,-2 31 0,2-34-40,0 1-1,0-1 1,0 1-1,-1-1 1,1 0-1,0 1 1,0-1-1,0 1 1,0-1-1,0 1 1,0-1-1,0 0 1,0 1-1,0-1 1,0 1-1,0-1 1,0 1-1,0-1 1,0 0-1,0 1 1,0-1-1,0 1 1,1-1-1,-1 1 1,0-1-1,0 0 1,0 1-1,1-1 1,-1 0-1,0 1 1,1-1-1,-1 0 1,0 1-1,1-1 1,-1 0-1,0 0 1,1 1-1,-1-1 1,0 0 0,1 0-1,-1 0 1,1 0-1,-1 1 1,1-1-1,-1 0 1,0 0-1,1 0 1,-1 0-1,1 0 1,-1 0-1,1 0 1,-1 0-1,1 0 1,-1 0-1,0 0 1,2-1-1,27-15-4992,-16 8 2306,5-2-3989</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31.296"/>
    </inkml:context>
    <inkml:brush xml:id="br0">
      <inkml:brushProperty name="width" value="0.025" units="cm"/>
      <inkml:brushProperty name="height" value="0.025" units="cm"/>
    </inkml:brush>
  </inkml:definitions>
  <inkml:trace contextRef="#ctx0" brushRef="#br0">79 189 15375,'0'0'13052,"-2"10"-11798,-8 38-362,-41 293 918,42-238-1796,4-59 40,4-34 49,0-11 73,2-103-535,4 1 0,5 1 0,34-153 0,-40 241 297,0 0 0,0 0-1,2 0 1,-1 1 0,2 0 0,0 0 0,15-21 0,-18 30 59,-1-1-1,1 1 1,0 0-1,0 1 0,1-1 1,-1 1-1,1 0 1,0 0-1,0 0 1,0 1-1,0-1 0,0 1 1,0 0-1,0 1 1,1 0-1,-1-1 1,1 2-1,-1-1 1,1 0-1,0 1 0,-1 0 1,1 1-1,6 0 1,-9 0 30,0-1 0,1 1 0,-1-1-1,0 1 1,0 0 0,0 1 0,0-1 0,0 0 0,0 1 0,0-1 0,0 1 0,-1 0 0,1 0 0,0 0 0,-1 1 0,0-1 0,0 0 0,1 1 0,-2 0-1,1-1 1,0 1 0,0 0 0,-1 0 0,1 0 0,-1 0 0,0 0 0,0 0 0,0 0 0,-1 1 0,1-1 0,-1 0 0,1 0 0,-1 1 0,0-1 0,-1 0 0,1 1-1,-1 4 1,-1 2 67,0 0 0,-1 0 0,0 0 0,0 0-1,-1 0 1,0-1 0,-1 1 0,0-1-1,0-1 1,-12 16 0,1-6-94,-1-1 0,-31 25 0,41-37 0,1-1 0,0 0 0,-1 0 0,0 0 0,0-1 0,0 1 0,0-2 0,0 1 0,-1-1 0,1 0 0,-1-1 0,-9 1 0,16-2 3,1 0 0,-1 0 0,1 0 0,0-1 0,-1 1 0,1 0 0,0 0 0,-1-1 0,1 1 0,0 0 0,-1-1 0,1 1 0,0-1 0,-1 1 0,1 0 0,0-1 0,0 1 0,0-1 0,-1 1 0,1 0 0,0-1 1,0 1-1,0-1 0,0 1 0,0-1 0,0 1 0,0-1 0,0 1 0,0-1 0,0 1 0,0 0 0,0-1 0,0 1 0,0-1 0,0 1 0,1-1 0,-1 1 0,0-1 0,0 1 0,0 0 0,1-1 0,-1 1 0,0 0 0,1-1 0,11-21-1004,21-5-9152,-12 13 2786</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27.748"/>
    </inkml:context>
    <inkml:brush xml:id="br0">
      <inkml:brushProperty name="width" value="0.025" units="cm"/>
      <inkml:brushProperty name="height" value="0.025" units="cm"/>
    </inkml:brush>
  </inkml:definitions>
  <inkml:trace contextRef="#ctx0" brushRef="#br0">0 111 5221,'0'0'22992,"8"-11"-22025,0 0-737,1 0 0,0 1 1,1 0-1,12-10 1,-17 16-121,0 0 0,0 0 1,1 0-1,-1 1 0,1 0 0,0 0 1,0 1-1,0-1 0,1 1 0,-1 1 1,0-1-1,1 1 0,9-1 0,-15 3-102,0-1 0,0 0-1,-1 0 1,1 0-1,0 0 1,0 1-1,0-1 1,-1 0 0,1 1-1,0-1 1,-1 1-1,1-1 1,0 1-1,-1-1 1,1 1-1,0-1 1,-1 1 0,1 0-1,-1-1 1,1 1-1,-1 0 1,0-1-1,1 1 1,-1 0-1,0 0 1,1-1 0,-1 2-1,5 32 279,-12 32 92,-1-31-781,7-23-2070,0 0-3433</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31.638"/>
    </inkml:context>
    <inkml:brush xml:id="br0">
      <inkml:brushProperty name="width" value="0.025" units="cm"/>
      <inkml:brushProperty name="height" value="0.025" units="cm"/>
    </inkml:brush>
  </inkml:definitions>
  <inkml:trace contextRef="#ctx0" brushRef="#br0">21 0 16688,'0'0'15027,"-1"10"-14124,-6 50-730,-6 85-197,13-144 24,0-1 0,0 0 0,0 0 0,0 0 0,0 1 0,1-1 0,-1 0 0,0 0 0,0 0 0,0 1 0,0-1 0,0 0 0,0 0 0,0 0 0,1 0 0,-1 1 0,0-1 0,0 0 0,0 0 0,0 0 0,1 0 0,-1 0 0,0 0 0,0 0 0,0 0 0,1 1 0,-1-1 0,0 0 0,0 0 0,0 0 0,1 0 0,-1 0 0,0 0 0,0 0 0,0 0 0,1 0 0,-1 0 0,0 0 0,0 0 0,0-1 0,1 1 0,-1 0 0,0 0 0,0 0 0,0 0 0,1 0 0,-1 0 0,0 0 0,0 0 0,0-1 0,0 1 0,0 0 0,1 0 0,-1 0 0,0 0 0,0-1 0,0 1 0,0 0 0,0 0 0,0 0 0,0 0 0,0-1 0,1 1 0,9-13 0,-5-27-4014,-4 17-4656</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32.167"/>
    </inkml:context>
    <inkml:brush xml:id="br0">
      <inkml:brushProperty name="width" value="0.025" units="cm"/>
      <inkml:brushProperty name="height" value="0.025" units="cm"/>
    </inkml:brush>
  </inkml:definitions>
  <inkml:trace contextRef="#ctx0" brushRef="#br0">21 0 17008,'0'0'12038,"5"12"-10282,1 11-1510,0 0 0,-2 0-1,-1 0 1,0 1-1,-2-1 1,-1 1-1,-4 35 1,-16 68-246,11-81 0,2 1 0,-2 55 0,10-102-38,-1-1 1,0 1-1,1-1 1,-1 1-1,0 0 1,1-1-1,-1 1 1,0-1-1,1 1 0,-1 0 1,1-1-1,-1 1 1,1 0-1,-1 0 1,1-1-1,-1 1 0,1 0 1,-1 0-1,1 0 1,-1-1-1,1 1 1,-1 0-1,1 0 1,-1 0-1,1 0 0,0 0 1,-1 0-1,1 0 1,-1 0-1,1 1 1,-1-1-1,1 0 1,-1 0-1,1 0 0,-1 1 1,1-1-1,-1 0 1,1 0-1,-1 1 1,1-1-1,-1 0 1,0 1-1,1-1 0,-1 0 1,0 1-1,1-1 1,-1 1-1,0-1 1,1 1-1,-1-1 0,0 1 1,0-1-1,1 1 1,-1-1-1,0 1 1,0-1-1,0 1 1,0-1-1,0 1 0,0-1 1,0 1-1,0 0 1,0-1-1,0 1 1,0-1-1,0 1 1,0-1-1,0 1 0,-1 0 1,30-32-6356,-9 2-2330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33.592"/>
    </inkml:context>
    <inkml:brush xml:id="br0">
      <inkml:brushProperty name="width" value="0.025" units="cm"/>
      <inkml:brushProperty name="height" value="0.025" units="cm"/>
    </inkml:brush>
  </inkml:definitions>
  <inkml:trace contextRef="#ctx0" brushRef="#br0">104 24 12620,'0'0'15476,"-8"1"-13485,3 0-1892,1 0 1,0 0-1,0 1 0,0-1 0,0 1 1,0 0-1,0 0 0,1 0 0,-1 1 1,1-1-1,-1 1 0,1 0 0,0 0 1,0 0-1,0 0 0,1 0 0,-1 1 1,1-1-1,-1 1 0,1 0 0,0 0 1,1 0-1,-1 0 0,1 0 1,0 0-1,-2 7 0,0-2-99,0 1 0,1-1 0,0 1 0,0 0 0,1 0 0,0-1 0,1 1 0,0 0 0,0 0 0,3 11 0,-2-20 0,-1 0 0,1-1 0,0 1 0,0 0 0,-1-1 0,1 1 0,0-1 0,0 1 0,0-1 0,0 1 0,0-1 0,0 1 0,0-1 0,0 0 0,0 0 0,0 0 0,0 1 0,0-1 0,0 0 0,0 0 0,0 0 0,0 0 0,0-1 0,0 1 0,0 0 0,0 0 0,0-1 0,0 1 0,1-1 0,28-13 0,-25 9 0,-1 0 0,1 0 0,-1 0 0,0-1 0,-1 0 0,1 0 0,-1 0 0,0 0 0,-1 0 0,1-1 0,1-8 0,-3 11 0,0-1 0,0 1 0,-1-1 0,0 1 0,1-1 0,-1 1 0,-1-1 0,1 1 0,-1-1 0,0 1 0,0-1 0,0 1 0,0 0 0,-1 0 0,0-1 0,0 1 0,-5-7 0,14 9 0,-1 0 0,0-1 0,0 1 0,0-1 0,0-1 0,0 1 0,8-7 0,-10 7 0,-3 3 0,19-12 0,-20 12 0,-1 0 0,1 1 0,0-1 0,0 0 0,0 0 0,0 1 0,0-1 0,0 0 0,0 0 0,0 1 0,0-1 0,0 0 0,0 1 0,0-1 0,0 0 0,0 0 0,0 1 0,1-1 0,-1 0 0,0 0 0,0 1 0,0-1 0,0 0 0,0 0 0,1 0 0,-1 1 0,0-1 0,0 0 0,0 0 0,0 0 0,1 1 0,-1-1 0,0 0 0,0 0 0,1 0 0,-1 0 0,0 0 0,0 0 0,1 0 0,-1 1 0,0-1 0,0 0 0,1 0 0,-1 0 0,0 0 0,1 0 0,-1 0 0,0 0 0,0 0 0,1-1 0,-1 1 0,0 0 0,0 0 0,1 0 0,-1 0 0,0 0 0,0 0 0,1 0 0,-1 0 0,0-1 0,0 1 0,0 0 0,1 0 0,-1 0 0,0-1 0,0 1 0,1 0 0,-19 15 0,17-7 0,-1 0 0,2 0 0,-1 0 0,2 15 0,-1-6 0,4-14 0,0-1 0,0 0 0,0 0 0,0-1 0,0 1 0,0-1 0,1 0 0,6 1 0,-9-2 0,0 0 0,0-1 0,0 1 0,-1-1 0,1 0 0,0 1 0,0-1 0,-1 0 0,1 0 0,0 0 0,-1 0 0,1 0 0,-1-1 0,0 1 0,1 0 0,-1-1 0,0 1 0,0-1 0,0 1 0,2-4 0,24-44 0,-16 27 0,-6 13 0,4-6 0,-9 16 0,1-1 0,-1 0 0,1 0 0,-1 1 0,0-1 0,1 1 0,-1-1 0,0 0 0,1 1 0,-1-1 0,0 1 0,0-1 0,0 0 0,1 1 0,-1-1 0,0 1 0,0-1 0,0 1 0,0-1 0,0 1 0,0-1 0,0 1 0,0-1 0,0 1 0,0-1 0,0 1 0,0-1 0,0 1 0,0-1 0,0 1 0,0-1 0,-1 1 0,1-1 0,0 1 0,-15 162 0,33 123 0,-16-260 0,1-5 0,-1-8 0,-1 0 0,0 0 0,-1 0 0,0 0 0,-4 24 0,4-36 0,-1 0 0,1 0 0,0 0 0,-1-1 0,1 1 0,-1 0 0,1 0 0,-1 0 0,0-1 0,1 1 0,-1 0 0,0-1 0,0 1 0,1 0 0,-1-1 0,0 1 0,0-1 0,0 1 0,0-1 0,0 0 0,1 1 0,-1-1 0,0 0 0,0 0 0,0 1 0,0-1 0,0 0 0,0 0 0,0 0 0,0 0 0,0 0 0,0 0 0,0-1 0,0 1 0,0 0 0,0 0 0,-1-1 0,-2-1 0,1 1 0,0 0 0,-1 0 0,1-1 0,0 0 0,0 0 0,0 0 0,0 0 0,-3-3 0,-3-7 0,1 1 0,0-1 0,1 0 0,0-1 0,1 1 0,0-1 0,1-1 0,1 1 0,0-1 0,1 0 0,0 0 0,1 0 0,1 0 0,0 0 0,1 0 0,0 0 0,5-26 0,-4 34-207,0 1 0,1-1 0,0 0 1,0 1-1,1 0 0,0-1 0,-1 1 0,2 0 0,-1 1 0,1-1 1,-1 0-1,8-6 0,3-1-2379,0 1 0,28-17 0,-17 13-9612</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34.106"/>
    </inkml:context>
    <inkml:brush xml:id="br0">
      <inkml:brushProperty name="width" value="0.025" units="cm"/>
      <inkml:brushProperty name="height" value="0.025" units="cm"/>
    </inkml:brush>
  </inkml:definitions>
  <inkml:trace contextRef="#ctx0" brushRef="#br0">21 1 20275,'-4'3'7290,"0"5"-3971,-2 26-3224,5-29 919,-5 93-240,6-97-774,0 0 0,0 0 0,0-1 0,0 1 0,0 0 0,0 0 0,0-1 0,0 1 0,0 0 0,1 0 0,-1-1 0,0 1 0,0 0 0,1-1 0,-1 1 0,0 0 0,1 0 0,-1-1 0,1 1 0,-1-1 0,1 1 0,-1 0 0,1-1 0,-1 1 0,1-1 0,-1 1 0,1-1 0,0 0 0,-1 1 0,1-1 0,0 0 0,-1 1 0,1-1 0,0 0 0,1 1 0,0-2 0,1 1 0,0 0 0,0 0 0,-1-1 0,1 0 0,0 1 0,-1-1 0,1 0 0,-1 0 0,4-2 0,51-36 0,-32 16 0,24-20 0,-46 40 0,0 1 0,1-1 0,-1 1 0,1 0 0,-1 0 0,1 1 0,0-1 0,-1 1 0,1 0 0,0 0 0,8-1 0,-11 2 0,-1 1 0,1 0 0,0 0 0,-1 0 0,1-1 0,-1 1 0,1 0 0,-1 0 0,0 0 0,1 0 0,-1 0 0,0 0 0,0 0 0,1 0 0,-1 0 0,0 0 0,0 0 0,0 0 0,0 0 0,0 1 0,-1-1 0,1 0 0,-1 1 0,-2 30 0,-14 38 0,17-69 0,1-1 0,-1 0 0,1 0 0,-1 0 0,1 0 0,-1 0 0,1 0 0,-1 0 0,1 0 0,-1 0 0,1 0 0,-1 0 0,1 0 0,-1 0 0,1 0 0,-1 0 0,1 0 0,-1-1 0,1 1 0,-1 0 0,0 0 0,1 0 0,-1-1 0,1 1 0,-1 0 0,0-1 0,1 1 0,-1-1 0,1 1 0,-1 0 0,0-1 0,0 1 0,1-1 0,-1 1 0,0-1 0,19-16 0,-15 13 0,69-61 0,-67 61 0,-1 0 0,1 0 0,1 0 0,-1 1 0,0 0 0,1 0 0,-1 1 0,1 0 0,0 0 0,0 0 0,10 0 0,-16 2 0,1 1 0,-1 0 0,0-1 0,0 1 0,0 0 0,0 0 0,0 0 0,0 0 0,0 0 0,0 0 0,0 0 0,0 0 0,0 1 0,0-1 0,-1 0 0,1 0 0,-1 1 0,1-1 0,-1 0 0,1 1 0,-1-1 0,0 1 0,1-1 0,-1 0 0,0 1 0,0-1 0,0 1 0,0-1 0,-1 0 0,1 3 0,-3 48 0,-6-4 0,36-81-2238,-4 5-2806,-10 11-4330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34.928"/>
    </inkml:context>
    <inkml:brush xml:id="br0">
      <inkml:brushProperty name="width" value="0.025" units="cm"/>
      <inkml:brushProperty name="height" value="0.025" units="cm"/>
    </inkml:brush>
  </inkml:definitions>
  <inkml:trace contextRef="#ctx0" brushRef="#br0">4 189 19827,'0'0'11696,"11"-4"-10617,-11 3-1053,53-25 154,-51 25-181,0 0 0,0 0 0,-1 0 0,1 0-1,0 0 1,-1-1 0,0 1 0,1 0 0,-1-1-1,0 1 1,1-1 0,-1 1 0,0-1 0,0 0 0,0 1-1,0-1 1,-1 0 0,1 0 0,0 0 0,-1 0 0,1 1-1,-1-1 1,0 0 0,0 0 0,0 0 0,0 0-1,0 0 1,0 0 0,0 0 0,0 0 0,-1 0 0,1 0-1,-1 0 1,-1-2 0,2 3 1,-1 0 0,1 1 0,-1-1 0,1 0 0,-1 1 0,0-1 0,1 1 0,-1-1 0,0 1 0,1 0 0,-1-1 0,0 1 0,0-1 0,1 1 0,-1 0 0,0 0 0,0-1 0,0 1 0,1 0 0,-1 0 0,0 0 0,0 0 0,0 0 0,0 0 0,1 0 0,-1 0 0,0 1 0,0-1 0,0 0 0,0 0 0,1 1 0,-1-1 0,0 0 0,0 1 0,1-1 0,-1 1 0,0-1 0,1 1 0,-1-1 0,1 1 0,-1 0 0,0 0 0,-24 28 0,-1 26 0,24-52 0,1 0 0,0 0 0,0 1 0,0-1 0,0 0 0,1 0 0,-1 0 0,1 1 0,0-1 0,0 0 0,0 1 0,0-1 0,0 0 0,1 0 0,1 7 0,1-9 0,0 0 0,-1 0 0,1-1 0,0 1 0,0-1 0,-1 1 0,1-1 0,0 0 0,0 0 0,-1 0 0,1-1 0,0 1 0,0-1 0,0 1 0,4-2 0,3-3 0,1 0 0,-1 0 0,0-1 0,15-12 0,-19 13 0,1 0 0,-1 1 0,1-1 0,0 1 0,0 1 0,1-1 0,-1 1 0,1 0 0,-1 1 0,1 0 0,15-2 0,-22 5 0,0 0 0,0 0 0,0 0 0,0 0 0,0 0 0,0 0 0,0 0 0,-1 0 0,1 1 0,0-1 0,-1 0 0,1 1 0,-1-1 0,1 0 0,-1 1 0,0-1 0,1 1 0,-1-1 0,0 1 0,0-1 0,0 1 0,0-1 0,0 0 0,0 1 0,-1-1 0,0 3 0,-3 44 0,3-46-8,0-1 0,1 0 0,-1 1 0,1-1 0,0 0 0,0 1-1,-1-1 1,1 1 0,0-1 0,0 1 0,0-1 0,0 0 0,1 1 0,-1-1 0,0 1 0,0-1 0,1 0 0,-1 1 0,1-1-1,-1 0 1,1 1 0,0-1 0,0 0 0,0 2 0,1-3-18,-1 0-1,1 0 1,-1 0-1,0-1 1,1 1-1,-1 0 1,0-1-1,1 1 1,-1 0-1,0-1 1,0 0 0,0 1-1,1-1 1,-1 0-1,0 1 1,0-1-1,0 0 1,0 0-1,1-2 1,55-58-1555,-57 61 1549,37-47-3311,41-48-3398,-22 37 7206,-55 57-356,-1 1 1,0 0-1,0 0 1,0-1-1,0 1 1,0 0-1,0 0 1,0-1 0,1 1-1,-1 0 1,0 0-1,0 0 1,0-1-1,1 1 1,-1 0-1,0 0 1,0 0-1,1 0 1,-1 0-1,0 0 1,0-1-1,0 1 1,1 0 0,-1 0-1,0 0 1,1 0-1,-1 0 1,0 0-1,0 0 1,1 0-1,-1 0 1,0 0-1,0 0 1,1 0-1,-1 0 1,0 0 0,0 0-1,1 1 1,-1-1-1,0 0 1,0 0-1,1 0 1,-1 0-1,0 0 1,0 1-1,0-1 1,1 0-1,-1 0 1,0 0-1,0 0 1,0 1 0,1-1-1,-1 22 2436,-13 39-1603,10-49-369,-1 6-417,1 0 0,1 0 0,0 1 0,2-1 0,2 28 0,-2-40-169,1 1 0,0 0 0,0-1 0,1 1 0,0-1 0,0 0 0,0 1 0,1-1 0,0 0 0,0 0 0,1-1 0,0 1 0,0-1 0,0 0 0,0 0 0,1 0 0,0 0 0,7 5 0,-11-10-10,-1 1-1,1-1 1,-1 1 0,1-1 0,-1 1 0,1-1-1,-1 0 1,1 1 0,0-1 0,-1 0 0,1 1 0,0-1-1,-1 0 1,1 0 0,0 1 0,-1-1 0,1 0 0,0 0-1,0 0 1,-1 0 0,1 0 0,0 0 0,0 0 0,-1 0-1,1-1 1,0 1 0,-1 0 0,1 0 0,0-1 0,-1 1-1,2-1 1,-1 0-10,-1 0-1,1-1 1,-1 1 0,0 0-1,1-1 1,-1 1-1,0 0 1,0-1 0,0 1-1,0-1 1,0 1-1,0 0 1,0-1-1,-1-2 1,0-4-47,-1 1-1,-1-1 1,1 0 0,-8-13-1,-13-12 429,-2 2 0,-2 0 0,0 2-1,-2 1 1,-1 1 0,-48-32 0,60 48 170,28 8-493,1 2 0,-1 0 1,21 0-1,83 1-1449,-38 0-2432,-49 0-4733</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46.209"/>
    </inkml:context>
    <inkml:brush xml:id="br0">
      <inkml:brushProperty name="width" value="0.025" units="cm"/>
      <inkml:brushProperty name="height" value="0.025" units="cm"/>
    </inkml:brush>
  </inkml:definitions>
  <inkml:trace contextRef="#ctx0" brushRef="#br0">720 76 2691,'-196'-13'3339,"128"11"-2809,-133-20-1,-18-10-3006,184 26 1388</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46.548"/>
    </inkml:context>
    <inkml:brush xml:id="br0">
      <inkml:brushProperty name="width" value="0.025" units="cm"/>
      <inkml:brushProperty name="height" value="0.025" units="cm"/>
    </inkml:brush>
  </inkml:definitions>
  <inkml:trace contextRef="#ctx0" brushRef="#br0">522 182 3716,'0'0'448,"-77"-11"-1441,41 1 288,1-2 641,-1-1 96,2-2-1057</inkml:trace>
  <inkml:trace contextRef="#ctx0" brushRef="#br0" timeOffset="1">132 47 1922,'0'0'384,"-66"-24"-448,34 11 96,-1 3-833</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46.876"/>
    </inkml:context>
    <inkml:brush xml:id="br0">
      <inkml:brushProperty name="width" value="0.025" units="cm"/>
      <inkml:brushProperty name="height" value="0.025" units="cm"/>
    </inkml:brush>
  </inkml:definitions>
  <inkml:trace contextRef="#ctx0" brushRef="#br0">510 227 192,'0'0'1538,"-72"-39"-1058,39 23-544,1 5-1826,3 0 2851,2 1-897,-1 2 64,2-1 289,-1-2-385,-4-1 0,-2-1-32,2-2-96,-2-2-257,1 2 353,4 1-32,2 1 64,4 0-128</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5:47.217"/>
    </inkml:context>
    <inkml:brush xml:id="br0">
      <inkml:brushProperty name="width" value="0.025" units="cm"/>
      <inkml:brushProperty name="height" value="0.025" units="cm"/>
    </inkml:brush>
  </inkml:definitions>
  <inkml:trace contextRef="#ctx0" brushRef="#br0">1290 757 2691,'-12'-8'950,"-20"-13"-220,-22-14 389,-116-55 0,117 66-788,1-3 0,-82-55 0,-11-7 2146,127 81-2311,-1 0 0,0 2 0,0 0 0,-35-6 1,31 7-23,-1 0 1,-43-18 0,31 5 173,0-3 0,-51-38 0,-37-22 356,112 74-613,0-1 0,1 0 0,0-1 0,-12-11 0,19 16-23,-1 0 1,2-1-1,-1 1 0,0 0 0,1-1 0,0 0 0,0 0 0,1 0 0,-1 0 1,1 0-1,0 0 0,-2-11 0,4 16-31,0-1 0,0 1-1,0 0 1,1 0 0,-1-1 0,0 1-1,0 0 1,1 0 0,-1-1 0,0 1-1,0 0 1,1 0 0,-1 0 0,0 0-1,1-1 1,-1 1 0,0 0 0,1 0-1,-1 0 1,0 0 0,1 0 0,-1 0-1,0 0 1,1 0 0,-1 0 0,0 0-1,1 0 1,-1 0 0,0 0 0,1 0-1,-1 0 1,0 0 0,1 1 0,-1-1-1,0 0 1,0 0 0,1 0 0,-1 0-1,0 1 1,1-1 0,-1 0 0,0 0-1,0 1 1,1-1 0,14 9 159,-11-7-219,-1 1 0,0 0 0,0-1 1,0 1-1,0 1 0,0-1 0,-1 0 0,1 1 0,-1-1 1,0 1-1,0 0 0,0 0 0,-1 0 0,1 0 0,-1 0 1,0 0-1,0 0 0,0 5 0,-1 5-3032</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6:06.343"/>
    </inkml:context>
    <inkml:brush xml:id="br0">
      <inkml:brushProperty name="width" value="0.025" units="cm"/>
      <inkml:brushProperty name="height" value="0.025" units="cm"/>
    </inkml:brush>
  </inkml:definitions>
  <inkml:trace contextRef="#ctx0" brushRef="#br0">19 64 4901,'0'0'1089,"-15"-27"-1378,13 17 353,1-2-896,1-2-802</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28.448"/>
    </inkml:context>
    <inkml:brush xml:id="br0">
      <inkml:brushProperty name="width" value="0.025" units="cm"/>
      <inkml:brushProperty name="height" value="0.025" units="cm"/>
    </inkml:brush>
  </inkml:definitions>
  <inkml:trace contextRef="#ctx0" brushRef="#br0">105 78 4612,'0'0'22795,"-2"-14"-20061,-3 20-2448,0 0 1,0 0 0,1 1 0,0-1-1,0 1 1,-5 14 0,6-14-225,0-1 0,0 1 0,1 0-1,0 0 1,0 1 0,1-1 0,0 0 0,0 0 0,1 9 0,0-16-62,0 1 0,1-1 0,-1 1 0,0 0 0,1-1 0,-1 1 0,1-1 0,-1 1 0,0-1 0,1 0 0,-1 1 0,1-1 0,0 1 0,-1-1 0,1 0 0,-1 1 0,1-1 0,-1 0 0,1 0 0,0 0 0,-1 1 0,1-1 0,0 0 0,-1 0 0,1 0 0,-1 0 0,1 0 0,0 0 0,-1 0 0,1 0 0,0 0 0,-1 0 0,1-1 0,0 1 0,-1 0 0,1 0 0,-1-1 0,1 1 0,-1 0 0,2-1 0,23-11 0,-12 0-119,-11 9 83,0 1 1,0 0 0,0 0-1,1 0 1,-1 0 0,0 0-1,1 0 1,-1 1 0,1-1-1,0 1 1,-1 0 0,1-1-1,4 0 1,-6 5 21,0-1-1,0 1 1,0 0 0,0 0-1,-1-1 1,1 1-1,-1 0 1,0 0 0,1 0-1,-2 0 1,1 4-1,0-2 1,14 160 285,-8-118-138,-1 1-1,-3 0 1,-4 59-1,1-99-132,-1-1 0,0 0 0,0 1 0,0-1 0,-1 0 0,0 0 0,-1 0 0,1-1 0,-1 1 0,-1-1 0,-7 9 0,10-12 0,-1 0 0,0 0 0,0 0 0,0 0 0,0-1 0,0 1 0,-1-1 0,1 0 0,-1 0 0,1 0 0,-1 0 0,0-1 0,0 0 0,0 0 0,0 0 0,0 0 0,0 0 0,0-1 0,0 1 0,0-1 0,0 0 0,-7-2 0,8 1 0,1 0 0,-1 0 0,0 0 0,1-1 0,0 1 0,-1-1 0,1 0 0,0 0 0,0 0 0,0 0 0,0 0 0,0 0 0,0 0 0,1-1 0,-1 1 0,1 0 0,-1-1 0,1 0 0,0 1 0,0-1 0,0 0 0,1 1 0,-1-1 0,0 0 0,1-5 0,-1-2 0,0 0 0,0 0 0,1 0 0,1 0 0,0 0 0,3-14 0,0 12 0,0 0 0,1 0 0,1 0 0,0 1 0,0 0 0,1 0 0,1 0 0,11-12 0,81-79 0,-53 57 0,-21 20 0,93-102 0,-105 110 0,-1 0 0,-1 0 0,-1-1 0,-1 0 0,0-1 0,7-21 0,-13 13 0,-4 26 0,0 1 0,0-1 0,0 1 0,0-1 0,0 1 0,0-1 0,-1 1 0,1-1 0,0 1 0,0-1 0,-1 1 0,1-1 0,0 1 0,-1-1 0,1 1 0,0 0 0,-1-1 0,1 1 0,-1 0 0,1-1 0,-1 1 0,1 0 0,0-1 0,-1 1 0,1 0 0,-2 0 0,0 0 0,0 0 0,0 0 0,0 0 0,0 1 0,0-1 0,0 1 0,0 0 0,0-1 0,0 1 0,0 0 0,1 0 0,-1 0 0,0 1 0,0-1 0,1 0 0,-1 1 0,1-1 0,-1 1 0,-1 2 0,-7 6 0,0 1 0,1 1 0,1-1 0,0 2 0,0-1 0,1 1 0,1 0 0,0 0 0,1 1 0,0 0 0,1 0 0,1 0 0,0 0 0,-2 29 0,5-41-28,0 0 0,0 0-1,1 0 1,-1 0 0,0 0 0,1 0 0,-1 0-1,1 0 1,0 0 0,-1 0 0,1-1 0,0 1-1,0 0 1,0 0 0,1-1 0,-1 1 0,0-1-1,1 1 1,-1-1 0,0 1 0,1-1 0,0 0-1,-1 0 1,1 1 0,0-1 0,0-1-1,0 1 1,-1 0 0,5 1 0,1-1-644,0 1-1,0-1 1,1 0 0,-1-1-1,1 0 1,-1 0 0,9-1-1,17-5-11231</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6:06.685"/>
    </inkml:context>
    <inkml:brush xml:id="br0">
      <inkml:brushProperty name="width" value="0.025" units="cm"/>
      <inkml:brushProperty name="height" value="0.025" units="cm"/>
    </inkml:brush>
  </inkml:definitions>
  <inkml:trace contextRef="#ctx0" brushRef="#br0">4 90 1986,'0'0'1089,"-4"-67"-1473,4 44-898</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6:07.023"/>
    </inkml:context>
    <inkml:brush xml:id="br0">
      <inkml:brushProperty name="width" value="0.025" units="cm"/>
      <inkml:brushProperty name="height" value="0.025" units="cm"/>
    </inkml:brush>
  </inkml:definitions>
  <inkml:trace contextRef="#ctx0" brushRef="#br0">9 489 480,'0'-11'572,"5"-116"2091,0-19-703,-9 48 2401,4 66-3379,1 27-757,-1-1 0,0 1 0,0-1 0,0 1 0,-1-1 1,0 1-1,0 0 0,0-1 0,-1 1 0,1 0 0,-1 0 0,-3-5 0,4 20 2229,1 4-4027,0-9-1849</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6:11.186"/>
    </inkml:context>
    <inkml:brush xml:id="br0">
      <inkml:brushProperty name="width" value="0.025" units="cm"/>
      <inkml:brushProperty name="height" value="0.025" units="cm"/>
    </inkml:brush>
  </inkml:definitions>
  <inkml:trace contextRef="#ctx0" brushRef="#br0">124 361 1634,'0'0'1057,"-20"-48"-961,12 27-64,2-1-32,-1-5-64,-1-4-65,2-3 1,-1 0 96,-4 2 32,1 1 32,1 5 0,-1 6 161,-1 3-290,1-1-479</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6:11.542"/>
    </inkml:context>
    <inkml:brush xml:id="br0">
      <inkml:brushProperty name="width" value="0.025" units="cm"/>
      <inkml:brushProperty name="height" value="0.025" units="cm"/>
    </inkml:brush>
  </inkml:definitions>
  <inkml:trace contextRef="#ctx0" brushRef="#br0">9 166 1634,'0'0'229,"-1"-10"129,-5-78 427,5 21 2530,1 66-3150,8 22-1318,-7-8-913</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7:10.513"/>
    </inkml:context>
    <inkml:brush xml:id="br0">
      <inkml:brushProperty name="width" value="0.025" units="cm"/>
      <inkml:brushProperty name="height" value="0.025" units="cm"/>
    </inkml:brush>
  </inkml:definitions>
  <inkml:trace contextRef="#ctx0" brushRef="#br0">1 8 1249,'0'2'865,"2"-2"64,3 0-385,5 0-223,0-3-289,1-4-1057</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7:11.011"/>
    </inkml:context>
    <inkml:brush xml:id="br0">
      <inkml:brushProperty name="width" value="0.025" units="cm"/>
      <inkml:brushProperty name="height" value="0.025" units="cm"/>
    </inkml:brush>
  </inkml:definitions>
  <inkml:trace contextRef="#ctx0" brushRef="#br0">28 406 705,'0'0'8819,"-6"5"-7709,-15 11-272,40-42 689,129-126-245,-98 108-3738,68-45 0,21-20 1532,-130 103-2620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7:11.353"/>
    </inkml:context>
    <inkml:brush xml:id="br0">
      <inkml:brushProperty name="width" value="0.025" units="cm"/>
      <inkml:brushProperty name="height" value="0.025" units="cm"/>
    </inkml:brush>
  </inkml:definitions>
  <inkml:trace contextRef="#ctx0" brushRef="#br0">0 102 3043,'0'0'8846,"10"-6"-8361,33-16 207,2 2-1,1 2 0,58-15 1,-103 33-675,0-1 0,0 1 0,1 0-1,-1-1 1,0 1 0,0 0 0,0 0 0,0 0 0,0 0 0,0 0 0,0 0 0,0 0 0,1 0 0,-1 0 0,0 1 0,0-1 0,0 0 0,0 1 0,0-1 0,0 0 0,0 1 0,0 0 0,0-1 0,0 1 0,-1-1 0,1 1 0,0 0 0,0 0 0,0 0-1,0 0 1,0 2 30,0 0-1,0-1 0,0 1 1,-1 0-1,1-1 0,-1 1 0,1 0 1,-1-1-1,0 1 0,0 0 0,-1 5 1,-2 8 146,0-1-1,0 0 1,-9 21 0,-7 12-198,-16 46 34,15-30-5450,11-33-3003</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7:23.020"/>
    </inkml:context>
    <inkml:brush xml:id="br0">
      <inkml:brushProperty name="width" value="0.025" units="cm"/>
      <inkml:brushProperty name="height" value="0.025" units="cm"/>
    </inkml:brush>
  </inkml:definitions>
  <inkml:trace contextRef="#ctx0" brushRef="#br0">1 552 4965,'1'-1'296,"0"1"1,0 0-1,0-1 1,-1 1-1,1-1 1,0 1-1,0-1 1,0 1-1,-1-1 1,1 0-1,0 1 1,-1-1-1,1 0 1,0 1-1,-1-1 1,1 0 0,-1 0-1,1 0 1,-1 0-1,0 1 1,1-1-1,-1 0 1,0-1-1,10-30-54,-6 18 578,46-133 1573,20-67-489,-63 193-1841,1 1-1,14-26 0,-4 10-3441,-17 32-395</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7:23.363"/>
    </inkml:context>
    <inkml:brush xml:id="br0">
      <inkml:brushProperty name="width" value="0.025" units="cm"/>
      <inkml:brushProperty name="height" value="0.025" units="cm"/>
    </inkml:brush>
  </inkml:definitions>
  <inkml:trace contextRef="#ctx0" brushRef="#br0">0 53 8808,'0'0'9663,"9"-8"-9503,32-24-91,-40 31-64,1-1 0,0 1 0,0 0 0,0-1 0,1 1 0,-1 0 0,0 1 0,0-1 0,1 0 0,-1 0 0,0 1 0,1 0 0,-1-1 0,0 1 0,1 0 0,-1 0 0,1 0 0,-1 0 0,3 1 0,-3 0-3,0 0 1,0 0 0,0 1-1,-1-1 1,1 0-1,0 0 1,-1 1 0,1-1-1,-1 1 1,0-1-1,0 1 1,1 0 0,-1 0-1,0-1 1,0 1-1,0 0 1,0 3 0,3 6 38,-1 1 1,-1 0-1,0 0 1,0 0-1,-1 16 1,-1-27-27,0 69 886,-2-50-748,1 0 0,2-1-1,0 1 1,1 0-1,0 0 1,2-1-1,0 1 1,8 18 0,2-17-2219,1-9-2712</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7:36.202"/>
    </inkml:context>
    <inkml:brush xml:id="br0">
      <inkml:brushProperty name="width" value="0.025" units="cm"/>
      <inkml:brushProperty name="height" value="0.025" units="cm"/>
    </inkml:brush>
  </inkml:definitions>
  <inkml:trace contextRef="#ctx0" brushRef="#br0">4055 169 8712,'0'0'1671,"-12"-5"-1260,-10-3-447,1 1-1,-2 1 1,1 1-1,-1 1 1,-23-1-1,11 6 53,-1 1 1,1 1-1,-51 12 0,-99 37 103,181-50-126,-1028 370 4806,927-324-4831,-410 192-117,13 32 269,370-189 251,-196 163 0,245-173 58,3 4 0,4 3 0,-75 102 0,74-69-357,5 2 0,5 4 0,-101 247 0,138-286 130,-27 110-1,47-146-66,2 0 0,2 1 0,2-1 0,2 61 0,4-85-100,1 0 0,0 1 0,2-2-1,0 1 1,1 0 0,16 33-1,68 108 10,-38-73-48,28 63-137,-30-53 94,4-3 0,81 109-1,173 153 470,-270-318-347,1-1-1,2-1 1,2-3 0,1-1 0,2-2-1,1-3 1,1-1 0,1-3 0,1-1-1,60 17 1,521 141-5,-511-155-92,1-5 1,1-5-1,231 0 1,405 5 53,-221-9-289,1-32 15,-508 19 245,410-5 377,118-7-237,-368-8-146,359-88 0,-452 83-31,-1-4-1,100-47 0,-145 53 21,-1-2-1,-1-3 0,-2-1 1,0-3-1,53-48 0,-73 53 36,-1-1 0,-1-2 0,-2 0 0,-1-1 0,-1-1 0,-2-2 0,-1 0 0,-2 0 0,-2-2 0,12-41 0,-8 9 30,-3-1 0,-3 0 0,-2-1 0,-1-117 0,-12 130-41,-2-1 1,-3 1-1,-2 0 0,-3 1 1,-2 1-1,-3 0 0,-29-64 1,-1 17 16,-5 2 1,-112-163 0,-140-110 424,-31 24 186,44 47-517,-707-673 552,902 890-51,-4 5-1,-4 4 1,-170-95 0,189 127-459,-2 4 0,-2 3 0,-1 5 0,-2 4 0,-126-23 0,78 27-1703,-22-4-6481,72 12-4978</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29.244"/>
    </inkml:context>
    <inkml:brush xml:id="br0">
      <inkml:brushProperty name="width" value="0.025" units="cm"/>
      <inkml:brushProperty name="height" value="0.025" units="cm"/>
    </inkml:brush>
  </inkml:definitions>
  <inkml:trace contextRef="#ctx0" brushRef="#br0">16 0 11435,'0'0'17045,"-2"11"-16014,0 10-547,-4 22 314,3 0-1,1 45 1,2-87-795,0 0 1,0-1-1,0 1 0,0 0 1,0 0-1,1 0 0,-1-1 1,0 1-1,0 0 0,1 0 1,-1-1-1,0 1 0,1 0 1,-1 0-1,1-1 0,-1 1 1,1 0-1,-1-1 0,1 1 0,-1-1 1,1 1-1,0-1 0,-1 1 1,1-1-1,0 1 0,0-1 1,-1 0-1,1 1 0,1-1 1,25-4 122,24-25 27,0-16-153,-39 33 0,1 0 0,1 1 0,0 0 0,22-12 0,-36 23 0,0 0 0,1-1 0,-1 1 0,1 0 0,-1 0 0,1-1 0,-1 1 0,1 0 0,-1 0 0,1 0 0,-1 0 0,1 0 0,-1 0 0,1 0 0,-1 0 0,1 0 0,-1 0 0,1 0 0,-1 0 0,1 0 0,-1 1 0,1-1 0,-1 0 0,0 0 0,1 0 0,-1 1 0,1-1 0,-1 0 0,0 1 0,1-1 0,-1 0 0,1 1 0,-1-1 0,0 0 0,1 2 0,6 22 0,-9 38 0,1-53 0,-1 9 0,0 19 0,2-37 0,1 1 0,-1 0 0,0 0 0,1-1 0,-1 1 0,0 0 0,1 0 0,-1-1 0,1 1 0,-1 0 0,1-1 0,0 1 0,-1-1 0,1 1 0,-1-1 0,1 1 0,0-1 0,0 1 0,-1-1 0,1 0 0,0 1 0,0-1 0,-1 0 0,1 0 0,0 1 0,0-1 0,0 0 0,-1 0 0,1 0 0,0 0 0,0 0 0,0 0 0,-1 0 0,1 0 0,0-1 0,0 1 0,0 0 0,-1 0 0,2-1 0,5-1 0,0-1 0,0 0 0,-1 0 0,1 0 0,-1-1 0,1 0 0,-1 0 0,-1 0 0,10-9 0,50-56 0,-34 35 0,-23 25 0,-3 4 0,-1 0 0,1 1 0,-1-1 0,1 1 0,1 0 0,-1 1 0,8-5 0,-13 8 0,0 0 0,1 0 0,-1 0 0,0 0 0,1 0 0,-1 0 0,0 0 0,1 0 0,-1 0 0,0 0 0,1 0 0,-1 0 0,0 0 0,1 0 0,-1 0 0,0 0 0,0 0 0,1 0 0,-1 0 0,0 0 0,1 1 0,-1-1 0,0 0 0,0 0 0,1 0 0,-1 1 0,0-1 0,0 0 0,1 0 0,-1 1 0,0-1 0,0 0 0,0 0 0,0 1 0,1-1 0,-1 0 0,0 1 0,0-1 0,0 0 0,0 1 0,0-1 0,0 0 0,0 0 0,0 1 0,0-1 0,0 0 0,0 1 0,0 19 0,0-17 0,-3 19-11,-1 0 0,-2 0 0,0-1-1,-1 1 1,-13 28 0,16-40-18,4-57-10306,1 14 3021</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8:31.769"/>
    </inkml:context>
    <inkml:brush xml:id="br0">
      <inkml:brushProperty name="width" value="0.025" units="cm"/>
      <inkml:brushProperty name="height" value="0.025" units="cm"/>
    </inkml:brush>
  </inkml:definitions>
  <inkml:trace contextRef="#ctx0" brushRef="#br0">37 38 5285,'0'0'21802,"-1"-6"-21370,0 5-422,1 0-1,0 1 1,0-1-1,-1 0 1,1 0-1,0 0 0,0 1 1,0-1-1,0 0 1,-1 0-1,1 0 1,1 1-1,-1-1 1,0 0-1,0 0 0,0 0 1,0 1-1,0-1 1,1 0-1,-1 0 1,0 1-1,1-1 1,-1 0-1,1 0 0,-1 1 1,1-1-1,-1 1 1,1-1-1,-1 0 1,1 1-1,-1-1 0,1 1 1,0-1-1,-1 1 1,1-1-1,0 1 1,0 0-1,-1-1 1,1 1-1,0 0 0,1-1 1,44 6 508,-29-2-434,84 7 148,-1-5-1,184-12 1,-43-2 359,-284 25 733,-55-1-1140,-1-4 0,-1-5-1,-112-7 1,134 0-134,55 1-45,0 0 1,0-2-1,0-1 0,1 0 1,-37-12-1,58 15-6,1 0 0,0 0 0,-1 0 0,1 0 0,0 0 0,0 0 0,-1 0-1,1 0 1,0 0 0,0 0 0,-1 0 0,1 0 0,0 0 0,0 0 0,-1 0 0,1 0 0,0-1 0,0 1 0,-1 0 0,1 0 0,0 0 0,0 0 0,-1-1 0,1 1 0,0 0-1,0 0 1,0 0 0,0-1 0,-1 1 0,1 0 0,0 0 0,0-1 0,0 1 0,0 0 0,0 0 0,0-1 0,0 1 0,0 0 0,-1 0 0,1-1 0,0 1 0,0 0 0,0 0-1,0-1 1,1 1 0,-1-1 0,15-4-80,27-1 9,507-9-1081,-568 17 1143,0 0 0,0 1 0,-27 8-1,-8 1 36,-72 13-37,-50 9-467,59-20-5452,81-14-1639,15-5-7442</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8:35.905"/>
    </inkml:context>
    <inkml:brush xml:id="br0">
      <inkml:brushProperty name="width" value="0.025" units="cm"/>
      <inkml:brushProperty name="height" value="0.025" units="cm"/>
    </inkml:brush>
  </inkml:definitions>
  <inkml:trace contextRef="#ctx0" brushRef="#br0">5 1 5285,'0'0'9844,"-2"7"-9326,1 1-358,0 0-1,0 1 1,1-1 0,0 1 0,1-1 0,0 0 0,0 0-1,1 1 1,0-1 0,0 0 0,1 0 0,5 11 0,-3-5-215,245 573 189,-125-314-76,-60-140 703,96 146 0,-38-37-654,-87-163-81,70 113 1,73 97 559,121 172 323,-256-403-750,279 403 872,-291-409-999,2-2 0,2-1 0,3-1 0,1-3 0,90 78 0,-15-26 3,242 197 5,-100-65 172,30 23 334,-45-55-221,-63-49-116,-148-126-953,1-2 0,0-1 0,44 18 1,-29-14-323,-46-23 565,6 5-1066,-4-1-3834,-3 1-1784</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8:41.179"/>
    </inkml:context>
    <inkml:brush xml:id="br0">
      <inkml:brushProperty name="width" value="0.025" units="cm"/>
      <inkml:brushProperty name="height" value="0.025" units="cm"/>
    </inkml:brush>
  </inkml:definitions>
  <inkml:trace contextRef="#ctx0" brushRef="#br0">1781 191 4708,'0'0'11499,"-5"-8"-10484,-2-2-1098,4 5 364,0-1-1,0 1 1,-1 0-1,0 0 1,0 0-1,0 1 1,0 0-1,-1-1 1,0 1-1,0 1 1,0-1 0,0 1-1,-1 0 1,1 0-1,-1 0 1,0 1-1,1 0 1,-9-2-1,-57-5 640,39 6-721,-1-2 0,-41-12-1,2 0 404,-1 3 0,-1 3 0,-128-3 0,134 10-399,-36 0 143,-126 11 0,165 0-267,1 2 0,1 3 1,-72 22-1,110-23-53,0 1 0,1 1 0,0 1 0,2 1 0,-1 1 0,2 1 0,0 1 0,-20 22 0,2-4 7,34-32-38,0 1-1,0 0 1,0-1 0,1 1 0,0 1 0,0-1 0,0 1 0,1 0 0,-4 7 0,7-11 5,-1 1 1,1-1 0,-1 0-1,1 1 1,0-1 0,0 1-1,0-1 1,0 0-1,1 1 1,-1-1 0,1 0-1,-1 1 1,1-1 0,0 0-1,0 0 1,0 1 0,0-1-1,0 0 1,0 0 0,1 0-1,-1 0 1,1 0 0,-1-1-1,1 1 1,0 0 0,-1-1-1,1 1 1,4 1 0,30 21 44,0-2 0,2-2 0,0-1 1,47 15-1,26 14 12,-77-34-85,1-1 1,0-2 0,0-1 0,1-2-1,1-1 1,43 2 0,224-5-294,-214-6 256,25-4 34,1-4 0,-2-6 0,1-5 0,142-45 0,-248 63 39,9-2 17,0-1 1,-1 0 0,23-13-1,-36 17-9,0 0 0,0 0 1,-1-1-1,1 1 0,-1-1 0,0 0 0,0 0 0,0 0 0,0 0 0,0-1 0,-1 1 1,0-1-1,1 1 0,-1-1 0,-1 0 0,1 0 0,0 0 0,-1 0 0,0 0 1,1-7-1,-2 3 6,0-1 0,0 0 0,-1 0 1,-1 1-1,1-1 0,-1 1 0,-1-1 0,0 1 1,0 0-1,0 0 0,-1 0 0,0 0 0,-1 1 1,0-1-1,0 1 0,-1 1 0,1-1 1,-11-8-1,5 4-624,-1 1 0,0 0 0,-28-16 0,27 19-1375,-1 0 1,0 1-1,-27-8 1,-12 3-5626</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9:36.058"/>
    </inkml:context>
    <inkml:brush xml:id="br0">
      <inkml:brushProperty name="width" value="0.025" units="cm"/>
      <inkml:brushProperty name="height" value="0.025" units="cm"/>
    </inkml:brush>
  </inkml:definitions>
  <inkml:trace contextRef="#ctx0" brushRef="#br0">1 55 5061,'0'0'8386,"3"0"-5662,16 0-2036,211 19 2472,159-43-2168,-84 2-457,286-6 1851,-572 30-723,-40 6-1286,-42 7-1622,24-13-2345,12-2-1575,-9-2-7924</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9:47.937"/>
    </inkml:context>
    <inkml:brush xml:id="br0">
      <inkml:brushProperty name="width" value="0.025" units="cm"/>
      <inkml:brushProperty name="height" value="0.025" units="cm"/>
    </inkml:brush>
  </inkml:definitions>
  <inkml:trace contextRef="#ctx0" brushRef="#br0">4991 1 4869,'-60'5'9020,"32"1"-8948,2 2 1,-1 1-1,-31 14 1,-56 25 155,-225 106 499,-923 506-588,973-506-45,-491 347-1,247-106 331,36 45 49,477-419-502,-532 590 541,486-521-73,-92 165 0,123-188-186,3 2 1,3 2 0,-27 101-1,48-138-226,0 1 0,2 0-1,2 0 1,1 0 0,2 1 0,2-1-1,7 57 1,-5-74 11,1 1 0,0-1 0,2 0 0,0 0 0,1 0 0,1-1 0,1 0 0,0 0 0,1-1 0,1-1 0,0 0 0,1 0 0,1-1 0,0 0 0,27 20 1,-18-19-26,1 0 1,1-2 0,0-1-1,1-1 1,0-1 0,0-2-1,1 0 1,0-1 0,43 4 0,1-4 24,0-3-1,104-8 1,-80-5-6,0-4 0,169-46-1,178-84-6,-425 138-22,863-335 58,-36-85-26,-273 77-38,-22-38-87,-388 257 194,177-186 1,-234 205 193,-5-5-1,118-181 1,-145 184 7,-5-3-1,93-226 1,-136 281-130,-3-2-1,-2 0 1,-4-2 0,-2 1 0,-2-2-1,-4 1 1,-3-120 0,-5 160-158,-1 0 1,-1 0-1,-2 1 1,0-1-1,-1 1 1,-1 0-1,-1 1 0,-1 0 1,-1 0-1,-1 1 1,-1 1-1,-1 0 1,-1 1-1,0 0 1,-22-20-1,12 17-91,-1 2 0,-1 0 0,0 1 0,-1 2 1,-1 1-1,-1 1 0,0 2 0,-1 1 0,-1 1 0,-53-11 0,12 9-841,0 3 0,-97 0-1,-150 17-3972,168 3-776</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0:05.035"/>
    </inkml:context>
    <inkml:brush xml:id="br0">
      <inkml:brushProperty name="width" value="0.025" units="cm"/>
      <inkml:brushProperty name="height" value="0.025" units="cm"/>
    </inkml:brush>
  </inkml:definitions>
  <inkml:trace contextRef="#ctx0" brushRef="#br0">1 69 4388,'0'0'8776,"9"-3"-8252,18-2-47,0 0 1,0 2 0,0 1 0,0 2 0,29 2-1,50 2-424,-95-4-59,-1-1-1,1 0 0,-1-1 1,0 0-1,0-1 1,0 0-1,19-9 0,-39 11 337,0-1 0,1 1 0,-1 0 0,-15 2 0,-67 6 2579,-131-7 1,202-3-2716,21 3-194,0 0 0,0 0-1,1 0 1,-1 0 0,0 0 0,0-1-1,0 1 1,0 0 0,0 0 0,0 0 0,0 0-1,0 0 1,0 0 0,0 0 0,0 0 0,0 0-1,0 0 1,0 0 0,0 0 0,0 0-1,0-1 1,0 1 0,0 0 0,0 0 0,0 0-1,0 0 1,0 0 0,0 0 0,0 0 0,0 0-1,0 0 1,0 0 0,0-1 0,0 1-1,0 0 1,0 0 0,0 0 0,0 0 0,0 0-1,0 0 1,0 0 0,0 0 0,0 0 0,0 0-1,0 0 1,0 0 0,0 0 0,0-1-1,0 1 1,0 0 0,0 0 0,-1 0 0,1 0-1,0 0 1,0 0 0,0 0 0,0 0 0,0 0-1,0 0 1,0 0 0,0 0 0,0 0-1,-1 0 1,37-5-832,136-9-8419,-96 5-801</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0:08.116"/>
    </inkml:context>
    <inkml:brush xml:id="br0">
      <inkml:brushProperty name="width" value="0.025" units="cm"/>
      <inkml:brushProperty name="height" value="0.025" units="cm"/>
    </inkml:brush>
  </inkml:definitions>
  <inkml:trace contextRef="#ctx0" brushRef="#br0">0 159 4837,'0'0'6774,"9"-9"-6080,-1 0-491,0 1 0,1 0 1,0 0-1,0 1 0,1 1 0,0-1 0,0 2 1,0-1-1,1 1 0,-1 1 0,1 0 1,1 0-1,-1 1 0,22-2 0,104 6 505,19-1-562,-155 0-143,1 0 0,0 0 0,-1 0 0,1 0 0,-1-1 0,1 1 0,-1 0 0,1 0 0,-1-1-1,1 1 1,-1-1 0,1 0 0,-1 1 0,1-1 0,-1 0 0,0 0 0,1 0 0,-1 0 0,0 0 0,0 0-1,2-2 1,-37 2 152,-346 17 3272,380-16-3425,0 0-1,0 0 0,0 0 0,0 0 0,0 0 0,0 0 0,0-1 0,0 1 1,0 0-1,0 0 0,0 0 0,0 0 0,0 0 0,0 0 0,0 0 0,0 0 1,0 0-1,0 0 0,0 0 0,0 0 0,0 0 0,0 0 0,0 0 0,0-1 1,0 1-1,0 0 0,0 0 0,0 0 0,0 0 0,0 0 0,0 0 0,0 0 1,0 0-1,0 0 0,0 0 0,0 0 0,0 0 0,0 0 0,0 0 0,0 0 0,0 0 1,0 0-1,0 0 0,-1 0 0,1 0 0,0 0 0,0-1 0,0 1 0,0 0 1,0 0-1,0 0 0,11-5 75,16-5 19,60-3-430,0 3 1,149 3-1,-603 34 1734,473-36-1713,21-2-2295,-5-2-3468,-54 4-1333</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9:24.948"/>
    </inkml:context>
    <inkml:brush xml:id="br0">
      <inkml:brushProperty name="width" value="0.025" units="cm"/>
      <inkml:brushProperty name="height" value="0.025" units="cm"/>
    </inkml:brush>
  </inkml:definitions>
  <inkml:trace contextRef="#ctx0" brushRef="#br0">21 130 5285,'0'0'982,"2"-11"3294,6-51 247,-5 8 5640,-12 87-6699,1-6-3175,1 14 116,2 0-1,2 1 1,1-1 0,7 65-1,-5-104-387,0 1 0,0-1 0,1 0 0,-1 1 0,1-1 0,-1 0 0,1 0 0,0 0-1,0 1 1,0-1 0,0 0 0,1 0 0,-1 0 0,0-1 0,1 1 0,-1 0 0,1 0-1,2 1 1,-3-2 2,1-1-1,-1 1 0,1 0 0,-1-1 1,1 0-1,0 1 0,-1-1 1,1 0-1,0 0 0,0 1 0,-1-1 1,1-1-1,0 1 0,-1 0 0,1 0 1,0-1-1,-1 1 0,4-2 1,1-1 28,1 0 0,-1 0 1,0-1-1,0 0 1,0 0-1,-1-1 1,1 0-1,-1 0 0,9-10 1,-1-5-18,0 0 0,-1-1 0,0 0 0,-2-1 0,-1 0 0,-1-1 0,0 0 0,-2 0 0,-1 0 0,-1-1 0,0 0-1,-1-35 1,-22 122 104,9-27-111,-1-1-11,1 0 0,3 1 0,0-1 1,3 2-1,-1 54 0,5-90-96,1 0-1,-1 0 1,0 1 0,1-1 0,-1 0-1,1 0 1,-1 1 0,1-1 0,0 0-1,-1 0 1,1 0 0,0 0-1,0 0 1,0 0 0,0 0 0,0 0-1,0 0 1,0-1 0,0 1 0,0 0-1,0-1 1,0 1 0,0-1 0,1 1-1,-1-1 1,0 1 0,3-1-1,-1 1-335,-1 0 0,1-1 0,0 0 0,-1 0-1,1 0 1,0 0 0,-1 0 0,1 0 0,0-1-1,-1 1 1,1-1 0,-1 0 0,4-1 0,7-9-7738</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9:25.306"/>
    </inkml:context>
    <inkml:brush xml:id="br0">
      <inkml:brushProperty name="width" value="0.025" units="cm"/>
      <inkml:brushProperty name="height" value="0.025" units="cm"/>
    </inkml:brush>
  </inkml:definitions>
  <inkml:trace contextRef="#ctx0" brushRef="#br0">1 0 8264,'0'0'1249</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9:25.647"/>
    </inkml:context>
    <inkml:brush xml:id="br0">
      <inkml:brushProperty name="width" value="0.025" units="cm"/>
      <inkml:brushProperty name="height" value="0.025" units="cm"/>
    </inkml:brush>
  </inkml:definitions>
  <inkml:trace contextRef="#ctx0" brushRef="#br0">1 54 11499,'18'-44'3464,"-9"34"7260,-2 18-8354,-1 14-2240,-3 17 1659,-2 64 1,-2-48-826,1-55-964,0 0 1,0 1 0,1-1 0,-1 0-1,0 0 1,0 0 0,0 0 0,0 1-1,0-1 1,1 0 0,-1 0 0,0 0-1,0 0 1,0 0 0,1 0 0,-1 1-1,0-1 1,0 0 0,0 0-1,1 0 1,-1 0 0,0 0 0,0 0-1,0 0 1,1 0 0,-1 0 0,0 0-1,0 0 1,1 0 0,-1 0 0,0 0-1,0 0 1,0 0 0,1 0 0,-1-1-1,0 1 1,0 0 0,0 0 0,1 0-1,-1 0 1,0 0 0,0 0 0,0-1-1,0 1 1,1 0 0,-1 0 0,0 0-1,0 0 1,0-1 0,0 1-1,0 0 1,0 0 0,0 0 0,1-1-1,-1 1 1,0 0 0,0 0 0,0-1-1,0 1 1,0 0 0,0 0 0,0-1-1,11-13-9,14-34 9,-18 31 0,2 0 0,0 0 0,1 1 0,14-16 0,-24 31 0,0 1 0,0 0 0,0 0 0,0 0 0,0 0 0,0 0 0,0 0 0,0 0 0,0-1 0,1 1 0,-1 0 0,0 0 0,0 0 0,0 0 0,0 0 0,0 0 0,0 0 0,0 0 0,1 0 0,-1 0 0,0 0 0,0 0 0,0 0 0,0 0 0,0 0 0,1 0 0,-1 0 0,0 0 0,0 0 0,0 0 0,0 0 0,0 0 0,0 0 0,1 0 0,-1 0 0,0 0 0,0 0 0,0 0 0,0 0 0,0 0 0,0 0 0,1 0 0,-1 0 0,0 0 0,0 1 0,0-1 0,0 0 0,0 0 0,0 0 0,0 0 0,0 0 0,0 0 0,0 0 0,0 1 0,0-1 0,1 0 0,-1 0 0,0 0 0,0 0 0,2 15 0,-3 18 0,-14 69-53,41-140-16272,-13 12-32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2:08.512"/>
    </inkml:context>
    <inkml:brush xml:id="br0">
      <inkml:brushProperty name="width" value="0.025" units="cm"/>
      <inkml:brushProperty name="height" value="0.025" units="cm"/>
    </inkml:brush>
  </inkml:definitions>
  <inkml:trace contextRef="#ctx0" brushRef="#br0">1093 156 7271,'-3'-9'429,"0"1"1,-1 0-1,0 0 0,0 0 1,0 1-1,-1-1 0,-1 1 1,1 0-1,-1 1 1,0-1-1,0 1 0,-1 1 1,-9-7-1,6 5-193,-1 1-1,0 0 1,0 1 0,-1 0 0,1 1-1,-1 0 1,0 1 0,-23-3 0,17 4-65,0 1 1,-1 0-1,1 2 1,-1 0-1,1 1 0,0 1 1,0 1-1,0 0 1,0 1-1,1 1 1,-1 1-1,-28 16 1,-7 14-66,1 2 1,2 2 0,2 3 0,2 1 0,2 3-1,-57 79 1,69-82 164,2 2 0,2 1 0,2 1 0,-35 91 0,48-102-152,2 1-1,1 1 0,2 0 0,2 0 0,2 1 1,1 0-1,4 46 0,-1-72-75,2 1 1,0-1-1,1 0 1,1-1-1,0 1 1,1-1 0,0 1-1,1-1 1,1-1-1,0 1 1,1-1-1,13 17 1,-12-20 22,0 0 1,0-1-1,1 0 1,1-1-1,-1 0 1,1-1 0,0 0-1,1 0 1,0-2-1,0 1 1,0-1-1,1-1 1,-1 0-1,22 3 1,-5-3 39,-1-1 1,1-2-1,0 0 0,0-2 0,-1-1 0,1-2 1,-1-1-1,29-8 0,-20 2-9,1-2-1,-2-2 0,0-2 1,-1 0-1,47-33 1,-38 18 22,-1-1 1,-2-3-1,-1-1 1,-2-2-1,-1-1 1,-3-2-1,-1-2 1,46-82 0,-58 87 65,-2-1 1,-2 0-1,-2-2 1,16-68-1,-25 84-153,-2-1-1,-1 0 1,-1 0-1,-1 0 1,-1 0 0,-2 0-1,0 0 1,-12-44-1,12 60-78,-1 1 0,-1 0-1,0 0 1,0 0 0,-1 0-1,0 1 1,-1 0 0,0 0-1,-1 0 1,1 1 0,-2 0-1,1 0 1,-1 1-1,0 0 1,-1 0 0,1 1-1,-1 0 1,-18-8 0,11 7-473,-1 1 0,0 1 0,0 1 0,0 0 0,0 2 0,-1-1 0,1 2 0,-1 1 0,0 0 0,-30 4 0,-19 9-3943,6 1-3668</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29.585"/>
    </inkml:context>
    <inkml:brush xml:id="br0">
      <inkml:brushProperty name="width" value="0.025" units="cm"/>
      <inkml:brushProperty name="height" value="0.025" units="cm"/>
    </inkml:brush>
  </inkml:definitions>
  <inkml:trace contextRef="#ctx0" brushRef="#br0">0 1 10602,'0'0'20948</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9:26.083"/>
    </inkml:context>
    <inkml:brush xml:id="br0">
      <inkml:brushProperty name="width" value="0.025" units="cm"/>
      <inkml:brushProperty name="height" value="0.025" units="cm"/>
    </inkml:brush>
  </inkml:definitions>
  <inkml:trace contextRef="#ctx0" brushRef="#br0">0 134 18610,'0'0'13212,"11"-5"-13025,62-37-660,-69 39 441,1 0-1,-1 0 1,1-1-1,-1 0 1,0 1-1,-1-1 1,1-1-1,-1 1 1,1-1-1,-1 1 1,-1-1-1,1 0 1,-1 0-1,1 0 1,1-9-1,-4 14 34,0 0 0,1-1 0,-1 1 0,0 0 1,0-1-1,0 1 0,0 0 0,0-1 0,0 1 0,0 0 0,0-1 0,0 1 0,0 0 0,0-1 1,0 1-1,0 0 0,-1-1 0,1 1 0,0 0 0,0-1 0,0 1 0,0 0 0,-1 0 0,1-1 1,0 1-1,0 0 0,0 0 0,-1-1 0,1 1 0,0 0 0,0 0 0,-1 0 0,1-1 0,0 1 1,-1 0-1,1 0 0,0 0 0,-1 0 0,1-1 0,-17 6 111,-12 17 196,23-14-222,1 1 0,0 0 0,0-1 0,1 2-1,0-1 1,1 0 0,0 1 0,0 0-1,1-1 1,0 1 0,1 0 0,0 0-1,0 0 1,2 15 0,0-24-86,-1 0 0,0 0 0,1 0 0,-1 0 0,1 0 0,-1 0 0,1-1 0,0 1 0,-1 0 0,1 0 0,0-1 0,0 1 0,-1-1 0,1 1 0,0 0 0,0-1 0,0 0 0,0 1 0,0-1 0,0 1 0,0-1 0,0 0 0,0 0 0,0 0 0,0 1 0,0-1 0,0 0 0,0 0 0,0 0 0,0-1 0,0 1 0,0 0 0,0 0 0,0 0 0,-1-1 0,3 0 0,38-12 0,24-32 0,-54 36 0,0 0 0,1 1 0,0 0 0,0 1 0,22-10 0,-33 17 0,-1 0 0,1 0 0,0 1 0,0-1 0,-1 0 0,1 0 0,-1 1 0,1-1 0,0 0 0,-1 0 0,1 1 0,-1-1 0,1 1 0,0-1 0,-1 1 0,1-1 0,-1 1 0,0-1 0,1 1 0,-1-1 0,1 1 0,-1-1 0,0 1 0,1 0 0,-1-1 0,0 1 0,0 0 0,1-1 0,-1 1 0,0 0 0,0-1 0,0 1 0,0 0 0,0 0 0,0-1 0,0 1 0,0 0 0,0-1 0,-1 2 0,1 42 0,0-33 0,4 19 0,-4-30 0,0 1 0,1-1 0,-1 1 0,0-1 0,1 1 0,-1-1 0,0 1 0,1-1 0,-1 0 0,0 1 0,1-1 0,-1 1 0,1-1 0,-1 0 0,1 1 0,-1-1 0,1 0 0,-1 0 0,1 1 0,-1-1 0,1 0 0,-1 0 0,1 0 0,-1 0 0,1 0 0,0 1 0,2-2 0,1 0 0,-1-1 0,-1 1 0,1-1 0,0 1 0,0-1 0,0 0 0,-1 0 0,1 0 0,-1 0 0,1 0 0,-1 0 0,3-5 0,2-2-4,-4 6-5,-1 0 0,1-1 0,-1 1 1,1 0-1,0 1 0,0-1 0,0 0 0,1 1 0,-1 0 0,1 0 0,-1 0 1,1 0-1,5-2 0,-8 8-10,1 0-1,-1-1 1,0 1 0,0 0-1,-1 0 1,1 0 0,-1 0-1,0 0 1,0 0 0,-1 8-1,1-2 3,7 13-995,-7-22 865,0-1-1,1 0 1,-1 1-1,0-1 1,1 0-1,-1 0 1,1 1-1,-1-1 0,1 0 1,-1 0-1,0 0 1,1 0-1,-1 0 1,1 1-1,-1-1 1,1 0-1,-1 0 0,1 0 1,-1 0-1,1 0 1,-1 0-1,1-1 1,-1 1-1,1 0 1,-1 0-1,1 0 0,0-1 1,1 0-515,1-1 0,-1 0-1,1 0 1,-1 0 0,0 0 0,0 0 0,0 0-1,0 0 1,-1-1 0,1 1 0,2-6 0,7-14-3823,2-1-773</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9:26.517"/>
    </inkml:context>
    <inkml:brush xml:id="br0">
      <inkml:brushProperty name="width" value="0.025" units="cm"/>
      <inkml:brushProperty name="height" value="0.025" units="cm"/>
    </inkml:brush>
  </inkml:definitions>
  <inkml:trace contextRef="#ctx0" brushRef="#br0">0 36 10410,'0'0'11974,"0"9"-10148,0 62-160,15 327 31,-16-455-544,14-112 0,-9 142-1153,1 0 0,1 0 1,1 1-1,21-50 0,-24 68-2,0-1-1,1 1 0,0 0 1,1 0-1,0 1 1,0-1-1,13-10 0,-15 14 1,1 1 0,0 0 0,-1 0-1,1 0 1,0 1 0,1-1 0,-1 1-1,0 0 1,1 1 0,-1-1 0,1 1-1,-1 0 1,1 1 0,6-1 0,-11 1 4,0 1 0,0-1 0,0 0 1,0 1-1,0-1 0,-1 0 0,1 1 1,0-1-1,0 1 0,0-1 1,-1 1-1,1 0 0,0-1 0,-1 1 1,1 0-1,0-1 0,-1 1 0,1 0 1,-1 0-1,0-1 0,1 1 0,-1 0 1,1 0-1,-1 0 0,0 0 1,0 0-1,1 0 0,-1 0 0,0-1 1,0 1-1,0 0 0,0 0 0,0 0 1,0 0-1,0 0 0,-1 1 1,-6 39 804,1-26-636,-2-1 0,0 1 0,0-1-1,-1-1 1,-1 0 0,0 0 0,-1-1 0,0 0 0,-1-1-1,0 0 1,-24 16 0,35-27-169,0 1-1,0 0 1,0-1-1,0 1 1,0-1-1,0 1 1,0-1-1,0 1 1,0-1-1,0 0 1,0 1-1,-1-1 1,1 0 0,0 0-1,0 0 1,0 0-1,0 0 1,0 0-1,0 0 1,-1-1-1,1 1 1,-1-1-1,1 1-3,0-1 0,1 0 1,-1 0-1,1 1 0,-1-1 0,1 0 0,0 0 0,-1 0 0,1 0 0,0 1 0,-1-1 0,1 0 0,0 0 0,0 0 0,0 0 0,0 0 0,0 0 0,0 0 1,0 0-1,0-1 0,2-6-236,-1 0-1,1 0 1,0 1 0,6-14 0,25-52-10289,-15 31 2519</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9:26.888"/>
    </inkml:context>
    <inkml:brush xml:id="br0">
      <inkml:brushProperty name="width" value="0.025" units="cm"/>
      <inkml:brushProperty name="height" value="0.025" units="cm"/>
    </inkml:brush>
  </inkml:definitions>
  <inkml:trace contextRef="#ctx0" brushRef="#br0">41 1 17232,'0'0'8040,"-5"70"-4837,-5-30-865,0 3-672,2 2-1378,3-3-288,2-4 0,3-4 0,0-7 0,3-5 0,6-10 0,2-9-1249,2-3-2755,2-11-2434,0-11-4292</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9:27.214"/>
    </inkml:context>
    <inkml:brush xml:id="br0">
      <inkml:brushProperty name="width" value="0.025" units="cm"/>
      <inkml:brushProperty name="height" value="0.025" units="cm"/>
    </inkml:brush>
  </inkml:definitions>
  <inkml:trace contextRef="#ctx0" brushRef="#br0">70 0 14029,'0'0'6812,"-7"9"-1580,-3 5-4135,0-1 0,1 2 0,-8 15 0,14-26-969,1 1 0,0 0 0,0-1 0,1 1 0,-1 0 1,1 0-1,0 0 0,0 0 0,0 0 0,1 0 0,0 0 0,0 0 0,0 0 1,1 0-1,-1 0 0,1 0 0,3 9 0,-3-12-128,0-1 0,-1 1 0,1-1 0,0 1 0,0-1 0,0 0 0,0 1 0,0-1 0,0 0 0,0 1 0,0-1 0,0 0 0,1 0 0,-1 0 0,0 0 0,1 0 0,-1-1 0,1 1 0,-1 0 0,1-1 0,-1 1 0,1-1 0,0 1 0,-1-1 0,1 0 0,-1 1 0,1-1 0,0 0 0,-1 0 0,1 0 0,0-1 0,-1 1 0,1 0 0,0-1 0,-1 1 0,1-1 0,-1 1 0,1-1 0,-1 0 0,1 1 0,-1-1 0,3-2 0,1 0 0,-1 0 0,0 0 0,0-1 0,0 1 0,-1-1 0,1 0 0,-1 0 0,0 0 0,0-1 0,0 1 0,-1-1 0,4-7 0,-5 7 0,1-1 0,-1 0 0,0 0 0,0 0 0,-1 1 0,0-1 0,0 0 0,0 0 0,0 0 0,-3-7 0,3 12 0,0-1 0,-1 1 0,1-1 0,-1 1 0,0 0 0,1 0 0,-1-1 0,0 1 0,0 0 0,0 0 0,1 0 0,-1 0 0,0 0 0,-1 0 0,1 0 0,0 0 0,0 0 0,-2 0 0,1 0 0,-1 1 0,1-1 0,0 1 0,0 0 0,0 0 0,0 0 0,0 0 0,0 0 0,0 0 0,0 0 0,0 1 0,0-1 0,0 1 0,0 0 0,0 0 0,-3 1 0,1 0 0,1 0 0,0 1 0,0-1 0,0 1 0,0 0 0,0 0 0,0-1 0,1 2 0,0-1 0,-1 0 0,1 0 0,1 1 0,-1 0 0,0-1 0,1 1 0,0 0 0,-1-1 0,2 1 0,-1 0 0,0 0 0,1 0 0,-1 6 0,2-9 2,-1-1 0,1 1 0,-1-1 0,1 1 0,0 0 0,-1-1 0,1 1 0,-1-1 0,1 0 0,0 1 0,-1-1 0,1 1 0,0-1 0,0 0 0,-1 0 0,1 1 0,0-1 0,0 0 0,0 0 0,-1 0 0,1 0 0,0 0 0,0 0 0,-1 0 0,1 0 0,0 0 0,0 0 0,0-1 0,-1 1 0,1 0 0,0 0 0,0-1-1,-1 1 1,1-1 0,0 1 0,0-1 0,32-13-369,-3-17-6609,-26 26 5021,14-14-8839</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9:27.910"/>
    </inkml:context>
    <inkml:brush xml:id="br0">
      <inkml:brushProperty name="width" value="0.025" units="cm"/>
      <inkml:brushProperty name="height" value="0.025" units="cm"/>
    </inkml:brush>
  </inkml:definitions>
  <inkml:trace contextRef="#ctx0" brushRef="#br0">38 1 19346,'0'0'12604,"2"9"-12556,-2-7-94,0 0 15,0 0-1,0 0 0,0 0 1,0 0-1,0 0 0,1 0 1,-1 0-1,1 0 0,0 0 0,-1-1 1,1 1-1,0 0 0,0 0 1,0 0-1,0-1 0,0 1 1,0-1-1,1 1 0,-1-1 0,1 1 1,-1-1-1,1 0 0,-1 1 1,1-1-1,0 0 0,-1 0 1,1 0-1,0-1 0,0 1 0,0 0 1,0-1-1,0 1 0,0-1 1,0 0-1,0 1 0,0-1 0,0 0 1,0 0-1,0 0 0,0 0 1,3-2-1,5-4-2421,-10 8 2003,0 11 903,11 321 3705,-11-332-4144,0 1 0,0-1 0,0 1 0,0-1 0,-1 0 1,1 1-1,-1-1 0,0 1 0,0-1 0,0 0 0,0 1 0,0-1 0,0 0 0,0 0 0,-1 0 0,1 0 0,-1 0 0,0 0 0,1-1 0,-1 1 0,0 0 0,-3 1 0,3-2-10,0 0 0,0 0 0,0-1 0,0 1 0,0-1 0,0 0 0,0 0 0,0 1 0,1-1 0,-1 0 0,0 0 0,0-1 0,0 1 0,0 0 0,0-1 0,0 1-1,0-1 1,0 0 0,0 0 0,1 1 0,-1-1 0,0 0 0,1 0 0,-1-1 0,1 1 0,-1 0 0,1 0 0,-3-4 0,0 0-47,0 1 0,0-2 0,1 1 0,0 0 0,0-1 1,0 1-1,1-1 0,0 0 0,0 0 0,0 0 0,1 0 0,-1 0 0,2 0 0,-1 0 0,1-1 0,0 1 0,0 0 1,0 0-1,1-1 0,0 1 0,0 0 0,1 0 0,0 0 0,0 0 0,6-10 0,3-8-270,1 1 1,1 1-1,1 0 0,31-36 0,-33 42 110,2 0 0,0 0 1,0 2-1,2 0 0,0 0 0,23-13 0,-39 26 251,1 1 0,-1-1 0,1 1 0,0-1 0,-1 1 0,1-1 0,0 1 0,0 0 0,-1 0 0,1-1 0,0 1 0,0 0 0,-1 0 0,1 0 0,0 0 0,0 0 0,0 0 0,-1 0 0,1 0 0,0 0 0,0 0 0,0 0 0,-1 1 0,1-1 0,0 0 0,0 0 0,-1 1 0,1-1 0,0 1 0,-1-1 0,1 0 0,0 1 0,-1-1 0,1 1 0,-1 0 0,1-1 0,0 1 0,-1-1 0,0 1 0,1 0 0,-1-1 0,1 1 0,-1 0 0,0 0 0,0-1 0,1 1 0,-1 0 0,0 0 0,0 0 0,0-1 0,0 2 0,1 52 1333,-2-39-1227,2 94-85,-1-109-69,0 1 0,0-1 0,0 1 0,0-1 0,0 1 0,0-1 0,0 1 0,0-1 0,1 1 0,-1-1 0,0 1 0,0-1 0,0 1 0,1-1 0,-1 1 0,0-1 0,0 1 0,1-1 0,-1 0 0,0 1 0,1-1 0,-1 1 0,1-1 0,-1 0 0,0 1 0,1-1 0,-1 0 0,1 0 0,-1 1 0,1-1 0,0 0 0,13-8 0,10-24 0,-10 7-74,-8 13-19,0 0 0,1 0 0,0 1-1,1 0 1,1 1 0,-1 0 0,2 0-1,16-14 1,-26 24 96,0 0-1,1-1 0,-1 1 1,0 0-1,1 0 0,-1 0 1,0-1-1,1 1 0,-1 0 1,1 0-1,-1 0 1,0 0-1,1 0 0,-1 0 1,0 0-1,1 0 0,-1 0 1,1 0-1,-1 0 0,0 0 1,1 0-1,-1 0 1,0 0-1,1 0 0,-1 1 1,0-1-1,1 0 0,-1 0 1,0 0-1,1 1 1,-1-1-1,0 0 0,1 0 1,-1 1-1,1-1 0,4 18 246,-5 32 274,0-40-464,2 14-67,5-18-31,17-25-215,-5 2-76,-16 14 242,0 0 1,0 1 0,1-1 0,-1 1 0,1 0-1,-1 0 1,1 0 0,0 0 0,-1 1-1,1 0 1,0 0 0,0 0 0,0 0-1,0 0 1,0 1 0,6-1 0,-9 2 162,0 0 1,0 0 0,-1 0 0,1 0 0,0 0 0,-1 0 0,1 0-1,-1 0 1,1 1 0,-1-1 0,0 0 0,1 0 0,-1 0 0,0 0-1,0 1 1,0-1 0,0 0 0,0 0 0,0 0 0,0 1 0,0-1-1,0 0 1,-1 2 0,0-2-68,1 0-1,0 0 1,-1 0 0,1 1-1,0-1 1,0 0 0,0 0-1,0 0 1,0 0 0,0 1-1,0-1 1,0 0 0,0 0 0,0 0-1,1 0 1,-1 1 0,1-1-1,-1 0 1,0 0 0,1 0-1,0 0 1,-1 0 0,1 0-1,0 0 1,-1 0 0,1 0-1,0-1 1,0 1 0,1 1-1,0-3-565,-1 0 1,0 0-1,1 0 0,-1 0 0,0 0 1,0-1-1,0 1 0,0 0 1,0-1-1,0 1 0,0-1 0,0 1 1,-1-1-1,1 1 0,-1-1 0,2-2 1,0-1-2500,7-16-10320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9:28.282"/>
    </inkml:context>
    <inkml:brush xml:id="br0">
      <inkml:brushProperty name="width" value="0.025" units="cm"/>
      <inkml:brushProperty name="height" value="0.025" units="cm"/>
    </inkml:brush>
  </inkml:definitions>
  <inkml:trace contextRef="#ctx0" brushRef="#br0">62 1 15695,'0'0'16704,"-3"3"-16384,-8 13-289,-26 46-3,35-58-28,0 0-1,1 0 0,0 0 0,0 0 1,0 1-1,0-1 0,0 0 0,1 1 1,0-1-1,0 0 0,0 1 0,0-1 1,1 1-1,2 6 0,-3-10 1,1 0 0,-1 0 0,1 0 0,0 0 0,0 0 0,0 0 0,-1 0 0,1 0 0,0-1 0,0 1 0,0 0 0,0-1 0,0 1 0,0-1 0,0 1 0,0-1 0,1 1 0,-1-1 0,0 0 0,0 0 0,0 0 0,0 1 0,1-1 0,-1 0 0,0 0 0,0 0 0,0-1 0,0 1 0,1 0 0,-1 0 0,0-1 0,0 1 0,0-1 0,0 1 0,1-1 0,40-20 0,-4-13 0,-31 26 0,1 0 0,0 1 0,0 0 0,0 0 0,1 1 0,0 0 0,0 1 0,0 0 0,13-5 0,-21 10 0,0 0 0,0 0 0,0 0 0,-1 0 0,1 0 0,0 0 0,0 0 0,0 1 0,0-1 0,0 0 0,-1 1 0,1-1 0,0 0 0,0 1 0,0-1 0,-1 1 0,1-1 0,0 1 0,-1-1 0,1 1 0,0 0 0,-1-1 0,1 1 0,-1 0 0,1 0 0,-1-1 0,1 1 0,-1 0 0,1 0 0,-1 0 0,0-1 0,0 1 0,1 0 0,-1 0 0,0 0 0,0 0 0,0 1 0,4 49 0,-2-23 0,-2-27-18,0 0 0,0 0 0,0 0 0,0 0 0,0 0 0,1 0 0,-1 0 0,0 0 0,1 0 0,-1 0 0,1-1 0,-1 1 0,1 0 0,-1 0 0,1 0 1,0-1-1,-1 1 0,1 0 0,0-1 0,-1 1 0,1-1 0,0 1 0,0 0 0,0-1 0,0 0 0,-1 1 0,1-1 0,0 0 0,0 1 0,0-1 0,0 0 0,0 0 0,0 0 0,0 0 0,2 0 0,-2 0-164,0 0 0,0-1 0,0 0 0,1 1 0,-1-1 0,0 0 0,0 1 0,0-1 0,0 0 0,0 0 0,0 0 0,0 0 0,-1 0-1,1 0 1,0 0 0,0 0 0,0-2 0,10-15-9058</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9:29.386"/>
    </inkml:context>
    <inkml:brush xml:id="br0">
      <inkml:brushProperty name="width" value="0.025" units="cm"/>
      <inkml:brushProperty name="height" value="0.025" units="cm"/>
    </inkml:brush>
  </inkml:definitions>
  <inkml:trace contextRef="#ctx0" brushRef="#br0">1 406 5541,'9'5'3225,"29"12"-2142,0-1-1,1-1 1,1-3 0,1-1 0,-1-2 0,74 7 0,264-5 854,-310-11-1813,742-69 2240,-390 21-735,1393-78-76,-855 108-1557,-307 12 175,-3-31 1376,-475 20-817,0-8 0,-3-7 0,224-72 0,-332 85-328,-37 13-529,-25 6 49,0 0 0,0 0 1,0 0-1,0 0 0,0 0 0,0 0 0,0 0 0,0 1 0,0-1 1,0 0-1,0 0 0,0 0 0,0 0 0,0 0 0,0 0 0,0 0 1,0 0-1,-4 2-1123,-1 0-1,1-1 1,-1 1 0,0-1 0,1-1 0,-1 1 0,-6 0 0,10-9-5534,1 8 5841,3-14-9329</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19:29.838"/>
    </inkml:context>
    <inkml:brush xml:id="br0">
      <inkml:brushProperty name="width" value="0.025" units="cm"/>
      <inkml:brushProperty name="height" value="0.025" units="cm"/>
    </inkml:brush>
  </inkml:definitions>
  <inkml:trace contextRef="#ctx0" brushRef="#br0">53 2 11915,'0'0'2499,"-9"6"495,9-6-2787,-31 22 1639,30-21-1744,0-1-1,0 1 1,0 0-1,1-1 0,-1 1 1,0 0-1,0 0 0,1-1 1,-1 1-1,0 0 0,1 0 1,-1 0-1,1 0 0,-1 0 1,1 0-1,0 0 0,-1 0 1,1 0-1,0 0 1,0 0-1,-1 0 0,1 1 1,0-1-1,0 0 0,0 0 1,1 0-1,-1 0 0,0 0 1,0 0-1,0 0 0,1 0 1,-1 0-1,1 0 0,-1 0 1,1 0-1,-1 0 1,1 0-1,-1 0 0,2 1 1,3 1 114,-1 0 1,1 0 0,0 0 0,0-1-1,0 0 1,0 0 0,0 0 0,1-1-1,-1 1 1,0-1 0,1-1 0,5 1-1,79 1 794,-60-3-839,62-4-30,0-4 1,0-4-1,142-40 1,-219 49 49,1 1 0,-1 0-1,29-1 1,-43 4-145,0 0-1,-1 0 0,1 0 1,0 0-1,0 1 0,-1-1 0,1 0 1,0 0-1,-1 1 0,1-1 1,0 0-1,-1 1 0,1-1 1,-1 1-1,1-1 0,-1 1 1,1-1-1,-1 1 0,1-1 1,-1 1-1,1 0 0,-1-1 1,1 1-1,-1 0 0,0-1 0,0 1 1,1 0-1,-1-1 0,0 1 1,0 0-1,0 0 0,0-1 1,0 1-1,0 0 0,0 0 1,0-1-1,0 1 0,0 0 1,0 0-1,0-1 0,0 1 1,-1 0-1,1-1 0,0 1 0,-1 0 1,1 0-1,-17 36 1172,-6-10-1141,0-1 0,-2-1 0,0-1-1,-2-2 1,-1-1 0,-38 23 0,-69 57-30,101-65-10,33-35-112,0 0-1,-1 1 1,1-1-1,0 0 1,0 1 0,0-1-1,0 0 1,1 1 0,-1-1-1,0 1 1,1 0-1,-1-1 1,1 1 0,-1-1-1,1 1 1,0 0-1,-1-1 1,1 1 0,0 0-1,0 0 1,0-1-1,1 1 1,-1 0 0,1 2-1,12-1-7450,14-4-7479</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0:10.697"/>
    </inkml:context>
    <inkml:brush xml:id="br0">
      <inkml:brushProperty name="width" value="0.025" units="cm"/>
      <inkml:brushProperty name="height" value="0.025" units="cm"/>
    </inkml:brush>
  </inkml:definitions>
  <inkml:trace contextRef="#ctx0" brushRef="#br0">0 35 9385,'0'0'7164,"14"3"-6027,50 8-298,130 5-1,82-21-417,-153-5-379,-109 8-21,0 0-1,0-1 1,-1-1 0,1 0 0,-1-1-1,21-10 1,-34 15 2,0 0 0,0 0 0,-1 0 1,1-1-1,0 1 0,0 0 0,-1 0 0,1 0 0,0 0 0,0 0 1,-1 0-1,1 0 0,0-1 0,0 1 0,0 0 0,-1 0 1,1 0-1,0-1 0,0 1 0,0 0 0,0 0 0,0-1 1,-1 1-1,1 0 0,0 0 0,0-1 0,0 1 0,0 0 1,0 0-1,0-1 0,0 1 0,0 0 0,0 0 0,0-1 0,0 1 1,0 0-1,0 0 0,0-1 0,0 1 0,0 0 0,0 0 1,0-1-1,0 1 0,1 0 0,-1 0 0,0-1 0,0 1 1,0 0-1,0 0 0,0-1 0,1 1 0,-1 0 0,0 0 1,0 0-1,0 0 0,1-1 0,-1 1 0,0 0 0,0 0 0,1 0 1,-29-3 693,25 3-696,-460 11 3493,207-1-1817,1128-16-6785,-1179 27 5796,161-7-1392,0-6-3280,67-8-3579</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0:29.917"/>
    </inkml:context>
    <inkml:brush xml:id="br0">
      <inkml:brushProperty name="width" value="0.025" units="cm"/>
      <inkml:brushProperty name="height" value="0.025" units="cm"/>
    </inkml:brush>
  </inkml:definitions>
  <inkml:trace contextRef="#ctx0" brushRef="#br0">4533 0 5830,'-9'1'1718,"-232"33"199,132-18-2056,-14 6 2500,-182 57-1,-112 65-1232,311-106 70,-891 374 14,786-309-711,-305 201 1,409-230-179,3 6 1,3 4 0,5 4-1,-118 137 1,30 5-180,-195 321 0,327-464-93,4 2 0,4 2 0,-36 108 0,59-133-20,2 2 0,3 0 0,3 1 0,4 0 0,-2 99 0,11-146 39,1 0 0,1 0 1,1-1-1,1 1 1,1-1-1,1 1 0,1-1 1,1-1-1,1 0 0,13 23 1,-8-19-53,1-2 1,2 0 0,0-1-1,1 0 1,2-1 0,0-2 0,40 31-1,-23-25-25,1-2 0,1-1 0,1-2 0,0-2 0,1-1 0,1-3 1,1-1-1,-1-2 0,52 5 0,51-1 37,206-7 1,-245-7 68,21-5-28,0-4 0,201-43 0,245-91 182,-455 111-233,55-16 7,-3-7-1,-2-8 1,-3-6 0,285-168-1,-230 91 401,-6-9-1,320-301 0,-316 237-88,373-485-1,-518 603-385,-4-3 0,70-142 0,-114 195-25,-3-1 1,-3-1-1,-1-1 0,-3 0 0,-2-1 1,-3-1-1,4-77 0,-13 109 44,-2-1 0,0 1 0,-2 0 0,0 0 0,-2 0-1,-1 0 1,-1 1 0,0 0 0,-2 0 0,-1 1 0,-1 0 0,0 1 0,-2 0-1,0 1 1,-2 0 0,0 1 0,-1 1 0,-1 0 0,0 1 0,-2 1 0,-37-26 0,23 21-319,0 2 1,-2 1 0,0 2 0,0 1-1,-51-13 1,24 12-1832,-1 3-1,-91-7 1,-13 11-5802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30.023"/>
    </inkml:context>
    <inkml:brush xml:id="br0">
      <inkml:brushProperty name="width" value="0.025" units="cm"/>
      <inkml:brushProperty name="height" value="0.025" units="cm"/>
    </inkml:brush>
  </inkml:definitions>
  <inkml:trace contextRef="#ctx0" brushRef="#br0">65 1 9641,'0'0'18353,"11"55"-17488,-11-16-256,0 9-321,-1 5-256,-7 0-32,0-2-512,0-7-417,-2-6-609,1-7-512,-2-12-800,1-11-1891,0-8-6341</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1:13.998"/>
    </inkml:context>
    <inkml:brush xml:id="br0">
      <inkml:brushProperty name="width" value="0.025" units="cm"/>
      <inkml:brushProperty name="height" value="0.025" units="cm"/>
    </inkml:brush>
  </inkml:definitions>
  <inkml:trace contextRef="#ctx0" brushRef="#br0">4833 7 2530,'0'0'1196,"-9"-1"-838,-17-2 56,1 1-1,-1 2 1,1 0 0,-1 2-1,-25 4 1,-11 9-435,-1 3 0,-91 39 0,-112 69-477,-23 10 1428,-444 217 2251,218-116-3293,270-132 144,103-37 117,-144 93 0,-117 111 130,282-180 121,4 6 0,-198 215 0,-153 268-597,400-487 497,5 3 0,3 2 0,6 3-1,-49 124 1,78-159-263,2 1 0,4 1 0,2 1-1,4 0 1,3 1 0,3 0 0,3 135 0,6-179-26,2 0 0,0 1 0,2-2 0,1 1 0,1-1 0,2 0 0,0-1 0,1 0-1,28 44 1,-28-53-51,0 0 0,2-1 0,-1-1 0,2 0 0,0 0 0,0-1 0,2-1 0,-1-1 0,1 0 0,1-1 0,0-1 0,0 0 0,1-1 0,32 9 0,-15-9 60,2-1-1,-1-2 1,48 0 0,113-8 279,-191 2-287,212-14 241,286-59 1,-322 32-1130,-2-7 0,-2-8 0,-3-8 0,293-153 0,183-177-398,-242 100 3517,-188 120-437,-7-9 1,271-303 0,-329 305-1339,-8-5 0,-9-7 0,140-260 0,-232 366-368,67-176-1,-101 228-496,-2-1-1,-1 0 0,-3-1 1,0 1-1,-3-1 0,-1 0 1,-2-1-1,-3-39 1,0 62-276,-1 1 0,0 0 1,-1 0-1,-1 0 0,-7-16 1,0 7-1731,-1 1 1,-20-25 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3:47.231"/>
    </inkml:context>
    <inkml:brush xml:id="br0">
      <inkml:brushProperty name="width" value="0.025" units="cm"/>
      <inkml:brushProperty name="height" value="0.025" units="cm"/>
    </inkml:brush>
  </inkml:definitions>
  <inkml:trace contextRef="#ctx0" brushRef="#br0">46 416 1057,'-1'-1'147,"0"0"0,0 0 0,0 1 1,0-1-1,0 0 0,-1 0 0,1 1 0,0-1 0,0 1 0,0-1 1,-1 1-1,1-1 0,0 1 0,0 0 0,-1 0 0,1 0 0,0-1 0,-1 1 1,1 1-1,0-1 0,-1 0 0,1 0 0,0 0 0,0 1 0,-1-1 1,1 0-1,0 1 0,0-1 0,-1 1 0,1 0 0,0-1 0,0 1 1,-1 1-1,1-1-28,1 0 1,-1 0-1,1 1 1,-1-1 0,1 0-1,0 1 1,-1-1-1,1 0 1,0 1 0,0-1-1,0 1 1,0-1-1,0 0 1,0 1 0,1-1-1,-1 0 1,0 1-1,1-1 1,-1 0 0,1 1-1,-1-1 1,1 0-1,0 0 1,-1 0 0,1 0-1,0 1 1,0-1-1,0 0 1,0 0-1,0-1 1,2 3 0,183 195 1866,-161-176-1637,0-1 1,36 21-1,-33-23-203,52 45-1,265 243 1847,-269-244-1645,289 252 53,-311-267-247,3-3 0,124 75 0,141 48 5,-126-69 69,66 26 271,-119-60-457,-16-13 77,256 68 0,-283-92-103,-19-8 29,0-3 1,1-3 0,1-5 0,120 0 0,-62-8 8,261-33 1,-395 31-51,0 0 1,0 0 0,-1-1 0,1 1-1,0-2 1,-1 1 0,1-1 0,-1 0 0,0 0-1,0-1 1,0 1 0,-1-1 0,1-1-1,-1 1 1,0-1 0,0 0 0,0 0-1,-1 0 1,0-1 0,0 0 0,0 0 0,-1 0-1,1 0 1,-2 0 0,1-1 0,-1 1-1,0-1 1,0 1 0,0-1 0,-1 0-1,0 0 1,-1 0 0,0-10 0,-1 1 11,-1 1 0,-1-1 0,0 1 1,-2 0-1,1 0 0,-2 1 0,0-1 1,0 1-1,-2 1 0,-11-19 0,-5-3 1,-1 1-1,-49-51 0,3 16-3,-2 4 0,-3 3 0,-3 4 0,-2 3 0,-2 3 0,-3 4 0,-104-42 0,-237-60 31,249 93-19,-206-97 0,236 77 88,3-6 0,5-7 0,-234-196 1,251 186 63,-4 5 0,-254-143 0,354 224-57,0 2 0,-1 0-1,-1 2 1,0 1 0,0 1 0,0 2-1,-1 1 1,0 1 0,0 1 0,0 2 0,-42 4-1,42 1-107,0 2 1,0 2-1,1 0 0,-40 19 0,29-12-1211,-49 13 1,69-24-245,0 0 0,0-2 0,-25 1 0,16-3-3083</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3:50.677"/>
    </inkml:context>
    <inkml:brush xml:id="br0">
      <inkml:brushProperty name="width" value="0.025" units="cm"/>
      <inkml:brushProperty name="height" value="0.025" units="cm"/>
    </inkml:brush>
  </inkml:definitions>
  <inkml:trace contextRef="#ctx0" brushRef="#br0">1894 141 4260,'0'0'299,"8"-2"107,-2 0-680,46-16 1854,-46 16-667,0-1 0,-1 0 0,0 0 0,0-1 0,0 0 0,0 0 0,0 0 0,4-5 0,-2 1 25,7-12 1372,-15 19-2284,0 0 0,0 1 0,1-1 0,-1 1 0,0 0 0,0-1 0,0 1 0,0-1 0,0 1 0,1 0 0,-1 0 0,0 0 0,0-1 0,0 1 0,0 0 0,0 0 1,0 0-1,0 0 0,0 1 0,0-1 0,0 0 0,0 0 0,0 0 0,0 1 0,1-1 0,-2 1 0,-36 4 810,0-2 0,0-2 0,0-2 0,-60-7 0,-372-39 337,354 43-943,0 5 0,-123 16 0,-29 0-126,190-16 313,0 4 0,0 3 0,-104 24 0,174-30-386,0 0 1,0 1-1,1 0 0,-1 0 0,1 1 0,0 0 1,0 0-1,0 1 0,0 0 0,1 0 0,0 0 1,0 1-1,-6 8 0,8-9-17,1 0 0,-1 1 0,2 0 0,-1 0 0,1 0 0,0 0 0,0 0 0,0 0 0,1 0 0,0 1 0,0-1 0,1 0 0,-1 1 0,2-1 0,-1 1 0,1-1 0,1 10 0,1-9-4,-1 1 1,1 0-1,0-1 0,1 1 1,0-1-1,0 0 0,0 0 1,1-1-1,0 1 0,0-1 1,1 0-1,0 0 0,0-1 1,0 0-1,10 6 0,5 3 21,1 0 0,1-2-1,38 15 1,2-5-21,2-3 0,0-2 0,103 13 0,204-2 100,-243-23-85,0-6 0,-1-6 1,201-36-1,-312 39-10,219-51 73,-204 46-66,1-2 0,-2-2 0,0-1 0,-1-1 0,30-20 0,-53 30 10,-1 1 1,0-1-1,0-1 1,0 1-1,0-1 1,-1 0 0,0 0-1,-1-1 1,1 1-1,-1-1 1,-1 0-1,1 0 1,-1-1-1,0 1 1,-1-1-1,1 1 1,0-10-1,-2 11-50,-1-1-1,0 1 1,0-1-1,0 0 1,-1 1-1,0-1 1,0 1-1,-1-1 1,0 1 0,0-1-1,0 1 1,-1 0-1,0 0 1,0 0-1,-1 1 1,1-1-1,-1 1 1,0 0-1,-1 0 1,-7-8-1,4 7-316,0 0 0,0 0-1,-1 1 1,0 0-1,0 0 1,0 1 0,0 0-1,-1 0 1,-14-2-1,-3 0-2288,0 2 0,-36-2 0,-17 3-6985</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5:02.355"/>
    </inkml:context>
    <inkml:brush xml:id="br0">
      <inkml:brushProperty name="width" value="0.025" units="cm"/>
      <inkml:brushProperty name="height" value="0.025" units="cm"/>
    </inkml:brush>
  </inkml:definitions>
  <inkml:trace contextRef="#ctx0" brushRef="#br0">280 584 4484,'0'0'1004,"-10"-7"843,-30-22-395,39 28-1362,0 1 1,0-1-1,0 0 1,0 0 0,0 1-1,0-1 1,0 1-1,0-1 1,0 1-1,0-1 1,0 1-1,0-1 1,0 1-1,0 0 1,-1 0-1,1 0 1,0 0-1,0 0 1,0 0-1,-1 0 1,1 0-1,-1 0 1,1 1-45,1 0 0,0-1 1,-1 1-1,1 0 0,0 0 0,-1-1 1,1 1-1,0 0 0,0 0 1,0 0-1,-1-1 0,1 1 1,0 0-1,0 0 0,0 0 0,1-1 1,-1 1-1,0 0 0,0 0 1,0 0-1,0-1 0,1 2 1,17 41 820,5-10-662,2-1-1,2-1 0,50 46 0,106 73-513,-98-83-49,710 521 417,-638-483-71,621 380 2010,-732-459-1805,275 142 33,-229-125 274,152 49 1,-147-66-208,133 18 0,105-5 362,-138-18-503,-185-19-152,51 7 37,1-3 1,1-3-1,125-9 0,-177 4-35,-1 0 0,0 0 0,0-2 0,0 1 0,0-1 0,-1-1 0,1 0 1,-1-1-1,0 0 0,-1-1 0,0 0 0,0-1 0,0 0 0,-1 0 0,0-1 0,-1 0 0,1 0 0,-2-1 0,0 0 0,0-1 0,-1 0 0,0 0 0,0 0 0,-2-1 0,1 1 0,-1-1 0,-1 0 0,3-22 0,-5 9 65,-1 0 1,-1 0-1,-2 0 1,0 0-1,-2 0 0,0 0 1,-2 1-1,0 0 1,-2 1-1,-1-1 0,-15-25 1,-20-29-56,-98-127 0,110 162 52,-30-41-3,-4 3-1,-3 4 1,-102-89-1,121 124-171,-2 3 1,-1 1-1,-2 3 0,-2 3 0,0 2 0,-87-31 0,-45 4-110,-336-56 0,-86-22 279,-48-79-45,19-52 892,530 209-1023,-161-72 442,224 109-1128,-2 2 0,0 2-1,-87-14 1,66 23-3328,1 6-2674</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5:08.967"/>
    </inkml:context>
    <inkml:brush xml:id="br0">
      <inkml:brushProperty name="width" value="0.025" units="cm"/>
      <inkml:brushProperty name="height" value="0.025" units="cm"/>
    </inkml:brush>
  </inkml:definitions>
  <inkml:trace contextRef="#ctx0" brushRef="#br0">3 31 4773,'-2'-4'10265,"1"-1"-7117,14 3-1347,28 2 41,-11 1-1391,0-1 1,-1-2 0,1-1-1,35-7 1,-55 8-371,0 0-1,0 1 1,-1 1 0,1 0 0,0 0 0,0 1-1,0 0 1,-1 0 0,1 1 0,-1 1-1,1 0 1,-1 0 0,0 1 0,11 5 0,-5-4-8,1 0 1,0 0 0,1-2 0,-1 0 0,31 1 0,89-7 801,-44 0-587,112 14 182,-128 3-130,-56-9-246,-1-2 0,1 0 0,24 1 0,189 3-36,-255-5-6448,5 0 102</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5:17.922"/>
    </inkml:context>
    <inkml:brush xml:id="br0">
      <inkml:brushProperty name="width" value="0.025" units="cm"/>
      <inkml:brushProperty name="height" value="0.025" units="cm"/>
    </inkml:brush>
  </inkml:definitions>
  <inkml:trace contextRef="#ctx0" brushRef="#br0">1825 141 4420,'0'0'15167,"7"-2"-14121,-3 0-1140,13-6 1543,-18 7-1271,1 0 0,-1 0 0,-1 0 0,1 0 0,0 0 0,0 0 0,0 1-1,0-1 1,0 0 0,-1 1 0,1-1 0,0 1 0,-1-1 0,1 1 0,0 0-1,-1 0 1,1-1 0,-3 1 0,-28-6 1019,-55-4 0,56 8-840,0-2 0,-37-9 0,40 7 108,-1 2 1,0 0 0,-51 1 0,53 4-437,-1-2 1,1-2 0,0 0 0,-39-10 0,17 1 134,0 3 1,-1 1-1,0 3 0,-74 1 0,55 3-120,-42-4 129,-247 3 711,321 5-884,-1 2 0,1 1 0,-42 12 0,65-14 0,1 1 0,0 0 0,0 1 0,0 0 0,1 1 0,0 0 0,0 1 0,0 0 0,1 1 0,1 0 0,-16 17 0,23-20 0,-1 0 0,1 1 0,0-1 0,0 1 0,1-1 0,0 1 0,0 0 0,1 0 0,0 0 0,0 0 0,1 0 0,-1 0 0,1 0 0,2 13 0,-1 5 0,-1-21 0,1 0 0,0 0 0,0-1 0,0 1 0,1 0 0,-1 0 0,1-1 0,0 1 0,0-1 0,0 0 0,0 0 0,0 1 0,1-1 0,0 0 0,-1-1 0,1 1 0,0-1 0,0 1 0,1-1 0,-1 0 0,0 0 0,1 0 0,-1 0 0,1-1 0,0 0 0,5 2 0,13 4 0,1 0 0,0-2 0,26 3 0,-41-7 0,130 12 0,231-6 0,-219-9 0,178 20 0,-257-9 0,2-3 0,125-4 0,-175-4 0,0-1 0,0 0 0,0-2 0,0 0 0,-1-2 0,0 0 0,0-2 0,-1 0 0,0-2 0,-1 0 0,0-1 0,29-24 0,-29 20 0,-7 6 0,0 0 0,19-21 0,-30 30 0,0-1 0,-1 0 0,1-1 0,0 1 0,-1 0 0,1 0 0,-1-1 0,0 1 0,0-1 0,0 1 0,0-1 0,0 1 0,0-1 0,-1 0 0,1 1 0,-1-1 0,0 0 0,0 0 0,0 1 0,0-1 0,0 0 0,-2-4 0,-2 2 0,0-1 0,0 1 0,-1 0 0,0 1 0,0-1 0,0 1 0,0 0 0,-1 0 0,0 0 0,0 1 0,-9-4 0,-1-2 0,-2-1-425,-1 0 1,0 0-1,-1 2 0,-35-10 1,43 15-145,-1 1 0,1 0 1,-1 1-1,1 0 0,-1 1 1,1 1-1,-1 0 0,1 0 1,-19 6-1,-12 4-7828</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7:46.857"/>
    </inkml:context>
    <inkml:brush xml:id="br0">
      <inkml:brushProperty name="width" value="0.025" units="cm"/>
      <inkml:brushProperty name="height" value="0.025" units="cm"/>
    </inkml:brush>
  </inkml:definitions>
  <inkml:trace contextRef="#ctx0" brushRef="#br0">328 492 8104,'0'0'2914,"1"9"-2487,2 7-309,1-1 0,1 0-1,0 0 1,1 0-1,0 0 1,16 23-1,67 93 508,-37-57 47,90 155-81,-74-115 306,147 189 1,-160-243-61,104 90-1,77 36-144,-66-54-719,-111-85 90,1-3 1,2-3-1,2-2 0,2-3 0,113 44 0,17-13-1,360 74-1,-482-129-50,1-4-1,-1-3 1,118-6 0,221-46 32,-289 35-19,-69 8 22,100-20 0,-141 20-42,1 0 0,-1 0 0,0-2 0,-1 1 0,1-2 0,-1 0 0,0 0 1,-1-1-1,0-1 0,0 0 0,16-18 0,-19 16 4,-1 0-1,-1-1 1,0-1 0,0 1-1,-1-1 1,-1 0-1,0 0 1,-1-1 0,0 1-1,-1-1 1,-1 0 0,0 0-1,-1 0 1,0 0-1,-1 0 1,-1 0 0,0 0-1,-1 0 1,-1 0 0,0 0-1,0 1 1,-2-1-1,0 1 1,0 0 0,-1 0-1,-1 1 1,-14-21 0,-2 6 7,-2 2 1,-1 1 0,-51-37 0,-97-50-21,-300-130 69,28 15 48,124 30 1075,-242-135 370,-262-66-1600,610 297 81,109 50-71,-210-64 0,257 98-680,-101-11 0,111 22-893,0 3 0,-79 6 0,24 11-3743</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32.618"/>
    </inkml:context>
    <inkml:brush xml:id="br0">
      <inkml:brushProperty name="width" value="0.025" units="cm"/>
      <inkml:brushProperty name="height" value="0.025" units="cm"/>
    </inkml:brush>
  </inkml:definitions>
  <inkml:trace contextRef="#ctx0" brushRef="#br0">66 1 5061,'0'0'-417,"-66"0"-2561</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33.394"/>
    </inkml:context>
    <inkml:brush xml:id="br0">
      <inkml:brushProperty name="width" value="0.025" units="cm"/>
      <inkml:brushProperty name="height" value="0.025" units="cm"/>
    </inkml:brush>
  </inkml:definitions>
  <inkml:trace contextRef="#ctx0" brushRef="#br0">2054 692 769,'0'0'1548,"-7"-9"-299,1-1-969,-1 1-1,0 0 1,-1 0 0,0 1-1,-1-1 1,1 2 0,-1-1-1,-1 1 1,1 1 0,-1 0-1,-1 0 1,-19-8-1,-9 4 165,1-3 0,0-1 0,1-2 0,1-1 0,-35-22 0,-171-93 1953,152 87-1863,38 16-348,-68-53 0,-19-11-183,117 81 6,0 1 1,0 1-1,-1 1 0,-45-12 1,26 13 345,0 2 0,0 2 0,0 1 0,-1 3 0,1 1 0,-77 13 0,65-4-82,0 3 0,1 2-1,1 2 1,-90 44 0,134-58-273,0 1 1,0 0-1,0 0 0,1 1 1,0-1-1,0 2 0,0-1 1,1 1-1,0 0 1,0 1-1,0-1 0,1 1 1,0 0-1,0 1 1,1-1-1,0 1 0,0 0 1,0 0-1,1 0 0,1 0 1,-1 0-1,1 1 1,1-1-1,0 1 0,0 0 1,0-1-1,2 10 0,0 27-10,3-1-1,1 1 1,3-1-1,1 0 0,3-1 1,1 0-1,2-1 1,27 54-1,26 35 10,100 141 0,-155-252-3,238 323-975,-198-283 926,3-1 0,2-3 0,82 61 1,4-17 86,4-6 0,5-7 0,239 100 0,518 125 251,-736-265-384,2-7-1,286 28 1,-349-61 47,0-4 1,1-6-1,-2-4 0,1-6 0,143-34 1,-128 14 259,125-52 0,-176 54 141,0-4 0,121-76-1,-192 107-326,27-17 170,37-33 0,-62 48-157,0-1 1,-1 0-1,0-1 1,-1 1-1,0-1 1,0 0-1,-1-1 0,0 0 1,0 0-1,4-11 1,-8 17-44,0 0 1,0 0-1,-1 0 1,1 0-1,-1 0 0,1 0 1,-1 0-1,0 0 1,0 0-1,0 0 0,-1-1 1,1 1-1,-1 0 1,0 0-1,0 0 0,0 0 1,0 1-1,0-1 1,-1 0-1,1 0 0,-1 1 1,1-1-1,-1 1 1,0-1-1,0 1 0,-1 0 1,1-1-1,0 1 1,-1 1-1,1-1 0,-1 0 1,1 0-1,-1 1 1,0 0-1,0-1 0,-3 0 1,-12-4-441,-1 0 0,1 1 0,-1 1 0,-32-3 1,42 6 159,-110-11-3422</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03.186"/>
    </inkml:context>
    <inkml:brush xml:id="br0">
      <inkml:brushProperty name="width" value="0.025" units="cm"/>
      <inkml:brushProperty name="height" value="0.025" units="cm"/>
    </inkml:brush>
  </inkml:definitions>
  <inkml:trace contextRef="#ctx0" brushRef="#br0">286 0 13004,'-2'75'4294,"-5"35"-2267,-2 77-965,33 167 244,-1-46-1128,-21-127 339,-9 0 0,-7-1 0,-8 0 0,-8-2 0,-73 246 0,85-369-524,-3-2 1,-1 0-1,-54 90 0,75-143 4,1 1 0,0-1-1,-1 0 1,1 1-1,0-1 1,0 1 0,0-1-1,-1 0 1,1 1 0,0-1-1,0 1 1,0-1 0,0 1-1,0-1 1,0 0-1,0 1 1,0-1 0,0 1-1,0-1 1,0 1 0,0-1-1,0 1 1,0-1-1,0 0 1,1 1 0,-1-1-1,0 1 1,0-1 0,0 0-1,1 1 1,-1-1 0,0 1-1,0-1 1,1 1-1,19 5 148,36-5 355,-44-1-426,406-34 280,-149 5-337,978-16 710,3 64-267,375-55 1062,-1534 31-1668,31-2-1189,-44-2-3064,-62 3 172,-13-2-1244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30.383"/>
    </inkml:context>
    <inkml:brush xml:id="br0">
      <inkml:brushProperty name="width" value="0.025" units="cm"/>
      <inkml:brushProperty name="height" value="0.025" units="cm"/>
    </inkml:brush>
  </inkml:definitions>
  <inkml:trace contextRef="#ctx0" brushRef="#br0">5 219 11499,'-1'-13'4174,"1"2"-3687,-2 5 40,1-1 0,1 0 1,-1 0-1,1 0 0,1 0 1,-1 0-1,1 0 1,0 0-1,1 0 0,-1 0 1,1 0-1,1 1 0,-1-1 1,1 1-1,1 0 0,-1 0 1,1 0-1,6-9 0,-1 8-228,0 1-1,0 0 0,1 0 0,0 1 0,0 0 0,0 0 0,0 1 0,1 1 0,-1 0 0,1 0 0,0 1 0,0 0 0,0 1 0,14 0 1,-15 1-279,0-1 0,0 2 0,0-1 0,0 2 0,0-1 1,0 1-1,-1 1 0,1 0 0,0 0 0,-1 1 0,0 0 1,0 0-1,0 1 0,-1 0 0,15 12 0,-21-15-7,1 0 1,-1 1-1,0-1 0,0 0 0,0 1 0,0 0 0,-1-1 1,1 1-1,-1 0 0,1 0 0,-1 0 0,0 0 0,0 0 0,0 0 1,-1 0-1,1 0 0,-1 1 0,0-1 0,0 0 0,0 0 0,0 5 1,-2-3 33,1 0 0,-1 0 1,0-1-1,0 1 0,-1-1 1,1 1-1,-1-1 0,0 0 1,0 0-1,-1 0 0,1 0 1,-6 3-1,-8 7 131,0-1 0,-2 0-1,1-2 1,-41 18 0,41-21-289,-6 3-852,28-7 64,16-4-310,34-6-8357,-24 1 2551</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03.528"/>
    </inkml:context>
    <inkml:brush xml:id="br0">
      <inkml:brushProperty name="width" value="0.025" units="cm"/>
      <inkml:brushProperty name="height" value="0.025" units="cm"/>
    </inkml:brush>
  </inkml:definitions>
  <inkml:trace contextRef="#ctx0" brushRef="#br0">1 42 19122,'0'0'1981,"13"-6"-1629,-9 4-308,7-4 205,1 1 0,-1 1 0,1-1 0,0 2 0,0 0 0,0 0 0,0 1 0,15 0 0,-19 1-25,214 3 2630,-187 0-2823,0 2 1,0 1-1,0 2 0,42 15 1,-70-20-44,-1 0 0,1 1 0,-1 0 0,1 0 0,-1 1 1,0 0-1,0 0 0,0 1 0,-1-1 0,0 1 0,1 0 0,-2 1 0,1-1 0,-1 1 0,0 0 1,0 0-1,5 10 0,-8-11 9,1 0 0,-1 1 1,0-1-1,0 1 1,0-1-1,-1 1 0,0 0 1,0-1-1,0 1 0,-1-1 1,0 1-1,0-1 0,0 1 1,-1-1-1,1 0 0,-2 1 1,1-1-1,0 0 0,-1 0 1,0 0-1,0-1 1,0 1-1,-5 4 0,-14 15 10,-1-2-1,-1 0 0,-1-1 0,-1-1 1,0-2-1,-2 0 0,0-2 1,-1-1-1,0-1 0,-48 14 1,29-18-2695,16-12-3171,0-11-6852</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04.083"/>
    </inkml:context>
    <inkml:brush xml:id="br0">
      <inkml:brushProperty name="width" value="0.025" units="cm"/>
      <inkml:brushProperty name="height" value="0.025" units="cm"/>
    </inkml:brush>
  </inkml:definitions>
  <inkml:trace contextRef="#ctx0" brushRef="#br0">1 667 12684,'0'0'11179,"13"-16"-10037,382-517 1020,-376 505-2138,-14 18-18,1 1-1,0 0 1,0 0 0,1 0-1,0 1 1,1 0 0,0 1-1,14-12 1,-21 19-9,-1 0 1,0-1-1,0 1 1,1 0 0,-1 0-1,0 0 1,1 0-1,-1 0 1,1 0-1,-1-1 1,0 1 0,1 0-1,-1 0 1,0 0-1,1 0 1,-1 0-1,0 0 1,1 0 0,-1 1-1,0-1 1,1 0-1,-1 0 1,1 0-1,-1 0 1,0 0 0,0 0-1,1 1 1,-1-1-1,0 0 1,1 0-1,-1 1 1,0-1 0,0 0-1,1 0 1,-1 1-1,0-1 1,0 0-1,1 1 1,-1-1 0,0 0-1,0 1 1,0-1-1,0 0 1,0 1-1,0-1 1,1 0-1,-1 1 1,0-1 0,2 23-42,-2-19 36,2 110 56,3 63 480,-2-155-1062,0 1 0,1-1 0,1 0 1,2 0-1,14 35 0,-17-48-961,1 0-1,0 0 0,1 0 0,9 11 0,28 18-15437</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05.078"/>
    </inkml:context>
    <inkml:brush xml:id="br0">
      <inkml:brushProperty name="width" value="0.025" units="cm"/>
      <inkml:brushProperty name="height" value="0.025" units="cm"/>
    </inkml:brush>
  </inkml:definitions>
  <inkml:trace contextRef="#ctx0" brushRef="#br0">0 0 14862,'0'0'6385,"6"9"-5398,0 2-868,-1 0 0,0 1 1,0 0-1,-1 0 0,-1 0 0,0 0 0,-1 1 0,0-1 0,0 24 0,-2 391 1066,0-417-804,0-6-180,0 0 0,0 0 1,-1 0-1,1 0 1,-1 0-1,0 0 0,0 0 1,0-1-1,0 1 0,-1 0 1,-3 5-1,5-9-145,-1-1 1,0 1-1,1-1 0,-1 1 0,1-1 0,0 0 0,-1 1 0,1-1 1,-1 0-1,1 1 0,0-1 0,0 0 0,-1 1 0,1-1 1,0 0-1,0 0 0,0 1 0,0-1 0,0 0 0,0 0 0,0 0 1,0 1-1,0-1 0,0 0 0,0 0 0,1 0 0,0-69-89,3 1-1,3 0 0,3 1 0,3 0 0,30-90 1,-40 149 16,0 0 0,0 0 0,1 0 0,0 0 1,1 1-1,0 0 0,0 0 0,7-8 0,-9 13 6,0 0 0,0 1 0,0-1 0,0 1 0,0 0 0,1 0 0,-1 0 0,1 1 0,-1-1 0,1 1 0,0 0 0,-1 0-1,1 0 1,0 0 0,0 1 0,0-1 0,0 1 0,-1 0 0,1 0 0,0 1 0,0-1 0,6 2 0,-8-1 4,1-1 0,-1 1 1,0 0-1,0 0 0,0-1 0,0 1 1,1 1-1,-1-1 0,0 0 1,-1 0-1,1 1 0,0-1 0,0 1 1,-1 0-1,1-1 0,0 1 1,-1 0-1,0 0 0,1 0 0,-1 0 1,0 0-1,0 0 0,0 0 1,-1 1-1,1-1 0,0 0 0,-1 0 1,1 1-1,-1-1 0,0 0 1,0 5-1,0-3 15,0 1 1,-1-1-1,0 1 1,0-1 0,0 0-1,0 0 1,0 0-1,-1 0 1,0 0-1,0 0 1,0 0 0,0 0-1,-1-1 1,1 1-1,-1-1 1,-4 5-1,-6 2 197,0 0 0,0-1 0,-1 0 0,0-1 0,-17 6-1,23-10-226,1-1 1,-1 0-1,1-1 0,-1 0 0,0 0 0,0-1 0,0 0 1,0 0-1,0-1 0,0 0 0,0 0 0,-10-2 0,17 1-173,1 1 0,-1-1-1,0 1 1,1-1 0,-1 1-1,1-1 1,-1 1 0,1-1-1,-1 1 1,1-1 0,-1 0-1,1 1 1,0-1 0,-1 0-1,1 1 1,0-1 0,-1 0-1,1 1 1,0-1 0,0 0 0,0 0-1,0 1 1,0-1 0,0 0-1,0 0 1,0 1 0,0-1-1,0 0 1,0 0 0,0 1-1,0-1 1,1 0 0,0-1-1,5-16-8132</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07.037"/>
    </inkml:context>
    <inkml:brush xml:id="br0">
      <inkml:brushProperty name="width" value="0.025" units="cm"/>
      <inkml:brushProperty name="height" value="0.025" units="cm"/>
    </inkml:brush>
  </inkml:definitions>
  <inkml:trace contextRef="#ctx0" brushRef="#br0">1 18 6758,'1'-2'819,"-1"1"0,1 0 0,0 0 0,0-1 0,-1 1 0,1 0 0,0 0 0,0 0 0,0 0 0,0 0 0,1 0 0,-1 1 0,0-1 0,3-1 0,-4 2-652,1 0 0,-1 0 0,0 0 0,1 0 0,-1 0 0,1 0 0,-1 1 0,1-1 0,-1 0 0,0 0 0,1 0 0,-1 1 0,1-1 0,-1 0 0,0 0 0,1 1 0,-1-1 0,0 0 0,1 1 0,-1-1 0,0 1 0,0-1 0,1 0 0,-1 1 0,0-1 0,0 1 0,0-1 0,0 0 0,1 2 0,7 49 804,-6-29 131,0-12-873,2 17 101,1 1-1,1-1 0,2-1 1,14 36-1,-19-56-315,0 0 1,1 0-1,-1 0 1,1-1-1,0 0 0,1 1 1,-1-1-1,1-1 1,0 1-1,7 5 0,-8-8-11,0 0-1,0 0 0,0 0 1,1-1-1,-1 1 0,0-1 1,1 0-1,-1 0 1,1 0-1,-1-1 0,0 0 1,1 0-1,0 0 0,-1 0 1,0-1-1,1 1 0,4-3 1,-1 1-274,1-1-1,-1 0 1,0-1 0,-1 1 0,1-2 0,0 1 0,-1-1 0,0 0-1,11-11 1,-7 5-1214,0-1 0,-1 0 0,0-1-1,12-19 1,4-17-5369</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07.380"/>
    </inkml:context>
    <inkml:brush xml:id="br0">
      <inkml:brushProperty name="width" value="0.025" units="cm"/>
      <inkml:brushProperty name="height" value="0.025" units="cm"/>
    </inkml:brush>
  </inkml:definitions>
  <inkml:trace contextRef="#ctx0" brushRef="#br0">188 1 14862,'-21'57'2819,"-7"5"-865,-3 3 608,0 3-704,4-3-513,3-5-256,6-9-769,11-9-224,7-14-1473,0-15-3556,8-13-5092</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07.878"/>
    </inkml:context>
    <inkml:brush xml:id="br0">
      <inkml:brushProperty name="width" value="0.025" units="cm"/>
      <inkml:brushProperty name="height" value="0.025" units="cm"/>
    </inkml:brush>
  </inkml:definitions>
  <inkml:trace contextRef="#ctx0" brushRef="#br0">1 2239 22261,'0'0'2194,"3"-12"-1649,0 3-506,1 1 1,0-1-1,0 1 0,1-1 1,0 1-1,1 1 1,0-1-1,6-6 1,9-7-87,42-33 0,475-343-61,-149 115 51,1621-1054 1866,-1988 1323-1822,-4 2-201,1 1-1,34-13 1,-87 53-4617,-4-8 362,-8 2-2358</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08.406"/>
    </inkml:context>
    <inkml:brush xml:id="br0">
      <inkml:brushProperty name="width" value="0.025" units="cm"/>
      <inkml:brushProperty name="height" value="0.025" units="cm"/>
    </inkml:brush>
  </inkml:definitions>
  <inkml:trace contextRef="#ctx0" brushRef="#br0">78 18 4805,'0'0'1932,"-11"-3"203,-1-1-1463,8 2-373,-1 0 1,1 1 0,-1-1 0,0 1-1,0 0 1,0 0 0,1 1-1,-8 0 1,12 0-228,0-1-1,-1 1 1,1 0 0,0 0 0,0 0 0,0 0-1,-1 1 1,1-1 0,0 0 0,0 0-1,0 0 1,-1 0 0,1 0 0,0 0 0,0 0-1,0 0 1,0 0 0,-1 0 0,1 0-1,0 1 1,0-1 0,0 0 0,0 0 0,0 0-1,-1 0 1,1 1 0,0-1 0,0 0-1,0 0 1,0 0 0,0 0 0,0 1 0,0-1-1,0 0 1,0 0 0,0 0 0,0 1-1,0-1 1,0 0 0,0 0 0,0 0 0,0 1-1,0-1 1,5 13 1224,11 9 47,238 245 3591,-78-87-4673,-158-160-311,441 456 1353,33-32 2926,-13-80-3139,-97-77-2564,-341-252-1706,-16-9-6185,-20-21-559</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08.749"/>
    </inkml:context>
    <inkml:brush xml:id="br0">
      <inkml:brushProperty name="width" value="0.025" units="cm"/>
      <inkml:brushProperty name="height" value="0.025" units="cm"/>
    </inkml:brush>
  </inkml:definitions>
  <inkml:trace contextRef="#ctx0" brushRef="#br0">175 0 15118,'0'0'4549,"-28"55"-3236,5-14 737,2 4-321,0 8-832,1-1 32,1 3-256,4-3-385,3-7-192,4-9-96,3-8-64,2-14-833,3-10-832,0-22-4549,0-18 1473,0-9-1505</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09.120"/>
    </inkml:context>
    <inkml:brush xml:id="br0">
      <inkml:brushProperty name="width" value="0.025" units="cm"/>
      <inkml:brushProperty name="height" value="0.025" units="cm"/>
    </inkml:brush>
  </inkml:definitions>
  <inkml:trace contextRef="#ctx0" brushRef="#br0">133 0 10922,'0'0'11510,"6"11"-10624,-1-4-722,-1-1-27,0 1 0,0-1 0,-1 1 0,0 0-1,0 0 1,-1 0 0,1 0 0,-2 0-1,3 11 1,0 8 294,2-1 0,1 0-1,1-1 1,1 1 0,1-2 0,1 1-1,1-2 1,19 27 0,-20-30-42,-8-15-395,-1 0-29,1 0 0,0 0 0,-1 0 0,0 0 1,0 1-1,0-1 0,-1 0 0,1 1 0,-1 0 0,0-1 0,0 1 1,-1 0-1,1-1 0,-1 10 0,-2-13-399,0-1-1,0 1 1,0 0-1,0-1 1,-1 1 0,1-1-1,0 0 1,0 0-1,0 0 1,0 0 0,0 0-1,0 0 1,0 0-1,-1-1 1,-1 0-1,-4-1-618,0-1 0,1 0 0,0-1 0,-1 1 0,1-1-1,1 0 1,-1-1 0,-8-7 0,-49-49-3893,43 40 3756,-49-47 3276,25 23 7716,54 42-2924,42 1-5481,14 3-976,26-1-1230,-32-2-3752,-20-3-2165</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09.446"/>
    </inkml:context>
    <inkml:brush xml:id="br0">
      <inkml:brushProperty name="width" value="0.025" units="cm"/>
      <inkml:brushProperty name="height" value="0.025" units="cm"/>
    </inkml:brush>
  </inkml:definitions>
  <inkml:trace contextRef="#ctx0" brushRef="#br0">15 1 15054,'0'0'5702,"-15"68"-3716,15-35-609,0 2-833,0 2 97,9-1-449,2 0-128,0-4-1313,-2-1-1698,-7-6-1377,-2-7-993,0-7-833</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30.851"/>
    </inkml:context>
    <inkml:brush xml:id="br0">
      <inkml:brushProperty name="width" value="0.025" units="cm"/>
      <inkml:brushProperty name="height" value="0.025" units="cm"/>
    </inkml:brush>
  </inkml:definitions>
  <inkml:trace contextRef="#ctx0" brushRef="#br0">30 71 15278,'0'0'11953,"-1"12"-9946,-10 60-375,4-34-683,-4 64-1,15-101-948,3-10 0,6-11 0,-7-3 0,0 1 0,-2-1 0,-1 0 0,-1 0 0,-2-47 0,0 60 0,0 21 0,0-6 0,-1 0 0,1 0 0,1 0 0,-1 1 0,1-1 0,0 0 0,2 7 0,-2-11 0,-1 1 0,1 0 0,0-1 0,0 1 0,1-1 0,-1 1 0,0-1 0,0 1 0,1-1 0,-1 0 0,1 0 0,-1 0 0,1 0 0,-1 0 0,1 0 0,0 0 0,-1 0 0,1-1 0,0 1 0,0-1 0,0 1 0,-1-1 0,1 1 0,0-1 0,0 0 0,0 0 0,3-1 0,1 1 0,0-1 0,-1 0 0,1 0 0,0-1 0,-1 0 0,1 0 0,-1 0 0,0-1 0,1 1 0,-1-1 0,0-1 0,-1 1 0,1-1 0,-1 1 0,1-1 0,-1-1 0,6-7 0,-3 3 0,1-1 0,-2 0 0,1 0 0,-1-1 0,-1 0 0,0 0 0,6-20 0,-16 47 0,-2 6 0,2-1 0,0 1 0,1 0 0,1 0 0,0 0 0,2 1 0,2 26 0,-1-47 1,1-1 0,-1 1 0,0 0 0,1-1 0,-1 1 0,1 0 0,-1-1 0,1 1 0,0-1 0,0 1 0,0-1 0,-1 1 0,1-1 0,1 0-1,-1 0 1,0 1 0,0-1 0,0 0 0,1 0 0,-1 0 0,0 0 0,1 0 0,-1-1 0,1 1 0,-1 0 0,1-1 0,0 1 0,-1-1 0,1 1 0,0-1 0,-1 0 0,1 1 0,0-1 0,-1 0 0,4-1 0,-2 1-10,0-1 0,-1 1 1,1-1-1,0 0 0,0 0 1,0 0-1,-1 0 0,1-1 1,-1 1-1,1-1 0,-1 1 1,0-1-1,1 0 0,-1 0 1,0 0-1,0 0 0,0-1 1,-1 1-1,4-5 0,-1-2-825,0 1-1,-1-1 1,0-1 0,3-12-1,-3 0-3986,0 0-1,-1-26 1,-2-4-6448</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09.800"/>
    </inkml:context>
    <inkml:brush xml:id="br0">
      <inkml:brushProperty name="width" value="0.025" units="cm"/>
      <inkml:brushProperty name="height" value="0.025" units="cm"/>
    </inkml:brush>
  </inkml:definitions>
  <inkml:trace contextRef="#ctx0" brushRef="#br0">1 79 13485,'0'0'4404,"10"-10"-2429,-3 2-1647,-4 4-192,2-1 0,-1 0 0,0 1 0,1 0 0,0 0 0,0 1 0,0-1 0,0 1 0,1 0 0,-1 0 0,1 1 0,0 0 0,12-3 0,7 1 205,0 1 0,1 1 1,-1 2-1,47 4 0,-60-2-321,0-1-1,-1 2 1,0-1-1,1 2 0,-1 0 1,-1 0-1,1 1 1,0 0-1,-1 0 1,0 1-1,-1 1 0,17 14 1,-23-19 40,0 1 0,-1 0 0,1 0 0,-1 1 0,0-1 0,0 0 0,0 1 0,0-1 0,0 1 0,-1 0 0,0-1 0,0 1 0,0 0 0,0 0 1,0 0-1,-1 0 0,0 6 0,0-4 190,-1 0 1,-1 1 0,1-1-1,-1 0 1,0 0 0,0-1-1,0 1 1,-1 0 0,0-1-1,-5 7 1,-4 5 475,-2-1 0,0 0 0,-1-1 0,0-1 0,-26 19 0,30-24-700,1-1-1,-1-1 1,-1 1-1,1-2 0,-1 1 1,0-2-1,-1 0 1,1 0-1,-1-1 1,0 0-1,0-2 1,-24 4-1,34-6-190,1 0-1,0 0 1,0-1 0,0 1-1,0 0 1,0-1-1,0 1 1,0-1-1,0 0 1,0 0 0,0 1-1,0-1 1,0-1-1,0 1 1,0 0 0,1 0-1,-1-1 1,0 1-1,1-1 1,-1 1-1,-1-3 1,1-1-913,0 1-1,0 0 0,0-1 1,0 0-1,1 0 1,0 1-1,0-1 1,-1-8-1,-1-35-13639</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10.221"/>
    </inkml:context>
    <inkml:brush xml:id="br0">
      <inkml:brushProperty name="width" value="0.025" units="cm"/>
      <inkml:brushProperty name="height" value="0.025" units="cm"/>
    </inkml:brush>
  </inkml:definitions>
  <inkml:trace contextRef="#ctx0" brushRef="#br0">150 31 4901,'8'-4'8621,"0"0"-6945,-2 1-483,1-1 0,0 1-1,0 0 1,0 1 0,0-1 0,14-2 0,-20 6-1084,-1-1 1,1 0 0,-1 0 0,1 0 0,-1 0 0,0 1 0,1-1 0,-1 0-1,1 0 1,-1 1 0,0-1 0,1 0 0,-1 1 0,0-1 0,1 1 0,-1-1-1,0 0 1,1 1 0,-1-1 0,0 1 0,0-1 0,0 1 0,1-1 0,-1 0-1,0 1 1,0-1 0,0 1 0,0-1 0,0 1 0,0-1 0,0 1 0,0-1-1,0 1 1,0-1 0,0 1 0,0-1 0,0 1 0,-4 22 1042,-6 3-821,-1-1 0,-2 0 0,0 0 0,-25 33 0,2-1-219,-59 85-1884,95-141 1656,-10 11-1276,5-11-1042,3-8-3393,2-13-1519</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10.565"/>
    </inkml:context>
    <inkml:brush xml:id="br0">
      <inkml:brushProperty name="width" value="0.025" units="cm"/>
      <inkml:brushProperty name="height" value="0.025" units="cm"/>
    </inkml:brush>
  </inkml:definitions>
  <inkml:trace contextRef="#ctx0" brushRef="#br0">1 1 17072,'0'0'6438,"2"64"-5221,-2-24-512,0 5-64,0-2-385,4 2-160,8-1-96,1-7 0,5-2-352,1-8-513,0-4-320,-2-5-257,-6-4-127,-3-5-897,-6-7-1955</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10.891"/>
    </inkml:context>
    <inkml:brush xml:id="br0">
      <inkml:brushProperty name="width" value="0.025" units="cm"/>
      <inkml:brushProperty name="height" value="0.025" units="cm"/>
    </inkml:brush>
  </inkml:definitions>
  <inkml:trace contextRef="#ctx0" brushRef="#br0">0 39 16816,'0'0'4324,"64"-9"-3235,-17 5-929,9-1-128,-1-3-1601,0-5-5638</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11.246"/>
    </inkml:context>
    <inkml:brush xml:id="br0">
      <inkml:brushProperty name="width" value="0.025" units="cm"/>
      <inkml:brushProperty name="height" value="0.025" units="cm"/>
    </inkml:brush>
  </inkml:definitions>
  <inkml:trace contextRef="#ctx0" brushRef="#br0">247 1 18610,'0'0'11338,"-10"12"-11247,-18 19-66,6-10 13,2 2 0,1 0-1,-29 48 1,47-70-34,0-1 0,0 1 0,1 0-1,-1 0 1,1 0 0,-1 0 0,1 0 0,-1-1-1,1 1 1,0 0 0,-1 0 0,1 0 0,0 0-1,0 0 1,0 1 0,0-1 0,-1 0 0,2 0-1,-1 0 1,0 0 0,0 0 0,0 0 0,0 0-1,1 0 1,-1 0 0,0 0 0,1 0 0,-1 0-1,1 0 1,-1-1 0,1 1 0,-1 0 0,1 0-1,0 0 1,-1-1 0,1 1 0,0 0 0,0 0-1,0-1 1,-1 1 0,1-1 0,0 1 0,0-1-1,0 1 1,1-1 0,5 2 10,0-1 0,0-1 1,0 1-1,1-1 0,11-2 0,-1 1-1,56-4-106,-50 2-10,0 1-1,0 1 0,31 3 0,-54-2 101,0 1-1,0-1 1,0 0-1,0 0 1,0 0-1,0 1 0,0-1 1,0 0-1,0 1 1,0-1-1,0 1 1,0-1-1,0 1 0,0-1 1,0 1-1,-1 0 1,1 0-1,0-1 1,0 1-1,-1 0 1,1 0-1,-1 0 0,1 0 1,0-1-1,-1 1 1,0 0-1,1 0 1,-1 0-1,0 0 0,1 0 1,-1 0-1,0 0 1,0 1-1,0-1 1,0 0-1,0 0 1,0 0-1,0 0 0,0 0 1,0 0-1,-1 0 1,1 2-1,-2 1 15,1 0-1,-1 0 1,1 0-1,-1 0 1,-1 0-1,1 0 1,0-1-1,-1 1 1,-4 4-1,-14 11 66,-1-1-1,-1-2 0,-1 0 0,0-1 0,-1-1 1,0-1-1,-1-2 0,-1 0 0,0-2 1,-51 11-1,49-16-2880,11-5-4704,7-2-8421</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15.094"/>
    </inkml:context>
    <inkml:brush xml:id="br0">
      <inkml:brushProperty name="width" value="0.025" units="cm"/>
      <inkml:brushProperty name="height" value="0.025" units="cm"/>
    </inkml:brush>
  </inkml:definitions>
  <inkml:trace contextRef="#ctx0" brushRef="#br0">0 46 6406,'0'0'13485,"75"6"-11916,-30-6-544,13 0-480,6-4-417,14-3-32,4 2-256,2 0-993,5-3-961,-1 4-961,2-5-2338,-3 0-2371</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15.467"/>
    </inkml:context>
    <inkml:brush xml:id="br0">
      <inkml:brushProperty name="width" value="0.025" units="cm"/>
      <inkml:brushProperty name="height" value="0.025" units="cm"/>
    </inkml:brush>
  </inkml:definitions>
  <inkml:trace contextRef="#ctx0" brushRef="#br0">1 3 15471,'0'0'3971,"50"1"-2145,-26-1-1313,4 0-353,7 0-64,7 0-993,3 0-2338,5-3-2691,1 3-4900</inkml:trace>
  <inkml:trace contextRef="#ctx0" brushRef="#br0" timeOffset="1">469 25 16335,'0'0'6759,"-26"52"-6727,47-42-1666,12-2-4163</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15.807"/>
    </inkml:context>
    <inkml:brush xml:id="br0">
      <inkml:brushProperty name="width" value="0.025" units="cm"/>
      <inkml:brushProperty name="height" value="0.025" units="cm"/>
    </inkml:brush>
  </inkml:definitions>
  <inkml:trace contextRef="#ctx0" brushRef="#br0">130 1 16143,'0'0'1858,"-73"77"-577,50-33-384,3 1-513,9 5-223,9-1-354,2 0-1600,4-1-2339,12-2-1858,0-4 2114</inkml:trace>
  <inkml:trace contextRef="#ctx0" brushRef="#br0" timeOffset="1">73 704 6246,'-2'14'3683,"0"-5"-3306,-22 160 10588,23-142-9217,0 0 1,5 33-1,11 11-1828,15 6-495,14 42-984,-41-107 1624,0-1 0,-1 1 0,0 0 0,-1-1 0,0 1 0,-1 0 1,0 0-1,-3 13 0,3-23-99,0 0 1,-1 0 0,1 0 0,-1-1 0,1 1 0,-1 0 0,0 0 0,0 0 0,0-1 0,0 1 0,0 0 0,0-1 0,0 1 0,-1-1 0,1 0 0,0 1 0,-1-1 0,1 0-1,-1 0 1,0 0 0,1 0 0,-1 0 0,0 0 0,0 0 0,-2 0 0,-11 0-4585</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16.649"/>
    </inkml:context>
    <inkml:brush xml:id="br0">
      <inkml:brushProperty name="width" value="0.025" units="cm"/>
      <inkml:brushProperty name="height" value="0.025" units="cm"/>
    </inkml:brush>
  </inkml:definitions>
  <inkml:trace contextRef="#ctx0" brushRef="#br0">0 0 5157,'15'0'-96,"-1"0"224,3 0-192,1 0 1217,1 0-1569,1 0-994,-2 0-1601</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17.566"/>
    </inkml:context>
    <inkml:brush xml:id="br0">
      <inkml:brushProperty name="width" value="0.025" units="cm"/>
      <inkml:brushProperty name="height" value="0.025" units="cm"/>
    </inkml:brush>
  </inkml:definitions>
  <inkml:trace contextRef="#ctx0" brushRef="#br0">1 1 7207,'0'0'5029,"31"49"-5029,-31-44 32,0-1-96,-8-1-1346</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31.193"/>
    </inkml:context>
    <inkml:brush xml:id="br0">
      <inkml:brushProperty name="width" value="0.025" units="cm"/>
      <inkml:brushProperty name="height" value="0.025" units="cm"/>
    </inkml:brush>
  </inkml:definitions>
  <inkml:trace contextRef="#ctx0" brushRef="#br0">15 0 9993,'0'0'16144,"-14"65"-16016,25-43-96,1 0-737,2 1-1345,2-2-1409,1-2-1602,-1-2-4580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18.547"/>
    </inkml:context>
    <inkml:brush xml:id="br0">
      <inkml:brushProperty name="width" value="0.025" units="cm"/>
      <inkml:brushProperty name="height" value="0.025" units="cm"/>
    </inkml:brush>
  </inkml:definitions>
  <inkml:trace contextRef="#ctx0" brushRef="#br0">645 90 8264,'0'0'4084,"-9"-10"-1746,9 10-2337,-4-6 252,-1-1 0,0 2 0,0-1 0,-1 0 0,0 1 0,0 0 0,0 1 0,0-1 0,-1 1 0,0 0 0,0 1 0,0 0 0,0 0 0,-9-2-1,2 2-111,0 0 0,-1 2-1,1 0 1,-1 0-1,1 2 1,-1 0-1,1 0 1,0 1 0,-1 1-1,1 0 1,0 1-1,1 1 1,-15 6-1,11-2 68,0 1-1,0 1 1,1 0-1,0 1 0,1 1 1,1 0-1,0 1 1,-22 28-1,15-13 119,2 0 0,1 1 0,2 1 0,1 1 0,1 0 0,2 1 0,1 0 0,1 1 0,3 0 0,-7 53 0,12-56-240,1 0 0,1 0 0,2 1 1,1-1-1,1 0 0,10 36 0,-10-52-80,1-1 0,0 1-1,1-1 1,1 0 0,0 0-1,1-1 1,0 0 0,1 0-1,0-1 1,1 0 0,1 0-1,0-1 1,0-1 0,18 13-1,-21-18 50,-1-1-1,1 0 0,0 0 0,0-1 0,1 0 0,-1-1 0,0 1 0,1-2 1,0 1-1,-1-1 0,1 0 0,0-1 0,0 0 0,-1-1 0,1 1 0,0-2 1,-1 1-1,1-1 0,-1 0 0,1-1 0,-1 0 0,0-1 0,0 1 0,14-10 1,6-5 308,-2-2 1,-1 0-1,0-1 1,-2-1-1,31-37 1,-14 12 1,-2-1 0,-1-2 1,41-78-1,-66 106-267,-1-1 1,-1 0-1,-1-1 1,-1 0-1,-1 0 0,-1-1 1,-2 0-1,0 0 1,-2 0-1,0 0 1,-3-31-1,0 45-157,-1 1 1,-1-1-1,0 1 0,0 0 1,-1 0-1,0 0 0,-1 0 1,0 0-1,-1 1 0,0 0 1,0 0-1,-1 1 0,0 0 1,0 0-1,-1 0 0,0 1 1,0 0-1,-1 1 0,0 0 1,-10-5-1,6 4-77,0 0 0,0 2 0,0-1 0,-1 2 0,0 0 0,0 0 0,0 1 0,0 1 0,-1 0 0,1 1 0,-1 1 0,1 0 0,-1 1 0,-23 5 0,31-4-400,-1 1 1,1-1 0,0 1 0,0 1-1,0 0 1,1 0 0,-9 6-1,-21 20-7022,13-8-5452</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28:36.473"/>
    </inkml:context>
    <inkml:brush xml:id="br0">
      <inkml:brushProperty name="width" value="0.025" units="cm"/>
      <inkml:brushProperty name="height" value="0.025" units="cm"/>
    </inkml:brush>
  </inkml:definitions>
  <inkml:trace contextRef="#ctx0" brushRef="#br0">5534 353 7783,'-700'-209'3780,"501"163"-3187,-321-33-1,241 61 110,-436 27 0,497 10-499,0 10 0,3 9-1,-332 104 1,382-86-43,2 8 1,3 7-1,3 6 0,-287 193 0,356-207-19,4 4 1,2 3-1,4 3 0,2 4 0,-81 109 0,123-140-95,3 1 0,1 2 0,3 1 0,2 0 0,2 2 0,3 1 0,1 1 0,3 0 0,3 1 0,2 1 0,-7 98 0,17-52-34,4 0 1,5 0-1,4-1 0,29 116 1,-3-72 21,7-1 1,73 164-1,-80-225 12,2-2 0,5-1-1,2-3 1,4-2-1,4-2 1,2-2 0,4-3-1,2-3 1,3-2 0,144 103-1,-84-85 59,4-5 0,250 105 0,304 55 257,-297-133-186,5-16 0,4-18-1,506 24 1,731-58-597,-1340-41-181,485-74-1,-572 42 526,-2-9-1,-3-9 1,220-92-1,-245 72 106,244-142 1,-332 164 48,-4-3 1,-1-4 0,-4-4-1,103-107 1,-144 129 47,-1-3 1,-3-1-1,-2-2 1,-2 0 0,-2-3-1,-3 0 1,-1-1-1,-4-2 1,-1 0-1,-3-1 1,-2 0-1,-3-2 1,-3 1 0,-2-1-1,-2 0 1,-3 0-1,-3 0 1,-2 0-1,-2 0 1,-24-94 0,13 88 58,-3 1 0,-2 1 1,-3 1-1,-3 2 0,-3 0 1,-66-95-1,44 84-53,-3 2 1,-3 3-1,-3 2 1,-104-82-1,56 63-244,-3 5 0,-156-79 0,-255-78-1586,-13 43-3713,445 160 3731,-226-79-6208</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30:27.280"/>
    </inkml:context>
    <inkml:brush xml:id="br0">
      <inkml:brushProperty name="width" value="0.025" units="cm"/>
      <inkml:brushProperty name="height" value="0.025" units="cm"/>
    </inkml:brush>
  </inkml:definitions>
  <inkml:trace contextRef="#ctx0" brushRef="#br0">0 68 12812,'0'0'7463,"24"-51"-6246,9 43-512,8 1-449,10 6-192,6 1 0,11 0-64,10 0-864,4 8-1154,0 1-1826,-4 0-3491</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30:28.199"/>
    </inkml:context>
    <inkml:brush xml:id="br0">
      <inkml:brushProperty name="width" value="0.025" units="cm"/>
      <inkml:brushProperty name="height" value="0.025" units="cm"/>
    </inkml:brush>
  </inkml:definitions>
  <inkml:trace contextRef="#ctx0" brushRef="#br0">1 78 9161,'0'0'12139,"58"-29"-11626,-1 16 127,14-2-159,12 3-289,5 6-192,3 4 32,2 2-192,0 7-1121,-7 3-1506,-9-7-1825</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31:01.780"/>
    </inkml:context>
    <inkml:brush xml:id="br0">
      <inkml:brushProperty name="width" value="0.025" units="cm"/>
      <inkml:brushProperty name="height" value="0.025" units="cm"/>
    </inkml:brush>
  </inkml:definitions>
  <inkml:trace contextRef="#ctx0" brushRef="#br0">35 229 13773,'0'2'372,"0"-1"0,1 1-1,-1 0 1,1-1 0,0 1 0,-1-1 0,1 1 0,0-1-1,0 1 1,0-1 0,0 0 0,0 1 0,0-1-1,0 0 1,0 0 0,0 0 0,1 0 0,-1 0-1,1 0 1,-1 0 0,3 1 0,36 2 1433,-32-4-1439,5-1-306,-1-1 0,1 0-1,-1-1 1,0 0 0,0-1-1,0 0 1,-1-1 0,1 0 0,-1-1-1,0 0 1,-1-1 0,0 0 0,0 0-1,0-1 1,10-12 0,-19 20-14,-1 0 1,0 0 0,0 0 0,1-1-1,-1 1 1,0 0 0,0 0 0,1-1-1,-1 1 1,0 0 0,0 0 0,0-1-1,1 1 1,-1 0 0,0-1 0,0 1-1,0 0 1,0-1 0,0 1 0,0 0-1,0-1 1,0 1 0,1 0 0,-1-1-1,0 1 1,0 0 0,-1-1 0,1 1-1,0 0 1,0-1 0,0 1 0,0 0-1,0 0 1,0-1 0,0 1 0,0 0-1,-1-1 1,1 1 0,0 0 0,0-1-1,0 1 1,-1 0 0,-19-6 1156,-39 6-117,44 0-784,-1 0-236,-1 0 0,1 2 0,-1 0 0,1 0 0,0 2 0,-23 7-1,35-10-63,0 1 0,0-1 0,0 1 0,1 0 0,-1 0-1,1 1 1,-1-1 0,1 1 0,0-1 0,0 1 0,0 0-1,0 0 1,0 1 0,1-1 0,0 0 0,-1 1 0,1-1-1,1 1 1,-1 0 0,0 0 0,1 0 0,0 0 0,0 0-1,0 0 1,0 0 0,1 0 0,-1 0 0,1 0 0,0 1-1,2 6 1,-2-9-4,1 1-1,0-1 0,0 0 0,1 0 1,-1 0-1,0 1 0,1-1 1,-1 0-1,1-1 0,0 1 0,-1 0 1,1 0-1,0-1 0,0 1 1,0-1-1,0 0 0,1 1 1,-1-1-1,0 0 0,1 0 0,-1 0 1,0-1-1,1 1 0,-1-1 1,1 1-1,-1-1 0,1 0 0,2 0 1,6 1-1,0 0 0,0 0 0,0-2 0,0 1 0,14-4 0,-15 2 2,1-2 0,-1 1 0,0-2-1,0 1 1,-1-1 0,1-1 0,9-7 0,-15 11 7,0-1 0,0 0 0,0 0 0,-1 0 0,0 0 0,1-1 1,-1 0-1,0 1 0,-1-1 0,1 0 0,-1 0 0,0 0 0,0-1 0,0 1 0,0-1 1,-1 1-1,0-1 0,2-8 0,-3 12 5,-1-1 0,1 0 0,-1 1 0,0-1 0,1 0 0,-1 1 0,0-1 0,0 1 0,0-1 0,0 1 0,0-1 1,0 1-1,0 0 0,0-1 0,-1 1 0,1 0 0,-1 0 0,1 0 0,-1 0 0,1 0 0,-1 0 0,1 1 0,-1-1 0,0 0 0,1 1 0,-1-1 0,0 1 0,0 0 0,1-1 0,-1 1 1,-2 0-1,-63-2 600,61 2-535,1 1-58,1-1 1,-1 1-1,0 0 1,1 1-1,-1-1 0,0 1 1,1 0-1,0 0 1,-1 0-1,1 1 0,0-1 1,0 1-1,1 0 1,-1 0-1,1 1 1,-1-1-1,1 1 0,0-1 1,0 1-1,0 0 1,1 0-1,0 1 1,-1-1-1,1 0 0,1 1 1,-1-1-1,1 1 1,0 0-1,0-1 0,0 1 1,0 0-1,1 0 1,0 0-1,0-1 1,0 1-1,1 0 0,-1 0 1,1 0-1,2 4 1,-3-7-20,1 0 0,0-1 0,-1 1 0,1-1 0,0 1 0,0-1 0,0 1 0,0-1 0,0 0 0,0 1 0,0-1 0,0 0 0,0 0 0,1 0 0,-1 0 0,0 0 0,1 0 0,-1 0 0,1 0 0,-1-1 0,1 1 1,0 0-1,-1-1 0,1 1 0,-1-1 0,1 0 0,0 0 0,0 1 0,-1-1 0,1 0 0,0-1 0,-1 1 0,1 0 0,0 0 0,-1-1 0,1 1 0,0-1 0,1 0 0,2-1-2,1 0-1,-1 0 1,0-1 0,0 0-1,0 0 1,0 0-1,-1 0 1,1-1 0,-1 0-1,5-4 1,3-7 9,0-1 1,-1 0 0,-1 0-1,0-1 1,-1-1-1,-1 0 1,-1 0-1,0 0 1,-2-1 0,0 0-1,-1 0 1,3-34-1,-7 52 1,1 0 0,-1 0-1,0 0 1,0 0 0,1 0-1,-1 0 1,0 0 0,0 0 0,0 0-1,-1 0 1,1 0 0,0 0-1,0 0 1,0 0 0,-1 0-1,1 0 1,-1 0 0,1 0-1,-1 0 1,1 0 0,-1 1 0,1-1-1,-1 0 1,0 0 0,1 0-1,-1 1 1,0-1 0,0 0-1,1 1 1,-1-1 0,0 1 0,0-1-1,0 1 1,0-1 0,0 1-1,0 0 1,0-1 0,0 1-1,0 0 1,0 0 0,0 0-1,0-1 1,0 1 0,0 0 0,0 1-1,0-1 1,0 0 0,0 0-1,-1 1 1,-2 0 27,0 0 0,0 1 0,0 0 0,1 0 0,-1 0 0,1 0 0,-1 1 0,1-1-1,0 1 1,0 0 0,-4 5 0,-2 4-30,0 1 1,2 0-1,-1 1 0,2 0 0,0 0 0,0 0 0,1 1 0,-3 17 0,3-8-24,1 1 0,2 0 0,0-1-1,2 33 1,0-56-61,0 0 0,0 1-1,1-1 1,-1 0 0,0 0-1,1 0 1,-1 1-1,0-1 1,1 0 0,0 0-1,-1 0 1,1 0 0,0 0-1,-1 1 1,1-1 0,2 1-1,-3-1-128,1-1 0,0 0 0,-1 0 0,1 1 0,0-1 0,-1 0 0,1 0-1,-1 0 1,1 0 0,0 1 0,-1-1 0,1 0 0,0 0 0,-1-1 0,1 1-1,0 0 1,-1 0 0,1 0 0,0 0 0,-1 0 0,1-1 0,0 1 0,-1 0 0,1-1-1,-1 1 1,1 0 0,-1-1 0,1 1 0,-1-1 0,1 1 0,-1-1 0,1 1-1,-1-1 1,1 1 0,0-2 0,12-22-8721</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31:31.519"/>
    </inkml:context>
    <inkml:brush xml:id="br0">
      <inkml:brushProperty name="width" value="0.025" units="cm"/>
      <inkml:brushProperty name="height" value="0.025" units="cm"/>
    </inkml:brush>
  </inkml:definitions>
  <inkml:trace contextRef="#ctx0" brushRef="#br0">29 147 4452,'-1'0'-247,"-12"1"763,-2 2 8925,30-2-8399,177 3 2139,255-31-2316,618-61 1133,6 89-659,112-7-987,-777-5-133,-408 2-5755,-7-7-1452</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31:08.258"/>
    </inkml:context>
    <inkml:brush xml:id="br0">
      <inkml:brushProperty name="width" value="0.025" units="cm"/>
      <inkml:brushProperty name="height" value="0.025" units="cm"/>
    </inkml:brush>
  </inkml:definitions>
  <inkml:trace contextRef="#ctx0" brushRef="#br0">45 888 9705,'-4'14'4495,"-3"11"-3185,-2 4 1041,1 1 0,2 0 0,-5 51 0,11-81-2290,1 0 0,-1 0 0,0 0 0,1 0 0,-1 1 0,0-1 0,1 0 0,-1 0 0,0 0 0,0 0 0,1 0 1,-1 0-1,0 0 0,1-1 0,-1 1 0,0 0 0,1 0 0,-1 0 0,0 0 0,1 0 0,-1 0 0,0-1 0,0 1 0,1 0 0,-1 0 0,0 0 0,0-1 0,1 1 0,-1 0 0,0 0 0,0 0 0,0-1 0,1 1 0,-1 0 0,0-1 0,0 1 0,0 0 0,0-1 0,0 1 0,0 0 0,0 0 0,0-1 0,12-15 839,117-289 1326,-87 192-1174,70-130-1,-8 72-1051,-109 186 0,1-1 0,-2 0 0,-7 14 0,11-23-403,-1-1-1,1 1 1,-1-1 0,0 0-1,0 0 1,-1 0 0,1-1 0,-1 1-1,0-1 1,0 0 0,0 0-1,0 0 1,0-1 0,-1 1-1,1-1 1,-1 0 0,0 0-1,0-1 1,1 1 0,-1-1 0,0 0-1,0 0 1,0-1 0,0 0-1,0 0 1,-1 0 0,1 0-1,0-1 1,0 0 0,-7-2 0,-10-13-7847,7-9 7568,13 21 1382,0 1 0,1-1-1,0 1 1,-1-1 0,2 0 0,-1 0 0,0 1 0,1-1 0,-1 0-1,1 0 1,0 0 0,1 0 0,-1 1 0,1-1 0,-1 0 0,1 0 0,0 1-1,1-1 1,-1 0 0,3-4 0,44-60 443,24-30 803,-63 87-1805,1 0 1,0 1-1,0 0 0,1 1 1,1 0-1,12-7 0,-22 15-129,-1 0-1,1 0 1,0 0-1,0 0 1,-1 1-1,1-1 1,0 0-1,0 1 1,0-1-1,0 1 1,0 0-1,0 0 0,0 0 1,0 0-1,0 0 1,0 0-1,0 0 1,0 1-1,0-1 1,0 1-1,0-1 1,3 2-1,-2 0 36,0 1 0,-1-1 0,1 0 1,-1 0-1,0 1 0,1 0 0,-1-1 0,0 1 0,-1 0 0,1 0 0,0 0 0,1 5 0,3 9 254,-1 1-1,0 0 0,4 35 0,-9-48-257,6 64 92,-4 1-1,-3-1 1,-17 124 0,16-184-2492,-1-14-4372,1-13-3916</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31:11.063"/>
    </inkml:context>
    <inkml:brush xml:id="br0">
      <inkml:brushProperty name="width" value="0.025" units="cm"/>
      <inkml:brushProperty name="height" value="0.025" units="cm"/>
    </inkml:brush>
  </inkml:definitions>
  <inkml:trace contextRef="#ctx0" brushRef="#br0">2677 2542 4068,'0'0'7655,"-9"2"-6539,4-1-909,0 0 0,0 0 0,0-1 0,0 1 0,0-1 1,-1-1-1,1 1 0,0-1 0,0 0 0,0 0 0,0 0 0,0-1 0,0 1 1,-8-5-1,-233-137 4162,-107-101-2430,259 177-1665,-95-68 799,-211-196 0,315 242-773,-141-197-1,84 99-172,100 135-148,-315-387 976,286 348-547,-77-134 0,130 197-412,6 8 194,-1 0-1,-1 2 1,-1 0 0,0 0 0,-1 1 0,-1 1-1,-1 1 1,-25-18 0,41 32-161,-3-2-12,0 0 1,0 0-1,0 0 1,1-1 0,0 1-1,0-1 1,0 0-1,-7-9 1,26 24-12756</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31:12.274"/>
    </inkml:context>
    <inkml:brush xml:id="br0">
      <inkml:brushProperty name="width" value="0.025" units="cm"/>
      <inkml:brushProperty name="height" value="0.025" units="cm"/>
    </inkml:brush>
  </inkml:definitions>
  <inkml:trace contextRef="#ctx0" brushRef="#br0">1 1 11082,'0'0'6316,"6"9"-5948,-1-3-297,-1-1-1,1 1 1,1-1-1,-1 0 1,1 0-1,-1 0 1,1-1-1,1 0 1,-1 0 0,1-1-1,-1 0 1,1 0-1,10 3 1,805 267 4835,-333-158-4524,-96-29 522,24 18 14,-317-85-655,1-4 1,124 2 0,207-16 979,-431-1-1234,0-1 0,0 1 0,0 0 0,-1 0 0,1 0 0,0 0 0,0 0 0,0 0 0,0 0 0,-1 0 0,1 1 0,0-1 0,0 0 0,0 0 0,0 1 0,-1-1 0,1 1 0,0-1 0,0 0 0,-1 1 0,1-1-1,0 1 1,-1 0 0,1-1 0,-1 1 0,1 0 0,0 0 0,-1 0 13,-1 0 0,1-1-1,0 1 1,-1 0 0,1 0 0,-1-1-1,1 1 1,-1 0 0,1-1 0,-1 1-1,0 0 1,1-1 0,-1 1 0,0-1-1,1 1 1,-1-1 0,0 0 0,0 1-1,1-1 1,-1 0 0,0 1 0,0-1-1,0 0 1,0 0 0,1 0 0,-2 0 0,-11 4-280,-60 12 868,35-14-2788,7-12-4410,13-5-1916</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33:08.514"/>
    </inkml:context>
    <inkml:brush xml:id="br0">
      <inkml:brushProperty name="width" value="0.025" units="cm"/>
      <inkml:brushProperty name="height" value="0.025" units="cm"/>
    </inkml:brush>
  </inkml:definitions>
  <inkml:trace contextRef="#ctx0" brushRef="#br0">101 3074 4869,'0'0'7164,"2"5"-7090,5 18 1,-5-18 48,-13-19 1169,3-3-947,1 0 1,1 0 0,0-1-1,2 0 1,0 0-1,1 0 1,0 0-1,1-19 1,-7-37-194,-14-96 732,0-318 0,23 485-875,-1-39-22,-1-44-50,15-136 0,-5 128-116,-7-161 0,-3 115 207,1-25-14,6-270 420,17-156 2609,-27 442-1132,5 149-1906,8 15-7265,-8-10 939</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31.520"/>
    </inkml:context>
    <inkml:brush xml:id="br0">
      <inkml:brushProperty name="width" value="0.025" units="cm"/>
      <inkml:brushProperty name="height" value="0.025" units="cm"/>
    </inkml:brush>
  </inkml:definitions>
  <inkml:trace contextRef="#ctx0" brushRef="#br0">178 3 2723,'0'0'27204,"-8"-1"-25293,4 0-1875,0 1 0,0 0-1,0 0 1,0 0 0,0 1-1,0-1 1,0 1 0,0 0 0,0 0-1,0 0 1,0 1 0,1-1 0,-1 1-1,1 0 1,-1 0 0,1 0-1,0 0 1,-1 1 0,1 0 0,0-1-1,1 1 1,-1 0 0,0 0 0,1 1-1,-3 4 1,-8 8-36,0 2 0,-18 33 0,28-46 0,1 1 0,-1 0 0,1 0 0,0 0 0,0 0 0,0 0 0,1 0 0,0 0 0,1 0 0,-1 0 0,1 1 0,0-1 0,0 0 0,2 8 0,-1-13 0,0 1 0,0-1 0,-1 0 0,1 1 0,0-1 0,0 0 0,1 0 0,-1 0 0,0 0 0,0 0 0,0 0 0,1 0 0,-1 0 0,0-1 0,1 1 0,-1 0 0,1-1 0,-1 1 0,1-1 0,-1 1 0,1-1 0,-1 0 0,1 0 0,-1 0 0,1 0 0,2 0 0,43-5 0,1-15-2613,-34 12 181,0-2 1,-1 0 0,0 0 0,0-1 0,16-20 0,-9 6-8363</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33:34.081"/>
    </inkml:context>
    <inkml:brush xml:id="br0">
      <inkml:brushProperty name="width" value="0.025" units="cm"/>
      <inkml:brushProperty name="height" value="0.025" units="cm"/>
    </inkml:brush>
  </inkml:definitions>
  <inkml:trace contextRef="#ctx0" brushRef="#br0">50 251 5125,'-9'3'973,"5"-3"-561,1 1 0,0-1 1,-1 1-1,1 1 0,0-1 0,0 0 1,0 1-1,0-1 0,0 1 1,1 0-1,-5 3 0,8-5-372,-1 1 0,0-1 1,0 1-1,1-1 0,-1 1 0,0-1 0,0 1 0,1-1 1,-1 1-1,1-1 0,-1 0 0,0 1 0,1-1 0,-1 1 1,1-1-1,-1 0 0,1 0 0,-1 1 0,1-1 0,-1 0 0,1 0 1,-1 1-1,1-1 0,0 0 0,-1 0 0,1 0 0,-1 0 1,1 0-1,-1 0 0,1 0 0,0 0 0,0 0 0,24 4 298,-25-4-314,267 22 836,1-12-1,422-37 0,227-23 537,4 37-968,177-6 562,-764 9-714,203-8 389,-4-36 188,33-47-1435,-504 90-2899,-4-2-4687</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34:40.160"/>
    </inkml:context>
    <inkml:brush xml:id="br0">
      <inkml:brushProperty name="width" value="0.025" units="cm"/>
      <inkml:brushProperty name="height" value="0.025" units="cm"/>
    </inkml:brush>
  </inkml:definitions>
  <inkml:trace contextRef="#ctx0" brushRef="#br0">6736 793 4004,'0'0'854,"3"-8"-737,-1 2-123,0 4 80,-1-1 0,1 1 0,-1 0-1,0-1 1,0 1 0,0-1 0,-1 1 0,1-1 0,0 0-1,-1 1 1,0-1 0,0 0 0,1 1 0,-2-1 0,1 0 0,0 1-1,0-1 1,-1 1 0,1-1 0,-1 0 0,0 1 0,0-1 0,0 1-1,0-1 1,-1 1 0,1 0 0,0 0 0,-1-1 0,0 1 0,1 0-1,-1 0 1,0 1 0,0-1 0,-4-3 0,-7-2 174,0-1 0,-1 1 1,0 1-1,0 1 0,0 0 1,0 0-1,-1 1 0,-24-2 0,-17 0 89,-57 2 0,8 1-245,-633-111 2983,296 9-2742,80 16-191,82 27-36,-564-111 969,612 137-662,-393-10 0,452 49-139,0 8-1,0 8 1,-287 69 0,-133 76 637,462-119-156,1 6 0,-172 95 0,231-105-481,2 3 0,3 3 0,-75 68 0,108-85-224,2 1 1,1 2-1,2 1 1,1 1 0,1 1-1,2 1 1,-29 65-1,44-82-41,1 1 1,2-1-1,0 1 0,1 1 1,1-1-1,1 1 1,1-1-1,1 1 0,3 34 1,0-37-8,1-1 0,1 0 1,0 0-1,2-1 1,0 1-1,1-1 1,0 0-1,2-1 1,0 0-1,0 0 0,20 23 1,-2-10 4,1 0 0,1-2 0,2-2 0,0 0 1,2-2-1,0-1 0,2-2 0,72 30 0,19-2 45,168 40 0,-258-78-44,1387 287-513,23-136 305,-307-128 207,-797-48 59,449-78 0,-230-25 18,-483 96-80,-2-3 1,0-4 0,-2-3 0,-2-3-1,74-48 1,-123 68 16,-1-2 0,-1 0 0,-1-1-1,0-1 1,-1-1 0,-1 0 0,-1-1 0,-1-2-1,-1 1 1,18-36 0,-24 36 88,0 0 1,-1 0-1,-1-1 0,-1 0 0,-1-1 1,-2 1-1,0-1 0,-1 0 1,-2 0-1,0 0 0,-1 0 0,-6-27 1,0 20 96,-1-1-1,-2 1 1,-1 1 0,-2-1 0,-1 2-1,-1 0 1,-1 1 0,-2 0 0,-38-45-1,12 22 153,-3 3-1,-2 1 0,-95-71 0,62 63-338,-1 4 0,-2 4 0,-3 3 1,-1 5-1,-2 3 0,-168-42 0,-161-7-2650,-7 27-3585,149 25-1364</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8:36:52.129"/>
    </inkml:context>
    <inkml:brush xml:id="br0">
      <inkml:brushProperty name="width" value="0.025" units="cm"/>
      <inkml:brushProperty name="height" value="0.025" units="cm"/>
    </inkml:brush>
  </inkml:definitions>
  <inkml:trace contextRef="#ctx0" brushRef="#br0">5143 342 3427,'-17'-6'6230,"-196"-56"439,-144-24-6013,355 85-651,-97-18-657,-170-12 1,-105 19-774,51 4 1478,-305-46 2224,-275-8-1671,786 63-446,1 6 0,-1 5 0,2 5 1,0 4-1,-171 57 0,192-44-36,2 4 1,1 3 0,3 5-1,1 4 1,2 3-1,3 4 1,3 3-1,-136 134 1,192-170 111,2 1 0,0 1 0,2 1 0,1 1-1,-19 38 1,30-52-175,1 1-1,0 1 0,1-1 1,0 1-1,2 0 0,0 0 0,1 0 1,0 0-1,1 0 0,1 1 1,1-1-1,4 29 0,-1-32-52,0 1 1,1-1-1,1 1 0,0-1 0,1-1 0,0 1 0,1-1 0,0-1 0,1 1 0,1-2 0,12 13 1,11 8 4,1-3 1,49 33 0,-19-21-46,1-3 1,1-3-1,110 39 0,225 53-85,-283-92 137,1076 263-5,-858-237-4,551 26 0,-438-76-250,466-49 0,-693 15 128,-1-10-1,-2-9 1,-2-10-1,230-89 1,-357 108 66,-2-4 0,114-68 1,-174 89 105,-1-1 1,0-1 0,-2-1-1,0-2 1,-1 0 0,-2-2-1,0 0 1,-1-2 0,-2 0-1,28-49 1,-40 60 47,0 0 0,-1-1 0,-1 0 0,-1 1 0,0-2 0,-1 1 0,0 0 0,-1-1 0,-1 1 0,-1-1 0,0 1 0,-6-32 0,2 27 48,-2-1 0,-1 1 0,0 1 1,-2-1-1,0 2 0,-1-1 0,-1 1 1,-25-32-1,5 14-30,-3 1 0,-1 2 1,-1 1-1,-2 2 0,-1 1 0,-1 2 1,-1 2-1,-50-23 0,13 15-196,0 3-1,-2 4 0,-2 3 1,0 4-1,-1 3 1,0 4-1,-127-4 1,-196 23-2781,8 32-4009,134-5-3306</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2:24.008"/>
    </inkml:context>
    <inkml:brush xml:id="br0">
      <inkml:brushProperty name="width" value="0.025" units="cm"/>
      <inkml:brushProperty name="height" value="0.025" units="cm"/>
    </inkml:brush>
  </inkml:definitions>
  <inkml:trace contextRef="#ctx0" brushRef="#br0">0 0 8264,'0'0'13356,"8"55"-13516,25-6 224,14 9 64,9 6 1,9 4-129,5 2-129,0-2-159,-3-3-352,-8-4-1250,-9-5-1794,-17-10-1280,-17-6-1282</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52:24.350"/>
    </inkml:context>
    <inkml:brush xml:id="br0">
      <inkml:brushProperty name="width" value="0.025" units="cm"/>
      <inkml:brushProperty name="height" value="0.025" units="cm"/>
    </inkml:brush>
  </inkml:definitions>
  <inkml:trace contextRef="#ctx0" brushRef="#br0">0 560 15855,'0'0'5733,"1"-59"-5380,19 29 832,7-8 96,6-9-320,9-4-673,3-10-192,3-4-128,4-6-1665,-10 3-3172,-3-2-10890</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4:36.260"/>
    </inkml:context>
    <inkml:brush xml:id="br0">
      <inkml:brushProperty name="width" value="0.025" units="cm"/>
      <inkml:brushProperty name="height" value="0.025" units="cm"/>
    </inkml:brush>
  </inkml:definitions>
  <inkml:trace contextRef="#ctx0" brushRef="#br0">0 295 5669,'9'1'-5,"30"0"1167,-1-2 1,1-2-1,46-9 1,12-5 896,1 4-1,146-2 1,191-2-1068,33 1 84,1855-12 628,107-75-27,-520 82-869,-1848 22-795,430-2 301,-477 1-231,-9 1-18,0-1 0,0 0 1,0 0-1,0-1 1,0 1-1,0-1 0,0-1 1,0 1-1,0-1 0,-1 0 1,1 0-1,7-5 0,-12 7-192,-1-1 0,0 0 0,0 1 0,0-1 0,0 0 0,0 1 0,0-1 0,0 0 0,0 1 0,0-1 0,0 0 0,0 1 0,-1-1 0,1 0 0,0 1 0,0-1 0,0 0 0,-1 1 0,1-1 0,-1 1 0,1-1 0,0 1 0,-1-1 0,1 1 0,-1-1 0,1 1 0,-1-1 0,1 1 0,-1 0 0,1-1 0,-1 1 0,0 0 0,1-1 0,-2 1 0,-2-4-3538,-3-7-7465</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4:45.566"/>
    </inkml:context>
    <inkml:brush xml:id="br0">
      <inkml:brushProperty name="width" value="0.025" units="cm"/>
      <inkml:brushProperty name="height" value="0.025" units="cm"/>
    </inkml:brush>
  </inkml:definitions>
  <inkml:trace contextRef="#ctx0" brushRef="#br0">777 118 4452,'0'-13'4874,"0"6"-4447,1 0-267,-2 0 1,1 0-1,-1 0 0,0 0 1,-2-9-1,2 13-78,0 1 0,0-1 0,0 1 1,0 0-1,0-1 0,0 1 0,-1 0 0,1 0 0,-1 0 0,0 0 0,1 0 1,-1 0-1,0 1 0,0-1 0,0 1 0,0-1 0,0 1 0,-1 0 0,1 0 1,0-1-1,-1 2 0,-4-3 0,-5 2 173,0-1 1,0 1-1,0 1 1,-1 0-1,1 1 1,0 1-1,0-1 0,0 2 1,0 0-1,1 0 1,-1 1-1,1 1 1,0-1-1,0 2 0,0 0 1,1 0-1,-1 1 1,-8 8-1,-9 7-154,2 1-1,0 1 1,2 2-1,1 0 0,-22 33 1,5 1-83,2 3 1,3 0 0,3 3 0,-31 89-1,34-64-13,3 0-1,-25 172 1,44-214 15,3 1 1,1 1-1,3-1 1,2 0-1,13 73 1,-11-104-73,0 0-1,1-1 1,0 0 0,2 0 0,0-1-1,1 0 1,1 0 0,0-1 0,1 0 0,1 0-1,1-1 1,0-1 0,1 0 0,0 0-1,1-2 1,0 1 0,27 15 0,-29-20 13,1-2 0,0 0 0,0 0 0,1-1 0,-1-1 1,1 0-1,0-1 0,0-1 0,0 0 0,1 0 0,18-2 0,-15-1 19,0-2 0,1 0 0,-1 0 0,-1-2 0,1 0-1,-1-1 1,33-16 0,-15 1 36,0-1 0,-2-2-1,-1-1 1,0-2 0,-2 0 0,-1-2-1,31-41 1,-9 4 116,-3-2 1,-3-3-1,-3-1 1,-3-2-1,-3-1 0,-4-2 1,-3-2-1,-4 0 0,20-106 1,-37 144 171,-3-1 0,-1 1 1,-2-1-1,-2 0 0,-6-58 1,5 93-213,-1-1 1,1 0-1,-1 1 1,0-1 0,-1 1-1,0 0 1,0-1 0,-1 2-1,0-1 1,0 0-1,0 1 1,-1-1 0,0 1-1,0 1 1,-1-1-1,0 1 1,0 0 0,0 0-1,0 0 1,-1 1 0,1 0-1,-1 0 1,0 1-1,-1 0 1,1 0 0,0 1-1,-1 0 1,0 0 0,1 1-1,-15-2 1,-15 2-1138,-1 1 0,1 1-1,-1 2 1,-72 17 0,102-19 656,-66 11-4208,6-9-1686</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5:09.176"/>
    </inkml:context>
    <inkml:brush xml:id="br0">
      <inkml:brushProperty name="width" value="0.025" units="cm"/>
      <inkml:brushProperty name="height" value="0.025" units="cm"/>
    </inkml:brush>
  </inkml:definitions>
  <inkml:trace contextRef="#ctx0" brushRef="#br0">1 156 10698,'0'0'1831,"1"8"-1692,-1-6-138,0 0 0,0 0 0,0 0 0,1 0 0,-1 0 0,0 0 0,1 0 0,0 0 0,-1 0 1,1-1-1,0 1 0,0 0 0,0 0 0,0-1 0,0 1 0,1-1 0,-1 1 0,3 1 0,0 0-1,1-1-1,0 0 1,0-1-1,0 1 1,1-1-1,-1 0 1,0 0-1,7 0 1,22 4-2,299 30-93,-266-32 124,0-3 1,0-3 0,67-11-1,699-91 1793,5 40-1487,-611 49-304,910-38-25,-249 103 124,-247-5 1459,790-57-934,-1376 11-637,1158 39 1995,-793-17-1847,-241-18-7347,-126-2 369</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5:18.389"/>
    </inkml:context>
    <inkml:brush xml:id="br0">
      <inkml:brushProperty name="width" value="0.025" units="cm"/>
      <inkml:brushProperty name="height" value="0.025" units="cm"/>
    </inkml:brush>
  </inkml:definitions>
  <inkml:trace contextRef="#ctx0" brushRef="#br0">0 1 7751,'0'0'8558,"6"4"-7725,12 7-619,1 0 1,0-2-1,1 0 1,0-1 0,40 10-1,-12-6 234,81 8 0,219-5 377,-61-5-123,-40 9-488,477 20 79,-127-67-57,-313 9 62,160 1-102,427-37 8,-845 52-197,174-23 267,245 1 0,-420 26-234,0 1 0,-1 1 0,0 1 0,0 1 0,0 1 1,0 2-1,-1 0 0,0 1 0,22 14 0,-40-21-154,-1 1-347,0-1 0,1 0 1,-1 0-1,1 0 0,-1 0 0,1-1 0,5 1 0,2-2-5694</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5:28.448"/>
    </inkml:context>
    <inkml:brush xml:id="br0">
      <inkml:brushProperty name="width" value="0.025" units="cm"/>
      <inkml:brushProperty name="height" value="0.025" units="cm"/>
    </inkml:brush>
  </inkml:definitions>
  <inkml:trace contextRef="#ctx0" brushRef="#br0">0 23 4068,'0'0'12700,"11"0"-12342,300-11 2404,25-1-1072,-284 12-1638,1550 21 4556,-933 25-3059,128 4-1128,-464-46-338,455 22 651,-716-14-702,-47-8 7,-1 0 0,34 1 0,-84-19-7822,12 3 2087</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31.892"/>
    </inkml:context>
    <inkml:brush xml:id="br0">
      <inkml:brushProperty name="width" value="0.025" units="cm"/>
      <inkml:brushProperty name="height" value="0.025" units="cm"/>
    </inkml:brush>
  </inkml:definitions>
  <inkml:trace contextRef="#ctx0" brushRef="#br0">60 109 4869,'0'0'21540,"9"5"-20729,-5-3-760,-1 0 48,0 0 0,0 0 0,0 0 1,0 0-1,0-1 0,1 1 0,-1-1 0,0 0 0,1 0 0,-1 0 0,1-1 0,0 1 0,-1-1 0,1 0 1,-1 0-1,1 0 0,0 0 0,-1-1 0,1 1 0,-1-1 0,1 0 0,-1 0 0,7-3 0,3-3 337,0-1 0,-1 0 0,16-14-1,-25 20-362,-1-1-1,1 1 0,0-1 1,-1 0-1,1 0 0,-1 0 1,0 0-1,0 0 1,0 0-1,-1-1 0,1 1 1,-1 0-1,0-1 0,1 1 1,-2-1-1,1 0 0,0 1 1,0-8-1,-2 10-72,0 0 0,0 0 0,0 0 0,0 0 0,0 0 0,0 0 0,0 0 0,0 0 0,0 1 0,0-1 0,0 0 0,0 1 0,-1-1 0,1 1 0,0 0 0,0-1 0,-1 1 0,1 0 0,0 0 0,-1-1 0,1 1 0,0 0 0,-1 0 0,1 1 0,0-1 0,0 0 0,-3 1 0,-40 5 0,32-1 0,0 0 0,1 1 0,-1 0 0,1 1 0,0 0 0,0 0 0,1 2 0,0-1 0,-8 11 0,11-13 0,1 1 0,0 0 0,1 0 0,-1 0 0,1 1 0,1 0 0,0 0 0,0 0 0,0 1 0,1-1 0,0 1 0,1 0 0,-3 15 0,5-22 0,0 0 0,0 1 0,0-1 0,1 0 0,-1 1 0,1-1 0,-1 0 0,1 1 0,0-1 0,-1 0 0,1 0 0,0 0 0,1 0 0,-1 0 0,0 0 0,1 0 0,-1 0 0,1 0 0,-1-1 0,3 3 0,1-1 0,-1 0 0,1 0 0,-1-1 0,1 0 0,0 0 0,0 0 0,0 0 0,10 1 0,7 1 0,1-2 0,-1-1 0,31-2 0,-46 1 0,55-9-1621,-22-4-4798,11-11-10461</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6:44.271"/>
    </inkml:context>
    <inkml:brush xml:id="br0">
      <inkml:brushProperty name="width" value="0.025" units="cm"/>
      <inkml:brushProperty name="height" value="0.025" units="cm"/>
    </inkml:brush>
  </inkml:definitions>
  <inkml:trace contextRef="#ctx0" brushRef="#br0">325 93 2755,'2'-5'1007,"16"-34"-376,-17 37-316,0 0 0,-1 0 0,1 0 0,0 0 0,-1 0 0,0 0 0,1 0 0,-1-1 0,0 1 0,0 0 0,0 0 0,0 0 0,-1 0 0,1 0 0,-2-4 0,1 5-170,0 0-1,0 0 1,-1 0 0,1 0 0,0 0-1,-1 0 1,1 0 0,-1 1-1,1-1 1,-1 1 0,1-1 0,-1 1-1,0-1 1,1 1 0,-1 0-1,1 0 1,-1 0 0,-2 0 0,-39 1 830,29-1-285,7 1-538,0 0 1,1 1 0,-1 0-1,1 0 1,-1 0-1,1 0 1,0 1 0,0 0-1,0 1 1,0-1-1,0 1 1,1 0 0,-7 6-1,-3 4 107,1 0 0,0 1-1,-14 20 1,16-17-77,0 0 1,2 1 0,0 1 0,2 0-1,0 0 1,1 0 0,1 1-1,-6 35 1,6-10-81,2 1-1,3 89 0,3-111-81,1 0-1,1-1 0,2 0 1,0 0-1,1-1 1,1 1-1,21 40 0,-22-51-4,0 0-1,1 0 1,1-1 0,0 0-1,0 0 1,1-1-1,0 0 1,1-1-1,1-1 1,-1 1 0,1-2-1,1 1 1,0-2-1,16 8 1,-23-13 27,0 0 0,0 0 1,0-1-1,0 1 0,1-2 0,-1 1 0,0-1 1,1 0-1,-1 0 0,0 0 0,0-1 0,1 0 1,-1 0-1,0-1 0,0 0 0,0 0 0,0 0 1,0-1-1,-1 0 0,1 0 0,-1 0 0,1-1 1,-1 0-1,-1 0 0,1 0 0,0 0 0,-1-1 1,0 0-1,4-5 0,10-16 462,0-1 1,-2 0-1,-1-2 1,17-44-1,-20 47-230,6-21-16,-1 0-1,-3-2 1,-1 1-1,-3-2 1,-2 1-1,-2-1 0,-3-1 1,-3-79-1,0 126-266,0 0 1,0 1-1,-1-1 0,1 1 0,-1-1 0,1 1 0,-1-1 0,0 1 0,-1-1 1,1 1-1,-1 0 0,1-1 0,-1 1 0,0 0 0,0 0 0,0 0 0,0 1 1,-1-1-1,1 0 0,-4-1 0,3 2-185,1 1 0,-1 0 0,0 0-1,0 1 1,0-1 0,0 1 0,0-1 0,1 1 0,-1 0 0,0 0 0,0 0-1,0 0 1,0 1 0,0-1 0,0 1 0,0 0 0,1-1 0,-1 1 0,0 1 0,0-1-1,1 0 1,-1 1 0,1-1 0,-5 4 0,-16 9-3249,0-2-2680</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7:06.977"/>
    </inkml:context>
    <inkml:brush xml:id="br0">
      <inkml:brushProperty name="width" value="0.025" units="cm"/>
      <inkml:brushProperty name="height" value="0.025" units="cm"/>
    </inkml:brush>
  </inkml:definitions>
  <inkml:trace contextRef="#ctx0" brushRef="#br0">1 117 5765,'0'0'7827,"10"-4"-6845,25-10-44,1 2 0,0 2 0,65-10 1,129 9 429,-79 5-323,507 0 1356,-478 9-2101,479-15 816,-529 2-855,-136 10-1373,-1 0 0,0 0 0,0 0 1,1-1-1,-1 0 0,-8-3 0,-11-4-5737</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7:30.394"/>
    </inkml:context>
    <inkml:brush xml:id="br0">
      <inkml:brushProperty name="width" value="0.025" units="cm"/>
      <inkml:brushProperty name="height" value="0.025" units="cm"/>
    </inkml:brush>
  </inkml:definitions>
  <inkml:trace contextRef="#ctx0" brushRef="#br0">1 153 8168,'12'-4'5061,"67"-19"-1799,136-20 0,93 14-1030,323 38-2471,-383-1 1283,964-36 541,478-14 2510,-1635 43-3705,98 14 1,-65 4-4359,-94-30-5364</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7:34.206"/>
    </inkml:context>
    <inkml:brush xml:id="br0">
      <inkml:brushProperty name="width" value="0.025" units="cm"/>
      <inkml:brushProperty name="height" value="0.025" units="cm"/>
    </inkml:brush>
  </inkml:definitions>
  <inkml:trace contextRef="#ctx0" brushRef="#br0">152 320 6086,'0'0'9379,"5"-8"-8162,6-4-926,0 1-1,1 0 0,0 0 1,1 1-1,0 1 0,0 0 0,27-13 1,116-51 239,-92 46-529,-1-4 0,68-44 0,-123 65 181,-22 9-94,-26 10 6,-224 112 538,42-18 684,190-89-1048,-99 37 1423,376-140-1534,-25 8-1472,-98 41 957,-200 62 694,-135 87-79,182-98-2782,7-9-2974</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7:57.609"/>
    </inkml:context>
    <inkml:brush xml:id="br0">
      <inkml:brushProperty name="width" value="0.025" units="cm"/>
      <inkml:brushProperty name="height" value="0.025" units="cm"/>
    </inkml:brush>
  </inkml:definitions>
  <inkml:trace contextRef="#ctx0" brushRef="#br0">31 150 5669,'0'0'16800,"9"-2"-16122,201-39 553,-82 13-1015,-179 39 2170,10-2-1525,0-1 1,-61 3-1,-40-10 1034,180-18-1612,318-80-2221,-351 95 1950,-7 0 28,-15 1 81,-28 4 5,8 4-12,0 1-1,0 3 0,2 0 1,-1 3-1,2 0 1,0 3-1,-32 20 1,85-70-9515,11-9-3721</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09.647"/>
    </inkml:context>
    <inkml:brush xml:id="br0">
      <inkml:brushProperty name="width" value="0.025" units="cm"/>
      <inkml:brushProperty name="height" value="0.025" units="cm"/>
    </inkml:brush>
  </inkml:definitions>
  <inkml:trace contextRef="#ctx0" brushRef="#br0">190 0 5958,'0'0'7692,"-7"11"-7094,-3 10-444,0 1-1,2 1 1,0 0-1,1 0 1,2 0-1,0 1 0,-1 32 1,0 65 81,6-76-105,-2 1-1,-2-1 0,-14 62 1,-16 8 778,20-74-487,1 1 1,3 0 0,1 1-1,-4 65 1,12-102-407,1-1 0,1 0 0,-1 1 0,1-1 0,-1 0 0,2 0 0,-1 1 0,0-1 0,1 0 0,0 0 0,0-1 0,1 1 0,-1 0 0,1-1 0,0 1 0,0-1 0,1 0 0,-1 0 0,1 0 0,0 0 0,0-1 0,0 0 0,0 0 0,1 0 0,-1 0 0,1 0 0,0-1 0,0 0 0,0 0 0,6 1 0,14 3 46,0-1-1,0-1 1,1-2-1,-1 0 1,27-2-1,-46 0-45,139-1 259,22-1-160,186 21 0,341 30-15,-123-14-96,710 77 819,-695-62-703,436 20-30,-12-71-5,56 1 489,-741 19-521,-18-1-31,-222-17 12,133-16-1,-184 11-64,1 2 0,-1 1 0,1 2 0,-1 1 0,0 2 0,0 1 0,0 2 0,57 19 0,173 57 694,-259-81-606,-1-1 0,0 1 0,0-1 0,1 0 0,-1-1 0,1 1 0,-1-1-1,1 0 1,-1 0 0,0 0 0,1-1 0,-1 1 0,1-1 0,-1 0 0,0-1 0,0 1 0,1-1 0,-1 0 0,0 1 0,0-2 0,-1 1 0,1 0-1,0-1 1,-1 0 0,1 0 0,4-5 0,-3 0-36,0 1 1,-1-1-1,1 0 0,-1 0 0,-1 0 0,0 0 0,0-1 1,-1 1-1,1-1 0,-2 0 0,0 0 0,1-12 0,0-15 7,1 0 0,3 0-1,0 0 1,2 1 0,23-60-1,-20 68-25,109-314 49,-109 299-43,-1 0-1,-3 0 1,-1-1-1,-3 0 1,-1 1-1,-5-62 1,1 92-7,-1 1 1,0 0 0,0 0 0,-1 0 0,0 0-1,-1 1 1,0-1 0,-1 1 0,0 0 0,-1 1-1,0 0 1,0 0 0,-13-12 0,-12-8 23,-1 1 0,-45-29 0,71 52-17,-9-5-56,0 1-1,-1 0 1,0 1 0,0 1-1,-1 1 1,0 0-1,-21-3 1,-135-14-208,111 16 162,-1053-62-167,-6 66-108,576 5 303,-515 17-11,361-4 44,119-5 83,-631 6 30,758-2 89,-588 93 0,933-89-174,36-5-453,-137 7 0,209-19 360,1-1-1,-1 0 0,0 0 1,1 0-1,-1 1 0,0-1 1,1 0-1,-1 0 0,0 0 1,1 0-1,-1 0 0,0 0 1,0-1-1,1 1 0,-1 0 1,0 0-1,1 0 0,-1-1 0,1 1 1,-1 0-1,0-1 0,1 1 1,-1 0-1,1-1 0,-1 1 1,1-1-1,-1 1 0,1-1 1,-1 1-1,1-1 0,-1 0 1,1 1-1,0-1 0,-1 1 1,1-1-1,0 0 0,-1 1 1,1-1-1,0 0 0,0 1 1,0-1-1,0 0 0,0 1 0,0-1 1,0 0-1,0 0 0,0 1 1,0-1-1,0 0 0,0 1 1,0-1-1,1 0 0,-1 1 1,0-1-1,0 0 0,1 1 1,0-2-1,9-33-8271</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15.431"/>
    </inkml:context>
    <inkml:brush xml:id="br0">
      <inkml:brushProperty name="width" value="0.025" units="cm"/>
      <inkml:brushProperty name="height" value="0.025" units="cm"/>
    </inkml:brush>
  </inkml:definitions>
  <inkml:trace contextRef="#ctx0" brushRef="#br0">53 212 2146,'0'0'10607,"-8"0"-9229,-23 3 279,17-1 1069,30-4 754,37-7-3011,-1-3 0,0-2-1,58-24 1,-53 18-385,-16 7-65,-1 0 30,-1-1 0,68-35 0,-107 49-38,0 0 0,0 0 0,0 0 1,0 0-1,0 0 0,-1 0 0,1 0 0,0 0 0,0 0 1,0 0-1,0 0 0,0 0 0,0-1 0,0 1 1,0 0-1,0 0 0,0 0 0,0 0 0,-1 0 1,1 0-1,0 0 0,0 0 0,0 0 0,0 0 0,0 0 1,0 0-1,0 0 0,0 0 0,0 0 0,0 0 1,0-1-1,0 1 0,0 0 0,0 0 0,0 0 0,0 0 1,0 0-1,0 0 0,0 0 0,0 0 0,0 0 1,0 0-1,0 0 0,0-1 0,0 1 0,0 0 1,0 0-1,0 0 0,0 0 0,0 0 0,0 0 0,0 0 1,0 0-1,0 0 0,0 0 0,0 0 0,0 0 1,0-1-1,0 1 0,1 0 0,-16-1 153,-17 3-151,-67 22 443,0 4-1,-148 65 1,322-107 56,33-21-424,218-79-192,-325 114 110,0 0 0,-1 0 0,1 0-1,0 0 1,0-1 0,-1 1 0,1 0-1,0 0 1,-1-1 0,1 1 0,0 0-1,-1-1 1,1 1 0,-1 0 0,1-1-1,-1 1 1,1-1 0,-1 1 0,1-1-1,-1 1 1,1-1 0,-1 1 0,1-1-1,-1 0 1,0 1 0,1-2 0,-25 4 84,-19 9-93,1 2-1,-54 25 1,29-11 24,33-14-45,8-5-33,0 2-1,1 1 1,1 1-1,-1 1 1,-27 20-1,43-24-1242,27-11-20958</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21.986"/>
    </inkml:context>
    <inkml:brush xml:id="br0">
      <inkml:brushProperty name="width" value="0.025" units="cm"/>
      <inkml:brushProperty name="height" value="0.025" units="cm"/>
    </inkml:brush>
  </inkml:definitions>
  <inkml:trace contextRef="#ctx0" brushRef="#br0">3070 313 6822,'0'0'3129,"-10"-5"-1939,-25-13-358,-1 2-1,0 2 1,-73-19-1,-333-5 800,85 12-1167,282 16-312,1-3 1,-126-39-1,144 32-47,0 3 0,-2 2 0,0 3 0,0 2 0,-78-4 0,54 14-101,0 3 0,-90 16 0,127-11 47,-1 2-1,1 2 0,1 2 1,0 2-1,-50 26 1,-55 38 237,-151 107 0,286-177-241,1-1 0,1 2 0,-1 0 0,2 0 0,0 1 0,0 0-1,1 1 1,0 0 0,1 1 0,1 0 0,0 0 0,1 1 0,1 0 0,0 0-1,1 0 1,1 1 0,0 0 0,1 0 0,0 0 0,2 0 0,0 1 0,1 15 0,1-4-35,0 0 0,2 0 0,1 0 0,1-1 0,2 1 0,0-1 1,2-1-1,1 0 0,14 27 0,-14-34-7,1-1 0,0-1 0,2 0 0,0 0 0,1-1 0,0-1 0,1 0 0,1-2 0,0 1 0,1-2 0,1 0 0,31 16 0,284 102 159,-108-48-61,82 25-116,-253-94-93,0-2 0,1-2 0,104 3 0,-52-18 153,-1-4 1,204-47 0,37-5 6,-147 44 83,174-28 59,-331 37-168,-2-2 1,1-1 0,-1-3 0,-1-1-1,-1-2 1,64-39 0,-70 35 210,0-1 0,-2-1 0,-1-2 0,0-2 0,-3 0 0,0-2 0,-2-1 0,42-67 0,-63 92-54,-1 0-1,0 0 0,0 0 1,-1 0-1,0-1 0,0 1 1,-1-1-1,1 1 1,-1-1-1,-1 0 0,1-12 1,-2 15-133,0 0 1,0 1-1,0-1 1,0 1 0,-1 0-1,1-1 1,-1 1-1,0 0 1,0 0 0,0 0-1,0 0 1,-1 0-1,1 0 1,-1 1 0,1-1-1,-1 1 1,0 0-1,0-1 1,0 1-1,0 1 1,-1-1 0,-6-2-1,-14-4-531,-1 1-1,0 1 0,-1 1 1,0 1-1,1 1 0,-48 2 1,-18-3-4903,12-5-3106</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31.593"/>
    </inkml:context>
    <inkml:brush xml:id="br0">
      <inkml:brushProperty name="width" value="0.025" units="cm"/>
      <inkml:brushProperty name="height" value="0.025" units="cm"/>
    </inkml:brush>
  </inkml:definitions>
  <inkml:trace contextRef="#ctx0" brushRef="#br0">22 89 7015,'0'0'8931,"-5"-8"-8381,-12-24-289,18 31-225,-1 1-1,0-1 1,1 0-1,-1 1 1,1-1 0,-1 1-1,1-1 1,-1 1-1,1-1 1,0 1-1,-1 0 1,1-1 0,-1 1-1,1 0 1,0-1-1,-1 1 1,1 0-1,0 0 1,0-1-1,-1 1 1,1 0 0,0 0-1,-1 0 1,1 0-1,0 0 1,0 0-1,-1 0 1,1 0 0,0 1-1,0-1 1,34 0 657,-30 0-519,42-3 1097,86-14-1,-84 8-965,76-2-1,120 18 51,-220-4-320,0 0 1,0 2 0,-1 1 0,0 1-1,0 1 1,0 1 0,36 19-1,-61-27 6,0 0-1,-1 0 0,1 0 1,0 0-1,0 0 1,-1-1-1,1 1 0,0-1 1,-1 1-1,1-1 0,-1 1 1,1-1-1,-1 0 0,1 1 1,-3-1-1,-100 15 1314,-201 5-1,191-20-1147,67 0-246,38 0-103,12 0-115,247-10-3018,-85-14-2395,-102 9 770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39.511"/>
    </inkml:context>
    <inkml:brush xml:id="br0">
      <inkml:brushProperty name="width" value="0.025" units="cm"/>
      <inkml:brushProperty name="height" value="0.025" units="cm"/>
    </inkml:brush>
  </inkml:definitions>
  <inkml:trace contextRef="#ctx0" brushRef="#br0">123 50 5285,'0'0'988,"-11"-2"2700,1 1-2924,-48-10 1727,20-6 2241,40 12-1810,11 3-2241,15 0-531,730-7 2182,-732 8-2201,-23 1 136,-6 0 87,-38 1 1186,-1-1-1509,-242 15 406,30 0 305,780-26-663,-484 10-56,-11-1 28,-36 1 169,-53 0-16,-150 2-209,-250 32-1,649-45-549,-50 4-164,129-16-591,-438 23 1198,77 10 146,-138 34-1,94-10-2556,132-33 2444,-32 6-4881,13-5-3437</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32.249"/>
    </inkml:context>
    <inkml:brush xml:id="br0">
      <inkml:brushProperty name="width" value="0.025" units="cm"/>
      <inkml:brushProperty name="height" value="0.025" units="cm"/>
    </inkml:brush>
  </inkml:definitions>
  <inkml:trace contextRef="#ctx0" brushRef="#br0">105 40 5221,'0'0'9652,"3"-9"-4565,1-5-4899,4-2 9610,-8 16-9664,0 0 1,-4 28 1905,-50 213-1594,-2 6-380,54-238-66,1 1 0,-1-1 0,2 1 0,-1-1 0,1 1 0,1-1 0,1 11 0,-1-18 0,0 1 0,0-1 0,0 1 0,0-1 0,0 0 0,0 1 0,1-1 0,-1 0 0,1 0 0,-1 0 0,1 0 0,0 0 0,0-1 0,0 1 0,0 0 0,0-1 0,0 1 0,0-1 0,1 0 0,-1 0 0,0 0 0,1 0 0,-1 0 0,1-1 0,-1 1 0,1-1 0,0 1 0,-1-1 0,5 0 0,12 1-173,-1-1 0,0 0 0,0-2 0,0 0-1,0-1 1,33-10 0,-39 9-267,0 0 0,-1-1 0,0-1 0,0 0 0,0 0 0,-1-1 0,0-1 0,0 1 0,-1-2 0,0 1 0,8-11 1,3-8-9341</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0:24.113"/>
    </inkml:context>
    <inkml:brush xml:id="br0">
      <inkml:brushProperty name="width" value="0.025" units="cm"/>
      <inkml:brushProperty name="height" value="0.025" units="cm"/>
    </inkml:brush>
  </inkml:definitions>
  <inkml:trace contextRef="#ctx0" brushRef="#br0">502 63 2114,'0'0'8258,"-5"-9"-7152,2 4-1014,2 2 70,0 0 0,-1 0 0,1 0 0,-1 0 0,0 1 0,0-1 0,0 0 0,0 1 0,0 0 0,-1-1-1,1 1 1,0 0 0,-1 0 0,0 0 0,0 1 0,1-1 0,-1 0 0,0 1 0,0 0 0,0 0 0,-1 0 0,-3-1-1,-5 3 87,1 0 0,-1 0 0,1 1 0,-1 0 0,1 1 0,0 0-1,0 1 1,0 1 0,0-1 0,1 2 0,0-1 0,0 2-1,-10 7 1,-16 13 11,-63 64 0,85-76-148,0 0 0,1 1 0,1 0 0,1 1-1,1 0 1,0 0 0,1 1 0,1 1 0,0 0 0,1 0-1,2 0 1,0 1 0,1-1 0,1 1 0,0 0 0,2 1-1,0-1 1,2 0 0,0 0 0,7 34 0,-7-47-94,0-1 1,1 1-1,0-1 0,0 0 1,0 0-1,1 0 1,0 0-1,0-1 0,1 1 1,-1-1-1,1 0 1,0 0-1,1 0 1,-1 0-1,1-1 0,0 1 1,0-1-1,8 4 1,-7-5 53,1 0 1,0-1-1,0 0 1,-1 0 0,1-1-1,0 1 1,0-1-1,1-1 1,-1 0 0,0 0-1,0 0 1,0-1-1,0 0 1,0 0 0,0-1-1,12-4 1,13-6 55,-2-1-1,1-2 1,-2-1-1,0-1 1,44-35 0,-20 8-37,83-88-1,-132 128-80,36-40 166,41-56 1,-72 88-122,-1-1 0,0 0 0,-1 0 1,0 0-1,-1-1 0,-1 0 0,0 0 0,-1-1 1,0 1-1,2-20 0,-6 32-40,0 0 0,0 0 1,0 0-1,0 0 0,-1 0 0,1 0 0,-1 0 0,1 0 1,-1 0-1,1 0 0,-1 0 0,0 0 0,0 0 0,0 0 1,0 0-1,0 1 0,-1-1 0,1 0 0,-1 1 0,1-1 1,-1 1-1,-1-2 0,-1 1 40,-1-1 0,1 1 0,-1 0 0,1 0 0,-1 0 0,1 1 0,-1 0 0,0 0 0,-6-1 0,-9 1 129,0 1-1,0 0 1,-35 6-1,-80 31-2493,134-37 2123,1 1 1,-1-1-1,1 0 1,-1 0-1,1 0 0,0 0 1,-1 0-1,1 0 1,-1 0-1,1 0 1,-1 0-1,1 0 1,-1 0-1,1 0 1,-1 0-1,1 0 1,-1 0-1,1 0 0,-1 0 1,1-1-1,0 1 1,-1 0-1,1 0 1,-1 0-1,1-1 1,0 1-1,-1 0 1,1-1-1,0 1 1,-1 0-1,1-1 0,0 1 1,-1-1-1,1 1 1,0 0-1,0-1 1,0 1-1,-1-1 1,1 1-1,0-1 1,0 1-1,0-1 1,0 1-1,0 0 0,0-2 1,-1-18-8958</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2:17.642"/>
    </inkml:context>
    <inkml:brush xml:id="br0">
      <inkml:brushProperty name="width" value="0.025" units="cm"/>
      <inkml:brushProperty name="height" value="0.025" units="cm"/>
    </inkml:brush>
  </inkml:definitions>
  <inkml:trace contextRef="#ctx0" brushRef="#br0">0 135 7015,'0'0'9363,"8"0"-7713,20-2-602,-1-2 0,0 0 0,30-10 0,55-9 509,279-4-694,-113 11-770,547-24 1487,-409 44 1207,-363 7-2469,3 1-1097,-53-11 314,0-1 1,1 0 0,-1-1 0,0 1-1,0 0 1,0-1 0,0 0 0,0 0-1,3-1 1,2-7-5937,-7-9-5172</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23.608"/>
    </inkml:context>
    <inkml:brush xml:id="br0">
      <inkml:brushProperty name="width" value="0.025" units="cm"/>
      <inkml:brushProperty name="height" value="0.025" units="cm"/>
    </inkml:brush>
  </inkml:definitions>
  <inkml:trace contextRef="#ctx0" brushRef="#br0">208 324 5926,'0'0'10596,"2"-9"-7964,-1 5-2563,0 2 189,-1-1 0,1 1 0,0-1 0,-1 1 1,1-1-1,-1 1 0,0-1 0,0 0 1,0 1-1,0-1 0,-1 1 0,1-1 1,-1 0-1,1 1 0,-1-1 0,0 1 0,0-1 1,0 1-1,0 0 0,0-1 0,-1 1 1,1 0-1,-1 0 0,1 0 0,-1 0 1,0 0-1,0 0 0,0 1 0,-2-3 1,-2 0 20,1 1 0,-1-1 1,0 1-1,0-1 1,0 2-1,-1-1 1,1 1-1,-1 0 0,1 0 1,-1 1-1,0 0 1,-9-1-1,13 3-245,-1-1-1,1 1 1,-1-1-1,1 1 1,-1 0 0,1 0-1,0 1 1,0-1-1,-1 1 1,1 0-1,0-1 1,0 1 0,0 1-1,1-1 1,-1 0-1,0 1 1,1-1-1,0 1 1,-1 0 0,1 0-1,0 0 1,1 0-1,-1 0 1,0 0 0,0 4-1,-3 5 106,0 1 0,1-1 0,1 1-1,-2 15 1,3-21-79,1 0 0,1 0-1,0 0 1,-1 0 0,2 0 0,-1 0 0,1-1-1,0 1 1,4 12 0,-4-18-60,0 1 0,1 0 0,-1 0 0,0-1 0,1 1 0,-1-1 0,1 1 0,0-1 0,-1 1 0,1-1 0,0 0 0,0 0 0,0 0 0,0 0 0,0 0 0,0-1 0,0 1 0,0 0 0,0-1 0,0 0 0,0 1 0,1-1 0,-1 0 0,0 0 0,0 0 0,0 0 0,4-1 0,1 0 0,0 0 0,1-1 0,-1 0 0,0 0 0,0 0 0,0-1 0,7-4 0,8-6 0,-1-1 0,-1-1 0,0-1 0,-1-1 0,-1 0 0,0-1 0,-2-1 0,20-28 0,-25 31 0,-1 0 0,0-1 0,-2 0 0,1 0 0,-2-1 0,-1 0 0,0 0 0,-1-1 0,-1 0 0,-1 0 0,2-30 0,-5 49 0,0 0 0,0 0 0,0 0 0,0-1 0,0 1 0,1 0 0,-1 0 0,0 0 0,0 0 0,0 0 0,0 0 0,0-1 0,0 1 0,0 0 0,0 0 0,0 0 0,0 0 0,0 0 0,0 0 0,0-1 0,0 1 0,-1 0 0,1 0 0,0 0 0,0 0 0,0 0 0,0 0 0,0-1 0,0 1 0,0 0 0,0 0 0,0 0 0,0 0 0,0 0 0,-1 0 0,1 0 0,0 0 0,0 0 0,0-1 0,0 1 0,0 0 0,0 0 0,-1 0 0,1 0 0,0 0 0,0 0 0,0 0 0,0 0 0,0 0 0,-1 0 0,1 0 0,0 0 0,0 0 0,0 0 0,0 0 0,0 0 0,0 0 0,-1 0 0,1 0 0,0 0 0,0 1 0,0-1 0,-10 10 0,-7 16 0,-1 10 0,2 1 0,1 0 0,1 1 0,3 1 0,1 0 0,1 0 0,3 1 0,-3 70 0,9-109-56,0 0 0,0 1 1,0-1-1,0 0 0,0 0 0,1 0 1,-1 0-1,0 0 0,1 1 0,-1-1 1,1 0-1,-1 0 0,1 0 0,0 0 0,-1 0 1,1 0-1,0-1 0,0 1 0,0 0 1,0 0-1,0 0 0,0-1 0,0 1 0,0-1 1,0 1-1,0 0 0,0-1 0,0 0 1,1 1-1,-1-1-128,0 0-1,0 0 1,0 0 0,-1 0-1,1 0 1,0 0 0,0-1 0,0 1-1,-1 0 1,1 0 0,0-1 0,-1 1-1,1-1 1,0 1 0,0 0-1,-1-1 1,1 1 0,-1-1 0,1 0-1,0 1 1,-1-1 0,1 1-1,-1-1 1,0 0 0,1 1 0,-1-1-1,1 0 1,-1 0 0,0-1 0,8-22-13403</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4:47.656"/>
    </inkml:context>
    <inkml:brush xml:id="br0">
      <inkml:brushProperty name="width" value="0.025" units="cm"/>
      <inkml:brushProperty name="height" value="0.025" units="cm"/>
    </inkml:brush>
  </inkml:definitions>
  <inkml:trace contextRef="#ctx0" brushRef="#br0">0 42 2851,'0'0'3027,"11"0"-849,186-6 5852,9-6-6011,203-7-2224,155 45 263,-501-19 909,0-3-1,0-3 0,106-12 0,-135 3 1966,-36 5-56,-19 2-2187,13 1-1731,-15 0 3518,17-2-5856,21-15-21489</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5:32.689"/>
    </inkml:context>
    <inkml:brush xml:id="br0">
      <inkml:brushProperty name="width" value="0.025" units="cm"/>
      <inkml:brushProperty name="height" value="0.025" units="cm"/>
    </inkml:brush>
  </inkml:definitions>
  <inkml:trace contextRef="#ctx0" brushRef="#br0">1 89 6246,'0'0'7100,"11"2"-5413,5 0-1240,1-1 0,-1-1-1,1 0 1,-1-1 0,0 0 0,1-2 0,-1 0-1,0-1 1,26-9 0,-40 12-382,0 0-1,0 1 0,0-1 1,-1 0-1,1 0 1,0 0-1,0-1 1,-1 1-1,1 0 0,-1-1 1,1 1-1,-1-1 1,1 1-1,-1-1 1,0 0-1,2-3 0,-9-4 1248,-17 3-607,4 5-251,1 0 0,0 2 0,0 0-1,-1 1 1,1 1 0,0 0 0,1 2-1,-21 7 1,111-20-614,-18-9-365,-39 10 103,1 2-1,-1 0 1,1 1 0,0 1-1,19-1 1,-68 23-1344,16-8 1397,-113 57-5034,84-49 962</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50.345"/>
    </inkml:context>
    <inkml:brush xml:id="br0">
      <inkml:brushProperty name="width" value="0.025" units="cm"/>
      <inkml:brushProperty name="height" value="0.025" units="cm"/>
    </inkml:brush>
  </inkml:definitions>
  <inkml:trace contextRef="#ctx0" brushRef="#br0">1 25 224,'0'0'15631,"0"1"-15478,1-1-1,-1 1 1,0 0-1,1-1 1,-1 1-1,1-1 1,0 1-1,-1-1 1,1 1-1,-1-1 1,1 1-1,0-1 1,-1 0-1,1 1 1,0-1-1,-1 0 1,1 0-1,0 1 1,0-1-1,1 0 1,10-18 3812,-12 18-3894,1 0 0,-1 1 0,0-1 0,1 0 0,-1 1 0,1-1 0,-1 0 1,0 1-1,1-1 0,-1 1 0,0-1 0,0 1 0,1-1 0,-1 1 0,0-1 0,0 1 0,0-1 0,0 1 0,0 0 0,0-1 0,0 1 0,0-1 0,0 1 0,0-1 1,0 1-1,0-1 0,0 1 0,0-1 0,0 1 0,0-1 0,0 1 0,-1 0 0,3 1 645,3-6-231,2-9 241,-4-1 816,-5 22-690,-5 27-651,27-61-9245,-12 7-47</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31.942"/>
    </inkml:context>
    <inkml:brush xml:id="br0">
      <inkml:brushProperty name="width" value="0.025" units="cm"/>
      <inkml:brushProperty name="height" value="0.025" units="cm"/>
    </inkml:brush>
  </inkml:definitions>
  <inkml:trace contextRef="#ctx0" brushRef="#br0">224 138 7207,'2'-8'3075,"0"-3"-1659,1 0-333,-1 1 0,-1-1 0,1 1 0,-1-1 0,-1 0-1,0 1 1,-1-1 0,-2-12 0,3 22-1025,0 1 0,0-1 0,0 1 0,0-1 0,0 1 0,0-1 0,-1 1 0,1-1 0,0 1 0,0 0 0,0-1 0,-1 1-1,1-1 1,0 1 0,-1 0 0,1-1 0,0 1 0,-1 0 0,1-1 0,-1 1 0,1 0 0,0 0 0,-1-1 0,1 1 0,-1 0 0,1 0 0,-1 0 0,1 0-1,-1 0 1,1 0 0,-1-1 0,1 1 0,-1 0 0,1 0 0,-1 0 0,-12 15 841,-2 24-174,-4 54 1299,-12 152 0,17-104-1246,-35 688 2009,1-58-2787,44-718 0,-1 87 0,2-130 77,-1-15-1,-3-17-843,2-10-3813,2-7-6658</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34.339"/>
    </inkml:context>
    <inkml:brush xml:id="br0">
      <inkml:brushProperty name="width" value="0.025" units="cm"/>
      <inkml:brushProperty name="height" value="0.025" units="cm"/>
    </inkml:brush>
  </inkml:definitions>
  <inkml:trace contextRef="#ctx0" brushRef="#br0">1153 12 5958,'9'-11'13108,"-19"19"-8686,-4 4-5099,-464 429 6091,324-305-4769,50-41 115,21-18 133,-177 128 0,243-195-973,15-10-16,-1 1 1,1 0-1,-1 0 0,1 0 0,0 1 0,-1-1 0,1 1 1,0-1-1,0 1 0,0-1 0,0 1 0,0 0 0,0 0 1,1 0-1,-1 0 0,1 1 0,-1-1 0,1 0 0,0 1 1,-2 4-1,4-7-97,-1 0 0,1 0 0,-1 1 1,0-1-1,1 0 0,-1 0 0,1 0 0,-1 0 1,1 0-1,-1 0 0,1 0 0,-1 0 0,1 0 1,-1 0-1,1 0 0,-1 0 0,1 0 0,-1 0 1,1 0-1,-1-1 0,1 1 0,-1 0 0,1 0 1,-1-1-1,1 1 0,-1 0 0,0-1 0,1 1 1,-1 0-1,0-1 0,1 0 0,15-9-3022,-2-11-1926</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34.728"/>
    </inkml:context>
    <inkml:brush xml:id="br0">
      <inkml:brushProperty name="width" value="0.025" units="cm"/>
      <inkml:brushProperty name="height" value="0.025" units="cm"/>
    </inkml:brush>
  </inkml:definitions>
  <inkml:trace contextRef="#ctx0" brushRef="#br0">450 0 7815,'0'0'8622,"-2"13"-6631,-2 0-1563,0 1 1,0-1-1,-1 1 0,-1-1 0,-1-1 1,1 1-1,-2-1 0,-13 18 0,-186 183 3097,55-62-1364,130-120-1890,22-30-269,0-1 1,-1 1 0,1 0 0,0-1-1,0 1 1,0-1 0,0 1 0,-1 0-1,1-1 1,0 1 0,0 0 0,0-1-1,1 1 1,-1-1 0,0 1 0,0 0-1,0-1 1,0 1 0,0-1 0,1 1-1,-1 0 1,0-1 0,1 1 0,-1-1-1,0 1 1,1-1 0,-1 1 0,1-1-1,-1 0 1,0 1 0,1-1 0,-1 1-1,1-1 1,0 0 0,-1 1 0,1-1-1,-1 0 1,1 0 0,-1 1 0,1-1-1,0 0 1,-1 0 0,1 0-1,-1 0 1,1 0 0,0 0 0,-1 0-1,1 0 1,0 0 0,-1 0 0,1 0-1,0-1 1,26 1 98,-1-3-1,0 0 1,1-1 0,-2-2-1,49-16 1,-1 1-102,-13 6-304,26-7-2061,-2-3-4107,-17 0-3601</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35.965"/>
    </inkml:context>
    <inkml:brush xml:id="br0">
      <inkml:brushProperty name="width" value="0.025" units="cm"/>
      <inkml:brushProperty name="height" value="0.025" units="cm"/>
    </inkml:brush>
  </inkml:definitions>
  <inkml:trace contextRef="#ctx0" brushRef="#br0">1 77 5605,'1'2'13600,"9"1"-12103,189-1 2069,101-7-3183,-39 1-307,1037-58-1,-1094 49 2440,-227 35-1800,21-21-1119,-18 8 353,15-8-3714,13-7-6397,11-7 580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32.592"/>
    </inkml:context>
    <inkml:brush xml:id="br0">
      <inkml:brushProperty name="width" value="0.025" units="cm"/>
      <inkml:brushProperty name="height" value="0.025" units="cm"/>
    </inkml:brush>
  </inkml:definitions>
  <inkml:trace contextRef="#ctx0" brushRef="#br0">1 217 6854,'0'0'21824,"10"2"-19982,-1 0-1702,0 0 0,1-1 1,-1 0-1,0-1 1,0 0-1,1-1 1,-1 0-1,0 0 1,0 0-1,0-2 1,0 1-1,0-1 1,0 0-1,-1-1 1,11-5-1,-10 3-140,0-1 0,0 0 0,0 0 0,-1-1 0,0 0 0,-1 0 0,8-11 0,-12 14 0,0 0 0,0 0 0,0 0 0,-1-1 0,1 1 0,-1-1 0,-1 1 0,1-1 0,-1 0 0,0 0 0,0 0 0,-1 1 0,0-1 0,0-12 0,0 17 0,-1-1 0,1 1 0,0-1 0,0 1 0,-1 0 0,1-1 0,-1 1 0,1 0 0,-1-1 0,0 1 0,1 0 0,-1 0 0,0 0 0,0-1 0,0 1 0,0 0 0,0 0 0,0 0 0,0 1 0,0-1 0,0 0 0,-1 0 0,1 0 0,0 1 0,-1-1 0,1 1 0,0-1 0,-1 1 0,1-1 0,0 1 0,-1 0 0,1 0 0,-1 0 0,1 0 0,-1 0 0,1 0 0,0 0 0,-1 0 0,1 0 0,-1 1 0,-1 0 0,-2 0 0,0 1 0,0 0 0,0-1 0,0 2 0,1-1 0,-1 1 0,1-1 0,0 1 0,-1 0 0,-5 6 0,-4 8 0,0 1 0,0 0 0,2 0 0,0 2 0,2 0 0,0 0 0,1 0 0,1 1 0,1 1 0,0-1 0,2 1 0,1 0 0,-3 32 0,7-51-4,0-1 1,0 1-1,0 0 1,0-1-1,1 1 0,-1 0 1,1 0-1,0-1 1,-1 1-1,1-1 1,0 1-1,1-1 0,-1 1 1,0-1-1,1 0 1,-1 1-1,1-1 0,0 0 1,0 0-1,3 3 1,-1-3-28,-1 0-1,1 0 1,0 0 0,0 0 0,0-1 0,0 0 0,0 0 0,0 0 0,0 0 0,0 0 0,1-1 0,5 0 0,1 0-255,0-1 0,0-1 1,1 0-1,-1 0 0,0-1 0,-1 0 1,1-1-1,0 0 0,14-9 1,13-14-6463,-4-4-2995</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36.294"/>
    </inkml:context>
    <inkml:brush xml:id="br0">
      <inkml:brushProperty name="width" value="0.025" units="cm"/>
      <inkml:brushProperty name="height" value="0.025" units="cm"/>
    </inkml:brush>
  </inkml:definitions>
  <inkml:trace contextRef="#ctx0" brushRef="#br0">1 1 15150,'0'0'10063,"14"1"-9033,368 54 2024,-352-53-3027,-20-2-12,-1 0-1,1 1 1,-1 0 0,0 1-1,0 0 1,1 0 0,15 7-1,-24-9-5,-1 1 0,1-1 0,-1 0 0,1 1 1,0-1-1,-1 1 0,1-1 0,-1 0 0,1 1 0,-1 0 0,1-1 0,-1 1 0,1-1 0,-1 1 0,0-1 0,1 1 0,-1 0 1,0-1-1,0 1 0,1 0 0,-1-1 0,0 1 0,0 0 0,0-1 0,0 1 0,0 0 0,0 0 0,0-1 0,0 1 0,0 0 0,0-1 1,0 1-1,0 0 0,0-1 0,-1 1 0,1 0 0,0-1 0,-1 1 0,1 0 0,0-1 0,-1 1 0,1-1 0,-1 1 0,1-1 1,-2 2-1,-25 20 849,-93 42 130,87-49-722,0 2-1,1 2 1,-56 42-1,86-60-437,0 1-1,0-1 1,0 1-1,0-1 1,1 1 0,-1 0-1,1-1 1,-1 1-1,1 0 1,-1 0 0,1 0-1,0 0 1,0 0-1,0 1 1,1-1 0,-2 3-1</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44.944"/>
    </inkml:context>
    <inkml:brush xml:id="br0">
      <inkml:brushProperty name="width" value="0.025" units="cm"/>
      <inkml:brushProperty name="height" value="0.025" units="cm"/>
    </inkml:brush>
  </inkml:definitions>
  <inkml:trace contextRef="#ctx0" brushRef="#br0">228 1 12139,'0'0'14478,"-33"65"-13613,8-29-481,-2 2-223,0-4-97,1-2 0,3-7-32,4-6 0,4-5-32,3-6-353,4-8-1376,3 0-898,2-12-1857,-2-7-2146</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45.288"/>
    </inkml:context>
    <inkml:brush xml:id="br0">
      <inkml:brushProperty name="width" value="0.025" units="cm"/>
      <inkml:brushProperty name="height" value="0.025" units="cm"/>
    </inkml:brush>
  </inkml:definitions>
  <inkml:trace contextRef="#ctx0" brushRef="#br0">0 3 12492,'0'0'10506,"52"-3"-8713,-32 17-383,1 7-321,5-1-417,4 3-159,5 3-321,2-3-128,4-1-704,3-6-2980,-5-8-4259</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45.788"/>
    </inkml:context>
    <inkml:brush xml:id="br0">
      <inkml:brushProperty name="width" value="0.025" units="cm"/>
      <inkml:brushProperty name="height" value="0.025" units="cm"/>
    </inkml:brush>
  </inkml:definitions>
  <inkml:trace contextRef="#ctx0" brushRef="#br0">0 0 17873,'0'0'8936,"52"33"-6790,-35-10-1121,2 4-192,0 1-416,2-2-257,2-4-64,0 0-96,1-8-1249,-3-9-1378,-3-5-1281,-2 0-2241,-2-18-5574</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46.132"/>
    </inkml:context>
    <inkml:brush xml:id="br0">
      <inkml:brushProperty name="width" value="0.025" units="cm"/>
      <inkml:brushProperty name="height" value="0.025" units="cm"/>
    </inkml:brush>
  </inkml:definitions>
  <inkml:trace contextRef="#ctx0" brushRef="#br0">134 0 18001,'0'0'5862,"-26"73"-3012,8-37-1152,-1 3-577,-3 1-224,3-1-417,4 1-384,8-3-416,2-7-2403,2-11-4708</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51.012"/>
    </inkml:context>
    <inkml:brush xml:id="br0">
      <inkml:brushProperty name="width" value="0.025" units="cm"/>
      <inkml:brushProperty name="height" value="0.025" units="cm"/>
    </inkml:brush>
  </inkml:definitions>
  <inkml:trace contextRef="#ctx0" brushRef="#br0">1 2280 4164,'2'-7'545,"1"0"0,0 0 0,0 0 0,0 1 0,1-1 0,0 1 0,1 0 0,-1 0 0,7-5 0,17-27 2151,32-64 278,-6 14-2063,4 3 0,108-125 0,-136 182-745,1 2 0,2 1 0,0 2 1,2 1-1,44-21 0,-47 25-143,-14 10 7,-1 0 0,2 0 0,-1 2 1,1 1-1,38-7 0,101-2 312,1 0-139,-74-5 12,-2-5 0,0-3 0,83-40 0,-66 26 911,-26 8-919,87-54 0,10-6-173,-33 26 566,-3-6-1,236-170 1,-291 174-559,-3-3 1,70-87-1,-42 45 49,-29 27 20,-42 47-85,76-70 0,-109 109-260,-5 1-1180,-13 0-2866,-6 0-5510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52.352"/>
    </inkml:context>
    <inkml:brush xml:id="br0">
      <inkml:brushProperty name="width" value="0.025" units="cm"/>
      <inkml:brushProperty name="height" value="0.025" units="cm"/>
    </inkml:brush>
  </inkml:definitions>
  <inkml:trace contextRef="#ctx0" brushRef="#br0">0 2028 4708,'69'-96'3756,"96"-102"0,-82 111-3641,3 4 1,5 3 0,3 5-1,2 3 1,136-73 0,-191 122 14,2 3 0,0 2 0,70-20 0,143-15-352,-75 20 667,196-22 536,-350 52-677,-1-1 0,0-1 0,-1-1 0,1-1 0,-1-2 0,-1 0 0,0-1 0,0-2 1,34-22-1,12-15 232,103-92 1,-65 50-466,175-156 1568,-215 180-737,113-145 0,-180 211-1094,13-24 366,-13 25-397,-1-1 1,0 1 0,0-1-1,1 1 1,-1-1-1,0 0 1,0 1 0,0-1-1,0 1 1,0-1-1,0 0 1,0 1 0,0-1-1,0 0 1,0 1-1,0-1 1,0 1 0,-1-1-1,1 1 1,0-1-1,0 0 1,-1 1 0,1-1-1,-1 0 1,-7-4-6889</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53.524"/>
    </inkml:context>
    <inkml:brush xml:id="br0">
      <inkml:brushProperty name="width" value="0.025" units="cm"/>
      <inkml:brushProperty name="height" value="0.025" units="cm"/>
    </inkml:brush>
  </inkml:definitions>
  <inkml:trace contextRef="#ctx0" brushRef="#br0">1 2 2242,'10'-1'133,"2"0"1556,1 1 1,-1 0-1,26 4 0,-34-3-1404,1 0 0,-1 1 0,1 0-1,-1-1 1,0 2 0,0-1 0,0 0 0,0 1 0,0 0-1,0 0 1,-1 0 0,1 0 0,-1 0 0,3 5 0,185 192 1111,-90-99-1506,98 82-1455,-106-102 1166,-77-65 406,0 1 0,-1 0 0,0 1 0,-1 1 0,19 36 0,42 109 16,-59-123 60,1 0 0,2-1 0,2-1 0,42 57 0,-39-63 714,-2 1 1,22 44-1,-42-75-635,-1 0 0,2 0 0,-1 0 0,0 0 0,0 0 0,1-1 0,-1 1 0,1-1 0,0 0 0,0 1 0,0-1 0,0-1 0,0 1 0,1 0 0,-1-1 0,0 1 1,6 0-1,-2 0 1,1-1-1,-1 0 1,0-1 0,0 0 0,0 0 0,0-1 0,0 1 0,12-4 0,-4 0-630,1-1 0,-1 0 0,0-2-1,0 1 1,-1-2 0,0 0 0,18-13 0,2-9-5592</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54.178"/>
    </inkml:context>
    <inkml:brush xml:id="br0">
      <inkml:brushProperty name="width" value="0.025" units="cm"/>
      <inkml:brushProperty name="height" value="0.025" units="cm"/>
    </inkml:brush>
  </inkml:definitions>
  <inkml:trace contextRef="#ctx0" brushRef="#br0">0 60 5285,'0'0'6828,"5"-8"-4682,-4 5-1898,1-1 1,0 1-1,0 0 1,0 0-1,0 0 1,0 1-1,1-1 0,-1 1 1,1-1-1,0 1 1,-1 0-1,1 0 1,0 0-1,0 0 1,1 0-1,-1 1 1,0-1-1,1 1 1,-1 0-1,0 0 0,1 0 1,-1 1-1,8-1 1,9-1 90,0 1 0,0 1 0,-1 1 0,1 1 0,0 1 0,0 1 0,-1 0 0,36 14 0,-42-13-352,0 2 0,0 0 1,-1 0-1,0 1 0,-1 1 0,1 0 0,-2 1 1,1 0-1,-1 0 0,-1 1 0,0 0 0,0 1 1,7 13-1,12 28 28,-1 1 0,27 81 0,24 121 55,-20-61 7,-52-177-43,1 0 0,1-1 0,1 1 0,0-1 0,2-1 0,-1 0-1,2 0 1,0-1 0,1-1 0,1 0 0,0-1 0,0 0 0,1-1 0,1-1 0,0 0 0,18 8 0,-19-10-268,6 2 474,-1 2 0,0 0 0,32 28 0,-47-35-425,0 0-1,0 0 1,0 0 0,-1 1 0,1-1-1,3 10 1,-5-9-500,-1-1-1,0 1 1,0 0 0,0 0-1,-1 0 1,0 0-1,0 13 1,-1 1-5209</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55.193"/>
    </inkml:context>
    <inkml:brush xml:id="br0">
      <inkml:brushProperty name="width" value="0.025" units="cm"/>
      <inkml:brushProperty name="height" value="0.025" units="cm"/>
    </inkml:brush>
  </inkml:definitions>
  <inkml:trace contextRef="#ctx0" brushRef="#br0">1 1 1730,'0'0'12406,"6"10"-11493,7 8-299,1-1 0,1 0 0,0-1 0,34 27-1,-31-30-427,0 1-1,-1 0 0,-1 1 0,-1 1 0,0 1 1,-1 0-1,0 0 0,-2 2 0,0-1 0,-1 2 1,-1-1-1,14 42 0,-2 10-288,-3 1 1,10 83-1,5 150 989,-15-109-823,-17-180-60,0 0 0,1-1 0,1 1 0,0-1 0,1 1 0,7 14 0,-8-22 17,1-1-1,-1 0 0,2 1 0,-1-2 1,1 1-1,0 0 0,0-1 1,1-1-1,-1 1 0,1-1 0,1 0 1,11 7-1,77 28 1082,-26-12-1939,-27-6-3359,-38-18-2450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33.776"/>
    </inkml:context>
    <inkml:brush xml:id="br0">
      <inkml:brushProperty name="width" value="0.025" units="cm"/>
      <inkml:brushProperty name="height" value="0.025" units="cm"/>
    </inkml:brush>
  </inkml:definitions>
  <inkml:trace contextRef="#ctx0" brushRef="#br0">45 344 6854,'0'0'8649,"-6"12"-4288,-1 3-3401,1 0 1,0 1-1,1 0 0,1 0 0,0 0 1,2 1-1,-2 19 0,3-16-243,4 69 1000,-3-82-1545,2 0 0,-1-1 1,0 1-1,1 0 0,1-1 1,-1 1-1,1-1 0,0 0 1,0 0-1,7 9 0,-10-14-158,1 0-1,0 0 0,0 0 0,0 0 0,0 0 1,0 0-1,0 0 0,0 0 0,0 0 0,1-1 0,-1 1 1,0 0-1,0-1 0,1 1 0,-1-1 0,1 1 1,-1-1-1,0 0 0,1 1 0,-1-1 0,1 0 0,-1 0 1,0 0-1,1 0 0,-1 0 0,1-1 0,0 1 1,2-2 11,-1 1 1,0-1-1,0 1 1,0-1-1,0 0 1,0 0-1,0 0 1,-1-1-1,1 1 1,3-6-1,3-4 24,0 0-1,-1-1 0,0 0 1,6-14-1,-8 12-48,-1 1 0,0 0 0,-1-1 0,0 0 0,-1 0 0,-1 0 0,0-27 0,-5 37 0,-4 14 0,-5 13 0,11-26 0,-1-15 0,2 19 0,0-1 0,0 1 0,0-1 0,0 1 0,0 0 0,0-1 0,0 1 0,0 0 0,0-1 0,0 1 0,0 0 0,-1-1 0,1 1 0,0 0 0,0-1 0,0 1 0,-1 0 0,1-1 0,0 1 0,0 0 0,-1 0 0,1-1 0,0 1 0,-1 0 0,1 0 0,0 0 0,-1-1 0,1 1 0,0 0 0,-1 0 0,1 0 0,0 0 0,-1 0 0,1 0 0,-1 0 0,1 0 0,0 0 0,-1 0 0,1 0 0,-1 0 0,1 0 0,0 0 0,-1 0 0,1 1 0,0-1 0,0 0 0,0 0 0,-1 1 0,1-1 0,0 0 0,0 1 0,0-1 0,0 0 0,0 1 0,0-1 0,0 0 0,-1 0 0,1 1 0,0-1 0,0 0 0,0 1 0,0-1 0,0 0 0,1 1 0,-1-1 0,0 0 0,0 1 0,0-1 0,0 0 0,0 1 0,0-1 0,0 0 0,1 0 0,-1 1 0,0-1 0,0 0 0,0 0 0,0 1 0,1-1 0,-1 0 0,0 0 0,0 1 0,1-1 0,10 13 0,-10-12 0,4 1 0,1 1 0,-1-1 0,1 0 0,0-1 0,0 1 0,0-1 0,0-1 0,0 1 0,8-1 0,56-4 0,-65 3 0,0-1 0,0 0 0,-1 0 0,1-1 0,0 1 0,-1-1 0,1 0 0,-1 0 0,0 0 0,0-1 0,0 0 0,4-6 0,45-57 0,-42 50 0,-9 15 0,2-3 0,0 0 0,0 0 0,-1 0 0,1 0 0,-1-1 0,0 0 0,-1 1 0,1-1 0,-1 0 0,-1 0 0,1 0 0,-1 0 0,1-11 0,-2 17 0,-1-1 0,1 0 0,0 1 0,-1-1 0,1 1 0,-1-1 0,1 1 0,-1-1 0,1 1 0,-1-1 0,0 1 0,1-1 0,-1 1 0,1 0 0,-1-1 0,0 1 0,0 0 0,1-1 0,-1 1 0,0 0 0,1 0 0,-1 0 0,0 0 0,0 0 0,1 0 0,-1 0 0,0 0 0,0 0 0,1 0 0,-1 0 0,0 0 0,0 1 0,-29 7 0,21-2 0,0 1 0,1-1 0,0 1 0,1 1 0,-1 0 0,2 0 0,-1 0 0,1 1 0,-10 17 0,7-9 0,1 1 0,0 0 0,1 0 0,-7 31 0,13-43 0,-1 1 0,1-1 0,0 0 0,1 1 0,0-1 0,-1 0 0,2 1 0,-1-1 0,1 1 0,0-1 0,2 7 0,-1-11 0,-1 1 0,0-1 0,1 1 0,0-1 0,0 0 0,0 0 0,0 1 0,0-1 0,0-1 0,0 1 0,0 0 0,1 0 0,-1-1 0,1 0 0,0 1 0,-1-1 0,1 0 0,0 0 0,-1 0 0,1-1 0,0 1 0,0-1 0,0 1 0,0-1 0,0 0 0,3 0 0,3-1 0,1 0 0,-1 0 0,1-1 0,-1 0 0,0 0 0,0-1 0,0-1 0,-1 1 0,1-2 0,-1 1 0,0-1 0,0 0 0,0 0 0,-1-1 0,1 0 0,11-14 0,6-7 0,-1-2 0,39-61 0,-37 50 0,0-2 0,-3-1 0,-2-1 0,-1-1 0,23-81 0,-42 124 0,-1-1 0,1 1 0,-1 0 0,1 0 0,-1 0 0,0-1 0,0 1 0,0 0 0,0 0 0,-1-1 0,1 1 0,0 0 0,-1 0 0,-1-3 0,2 4 0,0 1 0,-1-1 0,1 1 0,-1 0 0,1-1 0,-1 1 0,1-1 0,-1 1 0,0 0 0,1-1 0,-1 1 0,1 0 0,-1 0 0,0-1 0,1 1 0,-1 0 0,0 0 0,1 0 0,-1 0 0,0 0 0,1 0 0,-1 0 0,0 0 0,1 0 0,-1 0 0,0 0 0,1 0 0,-1 1 0,-1-1 0,-3 3 0,-1-1 0,0 1 0,1 1 0,0-1 0,0 1 0,0 0 0,0 0 0,-6 7 0,-8 10 0,2 1 0,0 0 0,1 1 0,2 1 0,-22 46 0,29-55 0,1 0 0,1 0 0,0 1 0,1-1 0,1 1 0,0 0 0,1 0 0,1 0 0,0 0 0,2 1 0,2 23 0,-2-36 3,0-1 1,0 0-1,0 0 1,0 0-1,0 0 1,1 0-1,-1 0 1,1-1-1,0 1 1,0 0-1,0-1 0,0 1 1,1-1-1,-1 0 1,0 0-1,1 0 1,0 0-1,-1 0 1,1 0-1,0-1 1,0 1-1,0-1 1,0 0-1,0 0 0,5 1 1,6 1-53,0-1 0,1-1 0,-1 0-1,21-1 1,-12-1-169,5-2-3487,-10-4-3758,3-6-9438</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56.116"/>
    </inkml:context>
    <inkml:brush xml:id="br0">
      <inkml:brushProperty name="width" value="0.025" units="cm"/>
      <inkml:brushProperty name="height" value="0.025" units="cm"/>
    </inkml:brush>
  </inkml:definitions>
  <inkml:trace contextRef="#ctx0" brushRef="#br0">0 1572 4837,'0'0'10596,"15"-11"-10329,72-55 267,163-93-1,127-40-106,-31 17-784,305-138 864,-309 196-418,-273 105 916,1 3 1,0 3-1,78-4 1,-123 15-772,-1-3-1,0 0 1,0-1 0,0-1-1,-1-1 1,0-1 0,-1-1-1,0-1 1,0-2 0,-1 0 0,26-21-1,-20 12-443,-2 0-1,0-1 1,21-28-1,-28 29-889,0-1-1,-2-1 1,20-41-1,-21 29-2636,-5 2-2220</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13.630"/>
    </inkml:context>
    <inkml:brush xml:id="br0">
      <inkml:brushProperty name="width" value="0.025" units="cm"/>
      <inkml:brushProperty name="height" value="0.025" units="cm"/>
    </inkml:brush>
  </inkml:definitions>
  <inkml:trace contextRef="#ctx0" brushRef="#br0">17 54 993,'0'0'12049,"7"0"-9716,-4 0-1526,20 0-262,-9-9 5037,-15 10-5465,1 0 0,-1 0 1,1 0-1,0 0 0,-1 0 0,1 0 0,0 0 0,0 0 0,0 0 0,-1 0 1,1 0-1,0 0 0,0 0 0,1 0 0,-1 0 0,0 0 0,0 0 0,0 0 1,1 0-1,-1 0 0,1 0 0,-1 0 0,0-1 0,1 1 0,0 0 1,-1 0-1,1 0 0,-1 0 0,1-1 0,0 1 0,0 0 0,-1-1 0,1 1 1,0-1-1,0 1 0,0-1 0,0 1 0,0-1 0,0 1 0,0-1 1,-1 0-1,1 1 0,0-1 0,0 0 0,0 0 0,2 0 0,-1 0 33,-1 1 0,1-1 1,-1 0-1,1 0 0,0 0 0,-1 0 0,1 0 0,-1-1 0,1 1 0,0 0 0,-1-1 0,1 1 0,-1-1 0,1 0 1,-1 1-1,0-1 0,1 0 0,-1 0 0,0 0 0,1 0 0,-1 0 0,0 0 0,0 0 0,0 0 0,0-1 0,0 1 1,0 0-1,0-1 0,0 1 0,-1-1 0,1 1 0,0-3 0,0-16-150,-12 25 0,-14 30 0,19-10 0,6-25 0,0 0 0,0 1 0,0-1 0,0 0 0,0 1 0,0-1 0,0 0 0,0 0 0,0 1 0,0-1 0,0 0 0,0 1 0,0-1 0,0 0 0,0 0 0,1 1 0,-1-1 0,0 0 0,0 0 0,0 1 0,0-1 0,1 0 0,-1 0 0,0 1 0,0-1 0,1 0 0,-1 0 0,0 0 0,0 0 0,1 1 0,-1-1 0,0 0 0,0 0 0,1 0 0,-1 0 0,0 0 0,0 0 0,1 0 0,-1 0 0,0 0 0,1 0 0,-1 0 0,0 0 0,1 0 0,-1 0 0,0 0 0,0 0 0,1 0 0,-1 0 0,0 0 0,1-1 0,10-5 0,-8 3 0,-1 0 0,1 0 0,-1-1 0,1 1 0,-1-1 0,0 1 0,-1-1 0,1 0 0,-1 0 0,0 0 0,1 0 0,-2 0 0,1 0 0,0 0 0,-1-6 0,-26 46 0,8 2 0,0 2 0,18-40 0,0 0 0,0 0 0,0 0 0,0-1 0,0 1 0,0 0 0,0 0 0,0 0 0,0 0 0,0 0 0,0 0 0,0 0 0,0 0 0,0 0 0,0-1 0,0 1 0,0 0 0,0 0 0,0 0 0,0 0 0,0 0 0,-1 0 0,1 0 0,0 0 0,0 0 0,0 0 0,0-1 0,0 1 0,0 0 0,0 0 0,0 0 0,0 0 0,0 0 0,0 0 0,0 0 0,-1 0 0,1 0 0,0 0 0,0 0 0,0 0 0,0 0 0,0 0 0,0 0 0,0 0 0,0 0 0,0 0 0,-1 0 0,1 0 0,5-29 0,-4 23 0,1 1 0,0-1 0,-1 1 0,0-1 0,0 0 0,-1 1 0,0-1 0,0 0 0,0 1 0,-2-10 0,1 14 0,1 1 0,-1 0 0,1 0 0,-1-1 0,1 1 0,-1 0 0,0 0 0,1 0 0,-1 0 0,1-1 0,-1 1 0,0 0 0,1 0 0,-1 0 0,0 1 0,1-1 0,-1 0 0,1 0 0,-1 0 0,0 0 0,1 0 0,-1 1 0,1-1 0,-1 0 0,1 1 0,-1-1 0,1 0 0,-1 1 0,1-1 0,-1 1 0,1-1 0,-1 0 0,1 1 0,0-1 0,-1 1 0,1-1 0,0 1 0,-1 0 0,1 0 0,-18 22 0,18-23 0,0 1 0,-16 21 0,9-17 0,9-16 0,17-29 0,-15 35 0,-14 27 0,10-22 0,-4 7 0,1 1 0,-1-1 0,1 1 0,1 0 0,-1 0 0,0 9 0,3-17 0,0 0 0,0 1 0,0-1 0,0 0 0,0 0 0,0 0 0,1 0 0,-1 1 0,0-1 0,0 0 0,0 0 0,0 0 0,0 0 0,1 1 0,-1-1 0,0 0 0,0 0 0,0 0 0,1 0 0,-1 0 0,0 0 0,0 0 0,0 0 0,1 0 0,-1 0 0,0 0 0,0 0 0,0 1 0,1-1 0,-1 0 0,0-1 0,0 1 0,0 0 0,1 0 0,-1 0 0,0 0 0,0 0 0,0 0 0,1 0 0,-1 0 0,0 0 0,0 0 0,0 0 0,1-1 0,-1 1 0,0 0 0,0 0 0,0 0 0,0 0 0,0 0 0,1-1 0,-1 1 0,0 0 0,0 0 0,0 0 0,0-1 0,0 1 0,0 0 0,0 0 0,0 0 0,0-1 0,0 1 0,0 0 0,11-11 0,-6 5 0,0 0 0,-1 0 0,0-1 0,0 0 0,0 0 0,-1 0 0,0 0 0,-1 0 0,1-1 0,-1 1 0,-1-1 0,2-11 0,-3 19 0,-1 0 0,1 0 0,0 0 0,0-1 0,-1 1 0,1 0 0,0 0 0,-1 0 0,1 0 0,0 0 0,0 0 0,-1 0 0,1 0 0,0 0 0,-1 0 0,1 0 0,0 0 0,0 0 0,-1 1 0,1-1 0,0 0 0,0 0 0,-1 0 0,1 0 0,0 0 0,0 1 0,-1-1 0,1 0 0,0 0 0,0 0 0,0 1 0,-1-1 0,1 0 0,0 0 0,0 0 0,0 1 0,0-1 0,-1 0 0,1 0 0,0 1 0,0-1 0,0 0 0,0 1 0,0-1 0,0 1 0,-11 13 0,3-1 0,1 0 0,1 0 0,0 0 0,-7 25 0,60-106 0,-18 12 0,-53 83 0,17-16 0,-10 18 0,-22 51 0,105-190 0,-57 95 0,-17 39 0,-18 41 0,55-108 0,-23 36 0,0 0 0,-1-1 0,0 1 0,0-1 0,-1 0 0,0-1 0,4-9 0,-9 18 0,1 0 0,0 1 0,0-1 0,0 0 0,0 0 0,0 0 0,0 0 0,0 0 0,0 0 0,0 1 0,0-1 0,0 0 0,-1 0 0,1 0 0,0 0 0,0 0 0,0 0 0,0 0 0,0 0 0,0 0 0,-1 0 0,1 1 0,0-1 0,0 0 0,0 0 0,0 0 0,0 0 0,-1 0 0,1 0 0,0 0 0,0 0 0,0 0 0,0 0 0,0 0 0,-1 0 0,1 0 0,0 0 0,0-1 0,0 1 0,0 0 0,0 0 0,-1 0 0,1 0 0,0 0 0,0 0 0,0 0 0,0 0 0,0 0 0,0 0 0,0-1 0,-1 1 0,1 0 0,0 0 0,0 0 0,0 0 0,0 0 0,0 0 0,0-1 0,0 1 0,0 0 0,0 0 0,0 0 0,0 0 0,0-1 0,-10 10 0,-1 3 0,1 2 0,1 0 0,0 0 0,1 0 0,-10 24 0,22-46-556,4-9-6837,-3-1-7496</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14.441"/>
    </inkml:context>
    <inkml:brush xml:id="br0">
      <inkml:brushProperty name="width" value="0.025" units="cm"/>
      <inkml:brushProperty name="height" value="0.025" units="cm"/>
    </inkml:brush>
  </inkml:definitions>
  <inkml:trace contextRef="#ctx0" brushRef="#br0">21 1 1441,'0'0'18258,"-12"54"-16240,9-36-577,-1 1-288,2 1-448,2-5-193,0-2-352,0-2-96,2-4-32,2-1-192,-1-1-384,-3 0-1186,0 0-992,0 0-1282,0 1-1730</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14.798"/>
    </inkml:context>
    <inkml:brush xml:id="br0">
      <inkml:brushProperty name="width" value="0.025" units="cm"/>
      <inkml:brushProperty name="height" value="0.025" units="cm"/>
    </inkml:brush>
  </inkml:definitions>
  <inkml:trace contextRef="#ctx0" brushRef="#br0">13 1 5509,'0'0'7239,"-9"51"-4036,9-36-993,-2-4-929,1-3-608,1 2-417,0-2-224,0 0-897,0 2-1601,0-1-2467,0 2-4355</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15.138"/>
    </inkml:context>
    <inkml:brush xml:id="br0">
      <inkml:brushProperty name="width" value="0.025" units="cm"/>
      <inkml:brushProperty name="height" value="0.025" units="cm"/>
    </inkml:brush>
  </inkml:definitions>
  <inkml:trace contextRef="#ctx0" brushRef="#br0">5 1 7239,'0'0'9369,"-1"8"-8216,-1 15-348,1-1 0,1 0 0,1 1 1,0-1-1,7 26 0,-7-17 654,-2-18-7877</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16.730"/>
    </inkml:context>
    <inkml:brush xml:id="br0">
      <inkml:brushProperty name="width" value="0.025" units="cm"/>
      <inkml:brushProperty name="height" value="0.025" units="cm"/>
    </inkml:brush>
  </inkml:definitions>
  <inkml:trace contextRef="#ctx0" brushRef="#br0">232 1 5317,'-5'1'1161,"0"0"1,1 0-1,-1 1 0,0 0 0,1 0 1,-1 0-1,-5 4 0,-51 44 5455,25-19-4329,6-11-1916,-10 8-1142,20-7-4429,19-21 3571</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17.073"/>
    </inkml:context>
    <inkml:brush xml:id="br0">
      <inkml:brushProperty name="width" value="0.025" units="cm"/>
      <inkml:brushProperty name="height" value="0.025" units="cm"/>
    </inkml:brush>
  </inkml:definitions>
  <inkml:trace contextRef="#ctx0" brushRef="#br0">123 1 9705,'0'0'8088,"-8"5"-6198,-70 50 1457,68-49-6257,10 4-8493,1 5 14751,-1-14-3169,0 0 0,0 1 1,0-1-1,0 0 0,-1 0 0,1 0 1,0 0-1,0 0 0,-1 0 1,1 0-1,-1 0 0,1 0 0,-1 0 1,1 0-1,-1 0 0,0 0 1,1 0-1,-1 0 0,0-1 0,0 1 1,0 0-1,1 0 0,-1-1 0,0 1 1,0-1-1,0 1 0,0-1 1,0 1-1,0-1 0,0 1 0,-1-1 1,1 0-1,0 0 0,0 0 1,-2 1-1,2-9-2998,1-5-2087</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18.599"/>
    </inkml:context>
    <inkml:brush xml:id="br0">
      <inkml:brushProperty name="width" value="0.025" units="cm"/>
      <inkml:brushProperty name="height" value="0.025" units="cm"/>
    </inkml:brush>
  </inkml:definitions>
  <inkml:trace contextRef="#ctx0" brushRef="#br0">77 299 4708,'6'-21'28,"-2"1"0,0-1 0,-1 0-1,1-36 1,-5-29 1246,-2 31 2518,10 39 728,-2 14-1577,-3 9 3015,-4 20-4942,-1 1 0,-2-1-1,0 1 1,-16 42 0,13-43-1505,0 1 1,1-1 0,2 1 0,-3 48-1,8-63-1006,1-3 885,0 0 1,-1 0-1,-1-1 0,0 1 0,0 0 0,-1-1 1,0 1-1,0-1 0,-1 1 0,0-1 1,-1 0-1,-5 9 0,-1-5-3960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18.924"/>
    </inkml:context>
    <inkml:brush xml:id="br0">
      <inkml:brushProperty name="width" value="0.025" units="cm"/>
      <inkml:brushProperty name="height" value="0.025" units="cm"/>
    </inkml:brush>
  </inkml:definitions>
  <inkml:trace contextRef="#ctx0" brushRef="#br0">50 0 10250,'-3'10'5338,"-2"8"-4179,-2 1 286,1 0 1,1 0-1,1 0 1,-2 27 0,22-43-4404,-16 14 2938,0 1 0,-1 0 0,-1 0 0,-1-1 0,0 1 0,-2-1 0,-11 32 0</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19.282"/>
    </inkml:context>
    <inkml:brush xml:id="br0">
      <inkml:brushProperty name="width" value="0.025" units="cm"/>
      <inkml:brushProperty name="height" value="0.025" units="cm"/>
    </inkml:brush>
  </inkml:definitions>
  <inkml:trace contextRef="#ctx0" brushRef="#br0">52 1 7591,'0'0'9284,"-7"8"-7363,-19 24-404,26-32-1492,0 0 0,0 0 1,0 1-1,0-1 0,0 0 1,0 0-1,0 0 0,-1 0 1,1 0-1,0 0 0,0 0 1,0 0-1,0 0 0,0 0 1,0 0-1,0 0 0,-1 0 1,1 0-1,0 1 0,0-1 1,0 0-1,0 0 0,0 0 1,-1 0-1,1 0 0,0 0 1,0-1-1,0 1 0,0 0 1,0 0-1,0 0 0,0 0 1,-1 0-1,1 0 0,0 0 1,0 0-1,0 0 0,0 0 1,0 0-1,0 0 0,0 0 1,-1 0-1,1-1 0,0 1 1,0 0-1,0 0 0,0 0 1,0 0-1,0 0 0,0 0 1,0 0-1,0-1 0,0 1 1,0 0-1,0 0 0,0 0 1,0 0-1,0 0 0,0-1 1,-2-13-31,2 14-114,0-1 0,0 0 0,0 1 1,0-1-1,-1 1 0,1-1 1,0 0-1,1 1 0,-1-1 1,0 0-1,0 1 0,0-1 1,0 1-1,0-1 0,1 0 1,-1 1-1,0-1 0,1 1 0,-1-1 1,0 1-1,1-1 0,-1 1 1,0-1-1,1 1 0,-1-1 1,1 1-1,-1-1 0,1 1 1,-1 0-1,1-1 0,-1 1 1,1 0-1,0-1 0,-1 1 0,1 0 1,-1 0-1,1 0 0,0 0 1,-1-1-1,1 1 0,1 0 1,-2 4 290,1-1 0,-1 1 0,0 0 0,0-1 0,0 1 1,-1-1-1,1 1 0,-1-1 0,0 1 0,0-1 0,-1 4 1,-11 8 1092,12-15-1334,1 0 0,0 0 0,-1 0 0,1 0 1,0 0-1,-1 0 0,1 0 0,0 0 0,-1 0 0,1 0 0,0 0 0,-1-1 1,1 1-1,0 0 0,0 0 0,-1 0 0,1-1 0,0 1 0,0 0 1,-1 0-1,1-1 0,0 1 0,0 0 0,-1 0 0,1-1 0,0 1 0,0 0 1,0-1-1,0 1 0,0 0 0,0-1 0,-1 1 0,1 0 0,0-1 1,0 1-1,0 0 0,0-1 0,0 1 0,0-1 0,0 1 0,0 0 0,1-1 1,-1 1-1,0 0 0,0-1 0,0 1 0,0 0 0,0-1 0,1 1 1,-1-12-5645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2:19.191"/>
    </inkml:context>
    <inkml:brush xml:id="br0">
      <inkml:brushProperty name="width" value="0.025" units="cm"/>
      <inkml:brushProperty name="height" value="0.025" units="cm"/>
    </inkml:brush>
  </inkml:definitions>
  <inkml:trace contextRef="#ctx0" brushRef="#br0">1019 146 3171,'0'-5'355,"0"-1"1,-1 1-1,0-1 0,0 1 0,-1-1 1,1 1-1,-1 0 0,0 0 0,-1 0 1,-4-9-1,-10-22 2976,16 34-3276,1 0 0,-1 0-1,1 0 1,-1 0 0,0 0 0,0 0 0,0 0 0,0 0 0,0 0 0,0 0-1,0 1 1,-1-1 0,1 0 0,-1 1 0,1-1 0,-1 1 0,0 0-1,1-1 1,-1 1 0,0 0 0,0 0 0,0 0 0,0 0 0,0 1 0,0-1-1,0 0 1,0 1 0,0-1 0,0 1 0,0 0 0,0 0 0,-1 0-1,1 0 1,0 0 0,-4 1 0,-60 3 959,-1 2 1,-92 23-1,27-5 96,106-20-986,1 1 0,0 2-1,-1 0 1,2 2 0,0 1-1,0 0 1,0 2 0,-37 26 0,46-27-35,1 0 0,0 2 0,1 0 0,0 0 0,1 1 0,0 1 0,2 0 0,-1 0 0,2 1 0,0 0 0,1 1 0,1 0 0,-7 23 0,-8 53 77,4 0-1,-6 99 1,15-108-124,7-70 3,0 1 1,2-1-1,-1 1 1,2-1-1,0 1 0,1-1 1,0 1-1,1-1 0,1 0 1,0 0-1,1 0 1,1-1-1,11 22 0,-7-17-24,3 8-2,1-1 0,2 0 0,33 40 0,-43-58-20,0-1 0,1 0-1,0 0 1,0-1 0,0 0-1,1 0 1,-1-1 0,1 0 0,0 0-1,1-1 1,-1 0 0,1 0-1,-1-1 1,1 0 0,0 0-1,16 0 1,47-4 57,0-3 1,122-24-1,-87 11-38,-80 13-9,1 0 0,-1-1 1,0-2-1,-1-1 0,0-1 0,0-1 1,-1-1-1,0-2 0,-1 0 0,-1-1 1,0-2-1,-2 0 0,1-1 0,32-38 1,-23 18 86,-1-1 1,-2-1-1,-2-2 1,26-55 0,-40 72-76,-2-1 1,-1 0 0,-1 0-1,-1-1 1,-1 0-1,-1 0 1,-2-1 0,-1 1-1,-1-29 1,-2 48 5,0 0-1,0 0 1,0 0-1,-1 1 1,0-1-1,-1 1 1,0-1-1,0 1 1,0 0-1,-1 0 1,0 0-1,-1 1 1,-6-8-1,2 4 42,0 1 1,0 1-1,-1-1 0,0 2 0,-1-1 0,0 2 1,-18-9-1,-3 1 34,-1 2 1,-1 2-1,1 1 1,-2 1 0,-37-3-1,-24 1-79,-97-16-959,189 25 715,0 1 0,1-1 0,-1 0 0,0 0 1,1 0-1,-1-1 0,1 1 0,0-1 0,-1 0 0,1 0 0,0 0 0,0 0 0,0-1 0,0 1 0,1-1 0,-1 0 0,-4-5 0,-2-23-5101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44.276"/>
    </inkml:context>
    <inkml:brush xml:id="br0">
      <inkml:brushProperty name="width" value="0.025" units="cm"/>
      <inkml:brushProperty name="height" value="0.025" units="cm"/>
    </inkml:brush>
  </inkml:definitions>
  <inkml:trace contextRef="#ctx0" brushRef="#br0">0 117 8456,'0'0'7266,"15"-1"-6524,470-18-248,74-6-412,341-27 3041,-818 51-2966,1447-17 407,48 53-532,-1556-34-11,1332 80-437,-158-68 585,-435-8 89,-731-5-262,32 3 49,1-4 1,-1-2 0,0-2-1,82-19 1,-75 10-75,-52 12-349,1-1 0,0 0 0,-1-1 0,1-1 0,-1-1 0,-1-1 0,22-11-1,-8-6-5952</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19.625"/>
    </inkml:context>
    <inkml:brush xml:id="br0">
      <inkml:brushProperty name="width" value="0.025" units="cm"/>
      <inkml:brushProperty name="height" value="0.025" units="cm"/>
    </inkml:brush>
  </inkml:definitions>
  <inkml:trace contextRef="#ctx0" brushRef="#br0">0 91 8008,'0'0'11146,"19"-17"-8626,2 5-2505,17-13-1318,-22 2-3799,-12 10-797</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20.160"/>
    </inkml:context>
    <inkml:brush xml:id="br0">
      <inkml:brushProperty name="width" value="0.025" units="cm"/>
      <inkml:brushProperty name="height" value="0.025" units="cm"/>
    </inkml:brush>
  </inkml:definitions>
  <inkml:trace contextRef="#ctx0" brushRef="#br0">1 260 8264,'0'0'8883,"5"-1"-7212,24-9 1058,-9-8-6825,12-14 1901,26-12 5901,-29 23-3394,-2-1-3998,4-3 4041,-2 1 4262,-9 6-4662,16-9-1507,-8 15-6628,-25 10 6782,6-1-6546</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20.488"/>
    </inkml:context>
    <inkml:brush xml:id="br0">
      <inkml:brushProperty name="width" value="0.025" units="cm"/>
      <inkml:brushProperty name="height" value="0.025" units="cm"/>
    </inkml:brush>
  </inkml:definitions>
  <inkml:trace contextRef="#ctx0" brushRef="#br0">4 37 11339,'0'0'16399,"-4"-27"-17808,4 21-1378,0 3-1537</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20.830"/>
    </inkml:context>
    <inkml:brush xml:id="br0">
      <inkml:brushProperty name="width" value="0.025" units="cm"/>
      <inkml:brushProperty name="height" value="0.025" units="cm"/>
    </inkml:brush>
  </inkml:definitions>
  <inkml:trace contextRef="#ctx0" brushRef="#br0">1 0 7944,'0'0'17034,"8"4"-15448,16 2-926,0-1 0,0-1 0,27 1 0,12 2-4401,-4 5-8301,-45-8 5764</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21.157"/>
    </inkml:context>
    <inkml:brush xml:id="br0">
      <inkml:brushProperty name="width" value="0.025" units="cm"/>
      <inkml:brushProperty name="height" value="0.025" units="cm"/>
    </inkml:brush>
  </inkml:definitions>
  <inkml:trace contextRef="#ctx0" brushRef="#br0">1 1 9289,'0'0'12363,"53"16"-12074,-43-13-257,-1-2-1506,3-1-2337,-1 0-2563</inkml:trace>
  <inkml:trace contextRef="#ctx0" brushRef="#br0" timeOffset="1">188 36 8776,'0'0'13005,"44"10"-12557,-37-13-320,1 0-96,0 3-32,-1 0-416,1 0-865,-2 6-641,-1 3-416,-2-2-737,0-1 192,-2-3-1761</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21.562"/>
    </inkml:context>
    <inkml:brush xml:id="br0">
      <inkml:brushProperty name="width" value="0.025" units="cm"/>
      <inkml:brushProperty name="height" value="0.025" units="cm"/>
    </inkml:brush>
  </inkml:definitions>
  <inkml:trace contextRef="#ctx0" brushRef="#br0">0 129 10025,'0'0'12813,"71"-44"-12942,-46 23-1248,-1 2-705,-1 2-32,-2 2-865,-1 3-1153</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21.908"/>
    </inkml:context>
    <inkml:brush xml:id="br0">
      <inkml:brushProperty name="width" value="0.025" units="cm"/>
      <inkml:brushProperty name="height" value="0.025" units="cm"/>
    </inkml:brush>
  </inkml:definitions>
  <inkml:trace contextRef="#ctx0" brushRef="#br0">1 58 10314,'0'0'14670,"5"-7"-14259,-1 2-372,-1 1 0,1-1 1,0 1-1,1 0 0,-1-1 1,1 2-1,0-1 0,0 1 0,0 0 1,10-5-1,-12 6-2400,-8 2-4540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24.264"/>
    </inkml:context>
    <inkml:brush xml:id="br0">
      <inkml:brushProperty name="width" value="0.025" units="cm"/>
      <inkml:brushProperty name="height" value="0.025" units="cm"/>
    </inkml:brush>
  </inkml:definitions>
  <inkml:trace contextRef="#ctx0" brushRef="#br0">0 75 5285,'0'0'16367,"7"-9"-15528,18-25 4,-25 34-815,0 0-1,0 0 1,0 0-1,0 0 1,0 1-1,0-1 0,0 0 1,0 0-1,0 0 1,0 0-1,0 1 1,0-1-1,0 0 1,1 0-1,-1 0 1,0 0-1,0 1 1,0-1-1,0 0 1,0 0-1,0 0 1,0 0-1,0 0 1,0 1-1,1-1 1,-1 0-1,0 0 1,0 0-1,0 0 1,0 0-1,0 0 1,1 0-1,-1 0 1,0 0-1,0 0 1,0 1-1,0-1 1,1 0-1,-1 0 0,0 0 1,0 0-1,0 0 1,0 0-1,1 0 1,-1 0-1,0 0 1,0 0-1,0 0 1,0-1-1,1 1 1,-1 0-1,0 0 1,0 0-1,0 0 1,0 0-1,0 0 1,1 0-1,-1 0 1,0 0-1,0-1 1,0 1-1,0 0 1,0 0-1,0 0 1,1 0-1,-1 0 1,0 0-1,0-1 1,0 2-29,0-1 1,0 1 0,0-1-1,1 1 1,-1-1 0,0 1-1,0 0 1,0-1 0,1 1-1,-1-1 1,0 1 0,1-1-1,-1 0 1,1 1 0,-1-1-1,0 1 1,1-1 0,-1 0-1,1 1 1,-1-1 0,1 0-1,-1 1 1,1-1 0,-1 0-1,1 0 1,-1 0 0,1 1-1,0-1 1,-1 0 0,1 0-1,-1 0 1,1 0 0,0 0-1,-1 0 1,2 0 0,-2-2 104,1 1 1,0 0 0,-1 0 0,1-1 0,-1 1-1,1-1 1,-1 1 0,0 0 0,1-1 0,-1 1-1,0-1 1,0 1 0,0-1 0,0 1 0,0-1-1,0 1 1,-1 0 0,1-1 0,0 1 0,-1-1-1,1 1 1,-2-3 0,-7-7 734,9 11-838,-1 1 0,0-1-1,1 1 1,-1-1 0,0 1-1,1-1 1,-1 1 0,1-1-1,-1 1 1,1-1 0,-1 1 0,1 0-1,-1-1 1,1 1 0,0 0-1,-1-1 1,1 1 0,0 0-1,-1 0 1,1-1 0,0 1 0,0 0-1,0 0 1,0 1 0,-6 44 591,10-23-2734,-4-22 1829,0-1 0,1 0 0,-1 1 0,0-1 0,1 1 1,-1-1-1,0 1 0,1-1 0,-1 0 0,1 1 0,-1-1 0,0 0 0,1 1 0,-1-1 0,1 0 0,-1 0 0,1 1 1,-1-1-1,1 0 0,-1 0 0,1 0 0,0 0 0,-1 0 0,1 0 0,-1 0 0,1 0 0,-1 0 0,1 0 0,-1 0 1,1 0-1,0 0 0,9-4-14496</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25.014"/>
    </inkml:context>
    <inkml:brush xml:id="br0">
      <inkml:brushProperty name="width" value="0.025" units="cm"/>
      <inkml:brushProperty name="height" value="0.025" units="cm"/>
    </inkml:brush>
  </inkml:definitions>
  <inkml:trace contextRef="#ctx0" brushRef="#br0">108 0 5349,'0'0'19875,"-2"14"-19240,-12 51-200,-44 122 0,47-171-1879,10-16 1222,1 0-1,0 1 0,-1-1 0,1 0 0,0 0 0,-1 1 0,1-1 0,0 0 0,-1 0 0,1 0 0,-1 0 1,1 1-1,0-1 0,-1 0 0,1 0 0,-1 0 0,1 0 0,-1 0 0,1 0 0,0 0 0,-1 0 0,1 0 1,-1 0-1,1 0 0,0 0 0,-1-1 0,1 1 0,-1 0 0,1 0 0,0 0 0,-1-1 0,1 1 0,-1 0 1,1 0-1,0-1 0,0 1 0,-1 0 0,1 0 0,0-1 0,-1 1 0,1 0 0,0-1 0,0 1 0,0-1 1,-1 1-1,1-1 0,-6-12-6194</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25.357"/>
    </inkml:context>
    <inkml:brush xml:id="br0">
      <inkml:brushProperty name="width" value="0.025" units="cm"/>
      <inkml:brushProperty name="height" value="0.025" units="cm"/>
    </inkml:brush>
  </inkml:definitions>
  <inkml:trace contextRef="#ctx0" brushRef="#br0">1 3 11403,'0'0'14221,"64"-2"-14189,-41 14-32,2 1-1153,-1-3-1601,-2-4-1603,-3-3-3042</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52.119"/>
    </inkml:context>
    <inkml:brush xml:id="br0">
      <inkml:brushProperty name="width" value="0.025" units="cm"/>
      <inkml:brushProperty name="height" value="0.025" units="cm"/>
    </inkml:brush>
  </inkml:definitions>
  <inkml:trace contextRef="#ctx0" brushRef="#br0">17 0 4420,'-1'6'8672,"-3"4"-3873,-7 20-2944,11-29-1811,0-1-1,0 1 1,0 0 0,0-1-1,0 1 1,0-1-1,0 1 1,0-1-1,0 1 1,0-1-1,0 1 1,0-1-1,0 1 1,0-1 0,0 1-1,1-1 1,-1 1-1,0-1 1,0 1-1,1-1 1,-1 1-1,0-1 1,1 1-1,-1-1 1,0 0 0,1 1-1,-1-1 1,1 0-1,-1 1 1,1-1-1,-1 0 1,0 1-1,1-1 1,-1 0-1,1 0 1,0 0 0,-1 1-1,1-1 1,-1 0-1,1 0 1,-1 0-1,1 0 1,-1 0-1,2 0 1,530 6 3079,-20 7-2771,-269-6-215,176 17 164,-316-10-80,134 0 1,-237-14 2,-28-1 614,17 0-964,-41-9-1269,54-2-11278,5 2 1569</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25.731"/>
    </inkml:context>
    <inkml:brush xml:id="br0">
      <inkml:brushProperty name="width" value="0.025" units="cm"/>
      <inkml:brushProperty name="height" value="0.025" units="cm"/>
    </inkml:brush>
  </inkml:definitions>
  <inkml:trace contextRef="#ctx0" brushRef="#br0">31 50 3427,'0'0'18935,"-5"5"-18705,-18 29-141,22-33-75,1 0 0,0-1 0,-1 1 1,1 0-1,0 0 0,0-1 0,-1 1 0,1 0 0,0 0 0,0-1 0,0 1 1,0 0-1,0 0 0,0-1 0,0 1 0,0 0 0,1 0 0,-1-1 1,0 1-1,0 0 0,1-1 0,0 2 0,0-1 36,0 0 0,0-1 1,0 1-1,0-1 0,0 1 0,1-1 0,-1 0 1,0 1-1,0-1 0,1 0 0,-1 0 0,0 0 1,0 0-1,1 0 0,-1 0 0,0 0 0,0 0 1,1-1-1,-1 1 0,1-1 0,1 0 69,1-1 1,-1 1-1,-1-1 0,1 0 1,0 0-1,0 0 0,-1 0 1,1 0-1,-1-1 0,1 1 1,-1-1-1,0 0 0,0 0 1,-1 0-1,1 0 0,2-5 1,-1 2 146,0 0 1,0-1 0,-1 1 0,0 0 0,0-1 0,-1 0 0,2-9 0,-4 15-239,1 1 0,-1 0-1,1-1 1,0 1 0,-1 0 0,1 0-1,-1-1 1,1 1 0,-1 0 0,1 0 0,0-1-1,-1 1 1,1 0 0,-1 0 0,1 0-1,-1 0 1,1 0 0,-1 0 0,1 0 0,-1 0-1,1 0 1,-1 0 0,1 0 0,-1 0-1,1 0 1,-1 0 0,1 1 0,-1-1 0,1 0-1,-1 0 1,1 0 0,-1 1 0,1-1 0,-1 0-1,1 1 1,0-1 0,-1 0 0,1 1-1,-1 0 1,-18 10-55,13-6-225,-18 17 494,8-7-4802,17-23-3816,5-9 2360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26.312"/>
    </inkml:context>
    <inkml:brush xml:id="br0">
      <inkml:brushProperty name="width" value="0.025" units="cm"/>
      <inkml:brushProperty name="height" value="0.025" units="cm"/>
    </inkml:brush>
  </inkml:definitions>
  <inkml:trace contextRef="#ctx0" brushRef="#br0">1 0 16400,'0'0'11333,"6"9"-10281,-4-4-993,1 0 0,1-1 0,-1 1 0,1-1 0,-1 0-1,1 0 1,0 0 0,1 0 0,-1-1 0,1 0 0,-1 0 0,1 0 0,0 0 0,0-1 0,1 0 0,-1 0 0,0 0 0,1-1 0,9 2 0,-6-2-915,20 2-4772,-15-8-6887,-8-3 6162</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26.658"/>
    </inkml:context>
    <inkml:brush xml:id="br0">
      <inkml:brushProperty name="width" value="0.025" units="cm"/>
      <inkml:brushProperty name="height" value="0.025" units="cm"/>
    </inkml:brush>
  </inkml:definitions>
  <inkml:trace contextRef="#ctx0" brushRef="#br0">75 7 2883,'0'0'20948,"0"-4"-19699,0 4-1223,0 0-1,-1 0 1,1 0 0,0 0 0,0 0 0,0 0 0,0 0-1,-1 0 1,1 0 0,0 1 0,0-1 0,0 0-1,0 0 1,-1 0 0,1 0 0,0 0 0,0 0 0,0 0-1,-1 0 1,1 0 0,0 0 0,0 0 0,0 0 0,0-1-1,-1 1 1,1 0 0,0 0 0,0 0 0,0 0-1,0 0 1,-1 0 0,1 0 0,0 0 0,0 0 0,0-1-1,0 1 1,0 0 0,-1 0 0,1 0 0,0 0 0,0 0-1,0-1 1,0 1 0,0 0 0,0 0 0,0 0 0,0-1-1,0 1 1,-16 34 943,-12 53 272,21-65-1389,-6 29 813,10-17-5575,14-35-9227</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27.003"/>
    </inkml:context>
    <inkml:brush xml:id="br0">
      <inkml:brushProperty name="width" value="0.025" units="cm"/>
      <inkml:brushProperty name="height" value="0.025" units="cm"/>
    </inkml:brush>
  </inkml:definitions>
  <inkml:trace contextRef="#ctx0" brushRef="#br0">45 1 15278,'0'0'10341,"-3"9"-9871,-5 12-240,1 1 1,1 0 0,0 0-1,-3 40 1,10-62-133,0 0 0,0-1 0,0 1 0,0 0 0,0 0 0,0 0 0,-1-1 0,1 1 0,0-1 0,0 1 0,0 0 0,0-1 1,-1 1-1,1-1 0,0 0 0,-1 1 0,1-1 0,0-1 0,4-4 21,0-1 0,-1 1 0,0-1 0,6-13 0,-9 17-62,1 0 1,-1 0-1,0 0 1,0 0 0,-1 0-1,1 0 1,-1 0-1,1 0 1,-1-1-1,0 1 1,0 0 0,-1 0-1,1 0 1,0 0-1,-2-5 1,1 7-46,1 1-1,-1-1 1,1 1 0,0-1-1,-1 1 1,1-1 0,-1 1 0,1-1-1,-1 1 1,1-1 0,-1 1-1,0 0 1,1-1 0,-1 1-1,1 0 1,-1 0 0,0 0-1,1-1 1,-1 1 0,0 0 0,1 0-1,-1 0 1,0 0 0,1 0-1,-1 0 1,0 0 0,1 0-1,-1 0 1,0 0 0,1 1 0,-1-1-1,0 0 1,1 0 0,-1 1-1,1-1 1,-1 0 0,0 1-1,1-1 1,-1 0 0,1 1-1,-1-1 1,0 2 0,-21 20-675,20-18-160,-3 6-961</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28.954"/>
    </inkml:context>
    <inkml:brush xml:id="br0">
      <inkml:brushProperty name="width" value="0.025" units="cm"/>
      <inkml:brushProperty name="height" value="0.025" units="cm"/>
    </inkml:brush>
  </inkml:definitions>
  <inkml:trace contextRef="#ctx0" brushRef="#br0">0 1 9257,'0'0'4644</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29.395"/>
    </inkml:context>
    <inkml:brush xml:id="br0">
      <inkml:brushProperty name="width" value="0.025" units="cm"/>
      <inkml:brushProperty name="height" value="0.025" units="cm"/>
    </inkml:brush>
  </inkml:definitions>
  <inkml:trace contextRef="#ctx0" brushRef="#br0">15 0 10154,'0'0'9267,"-7"29"-7153,7-31-2544,-2-14-4793,-4 14 39</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29.785"/>
    </inkml:context>
    <inkml:brush xml:id="br0">
      <inkml:brushProperty name="width" value="0.025" units="cm"/>
      <inkml:brushProperty name="height" value="0.025" units="cm"/>
    </inkml:brush>
  </inkml:definitions>
  <inkml:trace contextRef="#ctx0" brushRef="#br0">267 81 8776,'0'0'9097,"-9"0"-8424,-1-1-392,0 0 0,0 0 1,1-1-1,-1 0 0,0-1 1,1 0-1,0-1 0,0 0 1,-16-9-1,14 6-682,0 1 1,0-1-1,-1 2 1,-22-8-1,5 7-2969,-1 4-3434,21 2 1338</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30.130"/>
    </inkml:context>
    <inkml:brush xml:id="br0">
      <inkml:brushProperty name="width" value="0.025" units="cm"/>
      <inkml:brushProperty name="height" value="0.025" units="cm"/>
    </inkml:brush>
  </inkml:definitions>
  <inkml:trace contextRef="#ctx0" brushRef="#br0">93 69 2691,'0'0'12176,"-9"-6"-11199,-52-36-544,45 27-4064,10 10-329</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30.459"/>
    </inkml:context>
    <inkml:brush xml:id="br0">
      <inkml:brushProperty name="width" value="0.025" units="cm"/>
      <inkml:brushProperty name="height" value="0.025" units="cm"/>
    </inkml:brush>
  </inkml:definitions>
  <inkml:trace contextRef="#ctx0" brushRef="#br0">13 8 11787,'0'0'6630,"-13"-7"-8391</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53.892"/>
    </inkml:context>
    <inkml:brush xml:id="br0">
      <inkml:brushProperty name="width" value="0.025" units="cm"/>
      <inkml:brushProperty name="height" value="0.025" units="cm"/>
    </inkml:brush>
  </inkml:definitions>
  <inkml:trace contextRef="#ctx0" brushRef="#br0">28 58 1217,'0'9'7623,"0"-15"2931,-5 11-5514,-8-9-1845,29 5 117,-19-2-2957,3 1-351,0-1-1,-1 1 0,1 0 0,-1-1 0,0 1 1,1 0-1,-1 0 0,1-1 0,-1 1 0,1 0 1,-1 0-1,0 0 0,1 0 0,-1 0 0,1 0 0,-1 0 1,0 0-1,1 0 0,-1 0 0,1 0 0,-1 0 1,0 0-1,1 0 0,-1 1 0,1-1 0,-1 0 1,1 0-1,-1 1 0,1-1 0,-1 0 0,1 1 0,-1-1 1,1 0-1,-1 1 0,1-1 0,-1 1 0,1-1 1,0 1-1,-1-1 0,1 1 0,0-1 0,0 1 1,-1-1-1,1 1 0,0 0 0,0-1 0,0 1 1,0-1-1,-1 1 0,1 0 0,43-1-40,-39 0 40,-1 0 1,1-1 0,0 1-1,-1-1 1,1 0-1,-1 0 1,1-1 0,-1 1-1,1-1 1,-1 1-1,4-4 1,21-9 17,-27 14-16,-1 0 86,-8 0-51,19-1-16,1-1-16,0-1 0,0-1 0,-1 0 0,13-6 1,24-8 14,-171 43 73,123-25-98,-1 0 1,0 0-1,0 0 1,1 0-1,-1 0 0,0 0 1,1 1-1,-1-1 1,0 0-1,0 0 0,1 1 1,-1-1-1,0 0 1,1 1-1,-1-1 0,1 0 1,-1 1-1,0-1 1,1 1-1,-1-1 0,1 1 1,-1-1-1,1 1 1,0 0-1,-1-1 0,1 1 1,-1-1-1,1 1 1,0 1-1,0-2 0,1 1 0,0 0-1,-1-1 1,1 1 0,0-1 0,0 1 0,0-1 0,-1 1-1,1-1 1,0 0 0,0 1 0,0-1 0,0 0-1,0 0 1,0 0 0,0 1 0,0-1 0,0 0 0,-1 0-1,1 0 1,2-1 0,13 0 1191,-8 0-4445,-26-1-9032,10 2 7393</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5:56.693"/>
    </inkml:context>
    <inkml:brush xml:id="br0">
      <inkml:brushProperty name="width" value="0.025" units="cm"/>
      <inkml:brushProperty name="height" value="0.025" units="cm"/>
    </inkml:brush>
  </inkml:definitions>
  <inkml:trace contextRef="#ctx0" brushRef="#br0">845 131 4452,'0'0'2899,"2"-9"-1057,0 3-1732,0 4 79,-1 0 0,0-1-1,0 1 1,0 0 0,-1-1 0,1 1 0,0 0 0,-1-1-1,1 1 1,-1-1 0,0 1 0,0-1 0,0 1 0,0-1 0,-1 1-1,1-1 1,-1 1 0,1 0 0,-1-1 0,0 1 0,0 0-1,0-1 1,0 1 0,0 0 0,0 0 0,-1 0 0,1 0-1,-1 0 1,0 0 0,1 0 0,-1 1 0,-4-4 0,-8-2 216,-1 1 0,0 0 1,0 1-1,0 1 1,-1 1-1,0 0 0,1 1 1,-1 0-1,0 1 1,0 1-1,-27 3 0,16 0-236,1 1-1,-1 2 0,1 0 1,1 2-1,0 1 0,-31 14 1,30-8-9,0 0 1,1 1-1,1 2 1,0 0 0,2 2-1,0 0 1,1 2-1,2 0 1,0 1-1,1 1 1,1 1-1,2 0 1,-20 43-1,16-24-15,3 1-1,1 0 0,3 1 0,1 0 0,3 1 0,1 1 0,0 83 0,7-118-121,-1 13 9,2-1 0,0 0 0,1 0 1,11 45-1,-12-64-18,1 0 0,0 0 0,1 0 1,0 0-1,-1-1 0,2 1 0,-1-1 1,1 1-1,0-1 0,0 0 0,0-1 0,1 1 1,0-1-1,-1 0 0,2 0 0,-1 0 1,0-1-1,1 1 0,-1-1 0,1-1 1,0 1-1,0-1 0,0 0 0,9 1 0,-1 0 56,0-1-1,1-1 1,-1 0-1,0-1 1,0-1-1,0 0 0,1-1 1,-1 0-1,21-7 1,-14 2 24,0-1 0,0-2 0,0 0 0,-1-1 0,24-18 0,9-12 43,-2-4 1,89-99-1,-95 94-99,-3-2 0,-1-1 0,39-70 0,-67 101-20,-2-1-1,0-1 1,-1 0 0,-1 0-1,-1 0 1,-2-1-1,0 0 1,-2-1 0,0 1-1,-2-1 1,-1-34-1,-2 53-12,0 0 0,0 0 0,-1 1 0,0-1 0,0 0 0,0 1 0,-1 0 0,0 0 0,0 0 0,-1 0 0,1 0 0,-1 0 0,-1 1 0,1 0 0,-1 0 0,0 0 0,0 0 0,0 1 0,-1 0 0,1 0 0,-1 0 0,0 1 0,-7-3 0,3 2-12,1 0 1,-1 1-1,0 0 1,0 1-1,0 0 1,-1 0-1,1 1 1,0 1-1,-1-1 1,1 2-1,-1-1 0,1 2 1,0-1-1,-17 6 1,22-5-152,0 0-1,0 0 1,0 0 0,0 1 0,1 0-1,0 0 1,-1 0 0,-5 6 0,-12 21-4371,13-12-2037</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55.106"/>
    </inkml:context>
    <inkml:brush xml:id="br0">
      <inkml:brushProperty name="width" value="0.025" units="cm"/>
      <inkml:brushProperty name="height" value="0.025" units="cm"/>
    </inkml:brush>
  </inkml:definitions>
  <inkml:trace contextRef="#ctx0" brushRef="#br0">79 30 3812,'-6'0'1214,"-18"-1"6717,44-9-2209,30 0 257,-54 10-5427,-1-1 0,1 2 0,0-1-1,-1 0 1,1 1 0,-1 0 0,-4 2 0,1 2-479,1 0-17,1 0-1,-1-1 1,0 0-1,0 0 1,0-1 0,-1 1-1,-13 3 1,21-7-19,29-17-96,31-20-1291,-59 36 1312,-2 3-60,0 0 107,-1 0 0,1 0-1,0-1 1,-1 1-1,1-1 1,-1 1 0,1-1-1,-1 1 1,0-1 0,0 0-1,0 0 1,0 0 0,-2 1-1,-31 16 1,17-10-77,20-9-2423,30-15-9224,-20 9 2581</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55.649"/>
    </inkml:context>
    <inkml:brush xml:id="br0">
      <inkml:brushProperty name="width" value="0.025" units="cm"/>
      <inkml:brushProperty name="height" value="0.025" units="cm"/>
    </inkml:brush>
  </inkml:definitions>
  <inkml:trace contextRef="#ctx0" brushRef="#br0">1 25 128,'8'1'4146,"25"-14"-2916,-31 12-1348,-2 1 48,1 0 1,-1-1 0,1 1 0,-1 0 0,1 0 0,-1-1-1,1 1 1,-1 0 0,1-1 0,-1 1 0,1-1 0,-1 1-1,1-1 1,-1 1 0,0 0 0,1-1 0,-1 1 0,0-1 0,0 0-1,1 1 1,-1-1 0,0 1 0,0-1 0,0 1 0,1-2-1</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56.542"/>
    </inkml:context>
    <inkml:brush xml:id="br0">
      <inkml:brushProperty name="width" value="0.025" units="cm"/>
      <inkml:brushProperty name="height" value="0.025" units="cm"/>
    </inkml:brush>
  </inkml:definitions>
  <inkml:trace contextRef="#ctx0" brushRef="#br0">26 117 3107,'3'-2'-79,"11"-17"4021,-15 18-3340,0 1 0,0-1 1,-1 0-1,1 1 1,-1-1-1,1 1 1,0 0-1,-1-1 0,1 1 1,-1 0-1,1 0 1,-1 0-1,1 0 1,-1 0-1,1 0 1,-3 1-1,3-1-380,1 0-1,-1 0 1,0 1 0,0-1 0,0 0 0,1 0-1,-1 1 1,0-1 0,0 0 0,1 1-1,-1-1 1,0 1 0,1-1 0,-1 1-1,1-1 1,-1 1 0,0-1 0,1 1-1,-1 0 1,1-1 0,0 1 0,-1 0 0,1 0-1,-1 0 1,1 0-152,0-1 0,0 0 0,0 1 0,0-1-1,-1 0 1,1 1 0,0-1 0,0 0 0,0 1 0,0-1 0,0 1-1,0-1 1,0 0 0,0 1 0,1-1 0,-1 0 0,0 1 0,0-1 0,0 1-1,0-1 1,0 0 0,1 1 0,-1-1 0,0 0 0,0 0 0,0 1-1,1-1 1,-1 0 0,0 1 0,1-1 0,-1 0 0,0 0 0,1 0 0,-1 1-1,0-1 1,1 0 0,-1 0 0,0 0 0,1 0 0,-1 0 0,0 1-1,1-1 1,-1 0 0,0 0 0,1 0 0,-1 0 0,1 0 0,-1 0 0,0 0-1,1-1 1,14 0 171,-1-2-1,1 1 1,-1-2-1,0 0 1,-1-1 0,1 0-1,-1-1 1,22-13-1,-18 10 28,-1 0-1,1 2 0,1 0 1,31-8-1,-76 22-234,0 1 0,1 2 0,0 0 0,0 2 0,-29 18 0,56-30-33,-1 0 0,0 0 0,0 0 0,0 0 0,0 0 0,0 0 0,0 0 0,0 0 0,0 0 0,1 0 0,-1 0 0,0 0 0,0 1 0,0-1 0,0 0 0,0 0 0,0 0 0,0 0 0,0 0 0,0 0 0,0 0 0,0 1 0,0-1 0,0 0 0,0 0 0,0 0 0,0 0 0,0 0 0,0 0 0,0 0 0,0 1 0,0-1 0,0 0 0,0 0 0,0 0 0,0 0 0,0 0 0,0 0 0,0 1-1,0-1 1,0 0 0,0 0 0,0 0 0,0 0 0,0 0 0,-1 0 0,1 0 0,0 0 0,0 0 0,0 0 0,0 1 0,0-1 0,0 0 0,0 0 0,-1 0 0,1 0 0,0 0 0,0 0 0,0 0 0,0 0 0,0 0 0,0 0 0,0 0 0,-1 0 0,17-1 10,20-8 7,157-55-246,-193 64 197,-20 5 5,1 2 61,-1-1-1,-36 5 0,37-8-3,1 0 0,-1 2-1,-26 10 1,98-14-19,145-62-812,-184 46 1276,-11 7-1301,-9 9-8688,1-1 2398</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57.245"/>
    </inkml:context>
    <inkml:brush xml:id="br0">
      <inkml:brushProperty name="width" value="0.025" units="cm"/>
      <inkml:brushProperty name="height" value="0.025" units="cm"/>
    </inkml:brush>
  </inkml:definitions>
  <inkml:trace contextRef="#ctx0" brushRef="#br0">6 19 5765,'-6'0'12177,"18"-3"-5775,35-3-3724,-8 1-1962,-29 3-711,0 1-1,-1 0 1,1 0 0,0 1-1,0 0 1,16 3-1,-26-3-3,1 0-1,0 1 0,-1-1 1,1 0-1,-1 0 1,1 1-1,-1-1 0,1 0 1,0 1-1,-1-1 0,0 0 1,1 1-1,-1-1 1,1 1-1,-1-1 0,1 1 1,-1-1-1,0 1 0,1-1 1,-1 1-1,0-1 1,0 1-1,1 0 0,-1-1 1,0 1-1,0-1 1,0 1-1,0 0 0,0 0 1,-8 21 25,-23 16 30,30-37-54,-33 29 64,26-24 14,0 0-1,0 1 0,1 0 0,0 0 0,1 1 0,-1 0 1,-7 13-1,14-21-145,0 0 0,0 0 0,0 0 0,0 0 0,0-1 1,1 1-1,-1 0 0,0 0 0,0 0 0,0 0 0,0 0 1,1 0-1,-1 0 0,0 0 0,0 0 0,0 0 0,0 0 0,1 0 1,-1 0-1,0 0 0,0 0 0,0 0 0,0 0 0,1 0 1,-1 0-1,0 0 0,0 0 0,0 0 0,0 0 0,1 0 0,-1 0 1,0 0-1,0 0 0,0 0 0,0 0 0,1 0 0,-1 0 0,0 1 1,0-1-1,0 0 0,0 0 0,0 0 0,0 0 0,1 0 1,-1 1-1,0-1 0,0 0 0,0 0 0,0 0 0,0 0 0,0 1 1,0-1-1,0 0 0,0 0 0,0 0 0,0 0 0,0 1 1,0-1-1,0 0 0,0 0 0,0 0 0,0 1 0,0-1 0,0 0 1,0 0-1,0 0 0,0 1 0,15-9-5033,6-11-4345</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58.560"/>
    </inkml:context>
    <inkml:brush xml:id="br0">
      <inkml:brushProperty name="width" value="0.025" units="cm"/>
      <inkml:brushProperty name="height" value="0.025" units="cm"/>
    </inkml:brush>
  </inkml:definitions>
  <inkml:trace contextRef="#ctx0" brushRef="#br0">1 0 2626,'0'0'1730</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58.904"/>
    </inkml:context>
    <inkml:brush xml:id="br0">
      <inkml:brushProperty name="width" value="0.025" units="cm"/>
      <inkml:brushProperty name="height" value="0.025" units="cm"/>
    </inkml:brush>
  </inkml:definitions>
  <inkml:trace contextRef="#ctx0" brushRef="#br0">52 36 1057,'-51'-35'2434</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59.546"/>
    </inkml:context>
    <inkml:brush xml:id="br0">
      <inkml:brushProperty name="width" value="0.025" units="cm"/>
      <inkml:brushProperty name="height" value="0.025" units="cm"/>
    </inkml:brush>
  </inkml:definitions>
  <inkml:trace contextRef="#ctx0" brushRef="#br0">3 9 5093,'0'0'14066,"-2"-8"-8754,79 13 87,1 0-5070,-42-5-277,0 2-1,49 8 1,-70-6-46,-16-2 9,-28-1 24,7 0-19,-134 0-8,80-2-61,75 1 11,28 0-20,49-2-90,-31 0-155,70 6 1,-140-4-4,-59-3 313,54-3 1,-26-4 405,51 9-312,7 3-28,29 8-65,-8-4-285,0-1-1,1-2 1,46 3-1,-23-6-3111,0-1-3600,-34-1 658,-5-4-4965</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7:59.970"/>
    </inkml:context>
    <inkml:brush xml:id="br0">
      <inkml:brushProperty name="width" value="0.025" units="cm"/>
      <inkml:brushProperty name="height" value="0.025" units="cm"/>
    </inkml:brush>
  </inkml:definitions>
  <inkml:trace contextRef="#ctx0" brushRef="#br0">83 1 6438,'0'0'22395,"9"8"-22283,-3-2-141,-2-1 20,1-1 0,-1 0 0,1 0 0,0 0-1,0 0 1,1-1 0,-1 1 0,1-1 0,-1-1 0,1 1 0,0-1 0,0 0-1,0-1 1,11 3 0,-17-3-4,-1 1 0,1 0 0,-1-1 0,1 1-1,-1-1 1,0 1 0,0 0 0,1-1 0,-1 0 0,0 1-1,-1-1 1,1 0 0,0 1 0,-3 1 0,2-1 14,-31 27 1196,-1-2 0,-71 44 0,138-83-13854,-9-3-4137</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8:06.060"/>
    </inkml:context>
    <inkml:brush xml:id="br0">
      <inkml:brushProperty name="width" value="0.025" units="cm"/>
      <inkml:brushProperty name="height" value="0.025" units="cm"/>
    </inkml:brush>
  </inkml:definitions>
  <inkml:trace contextRef="#ctx0" brushRef="#br0">1 0 4388,'0'0'18786,"4"5"-17900,5 5-449,-6-4-326,1-1-1,0-1 0,1 1 1,-1 0-1,1-1 0,0 0 1,0 0-1,0-1 1,0 1-1,0-1 0,8 3 1,-9-5-278,-1 1 0,0-1 0,1 1 0,-1 0 0,0 0 0,1 0-1,-1 0 1,3 4 0,11 13-5312,-10-15-2336,-3-4 1403</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8:06.418"/>
    </inkml:context>
    <inkml:brush xml:id="br0">
      <inkml:brushProperty name="width" value="0.025" units="cm"/>
      <inkml:brushProperty name="height" value="0.025" units="cm"/>
    </inkml:brush>
  </inkml:definitions>
  <inkml:trace contextRef="#ctx0" brushRef="#br0">1 1 7815,'0'0'10154,"6"47"-9866,3-38 1,-1-1-193,0-3-32,2 0 32,-2-2-224,0-1-545,0 1-576,-4 0-609,-1 0-1345,-1 1-1730</inkml:trace>
  <inkml:trace contextRef="#ctx0" brushRef="#br0" timeOffset="1">88 158 4356,'0'0'4933</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01.421"/>
    </inkml:context>
    <inkml:brush xml:id="br0">
      <inkml:brushProperty name="width" value="0.025" units="cm"/>
      <inkml:brushProperty name="height" value="0.025" units="cm"/>
    </inkml:brush>
  </inkml:definitions>
  <inkml:trace contextRef="#ctx0" brushRef="#br0">852 99 5605,'0'0'2712,"-1"-9"-1052,0 6-1496,1-1 0,0 1 0,-1-1-1,1 1 1,-1-1 0,0 1-1,0 0 1,0-1 0,-1 1 0,1 0-1,-1 0 1,0 0 0,0 0-1,0 0 1,0 0 0,0 1 0,-1-1-1,1 1 1,-1-1 0,0 1-1,1 0 1,-1 0 0,0 0-1,0 1 1,0-1 0,-1 1 0,1-1-1,0 1 1,-6-1 0,-9-2 193,-1 1 0,0 1 0,0 1 0,0 1 1,1 0-1,-1 2 0,0 0 0,0 1 0,1 1 0,-33 11 0,6 1-17,1 2-1,2 1 0,-49 32 0,66-36-160,0 1 1,1 1 0,1 2-1,1 0 1,1 1-1,0 2 1,-19 26 0,26-28-51,1 0 1,1 1 0,0 1-1,2 0 1,1 0-1,0 1 1,2 0 0,1 1-1,-4 24 1,-1 28-60,4-1 1,3 2-1,4-1 1,12 109-1,-8-160-61,0 0 0,1 0-1,2 0 1,0-1 0,2 0-1,1 0 1,0-1 0,19 29-1,-23-42-7,1-1-1,1 1 1,-1-1 0,1-1-1,1 0 1,0 0-1,0 0 1,0-1 0,1-1-1,0 1 1,1-2 0,-1 1-1,1-1 1,0-1-1,0 0 1,0-1 0,1 0-1,-1 0 1,1-2-1,14 2 1,-8-3 24,1 0 1,0-1-1,-1-1 0,0-1 0,1-1 1,-1 0-1,27-11 0,-16 3 9,-1-1 0,-1-2 0,50-34 0,-7-6 1,-3-4 0,67-75 0,-127 127-35,23-24-8,20-21 101,56-73 0,-92 107-25,-2-1 1,0-1 0,-1 0-1,-1 0 1,-1-1 0,-1 0-1,0-1 1,5-29 0,-6 13 203,-2-1 0,-2 1 0,-1-1 1,-1 0-1,-3 0 0,-9-56 0,8 84-250,0-1 0,0 1 0,-1 0 0,-1 0 0,0 0 0,-1 1 0,0-1 0,0 2 0,-1-1-1,0 1 1,-1 0 0,0 0 0,0 1 0,-1 0 0,0 0 0,-1 1 0,1 0 0,-1 1 0,-1 0 0,1 1-1,-1 0 1,0 0 0,0 1 0,0 1 0,-1 0 0,1 0 0,-1 1 0,-15 0 0,0 0-592,-1 1 0,1 2 0,0 1 0,0 1 0,0 1 0,0 2 1,-41 13-1,15-1-3664,8-7-2572</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8:06.964"/>
    </inkml:context>
    <inkml:brush xml:id="br0">
      <inkml:brushProperty name="width" value="0.025" units="cm"/>
      <inkml:brushProperty name="height" value="0.025" units="cm"/>
    </inkml:brush>
  </inkml:definitions>
  <inkml:trace contextRef="#ctx0" brushRef="#br0">1 107 9577,'0'0'11296,"9"7"-10639,94 62 2588,-102-69-3162,-1 0-1,0 0 1,0 0-1,1 0 0,-1 0 1,0 0-1,1 1 0,-1-1 1,0 0-1,0 0 1,1 0-1,-1 0 0,0 0 1,0 0-1,1-1 0,-1 1 1,0 0-1,1 0 1,-1 0-1,0 0 0,0 0 1,1 0-1,-1 0 0,0 0 1,0-1-1,0 1 1,1 0-1,-1 0 0,0 0 1,0-1-1,0 1 0,1 0 1,-1 0-1,0 0 1,0-1-1,0 1 0,0 0 1,0 0-1,1-1 0,-1 1 1,0 0-1,0 0 1,0-1-1,3-21 1223,-5-21-368,-15 8 273,15 32-1190,0 0 0,0 0 0,0-1 0,1 1 0,-1 0 0,1 0 0,0-1 0,0 1-1,0-1 1,0 1 0,1-1 0,-1 0 0,1 1 0,0-1 0,0 1 0,1-6-1,-1 8-400,1 0 0,0 0 0,0 0 0,-1 0 0,1 0 0,0 1 0,0-1 0,0 0 0,0 1 0,0-1 0,0 1 0,0-1 0,0 1 0,0-1 0,1 1 0,-1 0 0,0-1 0,0 1 0,0 0 0,0 0 0,2 0 0,3-1-4615,1-1-5200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8:07.464"/>
    </inkml:context>
    <inkml:brush xml:id="br0">
      <inkml:brushProperty name="width" value="0.025" units="cm"/>
      <inkml:brushProperty name="height" value="0.025" units="cm"/>
    </inkml:brush>
  </inkml:definitions>
  <inkml:trace contextRef="#ctx0" brushRef="#br0">0 0 3683,'0'0'15695,"39"65"-15118,-25-47-161,1-4-63,3 0-129,1-1-32,2 0-128,-2-4-128,2 3-1377,-5-1-930,1 0-2978</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8:14.599"/>
    </inkml:context>
    <inkml:brush xml:id="br0">
      <inkml:brushProperty name="width" value="0.025" units="cm"/>
      <inkml:brushProperty name="height" value="0.025" units="cm"/>
    </inkml:brush>
  </inkml:definitions>
  <inkml:trace contextRef="#ctx0" brushRef="#br0">5130 334 5381,'0'0'7271,"1"-8"-6417,2-1-598,0 1-109,-1 0 1,0 1-1,0-1 1,0 0-1,-1 0 1,0 0 0,-1-10-1,0 17-47,-1 0 0,0 0 1,1 0-1,-1 1 0,0-1 0,0 0 0,1 0 0,-1 1 0,0-1 1,0 1-1,0-1 0,0 1 0,0-1 0,0 1 0,0 0 1,0-1-1,0 1 0,0 0 0,0 0 0,0 0 0,-1-1 0,-30-2 114,23 2-90,-88-17 479,67 12-229,0 0 0,-59-3 0,-331-9 880,18 13-1132,-553 20 114,-298 65-76,1050-67-149,-299 58-1,303-38-5,96-17 65,-143 39-1,215-45-37,1 3-1,1 0 0,0 1 1,1 2-1,-28 21 0,-122 105-2,144-114 0,19-15-33,0 0-1,1 1 1,1 1 0,0 0 0,-20 31 0,27-35 3,1 0 0,0 0 1,0 1-1,1 0 1,1 0-1,0 0 0,0 0 1,1 0-1,1 1 0,0 17 1,1-15 9,0 0-1,1-1 1,1 1-1,1 0 1,0-1 0,1 0-1,0 1 1,1-2-1,1 1 1,0 0 0,1-1-1,16 23 1,-9-13 3,1-1 0,2-1 0,0 0 0,1-1 0,1-1 1,1-1-1,1-1 0,0-1 0,1 0 0,1-2 0,0 0 0,1-2 0,1-1 0,30 10 0,67 10 134,2-5-1,186 14 0,-147-22-105,712 45 184,-829-63-240,1439-18 736,-1266 2-681,-1-10-1,-2-9 0,-1-10 1,-2-9-1,239-95 0,-369 118 67,-3-2 0,91-53 1,-149 74-2,-1-2-1,0 0 1,-1-1 0,-1-1 0,0-1 0,-1-1 0,-1 0-1,-1-1 1,0-1 0,-2-1 0,0 0 0,14-30 0,-22 38-14,-2 1 0,0-1 0,0 0 0,-1 0 0,0 0 0,-2 0 0,1 0 0,-1-1 0,-1 1 0,-1 0 0,0-1 0,-4-21 0,0 17-36,-1 1 0,0 1 0,-1-1 1,0 1-1,-1 0 0,-1 1 0,-1 0 1,-18-22-1,-2 4-176,-2 1 0,-2 2 1,0 1-1,-2 2 0,-1 1 0,-70-36 1,25 21-1729,-160-55 0,-97-4-6427,332 98 7991,-181-48-11223</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8:32.225"/>
    </inkml:context>
    <inkml:brush xml:id="br0">
      <inkml:brushProperty name="width" value="0.025" units="cm"/>
      <inkml:brushProperty name="height" value="0.025" units="cm"/>
    </inkml:brush>
  </inkml:definitions>
  <inkml:trace contextRef="#ctx0" brushRef="#br0">233 88 4773,'0'0'11664,"-4"11"-10858,-28 113 1761,-24 182 0,18-75-1621,36-220-926,-40 228 895,36-188-511,2 2 0,4 83-1,0-133-385,0 0-1,0 0 1,0 1-1,1-1 0,-1 0 1,1 0-1,0 0 1,-1 0-1,2 0 0,-1 0 1,0 0-1,0-1 1,1 1-1,0 0 0,-1 0 1,1-1-1,0 0 1,0 1-1,1-1 0,-1 0 1,0 0-1,1 0 1,-1 0-1,1 0 0,0-1 1,0 1-1,-1-1 1,5 2-1,0-2 79,0 0 0,0-1 0,0 1-1,0-1 1,1-1 0,-1 0 0,0 0 0,0 0 0,0 0 0,0-1-1,10-5 1,30-9 23,0 2-1,1 1 0,0 3 1,1 2-1,94-3 0,114 11-219,506-22-438,609-44 568,-1349 65-32,318-9 2,719-12 8,-365 19-36,538 3-38,-949 8 81,489-14 62,-754 5-67,145-9-32,-143 11 20,0 0 0,0 1 0,0 1 0,0 1 0,33 11 0,-9 0-49,1-1-1,1-2 1,0-2-1,0-2 1,83 2-1,28-4 81,-65 0 24,0-4 0,1-4-1,95-15 1,-37-2-23,-99 14-13,0-2 1,0-2 0,-1-2 0,68-24-1,-120 30-68,-1 1 0,1-1 0,-1 1 0,0 0 0,0-1-1,-1 1 1,1 0 0,-1 0 0,0 0 0,-3-4 0,-12-36 145,3-26-13,-9-130 1,19 132-26,-4-1 0,-20-78 0,-80-166-80,57 176 18,50 136-8,0 0 0,0 0 0,0 0 0,0 0 0,0 0 0,0 0 1,0 0-1,-1 1 0,1-1 0,0 0 0,0 1 0,-1-1 1,1 1-1,0-1 0,-1 1 0,1 0 0,-1-1 0,1 1 0,-1 0 1,1 0-1,0 0 0,-3 1 0,-42 1-3,34 0-17,-456 4 3,267-8-59,-2435 44-347,-220 67 523,2328-93-61,-301 14 6,4 43 295,699-55-287,24-2-6,-122 4 0,222-20-57,-1 0 0,1 0 0,0 0 0,-1 0 0,1 0 0,0 0 0,0-1 0,-1 1 0,1-1 1,0 0-1,0 0 0,0 1 0,-3-3 0,4 2-75,1 0 0,0 0 0,-1 0 0,1 0 0,0 0 0,0 0 0,-1 0 0,1 0 0,0 0-1,0 0 1,0 0 0,0 0 0,0 0 0,1 0 0,-1 0 0,0-1 0,0 1 0,1 0 0,-1 0 0,1 1 0,-1-1 0,1 0 0,-1 0 0,1 0 0,-1 0 0,1 0 0,0 0 0,0 1 0,-1-1 0,1 0 0,1 0 0,38-37-7006,21-10-6992</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8:44.322"/>
    </inkml:context>
    <inkml:brush xml:id="br0">
      <inkml:brushProperty name="width" value="0.025" units="cm"/>
      <inkml:brushProperty name="height" value="0.025" units="cm"/>
    </inkml:brush>
  </inkml:definitions>
  <inkml:trace contextRef="#ctx0" brushRef="#br0">637 158 6470,'1'-10'6508,"-1"7"-6314,1-7 381,0 0 0,-1 0 0,0 1-1,-1-1 1,0 0 0,-3-12 0,3 19-451,0 0 0,0-1 0,-1 1 1,1 0-1,-1 0 0,0 0 0,0 0 1,0 0-1,0 0 0,-1 1 0,1-1 1,-1 1-1,0 0 0,1-1 0,-1 1 1,0 0-1,0 1 0,0-1 0,-1 0 1,1 1-1,0 0 0,-1 0 0,1 0 1,-5-1-1,-3 0 40,1 0 1,-1 1-1,0 0 0,1 1 1,-1 0-1,0 1 1,1 0-1,-1 1 0,0 0 1,1 0-1,0 1 1,-16 7-1,11-3-83,0 1 0,1 1 0,-1 0 0,2 1 0,0 1 1,0 0-1,-15 16 0,-1 8-79,1 1 0,2 1 0,2 2-1,2 0 1,-20 46 0,20-38 4,3 2 0,2 0 0,2 1-1,2 0 1,2 1 0,3 0 0,1 1 0,3 0 0,3 0-1,4 55 1,-1-89-7,1-1-1,1 0 0,0 1 1,1-1-1,1 0 0,1-1 1,0 0-1,1 0 0,10 16 1,-12-23 11,1-1 0,0 1 1,0-1-1,0-1 1,1 1-1,0-1 0,0 0 1,1-1-1,0 0 1,0-1-1,1 0 0,-1 0 1,1 0-1,0-2 1,0 1-1,13 2 0,-2-3 313,1-1-1,0-1 1,0-1-1,0-1 1,0 0-1,0-2 1,0-1 0,-1 0-1,0-2 1,0 0-1,0-2 1,-1 0-1,0-1 1,21-13-1,-2-2 92,-1-1-1,-1-1 1,-2-2-1,-1-2 1,57-63-1,-68 66-209,0-2-1,-2-1 0,-1-1 0,-1 0 0,22-54 1,-32 63-162,-1-1 0,-2 1-1,0-2 1,-1 1 0,-1 0 0,-1-1 0,-1 0 0,-2 0 0,-3-36 0,2 49-23,-1-1-1,0 1 1,-1 0 0,0 0-1,-1 0 1,-1 1-1,1 0 1,-2-1 0,1 1-1,-13-15 1,14 19-234,-1 1 0,0 0 1,0 0-1,0 0 0,-1 1 0,0-1 1,0 1-1,0 1 0,0-1 0,0 1 1,-1 0-1,0 1 0,1-1 0,-1 1 1,0 1-1,0-1 0,0 1 0,-8 0 1,-24 0-4415,-2 1-2524</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6:30.754"/>
    </inkml:context>
    <inkml:brush xml:id="br0">
      <inkml:brushProperty name="width" value="0.025" units="cm"/>
      <inkml:brushProperty name="height" value="0.025" units="cm"/>
    </inkml:brush>
  </inkml:definitions>
  <inkml:trace contextRef="#ctx0" brushRef="#br0">28 70 4644,'0'0'10939,"-5"-1"-10304,-6-1-389,0 0 622,23 3 36,53 1-211,0-2 0,0-3 1,118-22-1,12-1 68,-98 18-596,0 4 1,125 11-1,-126 11 594,-73-12-431,1-1 0,-1-1 1,37 2-1,-59-6-526,1 0 0,0-1 0,-1 1 0,1 0 0,-1 0 0,1-1 0,0 1 0,-1-1 0,1 1-1,-1-1 1,1 0 0,-1 0 0,1 0 0,-1 0 0,3-2 0,10-13-6216,0-4-4850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6:32.285"/>
    </inkml:context>
    <inkml:brush xml:id="br0">
      <inkml:brushProperty name="width" value="0.025" units="cm"/>
      <inkml:brushProperty name="height" value="0.025" units="cm"/>
    </inkml:brush>
  </inkml:definitions>
  <inkml:trace contextRef="#ctx0" brushRef="#br0">1 31 7111,'0'0'5584,"9"-2"-4981,85-10 612,0 4 1,157 6-1,-24 2-596,451-6 322,-456 6-803,-100 6-142,176 30 0,18 3 6,-157-32 892,291-27 1,-438 17-2170,-28-1-1350,3 2-714,-9-9-7156</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6:34.664"/>
    </inkml:context>
    <inkml:brush xml:id="br0">
      <inkml:brushProperty name="width" value="0.025" units="cm"/>
      <inkml:brushProperty name="height" value="0.025" units="cm"/>
    </inkml:brush>
  </inkml:definitions>
  <inkml:trace contextRef="#ctx0" brushRef="#br0">220 210 96,'-16'2'1926,"-16"1"430,1 2 1,-54 15 0,29 6 3328,56-26-5639,0 0 1,0 0 0,0 0 0,1 0 0,-1 0-1,0 0 1,0 0 0,0 0 0,0 0-1,0 0 1,0 0 0,0 0 0,0 0 0,1 0-1,-1 0 1,0 0 0,0 1 0,0-1-1,0 0 1,0 0 0,0 0 0,0 0 0,0 0-1,0 0 1,0 0 0,0 0 0,0 0-1,1 0 1,-1 0 0,0 0 0,0 1 0,0-1-1,0 0 1,0 0 0,0 0 0,0 0 0,0 0-1,0 0 1,0 0 0,0 0 0,0 1-1,0-1 1,0 0 0,0 0 0,0 0 0,0 0-1,0 0 1,0 0 0,0 0 0,0 0-1,0 1 1,0-1 0,-1 0 0,1 0 0,0 0-1,0 0 1,0 0 0,0 0 0,0 0-1,0 0 1,0 0 0,0 0 0,0 0 0,0 0-1,16 1 941,24-4-381,390-129 2075,-153 40-2479,-195 69-987,-82 23 644,1 0 0,-1 0 1,0 0-1,1 0 0,-1 0 0,0 0 0,0 0 0,1 0 0,-1 0 0,0 0 0,1 0 0,-1 0 0,0 0 0,1-1 0,-1 1 0,0 0 0,0 0 1,1 0-1,-1 0 0,0-1 0,0 1 0,1 0 0,-1 0 0,0-1 0,0 1 0,0 0 0,1 0 0,-1-1 0,0 1 0,0 0 0,0-1 0,0 1 1,0 0-1,0-1 0,1 1 0,-1 0 0,0-1 0,0 1 0,0 0 0,0-1 0,0 1 0,0 0 0,0 0 0,-1-1 0,1 1 0,0 0 0,0-1 1,0 1-1,0-1 0,-4-9-7883</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44.318"/>
    </inkml:context>
    <inkml:brush xml:id="br0">
      <inkml:brushProperty name="width" value="0.025" units="cm"/>
      <inkml:brushProperty name="height" value="0.025" units="cm"/>
    </inkml:brush>
  </inkml:definitions>
  <inkml:trace contextRef="#ctx0" brushRef="#br0">8855 525 12844,'-16'-6'1372,"-84"-28"-871,-1 5-1,-126-19 0,-234-5-960,-769-61 1448,-639-61 1195,-84 110-2065,1684 70-204,1 13 1,1 11-1,2 12 1,-376 107-1,506-107 362,2 5 0,-168 84 0,242-99-126,2 2-1,0 2 1,3 3-1,1 3 0,2 1 1,1 3-1,-47 56 1,79-80-139,2 1 1,0 1-1,1 0 1,2 1 0,0 1-1,1 0 1,-7 27-1,14-37-12,1-1 0,1 2 0,0-1-1,1 0 1,1 0 0,0 1-1,1-1 1,1 1 0,0-1 0,1 1-1,1-1 1,1 0 0,9 28-1,1-14-9,1 0-1,1-1 1,2 0-1,1-1 1,0-1-1,2-1 1,1-1-1,1-1 1,27 20-1,20 12 61,2-3 0,85 45 0,-52-40 39,2-4 0,188 64-1,-131-67-56,213 37 1,734 32 80,1120-65 16,-1182-128-179,-3-50 79,-367 40 97,-625 78-112,697-103 89,-626 84-72,-1-7 0,-2-5 0,223-100 0,-314 123 121,-2-2 1,0-2 0,-1 0 0,49-43-1,-63 47 43,0-1 0,-2 1 0,0-2-1,0 0 1,-2 0 0,0-1-1,0 0 1,-2-1 0,11-33 0,-11 27-80,-1 0 0,-1-1 0,-2 0 1,0 0-1,-2 0 0,0 0 0,-2 0 0,-1 0 1,-1-1-1,-1 1 0,-1 0 0,-1 1 1,-1-1-1,-2 1 0,0 0 0,-2 1 1,0 0-1,-1 0 0,-22-30 0,1 9-96,-2 3 0,-2 0-1,-2 3 1,-1 1 0,-2 1-1,-2 3 1,0 1 0,-3 3-1,-68-35 1,56 37-119,-1 2 0,-2 3 1,0 3-1,-1 2 0,-1 3 0,0 3 0,-102-6 0,-174 13-7527,172 4-1661</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46.712"/>
    </inkml:context>
    <inkml:brush xml:id="br0">
      <inkml:brushProperty name="width" value="0.025" units="cm"/>
      <inkml:brushProperty name="height" value="0.025" units="cm"/>
    </inkml:brush>
  </inkml:definitions>
  <inkml:trace contextRef="#ctx0" brushRef="#br0">0 2174 9129,'0'0'5018,"5"-8"-3449,72-114 951,158-190 0,-205 275-2115,681-789 2402,-473 581-2286,318-254 0,-525 473-503,-14 11-24,1 1 1,0 0-1,0 1 1,1 1-1,37-17 0,-56 29-14,0 0 0,0 0 0,0 0-1,1-1 1,-1 1 0,0 0 0,0 0-1,0 0 1,0 0 0,1 0 0,-1 0-1,0 0 1,0 0 0,0 0 0,0 0-1,1 0 1,-1 0 0,0 0 0,0 0-1,0 0 1,1 0 0,-1 0 0,0 0-1,0 0 1,0 0 0,1 0 0,-1 0-1,0 0 1,0 0 0,0 0 0,0 0-1,1 0 1,-1 0 0,0 0 0,0 1-1,0-1 1,0 0 0,0 0 0,1 0-1,-1 0 1,0 0 0,0 1 0,0-1-1,0 0 1,0 0 0,0 0 0,0 0-1,0 1 1,0-1 0,0 0 0,1 0-1,-1 0 1,0 1 0,0-1 0,0 0-1,0 0 1,0 0 0,-1 1 0,-6 16-823,-20 18-963,-21 7-2022,-16 6-2637</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08.229"/>
    </inkml:context>
    <inkml:brush xml:id="br0">
      <inkml:brushProperty name="width" value="0.025" units="cm"/>
      <inkml:brushProperty name="height" value="0.025" units="cm"/>
    </inkml:brush>
  </inkml:definitions>
  <inkml:trace contextRef="#ctx0" brushRef="#br0">34 73 9513,'-1'1'231,"1"-1"-1,-1 0 1,1 1-1,-1-1 1,1 0-1,-1 1 1,1-1-1,-1 0 1,1 1-1,0-1 1,-1 1-1,1-1 1,0 1-1,-1-1 1,1 1-1,0-1 1,0 1-1,-1-1 1,1 1-1,0-1 1,0 1-1,0 0 1,0-1-1,0 1 1,0-1 0,0 1-1,0 0 1,0-1-1,0 1 1,0-1-1,0 1 1,0-1-1,0 1 1,1-1-1,-1 1 1,1 0-1,23 6 2435,49-12-3241,-62 3 1238,154-3-67,-118 6-521,0-2 0,0-3 0,50-9 1,-75 3 6,-22 10-74,0-1-1,1 1 1,-1 0 0,0-1-1,0 1 1,0 0-1,0-1 1,-1 1 0,1 0-1,0-1 1,0 1 0,0 0-1,0-1 1,0 1-1,0 0 1,0-1 0,-1 1-1,1 0 1,0-1 0,0 1-1,0 0 1,-1 0-1,1-1 1,0 1 0,0 0-1,-1 0 1,1 0 0,0-1-1,-1 1 1,1 0-1,0 0 1,0 0 0,-1 0-1,1 0 1,-1-1 0,-41-11 265,-65 2 959,-189 5 0,250 6-751,10 1-246,34-2-228,1 0-1,0 0 1,-1 0 0,1 0 0,0 0 0,0 1 0,-1-1 0,1 0-1,0 1 1,0-1 0,-1 0 0,1 1 0,0 0 0,0-1 0,0 1-1,0 0 1,0-1 0,0 1 0,0 0 0,0 0 0,-1 2 0,5-2-6,0-1 0,1 1 1,-1 0-1,0-1 0,1 0 1,-1 0-1,1 0 1,4 0-1,-4 0 13,488-40-371,-749 96 1690,143-27-849,62-15-456,78-27-10848,8-16-3390</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47.071"/>
    </inkml:context>
    <inkml:brush xml:id="br0">
      <inkml:brushProperty name="width" value="0.025" units="cm"/>
      <inkml:brushProperty name="height" value="0.025" units="cm"/>
    </inkml:brush>
  </inkml:definitions>
  <inkml:trace contextRef="#ctx0" brushRef="#br0">177 111 8904,'0'0'2408,"9"-9"-1346,55-49 1584,-56 52-2267,-1 1 1,1 0 0,0 0 0,0 1 0,1 0 0,-1 0-1,1 1 1,0 0 0,9-2 0,-17 5-348,0 0 0,1 0 1,-1 0-1,0 0 0,1 0 1,-1 0-1,0 1 0,0-1 1,1 0-1,-1 0 0,0 1 1,0-1-1,0 1 0,1-1 1,-1 1-1,0 0 0,0-1 1,0 1-1,0 0 0,0 0 1,0 0-1,0 0 0,-1 0 0,1 0 1,0 0-1,0 0 0,-1 0 1,1 0-1,-1 0 0,1 0 1,-1 1-1,1-1 0,-1 0 1,1 0-1,-1 0 0,0 1 1,0-1-1,0 0 0,0 3 1,1 6 30,-1-1 1,-1 1 0,1 0 0,-4 13 0,-4 14 152,-2 1 0,-1-2 1,-26 57-1,-63 105 408,70-141-314,-133 244 3662,151-271-2743,12-30-1212,0 0 1,0 1 0,0-1 0,0 0 0,0 0 0,0 0-1,0 0 1,0 0 0,0 1 0,0-1 0,0 0-1,0 0 1,0 0 0,0 0 0,0 1 0,0-1-1,0 0 1,0 0 0,0 0 0,0 0 0,0 1-1,0-1 1,0 0 0,0 0 0,0 0 0,0 0 0,0 0-1,0 1 1,0-1 0,0 0 0,1 0 0,-1 0-1,0 0 1,0 0 0,0 0 0,0 0 0,0 1-1,0-1 1,1 0 0,-1 0 0,0 0 0,0 0 0,0 0-1,0 0 1,1 0 0,-1 0 0,0 0 0,0 0-1,0 0 1,0 0 0,0 0 0,1 0 0,-1 0-1,0 0 1,0 0 0,0 0 0,0 0 0,1 0-1,-1 0 1,0 0 0,0 0 0,0 0 0,1-1-1,41-33 482,-28 21-482,173-159-904,259-181 0,-286 248-2711,-9 14-3043</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49.126"/>
    </inkml:context>
    <inkml:brush xml:id="br0">
      <inkml:brushProperty name="width" value="0.025" units="cm"/>
      <inkml:brushProperty name="height" value="0.025" units="cm"/>
    </inkml:brush>
  </inkml:definitions>
  <inkml:trace contextRef="#ctx0" brushRef="#br0">120 125 2370,'0'0'2856,"10"-10"1298,29-29-321,-37 37-3368,0 0 0,1-1 0,-2 1 0,1-1 1,0 1-1,0-1 0,-1 1 0,1-1 0,-1 0 1,0 0-1,0 0 0,0 0 0,0 0 0,0-3 1,-1 5-280,0-1 1,0 1-1,0 0 1,-1 0 0,1 0-1,0-1 1,-1 1-1,1 0 1,0 0-1,-1 0 1,1 0 0,-1 0-1,0 0 1,1 0-1,-1 0 1,0 0-1,0 0 1,0 0-1,1 0 1,-1 0 0,0 1-1,0-1 1,-2-1-1,0 1-62,0 0 0,0 0-1,0 0 1,0 0 0,-1 1 0,1-1-1,0 1 1,0 0 0,0-1 0,-1 2-1,1-1 1,0 0 0,0 1-1,0-1 1,0 1 0,-1 0 0,1 0-1,0 0 1,0 0 0,1 1 0,-1-1-1,-3 3 1,-2 3-41,-1 0 0,1 1 0,0 0 0,0 1 0,1-1 0,0 1 0,1 1 0,0-1 0,1 1 0,0 0 0,0 1 1,1-1-1,0 1 0,1 0 0,0 0 0,1 0 0,-2 22 0,4-32-81,0 1 0,0-1 0,0 0 0,0 0 0,0 0 0,0 0 0,0 0 0,0 1 0,1-1 0,-1 0 0,0 0 0,1 0 0,-1 0 0,1 0 0,-1 0 0,1 0 0,0 0 0,-1 0 0,1 0 0,0 0 0,0-1 0,0 1 0,-1 0 0,1 0 0,0-1 0,2 2 0,-1-2 6,0 1 0,0-1-1,0 1 1,0-1-1,0 0 1,0 0-1,1 0 1,-1 0 0,0-1-1,0 1 1,0 0-1,0-1 1,3 0 0,3-2 31,0 0 1,-1-1-1,1 0 1,-1 0-1,1-1 1,8-7 0,2-7-31,0-1 0,-1 0 1,-1-1-1,21-39 1,-31 50-9,-6 10-5,0 0 0,0 0 1,0 0-1,0 1 1,0-1-1,0 0 1,0 0-1,0 0 0,0 0 1,0 1-1,0-1 1,0 0-1,0 0 1,1 0-1,-1 0 0,0 0 1,0 1-1,0-1 1,0 0-1,0 0 1,0 0-1,0 0 0,0 0 1,0 0-1,0 1 1,1-1-1,-1 0 1,0 0-1,0 0 0,0 0 1,0 0-1,0 0 1,0 0-1,1 0 1,-1 0-1,0 0 0,0 0 1,0 0-1,0 0 1,1 0-1,-1 0 1,0 0-1,0 0 0,0 0 1,0 0-1,0 0 1,1 0-1,-1 0 1,0 0-1,0 0 0,0 0 1,0 0-1,0 0 1,1 0-1,-1 0 1,0 0-1,0 0 0,0 0 1,0 0-1,0-1 1,0 1-1,1 0 1,-1 0-1,0 0 0,0 0 1,0 0-1,0-1 1,4 26-175,-2 32 123,-2-3 214,-6 161 1903,3-188-1843,-1-1-1,0 0 0,-2 0 0,-2 0 0,0-1 0,-12 25 0,20-49-218,-1 1 0,0-1 0,1 1 0,-1-1 0,0 1 0,0-1 0,0 1 0,0-1 0,0 0 0,0 0 0,0 1 0,-1-1 0,1 0 0,0 0 0,-1 0 0,1 0 0,-1 0 0,1-1 0,-3 2 0,3-2 0,0 0 0,-1 0 0,1 0 0,0 0 0,0-1 0,0 1 0,0 0 0,-1-1 0,1 1 0,0-1 0,0 1 0,0-1 0,0 1 0,0-1 0,0 0 0,0 1 0,0-1 0,0 0 0,1 0 0,-2-1 0,-3-4 0,1 0 0,0 0 0,0 0 0,0-1 0,1 1 0,-5-15 0,5 11-42,-1-1 0,2 0 0,-1 0 0,1-1 0,1 1 0,0 0 0,1-1-1,0 1 1,1 0 0,0-1 0,0 1 0,1 0 0,1 0 0,0 0 0,1 0 0,0 1 0,0-1 0,1 1 0,0 0 0,1 0 0,0 0 0,1 1-1,0 0 1,9-8 0,38-44-8873,-24 24-528</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49.486"/>
    </inkml:context>
    <inkml:brush xml:id="br0">
      <inkml:brushProperty name="width" value="0.025" units="cm"/>
      <inkml:brushProperty name="height" value="0.025" units="cm"/>
    </inkml:brush>
  </inkml:definitions>
  <inkml:trace contextRef="#ctx0" brushRef="#br0">36 1 12684,'0'0'15503,"-22"68"-14094,17-37-256,-1 2 32,3-2-704,3-3-417,0-7-32,10-7-449,4-7-1088,1-6-865,-3-1-1634,0-8-1153,-5-8-4132</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50.017"/>
    </inkml:context>
    <inkml:brush xml:id="br0">
      <inkml:brushProperty name="width" value="0.025" units="cm"/>
      <inkml:brushProperty name="height" value="0.025" units="cm"/>
    </inkml:brush>
  </inkml:definitions>
  <inkml:trace contextRef="#ctx0" brushRef="#br0">31 76 21652,'0'0'1965,"-5"11"256,0 5-1408,-1 0 0,2 1 1,0-1-1,-2 22 0,5-32-661,1-1 0,0 0 0,0 0 0,1 0-1,-1 1 1,1-1 0,0 0 0,0 0 0,4 8 0,-4-11-150,0 1-1,1-1 1,-1 0 0,0 0 0,1-1 0,0 1-1,-1 0 1,1 0 0,0-1 0,0 1 0,0-1-1,0 1 1,0-1 0,0 0 0,0 0 0,1 0 0,-1 0-1,0 0 1,0-1 0,1 1 0,-1-1 0,3 1-1,-2-1 17,-1 0 0,1-1 0,-1 1 0,0-1 0,1 1 0,-1-1 0,0 0 0,1 0 0,-1 0 0,0 0 0,0 0 0,0 0-1,0-1 1,0 1 0,0-1 0,0 1 0,-1-1 0,1 0 0,0 0 0,-1 0 0,1 0 0,-1 0 0,0 0 0,0 0 0,0 0-1,0 0 1,0-1 0,1-3 0,4-12 34,-1 1-1,6-32 0,-8 35-31,3-27 67,-2 17-159,-4 50-140,-6 103 431,6-129-214,0 1 0,0-1 0,0 1 0,0-1 0,0 1 0,0-1 0,0 1 0,0-1 1,0 1-1,0-1 0,0 1 0,0-1 0,1 1 0,-1-1 0,0 1 0,0-1 0,1 0 0,-1 1 0,0-1 0,0 1 1,1-1-1,-1 1 0,0-1 0,1 0 0,-1 1 0,1-1 0,-1 0 0,0 0 0,1 1 0,-1-1 0,1 0 1,-1 0-1,1 1 0,-1-1 0,1 0 0,-1 0 0,1 0 0,-1 0 0,1 0 0,-1 0 0,1 0 0,-1 0 0,1 0 1,-1 0-1,1 0 0,-1 0 0,1 0 0,-1 0 0,1 0 0,-1-1 0,1 1 0,-1 0 0,1 0 0,-1-1 0,0 1 1,1 0-1,-1-1 0,1 1 0,-1 0 0,0-1 0,1 1 0,-1 0 0,0-1 0,1 1 0,-1-1 0,0 0 1,27-26 219,-18 10-219,0 0 0,-2-1 1,0 0-1,5-25 0,6-14-235,-18 70 168,-1 1 0,2-1 1,0 0-1,3 20 0,-3-32 67,-1-1 0,1 1 1,-1-1-1,1 0 0,-1 1 1,1-1-1,-1 0 0,1 1 1,-1-1-1,1 0 0,0 0 1,-1 1-1,1-1 0,-1 0 1,1 0-1,0 0 0,-1 0 1,1 0-1,-1 0 0,1 0 1,0 0-1,-1 0 0,1 0 1,0 0-1,-1-1 0,1 1 1,-1 0-1,1 0 0,-1-1 1,1 1-1,0 0 0,-1-1 0,1 1 1,-1 0-1,1-1 0,-1 1 1,0-1-1,1 1 0,-1 0 1,1-1-1,-1 0 0,0 1 1,1-1-1,-1 0 0,19-26 230,-18 25-233,3-5-47,-1 0-1,1-1 1,-1 1 0,-1-1-1,1 0 1,-2 0 0,1 0 0,-1 0-1,1-16 1,-25 46-693,10 1 778,-36 73 607,46-89-608,1 0 1,-1 0 0,1 1 0,0-1 0,1 1 0,0-1 0,0 0 0,0 1 0,1 0 0,1-1 0,0 12 0,0-17-241,0 1 0,0-1 0,0 1 0,1-1 0,-1 1 0,1-1 0,-1 0 0,1 0 0,0 0 0,-1 0 0,1 0 0,0 0 0,1 0 0,-1-1 0,0 1 0,0-1 0,1 1 0,-1-1 0,1 0 0,-1 0 0,1 0 0,-1 0 0,1-1 0,0 1 0,-1-1 0,1 1 0,0-1 0,3 0 0,-1 0-384,0 0-1,0 0 1,0 0 0,0-1 0,0 1 0,0-1-1,0-1 1,0 1 0,-1-1 0,1 1 0,-1-1-1,1-1 1,-1 1 0,8-6 0,15-20-5961</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50.346"/>
    </inkml:context>
    <inkml:brush xml:id="br0">
      <inkml:brushProperty name="width" value="0.025" units="cm"/>
      <inkml:brushProperty name="height" value="0.025" units="cm"/>
    </inkml:brush>
  </inkml:definitions>
  <inkml:trace contextRef="#ctx0" brushRef="#br0">179 1 14061,'0'0'13683,"-8"1"-12861,4 0-770,-1 0 1,0 1-1,1 0 1,0 0-1,-1 0 1,1 0-1,0 0 1,0 1-1,0 0 1,0 0-1,1 0 1,-1 0-1,1 1 1,-1-1-1,1 1 1,1 0-1,-1 0 1,0 0-1,1 0 1,0 1-1,0-1 1,0 1-1,1-1 1,-1 1-1,1-1 1,0 1-1,0 0 1,1 0-1,-1 7 1,2-11-72,-1 0 0,1 0 0,0 0 0,-1 0 0,1 0 0,0-1 0,-1 1 0,1 0 1,0-1-1,0 1 0,0 0 0,-1-1 0,1 1 0,0-1 0,0 1 0,0-1 0,0 0 1,0 1-1,0-1 0,0 0 0,0 0 0,0 0 0,0 0 0,0 1 0,0-1 1,0-1-1,0 1 0,0 0 0,0 0 0,0 0 0,0 0 0,0-1 0,2 0 0,39-8-977,-19-1 70,-16 6 810,0 1 0,1 0 1,-1 0-1,1 1 0,0 0 0,0 0 0,13-1 0,-21 3 117,1 1 0,-1-1-1,1 0 1,0 0-1,-1 0 1,1 1 0,-1-1-1,1 0 1,-1 1 0,1-1-1,-1 0 1,1 1 0,-1-1-1,1 1 1,-1-1 0,1 1-1,-1-1 1,0 1 0,1-1-1,-1 1 1,0-1 0,1 1-1,-1 0 1,0-1 0,0 1-1,0-1 1,1 1 0,-1 0-1,0-1 1,0 1 0,0 0-1,0-1 1,0 1 0,0-1-1,0 1 1,0 0-1,-1-1 1,1 1 0,0 0-1,0 0 1,-8 28 773,3-21-625,0 1 1,-1-1-1,1 0 1,-1 0-1,-1 0 0,0-1 1,0 0-1,0-1 1,-1 1-1,0-1 0,-12 7 1,14-10-376,-1 0-1,1 0 1,-1 0 0,1-1 0,-1 0 0,0 0 0,-11 1-1,13-3-469,0 0 0,1 0 0,-1 0 0,0 0 0,0-1 0,1 0 0,-1 0 0,0 0 0,1-1 0,-1 1 0,1-1 0,-5-3 0,-29-25-14422</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50.703"/>
    </inkml:context>
    <inkml:brush xml:id="br0">
      <inkml:brushProperty name="width" value="0.025" units="cm"/>
      <inkml:brushProperty name="height" value="0.025" units="cm"/>
    </inkml:brush>
  </inkml:definitions>
  <inkml:trace contextRef="#ctx0" brushRef="#br0">1 1 24375,'0'0'3363</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0:20.155"/>
    </inkml:context>
    <inkml:brush xml:id="br0">
      <inkml:brushProperty name="width" value="0.025" units="cm"/>
      <inkml:brushProperty name="height" value="0.025" units="cm"/>
    </inkml:brush>
  </inkml:definitions>
  <inkml:trace contextRef="#ctx0" brushRef="#br0">0 108 9385,'0'0'5248,"12"-3"-4234,24-3-300,1 2 1,-1 1 0,53 4-1,-41 0-400,1-2 1,52-9-1,52-20-61,76-13-152,-191 38-85,1 2-1,-1 1 1,76 8-1,-112-6-14,0 1 0,1-1 0,-1 1 0,0-1 0,0 1 0,0 0 0,0 0 0,0 0 0,0 0 0,0 0 0,0 1-1,3 2 1,-4-3 4,-1-1-1,0 1 1,0-1-1,1 1 0,-1-1 1,0 1-1,0 0 1,1-1-1,-1 1 1,0 0-1,0-1 0,0 1 1,0 0-1,0-1 1,0 1-1,0 0 0,0-1 1,0 1-1,0 0 1,-1-1-1,1 1 1,0-1-1,0 1 0,-1 0 1,1-1-1,0 1 1,-1-1-1,1 1 0,0-1 1,-1 1-1,1-1 1,-1 1-1,1-1 1,-1 1-1,1-1 0,-1 1 1,1-1-1,-1 0 1,0 0-1,1 1 0,-1-1 1,1 0-1,-1 0 1,0 1-1,1-1 1,-1 0-1,-1 0 0,-30 11 177,0-1 0,0-2 0,-1-2 0,-1 0 0,-61 1 0,53-4-50,-52 3 1009,-124-7 0,192-4-898,16 0-233,9 4-19,1 1 1,0 0-1,0 0 0,0-1 1,0 1-1,0 0 0,0 0 1,0 0-1,0-1 0,0 1 1,0 0-1,0 0 1,0-1-1,0 1 0,0 0 1,0 0-1,0-1 0,1 1 1,-1 0-1,0 0 1,0 0-1,0-1 0,0 1 1,0 0-1,0 0 0,1 0 1,-1-1-1,0 1 0,0 0 1,0 0-1,1 0 1,-1 0-1,0 0 0,0-1 1,0 1-1,1 0 0,-1 0 1,0 0-1,0 0 1,1 0-1,80-30-6919,-16 7-2793</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0:20.966"/>
    </inkml:context>
    <inkml:brush xml:id="br0">
      <inkml:brushProperty name="width" value="0.025" units="cm"/>
      <inkml:brushProperty name="height" value="0.025" units="cm"/>
    </inkml:brush>
  </inkml:definitions>
  <inkml:trace contextRef="#ctx0" brushRef="#br0">1 30 4837,'0'0'8125,"17"4"-7837,28 3 235,1-1 0,1-3 0,50-2 1,108-13 713,177-5 40,409 63-1085,-552-25-272,165 1-426,-309-23 443,0-4 1,114-20-1,-176 20 371,-1-2-1,0-1 0,0-1 1,40-19-1,-71 28-239,-1 0 0,1 0 0,0 0 0,0-1 1,-1 1-1,1 0 0,0 0 0,0-1 0,-1 1 0,1 0 0,0-1 0,-1 1 0,1-1 0,-1 1 0,1-1 0,0 1 0,-1-1 0,1 0 0,-1 1 0,0-1 0,1 1 0,-1-1 0,1 0 0,-1 1 0,0-1 0,1 0 0,-1 0 0,0 1 0,0-1 0,0-1 0,-22-4 1443,-40 7-844,16 8-1045,1 2 0,0 2 0,1 2 0,-53 25 0,-44 15-8355,92-41-3070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1:08.644"/>
    </inkml:context>
    <inkml:brush xml:id="br0">
      <inkml:brushProperty name="width" value="0.025" units="cm"/>
      <inkml:brushProperty name="height" value="0.025" units="cm"/>
    </inkml:brush>
  </inkml:definitions>
  <inkml:trace contextRef="#ctx0" brushRef="#br0">433 55 4292,'0'0'9273,"-2"-8"-7490,2 6-1683,0-1 0,-1 1 1,1 0-1,-1 0 0,0-1 1,1 1-1,-1 0 0,0 0 1,0 0-1,-1 0 0,1 0 1,0 0-1,-1 0 0,-2-2 0,2 2-22,-1 1 0,0-1 0,0 1 0,0 0 0,-1-1 0,1 1-1,0 1 1,0-1 0,0 0 0,-1 1 0,1 0 0,0-1-1,-4 2 1,-6-1 5,1 2 0,-1-1-1,1 2 1,-1 0 0,1 0-1,0 1 1,0 0-1,1 1 1,-1 1 0,1 0-1,0 0 1,1 1 0,0 0-1,0 1 1,0 0 0,1 1-1,-11 13 1,2-2-54,1 2 1,0 0 0,2 1-1,0 0 1,2 1-1,1 1 1,-10 27 0,16-36-11,1 1 0,1 0 0,1 0 1,0 0-1,1 1 0,0-1 1,2 1-1,0-1 0,1 1 0,1-1 1,0 1-1,8 23 0,-8-32 8,2 0 1,-1 1-1,1-1 0,1 0 0,0-1 0,0 1 0,0-1 0,1 0 1,0-1-1,1 1 0,0-1 0,0 0 0,0-1 0,1 0 0,0 0 1,0 0-1,1-1 0,-1-1 0,1 1 0,0-1 0,1-1 0,-1 0 1,13 3-1,-10-4 29,-1 0 0,1-1 0,0 0 0,0-1 0,0 0 0,0-1 0,0-1 0,-1 0 0,1 0 0,-1-1 0,1 0 0,-1-1 0,0-1 0,0 1 0,12-9-1,-8 4-11,0-1-1,-1-1 1,0 0-1,-1-1 0,0-1 1,-1 0-1,0-1 0,-1 0 1,13-22-1,-20 29-453,-1 1 0,0-1 0,0 1-1,-1-1 1,1 0 0,-2 0 0,1 0 0,-1 0 0,0 0-1,0 0 1,-1-9 0,-1-26-8622</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1:10.135"/>
    </inkml:context>
    <inkml:brush xml:id="br0">
      <inkml:brushProperty name="width" value="0.025" units="cm"/>
      <inkml:brushProperty name="height" value="0.025" units="cm"/>
    </inkml:brush>
  </inkml:definitions>
  <inkml:trace contextRef="#ctx0" brushRef="#br0">708 22 5093,'-12'-2'357,"-30"-6"577,0 3-1,-1 1 1,1 2-1,0 2 1,-1 1-1,1 3 0,-57 11 1,80-10-702,1 0 1,0 2 0,0 0-1,1 1 1,0 0-1,0 1 1,1 2-1,-20 14 1,25-15-104,0 1 1,0 0-1,1 0 1,1 1-1,0 0 1,0 1-1,1 0 1,1 0-1,0 1 1,1-1-1,-7 27 1,9-30-64,2 0-1,-1 1 1,1-1 0,1 1 0,0-1-1,1 1 1,0 0 0,0-1 0,1 1-1,0-1 1,1 1 0,0-1 0,6 15-1,-5-17-26,1-1-1,0 1 1,1-1-1,-1 0 1,1-1-1,1 1 0,-1-1 1,1 0-1,0 0 1,1-1-1,-1 0 1,1 0-1,0 0 0,0-1 1,1 0-1,-1 0 1,13 3-1,7 2 111,1-2-1,-1-1 1,1-1-1,0-1 1,1-2-1,-1 0 0,0-3 1,0 0-1,36-6 1,-13-2 361,0-2 0,0-2 1,-1-3-1,54-24 0,-70 25-278,0-2 0,-1-1-1,55-38 1,-80 50-123,0 0 0,0-1-1,-1 0 1,0 0 0,0 0-1,0-1 1,-1 0 0,0 0 0,-1-1-1,0 0 1,0 1 0,-1-2 0,0 1-1,-1 0 1,0-1 0,0 0-1,-1 0 1,0 0 0,0-10 0,-2 15-78,0 1 0,0 0-1,-1-1 1,0 1 0,0-1 0,0 1 0,0 0 0,-1 0 0,1 0 0,-1 0 0,0 0 0,0 0 0,-1 0 0,1 1 0,-1-1 0,-5-4 0,2 2-16,0 1-1,0 1 1,0-1 0,-1 1-1,0 0 1,0 1 0,0 0-1,-14-5 1,-4 2-225,0 1 1,0 1-1,-1 1 1,-45 0-1,-86 17-5670,151-13 5204,-25 2-5297</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13.395"/>
    </inkml:context>
    <inkml:brush xml:id="br0">
      <inkml:brushProperty name="width" value="0.025" units="cm"/>
      <inkml:brushProperty name="height" value="0.025" units="cm"/>
    </inkml:brush>
  </inkml:definitions>
  <inkml:trace contextRef="#ctx0" brushRef="#br0">327 140 993,'0'0'8958,"-2"-9"-7554,-3-11-1023,4 10 287,-1 0 1,-1 1 0,1-1-1,-2 1 1,-6-15-1,8 21-537,1 1 0,-1-1-1,0 0 1,0 1-1,0 0 1,0-1 0,-1 1-1,1 0 1,-1 0-1,1 0 1,-1 0 0,0 1-1,0-1 1,0 1-1,1 0 1,-1 0 0,-1 0-1,1 0 1,0 0-1,0 0 1,0 1 0,0 0-1,-6 0 1,5 0-68,-1 1 0,1 0 0,0 0 1,-1 1-1,1-1 0,0 1 0,0 0 0,0 0 1,0 0-1,0 0 0,1 1 0,-1 0 0,1 0 0,-1 0 1,1 0-1,0 0 0,0 0 0,1 1 0,-4 6 1,-8 10 267,2 1 1,-14 31 0,17-33-194,-11 24 304,2 0 0,-17 57 0,30-80-362,0 0 1,2 1-1,0 0 1,1 0-1,1 0 1,1-1-1,4 34 1,-4-50-54,1-1 0,-1 1 1,1 0-1,0-1 0,0 1 0,0 0 1,0-1-1,0 1 0,1-1 1,0 0-1,-1 1 0,1-1 0,0 0 1,1 0-1,-1 0 0,1-1 0,-1 1 1,1 0-1,0-1 0,0 0 1,0 0-1,0 0 0,0 0 0,0 0 1,1 0-1,-1-1 0,1 0 1,-1 1-1,1-1 0,-1-1 0,1 1 1,0 0-1,-1-1 0,1 0 1,0 0-1,0 0 0,-1 0 0,1-1 1,0 1-1,5-3 0,8-1 138,-1-1 1,1-1-1,-2 0 0,1-1 0,-1-1 0,0 0 0,22-17 0,-11 6-109,-1-1 0,-1-2 1,-1 0-1,-1-1 0,0-2 0,23-35 0,-34 43-29,-1-1 0,-1 0 0,-1 0-1,0-1 1,-1 0 0,-1 0 0,-1-1 0,-1 1 0,0-1 0,-2 0 0,1-27 0,-3 44-25,0 0 0,0 0 1,0 0-1,0-1 0,-1 1 1,1 0-1,-1 0 0,0 0 1,0 0-1,0 0 0,0 0 1,0 0-1,-1 1 0,1-1 1,-1 0-1,0 1 0,0-1 1,0 1-1,0-1 0,0 1 1,-1 0-1,1 0 0,-1 0 1,1 0-1,-1 1 0,-4-3 1,1 2-51,0 0 1,0 1 0,-1 0 0,1 0 0,0 0-1,0 1 1,-1 0 0,1 0 0,0 1 0,0 0-1,-1 0 1,1 0 0,-6 3 0,-66 23-4539,39-16-395</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8:37.155"/>
    </inkml:context>
    <inkml:brush xml:id="br0">
      <inkml:brushProperty name="width" value="0.025" units="cm"/>
      <inkml:brushProperty name="height" value="0.025" units="cm"/>
    </inkml:brush>
  </inkml:definitions>
  <inkml:trace contextRef="#ctx0" brushRef="#br0">688 73 5349,'0'0'7591,"-9"-8"-5023,1 1-2242,-1 1 0,1-1 0,-1 1 0,-1 1 0,1 0 0,-1 0 0,0 1 0,0 0 0,0 0 0,-1 2 0,1-1 0,-1 1 0,-14-1 0,5 2-119,1 0 0,0 2 0,0 0 0,0 1 0,0 1 0,0 1 0,0 0 0,1 2 0,0 0 0,0 1 0,0 1-1,1 0 1,0 1 0,1 1 0,0 1 0,0 0 0,1 1 0,1 1 0,0 0 0,-18 23 0,14-13-66,2 1 1,0 1 0,2 0 0,0 1-1,2 1 1,1 0 0,1 0-1,1 1 1,2 0 0,0 1-1,2 0 1,-2 52 0,6-53-114,2-1 1,0 0 0,2 0-1,1 0 1,1 0-1,1 0 1,1-1-1,2 0 1,0-1 0,2 1-1,1-2 1,1 0-1,28 39 1,-35-54-11,0-2 0,1 1 0,1-1 0,-1 0 0,1 0 0,0-1 1,0 0-1,1-1 0,0 1 0,0-2 0,0 1 0,0-1 0,1-1 0,0 0 0,0 0 0,0-1 0,0 0 1,0 0-1,11-1 0,-7-1 142,0-1 0,0-1 0,0 0 1,0-1-1,0 0 0,-1-1 0,1-1 1,-1 0-1,0-1 0,0 0 0,-1-1 1,0-1-1,14-10 0,0-3 63,-1 0 0,-2-2 0,0-1 0,-1-1 0,-1 0 0,-2-2 0,-1 0 0,0-1 0,20-50 0,-28 57-170,-1-2-1,-2 1 1,0-1-1,-1-1 0,-1 1 1,-2-1-1,0 1 0,-2-1 1,0 0-1,-2 0 1,0 0-1,-2 0 0,0 1 1,-8-25-1,8 37-43,-1 1 0,0 0 0,-1 0 0,0 0 0,0 0 0,-1 0 0,-1 1 0,1 0-1,-2 1 1,1 0 0,-1 0 0,0 0 0,0 1 0,-13-8 0,14 11-139,1 0 1,-1 1-1,0 0 1,0 0-1,0 1 0,0 0 1,0 0-1,0 1 1,-12-1-1,12 2-289,-1 0 0,1 0 0,-1 1 0,1 0 0,-1 1 0,1-1 0,0 2 0,0-1 0,0 1 0,-10 5 0,-15 10-5223,6 0-4880</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8:38.311"/>
    </inkml:context>
    <inkml:brush xml:id="br0">
      <inkml:brushProperty name="width" value="0.025" units="cm"/>
      <inkml:brushProperty name="height" value="0.025" units="cm"/>
    </inkml:brush>
  </inkml:definitions>
  <inkml:trace contextRef="#ctx0" brushRef="#br0">317 83 8200,'0'0'6582,"-2"-9"-3929,0 4-2324,0-1-1,0 1 0,0 0 1,0 0-1,-1 0 1,0 0-1,0 0 1,-6-7-1,7 11-205,1-1 0,-1 0 0,0 0 0,0 1 0,1-1 0,-1 1 0,0 0 0,0 0 0,-1 0 0,1-1 0,0 2 0,0-1 0,0 0 0,-1 0 0,1 1 0,0-1 0,-1 1 0,1 0 0,-1 0 0,1 0 0,0 0 0,-1 0 1,1 0-1,0 1 0,-1-1 0,1 1 0,0 0 0,-4 1 0,0 2-106,0 1 1,1 0-1,0 0 1,0 0-1,0 0 1,0 1-1,1 0 1,0 0-1,0 0 0,1 1 1,0-1-1,0 1 1,-3 9-1,-2 2 38,-19 41 95,3 0 1,2 2 0,3 1 0,2 0 0,4 1-1,2 0 1,-4 94 0,14-147-72,1 0 1,1 0-1,0 0 0,0 0 0,1-1 1,0 1-1,1 0 0,0-1 0,5 11 1,-6-16-18,1 0 0,-1 0 0,1 0 0,0 0 0,0 0 1,1 0-1,-1-1 0,1 0 0,0 0 0,-1 0 0,1 0 1,1 0-1,-1-1 0,0 1 0,1-1 0,-1-1 0,1 1 1,-1 0-1,1-1 0,8 1 0,3 0 107,0-2 1,-1 0-1,1 0 0,0-2 0,-1 0 1,1 0-1,-1-2 0,0 0 0,0 0 0,0-2 1,0 0-1,-1 0 0,0-2 0,14-9 1,8-7 303,-1-1 0,-2-2 0,60-62 0,-70 64-399,0 0 0,-2-2 0,-1-1 1,-1-1-1,-1 0 0,24-57 0,-37 72-54,0 1 1,-1-1-1,-1 1 1,0-1-1,-1 0 0,-1 0 1,0 0-1,-2-20 1,0 24-16,-1 1 0,0-1 0,0 0 0,-1 1 0,0-1 0,-1 1 0,0 0 0,0 0 0,-1 0 1,0 1-1,-1 0 0,0 0 0,-7-8 0,5 8-16,-1-1-1,0 1 1,0 1-1,-1-1 1,0 2 0,0-1-1,-1 2 1,0-1-1,0 1 1,-17-5 0,21 8-34,0 0 0,0 1 1,0 0-1,0 0 1,-1 0-1,1 1 1,0 0-1,0 0 1,0 1-1,-1 0 1,1 0-1,0 1 1,0 0-1,1 0 1,-1 0-1,0 1 0,1 0 1,-12 7-1,-6 10-4147,-40 39 0,40-36-1624,-10 10-8544</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7:14.395"/>
    </inkml:context>
    <inkml:brush xml:id="br0">
      <inkml:brushProperty name="width" value="0.025" units="cm"/>
      <inkml:brushProperty name="height" value="0.025" units="cm"/>
    </inkml:brush>
  </inkml:definitions>
  <inkml:trace contextRef="#ctx0" brushRef="#br0">3 0 1890,'-2'1'544,"2"1"1186,1-2-2082,5 0-33,5 0-1024</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7:15.613"/>
    </inkml:context>
    <inkml:brush xml:id="br0">
      <inkml:brushProperty name="width" value="0.025" units="cm"/>
      <inkml:brushProperty name="height" value="0.025" units="cm"/>
    </inkml:brush>
  </inkml:definitions>
  <inkml:trace contextRef="#ctx0" brushRef="#br0">49 24 3716,'0'0'10890,"-7"1"-9737,-1 2-568,-7 0-198,-4-2 10845,28-6-11014,-2 2-202,0 0 1,0 0-1,1 1 0,-1 0 0,1 0 0,-1 1 0,1 0 0,0 0 1,-1 1-1,1 0 0,0 0 0,-1 1 0,1 0 0,0 0 0,-1 1 0,11 3 1,29 4 98,-6-6-53,1-2 0,-1-1 1,1-3-1,51-9 0,-34 4 23,61 0-1,-72 8-74,3-1 26,-1 2 0,78 12 0,-45-12-1997,-75-1 1151,-16 6-3086</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33.037"/>
    </inkml:context>
    <inkml:brush xml:id="br0">
      <inkml:brushProperty name="width" value="0.025" units="cm"/>
      <inkml:brushProperty name="height" value="0.025" units="cm"/>
    </inkml:brush>
  </inkml:definitions>
  <inkml:trace contextRef="#ctx0" brushRef="#br0">1 89 2947,'0'0'3395,"5"-53"-4388,7 37-448,1-4-513</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33.537"/>
    </inkml:context>
    <inkml:brush xml:id="br0">
      <inkml:brushProperty name="width" value="0.025" units="cm"/>
      <inkml:brushProperty name="height" value="0.025" units="cm"/>
    </inkml:brush>
  </inkml:definitions>
  <inkml:trace contextRef="#ctx0" brushRef="#br0">371 154 3491,'0'0'5488,"1"-11"-3155,1 1-2131,0 0 696,-1 0 1,0-1 0,-1 1 0,0-1 0,-2-16 0,2 24-735,0 1-1,-1-1 0,0 1 1,0-1-1,0 1 1,0-1-1,0 1 0,0-1 1,0 1-1,-1 0 1,1 0-1,-1 0 1,0 0-1,1 0 0,-1 0 1,0 0-1,0 1 1,0-1-1,-1 1 0,1-1 1,0 1-1,-1 0 1,1 0-1,0 0 0,-1 0 1,1 0-1,-1 0 1,1 1-1,-1-1 0,-5 1 1,2 0-59,-1 0 0,1 0 0,-1 0 0,1 1 1,-1 0-1,1 1 0,0-1 0,-1 1 0,1 1 0,0-1 0,0 1 1,-6 4-1,1 0 8,0 1 0,0 0 0,1 1 0,0 0 0,-13 16 0,1 2 143,2 1 0,1 1 0,-26 55 0,36-66-151,2-1 0,0 2 1,1-1-1,1 1 0,1 0 0,1 0 0,0 0 0,1 0 0,1 0 0,2 21 0,-1-33-49,1 0 0,0 0 1,0 0-1,1 0 0,0 0 0,0 0 1,1-1-1,-1 1 0,1-1 0,1 0 0,-1 0 1,1 0-1,0 0 0,1 0 0,-1-1 1,1 0-1,0 0 0,0 0 0,1-1 1,-1 1-1,1-1 0,0-1 0,0 1 0,1-1 1,-1 0-1,1 0 0,-1-1 0,1 0 1,0 0-1,8 1 0,-6-2 76,1 0 1,-1 0-1,1-1 0,-1 0 1,1 0-1,-1-1 0,1 0 1,-1-1-1,0 0 1,0-1-1,0 0 0,0 0 1,0-1-1,10-5 0,-7 1 10,1-1 0,-1 0 0,-1 0 0,1-2 0,-2 1 0,0-1 0,0 0 0,12-19 0,-7 7-46,-2-1 0,0 0 0,-2-1 0,0-1 0,-2 1 0,-1-2 0,-1 1 0,-1-1 0,4-43 0,-9 57-76,0 1-1,-1 0 1,-1 0 0,0 0 0,0-1-1,-1 1 1,-5-17 0,5 25-72,1 1 0,-1 0 0,0-1 0,0 1 0,0 0 0,0 0 0,0 1 0,-1-1 0,0 0 0,1 1 0,-1-1 0,0 1 0,0 0-1,0 0 1,0 0 0,-1 0 0,1 1 0,0-1 0,-1 1 0,1 0 0,-1 0 0,0 0 0,1 1 0,-1-1 0,0 1 0,1 0 0,-1 0 0,-6 1 0,7-1-254,1 0 0,0 0 0,0 0 0,0 1 0,-1-1 1,1 1-1,0 0 0,0-1 0,0 1 0,0 0 0,-3 2 0,-11 11-7650,8-5-1365</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46.597"/>
    </inkml:context>
    <inkml:brush xml:id="br0">
      <inkml:brushProperty name="width" value="0.025" units="cm"/>
      <inkml:brushProperty name="height" value="0.025" units="cm"/>
    </inkml:brush>
  </inkml:definitions>
  <inkml:trace contextRef="#ctx0" brushRef="#br0">518 132 5605,'0'0'422,"1"-9"2530,-1 8-2910,2-9 681,-1 1 0,0-1 0,-1 1 0,0-1 0,-2-10 0,2 17-550,-1 1 0,1-1 0,-1 1 0,1-1 1,-1 1-1,0 0 0,0-1 0,0 1 0,0 0 0,0 0 0,-1 0 0,1 0 0,-1 0 0,1 0 0,-1 0 0,0 0 0,0 0 0,0 1 0,0-1 0,0 1 0,0 0 0,0-1 1,0 1-1,-1 0 0,1 0 0,0 0 0,-1 1 0,1-1 0,-4 0 0,-1 1-10,1 0 1,0 0-1,0 1 1,0-1-1,0 2 1,0-1 0,0 1-1,0 0 1,0 0-1,0 0 1,1 1-1,-1 0 1,1 0-1,0 0 1,0 1-1,0-1 1,0 1-1,1 1 1,-7 6-1,-9 12 339,2 0 0,-28 45 0,37-55-324,-38 64 83,2 1 1,4 3 0,4 1-1,-28 90 1,59-152-260,0 1 1,2-1-1,1 1 1,0 0 0,2 0-1,0 0 1,1 1-1,1-1 1,1 0-1,7 27 1,-7-39-1,1 0 0,-1 0 0,2 0 0,0-1 0,0 1 0,0-1 0,1 0 0,0 0 0,1-1 0,-1 1 0,2-1 0,-1 0 0,1-1 0,0 0 0,0 0 0,1 0 0,-1-1 0,1 0 0,0-1 0,1 1 0,-1-2 0,1 1 0,0-1 0,0 0 0,13 1 0,-7-1 129,-1-2-1,0 1 1,0-2 0,1 0-1,-1-1 1,0 0 0,0-1-1,0-1 1,0 0-1,0-1 1,18-7 0,-12 2 250,-1-1 0,0-1 0,0-1-1,-1 0 1,-1-1 0,29-29 0,-14 8 48,-1-3-1,-2 0 1,-1-2-1,-3-1 0,-1-1 1,23-54-1,-28 52-320,-2-1 0,14-56 0,-27 82-75,0 0 0,-1 0 0,-1-1 0,0 1-1,-2-1 1,0 1 0,-1-1 0,-6-30 0,6 45-32,0-1 0,-1 1-1,1 0 1,-1-1 0,0 1 0,-1 0 0,1 0 0,-1 1 0,0-1 0,1 0 0,-2 1 0,1 0 0,0 0 0,-1 0 0,-4-3-1,1 1 2,0 1-1,0 1 0,-1-1 0,0 1 0,1 1 0,-1-1 0,-15-1 0,-4 1-676,0 1 0,0 2 0,0 0-1,-29 6 1,-61 11-9671,65-12-886</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8:03.835"/>
    </inkml:context>
    <inkml:brush xml:id="br0">
      <inkml:brushProperty name="width" value="0.025" units="cm"/>
      <inkml:brushProperty name="height" value="0.025" units="cm"/>
    </inkml:brush>
  </inkml:definitions>
  <inkml:trace contextRef="#ctx0" brushRef="#br0">20 1 11115,'0'0'10981,"0"11"-9919,-9 70 1350,4-47-1729,1 1 0,2 37 0,2-60-764,1-1 0,1 0 0,0 1 0,0-1 1,1 0-1,0-1 0,1 1 0,1 0 0,-1-1 0,12 17 0,-9-22-5561,-8-17 677,-9-9-971</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8:04.201"/>
    </inkml:context>
    <inkml:brush xml:id="br0">
      <inkml:brushProperty name="width" value="0.025" units="cm"/>
      <inkml:brushProperty name="height" value="0.025" units="cm"/>
    </inkml:brush>
  </inkml:definitions>
  <inkml:trace contextRef="#ctx0" brushRef="#br0">1 39 5189,'0'0'19602,"72"10"-17872,-23-10-769,4 0-801,5-10-384,-6-6-3492,-8-6-5156</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8:04.694"/>
    </inkml:context>
    <inkml:brush xml:id="br0">
      <inkml:brushProperty name="width" value="0.025" units="cm"/>
      <inkml:brushProperty name="height" value="0.025" units="cm"/>
    </inkml:brush>
  </inkml:definitions>
  <inkml:trace contextRef="#ctx0" brushRef="#br0">47 0 13164,'0'0'10047,"1"8"-8904,0 16-559,0 0 1,-2 0-1,-1 0 0,-1-1 1,-1 1-1,-10 32 1,6-23-528,2 1 0,1-1 0,-1 35-1,10-46-382,5-28-1602,-7 2 1191,0 0 1,0 0-1,0-1 1,0 1 0,-1-1-1,2-8 1,-1-23-5601,-1-7-4137</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26.451"/>
    </inkml:context>
    <inkml:brush xml:id="br0">
      <inkml:brushProperty name="width" value="0.025" units="cm"/>
      <inkml:brushProperty name="height" value="0.025" units="cm"/>
    </inkml:brush>
  </inkml:definitions>
  <inkml:trace contextRef="#ctx0" brushRef="#br0">158 30 2691,'0'0'2466,"8"-1"-736,-1 2-1107,18-2-467,-6-10 7254,-40 12-5558,-22 6 2280,-85 3 0,127-10-3785,9 0 37,39-3-189,64-10 0,6-2-206,76 11-85,-681 65 3844,699-67-3642,-96-9-394,114-9-368,-252 27 729,1 2 0,-36 11 0,-3 0 145,57-15-192,-394 75 1544,543-103-1311,-6-1-795,-111 23 447,374-48-3623,-543 68 5466,-218 51-1,342-59-2198,27-3-1734,32-4-3135,-5-14-926</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8:05.023"/>
    </inkml:context>
    <inkml:brush xml:id="br0">
      <inkml:brushProperty name="width" value="0.025" units="cm"/>
      <inkml:brushProperty name="height" value="0.025" units="cm"/>
    </inkml:brush>
  </inkml:definitions>
  <inkml:trace contextRef="#ctx0" brushRef="#br0">0 28 7623,'0'0'19507,"69"-14"-18098,-32 10-448,9 0-609,3 2-288,1 0-128,-3 1-640,-7 1-706,-11 0-960,-10 0-1025,-12 0-929</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8:05.414"/>
    </inkml:context>
    <inkml:brush xml:id="br0">
      <inkml:brushProperty name="width" value="0.025" units="cm"/>
      <inkml:brushProperty name="height" value="0.025" units="cm"/>
    </inkml:brush>
  </inkml:definitions>
  <inkml:trace contextRef="#ctx0" brushRef="#br0">14 19 12107,'0'0'11627,"59"26"-9224,-12-27-706,7-11-896,4 2-609,0-3-160,-6 7-544,-11 3-1602,-12 3-1089,-16 0-1089,-13 5-1378</inkml:trace>
  <inkml:trace contextRef="#ctx0" brushRef="#br0" timeOffset="1">1 252 13901,'0'0'8296,"69"19"-6246,-19-33-641,10 0-768,5-1-481,2-1-160,-1 1-1377,-10-2-3428,-4-1-3747</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8:05.758"/>
    </inkml:context>
    <inkml:brush xml:id="br0">
      <inkml:brushProperty name="width" value="0.025" units="cm"/>
      <inkml:brushProperty name="height" value="0.025" units="cm"/>
    </inkml:brush>
  </inkml:definitions>
  <inkml:trace contextRef="#ctx0" brushRef="#br0">277 0 21460,'0'0'3267,"-60"59"-1505,31-24-353,-4 1-384,-6 6-512,5-6-353,7-2-128,6-9-416,4-3-449,6-8-448,8-11-769,3-14-3043,0-15 256,0-8-3234</inkml:trace>
  <inkml:trace contextRef="#ctx0" brushRef="#br0" timeOffset="1">0 63 11659,'0'0'15855,"65"57"-14734,-32-39-288,6-2-353,4-3-287,3 0-129,1-5-1218,-9-6-2721,-7-2-2115,-10 0-8840</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8:06.131"/>
    </inkml:context>
    <inkml:brush xml:id="br0">
      <inkml:brushProperty name="width" value="0.025" units="cm"/>
      <inkml:brushProperty name="height" value="0.025" units="cm"/>
    </inkml:brush>
  </inkml:definitions>
  <inkml:trace contextRef="#ctx0" brushRef="#br0">253 0 9769,'0'0'11099,"-8"4"-9476,4-2-1544,0 0 0,0 0 0,0 0 0,0 1 1,0-1-1,1 1 0,0 0 0,-1 0 0,1 1 1,0-1-1,-3 5 0,-1 4 162,0 0 1,1 0 0,-7 19-1,-25 70 468,5 2 0,4 1 0,5 1 0,-12 123 0,33-197-698,1 0 1,1 0 0,2 0-1,6 44 1,-5-64-93,0 1 0,1-1 1,1 0-1,0 0 0,0 0 0,1 0 1,1-1-1,0 0 0,0 0 0,1 0 1,0-1-1,1 0 0,0 0 0,16 13 1,-10-11-478,0-2 0,1 0 1,0 0-1,0-1 0,1-1 1,18 5-1,-12-5-1326,0-1 0,25 2 0,34-1-6775</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8:06.973"/>
    </inkml:context>
    <inkml:brush xml:id="br0">
      <inkml:brushProperty name="width" value="0.025" units="cm"/>
      <inkml:brushProperty name="height" value="0.025" units="cm"/>
    </inkml:brush>
  </inkml:definitions>
  <inkml:trace contextRef="#ctx0" brushRef="#br0">1 36 18289,'0'0'8777,"60"10"-7176,-16-10-352,9 0-704,9-1-449,3-7-160,2-2-1602,-9-2-2626,-6-2-3331</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8:07.348"/>
    </inkml:context>
    <inkml:brush xml:id="br0">
      <inkml:brushProperty name="width" value="0.025" units="cm"/>
      <inkml:brushProperty name="height" value="0.025" units="cm"/>
    </inkml:brush>
  </inkml:definitions>
  <inkml:trace contextRef="#ctx0" brushRef="#br0">19 0 10218,'0'0'9513,"-3"50"-7431,-3-24 32,3 4-609,-1 6 97,2 3-609,2-1-577,0 2-288,2-2-96,5-4-384,5-2-1602,-6-5-1313,-1-7-1121,-5-2-897,0-7-6470,-11-4 10473</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8:07.676"/>
    </inkml:context>
    <inkml:brush xml:id="br0">
      <inkml:brushProperty name="width" value="0.025" units="cm"/>
      <inkml:brushProperty name="height" value="0.025" units="cm"/>
    </inkml:brush>
  </inkml:definitions>
  <inkml:trace contextRef="#ctx0" brushRef="#br0">1 105 7655,'0'0'18962,"84"22"-18065,-30-22-513,7-10-191,-1-3-97,-4 2-64,-8-2-929,-5-1-1441,-13-6-1442,-9 0-640,-9-6-3876</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8:08.004"/>
    </inkml:context>
    <inkml:brush xml:id="br0">
      <inkml:brushProperty name="width" value="0.025" units="cm"/>
      <inkml:brushProperty name="height" value="0.025" units="cm"/>
    </inkml:brush>
  </inkml:definitions>
  <inkml:trace contextRef="#ctx0" brushRef="#br0">1 49 3427,'0'0'21685,"61"12"-19411,-10-12-801,8 0-576,7-3-609,2-5-224,-1 1-128,-6-4-1313,-10-3-3043,-12-4-3876</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8:08.522"/>
    </inkml:context>
    <inkml:brush xml:id="br0">
      <inkml:brushProperty name="width" value="0.025" units="cm"/>
      <inkml:brushProperty name="height" value="0.025" units="cm"/>
    </inkml:brush>
  </inkml:definitions>
  <inkml:trace contextRef="#ctx0" brushRef="#br0">1 132 9897,'0'0'17836,"4"15"-16971,4 19-576,-2 0 0,-2 0 1,-1 1-1,-1 37 0,-4-5 635,23-127 875,-12 12-1799,-3-1 0,-2 0 0,-1-1 0,-9-85 0,-2 103 0,4 36 0,3 16 0,1-14 0,0 1 0,0-1 0,0 1 0,1-1 0,0 0 0,1 0 0,-1 1 0,1-1 0,1 0 0,-1 0 0,4 6 0,-3-9 0,-1 0 0,1 0 0,0 0 0,0 0 0,0-1 0,0 1 0,0-1 0,0 0 0,1 0 0,-1 0 0,1 0 0,-1-1 0,1 1 0,0-1 0,-1 0 0,1 0 0,0-1 0,0 1 0,7 0 0,-4-1 0,0 0 0,0 0 0,1 0 0,-1-1 0,0 0 0,0-1 0,0 1 0,0-1 0,0-1 0,0 1 0,-1-1 0,1-1 0,-1 1 0,7-6 0,2-2 0,-1-1 0,0-1 0,-1 0 0,15-20 0,-14 23 0,-8 19 0,-5 30 0,-1-28 0,-3 224 0,4-231-176,-1 1 0,0-1 0,1 0 0,0 0 1,0 1-1,0-1 0,0 0 0,1 0 0,0 0 0,0-1 0,0 1 0,0 0 0,0-1 0,5 6 1,-5-7-20,0-1 0,-1 1 1,1-1-1,0 1 0,0-1 1,0 0-1,0 0 1,0 0-1,1 0 0,-1 0 1,0 0-1,0-1 1,1 1-1,-1-1 0,0 0 1,1 1-1,-1-1 0,0 0 1,1 0-1,-1-1 1,0 1-1,1 0 0,-1-1 1,0 1-1,1-1 1,-1 0-1,4-2 0,17-15-6355</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8:08.897"/>
    </inkml:context>
    <inkml:brush xml:id="br0">
      <inkml:brushProperty name="width" value="0.025" units="cm"/>
      <inkml:brushProperty name="height" value="0.025" units="cm"/>
    </inkml:brush>
  </inkml:definitions>
  <inkml:trace contextRef="#ctx0" brushRef="#br0">135 0 12716,'0'0'9321,"59"73"-5734,-29-32-896,-1 6-1218,-5 7-160,-8 7-480,-10 8-288,-6 6-257,-15 6-288,-16 4 0,-13 5 0,-3 1 0,-6-7-320,-1-16-2083,-1-14-7366</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33.295"/>
    </inkml:context>
    <inkml:brush xml:id="br0">
      <inkml:brushProperty name="width" value="0.025" units="cm"/>
      <inkml:brushProperty name="height" value="0.025" units="cm"/>
    </inkml:brush>
  </inkml:definitions>
  <inkml:trace contextRef="#ctx0" brushRef="#br0">14 0 6951,'0'0'20051,"5"9"-19245,-1 1-757,-1 0 1,0 0 0,0 0 0,-1 1 0,0-1 0,-1 1-1,0-1 1,-1 1 0,0-1 0,-1 1 0,-1 11 0,-4 20-278,-8 65 531,11-35-4265,3-72 3841,0 1-1,0-1 1,0 0-1,0 0 1,0 0-1,0 0 0,0 0 1,0 1-1,0-1 1,0 0-1,0 0 1,0 0-1,0 0 1,0 0-1,0 1 1,0-1-1,0 0 1,0 0-1,0 0 1,0 0-1,0 0 1,0 0-1,0 1 0,-1-1 1,1 0-1,0 0 1,0 0-1,0 0 1,0 0-1,0 0 1,0 0-1,0 1 1,0-1-1,-1 0 1,1 0-1,0 0 1,0 0-1,0 0 0,0 0 1,0 0-1,0 0 1,-1 0-1,1 0 1,0 0-1,0 0 1,0 0-1,0 0 1,0 0-1,-1 0 1,1 0-1,0 0 1,0 0-1,0 0 0,0 0 1,0 0-1,-1 0 1,1 0-1,0 0 1,0 0-1,0 0 1,0 0-1,0 0 1,0-1-1,-7-2-6177</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8:57.978"/>
    </inkml:context>
    <inkml:brush xml:id="br0">
      <inkml:brushProperty name="width" value="0.025" units="cm"/>
      <inkml:brushProperty name="height" value="0.025" units="cm"/>
    </inkml:brush>
  </inkml:definitions>
  <inkml:trace contextRef="#ctx0" brushRef="#br0">90 1 4708,'1'13'8138,"-6"67"-6229,-40 320 1628,16 204-3310,18 28 1460,21-727-5526,-10 20-671,0-15-3087</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8:58.447"/>
    </inkml:context>
    <inkml:brush xml:id="br0">
      <inkml:brushProperty name="width" value="0.025" units="cm"/>
      <inkml:brushProperty name="height" value="0.025" units="cm"/>
    </inkml:brush>
  </inkml:definitions>
  <inkml:trace contextRef="#ctx0" brushRef="#br0">1 371 11243,'6'-9'854,"-3"3"-739,1 1-1,-1 0 1,2-1 0,-1 1 0,0 1-1,1-1 1,0 1 0,0-1 0,0 2 0,1-1-1,-1 0 1,1 1 0,0 0 0,0 1-1,0-1 1,0 1 0,9-2 0,49-4 458,1 2 0,0 3 0,65 6 1,-33 0-454,579-5-432,-2-39 122,69-55 1072,147-14 1206,-608 87-1542,329 17 0,-528 11-545,1 4 0,122 28 0,-160-26-5,-2 3 0,1 1 0,-2 3 0,0 1 0,79 49 0,-106-57-2,-1 0-1,0 1 1,-1 1 0,-1 0-1,0 1 1,0 0-1,-2 1 1,0 1 0,0-1-1,-2 2 1,15 32 0,-16-26 5,-1 0 0,-1 0 0,-1 0 0,-1 1 0,-1 0 0,-1 0 0,-1 0 0,-5 46 0,-2-20 274,-3 0 1,-2-1 0,-33 92-1,-76 139 1527,91-216-1369,-202 446 1182,225-498-1689,-7 16-832,-28 44 0,35-63 227,-1-1 0,1 0-1,-1-1 1,-1 1 0,-9 6 0,-29 14-5368</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8:58.819"/>
    </inkml:context>
    <inkml:brush xml:id="br0">
      <inkml:brushProperty name="width" value="0.025" units="cm"/>
      <inkml:brushProperty name="height" value="0.025" units="cm"/>
    </inkml:brush>
  </inkml:definitions>
  <inkml:trace contextRef="#ctx0" brushRef="#br0">208 234 10698,'-38'1'43,"15"0"-18,1-1 1,-1-1 0,0-1-1,-33-8 1,35 0-465,21 10 366,0 0 0,0 0 0,0-1 1,0 1-1,-1 0 0,1 0 0,0-1 1,0 1-1,0 0 0,0-1 1,0 1-1,0 0 0,0-1 0,0 1 1,0 0-1,0-1 0,0 1 0,0 0 1,0-1-1,0 1 0,0 0 0,0-1 1,0 1-1,0 0 0,0-1 1,0 1-1,1 0 0,-1 0 0,0-1 1,0 1-1,0 0 0,0 0 0,1-1 1,1-1-171,1 1 1,-1-1 0,0 1 0,1-1 0,-1 1-1,1 0 1,0 0 0,-1 0 0,1 0 0,0 1-1,5-1 1,87-6 2028,1 5 0,184 19 0,-199-10-1021,973 14 4880,2-92-4435,370-55-3218,-1094 98-2385</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51.220"/>
    </inkml:context>
    <inkml:brush xml:id="br0">
      <inkml:brushProperty name="width" value="0.025" units="cm"/>
      <inkml:brushProperty name="height" value="0.025" units="cm"/>
    </inkml:brush>
  </inkml:definitions>
  <inkml:trace contextRef="#ctx0" brushRef="#br0">167 74 13293,'0'0'3667,"1"-8"-176,3-27-229,-5 34-3143,1 0 0,0 0 0,0 0 0,0 0 0,-1 0 0,1 0 0,-1 0 0,1 0 0,-1 0 0,1 0 0,-1 0 0,1 0 0,-1 0 0,0 1 0,1-1 0,-1 0 0,0 1 0,0-1 0,0 0 0,0 1 0,1-1 0,-1 1 0,0-1 0,0 1 0,0-1 0,0 1 0,0 0 0,0 0 0,0-1 0,0 1 0,0 0 0,0 0 0,0 0 0,0 0-1,0 0 1,-1 0 0,0 1 0,-37 6 1040,32-2-1124,0 0 0,0 0-1,1 0 1,0 1 0,0 0-1,0 0 1,1 1 0,-1-1 0,2 1-1,-1 1 1,1-1 0,0 0-1,-4 13 1,4-11 18,0 0-1,1 0 1,0 0-1,1 0 1,0 1-1,1-1 1,0 1-1,0-1 0,1 1 1,0-1-1,3 18 1,-3-25-41,1 0 0,0-1 0,0 1 0,0 0 0,0-1 0,1 1 0,-1-1 0,0 0 1,1 1-1,-1-1 0,1 0 0,-1 0 0,1 0 0,-1 0 0,1 0 0,0 0 0,-1-1 0,1 1 0,0-1 0,0 1 0,0-1 0,-1 1 1,1-1-1,0 0 0,0 0 0,0 0 0,0 0 0,0 0 0,0 0 0,-1-1 0,1 1 0,0 0 0,3-2 0,4 0 101,-1 0-1,1-1 0,-1 0 0,1 0 0,-1-1 0,8-4 1,5-7 26,-1 0 0,-1-1 0,-1 0 0,24-28 0,-33 33-98,1 0 0,-2-1-1,1-1 1,-2 1 0,0-2 0,0 1-1,-1-1 1,7-24 0,-14 42-41,-4 18 0,0-1 0,1 0 0,2 1 0,0 0 0,1 28 0,1-49-87,1 0 0,-1 0 0,0 0 0,0 0 0,1 0 0,-1 0 0,1 0 0,-1 0 0,1 0 0,-1 0 0,1 0 0,-1-1 0,1 1 0,0 0 0,-1 0 0,1-1 0,0 1 0,0 0 0,0-1 0,-1 1 0,1-1 0,0 1 1,0-1-1,0 0 0,0 1 0,0-1 0,0 0 0,2 1 0,-1-1-390,0 0 1,0 0-1,1 0 1,-1 0-1,0 0 1,0 0-1,1-1 1,-1 1 0,0-1-1,0 0 1,0 1-1,0-1 1,2-1-1,24-23-9868</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51.938"/>
    </inkml:context>
    <inkml:brush xml:id="br0">
      <inkml:brushProperty name="width" value="0.025" units="cm"/>
      <inkml:brushProperty name="height" value="0.025" units="cm"/>
    </inkml:brush>
  </inkml:definitions>
  <inkml:trace contextRef="#ctx0" brushRef="#br0">183 35 17649,'0'0'6609,"-9"-6"-4063,5 3-2284,-34-19 1106,36 21-1313,0 0 0,0 1 0,0-1 0,0 1 0,0 0-1,0 0 1,0 0 0,0 0 0,0 0 0,0 0 0,0 0 0,0 1-1,-1-1 1,1 1 0,1 0 0,-1-1 0,0 1 0,0 0 0,0 0-1,0 0 1,0 0 0,1 1 0,-4 2 0,-4 6-26,1 0 1,0 1-1,0 0 1,1 1 0,1 0-1,0 0 1,0 0-1,1 1 1,1 0-1,0 0 1,1 0-1,0 0 1,1 1-1,0 18 1,2-31-32,0 0 0,0 0 0,0 0 0,0-1 0,0 1 0,0 0 0,0 0 0,1 0 0,-1 0 0,0-1 0,1 1 0,-1 0 0,0 0 0,1-1 0,-1 1 0,1 0 0,-1-1 0,1 1 0,0 0 0,-1-1 0,1 1 0,-1-1 0,1 1-1,0-1 1,0 1 0,-1-1 0,1 1 0,0-1 0,1 1 0,32-1 32,32-20 39,-65 19-70,11-4-44,0 0-1,0 1 0,0 0 1,1 1-1,-1 0 0,1 1 1,0 0-1,17 1 0,-28 1 34,0 1 0,0-1-1,0 1 1,0 0 0,0 0-1,0 0 1,0 0 0,0 0-1,-1 0 1,1 0 0,0 0-1,-1 1 1,1-1 0,-1 1-1,0-1 1,1 1 0,-1 0-1,0-1 1,0 1 0,0 0-1,0 0 1,0 0 0,-1 0-1,1 0 1,0 0 0,-1 0-1,1 0 1,-1 3 0,2 9-2,-1-1 0,0 1 0,-1 17 1,-1-15-2,1-3 193,-1 0-1,0 0 1,-1 0-1,0 0 1,-1 0 0,0-1-1,-2 1 1,1-1-1,-1 0 1,-1-1-1,0 1 1,0-1 0,-2 0-1,1 0 1,-1-1-1,-1 0 1,1-1-1,-12 9 1,18-16-178,0 0 0,0 0 0,0-1 0,0 1 0,-1-1 0,1 0 0,0 1 0,-1-1 0,1 0 0,-1 0 0,0-1 0,1 1 0,-1-1 0,1 1 0,-1-1 0,0 0 0,1 0 0,-1 0 0,0 0 0,0 0 0,1-1 0,-1 1 0,1-1 0,-1 0 0,0 1 0,1-1 0,-1-1 0,1 1 0,0 0 0,-1 0 0,1-1 0,0 0 0,0 1 0,0-1 0,0 0 0,0 0 0,0 0 0,1 0 0,-1 0 0,1 0 0,-1-1 0,1 1 0,-1-3 0,-4-6 0,1-1 0,0 0 0,1 0 0,0 0 0,1 0 0,0-1 0,-1-22 0,3 27-109,0 0-1,1 0 1,0 1 0,1-1-1,0 0 1,0 0 0,1 1 0,0-1-1,3-9 1,-2 13-86,-1-1-1,1 0 1,1 1 0,-1-1-1,1 1 1,-1 0 0,1 1-1,0-1 1,1 0 0,-1 1-1,1 0 1,-1 0 0,10-4-1,53-27-10176,-31 14 69</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52.531"/>
    </inkml:context>
    <inkml:brush xml:id="br0">
      <inkml:brushProperty name="width" value="0.025" units="cm"/>
      <inkml:brushProperty name="height" value="0.025" units="cm"/>
    </inkml:brush>
  </inkml:definitions>
  <inkml:trace contextRef="#ctx0" brushRef="#br0">47 205 24119,'0'0'7377,"11"-7"-6987,3-1-299,0-1 0,-1 0 0,-1-1 0,17-16 0,-25 22-70,0 0 1,0-1-1,-1 1 0,1-1 0,-1 0 1,0 0-1,0 0 0,-1 0 1,1-1-1,-1 1 0,-1-1 1,1 1-1,-1-1 0,0 0 0,0 1 1,0-1-1,-1 0 0,0-8 1,0 13-22,0-1 1,-1 1-1,1 0 1,0 0 0,0 0-1,-1-1 1,1 1-1,-1 0 1,1 0 0,-1 0-1,1 0 1,-1 0-1,0 0 1,1 0 0,-1 0-1,0 0 1,0 0-1,0 0 1,0 0 0,1 1-1,-1-1 1,-1 0-1,1 1 1,0-1-1,0 0 1,0 1 0,0-1-1,0 1 1,0 0-1,-1-1 1,1 1 0,0 0-1,0 0 1,0 0-1,-1 0 1,1 0 0,0 0-1,0 0 1,-1 0-1,1 1 1,0-1 0,0 0-1,0 1 1,-2 0-1,-1 0 0,-1 1-1,1-1 1,0 1-1,0 1 1,0-1-1,0 0 1,0 1-1,0 0 1,1 0-1,-7 6 1,-2 10 0,1-1 0,0 2 0,1-1 0,2 1 0,0 1 0,1 0 0,1 0 0,0 0 0,2 1 0,1-1 0,-1 40 0,3-60-1,1 0-1,0 0 1,0 0-1,0 0 1,1 0-1,-1 0 1,0 0-1,0-1 1,0 1-1,1 0 1,-1 0-1,1 0 1,-1 0-1,0 0 1,1 0-1,0 0 1,-1-1-1,1 1 1,-1 0-1,1 0 1,0-1-1,-1 1 1,1 0-1,0-1 1,0 1-1,0-1 1,0 1-1,0 0 1,2-1-13,-1 1 0,0-1 1,1 0-1,-1 0 1,1 1-1,-1-2 0,0 1 1,1 0-1,-1 0 0,1-1 1,2 0-1,3-2-113,0 1 1,0-1-1,-1-1 0,1 1 0,-1-1 0,9-7 1,3-7-1421,-1 0 1,-2-2-1,1 1 1,-2-2-1,18-32 0,-12 20 398,28-34-1,-31 53 5119,-18 14-3869,1 0 0,-1 0 0,0 0 0,1 0 1,-1 0-1,0 0 0,1 0 0,-1 1 0,0-1 1,1 0-1,-1 0 0,0 0 0,1 1 1,-1-1-1,0 0 0,1 0 0,-1 1 0,0-1 1,0 0-1,0 1 0,1-1 0,-1 0 0,0 1 1,0-1-1,0 1 0,0-1 0,1 0 1,-1 1-1,0-1 0,0 0 0,0 1 0,0 46 3636,-1-30-3383,1-5-113,-1-7-140,1-1-1,0 1 1,0-1-1,1 1 1,-1 0-1,1-1 1,2 6 0,-3-9-91,1 0 0,-1 0 0,1-1 0,-1 1 0,1 0 0,0 0 0,0-1 0,-1 1 0,1-1 0,0 1 1,0-1-1,0 1 0,0-1 0,-1 1 0,1-1 0,0 0 0,0 1 0,0-1 0,0 0 0,0 0 0,0 0 0,0 0 0,0 0 1,0 0-1,0 0 0,0 0 0,0 0 0,0 0 0,0 0 0,0-1 0,0 1 0,0 0 0,0-1 0,0 1 0,0-1 1,-1 1-1,1-1 0,0 1 0,0-1 0,0 0 0,10-6-9,0 0 0,-1 0 0,0-1 0,17-18 0,-21 19 0,0 0 0,1 1 0,-1 0 0,2 0 0,-1 0 0,0 1 0,1 1 0,0-1 0,0 1 0,1 0 0,15-4 0,-23 7 0,1 1 0,-1 1 0,0-1 0,0 0 0,0 0 0,0 0 0,0 1 0,1-1 0,-1 0 0,0 1 0,0-1 0,0 1 0,0 0 0,0-1 0,0 1 0,0 0 0,0-1 0,0 1 0,-1 0 0,1 0 0,0 0 0,0 0 0,-1 0 0,1 0 0,0 0 0,-1 0 0,1 0 0,-1 0 0,0 0 0,1 0 0,-1 0 0,0 0 0,0 1 0,1-1 0,-1 0 0,0 0 0,0 2 0,1 56 0,-2-43 0,0 51 0,2-67-12,-1 0-1,0 0 1,0 0 0,0 0 0,0-1-1,0 1 1,0 0 0,1 0 0,-1 0-1,0 0 1,0 0 0,0 0 0,0 0-1,1 0 1,-1 0 0,0 0-1,0 0 1,0 0 0,1 0 0,-1 0-1,0 0 1,0 0 0,0 0 0,0 0-1,1 0 1,-1 0 0,0 0 0,0 0-1,0 0 1,0 0 0,1 0 0,-1 0-1,0 0 1,0 0 0,0 1-1,0-1 1,0 0 0,0 0 0,1 0-1,-1 0 1,0 0 0,0 1 0,0-1-1,0 0 1,0 0 0,0 0 0,0 0-1,0 0 1,0 1 0,0-1-1,1 0 1,-1 0 0,0 0 0,0 1-1,0-1 1,0 0 0,0 0 0,8-11-2934,2-12-3748,1-6-5056</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53.062"/>
    </inkml:context>
    <inkml:brush xml:id="br0">
      <inkml:brushProperty name="width" value="0.025" units="cm"/>
      <inkml:brushProperty name="height" value="0.025" units="cm"/>
    </inkml:brush>
  </inkml:definitions>
  <inkml:trace contextRef="#ctx0" brushRef="#br0">0 203 18481,'0'0'4853,"9"-2"-3641,4-3-813,0 1-1,-1-2 1,0 1 0,0-2-1,0 0 1,-1 0 0,12-9 0,-19 12-188,0 1 1,0 0-1,0-1 1,-1 0-1,1 0 1,-1 0 0,0 0-1,0-1 1,0 1-1,-1-1 1,0 0-1,1 1 1,-2-1-1,1 0 1,0 0 0,-1 0-1,0-1 1,0 1-1,-1 0 1,0 0-1,0-1 1,-1-9 0,1 14-208,0 1-1,0-1 1,0 0 0,-1 0 0,1 1 0,0-1 0,-1 0 0,1 1 0,0-1 0,-1 1 0,1-1 0,-1 0 0,1 1 0,-1-1 0,0 1 0,1-1 0,-1 1 0,1-1 0,-1 1 0,0 0 0,1-1 0,-1 1 0,0 0 0,1 0 0,-1-1 0,0 1 0,0 0 0,1 0 0,-1 0 0,0 0 0,0 0 0,1 0 0,-1 0 0,0 0 0,0 0 0,1 0 0,-1 0 0,0 1 0,0-1 0,1 0 0,-1 0 0,0 1 0,1-1 0,-1 0 0,0 1 0,1-1 0,-1 1-1,1-1 1,-1 1 0,0-1 0,0 2 0,-3 0-9,0 1 0,0 0 0,1 0 0,-1 1 0,1-1-1,0 1 1,-4 4 0,3-1 5,-1 0 0,1 1 0,1 0 0,-1 0 0,1 0 0,1 0 0,0 1 0,0-1 0,0 1 0,1-1 0,0 1 0,1-1 0,0 1 0,1 9 0,0-17 0,0 1 0,0-1 0,0 0 0,1 1 0,-1-1 0,0 0 0,0 0 0,1 0 0,-1 0 0,1 0 0,-1 0 0,1-1 0,-1 1 0,1 0 0,-1-1 0,1 1 0,0-1 0,-1 1 0,1-1 0,0 0 0,0 0 0,-1 0 0,1 0 0,0 0 0,-1 0 0,1 0 0,0-1 0,-1 1 0,4-1 0,51-13 0,-39 7 0,-8 3 0,-1 0 0,1 0 0,0 1 0,0 0 0,1 1 0,-1 0 0,1 0 0,-1 1 0,19 0 0,-21 7 0,-6-8 0,-1-4 0,-1-6 0,-1 0 0,0 0 0,-1 0 0,0 0 0,0 0 0,-6-11 0,-7-25 0,16 48 3,0 0-1,0-1 1,0 1-1,0 0 1,0-1-1,0 1 1,0 0-1,0-1 1,0 1-1,0 0 1,0 0-1,0-1 1,1 1-1,-1 0 1,0-1 0,0 1-1,0 0 1,0 0-1,1-1 1,-1 1-1,0 0 1,0 0-1,1 0 1,-1 0-1,0-1 1,0 1-1,1 0 1,-1 0-1,0 0 1,1 0-1,-1 0 1,0 0 0,0-1-1,1 1 1,-1 0-1,0 0 1,1 0-1,-1 0 1,0 0-1,1 0 1,-1 0-1,0 0 1,1 1-1,-1-1 1,0 0-1,0 0 1,1 0-1,0 0 1,13 4-563,-14-4 500,77 18-14365,-47-13 5900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53.951"/>
    </inkml:context>
    <inkml:brush xml:id="br0">
      <inkml:brushProperty name="width" value="0.025" units="cm"/>
      <inkml:brushProperty name="height" value="0.025" units="cm"/>
    </inkml:brush>
  </inkml:definitions>
  <inkml:trace contextRef="#ctx0" brushRef="#br0">140 346 11147,'0'0'6518,"-1"-10"-2552,-6-29-597,6 38-3252,1 0 1,0 0-1,-1-1 1,0 1 0,1 0-1,-1 0 1,0 0-1,1 1 1,-1-1 0,0 0-1,0 0 1,0 0-1,0 0 1,0 1-1,0-1 1,0 0 0,0 1-1,0-1 1,0 1-1,0-1 1,0 1 0,0 0-1,0-1 1,-1 1-1,1 0 1,0 0 0,0 0-1,0 0 1,-1 0-1,1 0 1,0 0-1,0 0 1,0 1 0,0-1-1,-1 0 1,-1 1-1,-1 1 2,1-1 0,-1 0-1,0 1 1,1 0 0,-1 0-1,1 0 1,0 0-1,-6 5 1,3 1-62,-1 1 1,2-1-1,-1 1 0,1 0 1,0 1-1,1-1 0,0 1 1,1 0-1,0 0 0,0 0 0,1 0 1,1 0-1,-1 1 0,1 18 1,1-27-39,0 0 1,1 0-1,-1 0 1,0 0-1,0 0 1,1 0 0,-1 0-1,1 0 1,0 0-1,0 0 1,0 0-1,0 0 1,0 0 0,0 0-1,0-1 1,0 1-1,1 0 1,-1-1-1,1 1 1,-1-1 0,1 0-1,0 1 1,-1-1-1,1 0 1,0 0-1,0 0 1,0 0-1,0-1 1,0 1 0,0 0-1,0-1 1,0 1-1,0-1 1,0 0-1,0 0 1,3 0 0,1 1 35,0-1 0,0-1 0,-1 1 0,1-1 1,0 0-1,-1-1 0,1 1 0,-1-1 0,0 0 0,1 0 1,-1-1-1,9-5 0,-4-1-52,0 0 0,0-1 0,-1 0 0,0 0 0,-1-1 0,0 0 0,0-1 0,-1 0 0,-1 0 0,0 0 0,-1-1 0,0 0 0,-1 0 0,0 0 0,2-19 0,-20 89-153,9-43 92,1 0 0,0 0 0,1 0 0,1 1 0,0-1 1,1 26-1,1-39 56,1 0-1,-1 1 1,0-1 0,0 1 0,1-1 0,-1 0 0,1 0-1,-1 1 1,1-1 0,0 0 0,-1 0 0,1 1-1,0-1 1,0 0 0,0 0 0,0 0 0,0 0 0,0 0-1,0 0 1,0-1 0,0 1 0,0 0 0,1 0 0,-1-1-1,0 1 1,0-1 0,1 1 0,-1-1 0,0 0-1,1 1 1,-1-1 0,0 0 0,1 0 0,-1 0 0,1 0-1,-1 0 1,0 0 0,1 0 0,-1-1 0,1 1 0,1-1-1,2 0 23,0-1 0,1 1 0,-1-1 0,0 0-1,-1-1 1,1 1 0,0-1 0,-1 0 0,8-6 0,2-6 3,-1-1 0,0-1 0,-2 0 1,0 0-1,0-1 0,-2-1 1,0 0-1,-2 0 0,0 0 1,6-26-1,-1-8 41,-2 0 0,5-91 0,-19 144-64,-5 11 0,-6 13 0,3-2 0,1 0 0,2 1 0,0 0 0,1 1 0,1 0 0,2 0 0,0 0 0,2 1 0,-1 43 0,4-64-37,1 0 0,0 1 0,0-1 0,1 0 0,-1 0-1,1 0 1,0 0 0,0 0 0,0-1 0,0 1 0,1-1 0,-1 1 0,1-1 0,0 0 0,0 0 0,0 0-1,1 0 1,-1 0 0,1-1 0,-1 0 0,1 0 0,0 0 0,0 0 0,0 0 0,0-1 0,0 0 0,0 1-1,8 0 1,-1 0-528,0 0 0,1-1 0,-1 0 0,1 0 0,-1-1-1,1-1 1,0 0 0,-1 0 0,0-1 0,12-4 0,18-13-12706</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54.607"/>
    </inkml:context>
    <inkml:brush xml:id="br0">
      <inkml:brushProperty name="width" value="0.025" units="cm"/>
      <inkml:brushProperty name="height" value="0.025" units="cm"/>
    </inkml:brush>
  </inkml:definitions>
  <inkml:trace contextRef="#ctx0" brushRef="#br0">132 413 6086,'0'-10'8050,"0"5"-7261,0-11 1293,0 0 0,-1 0-1,-4-23 1,5 35-1657,-1 0-1,0 0 0,-1 0 1,1 1-1,-1-1 1,0 1-1,1-1 0,-1 1 1,-4-5-1,5 6-300,-1 1 0,1 0 0,0 0 0,0 0 0,-1 0 0,1 0 0,-1 0 0,1 0 0,-1 1 0,1-1 0,-1 1 0,0-1 0,1 1 0,-1-1 0,0 1 0,1 0 0,-1 0 0,0 0 0,1 0 0,-1 0 0,0 0 0,1 0 0,-3 1 0,1 0-98,-1 1 0,1 0 0,0 0 0,0 0 0,0 0 0,0 1 0,0-1 0,0 1 0,1 0 0,-1-1 0,1 1 1,0 0-1,-1 1 0,2-1 0,-1 0 0,0 1 0,1-1 0,-1 1 0,1-1 0,0 1 0,-1 4 0,-2 8-21,0 0 0,1 0-1,-2 26 1,5-37-2,-1 0-1,1 0 1,0 0-1,0 0 1,1 1 0,0-1-1,0 0 1,2 9-1,-2-13 3,0 1-1,1-1 1,-1 0-1,0 1 1,1-1-1,-1 0 1,0 0-1,1 0 1,-1 0-1,1 0 1,0 0-1,-1 0 1,1 0-1,0-1 1,-1 1-1,1-1 1,0 1-1,0-1 1,0 0-1,-1 1 1,1-1 0,0 0-1,0 0 1,0-1-1,0 1 1,-1 0-1,4-1 1,4-1 48,1-1 1,-1 0 0,0 0 0,0 0 0,0-2 0,0 1-1,-1-1 1,1 0 0,-1 0 0,0-1 0,-1 0 0,0-1-1,0 0 1,7-8 0,9-11 179,-2-2-1,29-46 1,-37 55-229,-2 0 0,0 0 0,-2-1 0,0-1 0,-1 1 0,-1-1 0,-1-1 0,0 1 0,-2-1 0,-1 0 0,1-30 0,-6 81-4,-1-1 0,-11 45 0,-2 9 0,13-61 0,-2 5 0,2-1 0,1 1 0,0 0 0,2 0 0,6 42 0,-6-65-132,1 0-1,0-1 1,0 1 0,1-1 0,-1 1-1,0-1 1,1 0 0,0 1 0,-1-1-1,1 0 1,0 0 0,0 0 0,0 0-1,0-1 1,1 1 0,-1 0 0,0-1-1,1 0 1,-1 1 0,5 0 0,-5-1-58,0 0 1,0-1-1,0 1 1,0-1-1,0 0 1,0 0-1,0 1 1,0-1-1,0-1 1,0 1 0,0 0-1,0 0 1,0-1-1,0 1 1,0-1-1,0 0 1,0 1-1,0-1 1,0 0-1,-1 0 1,1 0-1,0 0 1,-1-1-1,1 1 1,-1 0 0,1-1-1,-1 1 1,1-1-1,0-2 1,13-25-7467,-3-9-4638</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54.932"/>
    </inkml:context>
    <inkml:brush xml:id="br0">
      <inkml:brushProperty name="width" value="0.025" units="cm"/>
      <inkml:brushProperty name="height" value="0.025" units="cm"/>
    </inkml:brush>
  </inkml:definitions>
  <inkml:trace contextRef="#ctx0" brushRef="#br0">30 45 13164,'0'0'6898,"7"8"-4694,24 26-533,-29-32-1557,0 0 0,-1-1 1,1 1-1,0-1 0,1 0 0,-1 1 0,0-1 0,0 0 0,1 0 0,-1-1 0,0 1 0,1 0 0,-1-1 0,1 0 0,-1 1 1,0-1-1,1 0 0,-1 0 0,1 0 0,-1-1 0,1 1 0,-1 0 0,1-1 0,-1 0 0,0 1 0,1-1 0,-1 0 0,0 0 1,0-1-1,0 1 0,0 0 0,0-1 0,0 1 0,0-1 0,0 0 0,0 1 0,-1-1 0,1 0 0,-1 0 0,1 0 0,0-3 1,0 3 49,-1 0 1,0 0 0,0-1-1,0 1 1,0 0 0,0-1-1,0 1 1,-1 0 0,1-1 0,-1 1-1,1-1 1,-1 1 0,0-1-1,0 1 1,0-1 0,-1-3-1,0 4-118,1 1 0,-1-1 0,0 1 0,1-1 0,-1 1 0,0-1 0,0 1-1,0-1 1,-1 1 0,1 0 0,0 0 0,0 0 0,-1 0 0,1 0 0,0 0-1,-1 0 1,1 0 0,-1 0 0,1 0 0,-1 1 0,0-1 0,1 1 0,-1-1-1,0 1 1,1 0 0,-4-1 0,1 1-46,0 0 0,-1 0 0,1 0 0,0 1 0,-1-1 0,1 1 0,0 0 0,0 0 0,-1 1 0,1-1 0,0 1 0,0 0 0,1 0 0,-1 0 0,0 0 0,1 1 0,-1 0 0,1-1 0,0 1 0,0 0 0,0 1 0,0-1 0,1 1 0,-1-1 0,1 1 0,0 0 0,0-1 0,0 1 0,0 0 0,0 5 0,-4 6 0,1 0 0,1 0 0,1 0 0,0 1 0,1-1 0,1 1 0,0 19 0,1-32-20,0-1 0,0 0 0,1 1 0,-1-1 0,1 0 0,0 1 0,-1-1 0,1 0 0,0 0 0,0 0 0,1 0 0,-1 0 0,0 0 0,1 0 0,-1 0 0,1 0 0,-1-1 0,1 1 0,0 0 0,0-1 0,0 0 0,0 1 0,0-1 0,0 0 0,0 0 0,0 0-1,0 0 1,1-1 0,-1 1 0,0 0 0,1-1 0,-1 0 0,0 1 0,1-1 0,3-1 0,2 2-153,0-2 0,-1 1 0,1-1-1,-1 0 1,1-1 0,-1 0 0,0 0-1,0-1 1,0 1 0,10-7 0,34-30-5282,-11-10-4332,-20 14 333</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33.633"/>
    </inkml:context>
    <inkml:brush xml:id="br0">
      <inkml:brushProperty name="width" value="0.025" units="cm"/>
      <inkml:brushProperty name="height" value="0.025" units="cm"/>
    </inkml:brush>
  </inkml:definitions>
  <inkml:trace contextRef="#ctx0" brushRef="#br0">4 1 8968,'0'0'10763,"0"8"-8874,-2 38-74,0 69-143,3-102-1443,0 0 0,0 0-1,1 0 1,1-1 0,1 1-1,7 19 1,-10-29-118,0 0 1,1 0 0,-1 0-1,1-1 1,0 1-1,0 0 1,0-1-1,0 1 1,0-1-1,1 0 1,-1 0 0,0 0-1,1 0 1,0 0-1,-1 0 1,1-1-1,0 0 1,0 1-1,0-1 1,0 0-1,0 0 1,0 0 0,0-1-1,1 1 1,-1-1-1,0 0 1,0 0-1,0 0 1,1 0-1,4-1 1,-1-1-22,-1 0 1,1 0-1,0-1 1,-1 0-1,0 0 1,0 0-1,0-1 1,0 0-1,-1 0 1,1 0-1,-1-1 0,0 0 1,5-6-1,7-10-129,-2 0 0,0-1-1,16-34 1,4-33-6781,-23 45-2325</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55.323"/>
    </inkml:context>
    <inkml:brush xml:id="br0">
      <inkml:brushProperty name="width" value="0.025" units="cm"/>
      <inkml:brushProperty name="height" value="0.025" units="cm"/>
    </inkml:brush>
  </inkml:definitions>
  <inkml:trace contextRef="#ctx0" brushRef="#br0">59 1 12844,'0'0'5077,"-6"12"-1773,-5 19-1731,1 0-1,1 0 0,2 1 0,1-1 0,-4 66 0,12-73-1448,1 0-1,0 1 1,2-1-1,1-1 0,13 37 1,-7-25-49,9 48 1,-17-35 592,-3-32-287,0-23-213,6-245-168,-4 209 0,3 1 0,1 1 0,25-81 0,-29 116-20,-1 0-1,1 0 1,1 0 0,-1 1-1,1 0 1,0-1 0,0 1-1,0 1 1,1-1 0,0 1 0,0-1-1,0 2 1,0-1 0,1 0-1,0 1 1,-1 0 0,1 0-1,0 1 1,0 0 0,1 0-1,-1 0 1,0 1 0,1 0-1,-1 0 1,1 0 0,-1 1-1,1 0 1,-1 0 0,1 1 0,-1 0-1,1 0 1,-1 0 0,0 1-1,0 0 1,7 3 0,-10-4 26,-1-1 1,0 1 0,1 0-1,-1-1 1,0 1 0,0 0-1,0 1 1,0-1 0,0 0-1,0 0 1,0 1 0,0 0-1,0-1 1,-1 1 0,1 0-1,0 0 1,-1-1 0,0 1-1,1 1 1,-1-1 0,0 0-1,0 0 1,0 0 0,-1 0-1,1 1 1,0-1 0,-1 0 0,0 1-1,1-1 1,-1 1 0,0-1-1,0 0 1,0 1 0,0-1-1,-1 0 1,1 1 0,-1-1-1,1 0 1,-1 1 0,0-1-1,0 0 1,0 0 0,0 0-1,0 0 1,-1 0 0,-1 2-1,-4 7 54,-2 0 0,1-1-1,-1 0 1,-1-1 0,1 0-1,-23 15 1,18-14-60,0-1 0,-1 0 0,0-1 0,-1 0 0,0-1 0,0-1 0,-21 5 0,37-11-11,-1 0 0,1 0-1,0 1 1,-1-1 0,1 0 0,0 0-1,-1 0 1,1 0 0,-1 0 0,1 0-1,0 0 1,-1 0 0,1 0 0,-1 0-1,1 0 1,0 0 0,-1 0 0,1 0-1,-1 0 1,1 0 0,0 0 0,-1-1-1,1 1 1,0 0 0,-1 0 0,1 0 0,0-1-1,-1 1 1,1 0 0,0 0 0,0-1-1,-1 1 1,1 0 0,0-1 0,0 1-1,-1 0 1,1-1 0,0 1 0,0 0-1,0-1 1,-1 0 0,10-17-1292,21-17-3115,-5 12-2142,3 1-2564</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55.880"/>
    </inkml:context>
    <inkml:brush xml:id="br0">
      <inkml:brushProperty name="width" value="0.025" units="cm"/>
      <inkml:brushProperty name="height" value="0.025" units="cm"/>
    </inkml:brush>
  </inkml:definitions>
  <inkml:trace contextRef="#ctx0" brushRef="#br0">1 164 19955,'0'0'9641,"11"4"-8701,-7-2-894,1 0 1,-1 0-1,1 0 1,-1-1-1,1 0 0,0 0 1,-1 0-1,1 0 1,0-1-1,0 0 1,0 0-1,-1 0 1,1-1-1,0 1 1,0-1-1,-1 0 1,1-1-1,0 1 1,-1-1-1,0 0 1,1 0-1,-1 0 1,4-3-1,0 0-4,-1 0-1,-1 0 0,1-1 1,-1 0-1,0 0 1,0 0-1,-1-1 0,1 0 1,-2 0-1,1 0 0,-1 0 1,0-1-1,0 0 1,-1 0-1,0 0 0,-1 0 1,0 0-1,0-1 0,1-8 1,-3 17-45,0-1 0,0 1 1,0-1-1,0 1 0,0-1 0,0 1 1,0 0-1,0-1 0,0 1 0,0-1 1,0 1-1,0-1 0,0 1 1,0 0-1,0-1 0,0 1 0,-1-1 1,1 1-1,0-1 0,0 1 1,0 0-1,-1-1 0,1 1 0,0 0 1,0-1-1,-1 1 0,1 0 0,0-1 1,-1 1-1,1 0 0,0 0 1,-1 0-1,1-1 0,-1 1 0,1 0 1,0 0-1,-1 0 0,1 0 0,-1-1 1,1 1-1,-1 0 0,1 0 1,0 0-1,-1 0 0,1 0 0,-1 0 1,1 0-1,-1 0 0,1 1 1,0-1-1,-1 0 0,1 0 0,-1 0 1,1 0-1,-1 1 0,1-1 0,0 0 1,-1 0-1,1 0 0,0 1 1,-1 0-1,-23 20-277,5 5 448,-31 52 1,44-66-119,0 1 0,0-1 0,1 1 0,1 0 0,0 1 0,1-1 0,-1 17 0,3-29-50,1 0 0,0 1 0,-1-1 0,1 1 0,0-1 0,0 1 0,0-1 0,1 0 0,-1 1 0,0-1 0,0 1 0,1-1 0,-1 0 0,1 1 0,-1-1 0,1 0 0,0 1 0,-1-1 0,1 0 0,0 0 0,0 0 0,0 0 0,0 0 0,0 0 0,0 0 0,0 0 0,1 1 0,1-1 0,-1-1 0,1 1 0,-1-1 0,1 1 0,-1-1 0,0 0 0,1 0 0,-1 0 0,1-1 0,-1 1 0,1 0 0,-1-1 0,0 0 0,4-1 0,7-3 0,0 0 0,-1-2 0,0 0 0,18-12 0,28-28 0,-30 23 0,41-27 0,-68 51 0,-1-1 0,0 1 0,1 0 0,-1-1 0,1 1 0,-1 0 0,1 0 0,-1 0 0,1-1 0,-1 1 0,1 0 0,-1 0 0,1 0 0,0 0 0,-1 0 0,1 0 0,-1 0 0,1 0 0,-1 0 0,1 0 0,-1 0 0,1 0 0,-1 0 0,1 0 0,0 0 0,-1 1 0,1-1 0,-1 0 0,1 0 0,-1 1 0,0-1 0,1 0 0,-1 1 0,1-1 0,0 1 0,6 24 0,-8 48 0,0-51 0,0-20 0,1-1 0,0 0 0,0 0 0,1 1 0,-1-1 0,0 0 0,0 0 0,1 0 0,-1 1 0,0-1 0,1 0 0,-1 0 0,1 0 0,-1 0 0,1 0 0,0 1 0,0-1 0,-1-1 0,1 1 0,0 0 0,0 0 0,0 0 0,0 0 0,0-1 0,0 1 0,0 0 0,2 0 0,0 0 0,0 0 0,0-1 0,1 1 0,-1-1 0,0 0 0,0 0 0,1 0 0,-1 0 0,0 0 0,5-2 0,6-1 0,0-1 0,-1-1 0,0 0 0,13-7 0,125-82 0,-152 96-247,-1 3-1705,-3-2-3312,-3-2-7740</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56.549"/>
    </inkml:context>
    <inkml:brush xml:id="br0">
      <inkml:brushProperty name="width" value="0.025" units="cm"/>
      <inkml:brushProperty name="height" value="0.025" units="cm"/>
    </inkml:brush>
  </inkml:definitions>
  <inkml:trace contextRef="#ctx0" brushRef="#br0">230 329 6694,'0'-8'9188,"0"0"-8277,0 1 0,-1-1 1,0 0-1,0 0 0,-1 1 1,0-1-1,0 1 0,-5-10 1,6 15-738,0-1 0,-1 1 1,1 0-1,-1 0 0,1 0 1,-1 0-1,0 0 0,0 0 0,0 0 1,0 0-1,0 1 0,0-1 1,-1 1-1,1 0 0,0 0 1,-1-1-1,1 2 0,-1-1 1,1 0-1,-1 0 0,1 1 1,-1-1-1,0 1 0,1 0 1,-1 0-1,0 0 0,1 0 1,-1 0-1,0 1 0,1-1 1,-1 1-1,-4 1 0,0 1-159,0 1 0,0-1 0,1 1 0,-1 0 0,1 1 0,0 0 0,0-1 0,1 2 0,-1-1 0,1 1 0,0 0 0,1 0 0,-1 0 0,1 1 0,-6 12 1,4-6-28,0 0-1,0 0 1,1 1 0,1 0 0,0-1 0,1 2 0,-2 21 0,5-34 11,-1-1-1,1 1 1,0 0-1,0-1 1,0 1-1,0 0 1,1-1-1,-1 1 1,0 0-1,1-1 1,-1 1-1,1-1 1,0 1-1,-1-1 1,1 1-1,0-1 0,0 1 1,0-1-1,0 0 1,0 1-1,0-1 1,0 0-1,0 0 1,1 0-1,-1 0 1,2 1-1,0-1 8,0 0 0,1 0 0,-1 0-1,0-1 1,0 1 0,0-1 0,1 0 0,-1 0 0,0 0-1,0-1 1,1 1 0,4-2 0,6-2 31,0 0 0,-1-1 0,0-1 0,0 0 0,16-11 0,-4-1 15,-2 0-1,0-2 1,0 0 0,-2-2 0,-1 0 0,25-37 0,-32 40 131,0 0 0,-2-1 0,-1-1 0,0 0 0,-1 0 0,-2-1 0,0 0 1,-1-1-1,2-22 0,-8 22-116,-8 34-107,-13 41-33,19-46 103,1-5-30,-55 167 184,50-146-156,0 2 0,2-1 0,1 0 0,1 1 0,1 35 0,2-56-118,-1 0 0,0-1 0,1 1 0,0 0 0,-1-1 0,1 1 0,0-1 0,0 1 0,1-1 0,-1 1 1,0-1-1,1 1 0,0-1 0,-1 0 0,1 0 0,0 0 0,0 0 0,0 0 0,0-1 0,1 1 0,-1-1 0,0 1 0,1-1 0,-1 0 0,1 0 0,-1 0 0,1 0 0,-1 0 0,1 0 0,0-1 0,0 1 1,-1-1-1,1 0 0,5 0 0,-3 0-354,1 0 0,-1-1 0,1 1 1,-1-1-1,0 0 0,1-1 0,-1 1 0,0-1 1,0 0-1,0 0 0,0-1 0,0 0 0,0 1 1,-1-2-1,1 1 0,7-7 0,12-23-9939</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56.940"/>
    </inkml:context>
    <inkml:brush xml:id="br0">
      <inkml:brushProperty name="width" value="0.025" units="cm"/>
      <inkml:brushProperty name="height" value="0.025" units="cm"/>
    </inkml:brush>
  </inkml:definitions>
  <inkml:trace contextRef="#ctx0" brushRef="#br0">1 76 5189,'0'0'25320,"9"2"-24018,-7-1-1251,1 0 0,-1 0 0,1-1 0,-1 1-1,1-1 1,-1 1 0,1-1 0,0 0 0,-1 0-1,1-1 1,-1 1 0,1 0 0,0-1 0,4-1-1,-5 1-41,0-1-1,-1 0 1,1 1-1,-1-1 1,1 0-1,-1 0 0,0 0 1,0 0-1,1 0 1,-1 0-1,-1 0 0,1 0 1,0 0-1,0-1 1,-1 1-1,0 0 1,1-1-1,-1 1 0,0 0 1,0 0-1,0-1 1,-1-4-1,1 6-8,1 0 0,-1-1 0,0 1 0,0-1 0,-1 1 0,1 0 0,0-1 0,0 1 0,-1 0 0,1-1 0,0 1 0,-1 0 0,0 0 0,1-1 0,-1 1 0,0 0 0,-1-2 0,2 3 0,-1-1 0,0 1 0,1 0 0,-1 0 0,1 0 0,-1-1 0,0 1 0,1 0 0,-1 0 0,1 0 0,-1 0 0,0 0 0,1 0 0,-1 1 0,0-1 0,1 0 0,-1 0 0,1 0 0,-1 0 0,1 1 0,-1-1 0,0 0 0,1 1 0,-1-1 0,1 0 0,-1 1 0,-3 2 0,1 0 0,0 0 0,0 0 0,0 0 0,1 0 0,-1 1 0,1-1 0,0 1 0,-4 7 0,3-4 1,1 1 0,0-1 0,0 1 0,1 0 0,0-1 0,0 1 0,0 0 0,2 15 0,-1-20-2,1-1-1,-1 1 1,1-1-1,0 1 1,-1-1-1,1 1 1,0-1-1,0 0 1,1 1-1,-1-1 1,0 0-1,1 0 1,0 0-1,-1 0 1,1 0-1,0 0 1,0 0-1,0-1 1,0 1-1,0-1 1,0 1-1,0-1 1,1 0-1,-1 0 1,0 0-1,1 0 1,-1 0-1,1-1 1,-1 1-1,4 0 1,2-1-16,0 1 0,1-1 0,-1-1 0,0 0 0,0 0 1,1-1-1,-1 1 0,0-2 0,0 1 0,-1-1 0,1-1 1,-1 1-1,1-1 0,-1 0 0,0-1 0,9-7 0,-6 5 21,1 0 1,0 0-1,0 1 0,0 1 0,25-8 0,-35 12-2,1 1 0,-1-1 0,1 1 0,-1 0 0,1 0 0,-1 0 0,1 0 0,-1 0 0,1 0 0,-1 0-1,1 0 1,-1 0 0,0 1 0,1-1 0,-1 1 0,1-1 0,-1 1 0,0-1 0,1 1 0,-1 0 0,0 0 0,2 1 0,15 28 114,-17-27-109,0 0-1,0 0 1,0-1 0,0 1-1,1-1 1,-1 1-1,1-1 1,-1 1-1,1-1 1,0 0-1,0 0 1,0 0 0,0 0-1,0 0 1,1 0-1,-1-1 1,1 1-1,-1-1 1,1 1-1,3 0 1,-1-1-423,1 0 1,-1 0-1,1-1 1,-1 0-1,0 0 1,1 0-1,-1-1 1,1 0-1,-1 0 1,0 0-1,11-5 1,51-30-10208,-38 17-3812</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57.596"/>
    </inkml:context>
    <inkml:brush xml:id="br0">
      <inkml:brushProperty name="width" value="0.025" units="cm"/>
      <inkml:brushProperty name="height" value="0.025" units="cm"/>
    </inkml:brush>
  </inkml:definitions>
  <inkml:trace contextRef="#ctx0" brushRef="#br0">191 40 19667,'0'0'6774,"-9"-8"-4083,5 5-2506,1 1-113,1-1-1,-1 0 1,0 1-1,0 0 1,0 0 0,0 0-1,0 0 1,0 0-1,-1 1 1,1-1-1,-1 1 1,1 0 0,-1 0-1,1 0 1,-1 1-1,0-1 1,1 1 0,-1 0-1,0 0 1,0 0-1,1 0 1,-1 1-1,1 0 1,-1-1 0,0 1-1,1 1 1,-1-1-1,1 0 1,-4 3-1,1 1-21,-1 1-1,2-1 1,-1 1-1,0 1 1,1-1-1,0 1 1,1 0-1,0 0 1,0 0-1,-5 12 1,7-14-35,0 0 0,0 0 0,1 0 1,0 0-1,0 0 0,0 0 0,0 0 0,1 0 0,-1 0 1,2 0-1,-1 1 0,0-1 0,1 0 0,0 0 1,0 0-1,1 0 0,-1 0 0,3 6 0,-2-9-16,0 0 0,0 1 0,0-1 0,1 0 0,-1 0 0,1 0 0,-1 0 0,1 0 0,-1-1 0,1 1 0,0-1 0,0 0 0,0 1 0,0-1 0,0-1 0,0 1 0,0 0 0,0-1 0,3 1 0,67-1-217,-58-1 104,2 0-514,-1-1-1,0-1 1,1 0 0,-2-1-1,22-8 1,-20 5-2603,-2 0 0,25-16-1,-5 0-7081</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57.970"/>
    </inkml:context>
    <inkml:brush xml:id="br0">
      <inkml:brushProperty name="width" value="0.025" units="cm"/>
      <inkml:brushProperty name="height" value="0.025" units="cm"/>
    </inkml:brush>
  </inkml:definitions>
  <inkml:trace contextRef="#ctx0" brushRef="#br0">88 137 12204,'0'0'5429,"-1"9"-2274,-1 30-427,2-39-2649,1 1 0,-1 0 0,0 0 0,0 0 0,1 0 1,-1-1-1,1 1 0,-1 0 0,1 0 0,-1-1 0,1 1 0,-1 0 1,1-1-1,0 1 0,-1 0 0,1-1 0,0 1 0,0-1 1,-1 1-1,1-1 0,0 0 0,0 1 0,0-1 0,0 0 0,-1 0 1,1 1-1,0-1 0,0 0 0,0 0 0,0 0 0,0 0 1,0 0-1,0 0 0,-1 0 0,1 0 0,0-1 0,0 1 1,0 0-1,1-1 0,3 1 374,8-2-285,0 0-1,-1-1 1,1 0-1,-1-1 1,0 0-1,0-1 1,-1 0 0,1-1-1,-1-1 1,0 0-1,-1 0 1,1-1-1,-2 0 1,1 0-1,-1-1 1,0-1 0,8-11-1,-15 19-139,-1 0 1,1 0-1,-1-1 0,0 1 0,0 0 0,0 0 1,0-1-1,0 1 0,0-1 0,0 1 1,-1-1-1,0 1 0,1-1 0,-1 1 0,0-1 1,0 1-1,0-4 0,-1 4 16,0 1 1,1-1-1,-1 1 1,0-1-1,0 1 0,0-1 1,0 1-1,0 0 1,0-1-1,0 1 1,0 0-1,0 0 0,-1 0 1,1 0-1,-1 0 1,1 0-1,0 0 0,-1 0 1,-2 0-1,-2-1 50,0 0 0,0 1 0,-1-1 0,1 2-1,0-1 1,-1 1 0,1 0 0,0 0 0,-1 0 0,1 1-1,0 0 1,-11 4 0,4 0-94,1 1 0,1 0 0,-1 0 0,1 2 0,0-1 0,1 1 0,0 1 0,-14 14 0,3-1 0,1 2 0,-26 40 0,43-59 0,0 0 0,0 0 0,0 0 0,1 0 0,0 1 0,-3 8 0,5-13 0,0 0 0,0 1 0,0-1 0,0 0 0,0 0 0,0 0 0,0 0 0,0 0 0,0 0 0,0 0 0,0 0 0,1 1 0,-1-1 0,0 0 0,1 0 0,-1 0 0,1 0 0,-1 0 0,1-1 0,0 1 0,-1 0 0,1 0 0,0 0 0,0 0 0,0-1 0,-1 1 0,1 0 0,0-1 0,0 1 0,0-1 0,0 1 0,0-1 0,0 1 0,0-1 0,0 0 0,0 1 0,0-1 0,2 0 0,18 4-420,1-2 1,-1 0-1,0-2 0,0 0 0,37-5 1,-20-2-2516,1-1 0,44-16 0,-18 1-13064</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58.780"/>
    </inkml:context>
    <inkml:brush xml:id="br0">
      <inkml:brushProperty name="width" value="0.025" units="cm"/>
      <inkml:brushProperty name="height" value="0.025" units="cm"/>
    </inkml:brush>
  </inkml:definitions>
  <inkml:trace contextRef="#ctx0" brushRef="#br0">1 1 23606,'0'0'1639,"0"8"-587,0 31 74,1 76 1048,0-105-2089,0 1-1,0-1 1,1-1 0,1 1 0,0 0-1,0 0 1,1-1 0,9 18-1,-12-25-82,1 0-1,0 0 1,-1 0-1,1 0 1,0 0-1,0 0 1,0-1-1,0 1 1,0-1-1,0 1 1,1-1-1,-1 0 0,0 0 1,1 0-1,-1 0 1,1 0-1,-1-1 1,1 1-1,-1-1 1,1 0-1,0 1 1,-1-1-1,1 0 1,3-1-1,6-1-88,0 0-1,-1-1 1,1-1-1,13-6 1,33-7-623,-57 16 707,1 1 0,0 0-1,0-1 1,-1 1 0,1 0 0,0 0 0,0 0-1,-1 1 1,1-1 0,0 0 0,0 1 0,-1-1-1,1 1 1,0-1 0,-1 1 0,1 0 0,0 0-1,-1 0 1,1 0 0,-1 0 0,0 0 0,1 0-1,-1 0 1,0 0 0,0 1 0,1-1 0,0 2 0,-1 2 152,1-1 0,-1 0 1,-1 1-1,1-1 0,0 1 1,-1-1-1,0 0 0,0 1 1,0-1-1,-2 6 0,1-6-99,0 1 0,-1-1-1,1 1 1,-1-1-1,0 0 1,0 1-1,-1-1 1,1 0-1,-1-1 1,0 1-1,0 0 1,0-1 0,-1 0-1,1 1 1,-1-1-1,0-1 1,0 1-1,0 0 1,0-1-1,0 0 1,0 0-1,-1 0 1,1-1-1,-6 2 1,0 1 23,-1-1-1,0-1 1,0 1-1,0-2 1,-1 0 0,1 0-1,0-1 1,-1 0-1,-11-2 1,22 2-160,-1 0 0,1 0 0,0 0 0,-1 0 1,1 0-1,0-1 0,0 1 0,-1 0 0,1-1 0,0 1 0,-1-1 0,1 1 0,0-1 0,0 0 1,0 1-1,0-1 0,0 0 0,0 0 0,0 0 0,0 0 0,0 0 0,0 0 0,0 0 1,1 0-1,-1 0 0,0 0 0,1-1 0,-1 1 0,1 0 0,-1 0 0,1-1 0,-1 1 1,1 0-1,0-1 0,0 1 0,0 0 0,0-1 0,0 1 0,0 0 0,0-1 0,0 1 0,0 0 1,1-1-1,-1 1 0,1-2 0,1-1-423,0 0 0,1 0 0,-1 0-1,1 0 1,-1 1 0,1-1 0,0 1 0,0-1 0,1 1 0,-1 0 0,1 1-1,4-4 1,26-12-5853,4-2-3070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29:59.387"/>
    </inkml:context>
    <inkml:brush xml:id="br0">
      <inkml:brushProperty name="width" value="0.025" units="cm"/>
      <inkml:brushProperty name="height" value="0.025" units="cm"/>
    </inkml:brush>
  </inkml:definitions>
  <inkml:trace contextRef="#ctx0" brushRef="#br0">1 510 15663,'0'0'6235,"9"1"-3961,3 2-1684,-9-2-377,1 0 1,0-1 0,0 1 0,0-1 0,-1 1-1,1-1 1,0 0 0,0-1 0,0 1 0,6-2 0,-8 2-100,-1-1 1,0 0 0,0 1-1,0-1 1,0 0-1,0 0 1,0 1 0,0-1-1,0 0 1,0 0 0,-1 0-1,1 0 1,0 0-1,0 0 1,-1-1 0,1 1-1,-1 0 1,1 0 0,-1 0-1,0 0 1,1-1 0,-1 1-1,0 0 1,0-1-1,0 1 1,0 0 0,0 0-1,0-1 1,0 1 0,0 0-1,0 0 1,-1-3-1,0 3-97,1-1 0,0 0 0,0 1-1,-1-1 1,1 0 0,-1 1 0,0-1-1,1 1 1,-1-1 0,0 1 0,0-1-1,0 1 1,0 0 0,0-1 0,0 1-1,-1 0 1,1 0 0,0 0 0,0 0-1,-1 0 1,1 0 0,-1 0-1,1 0 1,-4-1 0,4 2-34,-1 0-1,1 0 1,0 0 0,-1 0 0,1 0 0,0 1-1,-1-1 1,1 0 0,0 1 0,-1-1-1,1 1 1,0-1 0,0 1 0,-1 0-1,1-1 1,0 1 0,0 0 0,0 0 0,0 0-1,0 0 1,0 0 0,-1 1 0,-1 2-3,1-1 1,0 1 0,0 0 0,0-1 0,1 1 0,-1 0-1,-1 8 1,2-7 15,-1 0-1,2 1 1,-1-1-1,0 0 1,1 1-1,0-1 1,1 1-1,-1-1 0,1 0 1,0 1-1,0-1 1,3 9-1,-3-13 5,1 1 1,-1-1-1,1 0 0,-1 1 0,1-1 0,-1 0 0,1 0 0,0 0 0,-1 0 0,1 0 0,0 0 0,0 0 0,0-1 0,0 1 0,0-1 1,0 1-1,0-1 0,-1 0 0,1 1 0,0-1 0,0 0 0,0-1 0,0 1 0,0 0 0,0 0 0,3-2 0,1 1 0,0 0 0,0-1 0,-1 0-1,1 0 1,0-1 0,-1 0 0,9-6-1,0-1-335,-1-2 0,-1 0 0,0 0-1,-1-1 1,0 0 0,-1-1 0,0 0-1,-1-1 1,-1 0 0,-1-1 0,0 1 0,0-1-1,-2-1 1,7-30 0,-3-9-645,-3-1 1,-2-1 0,-3-59-1,-1 81 1715,-7 77 3899,-4 25-3378,10-57-1207,-5 44 778,3 1 0,3 58 1,1-98-693,0 0 0,1-1 0,0 1 0,1-1 0,1 0 0,0 1 0,0-2 0,2 1 1,-1 0-1,2-1 0,0 0 0,0-1 0,16 19 0,-16-25-134,-9-15 0,-11-15 0,-31-32 0,-57-55 0,141 109 0,-24 3-365,1-2 0,-1 0 0,0-1 0,27-8 1,-35 9-347,0-1 0,0 0 1,0 0-1,-1-1 1,1 0-1,-1 0 1,0-1-1,0 0 1,-1 0-1,0 0 0,8-9 1,-2-1-17062</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0:00.710"/>
    </inkml:context>
    <inkml:brush xml:id="br0">
      <inkml:brushProperty name="width" value="0.025" units="cm"/>
      <inkml:brushProperty name="height" value="0.025" units="cm"/>
    </inkml:brush>
  </inkml:definitions>
  <inkml:trace contextRef="#ctx0" brushRef="#br0">13 211 6342,'0'0'21476,"-2"12"-20771,0-1-551,-6 55 799,8-60-877,-1 0 0,1 0 0,0-1 1,1 1-1,-1 0 0,1 0 0,1-1 0,-1 1 0,4 9 0,-4-13-49,1 0 0,-1-1 0,0 1 0,1-1 0,-1 1 0,1-1 0,-1 1 0,1-1 0,0 0 0,0 0 0,-1 0-1,1 0 1,0 0 0,0 0 0,0-1 0,0 1 0,0-1 0,0 1 0,0-1 0,0 0 0,0 0 0,1 1 0,-1-2 0,0 1-1,0 0 1,0 0 0,0-1 0,0 1 0,0-1 0,0 1 0,0-1 0,0 0 0,0 0 0,2-2 0,6-1 145,-1-1 0,0-1 0,-1 1 0,0-1 0,13-12 1,-10 7-150,0 0 1,-1 0-1,0-1 1,-1 0-1,0-1 1,-1 0-1,-1-1 1,0 0 0,-1 0-1,0 0 1,-1 0-1,-1-1 1,0 0-1,-1 0 1,-1 0-1,2-27 1,-5 72-24,1 5 0,1 1 0,6 45 0,-5-72 0,-1 0 0,2 0 0,-1 0 0,1 0 0,0 0 0,1-1 0,0 0 0,0 1 0,1-2 0,0 1 0,0 0 0,1-1 0,0 0 0,9 8 0,-13-12 0,1-1 0,0 0 0,-1 0 0,1 0 0,0 0 0,0 0 0,0-1 0,1 1 0,-1-1 0,0 0 0,0 0 0,1 0 0,-1-1 0,0 1 0,1-1 0,-1 1 0,1-1 0,-1 0 0,1 0 0,-1-1 0,1 1 0,-1-1 0,0 0 0,1 0 0,-1 0 0,0 0 0,0 0 0,1-1 0,-1 0 0,0 1 0,-1-1 0,1 0 0,0 0 0,0-1 0,-1 1 0,1-1 0,2-3 0,1-2 0,0 0 0,-1 0 0,0 0 0,0 0 0,-1-1 0,0 0 0,0 0 0,-1 0 0,0-1 0,-1 1 0,0-1 0,1-13 0,-3 17 0,-1-74 0,1 76 0,0-1 0,-1 0 0,0 1 0,0-1 0,0 1 0,-1-1 0,1 1 0,-1 0 0,0 0 0,-1-1 0,1 1 0,-1 1 0,1-1 0,-6-5 0,8 9 0,0-1 0,-1 1 0,1-1 0,0 1 0,-1 0 0,1-1 0,0 1 0,-1 0 0,1 0 0,-1-1 0,1 1 0,-1 0 0,1 0 0,-1 0 0,1-1 0,-1 1 0,1 0 0,-1 0 0,1 0 0,-1 0 0,1 0 0,-1 0 0,1 0 0,-1 0 0,1 0 0,-1 0 0,1 0 0,-1 0 0,1 1 0,0-1 0,-1 0 0,1 0 0,-2 1 0,-6 17 0,5 32 0,3-44 0,0 1 0,0 1 0,0-1 0,0 1 0,1-1 0,0 1 0,1-1 0,4 14 0,-5-19 0,0 0 0,1 1 0,-1-1 0,1 0 0,-1 0 0,1 0 0,0-1 0,0 1 0,0 0 0,0-1 0,0 1 0,0-1 0,1 0 0,-1 0 0,0 1 0,1-1 0,-1-1 0,1 1 0,-1 0 0,1-1 0,-1 1 0,1-1 0,-1 0 0,1 0 0,-1 0 0,4 0 0,2 0 0,0-1 0,-1 0 0,1 0 0,-1-1 0,1 0 0,-1 0 0,1-1 0,-1 0 0,0 0 0,0 0 0,-1-1 0,1 0 0,-1-1 0,0 1 0,0-1 0,0 0 0,0-1 0,-1 1 0,0-1 0,-1 0 0,6-9 0,-2 3 0,-2 0 0,0-1 0,0 1 0,-1-1 0,0 0 0,-1-1 0,-1 1 0,0-1 0,-1 1 0,1-28 0,-7 37 0,-4 12 0,-5 14 0,6-4 0,1 0 0,0 0 0,1 0 0,1 1 0,0-1 0,2 1 0,0 0 0,2 31 0,0-48 0,0 1 0,0-1 0,1 0 0,-1 0 0,1 0 0,0 0 0,-1 0 0,1 0 0,0 0 0,0 0 0,0 0 0,0 0 0,1 0 0,-1-1 0,0 1 0,1-1 0,-1 1 0,1-1 0,0 1 0,3 1 0,-2-1 0,1 0 0,0 0 0,0-1 0,0 0 0,0 0 0,0 0 0,0 0 0,0-1 0,0 1 0,6-1 0,1-1 0,-1 0 0,1 0 0,-1-1 0,0 0 0,0-1 0,0 0 0,0 0 0,10-6 0,-10 3 0,0 0 0,-1-1 0,1 1 0,-2-2 0,1 1 0,-1-2 0,0 1 0,-1-1 0,0 0 0,9-15 0,-12 18 0,-1-1 0,0 1 0,0 0 0,-1-1 0,0 0 0,0 0 0,0 0 0,-1 1 0,0-1 0,-1-1 0,1 1 0,-1 0 0,-1 0 0,1 0 0,-1 0 0,-1 0 0,1 0 0,-4-10 0,4 15 0,1 0 0,-1 0 0,0 1 0,1-1 0,-1 0 0,0 0 0,0 0 0,0 1 0,-1-1 0,1 1 0,0-1 0,0 1 0,-1-1 0,1 1 0,-1 0 0,1 0 0,-1-1 0,0 1 0,1 0 0,-1 1 0,0-1 0,0 0 0,0 0 0,0 1 0,0-1 0,0 1 0,1 0 0,-1-1 0,0 1 0,0 0 0,0 0 0,-4 1 0,3 0 0,-1 0 0,1 0 0,-1 0 0,1 1 0,-1 0 0,1 0 0,0 0 0,0 0 0,0 0 0,0 1 0,0-1 0,1 1 0,-1 0 0,1-1 0,0 1 0,-3 4 0,-2 5 0,1 0 0,0 1 0,1-1 0,0 1 0,1 0 0,1 1 0,0-1 0,0 1 0,2-1 0,-1 1 0,2 0 0,1 16 0,-1-27 0,0 0 0,1 0 0,-1 0 0,1 0 0,0 0 0,0 0 0,0-1 0,0 1 0,0 0 0,1 0 0,-1-1 0,1 1 0,0-1 0,-1 0 0,1 1 0,0-1 0,1 0 0,-1 0 0,0 0 0,1 0 0,-1-1 0,1 1 0,-1-1 0,1 1 0,0-1 0,-1 0 0,1 0 0,0 0 0,0 0 0,0-1 0,0 1 0,0-1 0,0 0 0,0 0 0,0 0 0,0 0 0,0 0 0,0 0 0,0-1 0,3-1 0,3 1 0,0-1 0,0-1 0,-1 0 0,1 0 0,-1 0 0,0-1 0,0 0 0,0-1 0,0 0 0,-1 0 0,0-1 0,9-8 0,-7 3 0,-1 1 0,-1-2 0,0 1 0,-1-1 0,0 0 0,0 0 0,-2-1 0,1 1 0,-2-1 0,1 0 0,-2 0 0,0 0 0,0-1 0,-1-20 0,-5 29 0,-3 15 0,-6 18 0,7-10 0,1 0 0,1 0 0,0 0 0,1 1 0,1 0 0,1 30 0,1-47-28,1 0 0,-1 0 0,1-1 0,-1 1 1,1 0-1,0-1 0,0 1 0,0 0 0,-1-1 0,1 1 0,1-1 0,-1 1 1,0-1-1,0 0 0,0 0 0,1 1 0,-1-1 0,1 0 0,-1 0 0,1 0 1,-1 0-1,1-1 0,0 1 0,-1 0 0,1-1 0,0 1 0,0-1 0,-1 0 1,1 1-1,0-1 0,0 0 0,-1 0 0,1 0 0,0 0 0,3-1 0,1 1-476,0-1 1,0 1-1,0-1 0,0 0 0,0-1 0,0 0 0,-1 0 0,1 0 0,9-5 0,13-14-9596</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0:02.332"/>
    </inkml:context>
    <inkml:brush xml:id="br0">
      <inkml:brushProperty name="width" value="0.025" units="cm"/>
      <inkml:brushProperty name="height" value="0.025" units="cm"/>
    </inkml:brush>
  </inkml:definitions>
  <inkml:trace contextRef="#ctx0" brushRef="#br0">1 1 8456,'2'2'13320,"1"3"-6507,2 4-4091,1 7-4480,1 1 2223,-4-11-444,1 0 0,-1 0 0,1 0 0,1-1 0,-1 0-1,1 1 1,0-1 0,0-1 0,0 1 0,1-1 0,-1 0 0,1 0 0,0-1 0,1 0 0,-1 0 0,0 0 0,1-1 0,-1 0 0,1 0 0,0 0 0,0-1 0,0 0 0,0-1 0,0 1 0,12-2 0,-8-1 0,0 0 0,0 0 0,-1-1 0,1 0 0,-1-1 0,0 0 0,0-1 0,0 0 0,-1-1 0,1 0 0,-1 0 0,-1-1 0,1 0 0,-1 0 0,12-16 0,-5 9 170,-5 15 64,-1 27 84,-8-19-350,2 7 95,-2-8 3,0-1 0,1 1 1,-1 0-1,2 0 0,-1-1 0,6 11 0,-7-16-75,0-1-1,0 1 0,0-1 1,1 1-1,-1-1 1,0 0-1,1 0 1,-1 0-1,1 1 0,-1-1 1,1-1-1,-1 1 1,1 0-1,0 0 1,0-1-1,-1 1 0,1-1 1,0 1-1,0-1 1,-1 0-1,1 1 0,0-1 1,0 0-1,0 0 1,0 0-1,-1-1 1,1 1-1,0 0 0,0-1 1,0 1-1,-1-1 1,1 0-1,0 1 1,2-3-1,4-1-11,0-1 0,0 0 0,0 0 0,0-1 0,-1 0 0,0 0 0,0-1 0,7-9 0,2-4 0,26-40 0,-54 99-6454,2-27-555,-2-7-4768</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35.653"/>
    </inkml:context>
    <inkml:brush xml:id="br0">
      <inkml:brushProperty name="width" value="0.025" units="cm"/>
      <inkml:brushProperty name="height" value="0.025" units="cm"/>
    </inkml:brush>
  </inkml:definitions>
  <inkml:trace contextRef="#ctx0" brushRef="#br0">300 4 3716,'0'0'19122,"-13"-1"-18263,7 0-764,1 0-17,-1 1 0,0-1-1,0 1 1,0 0 0,1 1 0,-1-1 0,0 1-1,0 0 1,1 1 0,-1-1 0,1 1 0,-1 0 0,1 1-1,0-1 1,-7 5 0,-6 6 235,1 1 0,1 0-1,0 1 1,1 1 0,0 0 0,1 1 0,-12 20-1,20-26-164,-1 0 0,2 0-1,-1 1 1,1 0 0,1 0-1,0 0 1,1 0 0,0 1-1,1-1 1,1 1 0,0-1-1,0 1 1,2 18 0,0-27-139,-1 0 0,1-1 0,0 0 0,0 1 0,1-1 0,-1 0 1,0 1-1,1-1 0,0 0 0,0 0 0,0 0 0,0 0 0,0-1 1,1 1-1,-1-1 0,1 1 0,0-1 0,0 0 0,0 0 0,0 0 0,0 0 1,0-1-1,0 1 0,0-1 0,1 0 0,-1 1 0,1-2 0,-1 1 0,1 0 1,-1-1-1,1 0 0,-1 1 0,1-1 0,5-1 0,1 0 6,1 1 0,-1-2-1,0 1 1,0-1 0,0-1 0,0 0-1,-1 0 1,1-1 0,-1-1 0,0 1-1,10-7 1,-5 0 23,0-1 0,0-1 0,-1 0 0,-1 0 0,12-18 0,-19 24 8,1-1 1,-1 0-1,-1 0 0,0 0 1,0 0-1,0-1 1,-1 0-1,-1 0 1,1 0-1,-1 0 0,1-17 1,-3 26-38,0-1 0,0 0 0,0 0-1,0 0 1,0 1 0,0-1 0,0 0 0,0 0 0,0 0 0,0 1 0,0-1-1,-1 0 1,1 0 0,0 1 0,-1-1 0,1 0 0,-1 1 0,1-1 0,0 0 0,-1 1-1,0-1 1,1 0 0,-1 1 0,1-1 0,-1 1 0,0-1 0,1 1 0,-1 0-1,0-1 1,1 1 0,-1 0 0,0-1 0,0 1 0,1 0 0,-1 0 0,0-1-1,0 1 1,1 0 0,-1 0 0,0 0 0,0 0 0,0 0 0,1 0 0,-1 0 0,0 1-1,0-1 1,0 0 0,1 0 0,-1 1 0,0-1 0,0 0 0,1 1 0,-1-1-1,0 1 1,1-1 0,-2 1 0,-2 1 29,-1 1 0,1 0 1,0-1-1,0 1 0,0 1 0,0-1 0,-6 8 0,7-8-6,1 0-1,0 0 0,0 0 1,0 0-1,0 1 1,1-1-1,0 0 0,-1 1 1,1-1-1,0 1 1,0 0-1,1-1 0,-1 1 1,1 0-1,0 6 0,1-8-13,0 0 1,-1 0-1,1 0 0,0 1 0,0-1 0,1 0 0,-1 0 0,0-1 0,1 1 0,-1 0 0,1 0 0,-1-1 0,1 1 0,0-1 0,0 1 0,0-1 0,0 0 0,0 1 1,0-1-1,0 0 0,0-1 0,0 1 0,1 0 0,-1-1 0,3 1 0,2 1-20,-1 0-1,1 0 1,-1 0 0,0 1 0,0-1-1,0 1 1,0 1 0,-1-1 0,1 1-1,6 6 1,-10-7-53,-1-1 0,1 1 0,0-1 0,0 1-1,-1 0 1,0 0 0,1 0 0,-1 0 0,0 0 0,-1 0-1,1 0 1,0 0 0,-1 0 0,0 1 0,0-1-1,0 0 1,0 0 0,0 0 0,-1 0 0,1 1 0,-1-1-1,0 0 1,0 0 0,-1 3 0,-3 6 69,4-9-2178,5-15-10618</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0:02.705"/>
    </inkml:context>
    <inkml:brush xml:id="br0">
      <inkml:brushProperty name="width" value="0.025" units="cm"/>
      <inkml:brushProperty name="height" value="0.025" units="cm"/>
    </inkml:brush>
  </inkml:definitions>
  <inkml:trace contextRef="#ctx0" brushRef="#br0">0 1 21172,'0'0'3011,"57"16"-3107,-27-5-2659,-1-4-5957</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0:03.047"/>
    </inkml:context>
    <inkml:brush xml:id="br0">
      <inkml:brushProperty name="width" value="0.025" units="cm"/>
      <inkml:brushProperty name="height" value="0.025" units="cm"/>
    </inkml:brush>
  </inkml:definitions>
  <inkml:trace contextRef="#ctx0" brushRef="#br0">224 38 19218,'0'0'8008,"-8"-7"-4955,5 4-2972,0 0-1,0 1 0,0-1 0,-1 1 1,1-1-1,-1 1 0,1 0 0,-1 0 1,0 1-1,0-1 0,0 1 0,1 0 1,-1 0-1,-1 0 0,1 0 0,0 1 1,0 0-1,0 0 0,0 0 0,0 0 1,0 0-1,0 1 0,0 0 0,0 0 1,0 0-1,0 0 0,0 1 0,0 0 0,0-1 1,-5 5-1,0 1-80,0 1 0,1 0 0,0 0 0,0 0 0,0 1 0,1 1 0,-9 16 0,13-22 0,1 1 0,-1-1 0,1 1 0,0 0 0,0 0 0,1 0 0,-1 0 0,1 0 0,0 1 0,1-1 0,-1 0 0,1 0 0,0 0 0,0 1 0,1-1 0,0 0 0,0 0 0,0 1 0,2 5 0,-1-8 2,0-1 0,0 1 0,0-1-1,1 0 1,-1 1 0,0-1 0,1 0 0,0 0 0,-1 0-1,1-1 1,0 1 0,0-1 0,0 1 0,0-1 0,0 0 0,0 0-1,0-1 1,1 1 0,-1 0 0,4-1 0,70 2-196,-65-3-469,0-1 0,1 0 0,-1 0-1,0-2 1,0 1 0,21-11 0,-14 5-2936,0-2 1,-1 0-1,20-16 1,-8 1-4853</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0:03.420"/>
    </inkml:context>
    <inkml:brush xml:id="br0">
      <inkml:brushProperty name="width" value="0.025" units="cm"/>
      <inkml:brushProperty name="height" value="0.025" units="cm"/>
    </inkml:brush>
  </inkml:definitions>
  <inkml:trace contextRef="#ctx0" brushRef="#br0">87 84 7751,'0'0'11905,"-9"11"-8515,0-2-2673,1-3-27,1 1 0,0 0 0,1 0 0,-1 1 0,1-1 0,1 1 0,0 1 0,0-1 0,0 1-1,-3 10 1,8-19-672,0 0 0,0 0 0,0 1-1,0-1 1,0 0 0,0 1 0,0-1-1,0 0 1,0 1 0,1-1 0,-1 0-1,0 0 1,0 1 0,0-1 0,0 0 0,0 0-1,0 1 1,1-1 0,-1 0 0,0 0-1,0 1 1,0-1 0,1 0 0,-1 0-1,0 0 1,0 0 0,1 1 0,-1-1-1,0 0 1,0 0 0,1 0 0,-1 0-1,0 0 1,1 0 0,-1 0 0,0 0-1,0 0 1,1 0 0,18 0 223,17-9-11,33-28 7,-60 30-257,0 1 0,1 0 0,0 1 0,0 0 0,0 0 0,0 1 0,1 1-1,-1 0 1,1 0 0,14-1 0,-24 5 28,1 0 0,-1 0 0,0 0 0,1 1-1,-1-1 1,0 1 0,0-1 0,0 1 0,0-1 0,0 1 0,0-1-1,0 1 1,0 0 0,-1 0 0,1-1 0,0 4 0,11 19 93,-9-21-101,1-1 0,-1 1 0,1-1 0,0 0 0,0-1 0,0 1 0,0-1 0,0 1 0,0-1 0,1 0 0,-1-1 0,0 1 0,1-1 0,-1 0 0,0 0 0,1 0 0,-1-1 0,0 1 0,8-3 0,7-2 0,0 0 0,34-15 0,-30 9-233,27-11-736,-47 21 918,-1 0 1,1 0 0,0 0-1,1 0 1,-1 1-1,0-1 1,0 1-1,0 0 1,0 0 0,0 0-1,0 0 1,6 1-1,2 46-114,-9-45 165,0 1-1,0-1 1,0 0 0,1 1 0,-1-1 0,0 0 0,1 0 0,0 0 0,-1-1-1,1 1 1,0-1 0,0 1 0,0-1 0,0 0 0,0 0 0,0 0-1,0-1 1,0 1 0,0-1 0,1 0 0,-1 1 0,0-2 0,0 1 0,0 0-1,1 0 1,-1-1 0,4-1 0,7-1 42,-1 0-1,0-1 1,0 0-1,-1-1 1,15-8-1,-3 0-63,-1 0 0,0-2 0,-1-1-1,0 0 1,34-36 0,-55 51 44,0 0 1,0 1 0,-1-1-1,1 0 1,0 0-1,-1 0 1,1 1 0,0-1-1,-1 0 1,1 0-1,-1 0 1,0 0 0,1 0-1,-1 0 1,0 0-1,0 0 1,1 0 0,-1 0-1,0 0 1,0-2-1,-1 2-4,1 1 1,0-1-1,-1 1 0,1-1 0,-1 1 0,1-1 0,-1 1 1,1 0-1,-1-1 0,0 1 0,1 0 0,-1 0 0,1-1 1,-1 1-1,0 0 0,1 0 0,-1 0 0,1 0 0,-1 0 1,0 0-1,1 0 0,-1 0 0,0 0 0,0 0 0,-3 0 14,-1 1-1,1 0 1,0-1-1,-1 1 1,1 1-1,0-1 1,0 1-1,-7 3 1,8-3-17,1-1 1,0 1 0,0-1 0,0 1-1,0-1 1,0 1 0,0 0 0,0 0-1,0 0 1,1 0 0,-1 0 0,1 1-1,0-1 1,-1 0 0,1 1-1,0-1 1,1 1 0,-1-1 0,0 1-1,1-1 1,-1 1 0,1-1 0,0 6-1,0-6-2,1 0-1,0 0 0,0 1 1,1-1-1,-1 0 1,0 0-1,1 0 0,-1 0 1,1-1-1,-1 1 0,1 0 1,0-1-1,0 1 1,0-1-1,0 1 0,0-1 1,0 0-1,0 0 0,0 0 1,1 0-1,-1 0 1,0-1-1,1 1 0,-1-1 1,4 1-1,13 3-700,1-1 0,-1-1 1,1-1-1,0-1 0,36-4 0,-17-6-7260</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0:03.981"/>
    </inkml:context>
    <inkml:brush xml:id="br0">
      <inkml:brushProperty name="width" value="0.025" units="cm"/>
      <inkml:brushProperty name="height" value="0.025" units="cm"/>
    </inkml:brush>
  </inkml:definitions>
  <inkml:trace contextRef="#ctx0" brushRef="#br0">1 1 15054,'0'0'15951,"47"54"-14573,-25-29-994,2 0-384,0-1 0,1-2 0,0-6 0,4-3 0,1-9 0,1-4-2274,4-4-2018,-5-18-2306,-3-9-5830</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0:04.370"/>
    </inkml:context>
    <inkml:brush xml:id="br0">
      <inkml:brushProperty name="width" value="0.025" units="cm"/>
      <inkml:brushProperty name="height" value="0.025" units="cm"/>
    </inkml:brush>
  </inkml:definitions>
  <inkml:trace contextRef="#ctx0" brushRef="#br0">253 1 19699,'0'0'2242,"-35"87"640,8-24-511,-3 10-610,-6 10 1,0 3-128,0 1-1218,8-5-416,10-8 0,11-14-1025,7-16-3747,0-19-4998</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0:05.944"/>
    </inkml:context>
    <inkml:brush xml:id="br0">
      <inkml:brushProperty name="width" value="0.025" units="cm"/>
      <inkml:brushProperty name="height" value="0.025" units="cm"/>
    </inkml:brush>
  </inkml:definitions>
  <inkml:trace contextRef="#ctx0" brushRef="#br0">145 142 6726,'0'0'10101,"8"-2"-7817,-7 2-2269,35-14 2939,-35 13-2777,1 0 0,-1 0 0,0 0-1,0 0 1,0 0 0,0 0 0,0 0 0,0 0 0,0-1-1,0 1 1,0 0 0,-1-1 0,1 1 0,0-1-1,-1 1 1,0-1 0,1 1 0,-1-1 0,0 1-1,1-1 1,-1 1 0,0-1 0,0 0 0,0 1 0,-1-1-1,1 1 1,0-1 0,0 1 0,-1-1 0,1 1-1,-2-3 1,0 1-74,0 0-1,1 1 0,-2-1 1,1 1-1,0-1 1,0 1-1,-1 0 0,0 0 1,1 0-1,-1 0 1,0 0-1,0 1 0,0-1 1,0 1-1,0-1 1,0 1-1,0 0 0,0 1 1,-1-1-1,1 1 1,0-1-1,-1 1 0,-5 0 1,4 0-104,-1-1-1,0 2 1,1-1 0,-1 0-1,1 1 1,-1 0 0,0 1 0,1-1-1,0 1 1,-1 0 0,1 0-1,0 0 1,-6 5 0,5-1-13,1 0 1,0 0-1,0 0 1,1 1-1,0 0 1,0 0-1,0 0 1,-3 11-1,6-16 11,0 1-1,0 0 0,1 0 1,-1 1-1,1-1 1,-1 0-1,1 0 1,0 0-1,0 0 0,1 6 1,0-7 4,-1-1 0,1 0 1,-1 0-1,1 1 0,-1-1 0,1 0 1,0 0-1,0 0 0,0 0 1,0 0-1,-1 0 0,1 0 0,0 0 1,1 0-1,-1 0 0,0-1 0,0 1 1,0 0-1,0-1 0,1 1 0,-1-1 1,0 1-1,0-1 0,1 1 1,1-1-1,7 1 19,0 0-1,1 0 1,-1-2 0,0 1 0,0-1-1,1-1 1,-1 1 0,0-2 0,0 0-1,0 0 1,-1 0 0,1-1 0,-1-1-1,0 0 1,9-6 0,-10 6-18,0 0 0,-1 0 0,0-1 0,0 0 0,0-1 1,0 0-1,-1 0 0,0 0 0,-1 0 0,0-1 0,0 0 0,0 0 1,-1-1-1,0 1 0,-1-1 0,4-17 0,-6 26-4,-1-1-1,0 1 0,1-1 1,-1 0-1,0 1 1,0-1-1,0 1 1,0-1-1,0 0 1,0 1-1,0-1 0,0 0 1,0 1-1,0-1 1,0 0-1,0 1 1,0-1-1,0 1 0,0-1 1,-1 0-1,1 1 1,0-1-1,-1 1 1,1-1-1,0 1 1,-1-2-1,-11 12-180,-10 29-93,17-26 322,0 0 0,1 0 0,1 1 0,-4 26 0,6-37-35,1-1-1,0 0 0,0 0 0,0 1 0,0-1 0,0 0 0,0 1 0,1-1 0,-1 0 0,1 1 0,-1-1 0,1 0 1,0 0-1,0 0 0,0 0 0,0 0 0,0 0 0,1 0 0,-1 0 0,1 0 0,-1 0 0,1-1 0,-1 1 0,1-1 0,0 1 1,0-1-1,0 1 0,0-1 0,0 0 0,0 0 0,0 0 0,0 0 0,1-1 0,-1 1 0,0-1 0,0 1 0,4-1 1,7 2 78,0-2 0,0 0 1,0-1-1,0 0 0,0 0 1,0-2-1,-1 0 1,1 0-1,-1-1 0,0 0 1,22-12-1,0-4-7,-1-1-1,46-40 0,-55 43-15,-19 19-287,-5 12 103,-4 13 148,-4 3 123,5-22-134,0 0 1,1 0-1,0 1 0,0-1 0,1 0 1,0 1-1,1-1 0,-1 1 0,1-1 0,1 0 1,1 13-1,-1-19-3,1 0-1,-1 1 1,0-1 0,1 0 0,-1 0-1,1 0 1,-1 0 0,1-1 0,-1 1 0,1 0-1,0-1 1,-1 1 0,1-1 0,0 1-1,-1-1 1,1 0 0,0 0 0,0 0-1,-1 0 1,1 0 0,0 0 0,0 0-1,-1 0 1,3-1 0,46-11 156,-36 6-920,-1 0 0,1-1 1,16-13-1,13-15-7653,-25 15-2</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0:06.318"/>
    </inkml:context>
    <inkml:brush xml:id="br0">
      <inkml:brushProperty name="width" value="0.025" units="cm"/>
      <inkml:brushProperty name="height" value="0.025" units="cm"/>
    </inkml:brush>
  </inkml:definitions>
  <inkml:trace contextRef="#ctx0" brushRef="#br0">162 179 17104,'0'0'3780,"-11"-1"-1143,7 0-2480,-1 1 0,1 0 1,-1 0-1,1 0 0,-1 0 1,1 1-1,-1 0 0,1 0 0,0 0 1,-1 0-1,1 1 0,0 0 1,0 0-1,0 0 0,0 0 0,0 0 1,0 1-1,1 0 0,-1 0 0,1 0 1,0 0-1,0 0 0,0 1 1,0-1-1,-4 8 0,-27 51 833,32-58-958,0 0 0,1 1 1,0-1-1,-1 1 0,2 0 0,-1-1 1,0 1-1,1 0 0,0-1 1,0 1-1,0 0 0,2 7 0,-1-11-24,0 1-1,0 0 0,0-1 0,1 1 1,-1-1-1,0 1 0,1-1 0,-1 0 1,1 0-1,-1 0 0,1 0 0,0 0 1,-1 0-1,1 0 0,0 0 0,0 0 1,0-1-1,-1 1 0,1-1 0,0 0 0,0 1 1,0-1-1,0 0 0,0 0 0,0 0 1,0 0-1,0 0 0,2-1 0,5 0 39,0 0-1,-1 0 0,1-1 0,-1 0 0,11-4 0,-6-1 22,-1 0 0,1-1 0,-1 0 0,0-1 0,-1-1-1,0 1 1,-1-2 0,0 1 0,0-2 0,-1 1 0,-1-1 0,12-20 0,-9 11 207,0 0-1,-2-1 1,0 0-1,-2-1 1,0 0 0,-1 0-1,2-24 1,-8 46-271,0 1 1,1-1 0,-1 0-1,0 1 1,0-1 0,1 0-1,-1 0 1,0 1 0,0-1-1,0 0 1,0 0-1,0 1 1,0-1 0,0 0-1,-1 0 1,1 1 0,0-1-1,0 0 1,-1 0 0,1 1-1,0-1 1,-1 0-1,1 1 1,0-1 0,-1 0-1,0 0 1,-12 14 60,-15 35-18,28-47-46,-12 23 0,1 1 0,-14 44 0,22-57 0,0 0 0,1 0 0,0 0 0,1 1 0,0-1 0,1 0 0,1 1 0,1 14 0,-1-24-86,0 1 1,0 0-1,0-1 1,1 1-1,-1-1 0,1 1 1,0-1-1,0 0 0,0 0 1,0 0-1,0 0 1,1 0-1,-1 0 0,1-1 1,0 1-1,0-1 1,0 0-1,0 1 0,4 0 1,0 1-523,0-1 1,0-1-1,0 1 1,1-1-1,-1 0 0,0-1 1,1 0-1,10 0 1,28 0-8452</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0:07.500"/>
    </inkml:context>
    <inkml:brush xml:id="br0">
      <inkml:brushProperty name="width" value="0.025" units="cm"/>
      <inkml:brushProperty name="height" value="0.025" units="cm"/>
    </inkml:brush>
  </inkml:definitions>
  <inkml:trace contextRef="#ctx0" brushRef="#br0">0 28 6758,'7'-28'13631,"-7"28"-13491,1 0 1,-1 0 0,1 0-1,-1 1 1,1-1 0,-1 0-1,1 0 1,-1 0 0,0 0-1,1 1 1,-1-1 0,1 0-1,-1 0 1,0 1 0,1-1-1,-1 0 1,0 1 0,1-1-1,-1 1 1,0-1-1,1 0 1,-1 1 0,0-1-1,0 1 1,0-1 0,1 0-1,-1 1 1,0-1 0,0 1-1,0-1 1,0 1 0,20 60-283,-17-51 1029,4 14-508,19 57 697,-23-74-979,0 0 0,0-1 0,1 1 0,0 0 0,0-1 0,1 0 0,0 0 0,9 9-1,-12-13-64,1 0-1,0 0 0,-1-1 0,1 1 1,0-1-1,0 1 0,0-1 1,0 0-1,0 0 0,1 0 0,-1 0 1,0-1-1,0 1 0,1-1 0,-1 0 1,0 0-1,4-1 0,-1 0 59,0 0 0,1-1-1,-1 1 1,0-2 0,-1 1 0,1-1 0,0 1-1,7-6 1,1-2 55,-1-1-1,0 0 0,0-1 1,-1 0-1,17-22 0,14-33 481,-42 109-577,-1-22 93,-1-14-118,0 0 0,1 1 0,0-1 0,1 0 0,-1 0 0,1 1 0,2 6 1,-2-12-19,-1-1 0,0 1 1,1-1-1,-1 1 0,1-1 1,-1 0-1,1 1 0,-1-1 1,1 1-1,-1-1 0,1 0 1,-1 1-1,1-1 0,-1 0 1,1 0-1,0 0 1,-1 1-1,1-1 0,-1 0 1,1 0-1,0 0 0,-1 0 1,1 0-1,0 0 0,-1 0 1,1 0-1,-1 0 0,1 0 1,0 0-1,-1-1 1,1 1-1,-1 0 0,2-1 1,19-9 329,1-7-170,-1-2 0,0-1 0,29-35 0,-11 11-99,-23 34-629,-8 19 546,-7 40-367,-2-44-305,1 0 0,0 0 0,0 0 0,0 0 0,0 1 0,3 8 1,-3-14 433,1 1 1,-1-1 0,1 1-1,-1-1 1,1 0 0,0 1 0,-1-1-1,1 0 1,-1 1 0,1-1-1,0 0 1,-1 0 0,1 0 0,0 1-1,-1-1 1,1 0 0,0 0-1,-1 0 1,1 0 0,0 0 0,-1 0-1,1 0 1,0-1 0,-1 1-1,1 0 1,-1 0 0,1 0 0,0-1-1,0 1 1,13-11-5223</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0:08.404"/>
    </inkml:context>
    <inkml:brush xml:id="br0">
      <inkml:brushProperty name="width" value="0.025" units="cm"/>
      <inkml:brushProperty name="height" value="0.025" units="cm"/>
    </inkml:brush>
  </inkml:definitions>
  <inkml:trace contextRef="#ctx0" brushRef="#br0">23 0 12300,'0'0'10388,"1"9"-9742,3 36 816,-1 0 1,-3 1-1,-10 76 0,0 42 424,12-137-1687,2-16 129,3-17 464,-3-9-750,-1-1 0,0 0 0,-1 1 0,0-1 1,-1 0-1,-1-1 0,-1 1 0,-5-31 0,6 45-47,0 1 0,0-1 0,0 1-1,-1-1 1,1 1 0,0-1 0,-1 1 0,0-1 0,1 1 0,-1 0-1,0-1 1,1 1 0,-1 0 0,0 0 0,0-1 0,0 1 0,0 0-1,0 0 1,0 0 0,0 0 0,-1 0 0,1 0 0,0 1 0,-1-1-1,1 0 1,-2 0 0,2 2-26,0 0 0,0 0 1,0 0-1,1 0 0,-1 0 0,0 1 0,1-1 0,-1 0 0,1 0 1,-1 0-1,1 1 0,0-1 0,-1 0 0,1 1 0,0-1 0,0 0 0,0 1 1,0-1-1,0 0 0,1 3 0,0 31-15,0-32 45,-1 0-1,1-1 1,0 1-1,0-1 1,0 1-1,0-1 1,0 0-1,1 1 1,-1-1-1,1 0 1,0 0-1,-1 0 1,1 0-1,0 0 1,0 0-1,0-1 1,0 1-1,1 0 1,-1-1-1,0 0 1,1 0-1,-1 1 1,1-1-1,-1-1 1,1 1-1,-1 0 1,1-1-1,-1 1 1,1-1-1,0 0 1,3 0-1,0 1 25,-1-1 0,1-1 0,-1 1-1,1-1 1,-1 1 0,1-1 0,-1-1-1,0 1 1,0-1 0,1 0 0,-1 0 0,-1-1-1,1 0 1,8-5 0,-5 0 5,-1 1 1,-1-1-1,1 0 0,-1-1 1,-1 1-1,1-1 0,-1-1 1,-1 1-1,0 0 1,0-1-1,-1 0 0,0 0 1,-1 0-1,0 0 0,-1-1 1,0 1-1,0 0 1,-2-12-1,1 22-28,0-1 0,0 1 0,0 0 0,0 0 0,0 0 0,-1-1 0,1 1 0,0 0 0,0 0 0,0-1 0,0 1 0,0 0 0,-1 0 0,1 0 0,0 0 0,0-1 0,0 1 0,-1 0 0,1 0 0,0 0 0,0 0 0,-1 0 0,1 0 0,0 0 0,0 0 0,-1 0 0,1 0 0,0-1 0,0 1 0,-1 0 0,1 0 0,0 1 0,0-1 0,-1 0 0,1 0 0,0 0 0,0 0 0,-1 0 0,1 0 0,0 0 0,0 0 0,-1 0 0,1 0 0,0 1 0,0-1 0,0 0 0,-1 0 0,1 0 0,0 0 0,0 1 0,0-1 0,0 0 0,-1 0 0,1 1 0,0-1 0,0 0 0,0 0 0,0 0 0,0 1 0,0-1 0,0 0 0,0 1 0,-12 15 0,3-1 0,1 1 0,1 0 0,0 1 0,2-1 0,-1 1 0,2 1 0,1-1 0,0 1 0,-1 22 0,5-38 0,-1 0 0,1-1 0,-1 1 0,1 0 0,0 0 0,-1 0 0,1 0 0,0-1 0,0 1 0,1 0 0,-1-1 0,0 1 0,0-1 0,1 1 0,-1-1 0,1 0 0,-1 1 0,1-1 0,0 0 0,-1 0 0,1 0 0,0 0 0,0 0 0,0-1 0,-1 1 0,1-1 0,0 1 0,0-1 0,0 1 0,0-1 0,0 0 0,3 0 0,14 1 0,0 0 0,31-3 0,-24 1 0,-14 1 0,-6-1 0,0 1 0,0 0 0,1 0 0,-1 0 0,0 1 0,1 0 0,-1 0 0,0 0 0,0 1 0,0 0 0,9 4 0,-14-16 0,0-1 0,-1 1 0,0 0 0,-1-12 0,-34-100 0,62 129 0,-17-2 0,1-1 0,0-1 0,-1 0 0,1-1 0,1 0 0,-1 0 0,0-1 0,0-1 0,0 0 0,1 0 0,-1-1 0,12-2 0,-19 2 0,1 0 0,-1 0 0,1 0 0,-1-1 0,0 1 0,0-1 0,1 0 0,-1 0 0,-1 0 0,1-1 0,0 0 0,0 1 0,-1-1 0,0 0 0,1-1 0,-1 1 0,0-1 0,-1 1 0,1-1 0,-1 0 0,0 0 0,1 0 0,-2 0 0,1 0 0,0-1 0,-1 1 0,0 0 0,0-1 0,0 1 0,-1-1 0,1-7 0,-1 11 0,0 0 0,0 0 0,0 0 0,0 0 0,0 0 0,0 0 0,0 0 0,0 0 0,0 0 0,-1 0 0,1 0 0,0 0 0,-1 0 0,1 1 0,0-1 0,-1 0 0,0 0 0,1 0 0,-1 0 0,1 1 0,-1-1 0,0 0 0,1 1 0,-1-1 0,0 0 0,0 1 0,0-1 0,1 1 0,-1-1 0,0 1 0,0-1 0,0 1 0,0 0 0,0 0 0,0-1 0,0 1 0,0 0 0,0 0 0,0 0 0,0 0 0,0 0 0,0 0 0,0 0 0,0 0 0,0 1 0,0-1 0,0 0 0,0 0 0,0 1 0,1-1 0,-1 1 0,0-1 0,-1 1 0,-3 2 0,-1-1 0,1 1 0,0 0 0,0 0 0,1 0 0,-1 1 0,1 0 0,-5 4 0,2 0 0,0 1 0,1 0 0,0 0 0,0 1 0,1 0 0,0 0 0,1 0 0,0 0 0,1 1 0,0 0 0,1 0 0,0-1 0,-1 15 0,3-24-82,0 1 0,0 0 0,0-1 1,0 1-1,0-1 0,0 1 0,1-1 0,-1 1 0,1-1 0,-1 1 0,1-1 1,0 1-1,-1-1 0,1 0 0,0 1 0,0-1 0,0 0 0,0 0 0,0 0 1,0 1-1,0-1 0,0 0 0,1-1 0,-1 1 0,0 0 0,2 1 1,1-1-392,0 0 0,0 0 1,-1 0-1,1-1 0,0 1 1,0-1-1,0 0 0,-1 0 1,1 0-1,6-2 0,2 0-1066,0-1 0,0 0 0,0-1 0,-1 0 0,1-1 0,10-6 0,23-19-6191</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0:08.746"/>
    </inkml:context>
    <inkml:brush xml:id="br0">
      <inkml:brushProperty name="width" value="0.025" units="cm"/>
      <inkml:brushProperty name="height" value="0.025" units="cm"/>
    </inkml:brush>
  </inkml:definitions>
  <inkml:trace contextRef="#ctx0" brushRef="#br0">191 1 13837,'0'0'6657,"-12"2"-3182,-3 2-2795,0 1-1,0 0 0,0 1 1,1 1-1,-15 9 0,23-13-538,1 0-1,0 0 1,0 1-1,0 0 1,0 0-1,1 0 1,-1 0-1,1 1 1,0-1 0,1 1-1,-1 0 1,1 0-1,0 1 1,0-1-1,0 1 1,1-1-1,0 1 1,0 0-1,-1 7 1,3-13-146,1 1 1,-1 0-1,0 0 1,0 0-1,1-1 1,-1 1-1,1 0 1,-1-1-1,1 1 1,-1 0-1,1-1 1,-1 1-1,1 0 1,-1-1-1,1 1 1,0-1-1,-1 1 1,1-1-1,0 1 1,0-1-1,-1 0 1,1 1-1,0-1 1,0 0-1,-1 0 1,1 1-1,0-1 1,0 0-1,0 0 1,0 0-1,-1 0 1,1 0-1,2 0 1,39-1-327,-29 1 180,-10 0 55,77 4-1429,-74-4 1395,0 1-1,-1 0 1,1 0-1,0 1 1,-1 0-1,0 0 0,1 0 1,-1 1-1,0-1 1,0 1-1,7 6 1,-11-8 128,1 1 0,-1-1 1,0 1-1,0-1 1,-1 1-1,1 0 1,0-1-1,0 1 1,-1 0-1,1 0 0,-1 0 1,0-1-1,1 1 1,-1 0-1,0 0 1,0 0-1,0-1 1,0 1-1,-1 0 0,1 0 1,0 0-1,-1 0 1,1-1-1,-1 1 1,0 0-1,1-1 1,-1 1-1,0 0 0,0-1 1,0 1-1,0-1 1,0 1-1,-1-1 1,1 0-1,-3 2 0,-6 8 62,0-1 0,0-1 0,-17 12 0,22-18-51,-6 6 31,4-3-13,-1 0 0,0 0 0,0-1 0,0 0 0,-1 0 0,0-1 0,0 0 0,-16 5 0,25-9-57,-1 0 0,1 0 0,-1 0 1,1 0-1,0 0 0,-1 0 1,1 0-1,-1 0 0,1 0 0,-1 0 1,1 0-1,0-1 0,-1 1 0,1 0 1,-1 0-1,1 0 0,0-1 1,-1 1-1,1 0 0,0 0 0,-1-1 1,1 1-1,0 0 0,0-1 0,-1 1 1,1 0-1,0-1 0,0 1 0,-1-1 1,1 1-1,0 0 0,0-1 1,0 1-1,0-1 0,-1-21-2616,12-23-3784,5 0-1257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2:26.114"/>
    </inkml:context>
    <inkml:brush xml:id="br0">
      <inkml:brushProperty name="width" value="0.025" units="cm"/>
      <inkml:brushProperty name="height" value="0.025" units="cm"/>
    </inkml:brush>
  </inkml:definitions>
  <inkml:trace contextRef="#ctx0" brushRef="#br0">1136 97 5605,'-16'-11'894,"1"0"0,-1 1 0,-1 0 0,1 1-1,-35-12 1,33 15-785,0 1 0,-1 1 0,1 0-1,-1 2 1,0 0 0,1 1 0,-1 0-1,0 2 1,0 0 0,0 2 0,1 0 0,-1 0-1,1 2 1,0 1 0,0 0 0,-25 12-1,6 4 133,0 1 0,1 2 0,1 1 0,-61 62 0,52-42 144,3 2 0,-66 97 0,72-84-281,2 1 0,3 2 0,2 1 0,4 1 1,2 0-1,4 2 0,-13 85 0,26-123-73,2 0 0,1 0 0,1 0 0,1 0 0,7 47 0,-5-65-21,1-1 0,0 1 0,0-1 0,1 0-1,1 0 1,0-1 0,0 1 0,1-1 0,0 0-1,1-1 1,0 1 0,1-1 0,0-1 0,0 0-1,1 0 1,0 0 0,11 7 0,-1-4 105,1-1 0,0-1 1,1 0-1,0-2 0,0 0 0,1-1 1,0-2-1,0 0 0,33 1 0,3-2 65,0-4 0,83-10 0,-54-1-169,0-4-1,-1-3 1,-1-5 0,-2-3-1,0-3 1,-2-4 0,-1-4 0,81-52-1,-128 68-8,-2-1 0,-1-2 0,-1-1 0,-1-1 0,-1-2 1,-1 0-1,-2-2 0,-1-1 0,-2 0 0,25-51 0,-31 52 94,-2-1 1,-1-1-1,-2 0 1,-1-1-1,-1 0 0,-2 0 1,-2 0-1,-1-1 1,-1 0-1,-2 1 1,-9-68-1,6 82-79,-2 0 0,0 0-1,-1 1 1,0-1 0,-2 2 0,-1-1 0,0 1-1,-1 0 1,-1 1 0,0 0 0,-1 1 0,-1 0-1,-1 1 1,0 0 0,-22-16 0,15 16-58,0 0 0,-1 2 1,-1 0-1,-1 2 1,1 0-1,-1 2 0,-1 1 1,0 0-1,0 2 0,-1 1 1,-41-3-1,6 4-1070,0 3-1,0 3 1,0 2-1,-96 20 1,14 9-3325</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36.011"/>
    </inkml:context>
    <inkml:brush xml:id="br0">
      <inkml:brushProperty name="width" value="0.025" units="cm"/>
      <inkml:brushProperty name="height" value="0.025" units="cm"/>
    </inkml:brush>
  </inkml:definitions>
  <inkml:trace contextRef="#ctx0" brushRef="#br0">60 1 15855,'0'0'15198,"-7"8"-14771,0 0-408,1 1-1,1-1 0,0 1 1,0 0-1,1 0 0,0 0 1,0 1-1,1 0 0,0-1 0,1 1 1,0 0-1,1 0 0,-1 12 1,2 55-4682,0-45-2488,0-18 777</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0:09.121"/>
    </inkml:context>
    <inkml:brush xml:id="br0">
      <inkml:brushProperty name="width" value="0.025" units="cm"/>
      <inkml:brushProperty name="height" value="0.025" units="cm"/>
    </inkml:brush>
  </inkml:definitions>
  <inkml:trace contextRef="#ctx0" brushRef="#br0">80 1 3075,'0'0'20852,"-1"12"-20479,-4 54 314,-1-11 86,3 1 0,5 78 0,-1-123-729,1-1 0,1 1 0,0-1 0,0 0 0,1 0 0,0 0 0,9 13 0,-12-20-94,1 1 0,0-1 0,1 0 1,-1 0-1,1 0 0,-1 0 0,1 0 0,0 0 1,0-1-1,0 0 0,0 1 0,0-1 0,1 0 0,-1 0 1,1-1-1,-1 1 0,1-1 0,0 0 0,0 0 1,-1 0-1,1 0 0,0-1 0,4 1 0,-7-2-78,0 1-1,-1 0 0,1-1 0,0 0 0,-1 1 1,1-1-1,-1 1 0,1-1 0,-1 0 0,1 1 1,-1-1-1,0 0 0,1 1 0,-1-1 1,0 0-1,1 0 0,-1 1 0,0-1 0,0 0 1,0 0-1,0 0 0,0 1 0,0-1 0,0 0 1,0 0-1,0 0 0,0 1 0,0-1 0,0 0 1,0 0-1,-1 0 0,1 1 0,-1-2 1,-8-29-2076,-3 13 2549,0 1 1,-1 1-1,-1 0 0,-19-17 1,17 18 1357,1-1 1,1 0-1,0-1 1,-12-20 0,25 36-1651,1 0 0,-1 1 1,1-1-1,-1 0 1,1 0-1,-1 1 1,1-1-1,-1 0 1,1 0-1,0 0 1,0 0-1,-1 0 1,1 0-1,0 0 1,0 1-1,0-1 0,0 0 1,0 0-1,0 0 1,0 0-1,0 0 1,0 0-1,0 0 1,1 0-1,-1 0 1,0 0-1,1 1 1,-1-1-1,1 0 1,-1 0-1,0 0 0,1 1 1,0-1-1,-1 0 1,1 1-1,0-1 1,-1 0-1,1 1 1,0-1-1,-1 1 1,1-1-1,0 1 1,0-1-1,0 1 1,0-1-1,0 1 0,-1 0 1,1 0-1,0-1 1,0 1-1,0 0 1,0 0-1,2 0 1,8-1-181,1 0 0,0 1 0,20 3 1,-12-2 228,22 1-943,26-1-2756,-23-3-2637,10-6-6893</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0:09.946"/>
    </inkml:context>
    <inkml:brush xml:id="br0">
      <inkml:brushProperty name="width" value="0.025" units="cm"/>
      <inkml:brushProperty name="height" value="0.025" units="cm"/>
    </inkml:brush>
  </inkml:definitions>
  <inkml:trace contextRef="#ctx0" brushRef="#br0">3 0 9065,'0'0'14541,"1"9"-13585,-2 68 964,-1-46-1532,2 1 0,1-1 0,1 1 0,9 39 0,-11-70-370,0 1 1,1-1 0,-1 0 0,0 1 0,1-1 0,-1 0 0,1 0 0,-1 0 0,1 0 0,0 1 0,0-1 0,-1 0 0,1 0 0,0 0 0,0 0-1,0-1 1,0 1 0,0 0 0,0 0 0,0 0 0,0-1 0,1 1 0,1 0 0,-2-1 24,0 0 1,0 0-1,-1-1 1,1 1-1,0 0 1,0-1-1,0 1 1,0-1-1,0 1 1,-1-1-1,1 1 1,0-1-1,0 1 1,-1-1-1,1 0 1,0 0-1,-1 1 1,1-1-1,-1 0 1,1 0-1,-1 0 1,1 1-1,-1-1 1,0 0-1,1 0 1,-1 0-1,0 0 1,0 0-1,0 0 1,1 0-1,-1 0 1,0-1-1,2-19 34,0 0 0,-1-1 0,0 1 0,-2-1 0,-1 1 0,-1 0-1,0 0 1,-2 0 0,-8-25 0,14 51-264,1 0 0,0 1 0,1-1 1,0 0-1,-1-1 0,1 1 0,1 0 0,-1-1 0,1 0 0,0 1 0,0-1 0,0-1 0,5 4 1,-3-3-309,0 0 1,1-1 0,-1 0 0,1 0 0,-1 0-1,1-1 1,0 0 0,0-1 0,0 0 0,0 0 0,8 0-1,6 1-2523,1-2 0,37-4 0,-5-11-4375</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0:10.304"/>
    </inkml:context>
    <inkml:brush xml:id="br0">
      <inkml:brushProperty name="width" value="0.025" units="cm"/>
      <inkml:brushProperty name="height" value="0.025" units="cm"/>
    </inkml:brush>
  </inkml:definitions>
  <inkml:trace contextRef="#ctx0" brushRef="#br0">173 58 7976,'0'0'6416,"-3"-8"-1899,2 6-4340,0-1 1,0 1-1,0 0 1,0-1 0,-1 1-1,1 0 1,0 0 0,-1 0-1,0 0 1,1 0 0,-1 1-1,0-1 1,0 0 0,0 1-1,0 0 1,0-1-1,0 1 1,0 0 0,-1 0-1,1 0 1,0 0 0,-1 0-1,1 1 1,-1-1 0,1 1-1,-1-1 1,1 1 0,-1 0-1,1 0 1,-1 0-1,1 1 1,-1-1 0,1 0-1,-1 1 1,1 0 0,0-1-1,-1 1 1,1 0 0,0 0-1,0 1 1,-1-1 0,1 0-1,0 1 1,0-1-1,0 1 1,-2 2 0,-3 3 1,0 1 1,0 0 0,1 1-1,0 0 1,1-1 0,0 2-1,0-1 1,-5 15 0,7-16-83,1-1 1,-1 1 0,1-1 0,1 1 0,0 0 0,0 0 0,0 0 0,1-1 0,0 1 0,1 0 0,2 15 0,-2-22-89,0 1 0,-1-1 0,1 1 0,0-1 0,0 0 1,1 1-1,-1-1 0,0 0 0,0 0 0,1 0 0,-1 0 0,0 0 1,1 0-1,-1 0 0,1 0 0,-1-1 0,1 1 0,0 0 1,-1-1-1,1 1 0,0-1 0,-1 0 0,1 0 0,0 0 0,-1 1 1,1-1-1,0-1 0,0 1 0,-1 0 0,4-1 0,2 0 34,0 0-1,0-1 1,0 0 0,0 0-1,0 0 1,7-5 0,-3 1-8,-2-1-1,1 0 1,-1 0 0,0-1 0,0-1 0,-1 1 0,0-1 0,-1-1 0,0 1 0,11-21 0,-10 15-72,-1 0 1,0-1-1,-1 0 1,-1 0 0,5-27-1,-17 90 9,1 0-1,0 73 1,6-117-5,0 0 0,0 0 0,1 0 0,-1 0 0,1-1 0,0 1 0,-1 0 0,1 0 0,1-1 0,-1 1 0,0-1 0,0 1 0,1-1 0,0 1 0,-1-1 0,1 0 0,0 0 0,0 0 0,0 0 0,1 0 0,-1 0-1,0 0 1,1-1 0,-1 1 0,1-1 0,-1 0 0,1 0 0,0 0 0,-1 0 0,1 0 0,0 0 0,4 0 0,-2-1-404,-1 0-1,1 1 1,0-2-1,0 1 0,-1 0 1,1-1-1,-1 0 1,8-3-1,-7 3-477,-1-1 0,1 0 1,-1 0-1,0-1 0,0 1 0,0-1 1,0 0-1,6-6 0,13-18-10578</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0:10.986"/>
    </inkml:context>
    <inkml:brush xml:id="br0">
      <inkml:brushProperty name="width" value="0.025" units="cm"/>
      <inkml:brushProperty name="height" value="0.025" units="cm"/>
    </inkml:brush>
  </inkml:definitions>
  <inkml:trace contextRef="#ctx0" brushRef="#br0">1 1 20275,'0'0'5040,"-1"11"-4218,2 100 616,5-1-1,22 122 1,-27-219-1336,0-6-69,-1 0 0,1 0 0,1 0 0,-1 0 0,1 0 0,0 0 0,1-1 0,-1 1 0,1-1 0,7 12 0,-9-18-10,0-1 0,-1 1 0,1-1 0,-1 1 0,1 0 0,-1-1 0,1 1 1,-1-1-1,1 1 0,-1-1 0,0 1 0,1-1 0,-1 1 0,1-1 0,-1 0 1,0 1-1,0-1 0,1 0 0,-1 1 0,0-1 0,0 1 0,0-1 0,0 0 0,0 1 1,0-1-1,0 0 0,0 0 0,0 1 0,0-1 0,0 1 0,0-1 0,-1 0 1,3-28 109,-3 9-118,-1 0 0,-1-1 0,-1 2-1,-1-1 1,-7-20 0,-10-39-157,24 83 121,-1 1-1,1-1 1,0 0-1,0 1 1,1-1-1,-1 0 1,1 0-1,0 0 0,0-1 1,0 1-1,1-1 1,-1 0-1,1 0 1,-1 0-1,1 0 1,0 0-1,1-1 1,-1 0-1,0 0 1,0 0-1,1 0 1,8 1-1,3 2 53,1-1 0,-1-1 0,1-1 0,0-1 0,19 0-1,-28-2-15,-1 0-1,0 0 0,0-1 1,0 0-1,0-1 0,-1 1 0,1-1 1,-1-1-1,1 1 0,-1-1 1,0 0-1,0-1 0,-1 1 0,1-1 1,-1 0-1,0 0 0,-1-1 1,1 0-1,-1 1 0,0-1 0,0-1 1,-1 1-1,0-1 0,0 1 1,0-1-1,-1 0 0,0 0 0,-1 0 1,1 0-1,-1 0 0,-1-1 1,1 1-1,-1 0 0,0 0 0,-1 0 1,-1-10-1,2 16-8,-1 0 1,1 1 0,0-1-1,0 0 1,0 1-1,-1-1 1,1 1-1,0-1 1,0 0-1,-1 1 1,1-1-1,-1 1 1,1-1-1,0 1 1,-1-1-1,1 1 1,-1-1 0,1 1-1,-1 0 1,0-1-1,1 1 1,-1 0-1,1-1 1,-1 1-1,0 0 1,1 0-1,-1-1 1,1 1-1,-1 0 1,0 0 0,1 0-1,-1 0 1,0 0-1,1 0 1,-1 0-1,0 0 1,1 0-1,-1 0 1,0 0-1,1 1 1,-1-1-1,0 0 1,1 0-1,-1 1 1,0-1 0,-2 2-3,0-1 1,1 1-1,-1 0 1,1-1 0,0 1-1,-1 0 1,1 0 0,0 1-1,-3 2 1,-6 11 32,0 1 0,1 0 0,1 1 0,1 0 0,0 1-1,1-1 1,1 1 0,1 1 0,0-1 0,2 1 0,-2 39 0,5-57-133,0 0 1,1 1-1,-1-1 0,1 0 1,-1 0-1,1 0 0,0 0 0,0 0 1,0 0-1,0 0 0,1 0 1,-1 0-1,0 0 0,1-1 1,-1 1-1,1-1 0,0 1 1,-1-1-1,1 1 0,0-1 0,0 0 1,0 0-1,0 0 0,0 0 1,0 0-1,0 0 0,0-1 1,1 1-1,-1-1 0,0 1 0,0-1 1,0 0-1,1 0 0,-1 0 1,0 0-1,3-1 0,4 1-531,0-1 0,0 0-1,0 0 1,0-1-1,0 0 1,0 0-1,-1-1 1,10-5 0,23-16-3986,1-5-3432</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0:11.348"/>
    </inkml:context>
    <inkml:brush xml:id="br0">
      <inkml:brushProperty name="width" value="0.025" units="cm"/>
      <inkml:brushProperty name="height" value="0.025" units="cm"/>
    </inkml:brush>
  </inkml:definitions>
  <inkml:trace contextRef="#ctx0" brushRef="#br0">198 3 16784,'0'0'4441,"-9"-1"-528,2 0-3523,0 1 0,0 0 0,0 0 0,0 0 0,0 1 0,0 0 0,0 1 0,0-1 0,0 1 0,0 1 0,1-1 0,-1 1 0,1 1 0,0-1 0,0 1 0,0 0 0,0 0 0,-8 8 0,11-10-344,-1 1-37,0 0 0,1-1 0,-1 1 0,1 1 0,-1-1 0,1 0 0,0 1 1,0 0-1,0-1 0,1 1 0,-1 0 0,1 1 0,0-1 0,0 0 0,0 1 1,1-1-1,0 1 0,-1 5 0,2-10-9,0 1 0,0-1 0,1 1 0,-1 0 0,0-1 0,1 1 0,-1-1 0,0 1 0,1-1 0,-1 1 0,1-1 0,-1 1 0,1-1 0,-1 0 0,1 1 0,-1-1 0,1 0 0,0 1 0,-1-1 0,1 0 0,-1 0 0,1 1 0,0-1 0,-1 0 0,1 0 0,0 0 0,-1 0 0,1 0 0,1 0 0,24 1 0,-20-2 0,92-4-378,-64 2 81,0 1-1,49 5 0,-82-3 305,0-1 0,0 1-1,0 0 1,0 1-1,0-1 1,0 0-1,0 0 1,0 0-1,0 0 1,0 1-1,0-1 1,0 1-1,-1-1 1,1 0 0,0 1-1,0 0 1,0-1-1,0 1 1,-1-1-1,1 1 1,0 0-1,-1-1 1,1 1-1,0 0 1,-1 0 0,1 0-1,-1 0 1,1 0-1,-1-1 1,0 1-1,1 0 1,-1 0-1,0 0 1,0 0-1,1 0 1,-1 0-1,0 0 1,0 0 0,0 0-1,0 0 1,0 0-1,0 0 1,-1 0-1,1 2 1,-1 0 67,-1 0 0,1 0 0,-1 0 1,1 0-1,-1 0 0,0 0 0,0 0 1,0-1-1,-1 1 0,1-1 0,-5 5 1,-24 15 75,-66 36 1,81-50-522,0-1 0,0 0 0,-1-2 0,0 1 0,0-2 0,-27 4 0,21-7-6537</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52.305"/>
    </inkml:context>
    <inkml:brush xml:id="br0">
      <inkml:brushProperty name="width" value="0.025" units="cm"/>
      <inkml:brushProperty name="height" value="0.025" units="cm"/>
    </inkml:brush>
  </inkml:definitions>
  <inkml:trace contextRef="#ctx0" brushRef="#br0">71 0 18866,'0'0'5274,"-2"13"-4793,-1 66 531,12 130 1,1-12-86,-76 680-91,60-824-807,-1 6 131,1 100 0,8-132-1444,9 51-1,-6-57-1795,1 1 0,17 38 0,-9-29-6150</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53.085"/>
    </inkml:context>
    <inkml:brush xml:id="br0">
      <inkml:brushProperty name="width" value="0.025" units="cm"/>
      <inkml:brushProperty name="height" value="0.025" units="cm"/>
    </inkml:brush>
  </inkml:definitions>
  <inkml:trace contextRef="#ctx0" brushRef="#br0">1 84 8680,'0'0'10095,"9"3"-8691,6 0-947,-1 0 1,1-1-1,0 0 0,0-1 0,28-2 1,89-15 610,-66 7-785,844-59 268,7 65-200,-289 49-810,-619-45 416,-7-1 32,1 0 0,-1 0 0,0 0 0,0 0 0,1 1 0,-1-1 0,0 0 0,0 1 0,0 0 0,0 0 0,0-1 0,1 1 0,-1 0 0,-1 1 0,1-1 0,2 2 0,-7-2-392,0 0-1,-1 0 0,1 0 1,-1 0-1,1-1 1,-1 1-1,1-1 0,-1 0 1,-6-1-1,9 1 148,-45 0-9583,29-1-197</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53.458"/>
    </inkml:context>
    <inkml:brush xml:id="br0">
      <inkml:brushProperty name="width" value="0.025" units="cm"/>
      <inkml:brushProperty name="height" value="0.025" units="cm"/>
    </inkml:brush>
  </inkml:definitions>
  <inkml:trace contextRef="#ctx0" brushRef="#br0">3 14 12844,'0'0'1986,"8"-2"-27,5-1-1754,1 0 0,0 1 0,0 0 0,0 1 0,1 1 0,-1 0 0,0 1 0,0 1 0,0 0 0,0 1 0,-1 0-1,1 1 1,-1 0 0,1 2 0,-1-1 0,-1 1 0,24 16 0,-35-21-50,1 1 1,0-1-1,-1 1 1,1-1-1,-1 1 0,0 0 1,1-1-1,-1 1 0,0 0 1,0 0-1,0 0 0,0 0 1,-1 0-1,1 0 1,0 0-1,-1 0 0,1 1 1,-1-1-1,0 0 0,0 0 1,0 0-1,0 1 1,0-1-1,0 0 0,-1 0 1,1 0-1,-1 0 0,1 0 1,-1 0-1,0 0 0,0 0 1,0 0-1,0 0 1,0 0-1,0 0 0,-1 0 1,-1 1-1,-7 9 536,-1 0 0,0-1 1,0 0-1,-17 11 0,7-5-474,-18 19 23,1 0 1,-49 65-1,84-97-703,-12 13-1330,4-9-6238</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54.053"/>
    </inkml:context>
    <inkml:brush xml:id="br0">
      <inkml:brushProperty name="width" value="0.025" units="cm"/>
      <inkml:brushProperty name="height" value="0.025" units="cm"/>
    </inkml:brush>
  </inkml:definitions>
  <inkml:trace contextRef="#ctx0" brushRef="#br0">1 586 12172,'0'0'8744,"7"-11"-7628,127-139 2142,-4 6-1221,62-114-830,-171 236-1186,-21 22-23,1 0-1,-1 0 1,0 0 0,0 0 0,1 0-1,-1-1 1,0 1 0,1 0 0,-1 0-1,0 0 1,1 0 0,-1 0 0,0 0-1,0 0 1,1 0 0,-1 0 0,0 0-1,1 0 1,-1 0 0,0 0 0,1 0-1,-1 0 1,0 1 0,0-1 0,1 0-1,-1 0 1,0 0 0,0 0 0,1 0-1,-1 1 1,0-1 0,0 0 0,1 0-1,-1 1 1,0-1 0,0 0 0,0 0-1,0 1 1,1-1 0,-1 0 0,1 6-20,1 0 1,-2 0-1,1 0 0,0-1 1,-1 1-1,-1 7 1,1-3 40,0 25-1,0 28 60,8 68 1,-6-114-89,0 1 0,2-1 0,0 0 0,1-1 0,1 1 0,0-1 0,2 0 0,16 28 0,-21-39-186,0-1 0,1 1 0,0-1-1,0 1 1,0-1 0,0 0 0,1-1-1,0 1 1,0-1 0,0 0 0,9 4-1,-11-6-414,1 0-1,0 0 1,0 0-1,0 0 0,0-1 1,0 1-1,0-1 0,0 0 1,-1 0-1,1-1 0,6 0 1,29-13-12762</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54.820"/>
    </inkml:context>
    <inkml:brush xml:id="br0">
      <inkml:brushProperty name="width" value="0.025" units="cm"/>
      <inkml:brushProperty name="height" value="0.025" units="cm"/>
    </inkml:brush>
  </inkml:definitions>
  <inkml:trace contextRef="#ctx0" brushRef="#br0">64 1 14157,'0'0'5515,"0"9"-4901,-2 91 1506,6 448 1600,-3-534-3640,-1 5 57,2 0 1,0 0-1,10 34 1,-12-102-1227,-4 16-312,-1 1 0,-21-64 0,18 72 1540,-2-1 1,-14-25-1,24 49-34,-1 1 0,1-1 0,-1 0 0,1 1 0,-1-1 0,1 0 0,-1 1 0,1-1 0,0 0 0,0 0 0,-1 1 0,1-1 0,0 0 0,0 0 1,0 0-1,0 1 0,0-1 0,0 0 0,0 0 0,0 0 0,0 1 0,0-1 0,0 0 0,1-1 0,16 1 1102,-2 1-1693,-11 0 201,1-1-1,-1 0 1,1 1-1,-1-2 1,0 1-1,1 0 1,-1-1-1,0 0 1,0 0-1,0 0 1,0 0-1,7-6 1,-4 2-1346,1-1-1,-1-1 1,0 1 0,11-17 0,9-20-8080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36.381"/>
    </inkml:context>
    <inkml:brush xml:id="br0">
      <inkml:brushProperty name="width" value="0.025" units="cm"/>
      <inkml:brushProperty name="height" value="0.025" units="cm"/>
    </inkml:brush>
  </inkml:definitions>
  <inkml:trace contextRef="#ctx0" brushRef="#br0">9 147 7527,'0'0'5819,"-2"-10"-1842,1 4-3219,0 4-570,0-1 0,0 1 1,0-1-1,1 1 1,-1 0-1,1-1 0,0 1 1,-1-1-1,1 1 0,0-1 1,1 0-1,-1 1 0,0-1 1,1 1-1,-1 0 0,1-1 1,0 1-1,0-1 0,0 1 1,0 0-1,0 0 1,0-1-1,1 1 0,2-3 1,7-3 283,1 1 1,0 0-1,0 0 1,0 1-1,1 1 1,0 0-1,0 1 0,0 0 1,1 1-1,15-1 1,1 0-312,-1 2-1,1 1 1,51 4 0,-75-2-154,-1-1 0,1 1 0,-1 1 0,0-1 1,1 1-1,-1 0 0,0 0 0,0 0 0,0 1 0,0 0 1,-1 0-1,1 0 0,-1 0 0,1 1 0,-1 0 1,0-1-1,-1 2 0,1-1 0,4 7 0,-6-7 66,0 0 0,-1 0-1,1 0 1,-1 0 0,0 0-1,0 0 1,0 1 0,-1-1 0,1 0-1,-1 0 1,0 1 0,0-1-1,-1 0 1,1 1 0,-1-1 0,0 0-1,0 0 1,-1 0 0,1 0-1,-1 0 1,1 0 0,-1 0 0,-1 0-1,1-1 1,-5 6 0,-12 15 137,-1-1 0,-1-1 0,-1 0 0,-1-2 0,-25 18 0,31-26-117,0-1 1,-1 0 0,-1-1-1,1-1 1,-2-1 0,1-1 0,-1 0-1,-26 5 1,10-10-390,36-3 278,1 1-1,-1 0 1,1 0 0,-1-1 0,0 1 0,1 0-1,-1 0 1,0-1 0,1 1 0,-1-1 0,0 1-1,1 0 1,-1-1 0,0 1 0,0-1 0,0 1 0,1 0-1,-1-1 1,0 1 0,0-1 0,0 1 0,0-1-1,0 1 1,0-1 0,0 1 0,0 0 0,0-1-1,0 1 1,0-1 0,0 1 0,0-1 0,0 1-1,0-1 1,0 1 0,-1-1 0,1 1 0,0 0 0,0-1-1,0 1 1,-1-1 0,1 1 0,0 0 0,-1-1-1,1 1 1,0 0 0,-1-1 0,1 1 0,0 0-1,-1 0 1,1-1 0,-1 1 0,1 0 0,0 0 0,-1 0-1,1-1 1,-1 1 0,1 0 0,-1 0 0,1 0-1,-1 0 1,1 0 0,-1 0 0,1 0 0,-1 0-1,1 0 1,0 0 0,-1 0 0,1 0 0,-2 1 0,10-7-1226,0 1 1,-1 1 0,1-1 0,1 1 0,-1 1 0,1-1 0,-1 1 0,11-1 0,14-8-4946,5-3-3628</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55.175"/>
    </inkml:context>
    <inkml:brush xml:id="br0">
      <inkml:brushProperty name="width" value="0.025" units="cm"/>
      <inkml:brushProperty name="height" value="0.025" units="cm"/>
    </inkml:brush>
  </inkml:definitions>
  <inkml:trace contextRef="#ctx0" brushRef="#br0">90 0 14446,'0'0'3363,"-38"86"-2114,17-30-192,6 5-256,3-3-97,8-1 161,4-8-32,0-12-320,19-13-321,9-13-64,9-11 32,3 0 32,3-16-1217,-3-7-2146,-5-8-1761,-5-4-5574</inkml:trace>
  <inkml:trace contextRef="#ctx0" brushRef="#br0" timeOffset="1">370 158 13293,'0'0'2850,"-26"54"-1633,2-14 577,-4 10-224,-5 0-97,0 2-480,3-7-577,8-8-191,7-12-129,9-10-96,6-14-1346,6-3-640,13-23-864,-1-6-1666,-3-6-4261</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55.503"/>
    </inkml:context>
    <inkml:brush xml:id="br0">
      <inkml:brushProperty name="width" value="0.025" units="cm"/>
      <inkml:brushProperty name="height" value="0.025" units="cm"/>
    </inkml:brush>
  </inkml:definitions>
  <inkml:trace contextRef="#ctx0" brushRef="#br0">1 252 12268,'0'0'8456,"76"55"-8392,-39-47 32,6-7-449,-3-1-1216,-1-10-2307,-4-14 97,-8-9-6247</inkml:trace>
  <inkml:trace contextRef="#ctx0" brushRef="#br0" timeOffset="1">360 1 10890,'0'0'10698,"-3"68"-9480,3-28-161,3 5-225,4 3-63,-2 3-256,-5-1-321,0 2-64,-15-1 32,-12-2-32,-6-3-256,-2-10-1313,-1-11-1762,7-14-4773</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56.222"/>
    </inkml:context>
    <inkml:brush xml:id="br0">
      <inkml:brushProperty name="width" value="0.025" units="cm"/>
      <inkml:brushProperty name="height" value="0.025" units="cm"/>
    </inkml:brush>
  </inkml:definitions>
  <inkml:trace contextRef="#ctx0" brushRef="#br0">263 66 11179,'10'-7'3897,"4"-5"-2383,20-15 1287,-9 7 2599,-25 22-2396,-3 12-2244,-98 145 1561,42-70-1962,-68 115-743,106-177-1064,7-17-1340,1-11-3771,5-10-1934</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56.564"/>
    </inkml:context>
    <inkml:brush xml:id="br0">
      <inkml:brushProperty name="width" value="0.025" units="cm"/>
      <inkml:brushProperty name="height" value="0.025" units="cm"/>
    </inkml:brush>
  </inkml:definitions>
  <inkml:trace contextRef="#ctx0" brushRef="#br0">1 1 11563,'0'0'10634,"44"77"-8968,-11-37-417,10 3-545,14-2-543,4-3-386,9-7-3618,-3-4-4870</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59.240"/>
    </inkml:context>
    <inkml:brush xml:id="br0">
      <inkml:brushProperty name="width" value="0.025" units="cm"/>
      <inkml:brushProperty name="height" value="0.025" units="cm"/>
    </inkml:brush>
  </inkml:definitions>
  <inkml:trace contextRef="#ctx0" brushRef="#br0">9 1765 6150,'-1'0'233,"1"0"0,0 0 0,0 0 0,-1 0 0,1 0 0,0 0 0,0 0 0,-1 0 0,1 0 0,0 0 0,0 0 0,-1 0 0,1 0 0,0 0 0,0 0 0,-1 0 0,1 0 0,0 0 0,0 0 0,0-1 0,-1 1 0,1 0 0,0 0 0,0 0 0,-1 0 0,1 0 0,0-1 0,0 1 0,0 0 0,0 0 0,0 0 0,-1-1 0,1 1 0,0 0 0,0 0 0,0 0 0,0-1 1,0 1-1,0 0 0,0 0 0,0-1 0,0 1 0,0 0 0,0 0 0,0-1 0,0 1 0,1-21 1967,10-19-1003,8-13 1185,0-3-2083,31-62-1,25-24-116,6 4-1,143-187 1,-171 261-137,4 2-1,1 3 1,4 2 0,89-63 0,-20 30 35,187-95 0,-256 151-65,2 2 0,1 3 0,2 3 0,114-28 0,-133 42 177,17-3 372,-23 11 3196,-39-6-7465,-6-2-3010</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4:00.750"/>
    </inkml:context>
    <inkml:brush xml:id="br0">
      <inkml:brushProperty name="width" value="0.025" units="cm"/>
      <inkml:brushProperty name="height" value="0.025" units="cm"/>
    </inkml:brush>
  </inkml:definitions>
  <inkml:trace contextRef="#ctx0" brushRef="#br0">68 1 8584,'0'0'15978,"-6"15"-15626,-7 29-97,1 1 0,2 0 0,-7 82 0,13-76-427,-2 90 619,7-127-1014,0-1-1,1 1 1,0 0-1,6 17 0,-8-35-5132,0-5 2593,1-4-359,-3-13-6223</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4:01.141"/>
    </inkml:context>
    <inkml:brush xml:id="br0">
      <inkml:brushProperty name="width" value="0.025" units="cm"/>
      <inkml:brushProperty name="height" value="0.025" units="cm"/>
    </inkml:brush>
  </inkml:definitions>
  <inkml:trace contextRef="#ctx0" brushRef="#br0">0 78 10218,'0'0'13260,"78"-36"-13196,-39 27-32,5-1-993,-5-2-1985,-4 2-3076</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4:01.487"/>
    </inkml:context>
    <inkml:brush xml:id="br0">
      <inkml:brushProperty name="width" value="0.025" units="cm"/>
      <inkml:brushProperty name="height" value="0.025" units="cm"/>
    </inkml:brush>
  </inkml:definitions>
  <inkml:trace contextRef="#ctx0" brushRef="#br0">2 206 10250,'2'-10'160,"3"-17"1123,16-47 1,-19 67-787,0 1 0,1-1 1,0 0-1,0 0 0,0 1 0,1 0 1,0 0-1,0 0 0,1 0 0,0 0 0,0 1 1,0 0-1,0 0 0,8-5 0,-12 12-281,0 0 0,-1 0 0,0 0 0,1 0 0,-1 0 0,0 0 0,0-1 0,0 1 0,0 0 0,0 0 0,0 0 0,-1 4 0,-9 29 553,-24 60 0,23-70-749,1 1 0,1 0 1,2 1-1,-7 46 0,13-70-24,0 3-48,1 1 0,0 0-1,0-1 1,0 1 0,2 12 0,-1-18-65,-1 0 0,0 0 1,1 0-1,-1 0 0,1 0 1,-1 0-1,1 0 0,0 0 1,-1 0-1,1-1 0,0 1 1,0 0-1,-1 0 0,1-1 1,0 1-1,0 0 0,0-1 1,0 1-1,0-1 0,0 1 1,0-1-1,0 0 0,0 1 1,0-1-1,0 0 0,0 0 1,0 0-1,0 0 1,0 0-1,0 0 0,0 0 1,0 0-1,0 0 0,0 0 1,1 0-1,-1-1 0,0 1 1,0 0-1,0-1 0,0 1 1,-1-1-1,1 1 0,2-2 1,19-14-5463,2-10-4110</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4:01.834"/>
    </inkml:context>
    <inkml:brush xml:id="br0">
      <inkml:brushProperty name="width" value="0.025" units="cm"/>
      <inkml:brushProperty name="height" value="0.025" units="cm"/>
    </inkml:brush>
  </inkml:definitions>
  <inkml:trace contextRef="#ctx0" brushRef="#br0">183 0 5669,'0'0'13902,"-75"77"-12141,48-43 65,3-1-1089,8-1-705,2-5 32,6-5-289,7-12-1856,1-20-14799</inkml:trace>
  <inkml:trace contextRef="#ctx0" brushRef="#br0" timeOffset="1">1 91 13261,'0'0'6277,"67"49"-5732,-33-46-449,6-3-320,0-3-1922,-4-10-2659</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4:02.193"/>
    </inkml:context>
    <inkml:brush xml:id="br0">
      <inkml:brushProperty name="width" value="0.025" units="cm"/>
      <inkml:brushProperty name="height" value="0.025" units="cm"/>
    </inkml:brush>
  </inkml:definitions>
  <inkml:trace contextRef="#ctx0" brushRef="#br0">137 0 15471,'0'0'9801,"0"70"-8552,0-45-448,0 3 96,0 4-385,0 3-320,-5 8-128,-13 4-32,-9 6-512,-11-3-2467,-10 0-4836</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36.707"/>
    </inkml:context>
    <inkml:brush xml:id="br0">
      <inkml:brushProperty name="width" value="0.025" units="cm"/>
      <inkml:brushProperty name="height" value="0.025" units="cm"/>
    </inkml:brush>
  </inkml:definitions>
  <inkml:trace contextRef="#ctx0" brushRef="#br0">80 0 11627,'0'0'19672,"-5"9"-19224,-10 23-146,1 1-1,-15 56 0,24-70-634,1 0 0,1 0 0,0 0 0,2 0-1,0 1 1,1-1 0,3 22 0,2-29-973,-2-9-2373,-1-22-21322</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4:05.972"/>
    </inkml:context>
    <inkml:brush xml:id="br0">
      <inkml:brushProperty name="width" value="0.025" units="cm"/>
      <inkml:brushProperty name="height" value="0.025" units="cm"/>
    </inkml:brush>
  </inkml:definitions>
  <inkml:trace contextRef="#ctx0" brushRef="#br0">98 44 5477,'0'0'13912,"2"-8"-12743,0-2-1663,4-15 4327,-4 25-1832,-1 19-1490,-24 235 739,3-61-600,-2 495-378,14-354-127,0-204-293,-1 33 3953,9-163-3747,-3-29-3261,-5 1-4388,-2-6-9251</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4:07.172"/>
    </inkml:context>
    <inkml:brush xml:id="br0">
      <inkml:brushProperty name="width" value="0.025" units="cm"/>
      <inkml:brushProperty name="height" value="0.025" units="cm"/>
    </inkml:brush>
  </inkml:definitions>
  <inkml:trace contextRef="#ctx0" brushRef="#br0">16 1 5317,'0'0'15054,"-1"15"-8412,-3 52-6750,-7 20 173,32-123 484,-15 20-157,-1 1-1,-1-1 1,0 0-1,-2 0 1,3-28-1,-23 76-476,14-14-273,-4 12-1718,0-17-6375</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4:10.130"/>
    </inkml:context>
    <inkml:brush xml:id="br0">
      <inkml:brushProperty name="width" value="0.025" units="cm"/>
      <inkml:brushProperty name="height" value="0.025" units="cm"/>
    </inkml:brush>
  </inkml:definitions>
  <inkml:trace contextRef="#ctx0" brushRef="#br0">69 550 5765,'0'0'3422,"-9"8"-9774,-2 1 6002,7-6 480,-1 0-1,1 1 1,0-1-1,1 1 1,-1 0 0,1 0-1,-1 0 1,-3 8-1,17-25 14990,3 0-7142,5-3-5015,13-8-4839,0 0 3556,195-135 338,-11 9-976,-121 79-918,-48 37-85,62-57-1,-109 91-37,1-1 0,-1 1 0,1 0 0,-1-1 0,1 1 0,-1 0 0,1-1 0,-1 1 0,1 0 0,-1 0 0,1-1 0,-1 1 0,1 0 0,-1 0 0,0 0 0,1 0 0,-1 0 0,1 0 0,-1 0 0,1 0 0,-1 0 0,0 0 0,1 0 0,-1 0 0,1 0 0,-1 1 0,1-1 0,-1 0 0,0 0 0,1 1 0,-1-1 0,0 1 0,-31 6 0,-38 26-170,1 4-1,-86 59 1,-117 106-580,214-158 671,-66 63-407,121-106 554,6-9-83,10-11-11,41-26-2,109-68-1,-80 59 27,44-35-2,194-122 131,-701 453-78,303-184-163,3 3-1,-113 118 1,172-161-208,15-18 314,0 0 0,1 0-1,-1 0 1,0 0 0,0 0 0,0 0-1,0 0 1,0 0 0,0 0 0,0 0-1,0 0 1,0 0 0,0 0 0,0 0-1,0 0 1,0 0 0,0 1 0,0-1-1,0 0 1,0 0 0,0 0 0,0 0-1,0 0 1,0 0 0,0 0 0,27-23-167,-6 4 198,219-152 346,14-11-194,-175 120-116,-118 85-59,-49 21 0,-23 13 0,83-40 4,-31 16 26,2 3-1,2 2 1,-73 66 0,149-121-124,1 1 0,27-14 0,5-5 98,132-83 39,84-60-2611,-254 163 1532,-26 17-1200,-32 19-1047,-49 31-5125,35-23-1175</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4:15.866"/>
    </inkml:context>
    <inkml:brush xml:id="br0">
      <inkml:brushProperty name="width" value="0.025" units="cm"/>
      <inkml:brushProperty name="height" value="0.025" units="cm"/>
    </inkml:brush>
  </inkml:definitions>
  <inkml:trace contextRef="#ctx0" brushRef="#br0">49 1 6470,'0'0'22261,"-13"-1"-21812,10 1-225,2 0-192,-1 2-32,-2 5-705,-2-5-2113,-3-2-2788,-2 0-7014</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4:17.721"/>
    </inkml:context>
    <inkml:brush xml:id="br0">
      <inkml:brushProperty name="width" value="0.025" units="cm"/>
      <inkml:brushProperty name="height" value="0.025" units="cm"/>
    </inkml:brush>
  </inkml:definitions>
  <inkml:trace contextRef="#ctx0" brushRef="#br0">151 157 6502,'3'-9'7314,"-2"8"-7146,19-56 5009,-19 52-4632,0 0 1,0 0 0,0 0-1,0 0 1,-1 0 0,0 0-1,0 0 1,0 0 0,-1 0-1,1 0 1,-1 1 0,-2-6-1,3 8-458,-1 1 0,1 0-1,-1 0 1,0 0 0,1 0-1,-1 0 1,0 0 0,0 0 0,0 0-1,0 0 1,0 0 0,0 0-1,0 0 1,0 1 0,0-1 0,0 0-1,0 1 1,0-1 0,-1 1-1,1-1 1,0 1 0,0 0 0,-1-1-1,1 1 1,0 0 0,-1 0-1,1 0 1,0 0 0,0 0 0,-1 0-1,1 0 1,0 0 0,-1 1-1,1-1 1,0 1 0,0-1 0,0 1-1,-1-1 1,-1 2 0,-1 0-28,0 0 0,0 1 1,0 0-1,0-1 1,0 1-1,1 1 0,-1-1 1,1 0-1,-4 6 1,-3 7 16,1 0 1,1 0 0,1 0-1,0 1 1,1 0-1,0 1 1,2-1 0,0 1-1,-3 33 1,7-36-20,-1 0 0,2-1 1,0 1-1,1 0 0,0-1 0,1 1 1,1-1-1,0 0 0,1 0 1,0 0-1,1-1 0,11 19 0,-9-21-181,16 29-41,-17-17-3037,-11-22 2162,0-1-1,0 1 1,0-1 0,0 0-1,0 0 1,0 0-1,0-1 1,-7-1 0,-21-11-5516,-1-5-2754</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4:18.051"/>
    </inkml:context>
    <inkml:brush xml:id="br0">
      <inkml:brushProperty name="width" value="0.025" units="cm"/>
      <inkml:brushProperty name="height" value="0.025" units="cm"/>
    </inkml:brush>
  </inkml:definitions>
  <inkml:trace contextRef="#ctx0" brushRef="#br0">1 104 11979,'0'0'10570,"77"-28"-8936,-44 19-673,3 2-353,-1-2-383,-5 2-161,-4-5-1570,-5-2-4419,-8-3-11083</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4:18.410"/>
    </inkml:context>
    <inkml:brush xml:id="br0">
      <inkml:brushProperty name="width" value="0.025" units="cm"/>
      <inkml:brushProperty name="height" value="0.025" units="cm"/>
    </inkml:brush>
  </inkml:definitions>
  <inkml:trace contextRef="#ctx0" brushRef="#br0">33 1 18802,'0'0'10025,"-23"78"-9897,18-38-32,0-2-31,5 1-33,0-2-32,7-3-545,4-9-1377,-2-4-1409,0-8-2755</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4:19.006"/>
    </inkml:context>
    <inkml:brush xml:id="br0">
      <inkml:brushProperty name="width" value="0.025" units="cm"/>
      <inkml:brushProperty name="height" value="0.025" units="cm"/>
    </inkml:brush>
  </inkml:definitions>
  <inkml:trace contextRef="#ctx0" brushRef="#br0">102 1 11147,'0'0'8605,"-4"8"-7105,-65 176 3631,61-158-4626,2 0 0,1 0 1,1 1-1,1-1 0,1 47 1,1-70-472,2 0 0,-1-1 1,0 1-1,1 0 1,-1 0-1,1 0 1,0-1-1,0 1 0,0-1 1,0 1-1,0 0 1,0-1-1,1 0 1,-1 1-1,1-1 0,0 0 1,0 0-1,0 0 1,0 0-1,4 3 1,22 6-1631,6-9-5491,-18-3 1391</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4:19.334"/>
    </inkml:context>
    <inkml:brush xml:id="br0">
      <inkml:brushProperty name="width" value="0.025" units="cm"/>
      <inkml:brushProperty name="height" value="0.025" units="cm"/>
    </inkml:brush>
  </inkml:definitions>
  <inkml:trace contextRef="#ctx0" brushRef="#br0">108 1 12684,'0'0'11066,"0"10"-9886,-4 13-652,0-1 0,-1 0-1,-2 0 1,0-1 0,-1 0 0,-16 28-1,16-30-487,7-13-213,-1-1 0,-1 0 0,1 1 0,-1-1-1,0 0 1,0 0 0,-5 5 0,4-11-5062,-2-15 1907,6 15 2255,-6-21-5520</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4:19.706"/>
    </inkml:context>
    <inkml:brush xml:id="br0">
      <inkml:brushProperty name="width" value="0.025" units="cm"/>
      <inkml:brushProperty name="height" value="0.025" units="cm"/>
    </inkml:brush>
  </inkml:definitions>
  <inkml:trace contextRef="#ctx0" brushRef="#br0">1 0 9289,'0'0'14670,"48"37"-13645,-30-27-225,4-1-287,-2 0-257,1-1-160,-1-3-1153,-2-2-2818,-3-3-4357</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37.052"/>
    </inkml:context>
    <inkml:brush xml:id="br0">
      <inkml:brushProperty name="width" value="0.025" units="cm"/>
      <inkml:brushProperty name="height" value="0.025" units="cm"/>
    </inkml:brush>
  </inkml:definitions>
  <inkml:trace contextRef="#ctx0" brushRef="#br0">1 115 11723,'0'0'3374,"5"-9"-75,-2 3-2930,1 0-1,0 1 1,0-1 0,0 1-1,1 0 1,0 0 0,-1 1-1,2-1 1,-1 1 0,1 0-1,-1 1 1,1-1-1,0 1 1,0 0 0,0 1-1,1-1 1,9-1 0,14-4 74,1 1 1,-1 1 0,1 2 0,0 2-1,0 0 1,1 2 0,35 5 0,-64-5-387,-1 0 1,0 1 0,0-1-1,1 1 1,-1-1 0,0 1-1,0 0 1,0 0-1,0 0 1,0 0 0,0 0-1,0 0 1,0 1 0,0-1-1,-1 1 1,1-1 0,0 1-1,-1 0 1,1 0 0,-1-1-1,0 1 1,0 0-1,0 0 1,0 0 0,0 0-1,0 1 1,0-1 0,0 0-1,-1 0 1,1 0 0,-1 1-1,0-1 1,0 0-1,0 1 1,0-1 0,0 4-1,-1 0 80,-1-1 0,1 1 0,-1-1 0,0 0 0,0 0-1,0 0 1,-1 0 0,1 0 0,-1-1 0,0 1 0,-1-1-1,1 1 1,-1-1 0,-6 5 0,0-1-137,0 0 0,-1-1 0,0-1 0,0 1 0,-1-2 0,0 0 0,0 0 0,0-1 0,0 0 0,-1-1 0,1-1 0,-1 0 0,-19 1 0,24-8-1016,10-6-3386,9-1-3729</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4:20.049"/>
    </inkml:context>
    <inkml:brush xml:id="br0">
      <inkml:brushProperty name="width" value="0.025" units="cm"/>
      <inkml:brushProperty name="height" value="0.025" units="cm"/>
    </inkml:brush>
  </inkml:definitions>
  <inkml:trace contextRef="#ctx0" brushRef="#br0">51 266 18417,'0'0'11713,"-7"8"-11825,-25 39 79,30-43 31,1 0 0,-1-1-1,1 1 1,0 0 0,-1 0 0,2 0-1,-1 0 1,0 0 0,1 0-1,0 0 1,0 1 0,0-1-1,0 0 1,1 0 0,1 6-1,-2-10 8,1 1 0,-1-1 0,1 1-1,-1 0 1,1-1 0,-1 1-1,1-1 1,-1 1 0,1-1 0,-1 0-1,1 1 1,0-1 0,-1 0 0,1 1-1,-1-1 1,1 0 0,0 1-1,0-1 1,-1 0 0,1 0 0,0 0-1,-1 0 1,1 0 0,0 0 0,0 0-1,-1 0 1,1 0 0,0 0-1,-1 0 1,1 0 0,0-1 0,-1 1-1,1 0 1,0 0 0,-1-1 0,1 1-1,0-1 1,-1 1 0,1 0-1,0-2 1,25-16 314,-20 11-194,0-1 0,-1 0 1,0-1-1,0 1 0,0-1 0,-1 0 1,-1 0-1,1 0 0,-2-1 1,1 1-1,-1-1 0,-1 1 0,1-1 1,-1-11-1,-2 20-119,1 1 1,0-1-1,0 1 0,0-1 0,0 0 1,-1 1-1,1-1 0,0 1 1,0-1-1,-1 1 0,1-1 0,-1 1 1,1-1-1,0 1 0,-1-1 1,1 1-1,-1-1 0,1 1 0,-1-1 1,1 1-1,-1 0 0,1 0 1,-1-1-1,0 1 0,1 0 0,-1 0 1,1-1-1,-1 1 0,0 0 1,1 0-1,-1 0 0,0 0 0,1 0 1,-1 0-1,0 0 0,1 0 1,-1 0-1,1 0 0,-1 1 0,0-1 1,1 0-1,-1 0 0,1 0 1,-2 1-1,-28 12-278,26-9 236,0 0 0,0 1 1,0-1-1,0 1 0,0 0 1,1 0-1,0 0 0,0 0 1,1 0-1,-4 11 0,1 16-3276,5-32 3136,0 0 0,0 0 0,0 1-1,0-1 1,0 0 0,0 1 0,0-1 0,0 0 0,1 0 0,-1 1 0,0-1 0,0 0 0,0 0 0,0 1-1,1-1 1,-1 0 0,0 0 0,0 0 0,1 1 0,-1-1 0,0 0 0,0 0 0,1 0 0,-1 0 0,0 0 0,0 1-1,1-1 1,-1 0 0,0 0 0,1 0 0,-1 0 0,0 0 0,1 0 0,-1 0 0,0 0 0,0 0 0,1 0 0,-1 0-1,0 0 1,1 0 0,-1-1 0,0 1 0,0 0 0,1 0 0,14-7-6757,-1-9-6087</inkml:trace>
  <inkml:trace contextRef="#ctx0" brushRef="#br0" timeOffset="1">72 0 14253,'0'0'12903,"12"2"-11894,1 0-764,0 1 0,-1 1 0,1 0 0,19 9 0,-28-11-201,1 0 0,-1 1 0,1-1 0,-1 1 0,0 1 0,0-1 0,0 0 0,-1 1 0,1 0 0,-1 0 0,0 0 0,0 0 0,0 0 0,0 1 0,-1-1 0,0 1 0,0 0 0,1 5 0,-1 2-17,0 1 0,-1 0 1,-1 0-1,0 0 0,-1 0 0,0 0 0,-1 0 1,0 0-1,-1 0 0,-1-1 0,0 1 1,-1-1-1,-11 22 0,2-8-1301,-28 41 1,-20 10-8108,25-39-8017</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37.117"/>
    </inkml:context>
    <inkml:brush xml:id="br0">
      <inkml:brushProperty name="width" value="0.025" units="cm"/>
      <inkml:brushProperty name="height" value="0.025" units="cm"/>
    </inkml:brush>
  </inkml:definitions>
  <inkml:trace contextRef="#ctx0" brushRef="#br0">1 503 5509,'0'0'15316,"0"9"-13875,1-3-1138,-1 1-1,1-1 1,1 0-1,-1-1 1,1 1-1,4 10 1,-5-15-222,-1 0-1,1 0 1,0 0 0,-1 1 0,1-1 0,0 0 0,0 0 0,0 0 0,0 0 0,0-1 0,0 1 0,0 0 0,0 0-1,0-1 1,0 1 0,1 0 0,-1-1 0,0 1 0,2-1 0,-1 0-3,0 0 1,-1 0-1,1 0 1,0 0-1,0-1 1,0 1-1,0-1 1,0 1-1,-1-1 1,1 0-1,0 0 0,0 0 1,-1 0-1,1 0 1,-1 0-1,1 0 1,-1-1-1,2-1 1,18-19 343,-2-2 0,0 0 0,-2-1 0,-1 0 0,13-28 0,0 2-152,136-245 1033,-164 295-1299,20-33 101,-7 24-77,-14 9-29,0 1 0,1 0 0,-1 0-1,0 0 1,1 0 0,-1 0 0,0 1 0,1-1 0,-1 0 0,0 0 0,1 0 0,-1 0 0,0 0 0,1 0 0,-1 0 0,0 1 0,1-1-1,-1 0 1,0 0 0,0 0 0,1 1 0,-1-1 0,0 0 0,0 0 0,1 1 0,-1-1 0,0 0 0,0 1 0,0-1 0,0 0 0,1 1-1,-1-1 1,0 0 0,0 1 0,0-1 0,0 0 0,0 1 0,8 34-34,-1-1 1,3 47-1,1 5-283,-9-70-89,3 12-947,14 49 0,-16-68-122,0-1-1,1 0 1,0 0-1,0 0 1,10 13-1,15 5-13465</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39.348"/>
    </inkml:context>
    <inkml:brush xml:id="br0">
      <inkml:brushProperty name="width" value="0.025" units="cm"/>
      <inkml:brushProperty name="height" value="0.025" units="cm"/>
    </inkml:brush>
  </inkml:definitions>
  <inkml:trace contextRef="#ctx0" brushRef="#br0">153 117 6374,'3'-11'5296,"-1"5"-4065,1 0-483,-1 0 0,0-1 0,0 1 0,-1-1 0,1 1 0,-1-1 0,-1 0 0,1 1 0,-1-1 0,-1 0 0,-1-11 0,2 17-666,-1 0 0,1 1 1,0-1-1,-1 1 0,1-1 1,-1 1-1,1-1 0,-1 1 1,1-1-1,-1 1 0,0-1 1,1 1-1,-1 0 0,0-1 1,1 1-1,-1 0 0,0 0 1,1-1-1,-1 1 0,0 0 1,1 0-1,-1 0 0,0 0 1,0 0-1,1 0 0,-1 0 1,0 0-1,1 0 0,-1 0 1,0 0-1,0 0 0,1 1 1,-1-1-1,0 0 0,1 1 1,-1-1-1,1 0 0,-1 1 1,0 0-1,-23 19 623,15-4-418,0-1-1,0 1 1,2 1-1,0-1 1,1 1-1,0 1 1,-4 23-1,1 14 466,-4 60 0,7 65-377,6-156-345,2 0 0,1 0 0,1 0 0,1-1 0,11 33 0,-25-70-7214,-17-23 1657,3-5-649</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39.692"/>
    </inkml:context>
    <inkml:brush xml:id="br0">
      <inkml:brushProperty name="width" value="0.025" units="cm"/>
      <inkml:brushProperty name="height" value="0.025" units="cm"/>
    </inkml:brush>
  </inkml:definitions>
  <inkml:trace contextRef="#ctx0" brushRef="#br0">1 402 3844,'0'0'18225,"54"-28"-16752,-19 28-544,4 0-609,3 0-288,-1 0-704,-6-8-2179,-4-11-2882,-5-5-7368</inkml:trace>
  <inkml:trace contextRef="#ctx0" brushRef="#br0" timeOffset="1">460 1 16560,'0'0'6214,"-28"58"-4869,12-19-544,-1 10-449,0 3-256,0 2-64,7-5-32,7-6 32,3-9-64,9-12-192,13-12 64,9-7-129,5-3-1056,5-12-1954,-1-12-2370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40.065"/>
    </inkml:context>
    <inkml:brush xml:id="br0">
      <inkml:brushProperty name="width" value="0.025" units="cm"/>
      <inkml:brushProperty name="height" value="0.025" units="cm"/>
    </inkml:brush>
  </inkml:definitions>
  <inkml:trace contextRef="#ctx0" brushRef="#br0">227 0 11563,'0'0'11691,"-60"79"-10025,32-32-1058,-4 2-384,0 3-96,4-8-95,5-5-98,7-12-767,8-8-482,8-15-1632,3-17-12685</inkml:trace>
  <inkml:trace contextRef="#ctx0" brushRef="#br0" timeOffset="1">26 152 18610,'0'0'5925,"10"58"-4996,17-41-577,10-6-255,6-5-738,1-6-3011,-3 0-2978</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40.392"/>
    </inkml:context>
    <inkml:brush xml:id="br0">
      <inkml:brushProperty name="width" value="0.025" units="cm"/>
      <inkml:brushProperty name="height" value="0.025" units="cm"/>
    </inkml:brush>
  </inkml:definitions>
  <inkml:trace contextRef="#ctx0" brushRef="#br0">127 1 13293,'0'0'14125,"29"55"-13228,-15-32-481,-4 9-224,-5 8-96,-5 8-31,-2 7-33,-19 12 32,-9 9-64,-8-2-1634,-8-6-2658,-2-10-7655</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42.733"/>
    </inkml:context>
    <inkml:brush xml:id="br0">
      <inkml:brushProperty name="width" value="0.025" units="cm"/>
      <inkml:brushProperty name="height" value="0.025" units="cm"/>
    </inkml:brush>
  </inkml:definitions>
  <inkml:trace contextRef="#ctx0" brushRef="#br0">0 28 5509,'0'0'22619,"1"-7"-21268,1-14-933,0 23 359,-1 41 905,-1 0-1292,1 15-368,-1-29-22,1 0-1,1-1 1,10 51 0,1-112-230,-9 9-1451,7-40-10058,-8 24 694</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43.140"/>
    </inkml:context>
    <inkml:brush xml:id="br0">
      <inkml:brushProperty name="width" value="0.025" units="cm"/>
      <inkml:brushProperty name="height" value="0.025" units="cm"/>
    </inkml:brush>
  </inkml:definitions>
  <inkml:trace contextRef="#ctx0" brushRef="#br0">16 1 19122,'0'0'5579,"-2"10"-2942,-2 11-1827,0 1-1,1 0 1,2 0-1,0 0 1,4 44 0,-3-64-798,1 0 0,-1 0 0,0-1 1,1 1-1,0 0 0,-1 0 0,1 0 1,0-1-1,0 1 0,0 0 0,0-1 0,0 1 1,0-1-1,1 1 0,-1-1 0,0 1 1,1-1-1,-1 0 0,1 0 0,-1 0 0,1 0 1,0 0-1,-1 0 0,1 0 0,0-1 1,0 1-1,0 0 0,0-1 0,-1 0 0,1 1 1,0-1-1,0 0 0,0 0 0,0 0 1,0 0-1,0 0 0,0-1 0,0 1 0,0 0 1,-1-1-1,1 0 0,0 1 0,3-3 0,2 0-19,0 0 0,0-1-1,0 0 1,-1-1 0,0 1 0,0-1-1,0-1 1,0 1 0,7-10-1,24-50-3711,-24 38-1620,2 1-4469,-15 26 9776,0 0 1,0 0-1,0 0 0,0 1 0,0-1 0,0 0 0,0 0 0,1 0 0,-1 0 0,0 0 0,0 0 0,0 0 0,0 0 1,0 0-1,0 0 0,0 0 0,0 1 0,0-1 0,0 0 0,1 0 0,-1 0 0,0 0 0,0 0 0,0 0 0,0 0 1,0 0-1,0 0 0,0 0 0,0 0 0,1 0 0,-1 0 0,0 0 0,0 0 0,0 0 0,0 0 0,0 0 0,0 0 1,0 0-1,1 0 0,-1 0 0,0-1 0,0 1 0,0 0 0,0 0 0,0 0 0,0 0 0,0 0 0,0 0 0,0 0 0,0 0 1,0 0-1,0 0 0,1 0 0,-1-1 0,0 1 0,0 0 0,0 0 0,0 0 0,-1 17 4783,-3 8 2016,1-13-5981,-38 95 2260,-32 94 2460,63-151-5506,10-50-8,0 0 0,-1 0 0,1 0 0,0 0 1,0 1-1,0-1 0,0 0 0,0 0 0,0 0 0,1 1 0,-1-1 0,0 0 0,0 0 1,0 0-1,0 0 0,0 1 0,0-1 0,0 0 0,0 0 0,0 0 0,0 0 0,1 1 0,-1-1 1,0 0-1,0 0 0,0 0 0,0 0 0,0 0 0,0 0 0,1 0 0,-1 1 0,0-1 1,0 0-1,0 0 0,1 0 0,-1 0 0,0 0 0,0 0 0,0 0 0,0 0 0,1 0 1,-1 0-1,0 0 0,0 0 0,0 0 0,1 0 0,-1 0 0,0 0 0,13-6-1037,9-11-2333,-9 2-699,-2 0 1,16-26-1,-4 1-7710</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43.513"/>
    </inkml:context>
    <inkml:brush xml:id="br0">
      <inkml:brushProperty name="width" value="0.025" units="cm"/>
      <inkml:brushProperty name="height" value="0.025" units="cm"/>
    </inkml:brush>
  </inkml:definitions>
  <inkml:trace contextRef="#ctx0" brushRef="#br0">170 1 13132,'0'0'16560,"56"45"-15247,-47-13-544,-9 8-128,0 7-289,-19 6-352,-11 5 0,-11 2 0,0-2 0,2-6-1794,3-11-4035,8-16-6791</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52.756"/>
    </inkml:context>
    <inkml:brush xml:id="br0">
      <inkml:brushProperty name="width" value="0.025" units="cm"/>
      <inkml:brushProperty name="height" value="0.025" units="cm"/>
    </inkml:brush>
  </inkml:definitions>
  <inkml:trace contextRef="#ctx0" brushRef="#br0">184 124 7719,'0'0'9011,"8"-12"-5733,26-40-1479,-33 50-1547,1-1-1,-1 0 0,1 1 1,-1-1-1,0 0 0,0 0 1,0 0-1,0 0 0,-1 0 1,1 0-1,-1 0 0,0-4 1,0 6-162,0 0 1,0 0 0,-1 0 0,1 0 0,0 1-1,-1-1 1,1 0 0,-1 0 0,1 0-1,-1 1 1,1-1 0,-1 0 0,1 1-1,-1-1 1,0 0 0,1 1 0,-1-1-1,0 1 1,1-1 0,-1 1 0,0-1-1,0 1 1,0 0 0,1-1 0,-1 1-1,-1 0 1,-2-1-12,0 1 0,0-1 0,0 1 0,0 1 0,0-1 0,0 0-1,0 1 1,0 0 0,1 0 0,-1 0 0,0 0 0,0 1 0,-5 3 0,-3 3-70,0 0 0,1 1 0,0 0 0,1 1 0,-1 0 0,2 0 0,0 1 0,0 1-1,1 0 1,0 0 0,1 0 0,1 1 0,0 0 0,0 0 0,2 1 0,-6 20 0,6-16 18,1 0-1,0-1 1,1 1-1,1 0 1,1 0-1,1 0 0,0 0 1,1 0-1,1-1 1,1 1-1,0-1 1,12 30-1,22 19 238,-30-54-677,0 0-1,-1 0 0,0 0 1,-2 1-1,1 0 0,4 17 0,-10-30 285,0 0-1,0 0 1,0 0-1,0 0 0,0 0 1,0 0-1,-1 0 1,1 0-1,0 0 0,0 0 1,0 0-1,0 0 1,0 0-1,0 0 0,0 0 1,0 0-1,0 0 1,-1 0-1,1 0 0,0 0 1,0 0-1,0 0 1,-1 2-2334,1-2 2334,0 0-1,0 0 1,0 0-1,0 0 0,0 0 1,0 0-1,0 1 1,0-1-1,0 0 0,0 0 1,0 0-1,0 0 1,1 0-1,-1 0 0,0 0 1,-7-7-4506,7 7 4631,-14-20-7513</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37.996"/>
    </inkml:context>
    <inkml:brush xml:id="br0">
      <inkml:brushProperty name="width" value="0.025" units="cm"/>
      <inkml:brushProperty name="height" value="0.025" units="cm"/>
    </inkml:brush>
  </inkml:definitions>
  <inkml:trace contextRef="#ctx0" brushRef="#br0">354 105 4869,'7'-10'1484,"5"-11"1491,16-25 2842,-7 19 1278,-22 30-2417,0 5-3373,-2 10-861,-15 20 129,-2-1 0,-2 0-1,-1-2 1,-1 0 0,-35 35-1,38-44-356,-180 217-216,201-242-221,-1 0-1,0 0 1,0 0 0,0 0 0,0 0 0,0 0 0,0 0 0,0 0 0,0-1 0,0 1 0,0 0 0,0-1 0,0 1 0,0 0 0,-1-1 0,-1 1-1,2-1 84,0 0 0,1-1 0,-1 1 0,1 0 0,0 0 0,-1-1 0,1 1 0,-1 0 0,1-1 0,-1 1-1,1-1 1,0 1 0,-1 0 0,1-1 0,0 1 0,0-1 0,-1 1 0,1-1 0,0 1 0,0-1-1,-1 1 1,1-1 0,0 1 0,0-1 0,0 0 0,0 1 0,0-1 0,1-58-7891,0 36 4043,-1-25-4817</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53.099"/>
    </inkml:context>
    <inkml:brush xml:id="br0">
      <inkml:brushProperty name="width" value="0.025" units="cm"/>
      <inkml:brushProperty name="height" value="0.025" units="cm"/>
    </inkml:brush>
  </inkml:definitions>
  <inkml:trace contextRef="#ctx0" brushRef="#br0">1 18 14061,'0'0'8745,"74"-12"-8649,-27 12-609,3 0-2434,-1-6-3299</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53.476"/>
    </inkml:context>
    <inkml:brush xml:id="br0">
      <inkml:brushProperty name="width" value="0.025" units="cm"/>
      <inkml:brushProperty name="height" value="0.025" units="cm"/>
    </inkml:brush>
  </inkml:definitions>
  <inkml:trace contextRef="#ctx0" brushRef="#br0">178 1 17264,'0'0'1426,"-11"4"-236,2 1-914,0 0 1,0 1-1,0 0 0,1 0 0,-1 1 1,1 0-1,1 0 0,0 1 0,0 0 1,0 1-1,-10 17 0,8-9 81,0 1-1,1 1 1,1-1-1,0 1 0,2 1 1,0-1-1,1 1 1,1 0-1,1 0 1,1 0-1,0 0 1,5 34-1,-4-50-370,1 1 1,1-1-1,-1 1 0,1-1 0,-1 1 1,1-1-1,0 0 0,1 0 0,-1 0 1,1 0-1,0 0 0,0-1 1,0 1-1,0-1 0,1 0 0,-1 1 1,1-2-1,0 1 0,0 0 1,0-1-1,0 0 0,7 3 0,-3-2-607,1 0-1,-1-1 0,0 0 1,17 2-1,33-5-6012,-21-9-215</inkml:trace>
  <inkml:trace contextRef="#ctx0" brushRef="#br0" timeOffset="1">528 176 14157,'0'0'5414,"-51"28"-3813,24-5-96,-1 9-191,-8 2-610,2 0-383,1 1-161,6-7-128,4-4 0,5-8-416,8-7-738,6-9-1152,4-18-6694</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53.819"/>
    </inkml:context>
    <inkml:brush xml:id="br0">
      <inkml:brushProperty name="width" value="0.025" units="cm"/>
      <inkml:brushProperty name="height" value="0.025" units="cm"/>
    </inkml:brush>
  </inkml:definitions>
  <inkml:trace contextRef="#ctx0" brushRef="#br0">1 154 14830,'0'0'6855,"46"55"-5831,-10-37-287,7-2-481,9-6-672,-1-9-2979,0-1-5061</inkml:trace>
  <inkml:trace contextRef="#ctx0" brushRef="#br0" timeOffset="1">472 1 9833,'0'0'8745,"-3"9"-6466,1 0-1787,-1 0-1,1 1 1,1-1-1,0 1 1,0-1-1,1 1 1,0 0-1,1-1 1,0 1-1,0-1 1,1 1 0,4 11-1,-4-15-454,1-1-1,-1 0 1,0 1-1,-1 0 1,0-1 0,1 1-1,-2 0 1,1 0-1,-1-1 1,0 1 0,0 0-1,0 0 1,-1 0-1,0-1 1,-3 11 0,1-9-7,-1 0 1,0 0 0,-1 0 0,1-1 0,-1 0 0,0 0-1,-1 0 1,1 0 0,-1-1 0,0 0 0,-8 5 0,1 0-383,0 0 1,-1-1-1,0 0 1,-1-1-1,-27 11 1,38-22-3509,7-11-1590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54.151"/>
    </inkml:context>
    <inkml:brush xml:id="br0">
      <inkml:brushProperty name="width" value="0.025" units="cm"/>
      <inkml:brushProperty name="height" value="0.025" units="cm"/>
    </inkml:brush>
  </inkml:definitions>
  <inkml:trace contextRef="#ctx0" brushRef="#br0">1 20 17905,'0'0'9961,"56"-5"-8776,-30 3-480,5 0-545,7-3-128,4 3-320,1-1-1153,-3 3-833,-7-1-1954,-12 1-641,-12 0-3043</inkml:trace>
  <inkml:trace contextRef="#ctx0" brushRef="#br0" timeOffset="1">9 173 16848,'0'0'7655,"71"9"-5733,-22-9-1025,6-8-641,6-3-192,1-2-993,-4 0-2274,-4-1-2722,-2 3-8777</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54.540"/>
    </inkml:context>
    <inkml:brush xml:id="br0">
      <inkml:brushProperty name="width" value="0.025" units="cm"/>
      <inkml:brushProperty name="height" value="0.025" units="cm"/>
    </inkml:brush>
  </inkml:definitions>
  <inkml:trace contextRef="#ctx0" brushRef="#br0">0 45 19378,'0'0'7346,"11"-7"-6358,-3 2-917,0 0 0,1 0 0,0 1 0,-1 1 0,1-1 1,0 1-1,1 1 0,-1 0 0,0 0 0,1 1 1,16-1-1,-13 3-75,0 0 0,0 0 0,-1 1 0,25 7 0,-34-8 7,-1 0-1,0-1 1,0 1-1,0 0 1,1 1-1,-1-1 1,0 0 0,0 1-1,-1-1 1,1 1-1,0-1 1,0 1-1,-1 0 1,3 4 0,-3-5 7,-1 1 0,1-1 1,-1 1-1,0-1 0,0 1 1,0 0-1,0-1 0,0 1 1,0-1-1,0 1 1,0 0-1,-1-1 0,1 1 1,-1-1-1,1 1 0,-1-1 1,1 1-1,-1-1 0,0 1 1,0-1-1,0 0 1,0 0-1,0 1 0,0-1 1,-2 2-1,-5 5 222,0-1 0,0 1 0,-1-1 0,-10 6 0,10-7 29,0 0 1,0 1-1,1 0 0,-12 13 0,20-19-256,-1 0 0,1 0 0,0-1 0,0 1 0,0 0 0,0 0 0,0-1-1,0 1 1,0 0 0,0 0 0,0-1 0,0 1 0,0 0 0,0 0 0,1-1 0,-1 1 0,0 0-1,1-1 1,-1 1 0,0 0 0,1-1 0,-1 1 0,1 0 0,-1-1 0,1 1 0,-1-1 0,1 1-1,-1-1 1,1 1 0,0-1 0,-1 0 0,1 1 0,0-1 0,-1 0 0,1 1 0,0-1 0,-1 0-1,1 0 1,0 1 0,1-1 0,43 18-1041,-29-12 254,-9-3 589,0 1 1,0 0-1,0 0 1,0 1-1,-1 0 1,10 10-1,-15-14 206,0 0-1,0 0 1,1 0-1,-1 1 0,0-1 1,-1 0-1,1 1 1,0-1-1,0 1 1,-1-1-1,1 1 1,0-1-1,-1 1 1,0-1-1,1 1 1,-1 0-1,0-1 1,0 1-1,0 0 1,0-1-1,0 1 0,0-1 1,0 1-1,-1 0 1,1-1-1,-1 1 1,1-1-1,-1 1 1,1-1-1,-1 1 1,0-1-1,0 1 1,0-1-1,0 0 1,0 1-1,0-1 1,0 0-1,0 0 1,-2 2-1,-15 10 379,0-1 1,-1 0-1,0-2 0,0 0 0,-1-1 1,0-1-1,-1-1 0,0-1 1,-39 7-1,34-13-3525</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55.339"/>
    </inkml:context>
    <inkml:brush xml:id="br0">
      <inkml:brushProperty name="width" value="0.025" units="cm"/>
      <inkml:brushProperty name="height" value="0.025" units="cm"/>
    </inkml:brush>
  </inkml:definitions>
  <inkml:trace contextRef="#ctx0" brushRef="#br0">66 162 9353,'9'-9'5151,"-1"2"-4374,45-50 3950,-50 54-4337,-1-1 1,1 1-1,-1-1 0,0 1 1,1-1-1,-2 0 0,1 0 1,0 0-1,-1 0 0,0 0 1,0 0-1,0-1 1,0 1-1,-1 0 0,1 0 1,-2-9-1,1 12-355,-1 0-1,1 1 1,-1-1 0,1 0-1,-1 0 1,1 0-1,-1 1 1,0-1 0,0 0-1,1 1 1,-1-1 0,0 0-1,0 1 1,0-1 0,0 1-1,1-1 1,-1 1 0,0 0-1,0-1 1,0 1 0,0 0-1,0 0 1,0 0 0,0-1-1,0 1 1,0 0 0,0 0-1,0 1 1,0-1 0,0 0-1,0 0 1,0 0 0,0 1-1,0-1 1,0 0 0,0 1-1,0-1 1,0 1 0,-1 0-1,-36 20-27,29-11 3,1 0 0,0 0-1,1 1 1,0 0 0,1 1-1,0-1 1,1 1 0,0 0-1,1 1 1,-4 14 0,4-7-7,0 0 1,1 1-1,1 0 1,1-1 0,2 36-1,0-52 14,0 0 0,0 0 1,1 0-1,-1 0 0,1 0 0,0-1 0,0 1 0,1-1 0,-1 1 0,1-1 0,0 0 0,0 0 0,0 0 0,0 0 1,0 0-1,0-1 0,1 1 0,-1-1 0,7 3 0,-6-3-63,0 0 0,0 1 0,0 0-1,0 0 1,0 0 0,-1 0 0,1 0 0,-1 1 0,0-1 0,0 1-1,-1 0 1,1 0 0,3 7 0,-6-11-62,0 0 0,0 0 1,0 0-1,0 0 0,0 1 0,1-1 0,-1 0 0,0 0 1,0 1-1,0-1 0,0 0 0,0 0 0,0 0 1,0 1-1,0-1 0,0 0 0,0 0 0,0 1 0,0-1 1,0 0-1,0 0 0,0 0 0,0 1 0,0-1 1,0 0-1,0 0 0,0 1 0,0-1 0,0 0 0,0 0 1,-1 0-1,1 1 0,0-1 0,0 0 0,0 0 0,0 0 1,0 0-1,-1 1 0,1-1 0,0 0 0,0 0 1,0 0-1,-1 0 0,1 0 0,0 0 0,0 1 0,0-1 1,-1 0-1,1 0 0,0 0 0,0 0 0,-1 0 1,1 0-1,0 0 0,-1 0 0,-12-6-4040,-4-10-1003</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55.685"/>
    </inkml:context>
    <inkml:brush xml:id="br0">
      <inkml:brushProperty name="width" value="0.025" units="cm"/>
      <inkml:brushProperty name="height" value="0.025" units="cm"/>
    </inkml:brush>
  </inkml:definitions>
  <inkml:trace contextRef="#ctx0" brushRef="#br0">1 380 7719,'0'0'4324,"49"-10"-3171,-15 6-512,2 3-417,-3-2-96,-5-4-1185,-5-4-6310</inkml:trace>
  <inkml:trace contextRef="#ctx0" brushRef="#br0" timeOffset="1">273 0 11915,'0'0'10923,"0"67"-9674,0-38-705,0-1-448,0-1 0,0-1-704,11-3-1474,-2-5-929,3-1-1793,2-5-4998</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56.029"/>
    </inkml:context>
    <inkml:brush xml:id="br0">
      <inkml:brushProperty name="width" value="0.025" units="cm"/>
      <inkml:brushProperty name="height" value="0.025" units="cm"/>
    </inkml:brush>
  </inkml:definitions>
  <inkml:trace contextRef="#ctx0" brushRef="#br0">117 1 14382,'0'0'7847,"-15"65"-6181,-1-27-577,-4 8-353,-1 3-415,1 2-225,5-3-64,7-3 0,6-8-64,2-7-385,10-9-159,10-7 320,6-8-449,5-6-1185,4 0-1217,2-4-2754</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56.387"/>
    </inkml:context>
    <inkml:brush xml:id="br0">
      <inkml:brushProperty name="width" value="0.025" units="cm"/>
      <inkml:brushProperty name="height" value="0.025" units="cm"/>
    </inkml:brush>
  </inkml:definitions>
  <inkml:trace contextRef="#ctx0" brushRef="#br0">289 1 16464,'0'0'8616,"-51"21"-8264,27 9 257,-5 8 255,-1 4-511,-2 6-257,2-5-64,2-4-32,7-6 96,4-7-769,5-9-1056,5-11-1634,-1-6-2627</inkml:trace>
  <inkml:trace contextRef="#ctx0" brushRef="#br0" timeOffset="1">9 113 12043,'0'0'13165,"35"56"-11948,-13-37-512,12 0-321,5-6-224,3-5-640,5-6-2211,-3-2-1633,-6-4-2498</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56.719"/>
    </inkml:context>
    <inkml:brush xml:id="br0">
      <inkml:brushProperty name="width" value="0.025" units="cm"/>
      <inkml:brushProperty name="height" value="0.025" units="cm"/>
    </inkml:brush>
  </inkml:definitions>
  <inkml:trace contextRef="#ctx0" brushRef="#br0">79 1 10025,'0'0'10015,"4"8"-8178,6 15-373,-1 1 1,8 33-1,-14-42-1316,0-1 0,-1 1 0,0 0 0,-1 0 0,-1-1 0,-1 19 0,-1-27-115,0 0 0,0-1 0,0 1 0,-1-1 1,0 0-1,0 0 0,0 0 0,-1 0 0,0-1 0,1 1 1,-2-1-1,1 0 0,0 0 0,-1-1 0,0 1 0,0-1 0,0 0 1,-6 3-1,7-4-740,0 0 0,0-1 0,0 1 0,-1-1 0,1 0 0,0 0-1,-1 0 1,-6 0 0,3-1-8021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38.323"/>
    </inkml:context>
    <inkml:brush xml:id="br0">
      <inkml:brushProperty name="width" value="0.025" units="cm"/>
      <inkml:brushProperty name="height" value="0.025" units="cm"/>
    </inkml:brush>
  </inkml:definitions>
  <inkml:trace contextRef="#ctx0" brushRef="#br0">165 1 11339,'0'0'3667,"-5"14"-827,-44 92 732,-22 53 521,62-138-3553,2 2 0,0-1 1,2 1-1,0 0 0,-1 27 1,6-49-498,0 1 0,0-1 1,0 1-1,0-1 1,0 1-1,0-1 0,1 1 1,-1-1-1,1 1 1,-1-1-1,1 1 0,-1-1 1,1 0-1,0 1 1,0-1-1,0 0 0,0 0 1,0 0-1,0 1 1,0-1-1,0 0 0,0 0 1,0 0-1,1-1 1,-1 1-1,0 0 1,1 0-1,-1-1 0,0 1 1,1-1-1,-1 1 1,1-1-1,-1 1 0,1-1 1,-1 0-1,1 0 1,-1 0-1,1 0 0,1 0 1,9 0 35,-1-1-1,1 0 1,0-1 0,13-3 0,23-8-365,-1-2 1,47-21-1,27-20-4852,-44 17-1493</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57.093"/>
    </inkml:context>
    <inkml:brush xml:id="br0">
      <inkml:brushProperty name="width" value="0.025" units="cm"/>
      <inkml:brushProperty name="height" value="0.025" units="cm"/>
    </inkml:brush>
  </inkml:definitions>
  <inkml:trace contextRef="#ctx0" brushRef="#br0">102 5 15310,'0'0'9994,"53"4"-8200,-16-4-449,6 0-737,2 0-511,-2-1-97,-4-3-1025,-6 0-1826,-13 4-1473,-9 0-2306</inkml:trace>
  <inkml:trace contextRef="#ctx0" brushRef="#br0" timeOffset="1">1 200 13805,'0'0'7111,"50"10"-3812,3-14-705,10-10-1537,8-4-640,1 1-161,-5 3-224,-6 1-1025,-10 0-3908,-4 4-6661</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58.358"/>
    </inkml:context>
    <inkml:brush xml:id="br0">
      <inkml:brushProperty name="width" value="0.025" units="cm"/>
      <inkml:brushProperty name="height" value="0.025" units="cm"/>
    </inkml:brush>
  </inkml:definitions>
  <inkml:trace contextRef="#ctx0" brushRef="#br0">223 1 9385,'0'0'11312,"-13"2"-9086,13-2-2209,-6 1 100,0 0 0,0 0 0,0 0-1,0 1 1,0 0 0,0 0 0,1 1 0,-1-1-1,1 1 1,0 0 0,0 1 0,0-1-1,0 1 1,0 0 0,1 1 0,0-1 0,-5 7-1,-8 14-62,1 1-1,1 1 1,-22 55 0,32-68-16,0 0 0,1 0 0,1 0 1,0 1-1,1-1 0,1 1 1,0 0-1,1-1 0,0 1 0,3 19 1,-2-32-23,0 1 0,0-1 0,-1 0 0,1 1 0,1-1 0,-1 0 0,0 0 0,0 0 0,1 0 0,-1 0 0,1 0 0,0-1 0,-1 1 1,1 0-1,0-1 0,0 1 0,0-1 0,0 0 0,0 0 0,1 0 0,-1 0 0,0 0 0,0 0 0,1 0 0,-1-1 0,1 1 0,-1-1 0,0 0 0,1 0 1,-1 0-1,1 0 0,2 0 0,5-1 144,-1 0 0,1 0 0,-1-1 0,1 0-1,-1-1 1,0 0 0,10-5 0,1-2 159,-1-2 0,0 0-1,0 0 1,-1-2 0,-1 0-1,0-1 1,-1-1 0,14-18-1,-21 23-145,0-1-1,-1 0 0,0 0 0,-1-1 1,0 0-1,-1 0 0,-1 0 0,0-1 1,0 0-1,-2 1 0,0-2 0,0 1 1,0-20-1,-3 31-182,0 1 1,1 0-1,-2-1 1,1 1-1,0-1 1,0 1-1,-1 0 1,1-1-1,-1 1 1,0 0-1,0 0 1,0-1-1,0 1 1,0 0-1,0 0 1,0 0-1,-1 0 1,1 0-1,-1 1 1,-2-4-1,2 4-23,-1 0 0,1 0-1,0 0 1,0 1 0,-1-1 0,1 0 0,0 1-1,-1 0 1,1-1 0,0 1 0,-1 0-1,1 0 1,0 1 0,-1-1 0,1 0-1,0 1 1,-3 0 0,-5 3-232,0-1 0,0 1 0,1 1 1,-1 0-1,1 1 0,0-1 0,1 2 0,-9 6 0,-1 3-1603,-31 30-7747,22-20-3202</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15.238"/>
    </inkml:context>
    <inkml:brush xml:id="br0">
      <inkml:brushProperty name="width" value="0.025" units="cm"/>
      <inkml:brushProperty name="height" value="0.025" units="cm"/>
    </inkml:brush>
  </inkml:definitions>
  <inkml:trace contextRef="#ctx0" brushRef="#br0">1240 320 4548,'0'0'5905,"2"-10"-3637,10-36-367,-12 42-1691,0 1 1,1-1-1,-2 1 0,1-1 1,0 1-1,-1-1 1,0 1-1,1 0 1,-1-1-1,-1 1 0,1 0 1,0-1-1,-1 1 1,0 0-1,-3-5 0,-37-39 1094,32 37-860,-5-5-245,0 1 1,-1 1-1,-1 0 1,0 2-1,-1-1 0,0 2 1,0 1-1,-1 0 1,0 1-1,-1 1 0,0 1 1,0 1-1,0 0 1,0 2-1,-1 0 0,-31 1 1,0 0-192,0 2 1,0 2 0,0 3-1,1 2 1,-1 2-1,-56 18 1,83-19 13,1 1 0,0 1 0,0 1 0,1 1 0,1 2 0,0 0 0,1 1 0,0 1 0,1 1 0,1 1 0,1 0 0,0 2 0,2 0 0,-18 26 0,21-24 32,1 0 0,0 0 0,2 1 0,1 1 0,0-1 0,2 2 0,-6 34 0,10-43-26,2 1 1,0 0-1,1 0 0,0 0 1,2-1-1,0 1 0,0 0 1,2-1-1,0 0 0,1 1 1,1-2-1,8 18 0,-1-7-21,2-1-1,0-1 1,2-1-1,0 0 1,2-1-1,1 0 1,0-2-1,1-1 1,2 0-1,0-2 1,45 27-1,-36-27 84,1-1 0,1-2 0,0-2 0,1 0 0,0-3 0,0-1 0,1-1-1,0-3 1,38 2 0,-23-5 53,0-2 0,0-2-1,0-2 1,-1-2 0,1-3-1,-2-1 1,65-25 0,-91 27-14,0-1 0,0-1 0,-1-1 0,-1-1 0,0-1 1,0-1-1,-2-1 0,0-1 0,-1 0 0,0-1 0,-2-1 0,0-1 0,-1 0 0,-1-1 1,-1-1-1,18-40 0,-23 43-55,-1-1 0,-1 0-1,0-1 1,-2 1 0,-1-1 0,0 0 0,-1 0 0,-2 0 0,0 0 0,-5-37-1,2 44-49,0 0-1,0 1 0,-2 0 1,1 0-1,-2 0 1,0 0-1,0 1 0,-1 0 1,0 1-1,-1-1 0,-1 1 1,0 1-1,0-1 0,-1 2 1,0-1-1,-1 1 1,-14-8-1,6 5-24,0 2-1,-2 0 1,1 2 0,-1 0 0,0 1 0,-1 1-1,1 1 1,-42-3 0,-59 1-1510,2 10-3391,103-2 3804,-52 2-5612</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05.996"/>
    </inkml:context>
    <inkml:brush xml:id="br0">
      <inkml:brushProperty name="width" value="0.025" units="cm"/>
      <inkml:brushProperty name="height" value="0.025" units="cm"/>
    </inkml:brush>
  </inkml:definitions>
  <inkml:trace contextRef="#ctx0" brushRef="#br0">61 2 3683,'0'0'8697,"-9"1"-4683,3-1-3177,3-1-568,0 1 0,0 0 0,0 0-1,1 0 1,-1 0 0,0 0 0,0 1-1,1-1 1,-1 1 0,0 0 0,0 0-1,1 0 1,-1 0 0,-2 2 0,5-3-206,-1 0 1,1 1-1,0-1 1,0 0-1,0 0 1,0 0 0,0 1-1,0-1 1,0 0-1,0 0 1,0 0-1,0 1 1,0-1-1,0 0 1,0 0-1,0 1 1,0-1 0,0 0-1,0 0 1,0 0-1,0 1 1,0-1-1,0 0 1,0 0-1,0 0 1,1 1-1,-1-1 1,0 0-1,0 0 1,0 0 0,0 0-1,0 1 1,1-1-1,-1 0 1,0 0-1,0 0 1,0 0-1,1 0 1,-1 0-1,0 0 1,0 1 0,0-1-1,1 0 1,-1 0-1,0 0 1,0 0-1,0 0 1,1 0-1,-1 0 1,0 0-1,0 0 1,1 0-1,-1 0 1,0 0 0,0 0-1,0 0 1,1 0-1,-1-1 1,0 1-1,0 0 1,1 0-1,19 2 455,397-11 1744,-79-2-4070,-411 32 3169,-53 4-469,-2-5-1,-197 6 1,316-28-892,17-4-284,19-3-585,28-5-1533,1 4-1,98-7 1,115 11-1317,-267 6 3701,-32 2 685,0 2-1,0 1 1,-43 13-1,-4 0-513,20-7-914,-68 4 0,38-13-3595</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1:59.031"/>
    </inkml:context>
    <inkml:brush xml:id="br0">
      <inkml:brushProperty name="width" value="0.025" units="cm"/>
      <inkml:brushProperty name="height" value="0.025" units="cm"/>
    </inkml:brush>
  </inkml:definitions>
  <inkml:trace contextRef="#ctx0" brushRef="#br0">139 74 7015,'0'0'7484,"2"-9"-4051,2-3-2595,2-35 2568,-9 42-65,-5 11-2507,-6 12-728,2 7 420,1 0-1,2 1 1,1 0 0,0 0-1,-6 48 1,-3 137 1584,16-177-2004,-3 11 50,3 1 1,2-1 0,1 0 0,3 0-1,13 62 1,-10-91-2996,-16-41-1993,-31-39-5893,12 24 3593</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1:59.376"/>
    </inkml:context>
    <inkml:brush xml:id="br0">
      <inkml:brushProperty name="width" value="0.025" units="cm"/>
      <inkml:brushProperty name="height" value="0.025" units="cm"/>
    </inkml:brush>
  </inkml:definitions>
  <inkml:trace contextRef="#ctx0" brushRef="#br0">32 147 8840,'0'0'8328,"-32"-63"-6086,32 54-512,10-1-449,13 4-416,10-1-128,11 1-289,7-2-288,6-1-96,1-4-1409,-1-2-4004</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1:59.703"/>
    </inkml:context>
    <inkml:brush xml:id="br0">
      <inkml:brushProperty name="width" value="0.025" units="cm"/>
      <inkml:brushProperty name="height" value="0.025" units="cm"/>
    </inkml:brush>
  </inkml:definitions>
  <inkml:trace contextRef="#ctx0" brushRef="#br0">176 1 15439,'0'0'3955,"-6"8"-1227,-26 45-753,1 0-1,-29 73 0,51-103-1502,1 0 1,0 1-1,2 0 0,1 0 0,1 0 0,1 1 0,1-1 1,1 1-1,2 26 0,0-45-599,1-1-1,-1 1 1,1 0 0,0-1-1,1 0 1,-1 1 0,1-1-1,0 0 1,0 0-1,1 0 1,0-1 0,-1 1-1,1-1 1,1 0 0,-1 0-1,1-1 1,-1 1 0,1-1-1,0 0 1,0 0 0,1 0-1,-1-1 1,1 0 0,-1 0-1,12 2 1,-2 0-706,0-1-1,0 0 1,0-1 0,1-1 0,-1 0-1,1-1 1,-1-1 0,29-5 0,-1-10-10394</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2:00.062"/>
    </inkml:context>
    <inkml:brush xml:id="br0">
      <inkml:brushProperty name="width" value="0.025" units="cm"/>
      <inkml:brushProperty name="height" value="0.025" units="cm"/>
    </inkml:brush>
  </inkml:definitions>
  <inkml:trace contextRef="#ctx0" brushRef="#br0">220 10 14798,'0'0'6006,"9"-2"-3775,27-6-234,-35 8-1906,0 0 0,0 0 0,-1 1 0,1-1 0,0 0 0,-1 0 0,1 1 0,0-1 0,-1 0 0,1 1 0,0-1-1,-1 0 1,1 1 0,-1-1 0,1 1 0,0-1 0,-1 1 0,1-1 0,-1 1 0,0 0 0,1-1 0,-1 1 0,1 0 0,-1-1 0,0 1 0,0 0 0,1-1 0,-1 1 0,0 0 0,0-1 0,0 1 0,0 0 0,0 0 0,0-1 0,0 1 0,0 0 0,0 0 0,0 0 0,-3 31 1380,3-31-1259,-3 14 18,0-1-1,-2 0 0,0 0 1,0 0-1,-13 22 1,-46 66 772,37-62-877,-70 112-723,98-157-4823,-3-9 2278,1 0-843,1-23-8458</inkml:trace>
  <inkml:trace contextRef="#ctx0" brushRef="#br0" timeOffset="1">0 113 12908,'0'0'8969,"31"64"-6055,-5-36-159,7 2-993,4-2-577,8 2-865,-3-3-224,2-4-864,-5-4-1891,-5-7-3106,-3-6-3973</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2:00.405"/>
    </inkml:context>
    <inkml:brush xml:id="br0">
      <inkml:brushProperty name="width" value="0.025" units="cm"/>
      <inkml:brushProperty name="height" value="0.025" units="cm"/>
    </inkml:brush>
  </inkml:definitions>
  <inkml:trace contextRef="#ctx0" brushRef="#br0">33 0 7976,'0'0'21460,"-15"62"-19186,6-34-1217,4 4-1057,2 0 0,3 3 0,0-3 0,3-3 0,14-5-160,-1-7-3556,3-13-3202,-1-4-4965</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2:00.763"/>
    </inkml:context>
    <inkml:brush xml:id="br0">
      <inkml:brushProperty name="width" value="0.025" units="cm"/>
      <inkml:brushProperty name="height" value="0.025" units="cm"/>
    </inkml:brush>
  </inkml:definitions>
  <inkml:trace contextRef="#ctx0" brushRef="#br0">34 0 16367,'0'0'10923,"-31"53"-8553,29-29 128,2 3-1889,0 4-609,7-5 0,11-2 0,6-6 0,4-3 0,3-8 0,3-7 0,3 0-1954,-4-15-1793,-2-8-1506,-7-6-1570,-1 4-6213</inkml:trace>
  <inkml:trace contextRef="#ctx0" brushRef="#br0" timeOffset="1">316 93 4965,'0'0'10730,"-40"69"-5349,13-20-1377,-1 6-609,0 3-865,2 1-768,8-6-1762,8-7 0,4-6 0,6-8 0,3-10 0,9-17-3171,5-5-4997</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39.287"/>
    </inkml:context>
    <inkml:brush xml:id="br0">
      <inkml:brushProperty name="width" value="0.025" units="cm"/>
      <inkml:brushProperty name="height" value="0.025" units="cm"/>
    </inkml:brush>
  </inkml:definitions>
  <inkml:trace contextRef="#ctx0" brushRef="#br0">44 0 7591,'0'0'20863,"3"11"-19657,2 9-1052,-2 0 0,0 0 0,-2 0 1,0 1-1,-1-1 0,-1 1 0,-8 39 0,-1 9-503,0-2-2149,-3-2-3330,12-64 5472,-3 10-1831,-2-7-2818,1-3-2778</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2:01.134"/>
    </inkml:context>
    <inkml:brush xml:id="br0">
      <inkml:brushProperty name="width" value="0.025" units="cm"/>
      <inkml:brushProperty name="height" value="0.025" units="cm"/>
    </inkml:brush>
  </inkml:definitions>
  <inkml:trace contextRef="#ctx0" brushRef="#br0">308 0 18674,'0'0'8488,"52"60"-6054,-38-23-448,-5 8-801,-6 11-1185,-3 7 0,-14 6 0,-16 7 0,-10 4 0,-11 3 0,-2-3 0,-4-2 0,2-12 0,8-12-5093,9-16-13677</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2:13.490"/>
    </inkml:context>
    <inkml:brush xml:id="br0">
      <inkml:brushProperty name="width" value="0.025" units="cm"/>
      <inkml:brushProperty name="height" value="0.025" units="cm"/>
    </inkml:brush>
  </inkml:definitions>
  <inkml:trace contextRef="#ctx0" brushRef="#br0">0 18 9833,'0'0'15375,"87"14"-13453,-37-14-449,7-6-864,5-3-449,1 2-128,-7 0 0,-8 4-481,-14 3-896,-11 0-865,-14 0-897,-9 10-288,-11-2-961,-17 1-4100</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2:13.851"/>
    </inkml:context>
    <inkml:brush xml:id="br0">
      <inkml:brushProperty name="width" value="0.025" units="cm"/>
      <inkml:brushProperty name="height" value="0.025" units="cm"/>
    </inkml:brush>
  </inkml:definitions>
  <inkml:trace contextRef="#ctx0" brushRef="#br0">0 41 9353,'0'0'16944,"65"24"-14990,-29-24-801,6 0-737,3-4-352,0-3-576,-4 0-2051,-3-3-1761,-7-7-1665,-4-3-6952</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2:14.208"/>
    </inkml:context>
    <inkml:brush xml:id="br0">
      <inkml:brushProperty name="width" value="0.025" units="cm"/>
      <inkml:brushProperty name="height" value="0.025" units="cm"/>
    </inkml:brush>
  </inkml:definitions>
  <inkml:trace contextRef="#ctx0" brushRef="#br0">48 2 15439,'0'0'2039,"13"0"-448,0 0-1239,11-1 830,0 0 0,0 2 0,34 6 0,-50-5-916,-1-1-1,0 1 1,0 1 0,-1-1-1,1 1 1,0 1 0,8 5-1,-12-7-241,0 0 0,0 0 0,-1 1 0,1-1 0,-1 1 0,0 0 0,0-1 0,0 1 0,0 0 0,0 1 0,0-1 0,-1 0-1,0 0 1,1 1 0,-1-1 0,0 5 0,0 4 161,0 0 0,-2-1 0,1 1 0,-2 0-1,1-1 1,-2 1 0,1-1 0,-1 1 0,-1-1 0,0 0-1,-1-1 1,0 1 0,-1-1 0,0 0 0,0 0-1,-12 13 1,-2 1-41,0-1 0,-1-1-1,-1-1 1,-1-1-1,-31 21 1,18-21-2224,12-13-3527,7-6-5091</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04.766"/>
    </inkml:context>
    <inkml:brush xml:id="br0">
      <inkml:brushProperty name="width" value="0.025" units="cm"/>
      <inkml:brushProperty name="height" value="0.025" units="cm"/>
    </inkml:brush>
  </inkml:definitions>
  <inkml:trace contextRef="#ctx0" brushRef="#br0">0 0 7175,'0'0'13645,"36"61"-11788,-32-27-415,-2 7-641,-2 3-513,0-3-224,0-2-32,0-7-192,0-8-993,0-7-257,0-9 33,-9-8-2050,0-7-1986</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05.144"/>
    </inkml:context>
    <inkml:brush xml:id="br0">
      <inkml:brushProperty name="width" value="0.025" units="cm"/>
      <inkml:brushProperty name="height" value="0.025" units="cm"/>
    </inkml:brush>
  </inkml:definitions>
  <inkml:trace contextRef="#ctx0" brushRef="#br0">1 10 18834,'0'0'4516,"59"7"-2498,-15-5 0,13 1-513,8-3-800,1 0-513,0-1-64,-4-5-832,-8 1-2467,-13 0-1666,-13 1-2530</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05.474"/>
    </inkml:context>
    <inkml:brush xml:id="br0">
      <inkml:brushProperty name="width" value="0.025" units="cm"/>
      <inkml:brushProperty name="height" value="0.025" units="cm"/>
    </inkml:brush>
  </inkml:definitions>
  <inkml:trace contextRef="#ctx0" brushRef="#br0">115 0 19058,'0'0'7223,"-9"2"-7277,5-1 50,0 0 0,0 0-1,-1 1 1,1-1-1,0 1 1,1 0 0,-1 0-1,0 0 1,1 1-1,-1 0 1,1-1 0,-1 1-1,1 0 1,0 0-1,1 1 1,-1-1 0,0 1-1,1-1 1,0 1-1,0 0 1,0 0-1,-3 7 1,-1 6 178,1 1-1,0 0 1,1 0-1,0 1 1,2-1-1,0 1 1,2-1-1,0 1 1,2 20-1,-2-36-124,0-1 0,1 1-1,-1-1 1,0 1 0,1-1 0,0 1 0,-1-1 0,1 0-1,0 1 1,0-1 0,0 0 0,1 0 0,-1 0 0,0 1-1,1-1 1,0-1 0,-1 1 0,1 0 0,0 0-1,0-1 1,0 1 0,0-1 0,0 1 0,0-1 0,0 0-1,1 0 1,-1 0 0,0 0 0,1 0 0,-1 0 0,1-1-1,-1 1 1,1-1 0,-1 0 0,1 0 0,-1 0-1,1 0 1,-1 0 0,3-1 0,2 0 142,0-1-1,0 0 1,0 0-1,0 0 1,0-1 0,-1 0-1,0-1 1,1 1-1,-1-1 1,-1 0 0,1-1-1,8-8 1,-7 6-167,-1-1-1,1 0 1,-2 0 0,1-1 0,-1 0-1,0 0 1,-1 0 0,0-1 0,-1 1-1,0-1 1,0 0 0,-1 0 0,0 0-1,-1 0 1,0 0 0,-1 0 0,0 0-1,0 0 1,-3-16 0,2 24-158,0-1 0,0 1 1,0 0-1,0 0 0,0 0 0,0 0 1,-1 1-1,1-1 0,-1 0 0,1 0 0,-1 1 1,0-1-1,1 1 0,-1-1 0,0 1 0,0 0 1,0 0-1,0 0 0,0 0 0,0 0 1,0 0-1,-1 1 0,1-1 0,0 1 0,0-1 1,-1 1-1,1 0 0,0 0 0,0 0 1,-1 0-1,1 0 0,-3 1 0</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06.002"/>
    </inkml:context>
    <inkml:brush xml:id="br0">
      <inkml:brushProperty name="width" value="0.025" units="cm"/>
      <inkml:brushProperty name="height" value="0.025" units="cm"/>
    </inkml:brush>
  </inkml:definitions>
  <inkml:trace contextRef="#ctx0" brushRef="#br0">49 0 11659,'0'0'15588,"4"12"-14488,5 20-521,-2 0-1,-1 0 1,-2 1 0,1 41-1,-4-41-759,1 0-1,2 0 1,1-1-1,14 48 1,-35-108-7527,-25-31 2599,9 14 3154,26 36 1987,-13-26 2712,57 40-539,56 15-2660,1-14-6286,-46-6-103</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06.360"/>
    </inkml:context>
    <inkml:brush xml:id="br0">
      <inkml:brushProperty name="width" value="0.025" units="cm"/>
      <inkml:brushProperty name="height" value="0.025" units="cm"/>
    </inkml:brush>
  </inkml:definitions>
  <inkml:trace contextRef="#ctx0" brushRef="#br0">180 21 1089,'0'0'24850,"-12"-5"-23344,7 3-1402,2 0-43,-1 0 0,1 1 0,-1-1 0,0 1 0,1-1 0,-1 1 0,0 0 0,0 1 0,0-1 0,0 1 0,0-1 0,0 1 0,0 1 0,0-1 0,0 0 0,0 1 0,0 0 0,0 0 0,0 0 0,0 0 0,1 1 0,-1 0 0,0-1 0,1 1 0,-1 0 0,-2 3 0,0 1-13,0 0 1,1 0 0,0 0 0,1 1 0,-1 0 0,1 0 0,0 0-1,1 0 1,0 0 0,0 1 0,1 0 0,0-1 0,0 1-1,0 0 1,1 0 0,0 0 0,1 0 0,0 0 0,1 10 0,0-16-37,0 0 0,-1-1 0,1 1 0,0 0 1,0-1-1,0 1 0,0-1 0,0 0 0,1 1 1,-1-1-1,0 0 0,1 0 0,-1 0 0,1 0 1,-1 0-1,1 0 0,-1 0 0,1 0 0,0-1 1,0 1-1,-1 0 0,1-1 0,0 0 0,0 1 1,-1-1-1,1 0 0,0 0 0,0 0 0,0 0 1,2-1-1,4 1 127,0-1 0,0 0 0,0 0-1,0-1 1,14-4 0,-10 0-74,0 0 0,0 0-1,-1-1 1,0 0 0,-1-1-1,1 0 1,-1-1 0,-1 0-1,0 0 1,0-1 0,-1-1-1,0 1 1,-1-1 0,0 0-1,-1-1 1,0 0-1,7-23 1,-20 62-773,2-10 326,0 0-1,1 1 1,1 0 0,0-1-1,1 1 1,1 20 0,1-37 125,0 0 1,0 1 0,1-1 0,-1 0-1,0 0 1,0 1 0,1-1 0,-1 0-1,1 0 1,-1 0 0,1 1 0,-1-1-1,1 0 1,0 0 0,-1 0 0,1 0-1,0 0 1,0 0 0,0-1 0,0 1 0,0 0-1,0 0 1,0-1 0,0 1 0,0 0-1,0-1 1,0 1 0,3 0 0,16 0-6455</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06.701"/>
    </inkml:context>
    <inkml:brush xml:id="br0">
      <inkml:brushProperty name="width" value="0.025" units="cm"/>
      <inkml:brushProperty name="height" value="0.025" units="cm"/>
    </inkml:brush>
  </inkml:definitions>
  <inkml:trace contextRef="#ctx0" brushRef="#br0">16 0 6438,'0'0'21428,"0"69"-19954,-3-36-161,0 7-352,0 6-449,-1 4-287,2 3-161,2-5-32,0-5 0,0-5-32,12-11-192,4-9-1250,5-14-2177,-2-4-3812,3-15-4965</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39.662"/>
    </inkml:context>
    <inkml:brush xml:id="br0">
      <inkml:brushProperty name="width" value="0.025" units="cm"/>
      <inkml:brushProperty name="height" value="0.025" units="cm"/>
    </inkml:brush>
  </inkml:definitions>
  <inkml:trace contextRef="#ctx0" brushRef="#br0">0 97 12908,'6'-9'2584,"-2"3"-2146,0 0 0,0 0 0,1 1 0,0-1 1,0 1-1,1 0 0,-1 0 0,1 1 0,0 0 0,0 0 0,0 0 0,1 1 0,-1 0 0,13-4 1,2 2 99,-1 1 1,0 1 0,36 0 0,-50 3-491,1 0 1,0 0-1,-1 1 0,1 0 0,-1 0 0,1 0 0,-1 1 0,1 0 0,-1 0 0,0 1 0,0 0 1,0 0-1,0 0 0,0 1 0,5 5 0,-9-7 72,0 0 1,0 0-1,-1 0 1,1 1-1,-1-1 1,0 1-1,0-1 1,0 1-1,0 0 1,0-1-1,0 1 1,-1 0-1,1 0 1,-1-1-1,0 1 0,0 0 1,0 0-1,0 0 1,-1-1-1,1 1 1,-1 0-1,1 0 1,-1-1-1,0 1 1,0 0-1,0-1 1,0 1-1,-1-1 1,1 1-1,-1-1 1,1 0-1,-5 4 0,-5 8 666,-1 0 0,0-2-1,-27 22 1,33-29-767,-31 24 270,-64 40-1,186-98-19165,-55 21 12066</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10.872"/>
    </inkml:context>
    <inkml:brush xml:id="br0">
      <inkml:brushProperty name="width" value="0.025" units="cm"/>
      <inkml:brushProperty name="height" value="0.025" units="cm"/>
    </inkml:brush>
  </inkml:definitions>
  <inkml:trace contextRef="#ctx0" brushRef="#br0">153 242 5958,'4'-6'1361,"-1"0"0,0 0 0,0-1 0,0 1 1,0-1-1,-1 0 0,0 0 0,0-6 0,-1 11-983,-1 0-1,0 0 1,0 1 0,0-1-1,0 0 1,0 0-1,0 1 1,-1-1-1,1 0 1,0 1 0,-1-1-1,1 0 1,-1 1-1,0-1 1,0 1-1,0-1 1,1 1 0,-1-1-1,-2-1 1,2 2-238,-1 0 1,1 0-1,-1 0 0,1 0 1,-1 0-1,1 1 1,-1-1-1,0 1 1,1-1-1,-1 1 1,0-1-1,1 1 0,-1 0 1,-3 0-1,0 0-76,0 0 0,0 1 0,0-1 0,-1 1 0,1 0 0,0 1 0,0-1 0,0 1-1,1 0 1,-1 1 0,0-1 0,1 1 0,-1 0 0,1 0 0,0 0 0,0 0 0,0 1 0,0 0-1,1 0 1,0 0 0,-1 0 0,2 0 0,-1 1 0,-4 7 0,2-1 58,0-1 0,1 1 0,0 1 1,1-1-1,0 0 0,1 1 0,0 0 0,1 0 0,0-1 1,1 15-1,0-24-108,0 0 0,0 0 1,0 0-1,1 0 0,-1 0 1,1 0-1,-1 0 0,1-1 1,0 1-1,0 0 0,-1 0 1,1 0-1,1-1 0,-1 1 1,0-1-1,0 1 0,1-1 1,-1 1-1,0-1 0,1 0 0,-1 0 1,1 1-1,0-1 0,-1 0 1,1-1-1,0 1 0,0 0 1,0 0-1,0-1 0,0 1 1,-1-1-1,1 1 0,0-1 1,0 0-1,0 0 0,0 0 1,0 0-1,0 0 0,0-1 0,0 1 1,0 0-1,0-1 0,2 0 1,5-1 77,0-1 0,0 0 0,1 0 0,-2-1 0,1 0 0,0 0 0,12-10 0,-2 0-55,-2-1 1,0-1-1,0-1 0,-2 0 0,0-1 0,-1-1 0,-1 0 0,0-1 0,-2 0 0,0-1 0,-2 0 0,0 0 0,-1-1 0,-1 0 0,7-44 0,-19 86-37,-1 0 0,-14 33 0,-6 20 0,18-49 0,1 1 0,1-1 0,2 2 0,0-1 0,2 0 0,1 30 0,1-53 0,0-1 0,0 1 0,0 0 0,0 0 0,1-1 0,-1 1 0,1 0 0,-1-1 0,1 1 0,0 0 0,0-1 0,-1 1 0,1-1 0,0 1 0,0-1 0,0 0 0,1 1 0,-1-1 0,0 0 0,0 0 0,1 0 0,-1 0 0,1 0 0,-1 0 0,1 0 0,-1 0 0,1 0 0,0-1 0,-1 1 0,1-1 0,0 1 0,-1-1 0,1 0 0,0 0 0,0 1 0,-1-1 0,4-1 0,0 1 0,0-1 0,-1 0 0,1 0 0,-1 0 0,0-1 0,1 1 0,-1-1 0,0 0 0,0 0 0,0-1 0,0 1 0,0-1 0,5-5 0,5-8-1044,-1-1-1,0-1 1,-1 0 0,-1-1-1,-1 0 1,-1-1 0,8-21-1,29-58-1698,-53 126 8484,1 0-4681,-2-8-667,2-6-2,0 0-1,1 0 0,1 1 1,0 0-1,0-1 1,1 1-1,1 1 0,1-1 1,0 28-1,1-40-504,0-1 1,1 0-1,0 1 0,-1-1 1,1 1-1,0-1 0,0 0 1,0 0-1,0 1 1,0-1-1,0 0 0,0 0 1,0 0-1,0 0 0,0 0 1,1 0-1,-1-1 0,0 1 1,1 0-1,-1-1 0,1 1 1,-1-1-1,1 1 1,-1-1-1,1 0 0,-1 1 1,1-1-1,-1 0 0,1 0 1,-1 0-1,1 0 0,2-1 1,-1 1-416,0 0 0,1 0 1,-1-1-1,0 1 0,0-1 1,0 0-1,1 0 0,-1 0 1,0 0-1,0-1 0,0 1 1,-1-1-1,1 0 0,3-2 1,8-16-9541</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11.948"/>
    </inkml:context>
    <inkml:brush xml:id="br0">
      <inkml:brushProperty name="width" value="0.025" units="cm"/>
      <inkml:brushProperty name="height" value="0.025" units="cm"/>
    </inkml:brush>
  </inkml:definitions>
  <inkml:trace contextRef="#ctx0" brushRef="#br0">74 78 22133,'0'0'3251,"-3"14"-1906,-15 81-378,4 1-1,5 1 0,3 133 0,10-197-907,0-23-156,-3-21-265,-3-25-230,-12-68 0,7 69 87,-3-72 0,10 104 575,1 0 0,-1-1-1,1 1 1,-1 0 0,1-1 0,0 1 0,1 0 0,-1 0 0,0 0 0,1 0-1,0 0 1,0 0 0,0 0 0,0 1 0,0-1 0,4-3 0,51-36 532,-9 7-385,-30 17-146,-1-1 1,-1 0-1,18-29 0,-27 37 44,0-1-1,0 0 1,-1 0-1,-1-1 1,0 1-1,-1-1 1,5-25-1,-38 181 457,-1 10 380,23-75-933,5 130 1,6-169-19,-4-38 0,0 1 0,0 0 0,1 0 0,-1 0 0,1-1 0,-1 1 0,1 0 0,-1-1 0,1 1 0,0 0 0,0-1 0,0 1 0,0-1 0,0 1 0,0-1 0,1 0 0,1 3 0,-1-12-870,-1 1 0,0 0 0,0 0-1,-2-15 1,-5-30-2911,-18-25-6566,11 38 6728,2 0 3504,5-14 8539,13 51-1682,19 7-4558,-24-5-2015,22 7 402,-1-1 0,1-1 1,0-1-1,41 1 0,-60-5-566,0-1 0,0 1 0,0-1 0,0 0 0,0 0 0,-1 0 0,1-1 0,0 0 0,-1 0 1,1 0-1,-1 0 0,8-6 0,-9 6 41,-1-1 1,1 0 0,-1 0-1,0 0 1,1 0 0,-1 0-1,-1-1 1,1 1-1,0-1 1,-1 1 0,0-1-1,0 0 1,0 1 0,0-1-1,0 0 1,-1 0 0,0 0-1,0-7 1,1 10-37,-1 0 0,0 1-1,0-1 1,0 0 0,0 0 0,0 0 0,0 0 0,0 0-1,0 0 1,0 1 0,0-1 0,-1 0 0,1 0 0,0 0-1,0 0 1,-1 0 0,1 1 0,-1-1 0,1 0 0,-1 0-1,1 1 1,-1-1 0,1 0 0,-1 1 0,0-1 0,1 1-1,-1-1 1,0 1 0,1-1 0,-1 1 0,0-1 0,0 1-1,0-1 1,1 1 0,-1 0 0,0 0 0,0-1 0,0 1-1,0 0 1,0 0 0,1 0 0,-1 0 0,0 0 0,0 0-1,0 0 1,0 0 0,0 1 0,0-1 0,1 0 0,-1 0-1,0 1 1,0-1 0,0 1 0,-3 1 26,0-1-1,0 1 1,0 1-1,0-1 1,1 1-1,-1-1 1,1 1-1,0 0 0,-5 6 1,4-5-36,1 0 0,0 1 0,-1 0 0,2-1 0,-1 1 0,1 0 0,-1 0 0,2 1 0,-1-1 0,0 0 0,1 1 0,0-1 0,0 1 0,1-1 0,-1 10 0,2-15 0,0 1 0,0 0 0,-1 0 0,1 0 0,0-1 0,0 1 0,0-1 0,0 1 0,0 0 0,0-1 0,0 1 0,0-1 0,0 0 0,0 1 0,0-1 0,0 0 0,0 0 0,0 0 0,0 1 0,0-1 0,0 0 0,1-1 0,33 1 0,-24 0 0,37-2-25,-21 1-29,51 4 0,-75-2 57,-1 0 0,0-1 0,0 1 0,0 0 0,0 0-1,0 1 1,0-1 0,0 0 0,-1 1 0,1-1 0,0 1 0,-1-1 0,1 1 0,-1 0 0,1 0 0,1 3 0,4 1 53,-6-26-29,-20-151-27,19 171-2,1-1-1,0 0 1,-1 1 0,1-1-1,0 1 1,0-1 0,0 1-1,-1-1 1,1 1 0,0-1-1,0 1 1,0 0 0,0 0-1,0-1 1,0 1 0,0 0 0,0 0-1,-1 0 1,1 0 0,0 0-1,0 0 1,0 0 0,0 0-1,0 0 1,0 1 0,2 0-1,28 4-772,-7 4-1618,-5-2-1275,0-2-4220,-4-4-6280</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12.292"/>
    </inkml:context>
    <inkml:brush xml:id="br0">
      <inkml:brushProperty name="width" value="0.025" units="cm"/>
      <inkml:brushProperty name="height" value="0.025" units="cm"/>
    </inkml:brush>
  </inkml:definitions>
  <inkml:trace contextRef="#ctx0" brushRef="#br0">0 29 20307,'0'-4'3780,"1"-4"-1794,10 5-1922,4-1-1410,2 0-2145,-3-2-5349</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13.666"/>
    </inkml:context>
    <inkml:brush xml:id="br0">
      <inkml:brushProperty name="width" value="0.025" units="cm"/>
      <inkml:brushProperty name="height" value="0.025" units="cm"/>
    </inkml:brush>
  </inkml:definitions>
  <inkml:trace contextRef="#ctx0" brushRef="#br0">0 394 8296,'0'0'12999,"1"9"-11200,-1-3-1606,0-4-88,0 0 0,0 0-1,0 0 1,0 0 0,0 0-1,0 0 1,0 0 0,1 0-1,-1 0 1,1-1 0,-1 1-1,1 0 1,0 0 0,0 0-1,0 0 1,0-1 0,0 1-1,0 0 1,0-1-1,1 1 1,-1-1 0,1 0-1,-1 1 1,1-1 0,-1 0-1,1 0 1,0 0 0,-1 0-1,1 0 1,0 0 0,0 0-1,0-1 1,0 1 0,0-1-1,2 1 1,4-1 129,0 0 0,1-1 1,-1 0-1,-1 0 0,1-1 0,0 0 1,0 0-1,0-1 0,-1 0 0,0 0 1,1-1-1,-1 0 0,-1 0 1,9-7-1,-10 8-148,0-1 0,0 0 0,0-1 1,-1 1-1,0-1 0,0 0 0,0 0 0,-1 0 1,1-1-1,-1 1 0,0-1 0,-1 0 0,1 1 1,-1-1-1,-1 0 0,1-1 0,-1 1 0,1-12 0,-17 42-123,10-11 48,0 1-1,1 0 1,0 0 0,2 0-1,-1 0 1,2 1 0,-1-1 0,2 19-1,1-31-5,-1-1 0,1 1 0,-1-1 0,1 1-1,0-1 1,0 1 0,0-1 0,-1 1 0,1-1 0,0 0-1,1 0 1,-1 0 0,0 1 0,0-1 0,0 0 0,1 0 0,-1-1-1,1 1 1,-1 0 0,0 0 0,1-1 0,-1 1 0,1-1-1,0 1 1,-1-1 0,1 1 0,-1-1 0,1 0 0,0 0 0,-1 0-1,1 0 1,0 0 0,-1 0 0,1-1 0,-1 1 0,3-1-1,4 0 37,0 0 0,0 0 0,0-1-1,0-1 1,0 1 0,8-5 0,2-3-26,-1-1 1,23-19-1,29-19-24,-69 48-6,1 1 1,-1-1-1,1 1 0,0-1 1,0 1-1,-1-1 0,1 1 1,0-1-1,0 1 1,0 0-1,-1 0 0,1-1 1,0 1-1,0 0 0,0 0 1,0 0-1,0 0 0,-1 0 1,1 0-1,0 0 0,0 0 1,0 0-1,0 0 0,0 1 1,-1-1-1,1 0 1,0 0-1,0 1 0,0-1 1,-1 1-1,1-1 0,0 1 1,0-1-1,-1 1 0,1-1 1,-1 1-1,2 0 0,7 36-1268,-3-3 73,-5-32 1169,-1-1 0,0 0 1,1 0-1,-1 0 0,1 0 1,-1 0-1,1 0 1,0 0-1,-1-1 0,1 1 1,0 0-1,0 0 1,0 0-1,0-1 0,-1 1 1,1 0-1,0-1 1,0 1-1,0-1 0,0 1 1,0-1-1,0 1 0,2-1 1,2 0-174,-1 0 0,0 0 0,1-1 0,-1 1 0,0-1 0,1 0 0,-1-1 0,0 1 0,0-1 0,0 1-1,0-1 1,0-1 0,-1 1 0,1 0 0,0-1 0,-1 0 0,0 0 0,0 0 0,5-5 0,6-9-765,0 0 0,17-27 0,-10 7-29,-2-1 0,-1-1-1,22-73 1,11-25 4363,-51 174-451,-29 108 64,19-104-1919,2-1 0,1 2 0,-1 54 1,8-83-1002,1 21-5,-1-34-42,0 1 1,0 0 0,0-1 0,0 1 0,1 0 0,-1-1-1,0 1 1,1 0 0,-1-1 0,0 1 0,1 0-1,-1-1 1,0 1 0,1-1 0,-1 1 0,1-1 0,-1 1-1,1-1 1,-1 0 0,1 1 0,0-1 0,-1 1-1,1-1 1,0 0 0,-1 0 0,1 1 0,0-1 0,-1 0-1,1 0 1,0 0 0,-1 0 0,1 0 0,0 0-1,-1 0 1,1 0 0,0 0 0,1 0 0,-1-1 24,1 0 1,-1 0 0,1 0 0,-1 0-1,1 0 1,-1-1 0,0 1 0,1 0-1,-1-1 1,0 1 0,0-1 0,0 1-1,0-1 1,0 0 0,-1 1 0,1-1-1,0 0 1,-1 1 0,1-1 0,-1 0-1,0 0 1,1 0 0,-1-2 0,5-48 106,-5 48-145,1-19-5,0 4-116,0 0 0,-5-36 0,0 76-535,3-16 695,1 1 0,0-1-1,0 1 1,0-1 0,1 1 0,1 6-1,-1-9-16,0 0 1,0-1-1,0 1 0,0-1 0,1 1 0,-1-1 0,1 1 1,0-1-1,-1 0 0,1 0 0,0 0 0,0 0 0,1 0 1,-1 0-1,0 0 0,0-1 0,1 1 0,-1-1 0,1 0 1,3 2-1,-1-2 28,-1 0 1,1-1 0,0 1 0,0-1-1,0 0 1,0 0 0,0 0 0,0 0-1,-1-1 1,10-3 0,0 0 64,-1 0 1,-1-2-1,1 1 1,-1-2 0,0 0-1,0 0 1,14-13-1,43-51 255,-69 72-378,1 1-1,0-1 1,-1 0 0,0 1 0,1-1-1,-1 0 1,0 1 0,0-1-1,0 0 1,1 1 0,-2-1 0,1 1-1,0-1 1,0 2 0,-14 72 104,10-55-40,0-1 0,1 1 0,1 0 0,1 26 0,1-45-112,-1 0 1,1 0-1,0 0 0,0 0 1,0 0-1,0 1 0,0-1 1,0 0-1,1 0 0,-1 0 0,0 0 1,1 0-1,-1 0 0,0 1 1,1-1-1,-1 0 0,1 0 1,0 0-1,-1-1 0,1 1 1,0 0-1,-1 0 0,1 0 1,0 0-1,0-1 0,0 1 1,0 0-1,0-1 0,0 1 0,0 0 1,0-1-1,0 0 0,0 1 1,0-1-1,0 0 0,0 1 1,1-1-1,-1 0 0,0 0 1,0 0-1,0 0 0,0 0 1,0 0-1,1 0 0,-1 0 1,0-1-1,0 1 0,1-1 1,1 0-303,0 0 0,0-1 0,0 1 0,0-1 0,-1 0 0,1 0 1,-1 0-1,1 0 0,-1 0 0,0 0 0,1-1 0,-1 1 1,-1-1-1,1 0 0,0 1 0,1-5 0,8-31-7237,-2-9-3561</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14.041"/>
    </inkml:context>
    <inkml:brush xml:id="br0">
      <inkml:brushProperty name="width" value="0.025" units="cm"/>
      <inkml:brushProperty name="height" value="0.025" units="cm"/>
    </inkml:brush>
  </inkml:definitions>
  <inkml:trace contextRef="#ctx0" brushRef="#br0">3 0 13196,'0'0'14895,"-3"52"-16657,21-28-2242,2 2-2882</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14.398"/>
    </inkml:context>
    <inkml:brush xml:id="br0">
      <inkml:brushProperty name="width" value="0.025" units="cm"/>
      <inkml:brushProperty name="height" value="0.025" units="cm"/>
    </inkml:brush>
  </inkml:definitions>
  <inkml:trace contextRef="#ctx0" brushRef="#br0">168 384 13453,'0'0'11403,"-9"2"-8702,-2 3-2356,0-1 1,1 1-1,-1 1 1,1 0-1,0 0 1,0 1-1,1 1 1,-13 12-1,17-15-213,-1 1-1,1 0 0,1 0 1,-1 0-1,1 0 0,1 1 0,-1 0 1,1 0-1,0 0 0,0 0 1,1 0-1,0 0 0,0 1 0,1-1 1,-1 14-1,2-20-131,0 0 0,0 0 0,0 0 0,0 0 0,0 0 0,0 0 0,0 0 0,0 0 0,1 0 0,-1 0 0,0 0 0,1 0 0,-1-1 0,0 1 0,1 0 0,-1 0 0,1 0 0,0 0 0,-1-1 0,1 1 0,0 0 0,-1-1 0,1 1 0,0 0 0,0-1 0,-1 1 0,1-1 0,0 1 0,0-1 0,1 1 0,1-1 0,-1 1 0,1-1 0,0 0 0,-1 0 0,1 0 0,0 0 0,-1-1 0,1 1 0,-1-1 0,1 0 0,3-1 0,2 0 0,-1-2 0,1 1 0,-1-1 0,0 0 0,1-1 0,11-10 0,-9 4 0,-1-1 0,0-1 0,0 1 0,-1-2 0,-1 1 0,0-1 0,-1 0 0,-1 0 0,0-1 0,-1 0 0,5-26 0,-9 41 0,0-1 0,0 1 0,0 0 0,1 0 0,-1 0 0,0-1 0,0 1 0,0 0 0,0 0 0,0 0 0,1-1 0,-1 1 0,0 0 0,0 0 0,0-1 0,0 1 0,0 0 0,0-1 0,0 1 0,0 0 0,0 0 0,0-1 0,0 1 0,0 0 0,0 0 0,0-1 0,0 1 0,0 0 0,0 0 0,-1-1 0,1 1 0,0 0 0,0 0 0,0-1 0,0 1 0,0 0 0,-1 0 0,1 0 0,0-1 0,0 1 0,0 0 0,-1 0 0,1 0 0,0 0 0,0 0 0,-1-1 0,1 1 0,0 0 0,-5 5 0,5-4 0,-9 12 0,1 1 0,0 1 0,1 0 0,1 0 0,0 0 0,1 1 0,1 0 0,0-1 0,1 2 0,1-1 0,1 0 0,0 0 0,2 17 0,-1-31-98,0 0 0,0 0 0,1-1 0,-1 1 0,0-1 0,1 1 0,-1 0 0,1-1 0,0 1 0,0-1 0,-1 1 0,1-1 0,0 1 0,0-1 0,0 0 0,0 0 0,1 1-1,-1-1 1,0 0 0,1 0 0,-1 0 0,0 0 0,1 0 0,-1-1 0,1 1 0,-1 0 0,1-1 0,0 1 0,-1-1 0,1 1 0,0-1 0,-1 0 0,1 0 0,0 1 0,-1-1 0,1-1 0,0 1 0,-1 0 0,1 0 0,0-1 0,1 1 0,3-2-547,-1 1 1,1-1 0,-1 0-1,0 0 1,1 0 0,-1-1-1,0 0 1,0 0-1,-1 0 1,9-8 0,16-21-6376</inkml:trace>
  <inkml:trace contextRef="#ctx0" brushRef="#br0" timeOffset="1">465 1 20884,'0'0'8648,"-17"57"-6982,8-16-97,0 9-1569,-3 3 0,6 2 0,0 2 0,4 0 0,2-4 0,0-4 0,0-4 0,6-7 0,-1-3 0,-2-12-2402,4-10-5446</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29.754"/>
    </inkml:context>
    <inkml:brush xml:id="br0">
      <inkml:brushProperty name="width" value="0.025" units="cm"/>
      <inkml:brushProperty name="height" value="0.025" units="cm"/>
    </inkml:brush>
  </inkml:definitions>
  <inkml:trace contextRef="#ctx0" brushRef="#br0">87 157 6054,'0'0'1174,"10"-8"3641,-7 5-4569,10-7 1949,0-1 0,22-25 0,-33 33-1712,1 0 0,-1 0 0,1 0 0,-1 0 0,0 0 1,0 0-1,0-1 0,-1 1 0,1-1 0,-1 1 0,0-1 0,0 0 0,0 1 1,0-1-1,-1 0 0,1 0 0,-1 0 0,0 1 0,0-1 0,-1 0 0,1 0 1,-2-6-1,1 10-464,1 0 1,0 0 0,-1-1 0,1 1-1,-1 0 1,1 0 0,-1 0 0,1 0-1,-1-1 1,1 1 0,-1 0-1,1 0 1,-1 0 0,1 0 0,-1 0-1,1 0 1,-1 1 0,1-1 0,-1 0-1,1 0 1,-1 0 0,1 0-1,-1 0 1,1 1 0,-1-1 0,1 0-1,0 1 1,-1-1 0,1 0-1,-1 1 1,1-1 0,0 0 0,-1 1-1,1-1 1,0 0 0,-1 1 0,1-1-1,0 1 1,-16 15-111,1 7 207,1 1 0,1 0 0,1 1 0,1 0-1,1 1 1,1 0 0,1 1 0,-5 35 0,6-17 96,3 0 0,1 0 0,2 0 0,6 60 0,2-68-183,-7-35-36,1-1-1,-1 1 0,0-1 0,1 1 1,-1-1-1,0 1 0,1-1 1,0 1-1,-1-1 0,1 1 0,0-1 1,0 0-1,0 0 0,0 1 0,0-1 1,0 0-1,0 0 0,3 2 1,-4-5-283,1 1 1,0-1 0,-1 0-1,0 0 1,1 1 0,-1-1 0,0 0-1,0 0 1,0 0 0,0 1 0,0-1-1,0 0 1,-1 0 0,1 0-1,-1-2 1,-3-5-1630,0 0 0,0 0 0,0 1 0,-11-15 0,12 18 971,-23-34-7978</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30.098"/>
    </inkml:context>
    <inkml:brush xml:id="br0">
      <inkml:brushProperty name="width" value="0.025" units="cm"/>
      <inkml:brushProperty name="height" value="0.025" units="cm"/>
    </inkml:brush>
  </inkml:definitions>
  <inkml:trace contextRef="#ctx0" brushRef="#br0">0 41 12684,'0'0'7271,"72"0"-5734,-41 0-416,7-1-672,3-5-353,1-2-929,-3-3-3587,2-3-13165</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30.473"/>
    </inkml:context>
    <inkml:brush xml:id="br0">
      <inkml:brushProperty name="width" value="0.025" units="cm"/>
      <inkml:brushProperty name="height" value="0.025" units="cm"/>
    </inkml:brush>
  </inkml:definitions>
  <inkml:trace contextRef="#ctx0" brushRef="#br0">120 0 15439,'0'0'4692,"-7"13"-3154,-16 26 180,-31 73 1,47-95-1393,1 1 0,0 0-1,1 0 1,1 1 0,1-1-1,1 1 1,-1 37 0,4-54-301,-1 1 0,0-1 0,1 0 0,-1 0 0,1 0 0,-1 0 0,1 0 0,0 0 0,0 0 0,0 0 1,0 0-1,0 0 0,1 0 0,-1 0 0,0-1 0,1 1 0,-1-1 0,1 1 0,0-1 0,3 3 0,-1-2-54,0 0-1,0-1 0,0 1 0,0-1 0,1 1 0,-1-1 0,0-1 0,1 1 0,8 0 0,46-8-2369,-13-11-3373,-10-7-960</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30.830"/>
    </inkml:context>
    <inkml:brush xml:id="br0">
      <inkml:brushProperty name="width" value="0.025" units="cm"/>
      <inkml:brushProperty name="height" value="0.025" units="cm"/>
    </inkml:brush>
  </inkml:definitions>
  <inkml:trace contextRef="#ctx0" brushRef="#br0">256 0 15951,'0'0'2402,"-49"50"-448,20-20-224,-3-1-481,2 2-576,2-4-289,2-5-192,7-4-96,3-9-64,5-8-864,3-1-1603,0-16-3042</inkml:trace>
  <inkml:trace contextRef="#ctx0" brushRef="#br0" timeOffset="1">43 17 12396,'0'0'9833,"42"56"-7527,-18-43-704,3 0-513,6-1-833,1-2-192,0-4-2146,-4 0-3299,-5-3-5862</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39.990"/>
    </inkml:context>
    <inkml:brush xml:id="br0">
      <inkml:brushProperty name="width" value="0.025" units="cm"/>
      <inkml:brushProperty name="height" value="0.025" units="cm"/>
    </inkml:brush>
  </inkml:definitions>
  <inkml:trace contextRef="#ctx0" brushRef="#br0">4 9 11243,'0'0'3955,"0"9"-853,-1 24-612,-1-14-1455,2-1 1,0 1-1,1-1 0,6 35 0,-6-49-952,0-1 0,0 1 0,0-1 0,0 1 0,1-1 0,-1 0-1,1 0 1,0 0 0,0 0 0,0 0 0,1 0 0,-1 0 0,0 0 0,1-1 0,0 1 0,0-1-1,0 0 1,0 0 0,0 0 0,0 0 0,0-1 0,1 1 0,-1-1 0,0 0 0,1 0 0,-1 0 0,1 0-1,0 0 1,-1-1 0,1 0 0,4 0 0,-5 0-6,-1 0 0,1 0 0,0-1 0,-1 1 0,1-1 0,-1 1 1,1-1-1,-1 0 0,1 0 0,-1 0 0,0 0 0,0-1 0,1 1 0,-1-1 0,0 1 0,0-1 0,0 0 0,1-2 0,1 0 13,-1-1 0,0 1 1,0-1-1,0 0 0,-1 0 0,0 0 0,0-1 0,2-5 0,-1-5 107,0 1 1,-1-1-1,0 1 0,-2-1 1,0-19-1,-1 30-141,1 1-1,-1 0 1,0-1 0,0 1-1,0 0 1,0 0-1,-5-8 1,6 11-46,-1-1 0,0 1 0,0 0 0,0-1 1,0 1-1,0 0 0,0 0 0,0 0 0,-1-1 1,1 1-1,0 1 0,-1-1 0,1 0 0,-1 0 0,1 0 1,-1 1-1,1-1 0,-1 1 0,1-1 0,-1 1 0,1 0 1,-1-1-1,-2 1 0,3 0-9,1 0-1,-1 1 1,1-1 0,-1 0-1,1 0 1,-1 1 0,0-1-1,1 0 1,-1 1 0,1-1-1,0 0 1,-1 1-1,1-1 1,-1 1 0,1-1-1,0 1 1,-1-1 0,1 1-1,0-1 1,-1 1 0,1-1-1,0 1 1,0 0 0,-1-1-1,1 1 1,0-1 0,0 1-1,0 0 1,0-1 0,0 1-1,0-1 1,0 1 0,0 0-1,0-1 1,0 1-1,0-1 1,1 1 0,-1 0-1,0-1 1,0 1 0,1-1-1,-1 1 1,0-1 0,1 1-1,-1-1 1,1 1 0,0 2-50,0 0 0,0-1 0,0 1 0,1-1 0,-1 1 0,1-1 0,-1 0 1,1 1-1,0-1 0,2 2 0,37 10-4209,4-11-3778,-11-3-431</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31.192"/>
    </inkml:context>
    <inkml:brush xml:id="br0">
      <inkml:brushProperty name="width" value="0.025" units="cm"/>
      <inkml:brushProperty name="height" value="0.025" units="cm"/>
    </inkml:brush>
  </inkml:definitions>
  <inkml:trace contextRef="#ctx0" brushRef="#br0">44 0 9449,'0'0'15118,"-34"69"-13228,29-43-1089,2 0-673,1 0-128,2-3-1794,2-8-2562,7-6-3011</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31.535"/>
    </inkml:context>
    <inkml:brush xml:id="br0">
      <inkml:brushProperty name="width" value="0.025" units="cm"/>
      <inkml:brushProperty name="height" value="0.025" units="cm"/>
    </inkml:brush>
  </inkml:definitions>
  <inkml:trace contextRef="#ctx0" brushRef="#br0">38 1 19699,'0'0'10698,"-37"57"-9321,37-42-672,0-1-417,16-3-288,7-4 0,8-5 0,3-2-545,-2 0-1729,-1-11-1986,-4-3-1409,-3-4-1250</inkml:trace>
  <inkml:trace contextRef="#ctx0" brushRef="#br0" timeOffset="1">243 51 14478,'0'0'3779,"-42"65"-704,19-28-224,-1 4-513,3-4-576,4 2-801,5-7-673,4-5-224,8-10-1121,0-11-2659,7-6-3458</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31.909"/>
    </inkml:context>
    <inkml:brush xml:id="br0">
      <inkml:brushProperty name="width" value="0.025" units="cm"/>
      <inkml:brushProperty name="height" value="0.025" units="cm"/>
    </inkml:brush>
  </inkml:definitions>
  <inkml:trace contextRef="#ctx0" brushRef="#br0">321 0 13773,'0'0'10410,"22"59"-8168,-16-36-352,-2 5-705,-4 4-448,0 7-257,-10 7-224,-12 7-64,-8 7-127,-10 7-1,-6 1-64,-6 0-513,-2-8-1345,1-12-4163,7-16-8681</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37.858"/>
    </inkml:context>
    <inkml:brush xml:id="br0">
      <inkml:brushProperty name="width" value="0.025" units="cm"/>
      <inkml:brushProperty name="height" value="0.025" units="cm"/>
    </inkml:brush>
  </inkml:definitions>
  <inkml:trace contextRef="#ctx0" brushRef="#br0">1 1 8200,'0'0'4548,"0"8"-2002,-1 2-1784,1 1 0,1-1 0,0 0 0,0 1 0,1-1 0,0 0 0,0 0 0,2 0 0,-1 0 0,6 10 0,-6-14-565,1 1 0,0-1 1,1 1-1,0-1 1,0 0-1,0-1 0,1 1 1,-1-1-1,1 0 1,0-1-1,1 1 0,-1-1 1,1-1-1,0 1 0,0-1 1,0 0-1,0-1 1,1 1-1,-1-2 0,1 1 1,-1-1-1,1 0 0,0 0 1,-1-1-1,1 0 1,11-2-1,17-3 264,0-2 1,-1-1-1,-1-2 0,50-21 0,-14 6-366,-56 19-102,1 1-1,0 1 1,1 0 0,-1 1 0,1 1 0,-1 0 0,1 1 0,29 2 0,-43-1-3,1 1 0,-1 0 0,1 0 1,-1 0-1,0 0 0,1 0 1,-1 0-1,0 1 0,0-1 0,0 1 1,1-1-1,-2 1 0,1 0 0,0 0 1,0 0-1,-1 0 0,1 0 1,-1 0-1,1 1 0,-1-1 0,0 0 1,2 5-1,0 5 47,0-1 0,-1 1 0,0-1 0,-1 14 0,0-15-425,0-1-1,0 1 1,1-1-1,3 13 1,-2-18-577</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38.185"/>
    </inkml:context>
    <inkml:brush xml:id="br0">
      <inkml:brushProperty name="width" value="0.025" units="cm"/>
      <inkml:brushProperty name="height" value="0.025" units="cm"/>
    </inkml:brush>
  </inkml:definitions>
  <inkml:trace contextRef="#ctx0" brushRef="#br0">0 125 15887,'0'0'2787,"11"-5"-545,43-22-264,-9 3-1252,56-20 1,-87 39-764,1 0 1,-1 1-1,1 1 1,0 0-1,-1 1 0,1 1 1,0 0-1,28 2 0,-36 1 28,-1 0 0,0 0 0,0 1 0,0-1 0,0 2 0,0-1 0,-1 0 0,1 1 0,-1 0 0,0 0-1,0 1 1,-1-1 0,1 1 0,-1 0 0,0 0 0,4 8 0,-3-7 302,0 1 0,0 0 0,1-1 0,0 0 0,0-1 0,1 1 0,-1-1 0,1 0 0,15 7 0,-8-7 202,1-1 0,0-1 1,0 0-1,0-1 0,0 0 0,1-2 0,-1 0 0,21-2 0,-6-2-370,1 0-1,-1-3 1,33-10-1,-57 15-100,54-21-13,-57 22-9,1-1 0,-1 1 0,1-1 0,-1 0 0,0 0-1,0-1 1,1 1 0,-2-1 0,1 1 0,0-1-1,0 0 1,3-6 0,-5 8-61,-1 0-1,0 1 1,0-1 0,0 0-1,0 0 1,0 0 0,0 1-1,0-1 1,0 0 0,0 0-1,0 0 1,0 0-1,0 1 1,0-1 0,-1 0-1,1 0 1,0 1 0,-1-1-1,1 0 1,0 0 0,-1 1-1,1-1 1,-1 0 0,1 1-1,-1-1 1,1 1 0,-1-1-1,0 1 1,1-1-1,-1 1 1,0-1 0,1 1-1,-1-1 1,0 1 0,0 0-1,1 0 1,-1-1 0,-1 1-1,-10-8-6097,-1-5-6062</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38.683"/>
    </inkml:context>
    <inkml:brush xml:id="br0">
      <inkml:brushProperty name="width" value="0.025" units="cm"/>
      <inkml:brushProperty name="height" value="0.025" units="cm"/>
    </inkml:brush>
  </inkml:definitions>
  <inkml:trace contextRef="#ctx0" brushRef="#br0">153 0 7431,'0'0'15513,"0"13"-14183,-4 37 233,-11 53-1,6-56-1185,2 1-1,0 76 0,9-117-374,1-14-1190,-1-21-2174,-8 12 1434,-1 0 0,0 1 0,-1-1 0,-1 2 0,0-1 0,-18-20 0,4 4 2763,3 1 3973,20 30-4677,0 0 0,-1 0 0,1-1 0,0 1 0,0 0 0,0 0 0,0 0 0,0 0 0,0-1-1,0 1 1,0 0 0,0 0 0,0 0 0,0 0 0,0-1 0,0 1 0,0 0 0,0 0 0,0 0 0,0 0-1,0-1 1,0 1 0,0 0 0,0 0 0,0 0 0,0 0 0,0-1 0,0 1 0,0 0 0,0 0 0,0 0 0,0 0-1,0-1 1,1 1 0,-1 0 0,0 0 0,0 0 0,0 0 0,0 0 0,0 0 0,0 0 0,1-1 0,-1 1 0,0 0-1,0 0 1,0 0 0,1 0 0,12-1 2106,24 7-2178,-30-4 639,20 2-724,48 1 0,-8-8-4438,-21-4-1883</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39.777"/>
    </inkml:context>
    <inkml:brush xml:id="br0">
      <inkml:brushProperty name="width" value="0.025" units="cm"/>
      <inkml:brushProperty name="height" value="0.025" units="cm"/>
    </inkml:brush>
  </inkml:definitions>
  <inkml:trace contextRef="#ctx0" brushRef="#br0">109 211 17521,'0'0'2744,"-10"9"-476,6-6-2150,-10 9 953,0 1 0,-23 27 0,34-36-909,0-1 0,0 1-1,0 0 1,1 0 0,-1 0 0,1 0-1,0 0 1,0 1 0,1-1 0,0 1 0,-1-1-1,1 1 1,1-1 0,-1 1 0,1 0-1,-1 0 1,2-1 0,-1 1 0,2 8 0,-2-12-117,1 1 1,0-1 0,0 0 0,0 1 0,0-1 0,0 0 0,0 0 0,1 0 0,-1 0 0,0 0 0,1 0 0,-1-1 0,0 1 0,1 0 0,-1-1 0,1 1 0,-1 0 0,1-1-1,-1 0 1,1 1 0,0-1 0,-1 0 0,1 0 0,-1 0 0,1 0 0,-1 0 0,1 0 0,0-1 0,1 0 0,2 1 47,-1-1 0,0 0 1,0 0-1,1 0 0,-1 0 1,0-1-1,0 1 0,0-1 1,6-4-1,-3-1-17,-1-1 0,0 0-1,0 0 1,-1 0 0,0-1 0,0 1-1,5-14 1,14-44-2008,-23 62 98,-1 7 1731,0-1-1,0 0 1,0 1 0,0-1 0,0 0 0,1 0 0,-1 1 0,1-1 0,-1 0 0,1 0-1,0 0 1,0 1 0,0-1 0,0 0 0,1-1 0,-1 1 0,0 0 0,4 3-1,-4-4 12,1 0-1,0-1 0,0 1 0,0 0 0,-1-1 0,1 0 0,0 1 0,0-1 0,0 0 1,0 0-1,0 0 0,0 0 0,0 0 0,0 0 0,0-1 0,0 1 0,0-1 1,-1 1-1,1-1 0,0 0 0,0 1 0,-1-1 0,1 0 0,2-2 0,3-2-113,0 0-1,-1 0 0,0 0 0,0-1 1,0 0-1,-1 0 0,0-1 0,0 1 1,0-1-1,-1 0 0,0 0 0,0-1 1,-1 1-1,0-1 0,2-9 1,1-3 636,-1 0 1,-1 0 0,-1-1 0,1-39 0,-4 60-387,0 0-1,-1 0 1,1 0-1,0 0 0,0 0 1,0 0-1,0 0 1,0 1-1,0-1 0,0 0 1,0 0-1,0 0 1,0 0-1,-1 0 1,1 0-1,0 0 0,0 0 1,0 0-1,0 0 1,0 0-1,0 0 1,0 0-1,0 0 0,-1 0 1,1 0-1,0 0 1,0 0-1,0 0 1,0 0-1,0 0 0,0 0 1,0 0-1,0-1 1,0 1-1,-1 0 0,1 0 1,0 0-1,0 0 1,0 0-1,0 0 1,0 0-1,0 0 0,0 0 1,0 0-1,0 0 1,0-1-1,0 1 1,0 0-1,0 0 0,0 0 1,0 0-1,0 0 1,0 0-1,0 0 0,0 0 1,0 0-1,0-1 1,0 1-1,0 0 1,0 0-1,0 0 0,0 0 1,-9 12 635,-6 18-592,5 3 685,2 1-1,1 0 0,2 0 1,1 0-1,2 63 1,2-93-754,0 0 0,0-1 1,1 1-1,-1 0 0,1-1 0,0 1 1,0-1-1,0 1 0,1-1 1,1 4-1,-2-6-3,0 1 0,-1-1 1,1 0-1,0 0 0,0 0 0,0 0 0,0 0 1,0-1-1,0 1 0,0 0 0,0 0 0,0-1 1,1 1-1,-1-1 0,0 1 0,0-1 0,1 1 1,-1-1-1,0 0 0,1 1 0,-1-1 0,0 0 1,1 0-1,-1 0 0,0 0 0,1 0 0,-1 0 1,0-1-1,0 1 0,3-1 0,-3 0-3,0 0 0,0 0 0,0 0 0,0 0 1,0 0-1,0 0 0,0 0 0,0 0 0,-1 0 0,1 0 0,0-1 0,-1 1 0,1 0 0,-1-1 0,1 1 0,-1 0 0,0-1 0,1 1 0,-1-1 0,0 1 0,0-1 0,0 1 0,0-3 0,-2-37-198,2 38 190,-1-3-23,0-1-1,-1 0 1,1 1-1,-2-1 1,1 1 0,-6-12-1,7 16-3,0 0-1,0 1 1,0-1 0,0 0 0,0 0-1,-1 1 1,1-1 0,0 0-1,-1 1 1,1 0 0,-1-1-1,1 1 1,-1 0 0,0 0-1,0 0 1,0 0 0,1 0-1,-1 0 1,0 0 0,0 1 0,0-1-1,0 0 1,0 1 0,0 0-1,-4 0 1,5 0 12,1 0 0,-1 1 0,1-1 1,-1 1-1,1-1 0,-1 1 0,1-1 0,0 1 1,-1 0-1,1-1 0,0 1 0,-1-1 0,1 1 0,0 0 1,0-1-1,0 1 0,-1 0 0,1-1 0,0 1 0,0 0 1,0-1-1,0 1 0,0 0 0,0-1 0,1 1 0,-1 0 1,0-1-1,0 1 0,1 1 0,6 20-91,-4-20-127,0 1 0,-1-1 0,1 0 0,0 0 0,0 0 0,1 0 0,-1-1 0,0 1 0,0-1 0,1 0 0,-1 0 0,1 0 0,-1-1 0,1 1 0,-1-1 0,1 1 0,0-1 0,-1-1 0,1 1 0,-1 0 0,1-1 0,-1 1 0,1-1 0,6-3 0,-2 2-701,0-1 0,0-1-1,-1 0 1,1 0 0,-1 0 0,0-1-1,0 0 1,0 0 0,7-8-1,-10 9 859,-1 0-1,1 0 1,-1 0-1,0-1 0,-1 1 1,1-1-1,2-6 0,-1-4 2660,-3-1 3677,-4 30-2781,-7 10-2515,-1 2-193,7-9-466,0 0 1,1 1 0,1 0-1,1 18 1,1-35-302,0-1 1,0 1 0,0 0-1,1 0 1,-1-1-1,0 1 1,0-1-1,1 1 1,-1 0-1,1-1 1,-1 1-1,1-1 1,-1 1-1,1-1 1,-1 1-1,1-1 1,-1 1-1,1-1 1,-1 1-1,1-1 1,0 0 0,-1 1-1,1-1 1,0 0-1,-1 0 1,1 1-1,0-1 1,0 0-1,-1 0 1,2 0-1,33 3-935,-1 0 1008,-30-1 8,0-1 0,1 0 0,-1 0 0,1-1 0,-1 1-1,1-1 1,-1 0 0,0 0 0,1-1 0,-1 1 0,1-1 0,-1 0 0,0 0 0,1-1 0,-1 1-1,0-1 1,0 0 0,0 0 0,0 0 0,0 0 0,-1-1 0,1 0 0,-1 0 0,1 0 0,3-4 0,8-9 17,-1 1 1,0-2 0,21-33 0,-26 35-104,0 0 0,0-1 1,-2 0-1,0-1 1,-1 1-1,0-1 0,-1 0 1,-1-1-1,-1 1 1,1-27-1,-3 43-3,-1 1 0,0 0 0,0-1 0,0 1 0,0-1 0,0 1 0,0-1 0,0 1 0,0-1 0,0 1 0,-1-1 0,1 1 0,0-1 0,0 1 0,0 0 0,0-1 0,-1 1 0,1-1 0,0 1 0,0 0 0,-1-1 0,1 1 0,0 0 0,-1-1 0,1 1 0,0 0 0,-1-1 0,1 1 0,-1 0 0,1 0 0,-1 0 0,1-1 0,-1 1 0,-16 5 0,-15 21 0,23-15 0,0 1 0,1 0 0,1 0 0,0 1 0,0 0 0,2 1 0,-1-1 0,-4 21 0,4-9 0,2 0 0,0 0 0,0 50 0,5-73-112,-1 0-1,1 1 1,-1-1-1,1 0 1,0 1-1,0-1 1,0 0 0,0 0-1,0 0 1,1 0-1,-1 0 1,1 0-1,-1 0 1,1 0 0,0-1-1,0 1 1,-1-1-1,1 1 1,0-1-1,0 0 1,1 1 0,-1-1-1,0 0 1,0 0-1,1-1 1,-1 1-1,0 0 1,4 0 0,1 0-693,1 1 1,-1-1-1,0 0 1,0-1-1,0 1 1,1-2-1,-1 1 1,14-3-1,-6-4-8553</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40.226"/>
    </inkml:context>
    <inkml:brush xml:id="br0">
      <inkml:brushProperty name="width" value="0.025" units="cm"/>
      <inkml:brushProperty name="height" value="0.025" units="cm"/>
    </inkml:brush>
  </inkml:definitions>
  <inkml:trace contextRef="#ctx0" brushRef="#br0">1 31 9385,'10'-13'7554,"5"-5"3475,-10 20-8021,-3 14-2899,-2-13-167,0 35 415,-7 56 0,-6-40-5721</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40.617"/>
    </inkml:context>
    <inkml:brush xml:id="br0">
      <inkml:brushProperty name="width" value="0.025" units="cm"/>
      <inkml:brushProperty name="height" value="0.025" units="cm"/>
    </inkml:brush>
  </inkml:definitions>
  <inkml:trace contextRef="#ctx0" brushRef="#br0">0 42 12396,'0'0'17552,"79"-20"-17424,-46 18-608,-2-2-2947,-5-2-2595,-4-3-5957</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41.863"/>
    </inkml:context>
    <inkml:brush xml:id="br0">
      <inkml:brushProperty name="width" value="0.025" units="cm"/>
      <inkml:brushProperty name="height" value="0.025" units="cm"/>
    </inkml:brush>
  </inkml:definitions>
  <inkml:trace contextRef="#ctx0" brushRef="#br0">210 5 14798,'-7'1'580,"0"-1"0,-1 1 0,1 0 0,0 0 0,0 1 0,0 0 0,0 0 0,-9 5 0,8-2-320,-1 0-1,1 0 0,0 1 0,1 0 1,0 0-1,0 1 0,0 0 0,1 0 1,-10 14-1,8-10 24,2 1 1,-1-1 0,1 1-1,1 1 1,1-1-1,-1 1 1,2-1-1,0 1 1,0 0-1,1 1 1,1-1-1,0 18 1,1-29-243,1 1 1,-1-1 0,0 1-1,1-1 1,-1 0-1,1 1 1,0-1 0,0 0-1,0 0 1,0 0-1,0 1 1,1-1-1,-1 0 1,0-1 0,1 1-1,0 0 1,-1 0-1,1 0 1,0-1-1,0 1 1,0-1 0,0 0-1,0 0 1,0 1-1,0-1 1,1 0 0,-1-1-1,0 1 1,1 0-1,-1-1 1,0 1-1,1-1 1,-1 0 0,1 0-1,-1 0 1,4 0-1,2 0-35,0-1-1,0 0 0,-1 0 0,1-1 1,0 1-1,-1-2 0,1 1 0,-1-1 1,0 0-1,11-7 0,-3 0-635,0-2-1,-1 1 1,0-2 0,-1 0-1,0-1 1,-1 0 0,-1-1-1,11-17 1,-13 17-950,-1-1 1,0 0-1,-2 0 1,0 0-1,5-21 1,0-16-4982</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40.561"/>
    </inkml:context>
    <inkml:brush xml:id="br0">
      <inkml:brushProperty name="width" value="0.025" units="cm"/>
      <inkml:brushProperty name="height" value="0.025" units="cm"/>
    </inkml:brush>
  </inkml:definitions>
  <inkml:trace contextRef="#ctx0" brushRef="#br0">103 0 15855,'-7'12'3449,"-9"14"-1985,2 1 1,0 0-1,2 0 1,1 2-1,-10 42 1,17-51-1148,2 0 1,0 0-1,2 39 1,1-52-285,0 0 1,0 0-1,0-1 1,1 1-1,0 0 0,0-1 1,1 1-1,-1-1 0,2 0 1,-1 0-1,0 0 0,1-1 1,0 1-1,1-1 1,5 6-1,-9-10-32,-1 0 0,1 0 1,0 0-1,-1-1 0,1 1 1,0 0-1,0-1 0,0 1 0,0 0 1,0-1-1,0 1 0,0-1 0,0 0 1,0 1-1,0-1 0,0 0 0,0 1 1,0-1-1,0 0 0,0 0 0,0 0 1,0 0-1,0 0 0,0 0 0,0 0 1,2-1-1,-2 0 4,0 0-1,0 0 1,0 0 0,0 0-1,0-1 1,0 1 0,-1 0-1,1 0 1,0-1-1,-1 1 1,1 0 0,-1-1-1,1 1 1,-1-1 0,0 1-1,1-3 1,0-11 46,-1 0 0,-2-29 1,2 36-41,-10-51 21,10 57-31,-1-1 0,1 0 0,-1 1 0,0-1 0,0 1 0,0-1 0,-1 1 0,1 0 0,0-1 0,-1 1 0,0 0 0,1 0 1,-1 0-1,0 0 0,0 0 0,0 1 0,0-1 0,0 0 0,-5-1 0,7 3 7,-1 0 1,1 0-1,-1 0 1,0 0-1,1 0 1,-1 0-1,1 0 1,-1 0-1,1 0 1,-1 1-1,0-1 1,1 0-1,-1 0 1,1 1-1,-1-1 0,1 0 1,-1 1-1,1-1 1,-1 0-1,1 1 1,0-1-1,-1 1 1,1-1-1,-1 1 1,1-1-1,0 1 1,-1-1-1,1 1 1,0-1-1,0 1 1,-1-1-1,1 1 0,0 0 1,0-1-1,0 1 1,0-1-1,0 1 1,0-1-1,0 1 1,0 0-1,0-1 1,0 1-1,0-1 1,0 1-1,0 0 1,1-1-1,-1 2 0,9 30 659,-5-28-648,0 0 0,1 0 0,0-1 0,-1 1 0,1-1 0,1 0 0,-1-1 0,0 1 0,1-1 0,-1 0 0,1-1 0,0 1 0,-1-1 0,1 0 0,10 0 0,-4 0-63,0 0-1,0-1 0,0 0 0,0-1 1,0-1-1,-1 0 0,12-3 1,-19 4 45,0 0 0,0-1 0,-1 1 0,1-1 0,-1 0 0,1 0 0,-1 0 0,0 0 1,0 0-1,0-1 0,0 0 0,0 1 0,0-1 0,-1 0 0,1 0 0,-1-1 0,0 1 1,0 0-1,0-1 0,0 1 0,-1-1 0,0 0 0,2-6 0,-4 10-6,0 0 0,0 0-1,0 0 1,0 0 0,0 1-1,0-1 1,0 0 0,0 1-1,-1-1 1,1 1 0,1-1-1,-1 1 1,0-1 0,0 1-1,0-1 1,0 1 0,-1 1-1,-3 3 106,0 1-1,1-1 0,-1 1 1,1 0-1,0 0 1,1 1-1,0-1 1,0 1-1,0 0 0,1-1 1,0 1-1,0 0 1,1 0-1,-1 1 1,1 12-1,1-19-99,1 0 0,0 0 0,0 0 0,-1 0 0,1 0 0,0 0 0,0 0 0,0 0 0,0 0 0,0-1 0,0 1 0,0 0 0,0-1 0,0 1 0,0-1 0,0 1 0,0-1 0,1 0 0,-1 1 0,0-1 0,0 0 0,0 0 0,1 0 0,-1 0 0,0 0 0,0 0 0,2 0 0,38-4 0,-30 1-53,0-1 1,-1 0-1,1-1 1,16-10-1,-20 11 29,1-1 0,0 1 0,0 0 0,0 1 1,0-1-1,1 2 0,-1-1 0,1 1 0,11-1 0,-19 4 38,0 0 0,0 0 0,0 0 0,-1 0 0,1 0 0,0 1 0,-1-1 1,1 0-1,-1 0 0,0 0 0,1 1 0,-1-1 0,0 0 0,0 1 0,1-1 0,-1 0 0,0 1 0,0-1 0,-1 0 0,1 0 0,0 1 0,-1 1 0,-2 34 165,2-35-179,0 0 0,1 0 0,0 0 0,-1 0 0,1 0 0,0 0 0,0 0 0,0 0 0,0 0 0,0 0 0,1 0 0,-1 0 0,1 0 0,-1-1 0,1 1 0,-1 0 0,1 0 0,0 0 0,2 3 0,-1-4 0,0 0 0,0 0 0,0-1 0,0 1 0,0 0 0,0-1 0,0 1 0,0-1 0,0 0 0,0 0 0,0 0 0,1 0 0,-1 0 0,0 0 0,0 0 0,0-1 0,0 1 0,0-1 0,4-1 0,9-3 0,-1 0 0,1-1 0,13-8 0,-19 8 0,1 1 0,0 0 0,0 1 0,0 0 0,0 1 0,1 0 0,0 0 0,18-1 0,-28 4-42,-1 0 0,1 0 0,0 1 0,-1-1 0,1 0 0,-1 0 0,1 1 0,-1-1 0,1 0 0,-1 1 0,1-1 0,-1 0 0,1 1 0,-1-1 0,1 1 0,-1-1 0,1 0 0,-1 1 0,0 0 0,1-1 0,-1 1 1,0-1-1,1 1 0,-1-1 0,0 1 0,0-1 0,0 1 0,0 0 0,1-1 0,-1 1 0,0 0 0,0-1 0,0 2 0,-1 26-4754,1-18 1218</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42.221"/>
    </inkml:context>
    <inkml:brush xml:id="br0">
      <inkml:brushProperty name="width" value="0.025" units="cm"/>
      <inkml:brushProperty name="height" value="0.025" units="cm"/>
    </inkml:brush>
  </inkml:definitions>
  <inkml:trace contextRef="#ctx0" brushRef="#br0">78 0 13036,'0'0'7458,"-3"11"-5776,-20 79 1427,10-45-1512,1 1 0,3 0 0,-7 88 0,15-133-1587,1 0 0,0 0 0,0 0 1,0 0-1,0 0 0,0 0 0,0 0 1,0 0-1,1 0 0,-1 0 0,0 0 1,0 0-1,1 0 0,-1 0 0,1 0 1,-1 0-1,1 0 0,-1 0 0,1-1 1,-1 1-1,1 0 0,0 0 0,0-1 1,-1 1-1,1 0 0,0-1 0,0 1 1,0 0-1,0-1 0,0 1 0,0-1 1,0 0-1,0 1 0,0-1 0,0 0 1,0 0-1,0 1 0,0-1 0,0 0 1,0 0-1,0 0 0,0 0 0,0 0 1,0 0-1,0-1 0,0 1 0,0 0 1,0-1-1,2 0 0,1 0 10,1-1 0,0 0-1,-1 0 1,0-1 0,1 1 0,-1-1-1,0 0 1,0 0 0,4-5 0,81-116-955,-88 124 939,-1-1-1,0 1 0,0-1 0,1 1 0,-1-1 0,0 1 0,1-1 0,-1 1 1,0 0-1,1-1 0,-1 1 0,1 0 0,-1-1 0,0 1 0,1 0 1,-1 0-1,1-1 0,-1 1 0,1 0 0,-1 0 0,1 0 0,-1-1 0,1 1 1,-1 0-1,1 0 0,-1 0 0,1 0 0,-1 0 0,1 0 0,0 0 1,-1 0-1,1 1 0,6 16 187,-7 38 205,0-45-326,-1 13 28,0-17-73,0 0-1,1 1 1,0-1-1,0 1 1,1-1 0,2 12-1,-3-18-94,1 1 0,-1-1 0,1 1 0,-1 0 0,1-1 0,0 1 0,-1-1 0,1 1 0,0-1-1,-1 0 1,1 1 0,0-1 0,-1 0 0,1 1 0,0-1 0,0 0 0,-1 0 0,1 0 0,0 0 0,0 1 0,0-1 0,-1 0 0,1 0 0,0-1 0,0 1 0,0 0-1,-1 0 1,1 0 0,0 0 0,0-1 0,-1 1 0,1 0 0,0-1 0,-1 1 0,1-1 0,1 0 0,24-16-5297,-9-5-2180,1-5-6044</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42.582"/>
    </inkml:context>
    <inkml:brush xml:id="br0">
      <inkml:brushProperty name="width" value="0.025" units="cm"/>
      <inkml:brushProperty name="height" value="0.025" units="cm"/>
    </inkml:brush>
  </inkml:definitions>
  <inkml:trace contextRef="#ctx0" brushRef="#br0">54 1 14318,'0'0'12059,"-7"8"-10084,1-2-1698,2-2-74,0 0 0,1 0 0,-1 0 0,1 0 0,0 1-1,0-1 1,0 1 0,0 0 0,1 0 0,0 0 0,0 0 0,0 0 0,-1 9 0,4-13-201,0 0 0,0 0 0,0 0 0,0 0 0,0 0 1,0 0-1,0 0 0,0 0 0,0 0 0,0-1 0,1 1 0,-1-1 0,0 1 1,1-1-1,-1 1 0,0-1 0,1 1 0,-1-1 0,0 0 0,1 0 0,-1 0 1,1 0-1,-1 0 0,0 0 0,1 0 0,1-1 0,43-1 64,-46 2-77,11-2-229,-1 0 1,0 0-1,0-1 0,15-7 1,-16 6-834,-1 1 0,1 0 1,0 0-1,0 1 0,0 0 1,16-1-1,-14 17-7554,-6-11 2931</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42.959"/>
    </inkml:context>
    <inkml:brush xml:id="br0">
      <inkml:brushProperty name="width" value="0.025" units="cm"/>
      <inkml:brushProperty name="height" value="0.025" units="cm"/>
    </inkml:brush>
  </inkml:definitions>
  <inkml:trace contextRef="#ctx0" brushRef="#br0">42 77 7623,'0'0'5675,"1"9"-3807,15 142 4947,-1-28-3435,-8-1-3528,-8-114 221,0 0-1,0 1 1,-1-1-1,1 0 1,-5 10-1,5-16-12,0 1 0,0-1 0,0 0 0,0 0 0,0 0 0,0 0 0,-1 0 0,1-1-1,-1 1 1,1 0 0,-3 1 0,3-2-22,0-1 0,0 1 0,0-1 0,0 0 0,0 1 0,1-1 0,-1 0 0,0 0 0,0 1 0,0-1-1,0 0 1,0 0 0,0 0 0,0 0 0,0 0 0,0 0 0,0-1 0,0 1 0,0 0 0,0 0 0,0-1 0,0 1 0,0-1-1,0 1 1,0-1 0,-1 0 0,0-1-38,0 0-1,0 0 0,0 0 1,1-1-1,-1 1 0,0 0 1,1-1-1,0 1 0,-1-1 1,1 0-1,0 1 0,1-1 1,-1 0-1,0 0 1,1 1-1,-1-6 0,-2-52-1884,4 52 1411,-1-6 197,1 0 0,0 1 0,2-1 0,-1 1 0,2-1 0,0 1 0,0 0 0,1 1 0,1-1 0,7-12 0,9-9 873,1 1-1,30-32 1,-23 29 111,29-47 1,-58 83-699,1-3 52,0 0 0,-1 0 1,1 0-1,-1 0 0,1 0 1,-1 0-1,0 0 0,0-1 0,0 1 1,0-6-1,-14 11 751,8 3-650,1 0 0,0 0 0,0 0 0,0 1 0,0-1 0,1 1 0,0 0 0,1 0 0,-1 0 0,1 0 0,0 1 0,0-1 0,1 1 0,0-1 0,0 1 0,1-1 0,0 1 0,0 0 0,1 10 0,0-15-142,0 0 1,0 0-1,-1-1 1,1 1-1,1 0 0,-1 0 1,0-1-1,0 1 1,1-1-1,-1 1 0,0-1 1,1 0-1,0 0 1,-1 1-1,1-1 1,0 0-1,-1 0 0,1 0 1,0-1-1,0 1 1,0 0-1,0-1 0,0 1 1,0-1-1,3 0 1,0 1-437,0 0-1,0-1 1,0 0 0,0 0 0,0 0 0,1-1 0,-1 0 0,0 0 0,6-2 0,16-14-7095</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43.786"/>
    </inkml:context>
    <inkml:brush xml:id="br0">
      <inkml:brushProperty name="width" value="0.025" units="cm"/>
      <inkml:brushProperty name="height" value="0.025" units="cm"/>
    </inkml:brush>
  </inkml:definitions>
  <inkml:trace contextRef="#ctx0" brushRef="#br0">110 333 16400,'0'0'4553,"-2"-8"-885,2 6-3538,0 0 1,-1-1-1,1 1 0,-1 0 1,1 0-1,-1 0 1,0 0-1,0 0 1,1 0-1,-2 0 1,1 0-1,0 0 1,0 0-1,0 1 1,-1-1-1,1 0 1,-1 1-1,0-1 0,1 1 1,-1 0-1,0 0 1,0-1-1,0 1 1,0 0-1,0 0 1,0 1-1,0-1 1,0 0-1,0 1 1,0-1-1,0 1 0,-1 0 1,1-1-1,0 1 1,0 0-1,0 1 1,-1-1-1,1 0 1,0 1-1,-2 0 1,1 0-127,1 0 1,-1 1 0,1 0 0,0-1 0,-1 1-1,1 0 1,0 0 0,0 0 0,0 0-1,0 1 1,1-1 0,-1 0 0,1 1 0,-1-1-1,1 1 1,0 0 0,0-1 0,-2 7-1,2-6-3,0 1-1,0 0 1,0 0-1,0 0 0,1 0 1,0 0-1,-1-1 0,1 1 1,1 0-1,-1 0 1,1 0-1,-1 0 0,3 7 1,-2-10 8,0 0 0,0 1 1,0-1-1,0 0 0,0 0 1,1 0-1,-1 0 0,0 0 0,0 0 1,1 0-1,-1-1 0,1 1 1,-1 0-1,0-1 0,1 1 0,0-1 1,-1 1-1,1-1 0,-1 0 1,1 0-1,-1 0 0,1 0 1,0 0-1,-1 0 0,1 0 0,-1 0 1,1 0-1,-1-1 0,1 1 1,-1-1-1,1 1 0,-1-1 0,2-1 1,3 0 54,0 0 1,-1-1 0,0 0-1,0 0 1,0 0-1,0 0 1,7-8 0,-3 1-43,-1 1 1,0-2-1,-1 1 1,-1-1-1,1 0 1,-2-1 0,0 1-1,0-1 1,-1 0-1,0-1 1,-1 1 0,2-17-1,-5 27-396,0 34-512,0-29 886,0-1 0,0 0 0,0 0-1,0 0 1,0 0 0,1 0-1,-1 0 1,1-1 0,-1 1 0,1 0-1,0 0 1,0 0 0,-1 0 0,1 0-1,1-1 1,-1 1 0,2 2-1,-2-3 23,0 0 0,0-1 0,1 1 0,-1 0 0,0-1 0,0 1 0,1-1 0,-1 0 0,0 1 0,1-1 0,-1 0 0,0 0-1,1 0 1,-1 0 0,1 0 0,-1 0 0,0 0 0,1 0 0,1-1 0,2-1 53,0 1 1,0-1-1,0-1 1,-1 1-1,1-1 1,-1 1-1,1-1 1,-1 0-1,0-1 1,0 1-1,-1-1 1,4-4-1,5-9-23,-1 0 1,-1-1-1,-1 0 1,0-1-1,-2 0 0,0 0 1,-1-1-1,-1 0 1,0 0-1,1-28 1,-13 110-161,-16 67 1,10-67 318,-6 78 1,16-79-103,3 0 1,2 0-1,13 76 0,-12-117-86,-9-36 39,-10-46 49,15 58-109,-8-31-2,1 0 0,2 0 0,1 0 0,2 0 0,3-58 0,0 90-133,1 0-1,-1 0 1,1 0 0,0 0 0,0 0-1,0 0 1,0 0 0,0 0 0,1 0-1,0 0 1,-1 1 0,1-1 0,0 1-1,0-1 1,0 1 0,5-4-1,1 0-998,0 1-1,1 0 0,-1 0 0,11-3 0,4-2-1822,1-3-7780</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44.517"/>
    </inkml:context>
    <inkml:brush xml:id="br0">
      <inkml:brushProperty name="width" value="0.025" units="cm"/>
      <inkml:brushProperty name="height" value="0.025" units="cm"/>
    </inkml:brush>
  </inkml:definitions>
  <inkml:trace contextRef="#ctx0" brushRef="#br0">1 0 17264,'0'0'10490,"4"12"-9294,4 18-578,-2-1 1,-2 2-1,0-1 1,-2 0-1,-3 48 0,-9 172-511,-1-544-1362,12 296 1236,0-1-1,-1 1 0,1-1 0,0 1 0,0-1 0,0 1 1,0-1-1,0 1 0,1-1 0,-1 0 0,0 1 0,0-1 0,1 0 1,-1 0-1,1 0 0,-1 0 0,1 0 0,2 0 0,31 13 237,-30-13-189,0 0 0,0-1 0,-1 0 0,1 0 0,0 0 0,0 0 0,0-1 0,-1 0 0,1 0 0,0 0 0,-1-1 0,1 1 0,-1-1 0,1 0 0,-1 0 0,0-1 0,0 1 0,0-1 0,0 0 0,0 0 0,-1 0 0,1-1 0,-1 1 0,0-1 0,3-5 0,-1 1 29,0-1 0,-1 0 1,0 0-1,0 0 0,-1 0 0,0-1 1,-1 1-1,0-1 0,-1 0 0,0 0 1,0-13-1,-1 23-57,0 1 0,-1-1 0,1 0 0,0 1 0,0-1 0,0 1 0,0-1 0,0 0 0,-1 1 0,1-1 0,0 0 0,0 1 0,-1-1 0,1 0 0,0 1 0,-1-1 0,1 0 0,0 0 0,-1 1 0,1-1 0,0 0 0,-1 0 0,1 0 0,0 1 0,-1-1 0,1 0 0,-1 0 0,1 0 0,0 0 0,-1 0 0,1 0 0,-1 0 0,1 0 0,0 0 0,-1 0 0,1 0 0,-1 0 0,1 0 0,0 0 0,-1 0 0,1 0 0,-1-1 0,1 1 0,0 0 0,-1 0 0,1 0 0,0-1 0,-1 1 0,1 0 0,0-1 0,-1 1 0,1 0 0,0 0 0,0-1 0,-1 1 0,1 0 0,0-1 0,0 1 0,0-1 0,-1 1 0,1 0 0,0-1 0,0 1 0,0-1 0,0 1 0,0 0 0,0-1 0,0 1 0,0-1 0,-6 11 0,0 0 0,1 1 0,1-1 0,0 1 0,0 0 0,1 0 0,0 0 0,-1 19 0,-1 7 0,2 50 0,2-80 0,1 1 0,1-1 0,-1 1 0,1-1 0,1 0 0,-1 1 0,1-1 0,1 0 0,3 8 0,-5-13 0,1 0 0,-1 0 0,1 0 0,-1 0 0,1 0 0,0-1 0,0 1 0,0-1 0,0 1 0,0-1 0,0 0 0,0 0 0,0 0 0,0 0 0,1 0 0,-1-1 0,0 1 0,1 0 0,-1-1 0,0 0 0,1 0 0,-1 1 0,1-1 0,-1-1 0,0 1 0,1 0 0,-1-1 0,0 1 0,1-1 0,-1 0 0,0 1 0,4-3 0,2-1 0,-1 1 0,0-1 0,0-1 0,0 1 0,0-1 0,-1 0 0,1-1 0,-1 0 0,-1 0 0,1 0 0,7-11 0,-5 4 0,1 1 0,-1-2 0,-1 1 0,-1-1 0,8-20 0,-13 31 0,-1-1 0,1 1 0,0 0 0,-1 0 0,0-1 0,1 1 0,-1 0 0,-1-1 0,1 1 0,-1-4 0,1 6 0,0 1 0,0 0 0,-1-1 0,1 1 0,0-1 0,0 1 0,0 0 0,-1-1 0,1 1 0,0-1 0,0 1 0,-1 0 0,1 0 0,0-1 0,-1 1 0,1 0 0,0-1 0,-1 1 0,1 0 0,0 0 0,-1 0 0,1-1 0,-1 1 0,1 0 0,-1 0 0,1 0 0,0 0 0,-2 0 0,-18 11 0,14-4 0,0 0 0,0 0 0,0 1 0,1 0 0,0 0 0,1 0 0,0 1 0,0-1 0,1 1 0,0 0 0,0 0 0,1 1 0,1-1 0,-1 0 0,1 0 0,1 1 0,0-1 0,0 1 0,2 9 0,-1-16-69,0 0 0,1 0 0,-1-1-1,1 1 1,-1-1 0,1 0 0,0 1 0,0-1 0,0 0 0,0 0 0,0 0-1,1 0 1,-1 0 0,1-1 0,-1 1 0,1-1 0,-1 1 0,1-1-1,4 1 1,-5-1-202,1 0 1,0 0-1,0 0 0,0 0 0,0 0 0,0-1 0,0 0 0,0 1 0,0-1 0,1 0 0,-1 0 0,0-1 0,0 1 0,0-1 1,0 0-1,0 1 0,0-1 0,0 0 0,2-2 0,8-10-9680</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45.432"/>
    </inkml:context>
    <inkml:brush xml:id="br0">
      <inkml:brushProperty name="width" value="0.025" units="cm"/>
      <inkml:brushProperty name="height" value="0.025" units="cm"/>
    </inkml:brush>
  </inkml:definitions>
  <inkml:trace contextRef="#ctx0" brushRef="#br0">47 0 14061,'0'0'9988,"-2"14"-9443,-3 15 222,2 1 1,1 0-1,4 57 1,28 375 4335,-32-477-5103,0-1 0,-1 0 0,-1 1 0,-1-1 0,-6-16 0,-12-42 0,17 42 0,1 0 0,0-52 0,5 83 0,0 1 0,0-1 0,0 1 0,0-1 0,0 1 0,0-1 0,0 1 0,0-1 0,0 0 0,0 1 0,0-1 0,0 1 0,1 0 0,-1-1 0,0 1 0,0-1 0,1 1 0,-1-1 0,0 1 0,1-1 0,-1 1 0,0 0 0,1-1 0,-1 1 0,0 0 0,1-1 0,-1 1 0,1 0 0,-1 0 0,1-1 0,-1 1 0,1 0 0,0 0 0,20 5 0,26 25 0,-39-24 0,-2-2 0,1 0 0,0 0 0,0-1 0,0 1 0,0-1 0,0-1 0,1 1 0,-1-2 0,1 1 0,0-1 0,11 1 0,-14-2 0,1-1 0,0 1 0,0-1 0,-1-1 0,1 1 0,-1-1 0,1 0 0,-1 0 0,1 0 0,-1-1 0,0 0 0,0 0 0,-1 0 0,1-1 0,7-7 0,-5 5 0,-1-1 0,1 1 0,0 0 0,0 1 0,14-9 0,-20 13 0,0 1 0,1-1 0,-1 0 0,1 1 0,-1-1 0,0 1 0,1-1 0,0 1 0,-1 0 0,1 0 0,-1 0 0,1 0 0,-1 0 0,1 0 0,-1 0 0,1 0 0,-1 0 0,1 1 0,-1-1 0,1 1 0,-1-1 0,1 1 0,-1 0 0,1-1 0,-1 1 0,0 0 0,1 0 0,-1 0 0,0 0 0,0 0 0,0 0 0,0 0 0,2 3 0,13 20 0,-12-16 0,0-1 0,1-1 0,0 1 0,0-1 0,12 12 0,-15-17 0,0 0 0,-1 0 0,1 0 0,0 0 0,0 0 0,0 0 0,-1 0 0,1-1 0,0 1 0,0-1 0,0 1 0,0-1 0,0 0 0,0 0 0,0 0 0,1 0 0,-1 0 0,0 0 0,0-1 0,0 1 0,0-1 0,-1 1 0,1-1 0,0 0 0,0 0 0,0 0 0,0 0 0,-1 0 0,3-2 0,28-20-1462,-27 18 791,0 1-1,0 0 0,0 1 1,0-1-1,1 1 0,-1 0 0,1 0 1,0 1-1,-1 0 0,1 0 1,0 0-1,1 1 0,-1-1 1,0 2-1,9-1 0,8 1-7988,0 0 3899,-5 0 2012</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45.772"/>
    </inkml:context>
    <inkml:brush xml:id="br0">
      <inkml:brushProperty name="width" value="0.025" units="cm"/>
      <inkml:brushProperty name="height" value="0.025" units="cm"/>
    </inkml:brush>
  </inkml:definitions>
  <inkml:trace contextRef="#ctx0" brushRef="#br0">51 54 4324,'0'0'10170,"9"-8"-6844,25-22-791,-25 17 1513,-16 11-2684,-15 9-706,16-3-501,1 0 0,-1 1 0,1-1 0,0 1 0,0 1 0,0-1 0,1 1 0,-1 0 0,2 0-1,-1 0 1,1 0 0,-1 1 0,2-1 0,-1 1 0,1 0 0,0 0 0,0 0 0,1 0 0,-1 10 0,2-16-200,0 0 0,0 0 0,1-1 1,-1 1-1,0 0 0,0 0 0,1 0 0,-1-1 0,0 1 1,1 0-1,-1 0 0,1-1 0,-1 1 0,1 0 0,-1-1 0,1 1 1,0-1-1,-1 1 0,1-1 0,-1 1 0,1-1 0,0 1 1,0-1-1,-1 1 0,1-1 0,0 0 0,0 0 0,0 1 0,-1-1 1,1 0-1,0 0 0,0 0 0,0 0 0,0 0 0,-1 0 1,1 0-1,0 0 0,0 0 0,0 0 0,-1 0 0,1-1 1,0 1-1,0 0 0,0-1 0,-1 1 0,2-1 0,3 0-486,-1-1 0,1 0 0,-1 0 0,0 0 0,1 0 0,-1 0 0,4-5 0,1-1-1700,-1 0-1,-1-1 1,0 0 0,7-12 0,7-14-8117</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46.116"/>
    </inkml:context>
    <inkml:brush xml:id="br0">
      <inkml:brushProperty name="width" value="0.025" units="cm"/>
      <inkml:brushProperty name="height" value="0.025" units="cm"/>
    </inkml:brush>
  </inkml:definitions>
  <inkml:trace contextRef="#ctx0" brushRef="#br0">32 0 5573,'0'0'21498,"-2"10"-20617,-9 76 524,3-42-733,3 1 1,1-1-1,2 1 1,6 58-1,-4-102-669,0 1 0,0-1 0,0 1 0,1-1 0,-1 1 0,1-1 0,-1 1 0,1-1 0,-1 1 0,1-1 0,0 0 0,0 1 0,0-1 0,0 0 0,0 0 0,0 0 0,0 0 0,0 0 0,2 2 0,-2-3-3,0 0-1,-1 0 1,1 0 0,0 0 0,0 0-1,-1-1 1,1 1 0,0 0-1,0 0 1,-1-1 0,1 1-1,0 0 1,-1-1 0,1 1 0,-1 0-1,1-1 1,0 1 0,-1-1-1,1 1 1,-1-1 0,1 0 0,-1 1-1,0-1 1,1 1 0,-1-1-1,1 0 1,-1 1 0,0-1 0,0 0-1,1 1 1,-1-1 0,0 0-1,0 0 1,0 1 0,0-1-1,0 0 1,0 0 0,0 1 0,0-1-1,0-1 1,3-17-88,0 0-1,-2 0 1,0-1-1,-1 1 1,-1-1-1,-4-20 1,5 39 72,0 0 0,0 0 0,0 0 0,0 0 0,0 0 0,0 0 0,0 0 0,0 0 0,-1 1 0,1-1-1,0 0 1,-1 0 0,1 0 0,-1 0 0,1 1 0,-1-1 0,1 0 0,-1 0 0,1 1 0,-1-1 0,0 0 0,0 1 0,1-1 0,-1 1 0,0-1 0,0 1 0,-1-1 0,1 2-7,1-1-1,-1 1 1,0 0 0,1 0-1,-1-1 1,0 1 0,1 0-1,-1 0 1,1 0 0,0 0-1,-1 0 1,1 0 0,0 0-1,-1 0 1,1 0 0,0 0-1,0 0 1,0 0 0,0 0-1,0 0 1,0 0-1,0 0 1,0 1 0,0 4 0,0-1 0,0 1-1,1-1 1,-1 1 0,1-1 0,1 1 0,-1-1 0,1 0 0,-1 1 0,2-1 0,-1 0-1,4 5 1,-4-7 38,0-1 0,0 0 0,0 0-1,1 0 1,-1 0 0,1 0 0,0-1-1,-1 1 1,1-1 0,0 0 0,0 1-1,0-1 1,0-1 0,0 1 0,0 0-1,0-1 1,0 1 0,0-1-1,0 0 1,0 0 0,0 0 0,0-1-1,6 0 1,-4-1 21,0 1 0,0-1 0,0 0 0,-1 0-1,1 0 1,0-1 0,-1 0 0,0 1 0,0-2 0,0 1-1,0 0 1,0-1 0,0 0 0,4-7 0,44-67 207,-42 60-191,-10 19-50,0-1-1,0 0 1,0 0 0,0 0 0,0 0-1,0 0 1,0 1 0,0-1 0,0 0-1,0 0 1,0 0 0,0 0-1,0 0 1,0 1 0,0-1 0,0 0-1,0 0 1,0 0 0,1 0-1,-1 0 1,0 0 0,0 0 0,0 0-1,0 1 1,0-1 0,0 0 0,0 0-1,1 0 1,-1 0 0,0 0-1,0 0 1,0 0 0,0 0 0,0 0-1,1 0 1,-1 0 0,0 0 0,0 0-1,0 0 1,0 0 0,0 0-1,1 0 1,-1 0 0,0 0 0,0 0-1,0 0 1,0 0 0,0 0 0,1 0-1,-1 0 1,0 0 0,0 0-1,0-1 1,0 1 0,0 0 0,0 0-1,0 0 1,1 0 0,-1 0 0,0 0-1,0 0 1,0 0 0,0-1-1,0 1 1,0 0 0,3 23 227,-2 30 138,-3 61-335,2-113-30,-1-1-1,1 0 1,0 1 0,0-1-1,0 1 1,0-1 0,0 1-1,0-1 1,0 1-1,0-1 1,0 1 0,0-1-1,0 0 1,1 1 0,-1-1-1,0 1 1,0-1 0,0 0-1,0 1 1,1-1 0,-1 1-1,0-1 1,0 0 0,1 1-1,-1-1 1,0 0 0,1 1-1,-1-1 1,0 0-1,1 0 1,-1 1 0,1-1-1,-1 0 1,0 0 0,1 0-1,-1 1 1,1-1 0,-1 0-1,1 0 1,-1 0 0,0 0-1,1 0 1,-1 0 0,1 0-1,-1 0 1,1 0-1,-1 0 1,1 0 0,-1 0-1,1-1 1,0 1-40,1-1 0,-1 0-1,0 0 1,0 0 0,0 0-1,0 0 1,0 0 0,0 0 0,0-1-1,0 1 1,0 0 0,0 0-1,-1-1 1,1 1 0,0-2-1,2-8-2091,0-1 0,-1 0 0,2-20 0,-3-14-7399</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46.477"/>
    </inkml:context>
    <inkml:brush xml:id="br0">
      <inkml:brushProperty name="width" value="0.025" units="cm"/>
      <inkml:brushProperty name="height" value="0.025" units="cm"/>
    </inkml:brush>
  </inkml:definitions>
  <inkml:trace contextRef="#ctx0" brushRef="#br0">9 0 12684,'0'0'8584,"-9"64"-6566,9-42-833,7-2-929,7-2-224,4-5-1057,4-5-2402,0-2-3139</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46.821"/>
    </inkml:context>
    <inkml:brush xml:id="br0">
      <inkml:brushProperty name="width" value="0.025" units="cm"/>
      <inkml:brushProperty name="height" value="0.025" units="cm"/>
    </inkml:brush>
  </inkml:definitions>
  <inkml:trace contextRef="#ctx0" brushRef="#br0">1 0 8712,'0'0'6049,"1"12"-1768,5 121 3406,-6-132-7637,0 0-1,0 0 0,0 0 0,0 0 0,0 0 1,0 0-1,0 0 0,1 1 0,-1-1 1,0 0-1,1 0 0,-1 0 0,1 0 1,-1 0-1,1 0 0,-1 0 0,1-1 1,0 1-1,0 0 0,-1 0 0,1 0 0,0-1 1,0 1-1,0 0 0,0-1 0,0 1 1,0-1-1,0 1 0,0-1 0,0 1 1,0-1-1,0 0 0,0 1 0,0-1 1,0 0-1,0 0 0,0 0 0,0 0 1,0 0-1,1 0 0,-1 0 0,0 0 0,0 0 1,0-1-1,0 1 0,0 0 0,0-1 1,0 1-1,0-1 0,0 1 0,0-1 1,0 1-1,0-1 0,1-1 0,10-6-8,0 0 0,0 0-1,15-16 1,-13 11-56,-13 13 16,69-49-2285,-66 46 2157,1 0 0,-1 1-1,0 0 1,1 0 0,0 0 0,-1 1 0,1 0-1,0 0 1,0 0 0,-1 0 0,1 1-1,0-1 1,0 1 0,0 0 0,6 2 0,-10-2 176,0 1 0,0 0 0,1 0 0,-1 0 0,0 0 0,0-1 1,0 2-1,0-1 0,0 0 0,0 0 0,-1 0 0,1 0 0,0 1 1,0-1-1,-1 0 0,1 1 0,-1-1 0,1 0 0,-1 1 0,0-1 0,1 1 1,-1-1-1,0 0 0,0 3 0,0 41 3187,-1-35-2469,-3 34 1664,2-30-3395,1-32-7053,1-14-5841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2:40.422"/>
    </inkml:context>
    <inkml:brush xml:id="br0">
      <inkml:brushProperty name="width" value="0.025" units="cm"/>
      <inkml:brushProperty name="height" value="0.025" units="cm"/>
    </inkml:brush>
  </inkml:definitions>
  <inkml:trace contextRef="#ctx0" brushRef="#br0">110 1 7143,'-9'2'1489,"-92"23"-197,148-8 993,49 10-1704,0-5-1,1-3 1,141 7-1,299-22-478,-69-40-11,6-1 858,382 69-169,-25-10-733,0-55-21,-580 20 8,2381-31-136,-2364 44 38,794-11 1415,-1018 9-1331,472 0 1908,-481 6-1806,42 10 0,25 3-3371,-80-16-915</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41.446"/>
    </inkml:context>
    <inkml:brush xml:id="br0">
      <inkml:brushProperty name="width" value="0.025" units="cm"/>
      <inkml:brushProperty name="height" value="0.025" units="cm"/>
    </inkml:brush>
  </inkml:definitions>
  <inkml:trace contextRef="#ctx0" brushRef="#br0">31 22 5189,'17'-20'11697,"-9"19"-4120,-4 38-1683,-4-23-6281,-4 64 1480,-20 111 1,3-32-484,14-114-610,4-24 0,12-44 0,22-84 0,-16 53 0,-10 42 0,-5 14 0,0 0 0,0 0 0,0 0 0,0 0 0,0 0 0,0 0 0,0 0 0,0 0 0,0 0 0,0 0 0,0 0 0,0 0 0,0 0 0,0 0 0,0 0 0,0 0 0,0 0 0,1 0 0,-1 0 0,0 0 0,0 0 0,0 0 0,0 0 0,0 0 0,0 0 0,0 0 0,0 0 0,0 0 0,0 0 0,0 0 0,0 0 0,0 0 0,0 0 0,0 4 0,0 1 0,1-1 0,-1 0 0,1 1 0,-1-1 0,1 0 0,1 0 0,-1 0 0,0 0 0,1 0 0,0 0 0,0 0 0,0 0 0,1-1 0,-1 1 0,1-1 0,0 1 0,0-1 0,0 0 0,0 0 0,0-1 0,1 1 0,-1-1 0,1 1 0,0-1 0,0 0 0,-1-1 0,1 1 0,1-1 0,-1 1 0,0-1 0,0 0 0,0-1 0,6 1 0,-1 0 0,-1-1 0,1 0 0,-1 0 0,1-1 0,-1 0 0,0 0 0,1-1 0,-1 0 0,0-1 0,0 0 0,0 0 0,0 0 0,-1-1 0,1-1 0,-1 1 0,0-1 0,6-6 0,-7 6 0,-1 0 0,0 0 0,-1-1 0,1 0 0,-1 0 0,0 0 0,-1 0 0,1-1 0,-1 1 0,3-10 0,-34 61 0,24-36 0,0 0 0,0 1 0,1 0 0,1 0 0,-1 0 0,-1 18 0,4-25 0,0-1 0,0 0 0,0 1 0,0-1 0,0 1 0,1-1 0,-1 0 0,1 1 0,-1-1 0,1 0 0,0 0 0,0 1 0,0-1 0,0 0 0,0 0 0,1 0 0,-1 0 0,1 0 0,-1 0 0,1-1 0,-1 1 0,1 0 0,0-1 0,0 1 0,0-1 0,0 0 0,0 0 0,0 0 0,0 0 0,1 0 0,-1 0 0,0 0 0,1-1 0,2 1 0,35 2-3337,-36-3 2619,-1 0-1,0-1 1,0 1-1,0-1 1,1 0-1,-1 0 1,0 0-1,0 0 1,0 0 0,0-1-1,-1 1 1,1-1-1,0 0 1,0 0-1,-1 0 1,4-3-1,10-18-13646</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3:47.211"/>
    </inkml:context>
    <inkml:brush xml:id="br0">
      <inkml:brushProperty name="width" value="0.025" units="cm"/>
      <inkml:brushProperty name="height" value="0.025" units="cm"/>
    </inkml:brush>
  </inkml:definitions>
  <inkml:trace contextRef="#ctx0" brushRef="#br0">0 8 10154,'0'0'18833,"53"7"-17039,4-7-481,12-1-640,8-4-673,-2 1 0,-4 0 0,-12 4 0,-16 0-2402,-19 4-2723,-18 3-2498</inkml:trace>
  <inkml:trace contextRef="#ctx0" brushRef="#br0" timeOffset="1">116 195 8200,'0'0'11082,"80"-7"-7622,-25-9-289,13-1-1314,2 2-704,-1 4-736,-2 5-417,-8 2-3043,-12 3-5509</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4:37.972"/>
    </inkml:context>
    <inkml:brush xml:id="br0">
      <inkml:brushProperty name="width" value="0.025" units="cm"/>
      <inkml:brushProperty name="height" value="0.025" units="cm"/>
    </inkml:brush>
  </inkml:definitions>
  <inkml:trace contextRef="#ctx0" brushRef="#br0">163 304 8072,'0'0'13479,"3"-9"-11504,-2 7-1813,1-1 0,-1 0-1,0 1 1,0-1 0,0 0-1,-1 0 1,1 0 0,-1 0-1,0 0 1,1 0 0,-1 0-1,0 0 1,-1 0 0,1 0-1,-1 0 1,1 1 0,-1-1-1,0 0 1,0 0 0,0 0-1,0 1 1,0-1 0,-1 0 0,0 1-1,1-1 1,-1 1 0,0 0-1,0 0 1,0-1 0,0 1-1,0 1 1,-1-1 0,1 0-1,-1 0 1,1 1 0,-1-1-1,1 1 1,-1 0 0,0 0-1,0 0 1,-3-1 0,2 1-113,0 0 1,0 0-1,0 0 0,1 0 1,-1 0-1,0 1 1,0 0-1,0 0 0,0 0 1,0 0-1,0 1 1,0-1-1,0 1 1,0 0-1,0 0 0,0 0 1,0 1-1,1 0 1,-1-1-1,-5 5 0,6-3-39,0 0-1,0 0 1,0 0-1,1 1 1,-1-1-1,1 1 1,0 0-1,0 0 1,0 0-1,1 0 1,-1 0-1,1 0 1,0 0-1,0 0 1,0 0-1,1 1 1,-1-1-1,1 0 1,1 5-1,-1-8 0,0 0-1,0 1 0,0-1 1,0 0-1,0 0 0,0 1 1,1-1-1,-1 0 0,0 0 1,1 0-1,-1 0 0,1 0 0,0 0 1,-1 0-1,1 0 0,0 0 1,0 0-1,-1 0 0,1 0 1,0 0-1,0 0 0,0-1 1,0 1-1,0 0 0,2 0 0,0 0 24,0 0 0,0 0 0,0 0 0,1 0 0,-1-1 0,0 1 0,1-1 0,-1 0 0,5 0 0,3-2 53,0 1 0,0-1 1,0-1-1,0 0 0,12-5 0,-1-3-62,-1 0 1,0-1-1,-1-1 0,0-1 1,23-20-1,-37 29-21,-1 0-1,1 0 1,-1-1 0,0 1-1,-1-1 1,1 0-1,-1 0 1,0-1 0,-1 1-1,1-1 1,-1 0 0,-1 0-1,1 0 1,-1 0 0,0 0-1,-1 0 1,0-1-1,0 1 1,0 0 0,-1-1-1,-1-9 1,0 15-2,1-1 0,-1 1 0,0 0 0,0 0 0,0 0 0,0 0 0,0 0 0,0 0 0,0 1 0,-1-1 0,1 0 0,-1 0 0,1 1 0,-1-1 0,0 1 0,1 0 0,-1-1 0,-3-1 0,-1 1 0,1 0 0,-1-1 0,1 2 0,-1-1 0,0 1 0,1 0 0,-8-1 0,0 1 0,-1 1 0,0 0 0,0 1 0,1 1 0,-23 4 0,25-2-64,0 0-1,0 0 1,1 1 0,-14 8-1,21-11 7,1-1 0,-1 1 1,0 0-1,1 0 0,0 0 0,-1 0 0,1 0 0,0 0 0,0 0 0,0 1 0,0-1 0,0 1 0,1 0 0,-1-1 0,1 1 0,-1 0 0,1 0 1,0 0-1,0 0 0,1 0 0,-2 4 0,3-6-254,0 0-1,-1 0 1,1 0 0,0 0-1,0-1 1,0 1 0,0 0-1,-1 0 1,1-1 0,0 1 0,0 0-1,0-1 1,1 1 0,-1-1-1,0 1 1,0-1 0,0 0-1,0 1 1,0-1 0,0 0 0,1 0-1,-1 0 1,0 0 0,0 0-1,0 0 1,1 0 0,-1 0-1,0-1 1,0 1 0,1-1-1,4 1-1584,18 0-6036</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4:38.347"/>
    </inkml:context>
    <inkml:brush xml:id="br0">
      <inkml:brushProperty name="width" value="0.025" units="cm"/>
      <inkml:brushProperty name="height" value="0.025" units="cm"/>
    </inkml:brush>
  </inkml:definitions>
  <inkml:trace contextRef="#ctx0" brushRef="#br0">116 70 13229,'0'0'3747,"5"-10"-741,1 2-2066,-4 6-604,0-1-1,0 0 1,0 0-1,-1 0 0,1 0 1,0 0-1,-1-1 1,0 1-1,0 0 1,0-1-1,0 1 1,-1-1-1,1-3 1,-1 7-268,0 0 0,0-1 0,0 1 1,0 0-1,0 0 0,0 0 0,-1-1 0,1 1 1,0 0-1,0 0 0,0 0 0,0-1 0,0 1 1,-1 0-1,1 0 0,0 0 0,0 0 0,0 0 1,-1 0-1,1 0 0,0-1 0,0 1 0,0 0 1,-1 0-1,1 0 0,0 0 0,0 0 0,0 0 1,-1 0-1,1 0 0,0 0 0,0 0 0,0 0 1,-1 0-1,1 0 0,0 0 0,0 0 0,-1 0 1,1 0-1,0 1 0,0-1 0,0 0 0,-1 0 1,1 0-1,0 0 0,0 0 0,0 0 0,0 1 1,-1-1-1,-10 7 8,0 4 70,2 1 1,0 0-1,0 0 0,1 1 1,0 0-1,1 1 0,1-1 1,0 1-1,-7 29 0,4-9 21,2 0 0,1 0-1,-1 46 1,7-32 192,0-19-316,-1-15-3562,1-7-2963,-10-27-12912</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4:38.723"/>
    </inkml:context>
    <inkml:brush xml:id="br0">
      <inkml:brushProperty name="width" value="0.025" units="cm"/>
      <inkml:brushProperty name="height" value="0.025" units="cm"/>
    </inkml:brush>
  </inkml:definitions>
  <inkml:trace contextRef="#ctx0" brushRef="#br0">0 39 10634,'0'0'13741,"51"-39"-13421,-15 39-192,0 0-63,0 6-450,-3-2-2145,-7 0-1858,-8-1-5093</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4:39.065"/>
    </inkml:context>
    <inkml:brush xml:id="br0">
      <inkml:brushProperty name="width" value="0.025" units="cm"/>
      <inkml:brushProperty name="height" value="0.025" units="cm"/>
    </inkml:brush>
  </inkml:definitions>
  <inkml:trace contextRef="#ctx0" brushRef="#br0">0 44 11755,'0'0'7858,"14"2"-5343,34 2-560,0-2 0,65-5 0,111-19-324,38-3-2342,-141 24-5054,-94 1 2033</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4:39.455"/>
    </inkml:context>
    <inkml:brush xml:id="br0">
      <inkml:brushProperty name="width" value="0.025" units="cm"/>
      <inkml:brushProperty name="height" value="0.025" units="cm"/>
    </inkml:brush>
  </inkml:definitions>
  <inkml:trace contextRef="#ctx0" brushRef="#br0">231 189 15214,'0'0'8499,"-9"-4"-7020,-3-1-1148,1 1 1,-1 1 0,0 0-1,0 0 1,0 1-1,-1 1 1,1 0 0,-17 1-1,25 0-286,0 0-1,0 0 1,0 1-1,0-1 1,0 1-1,0 0 0,0 0 1,0 0-1,1 1 1,-1-1-1,0 1 1,1 0-1,-1 0 1,1 0-1,0 1 1,-1-1-1,1 1 1,0 0-1,1 0 1,-1 0-1,0 0 1,1 0-1,0 0 1,0 1-1,0-1 1,0 1-1,0 0 1,1-1-1,0 1 1,-1 0-1,1 0 1,0 7-1,0-9-26,1 1 1,0-1-1,0 0 0,1 0 1,-1 1-1,0-1 0,1 0 1,-1 0-1,1 1 0,0-1 1,0 0-1,0 0 0,0 0 1,0 0-1,0 0 1,0 0-1,1 0 0,-1-1 1,1 1-1,-1 0 0,1-1 1,0 1-1,-1-1 0,1 1 1,0-1-1,0 0 0,0 0 1,0 0-1,0 0 0,1 0 1,-1-1-1,0 1 0,0-1 1,0 1-1,1-1 0,-1 0 1,5 0-1,3 1 64,0 0 1,1-1-1,-1-1 0,0 1 1,0-2-1,1 1 1,14-6-1,-11 1 13,0 0 0,0-1 0,-1 0 1,0-1-1,0-1 0,-1 0 0,0-1 0,0 0 0,12-15 1,-18 19-54,0 0 1,-1-1 0,0 0 0,0 0 0,0 0 0,-1 0 0,0-1 0,0 0 0,-1 0 0,0 0 0,-1 0 0,1 0 0,-2-1-1,1 1 1,-1-1 0,0 1 0,-1-1 0,0-8 0,-1 14-43,0 1 0,-1-1 0,1 1 0,0-1 0,-1 1 0,1 0 0,-1 0 0,0 0 0,0 0 0,0 0 0,0 0 0,0 0 0,0 1 0,0-1 0,-1 1 0,1-1 0,0 1 0,-1 0 0,1 0 0,-1 0 0,0 1 0,1-1 0,-1 0 0,0 1 0,1 0 0,-1-1 0,0 1 0,-4 1 0,-4-2 0,0 1 0,0 0 0,0 1 0,0 0 0,-20 6 0,21-4-4,0 1 1,0 0-1,0 0 1,1 1-1,0 0 1,-1 1-1,2 0 1,-11 10-1,43-16-7969,-11 1 4933,9-1-3441,2 0-3091</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4:39.796"/>
    </inkml:context>
    <inkml:brush xml:id="br0">
      <inkml:brushProperty name="width" value="0.025" units="cm"/>
      <inkml:brushProperty name="height" value="0.025" units="cm"/>
    </inkml:brush>
  </inkml:definitions>
  <inkml:trace contextRef="#ctx0" brushRef="#br0">232 1 4805,'0'0'24054,"-35"63"-22997,10-27-512,-7 2-225,7 1-256,-1-4-32,3-5-64,5-7-737,5-9-480,3-11-737,2-3-416,2-11-897,1-15-3267,-1-6-7976</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4:40.158"/>
    </inkml:context>
    <inkml:brush xml:id="br0">
      <inkml:brushProperty name="width" value="0.025" units="cm"/>
      <inkml:brushProperty name="height" value="0.025" units="cm"/>
    </inkml:brush>
  </inkml:definitions>
  <inkml:trace contextRef="#ctx0" brushRef="#br0">0 1 7815,'0'0'15183,"57"70"-13422,-36-43-447,2 0-289,3 4-545,5-1-320,-1 1-2050,6-3-5733</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5:15.571"/>
    </inkml:context>
    <inkml:brush xml:id="br0">
      <inkml:brushProperty name="width" value="0.025" units="cm"/>
      <inkml:brushProperty name="height" value="0.025" units="cm"/>
    </inkml:brush>
  </inkml:definitions>
  <inkml:trace contextRef="#ctx0" brushRef="#br0">183 284 7015,'0'0'11045,"0"-8"-8333,0 1-2067,0 1-1,0-1 1,-1 1 0,0-1 0,0 1 0,-1 0 0,-2-8 0,3 12-481,0 0 1,-1 0 0,1 0-1,0 0 1,-1-1-1,1 2 1,-1-1 0,0 0-1,1 0 1,-1 0 0,0 1-1,0-1 1,0 1-1,0 0 1,0-1 0,-1 1-1,1 0 1,0 0-1,-1 0 1,1 1 0,0-1-1,-1 1 1,1-1 0,-1 1-1,1 0 1,-3 0-1,0 0-115,0 1 0,0 0-1,0 0 1,1 1 0,-1 0-1,0-1 1,1 1-1,-1 1 1,1-1 0,0 1-1,0 0 1,0 0 0,0 0-1,1 0 1,-1 1-1,1-1 1,-1 1 0,1 0-1,1 0 1,-1 0 0,0 0-1,1 1 1,0-1-1,-2 8 1,0-4-29,0 1-1,1 0 0,0 0 1,0 1-1,1-1 1,1 1-1,-1-1 0,2 1 1,-1-1-1,1 1 1,1 0-1,1 12 0,-1-21-7,-1-1-1,0 1 1,1 0-1,-1 0 1,1-1-1,-1 1 1,1 0-1,-1-1 1,1 1-1,-1 0 1,1-1-1,-1 1 1,1-1-1,0 1 0,0-1 1,-1 1-1,1-1 1,0 1-1,0-1 1,-1 0-1,1 0 1,0 1-1,0-1 1,0 0-1,0 0 1,-1 0-1,1 0 1,0 0-1,0 0 1,0 0-1,0 0 0,0 0 1,-1 0-1,1 0 1,0-1-1,0 1 1,0 0-1,-1-1 1,1 1-1,0 0 1,0-1-1,0 0 1,34-22 375,-16 3-378,-1-2 0,-1 0 0,-1-1 0,-1 0 0,20-41 0,-26 44-11,-1 0 1,-1 0 0,0-1-1,-1 0 1,-2 0 0,0 0-1,2-40 1,-8 73 1,-1 1 0,0-1 0,-8 21 0,-3 11 0,6-13-17,2 0 0,1 0 0,1 1 0,2 58 0,9-65-2292,5-13-4628,-3-8-804</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5:15.959"/>
    </inkml:context>
    <inkml:brush xml:id="br0">
      <inkml:brushProperty name="width" value="0.025" units="cm"/>
      <inkml:brushProperty name="height" value="0.025" units="cm"/>
    </inkml:brush>
  </inkml:definitions>
  <inkml:trace contextRef="#ctx0" brushRef="#br0">0 1 15695,'0'0'14595,"6"9"-13848,18 29-475,46 70-156,-63-98-928,1 0 0,0-1 0,0 0 0,12 9 0,-19-17 273,8 5-1966,-3-4-4915</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41.787"/>
    </inkml:context>
    <inkml:brush xml:id="br0">
      <inkml:brushProperty name="width" value="0.025" units="cm"/>
      <inkml:brushProperty name="height" value="0.025" units="cm"/>
    </inkml:brush>
  </inkml:definitions>
  <inkml:trace contextRef="#ctx0" brushRef="#br0">11 0 7527,'0'0'21332,"-10"55"-24086,28-33-3268,6 0-8231</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5:16.285"/>
    </inkml:context>
    <inkml:brush xml:id="br0">
      <inkml:brushProperty name="width" value="0.025" units="cm"/>
      <inkml:brushProperty name="height" value="0.025" units="cm"/>
    </inkml:brush>
  </inkml:definitions>
  <inkml:trace contextRef="#ctx0" brushRef="#br0">0 252 13581,'0'0'15022,"74"-35"-13196,-32 8-1090,3-4-447,-1-2-193,-5 1-256,-8-2-2339,-6 5-4259,-4-2-5478</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5:38.310"/>
    </inkml:context>
    <inkml:brush xml:id="br0">
      <inkml:brushProperty name="width" value="0.025" units="cm"/>
      <inkml:brushProperty name="height" value="0.025" units="cm"/>
    </inkml:brush>
  </inkml:definitions>
  <inkml:trace contextRef="#ctx0" brushRef="#br0">37 1 14926,'0'0'3758,"-3"8"-1451,-22 107 2760,21-91-4712,2 0-1,0 0 1,2 31 0,10-36 639,-3-14-2597,-4-12-8300,-3-7 241</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5:38.686"/>
    </inkml:context>
    <inkml:brush xml:id="br0">
      <inkml:brushProperty name="width" value="0.025" units="cm"/>
      <inkml:brushProperty name="height" value="0.025" units="cm"/>
    </inkml:brush>
  </inkml:definitions>
  <inkml:trace contextRef="#ctx0" brushRef="#br0">0 11 14189,'0'0'10602,"65"0"-8327,-26 0-866,5 0-833,-1 0-415,2 0-97,-5-4-609,-9 3-2786,-4-3-2787,-8 2-6502</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5:41.115"/>
    </inkml:context>
    <inkml:brush xml:id="br0">
      <inkml:brushProperty name="width" value="0.025" units="cm"/>
      <inkml:brushProperty name="height" value="0.025" units="cm"/>
    </inkml:brush>
  </inkml:definitions>
  <inkml:trace contextRef="#ctx0" brushRef="#br0">181 371 3908,'0'0'11557,"9"-7"-10073,-5 4-947,32-23-50,-18 6 1616,-10 0 3317,-13 19-5071,0 0-1,-1 0 1,1 0-1,-1 1 1,1-1-1,-7 2 1,12-1-258,-9 0-38,1 0 1,-1 0 0,0 1 0,1 0-1,-1 1 1,1 0 0,0 0 0,0 1 0,-9 4-1,14-5-16,-1 0-1,1 0 0,1 0 1,-1 0-1,0 1 0,0-1 1,1 1-1,0 0 1,-1 0-1,1 0 0,0 0 1,1 0-1,-1 0 0,0 1 1,1-1-1,0 0 0,-1 1 1,2-1-1,-1 1 0,0-1 1,1 1-1,-1 0 0,1-1 1,0 6-1,0-8-5,0 0 0,0 0 0,0 0 0,0 0 0,0 0 0,0 1 0,1-1 0,-1 0 0,0 0 0,0 0 0,1 0-1,-1 0 1,1 0 0,-1 0 0,1 0 0,-1 0 0,1 0 0,0 0 0,0-1 0,-1 1 0,1 0 0,0 0 0,0-1 0,0 1 0,0 0 0,-1-1 0,1 1-1,0-1 1,2 1 0,0 0 47,0-1 1,0 1-1,0-1 0,-1 0 0,1 0 0,0 0 0,0 0 0,0-1 0,0 1 0,0-1 0,3-1 0,6-2 187,0-1-1,-1 0 1,1 0-1,15-12 0,-15 8-253,0 0-1,-1-1 0,0-1 0,-1 1 1,0-2-1,0 0 0,-2 0 0,1 0 1,-2-1-1,1 0 0,-2-1 0,6-14 1,-10 22-12,0 0 0,0 0 0,-1 0 0,0-1 0,0 1 1,0 0-1,-1-1 0,0 1 0,0 0 0,0-1 0,-1 1 0,0 0 1,-1-1-1,1 1 0,-1 0 0,0 0 0,0 0 0,-1 0 0,0 1 0,0-1 1,0 1-1,-1 0 0,0-1 0,0 2 0,0-1 0,-1 0 0,1 1 1,-1 0-1,0 0 0,-9-6 0,6 6-296,0-1 1,-1 1-1,0 1 0,1-1 0,-1 1 1,0 1-1,0 0 0,-1 0 0,1 1 1,0 0-1,-1 0 0,1 1 1,0 0-1,-13 3 0,15-2-126,0 0 1,1 1-1,-1 0 0,0 0 0,1 0 0,0 1 0,-1 0 1,1 0-1,0 1 0,1-1 0,-1 2 0,1-1 1,-1 0-1,1 1 0,0 0 0,1 0 0,-1 1 0,1-1 1,0 1-1,-3 6 0</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5:54.609"/>
    </inkml:context>
    <inkml:brush xml:id="br0">
      <inkml:brushProperty name="width" value="0.025" units="cm"/>
      <inkml:brushProperty name="height" value="0.025" units="cm"/>
    </inkml:brush>
  </inkml:definitions>
  <inkml:trace contextRef="#ctx0" brushRef="#br0">185 152 8040,'7'-13'2145,"0"-1"0,-2 0 1,1 0-1,-2 0 1,0-1-1,0 1 1,-1-1-1,0-19 1,-7 29-35,-6 12-1593,-7 10-462,6 5 110,1 0 1,1 1 0,1 0-1,1 0 1,1 1 0,-6 47-1,4 149 783,8-200-934,-2-28-991,-1-1 0,0 0 1,0 1-1,0 0 0,-1 0 1,0 0-1,-1 0 0,0 0 1,0 1-1,-11-11 1,7 5-262,-29-35-1896,12 17 4115,39 34 4844,41 7-3917,37-3-1555,-31-7-7173,-36 0-1669</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5:55.104"/>
    </inkml:context>
    <inkml:brush xml:id="br0">
      <inkml:brushProperty name="width" value="0.025" units="cm"/>
      <inkml:brushProperty name="height" value="0.025" units="cm"/>
    </inkml:brush>
  </inkml:definitions>
  <inkml:trace contextRef="#ctx0" brushRef="#br0">0 20 8968,'0'0'14638,"11"1"-12310,99 1 766,142-15 1,-139 5-5282,167 7 0,-238 7-573,-26 2-3833</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5:55.712"/>
    </inkml:context>
    <inkml:brush xml:id="br0">
      <inkml:brushProperty name="width" value="0.025" units="cm"/>
      <inkml:brushProperty name="height" value="0.025" units="cm"/>
    </inkml:brush>
  </inkml:definitions>
  <inkml:trace contextRef="#ctx0" brushRef="#br0">170 293 6086,'0'0'18689,"4"-9"-16505,10-26-551,-14 34-1581,0 0 0,-1 0 0,1 0 0,0 0 0,-1 0 0,1 1 0,0-1 0,-1 0 0,1 0 0,-1 1 0,1-1 0,-1 0 0,1 0 0,-1 1 0,0-1 0,1 1 0,-1-1 0,0 1 0,0-1 0,1 1 0,-1-1 0,0 1 0,0-1 0,0 1 0,1 0 0,-1 0 1,0-1-1,0 1 0,0 0 0,0 0 0,0 0 0,0 0 0,1 0 0,-3 0 0,-35-2 371,35 2-360,-3 1-12,1-1 1,-1 1 0,1 0 0,0 0 0,-1 1 0,1-1 0,0 1-1,0 0 1,0 1 0,0-1 0,0 1 0,1 0 0,-1 0 0,1 1-1,0-1 1,0 1 0,0 0 0,0 0 0,1 0 0,0 1 0,-1-1-1,1 1 1,1 0 0,-1 0 0,1 0 0,0 0 0,0 0 0,1 0-1,-1 0 1,1 1 0,0-1 0,0 1 0,1-1 0,0 9 0,0-12-50,0 0 0,0-1 1,0 1-1,1-1 0,-1 1 1,0-1-1,1 1 0,0-1 1,-1 1-1,1-1 0,0 1 0,-1-1 1,1 0-1,0 1 0,0-1 1,0 0-1,0 0 0,0 1 1,1-1-1,-1 0 0,0 0 1,3 1-1,-1-1-1,0 1 0,0-1 1,1 0-1,-1 0 0,0-1 0,1 1 0,-1-1 1,0 0-1,1 0 0,4 0 0,1-1-2,0 0-1,0-1 0,0 0 1,-1 0-1,1-1 0,-1 0 1,13-7-1,-9 3 2,0-1 0,-1-1 0,0 0 0,-1 0 0,0-1 0,0 0 0,-1-1 0,-1 0 0,1-1 0,-2 1 0,0-1 0,0-1 0,-1 0 0,-1 1 0,0-2 0,0 1 0,-2-1 0,1 1 0,-2-1 0,0 0 0,-1 0 0,0 0 0,-1 0 0,-2-18 0,2 29 0,0 0 0,-1 0 0,1 0 0,-1 0 0,0 1 0,0-1 0,0 0 0,0 0 0,0 1 0,-1-1 0,1 1 0,-1-1 0,0 1 0,0 0 0,1-1 0,-2 1 0,1 0 0,0 0 0,0 0 0,0 1 0,-1-1 0,1 0 0,-1 1 0,0 0 0,1 0 0,-1-1 0,0 2 0,0-1 0,0 0 0,1 0 0,-1 1 0,0 0 0,0-1 0,0 1 0,0 0 0,-5 1 0,0 0 0,-1 0 0,1 1 0,0-1 0,0 2 0,0-1 0,0 1 0,0 0 0,1 1 0,-1 0 0,1 0 0,-13 10 0,14-8 1,2-4-3,1 0 0,0 0 0,0 0-1,1 1 1,-1 0 0,0-1-1,1 1 1,0 0 0,-1 0 0,1 0-1,1 1 1,-1-1 0,0 0-1,1 1 1,-1-1 0,0 7 0,2-9-173,0 0 0,0-1 1,1 1-1,-1-1 1,0 1-1,1-1 0,-1 1 1,0-1-1,1 1 1,-1-1-1,1 1 0,-1-1 1,1 0-1,-1 1 1,1-1-1,-1 0 0,1 1 1,-1-1-1,1 0 1,-1 1-1,1-1 0,0 0 1,-1 0-1,1 0 1,-1 0-1,1 0 0,0 0 1,-1 0-1,2 0 1,22 1-5773,-20-1 4325,19 0-6001</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5:56.104"/>
    </inkml:context>
    <inkml:brush xml:id="br0">
      <inkml:brushProperty name="width" value="0.025" units="cm"/>
      <inkml:brushProperty name="height" value="0.025" units="cm"/>
    </inkml:brush>
  </inkml:definitions>
  <inkml:trace contextRef="#ctx0" brushRef="#br0">1 1 18161,'0'0'14115,"0"9"-13683,-1-2-395,2 39-1,-1-45-36,0 1-1,1-1 1,-1 1-1,0-1 1,1 1-1,-1-1 1,1 0 0,0 1-1,-1-1 1,1 0-1,0 0 1,0 1-1,0-1 1,0 0-1,0 0 1,0 0 0,0 0-1,0 0 1,0 0-1,1 0 1,-1-1-1,0 1 1,0 0 0,1-1-1,-1 1 1,1 0-1,-1-1 1,0 0-1,1 1 1,-1-1-1,3 0 1,37-5-2414,-32 2 905,-1-1 1,-1 0-1,1 0 1,0-1-1,-1 0 0,0 0 1,12-13-1,2 0 217,-43 64 7517,4-18-3726,-44 74 2642,56-90-4904,1-1-1,0 1 1,0 0 0,1 0 0,1 0-1,0 0 1,-1 14 0,4-25-296,0 0 0,0 0 0,0 0 0,0 0 0,0 0-1,0 0 1,0 0 0,0 0 0,0 0 0,1 0 0,-1-1 0,0 1 0,0 0 0,1 0 0,-1 0 0,1 0-1,-1 0 1,1 0 0,-1-1 0,1 1 0,0 0 0,-1 0 0,1-1 0,0 1 0,1 1 0,-1-2-308,0 0 0,0 0 0,0 1 0,1-1 0,-1 0 0,0 0 0,0 0 0,0 0 0,0 0 0,1-1 0,-1 1 0,0 0 0,0 0 0,0-1 1,0 1-1,0-1 0,0 1 0,0-1 0,0 1 0,0-1 0,2-1 0,15-14-9322</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5:56.446"/>
    </inkml:context>
    <inkml:brush xml:id="br0">
      <inkml:brushProperty name="width" value="0.025" units="cm"/>
      <inkml:brushProperty name="height" value="0.025" units="cm"/>
    </inkml:brush>
  </inkml:definitions>
  <inkml:trace contextRef="#ctx0" brushRef="#br0">0 1 4708,'0'0'-32</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5:57.087"/>
    </inkml:context>
    <inkml:brush xml:id="br0">
      <inkml:brushProperty name="width" value="0.025" units="cm"/>
      <inkml:brushProperty name="height" value="0.025" units="cm"/>
    </inkml:brush>
  </inkml:definitions>
  <inkml:trace contextRef="#ctx0" brushRef="#br0">147 291 12556,'0'0'15583,"-10"-1"-15082,4 1-404,0 1-1,0-1 0,0 1 0,0 0 0,0 0 0,1 0 0,-1 1 0,0 0 0,1 0 0,-1 1 0,1 0 1,0-1-1,0 2 0,0-1 0,0 0 0,1 1 0,-1 0 0,1 0 0,0 1 0,0-1 0,0 1 0,1 0 1,0 0-1,-5 8 0,7-11-67,0 0 0,0 0 0,0 0 0,0 0 0,0 0 0,0 0 0,1 0 0,-1 0 0,1 1 0,-1-1 0,1 0 1,0 0-1,0 1 0,0 2 0,1-4-8,-1-1 0,0 1 1,0 0-1,1-1 0,-1 1 0,1 0 1,-1-1-1,1 1 0,-1 0 0,1-1 1,-1 1-1,1-1 0,-1 1 1,1-1-1,0 1 0,-1-1 0,1 1 1,0-1-1,-1 0 0,1 1 0,0-1 1,0 0-1,-1 0 0,1 0 0,0 1 1,1-1-1,2 0 30,0 0 0,1-1 0,-1 1 0,0-1 0,0 0 0,0 0 0,0 0 0,0-1 0,0 1 0,0-1 0,0 0 0,-1 0 0,6-3 0,9-11-51,1-1 0,-2-1 0,-1 0 0,0-1 0,-1-1 0,-1-1 0,-1 0 0,-1 0 0,0-1 0,-2-1 0,-1 0 0,-1 0 0,0-1 0,-2 0 0,-1 0 0,3-30 0,-9 46 0,-1 7 0,-8 16 0,-7 28 0,10-18 0,1 0 0,1 1 0,1 0 0,0 27 0,4-38 0,0 0 0,0 0 0,2-1 0,-1 1 0,2 0 0,0-1 0,1 0 0,9 23 0,4-15-2308,-17-22 2162,1 1 0,-1-1 0,1 0-1,-1 1 1,1-1 0,-1 0-1,1 0 1,-1 1 0,1-1 0,-1 0-1,1 0 1,-1 0 0,1 0-1,-1 0 1,1 1 0,-1-1 0,1 0-1,-1 0 1,1-1 0,0 1-1,-1 0 1,1 0 0,-1 0 0,1 0-1,-1 0 1,1-1 0,-1 1-1,1 0 1,-1 0 0,1-1 0,-1 1-1,1 0 1,-1-1 0,0 1-1,1 0 1,-1-1 0,1 1 0,-1-1-1,0 1 1,1-1 0,-1 1-1,0 0 1,0-1 0,1 0 0,-1 1-1,0-1 1,0 1 0,0-1-1,6-19-11869</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42.143"/>
    </inkml:context>
    <inkml:brush xml:id="br0">
      <inkml:brushProperty name="width" value="0.025" units="cm"/>
      <inkml:brushProperty name="height" value="0.025" units="cm"/>
    </inkml:brush>
  </inkml:definitions>
  <inkml:trace contextRef="#ctx0" brushRef="#br0">115 369 14414,'0'0'7735,"-10"1"-2765,0 0-4341,1 1 1,0 0-1,0 0 1,-1 1-1,-11 5 1,19-7-572,0 0 1,0 0-1,0 0 1,-1 1-1,1-1 1,0 1-1,1-1 1,-1 1-1,0 0 1,0-1-1,1 1 1,-1 0-1,1 0 0,-1 0 1,1 0-1,0 1 1,0-1-1,0 0 1,0 0-1,0 1 1,1-1-1,-1 0 1,1 1-1,-1-1 1,1 1-1,0-1 1,0 1-1,0-1 1,0 1-1,0-1 0,1 4 1,0-5-59,0 1 0,0-1 0,0 1 0,0-1 0,0 0 0,0 1 0,0-1 0,1 0 0,-1 0 0,0 0 0,1 0 0,-1 0 0,1 0 0,-1 0 0,1 0 0,-1-1 0,1 1 0,-1-1 0,1 1 0,0-1 0,-1 1 0,1-1 0,0 0 0,0 0 0,-1 0 0,3 0 0,48-2 0,-43 1 0,-1-1 0,1 0 0,-1-1 0,1 0 0,-1 0 0,0-1 0,0 0 0,-1 0 0,1-1 0,-1 0 0,0 0 0,0-1 0,9-10 0,-2 0 0,0 0 0,0-1 0,-2-1 0,14-25 0,-24 43 0,-2 12 0,-3 12 0,1-15 0,0 0 0,1 0 0,0 0 0,1 0 0,-1 0 0,3 17 0,-1-23 0,-1-1 0,1 1 0,0-1 0,0 0 0,0 1 0,0-1 0,0 0 0,0 0 0,1 0 0,-1 0 0,1 0 0,-1 0 0,1 0 0,0 0 0,0 0 0,0-1 0,0 1 0,0-1 0,0 1 0,0-1 0,0 0 0,1 0 0,-1 0 0,0 0 0,1-1 0,-1 1 0,1 0 0,-1-1 0,3 1 0,4-1 0,-1 1 0,0-1 0,1 0 0,-1-1 0,0 0 0,1 0 0,-1-1 0,0 0 0,0 0 0,0-1 0,0 0 0,11-6 0,-6 2 0,-1-1 0,0-1 0,-1 0 0,0 0 0,0-1 0,16-21 0,-11 11 0,-1-1 0,-1 0 0,-1-2 0,-1 1 0,-1-2 0,-1 1 0,13-49 0,-21 67 0,1-6 0,0 0 0,-1 1 0,0-1 0,-1-1 0,0 1 0,-1 0 0,0 0 0,-2-16 0,2 27 0,0-1 0,-1 0 0,1 0 0,0 1 0,-1-1 0,1 0 0,0 0 0,-1 1 0,1-1 0,-1 0 0,1 1 0,-1-1 0,1 1 0,-1-1 0,1 1 0,-1-1 0,0 1 0,1-1 0,-1 1 0,0-1 0,1 1 0,-1 0 0,0-1 0,0 1 0,1 0 0,-1 0 0,0 0 0,0 0 0,0-1 0,1 1 0,-1 0 0,0 0 0,0 0 0,0 1 0,1-1 0,-1 0 0,0 0 0,0 0 0,1 0 0,-3 1 0,-27 18 0,15-5 0,1 0 0,0 1 0,1 1 0,1 1 0,1 0 0,0 0 0,-8 21 0,12-26 0,2 1 0,0 0 0,0 0 0,1 0 0,1 0 0,0 1 0,1 0 0,1 0 0,0-1 0,0 1 0,3 19 0,-1-28-59,0-1 1,1 1-1,0-1 1,-1 0-1,1 0 1,1 0-1,-1 0 0,0 0 1,1-1-1,0 1 1,0-1-1,0 1 1,0-1-1,1 0 0,-1 0 1,1-1-1,0 1 1,0-1-1,0 1 1,0-1-1,0-1 0,0 1 1,0 0-1,1-1 1,5 1-1,10 2-1262,-1 0-1,1-2 1,-1 0-1,30-2 1,2-1-11657</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5:57.854"/>
    </inkml:context>
    <inkml:brush xml:id="br0">
      <inkml:brushProperty name="width" value="0.025" units="cm"/>
      <inkml:brushProperty name="height" value="0.025" units="cm"/>
    </inkml:brush>
  </inkml:definitions>
  <inkml:trace contextRef="#ctx0" brushRef="#br0">0 0 3651,'0'0'27845,"4"10"-26777,-3-7-1190,4 11 276,2 1-1,0-1 1,0 0 0,13 17 0,-18-28-216,1 0 1,-1-1 0,1 1 0,-1 0-1,1-1 1,0 1 0,0-1 0,0 0-1,0 0 1,1 0 0,-1-1 0,4 2-1,-5-2-124,1-1 0,-1 1-1,0-1 1,0 0-1,1 0 1,-1 0 0,0 0-1,0-1 1,1 1 0,-1-1-1,0 1 1,0-1 0,0 0-1,0 0 1,0 0 0,0 0-1,0 0 1,0 0-1,0 0 1,0-1 0,0 1-1,1-3 1,15-13-5905,-1-5-2365</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5:58.196"/>
    </inkml:context>
    <inkml:brush xml:id="br0">
      <inkml:brushProperty name="width" value="0.025" units="cm"/>
      <inkml:brushProperty name="height" value="0.025" units="cm"/>
    </inkml:brush>
  </inkml:definitions>
  <inkml:trace contextRef="#ctx0" brushRef="#br0">206 1 8136,'0'0'17424,"-49"67"-14445,33-40-801,-4 4-384,2 4-1538,0 3-256,2 5 0,1-1 0,3 0 0,1-3 0,1-3 0,3-4-192,2-9-3812,-1-6-2658,3-7-3940</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12.141"/>
    </inkml:context>
    <inkml:brush xml:id="br0">
      <inkml:brushProperty name="width" value="0.025" units="cm"/>
      <inkml:brushProperty name="height" value="0.025" units="cm"/>
    </inkml:brush>
  </inkml:definitions>
  <inkml:trace contextRef="#ctx0" brushRef="#br0">426 358 7399,'0'0'11931,"4"-8"-9080,13-29-470,-17 36-2243,1-1 1,-1 1 0,0-1-1,1 1 1,-1-1-1,0 1 1,0-1-1,0 1 1,0-1-1,0 1 1,0-1-1,-1 1 1,1-1-1,0 1 1,-1-1-1,1 1 1,-1-1 0,0 1-1,1 0 1,-1-1-1,0 1 1,0 0-1,0 0 1,0 0-1,0-1 1,0 1-1,0 0 1,0 0-1,0 0 1,0 1 0,-1-1-1,1 0 1,-3-1-1,-45-16 401,45 17-450,-6-2-30,0 1 0,0 0-1,-1 1 1,1 0 0,0 0-1,-1 1 1,1 1 0,0 0-1,-1 0 1,1 1 0,-18 5-1,23-5-1,0 0 0,0 0-1,0 1 1,1 0-1,-1 0 1,1 0 0,-1 0-1,1 0 1,0 1 0,0 0-1,1 0 1,-1 0-1,1 0 1,0 1 0,0-1-1,0 1 1,1 0-1,0 0 1,-1 0 0,2 0-1,-1 0 1,1 0-1,-1 1 1,1 5 0,0-10-49,1 1 1,0 0-1,0-1 1,0 1 0,0 0-1,0-1 1,0 1-1,0 0 1,0-1 0,1 1-1,-1 0 1,1-1-1,-1 1 1,1 0 0,0-1-1,0 1 1,-1-1-1,1 1 1,0-1 0,0 0-1,0 1 1,3 1-1,-2-1 12,1-1-1,-1 0 0,1 1 0,-1-1 0,1 0 0,0 0 0,0 0 0,0 0 0,-1-1 0,1 1 0,0-1 0,4 0 0,5 0 32,0-1-1,0 0 0,1-1 0,-1 0 1,18-6-1,-13 2-50,0-1 0,-1-1 0,0 0 0,0-1 0,-1-1 0,0 0 0,0-1 0,-1 0 0,18-20 0,-26 25 0,-1-1 0,1 1 0,-1-1 0,0 0 0,-1 0 0,0-1 0,0 1 0,0-1 0,-1 0 0,0 0 0,-1 0 0,0 0 0,0-1 0,0 1 0,-1 0 0,-1-1 0,1 1 0,-2-1 0,1 1 0,-1-1 0,0 1 0,-4-13 0,3 16 0,0 0 0,-1 0 0,0 0 0,0 0 0,0 1 0,0-1 0,-1 1 0,0 0 0,0 0 0,0 0 0,0 0 0,-1 1 0,1 0 0,-1 0 0,0 0 0,0 1 0,0-1 0,0 1 0,-1 0 0,1 0 0,-1 1 0,1 0 0,-7-1 0,-11-1 0,1 0 0,-1 2 0,0 0 0,-32 4 0,31 0 0,0 1 0,0 0 0,-31 12 0,43-12 0,-1 1 0,1 0 0,0 1 0,0 0 0,0 1 0,1 0 0,-17 15 0,26-20-59,0 0 0,0-1 0,0 1 0,0 0-1,1 0 1,-1 1 0,1-1 0,-1 0 0,1 0 0,0 1 0,0-1 0,0 1 0,0-1-1,0 1 1,0-1 0,0 4 0,1-5-67,1 1-1,-1-1 1,0 1-1,1-1 1,-1 1 0,1-1-1,-1 1 1,1-1-1,-1 0 1,1 1 0,0-1-1,0 0 1,0 0-1,0 0 1,0 1 0,0-1-1,0 0 1,0 0-1,0 0 1,3 1 0,3 2-886,1 0 0,0-1 0,1 0 0,-1 0 0,0-1 0,1 1 0,17 0 0,23 2-9590</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12.687"/>
    </inkml:context>
    <inkml:brush xml:id="br0">
      <inkml:brushProperty name="width" value="0.025" units="cm"/>
      <inkml:brushProperty name="height" value="0.025" units="cm"/>
    </inkml:brush>
  </inkml:definitions>
  <inkml:trace contextRef="#ctx0" brushRef="#br0">0 0 12684,'0'0'19090,"9"54"-19699,-9-50-1793,8-4-2947,4 0-3331</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13.012"/>
    </inkml:context>
    <inkml:brush xml:id="br0">
      <inkml:brushProperty name="width" value="0.025" units="cm"/>
      <inkml:brushProperty name="height" value="0.025" units="cm"/>
    </inkml:brush>
  </inkml:definitions>
  <inkml:trace contextRef="#ctx0" brushRef="#br0">1 0 16528,'0'0'13677,"8"23"-16848,11-39-4132</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13.561"/>
    </inkml:context>
    <inkml:brush xml:id="br0">
      <inkml:brushProperty name="width" value="0.025" units="cm"/>
      <inkml:brushProperty name="height" value="0.025" units="cm"/>
    </inkml:brush>
  </inkml:definitions>
  <inkml:trace contextRef="#ctx0" brushRef="#br0">191 320 10922,'0'0'6123,"0"-8"-2258,0 1-3231,0 0-1,-1 0 1,0 0-1,0 0 1,-1 0-1,1 0 1,-2 1-1,-2-8 1,4 12-562,0 0 1,0 0 0,0 0 0,0 0-1,0 1 1,0-1 0,0 1 0,-1-1-1,1 0 1,-1 1 0,1 0 0,-1-1-1,0 1 1,1 0 0,-1 0 0,0 0-1,0 0 1,0 0 0,0 1-1,0-1 1,0 1 0,0-1 0,0 1-1,0-1 1,0 1 0,0 0 0,0 0-1,0 0 1,0 0 0,0 1 0,0-1-1,0 0 1,0 1 0,0 0 0,0-1-1,0 1 1,0 0 0,0 0 0,-2 1-1,0 1-61,1-1-1,-1 1 1,1 0 0,-1 1-1,1-1 1,0 0-1,0 1 1,0 0 0,1-1-1,-1 1 1,1 0-1,0 1 1,0-1 0,1 0-1,-3 7 1,1 1 70,-1-1 1,2 1-1,0 0 0,-1 22 1,3-31-63,-1 0 0,1 0 0,1 1 1,-1-1-1,0 0 0,1 0 0,0 1 0,-1-1 1,1 0-1,1 0 0,-1 0 0,0 0 1,1 0-1,-1 0 0,1 0 0,0-1 0,4 5 1,-3-4 2,1-1 1,0 0-1,-1 1 1,1-1 0,0-1-1,0 1 1,0-1-1,0 1 1,1-1-1,-1 0 1,0-1 0,1 1-1,4-1 1,5 1 39,0-2 0,0 0 1,-1 0-1,1-1 0,0-1 1,-1 0-1,0-1 0,0-1 1,0 0-1,0-1 0,-1 0 1,0 0-1,0-2 0,0 1 1,-1-2-1,16-15 0,-20 18-25,0 0-1,-1-1 1,0 0-1,0 0 1,-1-1-1,1 1 1,-2-1-1,1-1 0,-1 1 1,-1 0-1,1-1 1,-1 0-1,-1 0 1,0 0-1,0 0 1,-1 0-1,0 0 0,0-1 1,-1 1-1,0 0 1,-1 0-1,0-1 1,0 1-1,-1 0 1,-6-16-1,5 17-36,-1 1 0,0 0 0,-1-1 0,0 2 0,0-1 0,0 0 0,-1 1 0,1 0 0,-2 1 0,1-1 0,-1 1 0,1 0 0,-2 1 0,1-1 0,0 2 0,-1-1 0,1 1 0,-12-4 0,10 5 0,0-1 0,0 1 0,-1 0 0,1 1 0,0 0 0,0 1 0,-1 0 0,1 0 0,0 1 0,-1 0 0,1 1 0,0 0 0,0 0 0,0 1 0,0 0 0,-10 6 0,5-1-425,1 0 0,0 1 0,1 0 1,0 1-1,-13 13 0,21-18 152,0 0 1,0 0 0,0 0-1,0 0 1,1 1-1,0-1 1,0 1 0,0 0-1,1 0 1,0 0-1,0 0 1,0 0-1,1 0 1,0 1 0,-1 6-1,2-13 36,0 1 0,0 0 0,0-1 0,0 1 0,0-1 0,0 1 0,0-1 0,0 1 0,0 0 0,0-1 0,1 1 0,-1-1 0,0 1 0,0-1 0,0 1 0,1-1 1,-1 1-1,0-1 0,1 1 0,-1-1 0,0 1 0,1-1 0,-1 0 0,1 1 0,-1-1 0,0 1 0,1-1 0,-1 0 0,1 0 0,-1 1 0,1-1 0,-1 0 0,1 0 0,-1 1 0,1-1 0,0 0 0,-1 0 0,1 0 0,-1 0 0,1 0 0,-1 0 0,1 0 0,0 0 0,-1 0 0,2 0 0,18 0-10397</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14.185"/>
    </inkml:context>
    <inkml:brush xml:id="br0">
      <inkml:brushProperty name="width" value="0.025" units="cm"/>
      <inkml:brushProperty name="height" value="0.025" units="cm"/>
    </inkml:brush>
  </inkml:definitions>
  <inkml:trace contextRef="#ctx0" brushRef="#br0">88 129 12460,'0'0'14937,"10"4"-13678,-7-2-1175,0-1-1,1 1 1,-1 0-1,1-1 1,-1 0-1,1 0 1,0 0-1,0 0 1,-1-1-1,1 1 0,0-1 1,0 0-1,0 0 1,-1-1-1,1 1 1,0-1-1,0 1 1,-1-1-1,1 0 1,0-1-1,-1 1 0,1-1 1,-1 1-1,0-1 1,1 0-1,-1 0 1,0-1-1,0 1 1,3-4-1,-2 2-26,-1 0 0,0 0 0,0 0 1,0 0-1,-1-1 0,1 1 0,-1-1 0,0 1 0,0-1 0,-1 0 0,1 0 0,-1 0 0,1-7 1,-2 10-41,0 0 1,0 0-1,0 1 1,0-1-1,-1 0 1,1 0-1,-1 0 1,1 0-1,-1 0 1,1 0-1,-1 1 0,0-1 1,0 0-1,0 1 1,0-1-1,0 0 1,0 1-1,0-1 1,-1 1-1,1 0 1,0-1-1,-1 1 1,0 0-1,1 0 1,-1 0-1,1 0 1,-1 0-1,0 0 1,0 1-1,1-1 1,-1 0-1,0 1 1,0-1-1,0 1 1,0 0-1,-3 0 1,-2-1-15,0 1 0,0 0 0,0 1 0,0 0 0,0 0 0,0 0 0,0 1 0,0 0 0,0 1 0,1-1 0,-1 1 0,1 0 0,0 1 0,0 0 0,0 0 0,0 0 0,1 0 0,-1 1 0,-7 9 0,7-7 2,0 0 0,0 0 1,1 1-1,0-1 0,1 1 0,0 0 1,0 0-1,1 1 0,0-1 0,0 1 1,1 0-1,0-1 0,0 1 0,1 0 1,0 13-1,1-20-5,0-1 0,0 1 0,1 0 1,-1 0-1,0-1 0,1 1 0,0-1 0,-1 1 0,1 0 0,0-1 1,0 1-1,0-1 0,0 0 0,0 1 0,0-1 0,0 0 1,0 1-1,0-1 0,1 0 0,-1 0 0,0 0 0,2 1 0,2 0 4,-1 0 0,0 0 0,1-1 0,0 1 0,-1-1 0,1 0 0,9 0-1,4 0-102,0-1 0,1-1-1,22-4 1,-22 2-846,-1-1 0,0-1-1,28-12 1,-30 10-1534,1-1-1,-1-1 1,26-19 0,-11 1-4104</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6:14.609"/>
    </inkml:context>
    <inkml:brush xml:id="br0">
      <inkml:brushProperty name="width" value="0.025" units="cm"/>
      <inkml:brushProperty name="height" value="0.025" units="cm"/>
    </inkml:brush>
  </inkml:definitions>
  <inkml:trace contextRef="#ctx0" brushRef="#br0">92 1 12748,'0'0'14937,"2"9"-13901,-2 7-817,-1-1 1,0 1-1,-1-1 1,-1 0 0,0 1-1,-1-1 1,-1-1-1,0 1 1,-1-1 0,-8 15-1,5-11-15,1 1 0,1 0 0,0 0 0,2 0-1,0 1 1,1 0 0,-1 22 0,5-40-204,1 0 0,-1-1 0,1 1 0,0-1 0,-1 1 0,1-1 0,0 1 0,0-1 0,0 1 0,0-1 0,0 1 0,0-1 0,0 0 0,0 0 0,1 0 0,-1 0 0,0 0 0,1 0 0,-1 0 0,1 0 0,-1 0 0,1-1 0,-1 1 0,1 0 0,0-1 0,-1 1 0,1-1 0,0 0 0,-1 0 0,1 0 0,0 0 0,2 0 0,68 0 0,-61-1 0,5 0-444,0-2 0,0 1 1,28-10-1,45-23-5543,-13 2-4380</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10.806"/>
    </inkml:context>
    <inkml:brush xml:id="br0">
      <inkml:brushProperty name="width" value="0.025" units="cm"/>
      <inkml:brushProperty name="height" value="0.025" units="cm"/>
    </inkml:brush>
  </inkml:definitions>
  <inkml:trace contextRef="#ctx0" brushRef="#br0">149 337 6919,'0'0'10532,"9"-9"-7537,25-29-363,-32 36-2401,-1 1 0,0-1 0,1 0 0,-1 0 0,0 1 0,0-1 0,0 0 0,0 0 0,0 0 0,-1 0 0,1 0 0,0 0 0,-1 0 0,0 0 0,1 0 1,-1 0-1,0-4 0,0 4-131,-1 1 1,1 0-1,-1 0 1,0-1-1,1 1 1,-1 0-1,0 0 1,0 0-1,1 0 1,-1 0-1,0 0 1,0 0 0,0 0-1,0 0 1,-1 0-1,1 0 1,0 1-1,0-1 1,-3-1-1,-2 0 10,0 0 0,0 1 0,-1-1 0,1 1 0,0 0 0,-1 1 0,1-1 0,-8 2 0,9-1-73,-1 2 1,1-1-1,0 0 1,0 1-1,0 0 1,0 0-1,0 1 1,0 0-1,1-1 1,-1 2-1,1-1 1,0 0-1,0 1 1,0 0-1,0 0 1,0 0-1,-4 7 1,3-4 20,1-1 0,0 1 0,0 0 0,1 0 0,0 0 0,0 0 0,1 1 0,0-1 0,0 1 0,1-1 1,-2 15-1,3-21-49,0 0 0,0 0 0,0 1 0,0-1 0,0 0 0,0 0 0,1 0 1,-1 0-1,0 0 0,0 0 0,1 0 0,-1 0 0,1 0 0,-1 0 0,1 0 1,-1 0-1,1 0 0,0 0 0,-1 0 0,1 0 0,0-1 0,0 1 0,0 0 1,0 0-1,-1-1 0,1 1 0,0-1 0,0 1 0,2 0 0,0 0 16,0-1 0,1 0 0,-1 1 0,0-1 0,0-1 0,0 1 0,0 0 0,0-1 0,0 1 0,6-3 0,4-2 62,-1 0 0,1-1-1,-1 0 1,13-9 0,8-9-70,-1-1 1,-2-1 0,0-2-1,-2-1 1,-1-1 0,-2-2-1,0 0 1,-3-2-1,34-65 1,-54 94-18,-6 12 0,-14 32 0,-24 57 0,26-56 0,2 2 0,2-1 0,1 1 0,3 1 0,1 0 0,-1 68 0,8-110-98,-1 0 0,1 0 0,0 0 0,0 0 0,0 1 0,0-1 0,0 0 0,0 0 0,1 0 0,-1 0 0,0 0 0,0 0 0,1 0 0,-1 0 0,1 0 0,-1 0 0,1 0 0,-1 0 0,1 0 0,0 0 0,-1-1 0,1 1 0,0 0 0,0 0 0,-1-1 0,1 1 0,0 0 0,0-1 0,0 1 0,0-1 0,0 1 0,0-1 0,0 1 0,0-1 0,0 0 0,0 1 0,0-1 0,0 0 0,0 0 0,1 0 0,-1 0 0,0 0 0,0 0 0,0 0 0,0 0 0,0-1 0,0 1 0,0 0 0,0-1 0,0 1 0,0-1 0,0 1 0,0-1 0,0 1 0,0-1 0,0 1 0,0-1 0,-1 0 0,1 0 0,0 1 0,0-1 0,-1 0 0,1 0 0,-1 0 0,1 0 0,0-1 0,14-26-7275,0-8-5465</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11.196"/>
    </inkml:context>
    <inkml:brush xml:id="br0">
      <inkml:brushProperty name="width" value="0.025" units="cm"/>
      <inkml:brushProperty name="height" value="0.025" units="cm"/>
    </inkml:brush>
  </inkml:definitions>
  <inkml:trace contextRef="#ctx0" brushRef="#br0">10 1 1505,'0'0'25598,"-1"9"-23564,-1 19-1051,-1-8-454,1 1 1,1 0-1,1-1 1,4 37-1,-3-55-585,0 1 1,0 0-1,1-1 1,-1 1-1,1-1 1,0 0-1,0 1 1,0-1-1,0 0 1,0 0-1,0 0 1,1 0-1,-1 0 1,0-1-1,1 1 1,0-1-1,-1 0 0,1 0 1,0 0-1,0 0 1,-1 0-1,1 0 1,0-1-1,0 1 1,0-1-1,0 0 1,3 0-1,0 1-267,-1-1 0,1 0-1,0 0 1,-1-1 0,1 0 0,0 0-1,-1 0 1,1-1 0,-1 1 0,0-1-1,1-1 1,-1 1 0,6-4 0,8-11-7156,2-4-3273</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42.793"/>
    </inkml:context>
    <inkml:brush xml:id="br0">
      <inkml:brushProperty name="width" value="0.025" units="cm"/>
      <inkml:brushProperty name="height" value="0.025" units="cm"/>
    </inkml:brush>
  </inkml:definitions>
  <inkml:trace contextRef="#ctx0" brushRef="#br0">214 241 4612,'11'-12'4874,"-9"10"-4536,14-15 2013,-1 0 0,20-31 0,-31 43-1789,0-1 1,0 0 0,-1-1 0,0 1-1,-1 0 1,1-1 0,-1 1 0,-1-1-1,1 0 1,-1 0 0,0 0 0,0 1-1,-1-1 1,0 0 0,-2-10-1,2 15-439,-1 0-1,0 1 1,1-1-1,-1 0 0,0 1 1,0-1-1,0 0 1,0 1-1,-1 0 0,1-1 1,0 1-1,-1 0 1,1-1-1,-1 1 0,1 0 1,-1 0-1,0 0 0,1 0 1,-1 1-1,0-1 1,1 0-1,-1 1 0,0-1 1,0 1-1,0 0 1,0-1-1,0 1 0,1 0 1,-1 0-1,0 0 0,0 1 1,0-1-1,-2 1 1,-4 0-2,0 0-1,1 0 1,-1 1 0,0 0 0,1 1 0,-13 6 0,4 1-24,0 1 1,1 1-1,1 0 1,0 1-1,1 1 1,0 0-1,1 0 1,1 1-1,0 1 1,1 0-1,1 1 1,1-1-1,0 2 1,1-1-1,0 1 1,2 0-1,0 1 1,-3 24-1,8-39-95,-1 1 0,1 0-1,0-1 1,0 1 0,0 0-1,1-1 1,0 1 0,0-1-1,0 1 1,0-1 0,1 1-1,-1-1 1,1 0 0,0 1-1,0-1 1,1 0 0,-1-1-1,1 1 1,6 6 0,-5-7-3,1 0 1,0 0-1,0 0 1,0 0 0,1-1-1,-1 0 1,0 0-1,1 0 1,0-1-1,-1 0 1,1 0 0,0 0-1,0-1 1,-1 0-1,11-1 1,-6 0 0,1 0 0,-1-2 0,0 1 0,0-1 0,0 0 0,0-1 0,-1-1 0,1 1 0,-1-1 0,0-1 0,-1 0 0,1 0 0,-1-1 0,0 0 0,-1 0 0,0 0 0,0-1 0,0-1 0,-1 1 0,10-18 0,-8 11 0,0 0 0,-1 0 0,-1-1 0,0 1 0,-1-1 0,0-1 0,-2 1 0,0-1 0,-1 0 0,0 1 0,-1-1 0,-2-22 0,0 35-22,0 0 1,1 1-1,-1-1 0,-1 1 1,1-1-1,0 1 0,-1-1 1,0 1-1,0 0 0,0 0 1,0 0-1,0 0 0,0 0 1,-1 0-1,0 1 0,1-1 1,-1 1-1,0 0 0,0 0 1,-6-4-1,7 6-38,0-1 1,0 0 0,0 0-1,-1 1 1,1-1-1,0 1 1,0-1-1,0 1 1,-1 0-1,1 0 1,0 0 0,0 0-1,-1 1 1,1-1-1,0 0 1,0 1-1,0 0 1,-1-1-1,1 1 1,0 0 0,0 0-1,0 0 1,0 0-1,1 1 1,-1-1-1,0 1 1,0-1-1,1 1 1,-1-1-1,1 1 1,-1 0 0,1 0-1,0-1 1,-1 3-1,-2 2-1272,1 0-1,0 1 0,0-1 1,1 0-1,0 1 1,0 0-1,-1 8 1,-1 16-7413</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11.521"/>
    </inkml:context>
    <inkml:brush xml:id="br0">
      <inkml:brushProperty name="width" value="0.025" units="cm"/>
      <inkml:brushProperty name="height" value="0.025" units="cm"/>
    </inkml:brush>
  </inkml:definitions>
  <inkml:trace contextRef="#ctx0" brushRef="#br0">402 0 10122,'0'0'14691,"-8"11"-12807,-59 82 402,-79 145-1,28-41-786,107-179-1495,4-10-11,1 0 1,1 1 0,0 0 0,0 0 0,0 0 0,1 1 0,1-1-1,-1 1 1,2 0 0,-3 14 0,6-24-129,1 0 0,-1-1 0,1 1 0,-1-1 0,0 1 0,1-1 0,-1 1 0,0-1 0,1 1 0,-1-1 0,0 0 0,0 0 0,2-1 0,25-29-5308,-11 7-3522,-6 7-2956</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12.376"/>
    </inkml:context>
    <inkml:brush xml:id="br0">
      <inkml:brushProperty name="width" value="0.025" units="cm"/>
      <inkml:brushProperty name="height" value="0.025" units="cm"/>
    </inkml:brush>
  </inkml:definitions>
  <inkml:trace contextRef="#ctx0" brushRef="#br0">1 0 10570,'0'0'12257,"12"5"-10186,20 6-1063,1-3 0,0-1 0,1-1 0,51 2 0,25-8-583,2 0-1106,-42 8-3195,-69-8 3626,0 0 0,-1 0 0,1 0 0,-1 0 0,1 0-1,0 0 1,-1 0 0,1 0 0,0 0 0,-1 1 0,1-1 0,-1 0 0,1 0 0,-1 1 0,1-1 0,-1 0 0,1 1 0,-1-1 0,1 1 0,-1-1 0,1 0 0,-1 1 0,1-1 0,-1 1 0,0-1 0,1 2 0,-16 4-7995,-7-3-2437</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12.705"/>
    </inkml:context>
    <inkml:brush xml:id="br0">
      <inkml:brushProperty name="width" value="0.025" units="cm"/>
      <inkml:brushProperty name="height" value="0.025" units="cm"/>
    </inkml:brush>
  </inkml:definitions>
  <inkml:trace contextRef="#ctx0" brushRef="#br0">1 1 10250,'0'0'9288,"14"57"-7622,14-44-32,13-2 223,4-1-383,8-4-609,3-1-481,-1-3-288,-4 2 0,-7-2-224,-6-1-1730,-10-1-3138,-5 0-7560</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18.469"/>
    </inkml:context>
    <inkml:brush xml:id="br0">
      <inkml:brushProperty name="width" value="0.025" units="cm"/>
      <inkml:brushProperty name="height" value="0.025" units="cm"/>
    </inkml:brush>
  </inkml:definitions>
  <inkml:trace contextRef="#ctx0" brushRef="#br0">336 320 6790,'0'0'13512,"1"-10"-12119,-1 9-1392,0-6 346,0-1 1,0 1 0,0 0 0,-1-1 0,0 1 0,-2-10-1,1 14-166,1-1 0,0 1 0,-1 1 0,1-1 0,-1 0 0,0 0 0,0 1 0,0-1 0,0 1 0,-1-1 0,1 1 0,0 0 0,-1 0 0,0 0 0,0 0 0,1 0 0,-1 1 0,0-1-1,0 1 1,-6-2 0,2 1-78,0 1-1,-1 0 1,1 0-1,0 0 1,0 1-1,-1 0 1,1 0-1,0 1 1,0 0-1,0 0 1,-1 1-1,1-1 0,1 2 1,-1-1-1,0 1 1,0 0-1,1 0 1,0 1-1,-1 0 1,-7 7-1,9-7-104,0 0-1,1 0 0,-1 1 1,1-1-1,0 1 1,1 0-1,-1 0 1,1 1-1,0-1 0,0 1 1,1-1-1,-1 1 1,1 0-1,0 0 1,1 0-1,0 0 0,0 0 1,0 0-1,1 0 1,-1 0-1,2 1 1,-1-1-1,1 0 0,1 10 1,0-14 8,-1 1 0,0-1 0,1 1 0,0-1 1,-1 1-1,1-1 0,0 0 0,0 0 0,0 0 1,0 0-1,1 0 0,-1-1 0,1 1 0,-1-1 0,1 1 1,-1-1-1,1 0 0,0 0 0,-1 0 0,1 0 1,0 0-1,0-1 0,0 1 0,0-1 0,0 0 0,0 0 1,-1 0-1,1 0 0,3-1 0,7 0 45,0 0 0,0 0 0,0-2 0,-1 1 0,18-7 0,-10 1-27,0-1 0,-1-1 0,0-1 0,-1 0 0,0-2 0,-1 0 0,18-17 0,-29 25-16,0-1-1,0 1 1,-1-1 0,1-1 0,-1 1 0,-1-1-1,0 0 1,0 0 0,0-1 0,0 1-1,-1-1 1,-1 1 0,1-1 0,-1 0-1,-1 0 1,1 0 0,-1 0 0,-1-1 0,1 1-1,-2 0 1,-1-16 0,0 18-1,0 0 0,-1 1 0,1-1 1,-1 0-1,-1 1 0,1 0 0,-1-1 1,0 1-1,0 1 0,0-1 0,-1 1 0,0-1 1,1 1-1,-2 1 0,1-1 0,0 1 0,-1 0 1,1 0-1,-1 0 0,0 1 0,0 0 0,-6-1 1,-9-3 50,0 1 1,-1 1 0,0 1-1,1 0 1,-24 2 0,28 1 2,1 2 1,0-1-1,0 2 0,0 0 1,0 1-1,-15 6 1,26-8-201,0-1 0,0 1 0,0 0 0,1 0 0,-1 1 0,1 0 0,0-1 0,-1 1 0,1 1 0,1-1 0,-1 1 1,0-1-1,1 1 0,0 0 0,0 0 0,0 1 0,0-1 0,1 1 0,-1-1 0,1 1 0,1 0 0,-4 9 0,5-13-118,0 0 0,0 0 0,0 0-1,0 0 1,0 0 0,0 0-1,0 0 1,0 0 0,0 0 0,1 0-1,-1 0 1,0 0 0,1 0 0,-1 0-1,0 0 1,1 0 0,0 0-1,-1 0 1,1 0 0,-1 0 0,1 0-1,0-1 1,0 1 0,-1 0 0,1 0-1,0-1 1,0 1 0,0-1-1,0 1 1,1 0 0,21 8-6555</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19.017"/>
    </inkml:context>
    <inkml:brush xml:id="br0">
      <inkml:brushProperty name="width" value="0.025" units="cm"/>
      <inkml:brushProperty name="height" value="0.025" units="cm"/>
    </inkml:brush>
  </inkml:definitions>
  <inkml:trace contextRef="#ctx0" brushRef="#br0">257 30 7847,'0'0'9396,"9"-5"-6935,34-20 4180,-49 26-6174,0-1 1,0 1-1,-1 0 1,1 1-1,0-1 1,-7 4-1,-62 34 111,49-24-109,7-5-168,0 1 1,0 2 0,-26 22 0,40-30-255,0-1 0,0 0 0,1 1 0,0 0 0,0 0 0,0 0 0,1 1 0,0-1 0,0 1 0,0 0 1,1 0-1,-1 0 0,1 0 0,1 0 0,-1 0 0,0 13 0,2-17-44,1 1 1,-1-1-1,1 0 1,0 0-1,0 0 1,0 0 0,0 0-1,0 0 1,0 0-1,0-1 1,0 1-1,1 0 1,-1-1-1,1 1 1,-1-1-1,1 1 1,0-1-1,0 0 1,0 1-1,-1-1 1,1 0-1,0 0 1,0-1-1,1 1 1,-1 0-1,0-1 1,0 1-1,0-1 1,0 1-1,0-1 1,3 0-1,14 2-28,0 0 1,30-2-1,-33 0-29,1 0-366,102-4-2526,-41-8-6260,-54 4-1204</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19.566"/>
    </inkml:context>
    <inkml:brush xml:id="br0">
      <inkml:brushProperty name="width" value="0.025" units="cm"/>
      <inkml:brushProperty name="height" value="0.025" units="cm"/>
    </inkml:brush>
  </inkml:definitions>
  <inkml:trace contextRef="#ctx0" brushRef="#br0">1 24 10762,'0'0'8793,"9"3"-6434,8 2-1326,1 0 0,0-2 0,1 0 0,33 1 0,90-5 1038,-56-1-1561,393-1 93,-463 3-740,0 0 0,-1-2-1,1 0 1,-1 0 0,1-2 0,17-5-1,-25 2-1312,-8 7 1247,0 0 0,0-1 0,0 1 0,0 0 0,0-1-1,0 1 1,0-1 0,0 1 0,0 0 0,0-1-1,0 1 1,0 0 0,0-1 0,-1 1 0,1 0 0,0-1-1,0 1 1,0 0 0,0-1 0,-1 1 0,1 0 0,0 0-1,0-1 1,-1 1 0,1 0 0,0 0 0,-1-1-1,1 1 1,0 0 0,0 0 0,-1 0 0,1 0 0,0-1-1,-1 1 1,1 0 0,-1 0 0,1 0 0,0 0-1,-1 0 1,-14-5-7895</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20.142"/>
    </inkml:context>
    <inkml:brush xml:id="br0">
      <inkml:brushProperty name="width" value="0.025" units="cm"/>
      <inkml:brushProperty name="height" value="0.025" units="cm"/>
    </inkml:brush>
  </inkml:definitions>
  <inkml:trace contextRef="#ctx0" brushRef="#br0">218 350 384,'0'0'12225,"5"-10"-9054,-3 7-3036,21-47 3311,-23 49-3239,1-1 0,0 1 0,-1-1 0,0 1 0,1-1 0,-1 0 0,0 1 0,1-1 0,-1 0 0,0 1 0,0-1 0,-1 0 0,1 1 0,0-1 0,-1 0 0,1 1 0,0-1 0,-1 1 0,0-1 0,1 1 0,-1-1 0,0 1 0,0-1 0,0 1 0,0 0 0,0-1 0,0 1 0,0 0 0,0 0 1,-1 0-1,1 0 0,0 0 0,-1 0 0,-2-1 0,-3-1-22,-1 1 1,1 0 0,-1 0 0,1 0 0,-1 1 0,0 0 0,0 1 0,0 0-1,1 0 1,-1 1 0,0 0 0,0 0 0,1 1 0,-1 0 0,1 0 0,-1 0 0,1 1-1,-8 5 1,10-5-146,1 0-1,-1 0 0,1 0 0,-1 1 0,1-1 1,0 1-1,1 0 0,-1 1 0,1-1 1,0 1-1,0-1 0,0 1 0,0 0 1,1 0-1,0 0 0,0 0 0,1 1 0,-1-1 1,1 0-1,0 1 0,0-1 0,1 1 1,0-1-1,0 1 0,0-1 0,1 6 1,-1-9-28,1 0 1,-1 0 0,0 0 0,1 0-1,0 0 1,-1 0 0,1 0 0,0 0-1,0 0 1,0-1 0,0 1 0,0 0-1,0-1 1,1 1 0,-1-1 0,1 1-1,-1-1 1,1 0 0,-1 0 0,1 1-1,0-1 1,-1 0 0,3 0 0,1 1 7,0 0 0,-1-1 0,1 0 0,0 0 0,0-1 0,0 1 0,0-1 0,0 0 0,7-1 0,1-1 16,0 0 0,0-1 0,0-1 0,0 1 0,-1-2 0,17-8 0,-12 3 25,1-1 0,-2-1 1,1-1-1,-2 0 1,0-1-1,26-32 0,-34 37-35,0 0-1,-1 0 1,0-1-1,-1 1 1,0-1-1,-1 0 0,0-1 1,0 1-1,-1-1 1,0 0-1,-1 0 1,-1 0-1,1 0 1,-1-17-1,-2 24-25,0-1 0,0 1 0,0 0 0,0 0 0,-1-1 0,0 1 0,0 0 0,0 1 0,0-1 0,0 0 0,-1 0 0,0 1 0,1 0 0,-1-1 0,-1 1 0,1 0 0,0 1 0,-1-1 0,1 1 0,-1-1 0,0 1 0,0 0 0,0 0 0,0 1 0,0-1 0,0 1 0,-1 0 0,-5-1 0,-10-2 0,-1 0 0,0 2 0,0 0 0,-33 3 0,38 0-116,1 0-1,0 1 1,0 1-1,-19 7 1,28-9 41,1 1 0,0 0 0,-1 0 0,1 1 0,0-1 0,0 1-1,1 0 1,-1 1 0,0-1 0,1 1 0,0 0 0,0 0 0,0 0 0,-5 9 0,8-12-66,0-1 1,1 1 0,0 0 0,-1 0 0,1-1-1,-1 1 1,1 0 0,0 0 0,-1 0-1,1 0 1,0-1 0,0 1 0,0 0-1,0 0 1,0 0 0,0 0 0,0 0-1,0-1 1,0 1 0,0 0 0,0 0-1,0 0 1,1 0 0,-1-1 0,0 1 0,1 0-1,-1 0 1,1 0 0,-1-1 0,1 1-1,-1 0 1,2 1 0,0-1-626,0 0 0,0 0 0,1 0 0,-1 0 1,1 0-1,-1 0 0,0-1 0,1 1 0,-1-1 0,5 0 0,19 2-9104</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20.796"/>
    </inkml:context>
    <inkml:brush xml:id="br0">
      <inkml:brushProperty name="width" value="0.025" units="cm"/>
      <inkml:brushProperty name="height" value="0.025" units="cm"/>
    </inkml:brush>
  </inkml:definitions>
  <inkml:trace contextRef="#ctx0" brushRef="#br0">0 0 5509,'0'0'19656,"3"11"-17718,1 9-1238,0-1 1,2-1-1,13 30 1,-17-43-672,0 0 0,0-1 0,1 1 0,-1-1 0,1 1 0,0-1 0,1 0 0,-1 0 0,1-1 0,-1 1 0,1-1 0,0 1 0,0-1 0,1 0 0,-1-1 0,1 1 1,-1-1-1,1 0 0,0 0 0,0 0 0,0-1 0,6 1 0,-6-1-518,-1-1 0,1 0 0,0 0 1,0 0-1,-1-1 0,1 1 0,0-1 0,8-3 0,-9 2-476,0 0-1,0-1 0,0 1 1,0-1-1,-1 0 1,1 0-1,-1 0 0,0 0 1,5-6-1,12-16-8889</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21.141"/>
    </inkml:context>
    <inkml:brush xml:id="br0">
      <inkml:brushProperty name="width" value="0.025" units="cm"/>
      <inkml:brushProperty name="height" value="0.025" units="cm"/>
    </inkml:brush>
  </inkml:definitions>
  <inkml:trace contextRef="#ctx0" brushRef="#br0">234 0 11851,'0'0'5445,"-39"62"-2274,12-24-1217,1 9-384,-2 4-193,-2 0 96,6 1-768,3-5-641,6 1 0,1-7-1281,7-11-2210,4-7-3748</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24.283"/>
    </inkml:context>
    <inkml:brush xml:id="br0">
      <inkml:brushProperty name="width" value="0.025" units="cm"/>
      <inkml:brushProperty name="height" value="0.025" units="cm"/>
    </inkml:brush>
  </inkml:definitions>
  <inkml:trace contextRef="#ctx0" brushRef="#br0">166 315 5061,'0'0'11846,"3"-9"-9241,2 2-1866,-3 5-478,-1 0 0,1-1 0,-1 1 0,1-1 0,-1 1 0,0-1 0,0 0 0,0 1 0,-1-1 0,1 0 0,0 0 0,-1-5 0,0 7-67,-1 0 0,0 0 0,1 0 0,-1 0 0,0 0 0,0-1 0,0 2 0,0-1 0,0 0 0,0 0 0,0 0 0,0 0 1,0 1-1,0-1 0,0 0 0,0 1 0,-1-1 0,1 1 0,0-1 0,0 1 0,-1 0 0,1-1 0,0 1 0,-1 0 0,1 0 0,0 0 0,-1 0 1,1 0-1,-2 1 0,-42 1 710,39-1-862,1 2-1,0-1 1,0 1 0,0-1 0,0 1-1,0 1 1,1-1 0,-1 1-1,1-1 1,0 1 0,0 1 0,0-1-1,1 0 1,-1 1 0,-2 5-1,1-2 70,1-1 0,0 1 0,0-1 1,1 1-1,-1 0 0,2 0 0,-1 1 0,1-1 0,-1 13 0,3-20-106,0-1-1,0 1 1,0-1 0,0 1 0,0-1 0,0 1 0,0-1 0,0 1 0,0-1-1,1 1 1,-1-1 0,0 1 0,0-1 0,0 1 0,1-1 0,-1 1-1,0-1 1,1 1 0,-1-1 0,0 0 0,1 1 0,-1-1 0,1 0 0,-1 1-1,1-1 1,-1 0 0,1 1 0,-1-1 0,0 0 0,2 1 0,20-2 201,23-15 56,-26 3-262,-1-1 0,0 0 0,0-1 0,-2-1 0,0-1 0,0 0 0,-2-1 0,0-1 0,-1 0 0,-1-1 0,-1 0 0,-1-1 0,-1 0 0,0 0 0,-2-1 0,-1 0 0,0-1 0,4-37 0,-13 58 0,-3 10 0,-6 10 0,-2 13 0,1 1 0,1 0 0,2 1 0,1 0 0,2 1 0,2-1 0,0 1 0,1 53 0,4-86-69,1 0 0,-1-1 1,0 1-1,0 0 0,0 0 0,0 0 1,1 0-1,-1-1 0,0 1 0,1 0 1,-1 0-1,1-1 0,-1 1 0,1 0 0,-1-1 1,1 1-1,0 0 0,-1-1 0,1 1 1,0-1-1,-1 1 0,1-1 0,0 1 0,0-1 1,-1 0-1,1 1 0,0-1 0,0 0 1,0 1-1,-1-1 0,1 0 0,0 0 1,1 0-1,0 0-391,0 1 0,1-1 0,-1 0 0,0-1 0,0 1 1,0 0-1,1-1 0,-1 1 0,0-1 0,0 1 0,0-1 0,0 0 1,2-1-1,8-9-9278</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43.528"/>
    </inkml:context>
    <inkml:brush xml:id="br0">
      <inkml:brushProperty name="width" value="0.025" units="cm"/>
      <inkml:brushProperty name="height" value="0.025" units="cm"/>
    </inkml:brush>
  </inkml:definitions>
  <inkml:trace contextRef="#ctx0" brushRef="#br0">93 362 20435,'0'0'8024,"-10"3"-5862,6-2-2097,-1 0 0,1 1 0,-1 0 0,1 0 0,0 0 0,0 0 0,0 0 0,0 1 0,0 0 0,1 0 0,-1 0 0,1 0 0,0 1 0,0-1 0,0 1 0,0 0 1,1-1-1,-1 2 0,1-1 0,0 0 0,0 0 0,1 0 0,-1 1 0,1-1 0,0 1 0,0-1 0,0 1 0,1 0 0,0-1 0,-1 1 0,2 0 0,0 8 0,0-11-65,0-1 0,-1 0 0,1 0 0,0 1 0,0-1 0,0 0 0,0 0 0,0 0 0,0 0 0,1 0 0,-1 0 0,0 0 0,0-1 0,1 1 0,-1 0 0,0-1 0,1 1 0,-1-1 0,1 1 0,-1-1 0,1 1 0,-1-1 0,1 0 0,-1 0 0,1 0 0,-1 0 0,1 0 0,-1 0 0,1 0 0,-1-1 0,1 1 0,1-1 0,3 0 0,-1 0 0,0-1 0,1 1 0,-1-1 0,0 0 0,0 0 0,9-6 0,-2-2 0,-1-1 0,-1-1 0,0 1 0,0-2 0,-1 1 0,-1-1 0,0-1 0,-1 1 0,5-16 0,-26 107 0,12-73 0,1 0 0,0 0 0,0 0 0,0 0 0,1 0 0,-1 0 0,1 0 0,1 0 0,-1 0 0,1 0 0,0 0 0,2 8 0,-1-11 0,-1 0 0,1 0 0,-1 0 0,1 0 0,0 0 0,0 0 0,0-1 0,0 1 0,0-1 0,1 1 0,-1-1 0,0 0 0,1 0 0,-1 0 0,0 0 0,1-1 0,-1 1 0,1-1 0,0 1 0,-1-1 0,1 0 0,-1 0 0,1 0 0,-1 0 0,1 0 0,2-1 0,5-1 0,1 1 0,-1-2 0,0 0 0,-1 0 0,1 0 0,0-1 0,-1-1 0,0 0 0,0 0 0,0 0 0,-1-1 0,0-1 0,10-9 0,1-2 0,0-2 0,-2 1 0,0-2 0,14-25 0,-13 18 0,-1-2 0,-2-1 0,-1 0 0,-1 0 0,-2-1 0,-1-1 0,-2 0 0,5-40 0,-13 62 0,-4 11 0,-4 8 0,8-7 0,-15 21 0,2 2 0,0-1 0,1 2 0,2 0 0,0 0 0,2 1 0,1 0 0,1 0 0,1 1 0,1-1 0,1 1 0,2 0 0,1 0 0,5 43 0,-4-61-1,1 0-1,0 0 1,1 0 0,0 0-1,0 0 1,1-1 0,0 1-1,1-1 1,0 0 0,0 0-1,11 12 1,-19-48-47,-8-11 64,-3 0-1,-1 1 1,-38-70-1,41 84-13,11 24-1,1 0-1,0-1 1,-1 1-1,1 0 1,0-1-1,0 1 1,-1-1-1,1 1 1,0-1 0,0 1-1,0-1 1,0 1-1,0-1 1,-1 1-1,1-1 1,0 1-1,0-1 1,0 1-1,0 0 1,0-1 0,1 1-1,-1-1 1,0 1-1,0-1 1,0 1-1,0-1 1,0 1-1,1-1 1,-1 1 0,0-1-1,0 1 1,1 0-1,-1-1 1,0 1-1,1 0 1,-1-1-1,0 1 1,1 0-1,-1-1 1,1 1 0,0-1-1,28 0 31,47 18-179,-65-14 18,39 8-3278,0-5-7304,-17-5-3387</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24.765"/>
    </inkml:context>
    <inkml:brush xml:id="br0">
      <inkml:brushProperty name="width" value="0.025" units="cm"/>
      <inkml:brushProperty name="height" value="0.025" units="cm"/>
    </inkml:brush>
  </inkml:definitions>
  <inkml:trace contextRef="#ctx0" brushRef="#br0">0 1 10890,'0'0'14142,"1"8"-11916,1 8-1437,0 0 1,2 0 0,0-1-1,0 1 1,2-1 0,12 28-1,-16-40-838,0 0-1,0 0 1,0 0-1,0 0 1,0 0-1,0 0 1,1 0-1,-1-1 1,1 1 0,0-1-1,0 0 1,0 0-1,0 0 1,0 0-1,0 0 1,1-1-1,-1 1 1,0-1-1,1 0 1,0 0-1,-1 0 1,1-1-1,-1 1 1,1-1-1,0 0 1,-1 0-1,1 0 1,0 0 0,-1-1-1,1 1 1,-1-1-1,1 0 1,-1 0-1,1-1 1,-1 1-1,1-1 1,-1 1-1,5-4 1,1-1-1947,-1 0 0,1 0 0,-1 0 1,-1-1-1,1-1 0,9-12 0,2-3-6529</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25.125"/>
    </inkml:context>
    <inkml:brush xml:id="br0">
      <inkml:brushProperty name="width" value="0.025" units="cm"/>
      <inkml:brushProperty name="height" value="0.025" units="cm"/>
    </inkml:brush>
  </inkml:definitions>
  <inkml:trace contextRef="#ctx0" brushRef="#br0">348 0 14734,'0'0'6406,"-54"73"-4036,25-34 161,-4 4 63,-5 8-672,0 4-673,2 1-480,2 1-577,4-6-192,9-7 0,6-3 0,4-10-833,4-10-832,5-8-2115,2-8-2338</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32.117"/>
    </inkml:context>
    <inkml:brush xml:id="br0">
      <inkml:brushProperty name="width" value="0.025" units="cm"/>
      <inkml:brushProperty name="height" value="0.025" units="cm"/>
    </inkml:brush>
  </inkml:definitions>
  <inkml:trace contextRef="#ctx0" brushRef="#br0">1 0 13004,'0'0'15604,"2"13"-14974,5 45-144,-1 81 0,-7-132-555,1 1 0,0-1 0,1 1 0,0-1 0,0 1 0,0-1 0,1 0 0,0 0 0,0 1 0,1-1 0,7 13 0,-10-20-24,0 0 0,0 0 0,1 0 0,-1 0-1,0 0 1,0 0 0,0 0 0,0 0-1,1 0 1,-1 0 0,0 0 0,0 0 0,0 0-1,1 0 1,-1 0 0,0 0 0,0 0-1,0 0 1,0 0 0,1 0 0,-1 0 0,0 0-1,0 0 1,0 0 0,0 0 0,1 0-1,-1 0 1,0-1 0,0 1 0,0 0 0,0 0-1,0 0 1,1 0 0,-1 0 0,0 0-1,0-1 1,0 1 0,0 0 0,0 0 0,0 0-1,0 0 1,0-1 0,0 1 0,0 0-1,0 0 1,0 0 0,0-1 0,0 1 0,0 0-1,0 0 1,0 0 0,0 0 0,0-1-1,0 1 1,0 0 0,0 0 0,0 0 0,0 0-1,0-1 1,0 1 0,0 0 0,0 0-1,0 0 1,0 0 0,-1-1 0,1 1 0,0 0-1,0 0 1,0 0 0,-2-18-4405,-8-6-3003</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32.491"/>
    </inkml:context>
    <inkml:brush xml:id="br0">
      <inkml:brushProperty name="width" value="0.025" units="cm"/>
      <inkml:brushProperty name="height" value="0.025" units="cm"/>
    </inkml:brush>
  </inkml:definitions>
  <inkml:trace contextRef="#ctx0" brushRef="#br0">1 1 11211,'0'0'9641,"74"0"-7784,-36 3-479,8 2-353,3 0-385,3 0-512,-2-2-608,-4-3-3139,-4 0-5318</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37.221"/>
    </inkml:context>
    <inkml:brush xml:id="br0">
      <inkml:brushProperty name="width" value="0.025" units="cm"/>
      <inkml:brushProperty name="height" value="0.025" units="cm"/>
    </inkml:brush>
  </inkml:definitions>
  <inkml:trace contextRef="#ctx0" brushRef="#br0">286 295 12684,'0'0'10698,"2"-9"-8915,-2 9-1725,8-39 1650,-8 37-1560,1 0 1,-1 1-1,0-1 1,1 1-1,-1-1 0,0 0 1,0 1-1,0-1 1,0 1-1,0-1 1,-1 0-1,1 1 1,0-1-1,-1 1 1,1-1-1,-1 1 1,0-1-1,1 1 1,-1-1-1,0 1 0,0-1 1,0 1-1,0 0 1,-2-2-1,0 2-92,0 0-1,0 0 1,0 1 0,0-1-1,0 1 1,0 0-1,0 0 1,0 0 0,0 1-1,0-1 1,0 1-1,0-1 1,1 1 0,-1 0-1,0 0 1,0 0-1,-3 2 1,0 1-25,1-1 0,-1 1 0,1 0 1,-1 1-1,1-1 0,1 1 0,-8 9 1,7-9-13,1 1 0,0-1 1,1 1-1,0-1 1,-1 1-1,2 0 0,-1 0 1,1 1-1,0-1 1,0 0-1,0 1 0,1-1 1,0 1-1,1-1 1,-1 1-1,2 12 0,0-18-9,-1 1-1,1-1 0,0 0 0,0 0 1,0 0-1,0 0 0,0 0 0,0 0 0,0 0 1,0 0-1,0 0 0,1 0 0,-1-1 1,0 1-1,1 0 0,-1-1 0,0 1 0,1-1 1,-1 0-1,0 1 0,1-1 0,-1 0 1,1 0-1,-1 0 0,1 0 0,-1 0 0,1 0 1,-1 0-1,0-1 0,1 1 0,-1 0 1,2-1-1,4-1 31,1 1 0,-1-1 0,0 0 0,0-1 0,7-3 0,0-2-40,0-1 0,0-1 0,-1 0 0,0 0 0,-1-1 0,-1-1 0,0 0 0,17-23 0,-22 27 0,-1-1 0,1 0 0,-2 0 0,1-1 0,-1 1 0,-1-1 0,1 0 0,-2 0 0,1 0 0,-2 0 0,1-1 0,-1 1 0,-1 0 0,-1-21 0,0 27 0,0 0 0,0-1 0,-1 1 0,1 0 0,-1 0 0,0 1 0,0-1 0,-1 0 0,1 1 0,-1-1 0,1 1 0,-1 0 0,0-1 0,0 2 0,-1-1 0,1 0 0,-1 1 0,1-1 0,-1 1 0,0 0 0,0 0 0,0 0 0,0 1 0,0 0 0,0-1 0,0 1 0,-7 0 0,-11-3 0,0 2 0,0 0 0,-43 3 0,50 1-77,0-1 0,1 2 0,-1 0 0,0 1 0,1 0 0,-25 12 0,34-13-17,-1 0 0,1 0 0,1 0 1,-1 0-1,0 1 0,1 0 0,-1 0 0,1 0 0,-4 6 1,7-8 7,-1 1 1,1 0 0,-1-1 0,1 1 0,0 0-1,0 0 1,0 0 0,0 0 0,1 0 0,-1 0-1,1 0 1,-1 0 0,1 0 0,0 0 0,1 0-1,-1 0 1,0 0 0,2 4 0,9 11-5761,12-1-3950</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38.258"/>
    </inkml:context>
    <inkml:brush xml:id="br0">
      <inkml:brushProperty name="width" value="0.025" units="cm"/>
      <inkml:brushProperty name="height" value="0.025" units="cm"/>
    </inkml:brush>
  </inkml:definitions>
  <inkml:trace contextRef="#ctx0" brushRef="#br0">0 35 6054,'0'0'10410,"10"-6"-7987,28-19-287,-37 25-2037,-1-1 1,1 1 0,-1 0 0,1 0 0,-1-1 0,1 1 0,-1 0 0,1 0 0,-1-1 0,1 1-1,-1 0 1,1 0 0,0 0 0,-1 0 0,1 0 0,-1 0 0,1 0 0,0 0 0,-1 0 0,1 0-1,-1 0 1,1 0 0,-1 1 0,1-1 0,-1 0 0,1 0 0,0 1 0,-1-1 0,1 0-1,-1 1 1,0-1 0,1 0 0,-1 1 0,1-1 0,-1 1 0,1-1 0,-1 0 0,0 1 0,1-1-1,-1 1 1,0 0 0,0-1 0,1 1 0,-1-1 0,0 1 0,0-1 0,0 1 0,0-1 0,0 1-1,0 0 1,0-1 0,0 1 0,0-1 0,0 2 0,-1 37 920,0-33-514,-2 26 277,-13 45 1,10-51-995,1 0-1,1 0 0,-1 33 0,5-37-698,1-12-1210,-1 2-4907</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38.598"/>
    </inkml:context>
    <inkml:brush xml:id="br0">
      <inkml:brushProperty name="width" value="0.025" units="cm"/>
      <inkml:brushProperty name="height" value="0.025" units="cm"/>
    </inkml:brush>
  </inkml:definitions>
  <inkml:trace contextRef="#ctx0" brushRef="#br0">1 28 13837,'0'0'10922,"56"26"-9480,-20-26-417,8 0-641,3-2-224,-2-4-128,-2-2-32,-9 4-1089,-6-1-1121,-10-4-1057,-7 0-1217,-11-1-2691</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38.940"/>
    </inkml:context>
    <inkml:brush xml:id="br0">
      <inkml:brushProperty name="width" value="0.025" units="cm"/>
      <inkml:brushProperty name="height" value="0.025" units="cm"/>
    </inkml:brush>
  </inkml:definitions>
  <inkml:trace contextRef="#ctx0" brushRef="#br0">1 17 14189,'0'0'12556,"60"-17"-11467,-16 19-640,7 1-321,8-3 0,0 0-96,1 0-128,-7 0-1762,-7 0-2370,-8 0-3683</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39.300"/>
    </inkml:context>
    <inkml:brush xml:id="br0">
      <inkml:brushProperty name="width" value="0.025" units="cm"/>
      <inkml:brushProperty name="height" value="0.025" units="cm"/>
    </inkml:brush>
  </inkml:definitions>
  <inkml:trace contextRef="#ctx0" brushRef="#br0">0 43 8904,'0'0'13592,"12"1"-11494,95 0 1025,186-23-1,-94 4-3998,-2 14-3527,-178 6 1115,-9 1-2366</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40.329"/>
    </inkml:context>
    <inkml:brush xml:id="br0">
      <inkml:brushProperty name="width" value="0.025" units="cm"/>
      <inkml:brushProperty name="height" value="0.025" units="cm"/>
    </inkml:brush>
  </inkml:definitions>
  <inkml:trace contextRef="#ctx0" brushRef="#br0">214 188 5958,'0'0'21657,"-6"1"-21165,-3 1-389,1 1 0,-1-1 1,1 1-1,-1 1 0,1 0 1,0 0-1,1 1 1,-1 0-1,1 0 0,0 0 1,0 1-1,-8 8 0,11-10-48,-1 1-1,1-1 0,1 1 0,-1 0 1,0 0-1,1 0 0,0 0 0,0 1 0,1-1 1,0 1-1,0-1 0,0 1 0,0 0 0,1 0 1,0 0-1,0 0 0,1 0 0,-1 0 1,1 0-1,1 8 0,0-12-17,0-1 0,0 1 1,0 0-1,0-1 0,1 1 0,-1-1 0,0 1 1,1-1-1,-1 0 0,1 0 0,-1 0 1,1 1-1,0-1 0,-1-1 0,1 1 0,0 0 1,0 0-1,-1-1 0,1 1 0,0-1 0,0 1 1,0-1-1,0 0 0,0 0 0,0 0 1,0 0-1,0 0 0,3-1 0,4 1 91,-1-1 0,0 0 0,1 0 0,-1-1 0,13-4 0,-10 1-108,0-1-1,0-1 1,-1 0-1,0 0 1,0-1-1,0 0 1,-1-1-1,0 0 1,-1 0-1,0-1 1,-1 0-1,9-15 1,-10 15-15,0 0 1,-1 0-1,0-1 1,-1 1-1,0-1 1,-1 0-1,0-1 1,-1 1-1,0 0 1,-1-1-1,0 1 1,0-1-1,-3-17 1,1 24-6,0 1 0,-1 0 0,0 0 0,0 0 0,0 0 0,0 0 0,-1 1 0,1-1 0,-1 0 0,0 1 0,0 0 0,0 0 0,-1 0 0,1 0 0,-1 0 0,0 1 0,1 0 0,-1 0 0,0 0 0,0 0 0,-1 0 0,-5-1 0,-6-2 0,1 1 0,0 0 0,-1 2 0,0 0 0,-16-1 0,16 3-155,3-1-692,0 0 1,0 2-1,-1 0 1,-24 4-1,36-4 661,0-1-1,0 1 0,-1-1 0,1 1 0,0 0 0,0 0 0,0 0 1,0 0-1,0 1 0,0-1 0,0 0 0,1 1 0,-1-1 0,0 1 1,1 0-1,-1 0 0,1-1 0,-1 1 0,1 0 0,0 0 0,0 0 1,0 0-1,0 1 0,0-1 0,1 0 0,-1 0 0,1 0 0,-1 1 1,1-1-1,0 0 0,0 1 0,0-1 0,0 0 0,1 5 0,1 4-7527</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43.963"/>
    </inkml:context>
    <inkml:brush xml:id="br0">
      <inkml:brushProperty name="width" value="0.025" units="cm"/>
      <inkml:brushProperty name="height" value="0.025" units="cm"/>
    </inkml:brush>
  </inkml:definitions>
  <inkml:trace contextRef="#ctx0" brushRef="#br0">121 1 12075,'0'0'8515,"-9"10"-5702,-5 8-1956,2 0 0,0 1 0,1 0 0,1 1 0,1 0-1,0 0 1,-5 24 0,6 0-404,2 0 0,2 0 1,2 0-1,4 47 0,-1-18-210,2-68-243,4-14 0,5-15 0,29-95 0,-24 65 0,2 1 0,50-96 0,-65 143 0,1-1 0,-1 0 0,1 1 0,1 0 0,-1 0 0,1 1 0,0-1 0,0 1 0,11-6 0,-13 9 0,-1 0 0,1 0 0,0 0 0,0 1 0,-1 0 0,1 0 0,0 0 0,0 0 0,0 0 0,0 1 0,0 0 0,1 0 0,-1 0 0,0 0 0,0 1 0,0-1 0,0 1 0,0 0 0,0 0 0,5 3 0,-7-3 0,0-1 0,-1 1 0,1 0 0,0-1 0,-1 1 0,1 0 0,-1 0 0,1 0 0,-1 0 0,0 1 0,1-1 0,-1 0 0,0 0 0,0 1 0,0-1 0,0 1 0,0-1 0,0 1 0,-1 0 0,1-1 0,0 1 0,-1-1 0,1 1 0,-1 0 0,1 0 0,-1-1 0,0 1 0,0 0 0,0 0 0,0 0 0,0-1 0,0 1 0,-1 0 0,1 0 0,-1-1 0,1 1 0,-1 0 0,1-1 0,-1 1 0,-1 1 0,-1 2 0,1 0 0,-2-1 0,1 1 0,0-1 0,-1 0 0,0 0 0,0 0 0,0-1 0,-1 1 0,1-1 0,-8 4 0,-6 2 0,0-1 0,-33 9 0,43-15 0,0 0 0,1 0 0,-1-1 0,0 0 0,0-1 0,0 1 0,0-2 0,1 1 0,-15-3 0,22 3-11,-1 0 0,1 0-1,0 0 1,0 0 0,-1 0 0,1 0 0,0 0-1,0 0 1,0-1 0,-1 1 0,1 0 0,0 0-1,0 0 1,0 0 0,-1 0 0,1 0 0,0 0 0,0-1-1,0 1 1,0 0 0,-1 0 0,1 0 0,0-1-1,0 1 1,0 0 0,0 0 0,0 0 0,0-1-1,0 1 1,0 0 0,-1 0 0,1 0 0,0-1-1,0 1 1,0 0 0,0 0 0,0-1 0,0 1-1,0 0 1,0 0 0,0-1 0,1 1 0,-1 0 0,9-10-1431,15-5-4071,0 4-2575</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40.876"/>
    </inkml:context>
    <inkml:brush xml:id="br0">
      <inkml:brushProperty name="width" value="0.025" units="cm"/>
      <inkml:brushProperty name="height" value="0.025" units="cm"/>
    </inkml:brush>
  </inkml:definitions>
  <inkml:trace contextRef="#ctx0" brushRef="#br0">5 24 6086,'0'0'14328,"8"-4"-11755,-1 0-1775,-5 2-501,1 0-1,-1 1 1,1-1 0,0 1 0,-1-1-1,1 1 1,0 0 0,0 0-1,0 1 1,0-1 0,-1 0-1,5 1 1,-6 5 2486,-1 14-1792,-2-10-888,0 0 1,0 1-1,-1-1 0,0 0 0,-1-1 0,0 1 0,-5 8 0,4-9-50,1 0-1,0 0 1,1 0-1,0 0 1,0 1 0,1-1-1,0 1 1,0 0-1,0 9 1,2-17-53,1 0 0,-1 0 0,0 0 0,1 0 0,-1-1 0,1 1 0,-1 0 0,1 0 0,0 0 0,-1-1 0,1 1 0,0 0 0,-1-1 0,1 1 0,0-1 0,0 1 0,0-1 0,0 1 0,-1-1 0,1 0 0,0 1 0,0-1 0,0 0 0,0 1 0,0-1 0,0 0 0,0 0 0,0 0 0,0 0 0,0 0 0,0 0 0,0 0 0,0-1 0,0 1 0,1 0 0,38-10 0,-37 8-329,0 0-1,0 0 1,0-1-1,0 1 1,0-1-1,0 0 1,-1 0-1,1 0 1,2-4-1,-2 2-1071,0-1 0,0 0 0,-1 0 1,1-1-1,-1 1 0,-1 0 0,1-1 0,0-6 0,1-22-13894</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41.205"/>
    </inkml:context>
    <inkml:brush xml:id="br0">
      <inkml:brushProperty name="width" value="0.025" units="cm"/>
      <inkml:brushProperty name="height" value="0.025" units="cm"/>
    </inkml:brush>
  </inkml:definitions>
  <inkml:trace contextRef="#ctx0" brushRef="#br0">16 24 17681,'0'0'13805,"-15"-8"-19539,29-8-7174</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43.405"/>
    </inkml:context>
    <inkml:brush xml:id="br0">
      <inkml:brushProperty name="width" value="0.025" units="cm"/>
      <inkml:brushProperty name="height" value="0.025" units="cm"/>
    </inkml:brush>
  </inkml:definitions>
  <inkml:trace contextRef="#ctx0" brushRef="#br0">1 56 5958,'0'0'4003,"53"-28"-4067,-44 21 0,1 1 64,-2 2 32,-1 0 225,-1-1-33,-1 4-192,-3 0-1954</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43.921"/>
    </inkml:context>
    <inkml:brush xml:id="br0">
      <inkml:brushProperty name="width" value="0.025" units="cm"/>
      <inkml:brushProperty name="height" value="0.025" units="cm"/>
    </inkml:brush>
  </inkml:definitions>
  <inkml:trace contextRef="#ctx0" brushRef="#br0">153 311 10858,'0'0'5803,"3"-8"-3369,-3 5-2385,5-12 1766,-1 0 0,-1 0 0,0 0 0,0-17 0,-4 31-1753,1 0 1,-1 1-1,0-1 1,0 0 0,1 1-1,-1-1 1,0 1-1,0-1 1,0 1-1,1-1 1,-1 1 0,0-1-1,0 1 1,0 0-1,0 0 1,0-1-1,0 1 1,0 0 0,0 0-1,0 0 1,0 0-1,0 0 1,0 0-1,0 0 1,0 1 0,1-1-1,-1 0 1,0 0-1,-2 1 1,-32 9 227,26-4-230,1 0 0,0 0 0,0 1 0,0 1 0,1-1-1,0 1 1,0 1 0,1-1 0,0 1 0,1 0 0,0 0 0,0 1 0,1-1-1,0 1 1,1 0 0,0 0 0,0 1 0,1-1 0,1 0 0,0 1 0,0-1 0,2 20-1,-1-29-52,1 1 0,-1-1 0,1 0-1,-1 0 1,1 1 0,0-1 0,0 0-1,0 0 1,0 0 0,-1 0-1,2 0 1,-1 0 0,0 0 0,0 0-1,0 0 1,0 0 0,0-1 0,1 1-1,-1 0 1,0-1 0,1 1 0,-1-1-1,0 0 1,1 1 0,-1-1-1,1 0 1,-1 0 0,0 0 0,1 0-1,-1 0 1,1 0 0,-1 0 0,1 0-1,-1-1 1,2 0 0,3 1 24,0-2 0,0 1 0,0-1 0,0 0 0,-1 0 0,1 0 0,6-5 1,4-4-5,-1-2 1,0 0 0,0 0-1,-2-2 1,1 0-1,-2 0 1,0-1 0,-1-1-1,-1 1 1,15-34 0,-11 17 7,-1 0-1,-1-1 1,-2-1 0,-2 0-1,5-37 1,-45 170-35,24-58 0,2 0 0,2 0 0,1 67 0,3-106-133,0 0 0,-1 0 0,1 0 0,0-1 0,1 1 1,-1 0-1,0 0 0,0 0 0,0 0 0,0 0 0,1 0 0,-1 0 0,1 0 0,-1 0 0,0 0 1,1-1-1,-1 1 0,1 0 0,0 0 0,-1-1 0,1 1 0,0 0 0,-1-1 0,1 1 0,1 0 1,23 2-7707,-20-3 6631</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44.252"/>
    </inkml:context>
    <inkml:brush xml:id="br0">
      <inkml:brushProperty name="width" value="0.025" units="cm"/>
      <inkml:brushProperty name="height" value="0.025" units="cm"/>
    </inkml:brush>
  </inkml:definitions>
  <inkml:trace contextRef="#ctx0" brushRef="#br0">45 0 16271,'0'0'12973,"-1"13"-11724,-34 165 710,27-126-2007,22-62-6705,-5-8-198,1-9-4446</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44.628"/>
    </inkml:context>
    <inkml:brush xml:id="br0">
      <inkml:brushProperty name="width" value="0.025" units="cm"/>
      <inkml:brushProperty name="height" value="0.025" units="cm"/>
    </inkml:brush>
  </inkml:definitions>
  <inkml:trace contextRef="#ctx0" brushRef="#br0">20 6 5029,'0'0'27161,"-19"-6"-27257,23 8-2562,7-2-4773</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8:49.418"/>
    </inkml:context>
    <inkml:brush xml:id="br0">
      <inkml:brushProperty name="width" value="0.025" units="cm"/>
      <inkml:brushProperty name="height" value="0.025" units="cm"/>
    </inkml:brush>
  </inkml:definitions>
  <inkml:trace contextRef="#ctx0" brushRef="#br0">577 7 11851,'-1'0'6834,"-7"0"-5991,-67 5 328,1 3 0,0 3 0,-140 41 1,154-37-957,51-12-342,-1-1 0,-1 0 0,1 0 0,-14-1 0,24-1 72,0 0-1,0 0 0,-1 0 1,1 0-1,0 0 1,0 0-1,0 0 0,-1 0 1,1 0-1,0 0 1,0 0-1,-1 0 0,1 0 1,0 0-1,0 0 1,0 0-1,-1 0 0,1-1 1,0 1-1,0 0 1,0 0-1,-1 0 0,1 0 1,0-1-1,0 1 1,0 0-1,0 0 0,0 0 1,-1 0-1,1-1 1,0 1-1,0 0 0,0 0 1,0-1-1,0 1 1,0 0-1,0 0 0,0 0 1,0-1-1,0 1 1,0 0-1,0 0 0,0-1 1,0 1-1,0 0 1,0 0-1,0-1 0,0 1 1,9-16-1946,14-12-1474,6 1-1350,3-2-2676</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8:49.776"/>
    </inkml:context>
    <inkml:brush xml:id="br0">
      <inkml:brushProperty name="width" value="0.025" units="cm"/>
      <inkml:brushProperty name="height" value="0.025" units="cm"/>
    </inkml:brush>
  </inkml:definitions>
  <inkml:trace contextRef="#ctx0" brushRef="#br0">529 1 10090,'0'0'7633,"-11"-1"-6517,-5 2-684,-1 1-1,1 0 1,0 1-1,0 1 1,0 0-1,-28 12 1,-101 52 1909,128-60-2188,-10 5 177,1 2 0,0 0 0,-46 38 0,65-47-300,0 1 0,1-1 0,0 1 0,1 0 0,-1 1 0,2-1 0,-9 17 0,11-20-26,0 1 0,1 0 0,0 0 1,0-1-1,0 1 0,0 0 1,1 0-1,0 0 0,0 0 0,0 0 1,0 0-1,1 0 0,0 0 0,0 0 1,3 7-1,-1-6-2,1 0 1,0 0 0,0 0-1,0 0 1,1-1-1,-1 1 1,1-1-1,1 0 1,-1-1 0,1 1-1,0-1 1,11 6-1,6 3-289,0-2 0,29 11 0,-27-14-1063,0-1-1,1-1 1,0-1-1,-1-2 0,53 1 1,2-3-5676</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8:56.908"/>
    </inkml:context>
    <inkml:brush xml:id="br0">
      <inkml:brushProperty name="width" value="0.025" units="cm"/>
      <inkml:brushProperty name="height" value="0.025" units="cm"/>
    </inkml:brush>
  </inkml:definitions>
  <inkml:trace contextRef="#ctx0" brushRef="#br0">221 18 2434,'21'-17'11884,"-21"17"-11733,1 0-1,-1 0 1,0 0 0,0 0-1,1 0 1,-1 0 0,0 0-1,0 0 1,0 0 0,0 1 0,1-1-1,-1 0 1,0 0 0,0 0-1,0 0 1,0 0 0,1 1-1,-1-1 1,0 0 0,0 0-1,0 0 1,0 1 0,0-1-1,0 0 1,0 0 0,0 1 0,0-1-1,0 0 1,1 0 0,-1 0-1,0 1 1,0-1 0,0 0-1,-1 0 1,1 1 0,0-1-1,0 0 1,0 0 0,0 0 0,0 1-1,0-1 1,0 0 0,0 0-1,0 0 1,0 1 0,-1-1-1,1 0 1,0 0 0,0 0-1,-21 54 5697,10-30-5653,-2 15 33,2 1 0,2 0 0,1 0 0,2 1-1,2 0 1,2 0 0,4 56 0,-2-96-445,-1 0 0,1 0 0,0 0 0,0 0 1,0 0-1,0 0 0,0 0 0,0 0 0,1 0 0,-1 0 0,0 0 0,0 0 0,1 0 0,-1 0 0,0-1 0,1 1 0,-1 0 1,1 0-1,0 0 0,-1 0 0,1-1 0,0 1 0,-1 0 0,2 0 0,-2-2-191,0-1-1,0 1 1,0-1-1,0 1 1,0-1 0,0 1-1,0-1 1,0 1-1,-1-1 1,1 1 0,-1 0-1,1-1 1,-1 1-1,0-1 1,1 1-1,-1 0 1,-1-2 0,-32-49-6626,-5 1 4756,-11-16 6136,41 54-118,0-1 0,-12-29 0,30 38 1871,22 5-5430,-26 0 297,146 0-2150,-101 0-2363,-1 0-3350,-11 0-1583</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8:57.236"/>
    </inkml:context>
    <inkml:brush xml:id="br0">
      <inkml:brushProperty name="width" value="0.025" units="cm"/>
      <inkml:brushProperty name="height" value="0.025" units="cm"/>
    </inkml:brush>
  </inkml:definitions>
  <inkml:trace contextRef="#ctx0" brushRef="#br0">135 0 11307,'0'0'7639,"-10"5"-5082,0 1-2061,-1 0 0,1 1 0,0 0-1,1 1 1,0 0 0,-10 12 0,14-15-273,0 1 1,1 0-1,0 0 0,0 0 1,0 1-1,1-1 1,0 1-1,0 0 0,0 0 1,1 0-1,1 0 0,-1 1 1,0 10-1,1-16-184,1 1 1,0-1-1,0 0 0,0 1 0,0-1 0,0 1 0,1-1 0,-1 1 1,1-1-1,-1 0 0,1 1 0,0-1 0,0 0 0,0 0 0,0 0 1,0 1-1,1-1 0,-1 0 0,0 0 0,1-1 0,0 1 0,-1 0 1,1-1-1,0 1 0,0-1 0,0 1 0,0-1 0,0 0 0,1 0 1,-1 0-1,0 0 0,0 0 0,1 0 0,-1-1 0,0 1 0,1-1 1,-1 1-1,1-1 0,-1 0 0,1 0 0,-1 0 0,0 0 0,5-2 1,0 1 126,0 0 0,1 0 0,-1-1 0,0 0 0,0-1 0,0 1 0,-1-2 0,1 1 0,0-1 0,-1 1 0,0-2 0,0 1 0,9-10 0,-10 8-137,-1 0 0,0 0 1,0 0-1,0-1 1,-1 1-1,0-1 0,0 0 1,-1 0-1,1 0 0,-2 0 1,1-1-1,-1 1 0,0-1 1,-1 1-1,0-14 1,0 18-24,-1 0 0,1 0 0,-1 0 1,0 1-1,0-1 0,0 0 0,0 1 1,0-1-1,0 0 0,-1 1 0,1 0 1,-1-1-1,0 1 0,0 0 0,0 0 1,0 0-1,-3-3 0,2 3-4,-1 0 1,1 1-1,-1 0 0,1-1 0,-1 1 0,0 0 0,1 1 1,-1-1-1,0 1 0,1-1 0,-1 1 0,0 0 0,0 1 1,1-1-1,-1 1 0,-7 1 0,10-2-141,0 0 1,0 0-1,0 1 0,0-1 1,0 0-1,1 1 1,-1-1-1,0 0 0,0 1 1,0-1-1,0 1 0,0-1 1,1 1-1,-1 0 0,0-1 1,0 1-1,1 0 0,-1-1 1,0 1-1,1 0 1,-1 0-1,1 0 0,-1-1 1,1 1-1,0 0 0,-1 0 1,1 0-1,0 0 0,-1 0 1,1 0-1,0 0 1,0 0-1,0 0 0,0 0 1,0 0-1,0 0 0,0 0 1,0 0-1,1 0 0,-1 0 1,0 0-1,0 0 0,1-1 1,-1 1-1,1 0 1,-1 0-1,1 0 0,-1 0 1,1 0-1,-1-1 0,1 1 1,0 0-1,-1-1 0,1 1 1,0 0-1,0-1 0,0 1 1,-1-1-1,1 1 1,0-1-1,0 0 0,0 1 1,0-1-1,0 0 0,0 1 1,0-1-1,1 0 0,21 0-4558,4-1-1005</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6:44.632"/>
    </inkml:context>
    <inkml:brush xml:id="br0">
      <inkml:brushProperty name="width" value="0.025" units="cm"/>
      <inkml:brushProperty name="height" value="0.025" units="cm"/>
    </inkml:brush>
  </inkml:definitions>
  <inkml:trace contextRef="#ctx0" brushRef="#br0">104 247 16464,'0'0'10564,"-11"9"-7387,7-6-2926,-8 7 187,0 0 1,1 1-1,-11 13 1,18-20-402,1 0 0,0 1 0,0-1 0,0 1 1,1 0-1,-1 0 0,1 0 0,0 0 0,0 0 0,1 1 0,0-1 1,0 0-1,0 1 0,0 10 0,1-15-37,1 0 0,-1 1 0,0-1 0,1 0 0,-1 0 0,0 1 0,1-1 0,0 0 0,-1 0 0,1 0 0,0 0 0,0 0 0,-1 0 0,1 0 0,0 0 0,0 0 0,0 0 0,0 0 0,0 0 0,0-1 0,0 1 0,1 0 0,-1-1 0,0 1 0,0-1 0,0 0 0,1 1 0,-1-1 0,0 0 0,1 1 0,-1-1 0,0 0 0,1 0 0,-1 0 0,0 0 0,0-1 0,1 1 0,-1 0 0,0 0 0,1-1 0,-1 1 0,0-1 0,2 0 0,3-1 0,0 1 0,-1-1 0,1-1 0,0 1 0,-1-1 0,0 0 0,1 0 0,6-6 0,4-8 0,-2-1 0,0 0 0,18-32 0,7-9 0,-39 59 0,0 0 0,0-1 0,0 1 0,0 0 0,0 0 0,0-1 0,0 1 0,0 0 0,0-1 0,1 1 0,-1 0 0,0 0 0,0-1 0,0 1 0,0 0 0,1 0 0,-1-1 0,0 1 0,0 0 0,0 0 0,1 0 0,-1-1 0,0 1 0,0 0 0,1 0 0,-1 0 0,0 0 0,0 0 0,1 0 0,-1 0 0,0-1 0,1 1 0,-1 0 0,0 0 0,1 0 0,-1 0 0,0 0 0,0 0 0,1 0 0,-1 0 0,0 0 0,1 1 0,-1-1 0,0 0 0,0 0 0,1 0 0,-1 0 0,0 0 0,0 0 0,1 1 0,-1-1 0,0 0 0,2 22 0,-9 28 0,3-40 0,1 1 0,0 0 0,1 0 0,0 1 0,1-1 0,0 0 0,2 23 0,-1-32 0,1-1 0,-1 0 0,1 0 0,-1 0 0,1 0 0,0 1 0,-1-1 0,1 0 0,0 0 0,0 0 0,0 0 0,0-1 0,0 1 0,0 0 0,0 0 0,0-1 0,0 1 0,0 0 0,0-1 0,1 1 0,-1-1 0,0 1 0,0-1 0,1 0 0,-1 0 0,0 1 0,0-1 0,1 0 0,-1 0 0,0 0 0,3-1 0,1 1 0,0 0 0,1 0 0,-1-1 0,0 0 0,0 0 0,0-1 0,6-1 0,2-4 0,-1-1 0,1 0 0,-1 0 0,-1-1 0,1-1 0,18-21 0,53-73 0,-42 45 0,60-119 0,-121 251 0,9-43 0,2 1 0,1 0 0,1 1 0,2-1 0,1 1 0,2 0 0,2 59 0,1-83 6,1 1-1,0-1 1,0 0-1,6 15 1,-8-21-13,1 1 1,0-1-1,0 0 0,1 0 1,-1 0-1,0 1 0,1-1 1,-1 0-1,1-1 0,0 1 1,-1 0-1,1 0 0,0-1 1,0 1-1,0-1 0,0 0 1,0 1-1,1-1 0,-1 0 1,3 1-1,-4-4-132,0 1-1,-1 0 1,1-1-1,0 1 1,-1-1 0,0 1-1,1-1 1,-1 1 0,0-1-1,0 1 1,0-1 0,0 0-1,0 1 1,0-1-1,0 1 1,0-1 0,-1 1-1,0-3 1,-2-9-175,-1 0-1,0 1 1,-1 0-1,0 0 1,-13-22-1,-44-57 582,40 61-179,7 10 198,12 17-44,-1-1-1,1 0 1,0 0 0,0 0-1,0 0 1,0 0-1,1-1 1,0 0 0,0 1-1,0-1 1,0 0 0,-1-10-1,4 15-200,-1-1-1,1 0 0,0 1 1,0-1-1,0 1 0,0 0 1,0-1-1,0 1 0,0 0 1,0-1-1,0 1 0,0 0 1,1 0-1,-1 0 0,0 0 1,0 0-1,0 0 0,0 0 1,0 0-1,2 1 0,1-1-22,176 8-1877,6 0-4711,-92-8-5885</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8:57.643"/>
    </inkml:context>
    <inkml:brush xml:id="br0">
      <inkml:brushProperty name="width" value="0.025" units="cm"/>
      <inkml:brushProperty name="height" value="0.025" units="cm"/>
    </inkml:brush>
  </inkml:definitions>
  <inkml:trace contextRef="#ctx0" brushRef="#br0">98 0 17104,'0'0'8237,"-5"12"-6592,-8 29-720,1 1 1,2 0 0,2 0 0,-3 56 0,2 187-73,10-263-773,0-22-79,-1 0-1,0 0 1,0 0-1,0 0 1,0 0 0,0 0-1,0 0 1,0 0-1,0 0 1,0 0 0,0 0-1,0-1 1,0 1-1,0 0 1,0 0 0,0 0-1,0 0 1,0 0-1,0 0 1,0 0 0,0 0-1,1 0 1,-1 0-1,0 0 1,0 0 0,0 0-1,0 0 1,0 0-1,0 0 1,0 0 0,0 0-1,0 0 1,0 0 0,0 0-1,0 0 1,1 0-1,-1 0 1,0 0 0,0 0-1,0 0 1,0 0-1,0 0 1,0 0 0,0 0-1,0 0 1,0 0-1,0 0 1,0 0 0,0 1-1,5-40-404,-5 20 238,0 0 0,-1 0 0,-2 0 0,1 0 0,-2 0 0,-1 0 0,0 1 0,-14-31 0,22 51-16,0-1 1,0 1 0,0-1 0,0 1-1,0-1 1,0 0 0,0 0 0,0-1-1,1 1 1,-1 0 0,0-1 0,0 0-1,1 0 1,3 0 0,4 0-2609,0 0 1,-1-1-1,1 0 1,18-4-1,3-9-10839</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8:57.991"/>
    </inkml:context>
    <inkml:brush xml:id="br0">
      <inkml:brushProperty name="width" value="0.025" units="cm"/>
      <inkml:brushProperty name="height" value="0.025" units="cm"/>
    </inkml:brush>
  </inkml:definitions>
  <inkml:trace contextRef="#ctx0" brushRef="#br0">113 0 7783,'0'0'12567,"-9"6"-9562,1-1-2613,0 0-1,1 1 0,-1 0 0,1 1 0,0 0 1,1 0-1,0 0 0,0 1 0,0 0 0,1 0 0,0 0 1,1 1-1,0 0 0,0-1 0,1 2 0,0-1 1,-3 15-1,6-23-383,0 0 0,0 0 1,0 0-1,0 0 0,0 0 0,0-1 1,0 1-1,1 0 0,-1 0 0,0 0 1,0 0-1,1 0 0,-1 0 0,1-1 1,-1 1-1,1 0 0,-1 0 0,1-1 1,-1 1-1,1 0 0,0-1 0,-1 1 1,1 0-1,0-1 0,-1 1 0,1-1 1,0 1-1,0-1 0,0 0 0,-1 1 1,1-1-1,0 0 0,0 1 0,0-1 1,0 0-1,0 0 0,0 0 0,0 0 1,0 0-1,-1 0 0,1 0 0,0 0 1,0 0-1,0-1 0,0 1 0,0 0 1,1-1-1,3 0 11,0 0 0,0-1 1,-1 1-1,1-1 0,0 0 0,-1 0 0,7-5 1,0-2-15,-2 0 1,1 0 0,-1-1 0,-1 0 0,1-1-1,-2 0 1,0 0 0,0 0 0,-1-1-1,0 0 1,5-17 0,-36 92 544,18-48-448,0-1 0,1 2 0,1-1 0,0 0 0,1 1 0,1 0 0,1 0 0,-1 23 0,3-37-95,0 0 0,0-1 0,1 1 0,-1-1 0,1 1 0,-1-1 0,1 0 0,0 1 0,-1-1 0,1 1 0,0-1 1,0 0-1,0 0 0,0 0 0,0 1 0,0-1 0,0 0 0,1 0 0,-1 0 0,0-1 0,1 1 0,-1 0 0,0 0 0,1-1 0,-1 1 0,1-1 0,-1 1 0,1-1 0,-1 0 0,1 1 0,-1-1 0,1 0 0,-1 0 0,1 0 0,0 0 0,-1 0 0,1-1 0,-1 1 1,1 0-1,-1-1 0,3 0 0,3-1-97,-1 1 1,1-1 0,-1 0 0,1-1 0,-1 0 0,0 0-1,0 0 1,9-7 0,-8 4-632,0-1 1,0 0-1,0 0 1,-1 0-1,8-13 1,6-26-6739,-12 13-564</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8:58.337"/>
    </inkml:context>
    <inkml:brush xml:id="br0">
      <inkml:brushProperty name="width" value="0.025" units="cm"/>
      <inkml:brushProperty name="height" value="0.025" units="cm"/>
    </inkml:brush>
  </inkml:definitions>
  <inkml:trace contextRef="#ctx0" brushRef="#br0">72 0 10698,'0'0'11371,"-9"55"-7688,0-28-1248,-3 8-642,1 7-63,1 9-673,-1 7-1057,4 0 0,4 0 0,3-4 0,0-8 0,3-9 0,12-13 0,-2-13-3683,5-11-3845,2-5-8807</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8:59.319"/>
    </inkml:context>
    <inkml:brush xml:id="br0">
      <inkml:brushProperty name="width" value="0.025" units="cm"/>
      <inkml:brushProperty name="height" value="0.025" units="cm"/>
    </inkml:brush>
  </inkml:definitions>
  <inkml:trace contextRef="#ctx0" brushRef="#br0">1 1 8552,'0'0'17745,"50"13"-16015,-47 21-257,-3 9-480,0 11-513,0-1-320,-7-2-128,2-4-96,4-8-993,1-10-1153,0-13-1089,0-10-512,-10-8-12845</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8:59.679"/>
    </inkml:context>
    <inkml:brush xml:id="br0">
      <inkml:brushProperty name="width" value="0.025" units="cm"/>
      <inkml:brushProperty name="height" value="0.025" units="cm"/>
    </inkml:brush>
  </inkml:definitions>
  <inkml:trace contextRef="#ctx0" brushRef="#br0">0 58 17072,'0'0'7858,"14"-8"-6230,-7 3-1406,1-1-39,0 1 0,0 0 1,1 1-1,-1 0 0,1 0 0,0 1 0,0 0 1,0 0-1,0 1 0,18-2 0,2 3-14,0 0 0,0 2-1,0 2 1,0 0 0,43 11-1,-64-11-159,1 0 0,-1 0-1,0 1 1,0 0-1,-1 0 1,1 1 0,-1-1-1,0 2 1,12 10-1,-15-11 35,0 0 1,0 0-1,-1 0 0,1 1 0,-1-1 0,0 1 0,-1 0 0,0 0 1,0 0-1,0 0 0,0 0 0,-1 0 0,0 0 0,-1 0 0,1 10 1,-2-6 27,0 0 0,0 1 0,-1-1 0,0 0 0,-1 0 0,0 0 0,-1 0 0,0 0 1,0-1-1,-1 1 0,0-1 0,-1-1 0,0 1 0,-1-1 0,1 0 0,-1 0 0,-15 12 0,12-12-10,1-1-1,-2 1 0,1-1 0,-1-1 1,0 0-1,0-1 0,-1 0 0,1 0 1,-1-1-1,0-1 0,0 0 0,-1-1 1,1 0-1,-21 0 0,29-2-147,1-1 0,-1 1 0,1-1 0,-1 0 0,1 0-1,0 0 1,-1 0 0,1 0 0,0-1 0,0 0 0,0 0 0,0 1 0,0-2 0,1 1 0,-1 0 0,0 0 0,1-1-1,0 0 1,-4-4 0,5 5-24,0 0-1,0 0 0,0 0 0,0 0 1,0 0-1,1 0 0,-1 0 0,1 0 0,-1 0 1,1 0-1,0 0 0,0 0 0,0 0 1,0 0-1,0 0 0,0 0 0,1 0 1,-1 0-1,1 0 0,-1 0 0,1 0 1,0 0-1,0 0 0,0 0 0,0 0 1,0 0-1,0 1 0,1-1 0,-1 0 0,0 1 1,1-1-1,-1 1 0,1 0 0,2-2 1,2-1-1615,0-1 0,0 1 0,1 1 0,0 0 1,0 0-1,10-4 0,17 0-7990</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00.008"/>
    </inkml:context>
    <inkml:brush xml:id="br0">
      <inkml:brushProperty name="width" value="0.025" units="cm"/>
      <inkml:brushProperty name="height" value="0.025" units="cm"/>
    </inkml:brush>
  </inkml:definitions>
  <inkml:trace contextRef="#ctx0" brushRef="#br0">14 0 20595,'0'0'11435,"-7"66"-10698,3-36-737,1 1 0,3-1 0,0-4 0,4-8-961,11-5-1473,1-11-1570,2-2-1185,-2-12-1697</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00.879"/>
    </inkml:context>
    <inkml:brush xml:id="br0">
      <inkml:brushProperty name="width" value="0.025" units="cm"/>
      <inkml:brushProperty name="height" value="0.025" units="cm"/>
    </inkml:brush>
  </inkml:definitions>
  <inkml:trace contextRef="#ctx0" brushRef="#br0">62 56 14318,'0'0'6336,"-5"10"-2898,0 2-2880,1 0-1,-1 1 1,2 0-1,0 0 1,0 0-1,0 26 0,29 262-1216,-26-300 657,2 18 717,3 20-3553,-5-39 2757,0 0 0,0 0-1,0 0 1,0 0 0,0 0 0,0 0 0,0 0 0,0 0 0,0 0 0,0 0 0,-1 0 0,1 0-1,0 0 1,0 0 0,0 0 0,0 0 0,0 0 0,0 0 0,0 1 0,0-1 0,0 0 0,0 0 0,0 0-1,0 0 1,0 0 0,0 0 0,0 0 0,0 0 0,0 0 0,0 0 0,0 0 0,0 0 0,0 0-1,0 0 1,0 1 0,-7-23-3381,-15-42-666,1 2 3732,9 0 4365,12 61-3758,0 0 0,1 1-1,-1-1 1,1 0 0,-1 0-1,0 1 1,1-1-1,-1 1 1,1-1 0,0 0-1,-1 1 1,1-1 0,-1 1-1,1-1 1,0 1 0,-1 0-1,1-1 1,0 1 0,0 0-1,-1-1 1,1 1 0,0 0-1,0 0 1,-1 0-1,1 0 1,1-1 0,35-5 1062,-6 0-963,-20 2-564,0-2 0,1 0 1,-2 0-1,1-1 0,-1 0 0,0 0 0,0-1 0,-1-1 1,0 0-1,-1 0 0,0-1 0,0 0 0,9-15 0,-9 11 236,-1 0 0,0-1 1,-1 0-1,5-17 0,-7 18 965,-1 0 1,0-1-1,-1 0 1,0-21 0,-3 44-602,0 0 1,0 0 0,-1 0-1,0 0 1,-6 13 0,-4 17 311,-3 19-179,3 0-1,2 1 1,3 0 0,2 0 0,4 75-1,1-131-477,0 0-1,1 0 0,-1 0 0,0 0 1,1 0-1,-1 0 0,1 0 1,0 0-1,0 0 0,0-1 1,0 1-1,0 0 0,0 0 1,0-1-1,0 1 0,1-1 1,-1 1-1,1-1 0,-1 0 1,3 2-1,-3-3-28,0 1 0,0-1 0,0 0 0,0 0 0,0 0 0,0 0 0,0 0 0,0 0 0,0 0 0,0-1 0,0 1 0,0 0 0,0 0 0,0-1 0,-1 1 0,1-1 0,0 1 0,0-1 0,0 1 0,0-1 0,-1 1 0,1-1 0,0 0 0,0 1 0,-1-1 0,1 0 0,-1 0 0,1 1 0,-1-1 0,1 0 0,-1 0 0,1 0 0,-1 0 0,0 0 0,1 0 0,-1 1 0,0-1 0,0 0 0,0 0 0,0 0 0,0-2 0,5-13-185,-2 0 0,0-1 1,-1 1-1,-1 0 0,0-1 0,-1 1 0,-1-1 0,0 1 1,-2-1-1,0 1 0,0 0 0,-2 0 0,0 0 1,-8-18-1,12 33 249,1-1 1,-1 1 0,0 0 0,0-1-1,0 1 1,0 0 0,0-1-1,0 1 1,-1 0 0,1 0-1,0 0 1,0 0 0,-1 0 0,1 0-1,-3-1 1,4 2 5,0 0 0,-1 0 0,1 0 0,0 0 0,-1 0 0,1 0 0,-1 0 0,1 0 0,0 1 0,-1-1 0,1 0 0,-1 0 0,1 0 0,0 0 0,-1 0 0,1 1 1,0-1-1,-1 0 0,1 0 0,0 0 0,0 1 0,-1-1 0,1 0 0,0 1 0,0-1 0,-1 0 0,1 1 0,0-1 0,0 0 0,0 1 0,-1-1 0,1 0 0,0 1 0,0-1 0,0 0 0,0 1 0,0 1-5,0 0 0,-1-1 0,1 1 0,1-1 0,-1 1 0,0 0 0,0-1 0,1 1 0,-1-1 0,1 1 0,-1 0 0,1-1 0,-1 1-1,1-1 1,0 0 0,0 1 0,0-1 0,0 0 0,0 1 0,0-1 0,0 0 0,0 0 0,1 0 0,-1 0 0,0 0 0,1 0 0,-1 0 0,1-1 0,1 2 0,6 1-89,-1 0 0,1-1 0,0 0 0,0 0 0,0-1 0,0 0 0,0-1 0,0 0 0,0 0 0,0-1-1,0 0 1,0-1 0,9-2 0,-14 3 91,0 0-1,0-1 1,0 1-1,0-1 1,0 1-1,0-1 1,0 0 0,-1-1-1,1 1 1,-1-1-1,0 1 1,1-1-1,-1 0 1,0 0-1,-1 0 1,1-1-1,-1 1 1,1-1-1,-1 1 1,0-1-1,0 0 1,-1 0-1,1 0 1,-1 0-1,0 0 1,0 0-1,0 0 1,0-1-1,-1-3 1,0 7-30,0 1 1,0 0 0,0 0-1,0-1 1,0 1-1,0 0 1,-1 0 0,1 0-1,0-1 1,0 1-1,0 0 1,-1 0 0,1 0-1,0-1 1,0 1-1,-1 0 1,1 0 0,0 0-1,0 0 1,-1 0-1,1 0 1,0 0 0,0 0-1,-1-1 1,1 1-1,0 0 1,0 0 0,-1 0-1,1 0 1,0 0-1,-1 0 1,1 1 0,0-1-1,0 0 1,-1 0 0,1 0-1,0 0 1,0 0-1,-1 0 1,1 0 0,0 0-1,0 1 1,-1-1-1,1 0 1,0 0 0,0 0-1,0 1 1,0-1-1,-1 0 1,1 1 0,-14 8 66,6 0-2,0 0-1,1 0 1,-11 18 0,16-24-65,0 0 0,0 0 1,0 1-1,0-1 0,1 1 0,0-1 1,0 1-1,0-1 0,0 1 0,0 0 1,1 0-1,-1-1 0,1 1 0,0 0 1,1 7-1,4-10 1,-1 0 0,1 0 0,0 0 0,0-1 0,0 1 0,-1-1 0,1-1 0,0 1 0,6-1 0,-7 0-62,145-3-493,-148-30 1234,-6-35-689,9 68 0,0 0 0,0 0 0,0 0 0,1 1 0,-1 0 0,0 0 0,0 0 0,8 1 0,0 0-57,28 3-1473,-2-6-3705,-16-6-6328</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01.629"/>
    </inkml:context>
    <inkml:brush xml:id="br0">
      <inkml:brushProperty name="width" value="0.025" units="cm"/>
      <inkml:brushProperty name="height" value="0.025" units="cm"/>
    </inkml:brush>
  </inkml:definitions>
  <inkml:trace contextRef="#ctx0" brushRef="#br0">3 96 3203,'-1'3'1525,"0"0"0,1-1 0,0 1 0,-1 0 0,1-1 0,0 1 0,0 0 1,1-1-1,-1 1 0,2 4 0,-2-5-1211,1-1 1,-1 0-1,1 0 0,-1 0 1,1 0-1,0 0 1,0 0-1,-1 0 0,1 0 1,0 0-1,0 0 1,0 0-1,0-1 0,0 1 1,0 0-1,0-1 1,2 2-1,2-1-159,-1 0 1,1 0-1,-1-1 1,1 1-1,-1-1 0,1 0 1,-1 0-1,1-1 1,0 0-1,-1 1 0,0-1 1,7-2-1,1-2 24,0 1 0,-1-2 0,1 1 0,-1-2 0,0 1 0,-1-2 0,0 1 0,0-1 1,0-1-1,-1 0 0,0 0 0,12-18 0,-11 4 572,-10 23-715,0-1 0,0 1 0,0-1 0,0 1 1,0-1-1,0 1 0,0-1 0,0 1 0,0-1 1,0 1-1,0-1 0,-1 1 0,1 0 1,0-1-1,0 1 0,-1-1 0,1 1 0,0-1 1,0 1-1,-1 0 0,1-1 0,0 1 0,-1 0 1,1-1-1,-1 1 0,-1-1-11,0 1 0,1 0 0,-1 0 0,0 0 0,0 0 0,1 0 0,-1 0 0,0 0 0,0 0 0,1 1 0,-1-1 0,1 1 0,-1-1 0,0 1 0,1 0 0,-1 0 0,1 0 0,-1-1 0,1 1 0,0 1 0,-3 0 0,-4 5-18,0 0 0,1 1 0,-1-1-1,2 1 1,-1 1 0,1-1 0,0 1 0,1 0 0,0 1 0,0-1 0,1 1 0,0 0 0,1 0 0,0 0-1,1 1 1,-3 19 0,5-29-6,0 0-1,0-1 0,0 1 1,0 0-1,0 0 1,1 0-1,-1-1 0,0 1 1,0 0-1,1 0 1,-1 0-1,0-1 0,1 1 1,-1 0-1,1-1 1,-1 1-1,1 0 0,-1-1 1,1 1-1,-1-1 1,1 1-1,0-1 0,-1 1 1,1-1-1,0 1 1,0-1-1,-1 1 0,1-1 1,1 1-1,30-1 64,-21-2-42,-1-1 0,0 0 1,0-1-1,11-5 0,20-16-13,-32 18-2,0 1 1,1 0 0,0 0-1,0 1 1,1 0 0,-1 1-1,1 0 1,0 1 0,21-4 0,-31 7-6,0 1 0,0-1 0,0 0 0,0 1 0,0-1 0,0 1-1,-1 0 1,1-1 0,0 1 0,-1 0 0,1-1 0,0 1 0,-1 0 0,1 0 0,0-1 0,-1 1 0,0 0 0,1 0 0,-1 0 0,1 0 0,-1 0 0,0 0 0,0 0 0,1 0 0,-1 0 0,0 0 0,0 0 0,0 0 0,0 1 0,1 40 81,-1-34-76,0-5-7,-1 7 0,1 1 0,1-1 0,0 0 0,0 0 0,1 0 0,3 11 0,-4-19 0,0 0 0,-1 0 0,1 0 0,1 0 0,-1-1 0,0 1 0,0 0 0,1-1 0,-1 1 0,1-1 0,-1 1 0,1-1 0,-1 0 0,1 0 0,0 1 0,0-1 0,0 0 0,0-1 0,0 1 0,0 0 0,0 0 0,0-1 0,0 1 0,0-1 0,0 0 0,0 0 0,0 0 0,0 0 0,0 0 0,0 0 0,0 0 0,1-1 0,-1 1 0,0-1 0,0 1 0,2-2 0,10-4-560,-1-1-1,0 0 1,-1 0 0,0-1-1,0-1 1,0 0 0,10-12 0,17-11-2410</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02.254"/>
    </inkml:context>
    <inkml:brush xml:id="br0">
      <inkml:brushProperty name="width" value="0.025" units="cm"/>
      <inkml:brushProperty name="height" value="0.025" units="cm"/>
    </inkml:brush>
  </inkml:definitions>
  <inkml:trace contextRef="#ctx0" brushRef="#br0">38 1 12268,'0'0'11445,"-3"11"-9470,-23 168 3158,20-108-4572,4 0 1,7 78-1,6-111-527,0-27 42,-10-12-71,0 1 1,0 0-1,-1 0 1,1-1-1,0 1 1,-1 0-1,1-1 1,0 1-1,-1-1 0,1 1 1,-1-1-1,1 1 1,0-1-1,-1 1 1,1-1-1,-1 1 0,0-1 1,1 0-1,-1 1 1,0-1-1,1 0 1,-1 1-1,0-1 1,1-1-1,6-22-2,-2 0-1,0-1 1,-1 1 0,-2-1-1,0-40 1,-2 65-3,0 9 0,0-1 0,-1 0 0,2 0 0,-1 0 0,1 0 0,1 0 0,3 16 0,-3-22 0,-1 0 0,0 0 0,1 0 0,-1 1 0,1-2 0,-1 1 0,1 0 0,0 0 0,0 0 0,0-1 0,0 1 0,0-1 0,0 0 0,0 1 0,1-1 0,-1 0 0,0 0 0,1 0 0,-1-1 0,1 1 0,-1-1 0,1 1 0,-1-1 0,1 0 0,-1 0 0,1 0 0,2 0 0,-1 0 0,0-1 0,0 1 0,0-1 0,0 1 0,0-1 0,0 0 0,0 0 0,-1-1 0,1 1 0,0-1 0,-1 0 0,1 0 0,-1 0 0,0 0 0,0-1 0,0 1 0,0-1 0,0 0 0,4-6 0,1-1 0,-2-1 0,1-1 0,-2 1 0,9-23 0,-23 61 0,1 0 0,2 1 0,1 0 0,-4 55 0,9-83-56,0 1-1,-1-1 1,1 1 0,0 0-1,0-1 1,0 1 0,0-1-1,0 1 1,0-1 0,0 1-1,0 0 1,0-1-1,0 1 1,0-1 0,0 1-1,1-1 1,-1 1 0,0-1-1,0 1 1,0 0 0,1-1-1,-1 1 1,0-1 0,1 0-1,-1 1 1,0-1 0,1 1-1,-1-1 1,1 0 0,-1 1-1,1-1 1,-1 0 0,1 1-1,-1-1 1,1 0-1,-1 1 1,1-1 0,-1 0-1,1 0 1,-1 0 0,1 0-1,0 0 1,-1 0 0,1 0-1,-1 0 1,1 0 0,-1 0-1,1 0 1,0 0 0,-1 0-1,1 0 1,-1 0 0,1 0-1,-1-1 1,1 1 0,-1 0-1,1 0 1,-1-1-1,1 1 1,-1 0 0,1-1-1,-1 1 1,1-1 0,-1 1-1,0 0 1,1-1 0,0 0-1,2-2-671,1-1 0,0 1 0,-1-1 0,0 0-1,0 1 1,0-1 0,3-6 0,6-23-3917,-3-6-1616</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02.644"/>
    </inkml:context>
    <inkml:brush xml:id="br0">
      <inkml:brushProperty name="width" value="0.025" units="cm"/>
      <inkml:brushProperty name="height" value="0.025" units="cm"/>
    </inkml:brush>
  </inkml:definitions>
  <inkml:trace contextRef="#ctx0" brushRef="#br0">37 0 6951,'0'0'18033,"-36"54"-16880,36-38-641,0 0-416,4-2-352,11-1-2050,0-5-2531,3-2-3587</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7:31.144"/>
    </inkml:context>
    <inkml:brush xml:id="br0">
      <inkml:brushProperty name="width" value="0.025" units="cm"/>
      <inkml:brushProperty name="height" value="0.025" units="cm"/>
    </inkml:brush>
  </inkml:definitions>
  <inkml:trace contextRef="#ctx0" brushRef="#br0">29 24 4516,'0'0'19710,"-7"-4"-18867,-14-13-309,24 14-17,20 9 39,9 3-381,1-2 0,0-1 0,68 3 0,103-11-55,-174 1-97,-25 1-4,1 0-1,-1 0 0,1 0 0,-1 0 1,1-1-1,-1 0 0,1 0 0,-1 0 1,1-1-1,-1 0 0,7-3 0,-53 3 959,-5 5-637,-65 10-1,-35 3 429,28-15 390,193-20-1035,198-2-4310,-210 19 3404,-190 14 1072,6 1-1373,40-11-7810,62-3-2060</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39:03.142"/>
    </inkml:context>
    <inkml:brush xml:id="br0">
      <inkml:brushProperty name="width" value="0.025" units="cm"/>
      <inkml:brushProperty name="height" value="0.025" units="cm"/>
    </inkml:brush>
  </inkml:definitions>
  <inkml:trace contextRef="#ctx0" brushRef="#br0">131 182 6342,'0'0'20265,"0"-4"-19588,1 3-596,-1 0-1,0 0 1,0 1-1,0-1 1,0 0-1,0 0 1,0 0-1,-1 1 1,1-1-1,0 0 1,0 0-1,-1 1 1,1-1-1,0 0 1,-1 0-1,1 1 0,0-1 1,-1 0-1,1 1 1,-1-1-1,1 1 1,-1-1-1,0 1 1,1-1-1,-1 1 1,1-1-1,-1 1 1,0-1-1,0 1 1,1 0-1,-1-1 1,0 1-1,0 0 0,1 0 1,-2-1-1,-1 1 29,0 0-1,1 1 1,-1-1-1,0 0 1,1 1-1,-1 0 0,1-1 1,-1 1-1,1 0 1,-1 0-1,1 1 0,0-1 1,-3 2-1,-1 1-66,0 1 0,1 0-1,0 0 1,0 0 0,1 0-1,-1 1 1,1 0 0,0 0-1,1 0 1,-1 0 0,1 0-1,-3 11 1,2-6 33,1 1 0,0-1 1,0 1-1,1 0 0,1 0 0,0 18 0,1-29-75,0 0 0,0 0 0,0 1 0,0-1 0,1 0 0,-1 0 0,1 0 0,-1 0 0,1 0 0,-1 0 0,1 0 0,-1 0 0,1 0 0,0 0 0,0 0 0,0 0 0,-1-1 0,1 1 0,0 0 0,0 0 0,0-1 0,0 1 0,0-1 0,0 1 0,0-1 0,0 1 0,1-1 0,-1 1 0,0-1 0,0 0 0,0 0 0,0 0 0,0 0 0,1 0 0,-1 0 0,0 0 0,0 0 0,0 0 0,0 0 0,2-1 0,2 0 0,-1 1 0,1-1 0,0-1 0,-1 1 0,1-1 0,-1 1 0,0-1 0,1-1 0,3-2 0,5-7 0,0 0 0,-1 0 0,-1-2 0,0 1 0,-1-2 0,-1 1 0,0-1 0,0-1 0,8-23 0,-25 57 0,0 1 0,2 0 0,0 1 0,1-1 0,1 1 0,1 0 0,-2 28 0,5-47-38,1-1 0,-1 1 0,0 0 0,0 0 0,0 0 0,1 0-1,-1-1 1,0 1 0,1 0 0,-1 0 0,1 0 0,-1-1 0,1 1 0,-1 0 0,1-1 0,-1 1 0,1-1 0,0 1 0,-1 0 0,1-1-1,0 1 1,-1-1 0,1 0 0,0 1 0,0-1 0,0 0 0,-1 1 0,1-1 0,0 0 0,0 0 0,0 0 0,0 1 0,0-1-1,-1 0 1,1 0 0,0-1 0,0 1 0,0 0 0,0 0 0,0 0 0,-1 0 0,1-1 0,0 1 0,0 0 0,0-1 0,-1 1-1,1-1 1,0 1 0,-1-1 0,2 0 0,4-2-442,0 0 1,-1 0-1,1-1 0,-1 0 0,8-7 0,8-13-2170,-2-1 0,0 0 0,23-45 0,14-36 251,-2 2 7898,-54 104-5396,0 0 0,1 0-1,-1 0 1,0 0 0,0 0 0,0 0 0,0 0 0,0 0-1,1-1 1,-1 1 0,0 0 0,0 0 0,0 0-1,0 0 1,0 0 0,0 0 0,0-1 0,1 1 0,-1 0-1,0 0 1,0 0 0,0 0 0,0 0 0,0-1-1,0 1 1,0 0 0,0 0 0,0 0 0,0 0 0,0-1-1,0 1 1,0 0 0,0 0 0,0 0 0,0 0-1,0-1 1,0 1 0,0 0 0,0 0 0,0 0 0,0 0-1,-1-1 1,1 1 0,0 0 0,0 0 0,0 0 0,0 0-1,0 0 1,0 0 0,0-1 0,-1 1 0,1 0-1,0 0 1,0 0 0,0 0 0,0 0 0,0 0 0,-1 0-1,1 0 1,0 0 0,0 0 0,0 0 0,0 0-1,-1 0 1,-15 7 1991,-17 15-675,20-12-1190,0 0 1,0 1-1,2 1 0,-1 0 0,-16 23 0,23-27-167,0 0 1,1 0-1,0 0 1,0 1-1,1-1 1,0 1-1,0 0 1,1 0-1,0 0 1,1 0-1,-1 18 1,2-17-46,1 0 0,-1 0 0,2 0 0,-1 1 0,2-1 0,-1 0 0,8 18 0,-8-24-44,0-1 0,0 1-1,0-1 1,0 0 0,0 1 0,1-1 0,0 0-1,-1-1 1,1 1 0,0 0 0,0-1-1,1 0 1,-1 1 0,0-1 0,1-1 0,-1 1-1,1 0 1,0-1 0,-1 0 0,1 0-1,0 0 1,0 0 0,0 0 0,4-1-1,21 0-3911,1-5-5414</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01.976"/>
    </inkml:context>
    <inkml:brush xml:id="br0">
      <inkml:brushProperty name="width" value="0.025" units="cm"/>
      <inkml:brushProperty name="height" value="0.025" units="cm"/>
    </inkml:brush>
  </inkml:definitions>
  <inkml:trace contextRef="#ctx0" brushRef="#br0">35 0 10218,'0'0'11781,"-1"11"-9106,-10 41-25,5-30-2258,1 0-1,1 0 1,0 1 0,2 0-1,1-1 1,2 38 0,5-48 846,3-5-5587,-2-9-3131,-7-11-678,-7-3-3127</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02.320"/>
    </inkml:context>
    <inkml:brush xml:id="br0">
      <inkml:brushProperty name="width" value="0.025" units="cm"/>
      <inkml:brushProperty name="height" value="0.025" units="cm"/>
    </inkml:brush>
  </inkml:definitions>
  <inkml:trace contextRef="#ctx0" brushRef="#br0">0 21 8264,'0'0'21236,"70"24"-21076,-43-24-96,3-5-416,0-6-2243,-2-4-3587,-3 2-5861</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02.691"/>
    </inkml:context>
    <inkml:brush xml:id="br0">
      <inkml:brushProperty name="width" value="0.025" units="cm"/>
      <inkml:brushProperty name="height" value="0.025" units="cm"/>
    </inkml:brush>
  </inkml:definitions>
  <inkml:trace contextRef="#ctx0" brushRef="#br0">103 189 18962,'0'0'6961,"-10"2"-4543,6-2-2304,0 1-1,1-1 0,-1 1 1,0 0-1,1 0 1,-1 0-1,1 0 0,-1 1 1,1-1-1,0 1 0,-1 0 1,1 0-1,0 1 0,0-1 1,1 0-1,-1 1 0,0 0 1,1-1-1,0 1 0,-1 0 1,1 0-1,0 1 0,1-1 1,-1 0-1,-2 8 0,1-2-34,0 0-1,0 0 1,1 0-1,1 0 1,-1 1-1,2-1 1,-1 1-1,1-1 1,2 17-1,-1-25-74,-1 0 1,0 0-1,1 0 0,-1 0 1,1 0-1,-1 0 0,1-1 1,-1 1-1,1 0 0,0 0 1,0 0-1,-1-1 0,1 1 1,0 0-1,0-1 0,0 1 1,-1-1-1,1 1 0,0-1 1,0 1-1,0-1 0,0 0 1,0 0-1,0 1 0,0-1 1,0 0-1,0 0 0,0 0 1,0 0-1,0 0 0,0 0 1,0 0-1,0 0 0,0-1 0,0 1 1,0 0-1,0 0 0,2-1 1,0-1 8,1 1 1,0 0-1,-1-1 1,1 0 0,-1 0-1,0 0 1,1 0-1,-1 0 1,3-4-1,8-10 18,-1-1 0,-1 0-1,-1-1 1,-1-1 0,0 1-1,12-34 1,-7 9 27,-3 0 1,9-48-1,-19 72-58,-11 43 0,-11 47 0,8-27 0,2 1 0,2-1 0,2 1 0,0 65 0,6-109-91,0-1-1,1 1 1,-1 0 0,0-1-1,0 1 1,0-1-1,1 1 1,-1 0 0,0-1-1,1 1 1,-1-1 0,0 1-1,1-1 1,-1 1-1,1-1 1,-1 1 0,1-1-1,-1 1 1,1-1 0,-1 1-1,1-1 1,0 0-1,-1 1 1,1-1 0,0 0-1,1 1-418,0-1-1,-1 1 1,1-1-1,0 0 0,-1 1 1,1-1-1,0 0 1,-1 0-1,1 0 0,0 0 1,-1-1-1,1 1 1,0 0-1,-1-1 0,1 1 1,1-2-1,6-6-8420</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03.081"/>
    </inkml:context>
    <inkml:brush xml:id="br0">
      <inkml:brushProperty name="width" value="0.025" units="cm"/>
      <inkml:brushProperty name="height" value="0.025" units="cm"/>
    </inkml:brush>
  </inkml:definitions>
  <inkml:trace contextRef="#ctx0" brushRef="#br0">155 0 17040,'0'0'10543,"-9"1"-9240,4 0-1250,1 0 0,-1-1 1,1 2-1,0-1 0,-1 0 0,1 1 0,0 0 0,0 0 1,0 0-1,0 0 0,1 1 0,-1-1 0,1 1 0,-1 0 1,1 0-1,0 1 0,0-1 0,0 1 0,1-1 0,-1 1 1,1 0-1,0 0 0,0 0 0,-2 4 0,-6 16 231,0 1-1,2-1 1,0 2-1,2-1 1,1 1-1,1 0 1,1 0-1,1 31 1,1-55-284,1-1 0,0 1 0,0 0 0,0 0 0,0-1 0,0 1 0,0 0 0,1 0 0,-1-1 0,0 1 0,1 0 0,0 0 0,-1-1 0,1 1 0,0-1 0,0 1 0,0-1 0,0 1 0,0-1 0,0 1 0,0-1 0,0 0 0,1 0 0,-1 1 0,1-1 0,-1 0 0,0 0 0,1 0 0,0-1 0,-1 1 0,1 0 0,0-1 0,-1 1 0,1-1 0,0 1 0,-1-1 0,1 0 0,0 1 0,0-1 0,0 0 0,-1 0 0,1-1 0,0 1 0,3-1 0,0 0 0,1 0 0,-1-1 0,1 0 0,-1 0 0,1-1 0,-1 1 0,0-1 0,0 0 0,-1 0 0,1-1 0,0 0 0,-1 1 0,4-6 0,-5 5 0,1 0 0,-1-1 0,0 1 0,-1-1 0,1 0 0,-1 0 0,0 0 0,0 0 0,-1 0 0,0-1 0,1 1 0,-2 0 0,1-1 0,-1 1 0,0-7 0,0 10 0,0 1 0,0-1 0,-1 0 0,1 0 0,-1 0 0,0 0 0,1 1 0,-1-1 0,0 0 0,0 1 0,0-1 0,0 0 0,0 1 0,0-1 0,-1 1 0,1 0 0,-3-3 0,1 3 0,1 0 0,-1-1 0,1 1 0,-1 1 0,0-1 0,1 0 0,-1 1 0,0-1 0,0 1 0,1 0 0,-1 0 0,0 0 0,0 0 0,0 0 0,-4 1 0,3 0 0,1 1 0,-1-1 0,0 1 0,1-1 0,-1 1 0,1 0 0,0 0 0,0 0 0,-1 1 0,1-1 0,1 1 0,-1 0 0,0 0 0,1 0 0,-1 0 0,1 0 0,0 1 0,0-1 0,0 0 0,1 1 0,-1 0 0,1-1 0,0 1 0,0 0 0,0 0 0,0 0 0,1 0 0,-1 5 0,2-9 0,-1 1 0,1 0 0,-1-1 0,0 1 0,1-1 0,-1 0 0,1 1 0,0-1 0,-1 1 0,1-1 0,-1 0 0,1 1 0,-1-1 0,1 0 0,0 0 0,-1 1 0,1-1 0,0 0 0,-1 0 0,1 0 0,0 0 0,-1 0 0,1 0 0,0 0 0,-1 0 0,1 0 0,1-1 0,20-1 0,-12-2 0,0 0 0,-1-1 0,1 0 0,-1-1 0,0 0 0,-1 0 0,0 0 0,0-1 0,13-16 0,18-12 0,-39 35 0,0 0 0,0 0 0,0 0 0,0-1 0,1 1 0,-1 0 0,0 0 0,0 0 0,0 0 0,0 0 0,0 0 0,1 0 0,-1 0 0,0 0 0,0 0 0,0 0 0,0 0 0,0 0 0,1 0 0,-1 0 0,0 0 0,0 0 0,0 0 0,0 0 0,0 0 0,1 0 0,-1 0 0,0 0 0,0 0 0,0 1 0,0-1 0,0 0 0,0 0 0,1 0 0,-1 0 0,0 0 0,0 0 0,0 0 0,0 0 0,0 1 0,0-1 0,0 0 0,0 0 0,0 0 0,0 0 0,1 0 0,-1 1 0,0-1 0,0 0 0,0 0 0,0 0 0,0 0 0,0 0 0,0 1 0,0-1 0,1 16 0,-4 20 0,-15 26 0,12-45 0,1 0 0,-5 27 0,10-44-6,0 0-1,1 0 1,-1 0-1,0-1 1,0 1-1,0 0 1,1 0-1,-1 0 1,0 0-1,0 0 1,0 0 0,1 0-1,-1 0 1,0 0-1,0 0 1,0 0-1,1 0 1,-1 0-1,0 0 1,0 0-1,0 0 1,1 0-1,-1 1 1,0-1 0,0 0-1,0 0 1,1 0-1,-1 0 1,0 0-1,0 0 1,0 1-1,0-1 1,1 0-1,-1 0 1,0 0 0,0 0-1,0 1 1,0-1-1,0 0 1,0 0-1,0 0 1,1 0-1,-1 1 1,0-1-1,0 0 1,0 0 0,0 1-1,0-1 1,0 0-1,0 0 1,0 0-1,0 1 1,0-1-1,0 0 1,0 0-1,0 0 1,-1 1 0,1-1-1,0 0 1,0 0-1,0 0 1,0 1-1,0-1 1,0 0-1,0 0 1,-1 0-1,1 1 1,8-9-3621,5-12-5888</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04.328"/>
    </inkml:context>
    <inkml:brush xml:id="br0">
      <inkml:brushProperty name="width" value="0.025" units="cm"/>
      <inkml:brushProperty name="height" value="0.025" units="cm"/>
    </inkml:brush>
  </inkml:definitions>
  <inkml:trace contextRef="#ctx0" brushRef="#br0">575 117 1153,'5'-29'1199,"-8"-6"4687,2 33-5436,0-1 1,-1 1-1,1 0 1,0-1 0,-1 1-1,0 0 1,1 0-1,-1 0 1,0 1-1,0-1 1,0 0 0,0 1-1,-1-1 1,1 1-1,0-1 1,0 1 0,-1 0-1,1 0 1,-1 0-1,1 1 1,-6-2-1,-16-3 710,-1 1 0,0 1 0,1 1 0,-1 1-1,0 1 1,0 1 0,-43 8 0,53-6-985,0 2 1,0-1-1,1 2 1,-1 0-1,2 0 1,-1 1-1,0 1 1,1 1-1,1 0 1,0 0-1,0 1 1,1 0-1,0 1 1,0 1 0,1 0-1,1 0 1,0 1-1,1 0 1,0 0-1,1 1 1,1 0-1,0 0 1,1 1-1,-6 23 1,6-3-104,1 1 1,2 0-1,2 0 1,1 0-1,10 64 1,-9-84-59,1-1 0,1 0 0,1 0 1,0 0-1,1 0 0,0-1 0,1 0 0,1 0 0,0-1 1,1 0-1,0-1 0,1 0 0,1 0 0,0-1 1,22 18-1,-24-23-24,1-1 0,0 0 1,0-1-1,0 0 0,1 0 1,-1-1-1,1-1 0,0 0 1,0 0-1,0-1 0,0 0 1,0-1-1,0 0 0,0-1 1,0 0-1,0-1 0,-1 0 1,1-1-1,11-4 0,0-1-10,0 0-1,0-2 0,-2-1 1,1 0-1,-1-1 1,-1-1-1,0-1 0,18-18 1,-18 12 62,0 0 0,0-2 0,-2 0 1,-1-1-1,-1-1 0,-1 0 0,21-50 0,-27 53-12,-1 1 0,-1-1 0,-1 0 0,0 0 0,-2-1 0,-1 1 0,0-1 0,-2 1 0,0-1 0,-6-39 0,5 54-47,-1-1 1,0 1-1,-1-1 1,1 1-1,-1 0 1,-1 0-1,1 0 1,-1 0-1,0 1 1,-1-1 0,0 1-1,0 0 1,0 1-1,0-1 1,-1 1-1,0 0 1,0 0-1,-1 1 1,1 0-1,-1 0 1,0 0-1,0 1 1,0 0-1,0 0 1,-1 1-1,1 0 1,-1 1-1,0-1 1,1 1-1,-1 1 1,0-1-1,1 1 1,-1 1-1,0-1 1,0 1-1,1 1 1,-1 0-1,1 0 1,-1 0-1,1 1 1,0 0-1,0 0 1,-8 5-1,-63 43-6773,43-30-1709</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04.984"/>
    </inkml:context>
    <inkml:brush xml:id="br0">
      <inkml:brushProperty name="width" value="0.025" units="cm"/>
      <inkml:brushProperty name="height" value="0.025" units="cm"/>
    </inkml:brush>
  </inkml:definitions>
  <inkml:trace contextRef="#ctx0" brushRef="#br0">1 11 9673,'-1'8'15439,"11"-8"-12845,10 0-832,4 0-481,10 0-448,2-4-481,7 0-256,1 0-64,-5-1-352,-6 4-1410,-9 0-1793,-14 1-1249</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05.358"/>
    </inkml:context>
    <inkml:brush xml:id="br0">
      <inkml:brushProperty name="width" value="0.025" units="cm"/>
      <inkml:brushProperty name="height" value="0.025" units="cm"/>
    </inkml:brush>
  </inkml:definitions>
  <inkml:trace contextRef="#ctx0" brushRef="#br0">0 1 13549,'0'0'13549,"30"51"-12524,2-50-673,10-1-192,3 0-128,5 0-544,1-7-3428,-3-3-3875</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05.716"/>
    </inkml:context>
    <inkml:brush xml:id="br0">
      <inkml:brushProperty name="width" value="0.025" units="cm"/>
      <inkml:brushProperty name="height" value="0.025" units="cm"/>
    </inkml:brush>
  </inkml:definitions>
  <inkml:trace contextRef="#ctx0" brushRef="#br0">168 1 18449,'-9'2'1810,"0"0"-1493,1 1-1,0 0 1,0 1 0,0-1-1,0 1 1,0 1 0,1 0-1,0 0 1,0 0-1,0 1 1,1 0 0,-1 0-1,2 0 1,-1 1 0,-8 13-1,9-10 46,0-1-1,0 1 0,1 1 1,0-1-1,1 0 0,0 1 1,-2 18-1,5-26-313,-1 0 0,1 0-1,0 0 1,0 0 0,0 0 0,0 0 0,1 0-1,-1 0 1,1 0 0,0 0 0,-1 0 0,1 0-1,1 0 1,-1-1 0,0 1 0,1 0 0,-1-1-1,1 1 1,0-1 0,0 1 0,0-1 0,0 0-1,0 0 1,1 0 0,-1 0 0,1 0-1,-1-1 1,1 1 0,-1-1 0,1 1 0,5 1-1,2-1-29,-1 0-1,0-1 0,1 0 0,-1-1 0,1 1 1,-1-2-1,1 1 0,-1-2 0,0 1 0,1-1 1,-1 0-1,0-1 0,0 0 0,0-1 0,-1 0 0,1 0 1,14-11-1,-16 11 56,0 0 0,-1-1 1,0 0-1,0-1 0,0 0 1,-1 1-1,0-2 0,0 1 0,0 0 1,-1-1-1,0 0 0,0 0 1,-1 0-1,0-1 0,0 1 1,-1-1-1,0 0 0,0 0 0,-1 1 1,0-1-1,1-13 0,-3 18-44,1 0 0,0 0 0,-1 0-1,0 0 1,0 0 0,0 0-1,0 0 1,0 0 0,0 0 0,-1 1-1,1-1 1,-1 0 0,0 1 0,0-1-1,0 1 1,0 0 0,0 0 0,-1 0-1,1 0 1,-1 0 0,1 0 0,-1 0-1,0 1 1,0 0 0,1-1-1,-1 1 1,0 0 0,0 0 0,0 0-1,0 1 1,0-1 0,-6 1 0,0-1-475,1 0 0,-1 1 0,0 1 0,0-1 0,1 2 1,-1-1-1,1 1 0,-1 0 0,1 1 0,-16 6 1,-2 5-7574,3-1-9240</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08.844"/>
    </inkml:context>
    <inkml:brush xml:id="br0">
      <inkml:brushProperty name="width" value="0.025" units="cm"/>
      <inkml:brushProperty name="height" value="0.025" units="cm"/>
    </inkml:brush>
  </inkml:definitions>
  <inkml:trace contextRef="#ctx0" brushRef="#br0">197 81 5990,'0'0'15326,"3"-9"-12187,7-30-667,-10 38-2364,1 0-1,-1 0 1,0-1 0,0 1-1,0 0 1,0 0 0,0 0 0,0 0-1,0 0 1,0 0 0,-1 0 0,1 0-1,0 0 1,-1-1 0,1 1 0,-1 0-1,1 0 1,-1 1 0,1-1 0,-1 0-1,1 0 1,-1 0 0,0 0-1,0 0 1,0 1 0,1-1 0,-1 0-1,0 1 1,0-1 0,0 0 0,0 1-1,0-1 1,0 1 0,0 0 0,0-1-1,0 1 1,0 0 0,0 0-1,0-1 1,-1 1 0,1 0 0,0 0-1,0 0 1,0 0 0,-2 1 0,-50 7 504,43-4-580,-1 0 1,1 1 0,0 0 0,0 1-1,-18 13 1,24-16-29,0-1 0,1 1 1,-1 0-1,1 1 0,0-1 0,0 0 1,0 1-1,0 0 0,1-1 0,-1 1 0,1 0 1,0 0-1,0 1 0,1-1 0,-1 0 1,1 1-1,-1 6 0,2-10-4,1-1 0,-1 1 0,1 0 0,0-1 0,0 1 0,-1 0 0,1-1 0,0 1 0,0-1 0,0 0 0,0 1 0,-1-1 0,1 0 0,0 1 0,0-1 0,0 0 0,0 0 0,0 0 0,0 0 0,0 0 0,0 0 0,0 0 0,1 0 0,34 0 0,-28-1 0,101 2-1041,-108-1 1031,0 0-1,0 0 1,0 0-1,0 0 1,0 0-1,0 0 1,0 1-1,0-1 1,0 0 0,-1 1-1,1-1 1,0 0-1,0 1 1,0-1-1,0 1 1,0-1-1,0 1 1,-1 0 0,1-1-1,0 1 1,0 0-1,-1 0 1,1-1-1,-1 1 1,1 0-1,0 0 1,-1 0 0,0 0-1,1 0 1,-1 0-1,1-1 1,-1 1-1,0 0 1,0 0-1,0 0 1,0 0 0,1 0-1,-1 0 1,0 0-1,-1 0 1,1 0-1,0 0 1,0 0-1,0 0 1,-1 0 0,1 0-1,0 0 1,-1 0-1,1 0 1,-1 0-1,1 0 1,-1 0-1,0 1 1,-2 2 64,0 0 0,1 0 1,-1 0-1,0-1 0,-1 1 0,1-1 0,-1 0 0,1 0 1,-1 0-1,-5 3 0,-4-2 240,1 0 0,-1-1 0,-25 3 0,7-3-699,25-4-3548,63-19-5501,-20 4 1991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38:15.599"/>
    </inkml:context>
    <inkml:brush xml:id="br0">
      <inkml:brushProperty name="width" value="0.025" units="cm"/>
      <inkml:brushProperty name="height" value="0.025" units="cm"/>
    </inkml:brush>
  </inkml:definitions>
  <inkml:trace contextRef="#ctx0" brushRef="#br0">91 127 2787,'-8'0'1735,"-1"1"-1573,-36 4 3538,17-9 5383,27-2-4791,11-1-2829,11-4-758,26-2-44,1 1 1,0 3-1,78-5 1,-82 11-416,1-2-1,-1-2 1,0-2 0,69-23 0,-139 31 2201,-23 8-2299,-42 16 741,-135 16-1,273-42-858,-1-2-1,88-21 0,-88 16-245,0 1 0,95-6 0,-174 32 371,-72 17 344,-197 38 0,555-136-499,-229 59 0,194-31 0,-492 68 0,233-25-4842,53-10-80,1-9-2098</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09.186"/>
    </inkml:context>
    <inkml:brush xml:id="br0">
      <inkml:brushProperty name="width" value="0.025" units="cm"/>
      <inkml:brushProperty name="height" value="0.025" units="cm"/>
    </inkml:brush>
  </inkml:definitions>
  <inkml:trace contextRef="#ctx0" brushRef="#br0">8 0 17777,'0'0'10586,"0"11"-8611,-7 88 406,7-98-2379,0 0-1,0 0 1,0 0 0,0 0 0,0 0-1,0 0 1,0 0 0,0 0-1,1 0 1,-1 0 0,0 0 0,1 0-1,-1 0 1,1 0 0,-1 0-1,1-1 1,0 1 0,-1 0 0,1 0-1,0 0 1,-1-1 0,1 1-1,0 0 1,0-1 0,0 1 0,0-1-1,1 2 1,1-2-1,0 1 0,-1-1 0,1 1 0,0-1 0,0 0 1,-1 0-1,1 0 0,0 0 0,-1-1 0,6 0 0,3-2-3,0-1-1,0 0 1,0 0-1,11-7 1,4-5-112,-19 11 50,0 0 0,0 0 0,1 1 1,-1 1-1,1-1 0,0 1 0,0 0 0,0 1 0,10-2 0,-17 5 77,0-1 0,0 1-1,0 0 1,0 0 0,0 0 0,0 0-1,0 0 1,0 0 0,-1 0-1,1 1 1,0-1 0,-1 0 0,1 0-1,-1 1 1,1-1 0,-1 0-1,0 1 1,0-1 0,1 0-1,-1 1 1,0-1 0,0 0 0,0 1-1,0-1 1,-1 0 0,1 1-1,-1 1 1,-3 44 383,4-47-395,2 32-30,-2-32 25,0 0-1,0 1 1,0-1-1,0 0 1,1 0-1,-1 1 1,0-1-1,0 0 0,0 1 1,1-1-1,-1 0 1,0 0-1,1 1 1,-1-1-1,0 0 1,1 0-1,-1 0 1,0 0-1,1 1 1,-1-1-1,0 0 1,1 0-1,-1 0 0,0 0 1,1 0-1,-1 0 1,0 0-1,1 0 1,-1 0-1,0 0 1,1 0-1,-1 0 1,1 0-1,-1 0 1,0 0-1,1-1 1,-1 1-1,1 0 0,2-3-129,1 1 0,0-1 0,-1 0-1,0 0 1,1 0 0,-1-1 0,-1 1-1,1-1 1,4-6 0,9-24-5421,-6-3-3352,-7 12-291</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09.517"/>
    </inkml:context>
    <inkml:brush xml:id="br0">
      <inkml:brushProperty name="width" value="0.025" units="cm"/>
      <inkml:brushProperty name="height" value="0.025" units="cm"/>
    </inkml:brush>
  </inkml:definitions>
  <inkml:trace contextRef="#ctx0" brushRef="#br0">1 0 12043,'0'0'9577,"50"36"-15790,-25-31-1955</inkml:trace>
  <inkml:trace contextRef="#ctx0" brushRef="#br0" timeOffset="1">250 57 15214,'0'0'14062,"-11"8"-13486,-10 6-242,-7 4 464,-35 31 0,58-45-732,0 0-1,0 1 1,1-1 0,0 1-1,0 0 1,0 0 0,0 0-1,1 1 1,-1-1 0,2 1-1,-1 0 1,0 0 0,1 0-1,-2 12 1,4-17-68,0 0 0,0 1 0,1-1 0,-1 0 0,1 1 0,-1-1 0,1 0 0,-1 0 0,1 1 0,0-1 0,-1 0 0,1 0 0,0 0 0,0 0 0,0 0-1,0 0 1,0 0 0,0 0 0,0-1 0,1 1 0,-1 0 0,0 0 0,0-1 0,1 1 0,-1-1 0,0 1 0,0-1 0,1 0 0,-1 0 0,1 1 0,-1-1 0,0 0 0,1 0 0,1 0 0,56-1-622,-54 1 460,5-1-794,-1-1 0,0 0 0,0 0 1,0 0-1,14-7 0,18-14-7960,-23 10 996</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09.891"/>
    </inkml:context>
    <inkml:brush xml:id="br0">
      <inkml:brushProperty name="width" value="0.025" units="cm"/>
      <inkml:brushProperty name="height" value="0.025" units="cm"/>
    </inkml:brush>
  </inkml:definitions>
  <inkml:trace contextRef="#ctx0" brushRef="#br0">13 46 16303,'0'0'10699,"11"3"-10278,-5 0-404,0-1 0,0 0 0,0 0 0,1-1 0,-1 1-1,0-2 1,1 1 0,-1-1 0,1 0 0,-1 0 0,1 0 0,-1-1-1,0 0 1,1 0 0,-1-1 0,0 0 0,0 0 0,10-5 0,-7 2 44,-6 4 8,0 0 1,0-1 0,-1 1-1,1-1 1,0 0-1,-1 1 1,1-1-1,-1 0 1,0-1 0,1 1-1,-1 0 1,0-1-1,0 1 1,-1-1-1,3-4 1,-5 6 1,-1 1 0,1-1 0,-1 0 0,1 1-1,-1-1 1,1 1 0,-1 0 0,0-1 0,1 1 0,-1 0 0,0 0 0,1 0 0,-1 0-1,0 0 1,1 1 0,-1-1 0,-2 1 0,-8 3 80,1 0 1,0 0-1,0 1 0,1 0 1,-1 1-1,1 0 0,0 1 1,1 0-1,-1 1 0,1 0 1,1 0-1,0 1 1,0 0-1,1 0 0,0 1 1,-8 13-1,15-22-172,-1 0-1,1-1 1,0 1-1,-1 0 1,1 0 0,0 0-1,-1 1 1,1-1-1,0 0 1,0 0 0,0 0-1,0 0 1,0 0-1,0 0 1,0 0 0,0 0-1,1 0 1,-1 0-1,0 0 1,0 0 0,1 0-1,-1 0 1,1 0-1,-1 0 1,1 0 0,-1 0-1,1-1 1,1 2-1,0 0-140,0-1 0,0 0 0,0 1 0,1-1 0,-1 0-1,0-1 1,1 1 0,-1 0 0,1-1 0,-1 1 0,5-1 0,7 1-1931,0-2 0,0 1 0,21-5 0,15-9-12625</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10.577"/>
    </inkml:context>
    <inkml:brush xml:id="br0">
      <inkml:brushProperty name="width" value="0.025" units="cm"/>
      <inkml:brushProperty name="height" value="0.025" units="cm"/>
    </inkml:brush>
  </inkml:definitions>
  <inkml:trace contextRef="#ctx0" brushRef="#br0">180 113 7911,'0'0'7031,"5"-10"-2808,-4 9-3843,18-41 3038,-18 40-3124,0 0-1,-1 0 1,1 0 0,0 0-1,-1 0 1,1 1 0,-1-1 0,0 0-1,0 0 1,0 0 0,0 0 0,0 0-1,0 0 1,0 0 0,-1 0 0,1 0-1,-1 0 1,1 0 0,-1 0-1,0 0 1,0 0 0,0 1 0,-2-4-1,1 3-193,0 1 0,0 0 0,-1 0 0,1 0-1,0 0 1,-1 0 0,1 0 0,0 1 0,-1-1-1,1 1 1,-1-1 0,0 1 0,1 0 0,-1 0-1,1 0 1,-1 1 0,1-1 0,-1 0 0,1 1-1,-1 0 1,1-1 0,0 1 0,-3 2 0,-2 0-53,0 0 1,1 0-1,0 1 1,0 0-1,0 0 1,-10 10-1,7-5-45,1 0-1,0 1 1,0 1-1,1-1 1,0 1-1,1 1 1,0-1-1,1 1 1,0 0-1,1 0 1,1 0-1,0 1 1,0 0-1,1-1 1,1 1-1,0 0 1,1 23-1,1-33-1,-1-1 0,1 1 0,-1-1 0,1 1 0,0-1 0,0 1 0,0-1 0,0 0 0,1 1 0,-1-1 0,0 0 0,1 0 0,0 0 0,-1 0 0,1 0 0,0 0 0,0-1 0,0 1 0,3 1 0,0 0 0,0-1 0,0 1 0,0-1 0,1-1 0,-1 1 0,0-1 0,1 0 0,10 1 0,-6-1 0,1-1 0,0-1 0,-1 1 0,1-2 0,-1 1 0,1-1 0,-1-1 0,0 0 0,13-6 0,-16 6 0,-1-1 0,-1 1 0,1-1 0,0 0 0,8-9 0,-12 11 0,-1 0 0,1 0 0,-1 0 0,1 0 0,-1 0 0,0 0 0,0 0 0,0 0 0,0 0 0,0-1 0,0 1 0,-1 0 0,1-1 0,-1 1 0,0-1 0,1 1 0,-1 0 0,0-1 0,-1-3 0,1 5 0,-1 0 0,1 0 0,-1 0 0,1 1 0,-1-1 0,0 0 0,1 1 0,-1-1 0,0 0 0,0 1 0,1-1 0,-1 1 0,0-1 0,0 1 0,0-1 0,0 1 0,0 0 0,1-1 0,-1 1 0,0 0 0,0 0 0,0 0 0,0-1 0,0 1 0,0 0 0,0 0 0,0 1 0,0-1 0,0 0 0,0 0 0,0 0 0,-2 1 0,-32 10 0,32-9 0,-1 1 0,1-1 0,0 0 0,0 1 0,0 0 0,1 0 0,-1 0 0,1 0 0,-1 0 0,1 0 0,0 0 0,0 1 0,0-1 0,1 1 0,-1 0 0,1-1 0,0 1 0,0 0 0,0 0 0,1 0 0,-1 6 0,2-9 0,0 0 0,-1 0 0,1 0 0,0 0 0,0 0 0,0 0 0,0 0 0,0 0 0,1 0 0,-1 0 0,0-1 0,0 1 0,1 0 0,-1-1 0,0 1 0,0-1 0,1 1 0,-1-1 0,1 0 0,-1 0 0,0 1 0,1-1 0,-1 0 0,1 0 0,-1 0 0,0-1 0,1 1 0,-1 0 0,3-1 0,46-8 0,-36 4 0,-2-1 0,1-1 0,16-11 0,-21 13 0,0-1 0,0 1 0,1 0 0,0 1 0,-1 0 0,1 1 0,1 0 0,-1 0 0,14-2 0,-22 5 0,-1 1 0,1-1 0,0 0 0,-1 1 0,1-1 0,0 1 0,-1-1 0,1 1 0,0-1 0,-1 1 0,1 0 0,-1-1 0,1 1 0,-1 0 0,0-1 0,1 1 0,-1 0 0,0 0 0,1-1 0,-1 1 0,0 0 0,0 0 0,0 0 0,1-1 0,-1 1 0,0 0 0,0 0 0,0 0 0,0 0 0,-1-1 0,1 1 0,0 0 0,0 0 0,0 0 0,-1-1 0,1 1 0,-1 1 0,-8 35 0,-6 0-1065,11-27 138,0-1 0,0 1 0,1 0 0,0 0 0,1 1 0,-3 19 0,18-27-13940</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10.921"/>
    </inkml:context>
    <inkml:brush xml:id="br0">
      <inkml:brushProperty name="width" value="0.025" units="cm"/>
      <inkml:brushProperty name="height" value="0.025" units="cm"/>
    </inkml:brush>
  </inkml:definitions>
  <inkml:trace contextRef="#ctx0" brushRef="#br0">44 1 18161,'0'0'14382,"-33"75"-14158,26-49-224,3-2 0,4-5 0,0-7 0,3-7 0,9-5 0,2 0-2819,-1-12-1889,-6-7-1218,1-4-3042</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11.250"/>
    </inkml:context>
    <inkml:brush xml:id="br0">
      <inkml:brushProperty name="width" value="0.025" units="cm"/>
      <inkml:brushProperty name="height" value="0.025" units="cm"/>
    </inkml:brush>
  </inkml:definitions>
  <inkml:trace contextRef="#ctx0" brushRef="#br0">1 0 9257,'0'0'21204,"6"15"-22934,16-11-2626,1-3-1858,1 2-3011</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11.605"/>
    </inkml:context>
    <inkml:brush xml:id="br0">
      <inkml:brushProperty name="width" value="0.025" units="cm"/>
      <inkml:brushProperty name="height" value="0.025" units="cm"/>
    </inkml:brush>
  </inkml:definitions>
  <inkml:trace contextRef="#ctx0" brushRef="#br0">141 153 16015,'0'0'10293,"-12"1"-7966,10-1-2207,-11 1 533,1 0 1,-1 1-1,-22 6 0,32-7-611,0 0 0,1 0 0,-1 0 1,0 0-1,0 0 0,1 0 0,-1 1 0,1 0 0,-1-1 0,1 1 0,0 0 0,0 0 0,-1 0 1,1 0-1,1 1 0,-1-1 0,0 0 0,0 1 0,1-1 0,0 1 0,-1 0 0,1-1 0,0 1 1,0 0-1,0 6 0,1-8-111,0 1 0,1 0 0,-1-1 0,1 1 0,-1 0 0,1-1 0,0 1 0,0-1 0,0 1 0,0-1 0,0 1 0,0-1 0,0 0 0,0 0 0,0 1 0,1-1 0,-1 0 0,1 0 0,-1 0 0,0 0 0,1-1 0,0 1 0,-1 0 0,1 0 0,-1-1 0,1 1 0,0-1 0,0 0 0,-1 0 0,1 1 0,0-1 0,2 0 0,65 4-4068,-61-4 3589,-2 0 294,1 0-1,-1 1 1,1 0-1,0 0 0,-1 0 1,11 5-1,-16-6 302,0 0 0,0 1 0,0-1 0,0 1 0,0-1 0,0 1 1,0 0-1,0-1 0,-1 1 0,1 0 0,0 0 0,0-1 0,-1 1 0,1 0 0,-1 0 0,1 0 0,-1 0 1,1 0-1,-1 0 0,1 1 0,-1-1 88,0 1 0,0-1 0,-1 1 1,1-1-1,0 1 0,-1-1 0,1 0 1,0 1-1,-1-1 0,0 1 0,1-1 1,-1 0-1,0 0 0,0 0 0,0 1 1,0-1-1,0 0 0,0 0 0,-1 1 1,-6 5 198,0 0 0,-1 0 0,0-1 0,0 0 1,0-1-1,-1 0 0,1-1 0,-1 0 0,0 0 0,-1-1 1,1 0-1,0-1 0,-1 0 0,-13 0 0,23-2-380,0 0-1,1 0 1,-1 0-1,1 0 1,-1 0-1,1 0 1,-1-1-1,1 1 1,-1 0-1,1 0 1,-1-1-1,1 1 1,0 0-1,-1-1 1,1 1-1,-1-1 1,1 1-1,0 0 1,-1-1-1,1 1 1,0-1-1,-1 1 1,1-1-1,0 1 1,0-1-1,0 1 1,-1-1-1,1 1 1,0-1 0,0 1-1,0-1 1,0 0-1,0 1 1,0-1-1,0 1 1,0-1-1,0 1 1,0-1-1,1 1 1,-1-1-1,0 1 1,0-1-1,0 1 1,1-1-1,-1 1 1,0-1-1,0 1 1,1-1-1,-1 1 1,1-1-1,16-27-4431,2 7-1095,5-1-3027</inkml:trace>
  <inkml:trace contextRef="#ctx0" brushRef="#br0" timeOffset="1">332 0 15695,'0'0'5829</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12.167"/>
    </inkml:context>
    <inkml:brush xml:id="br0">
      <inkml:brushProperty name="width" value="0.025" units="cm"/>
      <inkml:brushProperty name="height" value="0.025" units="cm"/>
    </inkml:brush>
  </inkml:definitions>
  <inkml:trace contextRef="#ctx0" brushRef="#br0">168 53 4901,'0'0'19890,"2"-9"-17007,-2 7-2802,1 1 81,-1-1 0,1 0-1,-1 0 1,1 0 0,-1 0-1,0 0 1,0 0 0,0 0-1,0 0 1,0 0 0,0 0 0,-2-4-1,1 5-67,0 0 0,0 0 0,0 0 0,0 0 0,-1 0 0,1 0 0,0 0 0,-1 0 0,1 1 0,-1-1 0,1 0 0,-1 1 0,1-1 0,-1 1 1,0 0-1,1 0 0,-1-1 0,1 1 0,-1 0 0,0 0 0,1 1 0,-3-1 0,-2 1-66,0-1 0,1 1 0,-1 0 0,1 1 0,-1-1 0,1 1 0,0 0 0,-1 0 1,1 1-1,0 0 0,1 0 0,-1 0 0,0 0 0,1 1 0,0 0 0,-1-1 0,2 2 0,-5 4 0,3-4-13,1 1-1,1-1 0,-1 1 0,1 0 1,0 0-1,0 0 0,0 1 0,1-1 1,0 1-1,0-1 0,1 1 0,0 0 1,0 0-1,1 12 0,0-18-14,0 0 0,0 1 0,0-1 0,0 1 0,1-1 0,-1 1 0,1-1 0,-1 0 0,1 1 0,-1-1 0,1 0 0,0 0 0,0 1 0,0-1 0,-1 0 0,1 0 0,0 0 0,0 0 0,1 0 0,-1 0 0,0 0 0,0 0 0,0-1 0,1 1 0,2 1 0,-1-1 0,1 0 0,0 0 0,0-1 0,0 1 0,0-1 0,0 0 0,0 0 0,0 0 0,7-2 0,0 0 0,0 0 0,-1-1 0,1-1 0,0 0 0,-1 0 0,12-7 0,-7 1 0,-1-1 0,0 0 0,15-17 0,-24 23 0,1-1 0,-2 0 0,1 0 0,-1 0 0,0 0 0,0-1 0,0 0 0,-1 0 0,0 0 0,2-8 0,-6 15 0,1 0 0,0 0 0,0 0 0,0 0 0,0 0 0,-1 0 0,1 0 0,0 0 0,0 0 0,0 0 0,-1 0 0,1 0 0,0 0 0,0 0 0,0 0 0,0 0 0,-1 0 0,1 0 0,0 0 0,0 0 0,0 0 0,0 0 0,-1 0 0,1 0 0,0 0 0,0 0 0,0 0 0,0-1 0,0 1 0,-1 0 0,1 0 0,0 0 0,0 0 0,0 0 0,0-1 0,0 1 0,0 0 0,0 0 0,0 0 0,0 0 0,-1-1 0,1 1 0,0 0 0,0 0 0,0 0 0,0 0 0,0-1 0,0 1 0,0 0 0,-5 8 0,-1 0 0,1 0 0,1 1 0,-1-1 0,1 1 0,1 0 0,0 0 0,0 1 0,1-1 0,0 1 0,1-1 0,0 1 0,0-1 0,2 20 0,-1-27-43,0-1 0,1 0-1,-1 1 1,1-1 0,-1 0 0,1 0 0,0 1-1,0-1 1,-1 0 0,1 0 0,0 0-1,0 0 1,0 0 0,0 0 0,0 0 0,1 0-1,-1 0 1,0-1 0,0 1 0,0 0 0,1-1-1,-1 1 1,0-1 0,1 1 0,-1-1-1,0 0 1,1 1 0,1-1 0,2 0-659,0 1 0,0-1 0,0 0 1,0 0-1,0-1 0,10-2 0,16-8-8507</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13.181"/>
    </inkml:context>
    <inkml:brush xml:id="br0">
      <inkml:brushProperty name="width" value="0.025" units="cm"/>
      <inkml:brushProperty name="height" value="0.025" units="cm"/>
    </inkml:brush>
  </inkml:definitions>
  <inkml:trace contextRef="#ctx0" brushRef="#br0">78 96 5157,'0'0'3240,"7"-10"2718,-2 2-4623,21-33 1749,-13 4 6505,-39 90-6151,9-14-2974,-15 50 1,16-41-433,8-29-31,1 1-1,1 0 1,1 0-1,1 0 1,1 0-1,0 1 1,2-1-1,0 24 1,1-44-1,0 1 0,1-1 0,-1 0 0,0 1 0,0-1 0,0 1 0,0-1 0,0 1 0,1-1 0,-1 0 0,0 1 0,0-1 0,1 0 0,-1 1 0,0-1 0,1 0 0,-1 1 0,0-1 0,1 0 0,-1 1 0,1-1 0,-1 0 0,0 0 0,1 0 0,-1 0 0,1 1 0,-1-1 0,1 0 0,-1 0 0,0 0 0,1 0 0,-1 0 0,1 0 0,-1 0 0,1 0 0,-1 0 0,1 0 0,-1 0 0,0 0 0,1 0 0,-1-1 0,1 1 0,0 0 0,17-13 0,-14 4 0,0 0 0,-1 1 0,0-2 0,-1 1 0,1 0 0,-2 0 0,1-1 0,-1-13 0,-4-76 0,3 98 0,0 0 0,0 0 0,1 1 0,-1-1 0,0 0 0,0 0 0,0 1 0,0-1 0,0 0 0,-1 0 0,1 1 0,0-1 0,0 0 0,0 1 0,-1-1 0,1 0 0,0 0 0,-1 1 0,1-1 0,0 1 0,-1-1 0,1 0 0,-1 1 0,1-1 0,-1 1 0,0-1 0,1 1 0,-1-1 0,1 1 0,-1-1 0,0 1 0,1 0 0,-1-1 0,-1 1 0,1 0 0,0 1 0,0 0 0,0 0 0,1-1 0,-1 1 0,0 0 0,0 0 0,1 0 0,-1 0 0,0 0 0,1 0 0,-1 0 0,1 0 0,0 0 0,-1 0 0,1 0 0,0 0 0,-1 0 0,1 0 0,0 1 0,0-1 0,0 1 0,-1 7 0,0 0 0,0 0 0,1-1 0,0 1 0,1 0 0,3 15 0,-4-22 0,1 0 0,0 0 0,0 0 0,0-1 0,0 1 0,0 0 0,0-1 0,0 1 0,1 0 0,-1-1 0,0 0 0,1 1 0,0-1 0,-1 0 0,1 0 0,0 0 0,-1 0 0,1 0 0,0 0 0,0 0 0,0 0 0,0-1 0,0 1 0,0-1 0,0 0 0,0 1 0,0-1 0,0 0 0,0 0 0,0 0 0,0-1 0,0 1 0,0 0 0,0-1 0,2 0 0,2-1 0,1 0 0,-1 0 0,0-1 0,0 1 0,-1-1 0,1-1 0,0 1 0,-1-1 0,0 0 0,0 0 0,0 0 0,-1-1 0,1 0 0,6-10 0,5-7 0,-2 0 0,14-28 0,-28 112 0,-3-43 0,0-10 0,1 1 0,1 0 0,-1 0 0,2 1 0,-1-1 0,2 0 0,1 13 0,-2-22 0,0 0 0,1-1 0,-1 1 0,1 0 0,-1-1 0,1 1 0,-1-1 0,1 1 0,0-1 0,-1 1 0,1-1 0,-1 1 0,1-1 0,0 0 0,0 1 0,-1-1 0,1 0 0,0 0 0,-1 0 0,1 1 0,0-1 0,0 0 0,-1 0 0,1 0 0,0 0 0,0 0 0,0 0 0,-1 0 0,1-1 0,0 1 0,-1 0 0,1 0 0,0-1 0,0 1 0,-1 0 0,1-1 0,0 1 0,-1 0 0,1-1 0,0 0 0,28-18 0,-2-13-2316,-6-6-3370,-14 16-1815</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13.524"/>
    </inkml:context>
    <inkml:brush xml:id="br0">
      <inkml:brushProperty name="width" value="0.025" units="cm"/>
      <inkml:brushProperty name="height" value="0.025" units="cm"/>
    </inkml:brush>
  </inkml:definitions>
  <inkml:trace contextRef="#ctx0" brushRef="#br0">1 1 1505,'0'0'31262,"23"25"-39334,-4-23 129</inkml:trace>
  <inkml:trace contextRef="#ctx0" brushRef="#br0" timeOffset="1">198 58 16432,'0'0'9064,"-33"48"-6822,10-26-576,-1 6-225,0-3-576,2 0-513,4-5-192,6-4-192,7-9-288,5-16-7079,3-7 2370,1-6-1537,1-3-6310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9T07:40:46.894"/>
    </inkml:context>
    <inkml:brush xml:id="br0">
      <inkml:brushProperty name="width" value="0.025" units="cm"/>
      <inkml:brushProperty name="height" value="0.025" units="cm"/>
    </inkml:brush>
  </inkml:definitions>
  <inkml:trace contextRef="#ctx0" brushRef="#br0">154 113 4740,'0'0'17126,"11"-8"-16763,-4 1-312,2 0-1,-1 1 1,1 1 0,-1 0 0,1 0-1,1 0 1,-1 1 0,1 1-1,0-1 1,0 2 0,16-3 0,-23 4-22,-1 1-17,0 1 1,-1-1-1,1 0 0,0-1 0,-1 1 0,1 0 1,0 0-1,-1-1 0,1 1 0,0-1 1,-1 1-1,1-1 0,-1 0 0,1 1 0,-1-1 1,1 0-1,-1 0 0,2-2 0,-39 1 527,10 3-158,0 1 0,1 2-1,-1 1 1,0 1 0,1 1-1,1 1 1,-1 1-1,1 1 1,-28 17 0,52-27-379,-1 0 1,1 0 0,0 0 0,-1 0 0,1 0-1,-1 0 1,1 0 0,0 0 0,-1 0 0,1 0-1,0 0 1,-1 1 0,1-1 0,0 0 0,-1 0-1,1 0 1,0 1 0,0-1 0,-1 0 0,1 0-1,0 1 1,0-1 0,-1 0 0,1 0 0,0 1 0,0-1-1,0 0 1,0 1 0,-1-1 0,1 0 0,0 1-1,0-1 1,0 0 0,0 1 0,0-1 0,0 1-1,0-1 1,0 0 0,0 1 0,0-1 0,0 0-1,0 1 1,0-1 0,0 0 0,1 1 0,20 2 17,36-9 28,32-17-656,171-67-1,-249 82 656,-29 8 67,-33 10 168,3 7 172,-9 1 183,1 3 0,-102 55 0,144-63-414,12-9-1917,29-24-16651</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13.866"/>
    </inkml:context>
    <inkml:brush xml:id="br0">
      <inkml:brushProperty name="width" value="0.025" units="cm"/>
      <inkml:brushProperty name="height" value="0.025" units="cm"/>
    </inkml:brush>
  </inkml:definitions>
  <inkml:trace contextRef="#ctx0" brushRef="#br0">1 1 5605,'0'0'19603,"35"49"-17970,-19-38-191,3 0-577,3-4-545,4 1-288,-4-3-769,2 0-3074,1-3-4549</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14.475"/>
    </inkml:context>
    <inkml:brush xml:id="br0">
      <inkml:brushProperty name="width" value="0.025" units="cm"/>
      <inkml:brushProperty name="height" value="0.025" units="cm"/>
    </inkml:brush>
  </inkml:definitions>
  <inkml:trace contextRef="#ctx0" brushRef="#br0">10 1 8776,'0'0'19523,"2"12"-18472,0 3-830,-1-1-1,0 1 1,-1-1-1,-1 1 0,0 0 1,-4 15-1,3-21-129,0-3 11,1-1-1,0 1 0,0 0 1,0 0-1,1 0 1,0 0-1,1 9 0,-1-15-85,1 1-1,-1-1 0,0 0 0,1 0 0,-1 1 0,1-1 0,-1 0 0,1 0 0,-1 0 0,1 0 1,-1 0-1,1 0 0,-1 0 0,1 0 0,-1 0 0,1 0 0,-1 0 0,1 0 0,-1 0 0,0 0 1,1 0-1,-1 0 0,1 0 0,-1-1 0,1 1 0,-1 0 0,1 0 0,-1-1 0,0 1 1,1 0-1,-1-1 0,1 1 0,-1 0 0,0-1 0,1 1 0,-1 0 0,0-2 0,17-11 383,34-44-398,-34 37 0,0 1 0,35-30 0,-52 49 0,1-1 0,-1 1 0,0-1 0,0 1 0,1 0 0,-1-1 0,0 1 0,1 0 0,-1-1 0,1 1 0,-1 0 0,0-1 0,1 1 0,-1 0 0,1 0 0,-1 0 0,1-1 0,-1 1 0,0 0 0,1 0 0,-1 0 0,1 0 0,-1 0 0,1 0 0,-1 0 0,1 0 0,-1 0 0,1 0 0,-1 0 0,1 0 0,-1 0 0,1 0 0,-1 0 0,1 1 0,-1-1 0,1 0 0,-1 0 0,0 1 0,1-1 0,-1 0 0,1 0 0,-1 1 0,0-1 0,1 1 0,0 27 0,-17 33 0,13-53 0,1-4 0,1 0 0,-1 1 0,1-1 0,0 1 0,0-1 0,1 1 0,-1-1 0,1 1 0,0-1 0,1 7 0,15-9-2487,15-8-5393,-19-4 32,-2-2-4782</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15.035"/>
    </inkml:context>
    <inkml:brush xml:id="br0">
      <inkml:brushProperty name="width" value="0.025" units="cm"/>
      <inkml:brushProperty name="height" value="0.025" units="cm"/>
    </inkml:brush>
  </inkml:definitions>
  <inkml:trace contextRef="#ctx0" brushRef="#br0">39 1 14125,'0'0'10698,"-6"10"-9443,3-5-1141,-1 0 79,0 1-1,1 0 1,0 0 0,0 0 0,0 1 0,1-1 0,0 1 0,0-1 0,1 1-1,0 0 1,0-1 0,0 11 0,2-16-180,-1-1 0,0 1 0,1 0 0,-1 0-1,1 0 1,-1-1 0,1 1 0,-1 0 0,1 0 0,0-1 0,-1 1 0,1-1-1,0 1 1,-1 0 0,1-1 0,0 0 0,0 1 0,0-1 0,-1 1-1,1-1 1,0 0 0,0 1 0,0-1 0,0 0 0,0 0 0,0 0-1,0 0 1,0 0 0,-1 0 0,1 0 0,0 0 0,0 0 0,0 0-1,0-1 1,0 1 0,1-1 0,32-9 680,-27 5-622,-1-1 0,0 0 0,0 0 0,-1 0 0,10-13 0,-10 12-70,0 0-1,0 1 0,1-1 0,11-8 0,-17 68 1255,-1-52-1232,1 0 1,0 0-1,0 1 1,0-1-1,0 0 1,0 1-1,0-1 1,0 0-1,0 0 1,0 1-1,1-1 0,-1 0 1,0 0-1,1 1 1,-1-1-1,1 0 1,0 0-1,-1 0 1,1 0-1,0 0 1,0 0-1,-1 0 1,1 0-1,0 0 1,0 0-1,0 0 1,0 0-1,2 0 0,-1 0 13,1-1 0,-1 1 0,1-1 0,-1 0-1,1 1 1,-1-1 0,1 0 0,0-1-1,-1 1 1,1 0 0,-1-1 0,1 1-1,-1-1 1,3-1 0,45-23-36,-44 21 0,-1 0 0,1 0 0,0 1 0,0 0 0,1 1 0,-1-1 0,0 1 0,1 0 0,0 1 0,11-2 0,-15 4 0,-1 0 0,0 0 0,0 0 0,0 0 0,0 1 0,0-1 0,0 1 0,0-1 0,-1 1 0,1 0 0,0 0 0,-1 0 0,1 0 0,-1 0 0,0 0 0,0 0 0,0 0 0,2 5 0,14 19 0,-14-23 0,0-1 0,0 0 0,0 0 0,0 0 0,0 0 0,1-1 0,-1 1 0,1-1 0,-1 0 0,1 0 0,-1 0 0,1 0 0,0-1 0,-1 1 0,6-1 0,58-9 0,-55 6 0,-1 0 0,1 2 0,19-2 0,-30 4-64,0-1 0,0 0 0,0 1-1,0-1 1,0 1 0,0-1 0,-1 1 0,1 0 0,0-1-1,0 1 1,0 0 0,-1-1 0,1 1 0,0 0 0,-1 0-1,1 0 1,-1 0 0,1-1 0,-1 1 0,1 0 0,-1 0 0,0 0-1,1 0 1,-1 2 0,9 11-2352,-8-14 2306,0 0 1,0 0-1,0 0 0,0 0 1,0-1-1,0 1 0,0 0 1,0-1-1,0 1 0,0 0 1,0-1-1,-1 1 1,1-1-1,0 0 0,0 1 1,0-1-1,-1 0 0,1 1 1,0-1-1,-1 0 0,1 0 1,-1 0-1,1-1 0,24-37-12115,-12 14 2051</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15.424"/>
    </inkml:context>
    <inkml:brush xml:id="br0">
      <inkml:brushProperty name="width" value="0.025" units="cm"/>
      <inkml:brushProperty name="height" value="0.025" units="cm"/>
    </inkml:brush>
  </inkml:definitions>
  <inkml:trace contextRef="#ctx0" brushRef="#br0">40 1 8680,'0'0'20916,"-3"11"-20510,2-5-344,-4 10 323,2 0 0,-1 0-1,0 28 1,4-43-365,0-1 0,1 1-1,-1-1 1,1 1 0,-1-1 0,1 1-1,-1-1 1,1 1 0,-1-1 0,1 1-1,-1-1 1,1 0 0,-1 1-1,1-1 1,0 0 0,-1 1 0,1-1-1,0 0 1,-1 0 0,1 0 0,0 0-1,-1 0 1,1 1 0,0-1 0,-1 0-1,1-1 1,0 1 0,0 0-1,29 0-322,-22 0-131,7-1-476,-9 1 564,-1 0 1,0 0-1,0 0 0,1 0 0,-1 1 1,0 0-1,0 0 0,8 3 0,-12-3 408,1 0 0,-1 0-1,1 0 1,-1 1-1,0-1 1,0 1 0,0-1-1,0 1 1,0-1 0,0 1-1,0-1 1,0 1-1,0 0 1,-1 0 0,1-1-1,-1 1 1,0 0 0,1 0-1,-1 0 1,0 0-1,0-1 1,0 1 0,0 0-1,0 0 1,0 0 0,-1 0-1,1-1 1,-1 1-1,0 2 1,-2 4 144,0 0 0,-1 0 0,0 0 0,0 0 0,-1-1 0,0 1 0,0-1 0,-1 0 0,1-1 0,-2 1 0,1-1 0,-1 0 0,0-1 0,0 0 0,0 0 0,-14 6 0,20-10-206,0 0 0,-1-1 0,1 1 0,0-1 1,-1 0-1,1 1 0,-1-1 0,1 0 0,-1 0 0,1 0 0,-1 0 0,1 0 0,-1 0 0,1 0 1,-1-1-1,1 1 0,0 0 0,-1-1 0,1 1 0,-1-1 0,1 0 0,0 1 0,0-1 0,-1 0 1,1 0-1,0 0 0,0 0 0,0 0 0,0 0 0,0 0 0,0 0 0,0 0 0,0-1 0,0 1 1,1 0-1,-1 0 0,1-1 0,-2-2 0,1-1-2,-1 0 0,1 0 1,0 0-1,1 0 0,-1 0 0,1 0 0,0 0 0,0-1 1,1 1-1,1-6 0,-2 10-223,1-1 1,0 0-1,0 1 0,0-1 1,0 1-1,0-1 0,0 1 1,0-1-1,0 1 0,1 0 1,-1-1-1,0 1 1,1 0-1,-1 0 0,1 0 1,0 0-1,-1 0 0,1 1 1,2-2-1,37-10-9751,-37 11 8793,16-4-5058</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15.937"/>
    </inkml:context>
    <inkml:brush xml:id="br0">
      <inkml:brushProperty name="width" value="0.025" units="cm"/>
      <inkml:brushProperty name="height" value="0.025" units="cm"/>
    </inkml:brush>
  </inkml:definitions>
  <inkml:trace contextRef="#ctx0" brushRef="#br0">56 132 12620,'0'0'18551,"8"-6"-18284,23-18-134,-30 23-126,0 1-1,0-1 1,0 0-1,0 0 1,0 1-1,0-1 1,0 0-1,-1 0 1,1 0-1,0 0 1,-1 0-1,1 0 0,0 0 1,-1 0-1,1 0 1,-1 0-1,0 0 1,1-2-1,-1 3 5,0-1 0,-1 1-1,1-1 1,0 1-1,0-1 1,-1 1 0,1-1-1,0 1 1,-1 0-1,1-1 1,0 1 0,-1-1-1,1 1 1,-1 0 0,1 0-1,-1-1 1,1 1-1,-1 0 1,1 0 0,0-1-1,-1 1 1,0 0-1,1 0 1,-1 0 0,1 0-1,-1 0 1,-36 0 706,33 2-714,0 0 0,0 0 0,1 0 0,-1 0 0,1 1 0,-1-1 0,1 1 0,0 0 0,0 0 0,0 0 0,1 0 0,-1 1 0,1-1 0,0 1 0,-1-1 0,2 1 0,-1 0 0,0 0 0,1 0 0,0 0 0,-1 0 0,0 8 0,3-12-3,-1 1 0,1 0 0,-1 0 0,1 0 0,-1 0 0,1-1 0,-1 1 0,1 0 0,0 0 0,-1-1 0,1 1 0,0-1 0,-1 1 0,1-1 0,0 1 0,0-1 0,0 1 0,0-1 0,-1 1 0,1-1 0,0 0 0,0 0 0,0 1 0,0-1 0,0 0 0,0 0 0,0 0 0,0 0 0,2 0 0,38 0 0,-30-1 0,32 0 0,-23 0 0,-1 0 0,34 5 0,-44-2 0,-9-2 0,0 0 0,0 0 0,0 0 0,0-1 0,0 1 0,-1 0 0,1 0 0,0 0 0,0 0 0,0 0 0,0 0 0,0-1 0,0 1 0,0 0 0,0 0 0,0 0 0,0 0 0,0 0 0,0 0 0,0-1 0,0 1 0,0 0 0,0 0 0,0 0 0,0 0 0,0 0 0,0-1 0,0 1 0,0 0 0,0 0 0,0 0 0,1 0 0,-1 0 0,0 0 0,0-1 0,0 1 0,0 0 0,0 0 0,0 0 0,0 0 0,0 0 0,1 0 0,-1 0 0,0 0 0,0 0 0,0 0 0,0-1 0,0 1 0,0 0 0,1 0 0,-1 0 0,0 0 0,0 0 0,0 0 0,0 0 0,0 0 0,1 0 0,-1 0 0,0 0 0,0 0 0,0 0 0,0 0 0,0 1 0,0-1 0,1 0 0,-1 0 0,0 0 0,0-11 0,-1 3 0,0-1 0,0 1 0,-1 0 0,0 0 0,-4-10 0,3 10 0,1-1 0,-1 1 0,2 0 0,-1 0 0,0-12 0,4 19-2,0 0 0,0 0 1,-1 0-1,1 0 0,0 1 0,0-1 1,0 0-1,0 1 0,0 0 0,0-1 0,0 1 1,0 0-1,0 0 0,1 0 0,-1 0 0,0 0 1,3 1-1,3 0-180,41-6-4568,-2-8-5666,-22 3 1133</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16.264"/>
    </inkml:context>
    <inkml:brush xml:id="br0">
      <inkml:brushProperty name="width" value="0.025" units="cm"/>
      <inkml:brushProperty name="height" value="0.025" units="cm"/>
    </inkml:brush>
  </inkml:definitions>
  <inkml:trace contextRef="#ctx0" brushRef="#br0">103 0 7175,'0'0'22773,"-41"55"-21235,33-31-545,3 2-705,1 1-288,3 0-96,1-4-2434,0-4-3684,0-2-7335</inkml:trace>
  <inkml:trace contextRef="#ctx0" brushRef="#br0" timeOffset="1">0 395 17424,'0'0'15343,"3"7"-27899</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19.557"/>
    </inkml:context>
    <inkml:brush xml:id="br0">
      <inkml:brushProperty name="width" value="0.025" units="cm"/>
      <inkml:brushProperty name="height" value="0.025" units="cm"/>
    </inkml:brush>
  </inkml:definitions>
  <inkml:trace contextRef="#ctx0" brushRef="#br0">1 46 8648,'0'0'10485,"10"-4"-9498,4-1-749,0 0 0,1 2 0,-1 0 0,1 0-1,-1 1 1,1 1 0,0 1 0,0 0 0,0 1-1,18 3 1,51 6-24,1-3 0,94-4 1,171-25 714,41 0 254,112 40-377,232-8 1014,-402-15-1628,354 29 641,-157-2-822,131 14 15,126 2 1,1007-104-21,-1709 59-6,33-4 0,0 6 0,135 9 0,-183 12-1990,-55-11 753,0-2-1,0 1 0,23 1 1,2-5-4187</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25.424"/>
    </inkml:context>
    <inkml:brush xml:id="br0">
      <inkml:brushProperty name="width" value="0.025" units="cm"/>
      <inkml:brushProperty name="height" value="0.025" units="cm"/>
    </inkml:brush>
  </inkml:definitions>
  <inkml:trace contextRef="#ctx0" brushRef="#br0">1847 87 4869,'0'0'459,"-11"1"-123,-20 3 445,-64 5 1804,86-9-1986,1 0 0,-1 0-1,1-1 1,-1 0 0,1-1 0,-1 0-1,1 0 1,-16-6 0,-23-20 2276,36 21-2461,0 0-1,0 0 1,0 1-1,-1 1 0,0 0 1,0 1-1,0 0 0,0 1 1,-21-4-1,-312 6 404,186 16-515,-51 2 218,93-25-410,77 3 211,-60 2-1,87 3-288,0 1-1,0 1 1,1 0 0,-1 1-1,1 0 1,-1 1 0,1 1-1,-20 10 1,-2 3-29,8-5 51,1 1 0,1 1-1,0 1 1,-38 34 0,51-35 64,1 0 1,1 1-1,0-1 0,2 2 1,-1-1-1,2 1 1,0 0-1,-6 35 0,-6 11-94,11-42-109,0-1 184,0 0 1,2 0-1,0 0 0,-2 29 0,7-44-57,0 0 0,0 0 0,0 1-1,1-1 1,-1 0 0,1 0 0,1 0-1,-1 0 1,1 0 0,-1 0 0,2 0 0,-1 0-1,0-1 1,1 1 0,0-1 0,0 1-1,0-1 1,1 0 0,-1-1 0,1 1 0,0 0-1,6 3 1,6 3-13,0-1 1,0 0-1,1-2 0,0 0 0,0 0 1,22 4-1,115 17 519,-76-16-159,33 2-290,140 1-1,18 2-22,-120-8-47,186-11 1,-232-1-25,-47-2 15,-1-2 0,0-3-1,-1-3 1,79-27 0,-117 35-18,-12 3 5,-1 0 1,0 1-1,0-1 0,-1 0 0,1-1 1,0 1-1,-1 0 0,1-1 0,-1 1 1,0-1-1,0 0 0,0 0 0,0 0 1,2-4-1,23-53 19,-19 41-11,104-233 22,-110 248 23,1-1 1,-1 0-1,0 0 0,-1 0 0,0 0 1,1-1-1,-1 1 0,-1 0 0,1 0 1,-1-1-1,0 1 0,0 0 0,-1-1 1,0 1-1,1 0 0,-2 0 0,1 0 1,-1 0-1,1 0 0,-1 0 0,-1 0 1,1 0-1,-1 1 0,0-1 0,0 1 1,0-1-1,-6-4 0,-2-4-20,-1 1 0,-1 1 0,0 0-1,-1 0 1,0 1 0,-1 1 0,1 1 0,-2 0 0,1 1-1,-1 0 1,0 1 0,-1 1 0,1 1 0,-22-3 0,-21-1 98,1 4 1,-106 5-1,152-1-137,-193 15 16,-48 1 14,208-16-474,-113 5-532,105 4-3286,2 5-4110,6 3-8579</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0:45.572"/>
    </inkml:context>
    <inkml:brush xml:id="br0">
      <inkml:brushProperty name="width" value="0.025" units="cm"/>
      <inkml:brushProperty name="height" value="0.025" units="cm"/>
    </inkml:brush>
  </inkml:definitions>
  <inkml:trace contextRef="#ctx0" brushRef="#br0">56 73 10410,'0'0'15380,"9"2"-14003,16 2-876,-1-2 0,0 0-1,0-1 1,48-6 0,-62 4-344,-1 0 1,1 1 0,0 0-1,-1 0 1,1 1 0,14 3 0,-19-2-58,-1 0 1,1-1 0,-1 2 0,1-1 0,-1 0-1,0 1 1,0 0 0,0 0 0,0 0 0,-1 1-1,1-1 1,-1 1 0,0 0 0,4 5 0,-99-31 379,-35 2-480,93 16 0,0-1 0,-57-15 0,139 15 0,232-4 0,-505 24 0,214-15 0,-33-3 0,42 3 0,1-1 0,-1 1 0,0 0 0,1-1 0,-1 1 0,1-1 0,0 0 0,-1 0 0,1 1 0,-1-1 0,1 0 0,0 0 0,0 0 0,-1 0 0,1-1 0,0 1 0,0 0 0,0 0 0,0-1 0,1 1 0,-1-1 0,0 1 0,-1-3 0,3 3-5,-1 0 0,0 0-1,1 0 1,-1 0 0,0 0 0,1 0 0,-1 1-1,1-1 1,0 0 0,-1 0 0,1 1 0,0-1 0,-1 0-1,1 1 1,0-1 0,0 0 0,-1 1 0,1-1-1,0 1 1,0 0 0,0-1 0,0 1 0,0 0-1,0-1 1,0 1 0,0 0 0,0 0 0,0 0 0,0 0-1,0 0 1,0 0 0,0 0 0,1 0 0,3 0-326,25-6-3102,6-2-4094</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1:41:29.861"/>
    </inkml:context>
    <inkml:brush xml:id="br0">
      <inkml:brushProperty name="width" value="0.025" units="cm"/>
      <inkml:brushProperty name="height" value="0.025" units="cm"/>
    </inkml:brush>
  </inkml:definitions>
  <inkml:trace contextRef="#ctx0" brushRef="#br0">831 156 2434,'5'-23'3061,"-3"4"2211,-3 18-5168,0 0 1,0 1 0,0-1-1,1 0 1,-1 1-1,0-1 1,0 0 0,0 1-1,-1 0 1,1-1 0,0 1-1,0-1 1,0 1-1,0 0 1,0 0 0,0 0-1,0 0 1,-1 0 0,1 0-1,0 0 1,-2 0-1,-126-10 4357,1-1-3637,112 12-651,0 1-1,0 0 1,0 1 0,1 1-1,-1 1 1,1 0-1,0 1 1,1 0-1,-1 1 1,-24 17-1,29-18-116,-15 11 262,0 2 0,1 1-1,1 1 1,1 0 0,1 2 0,-24 33-1,-44 44 475,83-93-733,0 0-1,0 0 0,0 0 1,1 1-1,0 0 0,0 0 1,1 0-1,0 1 0,-4 12 0,3-3 40,2-1-1,0 1 0,-1 35 0,0 3 117,1-19 44,2 51-1,1-77-213,1-1-1,1 0 1,0 1-1,0-1 1,1 0-1,0 0 0,1 0 1,0 0-1,8 13 1,-5-14-16,1-2 1,0 1-1,0-1 1,0 0-1,1-1 1,0 0-1,0 0 1,12 5-1,21 14 9,-26-15-26,0 0 0,0-2-1,1 0 1,0-1 0,1-1-1,-1 0 1,1-2 0,21 4-1,-34-7-10,82 24 0,-56-15 0,46 9 0,56 1 32,241 3 1,207-39-188,-554 15 154,11 0 6,0-2 1,0-1 0,50-13 0,-77 14-4,0-1-1,0 0 1,0 0 0,0-2-1,-1 1 1,0-1-1,0-1 1,0 1 0,-1-2-1,0 1 1,0-1-1,-1-1 1,0 0 0,0 0-1,6-11 1,-1-6 16,0 1-1,-2-2 1,-2 1 0,0-2 0,-2 1 0,8-51 0,-8 35 34,26-78 0,-23 95 6,-1 1-1,-2-1 1,0 0 0,-2 0-1,-1-1 1,1-38-1,-5 55-45,0 0 1,-1 0-1,-1 0 0,1-1 0,-2 1 0,1 0 0,-1 1 1,-1-1-1,0 1 0,0-1 0,-1 1 0,0 0 0,0 1 0,-1-1 1,-1 1-1,1 0 0,-1 1 0,0-1 0,-16-11 0,-9-2-15,-1 0 0,-1 3-1,0 0 1,-2 3 0,0 0-1,0 3 1,-39-9 0,-28-1-11,-140-12 1,142 25-478,-196 7 1,246 5 165,0 4 0,0 1 0,1 3 0,0 1 0,-81 34 0,96-33-2503,13-8-2688,6-5-5577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06.11.2025</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512193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202293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849426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89389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122338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42073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34257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9268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294770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85637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4515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594619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02904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36277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14304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734572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366000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369104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353908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5805987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0534011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64674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0324128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5762409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0380390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743858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0685829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997265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6127693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302135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119048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529847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520513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94669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171381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383128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030968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277263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53641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38927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88689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865183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674232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18016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06.11.2025</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06.11.2025</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06.11.2025</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06.11.2025</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06.11.2025</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06.11.2025</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06.11.2025</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06.11.2025</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06.11.2025</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06.11.2025</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06.11.2025</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06.11.2025</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customXml" Target="../ink/ink6.xml"/><Relationship Id="rId18" Type="http://schemas.openxmlformats.org/officeDocument/2006/relationships/image" Target="../media/image59.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56.png"/><Relationship Id="rId17" Type="http://schemas.openxmlformats.org/officeDocument/2006/relationships/customXml" Target="../ink/ink8.xml"/><Relationship Id="rId2" Type="http://schemas.openxmlformats.org/officeDocument/2006/relationships/notesSlide" Target="../notesSlides/notesSlide1.xml"/><Relationship Id="rId16" Type="http://schemas.openxmlformats.org/officeDocument/2006/relationships/image" Target="../media/image58.png"/><Relationship Id="rId20"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55.png"/><Relationship Id="rId19" Type="http://schemas.openxmlformats.org/officeDocument/2006/relationships/customXml" Target="../ink/ink9.xml"/><Relationship Id="rId4" Type="http://schemas.openxmlformats.org/officeDocument/2006/relationships/image" Target="../media/image52.png"/><Relationship Id="rId9" Type="http://schemas.openxmlformats.org/officeDocument/2006/relationships/customXml" Target="../ink/ink4.xml"/><Relationship Id="rId14" Type="http://schemas.openxmlformats.org/officeDocument/2006/relationships/image" Target="../media/image57.png"/></Relationships>
</file>

<file path=ppt/slides/_rels/slide10.xml.rels><?xml version="1.0" encoding="UTF-8" standalone="yes"?>
<Relationships xmlns="http://schemas.openxmlformats.org/package/2006/relationships"><Relationship Id="rId26" Type="http://schemas.openxmlformats.org/officeDocument/2006/relationships/customXml" Target="../ink/ink622.xml"/><Relationship Id="rId21" Type="http://schemas.openxmlformats.org/officeDocument/2006/relationships/image" Target="../media/image700.png"/><Relationship Id="rId34" Type="http://schemas.openxmlformats.org/officeDocument/2006/relationships/customXml" Target="../ink/ink626.xml"/><Relationship Id="rId42" Type="http://schemas.openxmlformats.org/officeDocument/2006/relationships/customXml" Target="../ink/ink630.xml"/><Relationship Id="rId47" Type="http://schemas.openxmlformats.org/officeDocument/2006/relationships/image" Target="../media/image713.png"/><Relationship Id="rId50" Type="http://schemas.openxmlformats.org/officeDocument/2006/relationships/customXml" Target="../ink/ink634.xml"/><Relationship Id="rId55" Type="http://schemas.openxmlformats.org/officeDocument/2006/relationships/image" Target="../media/image717.png"/><Relationship Id="rId63" Type="http://schemas.openxmlformats.org/officeDocument/2006/relationships/image" Target="../media/image721.png"/><Relationship Id="rId7" Type="http://schemas.openxmlformats.org/officeDocument/2006/relationships/image" Target="../media/image693.png"/><Relationship Id="rId2" Type="http://schemas.openxmlformats.org/officeDocument/2006/relationships/notesSlide" Target="../notesSlides/notesSlide10.xml"/><Relationship Id="rId16" Type="http://schemas.openxmlformats.org/officeDocument/2006/relationships/customXml" Target="../ink/ink617.xml"/><Relationship Id="rId29" Type="http://schemas.openxmlformats.org/officeDocument/2006/relationships/image" Target="../media/image704.png"/><Relationship Id="rId11" Type="http://schemas.openxmlformats.org/officeDocument/2006/relationships/image" Target="../media/image695.png"/><Relationship Id="rId24" Type="http://schemas.openxmlformats.org/officeDocument/2006/relationships/customXml" Target="../ink/ink621.xml"/><Relationship Id="rId32" Type="http://schemas.openxmlformats.org/officeDocument/2006/relationships/customXml" Target="../ink/ink625.xml"/><Relationship Id="rId37" Type="http://schemas.openxmlformats.org/officeDocument/2006/relationships/image" Target="../media/image708.png"/><Relationship Id="rId40" Type="http://schemas.openxmlformats.org/officeDocument/2006/relationships/customXml" Target="../ink/ink629.xml"/><Relationship Id="rId45" Type="http://schemas.openxmlformats.org/officeDocument/2006/relationships/image" Target="../media/image712.png"/><Relationship Id="rId53" Type="http://schemas.openxmlformats.org/officeDocument/2006/relationships/image" Target="../media/image716.png"/><Relationship Id="rId58" Type="http://schemas.openxmlformats.org/officeDocument/2006/relationships/customXml" Target="../ink/ink638.xml"/><Relationship Id="rId5" Type="http://schemas.openxmlformats.org/officeDocument/2006/relationships/image" Target="../media/image692.png"/><Relationship Id="rId61" Type="http://schemas.openxmlformats.org/officeDocument/2006/relationships/image" Target="../media/image720.png"/><Relationship Id="rId19" Type="http://schemas.openxmlformats.org/officeDocument/2006/relationships/image" Target="../media/image699.png"/><Relationship Id="rId14" Type="http://schemas.openxmlformats.org/officeDocument/2006/relationships/customXml" Target="../ink/ink616.xml"/><Relationship Id="rId22" Type="http://schemas.openxmlformats.org/officeDocument/2006/relationships/customXml" Target="../ink/ink620.xml"/><Relationship Id="rId27" Type="http://schemas.openxmlformats.org/officeDocument/2006/relationships/image" Target="../media/image703.png"/><Relationship Id="rId30" Type="http://schemas.openxmlformats.org/officeDocument/2006/relationships/customXml" Target="../ink/ink624.xml"/><Relationship Id="rId35" Type="http://schemas.openxmlformats.org/officeDocument/2006/relationships/image" Target="../media/image707.png"/><Relationship Id="rId43" Type="http://schemas.openxmlformats.org/officeDocument/2006/relationships/image" Target="../media/image711.png"/><Relationship Id="rId48" Type="http://schemas.openxmlformats.org/officeDocument/2006/relationships/customXml" Target="../ink/ink633.xml"/><Relationship Id="rId56" Type="http://schemas.openxmlformats.org/officeDocument/2006/relationships/customXml" Target="../ink/ink637.xml"/><Relationship Id="rId64" Type="http://schemas.openxmlformats.org/officeDocument/2006/relationships/customXml" Target="../ink/ink641.xml"/><Relationship Id="rId8" Type="http://schemas.openxmlformats.org/officeDocument/2006/relationships/customXml" Target="../ink/ink613.xml"/><Relationship Id="rId51" Type="http://schemas.openxmlformats.org/officeDocument/2006/relationships/image" Target="../media/image715.png"/><Relationship Id="rId3" Type="http://schemas.openxmlformats.org/officeDocument/2006/relationships/image" Target="../media/image3.png"/><Relationship Id="rId12" Type="http://schemas.openxmlformats.org/officeDocument/2006/relationships/customXml" Target="../ink/ink615.xml"/><Relationship Id="rId17" Type="http://schemas.openxmlformats.org/officeDocument/2006/relationships/image" Target="../media/image698.png"/><Relationship Id="rId25" Type="http://schemas.openxmlformats.org/officeDocument/2006/relationships/image" Target="../media/image702.png"/><Relationship Id="rId33" Type="http://schemas.openxmlformats.org/officeDocument/2006/relationships/image" Target="../media/image706.png"/><Relationship Id="rId38" Type="http://schemas.openxmlformats.org/officeDocument/2006/relationships/customXml" Target="../ink/ink628.xml"/><Relationship Id="rId46" Type="http://schemas.openxmlformats.org/officeDocument/2006/relationships/customXml" Target="../ink/ink632.xml"/><Relationship Id="rId59" Type="http://schemas.openxmlformats.org/officeDocument/2006/relationships/image" Target="../media/image719.png"/><Relationship Id="rId20" Type="http://schemas.openxmlformats.org/officeDocument/2006/relationships/customXml" Target="../ink/ink619.xml"/><Relationship Id="rId41" Type="http://schemas.openxmlformats.org/officeDocument/2006/relationships/image" Target="../media/image710.png"/><Relationship Id="rId54" Type="http://schemas.openxmlformats.org/officeDocument/2006/relationships/customXml" Target="../ink/ink636.xml"/><Relationship Id="rId62" Type="http://schemas.openxmlformats.org/officeDocument/2006/relationships/customXml" Target="../ink/ink640.xml"/><Relationship Id="rId1" Type="http://schemas.openxmlformats.org/officeDocument/2006/relationships/slideLayout" Target="../slideLayouts/slideLayout7.xml"/><Relationship Id="rId6" Type="http://schemas.openxmlformats.org/officeDocument/2006/relationships/customXml" Target="../ink/ink612.xml"/><Relationship Id="rId15" Type="http://schemas.openxmlformats.org/officeDocument/2006/relationships/image" Target="../media/image697.png"/><Relationship Id="rId23" Type="http://schemas.openxmlformats.org/officeDocument/2006/relationships/image" Target="../media/image701.png"/><Relationship Id="rId28" Type="http://schemas.openxmlformats.org/officeDocument/2006/relationships/customXml" Target="../ink/ink623.xml"/><Relationship Id="rId36" Type="http://schemas.openxmlformats.org/officeDocument/2006/relationships/customXml" Target="../ink/ink627.xml"/><Relationship Id="rId49" Type="http://schemas.openxmlformats.org/officeDocument/2006/relationships/image" Target="../media/image714.png"/><Relationship Id="rId57" Type="http://schemas.openxmlformats.org/officeDocument/2006/relationships/image" Target="../media/image718.png"/><Relationship Id="rId10" Type="http://schemas.openxmlformats.org/officeDocument/2006/relationships/customXml" Target="../ink/ink614.xml"/><Relationship Id="rId31" Type="http://schemas.openxmlformats.org/officeDocument/2006/relationships/image" Target="../media/image705.png"/><Relationship Id="rId44" Type="http://schemas.openxmlformats.org/officeDocument/2006/relationships/customXml" Target="../ink/ink631.xml"/><Relationship Id="rId52" Type="http://schemas.openxmlformats.org/officeDocument/2006/relationships/customXml" Target="../ink/ink635.xml"/><Relationship Id="rId60" Type="http://schemas.openxmlformats.org/officeDocument/2006/relationships/customXml" Target="../ink/ink639.xml"/><Relationship Id="rId65" Type="http://schemas.openxmlformats.org/officeDocument/2006/relationships/image" Target="../media/image722.png"/><Relationship Id="rId4" Type="http://schemas.openxmlformats.org/officeDocument/2006/relationships/customXml" Target="../ink/ink611.xml"/><Relationship Id="rId9" Type="http://schemas.openxmlformats.org/officeDocument/2006/relationships/image" Target="../media/image694.png"/><Relationship Id="rId13" Type="http://schemas.openxmlformats.org/officeDocument/2006/relationships/image" Target="../media/image696.png"/><Relationship Id="rId18" Type="http://schemas.openxmlformats.org/officeDocument/2006/relationships/customXml" Target="../ink/ink618.xml"/><Relationship Id="rId39" Type="http://schemas.openxmlformats.org/officeDocument/2006/relationships/image" Target="../media/image709.png"/></Relationships>
</file>

<file path=ppt/slides/_rels/slide11.xml.rels><?xml version="1.0" encoding="UTF-8" standalone="yes"?>
<Relationships xmlns="http://schemas.openxmlformats.org/package/2006/relationships"><Relationship Id="rId8" Type="http://schemas.openxmlformats.org/officeDocument/2006/relationships/image" Target="../media/image725.png"/><Relationship Id="rId13" Type="http://schemas.openxmlformats.org/officeDocument/2006/relationships/customXml" Target="../ink/ink647.xml"/><Relationship Id="rId18" Type="http://schemas.openxmlformats.org/officeDocument/2006/relationships/image" Target="../media/image730.png"/><Relationship Id="rId3" Type="http://schemas.openxmlformats.org/officeDocument/2006/relationships/customXml" Target="../ink/ink642.xml"/><Relationship Id="rId7" Type="http://schemas.openxmlformats.org/officeDocument/2006/relationships/customXml" Target="../ink/ink644.xml"/><Relationship Id="rId12" Type="http://schemas.openxmlformats.org/officeDocument/2006/relationships/image" Target="../media/image727.png"/><Relationship Id="rId17" Type="http://schemas.openxmlformats.org/officeDocument/2006/relationships/customXml" Target="../ink/ink649.xml"/><Relationship Id="rId2" Type="http://schemas.openxmlformats.org/officeDocument/2006/relationships/notesSlide" Target="../notesSlides/notesSlide11.xml"/><Relationship Id="rId16" Type="http://schemas.openxmlformats.org/officeDocument/2006/relationships/image" Target="../media/image729.png"/><Relationship Id="rId1" Type="http://schemas.openxmlformats.org/officeDocument/2006/relationships/slideLayout" Target="../slideLayouts/slideLayout7.xml"/><Relationship Id="rId6" Type="http://schemas.openxmlformats.org/officeDocument/2006/relationships/image" Target="../media/image724.png"/><Relationship Id="rId11" Type="http://schemas.openxmlformats.org/officeDocument/2006/relationships/customXml" Target="../ink/ink646.xml"/><Relationship Id="rId5" Type="http://schemas.openxmlformats.org/officeDocument/2006/relationships/customXml" Target="../ink/ink643.xml"/><Relationship Id="rId15" Type="http://schemas.openxmlformats.org/officeDocument/2006/relationships/customXml" Target="../ink/ink648.xml"/><Relationship Id="rId10" Type="http://schemas.openxmlformats.org/officeDocument/2006/relationships/image" Target="../media/image726.png"/><Relationship Id="rId4" Type="http://schemas.openxmlformats.org/officeDocument/2006/relationships/image" Target="../media/image723.png"/><Relationship Id="rId9" Type="http://schemas.openxmlformats.org/officeDocument/2006/relationships/customXml" Target="../ink/ink645.xml"/><Relationship Id="rId14" Type="http://schemas.openxmlformats.org/officeDocument/2006/relationships/image" Target="../media/image728.png"/></Relationships>
</file>

<file path=ppt/slides/_rels/slide12.xml.rels><?xml version="1.0" encoding="UTF-8" standalone="yes"?>
<Relationships xmlns="http://schemas.openxmlformats.org/package/2006/relationships"><Relationship Id="rId8" Type="http://schemas.openxmlformats.org/officeDocument/2006/relationships/image" Target="../media/image733.png"/><Relationship Id="rId3" Type="http://schemas.openxmlformats.org/officeDocument/2006/relationships/customXml" Target="../ink/ink650.xml"/><Relationship Id="rId7" Type="http://schemas.openxmlformats.org/officeDocument/2006/relationships/customXml" Target="../ink/ink652.xml"/><Relationship Id="rId12"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32.png"/><Relationship Id="rId11" Type="http://schemas.openxmlformats.org/officeDocument/2006/relationships/customXml" Target="../ink/ink654.xml"/><Relationship Id="rId5" Type="http://schemas.openxmlformats.org/officeDocument/2006/relationships/customXml" Target="../ink/ink651.xml"/><Relationship Id="rId10" Type="http://schemas.openxmlformats.org/officeDocument/2006/relationships/image" Target="../media/image4.png"/><Relationship Id="rId4" Type="http://schemas.openxmlformats.org/officeDocument/2006/relationships/image" Target="../media/image731.png"/><Relationship Id="rId9" Type="http://schemas.openxmlformats.org/officeDocument/2006/relationships/customXml" Target="../ink/ink653.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ustomXml" Target="../ink/ink655.xml"/><Relationship Id="rId7" Type="http://schemas.openxmlformats.org/officeDocument/2006/relationships/customXml" Target="../ink/ink657.xml"/><Relationship Id="rId12"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100.png"/><Relationship Id="rId11" Type="http://schemas.openxmlformats.org/officeDocument/2006/relationships/customXml" Target="../ink/ink659.xml"/><Relationship Id="rId5" Type="http://schemas.openxmlformats.org/officeDocument/2006/relationships/customXml" Target="../ink/ink656.xml"/><Relationship Id="rId10" Type="http://schemas.openxmlformats.org/officeDocument/2006/relationships/image" Target="../media/image7.png"/><Relationship Id="rId4" Type="http://schemas.openxmlformats.org/officeDocument/2006/relationships/image" Target="../media/image4100.png"/><Relationship Id="rId9" Type="http://schemas.openxmlformats.org/officeDocument/2006/relationships/customXml" Target="../ink/ink658.xml"/></Relationships>
</file>

<file path=ppt/slides/_rels/slide14.xml.rels><?xml version="1.0" encoding="UTF-8" standalone="yes"?>
<Relationships xmlns="http://schemas.openxmlformats.org/package/2006/relationships"><Relationship Id="rId117" Type="http://schemas.openxmlformats.org/officeDocument/2006/relationships/customXml" Target="../ink/ink717.xml"/><Relationship Id="rId671" Type="http://schemas.openxmlformats.org/officeDocument/2006/relationships/customXml" Target="../ink/ink996.xml"/><Relationship Id="rId21" Type="http://schemas.openxmlformats.org/officeDocument/2006/relationships/customXml" Target="../ink/ink669.xml"/><Relationship Id="rId324" Type="http://schemas.openxmlformats.org/officeDocument/2006/relationships/image" Target="../media/image809.png"/><Relationship Id="rId531" Type="http://schemas.openxmlformats.org/officeDocument/2006/relationships/image" Target="../media/image912.png"/><Relationship Id="rId629" Type="http://schemas.openxmlformats.org/officeDocument/2006/relationships/customXml" Target="../ink/ink975.xml"/><Relationship Id="rId170" Type="http://schemas.openxmlformats.org/officeDocument/2006/relationships/customXml" Target="../ink/ink744.xml"/><Relationship Id="rId268" Type="http://schemas.openxmlformats.org/officeDocument/2006/relationships/image" Target="../media/image781.png"/><Relationship Id="rId475" Type="http://schemas.openxmlformats.org/officeDocument/2006/relationships/customXml" Target="../ink/ink897.xml"/><Relationship Id="rId682" Type="http://schemas.openxmlformats.org/officeDocument/2006/relationships/image" Target="../media/image987.png"/><Relationship Id="rId32" Type="http://schemas.openxmlformats.org/officeDocument/2006/relationships/image" Target="../media/image23.png"/><Relationship Id="rId128" Type="http://schemas.openxmlformats.org/officeDocument/2006/relationships/image" Target="../media/image84.png"/><Relationship Id="rId335" Type="http://schemas.openxmlformats.org/officeDocument/2006/relationships/customXml" Target="../ink/ink827.xml"/><Relationship Id="rId542" Type="http://schemas.openxmlformats.org/officeDocument/2006/relationships/customXml" Target="../ink/ink931.xml"/><Relationship Id="rId181" Type="http://schemas.openxmlformats.org/officeDocument/2006/relationships/customXml" Target="../ink/ink750.xml"/><Relationship Id="rId402" Type="http://schemas.openxmlformats.org/officeDocument/2006/relationships/image" Target="../media/image848.png"/><Relationship Id="rId279" Type="http://schemas.openxmlformats.org/officeDocument/2006/relationships/customXml" Target="../ink/ink799.xml"/><Relationship Id="rId486" Type="http://schemas.openxmlformats.org/officeDocument/2006/relationships/image" Target="../media/image890.png"/><Relationship Id="rId693" Type="http://schemas.openxmlformats.org/officeDocument/2006/relationships/customXml" Target="../ink/ink1007.xml"/><Relationship Id="rId707" Type="http://schemas.openxmlformats.org/officeDocument/2006/relationships/image" Target="../media/image999.png"/><Relationship Id="rId43" Type="http://schemas.openxmlformats.org/officeDocument/2006/relationships/customXml" Target="../ink/ink680.xml"/><Relationship Id="rId139" Type="http://schemas.openxmlformats.org/officeDocument/2006/relationships/image" Target="../media/image89.png"/><Relationship Id="rId346" Type="http://schemas.openxmlformats.org/officeDocument/2006/relationships/image" Target="../media/image820.png"/><Relationship Id="rId553" Type="http://schemas.openxmlformats.org/officeDocument/2006/relationships/image" Target="../media/image923.png"/><Relationship Id="rId192" Type="http://schemas.openxmlformats.org/officeDocument/2006/relationships/image" Target="../media/image743.png"/><Relationship Id="rId206" Type="http://schemas.openxmlformats.org/officeDocument/2006/relationships/image" Target="../media/image750.png"/><Relationship Id="rId413" Type="http://schemas.openxmlformats.org/officeDocument/2006/relationships/customXml" Target="../ink/ink866.xml"/><Relationship Id="rId497" Type="http://schemas.openxmlformats.org/officeDocument/2006/relationships/customXml" Target="../ink/ink908.xml"/><Relationship Id="rId620" Type="http://schemas.openxmlformats.org/officeDocument/2006/relationships/image" Target="../media/image956.png"/><Relationship Id="rId718" Type="http://schemas.openxmlformats.org/officeDocument/2006/relationships/customXml" Target="../ink/ink1020.xml"/><Relationship Id="rId357" Type="http://schemas.openxmlformats.org/officeDocument/2006/relationships/customXml" Target="../ink/ink838.xml"/><Relationship Id="rId54" Type="http://schemas.openxmlformats.org/officeDocument/2006/relationships/image" Target="../media/image34.png"/><Relationship Id="rId217" Type="http://schemas.openxmlformats.org/officeDocument/2006/relationships/customXml" Target="../ink/ink768.xml"/><Relationship Id="rId564" Type="http://schemas.openxmlformats.org/officeDocument/2006/relationships/customXml" Target="../ink/ink942.xml"/><Relationship Id="rId424" Type="http://schemas.openxmlformats.org/officeDocument/2006/relationships/image" Target="../media/image859.png"/><Relationship Id="rId631" Type="http://schemas.openxmlformats.org/officeDocument/2006/relationships/customXml" Target="../ink/ink976.xml"/><Relationship Id="rId270" Type="http://schemas.openxmlformats.org/officeDocument/2006/relationships/image" Target="../media/image782.png"/><Relationship Id="rId65" Type="http://schemas.openxmlformats.org/officeDocument/2006/relationships/customXml" Target="../ink/ink691.xml"/><Relationship Id="rId130" Type="http://schemas.openxmlformats.org/officeDocument/2006/relationships/image" Target="../media/image85.png"/><Relationship Id="rId368" Type="http://schemas.openxmlformats.org/officeDocument/2006/relationships/image" Target="../media/image831.png"/><Relationship Id="rId575" Type="http://schemas.openxmlformats.org/officeDocument/2006/relationships/image" Target="../media/image934.png"/><Relationship Id="rId228" Type="http://schemas.openxmlformats.org/officeDocument/2006/relationships/image" Target="../media/image761.png"/><Relationship Id="rId435" Type="http://schemas.openxmlformats.org/officeDocument/2006/relationships/customXml" Target="../ink/ink877.xml"/><Relationship Id="rId642" Type="http://schemas.openxmlformats.org/officeDocument/2006/relationships/image" Target="../media/image967.png"/><Relationship Id="rId281" Type="http://schemas.openxmlformats.org/officeDocument/2006/relationships/customXml" Target="../ink/ink800.xml"/><Relationship Id="rId502" Type="http://schemas.openxmlformats.org/officeDocument/2006/relationships/image" Target="../media/image898.png"/><Relationship Id="rId76" Type="http://schemas.openxmlformats.org/officeDocument/2006/relationships/image" Target="../media/image45.png"/><Relationship Id="rId141" Type="http://schemas.openxmlformats.org/officeDocument/2006/relationships/image" Target="../media/image90.png"/><Relationship Id="rId379" Type="http://schemas.openxmlformats.org/officeDocument/2006/relationships/customXml" Target="../ink/ink849.xml"/><Relationship Id="rId586" Type="http://schemas.openxmlformats.org/officeDocument/2006/relationships/customXml" Target="../ink/ink953.xml"/><Relationship Id="rId7" Type="http://schemas.openxmlformats.org/officeDocument/2006/relationships/customXml" Target="../ink/ink662.xml"/><Relationship Id="rId239" Type="http://schemas.openxmlformats.org/officeDocument/2006/relationships/customXml" Target="../ink/ink779.xml"/><Relationship Id="rId446" Type="http://schemas.openxmlformats.org/officeDocument/2006/relationships/image" Target="../media/image870.png"/><Relationship Id="rId653" Type="http://schemas.openxmlformats.org/officeDocument/2006/relationships/customXml" Target="../ink/ink987.xml"/><Relationship Id="rId292" Type="http://schemas.openxmlformats.org/officeDocument/2006/relationships/image" Target="../media/image793.png"/><Relationship Id="rId306" Type="http://schemas.openxmlformats.org/officeDocument/2006/relationships/image" Target="../media/image800.png"/><Relationship Id="rId87" Type="http://schemas.openxmlformats.org/officeDocument/2006/relationships/customXml" Target="../ink/ink702.xml"/><Relationship Id="rId513" Type="http://schemas.openxmlformats.org/officeDocument/2006/relationships/customXml" Target="../ink/ink916.xml"/><Relationship Id="rId597" Type="http://schemas.openxmlformats.org/officeDocument/2006/relationships/customXml" Target="../ink/ink959.xml"/><Relationship Id="rId720" Type="http://schemas.openxmlformats.org/officeDocument/2006/relationships/customXml" Target="../ink/ink1021.xml"/><Relationship Id="rId152" Type="http://schemas.openxmlformats.org/officeDocument/2006/relationships/customXml" Target="../ink/ink735.xml"/><Relationship Id="rId457" Type="http://schemas.openxmlformats.org/officeDocument/2006/relationships/customXml" Target="../ink/ink888.xml"/><Relationship Id="rId664" Type="http://schemas.openxmlformats.org/officeDocument/2006/relationships/image" Target="../media/image978.png"/><Relationship Id="rId14" Type="http://schemas.openxmlformats.org/officeDocument/2006/relationships/image" Target="../media/image14.png"/><Relationship Id="rId317" Type="http://schemas.openxmlformats.org/officeDocument/2006/relationships/customXml" Target="../ink/ink818.xml"/><Relationship Id="rId524" Type="http://schemas.openxmlformats.org/officeDocument/2006/relationships/customXml" Target="../ink/ink922.xml"/><Relationship Id="rId98" Type="http://schemas.openxmlformats.org/officeDocument/2006/relationships/image" Target="../media/image69.png"/><Relationship Id="rId163" Type="http://schemas.openxmlformats.org/officeDocument/2006/relationships/image" Target="../media/image103.png"/><Relationship Id="rId370" Type="http://schemas.openxmlformats.org/officeDocument/2006/relationships/image" Target="../media/image832.png"/><Relationship Id="rId230" Type="http://schemas.openxmlformats.org/officeDocument/2006/relationships/image" Target="../media/image762.png"/><Relationship Id="rId468" Type="http://schemas.openxmlformats.org/officeDocument/2006/relationships/image" Target="../media/image881.png"/><Relationship Id="rId675" Type="http://schemas.openxmlformats.org/officeDocument/2006/relationships/customXml" Target="../ink/ink998.xml"/><Relationship Id="rId25" Type="http://schemas.openxmlformats.org/officeDocument/2006/relationships/customXml" Target="../ink/ink671.xml"/><Relationship Id="rId328" Type="http://schemas.openxmlformats.org/officeDocument/2006/relationships/image" Target="../media/image811.png"/><Relationship Id="rId535" Type="http://schemas.openxmlformats.org/officeDocument/2006/relationships/image" Target="../media/image914.png"/><Relationship Id="rId174" Type="http://schemas.openxmlformats.org/officeDocument/2006/relationships/image" Target="../media/image734.png"/><Relationship Id="rId381" Type="http://schemas.openxmlformats.org/officeDocument/2006/relationships/customXml" Target="../ink/ink850.xml"/><Relationship Id="rId602" Type="http://schemas.openxmlformats.org/officeDocument/2006/relationships/image" Target="../media/image947.png"/><Relationship Id="rId241" Type="http://schemas.openxmlformats.org/officeDocument/2006/relationships/customXml" Target="../ink/ink780.xml"/><Relationship Id="rId479" Type="http://schemas.openxmlformats.org/officeDocument/2006/relationships/customXml" Target="../ink/ink899.xml"/><Relationship Id="rId686" Type="http://schemas.openxmlformats.org/officeDocument/2006/relationships/image" Target="../media/image989.png"/><Relationship Id="rId36" Type="http://schemas.openxmlformats.org/officeDocument/2006/relationships/image" Target="../media/image25.png"/><Relationship Id="rId339" Type="http://schemas.openxmlformats.org/officeDocument/2006/relationships/customXml" Target="../ink/ink829.xml"/><Relationship Id="rId546" Type="http://schemas.openxmlformats.org/officeDocument/2006/relationships/customXml" Target="../ink/ink933.xml"/><Relationship Id="rId101" Type="http://schemas.openxmlformats.org/officeDocument/2006/relationships/customXml" Target="../ink/ink709.xml"/><Relationship Id="rId185" Type="http://schemas.openxmlformats.org/officeDocument/2006/relationships/customXml" Target="../ink/ink752.xml"/><Relationship Id="rId406" Type="http://schemas.openxmlformats.org/officeDocument/2006/relationships/image" Target="../media/image850.png"/><Relationship Id="rId392" Type="http://schemas.openxmlformats.org/officeDocument/2006/relationships/image" Target="../media/image843.png"/><Relationship Id="rId613" Type="http://schemas.openxmlformats.org/officeDocument/2006/relationships/customXml" Target="../ink/ink967.xml"/><Relationship Id="rId697" Type="http://schemas.openxmlformats.org/officeDocument/2006/relationships/image" Target="../media/image994.png"/><Relationship Id="rId252" Type="http://schemas.openxmlformats.org/officeDocument/2006/relationships/image" Target="../media/image773.png"/><Relationship Id="rId47" Type="http://schemas.openxmlformats.org/officeDocument/2006/relationships/customXml" Target="../ink/ink682.xml"/><Relationship Id="rId112" Type="http://schemas.openxmlformats.org/officeDocument/2006/relationships/image" Target="../media/image76.png"/><Relationship Id="rId557" Type="http://schemas.openxmlformats.org/officeDocument/2006/relationships/image" Target="../media/image925.png"/><Relationship Id="rId196" Type="http://schemas.openxmlformats.org/officeDocument/2006/relationships/image" Target="../media/image745.png"/><Relationship Id="rId417" Type="http://schemas.openxmlformats.org/officeDocument/2006/relationships/customXml" Target="../ink/ink868.xml"/><Relationship Id="rId624" Type="http://schemas.openxmlformats.org/officeDocument/2006/relationships/image" Target="../media/image958.png"/><Relationship Id="rId263" Type="http://schemas.openxmlformats.org/officeDocument/2006/relationships/customXml" Target="../ink/ink791.xml"/><Relationship Id="rId470" Type="http://schemas.openxmlformats.org/officeDocument/2006/relationships/image" Target="../media/image882.png"/><Relationship Id="rId58" Type="http://schemas.openxmlformats.org/officeDocument/2006/relationships/image" Target="../media/image36.png"/><Relationship Id="rId123" Type="http://schemas.openxmlformats.org/officeDocument/2006/relationships/customXml" Target="../ink/ink720.xml"/><Relationship Id="rId330" Type="http://schemas.openxmlformats.org/officeDocument/2006/relationships/image" Target="../media/image812.png"/><Relationship Id="rId568" Type="http://schemas.openxmlformats.org/officeDocument/2006/relationships/customXml" Target="../ink/ink944.xml"/><Relationship Id="rId428" Type="http://schemas.openxmlformats.org/officeDocument/2006/relationships/image" Target="../media/image861.png"/><Relationship Id="rId635" Type="http://schemas.openxmlformats.org/officeDocument/2006/relationships/customXml" Target="../ink/ink978.xml"/><Relationship Id="rId274" Type="http://schemas.openxmlformats.org/officeDocument/2006/relationships/image" Target="../media/image784.png"/><Relationship Id="rId481" Type="http://schemas.openxmlformats.org/officeDocument/2006/relationships/customXml" Target="../ink/ink900.xml"/><Relationship Id="rId702" Type="http://schemas.openxmlformats.org/officeDocument/2006/relationships/customXml" Target="../ink/ink1012.xml"/><Relationship Id="rId69" Type="http://schemas.openxmlformats.org/officeDocument/2006/relationships/customXml" Target="../ink/ink693.xml"/><Relationship Id="rId134" Type="http://schemas.openxmlformats.org/officeDocument/2006/relationships/customXml" Target="../ink/ink726.xml"/><Relationship Id="rId579" Type="http://schemas.openxmlformats.org/officeDocument/2006/relationships/image" Target="../media/image936.png"/><Relationship Id="rId341" Type="http://schemas.openxmlformats.org/officeDocument/2006/relationships/customXml" Target="../ink/ink830.xml"/><Relationship Id="rId439" Type="http://schemas.openxmlformats.org/officeDocument/2006/relationships/customXml" Target="../ink/ink879.xml"/><Relationship Id="rId646" Type="http://schemas.openxmlformats.org/officeDocument/2006/relationships/image" Target="../media/image969.png"/><Relationship Id="rId201" Type="http://schemas.openxmlformats.org/officeDocument/2006/relationships/customXml" Target="../ink/ink760.xml"/><Relationship Id="rId285" Type="http://schemas.openxmlformats.org/officeDocument/2006/relationships/customXml" Target="../ink/ink802.xml"/><Relationship Id="rId506" Type="http://schemas.openxmlformats.org/officeDocument/2006/relationships/image" Target="../media/image900.png"/><Relationship Id="rId492" Type="http://schemas.openxmlformats.org/officeDocument/2006/relationships/image" Target="../media/image893.png"/><Relationship Id="rId713" Type="http://schemas.openxmlformats.org/officeDocument/2006/relationships/image" Target="../media/image1002.png"/><Relationship Id="rId145" Type="http://schemas.openxmlformats.org/officeDocument/2006/relationships/image" Target="../media/image92.png"/><Relationship Id="rId352" Type="http://schemas.openxmlformats.org/officeDocument/2006/relationships/image" Target="../media/image823.png"/><Relationship Id="rId212" Type="http://schemas.openxmlformats.org/officeDocument/2006/relationships/image" Target="../media/image753.png"/><Relationship Id="rId657" Type="http://schemas.openxmlformats.org/officeDocument/2006/relationships/customXml" Target="../ink/ink989.xml"/><Relationship Id="rId296" Type="http://schemas.openxmlformats.org/officeDocument/2006/relationships/image" Target="../media/image795.png"/><Relationship Id="rId517" Type="http://schemas.openxmlformats.org/officeDocument/2006/relationships/customXml" Target="../ink/ink918.xml"/><Relationship Id="rId60" Type="http://schemas.openxmlformats.org/officeDocument/2006/relationships/image" Target="../media/image37.png"/><Relationship Id="rId156" Type="http://schemas.openxmlformats.org/officeDocument/2006/relationships/customXml" Target="../ink/ink737.xml"/><Relationship Id="rId363" Type="http://schemas.openxmlformats.org/officeDocument/2006/relationships/customXml" Target="../ink/ink841.xml"/><Relationship Id="rId570" Type="http://schemas.openxmlformats.org/officeDocument/2006/relationships/customXml" Target="../ink/ink945.xml"/><Relationship Id="rId223" Type="http://schemas.openxmlformats.org/officeDocument/2006/relationships/customXml" Target="../ink/ink771.xml"/><Relationship Id="rId430" Type="http://schemas.openxmlformats.org/officeDocument/2006/relationships/image" Target="../media/image862.png"/><Relationship Id="rId668" Type="http://schemas.openxmlformats.org/officeDocument/2006/relationships/image" Target="../media/image980.png"/><Relationship Id="rId18" Type="http://schemas.openxmlformats.org/officeDocument/2006/relationships/image" Target="../media/image16.png"/><Relationship Id="rId528" Type="http://schemas.openxmlformats.org/officeDocument/2006/relationships/customXml" Target="../ink/ink924.xml"/><Relationship Id="rId167" Type="http://schemas.openxmlformats.org/officeDocument/2006/relationships/image" Target="../media/image631.png"/><Relationship Id="rId374" Type="http://schemas.openxmlformats.org/officeDocument/2006/relationships/image" Target="../media/image834.png"/><Relationship Id="rId581" Type="http://schemas.openxmlformats.org/officeDocument/2006/relationships/image" Target="../media/image937.png"/><Relationship Id="rId71" Type="http://schemas.openxmlformats.org/officeDocument/2006/relationships/customXml" Target="../ink/ink694.xml"/><Relationship Id="rId234" Type="http://schemas.openxmlformats.org/officeDocument/2006/relationships/image" Target="../media/image764.png"/><Relationship Id="rId679" Type="http://schemas.openxmlformats.org/officeDocument/2006/relationships/customXml" Target="../ink/ink1000.xml"/><Relationship Id="rId2" Type="http://schemas.openxmlformats.org/officeDocument/2006/relationships/notesSlide" Target="../notesSlides/notesSlide14.xml"/><Relationship Id="rId29" Type="http://schemas.openxmlformats.org/officeDocument/2006/relationships/customXml" Target="../ink/ink673.xml"/><Relationship Id="rId441" Type="http://schemas.openxmlformats.org/officeDocument/2006/relationships/customXml" Target="../ink/ink880.xml"/><Relationship Id="rId539" Type="http://schemas.openxmlformats.org/officeDocument/2006/relationships/image" Target="../media/image916.png"/><Relationship Id="rId178" Type="http://schemas.openxmlformats.org/officeDocument/2006/relationships/image" Target="../media/image736.png"/><Relationship Id="rId301" Type="http://schemas.openxmlformats.org/officeDocument/2006/relationships/customXml" Target="../ink/ink810.xml"/><Relationship Id="rId82" Type="http://schemas.openxmlformats.org/officeDocument/2006/relationships/image" Target="../media/image48.png"/><Relationship Id="rId203" Type="http://schemas.openxmlformats.org/officeDocument/2006/relationships/customXml" Target="../ink/ink761.xml"/><Relationship Id="rId385" Type="http://schemas.openxmlformats.org/officeDocument/2006/relationships/customXml" Target="../ink/ink852.xml"/><Relationship Id="rId592" Type="http://schemas.openxmlformats.org/officeDocument/2006/relationships/image" Target="../media/image942.png"/><Relationship Id="rId606" Type="http://schemas.openxmlformats.org/officeDocument/2006/relationships/image" Target="../media/image949.png"/><Relationship Id="rId648" Type="http://schemas.openxmlformats.org/officeDocument/2006/relationships/image" Target="../media/image970.png"/><Relationship Id="rId245" Type="http://schemas.openxmlformats.org/officeDocument/2006/relationships/customXml" Target="../ink/ink782.xml"/><Relationship Id="rId287" Type="http://schemas.openxmlformats.org/officeDocument/2006/relationships/customXml" Target="../ink/ink803.xml"/><Relationship Id="rId410" Type="http://schemas.openxmlformats.org/officeDocument/2006/relationships/image" Target="../media/image852.png"/><Relationship Id="rId452" Type="http://schemas.openxmlformats.org/officeDocument/2006/relationships/image" Target="../media/image873.png"/><Relationship Id="rId494" Type="http://schemas.openxmlformats.org/officeDocument/2006/relationships/image" Target="../media/image894.png"/><Relationship Id="rId508" Type="http://schemas.openxmlformats.org/officeDocument/2006/relationships/image" Target="../media/image901.png"/><Relationship Id="rId715" Type="http://schemas.openxmlformats.org/officeDocument/2006/relationships/image" Target="../media/image1003.png"/><Relationship Id="rId105" Type="http://schemas.openxmlformats.org/officeDocument/2006/relationships/customXml" Target="../ink/ink711.xml"/><Relationship Id="rId147" Type="http://schemas.openxmlformats.org/officeDocument/2006/relationships/image" Target="../media/image93.png"/><Relationship Id="rId312" Type="http://schemas.openxmlformats.org/officeDocument/2006/relationships/image" Target="../media/image803.png"/><Relationship Id="rId354" Type="http://schemas.openxmlformats.org/officeDocument/2006/relationships/image" Target="../media/image824.png"/><Relationship Id="rId51" Type="http://schemas.openxmlformats.org/officeDocument/2006/relationships/customXml" Target="../ink/ink684.xml"/><Relationship Id="rId93" Type="http://schemas.openxmlformats.org/officeDocument/2006/relationships/customXml" Target="../ink/ink705.xml"/><Relationship Id="rId189" Type="http://schemas.openxmlformats.org/officeDocument/2006/relationships/customXml" Target="../ink/ink754.xml"/><Relationship Id="rId396" Type="http://schemas.openxmlformats.org/officeDocument/2006/relationships/image" Target="../media/image845.png"/><Relationship Id="rId561" Type="http://schemas.openxmlformats.org/officeDocument/2006/relationships/image" Target="../media/image927.png"/><Relationship Id="rId617" Type="http://schemas.openxmlformats.org/officeDocument/2006/relationships/customXml" Target="../ink/ink969.xml"/><Relationship Id="rId659" Type="http://schemas.openxmlformats.org/officeDocument/2006/relationships/customXml" Target="../ink/ink990.xml"/><Relationship Id="rId214" Type="http://schemas.openxmlformats.org/officeDocument/2006/relationships/image" Target="../media/image754.png"/><Relationship Id="rId256" Type="http://schemas.openxmlformats.org/officeDocument/2006/relationships/image" Target="../media/image775.png"/><Relationship Id="rId298" Type="http://schemas.openxmlformats.org/officeDocument/2006/relationships/image" Target="../media/image796.png"/><Relationship Id="rId421" Type="http://schemas.openxmlformats.org/officeDocument/2006/relationships/customXml" Target="../ink/ink870.xml"/><Relationship Id="rId463" Type="http://schemas.openxmlformats.org/officeDocument/2006/relationships/customXml" Target="../ink/ink891.xml"/><Relationship Id="rId519" Type="http://schemas.openxmlformats.org/officeDocument/2006/relationships/image" Target="../media/image906.png"/><Relationship Id="rId670" Type="http://schemas.openxmlformats.org/officeDocument/2006/relationships/image" Target="../media/image981.png"/><Relationship Id="rId116" Type="http://schemas.openxmlformats.org/officeDocument/2006/relationships/image" Target="../media/image78.png"/><Relationship Id="rId158" Type="http://schemas.openxmlformats.org/officeDocument/2006/relationships/customXml" Target="../ink/ink738.xml"/><Relationship Id="rId323" Type="http://schemas.openxmlformats.org/officeDocument/2006/relationships/customXml" Target="../ink/ink821.xml"/><Relationship Id="rId530" Type="http://schemas.openxmlformats.org/officeDocument/2006/relationships/customXml" Target="../ink/ink925.xml"/><Relationship Id="rId20" Type="http://schemas.openxmlformats.org/officeDocument/2006/relationships/image" Target="../media/image17.png"/><Relationship Id="rId62" Type="http://schemas.openxmlformats.org/officeDocument/2006/relationships/image" Target="../media/image38.png"/><Relationship Id="rId365" Type="http://schemas.openxmlformats.org/officeDocument/2006/relationships/customXml" Target="../ink/ink842.xml"/><Relationship Id="rId572" Type="http://schemas.openxmlformats.org/officeDocument/2006/relationships/customXml" Target="../ink/ink946.xml"/><Relationship Id="rId628" Type="http://schemas.openxmlformats.org/officeDocument/2006/relationships/image" Target="../media/image960.png"/><Relationship Id="rId225" Type="http://schemas.openxmlformats.org/officeDocument/2006/relationships/customXml" Target="../ink/ink772.xml"/><Relationship Id="rId267" Type="http://schemas.openxmlformats.org/officeDocument/2006/relationships/customXml" Target="../ink/ink793.xml"/><Relationship Id="rId432" Type="http://schemas.openxmlformats.org/officeDocument/2006/relationships/image" Target="../media/image863.png"/><Relationship Id="rId474" Type="http://schemas.openxmlformats.org/officeDocument/2006/relationships/image" Target="../media/image884.png"/><Relationship Id="rId127" Type="http://schemas.openxmlformats.org/officeDocument/2006/relationships/customXml" Target="../ink/ink722.xml"/><Relationship Id="rId681" Type="http://schemas.openxmlformats.org/officeDocument/2006/relationships/customXml" Target="../ink/ink1001.xml"/><Relationship Id="rId31" Type="http://schemas.openxmlformats.org/officeDocument/2006/relationships/customXml" Target="../ink/ink674.xml"/><Relationship Id="rId73" Type="http://schemas.openxmlformats.org/officeDocument/2006/relationships/customXml" Target="../ink/ink695.xml"/><Relationship Id="rId169" Type="http://schemas.openxmlformats.org/officeDocument/2006/relationships/image" Target="../media/image673.png"/><Relationship Id="rId334" Type="http://schemas.openxmlformats.org/officeDocument/2006/relationships/image" Target="../media/image814.png"/><Relationship Id="rId376" Type="http://schemas.openxmlformats.org/officeDocument/2006/relationships/image" Target="../media/image835.png"/><Relationship Id="rId541" Type="http://schemas.openxmlformats.org/officeDocument/2006/relationships/image" Target="../media/image917.png"/><Relationship Id="rId583" Type="http://schemas.openxmlformats.org/officeDocument/2006/relationships/image" Target="../media/image938.png"/><Relationship Id="rId639" Type="http://schemas.openxmlformats.org/officeDocument/2006/relationships/customXml" Target="../ink/ink980.xml"/><Relationship Id="rId4" Type="http://schemas.openxmlformats.org/officeDocument/2006/relationships/image" Target="../media/image9.png"/><Relationship Id="rId180" Type="http://schemas.openxmlformats.org/officeDocument/2006/relationships/image" Target="../media/image737.png"/><Relationship Id="rId236" Type="http://schemas.openxmlformats.org/officeDocument/2006/relationships/image" Target="../media/image765.png"/><Relationship Id="rId278" Type="http://schemas.openxmlformats.org/officeDocument/2006/relationships/image" Target="../media/image786.png"/><Relationship Id="rId401" Type="http://schemas.openxmlformats.org/officeDocument/2006/relationships/customXml" Target="../ink/ink860.xml"/><Relationship Id="rId443" Type="http://schemas.openxmlformats.org/officeDocument/2006/relationships/customXml" Target="../ink/ink881.xml"/><Relationship Id="rId650" Type="http://schemas.openxmlformats.org/officeDocument/2006/relationships/image" Target="../media/image971.png"/><Relationship Id="rId303" Type="http://schemas.openxmlformats.org/officeDocument/2006/relationships/customXml" Target="../ink/ink811.xml"/><Relationship Id="rId485" Type="http://schemas.openxmlformats.org/officeDocument/2006/relationships/customXml" Target="../ink/ink902.xml"/><Relationship Id="rId692" Type="http://schemas.openxmlformats.org/officeDocument/2006/relationships/image" Target="../media/image992.png"/><Relationship Id="rId706" Type="http://schemas.openxmlformats.org/officeDocument/2006/relationships/customXml" Target="../ink/ink1014.xml"/><Relationship Id="rId42" Type="http://schemas.openxmlformats.org/officeDocument/2006/relationships/image" Target="../media/image28.png"/><Relationship Id="rId84" Type="http://schemas.openxmlformats.org/officeDocument/2006/relationships/image" Target="../media/image49.png"/><Relationship Id="rId138" Type="http://schemas.openxmlformats.org/officeDocument/2006/relationships/customXml" Target="../ink/ink728.xml"/><Relationship Id="rId345" Type="http://schemas.openxmlformats.org/officeDocument/2006/relationships/customXml" Target="../ink/ink832.xml"/><Relationship Id="rId387" Type="http://schemas.openxmlformats.org/officeDocument/2006/relationships/customXml" Target="../ink/ink853.xml"/><Relationship Id="rId510" Type="http://schemas.openxmlformats.org/officeDocument/2006/relationships/image" Target="../media/image902.png"/><Relationship Id="rId552" Type="http://schemas.openxmlformats.org/officeDocument/2006/relationships/customXml" Target="../ink/ink936.xml"/><Relationship Id="rId594" Type="http://schemas.openxmlformats.org/officeDocument/2006/relationships/image" Target="../media/image943.png"/><Relationship Id="rId608" Type="http://schemas.openxmlformats.org/officeDocument/2006/relationships/image" Target="../media/image950.png"/><Relationship Id="rId191" Type="http://schemas.openxmlformats.org/officeDocument/2006/relationships/customXml" Target="../ink/ink755.xml"/><Relationship Id="rId205" Type="http://schemas.openxmlformats.org/officeDocument/2006/relationships/customXml" Target="../ink/ink762.xml"/><Relationship Id="rId247" Type="http://schemas.openxmlformats.org/officeDocument/2006/relationships/customXml" Target="../ink/ink783.xml"/><Relationship Id="rId412" Type="http://schemas.openxmlformats.org/officeDocument/2006/relationships/image" Target="../media/image853.png"/><Relationship Id="rId107" Type="http://schemas.openxmlformats.org/officeDocument/2006/relationships/customXml" Target="../ink/ink712.xml"/><Relationship Id="rId289" Type="http://schemas.openxmlformats.org/officeDocument/2006/relationships/customXml" Target="../ink/ink804.xml"/><Relationship Id="rId454" Type="http://schemas.openxmlformats.org/officeDocument/2006/relationships/image" Target="../media/image874.png"/><Relationship Id="rId496" Type="http://schemas.openxmlformats.org/officeDocument/2006/relationships/image" Target="../media/image895.png"/><Relationship Id="rId661" Type="http://schemas.openxmlformats.org/officeDocument/2006/relationships/customXml" Target="../ink/ink991.xml"/><Relationship Id="rId717" Type="http://schemas.openxmlformats.org/officeDocument/2006/relationships/image" Target="../media/image1004.png"/><Relationship Id="rId11" Type="http://schemas.openxmlformats.org/officeDocument/2006/relationships/customXml" Target="../ink/ink664.xml"/><Relationship Id="rId53" Type="http://schemas.openxmlformats.org/officeDocument/2006/relationships/customXml" Target="../ink/ink685.xml"/><Relationship Id="rId149" Type="http://schemas.openxmlformats.org/officeDocument/2006/relationships/image" Target="../media/image94.png"/><Relationship Id="rId314" Type="http://schemas.openxmlformats.org/officeDocument/2006/relationships/image" Target="../media/image804.png"/><Relationship Id="rId356" Type="http://schemas.openxmlformats.org/officeDocument/2006/relationships/image" Target="../media/image825.png"/><Relationship Id="rId398" Type="http://schemas.openxmlformats.org/officeDocument/2006/relationships/image" Target="../media/image846.png"/><Relationship Id="rId521" Type="http://schemas.openxmlformats.org/officeDocument/2006/relationships/image" Target="../media/image907.png"/><Relationship Id="rId563" Type="http://schemas.openxmlformats.org/officeDocument/2006/relationships/image" Target="../media/image928.png"/><Relationship Id="rId619" Type="http://schemas.openxmlformats.org/officeDocument/2006/relationships/customXml" Target="../ink/ink970.xml"/><Relationship Id="rId95" Type="http://schemas.openxmlformats.org/officeDocument/2006/relationships/customXml" Target="../ink/ink706.xml"/><Relationship Id="rId160" Type="http://schemas.openxmlformats.org/officeDocument/2006/relationships/customXml" Target="../ink/ink739.xml"/><Relationship Id="rId216" Type="http://schemas.openxmlformats.org/officeDocument/2006/relationships/image" Target="../media/image755.png"/><Relationship Id="rId423" Type="http://schemas.openxmlformats.org/officeDocument/2006/relationships/customXml" Target="../ink/ink871.xml"/><Relationship Id="rId258" Type="http://schemas.openxmlformats.org/officeDocument/2006/relationships/image" Target="../media/image776.png"/><Relationship Id="rId465" Type="http://schemas.openxmlformats.org/officeDocument/2006/relationships/customXml" Target="../ink/ink892.xml"/><Relationship Id="rId630" Type="http://schemas.openxmlformats.org/officeDocument/2006/relationships/image" Target="../media/image961.png"/><Relationship Id="rId672" Type="http://schemas.openxmlformats.org/officeDocument/2006/relationships/image" Target="../media/image982.png"/><Relationship Id="rId22" Type="http://schemas.openxmlformats.org/officeDocument/2006/relationships/image" Target="../media/image18.png"/><Relationship Id="rId64" Type="http://schemas.openxmlformats.org/officeDocument/2006/relationships/image" Target="../media/image39.png"/><Relationship Id="rId118" Type="http://schemas.openxmlformats.org/officeDocument/2006/relationships/image" Target="../media/image79.png"/><Relationship Id="rId325" Type="http://schemas.openxmlformats.org/officeDocument/2006/relationships/customXml" Target="../ink/ink822.xml"/><Relationship Id="rId367" Type="http://schemas.openxmlformats.org/officeDocument/2006/relationships/customXml" Target="../ink/ink843.xml"/><Relationship Id="rId532" Type="http://schemas.openxmlformats.org/officeDocument/2006/relationships/customXml" Target="../ink/ink926.xml"/><Relationship Id="rId574" Type="http://schemas.openxmlformats.org/officeDocument/2006/relationships/customXml" Target="../ink/ink947.xml"/><Relationship Id="rId171" Type="http://schemas.openxmlformats.org/officeDocument/2006/relationships/image" Target="../media/image691.png"/><Relationship Id="rId227" Type="http://schemas.openxmlformats.org/officeDocument/2006/relationships/customXml" Target="../ink/ink773.xml"/><Relationship Id="rId269" Type="http://schemas.openxmlformats.org/officeDocument/2006/relationships/customXml" Target="../ink/ink794.xml"/><Relationship Id="rId434" Type="http://schemas.openxmlformats.org/officeDocument/2006/relationships/image" Target="../media/image864.png"/><Relationship Id="rId476" Type="http://schemas.openxmlformats.org/officeDocument/2006/relationships/image" Target="../media/image885.png"/><Relationship Id="rId641" Type="http://schemas.openxmlformats.org/officeDocument/2006/relationships/customXml" Target="../ink/ink981.xml"/><Relationship Id="rId683" Type="http://schemas.openxmlformats.org/officeDocument/2006/relationships/customXml" Target="../ink/ink1002.xml"/><Relationship Id="rId33" Type="http://schemas.openxmlformats.org/officeDocument/2006/relationships/customXml" Target="../ink/ink675.xml"/><Relationship Id="rId129" Type="http://schemas.openxmlformats.org/officeDocument/2006/relationships/customXml" Target="../ink/ink723.xml"/><Relationship Id="rId280" Type="http://schemas.openxmlformats.org/officeDocument/2006/relationships/image" Target="../media/image787.png"/><Relationship Id="rId336" Type="http://schemas.openxmlformats.org/officeDocument/2006/relationships/image" Target="../media/image815.png"/><Relationship Id="rId501" Type="http://schemas.openxmlformats.org/officeDocument/2006/relationships/customXml" Target="../ink/ink910.xml"/><Relationship Id="rId543" Type="http://schemas.openxmlformats.org/officeDocument/2006/relationships/image" Target="../media/image918.png"/><Relationship Id="rId75" Type="http://schemas.openxmlformats.org/officeDocument/2006/relationships/customXml" Target="../ink/ink696.xml"/><Relationship Id="rId140" Type="http://schemas.openxmlformats.org/officeDocument/2006/relationships/customXml" Target="../ink/ink729.xml"/><Relationship Id="rId182" Type="http://schemas.openxmlformats.org/officeDocument/2006/relationships/image" Target="../media/image738.png"/><Relationship Id="rId378" Type="http://schemas.openxmlformats.org/officeDocument/2006/relationships/image" Target="../media/image836.png"/><Relationship Id="rId403" Type="http://schemas.openxmlformats.org/officeDocument/2006/relationships/customXml" Target="../ink/ink861.xml"/><Relationship Id="rId585" Type="http://schemas.openxmlformats.org/officeDocument/2006/relationships/image" Target="../media/image939.png"/><Relationship Id="rId6" Type="http://schemas.openxmlformats.org/officeDocument/2006/relationships/image" Target="../media/image10.png"/><Relationship Id="rId238" Type="http://schemas.openxmlformats.org/officeDocument/2006/relationships/image" Target="../media/image766.png"/><Relationship Id="rId445" Type="http://schemas.openxmlformats.org/officeDocument/2006/relationships/customXml" Target="../ink/ink882.xml"/><Relationship Id="rId487" Type="http://schemas.openxmlformats.org/officeDocument/2006/relationships/customXml" Target="../ink/ink903.xml"/><Relationship Id="rId610" Type="http://schemas.openxmlformats.org/officeDocument/2006/relationships/image" Target="../media/image951.png"/><Relationship Id="rId652" Type="http://schemas.openxmlformats.org/officeDocument/2006/relationships/image" Target="../media/image972.png"/><Relationship Id="rId694" Type="http://schemas.openxmlformats.org/officeDocument/2006/relationships/customXml" Target="../ink/ink1008.xml"/><Relationship Id="rId708" Type="http://schemas.openxmlformats.org/officeDocument/2006/relationships/customXml" Target="../ink/ink1015.xml"/><Relationship Id="rId291" Type="http://schemas.openxmlformats.org/officeDocument/2006/relationships/customXml" Target="../ink/ink805.xml"/><Relationship Id="rId305" Type="http://schemas.openxmlformats.org/officeDocument/2006/relationships/customXml" Target="../ink/ink812.xml"/><Relationship Id="rId347" Type="http://schemas.openxmlformats.org/officeDocument/2006/relationships/customXml" Target="../ink/ink833.xml"/><Relationship Id="rId512" Type="http://schemas.openxmlformats.org/officeDocument/2006/relationships/image" Target="../media/image903.png"/><Relationship Id="rId44" Type="http://schemas.openxmlformats.org/officeDocument/2006/relationships/image" Target="../media/image29.png"/><Relationship Id="rId86" Type="http://schemas.openxmlformats.org/officeDocument/2006/relationships/image" Target="../media/image50.png"/><Relationship Id="rId151" Type="http://schemas.openxmlformats.org/officeDocument/2006/relationships/image" Target="../media/image95.png"/><Relationship Id="rId389" Type="http://schemas.openxmlformats.org/officeDocument/2006/relationships/customXml" Target="../ink/ink854.xml"/><Relationship Id="rId554" Type="http://schemas.openxmlformats.org/officeDocument/2006/relationships/customXml" Target="../ink/ink937.xml"/><Relationship Id="rId596" Type="http://schemas.openxmlformats.org/officeDocument/2006/relationships/image" Target="../media/image944.png"/><Relationship Id="rId193" Type="http://schemas.openxmlformats.org/officeDocument/2006/relationships/customXml" Target="../ink/ink756.xml"/><Relationship Id="rId207" Type="http://schemas.openxmlformats.org/officeDocument/2006/relationships/customXml" Target="../ink/ink763.xml"/><Relationship Id="rId249" Type="http://schemas.openxmlformats.org/officeDocument/2006/relationships/customXml" Target="../ink/ink784.xml"/><Relationship Id="rId414" Type="http://schemas.openxmlformats.org/officeDocument/2006/relationships/image" Target="../media/image854.png"/><Relationship Id="rId456" Type="http://schemas.openxmlformats.org/officeDocument/2006/relationships/image" Target="../media/image875.png"/><Relationship Id="rId498" Type="http://schemas.openxmlformats.org/officeDocument/2006/relationships/image" Target="../media/image896.png"/><Relationship Id="rId621" Type="http://schemas.openxmlformats.org/officeDocument/2006/relationships/customXml" Target="../ink/ink971.xml"/><Relationship Id="rId663" Type="http://schemas.openxmlformats.org/officeDocument/2006/relationships/customXml" Target="../ink/ink992.xml"/><Relationship Id="rId13" Type="http://schemas.openxmlformats.org/officeDocument/2006/relationships/customXml" Target="../ink/ink665.xml"/><Relationship Id="rId109" Type="http://schemas.openxmlformats.org/officeDocument/2006/relationships/customXml" Target="../ink/ink713.xml"/><Relationship Id="rId260" Type="http://schemas.openxmlformats.org/officeDocument/2006/relationships/image" Target="../media/image777.png"/><Relationship Id="rId316" Type="http://schemas.openxmlformats.org/officeDocument/2006/relationships/image" Target="../media/image805.png"/><Relationship Id="rId523" Type="http://schemas.openxmlformats.org/officeDocument/2006/relationships/image" Target="../media/image908.png"/><Relationship Id="rId719" Type="http://schemas.openxmlformats.org/officeDocument/2006/relationships/image" Target="../media/image1005.png"/><Relationship Id="rId55" Type="http://schemas.openxmlformats.org/officeDocument/2006/relationships/customXml" Target="../ink/ink686.xml"/><Relationship Id="rId97" Type="http://schemas.openxmlformats.org/officeDocument/2006/relationships/customXml" Target="../ink/ink707.xml"/><Relationship Id="rId120" Type="http://schemas.openxmlformats.org/officeDocument/2006/relationships/image" Target="../media/image80.png"/><Relationship Id="rId358" Type="http://schemas.openxmlformats.org/officeDocument/2006/relationships/image" Target="../media/image826.png"/><Relationship Id="rId565" Type="http://schemas.openxmlformats.org/officeDocument/2006/relationships/image" Target="../media/image929.png"/><Relationship Id="rId162" Type="http://schemas.openxmlformats.org/officeDocument/2006/relationships/customXml" Target="../ink/ink740.xml"/><Relationship Id="rId218" Type="http://schemas.openxmlformats.org/officeDocument/2006/relationships/image" Target="../media/image756.png"/><Relationship Id="rId425" Type="http://schemas.openxmlformats.org/officeDocument/2006/relationships/customXml" Target="../ink/ink872.xml"/><Relationship Id="rId467" Type="http://schemas.openxmlformats.org/officeDocument/2006/relationships/customXml" Target="../ink/ink893.xml"/><Relationship Id="rId632" Type="http://schemas.openxmlformats.org/officeDocument/2006/relationships/image" Target="../media/image962.png"/><Relationship Id="rId271" Type="http://schemas.openxmlformats.org/officeDocument/2006/relationships/customXml" Target="../ink/ink795.xml"/><Relationship Id="rId674" Type="http://schemas.openxmlformats.org/officeDocument/2006/relationships/image" Target="../media/image983.png"/><Relationship Id="rId24" Type="http://schemas.openxmlformats.org/officeDocument/2006/relationships/image" Target="../media/image19.png"/><Relationship Id="rId66" Type="http://schemas.openxmlformats.org/officeDocument/2006/relationships/image" Target="../media/image40.png"/><Relationship Id="rId131" Type="http://schemas.openxmlformats.org/officeDocument/2006/relationships/customXml" Target="../ink/ink724.xml"/><Relationship Id="rId327" Type="http://schemas.openxmlformats.org/officeDocument/2006/relationships/customXml" Target="../ink/ink823.xml"/><Relationship Id="rId369" Type="http://schemas.openxmlformats.org/officeDocument/2006/relationships/customXml" Target="../ink/ink844.xml"/><Relationship Id="rId534" Type="http://schemas.openxmlformats.org/officeDocument/2006/relationships/customXml" Target="../ink/ink927.xml"/><Relationship Id="rId576" Type="http://schemas.openxmlformats.org/officeDocument/2006/relationships/customXml" Target="../ink/ink948.xml"/><Relationship Id="rId173" Type="http://schemas.openxmlformats.org/officeDocument/2006/relationships/customXml" Target="../ink/ink746.xml"/><Relationship Id="rId229" Type="http://schemas.openxmlformats.org/officeDocument/2006/relationships/customXml" Target="../ink/ink774.xml"/><Relationship Id="rId380" Type="http://schemas.openxmlformats.org/officeDocument/2006/relationships/image" Target="../media/image837.png"/><Relationship Id="rId436" Type="http://schemas.openxmlformats.org/officeDocument/2006/relationships/image" Target="../media/image865.png"/><Relationship Id="rId601" Type="http://schemas.openxmlformats.org/officeDocument/2006/relationships/customXml" Target="../ink/ink961.xml"/><Relationship Id="rId643" Type="http://schemas.openxmlformats.org/officeDocument/2006/relationships/customXml" Target="../ink/ink982.xml"/><Relationship Id="rId240" Type="http://schemas.openxmlformats.org/officeDocument/2006/relationships/image" Target="../media/image767.png"/><Relationship Id="rId478" Type="http://schemas.openxmlformats.org/officeDocument/2006/relationships/image" Target="../media/image886.png"/><Relationship Id="rId685" Type="http://schemas.openxmlformats.org/officeDocument/2006/relationships/customXml" Target="../ink/ink1003.xml"/><Relationship Id="rId35" Type="http://schemas.openxmlformats.org/officeDocument/2006/relationships/customXml" Target="../ink/ink676.xml"/><Relationship Id="rId77" Type="http://schemas.openxmlformats.org/officeDocument/2006/relationships/customXml" Target="../ink/ink697.xml"/><Relationship Id="rId100" Type="http://schemas.openxmlformats.org/officeDocument/2006/relationships/image" Target="../media/image70.png"/><Relationship Id="rId282" Type="http://schemas.openxmlformats.org/officeDocument/2006/relationships/image" Target="../media/image788.png"/><Relationship Id="rId338" Type="http://schemas.openxmlformats.org/officeDocument/2006/relationships/image" Target="../media/image816.png"/><Relationship Id="rId503" Type="http://schemas.openxmlformats.org/officeDocument/2006/relationships/customXml" Target="../ink/ink911.xml"/><Relationship Id="rId545" Type="http://schemas.openxmlformats.org/officeDocument/2006/relationships/image" Target="../media/image919.png"/><Relationship Id="rId587" Type="http://schemas.openxmlformats.org/officeDocument/2006/relationships/image" Target="../media/image940.png"/><Relationship Id="rId710" Type="http://schemas.openxmlformats.org/officeDocument/2006/relationships/customXml" Target="../ink/ink1016.xml"/><Relationship Id="rId8" Type="http://schemas.openxmlformats.org/officeDocument/2006/relationships/image" Target="../media/image11.png"/><Relationship Id="rId142" Type="http://schemas.openxmlformats.org/officeDocument/2006/relationships/customXml" Target="../ink/ink730.xml"/><Relationship Id="rId184" Type="http://schemas.openxmlformats.org/officeDocument/2006/relationships/image" Target="../media/image739.png"/><Relationship Id="rId391" Type="http://schemas.openxmlformats.org/officeDocument/2006/relationships/customXml" Target="../ink/ink855.xml"/><Relationship Id="rId405" Type="http://schemas.openxmlformats.org/officeDocument/2006/relationships/customXml" Target="../ink/ink862.xml"/><Relationship Id="rId447" Type="http://schemas.openxmlformats.org/officeDocument/2006/relationships/customXml" Target="../ink/ink883.xml"/><Relationship Id="rId612" Type="http://schemas.openxmlformats.org/officeDocument/2006/relationships/image" Target="../media/image952.png"/><Relationship Id="rId251" Type="http://schemas.openxmlformats.org/officeDocument/2006/relationships/customXml" Target="../ink/ink785.xml"/><Relationship Id="rId489" Type="http://schemas.openxmlformats.org/officeDocument/2006/relationships/customXml" Target="../ink/ink904.xml"/><Relationship Id="rId654" Type="http://schemas.openxmlformats.org/officeDocument/2006/relationships/image" Target="../media/image973.png"/><Relationship Id="rId696" Type="http://schemas.openxmlformats.org/officeDocument/2006/relationships/customXml" Target="../ink/ink1009.xml"/><Relationship Id="rId46" Type="http://schemas.openxmlformats.org/officeDocument/2006/relationships/image" Target="../media/image30.png"/><Relationship Id="rId293" Type="http://schemas.openxmlformats.org/officeDocument/2006/relationships/customXml" Target="../ink/ink806.xml"/><Relationship Id="rId307" Type="http://schemas.openxmlformats.org/officeDocument/2006/relationships/customXml" Target="../ink/ink813.xml"/><Relationship Id="rId349" Type="http://schemas.openxmlformats.org/officeDocument/2006/relationships/customXml" Target="../ink/ink834.xml"/><Relationship Id="rId514" Type="http://schemas.openxmlformats.org/officeDocument/2006/relationships/image" Target="../media/image904.png"/><Relationship Id="rId556" Type="http://schemas.openxmlformats.org/officeDocument/2006/relationships/customXml" Target="../ink/ink938.xml"/><Relationship Id="rId721" Type="http://schemas.openxmlformats.org/officeDocument/2006/relationships/image" Target="../media/image1006.png"/><Relationship Id="rId88" Type="http://schemas.openxmlformats.org/officeDocument/2006/relationships/image" Target="../media/image51.png"/><Relationship Id="rId111" Type="http://schemas.openxmlformats.org/officeDocument/2006/relationships/customXml" Target="../ink/ink714.xml"/><Relationship Id="rId153" Type="http://schemas.openxmlformats.org/officeDocument/2006/relationships/image" Target="../media/image96.png"/><Relationship Id="rId195" Type="http://schemas.openxmlformats.org/officeDocument/2006/relationships/customXml" Target="../ink/ink757.xml"/><Relationship Id="rId209" Type="http://schemas.openxmlformats.org/officeDocument/2006/relationships/customXml" Target="../ink/ink764.xml"/><Relationship Id="rId360" Type="http://schemas.openxmlformats.org/officeDocument/2006/relationships/image" Target="../media/image827.png"/><Relationship Id="rId416" Type="http://schemas.openxmlformats.org/officeDocument/2006/relationships/image" Target="../media/image855.png"/><Relationship Id="rId598" Type="http://schemas.openxmlformats.org/officeDocument/2006/relationships/image" Target="../media/image945.png"/><Relationship Id="rId220" Type="http://schemas.openxmlformats.org/officeDocument/2006/relationships/image" Target="../media/image757.png"/><Relationship Id="rId458" Type="http://schemas.openxmlformats.org/officeDocument/2006/relationships/image" Target="../media/image876.png"/><Relationship Id="rId623" Type="http://schemas.openxmlformats.org/officeDocument/2006/relationships/customXml" Target="../ink/ink972.xml"/><Relationship Id="rId665" Type="http://schemas.openxmlformats.org/officeDocument/2006/relationships/customXml" Target="../ink/ink993.xml"/><Relationship Id="rId15" Type="http://schemas.openxmlformats.org/officeDocument/2006/relationships/customXml" Target="../ink/ink666.xml"/><Relationship Id="rId57" Type="http://schemas.openxmlformats.org/officeDocument/2006/relationships/customXml" Target="../ink/ink687.xml"/><Relationship Id="rId262" Type="http://schemas.openxmlformats.org/officeDocument/2006/relationships/image" Target="../media/image778.png"/><Relationship Id="rId318" Type="http://schemas.openxmlformats.org/officeDocument/2006/relationships/image" Target="../media/image806.png"/><Relationship Id="rId525" Type="http://schemas.openxmlformats.org/officeDocument/2006/relationships/image" Target="../media/image909.png"/><Relationship Id="rId567" Type="http://schemas.openxmlformats.org/officeDocument/2006/relationships/image" Target="../media/image930.png"/><Relationship Id="rId99" Type="http://schemas.openxmlformats.org/officeDocument/2006/relationships/customXml" Target="../ink/ink708.xml"/><Relationship Id="rId122" Type="http://schemas.openxmlformats.org/officeDocument/2006/relationships/image" Target="../media/image81.png"/><Relationship Id="rId164" Type="http://schemas.openxmlformats.org/officeDocument/2006/relationships/customXml" Target="../ink/ink741.xml"/><Relationship Id="rId371" Type="http://schemas.openxmlformats.org/officeDocument/2006/relationships/customXml" Target="../ink/ink845.xml"/><Relationship Id="rId427" Type="http://schemas.openxmlformats.org/officeDocument/2006/relationships/customXml" Target="../ink/ink873.xml"/><Relationship Id="rId469" Type="http://schemas.openxmlformats.org/officeDocument/2006/relationships/customXml" Target="../ink/ink894.xml"/><Relationship Id="rId634" Type="http://schemas.openxmlformats.org/officeDocument/2006/relationships/image" Target="../media/image963.png"/><Relationship Id="rId676" Type="http://schemas.openxmlformats.org/officeDocument/2006/relationships/image" Target="../media/image984.png"/><Relationship Id="rId26" Type="http://schemas.openxmlformats.org/officeDocument/2006/relationships/image" Target="../media/image20.png"/><Relationship Id="rId231" Type="http://schemas.openxmlformats.org/officeDocument/2006/relationships/customXml" Target="../ink/ink775.xml"/><Relationship Id="rId273" Type="http://schemas.openxmlformats.org/officeDocument/2006/relationships/customXml" Target="../ink/ink796.xml"/><Relationship Id="rId329" Type="http://schemas.openxmlformats.org/officeDocument/2006/relationships/customXml" Target="../ink/ink824.xml"/><Relationship Id="rId480" Type="http://schemas.openxmlformats.org/officeDocument/2006/relationships/image" Target="../media/image887.png"/><Relationship Id="rId536" Type="http://schemas.openxmlformats.org/officeDocument/2006/relationships/customXml" Target="../ink/ink928.xml"/><Relationship Id="rId701" Type="http://schemas.openxmlformats.org/officeDocument/2006/relationships/image" Target="../media/image996.png"/><Relationship Id="rId68" Type="http://schemas.openxmlformats.org/officeDocument/2006/relationships/image" Target="../media/image41.png"/><Relationship Id="rId133" Type="http://schemas.openxmlformats.org/officeDocument/2006/relationships/image" Target="../media/image86.png"/><Relationship Id="rId175" Type="http://schemas.openxmlformats.org/officeDocument/2006/relationships/customXml" Target="../ink/ink747.xml"/><Relationship Id="rId340" Type="http://schemas.openxmlformats.org/officeDocument/2006/relationships/image" Target="../media/image817.png"/><Relationship Id="rId578" Type="http://schemas.openxmlformats.org/officeDocument/2006/relationships/customXml" Target="../ink/ink949.xml"/><Relationship Id="rId200" Type="http://schemas.openxmlformats.org/officeDocument/2006/relationships/image" Target="../media/image747.png"/><Relationship Id="rId382" Type="http://schemas.openxmlformats.org/officeDocument/2006/relationships/image" Target="../media/image838.png"/><Relationship Id="rId438" Type="http://schemas.openxmlformats.org/officeDocument/2006/relationships/image" Target="../media/image866.png"/><Relationship Id="rId603" Type="http://schemas.openxmlformats.org/officeDocument/2006/relationships/customXml" Target="../ink/ink962.xml"/><Relationship Id="rId645" Type="http://schemas.openxmlformats.org/officeDocument/2006/relationships/customXml" Target="../ink/ink983.xml"/><Relationship Id="rId687" Type="http://schemas.openxmlformats.org/officeDocument/2006/relationships/customXml" Target="../ink/ink1004.xml"/><Relationship Id="rId242" Type="http://schemas.openxmlformats.org/officeDocument/2006/relationships/image" Target="../media/image768.png"/><Relationship Id="rId284" Type="http://schemas.openxmlformats.org/officeDocument/2006/relationships/image" Target="../media/image789.png"/><Relationship Id="rId491" Type="http://schemas.openxmlformats.org/officeDocument/2006/relationships/customXml" Target="../ink/ink905.xml"/><Relationship Id="rId505" Type="http://schemas.openxmlformats.org/officeDocument/2006/relationships/customXml" Target="../ink/ink912.xml"/><Relationship Id="rId712" Type="http://schemas.openxmlformats.org/officeDocument/2006/relationships/customXml" Target="../ink/ink1017.xml"/><Relationship Id="rId37" Type="http://schemas.openxmlformats.org/officeDocument/2006/relationships/customXml" Target="../ink/ink677.xml"/><Relationship Id="rId79" Type="http://schemas.openxmlformats.org/officeDocument/2006/relationships/customXml" Target="../ink/ink698.xml"/><Relationship Id="rId102" Type="http://schemas.openxmlformats.org/officeDocument/2006/relationships/image" Target="../media/image71.png"/><Relationship Id="rId144" Type="http://schemas.openxmlformats.org/officeDocument/2006/relationships/customXml" Target="../ink/ink731.xml"/><Relationship Id="rId547" Type="http://schemas.openxmlformats.org/officeDocument/2006/relationships/image" Target="../media/image920.png"/><Relationship Id="rId589" Type="http://schemas.openxmlformats.org/officeDocument/2006/relationships/image" Target="../media/image941.png"/><Relationship Id="rId90" Type="http://schemas.openxmlformats.org/officeDocument/2006/relationships/image" Target="../media/image65.png"/><Relationship Id="rId186" Type="http://schemas.openxmlformats.org/officeDocument/2006/relationships/image" Target="../media/image740.png"/><Relationship Id="rId351" Type="http://schemas.openxmlformats.org/officeDocument/2006/relationships/customXml" Target="../ink/ink835.xml"/><Relationship Id="rId393" Type="http://schemas.openxmlformats.org/officeDocument/2006/relationships/customXml" Target="../ink/ink856.xml"/><Relationship Id="rId407" Type="http://schemas.openxmlformats.org/officeDocument/2006/relationships/customXml" Target="../ink/ink863.xml"/><Relationship Id="rId449" Type="http://schemas.openxmlformats.org/officeDocument/2006/relationships/customXml" Target="../ink/ink884.xml"/><Relationship Id="rId614" Type="http://schemas.openxmlformats.org/officeDocument/2006/relationships/image" Target="../media/image953.png"/><Relationship Id="rId656" Type="http://schemas.openxmlformats.org/officeDocument/2006/relationships/image" Target="../media/image974.png"/><Relationship Id="rId211" Type="http://schemas.openxmlformats.org/officeDocument/2006/relationships/customXml" Target="../ink/ink765.xml"/><Relationship Id="rId253" Type="http://schemas.openxmlformats.org/officeDocument/2006/relationships/customXml" Target="../ink/ink786.xml"/><Relationship Id="rId295" Type="http://schemas.openxmlformats.org/officeDocument/2006/relationships/customXml" Target="../ink/ink807.xml"/><Relationship Id="rId309" Type="http://schemas.openxmlformats.org/officeDocument/2006/relationships/customXml" Target="../ink/ink814.xml"/><Relationship Id="rId460" Type="http://schemas.openxmlformats.org/officeDocument/2006/relationships/image" Target="../media/image877.png"/><Relationship Id="rId516" Type="http://schemas.openxmlformats.org/officeDocument/2006/relationships/image" Target="../media/image905.png"/><Relationship Id="rId698" Type="http://schemas.openxmlformats.org/officeDocument/2006/relationships/customXml" Target="../ink/ink1010.xml"/><Relationship Id="rId48" Type="http://schemas.openxmlformats.org/officeDocument/2006/relationships/image" Target="../media/image31.png"/><Relationship Id="rId113" Type="http://schemas.openxmlformats.org/officeDocument/2006/relationships/customXml" Target="../ink/ink715.xml"/><Relationship Id="rId320" Type="http://schemas.openxmlformats.org/officeDocument/2006/relationships/image" Target="../media/image807.png"/><Relationship Id="rId558" Type="http://schemas.openxmlformats.org/officeDocument/2006/relationships/customXml" Target="../ink/ink939.xml"/><Relationship Id="rId723" Type="http://schemas.openxmlformats.org/officeDocument/2006/relationships/image" Target="../media/image1007.png"/><Relationship Id="rId155" Type="http://schemas.openxmlformats.org/officeDocument/2006/relationships/image" Target="../media/image97.png"/><Relationship Id="rId197" Type="http://schemas.openxmlformats.org/officeDocument/2006/relationships/customXml" Target="../ink/ink758.xml"/><Relationship Id="rId362" Type="http://schemas.openxmlformats.org/officeDocument/2006/relationships/image" Target="../media/image828.png"/><Relationship Id="rId418" Type="http://schemas.openxmlformats.org/officeDocument/2006/relationships/image" Target="../media/image856.png"/><Relationship Id="rId625" Type="http://schemas.openxmlformats.org/officeDocument/2006/relationships/customXml" Target="../ink/ink973.xml"/><Relationship Id="rId222" Type="http://schemas.openxmlformats.org/officeDocument/2006/relationships/image" Target="../media/image758.png"/><Relationship Id="rId264" Type="http://schemas.openxmlformats.org/officeDocument/2006/relationships/image" Target="../media/image779.png"/><Relationship Id="rId471" Type="http://schemas.openxmlformats.org/officeDocument/2006/relationships/customXml" Target="../ink/ink895.xml"/><Relationship Id="rId667" Type="http://schemas.openxmlformats.org/officeDocument/2006/relationships/customXml" Target="../ink/ink994.xml"/><Relationship Id="rId17" Type="http://schemas.openxmlformats.org/officeDocument/2006/relationships/customXml" Target="../ink/ink667.xml"/><Relationship Id="rId59" Type="http://schemas.openxmlformats.org/officeDocument/2006/relationships/customXml" Target="../ink/ink688.xml"/><Relationship Id="rId124" Type="http://schemas.openxmlformats.org/officeDocument/2006/relationships/image" Target="../media/image82.png"/><Relationship Id="rId527" Type="http://schemas.openxmlformats.org/officeDocument/2006/relationships/image" Target="../media/image910.png"/><Relationship Id="rId569" Type="http://schemas.openxmlformats.org/officeDocument/2006/relationships/image" Target="../media/image931.png"/><Relationship Id="rId70" Type="http://schemas.openxmlformats.org/officeDocument/2006/relationships/image" Target="../media/image42.png"/><Relationship Id="rId166" Type="http://schemas.openxmlformats.org/officeDocument/2006/relationships/customXml" Target="../ink/ink742.xml"/><Relationship Id="rId331" Type="http://schemas.openxmlformats.org/officeDocument/2006/relationships/customXml" Target="../ink/ink825.xml"/><Relationship Id="rId373" Type="http://schemas.openxmlformats.org/officeDocument/2006/relationships/customXml" Target="../ink/ink846.xml"/><Relationship Id="rId429" Type="http://schemas.openxmlformats.org/officeDocument/2006/relationships/customXml" Target="../ink/ink874.xml"/><Relationship Id="rId580" Type="http://schemas.openxmlformats.org/officeDocument/2006/relationships/customXml" Target="../ink/ink950.xml"/><Relationship Id="rId636" Type="http://schemas.openxmlformats.org/officeDocument/2006/relationships/image" Target="../media/image964.png"/><Relationship Id="rId1" Type="http://schemas.openxmlformats.org/officeDocument/2006/relationships/slideLayout" Target="../slideLayouts/slideLayout7.xml"/><Relationship Id="rId233" Type="http://schemas.openxmlformats.org/officeDocument/2006/relationships/customXml" Target="../ink/ink776.xml"/><Relationship Id="rId440" Type="http://schemas.openxmlformats.org/officeDocument/2006/relationships/image" Target="../media/image867.png"/><Relationship Id="rId678" Type="http://schemas.openxmlformats.org/officeDocument/2006/relationships/image" Target="../media/image985.png"/><Relationship Id="rId28" Type="http://schemas.openxmlformats.org/officeDocument/2006/relationships/image" Target="../media/image21.png"/><Relationship Id="rId275" Type="http://schemas.openxmlformats.org/officeDocument/2006/relationships/customXml" Target="../ink/ink797.xml"/><Relationship Id="rId300" Type="http://schemas.openxmlformats.org/officeDocument/2006/relationships/image" Target="../media/image797.png"/><Relationship Id="rId482" Type="http://schemas.openxmlformats.org/officeDocument/2006/relationships/image" Target="../media/image888.png"/><Relationship Id="rId538" Type="http://schemas.openxmlformats.org/officeDocument/2006/relationships/customXml" Target="../ink/ink929.xml"/><Relationship Id="rId703" Type="http://schemas.openxmlformats.org/officeDocument/2006/relationships/image" Target="../media/image997.png"/><Relationship Id="rId81" Type="http://schemas.openxmlformats.org/officeDocument/2006/relationships/customXml" Target="../ink/ink699.xml"/><Relationship Id="rId135" Type="http://schemas.openxmlformats.org/officeDocument/2006/relationships/image" Target="../media/image87.png"/><Relationship Id="rId177" Type="http://schemas.openxmlformats.org/officeDocument/2006/relationships/customXml" Target="../ink/ink748.xml"/><Relationship Id="rId342" Type="http://schemas.openxmlformats.org/officeDocument/2006/relationships/image" Target="../media/image818.png"/><Relationship Id="rId384" Type="http://schemas.openxmlformats.org/officeDocument/2006/relationships/image" Target="../media/image839.png"/><Relationship Id="rId591" Type="http://schemas.openxmlformats.org/officeDocument/2006/relationships/customXml" Target="../ink/ink956.xml"/><Relationship Id="rId605" Type="http://schemas.openxmlformats.org/officeDocument/2006/relationships/customXml" Target="../ink/ink963.xml"/><Relationship Id="rId202" Type="http://schemas.openxmlformats.org/officeDocument/2006/relationships/image" Target="../media/image748.png"/><Relationship Id="rId244" Type="http://schemas.openxmlformats.org/officeDocument/2006/relationships/image" Target="../media/image769.png"/><Relationship Id="rId647" Type="http://schemas.openxmlformats.org/officeDocument/2006/relationships/customXml" Target="../ink/ink984.xml"/><Relationship Id="rId689" Type="http://schemas.openxmlformats.org/officeDocument/2006/relationships/customXml" Target="../ink/ink1005.xml"/><Relationship Id="rId39" Type="http://schemas.openxmlformats.org/officeDocument/2006/relationships/customXml" Target="../ink/ink678.xml"/><Relationship Id="rId286" Type="http://schemas.openxmlformats.org/officeDocument/2006/relationships/image" Target="../media/image790.png"/><Relationship Id="rId451" Type="http://schemas.openxmlformats.org/officeDocument/2006/relationships/customXml" Target="../ink/ink885.xml"/><Relationship Id="rId493" Type="http://schemas.openxmlformats.org/officeDocument/2006/relationships/customXml" Target="../ink/ink906.xml"/><Relationship Id="rId507" Type="http://schemas.openxmlformats.org/officeDocument/2006/relationships/customXml" Target="../ink/ink913.xml"/><Relationship Id="rId549" Type="http://schemas.openxmlformats.org/officeDocument/2006/relationships/image" Target="../media/image921.png"/><Relationship Id="rId714" Type="http://schemas.openxmlformats.org/officeDocument/2006/relationships/customXml" Target="../ink/ink1018.xml"/><Relationship Id="rId50" Type="http://schemas.openxmlformats.org/officeDocument/2006/relationships/image" Target="../media/image32.png"/><Relationship Id="rId104" Type="http://schemas.openxmlformats.org/officeDocument/2006/relationships/image" Target="../media/image72.png"/><Relationship Id="rId146" Type="http://schemas.openxmlformats.org/officeDocument/2006/relationships/customXml" Target="../ink/ink732.xml"/><Relationship Id="rId188" Type="http://schemas.openxmlformats.org/officeDocument/2006/relationships/image" Target="../media/image741.png"/><Relationship Id="rId311" Type="http://schemas.openxmlformats.org/officeDocument/2006/relationships/customXml" Target="../ink/ink815.xml"/><Relationship Id="rId353" Type="http://schemas.openxmlformats.org/officeDocument/2006/relationships/customXml" Target="../ink/ink836.xml"/><Relationship Id="rId395" Type="http://schemas.openxmlformats.org/officeDocument/2006/relationships/customXml" Target="../ink/ink857.xml"/><Relationship Id="rId409" Type="http://schemas.openxmlformats.org/officeDocument/2006/relationships/customXml" Target="../ink/ink864.xml"/><Relationship Id="rId560" Type="http://schemas.openxmlformats.org/officeDocument/2006/relationships/customXml" Target="../ink/ink940.xml"/><Relationship Id="rId92" Type="http://schemas.openxmlformats.org/officeDocument/2006/relationships/image" Target="../media/image66.png"/><Relationship Id="rId213" Type="http://schemas.openxmlformats.org/officeDocument/2006/relationships/customXml" Target="../ink/ink766.xml"/><Relationship Id="rId420" Type="http://schemas.openxmlformats.org/officeDocument/2006/relationships/image" Target="../media/image857.png"/><Relationship Id="rId616" Type="http://schemas.openxmlformats.org/officeDocument/2006/relationships/image" Target="../media/image954.png"/><Relationship Id="rId658" Type="http://schemas.openxmlformats.org/officeDocument/2006/relationships/image" Target="../media/image975.png"/><Relationship Id="rId255" Type="http://schemas.openxmlformats.org/officeDocument/2006/relationships/customXml" Target="../ink/ink787.xml"/><Relationship Id="rId297" Type="http://schemas.openxmlformats.org/officeDocument/2006/relationships/customXml" Target="../ink/ink808.xml"/><Relationship Id="rId462" Type="http://schemas.openxmlformats.org/officeDocument/2006/relationships/image" Target="../media/image878.png"/><Relationship Id="rId518" Type="http://schemas.openxmlformats.org/officeDocument/2006/relationships/customXml" Target="../ink/ink919.xml"/><Relationship Id="rId115" Type="http://schemas.openxmlformats.org/officeDocument/2006/relationships/customXml" Target="../ink/ink716.xml"/><Relationship Id="rId157" Type="http://schemas.openxmlformats.org/officeDocument/2006/relationships/image" Target="../media/image98.png"/><Relationship Id="rId322" Type="http://schemas.openxmlformats.org/officeDocument/2006/relationships/image" Target="../media/image808.png"/><Relationship Id="rId364" Type="http://schemas.openxmlformats.org/officeDocument/2006/relationships/image" Target="../media/image829.png"/><Relationship Id="rId61" Type="http://schemas.openxmlformats.org/officeDocument/2006/relationships/customXml" Target="../ink/ink689.xml"/><Relationship Id="rId199" Type="http://schemas.openxmlformats.org/officeDocument/2006/relationships/customXml" Target="../ink/ink759.xml"/><Relationship Id="rId571" Type="http://schemas.openxmlformats.org/officeDocument/2006/relationships/image" Target="../media/image932.png"/><Relationship Id="rId627" Type="http://schemas.openxmlformats.org/officeDocument/2006/relationships/customXml" Target="../ink/ink974.xml"/><Relationship Id="rId669" Type="http://schemas.openxmlformats.org/officeDocument/2006/relationships/customXml" Target="../ink/ink995.xml"/><Relationship Id="rId19" Type="http://schemas.openxmlformats.org/officeDocument/2006/relationships/customXml" Target="../ink/ink668.xml"/><Relationship Id="rId224" Type="http://schemas.openxmlformats.org/officeDocument/2006/relationships/image" Target="../media/image759.png"/><Relationship Id="rId266" Type="http://schemas.openxmlformats.org/officeDocument/2006/relationships/image" Target="../media/image780.png"/><Relationship Id="rId431" Type="http://schemas.openxmlformats.org/officeDocument/2006/relationships/customXml" Target="../ink/ink875.xml"/><Relationship Id="rId473" Type="http://schemas.openxmlformats.org/officeDocument/2006/relationships/customXml" Target="../ink/ink896.xml"/><Relationship Id="rId529" Type="http://schemas.openxmlformats.org/officeDocument/2006/relationships/image" Target="../media/image911.png"/><Relationship Id="rId680" Type="http://schemas.openxmlformats.org/officeDocument/2006/relationships/image" Target="../media/image986.png"/><Relationship Id="rId30" Type="http://schemas.openxmlformats.org/officeDocument/2006/relationships/image" Target="../media/image22.png"/><Relationship Id="rId126" Type="http://schemas.openxmlformats.org/officeDocument/2006/relationships/image" Target="../media/image83.png"/><Relationship Id="rId168" Type="http://schemas.openxmlformats.org/officeDocument/2006/relationships/customXml" Target="../ink/ink743.xml"/><Relationship Id="rId333" Type="http://schemas.openxmlformats.org/officeDocument/2006/relationships/customXml" Target="../ink/ink826.xml"/><Relationship Id="rId540" Type="http://schemas.openxmlformats.org/officeDocument/2006/relationships/customXml" Target="../ink/ink930.xml"/><Relationship Id="rId72" Type="http://schemas.openxmlformats.org/officeDocument/2006/relationships/image" Target="../media/image43.png"/><Relationship Id="rId375" Type="http://schemas.openxmlformats.org/officeDocument/2006/relationships/customXml" Target="../ink/ink847.xml"/><Relationship Id="rId582" Type="http://schemas.openxmlformats.org/officeDocument/2006/relationships/customXml" Target="../ink/ink951.xml"/><Relationship Id="rId638" Type="http://schemas.openxmlformats.org/officeDocument/2006/relationships/image" Target="../media/image965.png"/><Relationship Id="rId3" Type="http://schemas.openxmlformats.org/officeDocument/2006/relationships/customXml" Target="../ink/ink660.xml"/><Relationship Id="rId235" Type="http://schemas.openxmlformats.org/officeDocument/2006/relationships/customXml" Target="../ink/ink777.xml"/><Relationship Id="rId277" Type="http://schemas.openxmlformats.org/officeDocument/2006/relationships/customXml" Target="../ink/ink798.xml"/><Relationship Id="rId400" Type="http://schemas.openxmlformats.org/officeDocument/2006/relationships/image" Target="../media/image847.png"/><Relationship Id="rId442" Type="http://schemas.openxmlformats.org/officeDocument/2006/relationships/image" Target="../media/image868.png"/><Relationship Id="rId484" Type="http://schemas.openxmlformats.org/officeDocument/2006/relationships/image" Target="../media/image889.png"/><Relationship Id="rId705" Type="http://schemas.openxmlformats.org/officeDocument/2006/relationships/image" Target="../media/image998.png"/><Relationship Id="rId137" Type="http://schemas.openxmlformats.org/officeDocument/2006/relationships/image" Target="../media/image88.png"/><Relationship Id="rId302" Type="http://schemas.openxmlformats.org/officeDocument/2006/relationships/image" Target="../media/image798.png"/><Relationship Id="rId344" Type="http://schemas.openxmlformats.org/officeDocument/2006/relationships/image" Target="../media/image819.png"/><Relationship Id="rId691" Type="http://schemas.openxmlformats.org/officeDocument/2006/relationships/customXml" Target="../ink/ink1006.xml"/><Relationship Id="rId41" Type="http://schemas.openxmlformats.org/officeDocument/2006/relationships/customXml" Target="../ink/ink679.xml"/><Relationship Id="rId83" Type="http://schemas.openxmlformats.org/officeDocument/2006/relationships/customXml" Target="../ink/ink700.xml"/><Relationship Id="rId179" Type="http://schemas.openxmlformats.org/officeDocument/2006/relationships/customXml" Target="../ink/ink749.xml"/><Relationship Id="rId386" Type="http://schemas.openxmlformats.org/officeDocument/2006/relationships/image" Target="../media/image840.png"/><Relationship Id="rId551" Type="http://schemas.openxmlformats.org/officeDocument/2006/relationships/image" Target="../media/image922.png"/><Relationship Id="rId593" Type="http://schemas.openxmlformats.org/officeDocument/2006/relationships/customXml" Target="../ink/ink957.xml"/><Relationship Id="rId607" Type="http://schemas.openxmlformats.org/officeDocument/2006/relationships/customXml" Target="../ink/ink964.xml"/><Relationship Id="rId649" Type="http://schemas.openxmlformats.org/officeDocument/2006/relationships/customXml" Target="../ink/ink985.xml"/><Relationship Id="rId190" Type="http://schemas.openxmlformats.org/officeDocument/2006/relationships/image" Target="../media/image742.png"/><Relationship Id="rId204" Type="http://schemas.openxmlformats.org/officeDocument/2006/relationships/image" Target="../media/image749.png"/><Relationship Id="rId246" Type="http://schemas.openxmlformats.org/officeDocument/2006/relationships/image" Target="../media/image770.png"/><Relationship Id="rId288" Type="http://schemas.openxmlformats.org/officeDocument/2006/relationships/image" Target="../media/image791.png"/><Relationship Id="rId411" Type="http://schemas.openxmlformats.org/officeDocument/2006/relationships/customXml" Target="../ink/ink865.xml"/><Relationship Id="rId453" Type="http://schemas.openxmlformats.org/officeDocument/2006/relationships/customXml" Target="../ink/ink886.xml"/><Relationship Id="rId509" Type="http://schemas.openxmlformats.org/officeDocument/2006/relationships/customXml" Target="../ink/ink914.xml"/><Relationship Id="rId660" Type="http://schemas.openxmlformats.org/officeDocument/2006/relationships/image" Target="../media/image976.png"/><Relationship Id="rId106" Type="http://schemas.openxmlformats.org/officeDocument/2006/relationships/image" Target="../media/image73.png"/><Relationship Id="rId313" Type="http://schemas.openxmlformats.org/officeDocument/2006/relationships/customXml" Target="../ink/ink816.xml"/><Relationship Id="rId495" Type="http://schemas.openxmlformats.org/officeDocument/2006/relationships/customXml" Target="../ink/ink907.xml"/><Relationship Id="rId716" Type="http://schemas.openxmlformats.org/officeDocument/2006/relationships/customXml" Target="../ink/ink1019.xml"/><Relationship Id="rId10" Type="http://schemas.openxmlformats.org/officeDocument/2006/relationships/image" Target="../media/image12.png"/><Relationship Id="rId52" Type="http://schemas.openxmlformats.org/officeDocument/2006/relationships/image" Target="../media/image33.png"/><Relationship Id="rId94" Type="http://schemas.openxmlformats.org/officeDocument/2006/relationships/image" Target="../media/image67.png"/><Relationship Id="rId148" Type="http://schemas.openxmlformats.org/officeDocument/2006/relationships/customXml" Target="../ink/ink733.xml"/><Relationship Id="rId355" Type="http://schemas.openxmlformats.org/officeDocument/2006/relationships/customXml" Target="../ink/ink837.xml"/><Relationship Id="rId397" Type="http://schemas.openxmlformats.org/officeDocument/2006/relationships/customXml" Target="../ink/ink858.xml"/><Relationship Id="rId520" Type="http://schemas.openxmlformats.org/officeDocument/2006/relationships/customXml" Target="../ink/ink920.xml"/><Relationship Id="rId562" Type="http://schemas.openxmlformats.org/officeDocument/2006/relationships/customXml" Target="../ink/ink941.xml"/><Relationship Id="rId618" Type="http://schemas.openxmlformats.org/officeDocument/2006/relationships/image" Target="../media/image955.png"/><Relationship Id="rId215" Type="http://schemas.openxmlformats.org/officeDocument/2006/relationships/customXml" Target="../ink/ink767.xml"/><Relationship Id="rId257" Type="http://schemas.openxmlformats.org/officeDocument/2006/relationships/customXml" Target="../ink/ink788.xml"/><Relationship Id="rId422" Type="http://schemas.openxmlformats.org/officeDocument/2006/relationships/image" Target="../media/image858.png"/><Relationship Id="rId464" Type="http://schemas.openxmlformats.org/officeDocument/2006/relationships/image" Target="../media/image879.png"/><Relationship Id="rId299" Type="http://schemas.openxmlformats.org/officeDocument/2006/relationships/customXml" Target="../ink/ink809.xml"/><Relationship Id="rId63" Type="http://schemas.openxmlformats.org/officeDocument/2006/relationships/customXml" Target="../ink/ink690.xml"/><Relationship Id="rId159" Type="http://schemas.openxmlformats.org/officeDocument/2006/relationships/image" Target="../media/image101.png"/><Relationship Id="rId366" Type="http://schemas.openxmlformats.org/officeDocument/2006/relationships/image" Target="../media/image830.png"/><Relationship Id="rId573" Type="http://schemas.openxmlformats.org/officeDocument/2006/relationships/image" Target="../media/image933.png"/><Relationship Id="rId226" Type="http://schemas.openxmlformats.org/officeDocument/2006/relationships/image" Target="../media/image760.png"/><Relationship Id="rId433" Type="http://schemas.openxmlformats.org/officeDocument/2006/relationships/customXml" Target="../ink/ink876.xml"/><Relationship Id="rId640" Type="http://schemas.openxmlformats.org/officeDocument/2006/relationships/image" Target="../media/image966.png"/><Relationship Id="rId74" Type="http://schemas.openxmlformats.org/officeDocument/2006/relationships/image" Target="../media/image44.png"/><Relationship Id="rId377" Type="http://schemas.openxmlformats.org/officeDocument/2006/relationships/customXml" Target="../ink/ink848.xml"/><Relationship Id="rId500" Type="http://schemas.openxmlformats.org/officeDocument/2006/relationships/image" Target="../media/image897.png"/><Relationship Id="rId584" Type="http://schemas.openxmlformats.org/officeDocument/2006/relationships/customXml" Target="../ink/ink952.xml"/><Relationship Id="rId5" Type="http://schemas.openxmlformats.org/officeDocument/2006/relationships/customXml" Target="../ink/ink661.xml"/><Relationship Id="rId237" Type="http://schemas.openxmlformats.org/officeDocument/2006/relationships/customXml" Target="../ink/ink778.xml"/><Relationship Id="rId444" Type="http://schemas.openxmlformats.org/officeDocument/2006/relationships/image" Target="../media/image869.png"/><Relationship Id="rId651" Type="http://schemas.openxmlformats.org/officeDocument/2006/relationships/customXml" Target="../ink/ink986.xml"/><Relationship Id="rId290" Type="http://schemas.openxmlformats.org/officeDocument/2006/relationships/image" Target="../media/image792.png"/><Relationship Id="rId304" Type="http://schemas.openxmlformats.org/officeDocument/2006/relationships/image" Target="../media/image799.png"/><Relationship Id="rId388" Type="http://schemas.openxmlformats.org/officeDocument/2006/relationships/image" Target="../media/image841.png"/><Relationship Id="rId511" Type="http://schemas.openxmlformats.org/officeDocument/2006/relationships/customXml" Target="../ink/ink915.xml"/><Relationship Id="rId609" Type="http://schemas.openxmlformats.org/officeDocument/2006/relationships/customXml" Target="../ink/ink965.xml"/><Relationship Id="rId85" Type="http://schemas.openxmlformats.org/officeDocument/2006/relationships/customXml" Target="../ink/ink701.xml"/><Relationship Id="rId150" Type="http://schemas.openxmlformats.org/officeDocument/2006/relationships/customXml" Target="../ink/ink734.xml"/><Relationship Id="rId595" Type="http://schemas.openxmlformats.org/officeDocument/2006/relationships/customXml" Target="../ink/ink958.xml"/><Relationship Id="rId248" Type="http://schemas.openxmlformats.org/officeDocument/2006/relationships/image" Target="../media/image771.png"/><Relationship Id="rId455" Type="http://schemas.openxmlformats.org/officeDocument/2006/relationships/customXml" Target="../ink/ink887.xml"/><Relationship Id="rId662" Type="http://schemas.openxmlformats.org/officeDocument/2006/relationships/image" Target="../media/image977.png"/><Relationship Id="rId12" Type="http://schemas.openxmlformats.org/officeDocument/2006/relationships/image" Target="../media/image13.png"/><Relationship Id="rId108" Type="http://schemas.openxmlformats.org/officeDocument/2006/relationships/image" Target="../media/image74.png"/><Relationship Id="rId315" Type="http://schemas.openxmlformats.org/officeDocument/2006/relationships/customXml" Target="../ink/ink817.xml"/><Relationship Id="rId522" Type="http://schemas.openxmlformats.org/officeDocument/2006/relationships/customXml" Target="../ink/ink921.xml"/><Relationship Id="rId96" Type="http://schemas.openxmlformats.org/officeDocument/2006/relationships/image" Target="../media/image68.png"/><Relationship Id="rId161" Type="http://schemas.openxmlformats.org/officeDocument/2006/relationships/image" Target="../media/image102.png"/><Relationship Id="rId399" Type="http://schemas.openxmlformats.org/officeDocument/2006/relationships/customXml" Target="../ink/ink859.xml"/><Relationship Id="rId259" Type="http://schemas.openxmlformats.org/officeDocument/2006/relationships/customXml" Target="../ink/ink789.xml"/><Relationship Id="rId466" Type="http://schemas.openxmlformats.org/officeDocument/2006/relationships/image" Target="../media/image880.png"/><Relationship Id="rId673" Type="http://schemas.openxmlformats.org/officeDocument/2006/relationships/customXml" Target="../ink/ink997.xml"/><Relationship Id="rId23" Type="http://schemas.openxmlformats.org/officeDocument/2006/relationships/customXml" Target="../ink/ink670.xml"/><Relationship Id="rId119" Type="http://schemas.openxmlformats.org/officeDocument/2006/relationships/customXml" Target="../ink/ink718.xml"/><Relationship Id="rId326" Type="http://schemas.openxmlformats.org/officeDocument/2006/relationships/image" Target="../media/image810.png"/><Relationship Id="rId533" Type="http://schemas.openxmlformats.org/officeDocument/2006/relationships/image" Target="../media/image913.png"/><Relationship Id="rId172" Type="http://schemas.openxmlformats.org/officeDocument/2006/relationships/customXml" Target="../ink/ink745.xml"/><Relationship Id="rId477" Type="http://schemas.openxmlformats.org/officeDocument/2006/relationships/customXml" Target="../ink/ink898.xml"/><Relationship Id="rId600" Type="http://schemas.openxmlformats.org/officeDocument/2006/relationships/image" Target="../media/image946.png"/><Relationship Id="rId684" Type="http://schemas.openxmlformats.org/officeDocument/2006/relationships/image" Target="../media/image988.png"/><Relationship Id="rId337" Type="http://schemas.openxmlformats.org/officeDocument/2006/relationships/customXml" Target="../ink/ink828.xml"/><Relationship Id="rId34" Type="http://schemas.openxmlformats.org/officeDocument/2006/relationships/image" Target="../media/image24.png"/><Relationship Id="rId544" Type="http://schemas.openxmlformats.org/officeDocument/2006/relationships/customXml" Target="../ink/ink932.xml"/><Relationship Id="rId183" Type="http://schemas.openxmlformats.org/officeDocument/2006/relationships/customXml" Target="../ink/ink751.xml"/><Relationship Id="rId390" Type="http://schemas.openxmlformats.org/officeDocument/2006/relationships/image" Target="../media/image842.png"/><Relationship Id="rId404" Type="http://schemas.openxmlformats.org/officeDocument/2006/relationships/image" Target="../media/image849.png"/><Relationship Id="rId611" Type="http://schemas.openxmlformats.org/officeDocument/2006/relationships/customXml" Target="../ink/ink966.xml"/><Relationship Id="rId250" Type="http://schemas.openxmlformats.org/officeDocument/2006/relationships/image" Target="../media/image772.png"/><Relationship Id="rId488" Type="http://schemas.openxmlformats.org/officeDocument/2006/relationships/image" Target="../media/image891.png"/><Relationship Id="rId695" Type="http://schemas.openxmlformats.org/officeDocument/2006/relationships/image" Target="../media/image993.png"/><Relationship Id="rId709" Type="http://schemas.openxmlformats.org/officeDocument/2006/relationships/image" Target="../media/image1000.png"/><Relationship Id="rId45" Type="http://schemas.openxmlformats.org/officeDocument/2006/relationships/customXml" Target="../ink/ink681.xml"/><Relationship Id="rId110" Type="http://schemas.openxmlformats.org/officeDocument/2006/relationships/image" Target="../media/image75.png"/><Relationship Id="rId348" Type="http://schemas.openxmlformats.org/officeDocument/2006/relationships/image" Target="../media/image821.png"/><Relationship Id="rId555" Type="http://schemas.openxmlformats.org/officeDocument/2006/relationships/image" Target="../media/image924.png"/><Relationship Id="rId194" Type="http://schemas.openxmlformats.org/officeDocument/2006/relationships/image" Target="../media/image744.png"/><Relationship Id="rId208" Type="http://schemas.openxmlformats.org/officeDocument/2006/relationships/image" Target="../media/image751.png"/><Relationship Id="rId415" Type="http://schemas.openxmlformats.org/officeDocument/2006/relationships/customXml" Target="../ink/ink867.xml"/><Relationship Id="rId622" Type="http://schemas.openxmlformats.org/officeDocument/2006/relationships/image" Target="../media/image957.png"/><Relationship Id="rId261" Type="http://schemas.openxmlformats.org/officeDocument/2006/relationships/customXml" Target="../ink/ink790.xml"/><Relationship Id="rId499" Type="http://schemas.openxmlformats.org/officeDocument/2006/relationships/customXml" Target="../ink/ink909.xml"/><Relationship Id="rId56" Type="http://schemas.openxmlformats.org/officeDocument/2006/relationships/image" Target="../media/image35.png"/><Relationship Id="rId359" Type="http://schemas.openxmlformats.org/officeDocument/2006/relationships/customXml" Target="../ink/ink839.xml"/><Relationship Id="rId566" Type="http://schemas.openxmlformats.org/officeDocument/2006/relationships/customXml" Target="../ink/ink943.xml"/><Relationship Id="rId121" Type="http://schemas.openxmlformats.org/officeDocument/2006/relationships/customXml" Target="../ink/ink719.xml"/><Relationship Id="rId219" Type="http://schemas.openxmlformats.org/officeDocument/2006/relationships/customXml" Target="../ink/ink769.xml"/><Relationship Id="rId426" Type="http://schemas.openxmlformats.org/officeDocument/2006/relationships/image" Target="../media/image860.png"/><Relationship Id="rId633" Type="http://schemas.openxmlformats.org/officeDocument/2006/relationships/customXml" Target="../ink/ink977.xml"/><Relationship Id="rId67" Type="http://schemas.openxmlformats.org/officeDocument/2006/relationships/customXml" Target="../ink/ink692.xml"/><Relationship Id="rId272" Type="http://schemas.openxmlformats.org/officeDocument/2006/relationships/image" Target="../media/image783.png"/><Relationship Id="rId577" Type="http://schemas.openxmlformats.org/officeDocument/2006/relationships/image" Target="../media/image935.png"/><Relationship Id="rId700" Type="http://schemas.openxmlformats.org/officeDocument/2006/relationships/customXml" Target="../ink/ink1011.xml"/><Relationship Id="rId132" Type="http://schemas.openxmlformats.org/officeDocument/2006/relationships/customXml" Target="../ink/ink725.xml"/><Relationship Id="rId437" Type="http://schemas.openxmlformats.org/officeDocument/2006/relationships/customXml" Target="../ink/ink878.xml"/><Relationship Id="rId644" Type="http://schemas.openxmlformats.org/officeDocument/2006/relationships/image" Target="../media/image968.png"/><Relationship Id="rId283" Type="http://schemas.openxmlformats.org/officeDocument/2006/relationships/customXml" Target="../ink/ink801.xml"/><Relationship Id="rId490" Type="http://schemas.openxmlformats.org/officeDocument/2006/relationships/image" Target="../media/image892.png"/><Relationship Id="rId504" Type="http://schemas.openxmlformats.org/officeDocument/2006/relationships/image" Target="../media/image899.png"/><Relationship Id="rId711" Type="http://schemas.openxmlformats.org/officeDocument/2006/relationships/image" Target="../media/image1001.png"/><Relationship Id="rId78" Type="http://schemas.openxmlformats.org/officeDocument/2006/relationships/image" Target="../media/image46.png"/><Relationship Id="rId143" Type="http://schemas.openxmlformats.org/officeDocument/2006/relationships/image" Target="../media/image91.png"/><Relationship Id="rId350" Type="http://schemas.openxmlformats.org/officeDocument/2006/relationships/image" Target="../media/image822.png"/><Relationship Id="rId588" Type="http://schemas.openxmlformats.org/officeDocument/2006/relationships/customXml" Target="../ink/ink954.xml"/><Relationship Id="rId9" Type="http://schemas.openxmlformats.org/officeDocument/2006/relationships/customXml" Target="../ink/ink663.xml"/><Relationship Id="rId210" Type="http://schemas.openxmlformats.org/officeDocument/2006/relationships/image" Target="../media/image752.png"/><Relationship Id="rId448" Type="http://schemas.openxmlformats.org/officeDocument/2006/relationships/image" Target="../media/image871.png"/><Relationship Id="rId655" Type="http://schemas.openxmlformats.org/officeDocument/2006/relationships/customXml" Target="../ink/ink988.xml"/><Relationship Id="rId294" Type="http://schemas.openxmlformats.org/officeDocument/2006/relationships/image" Target="../media/image794.png"/><Relationship Id="rId308" Type="http://schemas.openxmlformats.org/officeDocument/2006/relationships/image" Target="../media/image801.png"/><Relationship Id="rId515" Type="http://schemas.openxmlformats.org/officeDocument/2006/relationships/customXml" Target="../ink/ink917.xml"/><Relationship Id="rId722" Type="http://schemas.openxmlformats.org/officeDocument/2006/relationships/customXml" Target="../ink/ink1022.xml"/><Relationship Id="rId89" Type="http://schemas.openxmlformats.org/officeDocument/2006/relationships/customXml" Target="../ink/ink703.xml"/><Relationship Id="rId154" Type="http://schemas.openxmlformats.org/officeDocument/2006/relationships/customXml" Target="../ink/ink736.xml"/><Relationship Id="rId361" Type="http://schemas.openxmlformats.org/officeDocument/2006/relationships/customXml" Target="../ink/ink840.xml"/><Relationship Id="rId599" Type="http://schemas.openxmlformats.org/officeDocument/2006/relationships/customXml" Target="../ink/ink960.xml"/><Relationship Id="rId459" Type="http://schemas.openxmlformats.org/officeDocument/2006/relationships/customXml" Target="../ink/ink889.xml"/><Relationship Id="rId666" Type="http://schemas.openxmlformats.org/officeDocument/2006/relationships/image" Target="../media/image979.png"/><Relationship Id="rId16" Type="http://schemas.openxmlformats.org/officeDocument/2006/relationships/image" Target="../media/image15.png"/><Relationship Id="rId221" Type="http://schemas.openxmlformats.org/officeDocument/2006/relationships/customXml" Target="../ink/ink770.xml"/><Relationship Id="rId319" Type="http://schemas.openxmlformats.org/officeDocument/2006/relationships/customXml" Target="../ink/ink819.xml"/><Relationship Id="rId526" Type="http://schemas.openxmlformats.org/officeDocument/2006/relationships/customXml" Target="../ink/ink923.xml"/><Relationship Id="rId165" Type="http://schemas.openxmlformats.org/officeDocument/2006/relationships/image" Target="../media/image104.png"/><Relationship Id="rId372" Type="http://schemas.openxmlformats.org/officeDocument/2006/relationships/image" Target="../media/image833.png"/><Relationship Id="rId677" Type="http://schemas.openxmlformats.org/officeDocument/2006/relationships/customXml" Target="../ink/ink999.xml"/><Relationship Id="rId232" Type="http://schemas.openxmlformats.org/officeDocument/2006/relationships/image" Target="../media/image763.png"/><Relationship Id="rId27" Type="http://schemas.openxmlformats.org/officeDocument/2006/relationships/customXml" Target="../ink/ink672.xml"/><Relationship Id="rId537" Type="http://schemas.openxmlformats.org/officeDocument/2006/relationships/image" Target="../media/image915.png"/><Relationship Id="rId80" Type="http://schemas.openxmlformats.org/officeDocument/2006/relationships/image" Target="../media/image47.png"/><Relationship Id="rId176" Type="http://schemas.openxmlformats.org/officeDocument/2006/relationships/image" Target="../media/image735.png"/><Relationship Id="rId383" Type="http://schemas.openxmlformats.org/officeDocument/2006/relationships/customXml" Target="../ink/ink851.xml"/><Relationship Id="rId590" Type="http://schemas.openxmlformats.org/officeDocument/2006/relationships/customXml" Target="../ink/ink955.xml"/><Relationship Id="rId604" Type="http://schemas.openxmlformats.org/officeDocument/2006/relationships/image" Target="../media/image948.png"/><Relationship Id="rId243" Type="http://schemas.openxmlformats.org/officeDocument/2006/relationships/customXml" Target="../ink/ink781.xml"/><Relationship Id="rId450" Type="http://schemas.openxmlformats.org/officeDocument/2006/relationships/image" Target="../media/image872.png"/><Relationship Id="rId688" Type="http://schemas.openxmlformats.org/officeDocument/2006/relationships/image" Target="../media/image990.png"/><Relationship Id="rId38" Type="http://schemas.openxmlformats.org/officeDocument/2006/relationships/image" Target="../media/image26.png"/><Relationship Id="rId103" Type="http://schemas.openxmlformats.org/officeDocument/2006/relationships/customXml" Target="../ink/ink710.xml"/><Relationship Id="rId310" Type="http://schemas.openxmlformats.org/officeDocument/2006/relationships/image" Target="../media/image802.png"/><Relationship Id="rId548" Type="http://schemas.openxmlformats.org/officeDocument/2006/relationships/customXml" Target="../ink/ink934.xml"/><Relationship Id="rId91" Type="http://schemas.openxmlformats.org/officeDocument/2006/relationships/customXml" Target="../ink/ink704.xml"/><Relationship Id="rId187" Type="http://schemas.openxmlformats.org/officeDocument/2006/relationships/customXml" Target="../ink/ink753.xml"/><Relationship Id="rId394" Type="http://schemas.openxmlformats.org/officeDocument/2006/relationships/image" Target="../media/image844.png"/><Relationship Id="rId408" Type="http://schemas.openxmlformats.org/officeDocument/2006/relationships/image" Target="../media/image851.png"/><Relationship Id="rId615" Type="http://schemas.openxmlformats.org/officeDocument/2006/relationships/customXml" Target="../ink/ink968.xml"/><Relationship Id="rId254" Type="http://schemas.openxmlformats.org/officeDocument/2006/relationships/image" Target="../media/image774.png"/><Relationship Id="rId699" Type="http://schemas.openxmlformats.org/officeDocument/2006/relationships/image" Target="../media/image995.png"/><Relationship Id="rId49" Type="http://schemas.openxmlformats.org/officeDocument/2006/relationships/customXml" Target="../ink/ink683.xml"/><Relationship Id="rId114" Type="http://schemas.openxmlformats.org/officeDocument/2006/relationships/image" Target="../media/image77.png"/><Relationship Id="rId461" Type="http://schemas.openxmlformats.org/officeDocument/2006/relationships/customXml" Target="../ink/ink890.xml"/><Relationship Id="rId559" Type="http://schemas.openxmlformats.org/officeDocument/2006/relationships/image" Target="../media/image926.png"/><Relationship Id="rId198" Type="http://schemas.openxmlformats.org/officeDocument/2006/relationships/image" Target="../media/image746.png"/><Relationship Id="rId321" Type="http://schemas.openxmlformats.org/officeDocument/2006/relationships/customXml" Target="../ink/ink820.xml"/><Relationship Id="rId419" Type="http://schemas.openxmlformats.org/officeDocument/2006/relationships/customXml" Target="../ink/ink869.xml"/><Relationship Id="rId626" Type="http://schemas.openxmlformats.org/officeDocument/2006/relationships/image" Target="../media/image959.png"/><Relationship Id="rId265" Type="http://schemas.openxmlformats.org/officeDocument/2006/relationships/customXml" Target="../ink/ink792.xml"/><Relationship Id="rId472" Type="http://schemas.openxmlformats.org/officeDocument/2006/relationships/image" Target="../media/image883.png"/><Relationship Id="rId125" Type="http://schemas.openxmlformats.org/officeDocument/2006/relationships/customXml" Target="../ink/ink721.xml"/><Relationship Id="rId332" Type="http://schemas.openxmlformats.org/officeDocument/2006/relationships/image" Target="../media/image813.png"/><Relationship Id="rId637" Type="http://schemas.openxmlformats.org/officeDocument/2006/relationships/customXml" Target="../ink/ink979.xml"/><Relationship Id="rId276" Type="http://schemas.openxmlformats.org/officeDocument/2006/relationships/image" Target="../media/image785.png"/><Relationship Id="rId483" Type="http://schemas.openxmlformats.org/officeDocument/2006/relationships/customXml" Target="../ink/ink901.xml"/><Relationship Id="rId690" Type="http://schemas.openxmlformats.org/officeDocument/2006/relationships/image" Target="../media/image991.png"/><Relationship Id="rId704" Type="http://schemas.openxmlformats.org/officeDocument/2006/relationships/customXml" Target="../ink/ink1013.xml"/><Relationship Id="rId40" Type="http://schemas.openxmlformats.org/officeDocument/2006/relationships/image" Target="../media/image27.png"/><Relationship Id="rId136" Type="http://schemas.openxmlformats.org/officeDocument/2006/relationships/customXml" Target="../ink/ink727.xml"/><Relationship Id="rId343" Type="http://schemas.openxmlformats.org/officeDocument/2006/relationships/customXml" Target="../ink/ink831.xml"/><Relationship Id="rId550" Type="http://schemas.openxmlformats.org/officeDocument/2006/relationships/customXml" Target="../ink/ink935.xml"/></Relationships>
</file>

<file path=ppt/slides/_rels/slide15.xml.rels><?xml version="1.0" encoding="UTF-8" standalone="yes"?>
<Relationships xmlns="http://schemas.openxmlformats.org/package/2006/relationships"><Relationship Id="rId26" Type="http://schemas.openxmlformats.org/officeDocument/2006/relationships/customXml" Target="../ink/ink1034.xml"/><Relationship Id="rId117" Type="http://schemas.openxmlformats.org/officeDocument/2006/relationships/image" Target="../media/image1064.png"/><Relationship Id="rId21" Type="http://schemas.openxmlformats.org/officeDocument/2006/relationships/image" Target="../media/image1016.png"/><Relationship Id="rId42" Type="http://schemas.openxmlformats.org/officeDocument/2006/relationships/customXml" Target="../ink/ink1042.xml"/><Relationship Id="rId47" Type="http://schemas.openxmlformats.org/officeDocument/2006/relationships/image" Target="../media/image1029.png"/><Relationship Id="rId63" Type="http://schemas.openxmlformats.org/officeDocument/2006/relationships/image" Target="../media/image1037.png"/><Relationship Id="rId68" Type="http://schemas.openxmlformats.org/officeDocument/2006/relationships/customXml" Target="../ink/ink1055.xml"/><Relationship Id="rId84" Type="http://schemas.openxmlformats.org/officeDocument/2006/relationships/customXml" Target="../ink/ink1063.xml"/><Relationship Id="rId89" Type="http://schemas.openxmlformats.org/officeDocument/2006/relationships/image" Target="../media/image1050.png"/><Relationship Id="rId112" Type="http://schemas.openxmlformats.org/officeDocument/2006/relationships/customXml" Target="../ink/ink1077.xml"/><Relationship Id="rId16" Type="http://schemas.openxmlformats.org/officeDocument/2006/relationships/customXml" Target="../ink/ink1029.xml"/><Relationship Id="rId107" Type="http://schemas.openxmlformats.org/officeDocument/2006/relationships/image" Target="../media/image1059.png"/><Relationship Id="rId11" Type="http://schemas.openxmlformats.org/officeDocument/2006/relationships/image" Target="../media/image1011.png"/><Relationship Id="rId32" Type="http://schemas.openxmlformats.org/officeDocument/2006/relationships/customXml" Target="../ink/ink1037.xml"/><Relationship Id="rId37" Type="http://schemas.openxmlformats.org/officeDocument/2006/relationships/image" Target="../media/image1024.png"/><Relationship Id="rId53" Type="http://schemas.openxmlformats.org/officeDocument/2006/relationships/image" Target="../media/image1032.png"/><Relationship Id="rId58" Type="http://schemas.openxmlformats.org/officeDocument/2006/relationships/customXml" Target="../ink/ink1050.xml"/><Relationship Id="rId74" Type="http://schemas.openxmlformats.org/officeDocument/2006/relationships/customXml" Target="../ink/ink1058.xml"/><Relationship Id="rId79" Type="http://schemas.openxmlformats.org/officeDocument/2006/relationships/image" Target="../media/image1045.png"/><Relationship Id="rId102" Type="http://schemas.openxmlformats.org/officeDocument/2006/relationships/customXml" Target="../ink/ink1072.xml"/><Relationship Id="rId5" Type="http://schemas.openxmlformats.org/officeDocument/2006/relationships/image" Target="../media/image1008.png"/><Relationship Id="rId90" Type="http://schemas.openxmlformats.org/officeDocument/2006/relationships/customXml" Target="../ink/ink1066.xml"/><Relationship Id="rId95" Type="http://schemas.openxmlformats.org/officeDocument/2006/relationships/image" Target="../media/image1053.png"/><Relationship Id="rId22" Type="http://schemas.openxmlformats.org/officeDocument/2006/relationships/customXml" Target="../ink/ink1032.xml"/><Relationship Id="rId27" Type="http://schemas.openxmlformats.org/officeDocument/2006/relationships/image" Target="../media/image1019.png"/><Relationship Id="rId43" Type="http://schemas.openxmlformats.org/officeDocument/2006/relationships/image" Target="../media/image1027.png"/><Relationship Id="rId48" Type="http://schemas.openxmlformats.org/officeDocument/2006/relationships/customXml" Target="../ink/ink1045.xml"/><Relationship Id="rId64" Type="http://schemas.openxmlformats.org/officeDocument/2006/relationships/customXml" Target="../ink/ink1053.xml"/><Relationship Id="rId69" Type="http://schemas.openxmlformats.org/officeDocument/2006/relationships/image" Target="../media/image1040.png"/><Relationship Id="rId113" Type="http://schemas.openxmlformats.org/officeDocument/2006/relationships/image" Target="../media/image1062.png"/><Relationship Id="rId118" Type="http://schemas.openxmlformats.org/officeDocument/2006/relationships/customXml" Target="../ink/ink1080.xml"/><Relationship Id="rId80" Type="http://schemas.openxmlformats.org/officeDocument/2006/relationships/customXml" Target="../ink/ink1061.xml"/><Relationship Id="rId85" Type="http://schemas.openxmlformats.org/officeDocument/2006/relationships/image" Target="../media/image1048.png"/><Relationship Id="rId12" Type="http://schemas.openxmlformats.org/officeDocument/2006/relationships/customXml" Target="../ink/ink1027.xml"/><Relationship Id="rId17" Type="http://schemas.openxmlformats.org/officeDocument/2006/relationships/image" Target="../media/image1014.png"/><Relationship Id="rId33" Type="http://schemas.openxmlformats.org/officeDocument/2006/relationships/image" Target="../media/image1022.png"/><Relationship Id="rId38" Type="http://schemas.openxmlformats.org/officeDocument/2006/relationships/customXml" Target="../ink/ink1040.xml"/><Relationship Id="rId59" Type="http://schemas.openxmlformats.org/officeDocument/2006/relationships/image" Target="../media/image1035.png"/><Relationship Id="rId103" Type="http://schemas.openxmlformats.org/officeDocument/2006/relationships/image" Target="../media/image1057.png"/><Relationship Id="rId108" Type="http://schemas.openxmlformats.org/officeDocument/2006/relationships/customXml" Target="../ink/ink1075.xml"/><Relationship Id="rId54" Type="http://schemas.openxmlformats.org/officeDocument/2006/relationships/customXml" Target="../ink/ink1048.xml"/><Relationship Id="rId70" Type="http://schemas.openxmlformats.org/officeDocument/2006/relationships/customXml" Target="../ink/ink1056.xml"/><Relationship Id="rId75" Type="http://schemas.openxmlformats.org/officeDocument/2006/relationships/image" Target="../media/image1043.png"/><Relationship Id="rId91" Type="http://schemas.openxmlformats.org/officeDocument/2006/relationships/image" Target="../media/image1051.png"/><Relationship Id="rId96" Type="http://schemas.openxmlformats.org/officeDocument/2006/relationships/customXml" Target="../ink/ink1069.xml"/><Relationship Id="rId1" Type="http://schemas.openxmlformats.org/officeDocument/2006/relationships/slideLayout" Target="../slideLayouts/slideLayout1.xml"/><Relationship Id="rId6" Type="http://schemas.openxmlformats.org/officeDocument/2006/relationships/customXml" Target="../ink/ink1024.xml"/><Relationship Id="rId23" Type="http://schemas.openxmlformats.org/officeDocument/2006/relationships/image" Target="../media/image1017.png"/><Relationship Id="rId28" Type="http://schemas.openxmlformats.org/officeDocument/2006/relationships/customXml" Target="../ink/ink1035.xml"/><Relationship Id="rId49" Type="http://schemas.openxmlformats.org/officeDocument/2006/relationships/image" Target="../media/image1030.png"/><Relationship Id="rId114" Type="http://schemas.openxmlformats.org/officeDocument/2006/relationships/customXml" Target="../ink/ink1078.xml"/><Relationship Id="rId119" Type="http://schemas.openxmlformats.org/officeDocument/2006/relationships/image" Target="../media/image1065.png"/><Relationship Id="rId44" Type="http://schemas.openxmlformats.org/officeDocument/2006/relationships/customXml" Target="../ink/ink1043.xml"/><Relationship Id="rId60" Type="http://schemas.openxmlformats.org/officeDocument/2006/relationships/customXml" Target="../ink/ink1051.xml"/><Relationship Id="rId65" Type="http://schemas.openxmlformats.org/officeDocument/2006/relationships/image" Target="../media/image1038.png"/><Relationship Id="rId81" Type="http://schemas.openxmlformats.org/officeDocument/2006/relationships/image" Target="../media/image1046.png"/><Relationship Id="rId86" Type="http://schemas.openxmlformats.org/officeDocument/2006/relationships/customXml" Target="../ink/ink1064.xml"/><Relationship Id="rId4" Type="http://schemas.openxmlformats.org/officeDocument/2006/relationships/customXml" Target="../ink/ink1023.xml"/><Relationship Id="rId9" Type="http://schemas.openxmlformats.org/officeDocument/2006/relationships/image" Target="../media/image1010.png"/><Relationship Id="rId13" Type="http://schemas.openxmlformats.org/officeDocument/2006/relationships/image" Target="../media/image1012.png"/><Relationship Id="rId18" Type="http://schemas.openxmlformats.org/officeDocument/2006/relationships/customXml" Target="../ink/ink1030.xml"/><Relationship Id="rId39" Type="http://schemas.openxmlformats.org/officeDocument/2006/relationships/image" Target="../media/image1025.png"/><Relationship Id="rId109" Type="http://schemas.openxmlformats.org/officeDocument/2006/relationships/image" Target="../media/image1060.png"/><Relationship Id="rId34" Type="http://schemas.openxmlformats.org/officeDocument/2006/relationships/customXml" Target="../ink/ink1038.xml"/><Relationship Id="rId50" Type="http://schemas.openxmlformats.org/officeDocument/2006/relationships/customXml" Target="../ink/ink1046.xml"/><Relationship Id="rId55" Type="http://schemas.openxmlformats.org/officeDocument/2006/relationships/image" Target="../media/image1033.png"/><Relationship Id="rId76" Type="http://schemas.openxmlformats.org/officeDocument/2006/relationships/customXml" Target="../ink/ink1059.xml"/><Relationship Id="rId97" Type="http://schemas.openxmlformats.org/officeDocument/2006/relationships/image" Target="../media/image1054.png"/><Relationship Id="rId104" Type="http://schemas.openxmlformats.org/officeDocument/2006/relationships/customXml" Target="../ink/ink1073.xml"/><Relationship Id="rId120" Type="http://schemas.openxmlformats.org/officeDocument/2006/relationships/customXml" Target="../ink/ink1081.xml"/><Relationship Id="rId7" Type="http://schemas.openxmlformats.org/officeDocument/2006/relationships/image" Target="../media/image1009.png"/><Relationship Id="rId71" Type="http://schemas.openxmlformats.org/officeDocument/2006/relationships/image" Target="../media/image1041.png"/><Relationship Id="rId92" Type="http://schemas.openxmlformats.org/officeDocument/2006/relationships/customXml" Target="../ink/ink1067.xml"/><Relationship Id="rId2" Type="http://schemas.openxmlformats.org/officeDocument/2006/relationships/image" Target="../media/image4310.png"/><Relationship Id="rId29" Type="http://schemas.openxmlformats.org/officeDocument/2006/relationships/image" Target="../media/image1020.png"/><Relationship Id="rId24" Type="http://schemas.openxmlformats.org/officeDocument/2006/relationships/customXml" Target="../ink/ink1033.xml"/><Relationship Id="rId40" Type="http://schemas.openxmlformats.org/officeDocument/2006/relationships/customXml" Target="../ink/ink1041.xml"/><Relationship Id="rId45" Type="http://schemas.openxmlformats.org/officeDocument/2006/relationships/image" Target="../media/image1028.png"/><Relationship Id="rId66" Type="http://schemas.openxmlformats.org/officeDocument/2006/relationships/customXml" Target="../ink/ink1054.xml"/><Relationship Id="rId87" Type="http://schemas.openxmlformats.org/officeDocument/2006/relationships/image" Target="../media/image1049.png"/><Relationship Id="rId110" Type="http://schemas.openxmlformats.org/officeDocument/2006/relationships/customXml" Target="../ink/ink1076.xml"/><Relationship Id="rId115" Type="http://schemas.openxmlformats.org/officeDocument/2006/relationships/image" Target="../media/image1063.png"/><Relationship Id="rId61" Type="http://schemas.openxmlformats.org/officeDocument/2006/relationships/image" Target="../media/image1036.png"/><Relationship Id="rId82" Type="http://schemas.openxmlformats.org/officeDocument/2006/relationships/customXml" Target="../ink/ink1062.xml"/><Relationship Id="rId19" Type="http://schemas.openxmlformats.org/officeDocument/2006/relationships/image" Target="../media/image1015.png"/><Relationship Id="rId14" Type="http://schemas.openxmlformats.org/officeDocument/2006/relationships/customXml" Target="../ink/ink1028.xml"/><Relationship Id="rId30" Type="http://schemas.openxmlformats.org/officeDocument/2006/relationships/customXml" Target="../ink/ink1036.xml"/><Relationship Id="rId35" Type="http://schemas.openxmlformats.org/officeDocument/2006/relationships/image" Target="../media/image1023.png"/><Relationship Id="rId56" Type="http://schemas.openxmlformats.org/officeDocument/2006/relationships/customXml" Target="../ink/ink1049.xml"/><Relationship Id="rId77" Type="http://schemas.openxmlformats.org/officeDocument/2006/relationships/image" Target="../media/image1044.png"/><Relationship Id="rId100" Type="http://schemas.openxmlformats.org/officeDocument/2006/relationships/customXml" Target="../ink/ink1071.xml"/><Relationship Id="rId105" Type="http://schemas.openxmlformats.org/officeDocument/2006/relationships/image" Target="../media/image1058.png"/><Relationship Id="rId8" Type="http://schemas.openxmlformats.org/officeDocument/2006/relationships/customXml" Target="../ink/ink1025.xml"/><Relationship Id="rId51" Type="http://schemas.openxmlformats.org/officeDocument/2006/relationships/image" Target="../media/image1031.png"/><Relationship Id="rId72" Type="http://schemas.openxmlformats.org/officeDocument/2006/relationships/customXml" Target="../ink/ink1057.xml"/><Relationship Id="rId93" Type="http://schemas.openxmlformats.org/officeDocument/2006/relationships/image" Target="../media/image1052.png"/><Relationship Id="rId98" Type="http://schemas.openxmlformats.org/officeDocument/2006/relationships/customXml" Target="../ink/ink1070.xml"/><Relationship Id="rId121" Type="http://schemas.openxmlformats.org/officeDocument/2006/relationships/image" Target="../media/image1066.png"/><Relationship Id="rId3" Type="http://schemas.openxmlformats.org/officeDocument/2006/relationships/image" Target="../media/image2600.png"/><Relationship Id="rId25" Type="http://schemas.openxmlformats.org/officeDocument/2006/relationships/image" Target="../media/image1018.png"/><Relationship Id="rId46" Type="http://schemas.openxmlformats.org/officeDocument/2006/relationships/customXml" Target="../ink/ink1044.xml"/><Relationship Id="rId67" Type="http://schemas.openxmlformats.org/officeDocument/2006/relationships/image" Target="../media/image1039.png"/><Relationship Id="rId116" Type="http://schemas.openxmlformats.org/officeDocument/2006/relationships/customXml" Target="../ink/ink1079.xml"/><Relationship Id="rId20" Type="http://schemas.openxmlformats.org/officeDocument/2006/relationships/customXml" Target="../ink/ink1031.xml"/><Relationship Id="rId41" Type="http://schemas.openxmlformats.org/officeDocument/2006/relationships/image" Target="../media/image1026.png"/><Relationship Id="rId62" Type="http://schemas.openxmlformats.org/officeDocument/2006/relationships/customXml" Target="../ink/ink1052.xml"/><Relationship Id="rId83" Type="http://schemas.openxmlformats.org/officeDocument/2006/relationships/image" Target="../media/image1047.png"/><Relationship Id="rId88" Type="http://schemas.openxmlformats.org/officeDocument/2006/relationships/customXml" Target="../ink/ink1065.xml"/><Relationship Id="rId111" Type="http://schemas.openxmlformats.org/officeDocument/2006/relationships/image" Target="../media/image1061.png"/><Relationship Id="rId15" Type="http://schemas.openxmlformats.org/officeDocument/2006/relationships/image" Target="../media/image1013.png"/><Relationship Id="rId36" Type="http://schemas.openxmlformats.org/officeDocument/2006/relationships/customXml" Target="../ink/ink1039.xml"/><Relationship Id="rId57" Type="http://schemas.openxmlformats.org/officeDocument/2006/relationships/image" Target="../media/image1034.png"/><Relationship Id="rId106" Type="http://schemas.openxmlformats.org/officeDocument/2006/relationships/customXml" Target="../ink/ink1074.xml"/><Relationship Id="rId10" Type="http://schemas.openxmlformats.org/officeDocument/2006/relationships/customXml" Target="../ink/ink1026.xml"/><Relationship Id="rId31" Type="http://schemas.openxmlformats.org/officeDocument/2006/relationships/image" Target="../media/image1021.png"/><Relationship Id="rId52" Type="http://schemas.openxmlformats.org/officeDocument/2006/relationships/customXml" Target="../ink/ink1047.xml"/><Relationship Id="rId73" Type="http://schemas.openxmlformats.org/officeDocument/2006/relationships/image" Target="../media/image1042.png"/><Relationship Id="rId78" Type="http://schemas.openxmlformats.org/officeDocument/2006/relationships/customXml" Target="../ink/ink1060.xml"/><Relationship Id="rId94" Type="http://schemas.openxmlformats.org/officeDocument/2006/relationships/customXml" Target="../ink/ink1068.xml"/><Relationship Id="rId99" Type="http://schemas.openxmlformats.org/officeDocument/2006/relationships/image" Target="../media/image1055.png"/><Relationship Id="rId101" Type="http://schemas.openxmlformats.org/officeDocument/2006/relationships/image" Target="../media/image1056.png"/></Relationships>
</file>

<file path=ppt/slides/_rels/slide16.xml.rels><?xml version="1.0" encoding="UTF-8" standalone="yes"?>
<Relationships xmlns="http://schemas.openxmlformats.org/package/2006/relationships"><Relationship Id="rId117" Type="http://schemas.openxmlformats.org/officeDocument/2006/relationships/image" Target="../media/image1119.png"/><Relationship Id="rId671" Type="http://schemas.openxmlformats.org/officeDocument/2006/relationships/customXml" Target="../ink/ink1416.xml"/><Relationship Id="rId21" Type="http://schemas.openxmlformats.org/officeDocument/2006/relationships/image" Target="../media/image1072.png"/><Relationship Id="rId324" Type="http://schemas.openxmlformats.org/officeDocument/2006/relationships/image" Target="../media/image1218.png"/><Relationship Id="rId531" Type="http://schemas.openxmlformats.org/officeDocument/2006/relationships/customXml" Target="../ink/ink1346.xml"/><Relationship Id="rId629" Type="http://schemas.openxmlformats.org/officeDocument/2006/relationships/customXml" Target="../ink/ink1395.xml"/><Relationship Id="rId170" Type="http://schemas.openxmlformats.org/officeDocument/2006/relationships/customXml" Target="../ink/ink1162.xml"/><Relationship Id="rId268" Type="http://schemas.openxmlformats.org/officeDocument/2006/relationships/image" Target="../media/image1191.png"/><Relationship Id="rId475" Type="http://schemas.openxmlformats.org/officeDocument/2006/relationships/customXml" Target="../ink/ink1318.xml"/><Relationship Id="rId682" Type="http://schemas.openxmlformats.org/officeDocument/2006/relationships/image" Target="../media/image1394.png"/><Relationship Id="rId32" Type="http://schemas.openxmlformats.org/officeDocument/2006/relationships/customXml" Target="../ink/ink1093.xml"/><Relationship Id="rId128" Type="http://schemas.openxmlformats.org/officeDocument/2006/relationships/customXml" Target="../ink/ink1141.xml"/><Relationship Id="rId335" Type="http://schemas.openxmlformats.org/officeDocument/2006/relationships/customXml" Target="../ink/ink1246.xml"/><Relationship Id="rId542" Type="http://schemas.openxmlformats.org/officeDocument/2006/relationships/image" Target="../media/image1325.png"/><Relationship Id="rId181" Type="http://schemas.openxmlformats.org/officeDocument/2006/relationships/image" Target="../media/image1149.png"/><Relationship Id="rId402" Type="http://schemas.openxmlformats.org/officeDocument/2006/relationships/image" Target="../media/image1255.png"/><Relationship Id="rId279" Type="http://schemas.openxmlformats.org/officeDocument/2006/relationships/image" Target="../media/image1196.png"/><Relationship Id="rId486" Type="http://schemas.openxmlformats.org/officeDocument/2006/relationships/image" Target="../media/image1297.png"/><Relationship Id="rId693" Type="http://schemas.openxmlformats.org/officeDocument/2006/relationships/customXml" Target="../ink/ink1427.xml"/><Relationship Id="rId707" Type="http://schemas.openxmlformats.org/officeDocument/2006/relationships/customXml" Target="../ink/ink1434.xml"/><Relationship Id="rId43" Type="http://schemas.openxmlformats.org/officeDocument/2006/relationships/image" Target="../media/image1083.png"/><Relationship Id="rId139" Type="http://schemas.openxmlformats.org/officeDocument/2006/relationships/image" Target="../media/image1129.png"/><Relationship Id="rId346" Type="http://schemas.openxmlformats.org/officeDocument/2006/relationships/image" Target="../media/image1228.png"/><Relationship Id="rId553" Type="http://schemas.openxmlformats.org/officeDocument/2006/relationships/customXml" Target="../ink/ink1357.xml"/><Relationship Id="rId192" Type="http://schemas.openxmlformats.org/officeDocument/2006/relationships/customXml" Target="../ink/ink1173.xml"/><Relationship Id="rId206" Type="http://schemas.openxmlformats.org/officeDocument/2006/relationships/customXml" Target="../ink/ink1180.xml"/><Relationship Id="rId413" Type="http://schemas.openxmlformats.org/officeDocument/2006/relationships/customXml" Target="../ink/ink1287.xml"/><Relationship Id="rId497" Type="http://schemas.openxmlformats.org/officeDocument/2006/relationships/customXml" Target="../ink/ink1329.xml"/><Relationship Id="rId620" Type="http://schemas.openxmlformats.org/officeDocument/2006/relationships/image" Target="../media/image1363.png"/><Relationship Id="rId718" Type="http://schemas.openxmlformats.org/officeDocument/2006/relationships/image" Target="../media/image1412.png"/><Relationship Id="rId357" Type="http://schemas.openxmlformats.org/officeDocument/2006/relationships/image" Target="../media/image1233.png"/><Relationship Id="rId54" Type="http://schemas.openxmlformats.org/officeDocument/2006/relationships/customXml" Target="../ink/ink1104.xml"/><Relationship Id="rId217" Type="http://schemas.openxmlformats.org/officeDocument/2006/relationships/image" Target="../media/image1167.png"/><Relationship Id="rId564" Type="http://schemas.openxmlformats.org/officeDocument/2006/relationships/image" Target="../media/image1336.png"/><Relationship Id="rId424" Type="http://schemas.openxmlformats.org/officeDocument/2006/relationships/image" Target="../media/image1266.png"/><Relationship Id="rId631" Type="http://schemas.openxmlformats.org/officeDocument/2006/relationships/customXml" Target="../ink/ink1396.xml"/><Relationship Id="rId729" Type="http://schemas.openxmlformats.org/officeDocument/2006/relationships/customXml" Target="../ink/ink1445.xml"/><Relationship Id="rId270" Type="http://schemas.openxmlformats.org/officeDocument/2006/relationships/customXml" Target="../ink/ink1213.xml"/><Relationship Id="rId65" Type="http://schemas.openxmlformats.org/officeDocument/2006/relationships/image" Target="../media/image1093.png"/><Relationship Id="rId130" Type="http://schemas.openxmlformats.org/officeDocument/2006/relationships/customXml" Target="../ink/ink1142.xml"/><Relationship Id="rId368" Type="http://schemas.openxmlformats.org/officeDocument/2006/relationships/customXml" Target="../ink/ink1264.xml"/><Relationship Id="rId575" Type="http://schemas.openxmlformats.org/officeDocument/2006/relationships/customXml" Target="../ink/ink1368.xml"/><Relationship Id="rId228" Type="http://schemas.openxmlformats.org/officeDocument/2006/relationships/customXml" Target="../ink/ink1191.xml"/><Relationship Id="rId435" Type="http://schemas.openxmlformats.org/officeDocument/2006/relationships/customXml" Target="../ink/ink1298.xml"/><Relationship Id="rId642" Type="http://schemas.openxmlformats.org/officeDocument/2006/relationships/image" Target="../media/image1374.png"/><Relationship Id="rId281" Type="http://schemas.openxmlformats.org/officeDocument/2006/relationships/image" Target="../media/image1197.png"/><Relationship Id="rId502" Type="http://schemas.openxmlformats.org/officeDocument/2006/relationships/image" Target="../media/image1305.png"/><Relationship Id="rId76" Type="http://schemas.openxmlformats.org/officeDocument/2006/relationships/customXml" Target="../ink/ink1115.xml"/><Relationship Id="rId141" Type="http://schemas.openxmlformats.org/officeDocument/2006/relationships/image" Target="../media/image1130.png"/><Relationship Id="rId379" Type="http://schemas.openxmlformats.org/officeDocument/2006/relationships/customXml" Target="../ink/ink1270.xml"/><Relationship Id="rId586" Type="http://schemas.openxmlformats.org/officeDocument/2006/relationships/image" Target="../media/image1346.png"/><Relationship Id="rId7" Type="http://schemas.openxmlformats.org/officeDocument/2006/relationships/image" Target="../media/image5010.png"/><Relationship Id="rId239" Type="http://schemas.openxmlformats.org/officeDocument/2006/relationships/customXml" Target="../ink/ink1197.xml"/><Relationship Id="rId446" Type="http://schemas.openxmlformats.org/officeDocument/2006/relationships/image" Target="../media/image1277.png"/><Relationship Id="rId653" Type="http://schemas.openxmlformats.org/officeDocument/2006/relationships/customXml" Target="../ink/ink1407.xml"/><Relationship Id="rId292" Type="http://schemas.openxmlformats.org/officeDocument/2006/relationships/customXml" Target="../ink/ink1224.xml"/><Relationship Id="rId306" Type="http://schemas.openxmlformats.org/officeDocument/2006/relationships/customXml" Target="../ink/ink1231.xml"/><Relationship Id="rId87" Type="http://schemas.openxmlformats.org/officeDocument/2006/relationships/image" Target="../media/image1104.png"/><Relationship Id="rId513" Type="http://schemas.openxmlformats.org/officeDocument/2006/relationships/customXml" Target="../ink/ink1337.xml"/><Relationship Id="rId597" Type="http://schemas.openxmlformats.org/officeDocument/2006/relationships/customXml" Target="../ink/ink1379.xml"/><Relationship Id="rId720" Type="http://schemas.openxmlformats.org/officeDocument/2006/relationships/image" Target="../media/image1413.png"/><Relationship Id="rId152" Type="http://schemas.openxmlformats.org/officeDocument/2006/relationships/customXml" Target="../ink/ink1153.xml"/><Relationship Id="rId457" Type="http://schemas.openxmlformats.org/officeDocument/2006/relationships/customXml" Target="../ink/ink1309.xml"/><Relationship Id="rId664" Type="http://schemas.openxmlformats.org/officeDocument/2006/relationships/image" Target="../media/image1385.png"/><Relationship Id="rId14" Type="http://schemas.openxmlformats.org/officeDocument/2006/relationships/customXml" Target="../ink/ink1084.xml"/><Relationship Id="rId317" Type="http://schemas.openxmlformats.org/officeDocument/2006/relationships/customXml" Target="../ink/ink1237.xml"/><Relationship Id="rId524" Type="http://schemas.openxmlformats.org/officeDocument/2006/relationships/image" Target="../media/image1316.png"/><Relationship Id="rId731" Type="http://schemas.openxmlformats.org/officeDocument/2006/relationships/customXml" Target="../ink/ink1446.xml"/><Relationship Id="rId98" Type="http://schemas.openxmlformats.org/officeDocument/2006/relationships/customXml" Target="../ink/ink1126.xml"/><Relationship Id="rId163" Type="http://schemas.openxmlformats.org/officeDocument/2006/relationships/image" Target="../media/image1141.png"/><Relationship Id="rId370" Type="http://schemas.openxmlformats.org/officeDocument/2006/relationships/customXml" Target="../ink/ink1265.xml"/><Relationship Id="rId230" Type="http://schemas.openxmlformats.org/officeDocument/2006/relationships/image" Target="../media/image1173.png"/><Relationship Id="rId468" Type="http://schemas.openxmlformats.org/officeDocument/2006/relationships/image" Target="../media/image1288.png"/><Relationship Id="rId675" Type="http://schemas.openxmlformats.org/officeDocument/2006/relationships/customXml" Target="../ink/ink1418.xml"/><Relationship Id="rId25" Type="http://schemas.openxmlformats.org/officeDocument/2006/relationships/image" Target="../media/image1074.png"/><Relationship Id="rId328" Type="http://schemas.openxmlformats.org/officeDocument/2006/relationships/image" Target="../media/image1220.png"/><Relationship Id="rId535" Type="http://schemas.openxmlformats.org/officeDocument/2006/relationships/customXml" Target="../ink/ink1348.xml"/><Relationship Id="rId742" Type="http://schemas.openxmlformats.org/officeDocument/2006/relationships/image" Target="../media/image1424.png"/><Relationship Id="rId174" Type="http://schemas.openxmlformats.org/officeDocument/2006/relationships/customXml" Target="../ink/ink1164.xml"/><Relationship Id="rId381" Type="http://schemas.openxmlformats.org/officeDocument/2006/relationships/customXml" Target="../ink/ink1271.xml"/><Relationship Id="rId602" Type="http://schemas.openxmlformats.org/officeDocument/2006/relationships/image" Target="../media/image1354.png"/><Relationship Id="rId241" Type="http://schemas.openxmlformats.org/officeDocument/2006/relationships/customXml" Target="../ink/ink1198.xml"/><Relationship Id="rId479" Type="http://schemas.openxmlformats.org/officeDocument/2006/relationships/customXml" Target="../ink/ink1320.xml"/><Relationship Id="rId686" Type="http://schemas.openxmlformats.org/officeDocument/2006/relationships/image" Target="../media/image1396.png"/><Relationship Id="rId36" Type="http://schemas.openxmlformats.org/officeDocument/2006/relationships/customXml" Target="../ink/ink1095.xml"/><Relationship Id="rId339" Type="http://schemas.openxmlformats.org/officeDocument/2006/relationships/image" Target="../media/image1225.png"/><Relationship Id="rId546" Type="http://schemas.openxmlformats.org/officeDocument/2006/relationships/image" Target="../media/image1327.png"/><Relationship Id="rId101" Type="http://schemas.openxmlformats.org/officeDocument/2006/relationships/image" Target="../media/image1111.png"/><Relationship Id="rId185" Type="http://schemas.openxmlformats.org/officeDocument/2006/relationships/image" Target="../media/image1151.png"/><Relationship Id="rId406" Type="http://schemas.openxmlformats.org/officeDocument/2006/relationships/image" Target="../media/image1257.png"/><Relationship Id="rId392" Type="http://schemas.openxmlformats.org/officeDocument/2006/relationships/image" Target="../media/image1250.png"/><Relationship Id="rId613" Type="http://schemas.openxmlformats.org/officeDocument/2006/relationships/customXml" Target="../ink/ink1387.xml"/><Relationship Id="rId697" Type="http://schemas.openxmlformats.org/officeDocument/2006/relationships/customXml" Target="../ink/ink1429.xml"/><Relationship Id="rId252" Type="http://schemas.openxmlformats.org/officeDocument/2006/relationships/image" Target="../media/image1184.png"/><Relationship Id="rId47" Type="http://schemas.openxmlformats.org/officeDocument/2006/relationships/image" Target="../media/image1085.png"/><Relationship Id="rId112" Type="http://schemas.openxmlformats.org/officeDocument/2006/relationships/customXml" Target="../ink/ink1133.xml"/><Relationship Id="rId557" Type="http://schemas.openxmlformats.org/officeDocument/2006/relationships/customXml" Target="../ink/ink1359.xml"/><Relationship Id="rId196" Type="http://schemas.openxmlformats.org/officeDocument/2006/relationships/customXml" Target="../ink/ink1175.xml"/><Relationship Id="rId417" Type="http://schemas.openxmlformats.org/officeDocument/2006/relationships/customXml" Target="../ink/ink1289.xml"/><Relationship Id="rId624" Type="http://schemas.openxmlformats.org/officeDocument/2006/relationships/image" Target="../media/image1365.png"/><Relationship Id="rId263" Type="http://schemas.openxmlformats.org/officeDocument/2006/relationships/customXml" Target="../ink/ink1209.xml"/><Relationship Id="rId470" Type="http://schemas.openxmlformats.org/officeDocument/2006/relationships/image" Target="../media/image1289.png"/><Relationship Id="rId58" Type="http://schemas.openxmlformats.org/officeDocument/2006/relationships/customXml" Target="../ink/ink1106.xml"/><Relationship Id="rId123" Type="http://schemas.openxmlformats.org/officeDocument/2006/relationships/image" Target="../media/image1122.png"/><Relationship Id="rId330" Type="http://schemas.openxmlformats.org/officeDocument/2006/relationships/image" Target="../media/image1221.png"/><Relationship Id="rId568" Type="http://schemas.openxmlformats.org/officeDocument/2006/relationships/image" Target="../media/image1337.png"/><Relationship Id="rId428" Type="http://schemas.openxmlformats.org/officeDocument/2006/relationships/image" Target="../media/image1268.png"/><Relationship Id="rId635" Type="http://schemas.openxmlformats.org/officeDocument/2006/relationships/customXml" Target="../ink/ink1398.xml"/><Relationship Id="rId274" Type="http://schemas.openxmlformats.org/officeDocument/2006/relationships/customXml" Target="../ink/ink1215.xml"/><Relationship Id="rId481" Type="http://schemas.openxmlformats.org/officeDocument/2006/relationships/customXml" Target="../ink/ink1321.xml"/><Relationship Id="rId702" Type="http://schemas.openxmlformats.org/officeDocument/2006/relationships/image" Target="../media/image1404.png"/><Relationship Id="rId69" Type="http://schemas.openxmlformats.org/officeDocument/2006/relationships/image" Target="../media/image1095.png"/><Relationship Id="rId134" Type="http://schemas.openxmlformats.org/officeDocument/2006/relationships/customXml" Target="../ink/ink1144.xml"/><Relationship Id="rId579" Type="http://schemas.openxmlformats.org/officeDocument/2006/relationships/customXml" Target="../ink/ink1370.xml"/><Relationship Id="rId341" Type="http://schemas.openxmlformats.org/officeDocument/2006/relationships/image" Target="../media/image1226.png"/><Relationship Id="rId439" Type="http://schemas.openxmlformats.org/officeDocument/2006/relationships/customXml" Target="../ink/ink1300.xml"/><Relationship Id="rId646" Type="http://schemas.openxmlformats.org/officeDocument/2006/relationships/image" Target="../media/image1376.png"/><Relationship Id="rId201" Type="http://schemas.openxmlformats.org/officeDocument/2006/relationships/image" Target="../media/image1159.png"/><Relationship Id="rId285" Type="http://schemas.openxmlformats.org/officeDocument/2006/relationships/image" Target="../media/image1199.png"/><Relationship Id="rId506" Type="http://schemas.openxmlformats.org/officeDocument/2006/relationships/image" Target="../media/image1307.png"/><Relationship Id="rId492" Type="http://schemas.openxmlformats.org/officeDocument/2006/relationships/image" Target="../media/image1300.png"/><Relationship Id="rId713" Type="http://schemas.openxmlformats.org/officeDocument/2006/relationships/customXml" Target="../ink/ink1437.xml"/><Relationship Id="rId145" Type="http://schemas.openxmlformats.org/officeDocument/2006/relationships/image" Target="../media/image1132.png"/><Relationship Id="rId352" Type="http://schemas.openxmlformats.org/officeDocument/2006/relationships/customXml" Target="../ink/ink1256.xml"/><Relationship Id="rId212" Type="http://schemas.openxmlformats.org/officeDocument/2006/relationships/customXml" Target="../ink/ink1183.xml"/><Relationship Id="rId657" Type="http://schemas.openxmlformats.org/officeDocument/2006/relationships/customXml" Target="../ink/ink1409.xml"/><Relationship Id="rId296" Type="http://schemas.openxmlformats.org/officeDocument/2006/relationships/customXml" Target="../ink/ink1226.xml"/><Relationship Id="rId517" Type="http://schemas.openxmlformats.org/officeDocument/2006/relationships/customXml" Target="../ink/ink1339.xml"/><Relationship Id="rId724" Type="http://schemas.openxmlformats.org/officeDocument/2006/relationships/image" Target="../media/image1415.png"/><Relationship Id="rId60" Type="http://schemas.openxmlformats.org/officeDocument/2006/relationships/customXml" Target="../ink/ink1107.xml"/><Relationship Id="rId156" Type="http://schemas.openxmlformats.org/officeDocument/2006/relationships/customXml" Target="../ink/ink1155.xml"/><Relationship Id="rId363" Type="http://schemas.openxmlformats.org/officeDocument/2006/relationships/image" Target="../media/image1236.png"/><Relationship Id="rId570" Type="http://schemas.openxmlformats.org/officeDocument/2006/relationships/image" Target="../media/image1338.png"/><Relationship Id="rId223" Type="http://schemas.openxmlformats.org/officeDocument/2006/relationships/image" Target="../media/image1170.png"/><Relationship Id="rId430" Type="http://schemas.openxmlformats.org/officeDocument/2006/relationships/image" Target="../media/image1269.png"/><Relationship Id="rId668" Type="http://schemas.openxmlformats.org/officeDocument/2006/relationships/image" Target="../media/image1387.png"/><Relationship Id="rId18" Type="http://schemas.openxmlformats.org/officeDocument/2006/relationships/customXml" Target="../ink/ink1086.xml"/><Relationship Id="rId528" Type="http://schemas.openxmlformats.org/officeDocument/2006/relationships/image" Target="../media/image1318.png"/><Relationship Id="rId735" Type="http://schemas.openxmlformats.org/officeDocument/2006/relationships/customXml" Target="../ink/ink1448.xml"/><Relationship Id="rId167" Type="http://schemas.openxmlformats.org/officeDocument/2006/relationships/image" Target="../media/image1143.png"/><Relationship Id="rId374" Type="http://schemas.openxmlformats.org/officeDocument/2006/relationships/image" Target="../media/image1241.png"/><Relationship Id="rId581" Type="http://schemas.openxmlformats.org/officeDocument/2006/relationships/customXml" Target="../ink/ink1371.xml"/><Relationship Id="rId71" Type="http://schemas.openxmlformats.org/officeDocument/2006/relationships/image" Target="../media/image1096.png"/><Relationship Id="rId234" Type="http://schemas.openxmlformats.org/officeDocument/2006/relationships/image" Target="../media/image1175.png"/><Relationship Id="rId679" Type="http://schemas.openxmlformats.org/officeDocument/2006/relationships/customXml" Target="../ink/ink1420.xml"/><Relationship Id="rId2" Type="http://schemas.openxmlformats.org/officeDocument/2006/relationships/notesSlide" Target="../notesSlides/notesSlide15.xml"/><Relationship Id="rId29" Type="http://schemas.openxmlformats.org/officeDocument/2006/relationships/image" Target="../media/image1076.png"/><Relationship Id="rId441" Type="http://schemas.openxmlformats.org/officeDocument/2006/relationships/customXml" Target="../ink/ink1301.xml"/><Relationship Id="rId539" Type="http://schemas.openxmlformats.org/officeDocument/2006/relationships/customXml" Target="../ink/ink1350.xml"/><Relationship Id="rId746" Type="http://schemas.openxmlformats.org/officeDocument/2006/relationships/image" Target="../media/image1426.png"/><Relationship Id="rId178" Type="http://schemas.openxmlformats.org/officeDocument/2006/relationships/customXml" Target="../ink/ink1166.xml"/><Relationship Id="rId301" Type="http://schemas.openxmlformats.org/officeDocument/2006/relationships/image" Target="../media/image1207.png"/><Relationship Id="rId82" Type="http://schemas.openxmlformats.org/officeDocument/2006/relationships/customXml" Target="../ink/ink1118.xml"/><Relationship Id="rId385" Type="http://schemas.openxmlformats.org/officeDocument/2006/relationships/customXml" Target="../ink/ink1273.xml"/><Relationship Id="rId592" Type="http://schemas.openxmlformats.org/officeDocument/2006/relationships/image" Target="../media/image1349.png"/><Relationship Id="rId606" Type="http://schemas.openxmlformats.org/officeDocument/2006/relationships/image" Target="../media/image1356.png"/><Relationship Id="rId245" Type="http://schemas.openxmlformats.org/officeDocument/2006/relationships/customXml" Target="../ink/ink1200.xml"/><Relationship Id="rId452" Type="http://schemas.openxmlformats.org/officeDocument/2006/relationships/image" Target="../media/image1280.png"/><Relationship Id="rId105" Type="http://schemas.openxmlformats.org/officeDocument/2006/relationships/image" Target="../media/image1113.png"/><Relationship Id="rId312" Type="http://schemas.openxmlformats.org/officeDocument/2006/relationships/customXml" Target="../ink/ink1234.xml"/><Relationship Id="rId93" Type="http://schemas.openxmlformats.org/officeDocument/2006/relationships/image" Target="../media/image1107.png"/><Relationship Id="rId189" Type="http://schemas.openxmlformats.org/officeDocument/2006/relationships/image" Target="../media/image1153.png"/><Relationship Id="rId396" Type="http://schemas.openxmlformats.org/officeDocument/2006/relationships/image" Target="../media/image1252.png"/><Relationship Id="rId617" Type="http://schemas.openxmlformats.org/officeDocument/2006/relationships/customXml" Target="../ink/ink1389.xml"/><Relationship Id="rId256" Type="http://schemas.openxmlformats.org/officeDocument/2006/relationships/image" Target="../media/image1186.png"/><Relationship Id="rId463" Type="http://schemas.openxmlformats.org/officeDocument/2006/relationships/customXml" Target="../ink/ink1312.xml"/><Relationship Id="rId670" Type="http://schemas.openxmlformats.org/officeDocument/2006/relationships/image" Target="../media/image1388.png"/><Relationship Id="rId116" Type="http://schemas.openxmlformats.org/officeDocument/2006/relationships/customXml" Target="../ink/ink1135.xml"/><Relationship Id="rId323" Type="http://schemas.openxmlformats.org/officeDocument/2006/relationships/customXml" Target="../ink/ink1240.xml"/><Relationship Id="rId530" Type="http://schemas.openxmlformats.org/officeDocument/2006/relationships/image" Target="../media/image1319.png"/><Relationship Id="rId20" Type="http://schemas.openxmlformats.org/officeDocument/2006/relationships/customXml" Target="../ink/ink1087.xml"/><Relationship Id="rId62" Type="http://schemas.openxmlformats.org/officeDocument/2006/relationships/customXml" Target="../ink/ink1108.xml"/><Relationship Id="rId365" Type="http://schemas.openxmlformats.org/officeDocument/2006/relationships/image" Target="../media/image1237.png"/><Relationship Id="rId572" Type="http://schemas.openxmlformats.org/officeDocument/2006/relationships/image" Target="../media/image1339.png"/><Relationship Id="rId628" Type="http://schemas.openxmlformats.org/officeDocument/2006/relationships/image" Target="../media/image1367.png"/><Relationship Id="rId225" Type="http://schemas.openxmlformats.org/officeDocument/2006/relationships/image" Target="../media/image1171.png"/><Relationship Id="rId267" Type="http://schemas.openxmlformats.org/officeDocument/2006/relationships/customXml" Target="../ink/ink1211.xml"/><Relationship Id="rId432" Type="http://schemas.openxmlformats.org/officeDocument/2006/relationships/image" Target="../media/image1270.png"/><Relationship Id="rId474" Type="http://schemas.openxmlformats.org/officeDocument/2006/relationships/image" Target="../media/image1291.png"/><Relationship Id="rId127" Type="http://schemas.openxmlformats.org/officeDocument/2006/relationships/image" Target="../media/image1124.png"/><Relationship Id="rId681" Type="http://schemas.openxmlformats.org/officeDocument/2006/relationships/customXml" Target="../ink/ink1421.xml"/><Relationship Id="rId737" Type="http://schemas.openxmlformats.org/officeDocument/2006/relationships/customXml" Target="../ink/ink1449.xml"/><Relationship Id="rId31" Type="http://schemas.openxmlformats.org/officeDocument/2006/relationships/image" Target="../media/image1077.png"/><Relationship Id="rId73" Type="http://schemas.openxmlformats.org/officeDocument/2006/relationships/image" Target="../media/image1097.png"/><Relationship Id="rId169" Type="http://schemas.openxmlformats.org/officeDocument/2006/relationships/image" Target="../media/image1144.png"/><Relationship Id="rId334" Type="http://schemas.openxmlformats.org/officeDocument/2006/relationships/image" Target="../media/image1223.png"/><Relationship Id="rId376" Type="http://schemas.openxmlformats.org/officeDocument/2006/relationships/image" Target="../media/image1242.png"/><Relationship Id="rId541" Type="http://schemas.openxmlformats.org/officeDocument/2006/relationships/customXml" Target="../ink/ink1351.xml"/><Relationship Id="rId583" Type="http://schemas.openxmlformats.org/officeDocument/2006/relationships/customXml" Target="../ink/ink1372.xml"/><Relationship Id="rId639" Type="http://schemas.openxmlformats.org/officeDocument/2006/relationships/customXml" Target="../ink/ink1400.xml"/><Relationship Id="rId4" Type="http://schemas.openxmlformats.org/officeDocument/2006/relationships/image" Target="../media/image4710.png"/><Relationship Id="rId180" Type="http://schemas.openxmlformats.org/officeDocument/2006/relationships/customXml" Target="../ink/ink1167.xml"/><Relationship Id="rId236" Type="http://schemas.openxmlformats.org/officeDocument/2006/relationships/image" Target="../media/image1176.png"/><Relationship Id="rId278" Type="http://schemas.openxmlformats.org/officeDocument/2006/relationships/customXml" Target="../ink/ink1217.xml"/><Relationship Id="rId401" Type="http://schemas.openxmlformats.org/officeDocument/2006/relationships/customXml" Target="../ink/ink1281.xml"/><Relationship Id="rId443" Type="http://schemas.openxmlformats.org/officeDocument/2006/relationships/customXml" Target="../ink/ink1302.xml"/><Relationship Id="rId650" Type="http://schemas.openxmlformats.org/officeDocument/2006/relationships/image" Target="../media/image1378.png"/><Relationship Id="rId303" Type="http://schemas.openxmlformats.org/officeDocument/2006/relationships/image" Target="../media/image1208.png"/><Relationship Id="rId485" Type="http://schemas.openxmlformats.org/officeDocument/2006/relationships/customXml" Target="../ink/ink1323.xml"/><Relationship Id="rId692" Type="http://schemas.openxmlformats.org/officeDocument/2006/relationships/image" Target="../media/image1399.png"/><Relationship Id="rId706" Type="http://schemas.openxmlformats.org/officeDocument/2006/relationships/image" Target="../media/image1406.png"/><Relationship Id="rId748" Type="http://schemas.openxmlformats.org/officeDocument/2006/relationships/image" Target="../media/image1427.png"/><Relationship Id="rId42" Type="http://schemas.openxmlformats.org/officeDocument/2006/relationships/customXml" Target="../ink/ink1098.xml"/><Relationship Id="rId84" Type="http://schemas.openxmlformats.org/officeDocument/2006/relationships/customXml" Target="../ink/ink1119.xml"/><Relationship Id="rId138" Type="http://schemas.openxmlformats.org/officeDocument/2006/relationships/customXml" Target="../ink/ink1146.xml"/><Relationship Id="rId345" Type="http://schemas.openxmlformats.org/officeDocument/2006/relationships/customXml" Target="../ink/ink1252.xml"/><Relationship Id="rId387" Type="http://schemas.openxmlformats.org/officeDocument/2006/relationships/customXml" Target="../ink/ink1274.xml"/><Relationship Id="rId510" Type="http://schemas.openxmlformats.org/officeDocument/2006/relationships/image" Target="../media/image1309.png"/><Relationship Id="rId552" Type="http://schemas.openxmlformats.org/officeDocument/2006/relationships/image" Target="../media/image1330.png"/><Relationship Id="rId594" Type="http://schemas.openxmlformats.org/officeDocument/2006/relationships/image" Target="../media/image1350.png"/><Relationship Id="rId608" Type="http://schemas.openxmlformats.org/officeDocument/2006/relationships/image" Target="../media/image1357.png"/><Relationship Id="rId191" Type="http://schemas.openxmlformats.org/officeDocument/2006/relationships/image" Target="../media/image1154.png"/><Relationship Id="rId205" Type="http://schemas.openxmlformats.org/officeDocument/2006/relationships/image" Target="../media/image1161.png"/><Relationship Id="rId247" Type="http://schemas.openxmlformats.org/officeDocument/2006/relationships/customXml" Target="../ink/ink1201.xml"/><Relationship Id="rId412" Type="http://schemas.openxmlformats.org/officeDocument/2006/relationships/image" Target="../media/image1260.png"/><Relationship Id="rId107" Type="http://schemas.openxmlformats.org/officeDocument/2006/relationships/image" Target="../media/image1114.png"/><Relationship Id="rId289" Type="http://schemas.openxmlformats.org/officeDocument/2006/relationships/image" Target="../media/image1201.png"/><Relationship Id="rId454" Type="http://schemas.openxmlformats.org/officeDocument/2006/relationships/image" Target="../media/image1281.png"/><Relationship Id="rId496" Type="http://schemas.openxmlformats.org/officeDocument/2006/relationships/image" Target="../media/image1302.png"/><Relationship Id="rId661" Type="http://schemas.openxmlformats.org/officeDocument/2006/relationships/customXml" Target="../ink/ink1411.xml"/><Relationship Id="rId717" Type="http://schemas.openxmlformats.org/officeDocument/2006/relationships/customXml" Target="../ink/ink1439.xml"/><Relationship Id="rId11" Type="http://schemas.openxmlformats.org/officeDocument/2006/relationships/image" Target="../media/image1067.png"/><Relationship Id="rId53" Type="http://schemas.openxmlformats.org/officeDocument/2006/relationships/image" Target="../media/image1088.png"/><Relationship Id="rId149" Type="http://schemas.openxmlformats.org/officeDocument/2006/relationships/image" Target="../media/image1134.png"/><Relationship Id="rId314" Type="http://schemas.openxmlformats.org/officeDocument/2006/relationships/image" Target="../media/image1213.png"/><Relationship Id="rId356" Type="http://schemas.openxmlformats.org/officeDocument/2006/relationships/customXml" Target="../ink/ink1258.xml"/><Relationship Id="rId398" Type="http://schemas.openxmlformats.org/officeDocument/2006/relationships/image" Target="../media/image1253.png"/><Relationship Id="rId521" Type="http://schemas.openxmlformats.org/officeDocument/2006/relationships/customXml" Target="../ink/ink1341.xml"/><Relationship Id="rId563" Type="http://schemas.openxmlformats.org/officeDocument/2006/relationships/customXml" Target="../ink/ink1362.xml"/><Relationship Id="rId619" Type="http://schemas.openxmlformats.org/officeDocument/2006/relationships/customXml" Target="../ink/ink1390.xml"/><Relationship Id="rId95" Type="http://schemas.openxmlformats.org/officeDocument/2006/relationships/image" Target="../media/image1108.png"/><Relationship Id="rId160" Type="http://schemas.openxmlformats.org/officeDocument/2006/relationships/customXml" Target="../ink/ink1157.xml"/><Relationship Id="rId216" Type="http://schemas.openxmlformats.org/officeDocument/2006/relationships/customXml" Target="../ink/ink1185.xml"/><Relationship Id="rId423" Type="http://schemas.openxmlformats.org/officeDocument/2006/relationships/customXml" Target="../ink/ink1292.xml"/><Relationship Id="rId258" Type="http://schemas.openxmlformats.org/officeDocument/2006/relationships/image" Target="../media/image1187.png"/><Relationship Id="rId465" Type="http://schemas.openxmlformats.org/officeDocument/2006/relationships/customXml" Target="../ink/ink1313.xml"/><Relationship Id="rId630" Type="http://schemas.openxmlformats.org/officeDocument/2006/relationships/image" Target="../media/image1368.png"/><Relationship Id="rId672" Type="http://schemas.openxmlformats.org/officeDocument/2006/relationships/image" Target="../media/image1389.png"/><Relationship Id="rId728" Type="http://schemas.openxmlformats.org/officeDocument/2006/relationships/image" Target="../media/image1417.png"/><Relationship Id="rId22" Type="http://schemas.openxmlformats.org/officeDocument/2006/relationships/customXml" Target="../ink/ink1088.xml"/><Relationship Id="rId64" Type="http://schemas.openxmlformats.org/officeDocument/2006/relationships/customXml" Target="../ink/ink1109.xml"/><Relationship Id="rId118" Type="http://schemas.openxmlformats.org/officeDocument/2006/relationships/customXml" Target="../ink/ink1136.xml"/><Relationship Id="rId325" Type="http://schemas.openxmlformats.org/officeDocument/2006/relationships/customXml" Target="../ink/ink1241.xml"/><Relationship Id="rId367" Type="http://schemas.openxmlformats.org/officeDocument/2006/relationships/image" Target="../media/image1238.png"/><Relationship Id="rId532" Type="http://schemas.openxmlformats.org/officeDocument/2006/relationships/image" Target="../media/image1320.png"/><Relationship Id="rId574" Type="http://schemas.openxmlformats.org/officeDocument/2006/relationships/image" Target="../media/image1340.png"/><Relationship Id="rId171" Type="http://schemas.openxmlformats.org/officeDocument/2006/relationships/image" Target="../media/image1145.png"/><Relationship Id="rId227" Type="http://schemas.openxmlformats.org/officeDocument/2006/relationships/image" Target="../media/image1172.png"/><Relationship Id="rId269" Type="http://schemas.openxmlformats.org/officeDocument/2006/relationships/customXml" Target="../ink/ink1212.xml"/><Relationship Id="rId434" Type="http://schemas.openxmlformats.org/officeDocument/2006/relationships/image" Target="../media/image1271.png"/><Relationship Id="rId476" Type="http://schemas.openxmlformats.org/officeDocument/2006/relationships/image" Target="../media/image1292.png"/><Relationship Id="rId641" Type="http://schemas.openxmlformats.org/officeDocument/2006/relationships/customXml" Target="../ink/ink1401.xml"/><Relationship Id="rId683" Type="http://schemas.openxmlformats.org/officeDocument/2006/relationships/customXml" Target="../ink/ink1422.xml"/><Relationship Id="rId739" Type="http://schemas.openxmlformats.org/officeDocument/2006/relationships/customXml" Target="../ink/ink1450.xml"/><Relationship Id="rId33" Type="http://schemas.openxmlformats.org/officeDocument/2006/relationships/image" Target="../media/image1078.png"/><Relationship Id="rId129" Type="http://schemas.openxmlformats.org/officeDocument/2006/relationships/image" Target="../media/image1125.png"/><Relationship Id="rId280" Type="http://schemas.openxmlformats.org/officeDocument/2006/relationships/customXml" Target="../ink/ink1218.xml"/><Relationship Id="rId336" Type="http://schemas.openxmlformats.org/officeDocument/2006/relationships/customXml" Target="../ink/ink1247.xml"/><Relationship Id="rId501" Type="http://schemas.openxmlformats.org/officeDocument/2006/relationships/customXml" Target="../ink/ink1331.xml"/><Relationship Id="rId543" Type="http://schemas.openxmlformats.org/officeDocument/2006/relationships/customXml" Target="../ink/ink1352.xml"/><Relationship Id="rId75" Type="http://schemas.openxmlformats.org/officeDocument/2006/relationships/image" Target="../media/image1098.png"/><Relationship Id="rId140" Type="http://schemas.openxmlformats.org/officeDocument/2006/relationships/customXml" Target="../ink/ink1147.xml"/><Relationship Id="rId182" Type="http://schemas.openxmlformats.org/officeDocument/2006/relationships/customXml" Target="../ink/ink1168.xml"/><Relationship Id="rId378" Type="http://schemas.openxmlformats.org/officeDocument/2006/relationships/image" Target="../media/image1243.png"/><Relationship Id="rId403" Type="http://schemas.openxmlformats.org/officeDocument/2006/relationships/customXml" Target="../ink/ink1282.xml"/><Relationship Id="rId585" Type="http://schemas.openxmlformats.org/officeDocument/2006/relationships/customXml" Target="../ink/ink1373.xml"/><Relationship Id="rId6" Type="http://schemas.openxmlformats.org/officeDocument/2006/relationships/image" Target="../media/image4910.png"/><Relationship Id="rId238" Type="http://schemas.openxmlformats.org/officeDocument/2006/relationships/image" Target="../media/image1177.png"/><Relationship Id="rId445" Type="http://schemas.openxmlformats.org/officeDocument/2006/relationships/customXml" Target="../ink/ink1303.xml"/><Relationship Id="rId487" Type="http://schemas.openxmlformats.org/officeDocument/2006/relationships/customXml" Target="../ink/ink1324.xml"/><Relationship Id="rId610" Type="http://schemas.openxmlformats.org/officeDocument/2006/relationships/image" Target="../media/image1358.png"/><Relationship Id="rId652" Type="http://schemas.openxmlformats.org/officeDocument/2006/relationships/image" Target="../media/image1379.png"/><Relationship Id="rId694" Type="http://schemas.openxmlformats.org/officeDocument/2006/relationships/image" Target="../media/image1400.png"/><Relationship Id="rId708" Type="http://schemas.openxmlformats.org/officeDocument/2006/relationships/image" Target="../media/image1407.png"/><Relationship Id="rId291" Type="http://schemas.openxmlformats.org/officeDocument/2006/relationships/image" Target="../media/image1202.png"/><Relationship Id="rId305" Type="http://schemas.openxmlformats.org/officeDocument/2006/relationships/image" Target="../media/image1209.png"/><Relationship Id="rId347" Type="http://schemas.openxmlformats.org/officeDocument/2006/relationships/customXml" Target="../ink/ink1253.xml"/><Relationship Id="rId512" Type="http://schemas.openxmlformats.org/officeDocument/2006/relationships/image" Target="../media/image1310.png"/><Relationship Id="rId44" Type="http://schemas.openxmlformats.org/officeDocument/2006/relationships/customXml" Target="../ink/ink1099.xml"/><Relationship Id="rId86" Type="http://schemas.openxmlformats.org/officeDocument/2006/relationships/customXml" Target="../ink/ink1120.xml"/><Relationship Id="rId151" Type="http://schemas.openxmlformats.org/officeDocument/2006/relationships/image" Target="../media/image1135.png"/><Relationship Id="rId389" Type="http://schemas.openxmlformats.org/officeDocument/2006/relationships/customXml" Target="../ink/ink1275.xml"/><Relationship Id="rId554" Type="http://schemas.openxmlformats.org/officeDocument/2006/relationships/image" Target="../media/image1331.png"/><Relationship Id="rId596" Type="http://schemas.openxmlformats.org/officeDocument/2006/relationships/image" Target="../media/image1351.png"/><Relationship Id="rId193" Type="http://schemas.openxmlformats.org/officeDocument/2006/relationships/image" Target="../media/image1155.png"/><Relationship Id="rId207" Type="http://schemas.openxmlformats.org/officeDocument/2006/relationships/image" Target="../media/image1162.png"/><Relationship Id="rId249" Type="http://schemas.openxmlformats.org/officeDocument/2006/relationships/customXml" Target="../ink/ink1202.xml"/><Relationship Id="rId414" Type="http://schemas.openxmlformats.org/officeDocument/2006/relationships/image" Target="../media/image1261.png"/><Relationship Id="rId456" Type="http://schemas.openxmlformats.org/officeDocument/2006/relationships/image" Target="../media/image1282.png"/><Relationship Id="rId498" Type="http://schemas.openxmlformats.org/officeDocument/2006/relationships/image" Target="../media/image1303.png"/><Relationship Id="rId621" Type="http://schemas.openxmlformats.org/officeDocument/2006/relationships/customXml" Target="../ink/ink1391.xml"/><Relationship Id="rId663" Type="http://schemas.openxmlformats.org/officeDocument/2006/relationships/customXml" Target="../ink/ink1412.xml"/><Relationship Id="rId13" Type="http://schemas.openxmlformats.org/officeDocument/2006/relationships/image" Target="../media/image1068.png"/><Relationship Id="rId109" Type="http://schemas.openxmlformats.org/officeDocument/2006/relationships/image" Target="../media/image1115.png"/><Relationship Id="rId260" Type="http://schemas.openxmlformats.org/officeDocument/2006/relationships/image" Target="../media/image1188.png"/><Relationship Id="rId316" Type="http://schemas.openxmlformats.org/officeDocument/2006/relationships/image" Target="../media/image1214.png"/><Relationship Id="rId523" Type="http://schemas.openxmlformats.org/officeDocument/2006/relationships/customXml" Target="../ink/ink1342.xml"/><Relationship Id="rId719" Type="http://schemas.openxmlformats.org/officeDocument/2006/relationships/customXml" Target="../ink/ink1440.xml"/><Relationship Id="rId55" Type="http://schemas.openxmlformats.org/officeDocument/2006/relationships/image" Target="../media/image1089.png"/><Relationship Id="rId97" Type="http://schemas.openxmlformats.org/officeDocument/2006/relationships/image" Target="../media/image1109.png"/><Relationship Id="rId120" Type="http://schemas.openxmlformats.org/officeDocument/2006/relationships/customXml" Target="../ink/ink1137.xml"/><Relationship Id="rId358" Type="http://schemas.openxmlformats.org/officeDocument/2006/relationships/customXml" Target="../ink/ink1259.xml"/><Relationship Id="rId565" Type="http://schemas.openxmlformats.org/officeDocument/2006/relationships/customXml" Target="../ink/ink1363.xml"/><Relationship Id="rId730" Type="http://schemas.openxmlformats.org/officeDocument/2006/relationships/image" Target="../media/image1418.png"/><Relationship Id="rId162" Type="http://schemas.openxmlformats.org/officeDocument/2006/relationships/customXml" Target="../ink/ink1158.xml"/><Relationship Id="rId218" Type="http://schemas.openxmlformats.org/officeDocument/2006/relationships/customXml" Target="../ink/ink1186.xml"/><Relationship Id="rId425" Type="http://schemas.openxmlformats.org/officeDocument/2006/relationships/customXml" Target="../ink/ink1293.xml"/><Relationship Id="rId467" Type="http://schemas.openxmlformats.org/officeDocument/2006/relationships/customXml" Target="../ink/ink1314.xml"/><Relationship Id="rId632" Type="http://schemas.openxmlformats.org/officeDocument/2006/relationships/image" Target="../media/image1369.png"/><Relationship Id="rId271" Type="http://schemas.openxmlformats.org/officeDocument/2006/relationships/image" Target="../media/image1192.png"/><Relationship Id="rId674" Type="http://schemas.openxmlformats.org/officeDocument/2006/relationships/image" Target="../media/image1390.png"/><Relationship Id="rId24" Type="http://schemas.openxmlformats.org/officeDocument/2006/relationships/customXml" Target="../ink/ink1089.xml"/><Relationship Id="rId66" Type="http://schemas.openxmlformats.org/officeDocument/2006/relationships/customXml" Target="../ink/ink1110.xml"/><Relationship Id="rId131" Type="http://schemas.openxmlformats.org/officeDocument/2006/relationships/image" Target="../media/image1126.png"/><Relationship Id="rId327" Type="http://schemas.openxmlformats.org/officeDocument/2006/relationships/customXml" Target="../ink/ink1242.xml"/><Relationship Id="rId369" Type="http://schemas.openxmlformats.org/officeDocument/2006/relationships/image" Target="../media/image1239.png"/><Relationship Id="rId534" Type="http://schemas.openxmlformats.org/officeDocument/2006/relationships/image" Target="../media/image1321.png"/><Relationship Id="rId576" Type="http://schemas.openxmlformats.org/officeDocument/2006/relationships/image" Target="../media/image1341.png"/><Relationship Id="rId741" Type="http://schemas.openxmlformats.org/officeDocument/2006/relationships/customXml" Target="../ink/ink1451.xml"/><Relationship Id="rId173" Type="http://schemas.openxmlformats.org/officeDocument/2006/relationships/image" Target="../media/image1146.png"/><Relationship Id="rId229" Type="http://schemas.openxmlformats.org/officeDocument/2006/relationships/customXml" Target="../ink/ink1192.xml"/><Relationship Id="rId380" Type="http://schemas.openxmlformats.org/officeDocument/2006/relationships/image" Target="../media/image1244.png"/><Relationship Id="rId436" Type="http://schemas.openxmlformats.org/officeDocument/2006/relationships/image" Target="../media/image1272.png"/><Relationship Id="rId601" Type="http://schemas.openxmlformats.org/officeDocument/2006/relationships/customXml" Target="../ink/ink1381.xml"/><Relationship Id="rId643" Type="http://schemas.openxmlformats.org/officeDocument/2006/relationships/customXml" Target="../ink/ink1402.xml"/><Relationship Id="rId240" Type="http://schemas.openxmlformats.org/officeDocument/2006/relationships/image" Target="../media/image1178.png"/><Relationship Id="rId478" Type="http://schemas.openxmlformats.org/officeDocument/2006/relationships/image" Target="../media/image1293.png"/><Relationship Id="rId685" Type="http://schemas.openxmlformats.org/officeDocument/2006/relationships/customXml" Target="../ink/ink1423.xml"/><Relationship Id="rId35" Type="http://schemas.openxmlformats.org/officeDocument/2006/relationships/image" Target="../media/image1079.png"/><Relationship Id="rId77" Type="http://schemas.openxmlformats.org/officeDocument/2006/relationships/image" Target="../media/image1099.png"/><Relationship Id="rId100" Type="http://schemas.openxmlformats.org/officeDocument/2006/relationships/customXml" Target="../ink/ink1127.xml"/><Relationship Id="rId282" Type="http://schemas.openxmlformats.org/officeDocument/2006/relationships/customXml" Target="../ink/ink1219.xml"/><Relationship Id="rId338" Type="http://schemas.openxmlformats.org/officeDocument/2006/relationships/customXml" Target="../ink/ink1248.xml"/><Relationship Id="rId503" Type="http://schemas.openxmlformats.org/officeDocument/2006/relationships/customXml" Target="../ink/ink1332.xml"/><Relationship Id="rId545" Type="http://schemas.openxmlformats.org/officeDocument/2006/relationships/customXml" Target="../ink/ink1353.xml"/><Relationship Id="rId587" Type="http://schemas.openxmlformats.org/officeDocument/2006/relationships/customXml" Target="../ink/ink1374.xml"/><Relationship Id="rId710" Type="http://schemas.openxmlformats.org/officeDocument/2006/relationships/image" Target="../media/image1408.png"/><Relationship Id="rId8" Type="http://schemas.openxmlformats.org/officeDocument/2006/relationships/image" Target="../media/image5110.png"/><Relationship Id="rId142" Type="http://schemas.openxmlformats.org/officeDocument/2006/relationships/customXml" Target="../ink/ink1148.xml"/><Relationship Id="rId184" Type="http://schemas.openxmlformats.org/officeDocument/2006/relationships/customXml" Target="../ink/ink1169.xml"/><Relationship Id="rId391" Type="http://schemas.openxmlformats.org/officeDocument/2006/relationships/customXml" Target="../ink/ink1276.xml"/><Relationship Id="rId405" Type="http://schemas.openxmlformats.org/officeDocument/2006/relationships/customXml" Target="../ink/ink1283.xml"/><Relationship Id="rId447" Type="http://schemas.openxmlformats.org/officeDocument/2006/relationships/customXml" Target="../ink/ink1304.xml"/><Relationship Id="rId612" Type="http://schemas.openxmlformats.org/officeDocument/2006/relationships/image" Target="../media/image1359.png"/><Relationship Id="rId251" Type="http://schemas.openxmlformats.org/officeDocument/2006/relationships/customXml" Target="../ink/ink1203.xml"/><Relationship Id="rId489" Type="http://schemas.openxmlformats.org/officeDocument/2006/relationships/customXml" Target="../ink/ink1325.xml"/><Relationship Id="rId654" Type="http://schemas.openxmlformats.org/officeDocument/2006/relationships/image" Target="../media/image1380.png"/><Relationship Id="rId696" Type="http://schemas.openxmlformats.org/officeDocument/2006/relationships/image" Target="../media/image1401.png"/><Relationship Id="rId46" Type="http://schemas.openxmlformats.org/officeDocument/2006/relationships/customXml" Target="../ink/ink1100.xml"/><Relationship Id="rId293" Type="http://schemas.openxmlformats.org/officeDocument/2006/relationships/image" Target="../media/image1203.png"/><Relationship Id="rId307" Type="http://schemas.openxmlformats.org/officeDocument/2006/relationships/image" Target="../media/image1210.png"/><Relationship Id="rId349" Type="http://schemas.openxmlformats.org/officeDocument/2006/relationships/customXml" Target="../ink/ink1254.xml"/><Relationship Id="rId514" Type="http://schemas.openxmlformats.org/officeDocument/2006/relationships/image" Target="../media/image1311.png"/><Relationship Id="rId556" Type="http://schemas.openxmlformats.org/officeDocument/2006/relationships/image" Target="../media/image1332.png"/><Relationship Id="rId721" Type="http://schemas.openxmlformats.org/officeDocument/2006/relationships/customXml" Target="../ink/ink1441.xml"/><Relationship Id="rId88" Type="http://schemas.openxmlformats.org/officeDocument/2006/relationships/customXml" Target="../ink/ink1121.xml"/><Relationship Id="rId111" Type="http://schemas.openxmlformats.org/officeDocument/2006/relationships/image" Target="../media/image1116.png"/><Relationship Id="rId153" Type="http://schemas.openxmlformats.org/officeDocument/2006/relationships/image" Target="../media/image1136.png"/><Relationship Id="rId195" Type="http://schemas.openxmlformats.org/officeDocument/2006/relationships/image" Target="../media/image1156.png"/><Relationship Id="rId209" Type="http://schemas.openxmlformats.org/officeDocument/2006/relationships/image" Target="../media/image1163.png"/><Relationship Id="rId360" Type="http://schemas.openxmlformats.org/officeDocument/2006/relationships/customXml" Target="../ink/ink1260.xml"/><Relationship Id="rId416" Type="http://schemas.openxmlformats.org/officeDocument/2006/relationships/image" Target="../media/image1262.png"/><Relationship Id="rId598" Type="http://schemas.openxmlformats.org/officeDocument/2006/relationships/image" Target="../media/image1352.png"/><Relationship Id="rId220" Type="http://schemas.openxmlformats.org/officeDocument/2006/relationships/customXml" Target="../ink/ink1187.xml"/><Relationship Id="rId458" Type="http://schemas.openxmlformats.org/officeDocument/2006/relationships/image" Target="../media/image1283.png"/><Relationship Id="rId623" Type="http://schemas.openxmlformats.org/officeDocument/2006/relationships/customXml" Target="../ink/ink1392.xml"/><Relationship Id="rId665" Type="http://schemas.openxmlformats.org/officeDocument/2006/relationships/customXml" Target="../ink/ink1413.xml"/><Relationship Id="rId15" Type="http://schemas.openxmlformats.org/officeDocument/2006/relationships/image" Target="../media/image1069.png"/><Relationship Id="rId57" Type="http://schemas.openxmlformats.org/officeDocument/2006/relationships/image" Target="../media/image1090.png"/><Relationship Id="rId262" Type="http://schemas.openxmlformats.org/officeDocument/2006/relationships/image" Target="../media/image1056.png"/><Relationship Id="rId318" Type="http://schemas.openxmlformats.org/officeDocument/2006/relationships/image" Target="../media/image1215.png"/><Relationship Id="rId525" Type="http://schemas.openxmlformats.org/officeDocument/2006/relationships/customXml" Target="../ink/ink1343.xml"/><Relationship Id="rId567" Type="http://schemas.openxmlformats.org/officeDocument/2006/relationships/customXml" Target="../ink/ink1364.xml"/><Relationship Id="rId732" Type="http://schemas.openxmlformats.org/officeDocument/2006/relationships/image" Target="../media/image1419.png"/><Relationship Id="rId99" Type="http://schemas.openxmlformats.org/officeDocument/2006/relationships/image" Target="../media/image1110.png"/><Relationship Id="rId122" Type="http://schemas.openxmlformats.org/officeDocument/2006/relationships/customXml" Target="../ink/ink1138.xml"/><Relationship Id="rId164" Type="http://schemas.openxmlformats.org/officeDocument/2006/relationships/customXml" Target="../ink/ink1159.xml"/><Relationship Id="rId371" Type="http://schemas.openxmlformats.org/officeDocument/2006/relationships/customXml" Target="../ink/ink1266.xml"/><Relationship Id="rId427" Type="http://schemas.openxmlformats.org/officeDocument/2006/relationships/customXml" Target="../ink/ink1294.xml"/><Relationship Id="rId469" Type="http://schemas.openxmlformats.org/officeDocument/2006/relationships/customXml" Target="../ink/ink1315.xml"/><Relationship Id="rId634" Type="http://schemas.openxmlformats.org/officeDocument/2006/relationships/image" Target="../media/image1370.png"/><Relationship Id="rId676" Type="http://schemas.openxmlformats.org/officeDocument/2006/relationships/image" Target="../media/image1391.png"/><Relationship Id="rId26" Type="http://schemas.openxmlformats.org/officeDocument/2006/relationships/customXml" Target="../ink/ink1090.xml"/><Relationship Id="rId231" Type="http://schemas.openxmlformats.org/officeDocument/2006/relationships/customXml" Target="../ink/ink1193.xml"/><Relationship Id="rId273" Type="http://schemas.openxmlformats.org/officeDocument/2006/relationships/image" Target="../media/image1193.png"/><Relationship Id="rId329" Type="http://schemas.openxmlformats.org/officeDocument/2006/relationships/customXml" Target="../ink/ink1243.xml"/><Relationship Id="rId480" Type="http://schemas.openxmlformats.org/officeDocument/2006/relationships/image" Target="../media/image1294.png"/><Relationship Id="rId536" Type="http://schemas.openxmlformats.org/officeDocument/2006/relationships/image" Target="../media/image1322.png"/><Relationship Id="rId701" Type="http://schemas.openxmlformats.org/officeDocument/2006/relationships/customXml" Target="../ink/ink1431.xml"/><Relationship Id="rId68" Type="http://schemas.openxmlformats.org/officeDocument/2006/relationships/customXml" Target="../ink/ink1111.xml"/><Relationship Id="rId133" Type="http://schemas.openxmlformats.org/officeDocument/2006/relationships/image" Target="../media/image77.png"/><Relationship Id="rId175" Type="http://schemas.openxmlformats.org/officeDocument/2006/relationships/image" Target="../media/image1147.png"/><Relationship Id="rId340" Type="http://schemas.openxmlformats.org/officeDocument/2006/relationships/customXml" Target="../ink/ink1249.xml"/><Relationship Id="rId578" Type="http://schemas.openxmlformats.org/officeDocument/2006/relationships/image" Target="../media/image1342.png"/><Relationship Id="rId743" Type="http://schemas.openxmlformats.org/officeDocument/2006/relationships/customXml" Target="../ink/ink1452.xml"/><Relationship Id="rId200" Type="http://schemas.openxmlformats.org/officeDocument/2006/relationships/customXml" Target="../ink/ink1177.xml"/><Relationship Id="rId382" Type="http://schemas.openxmlformats.org/officeDocument/2006/relationships/image" Target="../media/image1245.png"/><Relationship Id="rId438" Type="http://schemas.openxmlformats.org/officeDocument/2006/relationships/image" Target="../media/image1273.png"/><Relationship Id="rId603" Type="http://schemas.openxmlformats.org/officeDocument/2006/relationships/customXml" Target="../ink/ink1382.xml"/><Relationship Id="rId645" Type="http://schemas.openxmlformats.org/officeDocument/2006/relationships/customXml" Target="../ink/ink1403.xml"/><Relationship Id="rId687" Type="http://schemas.openxmlformats.org/officeDocument/2006/relationships/customXml" Target="../ink/ink1424.xml"/><Relationship Id="rId242" Type="http://schemas.openxmlformats.org/officeDocument/2006/relationships/image" Target="../media/image1179.png"/><Relationship Id="rId284" Type="http://schemas.openxmlformats.org/officeDocument/2006/relationships/customXml" Target="../ink/ink1220.xml"/><Relationship Id="rId491" Type="http://schemas.openxmlformats.org/officeDocument/2006/relationships/customXml" Target="../ink/ink1326.xml"/><Relationship Id="rId505" Type="http://schemas.openxmlformats.org/officeDocument/2006/relationships/customXml" Target="../ink/ink1333.xml"/><Relationship Id="rId712" Type="http://schemas.openxmlformats.org/officeDocument/2006/relationships/image" Target="../media/image1409.png"/><Relationship Id="rId37" Type="http://schemas.openxmlformats.org/officeDocument/2006/relationships/image" Target="../media/image1080.png"/><Relationship Id="rId79" Type="http://schemas.openxmlformats.org/officeDocument/2006/relationships/image" Target="../media/image1100.png"/><Relationship Id="rId102" Type="http://schemas.openxmlformats.org/officeDocument/2006/relationships/customXml" Target="../ink/ink1128.xml"/><Relationship Id="rId144" Type="http://schemas.openxmlformats.org/officeDocument/2006/relationships/customXml" Target="../ink/ink1149.xml"/><Relationship Id="rId547" Type="http://schemas.openxmlformats.org/officeDocument/2006/relationships/customXml" Target="../ink/ink1354.xml"/><Relationship Id="rId589" Type="http://schemas.openxmlformats.org/officeDocument/2006/relationships/customXml" Target="../ink/ink1375.xml"/><Relationship Id="rId90" Type="http://schemas.openxmlformats.org/officeDocument/2006/relationships/customXml" Target="../ink/ink1122.xml"/><Relationship Id="rId186" Type="http://schemas.openxmlformats.org/officeDocument/2006/relationships/customXml" Target="../ink/ink1170.xml"/><Relationship Id="rId351" Type="http://schemas.openxmlformats.org/officeDocument/2006/relationships/image" Target="../media/image1230.png"/><Relationship Id="rId393" Type="http://schemas.openxmlformats.org/officeDocument/2006/relationships/customXml" Target="../ink/ink1277.xml"/><Relationship Id="rId407" Type="http://schemas.openxmlformats.org/officeDocument/2006/relationships/customXml" Target="../ink/ink1284.xml"/><Relationship Id="rId449" Type="http://schemas.openxmlformats.org/officeDocument/2006/relationships/customXml" Target="../ink/ink1305.xml"/><Relationship Id="rId614" Type="http://schemas.openxmlformats.org/officeDocument/2006/relationships/image" Target="../media/image1360.png"/><Relationship Id="rId656" Type="http://schemas.openxmlformats.org/officeDocument/2006/relationships/image" Target="../media/image1381.png"/><Relationship Id="rId211" Type="http://schemas.openxmlformats.org/officeDocument/2006/relationships/image" Target="../media/image1164.png"/><Relationship Id="rId253" Type="http://schemas.openxmlformats.org/officeDocument/2006/relationships/customXml" Target="../ink/ink1204.xml"/><Relationship Id="rId295" Type="http://schemas.openxmlformats.org/officeDocument/2006/relationships/image" Target="../media/image1204.png"/><Relationship Id="rId309" Type="http://schemas.openxmlformats.org/officeDocument/2006/relationships/image" Target="../media/image1211.png"/><Relationship Id="rId460" Type="http://schemas.openxmlformats.org/officeDocument/2006/relationships/image" Target="../media/image1284.png"/><Relationship Id="rId516" Type="http://schemas.openxmlformats.org/officeDocument/2006/relationships/image" Target="../media/image1312.png"/><Relationship Id="rId698" Type="http://schemas.openxmlformats.org/officeDocument/2006/relationships/image" Target="../media/image1402.png"/><Relationship Id="rId48" Type="http://schemas.openxmlformats.org/officeDocument/2006/relationships/customXml" Target="../ink/ink1101.xml"/><Relationship Id="rId113" Type="http://schemas.openxmlformats.org/officeDocument/2006/relationships/image" Target="../media/image1117.png"/><Relationship Id="rId320" Type="http://schemas.openxmlformats.org/officeDocument/2006/relationships/image" Target="../media/image1216.png"/><Relationship Id="rId558" Type="http://schemas.openxmlformats.org/officeDocument/2006/relationships/image" Target="../media/image1333.png"/><Relationship Id="rId723" Type="http://schemas.openxmlformats.org/officeDocument/2006/relationships/customXml" Target="../ink/ink1442.xml"/><Relationship Id="rId155" Type="http://schemas.openxmlformats.org/officeDocument/2006/relationships/image" Target="../media/image1137.png"/><Relationship Id="rId197" Type="http://schemas.openxmlformats.org/officeDocument/2006/relationships/image" Target="../media/image1157.png"/><Relationship Id="rId362" Type="http://schemas.openxmlformats.org/officeDocument/2006/relationships/customXml" Target="../ink/ink1261.xml"/><Relationship Id="rId418" Type="http://schemas.openxmlformats.org/officeDocument/2006/relationships/image" Target="../media/image1263.png"/><Relationship Id="rId625" Type="http://schemas.openxmlformats.org/officeDocument/2006/relationships/customXml" Target="../ink/ink1393.xml"/><Relationship Id="rId222" Type="http://schemas.openxmlformats.org/officeDocument/2006/relationships/customXml" Target="../ink/ink1188.xml"/><Relationship Id="rId264" Type="http://schemas.openxmlformats.org/officeDocument/2006/relationships/image" Target="../media/image1189.png"/><Relationship Id="rId471" Type="http://schemas.openxmlformats.org/officeDocument/2006/relationships/customXml" Target="../ink/ink1316.xml"/><Relationship Id="rId667" Type="http://schemas.openxmlformats.org/officeDocument/2006/relationships/customXml" Target="../ink/ink1414.xml"/><Relationship Id="rId17" Type="http://schemas.openxmlformats.org/officeDocument/2006/relationships/image" Target="../media/image1070.png"/><Relationship Id="rId59" Type="http://schemas.openxmlformats.org/officeDocument/2006/relationships/image" Target="../media/image1091.png"/><Relationship Id="rId124" Type="http://schemas.openxmlformats.org/officeDocument/2006/relationships/customXml" Target="../ink/ink1139.xml"/><Relationship Id="rId527" Type="http://schemas.openxmlformats.org/officeDocument/2006/relationships/customXml" Target="../ink/ink1344.xml"/><Relationship Id="rId569" Type="http://schemas.openxmlformats.org/officeDocument/2006/relationships/customXml" Target="../ink/ink1365.xml"/><Relationship Id="rId734" Type="http://schemas.openxmlformats.org/officeDocument/2006/relationships/image" Target="../media/image1420.png"/><Relationship Id="rId70" Type="http://schemas.openxmlformats.org/officeDocument/2006/relationships/customXml" Target="../ink/ink1112.xml"/><Relationship Id="rId166" Type="http://schemas.openxmlformats.org/officeDocument/2006/relationships/customXml" Target="../ink/ink1160.xml"/><Relationship Id="rId331" Type="http://schemas.openxmlformats.org/officeDocument/2006/relationships/customXml" Target="../ink/ink1244.xml"/><Relationship Id="rId373" Type="http://schemas.openxmlformats.org/officeDocument/2006/relationships/customXml" Target="../ink/ink1267.xml"/><Relationship Id="rId429" Type="http://schemas.openxmlformats.org/officeDocument/2006/relationships/customXml" Target="../ink/ink1295.xml"/><Relationship Id="rId580" Type="http://schemas.openxmlformats.org/officeDocument/2006/relationships/image" Target="../media/image1343.png"/><Relationship Id="rId636" Type="http://schemas.openxmlformats.org/officeDocument/2006/relationships/image" Target="../media/image1371.png"/><Relationship Id="rId1" Type="http://schemas.openxmlformats.org/officeDocument/2006/relationships/slideLayout" Target="../slideLayouts/slideLayout7.xml"/><Relationship Id="rId233" Type="http://schemas.openxmlformats.org/officeDocument/2006/relationships/customXml" Target="../ink/ink1194.xml"/><Relationship Id="rId440" Type="http://schemas.openxmlformats.org/officeDocument/2006/relationships/image" Target="../media/image1274.png"/><Relationship Id="rId678" Type="http://schemas.openxmlformats.org/officeDocument/2006/relationships/image" Target="../media/image1392.png"/><Relationship Id="rId28" Type="http://schemas.openxmlformats.org/officeDocument/2006/relationships/customXml" Target="../ink/ink1091.xml"/><Relationship Id="rId275" Type="http://schemas.openxmlformats.org/officeDocument/2006/relationships/image" Target="../media/image1194.png"/><Relationship Id="rId300" Type="http://schemas.openxmlformats.org/officeDocument/2006/relationships/customXml" Target="../ink/ink1228.xml"/><Relationship Id="rId482" Type="http://schemas.openxmlformats.org/officeDocument/2006/relationships/image" Target="../media/image1295.png"/><Relationship Id="rId538" Type="http://schemas.openxmlformats.org/officeDocument/2006/relationships/image" Target="../media/image1323.png"/><Relationship Id="rId703" Type="http://schemas.openxmlformats.org/officeDocument/2006/relationships/customXml" Target="../ink/ink1432.xml"/><Relationship Id="rId745" Type="http://schemas.openxmlformats.org/officeDocument/2006/relationships/customXml" Target="../ink/ink1453.xml"/><Relationship Id="rId81" Type="http://schemas.openxmlformats.org/officeDocument/2006/relationships/image" Target="../media/image1101.png"/><Relationship Id="rId135" Type="http://schemas.openxmlformats.org/officeDocument/2006/relationships/image" Target="../media/image1127.png"/><Relationship Id="rId177" Type="http://schemas.openxmlformats.org/officeDocument/2006/relationships/image" Target="../media/image1148.png"/><Relationship Id="rId342" Type="http://schemas.openxmlformats.org/officeDocument/2006/relationships/customXml" Target="../ink/ink1250.xml"/><Relationship Id="rId384" Type="http://schemas.openxmlformats.org/officeDocument/2006/relationships/image" Target="../media/image1246.png"/><Relationship Id="rId591" Type="http://schemas.openxmlformats.org/officeDocument/2006/relationships/customXml" Target="../ink/ink1376.xml"/><Relationship Id="rId605" Type="http://schemas.openxmlformats.org/officeDocument/2006/relationships/customXml" Target="../ink/ink1383.xml"/><Relationship Id="rId202" Type="http://schemas.openxmlformats.org/officeDocument/2006/relationships/customXml" Target="../ink/ink1178.xml"/><Relationship Id="rId244" Type="http://schemas.openxmlformats.org/officeDocument/2006/relationships/image" Target="../media/image1180.png"/><Relationship Id="rId647" Type="http://schemas.openxmlformats.org/officeDocument/2006/relationships/customXml" Target="../ink/ink1404.xml"/><Relationship Id="rId689" Type="http://schemas.openxmlformats.org/officeDocument/2006/relationships/customXml" Target="../ink/ink1425.xml"/><Relationship Id="rId39" Type="http://schemas.openxmlformats.org/officeDocument/2006/relationships/image" Target="../media/image1081.png"/><Relationship Id="rId286" Type="http://schemas.openxmlformats.org/officeDocument/2006/relationships/customXml" Target="../ink/ink1221.xml"/><Relationship Id="rId451" Type="http://schemas.openxmlformats.org/officeDocument/2006/relationships/customXml" Target="../ink/ink1306.xml"/><Relationship Id="rId493" Type="http://schemas.openxmlformats.org/officeDocument/2006/relationships/customXml" Target="../ink/ink1327.xml"/><Relationship Id="rId507" Type="http://schemas.openxmlformats.org/officeDocument/2006/relationships/customXml" Target="../ink/ink1334.xml"/><Relationship Id="rId549" Type="http://schemas.openxmlformats.org/officeDocument/2006/relationships/customXml" Target="../ink/ink1355.xml"/><Relationship Id="rId714" Type="http://schemas.openxmlformats.org/officeDocument/2006/relationships/image" Target="../media/image1410.png"/><Relationship Id="rId50" Type="http://schemas.openxmlformats.org/officeDocument/2006/relationships/customXml" Target="../ink/ink1102.xml"/><Relationship Id="rId104" Type="http://schemas.openxmlformats.org/officeDocument/2006/relationships/customXml" Target="../ink/ink1129.xml"/><Relationship Id="rId146" Type="http://schemas.openxmlformats.org/officeDocument/2006/relationships/customXml" Target="../ink/ink1150.xml"/><Relationship Id="rId188" Type="http://schemas.openxmlformats.org/officeDocument/2006/relationships/customXml" Target="../ink/ink1171.xml"/><Relationship Id="rId311" Type="http://schemas.openxmlformats.org/officeDocument/2006/relationships/image" Target="../media/image1212.png"/><Relationship Id="rId353" Type="http://schemas.openxmlformats.org/officeDocument/2006/relationships/image" Target="../media/image1231.png"/><Relationship Id="rId395" Type="http://schemas.openxmlformats.org/officeDocument/2006/relationships/customXml" Target="../ink/ink1278.xml"/><Relationship Id="rId409" Type="http://schemas.openxmlformats.org/officeDocument/2006/relationships/customXml" Target="../ink/ink1285.xml"/><Relationship Id="rId560" Type="http://schemas.openxmlformats.org/officeDocument/2006/relationships/image" Target="../media/image1334.png"/><Relationship Id="rId92" Type="http://schemas.openxmlformats.org/officeDocument/2006/relationships/customXml" Target="../ink/ink1123.xml"/><Relationship Id="rId213" Type="http://schemas.openxmlformats.org/officeDocument/2006/relationships/image" Target="../media/image1165.png"/><Relationship Id="rId420" Type="http://schemas.openxmlformats.org/officeDocument/2006/relationships/image" Target="../media/image1264.png"/><Relationship Id="rId616" Type="http://schemas.openxmlformats.org/officeDocument/2006/relationships/image" Target="../media/image1361.png"/><Relationship Id="rId658" Type="http://schemas.openxmlformats.org/officeDocument/2006/relationships/image" Target="../media/image1382.png"/><Relationship Id="rId255" Type="http://schemas.openxmlformats.org/officeDocument/2006/relationships/customXml" Target="../ink/ink1205.xml"/><Relationship Id="rId297" Type="http://schemas.openxmlformats.org/officeDocument/2006/relationships/image" Target="../media/image1205.png"/><Relationship Id="rId462" Type="http://schemas.openxmlformats.org/officeDocument/2006/relationships/image" Target="../media/image1285.png"/><Relationship Id="rId518" Type="http://schemas.openxmlformats.org/officeDocument/2006/relationships/image" Target="../media/image1313.png"/><Relationship Id="rId725" Type="http://schemas.openxmlformats.org/officeDocument/2006/relationships/customXml" Target="../ink/ink1443.xml"/><Relationship Id="rId115" Type="http://schemas.openxmlformats.org/officeDocument/2006/relationships/image" Target="../media/image1118.png"/><Relationship Id="rId157" Type="http://schemas.openxmlformats.org/officeDocument/2006/relationships/image" Target="../media/image1138.png"/><Relationship Id="rId322" Type="http://schemas.openxmlformats.org/officeDocument/2006/relationships/image" Target="../media/image1217.png"/><Relationship Id="rId364" Type="http://schemas.openxmlformats.org/officeDocument/2006/relationships/customXml" Target="../ink/ink1262.xml"/><Relationship Id="rId61" Type="http://schemas.openxmlformats.org/officeDocument/2006/relationships/image" Target="../media/image1092.png"/><Relationship Id="rId199" Type="http://schemas.openxmlformats.org/officeDocument/2006/relationships/image" Target="../media/image1158.png"/><Relationship Id="rId571" Type="http://schemas.openxmlformats.org/officeDocument/2006/relationships/customXml" Target="../ink/ink1366.xml"/><Relationship Id="rId627" Type="http://schemas.openxmlformats.org/officeDocument/2006/relationships/customXml" Target="../ink/ink1394.xml"/><Relationship Id="rId669" Type="http://schemas.openxmlformats.org/officeDocument/2006/relationships/customXml" Target="../ink/ink1415.xml"/><Relationship Id="rId19" Type="http://schemas.openxmlformats.org/officeDocument/2006/relationships/image" Target="../media/image1071.png"/><Relationship Id="rId224" Type="http://schemas.openxmlformats.org/officeDocument/2006/relationships/customXml" Target="../ink/ink1189.xml"/><Relationship Id="rId266" Type="http://schemas.openxmlformats.org/officeDocument/2006/relationships/image" Target="../media/image1190.png"/><Relationship Id="rId431" Type="http://schemas.openxmlformats.org/officeDocument/2006/relationships/customXml" Target="../ink/ink1296.xml"/><Relationship Id="rId473" Type="http://schemas.openxmlformats.org/officeDocument/2006/relationships/customXml" Target="../ink/ink1317.xml"/><Relationship Id="rId529" Type="http://schemas.openxmlformats.org/officeDocument/2006/relationships/customXml" Target="../ink/ink1345.xml"/><Relationship Id="rId680" Type="http://schemas.openxmlformats.org/officeDocument/2006/relationships/image" Target="../media/image1393.png"/><Relationship Id="rId736" Type="http://schemas.openxmlformats.org/officeDocument/2006/relationships/image" Target="../media/image1421.png"/><Relationship Id="rId30" Type="http://schemas.openxmlformats.org/officeDocument/2006/relationships/customXml" Target="../ink/ink1092.xml"/><Relationship Id="rId126" Type="http://schemas.openxmlformats.org/officeDocument/2006/relationships/customXml" Target="../ink/ink1140.xml"/><Relationship Id="rId168" Type="http://schemas.openxmlformats.org/officeDocument/2006/relationships/customXml" Target="../ink/ink1161.xml"/><Relationship Id="rId333" Type="http://schemas.openxmlformats.org/officeDocument/2006/relationships/customXml" Target="../ink/ink1245.xml"/><Relationship Id="rId540" Type="http://schemas.openxmlformats.org/officeDocument/2006/relationships/image" Target="../media/image1324.png"/><Relationship Id="rId72" Type="http://schemas.openxmlformats.org/officeDocument/2006/relationships/customXml" Target="../ink/ink1113.xml"/><Relationship Id="rId375" Type="http://schemas.openxmlformats.org/officeDocument/2006/relationships/customXml" Target="../ink/ink1268.xml"/><Relationship Id="rId582" Type="http://schemas.openxmlformats.org/officeDocument/2006/relationships/image" Target="../media/image1344.png"/><Relationship Id="rId638" Type="http://schemas.openxmlformats.org/officeDocument/2006/relationships/image" Target="../media/image1372.png"/><Relationship Id="rId3" Type="http://schemas.openxmlformats.org/officeDocument/2006/relationships/image" Target="../media/image4610.png"/><Relationship Id="rId235" Type="http://schemas.openxmlformats.org/officeDocument/2006/relationships/customXml" Target="../ink/ink1195.xml"/><Relationship Id="rId277" Type="http://schemas.openxmlformats.org/officeDocument/2006/relationships/image" Target="../media/image1195.png"/><Relationship Id="rId400" Type="http://schemas.openxmlformats.org/officeDocument/2006/relationships/image" Target="../media/image1254.png"/><Relationship Id="rId442" Type="http://schemas.openxmlformats.org/officeDocument/2006/relationships/image" Target="../media/image1275.png"/><Relationship Id="rId484" Type="http://schemas.openxmlformats.org/officeDocument/2006/relationships/image" Target="../media/image1296.png"/><Relationship Id="rId705" Type="http://schemas.openxmlformats.org/officeDocument/2006/relationships/customXml" Target="../ink/ink1433.xml"/><Relationship Id="rId137" Type="http://schemas.openxmlformats.org/officeDocument/2006/relationships/image" Target="../media/image1128.png"/><Relationship Id="rId302" Type="http://schemas.openxmlformats.org/officeDocument/2006/relationships/customXml" Target="../ink/ink1229.xml"/><Relationship Id="rId344" Type="http://schemas.openxmlformats.org/officeDocument/2006/relationships/image" Target="../media/image1227.png"/><Relationship Id="rId691" Type="http://schemas.openxmlformats.org/officeDocument/2006/relationships/customXml" Target="../ink/ink1426.xml"/><Relationship Id="rId747" Type="http://schemas.openxmlformats.org/officeDocument/2006/relationships/customXml" Target="../ink/ink1454.xml"/><Relationship Id="rId41" Type="http://schemas.openxmlformats.org/officeDocument/2006/relationships/image" Target="../media/image1082.png"/><Relationship Id="rId83" Type="http://schemas.openxmlformats.org/officeDocument/2006/relationships/image" Target="../media/image1102.png"/><Relationship Id="rId179" Type="http://schemas.openxmlformats.org/officeDocument/2006/relationships/image" Target="../media/image740.png"/><Relationship Id="rId386" Type="http://schemas.openxmlformats.org/officeDocument/2006/relationships/image" Target="../media/image1247.png"/><Relationship Id="rId551" Type="http://schemas.openxmlformats.org/officeDocument/2006/relationships/customXml" Target="../ink/ink1356.xml"/><Relationship Id="rId593" Type="http://schemas.openxmlformats.org/officeDocument/2006/relationships/customXml" Target="../ink/ink1377.xml"/><Relationship Id="rId607" Type="http://schemas.openxmlformats.org/officeDocument/2006/relationships/customXml" Target="../ink/ink1384.xml"/><Relationship Id="rId649" Type="http://schemas.openxmlformats.org/officeDocument/2006/relationships/customXml" Target="../ink/ink1405.xml"/><Relationship Id="rId190" Type="http://schemas.openxmlformats.org/officeDocument/2006/relationships/customXml" Target="../ink/ink1172.xml"/><Relationship Id="rId204" Type="http://schemas.openxmlformats.org/officeDocument/2006/relationships/customXml" Target="../ink/ink1179.xml"/><Relationship Id="rId246" Type="http://schemas.openxmlformats.org/officeDocument/2006/relationships/image" Target="../media/image1181.png"/><Relationship Id="rId288" Type="http://schemas.openxmlformats.org/officeDocument/2006/relationships/customXml" Target="../ink/ink1222.xml"/><Relationship Id="rId411" Type="http://schemas.openxmlformats.org/officeDocument/2006/relationships/customXml" Target="../ink/ink1286.xml"/><Relationship Id="rId453" Type="http://schemas.openxmlformats.org/officeDocument/2006/relationships/customXml" Target="../ink/ink1307.xml"/><Relationship Id="rId509" Type="http://schemas.openxmlformats.org/officeDocument/2006/relationships/customXml" Target="../ink/ink1335.xml"/><Relationship Id="rId660" Type="http://schemas.openxmlformats.org/officeDocument/2006/relationships/image" Target="../media/image1383.png"/><Relationship Id="rId106" Type="http://schemas.openxmlformats.org/officeDocument/2006/relationships/customXml" Target="../ink/ink1130.xml"/><Relationship Id="rId313" Type="http://schemas.openxmlformats.org/officeDocument/2006/relationships/customXml" Target="../ink/ink1235.xml"/><Relationship Id="rId495" Type="http://schemas.openxmlformats.org/officeDocument/2006/relationships/customXml" Target="../ink/ink1328.xml"/><Relationship Id="rId716" Type="http://schemas.openxmlformats.org/officeDocument/2006/relationships/image" Target="../media/image1411.png"/><Relationship Id="rId10" Type="http://schemas.openxmlformats.org/officeDocument/2006/relationships/customXml" Target="../ink/ink1082.xml"/><Relationship Id="rId52" Type="http://schemas.openxmlformats.org/officeDocument/2006/relationships/customXml" Target="../ink/ink1103.xml"/><Relationship Id="rId94" Type="http://schemas.openxmlformats.org/officeDocument/2006/relationships/customXml" Target="../ink/ink1124.xml"/><Relationship Id="rId148" Type="http://schemas.openxmlformats.org/officeDocument/2006/relationships/customXml" Target="../ink/ink1151.xml"/><Relationship Id="rId355" Type="http://schemas.openxmlformats.org/officeDocument/2006/relationships/image" Target="../media/image1232.png"/><Relationship Id="rId397" Type="http://schemas.openxmlformats.org/officeDocument/2006/relationships/customXml" Target="../ink/ink1279.xml"/><Relationship Id="rId520" Type="http://schemas.openxmlformats.org/officeDocument/2006/relationships/image" Target="../media/image1314.png"/><Relationship Id="rId562" Type="http://schemas.openxmlformats.org/officeDocument/2006/relationships/image" Target="../media/image1335.png"/><Relationship Id="rId618" Type="http://schemas.openxmlformats.org/officeDocument/2006/relationships/image" Target="../media/image1362.png"/><Relationship Id="rId215" Type="http://schemas.openxmlformats.org/officeDocument/2006/relationships/image" Target="../media/image1166.png"/><Relationship Id="rId257" Type="http://schemas.openxmlformats.org/officeDocument/2006/relationships/customXml" Target="../ink/ink1206.xml"/><Relationship Id="rId422" Type="http://schemas.openxmlformats.org/officeDocument/2006/relationships/image" Target="../media/image1265.png"/><Relationship Id="rId464" Type="http://schemas.openxmlformats.org/officeDocument/2006/relationships/image" Target="../media/image1286.png"/><Relationship Id="rId299" Type="http://schemas.openxmlformats.org/officeDocument/2006/relationships/image" Target="../media/image1206.png"/><Relationship Id="rId727" Type="http://schemas.openxmlformats.org/officeDocument/2006/relationships/customXml" Target="../ink/ink1444.xml"/><Relationship Id="rId63" Type="http://schemas.openxmlformats.org/officeDocument/2006/relationships/image" Target="../media/image76.png"/><Relationship Id="rId159" Type="http://schemas.openxmlformats.org/officeDocument/2006/relationships/image" Target="../media/image1139.png"/><Relationship Id="rId366" Type="http://schemas.openxmlformats.org/officeDocument/2006/relationships/customXml" Target="../ink/ink1263.xml"/><Relationship Id="rId573" Type="http://schemas.openxmlformats.org/officeDocument/2006/relationships/customXml" Target="../ink/ink1367.xml"/><Relationship Id="rId226" Type="http://schemas.openxmlformats.org/officeDocument/2006/relationships/customXml" Target="../ink/ink1190.xml"/><Relationship Id="rId433" Type="http://schemas.openxmlformats.org/officeDocument/2006/relationships/customXml" Target="../ink/ink1297.xml"/><Relationship Id="rId640" Type="http://schemas.openxmlformats.org/officeDocument/2006/relationships/image" Target="../media/image1373.png"/><Relationship Id="rId738" Type="http://schemas.openxmlformats.org/officeDocument/2006/relationships/image" Target="../media/image1422.png"/><Relationship Id="rId74" Type="http://schemas.openxmlformats.org/officeDocument/2006/relationships/customXml" Target="../ink/ink1114.xml"/><Relationship Id="rId377" Type="http://schemas.openxmlformats.org/officeDocument/2006/relationships/customXml" Target="../ink/ink1269.xml"/><Relationship Id="rId500" Type="http://schemas.openxmlformats.org/officeDocument/2006/relationships/image" Target="../media/image1304.png"/><Relationship Id="rId584" Type="http://schemas.openxmlformats.org/officeDocument/2006/relationships/image" Target="../media/image1345.png"/><Relationship Id="rId5" Type="http://schemas.openxmlformats.org/officeDocument/2006/relationships/image" Target="../media/image4810.png"/><Relationship Id="rId237" Type="http://schemas.openxmlformats.org/officeDocument/2006/relationships/customXml" Target="../ink/ink1196.xml"/><Relationship Id="rId444" Type="http://schemas.openxmlformats.org/officeDocument/2006/relationships/image" Target="../media/image1276.png"/><Relationship Id="rId651" Type="http://schemas.openxmlformats.org/officeDocument/2006/relationships/customXml" Target="../ink/ink1406.xml"/><Relationship Id="rId290" Type="http://schemas.openxmlformats.org/officeDocument/2006/relationships/customXml" Target="../ink/ink1223.xml"/><Relationship Id="rId304" Type="http://schemas.openxmlformats.org/officeDocument/2006/relationships/customXml" Target="../ink/ink1230.xml"/><Relationship Id="rId388" Type="http://schemas.openxmlformats.org/officeDocument/2006/relationships/image" Target="../media/image1248.png"/><Relationship Id="rId511" Type="http://schemas.openxmlformats.org/officeDocument/2006/relationships/customXml" Target="../ink/ink1336.xml"/><Relationship Id="rId609" Type="http://schemas.openxmlformats.org/officeDocument/2006/relationships/customXml" Target="../ink/ink1385.xml"/><Relationship Id="rId85" Type="http://schemas.openxmlformats.org/officeDocument/2006/relationships/image" Target="../media/image1103.png"/><Relationship Id="rId150" Type="http://schemas.openxmlformats.org/officeDocument/2006/relationships/customXml" Target="../ink/ink1152.xml"/><Relationship Id="rId595" Type="http://schemas.openxmlformats.org/officeDocument/2006/relationships/customXml" Target="../ink/ink1378.xml"/><Relationship Id="rId248" Type="http://schemas.openxmlformats.org/officeDocument/2006/relationships/image" Target="../media/image1182.png"/><Relationship Id="rId455" Type="http://schemas.openxmlformats.org/officeDocument/2006/relationships/customXml" Target="../ink/ink1308.xml"/><Relationship Id="rId662" Type="http://schemas.openxmlformats.org/officeDocument/2006/relationships/image" Target="../media/image1384.png"/><Relationship Id="rId12" Type="http://schemas.openxmlformats.org/officeDocument/2006/relationships/customXml" Target="../ink/ink1083.xml"/><Relationship Id="rId108" Type="http://schemas.openxmlformats.org/officeDocument/2006/relationships/customXml" Target="../ink/ink1131.xml"/><Relationship Id="rId315" Type="http://schemas.openxmlformats.org/officeDocument/2006/relationships/customXml" Target="../ink/ink1236.xml"/><Relationship Id="rId522" Type="http://schemas.openxmlformats.org/officeDocument/2006/relationships/image" Target="../media/image1315.png"/><Relationship Id="rId96" Type="http://schemas.openxmlformats.org/officeDocument/2006/relationships/customXml" Target="../ink/ink1125.xml"/><Relationship Id="rId161" Type="http://schemas.openxmlformats.org/officeDocument/2006/relationships/image" Target="../media/image1140.png"/><Relationship Id="rId399" Type="http://schemas.openxmlformats.org/officeDocument/2006/relationships/customXml" Target="../ink/ink1280.xml"/><Relationship Id="rId259" Type="http://schemas.openxmlformats.org/officeDocument/2006/relationships/customXml" Target="../ink/ink1207.xml"/><Relationship Id="rId466" Type="http://schemas.openxmlformats.org/officeDocument/2006/relationships/image" Target="../media/image1287.png"/><Relationship Id="rId673" Type="http://schemas.openxmlformats.org/officeDocument/2006/relationships/customXml" Target="../ink/ink1417.xml"/><Relationship Id="rId23" Type="http://schemas.openxmlformats.org/officeDocument/2006/relationships/image" Target="../media/image1073.png"/><Relationship Id="rId119" Type="http://schemas.openxmlformats.org/officeDocument/2006/relationships/image" Target="../media/image1120.png"/><Relationship Id="rId326" Type="http://schemas.openxmlformats.org/officeDocument/2006/relationships/image" Target="../media/image1219.png"/><Relationship Id="rId533" Type="http://schemas.openxmlformats.org/officeDocument/2006/relationships/customXml" Target="../ink/ink1347.xml"/><Relationship Id="rId740" Type="http://schemas.openxmlformats.org/officeDocument/2006/relationships/image" Target="../media/image1423.png"/><Relationship Id="rId172" Type="http://schemas.openxmlformats.org/officeDocument/2006/relationships/customXml" Target="../ink/ink1163.xml"/><Relationship Id="rId477" Type="http://schemas.openxmlformats.org/officeDocument/2006/relationships/customXml" Target="../ink/ink1319.xml"/><Relationship Id="rId600" Type="http://schemas.openxmlformats.org/officeDocument/2006/relationships/image" Target="../media/image1353.png"/><Relationship Id="rId684" Type="http://schemas.openxmlformats.org/officeDocument/2006/relationships/image" Target="../media/image1395.png"/><Relationship Id="rId337" Type="http://schemas.openxmlformats.org/officeDocument/2006/relationships/image" Target="../media/image1224.png"/><Relationship Id="rId34" Type="http://schemas.openxmlformats.org/officeDocument/2006/relationships/customXml" Target="../ink/ink1094.xml"/><Relationship Id="rId544" Type="http://schemas.openxmlformats.org/officeDocument/2006/relationships/image" Target="../media/image1326.png"/><Relationship Id="rId183" Type="http://schemas.openxmlformats.org/officeDocument/2006/relationships/image" Target="../media/image1150.png"/><Relationship Id="rId390" Type="http://schemas.openxmlformats.org/officeDocument/2006/relationships/image" Target="../media/image1249.png"/><Relationship Id="rId404" Type="http://schemas.openxmlformats.org/officeDocument/2006/relationships/image" Target="../media/image1256.png"/><Relationship Id="rId611" Type="http://schemas.openxmlformats.org/officeDocument/2006/relationships/customXml" Target="../ink/ink1386.xml"/><Relationship Id="rId250" Type="http://schemas.openxmlformats.org/officeDocument/2006/relationships/image" Target="../media/image1183.png"/><Relationship Id="rId488" Type="http://schemas.openxmlformats.org/officeDocument/2006/relationships/image" Target="../media/image1298.png"/><Relationship Id="rId695" Type="http://schemas.openxmlformats.org/officeDocument/2006/relationships/customXml" Target="../ink/ink1428.xml"/><Relationship Id="rId709" Type="http://schemas.openxmlformats.org/officeDocument/2006/relationships/customXml" Target="../ink/ink1435.xml"/><Relationship Id="rId45" Type="http://schemas.openxmlformats.org/officeDocument/2006/relationships/image" Target="../media/image1084.png"/><Relationship Id="rId110" Type="http://schemas.openxmlformats.org/officeDocument/2006/relationships/customXml" Target="../ink/ink1132.xml"/><Relationship Id="rId348" Type="http://schemas.openxmlformats.org/officeDocument/2006/relationships/image" Target="../media/image1229.png"/><Relationship Id="rId555" Type="http://schemas.openxmlformats.org/officeDocument/2006/relationships/customXml" Target="../ink/ink1358.xml"/><Relationship Id="rId194" Type="http://schemas.openxmlformats.org/officeDocument/2006/relationships/customXml" Target="../ink/ink1174.xml"/><Relationship Id="rId208" Type="http://schemas.openxmlformats.org/officeDocument/2006/relationships/customXml" Target="../ink/ink1181.xml"/><Relationship Id="rId415" Type="http://schemas.openxmlformats.org/officeDocument/2006/relationships/customXml" Target="../ink/ink1288.xml"/><Relationship Id="rId622" Type="http://schemas.openxmlformats.org/officeDocument/2006/relationships/image" Target="../media/image1364.png"/><Relationship Id="rId261" Type="http://schemas.openxmlformats.org/officeDocument/2006/relationships/customXml" Target="../ink/ink1208.xml"/><Relationship Id="rId499" Type="http://schemas.openxmlformats.org/officeDocument/2006/relationships/customXml" Target="../ink/ink1330.xml"/><Relationship Id="rId56" Type="http://schemas.openxmlformats.org/officeDocument/2006/relationships/customXml" Target="../ink/ink1105.xml"/><Relationship Id="rId359" Type="http://schemas.openxmlformats.org/officeDocument/2006/relationships/image" Target="../media/image1234.png"/><Relationship Id="rId566" Type="http://schemas.openxmlformats.org/officeDocument/2006/relationships/image" Target="../media/image79.png"/><Relationship Id="rId121" Type="http://schemas.openxmlformats.org/officeDocument/2006/relationships/image" Target="../media/image1121.png"/><Relationship Id="rId219" Type="http://schemas.openxmlformats.org/officeDocument/2006/relationships/image" Target="../media/image1168.png"/><Relationship Id="rId426" Type="http://schemas.openxmlformats.org/officeDocument/2006/relationships/image" Target="../media/image1267.png"/><Relationship Id="rId633" Type="http://schemas.openxmlformats.org/officeDocument/2006/relationships/customXml" Target="../ink/ink1397.xml"/><Relationship Id="rId67" Type="http://schemas.openxmlformats.org/officeDocument/2006/relationships/image" Target="../media/image1094.png"/><Relationship Id="rId272" Type="http://schemas.openxmlformats.org/officeDocument/2006/relationships/customXml" Target="../ink/ink1214.xml"/><Relationship Id="rId577" Type="http://schemas.openxmlformats.org/officeDocument/2006/relationships/customXml" Target="../ink/ink1369.xml"/><Relationship Id="rId700" Type="http://schemas.openxmlformats.org/officeDocument/2006/relationships/image" Target="../media/image1403.png"/><Relationship Id="rId132" Type="http://schemas.openxmlformats.org/officeDocument/2006/relationships/customXml" Target="../ink/ink1143.xml"/><Relationship Id="rId437" Type="http://schemas.openxmlformats.org/officeDocument/2006/relationships/customXml" Target="../ink/ink1299.xml"/><Relationship Id="rId644" Type="http://schemas.openxmlformats.org/officeDocument/2006/relationships/image" Target="../media/image1375.png"/><Relationship Id="rId283" Type="http://schemas.openxmlformats.org/officeDocument/2006/relationships/image" Target="../media/image1198.png"/><Relationship Id="rId490" Type="http://schemas.openxmlformats.org/officeDocument/2006/relationships/image" Target="../media/image1299.png"/><Relationship Id="rId504" Type="http://schemas.openxmlformats.org/officeDocument/2006/relationships/image" Target="../media/image1306.png"/><Relationship Id="rId711" Type="http://schemas.openxmlformats.org/officeDocument/2006/relationships/customXml" Target="../ink/ink1436.xml"/><Relationship Id="rId78" Type="http://schemas.openxmlformats.org/officeDocument/2006/relationships/customXml" Target="../ink/ink1116.xml"/><Relationship Id="rId143" Type="http://schemas.openxmlformats.org/officeDocument/2006/relationships/image" Target="../media/image1131.png"/><Relationship Id="rId350" Type="http://schemas.openxmlformats.org/officeDocument/2006/relationships/customXml" Target="../ink/ink1255.xml"/><Relationship Id="rId588" Type="http://schemas.openxmlformats.org/officeDocument/2006/relationships/image" Target="../media/image1347.png"/><Relationship Id="rId9" Type="http://schemas.openxmlformats.org/officeDocument/2006/relationships/image" Target="../media/image5210.png"/><Relationship Id="rId210" Type="http://schemas.openxmlformats.org/officeDocument/2006/relationships/customXml" Target="../ink/ink1182.xml"/><Relationship Id="rId448" Type="http://schemas.openxmlformats.org/officeDocument/2006/relationships/image" Target="../media/image1278.png"/><Relationship Id="rId655" Type="http://schemas.openxmlformats.org/officeDocument/2006/relationships/customXml" Target="../ink/ink1408.xml"/><Relationship Id="rId294" Type="http://schemas.openxmlformats.org/officeDocument/2006/relationships/customXml" Target="../ink/ink1225.xml"/><Relationship Id="rId308" Type="http://schemas.openxmlformats.org/officeDocument/2006/relationships/customXml" Target="../ink/ink1232.xml"/><Relationship Id="rId515" Type="http://schemas.openxmlformats.org/officeDocument/2006/relationships/customXml" Target="../ink/ink1338.xml"/><Relationship Id="rId722" Type="http://schemas.openxmlformats.org/officeDocument/2006/relationships/image" Target="../media/image1414.png"/><Relationship Id="rId89" Type="http://schemas.openxmlformats.org/officeDocument/2006/relationships/image" Target="../media/image1105.png"/><Relationship Id="rId154" Type="http://schemas.openxmlformats.org/officeDocument/2006/relationships/customXml" Target="../ink/ink1154.xml"/><Relationship Id="rId361" Type="http://schemas.openxmlformats.org/officeDocument/2006/relationships/image" Target="../media/image1235.png"/><Relationship Id="rId599" Type="http://schemas.openxmlformats.org/officeDocument/2006/relationships/customXml" Target="../ink/ink1380.xml"/><Relationship Id="rId459" Type="http://schemas.openxmlformats.org/officeDocument/2006/relationships/customXml" Target="../ink/ink1310.xml"/><Relationship Id="rId666" Type="http://schemas.openxmlformats.org/officeDocument/2006/relationships/image" Target="../media/image1386.png"/><Relationship Id="rId16" Type="http://schemas.openxmlformats.org/officeDocument/2006/relationships/customXml" Target="../ink/ink1085.xml"/><Relationship Id="rId221" Type="http://schemas.openxmlformats.org/officeDocument/2006/relationships/image" Target="../media/image1169.png"/><Relationship Id="rId319" Type="http://schemas.openxmlformats.org/officeDocument/2006/relationships/customXml" Target="../ink/ink1238.xml"/><Relationship Id="rId526" Type="http://schemas.openxmlformats.org/officeDocument/2006/relationships/image" Target="../media/image1317.png"/><Relationship Id="rId733" Type="http://schemas.openxmlformats.org/officeDocument/2006/relationships/customXml" Target="../ink/ink1447.xml"/><Relationship Id="rId165" Type="http://schemas.openxmlformats.org/officeDocument/2006/relationships/image" Target="../media/image1142.png"/><Relationship Id="rId372" Type="http://schemas.openxmlformats.org/officeDocument/2006/relationships/image" Target="../media/image1240.png"/><Relationship Id="rId677" Type="http://schemas.openxmlformats.org/officeDocument/2006/relationships/customXml" Target="../ink/ink1419.xml"/><Relationship Id="rId232" Type="http://schemas.openxmlformats.org/officeDocument/2006/relationships/image" Target="../media/image1174.png"/><Relationship Id="rId27" Type="http://schemas.openxmlformats.org/officeDocument/2006/relationships/image" Target="../media/image1075.png"/><Relationship Id="rId537" Type="http://schemas.openxmlformats.org/officeDocument/2006/relationships/customXml" Target="../ink/ink1349.xml"/><Relationship Id="rId744" Type="http://schemas.openxmlformats.org/officeDocument/2006/relationships/image" Target="../media/image1425.png"/><Relationship Id="rId80" Type="http://schemas.openxmlformats.org/officeDocument/2006/relationships/customXml" Target="../ink/ink1117.xml"/><Relationship Id="rId176" Type="http://schemas.openxmlformats.org/officeDocument/2006/relationships/customXml" Target="../ink/ink1165.xml"/><Relationship Id="rId383" Type="http://schemas.openxmlformats.org/officeDocument/2006/relationships/customXml" Target="../ink/ink1272.xml"/><Relationship Id="rId590" Type="http://schemas.openxmlformats.org/officeDocument/2006/relationships/image" Target="../media/image1348.png"/><Relationship Id="rId604" Type="http://schemas.openxmlformats.org/officeDocument/2006/relationships/image" Target="../media/image1355.png"/><Relationship Id="rId243" Type="http://schemas.openxmlformats.org/officeDocument/2006/relationships/customXml" Target="../ink/ink1199.xml"/><Relationship Id="rId450" Type="http://schemas.openxmlformats.org/officeDocument/2006/relationships/image" Target="../media/image1279.png"/><Relationship Id="rId688" Type="http://schemas.openxmlformats.org/officeDocument/2006/relationships/image" Target="../media/image1397.png"/><Relationship Id="rId38" Type="http://schemas.openxmlformats.org/officeDocument/2006/relationships/customXml" Target="../ink/ink1096.xml"/><Relationship Id="rId103" Type="http://schemas.openxmlformats.org/officeDocument/2006/relationships/image" Target="../media/image1112.png"/><Relationship Id="rId310" Type="http://schemas.openxmlformats.org/officeDocument/2006/relationships/customXml" Target="../ink/ink1233.xml"/><Relationship Id="rId548" Type="http://schemas.openxmlformats.org/officeDocument/2006/relationships/image" Target="../media/image1328.png"/><Relationship Id="rId91" Type="http://schemas.openxmlformats.org/officeDocument/2006/relationships/image" Target="../media/image1106.png"/><Relationship Id="rId187" Type="http://schemas.openxmlformats.org/officeDocument/2006/relationships/image" Target="../media/image1152.png"/><Relationship Id="rId394" Type="http://schemas.openxmlformats.org/officeDocument/2006/relationships/image" Target="../media/image1251.png"/><Relationship Id="rId408" Type="http://schemas.openxmlformats.org/officeDocument/2006/relationships/image" Target="../media/image1258.png"/><Relationship Id="rId615" Type="http://schemas.openxmlformats.org/officeDocument/2006/relationships/customXml" Target="../ink/ink1388.xml"/><Relationship Id="rId254" Type="http://schemas.openxmlformats.org/officeDocument/2006/relationships/image" Target="../media/image1185.png"/><Relationship Id="rId699" Type="http://schemas.openxmlformats.org/officeDocument/2006/relationships/customXml" Target="../ink/ink1430.xml"/><Relationship Id="rId49" Type="http://schemas.openxmlformats.org/officeDocument/2006/relationships/image" Target="../media/image1086.png"/><Relationship Id="rId114" Type="http://schemas.openxmlformats.org/officeDocument/2006/relationships/customXml" Target="../ink/ink1134.xml"/><Relationship Id="rId461" Type="http://schemas.openxmlformats.org/officeDocument/2006/relationships/customXml" Target="../ink/ink1311.xml"/><Relationship Id="rId559" Type="http://schemas.openxmlformats.org/officeDocument/2006/relationships/customXml" Target="../ink/ink1360.xml"/><Relationship Id="rId198" Type="http://schemas.openxmlformats.org/officeDocument/2006/relationships/customXml" Target="../ink/ink1176.xml"/><Relationship Id="rId321" Type="http://schemas.openxmlformats.org/officeDocument/2006/relationships/customXml" Target="../ink/ink1239.xml"/><Relationship Id="rId419" Type="http://schemas.openxmlformats.org/officeDocument/2006/relationships/customXml" Target="../ink/ink1290.xml"/><Relationship Id="rId626" Type="http://schemas.openxmlformats.org/officeDocument/2006/relationships/image" Target="../media/image1366.png"/><Relationship Id="rId265" Type="http://schemas.openxmlformats.org/officeDocument/2006/relationships/customXml" Target="../ink/ink1210.xml"/><Relationship Id="rId472" Type="http://schemas.openxmlformats.org/officeDocument/2006/relationships/image" Target="../media/image1290.png"/><Relationship Id="rId125" Type="http://schemas.openxmlformats.org/officeDocument/2006/relationships/image" Target="../media/image1123.png"/><Relationship Id="rId332" Type="http://schemas.openxmlformats.org/officeDocument/2006/relationships/image" Target="../media/image1222.png"/><Relationship Id="rId637" Type="http://schemas.openxmlformats.org/officeDocument/2006/relationships/customXml" Target="../ink/ink1399.xml"/><Relationship Id="rId276" Type="http://schemas.openxmlformats.org/officeDocument/2006/relationships/customXml" Target="../ink/ink1216.xml"/><Relationship Id="rId483" Type="http://schemas.openxmlformats.org/officeDocument/2006/relationships/customXml" Target="../ink/ink1322.xml"/><Relationship Id="rId690" Type="http://schemas.openxmlformats.org/officeDocument/2006/relationships/image" Target="../media/image1398.png"/><Relationship Id="rId704" Type="http://schemas.openxmlformats.org/officeDocument/2006/relationships/image" Target="../media/image1405.png"/><Relationship Id="rId40" Type="http://schemas.openxmlformats.org/officeDocument/2006/relationships/customXml" Target="../ink/ink1097.xml"/><Relationship Id="rId136" Type="http://schemas.openxmlformats.org/officeDocument/2006/relationships/customXml" Target="../ink/ink1145.xml"/><Relationship Id="rId343" Type="http://schemas.openxmlformats.org/officeDocument/2006/relationships/customXml" Target="../ink/ink1251.xml"/><Relationship Id="rId550" Type="http://schemas.openxmlformats.org/officeDocument/2006/relationships/image" Target="../media/image1329.png"/><Relationship Id="rId203" Type="http://schemas.openxmlformats.org/officeDocument/2006/relationships/image" Target="../media/image1160.png"/><Relationship Id="rId648" Type="http://schemas.openxmlformats.org/officeDocument/2006/relationships/image" Target="../media/image1377.png"/><Relationship Id="rId287" Type="http://schemas.openxmlformats.org/officeDocument/2006/relationships/image" Target="../media/image1200.png"/><Relationship Id="rId410" Type="http://schemas.openxmlformats.org/officeDocument/2006/relationships/image" Target="../media/image1259.png"/><Relationship Id="rId494" Type="http://schemas.openxmlformats.org/officeDocument/2006/relationships/image" Target="../media/image1301.png"/><Relationship Id="rId508" Type="http://schemas.openxmlformats.org/officeDocument/2006/relationships/image" Target="../media/image1308.png"/><Relationship Id="rId715" Type="http://schemas.openxmlformats.org/officeDocument/2006/relationships/customXml" Target="../ink/ink1438.xml"/><Relationship Id="rId147" Type="http://schemas.openxmlformats.org/officeDocument/2006/relationships/image" Target="../media/image1133.png"/><Relationship Id="rId354" Type="http://schemas.openxmlformats.org/officeDocument/2006/relationships/customXml" Target="../ink/ink1257.xml"/><Relationship Id="rId51" Type="http://schemas.openxmlformats.org/officeDocument/2006/relationships/image" Target="../media/image1087.png"/><Relationship Id="rId561" Type="http://schemas.openxmlformats.org/officeDocument/2006/relationships/customXml" Target="../ink/ink1361.xml"/><Relationship Id="rId659" Type="http://schemas.openxmlformats.org/officeDocument/2006/relationships/customXml" Target="../ink/ink1410.xml"/><Relationship Id="rId214" Type="http://schemas.openxmlformats.org/officeDocument/2006/relationships/customXml" Target="../ink/ink1184.xml"/><Relationship Id="rId298" Type="http://schemas.openxmlformats.org/officeDocument/2006/relationships/customXml" Target="../ink/ink1227.xml"/><Relationship Id="rId421" Type="http://schemas.openxmlformats.org/officeDocument/2006/relationships/customXml" Target="../ink/ink1291.xml"/><Relationship Id="rId519" Type="http://schemas.openxmlformats.org/officeDocument/2006/relationships/customXml" Target="../ink/ink1340.xml"/><Relationship Id="rId158" Type="http://schemas.openxmlformats.org/officeDocument/2006/relationships/customXml" Target="../ink/ink1156.xml"/><Relationship Id="rId726" Type="http://schemas.openxmlformats.org/officeDocument/2006/relationships/image" Target="../media/image1416.png"/></Relationships>
</file>

<file path=ppt/slides/_rels/slide17.xml.rels><?xml version="1.0" encoding="UTF-8" standalone="yes"?>
<Relationships xmlns="http://schemas.openxmlformats.org/package/2006/relationships"><Relationship Id="rId8" Type="http://schemas.openxmlformats.org/officeDocument/2006/relationships/image" Target="../media/image1430.png"/><Relationship Id="rId3" Type="http://schemas.openxmlformats.org/officeDocument/2006/relationships/customXml" Target="../ink/ink1455.xml"/><Relationship Id="rId7" Type="http://schemas.openxmlformats.org/officeDocument/2006/relationships/customXml" Target="../ink/ink1457.xml"/><Relationship Id="rId12" Type="http://schemas.openxmlformats.org/officeDocument/2006/relationships/image" Target="../media/image143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429.png"/><Relationship Id="rId11" Type="http://schemas.openxmlformats.org/officeDocument/2006/relationships/customXml" Target="../ink/ink1459.xml"/><Relationship Id="rId5" Type="http://schemas.openxmlformats.org/officeDocument/2006/relationships/customXml" Target="../ink/ink1456.xml"/><Relationship Id="rId10" Type="http://schemas.openxmlformats.org/officeDocument/2006/relationships/image" Target="../media/image1431.png"/><Relationship Id="rId4" Type="http://schemas.openxmlformats.org/officeDocument/2006/relationships/image" Target="../media/image1428.png"/><Relationship Id="rId9" Type="http://schemas.openxmlformats.org/officeDocument/2006/relationships/customXml" Target="../ink/ink1458.xml"/></Relationships>
</file>

<file path=ppt/slides/_rels/slide18.xml.rels><?xml version="1.0" encoding="UTF-8" standalone="yes"?>
<Relationships xmlns="http://schemas.openxmlformats.org/package/2006/relationships"><Relationship Id="rId21" Type="http://schemas.openxmlformats.org/officeDocument/2006/relationships/image" Target="../media/image1442.png"/><Relationship Id="rId170" Type="http://schemas.openxmlformats.org/officeDocument/2006/relationships/customXml" Target="../ink/ink1543.xml"/><Relationship Id="rId268" Type="http://schemas.openxmlformats.org/officeDocument/2006/relationships/customXml" Target="../ink/ink1592.xml"/><Relationship Id="rId475" Type="http://schemas.openxmlformats.org/officeDocument/2006/relationships/image" Target="../media/image1669.png"/><Relationship Id="rId682" Type="http://schemas.openxmlformats.org/officeDocument/2006/relationships/customXml" Target="../ink/ink1801.xml"/><Relationship Id="rId128" Type="http://schemas.openxmlformats.org/officeDocument/2006/relationships/customXml" Target="../ink/ink1522.xml"/><Relationship Id="rId335" Type="http://schemas.openxmlformats.org/officeDocument/2006/relationships/image" Target="../media/image1598.png"/><Relationship Id="rId542" Type="http://schemas.openxmlformats.org/officeDocument/2006/relationships/customXml" Target="../ink/ink1729.xml"/><Relationship Id="rId987" Type="http://schemas.openxmlformats.org/officeDocument/2006/relationships/customXml" Target="../ink/ink1970.xml"/><Relationship Id="rId402" Type="http://schemas.openxmlformats.org/officeDocument/2006/relationships/customXml" Target="../ink/ink1659.xml"/><Relationship Id="rId847" Type="http://schemas.openxmlformats.org/officeDocument/2006/relationships/image" Target="../media/image1851.png"/><Relationship Id="rId1032" Type="http://schemas.openxmlformats.org/officeDocument/2006/relationships/image" Target="../media/image1928.png"/><Relationship Id="rId707" Type="http://schemas.openxmlformats.org/officeDocument/2006/relationships/image" Target="../media/image1783.png"/><Relationship Id="rId914" Type="http://schemas.openxmlformats.org/officeDocument/2006/relationships/customXml" Target="../ink/ink1918.xml"/><Relationship Id="rId43" Type="http://schemas.openxmlformats.org/officeDocument/2006/relationships/image" Target="../media/image1453.png"/><Relationship Id="rId192" Type="http://schemas.openxmlformats.org/officeDocument/2006/relationships/customXml" Target="../ink/ink1554.xml"/><Relationship Id="rId497" Type="http://schemas.openxmlformats.org/officeDocument/2006/relationships/image" Target="../media/image1680.png"/><Relationship Id="rId357" Type="http://schemas.openxmlformats.org/officeDocument/2006/relationships/image" Target="../media/image1610.png"/><Relationship Id="rId54" Type="http://schemas.openxmlformats.org/officeDocument/2006/relationships/customXml" Target="../ink/ink1485.xml"/><Relationship Id="rId217" Type="http://schemas.openxmlformats.org/officeDocument/2006/relationships/image" Target="../media/image1540.png"/><Relationship Id="rId564" Type="http://schemas.openxmlformats.org/officeDocument/2006/relationships/image" Target="../media/image1713.png"/><Relationship Id="rId771" Type="http://schemas.openxmlformats.org/officeDocument/2006/relationships/customXml" Target="../ink/ink1846.xml"/><Relationship Id="rId869" Type="http://schemas.openxmlformats.org/officeDocument/2006/relationships/image" Target="../media/image1862.png"/><Relationship Id="rId424" Type="http://schemas.openxmlformats.org/officeDocument/2006/relationships/customXml" Target="../ink/ink1670.xml"/><Relationship Id="rId631" Type="http://schemas.openxmlformats.org/officeDocument/2006/relationships/customXml" Target="../ink/ink1775.xml"/><Relationship Id="rId729" Type="http://schemas.openxmlformats.org/officeDocument/2006/relationships/image" Target="../media/image1794.png"/><Relationship Id="rId1054" Type="http://schemas.openxmlformats.org/officeDocument/2006/relationships/image" Target="../media/image1939.png"/><Relationship Id="rId270" Type="http://schemas.openxmlformats.org/officeDocument/2006/relationships/customXml" Target="../ink/ink1593.xml"/><Relationship Id="rId936" Type="http://schemas.openxmlformats.org/officeDocument/2006/relationships/customXml" Target="../ink/ink1929.xml"/><Relationship Id="rId65" Type="http://schemas.openxmlformats.org/officeDocument/2006/relationships/image" Target="../media/image1464.png"/><Relationship Id="rId130" Type="http://schemas.openxmlformats.org/officeDocument/2006/relationships/customXml" Target="../ink/ink1523.xml"/><Relationship Id="rId368" Type="http://schemas.openxmlformats.org/officeDocument/2006/relationships/customXml" Target="../ink/ink1642.xml"/><Relationship Id="rId575" Type="http://schemas.openxmlformats.org/officeDocument/2006/relationships/image" Target="../media/image1718.png"/><Relationship Id="rId782" Type="http://schemas.openxmlformats.org/officeDocument/2006/relationships/image" Target="../media/image1820.png"/><Relationship Id="rId228" Type="http://schemas.openxmlformats.org/officeDocument/2006/relationships/customXml" Target="../ink/ink1572.xml"/><Relationship Id="rId435" Type="http://schemas.openxmlformats.org/officeDocument/2006/relationships/image" Target="../media/image1649.png"/><Relationship Id="rId642" Type="http://schemas.openxmlformats.org/officeDocument/2006/relationships/image" Target="../media/image1751.png"/><Relationship Id="rId281" Type="http://schemas.openxmlformats.org/officeDocument/2006/relationships/image" Target="../media/image1571.png"/><Relationship Id="rId502" Type="http://schemas.openxmlformats.org/officeDocument/2006/relationships/customXml" Target="../ink/ink1709.xml"/><Relationship Id="rId947" Type="http://schemas.openxmlformats.org/officeDocument/2006/relationships/image" Target="../media/image1901.png"/><Relationship Id="rId76" Type="http://schemas.openxmlformats.org/officeDocument/2006/relationships/customXml" Target="../ink/ink1496.xml"/><Relationship Id="rId141" Type="http://schemas.openxmlformats.org/officeDocument/2006/relationships/image" Target="../media/image1502.png"/><Relationship Id="rId379" Type="http://schemas.openxmlformats.org/officeDocument/2006/relationships/image" Target="../media/image1621.png"/><Relationship Id="rId586" Type="http://schemas.openxmlformats.org/officeDocument/2006/relationships/image" Target="../media/image1723.png"/><Relationship Id="rId793" Type="http://schemas.openxmlformats.org/officeDocument/2006/relationships/customXml" Target="../ink/ink1857.xml"/><Relationship Id="rId807" Type="http://schemas.openxmlformats.org/officeDocument/2006/relationships/customXml" Target="../ink/ink1864.xml"/><Relationship Id="rId7" Type="http://schemas.openxmlformats.org/officeDocument/2006/relationships/image" Target="../media/image1435.png"/><Relationship Id="rId239" Type="http://schemas.openxmlformats.org/officeDocument/2006/relationships/image" Target="../media/image1550.png"/><Relationship Id="rId446" Type="http://schemas.openxmlformats.org/officeDocument/2006/relationships/customXml" Target="../ink/ink1681.xml"/><Relationship Id="rId653" Type="http://schemas.openxmlformats.org/officeDocument/2006/relationships/customXml" Target="../ink/ink1786.xml"/><Relationship Id="rId292" Type="http://schemas.openxmlformats.org/officeDocument/2006/relationships/customXml" Target="../ink/ink1604.xml"/><Relationship Id="rId306" Type="http://schemas.openxmlformats.org/officeDocument/2006/relationships/customXml" Target="../ink/ink1611.xml"/><Relationship Id="rId860" Type="http://schemas.openxmlformats.org/officeDocument/2006/relationships/customXml" Target="../ink/ink1891.xml"/><Relationship Id="rId958" Type="http://schemas.openxmlformats.org/officeDocument/2006/relationships/customXml" Target="../ink/ink1944.xml"/><Relationship Id="rId87" Type="http://schemas.openxmlformats.org/officeDocument/2006/relationships/image" Target="../media/image1474.png"/><Relationship Id="rId513" Type="http://schemas.openxmlformats.org/officeDocument/2006/relationships/image" Target="../media/image1688.png"/><Relationship Id="rId597" Type="http://schemas.openxmlformats.org/officeDocument/2006/relationships/customXml" Target="../ink/ink1758.xml"/><Relationship Id="rId720" Type="http://schemas.openxmlformats.org/officeDocument/2006/relationships/customXml" Target="../ink/ink1820.xml"/><Relationship Id="rId818" Type="http://schemas.openxmlformats.org/officeDocument/2006/relationships/image" Target="../media/image1837.png"/><Relationship Id="rId152" Type="http://schemas.openxmlformats.org/officeDocument/2006/relationships/customXml" Target="../ink/ink1534.xml"/><Relationship Id="rId457" Type="http://schemas.openxmlformats.org/officeDocument/2006/relationships/image" Target="../media/image1660.png"/><Relationship Id="rId1003" Type="http://schemas.openxmlformats.org/officeDocument/2006/relationships/customXml" Target="../ink/ink1978.xml"/><Relationship Id="rId664" Type="http://schemas.openxmlformats.org/officeDocument/2006/relationships/image" Target="../media/image1762.png"/><Relationship Id="rId871" Type="http://schemas.openxmlformats.org/officeDocument/2006/relationships/image" Target="../media/image1863.png"/><Relationship Id="rId969" Type="http://schemas.openxmlformats.org/officeDocument/2006/relationships/customXml" Target="../ink/ink1955.xml"/><Relationship Id="rId14" Type="http://schemas.openxmlformats.org/officeDocument/2006/relationships/customXml" Target="../ink/ink1465.xml"/><Relationship Id="rId317" Type="http://schemas.openxmlformats.org/officeDocument/2006/relationships/image" Target="../media/image1589.png"/><Relationship Id="rId524" Type="http://schemas.openxmlformats.org/officeDocument/2006/relationships/customXml" Target="../ink/ink1720.xml"/><Relationship Id="rId731" Type="http://schemas.openxmlformats.org/officeDocument/2006/relationships/image" Target="../media/image1795.png"/><Relationship Id="rId98" Type="http://schemas.openxmlformats.org/officeDocument/2006/relationships/customXml" Target="../ink/ink1507.xml"/><Relationship Id="rId163" Type="http://schemas.openxmlformats.org/officeDocument/2006/relationships/image" Target="../media/image1513.png"/><Relationship Id="rId370" Type="http://schemas.openxmlformats.org/officeDocument/2006/relationships/customXml" Target="../ink/ink1643.xml"/><Relationship Id="rId829" Type="http://schemas.openxmlformats.org/officeDocument/2006/relationships/customXml" Target="../ink/ink1875.xml"/><Relationship Id="rId1014" Type="http://schemas.openxmlformats.org/officeDocument/2006/relationships/image" Target="../media/image1919.png"/><Relationship Id="rId230" Type="http://schemas.openxmlformats.org/officeDocument/2006/relationships/customXml" Target="../ink/ink1573.xml"/><Relationship Id="rId468" Type="http://schemas.openxmlformats.org/officeDocument/2006/relationships/customXml" Target="../ink/ink1692.xml"/><Relationship Id="rId675" Type="http://schemas.openxmlformats.org/officeDocument/2006/relationships/customXml" Target="../ink/ink1797.xml"/><Relationship Id="rId882" Type="http://schemas.openxmlformats.org/officeDocument/2006/relationships/customXml" Target="../ink/ink1902.xml"/><Relationship Id="rId25" Type="http://schemas.openxmlformats.org/officeDocument/2006/relationships/image" Target="../media/image1444.png"/><Relationship Id="rId328" Type="http://schemas.openxmlformats.org/officeDocument/2006/relationships/customXml" Target="../ink/ink1622.xml"/><Relationship Id="rId535" Type="http://schemas.openxmlformats.org/officeDocument/2006/relationships/image" Target="../media/image1699.png"/><Relationship Id="rId742" Type="http://schemas.openxmlformats.org/officeDocument/2006/relationships/image" Target="../media/image1800.png"/><Relationship Id="rId174" Type="http://schemas.openxmlformats.org/officeDocument/2006/relationships/customXml" Target="../ink/ink1545.xml"/><Relationship Id="rId381" Type="http://schemas.openxmlformats.org/officeDocument/2006/relationships/image" Target="../media/image1622.png"/><Relationship Id="rId602" Type="http://schemas.openxmlformats.org/officeDocument/2006/relationships/image" Target="../media/image1731.png"/><Relationship Id="rId1025" Type="http://schemas.openxmlformats.org/officeDocument/2006/relationships/customXml" Target="../ink/ink1989.xml"/><Relationship Id="rId241" Type="http://schemas.openxmlformats.org/officeDocument/2006/relationships/image" Target="../media/image1551.png"/><Relationship Id="rId479" Type="http://schemas.openxmlformats.org/officeDocument/2006/relationships/image" Target="../media/image1671.png"/><Relationship Id="rId686" Type="http://schemas.openxmlformats.org/officeDocument/2006/relationships/customXml" Target="../ink/ink1803.xml"/><Relationship Id="rId893" Type="http://schemas.openxmlformats.org/officeDocument/2006/relationships/image" Target="../media/image1874.png"/><Relationship Id="rId907" Type="http://schemas.openxmlformats.org/officeDocument/2006/relationships/image" Target="../media/image1881.png"/><Relationship Id="rId36" Type="http://schemas.openxmlformats.org/officeDocument/2006/relationships/customXml" Target="../ink/ink1476.xml"/><Relationship Id="rId339" Type="http://schemas.openxmlformats.org/officeDocument/2006/relationships/image" Target="../media/image1601.png"/><Relationship Id="rId546" Type="http://schemas.openxmlformats.org/officeDocument/2006/relationships/customXml" Target="../ink/ink1731.xml"/><Relationship Id="rId753" Type="http://schemas.openxmlformats.org/officeDocument/2006/relationships/customXml" Target="../ink/ink1837.xml"/><Relationship Id="rId101" Type="http://schemas.openxmlformats.org/officeDocument/2006/relationships/image" Target="../media/image1481.png"/><Relationship Id="rId185" Type="http://schemas.openxmlformats.org/officeDocument/2006/relationships/image" Target="../media/image1524.png"/><Relationship Id="rId406" Type="http://schemas.openxmlformats.org/officeDocument/2006/relationships/customXml" Target="../ink/ink1661.xml"/><Relationship Id="rId960" Type="http://schemas.openxmlformats.org/officeDocument/2006/relationships/customXml" Target="../ink/ink1946.xml"/><Relationship Id="rId1036" Type="http://schemas.openxmlformats.org/officeDocument/2006/relationships/image" Target="../media/image1930.png"/><Relationship Id="rId392" Type="http://schemas.openxmlformats.org/officeDocument/2006/relationships/customXml" Target="../ink/ink1654.xml"/><Relationship Id="rId613" Type="http://schemas.openxmlformats.org/officeDocument/2006/relationships/customXml" Target="../ink/ink1766.xml"/><Relationship Id="rId697" Type="http://schemas.openxmlformats.org/officeDocument/2006/relationships/image" Target="../media/image1778.png"/><Relationship Id="rId820" Type="http://schemas.openxmlformats.org/officeDocument/2006/relationships/image" Target="../media/image1838.png"/><Relationship Id="rId918" Type="http://schemas.openxmlformats.org/officeDocument/2006/relationships/customXml" Target="../ink/ink1920.xml"/><Relationship Id="rId252" Type="http://schemas.openxmlformats.org/officeDocument/2006/relationships/customXml" Target="../ink/ink1584.xml"/><Relationship Id="rId47" Type="http://schemas.openxmlformats.org/officeDocument/2006/relationships/image" Target="../media/image1455.png"/><Relationship Id="rId112" Type="http://schemas.openxmlformats.org/officeDocument/2006/relationships/customXml" Target="../ink/ink1514.xml"/><Relationship Id="rId557" Type="http://schemas.openxmlformats.org/officeDocument/2006/relationships/customXml" Target="../ink/ink1737.xml"/><Relationship Id="rId764" Type="http://schemas.openxmlformats.org/officeDocument/2006/relationships/image" Target="../media/image1811.png"/><Relationship Id="rId971" Type="http://schemas.openxmlformats.org/officeDocument/2006/relationships/customXml" Target="../ink/ink1957.xml"/><Relationship Id="rId196" Type="http://schemas.openxmlformats.org/officeDocument/2006/relationships/customXml" Target="../ink/ink1556.xml"/><Relationship Id="rId417" Type="http://schemas.openxmlformats.org/officeDocument/2006/relationships/image" Target="../media/image1640.png"/><Relationship Id="rId624" Type="http://schemas.openxmlformats.org/officeDocument/2006/relationships/image" Target="../media/image1742.png"/><Relationship Id="rId831" Type="http://schemas.openxmlformats.org/officeDocument/2006/relationships/customXml" Target="../ink/ink1876.xml"/><Relationship Id="rId1047" Type="http://schemas.openxmlformats.org/officeDocument/2006/relationships/customXml" Target="../ink/ink2000.xml"/><Relationship Id="rId263" Type="http://schemas.openxmlformats.org/officeDocument/2006/relationships/image" Target="../media/image1562.png"/><Relationship Id="rId470" Type="http://schemas.openxmlformats.org/officeDocument/2006/relationships/customXml" Target="../ink/ink1693.xml"/><Relationship Id="rId929" Type="http://schemas.openxmlformats.org/officeDocument/2006/relationships/image" Target="../media/image1892.png"/><Relationship Id="rId58" Type="http://schemas.openxmlformats.org/officeDocument/2006/relationships/customXml" Target="../ink/ink1487.xml"/><Relationship Id="rId123" Type="http://schemas.openxmlformats.org/officeDocument/2006/relationships/image" Target="../media/image1492.png"/><Relationship Id="rId330" Type="http://schemas.openxmlformats.org/officeDocument/2006/relationships/customXml" Target="../ink/ink1623.xml"/><Relationship Id="rId568" Type="http://schemas.openxmlformats.org/officeDocument/2006/relationships/image" Target="../media/image1715.png"/><Relationship Id="rId775" Type="http://schemas.openxmlformats.org/officeDocument/2006/relationships/customXml" Target="../ink/ink1848.xml"/><Relationship Id="rId982" Type="http://schemas.openxmlformats.org/officeDocument/2006/relationships/image" Target="../media/image1903.png"/><Relationship Id="rId428" Type="http://schemas.openxmlformats.org/officeDocument/2006/relationships/customXml" Target="../ink/ink1672.xml"/><Relationship Id="rId635" Type="http://schemas.openxmlformats.org/officeDocument/2006/relationships/customXml" Target="../ink/ink1777.xml"/><Relationship Id="rId842" Type="http://schemas.openxmlformats.org/officeDocument/2006/relationships/customXml" Target="../ink/ink1882.xml"/><Relationship Id="rId1058" Type="http://schemas.openxmlformats.org/officeDocument/2006/relationships/image" Target="../media/image1941.png"/><Relationship Id="rId274" Type="http://schemas.openxmlformats.org/officeDocument/2006/relationships/customXml" Target="../ink/ink1595.xml"/><Relationship Id="rId481" Type="http://schemas.openxmlformats.org/officeDocument/2006/relationships/image" Target="../media/image1672.png"/><Relationship Id="rId702" Type="http://schemas.openxmlformats.org/officeDocument/2006/relationships/customXml" Target="../ink/ink1811.xml"/><Relationship Id="rId69" Type="http://schemas.openxmlformats.org/officeDocument/2006/relationships/image" Target="../media/image1466.png"/><Relationship Id="rId134" Type="http://schemas.openxmlformats.org/officeDocument/2006/relationships/customXml" Target="../ink/ink1525.xml"/><Relationship Id="rId579" Type="http://schemas.openxmlformats.org/officeDocument/2006/relationships/customXml" Target="../ink/ink1749.xml"/><Relationship Id="rId786" Type="http://schemas.openxmlformats.org/officeDocument/2006/relationships/image" Target="../media/image1822.png"/><Relationship Id="rId993" Type="http://schemas.openxmlformats.org/officeDocument/2006/relationships/customXml" Target="../ink/ink1973.xml"/><Relationship Id="rId341" Type="http://schemas.openxmlformats.org/officeDocument/2006/relationships/image" Target="../media/image1602.png"/><Relationship Id="rId439" Type="http://schemas.openxmlformats.org/officeDocument/2006/relationships/image" Target="../media/image1651.png"/><Relationship Id="rId646" Type="http://schemas.openxmlformats.org/officeDocument/2006/relationships/image" Target="../media/image1753.png"/><Relationship Id="rId201" Type="http://schemas.openxmlformats.org/officeDocument/2006/relationships/image" Target="../media/image1532.png"/><Relationship Id="rId285" Type="http://schemas.openxmlformats.org/officeDocument/2006/relationships/image" Target="../media/image1573.png"/><Relationship Id="rId506" Type="http://schemas.openxmlformats.org/officeDocument/2006/relationships/customXml" Target="../ink/ink1711.xml"/><Relationship Id="rId853" Type="http://schemas.openxmlformats.org/officeDocument/2006/relationships/image" Target="../media/image1854.png"/><Relationship Id="rId492" Type="http://schemas.openxmlformats.org/officeDocument/2006/relationships/customXml" Target="../ink/ink1704.xml"/><Relationship Id="rId713" Type="http://schemas.openxmlformats.org/officeDocument/2006/relationships/image" Target="../media/image1786.png"/><Relationship Id="rId797" Type="http://schemas.openxmlformats.org/officeDocument/2006/relationships/customXml" Target="../ink/ink1859.xml"/><Relationship Id="rId920" Type="http://schemas.openxmlformats.org/officeDocument/2006/relationships/customXml" Target="../ink/ink1921.xml"/><Relationship Id="rId145" Type="http://schemas.openxmlformats.org/officeDocument/2006/relationships/image" Target="../media/image1504.png"/><Relationship Id="rId352" Type="http://schemas.openxmlformats.org/officeDocument/2006/relationships/customXml" Target="../ink/ink1634.xml"/><Relationship Id="rId212" Type="http://schemas.openxmlformats.org/officeDocument/2006/relationships/customXml" Target="../ink/ink1564.xml"/><Relationship Id="rId657" Type="http://schemas.openxmlformats.org/officeDocument/2006/relationships/customXml" Target="../ink/ink1788.xml"/><Relationship Id="rId864" Type="http://schemas.openxmlformats.org/officeDocument/2006/relationships/customXml" Target="../ink/ink1893.xml"/><Relationship Id="rId296" Type="http://schemas.openxmlformats.org/officeDocument/2006/relationships/customXml" Target="../ink/ink1606.xml"/><Relationship Id="rId517" Type="http://schemas.openxmlformats.org/officeDocument/2006/relationships/image" Target="../media/image1690.png"/><Relationship Id="rId724" Type="http://schemas.openxmlformats.org/officeDocument/2006/relationships/customXml" Target="../ink/ink1822.xml"/><Relationship Id="rId931" Type="http://schemas.openxmlformats.org/officeDocument/2006/relationships/image" Target="../media/image1893.png"/><Relationship Id="rId60" Type="http://schemas.openxmlformats.org/officeDocument/2006/relationships/customXml" Target="../ink/ink1488.xml"/><Relationship Id="rId156" Type="http://schemas.openxmlformats.org/officeDocument/2006/relationships/customXml" Target="../ink/ink1536.xml"/><Relationship Id="rId363" Type="http://schemas.openxmlformats.org/officeDocument/2006/relationships/image" Target="../media/image1613.png"/><Relationship Id="rId570" Type="http://schemas.openxmlformats.org/officeDocument/2006/relationships/image" Target="../media/image1716.png"/><Relationship Id="rId1007" Type="http://schemas.openxmlformats.org/officeDocument/2006/relationships/customXml" Target="../ink/ink1980.xml"/><Relationship Id="rId223" Type="http://schemas.openxmlformats.org/officeDocument/2006/relationships/image" Target="../media/image1543.png"/><Relationship Id="rId430" Type="http://schemas.openxmlformats.org/officeDocument/2006/relationships/customXml" Target="../ink/ink1673.xml"/><Relationship Id="rId668" Type="http://schemas.openxmlformats.org/officeDocument/2006/relationships/image" Target="../media/image1764.png"/><Relationship Id="rId875" Type="http://schemas.openxmlformats.org/officeDocument/2006/relationships/image" Target="../media/image1865.png"/><Relationship Id="rId1060" Type="http://schemas.openxmlformats.org/officeDocument/2006/relationships/image" Target="../media/image1942.png"/><Relationship Id="rId18" Type="http://schemas.openxmlformats.org/officeDocument/2006/relationships/customXml" Target="../ink/ink1467.xml"/><Relationship Id="rId528" Type="http://schemas.openxmlformats.org/officeDocument/2006/relationships/customXml" Target="../ink/ink1722.xml"/><Relationship Id="rId735" Type="http://schemas.openxmlformats.org/officeDocument/2006/relationships/customXml" Target="../ink/ink1828.xml"/><Relationship Id="rId942" Type="http://schemas.openxmlformats.org/officeDocument/2006/relationships/customXml" Target="../ink/ink1932.xml"/><Relationship Id="rId167" Type="http://schemas.openxmlformats.org/officeDocument/2006/relationships/image" Target="../media/image1515.png"/><Relationship Id="rId374" Type="http://schemas.openxmlformats.org/officeDocument/2006/relationships/customXml" Target="../ink/ink1645.xml"/><Relationship Id="rId581" Type="http://schemas.openxmlformats.org/officeDocument/2006/relationships/customXml" Target="../ink/ink1750.xml"/><Relationship Id="rId1018" Type="http://schemas.openxmlformats.org/officeDocument/2006/relationships/image" Target="../media/image1921.png"/><Relationship Id="rId71" Type="http://schemas.openxmlformats.org/officeDocument/2006/relationships/image" Target="../media/image1467.png"/><Relationship Id="rId234" Type="http://schemas.openxmlformats.org/officeDocument/2006/relationships/customXml" Target="../ink/ink1575.xml"/><Relationship Id="rId679" Type="http://schemas.openxmlformats.org/officeDocument/2006/relationships/image" Target="../media/image1769.png"/><Relationship Id="rId802" Type="http://schemas.openxmlformats.org/officeDocument/2006/relationships/image" Target="../media/image1830.png"/><Relationship Id="rId886" Type="http://schemas.openxmlformats.org/officeDocument/2006/relationships/customXml" Target="../ink/ink1904.xml"/><Relationship Id="rId2" Type="http://schemas.openxmlformats.org/officeDocument/2006/relationships/notesSlide" Target="../notesSlides/notesSlide17.xml"/><Relationship Id="rId29" Type="http://schemas.openxmlformats.org/officeDocument/2006/relationships/image" Target="../media/image1446.png"/><Relationship Id="rId441" Type="http://schemas.openxmlformats.org/officeDocument/2006/relationships/image" Target="../media/image1652.png"/><Relationship Id="rId539" Type="http://schemas.openxmlformats.org/officeDocument/2006/relationships/image" Target="../media/image1701.png"/><Relationship Id="rId746" Type="http://schemas.openxmlformats.org/officeDocument/2006/relationships/image" Target="../media/image1802.png"/><Relationship Id="rId178" Type="http://schemas.openxmlformats.org/officeDocument/2006/relationships/customXml" Target="../ink/ink1547.xml"/><Relationship Id="rId301" Type="http://schemas.openxmlformats.org/officeDocument/2006/relationships/image" Target="../media/image1581.png"/><Relationship Id="rId953" Type="http://schemas.openxmlformats.org/officeDocument/2006/relationships/customXml" Target="../ink/ink1939.xml"/><Relationship Id="rId1029" Type="http://schemas.openxmlformats.org/officeDocument/2006/relationships/customXml" Target="../ink/ink1991.xml"/><Relationship Id="rId82" Type="http://schemas.openxmlformats.org/officeDocument/2006/relationships/customXml" Target="../ink/ink1499.xml"/><Relationship Id="rId385" Type="http://schemas.openxmlformats.org/officeDocument/2006/relationships/image" Target="../media/image1624.png"/><Relationship Id="rId592" Type="http://schemas.openxmlformats.org/officeDocument/2006/relationships/image" Target="../media/image1726.png"/><Relationship Id="rId606" Type="http://schemas.openxmlformats.org/officeDocument/2006/relationships/image" Target="../media/image1733.png"/><Relationship Id="rId813" Type="http://schemas.openxmlformats.org/officeDocument/2006/relationships/customXml" Target="../ink/ink1867.xml"/><Relationship Id="rId245" Type="http://schemas.openxmlformats.org/officeDocument/2006/relationships/image" Target="../media/image1553.png"/><Relationship Id="rId452" Type="http://schemas.openxmlformats.org/officeDocument/2006/relationships/customXml" Target="../ink/ink1684.xml"/><Relationship Id="rId897" Type="http://schemas.openxmlformats.org/officeDocument/2006/relationships/image" Target="../media/image1876.png"/><Relationship Id="rId105" Type="http://schemas.openxmlformats.org/officeDocument/2006/relationships/image" Target="../media/image1483.png"/><Relationship Id="rId312" Type="http://schemas.openxmlformats.org/officeDocument/2006/relationships/customXml" Target="../ink/ink1614.xml"/><Relationship Id="rId757" Type="http://schemas.openxmlformats.org/officeDocument/2006/relationships/customXml" Target="../ink/ink1839.xml"/><Relationship Id="rId964" Type="http://schemas.openxmlformats.org/officeDocument/2006/relationships/customXml" Target="../ink/ink1950.xml"/><Relationship Id="rId93" Type="http://schemas.openxmlformats.org/officeDocument/2006/relationships/image" Target="../media/image1477.png"/><Relationship Id="rId189" Type="http://schemas.openxmlformats.org/officeDocument/2006/relationships/image" Target="../media/image1526.png"/><Relationship Id="rId396" Type="http://schemas.openxmlformats.org/officeDocument/2006/relationships/customXml" Target="../ink/ink1656.xml"/><Relationship Id="rId617" Type="http://schemas.openxmlformats.org/officeDocument/2006/relationships/customXml" Target="../ink/ink1768.xml"/><Relationship Id="rId824" Type="http://schemas.openxmlformats.org/officeDocument/2006/relationships/image" Target="../media/image1840.png"/><Relationship Id="rId256" Type="http://schemas.openxmlformats.org/officeDocument/2006/relationships/customXml" Target="../ink/ink1586.xml"/><Relationship Id="rId463" Type="http://schemas.openxmlformats.org/officeDocument/2006/relationships/image" Target="../media/image1663.png"/><Relationship Id="rId670" Type="http://schemas.openxmlformats.org/officeDocument/2006/relationships/image" Target="../media/image1765.png"/><Relationship Id="rId116" Type="http://schemas.openxmlformats.org/officeDocument/2006/relationships/customXml" Target="../ink/ink1516.xml"/><Relationship Id="rId323" Type="http://schemas.openxmlformats.org/officeDocument/2006/relationships/image" Target="../media/image1592.png"/><Relationship Id="rId530" Type="http://schemas.openxmlformats.org/officeDocument/2006/relationships/customXml" Target="../ink/ink1723.xml"/><Relationship Id="rId768" Type="http://schemas.openxmlformats.org/officeDocument/2006/relationships/image" Target="../media/image1813.png"/><Relationship Id="rId975" Type="http://schemas.openxmlformats.org/officeDocument/2006/relationships/customXml" Target="../ink/ink1961.xml"/><Relationship Id="rId20" Type="http://schemas.openxmlformats.org/officeDocument/2006/relationships/customXml" Target="../ink/ink1468.xml"/><Relationship Id="rId628" Type="http://schemas.openxmlformats.org/officeDocument/2006/relationships/image" Target="../media/image1744.png"/><Relationship Id="rId835" Type="http://schemas.openxmlformats.org/officeDocument/2006/relationships/customXml" Target="../ink/ink1878.xml"/><Relationship Id="rId267" Type="http://schemas.openxmlformats.org/officeDocument/2006/relationships/image" Target="../media/image1564.png"/><Relationship Id="rId474" Type="http://schemas.openxmlformats.org/officeDocument/2006/relationships/customXml" Target="../ink/ink1695.xml"/><Relationship Id="rId1020" Type="http://schemas.openxmlformats.org/officeDocument/2006/relationships/image" Target="../media/image1922.png"/><Relationship Id="rId127" Type="http://schemas.openxmlformats.org/officeDocument/2006/relationships/image" Target="../media/image1494.png"/><Relationship Id="rId681" Type="http://schemas.openxmlformats.org/officeDocument/2006/relationships/image" Target="../media/image1770.png"/><Relationship Id="rId779" Type="http://schemas.openxmlformats.org/officeDocument/2006/relationships/customXml" Target="../ink/ink1850.xml"/><Relationship Id="rId902" Type="http://schemas.openxmlformats.org/officeDocument/2006/relationships/customXml" Target="../ink/ink1912.xml"/><Relationship Id="rId986" Type="http://schemas.openxmlformats.org/officeDocument/2006/relationships/image" Target="../media/image1905.png"/><Relationship Id="rId31" Type="http://schemas.openxmlformats.org/officeDocument/2006/relationships/image" Target="../media/image1447.png"/><Relationship Id="rId334" Type="http://schemas.openxmlformats.org/officeDocument/2006/relationships/customXml" Target="../ink/ink1625.xml"/><Relationship Id="rId541" Type="http://schemas.openxmlformats.org/officeDocument/2006/relationships/image" Target="../media/image1702.png"/><Relationship Id="rId639" Type="http://schemas.openxmlformats.org/officeDocument/2006/relationships/customXml" Target="../ink/ink1779.xml"/><Relationship Id="rId180" Type="http://schemas.openxmlformats.org/officeDocument/2006/relationships/customXml" Target="../ink/ink1548.xml"/><Relationship Id="rId278" Type="http://schemas.openxmlformats.org/officeDocument/2006/relationships/customXml" Target="../ink/ink1597.xml"/><Relationship Id="rId401" Type="http://schemas.openxmlformats.org/officeDocument/2006/relationships/image" Target="../media/image1632.png"/><Relationship Id="rId846" Type="http://schemas.openxmlformats.org/officeDocument/2006/relationships/customXml" Target="../ink/ink1884.xml"/><Relationship Id="rId1031" Type="http://schemas.openxmlformats.org/officeDocument/2006/relationships/customXml" Target="../ink/ink1992.xml"/><Relationship Id="rId485" Type="http://schemas.openxmlformats.org/officeDocument/2006/relationships/image" Target="../media/image1674.png"/><Relationship Id="rId692" Type="http://schemas.openxmlformats.org/officeDocument/2006/relationships/customXml" Target="../ink/ink1806.xml"/><Relationship Id="rId706" Type="http://schemas.openxmlformats.org/officeDocument/2006/relationships/customXml" Target="../ink/ink1813.xml"/><Relationship Id="rId913" Type="http://schemas.openxmlformats.org/officeDocument/2006/relationships/image" Target="../media/image1884.png"/><Relationship Id="rId42" Type="http://schemas.openxmlformats.org/officeDocument/2006/relationships/customXml" Target="../ink/ink1479.xml"/><Relationship Id="rId138" Type="http://schemas.openxmlformats.org/officeDocument/2006/relationships/customXml" Target="../ink/ink1527.xml"/><Relationship Id="rId345" Type="http://schemas.openxmlformats.org/officeDocument/2006/relationships/image" Target="../media/image1604.png"/><Relationship Id="rId552" Type="http://schemas.openxmlformats.org/officeDocument/2006/relationships/image" Target="../media/image1707.png"/><Relationship Id="rId997" Type="http://schemas.openxmlformats.org/officeDocument/2006/relationships/customXml" Target="../ink/ink1975.xml"/><Relationship Id="rId191" Type="http://schemas.openxmlformats.org/officeDocument/2006/relationships/image" Target="../media/image1527.png"/><Relationship Id="rId205" Type="http://schemas.openxmlformats.org/officeDocument/2006/relationships/image" Target="../media/image1534.png"/><Relationship Id="rId412" Type="http://schemas.openxmlformats.org/officeDocument/2006/relationships/customXml" Target="../ink/ink1664.xml"/><Relationship Id="rId857" Type="http://schemas.openxmlformats.org/officeDocument/2006/relationships/image" Target="../media/image1856.png"/><Relationship Id="rId1042" Type="http://schemas.openxmlformats.org/officeDocument/2006/relationships/image" Target="../media/image1933.png"/><Relationship Id="rId289" Type="http://schemas.openxmlformats.org/officeDocument/2006/relationships/image" Target="../media/image1575.png"/><Relationship Id="rId496" Type="http://schemas.openxmlformats.org/officeDocument/2006/relationships/customXml" Target="../ink/ink1706.xml"/><Relationship Id="rId717" Type="http://schemas.openxmlformats.org/officeDocument/2006/relationships/image" Target="../media/image1788.png"/><Relationship Id="rId924" Type="http://schemas.openxmlformats.org/officeDocument/2006/relationships/customXml" Target="../ink/ink1923.xml"/><Relationship Id="rId53" Type="http://schemas.openxmlformats.org/officeDocument/2006/relationships/image" Target="../media/image1458.png"/><Relationship Id="rId149" Type="http://schemas.openxmlformats.org/officeDocument/2006/relationships/image" Target="../media/image1506.png"/><Relationship Id="rId356" Type="http://schemas.openxmlformats.org/officeDocument/2006/relationships/customXml" Target="../ink/ink1636.xml"/><Relationship Id="rId563" Type="http://schemas.openxmlformats.org/officeDocument/2006/relationships/customXml" Target="../ink/ink1740.xml"/><Relationship Id="rId770" Type="http://schemas.openxmlformats.org/officeDocument/2006/relationships/image" Target="../media/image1814.png"/><Relationship Id="rId216" Type="http://schemas.openxmlformats.org/officeDocument/2006/relationships/customXml" Target="../ink/ink1566.xml"/><Relationship Id="rId423" Type="http://schemas.openxmlformats.org/officeDocument/2006/relationships/image" Target="../media/image1643.png"/><Relationship Id="rId868" Type="http://schemas.openxmlformats.org/officeDocument/2006/relationships/customXml" Target="../ink/ink1895.xml"/><Relationship Id="rId1053" Type="http://schemas.openxmlformats.org/officeDocument/2006/relationships/customXml" Target="../ink/ink2003.xml"/><Relationship Id="rId630" Type="http://schemas.openxmlformats.org/officeDocument/2006/relationships/image" Target="../media/image1745.png"/><Relationship Id="rId728" Type="http://schemas.openxmlformats.org/officeDocument/2006/relationships/customXml" Target="../ink/ink1824.xml"/><Relationship Id="rId935" Type="http://schemas.openxmlformats.org/officeDocument/2006/relationships/image" Target="../media/image1895.png"/><Relationship Id="rId64" Type="http://schemas.openxmlformats.org/officeDocument/2006/relationships/customXml" Target="../ink/ink1490.xml"/><Relationship Id="rId367" Type="http://schemas.openxmlformats.org/officeDocument/2006/relationships/image" Target="../media/image1615.png"/><Relationship Id="rId574" Type="http://schemas.openxmlformats.org/officeDocument/2006/relationships/customXml" Target="../ink/ink1746.xml"/><Relationship Id="rId227" Type="http://schemas.openxmlformats.org/officeDocument/2006/relationships/image" Target="../media/image76.png"/><Relationship Id="rId781" Type="http://schemas.openxmlformats.org/officeDocument/2006/relationships/customXml" Target="../ink/ink1851.xml"/><Relationship Id="rId879" Type="http://schemas.openxmlformats.org/officeDocument/2006/relationships/image" Target="../media/image1867.png"/><Relationship Id="rId434" Type="http://schemas.openxmlformats.org/officeDocument/2006/relationships/customXml" Target="../ink/ink1675.xml"/><Relationship Id="rId641" Type="http://schemas.openxmlformats.org/officeDocument/2006/relationships/customXml" Target="../ink/ink1780.xml"/><Relationship Id="rId739" Type="http://schemas.openxmlformats.org/officeDocument/2006/relationships/customXml" Target="../ink/ink1830.xml"/><Relationship Id="rId280" Type="http://schemas.openxmlformats.org/officeDocument/2006/relationships/customXml" Target="../ink/ink1598.xml"/><Relationship Id="rId501" Type="http://schemas.openxmlformats.org/officeDocument/2006/relationships/image" Target="../media/image1682.png"/><Relationship Id="rId946" Type="http://schemas.openxmlformats.org/officeDocument/2006/relationships/customXml" Target="../ink/ink1934.xml"/><Relationship Id="rId75" Type="http://schemas.openxmlformats.org/officeDocument/2006/relationships/image" Target="../media/image740.png"/><Relationship Id="rId140" Type="http://schemas.openxmlformats.org/officeDocument/2006/relationships/customXml" Target="../ink/ink1528.xml"/><Relationship Id="rId378" Type="http://schemas.openxmlformats.org/officeDocument/2006/relationships/customXml" Target="../ink/ink1647.xml"/><Relationship Id="rId585" Type="http://schemas.openxmlformats.org/officeDocument/2006/relationships/customXml" Target="../ink/ink1752.xml"/><Relationship Id="rId792" Type="http://schemas.openxmlformats.org/officeDocument/2006/relationships/image" Target="../media/image1825.png"/><Relationship Id="rId806" Type="http://schemas.openxmlformats.org/officeDocument/2006/relationships/image" Target="../media/image1832.png"/><Relationship Id="rId6" Type="http://schemas.openxmlformats.org/officeDocument/2006/relationships/customXml" Target="../ink/ink1461.xml"/><Relationship Id="rId238" Type="http://schemas.openxmlformats.org/officeDocument/2006/relationships/customXml" Target="../ink/ink1577.xml"/><Relationship Id="rId445" Type="http://schemas.openxmlformats.org/officeDocument/2006/relationships/image" Target="../media/image1654.png"/><Relationship Id="rId652" Type="http://schemas.openxmlformats.org/officeDocument/2006/relationships/image" Target="../media/image1756.png"/><Relationship Id="rId291" Type="http://schemas.openxmlformats.org/officeDocument/2006/relationships/image" Target="../media/image1576.png"/><Relationship Id="rId305" Type="http://schemas.openxmlformats.org/officeDocument/2006/relationships/image" Target="../media/image1583.png"/><Relationship Id="rId512" Type="http://schemas.openxmlformats.org/officeDocument/2006/relationships/customXml" Target="../ink/ink1714.xml"/><Relationship Id="rId957" Type="http://schemas.openxmlformats.org/officeDocument/2006/relationships/customXml" Target="../ink/ink1943.xml"/><Relationship Id="rId86" Type="http://schemas.openxmlformats.org/officeDocument/2006/relationships/customXml" Target="../ink/ink1501.xml"/><Relationship Id="rId151" Type="http://schemas.openxmlformats.org/officeDocument/2006/relationships/image" Target="../media/image1507.png"/><Relationship Id="rId389" Type="http://schemas.openxmlformats.org/officeDocument/2006/relationships/image" Target="../media/image1626.png"/><Relationship Id="rId596" Type="http://schemas.openxmlformats.org/officeDocument/2006/relationships/image" Target="../media/image1728.png"/><Relationship Id="rId817" Type="http://schemas.openxmlformats.org/officeDocument/2006/relationships/customXml" Target="../ink/ink1869.xml"/><Relationship Id="rId1002" Type="http://schemas.openxmlformats.org/officeDocument/2006/relationships/image" Target="../media/image1913.png"/><Relationship Id="rId249" Type="http://schemas.openxmlformats.org/officeDocument/2006/relationships/image" Target="../media/image1555.png"/><Relationship Id="rId456" Type="http://schemas.openxmlformats.org/officeDocument/2006/relationships/customXml" Target="../ink/ink1686.xml"/><Relationship Id="rId663" Type="http://schemas.openxmlformats.org/officeDocument/2006/relationships/customXml" Target="../ink/ink1791.xml"/><Relationship Id="rId870" Type="http://schemas.openxmlformats.org/officeDocument/2006/relationships/customXml" Target="../ink/ink1896.xml"/><Relationship Id="rId13" Type="http://schemas.openxmlformats.org/officeDocument/2006/relationships/image" Target="../media/image1438.png"/><Relationship Id="rId109" Type="http://schemas.openxmlformats.org/officeDocument/2006/relationships/image" Target="../media/image1485.png"/><Relationship Id="rId316" Type="http://schemas.openxmlformats.org/officeDocument/2006/relationships/customXml" Target="../ink/ink1616.xml"/><Relationship Id="rId523" Type="http://schemas.openxmlformats.org/officeDocument/2006/relationships/image" Target="../media/image1693.png"/><Relationship Id="rId968" Type="http://schemas.openxmlformats.org/officeDocument/2006/relationships/customXml" Target="../ink/ink1954.xml"/><Relationship Id="rId97" Type="http://schemas.openxmlformats.org/officeDocument/2006/relationships/image" Target="../media/image1479.png"/><Relationship Id="rId730" Type="http://schemas.openxmlformats.org/officeDocument/2006/relationships/customXml" Target="../ink/ink1825.xml"/><Relationship Id="rId828" Type="http://schemas.openxmlformats.org/officeDocument/2006/relationships/image" Target="../media/image1842.png"/><Relationship Id="rId1013" Type="http://schemas.openxmlformats.org/officeDocument/2006/relationships/customXml" Target="../ink/ink1983.xml"/><Relationship Id="rId162" Type="http://schemas.openxmlformats.org/officeDocument/2006/relationships/customXml" Target="../ink/ink1539.xml"/><Relationship Id="rId467" Type="http://schemas.openxmlformats.org/officeDocument/2006/relationships/image" Target="../media/image1665.png"/><Relationship Id="rId674" Type="http://schemas.openxmlformats.org/officeDocument/2006/relationships/image" Target="../media/image1767.png"/><Relationship Id="rId881" Type="http://schemas.openxmlformats.org/officeDocument/2006/relationships/image" Target="../media/image1868.png"/><Relationship Id="rId979" Type="http://schemas.openxmlformats.org/officeDocument/2006/relationships/customXml" Target="../ink/ink1965.xml"/><Relationship Id="rId24" Type="http://schemas.openxmlformats.org/officeDocument/2006/relationships/customXml" Target="../ink/ink1470.xml"/><Relationship Id="rId327" Type="http://schemas.openxmlformats.org/officeDocument/2006/relationships/image" Target="../media/image1594.png"/><Relationship Id="rId534" Type="http://schemas.openxmlformats.org/officeDocument/2006/relationships/customXml" Target="../ink/ink1725.xml"/><Relationship Id="rId741" Type="http://schemas.openxmlformats.org/officeDocument/2006/relationships/customXml" Target="../ink/ink1831.xml"/><Relationship Id="rId839" Type="http://schemas.openxmlformats.org/officeDocument/2006/relationships/image" Target="../media/image1847.png"/><Relationship Id="rId173" Type="http://schemas.openxmlformats.org/officeDocument/2006/relationships/image" Target="../media/image1518.png"/><Relationship Id="rId380" Type="http://schemas.openxmlformats.org/officeDocument/2006/relationships/customXml" Target="../ink/ink1648.xml"/><Relationship Id="rId601" Type="http://schemas.openxmlformats.org/officeDocument/2006/relationships/customXml" Target="../ink/ink1760.xml"/><Relationship Id="rId1024" Type="http://schemas.openxmlformats.org/officeDocument/2006/relationships/image" Target="../media/image1924.png"/><Relationship Id="rId240" Type="http://schemas.openxmlformats.org/officeDocument/2006/relationships/customXml" Target="../ink/ink1578.xml"/><Relationship Id="rId478" Type="http://schemas.openxmlformats.org/officeDocument/2006/relationships/customXml" Target="../ink/ink1697.xml"/><Relationship Id="rId685" Type="http://schemas.openxmlformats.org/officeDocument/2006/relationships/image" Target="../media/image1772.png"/><Relationship Id="rId892" Type="http://schemas.openxmlformats.org/officeDocument/2006/relationships/customXml" Target="../ink/ink1907.xml"/><Relationship Id="rId906" Type="http://schemas.openxmlformats.org/officeDocument/2006/relationships/customXml" Target="../ink/ink1914.xml"/><Relationship Id="rId35" Type="http://schemas.openxmlformats.org/officeDocument/2006/relationships/image" Target="../media/image1449.png"/><Relationship Id="rId100" Type="http://schemas.openxmlformats.org/officeDocument/2006/relationships/customXml" Target="../ink/ink1508.xml"/><Relationship Id="rId338" Type="http://schemas.openxmlformats.org/officeDocument/2006/relationships/customXml" Target="../ink/ink1627.xml"/><Relationship Id="rId545" Type="http://schemas.openxmlformats.org/officeDocument/2006/relationships/image" Target="../media/image1704.png"/><Relationship Id="rId752" Type="http://schemas.openxmlformats.org/officeDocument/2006/relationships/image" Target="../media/image1805.png"/><Relationship Id="rId184" Type="http://schemas.openxmlformats.org/officeDocument/2006/relationships/customXml" Target="../ink/ink1550.xml"/><Relationship Id="rId391" Type="http://schemas.openxmlformats.org/officeDocument/2006/relationships/image" Target="../media/image1627.png"/><Relationship Id="rId405" Type="http://schemas.openxmlformats.org/officeDocument/2006/relationships/image" Target="../media/image1634.png"/><Relationship Id="rId612" Type="http://schemas.openxmlformats.org/officeDocument/2006/relationships/image" Target="../media/image1736.png"/><Relationship Id="rId1035" Type="http://schemas.openxmlformats.org/officeDocument/2006/relationships/customXml" Target="../ink/ink1994.xml"/><Relationship Id="rId251" Type="http://schemas.openxmlformats.org/officeDocument/2006/relationships/image" Target="../media/image1556.png"/><Relationship Id="rId489" Type="http://schemas.openxmlformats.org/officeDocument/2006/relationships/image" Target="../media/image1676.png"/><Relationship Id="rId696" Type="http://schemas.openxmlformats.org/officeDocument/2006/relationships/customXml" Target="../ink/ink1808.xml"/><Relationship Id="rId917" Type="http://schemas.openxmlformats.org/officeDocument/2006/relationships/image" Target="../media/image1886.png"/><Relationship Id="rId46" Type="http://schemas.openxmlformats.org/officeDocument/2006/relationships/customXml" Target="../ink/ink1481.xml"/><Relationship Id="rId349" Type="http://schemas.openxmlformats.org/officeDocument/2006/relationships/image" Target="../media/image1606.png"/><Relationship Id="rId556" Type="http://schemas.openxmlformats.org/officeDocument/2006/relationships/image" Target="../media/image1709.png"/><Relationship Id="rId763" Type="http://schemas.openxmlformats.org/officeDocument/2006/relationships/customXml" Target="../ink/ink1842.xml"/><Relationship Id="rId111" Type="http://schemas.openxmlformats.org/officeDocument/2006/relationships/image" Target="../media/image1486.png"/><Relationship Id="rId195" Type="http://schemas.openxmlformats.org/officeDocument/2006/relationships/image" Target="../media/image1529.png"/><Relationship Id="rId209" Type="http://schemas.openxmlformats.org/officeDocument/2006/relationships/image" Target="../media/image1536.png"/><Relationship Id="rId416" Type="http://schemas.openxmlformats.org/officeDocument/2006/relationships/customXml" Target="../ink/ink1666.xml"/><Relationship Id="rId970" Type="http://schemas.openxmlformats.org/officeDocument/2006/relationships/customXml" Target="../ink/ink1956.xml"/><Relationship Id="rId1046" Type="http://schemas.openxmlformats.org/officeDocument/2006/relationships/image" Target="../media/image1935.png"/><Relationship Id="rId623" Type="http://schemas.openxmlformats.org/officeDocument/2006/relationships/customXml" Target="../ink/ink1771.xml"/><Relationship Id="rId830" Type="http://schemas.openxmlformats.org/officeDocument/2006/relationships/image" Target="../media/image1843.png"/><Relationship Id="rId928" Type="http://schemas.openxmlformats.org/officeDocument/2006/relationships/customXml" Target="../ink/ink1925.xml"/><Relationship Id="rId57" Type="http://schemas.openxmlformats.org/officeDocument/2006/relationships/image" Target="../media/image1460.png"/><Relationship Id="rId262" Type="http://schemas.openxmlformats.org/officeDocument/2006/relationships/customXml" Target="../ink/ink1589.xml"/><Relationship Id="rId567" Type="http://schemas.openxmlformats.org/officeDocument/2006/relationships/customXml" Target="../ink/ink1742.xml"/><Relationship Id="rId122" Type="http://schemas.openxmlformats.org/officeDocument/2006/relationships/customXml" Target="../ink/ink1519.xml"/><Relationship Id="rId774" Type="http://schemas.openxmlformats.org/officeDocument/2006/relationships/image" Target="../media/image1816.png"/><Relationship Id="rId981" Type="http://schemas.openxmlformats.org/officeDocument/2006/relationships/customXml" Target="../ink/ink1967.xml"/><Relationship Id="rId1057" Type="http://schemas.openxmlformats.org/officeDocument/2006/relationships/customXml" Target="../ink/ink2005.xml"/><Relationship Id="rId427" Type="http://schemas.openxmlformats.org/officeDocument/2006/relationships/image" Target="../media/image1645.png"/><Relationship Id="rId634" Type="http://schemas.openxmlformats.org/officeDocument/2006/relationships/image" Target="../media/image1747.png"/><Relationship Id="rId841" Type="http://schemas.openxmlformats.org/officeDocument/2006/relationships/image" Target="../media/image1848.png"/><Relationship Id="rId273" Type="http://schemas.openxmlformats.org/officeDocument/2006/relationships/image" Target="../media/image1567.png"/><Relationship Id="rId480" Type="http://schemas.openxmlformats.org/officeDocument/2006/relationships/customXml" Target="../ink/ink1698.xml"/><Relationship Id="rId701" Type="http://schemas.openxmlformats.org/officeDocument/2006/relationships/image" Target="../media/image1780.png"/><Relationship Id="rId939" Type="http://schemas.openxmlformats.org/officeDocument/2006/relationships/image" Target="../media/image1897.png"/><Relationship Id="rId68" Type="http://schemas.openxmlformats.org/officeDocument/2006/relationships/customXml" Target="../ink/ink1492.xml"/><Relationship Id="rId133" Type="http://schemas.openxmlformats.org/officeDocument/2006/relationships/image" Target="../media/image1497.png"/><Relationship Id="rId340" Type="http://schemas.openxmlformats.org/officeDocument/2006/relationships/customXml" Target="../ink/ink1628.xml"/><Relationship Id="rId578" Type="http://schemas.openxmlformats.org/officeDocument/2006/relationships/customXml" Target="../ink/ink1748.xml"/><Relationship Id="rId785" Type="http://schemas.openxmlformats.org/officeDocument/2006/relationships/customXml" Target="../ink/ink1853.xml"/><Relationship Id="rId992" Type="http://schemas.openxmlformats.org/officeDocument/2006/relationships/image" Target="../media/image1908.png"/><Relationship Id="rId200" Type="http://schemas.openxmlformats.org/officeDocument/2006/relationships/customXml" Target="../ink/ink1558.xml"/><Relationship Id="rId438" Type="http://schemas.openxmlformats.org/officeDocument/2006/relationships/customXml" Target="../ink/ink1677.xml"/><Relationship Id="rId645" Type="http://schemas.openxmlformats.org/officeDocument/2006/relationships/customXml" Target="../ink/ink1782.xml"/><Relationship Id="rId852" Type="http://schemas.openxmlformats.org/officeDocument/2006/relationships/customXml" Target="../ink/ink1887.xml"/><Relationship Id="rId284" Type="http://schemas.openxmlformats.org/officeDocument/2006/relationships/customXml" Target="../ink/ink1600.xml"/><Relationship Id="rId491" Type="http://schemas.openxmlformats.org/officeDocument/2006/relationships/image" Target="../media/image1677.png"/><Relationship Id="rId505" Type="http://schemas.openxmlformats.org/officeDocument/2006/relationships/image" Target="../media/image1684.png"/><Relationship Id="rId712" Type="http://schemas.openxmlformats.org/officeDocument/2006/relationships/customXml" Target="../ink/ink1816.xml"/><Relationship Id="rId79" Type="http://schemas.openxmlformats.org/officeDocument/2006/relationships/image" Target="../media/image1470.png"/><Relationship Id="rId144" Type="http://schemas.openxmlformats.org/officeDocument/2006/relationships/customXml" Target="../ink/ink1530.xml"/><Relationship Id="rId589" Type="http://schemas.openxmlformats.org/officeDocument/2006/relationships/customXml" Target="../ink/ink1754.xml"/><Relationship Id="rId796" Type="http://schemas.openxmlformats.org/officeDocument/2006/relationships/image" Target="../media/image1827.png"/><Relationship Id="rId351" Type="http://schemas.openxmlformats.org/officeDocument/2006/relationships/image" Target="../media/image1607.png"/><Relationship Id="rId449" Type="http://schemas.openxmlformats.org/officeDocument/2006/relationships/image" Target="../media/image1656.png"/><Relationship Id="rId656" Type="http://schemas.openxmlformats.org/officeDocument/2006/relationships/image" Target="../media/image1758.png"/><Relationship Id="rId863" Type="http://schemas.openxmlformats.org/officeDocument/2006/relationships/image" Target="../media/image1859.png"/><Relationship Id="rId211" Type="http://schemas.openxmlformats.org/officeDocument/2006/relationships/image" Target="../media/image1537.png"/><Relationship Id="rId295" Type="http://schemas.openxmlformats.org/officeDocument/2006/relationships/image" Target="../media/image1578.png"/><Relationship Id="rId309" Type="http://schemas.openxmlformats.org/officeDocument/2006/relationships/image" Target="../media/image1585.png"/><Relationship Id="rId516" Type="http://schemas.openxmlformats.org/officeDocument/2006/relationships/customXml" Target="../ink/ink1716.xml"/><Relationship Id="rId723" Type="http://schemas.openxmlformats.org/officeDocument/2006/relationships/image" Target="../media/image1791.png"/><Relationship Id="rId930" Type="http://schemas.openxmlformats.org/officeDocument/2006/relationships/customXml" Target="../ink/ink1926.xml"/><Relationship Id="rId1006" Type="http://schemas.openxmlformats.org/officeDocument/2006/relationships/image" Target="../media/image1915.png"/><Relationship Id="rId155" Type="http://schemas.openxmlformats.org/officeDocument/2006/relationships/image" Target="../media/image1509.png"/><Relationship Id="rId362" Type="http://schemas.openxmlformats.org/officeDocument/2006/relationships/customXml" Target="../ink/ink1639.xml"/><Relationship Id="rId222" Type="http://schemas.openxmlformats.org/officeDocument/2006/relationships/customXml" Target="../ink/ink1569.xml"/><Relationship Id="rId667" Type="http://schemas.openxmlformats.org/officeDocument/2006/relationships/customXml" Target="../ink/ink1793.xml"/><Relationship Id="rId874" Type="http://schemas.openxmlformats.org/officeDocument/2006/relationships/customXml" Target="../ink/ink1898.xml"/><Relationship Id="rId17" Type="http://schemas.openxmlformats.org/officeDocument/2006/relationships/image" Target="../media/image1440.png"/><Relationship Id="rId527" Type="http://schemas.openxmlformats.org/officeDocument/2006/relationships/image" Target="../media/image1695.png"/><Relationship Id="rId734" Type="http://schemas.openxmlformats.org/officeDocument/2006/relationships/image" Target="../media/image1796.png"/><Relationship Id="rId941" Type="http://schemas.openxmlformats.org/officeDocument/2006/relationships/image" Target="../media/image1898.png"/><Relationship Id="rId70" Type="http://schemas.openxmlformats.org/officeDocument/2006/relationships/customXml" Target="../ink/ink1493.xml"/><Relationship Id="rId166" Type="http://schemas.openxmlformats.org/officeDocument/2006/relationships/customXml" Target="../ink/ink1541.xml"/><Relationship Id="rId373" Type="http://schemas.openxmlformats.org/officeDocument/2006/relationships/image" Target="../media/image1618.png"/><Relationship Id="rId580" Type="http://schemas.openxmlformats.org/officeDocument/2006/relationships/image" Target="../media/image1720.png"/><Relationship Id="rId801" Type="http://schemas.openxmlformats.org/officeDocument/2006/relationships/customXml" Target="../ink/ink1861.xml"/><Relationship Id="rId1017" Type="http://schemas.openxmlformats.org/officeDocument/2006/relationships/customXml" Target="../ink/ink1985.xml"/><Relationship Id="rId1" Type="http://schemas.openxmlformats.org/officeDocument/2006/relationships/slideLayout" Target="../slideLayouts/slideLayout7.xml"/><Relationship Id="rId233" Type="http://schemas.openxmlformats.org/officeDocument/2006/relationships/image" Target="../media/image1547.png"/><Relationship Id="rId440" Type="http://schemas.openxmlformats.org/officeDocument/2006/relationships/customXml" Target="../ink/ink1678.xml"/><Relationship Id="rId678" Type="http://schemas.openxmlformats.org/officeDocument/2006/relationships/customXml" Target="../ink/ink1799.xml"/><Relationship Id="rId885" Type="http://schemas.openxmlformats.org/officeDocument/2006/relationships/image" Target="../media/image1870.png"/><Relationship Id="rId28" Type="http://schemas.openxmlformats.org/officeDocument/2006/relationships/customXml" Target="../ink/ink1472.xml"/><Relationship Id="rId300" Type="http://schemas.openxmlformats.org/officeDocument/2006/relationships/customXml" Target="../ink/ink1608.xml"/><Relationship Id="rId538" Type="http://schemas.openxmlformats.org/officeDocument/2006/relationships/customXml" Target="../ink/ink1727.xml"/><Relationship Id="rId745" Type="http://schemas.openxmlformats.org/officeDocument/2006/relationships/customXml" Target="../ink/ink1833.xml"/><Relationship Id="rId952" Type="http://schemas.openxmlformats.org/officeDocument/2006/relationships/customXml" Target="../ink/ink1938.xml"/><Relationship Id="rId81" Type="http://schemas.openxmlformats.org/officeDocument/2006/relationships/image" Target="../media/image1471.png"/><Relationship Id="rId177" Type="http://schemas.openxmlformats.org/officeDocument/2006/relationships/image" Target="../media/image1520.png"/><Relationship Id="rId384" Type="http://schemas.openxmlformats.org/officeDocument/2006/relationships/customXml" Target="../ink/ink1650.xml"/><Relationship Id="rId591" Type="http://schemas.openxmlformats.org/officeDocument/2006/relationships/customXml" Target="../ink/ink1755.xml"/><Relationship Id="rId605" Type="http://schemas.openxmlformats.org/officeDocument/2006/relationships/customXml" Target="../ink/ink1762.xml"/><Relationship Id="rId812" Type="http://schemas.openxmlformats.org/officeDocument/2006/relationships/image" Target="../media/image1834.png"/><Relationship Id="rId1028" Type="http://schemas.openxmlformats.org/officeDocument/2006/relationships/image" Target="../media/image1926.png"/><Relationship Id="rId244" Type="http://schemas.openxmlformats.org/officeDocument/2006/relationships/customXml" Target="../ink/ink1580.xml"/><Relationship Id="rId689" Type="http://schemas.openxmlformats.org/officeDocument/2006/relationships/image" Target="../media/image1774.png"/><Relationship Id="rId896" Type="http://schemas.openxmlformats.org/officeDocument/2006/relationships/customXml" Target="../ink/ink1909.xml"/><Relationship Id="rId39" Type="http://schemas.openxmlformats.org/officeDocument/2006/relationships/image" Target="../media/image1451.png"/><Relationship Id="rId451" Type="http://schemas.openxmlformats.org/officeDocument/2006/relationships/image" Target="../media/image1657.png"/><Relationship Id="rId549" Type="http://schemas.openxmlformats.org/officeDocument/2006/relationships/image" Target="../media/image1706.png"/><Relationship Id="rId756" Type="http://schemas.openxmlformats.org/officeDocument/2006/relationships/image" Target="../media/image1807.png"/><Relationship Id="rId104" Type="http://schemas.openxmlformats.org/officeDocument/2006/relationships/customXml" Target="../ink/ink1510.xml"/><Relationship Id="rId188" Type="http://schemas.openxmlformats.org/officeDocument/2006/relationships/customXml" Target="../ink/ink1552.xml"/><Relationship Id="rId311" Type="http://schemas.openxmlformats.org/officeDocument/2006/relationships/image" Target="../media/image1586.png"/><Relationship Id="rId395" Type="http://schemas.openxmlformats.org/officeDocument/2006/relationships/image" Target="../media/image1629.png"/><Relationship Id="rId409" Type="http://schemas.openxmlformats.org/officeDocument/2006/relationships/image" Target="../media/image1636.png"/><Relationship Id="rId963" Type="http://schemas.openxmlformats.org/officeDocument/2006/relationships/customXml" Target="../ink/ink1949.xml"/><Relationship Id="rId1039" Type="http://schemas.openxmlformats.org/officeDocument/2006/relationships/customXml" Target="../ink/ink1996.xml"/><Relationship Id="rId92" Type="http://schemas.openxmlformats.org/officeDocument/2006/relationships/customXml" Target="../ink/ink1504.xml"/><Relationship Id="rId616" Type="http://schemas.openxmlformats.org/officeDocument/2006/relationships/image" Target="../media/image1738.png"/><Relationship Id="rId823" Type="http://schemas.openxmlformats.org/officeDocument/2006/relationships/customXml" Target="../ink/ink1872.xml"/><Relationship Id="rId255" Type="http://schemas.openxmlformats.org/officeDocument/2006/relationships/image" Target="../media/image1558.png"/><Relationship Id="rId462" Type="http://schemas.openxmlformats.org/officeDocument/2006/relationships/customXml" Target="../ink/ink1689.xml"/><Relationship Id="rId115" Type="http://schemas.openxmlformats.org/officeDocument/2006/relationships/image" Target="../media/image1488.png"/><Relationship Id="rId322" Type="http://schemas.openxmlformats.org/officeDocument/2006/relationships/customXml" Target="../ink/ink1619.xml"/><Relationship Id="rId767" Type="http://schemas.openxmlformats.org/officeDocument/2006/relationships/customXml" Target="../ink/ink1844.xml"/><Relationship Id="rId974" Type="http://schemas.openxmlformats.org/officeDocument/2006/relationships/customXml" Target="../ink/ink1960.xml"/><Relationship Id="rId199" Type="http://schemas.openxmlformats.org/officeDocument/2006/relationships/image" Target="../media/image1531.png"/><Relationship Id="rId627" Type="http://schemas.openxmlformats.org/officeDocument/2006/relationships/customXml" Target="../ink/ink1773.xml"/><Relationship Id="rId834" Type="http://schemas.openxmlformats.org/officeDocument/2006/relationships/image" Target="../media/image1845.png"/><Relationship Id="rId266" Type="http://schemas.openxmlformats.org/officeDocument/2006/relationships/customXml" Target="../ink/ink1591.xml"/><Relationship Id="rId473" Type="http://schemas.openxmlformats.org/officeDocument/2006/relationships/image" Target="../media/image1668.png"/><Relationship Id="rId680" Type="http://schemas.openxmlformats.org/officeDocument/2006/relationships/customXml" Target="../ink/ink1800.xml"/><Relationship Id="rId901" Type="http://schemas.openxmlformats.org/officeDocument/2006/relationships/image" Target="../media/image1878.png"/><Relationship Id="rId30" Type="http://schemas.openxmlformats.org/officeDocument/2006/relationships/customXml" Target="../ink/ink1473.xml"/><Relationship Id="rId126" Type="http://schemas.openxmlformats.org/officeDocument/2006/relationships/customXml" Target="../ink/ink1521.xml"/><Relationship Id="rId333" Type="http://schemas.openxmlformats.org/officeDocument/2006/relationships/image" Target="../media/image1597.png"/><Relationship Id="rId540" Type="http://schemas.openxmlformats.org/officeDocument/2006/relationships/customXml" Target="../ink/ink1728.xml"/><Relationship Id="rId778" Type="http://schemas.openxmlformats.org/officeDocument/2006/relationships/image" Target="../media/image1818.png"/><Relationship Id="rId985" Type="http://schemas.openxmlformats.org/officeDocument/2006/relationships/customXml" Target="../ink/ink1969.xml"/><Relationship Id="rId638" Type="http://schemas.openxmlformats.org/officeDocument/2006/relationships/image" Target="../media/image1749.png"/><Relationship Id="rId845" Type="http://schemas.openxmlformats.org/officeDocument/2006/relationships/image" Target="../media/image1850.png"/><Relationship Id="rId1030" Type="http://schemas.openxmlformats.org/officeDocument/2006/relationships/image" Target="../media/image1927.png"/><Relationship Id="rId277" Type="http://schemas.openxmlformats.org/officeDocument/2006/relationships/image" Target="../media/image1569.png"/><Relationship Id="rId400" Type="http://schemas.openxmlformats.org/officeDocument/2006/relationships/customXml" Target="../ink/ink1658.xml"/><Relationship Id="rId484" Type="http://schemas.openxmlformats.org/officeDocument/2006/relationships/customXml" Target="../ink/ink1700.xml"/><Relationship Id="rId705" Type="http://schemas.openxmlformats.org/officeDocument/2006/relationships/image" Target="../media/image1782.png"/><Relationship Id="rId137" Type="http://schemas.openxmlformats.org/officeDocument/2006/relationships/image" Target="../media/image1499.png"/><Relationship Id="rId344" Type="http://schemas.openxmlformats.org/officeDocument/2006/relationships/customXml" Target="../ink/ink1630.xml"/><Relationship Id="rId691" Type="http://schemas.openxmlformats.org/officeDocument/2006/relationships/image" Target="../media/image1775.png"/><Relationship Id="rId789" Type="http://schemas.openxmlformats.org/officeDocument/2006/relationships/customXml" Target="../ink/ink1855.xml"/><Relationship Id="rId912" Type="http://schemas.openxmlformats.org/officeDocument/2006/relationships/customXml" Target="../ink/ink1917.xml"/><Relationship Id="rId996" Type="http://schemas.openxmlformats.org/officeDocument/2006/relationships/image" Target="../media/image1910.png"/><Relationship Id="rId41" Type="http://schemas.openxmlformats.org/officeDocument/2006/relationships/image" Target="../media/image1452.png"/><Relationship Id="rId551" Type="http://schemas.openxmlformats.org/officeDocument/2006/relationships/customXml" Target="../ink/ink1734.xml"/><Relationship Id="rId649" Type="http://schemas.openxmlformats.org/officeDocument/2006/relationships/customXml" Target="../ink/ink1784.xml"/><Relationship Id="rId856" Type="http://schemas.openxmlformats.org/officeDocument/2006/relationships/customXml" Target="../ink/ink1889.xml"/><Relationship Id="rId190" Type="http://schemas.openxmlformats.org/officeDocument/2006/relationships/customXml" Target="../ink/ink1553.xml"/><Relationship Id="rId204" Type="http://schemas.openxmlformats.org/officeDocument/2006/relationships/customXml" Target="../ink/ink1560.xml"/><Relationship Id="rId288" Type="http://schemas.openxmlformats.org/officeDocument/2006/relationships/customXml" Target="../ink/ink1602.xml"/><Relationship Id="rId411" Type="http://schemas.openxmlformats.org/officeDocument/2006/relationships/image" Target="../media/image1637.png"/><Relationship Id="rId509" Type="http://schemas.openxmlformats.org/officeDocument/2006/relationships/image" Target="../media/image1686.png"/><Relationship Id="rId1041" Type="http://schemas.openxmlformats.org/officeDocument/2006/relationships/customXml" Target="../ink/ink1997.xml"/><Relationship Id="rId495" Type="http://schemas.openxmlformats.org/officeDocument/2006/relationships/image" Target="../media/image1679.png"/><Relationship Id="rId716" Type="http://schemas.openxmlformats.org/officeDocument/2006/relationships/customXml" Target="../ink/ink1818.xml"/><Relationship Id="rId923" Type="http://schemas.openxmlformats.org/officeDocument/2006/relationships/image" Target="../media/image1889.png"/><Relationship Id="rId52" Type="http://schemas.openxmlformats.org/officeDocument/2006/relationships/customXml" Target="../ink/ink1484.xml"/><Relationship Id="rId148" Type="http://schemas.openxmlformats.org/officeDocument/2006/relationships/customXml" Target="../ink/ink1532.xml"/><Relationship Id="rId355" Type="http://schemas.openxmlformats.org/officeDocument/2006/relationships/image" Target="../media/image1609.png"/><Relationship Id="rId562" Type="http://schemas.openxmlformats.org/officeDocument/2006/relationships/image" Target="../media/image1712.png"/><Relationship Id="rId215" Type="http://schemas.openxmlformats.org/officeDocument/2006/relationships/image" Target="../media/image1539.png"/><Relationship Id="rId422" Type="http://schemas.openxmlformats.org/officeDocument/2006/relationships/customXml" Target="../ink/ink1669.xml"/><Relationship Id="rId867" Type="http://schemas.openxmlformats.org/officeDocument/2006/relationships/image" Target="../media/image1861.png"/><Relationship Id="rId1052" Type="http://schemas.openxmlformats.org/officeDocument/2006/relationships/image" Target="../media/image1938.png"/><Relationship Id="rId299" Type="http://schemas.openxmlformats.org/officeDocument/2006/relationships/image" Target="../media/image1580.png"/><Relationship Id="rId727" Type="http://schemas.openxmlformats.org/officeDocument/2006/relationships/image" Target="../media/image1793.png"/><Relationship Id="rId934" Type="http://schemas.openxmlformats.org/officeDocument/2006/relationships/customXml" Target="../ink/ink1928.xml"/><Relationship Id="rId63" Type="http://schemas.openxmlformats.org/officeDocument/2006/relationships/image" Target="../media/image1463.png"/><Relationship Id="rId159" Type="http://schemas.openxmlformats.org/officeDocument/2006/relationships/image" Target="../media/image1511.png"/><Relationship Id="rId366" Type="http://schemas.openxmlformats.org/officeDocument/2006/relationships/customXml" Target="../ink/ink1641.xml"/><Relationship Id="rId573" Type="http://schemas.openxmlformats.org/officeDocument/2006/relationships/image" Target="../media/image1717.png"/><Relationship Id="rId780" Type="http://schemas.openxmlformats.org/officeDocument/2006/relationships/image" Target="../media/image1819.png"/><Relationship Id="rId226" Type="http://schemas.openxmlformats.org/officeDocument/2006/relationships/customXml" Target="../ink/ink1571.xml"/><Relationship Id="rId433" Type="http://schemas.openxmlformats.org/officeDocument/2006/relationships/image" Target="../media/image1648.png"/><Relationship Id="rId878" Type="http://schemas.openxmlformats.org/officeDocument/2006/relationships/customXml" Target="../ink/ink1900.xml"/><Relationship Id="rId640" Type="http://schemas.openxmlformats.org/officeDocument/2006/relationships/image" Target="../media/image1750.png"/><Relationship Id="rId738" Type="http://schemas.openxmlformats.org/officeDocument/2006/relationships/image" Target="../media/image1798.png"/><Relationship Id="rId945" Type="http://schemas.openxmlformats.org/officeDocument/2006/relationships/image" Target="../media/image1900.png"/><Relationship Id="rId74" Type="http://schemas.openxmlformats.org/officeDocument/2006/relationships/customXml" Target="../ink/ink1495.xml"/><Relationship Id="rId377" Type="http://schemas.openxmlformats.org/officeDocument/2006/relationships/image" Target="../media/image1620.png"/><Relationship Id="rId500" Type="http://schemas.openxmlformats.org/officeDocument/2006/relationships/customXml" Target="../ink/ink1708.xml"/><Relationship Id="rId584" Type="http://schemas.openxmlformats.org/officeDocument/2006/relationships/image" Target="../media/image1722.png"/><Relationship Id="rId805" Type="http://schemas.openxmlformats.org/officeDocument/2006/relationships/customXml" Target="../ink/ink1863.xml"/><Relationship Id="rId5" Type="http://schemas.openxmlformats.org/officeDocument/2006/relationships/image" Target="../media/image1434.png"/><Relationship Id="rId237" Type="http://schemas.openxmlformats.org/officeDocument/2006/relationships/image" Target="../media/image1549.png"/><Relationship Id="rId791" Type="http://schemas.openxmlformats.org/officeDocument/2006/relationships/customXml" Target="../ink/ink1856.xml"/><Relationship Id="rId889" Type="http://schemas.openxmlformats.org/officeDocument/2006/relationships/image" Target="../media/image1872.png"/><Relationship Id="rId444" Type="http://schemas.openxmlformats.org/officeDocument/2006/relationships/customXml" Target="../ink/ink1680.xml"/><Relationship Id="rId651" Type="http://schemas.openxmlformats.org/officeDocument/2006/relationships/customXml" Target="../ink/ink1785.xml"/><Relationship Id="rId749" Type="http://schemas.openxmlformats.org/officeDocument/2006/relationships/customXml" Target="../ink/ink1835.xml"/><Relationship Id="rId290" Type="http://schemas.openxmlformats.org/officeDocument/2006/relationships/customXml" Target="../ink/ink1603.xml"/><Relationship Id="rId304" Type="http://schemas.openxmlformats.org/officeDocument/2006/relationships/customXml" Target="../ink/ink1610.xml"/><Relationship Id="rId388" Type="http://schemas.openxmlformats.org/officeDocument/2006/relationships/customXml" Target="../ink/ink1652.xml"/><Relationship Id="rId511" Type="http://schemas.openxmlformats.org/officeDocument/2006/relationships/image" Target="../media/image1687.png"/><Relationship Id="rId609" Type="http://schemas.openxmlformats.org/officeDocument/2006/relationships/customXml" Target="../ink/ink1764.xml"/><Relationship Id="rId956" Type="http://schemas.openxmlformats.org/officeDocument/2006/relationships/customXml" Target="../ink/ink1942.xml"/><Relationship Id="rId85" Type="http://schemas.openxmlformats.org/officeDocument/2006/relationships/image" Target="../media/image1473.png"/><Relationship Id="rId150" Type="http://schemas.openxmlformats.org/officeDocument/2006/relationships/customXml" Target="../ink/ink1533.xml"/><Relationship Id="rId595" Type="http://schemas.openxmlformats.org/officeDocument/2006/relationships/customXml" Target="../ink/ink1757.xml"/><Relationship Id="rId816" Type="http://schemas.openxmlformats.org/officeDocument/2006/relationships/image" Target="../media/image1836.png"/><Relationship Id="rId1001" Type="http://schemas.openxmlformats.org/officeDocument/2006/relationships/customXml" Target="../ink/ink1977.xml"/><Relationship Id="rId248" Type="http://schemas.openxmlformats.org/officeDocument/2006/relationships/customXml" Target="../ink/ink1582.xml"/><Relationship Id="rId455" Type="http://schemas.openxmlformats.org/officeDocument/2006/relationships/image" Target="../media/image1659.png"/><Relationship Id="rId662" Type="http://schemas.openxmlformats.org/officeDocument/2006/relationships/image" Target="../media/image1761.png"/><Relationship Id="rId12" Type="http://schemas.openxmlformats.org/officeDocument/2006/relationships/customXml" Target="../ink/ink1464.xml"/><Relationship Id="rId108" Type="http://schemas.openxmlformats.org/officeDocument/2006/relationships/customXml" Target="../ink/ink1512.xml"/><Relationship Id="rId315" Type="http://schemas.openxmlformats.org/officeDocument/2006/relationships/image" Target="../media/image1588.png"/><Relationship Id="rId522" Type="http://schemas.openxmlformats.org/officeDocument/2006/relationships/customXml" Target="../ink/ink1719.xml"/><Relationship Id="rId967" Type="http://schemas.openxmlformats.org/officeDocument/2006/relationships/customXml" Target="../ink/ink1953.xml"/><Relationship Id="rId96" Type="http://schemas.openxmlformats.org/officeDocument/2006/relationships/customXml" Target="../ink/ink1506.xml"/><Relationship Id="rId161" Type="http://schemas.openxmlformats.org/officeDocument/2006/relationships/image" Target="../media/image1512.png"/><Relationship Id="rId399" Type="http://schemas.openxmlformats.org/officeDocument/2006/relationships/image" Target="../media/image1631.png"/><Relationship Id="rId827" Type="http://schemas.openxmlformats.org/officeDocument/2006/relationships/customXml" Target="../ink/ink1874.xml"/><Relationship Id="rId1012" Type="http://schemas.openxmlformats.org/officeDocument/2006/relationships/image" Target="../media/image1918.png"/><Relationship Id="rId259" Type="http://schemas.openxmlformats.org/officeDocument/2006/relationships/image" Target="../media/image1560.png"/><Relationship Id="rId466" Type="http://schemas.openxmlformats.org/officeDocument/2006/relationships/customXml" Target="../ink/ink1691.xml"/><Relationship Id="rId673" Type="http://schemas.openxmlformats.org/officeDocument/2006/relationships/customXml" Target="../ink/ink1796.xml"/><Relationship Id="rId880" Type="http://schemas.openxmlformats.org/officeDocument/2006/relationships/customXml" Target="../ink/ink1901.xml"/><Relationship Id="rId23" Type="http://schemas.openxmlformats.org/officeDocument/2006/relationships/image" Target="../media/image1443.png"/><Relationship Id="rId119" Type="http://schemas.openxmlformats.org/officeDocument/2006/relationships/image" Target="../media/image1490.png"/><Relationship Id="rId326" Type="http://schemas.openxmlformats.org/officeDocument/2006/relationships/customXml" Target="../ink/ink1621.xml"/><Relationship Id="rId533" Type="http://schemas.openxmlformats.org/officeDocument/2006/relationships/image" Target="../media/image1698.png"/><Relationship Id="rId978" Type="http://schemas.openxmlformats.org/officeDocument/2006/relationships/customXml" Target="../ink/ink1964.xml"/><Relationship Id="rId740" Type="http://schemas.openxmlformats.org/officeDocument/2006/relationships/image" Target="../media/image1799.png"/><Relationship Id="rId838" Type="http://schemas.openxmlformats.org/officeDocument/2006/relationships/customXml" Target="../ink/ink1880.xml"/><Relationship Id="rId1023" Type="http://schemas.openxmlformats.org/officeDocument/2006/relationships/customXml" Target="../ink/ink1988.xml"/><Relationship Id="rId172" Type="http://schemas.openxmlformats.org/officeDocument/2006/relationships/customXml" Target="../ink/ink1544.xml"/><Relationship Id="rId477" Type="http://schemas.openxmlformats.org/officeDocument/2006/relationships/image" Target="../media/image1670.png"/><Relationship Id="rId600" Type="http://schemas.openxmlformats.org/officeDocument/2006/relationships/image" Target="../media/image1730.png"/><Relationship Id="rId684" Type="http://schemas.openxmlformats.org/officeDocument/2006/relationships/customXml" Target="../ink/ink1802.xml"/><Relationship Id="rId337" Type="http://schemas.openxmlformats.org/officeDocument/2006/relationships/image" Target="../media/image1599.png"/><Relationship Id="rId891" Type="http://schemas.openxmlformats.org/officeDocument/2006/relationships/image" Target="../media/image1873.png"/><Relationship Id="rId905" Type="http://schemas.openxmlformats.org/officeDocument/2006/relationships/image" Target="../media/image1880.png"/><Relationship Id="rId989" Type="http://schemas.openxmlformats.org/officeDocument/2006/relationships/customXml" Target="../ink/ink1971.xml"/><Relationship Id="rId34" Type="http://schemas.openxmlformats.org/officeDocument/2006/relationships/customXml" Target="../ink/ink1475.xml"/><Relationship Id="rId544" Type="http://schemas.openxmlformats.org/officeDocument/2006/relationships/customXml" Target="../ink/ink1730.xml"/><Relationship Id="rId751" Type="http://schemas.openxmlformats.org/officeDocument/2006/relationships/customXml" Target="../ink/ink1836.xml"/><Relationship Id="rId849" Type="http://schemas.openxmlformats.org/officeDocument/2006/relationships/image" Target="../media/image1852.png"/><Relationship Id="rId183" Type="http://schemas.openxmlformats.org/officeDocument/2006/relationships/image" Target="../media/image1523.png"/><Relationship Id="rId390" Type="http://schemas.openxmlformats.org/officeDocument/2006/relationships/customXml" Target="../ink/ink1653.xml"/><Relationship Id="rId404" Type="http://schemas.openxmlformats.org/officeDocument/2006/relationships/customXml" Target="../ink/ink1660.xml"/><Relationship Id="rId611" Type="http://schemas.openxmlformats.org/officeDocument/2006/relationships/customXml" Target="../ink/ink1765.xml"/><Relationship Id="rId1034" Type="http://schemas.openxmlformats.org/officeDocument/2006/relationships/image" Target="../media/image1929.png"/><Relationship Id="rId250" Type="http://schemas.openxmlformats.org/officeDocument/2006/relationships/customXml" Target="../ink/ink1583.xml"/><Relationship Id="rId488" Type="http://schemas.openxmlformats.org/officeDocument/2006/relationships/customXml" Target="../ink/ink1702.xml"/><Relationship Id="rId695" Type="http://schemas.openxmlformats.org/officeDocument/2006/relationships/image" Target="../media/image1777.png"/><Relationship Id="rId709" Type="http://schemas.openxmlformats.org/officeDocument/2006/relationships/image" Target="../media/image1784.png"/><Relationship Id="rId916" Type="http://schemas.openxmlformats.org/officeDocument/2006/relationships/customXml" Target="../ink/ink1919.xml"/><Relationship Id="rId45" Type="http://schemas.openxmlformats.org/officeDocument/2006/relationships/image" Target="../media/image1454.png"/><Relationship Id="rId110" Type="http://schemas.openxmlformats.org/officeDocument/2006/relationships/customXml" Target="../ink/ink1513.xml"/><Relationship Id="rId348" Type="http://schemas.openxmlformats.org/officeDocument/2006/relationships/customXml" Target="../ink/ink1632.xml"/><Relationship Id="rId555" Type="http://schemas.openxmlformats.org/officeDocument/2006/relationships/customXml" Target="../ink/ink1736.xml"/><Relationship Id="rId762" Type="http://schemas.openxmlformats.org/officeDocument/2006/relationships/image" Target="../media/image1810.png"/><Relationship Id="rId194" Type="http://schemas.openxmlformats.org/officeDocument/2006/relationships/customXml" Target="../ink/ink1555.xml"/><Relationship Id="rId208" Type="http://schemas.openxmlformats.org/officeDocument/2006/relationships/customXml" Target="../ink/ink1562.xml"/><Relationship Id="rId415" Type="http://schemas.openxmlformats.org/officeDocument/2006/relationships/image" Target="../media/image1639.png"/><Relationship Id="rId622" Type="http://schemas.openxmlformats.org/officeDocument/2006/relationships/image" Target="../media/image1741.png"/><Relationship Id="rId1045" Type="http://schemas.openxmlformats.org/officeDocument/2006/relationships/customXml" Target="../ink/ink1999.xml"/><Relationship Id="rId261" Type="http://schemas.openxmlformats.org/officeDocument/2006/relationships/image" Target="../media/image1561.png"/><Relationship Id="rId499" Type="http://schemas.openxmlformats.org/officeDocument/2006/relationships/image" Target="../media/image1681.png"/><Relationship Id="rId927" Type="http://schemas.openxmlformats.org/officeDocument/2006/relationships/image" Target="../media/image1891.png"/><Relationship Id="rId56" Type="http://schemas.openxmlformats.org/officeDocument/2006/relationships/customXml" Target="../ink/ink1486.xml"/><Relationship Id="rId359" Type="http://schemas.openxmlformats.org/officeDocument/2006/relationships/image" Target="../media/image1611.png"/><Relationship Id="rId566" Type="http://schemas.openxmlformats.org/officeDocument/2006/relationships/image" Target="../media/image1714.png"/><Relationship Id="rId773" Type="http://schemas.openxmlformats.org/officeDocument/2006/relationships/customXml" Target="../ink/ink1847.xml"/><Relationship Id="rId121" Type="http://schemas.openxmlformats.org/officeDocument/2006/relationships/image" Target="../media/image1491.png"/><Relationship Id="rId219" Type="http://schemas.openxmlformats.org/officeDocument/2006/relationships/image" Target="../media/image1541.png"/><Relationship Id="rId426" Type="http://schemas.openxmlformats.org/officeDocument/2006/relationships/customXml" Target="../ink/ink1671.xml"/><Relationship Id="rId633" Type="http://schemas.openxmlformats.org/officeDocument/2006/relationships/customXml" Target="../ink/ink1776.xml"/><Relationship Id="rId980" Type="http://schemas.openxmlformats.org/officeDocument/2006/relationships/customXml" Target="../ink/ink1966.xml"/><Relationship Id="rId1056" Type="http://schemas.openxmlformats.org/officeDocument/2006/relationships/image" Target="../media/image1940.png"/><Relationship Id="rId840" Type="http://schemas.openxmlformats.org/officeDocument/2006/relationships/customXml" Target="../ink/ink1881.xml"/><Relationship Id="rId938" Type="http://schemas.openxmlformats.org/officeDocument/2006/relationships/customXml" Target="../ink/ink1930.xml"/><Relationship Id="rId67" Type="http://schemas.openxmlformats.org/officeDocument/2006/relationships/image" Target="../media/image1465.png"/><Relationship Id="rId272" Type="http://schemas.openxmlformats.org/officeDocument/2006/relationships/customXml" Target="../ink/ink1594.xml"/><Relationship Id="rId577" Type="http://schemas.openxmlformats.org/officeDocument/2006/relationships/image" Target="../media/image1719.png"/><Relationship Id="rId700" Type="http://schemas.openxmlformats.org/officeDocument/2006/relationships/customXml" Target="../ink/ink1810.xml"/><Relationship Id="rId132" Type="http://schemas.openxmlformats.org/officeDocument/2006/relationships/customXml" Target="../ink/ink1524.xml"/><Relationship Id="rId784" Type="http://schemas.openxmlformats.org/officeDocument/2006/relationships/image" Target="../media/image1821.png"/><Relationship Id="rId991" Type="http://schemas.openxmlformats.org/officeDocument/2006/relationships/customXml" Target="../ink/ink1972.xml"/><Relationship Id="rId437" Type="http://schemas.openxmlformats.org/officeDocument/2006/relationships/image" Target="../media/image1650.png"/><Relationship Id="rId644" Type="http://schemas.openxmlformats.org/officeDocument/2006/relationships/image" Target="../media/image1752.png"/><Relationship Id="rId851" Type="http://schemas.openxmlformats.org/officeDocument/2006/relationships/image" Target="../media/image1853.png"/><Relationship Id="rId283" Type="http://schemas.openxmlformats.org/officeDocument/2006/relationships/image" Target="../media/image1572.png"/><Relationship Id="rId490" Type="http://schemas.openxmlformats.org/officeDocument/2006/relationships/customXml" Target="../ink/ink1703.xml"/><Relationship Id="rId504" Type="http://schemas.openxmlformats.org/officeDocument/2006/relationships/customXml" Target="../ink/ink1710.xml"/><Relationship Id="rId711" Type="http://schemas.openxmlformats.org/officeDocument/2006/relationships/image" Target="../media/image1785.png"/><Relationship Id="rId949" Type="http://schemas.openxmlformats.org/officeDocument/2006/relationships/image" Target="../media/image1902.png"/><Relationship Id="rId78" Type="http://schemas.openxmlformats.org/officeDocument/2006/relationships/customXml" Target="../ink/ink1497.xml"/><Relationship Id="rId143" Type="http://schemas.openxmlformats.org/officeDocument/2006/relationships/image" Target="../media/image1503.png"/><Relationship Id="rId350" Type="http://schemas.openxmlformats.org/officeDocument/2006/relationships/customXml" Target="../ink/ink1633.xml"/><Relationship Id="rId588" Type="http://schemas.openxmlformats.org/officeDocument/2006/relationships/image" Target="../media/image1724.png"/><Relationship Id="rId795" Type="http://schemas.openxmlformats.org/officeDocument/2006/relationships/customXml" Target="../ink/ink1858.xml"/><Relationship Id="rId809" Type="http://schemas.openxmlformats.org/officeDocument/2006/relationships/customXml" Target="../ink/ink1865.xml"/><Relationship Id="rId9" Type="http://schemas.openxmlformats.org/officeDocument/2006/relationships/image" Target="../media/image1436.png"/><Relationship Id="rId210" Type="http://schemas.openxmlformats.org/officeDocument/2006/relationships/customXml" Target="../ink/ink1563.xml"/><Relationship Id="rId448" Type="http://schemas.openxmlformats.org/officeDocument/2006/relationships/customXml" Target="../ink/ink1682.xml"/><Relationship Id="rId655" Type="http://schemas.openxmlformats.org/officeDocument/2006/relationships/customXml" Target="../ink/ink1787.xml"/><Relationship Id="rId862" Type="http://schemas.openxmlformats.org/officeDocument/2006/relationships/customXml" Target="../ink/ink1892.xml"/><Relationship Id="rId294" Type="http://schemas.openxmlformats.org/officeDocument/2006/relationships/customXml" Target="../ink/ink1605.xml"/><Relationship Id="rId308" Type="http://schemas.openxmlformats.org/officeDocument/2006/relationships/customXml" Target="../ink/ink1612.xml"/><Relationship Id="rId515" Type="http://schemas.openxmlformats.org/officeDocument/2006/relationships/image" Target="../media/image1689.png"/><Relationship Id="rId722" Type="http://schemas.openxmlformats.org/officeDocument/2006/relationships/customXml" Target="../ink/ink1821.xml"/><Relationship Id="rId89" Type="http://schemas.openxmlformats.org/officeDocument/2006/relationships/image" Target="../media/image1475.png"/><Relationship Id="rId154" Type="http://schemas.openxmlformats.org/officeDocument/2006/relationships/customXml" Target="../ink/ink1535.xml"/><Relationship Id="rId361" Type="http://schemas.openxmlformats.org/officeDocument/2006/relationships/image" Target="../media/image1612.png"/><Relationship Id="rId599" Type="http://schemas.openxmlformats.org/officeDocument/2006/relationships/customXml" Target="../ink/ink1759.xml"/><Relationship Id="rId1005" Type="http://schemas.openxmlformats.org/officeDocument/2006/relationships/customXml" Target="../ink/ink1979.xml"/><Relationship Id="rId459" Type="http://schemas.openxmlformats.org/officeDocument/2006/relationships/image" Target="../media/image1661.png"/><Relationship Id="rId666" Type="http://schemas.openxmlformats.org/officeDocument/2006/relationships/image" Target="../media/image1763.png"/><Relationship Id="rId873" Type="http://schemas.openxmlformats.org/officeDocument/2006/relationships/image" Target="../media/image1864.png"/><Relationship Id="rId16" Type="http://schemas.openxmlformats.org/officeDocument/2006/relationships/customXml" Target="../ink/ink1466.xml"/><Relationship Id="rId221" Type="http://schemas.openxmlformats.org/officeDocument/2006/relationships/image" Target="../media/image1542.png"/><Relationship Id="rId319" Type="http://schemas.openxmlformats.org/officeDocument/2006/relationships/image" Target="../media/image1590.png"/><Relationship Id="rId526" Type="http://schemas.openxmlformats.org/officeDocument/2006/relationships/customXml" Target="../ink/ink1721.xml"/><Relationship Id="rId733" Type="http://schemas.openxmlformats.org/officeDocument/2006/relationships/customXml" Target="../ink/ink1827.xml"/><Relationship Id="rId940" Type="http://schemas.openxmlformats.org/officeDocument/2006/relationships/customXml" Target="../ink/ink1931.xml"/><Relationship Id="rId1016" Type="http://schemas.openxmlformats.org/officeDocument/2006/relationships/image" Target="../media/image1920.png"/><Relationship Id="rId165" Type="http://schemas.openxmlformats.org/officeDocument/2006/relationships/image" Target="../media/image1514.png"/><Relationship Id="rId372" Type="http://schemas.openxmlformats.org/officeDocument/2006/relationships/customXml" Target="../ink/ink1644.xml"/><Relationship Id="rId677" Type="http://schemas.openxmlformats.org/officeDocument/2006/relationships/customXml" Target="../ink/ink1798.xml"/><Relationship Id="rId800" Type="http://schemas.openxmlformats.org/officeDocument/2006/relationships/image" Target="../media/image1829.png"/><Relationship Id="rId232" Type="http://schemas.openxmlformats.org/officeDocument/2006/relationships/customXml" Target="../ink/ink1574.xml"/><Relationship Id="rId884" Type="http://schemas.openxmlformats.org/officeDocument/2006/relationships/customXml" Target="../ink/ink1903.xml"/><Relationship Id="rId27" Type="http://schemas.openxmlformats.org/officeDocument/2006/relationships/image" Target="../media/image1445.png"/><Relationship Id="rId537" Type="http://schemas.openxmlformats.org/officeDocument/2006/relationships/image" Target="../media/image1700.png"/><Relationship Id="rId744" Type="http://schemas.openxmlformats.org/officeDocument/2006/relationships/image" Target="../media/image1801.png"/><Relationship Id="rId951" Type="http://schemas.openxmlformats.org/officeDocument/2006/relationships/customXml" Target="../ink/ink1937.xml"/><Relationship Id="rId80" Type="http://schemas.openxmlformats.org/officeDocument/2006/relationships/customXml" Target="../ink/ink1498.xml"/><Relationship Id="rId176" Type="http://schemas.openxmlformats.org/officeDocument/2006/relationships/customXml" Target="../ink/ink1546.xml"/><Relationship Id="rId383" Type="http://schemas.openxmlformats.org/officeDocument/2006/relationships/image" Target="../media/image1623.png"/><Relationship Id="rId590" Type="http://schemas.openxmlformats.org/officeDocument/2006/relationships/image" Target="../media/image1725.png"/><Relationship Id="rId604" Type="http://schemas.openxmlformats.org/officeDocument/2006/relationships/image" Target="../media/image1732.png"/><Relationship Id="rId811" Type="http://schemas.openxmlformats.org/officeDocument/2006/relationships/customXml" Target="../ink/ink1866.xml"/><Relationship Id="rId1027" Type="http://schemas.openxmlformats.org/officeDocument/2006/relationships/customXml" Target="../ink/ink1990.xml"/><Relationship Id="rId243" Type="http://schemas.openxmlformats.org/officeDocument/2006/relationships/image" Target="../media/image1552.png"/><Relationship Id="rId450" Type="http://schemas.openxmlformats.org/officeDocument/2006/relationships/customXml" Target="../ink/ink1683.xml"/><Relationship Id="rId688" Type="http://schemas.openxmlformats.org/officeDocument/2006/relationships/customXml" Target="../ink/ink1804.xml"/><Relationship Id="rId895" Type="http://schemas.openxmlformats.org/officeDocument/2006/relationships/image" Target="../media/image1875.png"/><Relationship Id="rId909" Type="http://schemas.openxmlformats.org/officeDocument/2006/relationships/image" Target="../media/image1882.png"/><Relationship Id="rId38" Type="http://schemas.openxmlformats.org/officeDocument/2006/relationships/customXml" Target="../ink/ink1477.xml"/><Relationship Id="rId103" Type="http://schemas.openxmlformats.org/officeDocument/2006/relationships/image" Target="../media/image1482.png"/><Relationship Id="rId310" Type="http://schemas.openxmlformats.org/officeDocument/2006/relationships/customXml" Target="../ink/ink1613.xml"/><Relationship Id="rId548" Type="http://schemas.openxmlformats.org/officeDocument/2006/relationships/customXml" Target="../ink/ink1732.xml"/><Relationship Id="rId755" Type="http://schemas.openxmlformats.org/officeDocument/2006/relationships/customXml" Target="../ink/ink1838.xml"/><Relationship Id="rId962" Type="http://schemas.openxmlformats.org/officeDocument/2006/relationships/customXml" Target="../ink/ink1948.xml"/><Relationship Id="rId91" Type="http://schemas.openxmlformats.org/officeDocument/2006/relationships/image" Target="../media/image1476.png"/><Relationship Id="rId187" Type="http://schemas.openxmlformats.org/officeDocument/2006/relationships/image" Target="../media/image1525.png"/><Relationship Id="rId394" Type="http://schemas.openxmlformats.org/officeDocument/2006/relationships/customXml" Target="../ink/ink1655.xml"/><Relationship Id="rId408" Type="http://schemas.openxmlformats.org/officeDocument/2006/relationships/customXml" Target="../ink/ink1662.xml"/><Relationship Id="rId615" Type="http://schemas.openxmlformats.org/officeDocument/2006/relationships/customXml" Target="../ink/ink1767.xml"/><Relationship Id="rId822" Type="http://schemas.openxmlformats.org/officeDocument/2006/relationships/image" Target="../media/image1839.png"/><Relationship Id="rId1038" Type="http://schemas.openxmlformats.org/officeDocument/2006/relationships/image" Target="../media/image1931.png"/><Relationship Id="rId254" Type="http://schemas.openxmlformats.org/officeDocument/2006/relationships/customXml" Target="../ink/ink1585.xml"/><Relationship Id="rId699" Type="http://schemas.openxmlformats.org/officeDocument/2006/relationships/image" Target="../media/image1779.png"/><Relationship Id="rId49" Type="http://schemas.openxmlformats.org/officeDocument/2006/relationships/image" Target="../media/image1456.png"/><Relationship Id="rId114" Type="http://schemas.openxmlformats.org/officeDocument/2006/relationships/customXml" Target="../ink/ink1515.xml"/><Relationship Id="rId461" Type="http://schemas.openxmlformats.org/officeDocument/2006/relationships/image" Target="../media/image1662.png"/><Relationship Id="rId559" Type="http://schemas.openxmlformats.org/officeDocument/2006/relationships/customXml" Target="../ink/ink1738.xml"/><Relationship Id="rId766" Type="http://schemas.openxmlformats.org/officeDocument/2006/relationships/image" Target="../media/image1812.png"/><Relationship Id="rId198" Type="http://schemas.openxmlformats.org/officeDocument/2006/relationships/customXml" Target="../ink/ink1557.xml"/><Relationship Id="rId321" Type="http://schemas.openxmlformats.org/officeDocument/2006/relationships/image" Target="../media/image1591.png"/><Relationship Id="rId419" Type="http://schemas.openxmlformats.org/officeDocument/2006/relationships/image" Target="../media/image1641.png"/><Relationship Id="rId626" Type="http://schemas.openxmlformats.org/officeDocument/2006/relationships/image" Target="../media/image1743.png"/><Relationship Id="rId973" Type="http://schemas.openxmlformats.org/officeDocument/2006/relationships/customXml" Target="../ink/ink1959.xml"/><Relationship Id="rId1049" Type="http://schemas.openxmlformats.org/officeDocument/2006/relationships/customXml" Target="../ink/ink2001.xml"/><Relationship Id="rId833" Type="http://schemas.openxmlformats.org/officeDocument/2006/relationships/customXml" Target="../ink/ink1877.xml"/><Relationship Id="rId265" Type="http://schemas.openxmlformats.org/officeDocument/2006/relationships/image" Target="../media/image1563.png"/><Relationship Id="rId472" Type="http://schemas.openxmlformats.org/officeDocument/2006/relationships/customXml" Target="../ink/ink1694.xml"/><Relationship Id="rId900" Type="http://schemas.openxmlformats.org/officeDocument/2006/relationships/customXml" Target="../ink/ink1911.xml"/><Relationship Id="rId125" Type="http://schemas.openxmlformats.org/officeDocument/2006/relationships/image" Target="../media/image1493.png"/><Relationship Id="rId332" Type="http://schemas.openxmlformats.org/officeDocument/2006/relationships/customXml" Target="../ink/ink1624.xml"/><Relationship Id="rId777" Type="http://schemas.openxmlformats.org/officeDocument/2006/relationships/customXml" Target="../ink/ink1849.xml"/><Relationship Id="rId984" Type="http://schemas.openxmlformats.org/officeDocument/2006/relationships/image" Target="../media/image1904.png"/><Relationship Id="rId637" Type="http://schemas.openxmlformats.org/officeDocument/2006/relationships/customXml" Target="../ink/ink1778.xml"/><Relationship Id="rId844" Type="http://schemas.openxmlformats.org/officeDocument/2006/relationships/customXml" Target="../ink/ink1883.xml"/><Relationship Id="rId276" Type="http://schemas.openxmlformats.org/officeDocument/2006/relationships/customXml" Target="../ink/ink1596.xml"/><Relationship Id="rId483" Type="http://schemas.openxmlformats.org/officeDocument/2006/relationships/image" Target="../media/image1673.png"/><Relationship Id="rId690" Type="http://schemas.openxmlformats.org/officeDocument/2006/relationships/customXml" Target="../ink/ink1805.xml"/><Relationship Id="rId704" Type="http://schemas.openxmlformats.org/officeDocument/2006/relationships/customXml" Target="../ink/ink1812.xml"/><Relationship Id="rId911" Type="http://schemas.openxmlformats.org/officeDocument/2006/relationships/image" Target="../media/image1883.png"/><Relationship Id="rId40" Type="http://schemas.openxmlformats.org/officeDocument/2006/relationships/customXml" Target="../ink/ink1478.xml"/><Relationship Id="rId136" Type="http://schemas.openxmlformats.org/officeDocument/2006/relationships/customXml" Target="../ink/ink1526.xml"/><Relationship Id="rId343" Type="http://schemas.openxmlformats.org/officeDocument/2006/relationships/image" Target="../media/image1603.png"/><Relationship Id="rId550" Type="http://schemas.openxmlformats.org/officeDocument/2006/relationships/customXml" Target="../ink/ink1733.xml"/><Relationship Id="rId788" Type="http://schemas.openxmlformats.org/officeDocument/2006/relationships/image" Target="../media/image1823.png"/><Relationship Id="rId995" Type="http://schemas.openxmlformats.org/officeDocument/2006/relationships/customXml" Target="../ink/ink1974.xml"/><Relationship Id="rId203" Type="http://schemas.openxmlformats.org/officeDocument/2006/relationships/image" Target="../media/image1533.png"/><Relationship Id="rId648" Type="http://schemas.openxmlformats.org/officeDocument/2006/relationships/image" Target="../media/image1754.png"/><Relationship Id="rId855" Type="http://schemas.openxmlformats.org/officeDocument/2006/relationships/image" Target="../media/image1855.png"/><Relationship Id="rId1040" Type="http://schemas.openxmlformats.org/officeDocument/2006/relationships/image" Target="../media/image1932.png"/><Relationship Id="rId287" Type="http://schemas.openxmlformats.org/officeDocument/2006/relationships/image" Target="../media/image1574.png"/><Relationship Id="rId410" Type="http://schemas.openxmlformats.org/officeDocument/2006/relationships/customXml" Target="../ink/ink1663.xml"/><Relationship Id="rId494" Type="http://schemas.openxmlformats.org/officeDocument/2006/relationships/customXml" Target="../ink/ink1705.xml"/><Relationship Id="rId508" Type="http://schemas.openxmlformats.org/officeDocument/2006/relationships/customXml" Target="../ink/ink1712.xml"/><Relationship Id="rId715" Type="http://schemas.openxmlformats.org/officeDocument/2006/relationships/image" Target="../media/image1787.png"/><Relationship Id="rId922" Type="http://schemas.openxmlformats.org/officeDocument/2006/relationships/customXml" Target="../ink/ink1922.xml"/><Relationship Id="rId147" Type="http://schemas.openxmlformats.org/officeDocument/2006/relationships/image" Target="../media/image1505.png"/><Relationship Id="rId354" Type="http://schemas.openxmlformats.org/officeDocument/2006/relationships/customXml" Target="../ink/ink1635.xml"/><Relationship Id="rId799" Type="http://schemas.openxmlformats.org/officeDocument/2006/relationships/customXml" Target="../ink/ink1860.xml"/><Relationship Id="rId51" Type="http://schemas.openxmlformats.org/officeDocument/2006/relationships/image" Target="../media/image1457.png"/><Relationship Id="rId561" Type="http://schemas.openxmlformats.org/officeDocument/2006/relationships/customXml" Target="../ink/ink1739.xml"/><Relationship Id="rId659" Type="http://schemas.openxmlformats.org/officeDocument/2006/relationships/customXml" Target="../ink/ink1789.xml"/><Relationship Id="rId866" Type="http://schemas.openxmlformats.org/officeDocument/2006/relationships/customXml" Target="../ink/ink1894.xml"/><Relationship Id="rId214" Type="http://schemas.openxmlformats.org/officeDocument/2006/relationships/customXml" Target="../ink/ink1565.xml"/><Relationship Id="rId298" Type="http://schemas.openxmlformats.org/officeDocument/2006/relationships/customXml" Target="../ink/ink1607.xml"/><Relationship Id="rId421" Type="http://schemas.openxmlformats.org/officeDocument/2006/relationships/image" Target="../media/image1642.png"/><Relationship Id="rId519" Type="http://schemas.openxmlformats.org/officeDocument/2006/relationships/image" Target="../media/image1691.png"/><Relationship Id="rId1051" Type="http://schemas.openxmlformats.org/officeDocument/2006/relationships/customXml" Target="../ink/ink2002.xml"/><Relationship Id="rId158" Type="http://schemas.openxmlformats.org/officeDocument/2006/relationships/customXml" Target="../ink/ink1537.xml"/><Relationship Id="rId726" Type="http://schemas.openxmlformats.org/officeDocument/2006/relationships/customXml" Target="../ink/ink1823.xml"/><Relationship Id="rId933" Type="http://schemas.openxmlformats.org/officeDocument/2006/relationships/image" Target="../media/image1894.png"/><Relationship Id="rId1009" Type="http://schemas.openxmlformats.org/officeDocument/2006/relationships/customXml" Target="../ink/ink1981.xml"/><Relationship Id="rId62" Type="http://schemas.openxmlformats.org/officeDocument/2006/relationships/customXml" Target="../ink/ink1489.xml"/><Relationship Id="rId365" Type="http://schemas.openxmlformats.org/officeDocument/2006/relationships/image" Target="../media/image1614.png"/><Relationship Id="rId572" Type="http://schemas.openxmlformats.org/officeDocument/2006/relationships/customXml" Target="../ink/ink1745.xml"/><Relationship Id="rId225" Type="http://schemas.openxmlformats.org/officeDocument/2006/relationships/image" Target="../media/image1544.png"/><Relationship Id="rId432" Type="http://schemas.openxmlformats.org/officeDocument/2006/relationships/customXml" Target="../ink/ink1674.xml"/><Relationship Id="rId877" Type="http://schemas.openxmlformats.org/officeDocument/2006/relationships/image" Target="../media/image1866.png"/><Relationship Id="rId1062" Type="http://schemas.openxmlformats.org/officeDocument/2006/relationships/image" Target="../media/image1943.png"/><Relationship Id="rId737" Type="http://schemas.openxmlformats.org/officeDocument/2006/relationships/customXml" Target="../ink/ink1829.xml"/><Relationship Id="rId944" Type="http://schemas.openxmlformats.org/officeDocument/2006/relationships/customXml" Target="../ink/ink1933.xml"/><Relationship Id="rId73" Type="http://schemas.openxmlformats.org/officeDocument/2006/relationships/image" Target="../media/image1468.png"/><Relationship Id="rId169" Type="http://schemas.openxmlformats.org/officeDocument/2006/relationships/image" Target="../media/image1516.png"/><Relationship Id="rId376" Type="http://schemas.openxmlformats.org/officeDocument/2006/relationships/customXml" Target="../ink/ink1646.xml"/><Relationship Id="rId583" Type="http://schemas.openxmlformats.org/officeDocument/2006/relationships/customXml" Target="../ink/ink1751.xml"/><Relationship Id="rId790" Type="http://schemas.openxmlformats.org/officeDocument/2006/relationships/image" Target="../media/image1824.png"/><Relationship Id="rId804" Type="http://schemas.openxmlformats.org/officeDocument/2006/relationships/image" Target="../media/image1831.png"/><Relationship Id="rId4" Type="http://schemas.openxmlformats.org/officeDocument/2006/relationships/customXml" Target="../ink/ink1460.xml"/><Relationship Id="rId236" Type="http://schemas.openxmlformats.org/officeDocument/2006/relationships/customXml" Target="../ink/ink1576.xml"/><Relationship Id="rId443" Type="http://schemas.openxmlformats.org/officeDocument/2006/relationships/image" Target="../media/image1653.png"/><Relationship Id="rId650" Type="http://schemas.openxmlformats.org/officeDocument/2006/relationships/image" Target="../media/image1755.png"/><Relationship Id="rId888" Type="http://schemas.openxmlformats.org/officeDocument/2006/relationships/customXml" Target="../ink/ink1905.xml"/><Relationship Id="rId303" Type="http://schemas.openxmlformats.org/officeDocument/2006/relationships/image" Target="../media/image1582.png"/><Relationship Id="rId748" Type="http://schemas.openxmlformats.org/officeDocument/2006/relationships/image" Target="../media/image1803.png"/><Relationship Id="rId955" Type="http://schemas.openxmlformats.org/officeDocument/2006/relationships/customXml" Target="../ink/ink1941.xml"/><Relationship Id="rId84" Type="http://schemas.openxmlformats.org/officeDocument/2006/relationships/customXml" Target="../ink/ink1500.xml"/><Relationship Id="rId387" Type="http://schemas.openxmlformats.org/officeDocument/2006/relationships/image" Target="../media/image1625.png"/><Relationship Id="rId510" Type="http://schemas.openxmlformats.org/officeDocument/2006/relationships/customXml" Target="../ink/ink1713.xml"/><Relationship Id="rId594" Type="http://schemas.openxmlformats.org/officeDocument/2006/relationships/image" Target="../media/image1727.png"/><Relationship Id="rId608" Type="http://schemas.openxmlformats.org/officeDocument/2006/relationships/image" Target="../media/image1734.png"/><Relationship Id="rId815" Type="http://schemas.openxmlformats.org/officeDocument/2006/relationships/customXml" Target="../ink/ink1868.xml"/><Relationship Id="rId247" Type="http://schemas.openxmlformats.org/officeDocument/2006/relationships/image" Target="../media/image1554.png"/><Relationship Id="rId899" Type="http://schemas.openxmlformats.org/officeDocument/2006/relationships/image" Target="../media/image1877.png"/><Relationship Id="rId1000" Type="http://schemas.openxmlformats.org/officeDocument/2006/relationships/image" Target="../media/image1912.png"/><Relationship Id="rId107" Type="http://schemas.openxmlformats.org/officeDocument/2006/relationships/image" Target="../media/image1484.png"/><Relationship Id="rId454" Type="http://schemas.openxmlformats.org/officeDocument/2006/relationships/customXml" Target="../ink/ink1685.xml"/><Relationship Id="rId661" Type="http://schemas.openxmlformats.org/officeDocument/2006/relationships/customXml" Target="../ink/ink1790.xml"/><Relationship Id="rId759" Type="http://schemas.openxmlformats.org/officeDocument/2006/relationships/customXml" Target="../ink/ink1840.xml"/><Relationship Id="rId966" Type="http://schemas.openxmlformats.org/officeDocument/2006/relationships/customXml" Target="../ink/ink1952.xml"/><Relationship Id="rId11" Type="http://schemas.openxmlformats.org/officeDocument/2006/relationships/image" Target="../media/image1437.png"/><Relationship Id="rId314" Type="http://schemas.openxmlformats.org/officeDocument/2006/relationships/customXml" Target="../ink/ink1615.xml"/><Relationship Id="rId398" Type="http://schemas.openxmlformats.org/officeDocument/2006/relationships/customXml" Target="../ink/ink1657.xml"/><Relationship Id="rId521" Type="http://schemas.openxmlformats.org/officeDocument/2006/relationships/image" Target="../media/image1692.png"/><Relationship Id="rId619" Type="http://schemas.openxmlformats.org/officeDocument/2006/relationships/customXml" Target="../ink/ink1769.xml"/><Relationship Id="rId95" Type="http://schemas.openxmlformats.org/officeDocument/2006/relationships/image" Target="../media/image1478.png"/><Relationship Id="rId160" Type="http://schemas.openxmlformats.org/officeDocument/2006/relationships/customXml" Target="../ink/ink1538.xml"/><Relationship Id="rId826" Type="http://schemas.openxmlformats.org/officeDocument/2006/relationships/image" Target="../media/image1841.png"/><Relationship Id="rId1011" Type="http://schemas.openxmlformats.org/officeDocument/2006/relationships/customXml" Target="../ink/ink1982.xml"/><Relationship Id="rId258" Type="http://schemas.openxmlformats.org/officeDocument/2006/relationships/customXml" Target="../ink/ink1587.xml"/><Relationship Id="rId465" Type="http://schemas.openxmlformats.org/officeDocument/2006/relationships/image" Target="../media/image1664.png"/><Relationship Id="rId672" Type="http://schemas.openxmlformats.org/officeDocument/2006/relationships/image" Target="../media/image1766.png"/><Relationship Id="rId22" Type="http://schemas.openxmlformats.org/officeDocument/2006/relationships/customXml" Target="../ink/ink1469.xml"/><Relationship Id="rId118" Type="http://schemas.openxmlformats.org/officeDocument/2006/relationships/customXml" Target="../ink/ink1517.xml"/><Relationship Id="rId325" Type="http://schemas.openxmlformats.org/officeDocument/2006/relationships/image" Target="../media/image1593.png"/><Relationship Id="rId532" Type="http://schemas.openxmlformats.org/officeDocument/2006/relationships/customXml" Target="../ink/ink1724.xml"/><Relationship Id="rId977" Type="http://schemas.openxmlformats.org/officeDocument/2006/relationships/customXml" Target="../ink/ink1963.xml"/><Relationship Id="rId171" Type="http://schemas.openxmlformats.org/officeDocument/2006/relationships/image" Target="../media/image1517.png"/><Relationship Id="rId837" Type="http://schemas.openxmlformats.org/officeDocument/2006/relationships/customXml" Target="../ink/ink1879.xml"/><Relationship Id="rId1022" Type="http://schemas.openxmlformats.org/officeDocument/2006/relationships/image" Target="../media/image1923.png"/><Relationship Id="rId269" Type="http://schemas.openxmlformats.org/officeDocument/2006/relationships/image" Target="../media/image1565.png"/><Relationship Id="rId476" Type="http://schemas.openxmlformats.org/officeDocument/2006/relationships/customXml" Target="../ink/ink1696.xml"/><Relationship Id="rId683" Type="http://schemas.openxmlformats.org/officeDocument/2006/relationships/image" Target="../media/image1771.png"/><Relationship Id="rId890" Type="http://schemas.openxmlformats.org/officeDocument/2006/relationships/customXml" Target="../ink/ink1906.xml"/><Relationship Id="rId904" Type="http://schemas.openxmlformats.org/officeDocument/2006/relationships/customXml" Target="../ink/ink1913.xml"/><Relationship Id="rId33" Type="http://schemas.openxmlformats.org/officeDocument/2006/relationships/image" Target="../media/image1448.png"/><Relationship Id="rId129" Type="http://schemas.openxmlformats.org/officeDocument/2006/relationships/image" Target="../media/image1495.png"/><Relationship Id="rId336" Type="http://schemas.openxmlformats.org/officeDocument/2006/relationships/customXml" Target="../ink/ink1626.xml"/><Relationship Id="rId543" Type="http://schemas.openxmlformats.org/officeDocument/2006/relationships/image" Target="../media/image1703.png"/><Relationship Id="rId988" Type="http://schemas.openxmlformats.org/officeDocument/2006/relationships/image" Target="../media/image1906.png"/><Relationship Id="rId182" Type="http://schemas.openxmlformats.org/officeDocument/2006/relationships/customXml" Target="../ink/ink1549.xml"/><Relationship Id="rId403" Type="http://schemas.openxmlformats.org/officeDocument/2006/relationships/image" Target="../media/image1633.png"/><Relationship Id="rId750" Type="http://schemas.openxmlformats.org/officeDocument/2006/relationships/image" Target="../media/image1804.png"/><Relationship Id="rId848" Type="http://schemas.openxmlformats.org/officeDocument/2006/relationships/customXml" Target="../ink/ink1885.xml"/><Relationship Id="rId1033" Type="http://schemas.openxmlformats.org/officeDocument/2006/relationships/customXml" Target="../ink/ink1993.xml"/><Relationship Id="rId487" Type="http://schemas.openxmlformats.org/officeDocument/2006/relationships/image" Target="../media/image1675.png"/><Relationship Id="rId610" Type="http://schemas.openxmlformats.org/officeDocument/2006/relationships/image" Target="../media/image1735.png"/><Relationship Id="rId694" Type="http://schemas.openxmlformats.org/officeDocument/2006/relationships/customXml" Target="../ink/ink1807.xml"/><Relationship Id="rId708" Type="http://schemas.openxmlformats.org/officeDocument/2006/relationships/customXml" Target="../ink/ink1814.xml"/><Relationship Id="rId915" Type="http://schemas.openxmlformats.org/officeDocument/2006/relationships/image" Target="../media/image1885.png"/><Relationship Id="rId347" Type="http://schemas.openxmlformats.org/officeDocument/2006/relationships/image" Target="../media/image1605.png"/><Relationship Id="rId999" Type="http://schemas.openxmlformats.org/officeDocument/2006/relationships/customXml" Target="../ink/ink1976.xml"/><Relationship Id="rId44" Type="http://schemas.openxmlformats.org/officeDocument/2006/relationships/customXml" Target="../ink/ink1480.xml"/><Relationship Id="rId554" Type="http://schemas.openxmlformats.org/officeDocument/2006/relationships/image" Target="../media/image1708.png"/><Relationship Id="rId761" Type="http://schemas.openxmlformats.org/officeDocument/2006/relationships/customXml" Target="../ink/ink1841.xml"/><Relationship Id="rId859" Type="http://schemas.openxmlformats.org/officeDocument/2006/relationships/image" Target="../media/image1857.png"/><Relationship Id="rId193" Type="http://schemas.openxmlformats.org/officeDocument/2006/relationships/image" Target="../media/image1528.png"/><Relationship Id="rId207" Type="http://schemas.openxmlformats.org/officeDocument/2006/relationships/image" Target="../media/image1535.png"/><Relationship Id="rId414" Type="http://schemas.openxmlformats.org/officeDocument/2006/relationships/customXml" Target="../ink/ink1665.xml"/><Relationship Id="rId498" Type="http://schemas.openxmlformats.org/officeDocument/2006/relationships/customXml" Target="../ink/ink1707.xml"/><Relationship Id="rId621" Type="http://schemas.openxmlformats.org/officeDocument/2006/relationships/customXml" Target="../ink/ink1770.xml"/><Relationship Id="rId1044" Type="http://schemas.openxmlformats.org/officeDocument/2006/relationships/image" Target="../media/image1934.png"/><Relationship Id="rId260" Type="http://schemas.openxmlformats.org/officeDocument/2006/relationships/customXml" Target="../ink/ink1588.xml"/><Relationship Id="rId719" Type="http://schemas.openxmlformats.org/officeDocument/2006/relationships/image" Target="../media/image1789.png"/><Relationship Id="rId926" Type="http://schemas.openxmlformats.org/officeDocument/2006/relationships/customXml" Target="../ink/ink1924.xml"/><Relationship Id="rId55" Type="http://schemas.openxmlformats.org/officeDocument/2006/relationships/image" Target="../media/image1459.png"/><Relationship Id="rId120" Type="http://schemas.openxmlformats.org/officeDocument/2006/relationships/customXml" Target="../ink/ink1518.xml"/><Relationship Id="rId358" Type="http://schemas.openxmlformats.org/officeDocument/2006/relationships/customXml" Target="../ink/ink1637.xml"/><Relationship Id="rId565" Type="http://schemas.openxmlformats.org/officeDocument/2006/relationships/customXml" Target="../ink/ink1741.xml"/><Relationship Id="rId772" Type="http://schemas.openxmlformats.org/officeDocument/2006/relationships/image" Target="../media/image1815.png"/><Relationship Id="rId218" Type="http://schemas.openxmlformats.org/officeDocument/2006/relationships/customXml" Target="../ink/ink1567.xml"/><Relationship Id="rId425" Type="http://schemas.openxmlformats.org/officeDocument/2006/relationships/image" Target="../media/image1644.png"/><Relationship Id="rId632" Type="http://schemas.openxmlformats.org/officeDocument/2006/relationships/image" Target="../media/image1746.png"/><Relationship Id="rId1055" Type="http://schemas.openxmlformats.org/officeDocument/2006/relationships/customXml" Target="../ink/ink2004.xml"/><Relationship Id="rId271" Type="http://schemas.openxmlformats.org/officeDocument/2006/relationships/image" Target="../media/image1566.png"/><Relationship Id="rId937" Type="http://schemas.openxmlformats.org/officeDocument/2006/relationships/image" Target="../media/image1896.png"/><Relationship Id="rId66" Type="http://schemas.openxmlformats.org/officeDocument/2006/relationships/customXml" Target="../ink/ink1491.xml"/><Relationship Id="rId131" Type="http://schemas.openxmlformats.org/officeDocument/2006/relationships/image" Target="../media/image1496.png"/><Relationship Id="rId369" Type="http://schemas.openxmlformats.org/officeDocument/2006/relationships/image" Target="../media/image1616.png"/><Relationship Id="rId576" Type="http://schemas.openxmlformats.org/officeDocument/2006/relationships/customXml" Target="../ink/ink1747.xml"/><Relationship Id="rId783" Type="http://schemas.openxmlformats.org/officeDocument/2006/relationships/customXml" Target="../ink/ink1852.xml"/><Relationship Id="rId990" Type="http://schemas.openxmlformats.org/officeDocument/2006/relationships/image" Target="../media/image1907.png"/><Relationship Id="rId229" Type="http://schemas.openxmlformats.org/officeDocument/2006/relationships/image" Target="../media/image1545.png"/><Relationship Id="rId436" Type="http://schemas.openxmlformats.org/officeDocument/2006/relationships/customXml" Target="../ink/ink1676.xml"/><Relationship Id="rId643" Type="http://schemas.openxmlformats.org/officeDocument/2006/relationships/customXml" Target="../ink/ink1781.xml"/><Relationship Id="rId850" Type="http://schemas.openxmlformats.org/officeDocument/2006/relationships/customXml" Target="../ink/ink1886.xml"/><Relationship Id="rId948" Type="http://schemas.openxmlformats.org/officeDocument/2006/relationships/customXml" Target="../ink/ink1935.xml"/><Relationship Id="rId77" Type="http://schemas.openxmlformats.org/officeDocument/2006/relationships/image" Target="../media/image1469.png"/><Relationship Id="rId282" Type="http://schemas.openxmlformats.org/officeDocument/2006/relationships/customXml" Target="../ink/ink1599.xml"/><Relationship Id="rId503" Type="http://schemas.openxmlformats.org/officeDocument/2006/relationships/image" Target="../media/image1683.png"/><Relationship Id="rId587" Type="http://schemas.openxmlformats.org/officeDocument/2006/relationships/customXml" Target="../ink/ink1753.xml"/><Relationship Id="rId710" Type="http://schemas.openxmlformats.org/officeDocument/2006/relationships/customXml" Target="../ink/ink1815.xml"/><Relationship Id="rId808" Type="http://schemas.openxmlformats.org/officeDocument/2006/relationships/image" Target="../media/image811.png"/><Relationship Id="rId8" Type="http://schemas.openxmlformats.org/officeDocument/2006/relationships/customXml" Target="../ink/ink1462.xml"/><Relationship Id="rId142" Type="http://schemas.openxmlformats.org/officeDocument/2006/relationships/customXml" Target="../ink/ink1529.xml"/><Relationship Id="rId447" Type="http://schemas.openxmlformats.org/officeDocument/2006/relationships/image" Target="../media/image1655.png"/><Relationship Id="rId794" Type="http://schemas.openxmlformats.org/officeDocument/2006/relationships/image" Target="../media/image1826.png"/><Relationship Id="rId654" Type="http://schemas.openxmlformats.org/officeDocument/2006/relationships/image" Target="../media/image1757.png"/><Relationship Id="rId861" Type="http://schemas.openxmlformats.org/officeDocument/2006/relationships/image" Target="../media/image1858.png"/><Relationship Id="rId959" Type="http://schemas.openxmlformats.org/officeDocument/2006/relationships/customXml" Target="../ink/ink1945.xml"/><Relationship Id="rId293" Type="http://schemas.openxmlformats.org/officeDocument/2006/relationships/image" Target="../media/image1577.png"/><Relationship Id="rId307" Type="http://schemas.openxmlformats.org/officeDocument/2006/relationships/image" Target="../media/image1584.png"/><Relationship Id="rId514" Type="http://schemas.openxmlformats.org/officeDocument/2006/relationships/customXml" Target="../ink/ink1715.xml"/><Relationship Id="rId721" Type="http://schemas.openxmlformats.org/officeDocument/2006/relationships/image" Target="../media/image1790.png"/><Relationship Id="rId88" Type="http://schemas.openxmlformats.org/officeDocument/2006/relationships/customXml" Target="../ink/ink1502.xml"/><Relationship Id="rId153" Type="http://schemas.openxmlformats.org/officeDocument/2006/relationships/image" Target="../media/image1508.png"/><Relationship Id="rId360" Type="http://schemas.openxmlformats.org/officeDocument/2006/relationships/customXml" Target="../ink/ink1638.xml"/><Relationship Id="rId598" Type="http://schemas.openxmlformats.org/officeDocument/2006/relationships/image" Target="../media/image1729.png"/><Relationship Id="rId819" Type="http://schemas.openxmlformats.org/officeDocument/2006/relationships/customXml" Target="../ink/ink1870.xml"/><Relationship Id="rId1004" Type="http://schemas.openxmlformats.org/officeDocument/2006/relationships/image" Target="../media/image1914.png"/><Relationship Id="rId220" Type="http://schemas.openxmlformats.org/officeDocument/2006/relationships/customXml" Target="../ink/ink1568.xml"/><Relationship Id="rId458" Type="http://schemas.openxmlformats.org/officeDocument/2006/relationships/customXml" Target="../ink/ink1687.xml"/><Relationship Id="rId665" Type="http://schemas.openxmlformats.org/officeDocument/2006/relationships/customXml" Target="../ink/ink1792.xml"/><Relationship Id="rId872" Type="http://schemas.openxmlformats.org/officeDocument/2006/relationships/customXml" Target="../ink/ink1897.xml"/><Relationship Id="rId15" Type="http://schemas.openxmlformats.org/officeDocument/2006/relationships/image" Target="../media/image1439.png"/><Relationship Id="rId318" Type="http://schemas.openxmlformats.org/officeDocument/2006/relationships/customXml" Target="../ink/ink1617.xml"/><Relationship Id="rId525" Type="http://schemas.openxmlformats.org/officeDocument/2006/relationships/image" Target="../media/image1694.png"/><Relationship Id="rId732" Type="http://schemas.openxmlformats.org/officeDocument/2006/relationships/customXml" Target="../ink/ink1826.xml"/><Relationship Id="rId99" Type="http://schemas.openxmlformats.org/officeDocument/2006/relationships/image" Target="../media/image1480.png"/><Relationship Id="rId164" Type="http://schemas.openxmlformats.org/officeDocument/2006/relationships/customXml" Target="../ink/ink1540.xml"/><Relationship Id="rId371" Type="http://schemas.openxmlformats.org/officeDocument/2006/relationships/image" Target="../media/image1617.png"/><Relationship Id="rId1015" Type="http://schemas.openxmlformats.org/officeDocument/2006/relationships/customXml" Target="../ink/ink1984.xml"/><Relationship Id="rId469" Type="http://schemas.openxmlformats.org/officeDocument/2006/relationships/image" Target="../media/image1666.png"/><Relationship Id="rId676" Type="http://schemas.openxmlformats.org/officeDocument/2006/relationships/image" Target="../media/image1768.png"/><Relationship Id="rId883" Type="http://schemas.openxmlformats.org/officeDocument/2006/relationships/image" Target="../media/image1869.png"/><Relationship Id="rId26" Type="http://schemas.openxmlformats.org/officeDocument/2006/relationships/customXml" Target="../ink/ink1471.xml"/><Relationship Id="rId231" Type="http://schemas.openxmlformats.org/officeDocument/2006/relationships/image" Target="../media/image1546.png"/><Relationship Id="rId329" Type="http://schemas.openxmlformats.org/officeDocument/2006/relationships/image" Target="../media/image1595.png"/><Relationship Id="rId536" Type="http://schemas.openxmlformats.org/officeDocument/2006/relationships/customXml" Target="../ink/ink1726.xml"/><Relationship Id="rId175" Type="http://schemas.openxmlformats.org/officeDocument/2006/relationships/image" Target="../media/image1519.png"/><Relationship Id="rId743" Type="http://schemas.openxmlformats.org/officeDocument/2006/relationships/customXml" Target="../ink/ink1832.xml"/><Relationship Id="rId950" Type="http://schemas.openxmlformats.org/officeDocument/2006/relationships/customXml" Target="../ink/ink1936.xml"/><Relationship Id="rId1026" Type="http://schemas.openxmlformats.org/officeDocument/2006/relationships/image" Target="../media/image1925.png"/><Relationship Id="rId382" Type="http://schemas.openxmlformats.org/officeDocument/2006/relationships/customXml" Target="../ink/ink1649.xml"/><Relationship Id="rId603" Type="http://schemas.openxmlformats.org/officeDocument/2006/relationships/customXml" Target="../ink/ink1761.xml"/><Relationship Id="rId687" Type="http://schemas.openxmlformats.org/officeDocument/2006/relationships/image" Target="../media/image1773.png"/><Relationship Id="rId810" Type="http://schemas.openxmlformats.org/officeDocument/2006/relationships/image" Target="../media/image1833.png"/><Relationship Id="rId908" Type="http://schemas.openxmlformats.org/officeDocument/2006/relationships/customXml" Target="../ink/ink1915.xml"/><Relationship Id="rId242" Type="http://schemas.openxmlformats.org/officeDocument/2006/relationships/customXml" Target="../ink/ink1579.xml"/><Relationship Id="rId894" Type="http://schemas.openxmlformats.org/officeDocument/2006/relationships/customXml" Target="../ink/ink1908.xml"/><Relationship Id="rId37" Type="http://schemas.openxmlformats.org/officeDocument/2006/relationships/image" Target="../media/image1450.png"/><Relationship Id="rId102" Type="http://schemas.openxmlformats.org/officeDocument/2006/relationships/customXml" Target="../ink/ink1509.xml"/><Relationship Id="rId547" Type="http://schemas.openxmlformats.org/officeDocument/2006/relationships/image" Target="../media/image1705.png"/><Relationship Id="rId754" Type="http://schemas.openxmlformats.org/officeDocument/2006/relationships/image" Target="../media/image1806.png"/><Relationship Id="rId961" Type="http://schemas.openxmlformats.org/officeDocument/2006/relationships/customXml" Target="../ink/ink1947.xml"/><Relationship Id="rId90" Type="http://schemas.openxmlformats.org/officeDocument/2006/relationships/customXml" Target="../ink/ink1503.xml"/><Relationship Id="rId186" Type="http://schemas.openxmlformats.org/officeDocument/2006/relationships/customXml" Target="../ink/ink1551.xml"/><Relationship Id="rId393" Type="http://schemas.openxmlformats.org/officeDocument/2006/relationships/image" Target="../media/image1628.png"/><Relationship Id="rId407" Type="http://schemas.openxmlformats.org/officeDocument/2006/relationships/image" Target="../media/image1635.png"/><Relationship Id="rId614" Type="http://schemas.openxmlformats.org/officeDocument/2006/relationships/image" Target="../media/image1737.png"/><Relationship Id="rId821" Type="http://schemas.openxmlformats.org/officeDocument/2006/relationships/customXml" Target="../ink/ink1871.xml"/><Relationship Id="rId1037" Type="http://schemas.openxmlformats.org/officeDocument/2006/relationships/customXml" Target="../ink/ink1995.xml"/><Relationship Id="rId253" Type="http://schemas.openxmlformats.org/officeDocument/2006/relationships/image" Target="../media/image1557.png"/><Relationship Id="rId460" Type="http://schemas.openxmlformats.org/officeDocument/2006/relationships/customXml" Target="../ink/ink1688.xml"/><Relationship Id="rId698" Type="http://schemas.openxmlformats.org/officeDocument/2006/relationships/customXml" Target="../ink/ink1809.xml"/><Relationship Id="rId919" Type="http://schemas.openxmlformats.org/officeDocument/2006/relationships/image" Target="../media/image1887.png"/><Relationship Id="rId48" Type="http://schemas.openxmlformats.org/officeDocument/2006/relationships/customXml" Target="../ink/ink1482.xml"/><Relationship Id="rId113" Type="http://schemas.openxmlformats.org/officeDocument/2006/relationships/image" Target="../media/image1487.png"/><Relationship Id="rId320" Type="http://schemas.openxmlformats.org/officeDocument/2006/relationships/customXml" Target="../ink/ink1618.xml"/><Relationship Id="rId558" Type="http://schemas.openxmlformats.org/officeDocument/2006/relationships/image" Target="../media/image1710.png"/><Relationship Id="rId765" Type="http://schemas.openxmlformats.org/officeDocument/2006/relationships/customXml" Target="../ink/ink1843.xml"/><Relationship Id="rId972" Type="http://schemas.openxmlformats.org/officeDocument/2006/relationships/customXml" Target="../ink/ink1958.xml"/><Relationship Id="rId197" Type="http://schemas.openxmlformats.org/officeDocument/2006/relationships/image" Target="../media/image1530.png"/><Relationship Id="rId418" Type="http://schemas.openxmlformats.org/officeDocument/2006/relationships/customXml" Target="../ink/ink1667.xml"/><Relationship Id="rId625" Type="http://schemas.openxmlformats.org/officeDocument/2006/relationships/customXml" Target="../ink/ink1772.xml"/><Relationship Id="rId832" Type="http://schemas.openxmlformats.org/officeDocument/2006/relationships/image" Target="../media/image1844.png"/><Relationship Id="rId1048" Type="http://schemas.openxmlformats.org/officeDocument/2006/relationships/image" Target="../media/image1936.png"/><Relationship Id="rId264" Type="http://schemas.openxmlformats.org/officeDocument/2006/relationships/customXml" Target="../ink/ink1590.xml"/><Relationship Id="rId471" Type="http://schemas.openxmlformats.org/officeDocument/2006/relationships/image" Target="../media/image1667.png"/><Relationship Id="rId59" Type="http://schemas.openxmlformats.org/officeDocument/2006/relationships/image" Target="../media/image1461.png"/><Relationship Id="rId124" Type="http://schemas.openxmlformats.org/officeDocument/2006/relationships/customXml" Target="../ink/ink1520.xml"/><Relationship Id="rId569" Type="http://schemas.openxmlformats.org/officeDocument/2006/relationships/customXml" Target="../ink/ink1743.xml"/><Relationship Id="rId776" Type="http://schemas.openxmlformats.org/officeDocument/2006/relationships/image" Target="../media/image1817.png"/><Relationship Id="rId983" Type="http://schemas.openxmlformats.org/officeDocument/2006/relationships/customXml" Target="../ink/ink1968.xml"/><Relationship Id="rId331" Type="http://schemas.openxmlformats.org/officeDocument/2006/relationships/image" Target="../media/image1596.png"/><Relationship Id="rId429" Type="http://schemas.openxmlformats.org/officeDocument/2006/relationships/image" Target="../media/image1646.png"/><Relationship Id="rId636" Type="http://schemas.openxmlformats.org/officeDocument/2006/relationships/image" Target="../media/image1748.png"/><Relationship Id="rId1059" Type="http://schemas.openxmlformats.org/officeDocument/2006/relationships/customXml" Target="../ink/ink2006.xml"/><Relationship Id="rId843" Type="http://schemas.openxmlformats.org/officeDocument/2006/relationships/image" Target="../media/image1849.png"/><Relationship Id="rId275" Type="http://schemas.openxmlformats.org/officeDocument/2006/relationships/image" Target="../media/image1568.png"/><Relationship Id="rId482" Type="http://schemas.openxmlformats.org/officeDocument/2006/relationships/customXml" Target="../ink/ink1699.xml"/><Relationship Id="rId703" Type="http://schemas.openxmlformats.org/officeDocument/2006/relationships/image" Target="../media/image1781.png"/><Relationship Id="rId910" Type="http://schemas.openxmlformats.org/officeDocument/2006/relationships/customXml" Target="../ink/ink1916.xml"/><Relationship Id="rId135" Type="http://schemas.openxmlformats.org/officeDocument/2006/relationships/image" Target="../media/image1498.png"/><Relationship Id="rId342" Type="http://schemas.openxmlformats.org/officeDocument/2006/relationships/customXml" Target="../ink/ink1629.xml"/><Relationship Id="rId787" Type="http://schemas.openxmlformats.org/officeDocument/2006/relationships/customXml" Target="../ink/ink1854.xml"/><Relationship Id="rId994" Type="http://schemas.openxmlformats.org/officeDocument/2006/relationships/image" Target="../media/image1909.png"/><Relationship Id="rId202" Type="http://schemas.openxmlformats.org/officeDocument/2006/relationships/customXml" Target="../ink/ink1559.xml"/><Relationship Id="rId647" Type="http://schemas.openxmlformats.org/officeDocument/2006/relationships/customXml" Target="../ink/ink1783.xml"/><Relationship Id="rId854" Type="http://schemas.openxmlformats.org/officeDocument/2006/relationships/customXml" Target="../ink/ink1888.xml"/><Relationship Id="rId286" Type="http://schemas.openxmlformats.org/officeDocument/2006/relationships/customXml" Target="../ink/ink1601.xml"/><Relationship Id="rId493" Type="http://schemas.openxmlformats.org/officeDocument/2006/relationships/image" Target="../media/image1678.png"/><Relationship Id="rId507" Type="http://schemas.openxmlformats.org/officeDocument/2006/relationships/image" Target="../media/image1685.png"/><Relationship Id="rId714" Type="http://schemas.openxmlformats.org/officeDocument/2006/relationships/customXml" Target="../ink/ink1817.xml"/><Relationship Id="rId921" Type="http://schemas.openxmlformats.org/officeDocument/2006/relationships/image" Target="../media/image1888.png"/><Relationship Id="rId50" Type="http://schemas.openxmlformats.org/officeDocument/2006/relationships/customXml" Target="../ink/ink1483.xml"/><Relationship Id="rId146" Type="http://schemas.openxmlformats.org/officeDocument/2006/relationships/customXml" Target="../ink/ink1531.xml"/><Relationship Id="rId353" Type="http://schemas.openxmlformats.org/officeDocument/2006/relationships/image" Target="../media/image1608.png"/><Relationship Id="rId560" Type="http://schemas.openxmlformats.org/officeDocument/2006/relationships/image" Target="../media/image1711.png"/><Relationship Id="rId798" Type="http://schemas.openxmlformats.org/officeDocument/2006/relationships/image" Target="../media/image1828.png"/><Relationship Id="rId213" Type="http://schemas.openxmlformats.org/officeDocument/2006/relationships/image" Target="../media/image1538.png"/><Relationship Id="rId420" Type="http://schemas.openxmlformats.org/officeDocument/2006/relationships/customXml" Target="../ink/ink1668.xml"/><Relationship Id="rId658" Type="http://schemas.openxmlformats.org/officeDocument/2006/relationships/image" Target="../media/image1759.png"/><Relationship Id="rId865" Type="http://schemas.openxmlformats.org/officeDocument/2006/relationships/image" Target="../media/image1860.png"/><Relationship Id="rId1050" Type="http://schemas.openxmlformats.org/officeDocument/2006/relationships/image" Target="../media/image1937.png"/><Relationship Id="rId297" Type="http://schemas.openxmlformats.org/officeDocument/2006/relationships/image" Target="../media/image1579.png"/><Relationship Id="rId518" Type="http://schemas.openxmlformats.org/officeDocument/2006/relationships/customXml" Target="../ink/ink1717.xml"/><Relationship Id="rId725" Type="http://schemas.openxmlformats.org/officeDocument/2006/relationships/image" Target="../media/image1792.png"/><Relationship Id="rId932" Type="http://schemas.openxmlformats.org/officeDocument/2006/relationships/customXml" Target="../ink/ink1927.xml"/><Relationship Id="rId157" Type="http://schemas.openxmlformats.org/officeDocument/2006/relationships/image" Target="../media/image1510.png"/><Relationship Id="rId364" Type="http://schemas.openxmlformats.org/officeDocument/2006/relationships/customXml" Target="../ink/ink1640.xml"/><Relationship Id="rId1008" Type="http://schemas.openxmlformats.org/officeDocument/2006/relationships/image" Target="../media/image1916.png"/><Relationship Id="rId61" Type="http://schemas.openxmlformats.org/officeDocument/2006/relationships/image" Target="../media/image1462.png"/><Relationship Id="rId571" Type="http://schemas.openxmlformats.org/officeDocument/2006/relationships/customXml" Target="../ink/ink1744.xml"/><Relationship Id="rId669" Type="http://schemas.openxmlformats.org/officeDocument/2006/relationships/customXml" Target="../ink/ink1794.xml"/><Relationship Id="rId876" Type="http://schemas.openxmlformats.org/officeDocument/2006/relationships/customXml" Target="../ink/ink1899.xml"/><Relationship Id="rId19" Type="http://schemas.openxmlformats.org/officeDocument/2006/relationships/image" Target="../media/image1441.png"/><Relationship Id="rId224" Type="http://schemas.openxmlformats.org/officeDocument/2006/relationships/customXml" Target="../ink/ink1570.xml"/><Relationship Id="rId431" Type="http://schemas.openxmlformats.org/officeDocument/2006/relationships/image" Target="../media/image1647.png"/><Relationship Id="rId529" Type="http://schemas.openxmlformats.org/officeDocument/2006/relationships/image" Target="../media/image1696.png"/><Relationship Id="rId736" Type="http://schemas.openxmlformats.org/officeDocument/2006/relationships/image" Target="../media/image1797.png"/><Relationship Id="rId1061" Type="http://schemas.openxmlformats.org/officeDocument/2006/relationships/customXml" Target="../ink/ink2007.xml"/><Relationship Id="rId168" Type="http://schemas.openxmlformats.org/officeDocument/2006/relationships/customXml" Target="../ink/ink1542.xml"/><Relationship Id="rId943" Type="http://schemas.openxmlformats.org/officeDocument/2006/relationships/image" Target="../media/image1899.png"/><Relationship Id="rId1019" Type="http://schemas.openxmlformats.org/officeDocument/2006/relationships/customXml" Target="../ink/ink1986.xml"/><Relationship Id="rId72" Type="http://schemas.openxmlformats.org/officeDocument/2006/relationships/customXml" Target="../ink/ink1494.xml"/><Relationship Id="rId375" Type="http://schemas.openxmlformats.org/officeDocument/2006/relationships/image" Target="../media/image1619.png"/><Relationship Id="rId582" Type="http://schemas.openxmlformats.org/officeDocument/2006/relationships/image" Target="../media/image1721.png"/><Relationship Id="rId803" Type="http://schemas.openxmlformats.org/officeDocument/2006/relationships/customXml" Target="../ink/ink1862.xml"/><Relationship Id="rId3" Type="http://schemas.openxmlformats.org/officeDocument/2006/relationships/image" Target="../media/image1433.png"/><Relationship Id="rId235" Type="http://schemas.openxmlformats.org/officeDocument/2006/relationships/image" Target="../media/image1548.png"/><Relationship Id="rId442" Type="http://schemas.openxmlformats.org/officeDocument/2006/relationships/customXml" Target="../ink/ink1679.xml"/><Relationship Id="rId887" Type="http://schemas.openxmlformats.org/officeDocument/2006/relationships/image" Target="../media/image1871.png"/><Relationship Id="rId302" Type="http://schemas.openxmlformats.org/officeDocument/2006/relationships/customXml" Target="../ink/ink1609.xml"/><Relationship Id="rId747" Type="http://schemas.openxmlformats.org/officeDocument/2006/relationships/customXml" Target="../ink/ink1834.xml"/><Relationship Id="rId954" Type="http://schemas.openxmlformats.org/officeDocument/2006/relationships/customXml" Target="../ink/ink1940.xml"/><Relationship Id="rId83" Type="http://schemas.openxmlformats.org/officeDocument/2006/relationships/image" Target="../media/image1472.png"/><Relationship Id="rId179" Type="http://schemas.openxmlformats.org/officeDocument/2006/relationships/image" Target="../media/image1521.png"/><Relationship Id="rId386" Type="http://schemas.openxmlformats.org/officeDocument/2006/relationships/customXml" Target="../ink/ink1651.xml"/><Relationship Id="rId593" Type="http://schemas.openxmlformats.org/officeDocument/2006/relationships/customXml" Target="../ink/ink1756.xml"/><Relationship Id="rId607" Type="http://schemas.openxmlformats.org/officeDocument/2006/relationships/customXml" Target="../ink/ink1763.xml"/><Relationship Id="rId814" Type="http://schemas.openxmlformats.org/officeDocument/2006/relationships/image" Target="../media/image1835.png"/><Relationship Id="rId246" Type="http://schemas.openxmlformats.org/officeDocument/2006/relationships/customXml" Target="../ink/ink1581.xml"/><Relationship Id="rId453" Type="http://schemas.openxmlformats.org/officeDocument/2006/relationships/image" Target="../media/image1658.png"/><Relationship Id="rId660" Type="http://schemas.openxmlformats.org/officeDocument/2006/relationships/image" Target="../media/image1760.png"/><Relationship Id="rId898" Type="http://schemas.openxmlformats.org/officeDocument/2006/relationships/customXml" Target="../ink/ink1910.xml"/><Relationship Id="rId106" Type="http://schemas.openxmlformats.org/officeDocument/2006/relationships/customXml" Target="../ink/ink1511.xml"/><Relationship Id="rId313" Type="http://schemas.openxmlformats.org/officeDocument/2006/relationships/image" Target="../media/image1587.png"/><Relationship Id="rId758" Type="http://schemas.openxmlformats.org/officeDocument/2006/relationships/image" Target="../media/image1808.png"/><Relationship Id="rId965" Type="http://schemas.openxmlformats.org/officeDocument/2006/relationships/customXml" Target="../ink/ink1951.xml"/><Relationship Id="rId10" Type="http://schemas.openxmlformats.org/officeDocument/2006/relationships/customXml" Target="../ink/ink1463.xml"/><Relationship Id="rId94" Type="http://schemas.openxmlformats.org/officeDocument/2006/relationships/customXml" Target="../ink/ink1505.xml"/><Relationship Id="rId397" Type="http://schemas.openxmlformats.org/officeDocument/2006/relationships/image" Target="../media/image1630.png"/><Relationship Id="rId520" Type="http://schemas.openxmlformats.org/officeDocument/2006/relationships/customXml" Target="../ink/ink1718.xml"/><Relationship Id="rId618" Type="http://schemas.openxmlformats.org/officeDocument/2006/relationships/image" Target="../media/image1739.png"/><Relationship Id="rId825" Type="http://schemas.openxmlformats.org/officeDocument/2006/relationships/customXml" Target="../ink/ink1873.xml"/><Relationship Id="rId257" Type="http://schemas.openxmlformats.org/officeDocument/2006/relationships/image" Target="../media/image1559.png"/><Relationship Id="rId464" Type="http://schemas.openxmlformats.org/officeDocument/2006/relationships/customXml" Target="../ink/ink1690.xml"/><Relationship Id="rId1010" Type="http://schemas.openxmlformats.org/officeDocument/2006/relationships/image" Target="../media/image1917.png"/><Relationship Id="rId117" Type="http://schemas.openxmlformats.org/officeDocument/2006/relationships/image" Target="../media/image1489.png"/><Relationship Id="rId671" Type="http://schemas.openxmlformats.org/officeDocument/2006/relationships/customXml" Target="../ink/ink1795.xml"/><Relationship Id="rId769" Type="http://schemas.openxmlformats.org/officeDocument/2006/relationships/customXml" Target="../ink/ink1845.xml"/><Relationship Id="rId976" Type="http://schemas.openxmlformats.org/officeDocument/2006/relationships/customXml" Target="../ink/ink1962.xml"/><Relationship Id="rId324" Type="http://schemas.openxmlformats.org/officeDocument/2006/relationships/customXml" Target="../ink/ink1620.xml"/><Relationship Id="rId531" Type="http://schemas.openxmlformats.org/officeDocument/2006/relationships/image" Target="../media/image1697.png"/><Relationship Id="rId629" Type="http://schemas.openxmlformats.org/officeDocument/2006/relationships/customXml" Target="../ink/ink1774.xml"/><Relationship Id="rId836" Type="http://schemas.openxmlformats.org/officeDocument/2006/relationships/image" Target="../media/image1846.png"/><Relationship Id="rId1021" Type="http://schemas.openxmlformats.org/officeDocument/2006/relationships/customXml" Target="../ink/ink1987.xml"/><Relationship Id="rId903" Type="http://schemas.openxmlformats.org/officeDocument/2006/relationships/image" Target="../media/image1879.png"/><Relationship Id="rId32" Type="http://schemas.openxmlformats.org/officeDocument/2006/relationships/customXml" Target="../ink/ink1474.xml"/><Relationship Id="rId181" Type="http://schemas.openxmlformats.org/officeDocument/2006/relationships/image" Target="../media/image1522.png"/><Relationship Id="rId279" Type="http://schemas.openxmlformats.org/officeDocument/2006/relationships/image" Target="../media/image1570.png"/><Relationship Id="rId486" Type="http://schemas.openxmlformats.org/officeDocument/2006/relationships/customXml" Target="../ink/ink1701.xml"/><Relationship Id="rId693" Type="http://schemas.openxmlformats.org/officeDocument/2006/relationships/image" Target="../media/image1776.png"/><Relationship Id="rId139" Type="http://schemas.openxmlformats.org/officeDocument/2006/relationships/image" Target="../media/image1501.png"/><Relationship Id="rId346" Type="http://schemas.openxmlformats.org/officeDocument/2006/relationships/customXml" Target="../ink/ink1631.xml"/><Relationship Id="rId553" Type="http://schemas.openxmlformats.org/officeDocument/2006/relationships/customXml" Target="../ink/ink1735.xml"/><Relationship Id="rId760" Type="http://schemas.openxmlformats.org/officeDocument/2006/relationships/image" Target="../media/image1809.png"/><Relationship Id="rId998" Type="http://schemas.openxmlformats.org/officeDocument/2006/relationships/image" Target="../media/image1911.png"/><Relationship Id="rId206" Type="http://schemas.openxmlformats.org/officeDocument/2006/relationships/customXml" Target="../ink/ink1561.xml"/><Relationship Id="rId413" Type="http://schemas.openxmlformats.org/officeDocument/2006/relationships/image" Target="../media/image1638.png"/><Relationship Id="rId858" Type="http://schemas.openxmlformats.org/officeDocument/2006/relationships/customXml" Target="../ink/ink1890.xml"/><Relationship Id="rId1043" Type="http://schemas.openxmlformats.org/officeDocument/2006/relationships/customXml" Target="../ink/ink1998.xml"/><Relationship Id="rId620" Type="http://schemas.openxmlformats.org/officeDocument/2006/relationships/image" Target="../media/image1740.png"/><Relationship Id="rId718" Type="http://schemas.openxmlformats.org/officeDocument/2006/relationships/customXml" Target="../ink/ink1819.xml"/><Relationship Id="rId925" Type="http://schemas.openxmlformats.org/officeDocument/2006/relationships/image" Target="../media/image1890.png"/></Relationships>
</file>

<file path=ppt/slides/_rels/slide19.xml.rels><?xml version="1.0" encoding="UTF-8" standalone="yes"?>
<Relationships xmlns="http://schemas.openxmlformats.org/package/2006/relationships"><Relationship Id="rId21" Type="http://schemas.openxmlformats.org/officeDocument/2006/relationships/image" Target="../media/image1442.png"/><Relationship Id="rId170" Type="http://schemas.openxmlformats.org/officeDocument/2006/relationships/customXml" Target="../ink/ink2091.xml"/><Relationship Id="rId268" Type="http://schemas.openxmlformats.org/officeDocument/2006/relationships/customXml" Target="../ink/ink2140.xml"/><Relationship Id="rId475" Type="http://schemas.openxmlformats.org/officeDocument/2006/relationships/image" Target="../media/image1673.png"/><Relationship Id="rId682" Type="http://schemas.openxmlformats.org/officeDocument/2006/relationships/customXml" Target="../ink/ink2349.xml"/><Relationship Id="rId128" Type="http://schemas.openxmlformats.org/officeDocument/2006/relationships/customXml" Target="../ink/ink2070.xml"/><Relationship Id="rId335" Type="http://schemas.openxmlformats.org/officeDocument/2006/relationships/image" Target="../media/image1603.png"/><Relationship Id="rId542" Type="http://schemas.openxmlformats.org/officeDocument/2006/relationships/customXml" Target="../ink/ink2277.xml"/><Relationship Id="rId987" Type="http://schemas.openxmlformats.org/officeDocument/2006/relationships/customXml" Target="../ink/ink2518.xml"/><Relationship Id="rId1172" Type="http://schemas.openxmlformats.org/officeDocument/2006/relationships/customXml" Target="../ink/ink2615.xml"/><Relationship Id="rId402" Type="http://schemas.openxmlformats.org/officeDocument/2006/relationships/customXml" Target="../ink/ink2207.xml"/><Relationship Id="rId847" Type="http://schemas.openxmlformats.org/officeDocument/2006/relationships/image" Target="../media/image1859.png"/><Relationship Id="rId1032" Type="http://schemas.openxmlformats.org/officeDocument/2006/relationships/customXml" Target="../ink/ink2545.xml"/><Relationship Id="rId707" Type="http://schemas.openxmlformats.org/officeDocument/2006/relationships/image" Target="../media/image1790.png"/><Relationship Id="rId914" Type="http://schemas.openxmlformats.org/officeDocument/2006/relationships/customXml" Target="../ink/ink2481.xml"/><Relationship Id="rId43" Type="http://schemas.openxmlformats.org/officeDocument/2006/relationships/image" Target="../media/image1453.png"/><Relationship Id="rId192" Type="http://schemas.openxmlformats.org/officeDocument/2006/relationships/customXml" Target="../ink/ink2102.xml"/><Relationship Id="rId497" Type="http://schemas.openxmlformats.org/officeDocument/2006/relationships/image" Target="../media/image1684.png"/><Relationship Id="rId357" Type="http://schemas.openxmlformats.org/officeDocument/2006/relationships/image" Target="../media/image1614.png"/><Relationship Id="rId1194" Type="http://schemas.openxmlformats.org/officeDocument/2006/relationships/image" Target="../media/image2037.png"/><Relationship Id="rId217" Type="http://schemas.openxmlformats.org/officeDocument/2006/relationships/image" Target="../media/image1540.png"/><Relationship Id="rId564" Type="http://schemas.openxmlformats.org/officeDocument/2006/relationships/customXml" Target="../ink/ink2289.xml"/><Relationship Id="rId771" Type="http://schemas.openxmlformats.org/officeDocument/2006/relationships/customXml" Target="../ink/ink2394.xml"/><Relationship Id="rId869" Type="http://schemas.openxmlformats.org/officeDocument/2006/relationships/image" Target="../media/image1892.png"/><Relationship Id="rId424" Type="http://schemas.openxmlformats.org/officeDocument/2006/relationships/customXml" Target="../ink/ink2218.xml"/><Relationship Id="rId631" Type="http://schemas.openxmlformats.org/officeDocument/2006/relationships/customXml" Target="../ink/ink2323.xml"/><Relationship Id="rId729" Type="http://schemas.openxmlformats.org/officeDocument/2006/relationships/customXml" Target="../ink/ink2373.xml"/><Relationship Id="rId1054" Type="http://schemas.openxmlformats.org/officeDocument/2006/relationships/customXml" Target="../ink/ink2556.xml"/><Relationship Id="rId1261" Type="http://schemas.openxmlformats.org/officeDocument/2006/relationships/customXml" Target="../ink/ink2660.xml"/><Relationship Id="rId936" Type="http://schemas.openxmlformats.org/officeDocument/2006/relationships/image" Target="../media/image1913.png"/><Relationship Id="rId1121" Type="http://schemas.openxmlformats.org/officeDocument/2006/relationships/image" Target="../media/image2001.png"/><Relationship Id="rId1219" Type="http://schemas.openxmlformats.org/officeDocument/2006/relationships/customXml" Target="../ink/ink2639.xml"/><Relationship Id="rId65" Type="http://schemas.openxmlformats.org/officeDocument/2006/relationships/image" Target="../media/image1464.png"/><Relationship Id="rId281" Type="http://schemas.openxmlformats.org/officeDocument/2006/relationships/image" Target="../media/image1572.png"/><Relationship Id="rId141" Type="http://schemas.openxmlformats.org/officeDocument/2006/relationships/image" Target="../media/image1502.png"/><Relationship Id="rId379" Type="http://schemas.openxmlformats.org/officeDocument/2006/relationships/image" Target="../media/image1625.png"/><Relationship Id="rId586" Type="http://schemas.openxmlformats.org/officeDocument/2006/relationships/image" Target="../media/image1727.png"/><Relationship Id="rId793" Type="http://schemas.openxmlformats.org/officeDocument/2006/relationships/customXml" Target="../ink/ink2405.xml"/><Relationship Id="rId7" Type="http://schemas.openxmlformats.org/officeDocument/2006/relationships/image" Target="../media/image1435.png"/><Relationship Id="rId239" Type="http://schemas.openxmlformats.org/officeDocument/2006/relationships/image" Target="../media/image1551.png"/><Relationship Id="rId446" Type="http://schemas.openxmlformats.org/officeDocument/2006/relationships/customXml" Target="../ink/ink2229.xml"/><Relationship Id="rId653" Type="http://schemas.openxmlformats.org/officeDocument/2006/relationships/customXml" Target="../ink/ink2334.xml"/><Relationship Id="rId1076" Type="http://schemas.openxmlformats.org/officeDocument/2006/relationships/customXml" Target="../ink/ink2567.xml"/><Relationship Id="rId1283" Type="http://schemas.openxmlformats.org/officeDocument/2006/relationships/customXml" Target="../ink/ink2671.xml"/><Relationship Id="rId306" Type="http://schemas.openxmlformats.org/officeDocument/2006/relationships/customXml" Target="../ink/ink2159.xml"/><Relationship Id="rId860" Type="http://schemas.openxmlformats.org/officeDocument/2006/relationships/customXml" Target="../ink/ink2439.xml"/><Relationship Id="rId958" Type="http://schemas.openxmlformats.org/officeDocument/2006/relationships/image" Target="../media/image1924.png"/><Relationship Id="rId1143" Type="http://schemas.openxmlformats.org/officeDocument/2006/relationships/image" Target="../media/image2012.png"/><Relationship Id="rId87" Type="http://schemas.openxmlformats.org/officeDocument/2006/relationships/image" Target="../media/image1474.png"/><Relationship Id="rId513" Type="http://schemas.openxmlformats.org/officeDocument/2006/relationships/image" Target="../media/image1692.png"/><Relationship Id="rId720" Type="http://schemas.openxmlformats.org/officeDocument/2006/relationships/image" Target="../media/image1796.png"/><Relationship Id="rId818" Type="http://schemas.openxmlformats.org/officeDocument/2006/relationships/image" Target="../media/image1845.png"/><Relationship Id="rId1003" Type="http://schemas.openxmlformats.org/officeDocument/2006/relationships/customXml" Target="../ink/ink2526.xml"/><Relationship Id="rId1210" Type="http://schemas.openxmlformats.org/officeDocument/2006/relationships/image" Target="../media/image2045.png"/><Relationship Id="rId14" Type="http://schemas.openxmlformats.org/officeDocument/2006/relationships/customXml" Target="../ink/ink2013.xml"/><Relationship Id="rId163" Type="http://schemas.openxmlformats.org/officeDocument/2006/relationships/image" Target="../media/image1513.png"/><Relationship Id="rId370" Type="http://schemas.openxmlformats.org/officeDocument/2006/relationships/customXml" Target="../ink/ink2191.xml"/><Relationship Id="rId230" Type="http://schemas.openxmlformats.org/officeDocument/2006/relationships/customXml" Target="../ink/ink2121.xml"/><Relationship Id="rId468" Type="http://schemas.openxmlformats.org/officeDocument/2006/relationships/customXml" Target="../ink/ink2240.xml"/><Relationship Id="rId675" Type="http://schemas.openxmlformats.org/officeDocument/2006/relationships/image" Target="../media/image1774.png"/><Relationship Id="rId882" Type="http://schemas.openxmlformats.org/officeDocument/2006/relationships/customXml" Target="../ink/ink2450.xml"/><Relationship Id="rId1098" Type="http://schemas.openxmlformats.org/officeDocument/2006/relationships/customXml" Target="../ink/ink2578.xml"/><Relationship Id="rId328" Type="http://schemas.openxmlformats.org/officeDocument/2006/relationships/customXml" Target="../ink/ink2170.xml"/><Relationship Id="rId535" Type="http://schemas.openxmlformats.org/officeDocument/2006/relationships/image" Target="../media/image1703.png"/><Relationship Id="rId742" Type="http://schemas.openxmlformats.org/officeDocument/2006/relationships/image" Target="../media/image1807.png"/><Relationship Id="rId1165" Type="http://schemas.openxmlformats.org/officeDocument/2006/relationships/image" Target="../media/image2023.png"/><Relationship Id="rId602" Type="http://schemas.openxmlformats.org/officeDocument/2006/relationships/image" Target="../media/image1735.png"/><Relationship Id="rId1025" Type="http://schemas.openxmlformats.org/officeDocument/2006/relationships/image" Target="../media/image1953.png"/><Relationship Id="rId1232" Type="http://schemas.openxmlformats.org/officeDocument/2006/relationships/image" Target="../media/image2056.png"/><Relationship Id="rId907" Type="http://schemas.openxmlformats.org/officeDocument/2006/relationships/customXml" Target="../ink/ink2474.xml"/><Relationship Id="rId36" Type="http://schemas.openxmlformats.org/officeDocument/2006/relationships/customXml" Target="../ink/ink2024.xml"/><Relationship Id="rId185" Type="http://schemas.openxmlformats.org/officeDocument/2006/relationships/image" Target="../media/image1524.png"/><Relationship Id="rId392" Type="http://schemas.openxmlformats.org/officeDocument/2006/relationships/customXml" Target="../ink/ink2202.xml"/><Relationship Id="rId697" Type="http://schemas.openxmlformats.org/officeDocument/2006/relationships/image" Target="../media/image1785.png"/><Relationship Id="rId252" Type="http://schemas.openxmlformats.org/officeDocument/2006/relationships/customXml" Target="../ink/ink2132.xml"/><Relationship Id="rId1187" Type="http://schemas.openxmlformats.org/officeDocument/2006/relationships/customXml" Target="../ink/ink2623.xml"/><Relationship Id="rId112" Type="http://schemas.openxmlformats.org/officeDocument/2006/relationships/customXml" Target="../ink/ink2062.xml"/><Relationship Id="rId557" Type="http://schemas.openxmlformats.org/officeDocument/2006/relationships/customXml" Target="../ink/ink2285.xml"/><Relationship Id="rId764" Type="http://schemas.openxmlformats.org/officeDocument/2006/relationships/image" Target="../media/image1818.png"/><Relationship Id="rId971" Type="http://schemas.openxmlformats.org/officeDocument/2006/relationships/customXml" Target="../ink/ink2510.xml"/><Relationship Id="rId417" Type="http://schemas.openxmlformats.org/officeDocument/2006/relationships/image" Target="../media/image1644.png"/><Relationship Id="rId624" Type="http://schemas.openxmlformats.org/officeDocument/2006/relationships/image" Target="../media/image1746.png"/><Relationship Id="rId831" Type="http://schemas.openxmlformats.org/officeDocument/2006/relationships/image" Target="../media/image1851.png"/><Relationship Id="rId1047" Type="http://schemas.openxmlformats.org/officeDocument/2006/relationships/image" Target="../media/image1964.png"/><Relationship Id="rId1254" Type="http://schemas.openxmlformats.org/officeDocument/2006/relationships/image" Target="../media/image2067.png"/><Relationship Id="rId929" Type="http://schemas.openxmlformats.org/officeDocument/2006/relationships/customXml" Target="../ink/ink2489.xml"/><Relationship Id="rId1114" Type="http://schemas.openxmlformats.org/officeDocument/2006/relationships/customXml" Target="../ink/ink2586.xml"/><Relationship Id="rId58" Type="http://schemas.openxmlformats.org/officeDocument/2006/relationships/customXml" Target="../ink/ink2035.xml"/><Relationship Id="rId274" Type="http://schemas.openxmlformats.org/officeDocument/2006/relationships/customXml" Target="../ink/ink2143.xml"/><Relationship Id="rId481" Type="http://schemas.openxmlformats.org/officeDocument/2006/relationships/image" Target="../media/image1676.png"/><Relationship Id="rId134" Type="http://schemas.openxmlformats.org/officeDocument/2006/relationships/customXml" Target="../ink/ink2073.xml"/><Relationship Id="rId579" Type="http://schemas.openxmlformats.org/officeDocument/2006/relationships/customXml" Target="../ink/ink2297.xml"/><Relationship Id="rId786" Type="http://schemas.openxmlformats.org/officeDocument/2006/relationships/image" Target="../media/image1829.png"/><Relationship Id="rId993" Type="http://schemas.openxmlformats.org/officeDocument/2006/relationships/customXml" Target="../ink/ink2521.xml"/><Relationship Id="rId341" Type="http://schemas.openxmlformats.org/officeDocument/2006/relationships/image" Target="../media/image1606.png"/><Relationship Id="rId439" Type="http://schemas.openxmlformats.org/officeDocument/2006/relationships/image" Target="../media/image1655.png"/><Relationship Id="rId646" Type="http://schemas.openxmlformats.org/officeDocument/2006/relationships/image" Target="../media/image1760.png"/><Relationship Id="rId1069" Type="http://schemas.openxmlformats.org/officeDocument/2006/relationships/image" Target="../media/image1975.png"/><Relationship Id="rId1276" Type="http://schemas.openxmlformats.org/officeDocument/2006/relationships/image" Target="../media/image2078.png"/><Relationship Id="rId201" Type="http://schemas.openxmlformats.org/officeDocument/2006/relationships/image" Target="../media/image1532.png"/><Relationship Id="rId506" Type="http://schemas.openxmlformats.org/officeDocument/2006/relationships/customXml" Target="../ink/ink2259.xml"/><Relationship Id="rId853" Type="http://schemas.openxmlformats.org/officeDocument/2006/relationships/image" Target="../media/image1872.png"/><Relationship Id="rId1136" Type="http://schemas.openxmlformats.org/officeDocument/2006/relationships/customXml" Target="../ink/ink2597.xml"/><Relationship Id="rId713" Type="http://schemas.openxmlformats.org/officeDocument/2006/relationships/image" Target="../media/image1793.png"/><Relationship Id="rId920" Type="http://schemas.openxmlformats.org/officeDocument/2006/relationships/image" Target="../media/image1905.png"/><Relationship Id="rId1203" Type="http://schemas.openxmlformats.org/officeDocument/2006/relationships/customXml" Target="../ink/ink2631.xml"/><Relationship Id="rId296" Type="http://schemas.openxmlformats.org/officeDocument/2006/relationships/customXml" Target="../ink/ink2154.xml"/><Relationship Id="rId156" Type="http://schemas.openxmlformats.org/officeDocument/2006/relationships/customXml" Target="../ink/ink2084.xml"/><Relationship Id="rId363" Type="http://schemas.openxmlformats.org/officeDocument/2006/relationships/image" Target="../media/image1617.png"/><Relationship Id="rId570" Type="http://schemas.openxmlformats.org/officeDocument/2006/relationships/customXml" Target="../ink/ink2292.xml"/><Relationship Id="rId223" Type="http://schemas.openxmlformats.org/officeDocument/2006/relationships/image" Target="../media/image1544.png"/><Relationship Id="rId430" Type="http://schemas.openxmlformats.org/officeDocument/2006/relationships/customXml" Target="../ink/ink2221.xml"/><Relationship Id="rId668" Type="http://schemas.openxmlformats.org/officeDocument/2006/relationships/customXml" Target="../ink/ink2342.xml"/><Relationship Id="rId875" Type="http://schemas.openxmlformats.org/officeDocument/2006/relationships/image" Target="../media/image1898.png"/><Relationship Id="rId1060" Type="http://schemas.openxmlformats.org/officeDocument/2006/relationships/customXml" Target="../ink/ink2559.xml"/><Relationship Id="rId528" Type="http://schemas.openxmlformats.org/officeDocument/2006/relationships/customXml" Target="../ink/ink2270.xml"/><Relationship Id="rId735" Type="http://schemas.openxmlformats.org/officeDocument/2006/relationships/customXml" Target="../ink/ink2376.xml"/><Relationship Id="rId942" Type="http://schemas.openxmlformats.org/officeDocument/2006/relationships/image" Target="../media/image1916.png"/><Relationship Id="rId1158" Type="http://schemas.openxmlformats.org/officeDocument/2006/relationships/customXml" Target="../ink/ink2608.xml"/><Relationship Id="rId1018" Type="http://schemas.openxmlformats.org/officeDocument/2006/relationships/customXml" Target="../ink/ink2537.xml"/><Relationship Id="rId1225" Type="http://schemas.openxmlformats.org/officeDocument/2006/relationships/customXml" Target="../ink/ink2642.xml"/><Relationship Id="rId71" Type="http://schemas.openxmlformats.org/officeDocument/2006/relationships/image" Target="../media/image1467.png"/><Relationship Id="rId802" Type="http://schemas.openxmlformats.org/officeDocument/2006/relationships/image" Target="../media/image1836.png"/><Relationship Id="rId29" Type="http://schemas.openxmlformats.org/officeDocument/2006/relationships/image" Target="../media/image1446.png"/><Relationship Id="rId178" Type="http://schemas.openxmlformats.org/officeDocument/2006/relationships/customXml" Target="../ink/ink2095.xml"/><Relationship Id="rId385" Type="http://schemas.openxmlformats.org/officeDocument/2006/relationships/image" Target="../media/image1628.png"/><Relationship Id="rId592" Type="http://schemas.openxmlformats.org/officeDocument/2006/relationships/image" Target="../media/image1730.png"/><Relationship Id="rId245" Type="http://schemas.openxmlformats.org/officeDocument/2006/relationships/image" Target="../media/image1554.png"/><Relationship Id="rId452" Type="http://schemas.openxmlformats.org/officeDocument/2006/relationships/customXml" Target="../ink/ink2232.xml"/><Relationship Id="rId897" Type="http://schemas.openxmlformats.org/officeDocument/2006/relationships/customXml" Target="../ink/ink2464.xml"/><Relationship Id="rId1082" Type="http://schemas.openxmlformats.org/officeDocument/2006/relationships/customXml" Target="../ink/ink2570.xml"/><Relationship Id="rId105" Type="http://schemas.openxmlformats.org/officeDocument/2006/relationships/image" Target="../media/image1483.png"/><Relationship Id="rId312" Type="http://schemas.openxmlformats.org/officeDocument/2006/relationships/customXml" Target="../ink/ink2162.xml"/><Relationship Id="rId757" Type="http://schemas.openxmlformats.org/officeDocument/2006/relationships/customXml" Target="../ink/ink2387.xml"/><Relationship Id="rId964" Type="http://schemas.openxmlformats.org/officeDocument/2006/relationships/image" Target="../media/image1927.png"/><Relationship Id="rId93" Type="http://schemas.openxmlformats.org/officeDocument/2006/relationships/image" Target="../media/image1477.png"/><Relationship Id="rId617" Type="http://schemas.openxmlformats.org/officeDocument/2006/relationships/customXml" Target="../ink/ink2316.xml"/><Relationship Id="rId824" Type="http://schemas.openxmlformats.org/officeDocument/2006/relationships/customXml" Target="../ink/ink2421.xml"/><Relationship Id="rId1247" Type="http://schemas.openxmlformats.org/officeDocument/2006/relationships/customXml" Target="../ink/ink2653.xml"/><Relationship Id="rId1107" Type="http://schemas.openxmlformats.org/officeDocument/2006/relationships/image" Target="../media/image1994.png"/><Relationship Id="rId20" Type="http://schemas.openxmlformats.org/officeDocument/2006/relationships/customXml" Target="../ink/ink2016.xml"/><Relationship Id="rId267" Type="http://schemas.openxmlformats.org/officeDocument/2006/relationships/image" Target="../media/image1565.png"/><Relationship Id="rId474" Type="http://schemas.openxmlformats.org/officeDocument/2006/relationships/customXml" Target="../ink/ink2243.xml"/><Relationship Id="rId127" Type="http://schemas.openxmlformats.org/officeDocument/2006/relationships/image" Target="../media/image1494.png"/><Relationship Id="rId681" Type="http://schemas.openxmlformats.org/officeDocument/2006/relationships/image" Target="../media/image1777.png"/><Relationship Id="rId779" Type="http://schemas.openxmlformats.org/officeDocument/2006/relationships/customXml" Target="../ink/ink2398.xml"/><Relationship Id="rId986" Type="http://schemas.openxmlformats.org/officeDocument/2006/relationships/image" Target="../media/image19380.png"/><Relationship Id="rId334" Type="http://schemas.openxmlformats.org/officeDocument/2006/relationships/customXml" Target="../ink/ink2173.xml"/><Relationship Id="rId541" Type="http://schemas.openxmlformats.org/officeDocument/2006/relationships/image" Target="../media/image1706.png"/><Relationship Id="rId639" Type="http://schemas.openxmlformats.org/officeDocument/2006/relationships/customXml" Target="../ink/ink2327.xml"/><Relationship Id="rId1171" Type="http://schemas.openxmlformats.org/officeDocument/2006/relationships/image" Target="../media/image2026.png"/><Relationship Id="rId1269" Type="http://schemas.openxmlformats.org/officeDocument/2006/relationships/customXml" Target="../ink/ink2664.xml"/><Relationship Id="rId401" Type="http://schemas.openxmlformats.org/officeDocument/2006/relationships/image" Target="../media/image1636.png"/><Relationship Id="rId846" Type="http://schemas.openxmlformats.org/officeDocument/2006/relationships/customXml" Target="../ink/ink2432.xml"/><Relationship Id="rId1031" Type="http://schemas.openxmlformats.org/officeDocument/2006/relationships/image" Target="../media/image1956.png"/><Relationship Id="rId1129" Type="http://schemas.openxmlformats.org/officeDocument/2006/relationships/image" Target="../media/image2005.png"/><Relationship Id="rId706" Type="http://schemas.openxmlformats.org/officeDocument/2006/relationships/customXml" Target="../ink/ink2361.xml"/><Relationship Id="rId913" Type="http://schemas.openxmlformats.org/officeDocument/2006/relationships/customXml" Target="../ink/ink2480.xml"/><Relationship Id="rId42" Type="http://schemas.openxmlformats.org/officeDocument/2006/relationships/customXml" Target="../ink/ink2027.xml"/><Relationship Id="rId191" Type="http://schemas.openxmlformats.org/officeDocument/2006/relationships/image" Target="../media/image1527.png"/><Relationship Id="rId289" Type="http://schemas.openxmlformats.org/officeDocument/2006/relationships/image" Target="../media/image1576.png"/><Relationship Id="rId496" Type="http://schemas.openxmlformats.org/officeDocument/2006/relationships/customXml" Target="../ink/ink2254.xml"/><Relationship Id="rId717" Type="http://schemas.openxmlformats.org/officeDocument/2006/relationships/image" Target="../media/image1795.png"/><Relationship Id="rId924" Type="http://schemas.openxmlformats.org/officeDocument/2006/relationships/image" Target="../media/image1907.png"/><Relationship Id="rId53" Type="http://schemas.openxmlformats.org/officeDocument/2006/relationships/image" Target="../media/image1458.png"/><Relationship Id="rId149" Type="http://schemas.openxmlformats.org/officeDocument/2006/relationships/image" Target="../media/image1506.png"/><Relationship Id="rId356" Type="http://schemas.openxmlformats.org/officeDocument/2006/relationships/customXml" Target="../ink/ink2184.xml"/><Relationship Id="rId563" Type="http://schemas.openxmlformats.org/officeDocument/2006/relationships/customXml" Target="../ink/ink2288.xml"/><Relationship Id="rId770" Type="http://schemas.openxmlformats.org/officeDocument/2006/relationships/image" Target="../media/image1821.png"/><Relationship Id="rId1193" Type="http://schemas.openxmlformats.org/officeDocument/2006/relationships/customXml" Target="../ink/ink2626.xml"/><Relationship Id="rId1207" Type="http://schemas.openxmlformats.org/officeDocument/2006/relationships/customXml" Target="../ink/ink2633.xml"/><Relationship Id="rId216" Type="http://schemas.openxmlformats.org/officeDocument/2006/relationships/customXml" Target="../ink/ink2114.xml"/><Relationship Id="rId423" Type="http://schemas.openxmlformats.org/officeDocument/2006/relationships/image" Target="../media/image1647.png"/><Relationship Id="rId868" Type="http://schemas.openxmlformats.org/officeDocument/2006/relationships/customXml" Target="../ink/ink2443.xml"/><Relationship Id="rId1053" Type="http://schemas.openxmlformats.org/officeDocument/2006/relationships/image" Target="../media/image1967.png"/><Relationship Id="rId1260" Type="http://schemas.openxmlformats.org/officeDocument/2006/relationships/image" Target="../media/image2070.png"/><Relationship Id="rId630" Type="http://schemas.openxmlformats.org/officeDocument/2006/relationships/image" Target="../media/image1752.png"/><Relationship Id="rId728" Type="http://schemas.openxmlformats.org/officeDocument/2006/relationships/image" Target="../media/image1800.png"/><Relationship Id="rId935" Type="http://schemas.openxmlformats.org/officeDocument/2006/relationships/customXml" Target="../ink/ink2492.xml"/><Relationship Id="rId64" Type="http://schemas.openxmlformats.org/officeDocument/2006/relationships/customXml" Target="../ink/ink2038.xml"/><Relationship Id="rId367" Type="http://schemas.openxmlformats.org/officeDocument/2006/relationships/image" Target="../media/image1619.png"/><Relationship Id="rId574" Type="http://schemas.openxmlformats.org/officeDocument/2006/relationships/image" Target="../media/image1721.png"/><Relationship Id="rId1120" Type="http://schemas.openxmlformats.org/officeDocument/2006/relationships/customXml" Target="../ink/ink2589.xml"/><Relationship Id="rId1218" Type="http://schemas.openxmlformats.org/officeDocument/2006/relationships/image" Target="../media/image2049.png"/><Relationship Id="rId227" Type="http://schemas.openxmlformats.org/officeDocument/2006/relationships/image" Target="../media/image1545.png"/><Relationship Id="rId781" Type="http://schemas.openxmlformats.org/officeDocument/2006/relationships/customXml" Target="../ink/ink2399.xml"/><Relationship Id="rId879" Type="http://schemas.openxmlformats.org/officeDocument/2006/relationships/image" Target="../media/image1900.png"/><Relationship Id="rId434" Type="http://schemas.openxmlformats.org/officeDocument/2006/relationships/customXml" Target="../ink/ink2223.xml"/><Relationship Id="rId641" Type="http://schemas.openxmlformats.org/officeDocument/2006/relationships/customXml" Target="../ink/ink2328.xml"/><Relationship Id="rId739" Type="http://schemas.openxmlformats.org/officeDocument/2006/relationships/customXml" Target="../ink/ink2378.xml"/><Relationship Id="rId1064" Type="http://schemas.openxmlformats.org/officeDocument/2006/relationships/customXml" Target="../ink/ink2561.xml"/><Relationship Id="rId1271" Type="http://schemas.openxmlformats.org/officeDocument/2006/relationships/customXml" Target="../ink/ink2665.xml"/><Relationship Id="rId280" Type="http://schemas.openxmlformats.org/officeDocument/2006/relationships/customXml" Target="../ink/ink2146.xml"/><Relationship Id="rId501" Type="http://schemas.openxmlformats.org/officeDocument/2006/relationships/image" Target="../media/image1686.png"/><Relationship Id="rId946" Type="http://schemas.openxmlformats.org/officeDocument/2006/relationships/image" Target="../media/image1918.png"/><Relationship Id="rId1131" Type="http://schemas.openxmlformats.org/officeDocument/2006/relationships/image" Target="../media/image2006.png"/><Relationship Id="rId1229" Type="http://schemas.openxmlformats.org/officeDocument/2006/relationships/customXml" Target="../ink/ink2644.xml"/><Relationship Id="rId75" Type="http://schemas.openxmlformats.org/officeDocument/2006/relationships/image" Target="../media/image740.png"/><Relationship Id="rId140" Type="http://schemas.openxmlformats.org/officeDocument/2006/relationships/customXml" Target="../ink/ink2076.xml"/><Relationship Id="rId378" Type="http://schemas.openxmlformats.org/officeDocument/2006/relationships/customXml" Target="../ink/ink2195.xml"/><Relationship Id="rId585" Type="http://schemas.openxmlformats.org/officeDocument/2006/relationships/customXml" Target="../ink/ink2300.xml"/><Relationship Id="rId792" Type="http://schemas.openxmlformats.org/officeDocument/2006/relationships/image" Target="../media/image1832.png"/><Relationship Id="rId806" Type="http://schemas.openxmlformats.org/officeDocument/2006/relationships/image" Target="../media/image1839.png"/><Relationship Id="rId6" Type="http://schemas.openxmlformats.org/officeDocument/2006/relationships/customXml" Target="../ink/ink2009.xml"/><Relationship Id="rId238" Type="http://schemas.openxmlformats.org/officeDocument/2006/relationships/customXml" Target="../ink/ink2125.xml"/><Relationship Id="rId445" Type="http://schemas.openxmlformats.org/officeDocument/2006/relationships/image" Target="../media/image1658.png"/><Relationship Id="rId652" Type="http://schemas.openxmlformats.org/officeDocument/2006/relationships/image" Target="../media/image1763.png"/><Relationship Id="rId1075" Type="http://schemas.openxmlformats.org/officeDocument/2006/relationships/image" Target="../media/image1978.png"/><Relationship Id="rId1282" Type="http://schemas.openxmlformats.org/officeDocument/2006/relationships/image" Target="../media/image2081.png"/><Relationship Id="rId291" Type="http://schemas.openxmlformats.org/officeDocument/2006/relationships/image" Target="../media/image1577.png"/><Relationship Id="rId305" Type="http://schemas.openxmlformats.org/officeDocument/2006/relationships/image" Target="../media/image1584.png"/><Relationship Id="rId512" Type="http://schemas.openxmlformats.org/officeDocument/2006/relationships/customXml" Target="../ink/ink2262.xml"/><Relationship Id="rId957" Type="http://schemas.openxmlformats.org/officeDocument/2006/relationships/customXml" Target="../ink/ink2503.xml"/><Relationship Id="rId1142" Type="http://schemas.openxmlformats.org/officeDocument/2006/relationships/customXml" Target="../ink/ink2600.xml"/><Relationship Id="rId86" Type="http://schemas.openxmlformats.org/officeDocument/2006/relationships/customXml" Target="../ink/ink2049.xml"/><Relationship Id="rId151" Type="http://schemas.openxmlformats.org/officeDocument/2006/relationships/image" Target="../media/image1507.png"/><Relationship Id="rId389" Type="http://schemas.openxmlformats.org/officeDocument/2006/relationships/image" Target="../media/image1630.png"/><Relationship Id="rId596" Type="http://schemas.openxmlformats.org/officeDocument/2006/relationships/image" Target="../media/image1732.png"/><Relationship Id="rId817" Type="http://schemas.openxmlformats.org/officeDocument/2006/relationships/customXml" Target="../ink/ink2417.xml"/><Relationship Id="rId1002" Type="http://schemas.openxmlformats.org/officeDocument/2006/relationships/image" Target="../media/image1946.png"/><Relationship Id="rId249" Type="http://schemas.openxmlformats.org/officeDocument/2006/relationships/image" Target="../media/image1556.png"/><Relationship Id="rId456" Type="http://schemas.openxmlformats.org/officeDocument/2006/relationships/customXml" Target="../ink/ink2234.xml"/><Relationship Id="rId663" Type="http://schemas.openxmlformats.org/officeDocument/2006/relationships/customXml" Target="../ink/ink2339.xml"/><Relationship Id="rId870" Type="http://schemas.openxmlformats.org/officeDocument/2006/relationships/customXml" Target="../ink/ink2444.xml"/><Relationship Id="rId1086" Type="http://schemas.openxmlformats.org/officeDocument/2006/relationships/customXml" Target="../ink/ink2572.xml"/><Relationship Id="rId13" Type="http://schemas.openxmlformats.org/officeDocument/2006/relationships/image" Target="../media/image1438.png"/><Relationship Id="rId109" Type="http://schemas.openxmlformats.org/officeDocument/2006/relationships/image" Target="../media/image1485.png"/><Relationship Id="rId316" Type="http://schemas.openxmlformats.org/officeDocument/2006/relationships/customXml" Target="../ink/ink2164.xml"/><Relationship Id="rId523" Type="http://schemas.openxmlformats.org/officeDocument/2006/relationships/image" Target="../media/image1697.png"/><Relationship Id="rId968" Type="http://schemas.openxmlformats.org/officeDocument/2006/relationships/image" Target="../media/image1929.png"/><Relationship Id="rId1153" Type="http://schemas.openxmlformats.org/officeDocument/2006/relationships/image" Target="../media/image2017.png"/><Relationship Id="rId97" Type="http://schemas.openxmlformats.org/officeDocument/2006/relationships/image" Target="../media/image1479.png"/><Relationship Id="rId730" Type="http://schemas.openxmlformats.org/officeDocument/2006/relationships/image" Target="../media/image1801.png"/><Relationship Id="rId828" Type="http://schemas.openxmlformats.org/officeDocument/2006/relationships/customXml" Target="../ink/ink2423.xml"/><Relationship Id="rId1013" Type="http://schemas.openxmlformats.org/officeDocument/2006/relationships/customXml" Target="../ink/ink2532.xml"/><Relationship Id="rId162" Type="http://schemas.openxmlformats.org/officeDocument/2006/relationships/customXml" Target="../ink/ink2087.xml"/><Relationship Id="rId467" Type="http://schemas.openxmlformats.org/officeDocument/2006/relationships/image" Target="../media/image1669.png"/><Relationship Id="rId1097" Type="http://schemas.openxmlformats.org/officeDocument/2006/relationships/image" Target="../media/image1989.png"/><Relationship Id="rId1220" Type="http://schemas.openxmlformats.org/officeDocument/2006/relationships/image" Target="../media/image2050.png"/><Relationship Id="rId674" Type="http://schemas.openxmlformats.org/officeDocument/2006/relationships/customXml" Target="../ink/ink2345.xml"/><Relationship Id="rId881" Type="http://schemas.openxmlformats.org/officeDocument/2006/relationships/image" Target="../media/image1901.png"/><Relationship Id="rId979" Type="http://schemas.openxmlformats.org/officeDocument/2006/relationships/customXml" Target="../ink/ink2514.xml"/><Relationship Id="rId24" Type="http://schemas.openxmlformats.org/officeDocument/2006/relationships/customXml" Target="../ink/ink2018.xml"/><Relationship Id="rId327" Type="http://schemas.openxmlformats.org/officeDocument/2006/relationships/image" Target="../media/image1597.png"/><Relationship Id="rId534" Type="http://schemas.openxmlformats.org/officeDocument/2006/relationships/customXml" Target="../ink/ink2273.xml"/><Relationship Id="rId741" Type="http://schemas.openxmlformats.org/officeDocument/2006/relationships/customXml" Target="../ink/ink2379.xml"/><Relationship Id="rId839" Type="http://schemas.openxmlformats.org/officeDocument/2006/relationships/image" Target="../media/image1855.png"/><Relationship Id="rId1164" Type="http://schemas.openxmlformats.org/officeDocument/2006/relationships/customXml" Target="../ink/ink2611.xml"/><Relationship Id="rId173" Type="http://schemas.openxmlformats.org/officeDocument/2006/relationships/image" Target="../media/image1518.png"/><Relationship Id="rId380" Type="http://schemas.openxmlformats.org/officeDocument/2006/relationships/customXml" Target="../ink/ink2196.xml"/><Relationship Id="rId601" Type="http://schemas.openxmlformats.org/officeDocument/2006/relationships/customXml" Target="../ink/ink2308.xml"/><Relationship Id="rId1024" Type="http://schemas.openxmlformats.org/officeDocument/2006/relationships/customXml" Target="../ink/ink2541.xml"/><Relationship Id="rId1231" Type="http://schemas.openxmlformats.org/officeDocument/2006/relationships/customXml" Target="../ink/ink2645.xml"/><Relationship Id="rId240" Type="http://schemas.openxmlformats.org/officeDocument/2006/relationships/customXml" Target="../ink/ink2126.xml"/><Relationship Id="rId478" Type="http://schemas.openxmlformats.org/officeDocument/2006/relationships/customXml" Target="../ink/ink2245.xml"/><Relationship Id="rId685" Type="http://schemas.openxmlformats.org/officeDocument/2006/relationships/image" Target="../media/image1779.png"/><Relationship Id="rId892" Type="http://schemas.openxmlformats.org/officeDocument/2006/relationships/customXml" Target="../ink/ink2459.xml"/><Relationship Id="rId906" Type="http://schemas.openxmlformats.org/officeDocument/2006/relationships/customXml" Target="../ink/ink2473.xml"/><Relationship Id="rId35" Type="http://schemas.openxmlformats.org/officeDocument/2006/relationships/image" Target="../media/image1449.png"/><Relationship Id="rId100" Type="http://schemas.openxmlformats.org/officeDocument/2006/relationships/customXml" Target="../ink/ink2056.xml"/><Relationship Id="rId338" Type="http://schemas.openxmlformats.org/officeDocument/2006/relationships/customXml" Target="../ink/ink2175.xml"/><Relationship Id="rId545" Type="http://schemas.openxmlformats.org/officeDocument/2006/relationships/customXml" Target="../ink/ink2279.xml"/><Relationship Id="rId752" Type="http://schemas.openxmlformats.org/officeDocument/2006/relationships/image" Target="../media/image1812.png"/><Relationship Id="rId1175" Type="http://schemas.openxmlformats.org/officeDocument/2006/relationships/image" Target="../media/image2028.png"/><Relationship Id="rId184" Type="http://schemas.openxmlformats.org/officeDocument/2006/relationships/customXml" Target="../ink/ink2098.xml"/><Relationship Id="rId391" Type="http://schemas.openxmlformats.org/officeDocument/2006/relationships/image" Target="../media/image1631.png"/><Relationship Id="rId405" Type="http://schemas.openxmlformats.org/officeDocument/2006/relationships/image" Target="../media/image1638.png"/><Relationship Id="rId612" Type="http://schemas.openxmlformats.org/officeDocument/2006/relationships/image" Target="../media/image1740.png"/><Relationship Id="rId1035" Type="http://schemas.openxmlformats.org/officeDocument/2006/relationships/image" Target="../media/image1958.png"/><Relationship Id="rId1242" Type="http://schemas.openxmlformats.org/officeDocument/2006/relationships/image" Target="../media/image2061.png"/><Relationship Id="rId251" Type="http://schemas.openxmlformats.org/officeDocument/2006/relationships/image" Target="../media/image1557.png"/><Relationship Id="rId489" Type="http://schemas.openxmlformats.org/officeDocument/2006/relationships/image" Target="../media/image1680.png"/><Relationship Id="rId696" Type="http://schemas.openxmlformats.org/officeDocument/2006/relationships/customXml" Target="../ink/ink2356.xml"/><Relationship Id="rId917" Type="http://schemas.openxmlformats.org/officeDocument/2006/relationships/customXml" Target="../ink/ink2483.xml"/><Relationship Id="rId1102" Type="http://schemas.openxmlformats.org/officeDocument/2006/relationships/customXml" Target="../ink/ink2580.xml"/><Relationship Id="rId46" Type="http://schemas.openxmlformats.org/officeDocument/2006/relationships/customXml" Target="../ink/ink2029.xml"/><Relationship Id="rId349" Type="http://schemas.openxmlformats.org/officeDocument/2006/relationships/image" Target="../media/image1610.png"/><Relationship Id="rId556" Type="http://schemas.openxmlformats.org/officeDocument/2006/relationships/image" Target="../media/image1713.png"/><Relationship Id="rId763" Type="http://schemas.openxmlformats.org/officeDocument/2006/relationships/customXml" Target="../ink/ink2390.xml"/><Relationship Id="rId1186" Type="http://schemas.openxmlformats.org/officeDocument/2006/relationships/image" Target="../media/image2033.png"/><Relationship Id="rId111" Type="http://schemas.openxmlformats.org/officeDocument/2006/relationships/image" Target="../media/image1486.png"/><Relationship Id="rId195" Type="http://schemas.openxmlformats.org/officeDocument/2006/relationships/image" Target="../media/image1529.png"/><Relationship Id="rId209" Type="http://schemas.openxmlformats.org/officeDocument/2006/relationships/image" Target="../media/image1536.png"/><Relationship Id="rId416" Type="http://schemas.openxmlformats.org/officeDocument/2006/relationships/customXml" Target="../ink/ink2214.xml"/><Relationship Id="rId970" Type="http://schemas.openxmlformats.org/officeDocument/2006/relationships/image" Target="../media/image1930.png"/><Relationship Id="rId1046" Type="http://schemas.openxmlformats.org/officeDocument/2006/relationships/customXml" Target="../ink/ink2552.xml"/><Relationship Id="rId1253" Type="http://schemas.openxmlformats.org/officeDocument/2006/relationships/customXml" Target="../ink/ink2656.xml"/><Relationship Id="rId623" Type="http://schemas.openxmlformats.org/officeDocument/2006/relationships/customXml" Target="../ink/ink2319.xml"/><Relationship Id="rId830" Type="http://schemas.openxmlformats.org/officeDocument/2006/relationships/customXml" Target="../ink/ink2424.xml"/><Relationship Id="rId928" Type="http://schemas.openxmlformats.org/officeDocument/2006/relationships/image" Target="../media/image1909.png"/><Relationship Id="rId57" Type="http://schemas.openxmlformats.org/officeDocument/2006/relationships/image" Target="../media/image1460.png"/><Relationship Id="rId262" Type="http://schemas.openxmlformats.org/officeDocument/2006/relationships/customXml" Target="../ink/ink2137.xml"/><Relationship Id="rId567" Type="http://schemas.openxmlformats.org/officeDocument/2006/relationships/image" Target="../media/image1718.png"/><Relationship Id="rId1113" Type="http://schemas.openxmlformats.org/officeDocument/2006/relationships/image" Target="../media/image1997.png"/><Relationship Id="rId1197" Type="http://schemas.openxmlformats.org/officeDocument/2006/relationships/customXml" Target="../ink/ink2628.xml"/><Relationship Id="rId122" Type="http://schemas.openxmlformats.org/officeDocument/2006/relationships/customXml" Target="../ink/ink2067.xml"/><Relationship Id="rId774" Type="http://schemas.openxmlformats.org/officeDocument/2006/relationships/image" Target="../media/image1823.png"/><Relationship Id="rId981" Type="http://schemas.openxmlformats.org/officeDocument/2006/relationships/customXml" Target="../ink/ink2515.xml"/><Relationship Id="rId1057" Type="http://schemas.openxmlformats.org/officeDocument/2006/relationships/image" Target="../media/image1969.png"/><Relationship Id="rId427" Type="http://schemas.openxmlformats.org/officeDocument/2006/relationships/image" Target="../media/image1649.png"/><Relationship Id="rId634" Type="http://schemas.openxmlformats.org/officeDocument/2006/relationships/image" Target="../media/image1754.png"/><Relationship Id="rId841" Type="http://schemas.openxmlformats.org/officeDocument/2006/relationships/image" Target="../media/image1856.png"/><Relationship Id="rId1264" Type="http://schemas.openxmlformats.org/officeDocument/2006/relationships/image" Target="../media/image2072.png"/><Relationship Id="rId273" Type="http://schemas.openxmlformats.org/officeDocument/2006/relationships/image" Target="../media/image1568.png"/><Relationship Id="rId480" Type="http://schemas.openxmlformats.org/officeDocument/2006/relationships/customXml" Target="../ink/ink2246.xml"/><Relationship Id="rId701" Type="http://schemas.openxmlformats.org/officeDocument/2006/relationships/image" Target="../media/image1787.png"/><Relationship Id="rId939" Type="http://schemas.openxmlformats.org/officeDocument/2006/relationships/customXml" Target="../ink/ink2494.xml"/><Relationship Id="rId1124" Type="http://schemas.openxmlformats.org/officeDocument/2006/relationships/customXml" Target="../ink/ink2591.xml"/><Relationship Id="rId68" Type="http://schemas.openxmlformats.org/officeDocument/2006/relationships/customXml" Target="../ink/ink2040.xml"/><Relationship Id="rId133" Type="http://schemas.openxmlformats.org/officeDocument/2006/relationships/image" Target="../media/image1497.png"/><Relationship Id="rId340" Type="http://schemas.openxmlformats.org/officeDocument/2006/relationships/customXml" Target="../ink/ink2176.xml"/><Relationship Id="rId578" Type="http://schemas.openxmlformats.org/officeDocument/2006/relationships/image" Target="../media/image1723.png"/><Relationship Id="rId785" Type="http://schemas.openxmlformats.org/officeDocument/2006/relationships/customXml" Target="../ink/ink2401.xml"/><Relationship Id="rId992" Type="http://schemas.openxmlformats.org/officeDocument/2006/relationships/image" Target="../media/image19410.png"/><Relationship Id="rId200" Type="http://schemas.openxmlformats.org/officeDocument/2006/relationships/customXml" Target="../ink/ink2106.xml"/><Relationship Id="rId438" Type="http://schemas.openxmlformats.org/officeDocument/2006/relationships/customXml" Target="../ink/ink2225.xml"/><Relationship Id="rId645" Type="http://schemas.openxmlformats.org/officeDocument/2006/relationships/customXml" Target="../ink/ink2330.xml"/><Relationship Id="rId852" Type="http://schemas.openxmlformats.org/officeDocument/2006/relationships/customXml" Target="../ink/ink2435.xml"/><Relationship Id="rId1068" Type="http://schemas.openxmlformats.org/officeDocument/2006/relationships/customXml" Target="../ink/ink2563.xml"/><Relationship Id="rId1275" Type="http://schemas.openxmlformats.org/officeDocument/2006/relationships/customXml" Target="../ink/ink2667.xml"/><Relationship Id="rId284" Type="http://schemas.openxmlformats.org/officeDocument/2006/relationships/customXml" Target="../ink/ink2148.xml"/><Relationship Id="rId491" Type="http://schemas.openxmlformats.org/officeDocument/2006/relationships/image" Target="../media/image1681.png"/><Relationship Id="rId505" Type="http://schemas.openxmlformats.org/officeDocument/2006/relationships/image" Target="../media/image1688.png"/><Relationship Id="rId712" Type="http://schemas.openxmlformats.org/officeDocument/2006/relationships/customXml" Target="../ink/ink2364.xml"/><Relationship Id="rId1135" Type="http://schemas.openxmlformats.org/officeDocument/2006/relationships/image" Target="../media/image2008.png"/><Relationship Id="rId79" Type="http://schemas.openxmlformats.org/officeDocument/2006/relationships/image" Target="../media/image1470.png"/><Relationship Id="rId144" Type="http://schemas.openxmlformats.org/officeDocument/2006/relationships/customXml" Target="../ink/ink2078.xml"/><Relationship Id="rId589" Type="http://schemas.openxmlformats.org/officeDocument/2006/relationships/customXml" Target="../ink/ink2302.xml"/><Relationship Id="rId796" Type="http://schemas.openxmlformats.org/officeDocument/2006/relationships/image" Target="../media/image1833.png"/><Relationship Id="rId1202" Type="http://schemas.openxmlformats.org/officeDocument/2006/relationships/image" Target="../media/image2041.png"/><Relationship Id="rId351" Type="http://schemas.openxmlformats.org/officeDocument/2006/relationships/image" Target="../media/image1611.png"/><Relationship Id="rId449" Type="http://schemas.openxmlformats.org/officeDocument/2006/relationships/image" Target="../media/image1660.png"/><Relationship Id="rId656" Type="http://schemas.openxmlformats.org/officeDocument/2006/relationships/image" Target="../media/image1765.png"/><Relationship Id="rId863" Type="http://schemas.openxmlformats.org/officeDocument/2006/relationships/image" Target="../media/image1888.png"/><Relationship Id="rId1079" Type="http://schemas.openxmlformats.org/officeDocument/2006/relationships/image" Target="../media/image1980.png"/><Relationship Id="rId1286" Type="http://schemas.openxmlformats.org/officeDocument/2006/relationships/image" Target="../media/image2083.png"/><Relationship Id="rId211" Type="http://schemas.openxmlformats.org/officeDocument/2006/relationships/image" Target="../media/image1537.png"/><Relationship Id="rId295" Type="http://schemas.openxmlformats.org/officeDocument/2006/relationships/image" Target="../media/image1579.png"/><Relationship Id="rId309" Type="http://schemas.openxmlformats.org/officeDocument/2006/relationships/image" Target="../media/image1586.png"/><Relationship Id="rId516" Type="http://schemas.openxmlformats.org/officeDocument/2006/relationships/customXml" Target="../ink/ink2264.xml"/><Relationship Id="rId1146" Type="http://schemas.openxmlformats.org/officeDocument/2006/relationships/customXml" Target="../ink/ink2602.xml"/><Relationship Id="rId723" Type="http://schemas.openxmlformats.org/officeDocument/2006/relationships/customXml" Target="../ink/ink2370.xml"/><Relationship Id="rId930" Type="http://schemas.openxmlformats.org/officeDocument/2006/relationships/image" Target="../media/image1910.png"/><Relationship Id="rId1006" Type="http://schemas.openxmlformats.org/officeDocument/2006/relationships/image" Target="../media/image1948.png"/><Relationship Id="rId155" Type="http://schemas.openxmlformats.org/officeDocument/2006/relationships/image" Target="../media/image1509.png"/><Relationship Id="rId362" Type="http://schemas.openxmlformats.org/officeDocument/2006/relationships/customXml" Target="../ink/ink2187.xml"/><Relationship Id="rId1213" Type="http://schemas.openxmlformats.org/officeDocument/2006/relationships/customXml" Target="../ink/ink2636.xml"/><Relationship Id="rId222" Type="http://schemas.openxmlformats.org/officeDocument/2006/relationships/customXml" Target="../ink/ink2117.xml"/><Relationship Id="rId667" Type="http://schemas.openxmlformats.org/officeDocument/2006/relationships/image" Target="../media/image1770.png"/><Relationship Id="rId874" Type="http://schemas.openxmlformats.org/officeDocument/2006/relationships/customXml" Target="../ink/ink2446.xml"/><Relationship Id="rId17" Type="http://schemas.openxmlformats.org/officeDocument/2006/relationships/image" Target="../media/image1440.png"/><Relationship Id="rId527" Type="http://schemas.openxmlformats.org/officeDocument/2006/relationships/image" Target="../media/image1699.png"/><Relationship Id="rId734" Type="http://schemas.openxmlformats.org/officeDocument/2006/relationships/image" Target="../media/image1803.png"/><Relationship Id="rId941" Type="http://schemas.openxmlformats.org/officeDocument/2006/relationships/customXml" Target="../ink/ink2495.xml"/><Relationship Id="rId1157" Type="http://schemas.openxmlformats.org/officeDocument/2006/relationships/image" Target="../media/image2019.png"/><Relationship Id="rId70" Type="http://schemas.openxmlformats.org/officeDocument/2006/relationships/customXml" Target="../ink/ink2041.xml"/><Relationship Id="rId166" Type="http://schemas.openxmlformats.org/officeDocument/2006/relationships/customXml" Target="../ink/ink2089.xml"/><Relationship Id="rId373" Type="http://schemas.openxmlformats.org/officeDocument/2006/relationships/image" Target="../media/image1622.png"/><Relationship Id="rId580" Type="http://schemas.openxmlformats.org/officeDocument/2006/relationships/image" Target="../media/image1724.png"/><Relationship Id="rId801" Type="http://schemas.openxmlformats.org/officeDocument/2006/relationships/customXml" Target="../ink/ink2409.xml"/><Relationship Id="rId1017" Type="http://schemas.openxmlformats.org/officeDocument/2006/relationships/customXml" Target="../ink/ink2536.xml"/><Relationship Id="rId1224" Type="http://schemas.openxmlformats.org/officeDocument/2006/relationships/image" Target="../media/image2052.png"/><Relationship Id="rId1" Type="http://schemas.openxmlformats.org/officeDocument/2006/relationships/slideLayout" Target="../slideLayouts/slideLayout7.xml"/><Relationship Id="rId233" Type="http://schemas.openxmlformats.org/officeDocument/2006/relationships/image" Target="../media/image1548.png"/><Relationship Id="rId440" Type="http://schemas.openxmlformats.org/officeDocument/2006/relationships/customXml" Target="../ink/ink2226.xml"/><Relationship Id="rId678" Type="http://schemas.openxmlformats.org/officeDocument/2006/relationships/customXml" Target="../ink/ink2347.xml"/><Relationship Id="rId885" Type="http://schemas.openxmlformats.org/officeDocument/2006/relationships/customXml" Target="../ink/ink2452.xml"/><Relationship Id="rId1070" Type="http://schemas.openxmlformats.org/officeDocument/2006/relationships/customXml" Target="../ink/ink2564.xml"/><Relationship Id="rId28" Type="http://schemas.openxmlformats.org/officeDocument/2006/relationships/customXml" Target="../ink/ink2020.xml"/><Relationship Id="rId300" Type="http://schemas.openxmlformats.org/officeDocument/2006/relationships/customXml" Target="../ink/ink2156.xml"/><Relationship Id="rId538" Type="http://schemas.openxmlformats.org/officeDocument/2006/relationships/customXml" Target="../ink/ink2275.xml"/><Relationship Id="rId745" Type="http://schemas.openxmlformats.org/officeDocument/2006/relationships/customXml" Target="../ink/ink2381.xml"/><Relationship Id="rId952" Type="http://schemas.openxmlformats.org/officeDocument/2006/relationships/image" Target="../media/image1921.png"/><Relationship Id="rId1168" Type="http://schemas.openxmlformats.org/officeDocument/2006/relationships/customXml" Target="../ink/ink2613.xml"/><Relationship Id="rId81" Type="http://schemas.openxmlformats.org/officeDocument/2006/relationships/image" Target="../media/image1471.png"/><Relationship Id="rId177" Type="http://schemas.openxmlformats.org/officeDocument/2006/relationships/image" Target="../media/image1520.png"/><Relationship Id="rId384" Type="http://schemas.openxmlformats.org/officeDocument/2006/relationships/customXml" Target="../ink/ink2198.xml"/><Relationship Id="rId591" Type="http://schemas.openxmlformats.org/officeDocument/2006/relationships/customXml" Target="../ink/ink2303.xml"/><Relationship Id="rId605" Type="http://schemas.openxmlformats.org/officeDocument/2006/relationships/customXml" Target="../ink/ink2310.xml"/><Relationship Id="rId812" Type="http://schemas.openxmlformats.org/officeDocument/2006/relationships/image" Target="../media/image1842.png"/><Relationship Id="rId1028" Type="http://schemas.openxmlformats.org/officeDocument/2006/relationships/customXml" Target="../ink/ink2543.xml"/><Relationship Id="rId1235" Type="http://schemas.openxmlformats.org/officeDocument/2006/relationships/customXml" Target="../ink/ink2647.xml"/><Relationship Id="rId244" Type="http://schemas.openxmlformats.org/officeDocument/2006/relationships/customXml" Target="../ink/ink2128.xml"/><Relationship Id="rId689" Type="http://schemas.openxmlformats.org/officeDocument/2006/relationships/image" Target="../media/image1781.png"/><Relationship Id="rId896" Type="http://schemas.openxmlformats.org/officeDocument/2006/relationships/customXml" Target="../ink/ink2463.xml"/><Relationship Id="rId1081" Type="http://schemas.openxmlformats.org/officeDocument/2006/relationships/image" Target="../media/image1981.png"/><Relationship Id="rId39" Type="http://schemas.openxmlformats.org/officeDocument/2006/relationships/image" Target="../media/image1451.png"/><Relationship Id="rId451" Type="http://schemas.openxmlformats.org/officeDocument/2006/relationships/image" Target="../media/image1661.png"/><Relationship Id="rId549" Type="http://schemas.openxmlformats.org/officeDocument/2006/relationships/customXml" Target="../ink/ink2281.xml"/><Relationship Id="rId756" Type="http://schemas.openxmlformats.org/officeDocument/2006/relationships/image" Target="../media/image1814.png"/><Relationship Id="rId1179" Type="http://schemas.openxmlformats.org/officeDocument/2006/relationships/image" Target="../media/image2030.png"/><Relationship Id="rId104" Type="http://schemas.openxmlformats.org/officeDocument/2006/relationships/customXml" Target="../ink/ink2058.xml"/><Relationship Id="rId188" Type="http://schemas.openxmlformats.org/officeDocument/2006/relationships/customXml" Target="../ink/ink2100.xml"/><Relationship Id="rId311" Type="http://schemas.openxmlformats.org/officeDocument/2006/relationships/image" Target="../media/image1587.png"/><Relationship Id="rId395" Type="http://schemas.openxmlformats.org/officeDocument/2006/relationships/image" Target="../media/image1633.png"/><Relationship Id="rId409" Type="http://schemas.openxmlformats.org/officeDocument/2006/relationships/image" Target="../media/image1640.png"/><Relationship Id="rId963" Type="http://schemas.openxmlformats.org/officeDocument/2006/relationships/customXml" Target="../ink/ink2506.xml"/><Relationship Id="rId1039" Type="http://schemas.openxmlformats.org/officeDocument/2006/relationships/image" Target="../media/image1960.png"/><Relationship Id="rId1246" Type="http://schemas.openxmlformats.org/officeDocument/2006/relationships/image" Target="../media/image2063.png"/><Relationship Id="rId92" Type="http://schemas.openxmlformats.org/officeDocument/2006/relationships/customXml" Target="../ink/ink2052.xml"/><Relationship Id="rId616" Type="http://schemas.openxmlformats.org/officeDocument/2006/relationships/image" Target="../media/image1742.png"/><Relationship Id="rId823" Type="http://schemas.openxmlformats.org/officeDocument/2006/relationships/image" Target="../media/image1847.png"/><Relationship Id="rId255" Type="http://schemas.openxmlformats.org/officeDocument/2006/relationships/image" Target="../media/image1559.png"/><Relationship Id="rId462" Type="http://schemas.openxmlformats.org/officeDocument/2006/relationships/customXml" Target="../ink/ink2237.xml"/><Relationship Id="rId1092" Type="http://schemas.openxmlformats.org/officeDocument/2006/relationships/customXml" Target="../ink/ink2575.xml"/><Relationship Id="rId1106" Type="http://schemas.openxmlformats.org/officeDocument/2006/relationships/customXml" Target="../ink/ink2582.xml"/><Relationship Id="rId115" Type="http://schemas.openxmlformats.org/officeDocument/2006/relationships/image" Target="../media/image1488.png"/><Relationship Id="rId322" Type="http://schemas.openxmlformats.org/officeDocument/2006/relationships/customXml" Target="../ink/ink2167.xml"/><Relationship Id="rId767" Type="http://schemas.openxmlformats.org/officeDocument/2006/relationships/customXml" Target="../ink/ink2392.xml"/><Relationship Id="rId974" Type="http://schemas.openxmlformats.org/officeDocument/2006/relationships/image" Target="../media/image1932.png"/><Relationship Id="rId199" Type="http://schemas.openxmlformats.org/officeDocument/2006/relationships/image" Target="../media/image1531.png"/><Relationship Id="rId627" Type="http://schemas.openxmlformats.org/officeDocument/2006/relationships/customXml" Target="../ink/ink2321.xml"/><Relationship Id="rId834" Type="http://schemas.openxmlformats.org/officeDocument/2006/relationships/customXml" Target="../ink/ink2426.xml"/><Relationship Id="rId1257" Type="http://schemas.openxmlformats.org/officeDocument/2006/relationships/customXml" Target="../ink/ink2658.xml"/><Relationship Id="rId266" Type="http://schemas.openxmlformats.org/officeDocument/2006/relationships/customXml" Target="../ink/ink2139.xml"/><Relationship Id="rId473" Type="http://schemas.openxmlformats.org/officeDocument/2006/relationships/image" Target="../media/image1672.png"/><Relationship Id="rId680" Type="http://schemas.openxmlformats.org/officeDocument/2006/relationships/customXml" Target="../ink/ink2348.xml"/><Relationship Id="rId901" Type="http://schemas.openxmlformats.org/officeDocument/2006/relationships/customXml" Target="../ink/ink2468.xml"/><Relationship Id="rId1117" Type="http://schemas.openxmlformats.org/officeDocument/2006/relationships/image" Target="../media/image1999.png"/><Relationship Id="rId30" Type="http://schemas.openxmlformats.org/officeDocument/2006/relationships/customXml" Target="../ink/ink2021.xml"/><Relationship Id="rId126" Type="http://schemas.openxmlformats.org/officeDocument/2006/relationships/customXml" Target="../ink/ink2069.xml"/><Relationship Id="rId333" Type="http://schemas.openxmlformats.org/officeDocument/2006/relationships/image" Target="../media/image1602.png"/><Relationship Id="rId540" Type="http://schemas.openxmlformats.org/officeDocument/2006/relationships/customXml" Target="../ink/ink2276.xml"/><Relationship Id="rId778" Type="http://schemas.openxmlformats.org/officeDocument/2006/relationships/image" Target="../media/image1825.png"/><Relationship Id="rId985" Type="http://schemas.openxmlformats.org/officeDocument/2006/relationships/customXml" Target="../ink/ink2517.xml"/><Relationship Id="rId1170" Type="http://schemas.openxmlformats.org/officeDocument/2006/relationships/customXml" Target="../ink/ink2614.xml"/><Relationship Id="rId638" Type="http://schemas.openxmlformats.org/officeDocument/2006/relationships/image" Target="../media/image1756.png"/><Relationship Id="rId845" Type="http://schemas.openxmlformats.org/officeDocument/2006/relationships/image" Target="../media/image1858.png"/><Relationship Id="rId1030" Type="http://schemas.openxmlformats.org/officeDocument/2006/relationships/customXml" Target="../ink/ink2544.xml"/><Relationship Id="rId1268" Type="http://schemas.openxmlformats.org/officeDocument/2006/relationships/image" Target="../media/image2074.png"/><Relationship Id="rId277" Type="http://schemas.openxmlformats.org/officeDocument/2006/relationships/image" Target="../media/image1570.png"/><Relationship Id="rId400" Type="http://schemas.openxmlformats.org/officeDocument/2006/relationships/customXml" Target="../ink/ink2206.xml"/><Relationship Id="rId484" Type="http://schemas.openxmlformats.org/officeDocument/2006/relationships/customXml" Target="../ink/ink2248.xml"/><Relationship Id="rId705" Type="http://schemas.openxmlformats.org/officeDocument/2006/relationships/image" Target="../media/image1789.png"/><Relationship Id="rId1128" Type="http://schemas.openxmlformats.org/officeDocument/2006/relationships/customXml" Target="../ink/ink2593.xml"/><Relationship Id="rId137" Type="http://schemas.openxmlformats.org/officeDocument/2006/relationships/image" Target="../media/image1499.png"/><Relationship Id="rId344" Type="http://schemas.openxmlformats.org/officeDocument/2006/relationships/customXml" Target="../ink/ink2178.xml"/><Relationship Id="rId691" Type="http://schemas.openxmlformats.org/officeDocument/2006/relationships/image" Target="../media/image1782.png"/><Relationship Id="rId789" Type="http://schemas.openxmlformats.org/officeDocument/2006/relationships/customXml" Target="../ink/ink2403.xml"/><Relationship Id="rId912" Type="http://schemas.openxmlformats.org/officeDocument/2006/relationships/customXml" Target="../ink/ink2479.xml"/><Relationship Id="rId996" Type="http://schemas.openxmlformats.org/officeDocument/2006/relationships/image" Target="../media/image19430.png"/><Relationship Id="rId41" Type="http://schemas.openxmlformats.org/officeDocument/2006/relationships/image" Target="../media/image1452.png"/><Relationship Id="rId551" Type="http://schemas.openxmlformats.org/officeDocument/2006/relationships/customXml" Target="../ink/ink2282.xml"/><Relationship Id="rId649" Type="http://schemas.openxmlformats.org/officeDocument/2006/relationships/customXml" Target="../ink/ink2332.xml"/><Relationship Id="rId856" Type="http://schemas.openxmlformats.org/officeDocument/2006/relationships/customXml" Target="../ink/ink2437.xml"/><Relationship Id="rId1181" Type="http://schemas.openxmlformats.org/officeDocument/2006/relationships/image" Target="../media/image2031.png"/><Relationship Id="rId1279" Type="http://schemas.openxmlformats.org/officeDocument/2006/relationships/customXml" Target="../ink/ink2669.xml"/><Relationship Id="rId190" Type="http://schemas.openxmlformats.org/officeDocument/2006/relationships/customXml" Target="../ink/ink2101.xml"/><Relationship Id="rId204" Type="http://schemas.openxmlformats.org/officeDocument/2006/relationships/customXml" Target="../ink/ink2108.xml"/><Relationship Id="rId288" Type="http://schemas.openxmlformats.org/officeDocument/2006/relationships/customXml" Target="../ink/ink2150.xml"/><Relationship Id="rId411" Type="http://schemas.openxmlformats.org/officeDocument/2006/relationships/image" Target="../media/image1641.png"/><Relationship Id="rId509" Type="http://schemas.openxmlformats.org/officeDocument/2006/relationships/image" Target="../media/image1690.png"/><Relationship Id="rId1041" Type="http://schemas.openxmlformats.org/officeDocument/2006/relationships/image" Target="../media/image1961.png"/><Relationship Id="rId1139" Type="http://schemas.openxmlformats.org/officeDocument/2006/relationships/image" Target="../media/image2010.png"/><Relationship Id="rId495" Type="http://schemas.openxmlformats.org/officeDocument/2006/relationships/image" Target="../media/image1683.png"/><Relationship Id="rId716" Type="http://schemas.openxmlformats.org/officeDocument/2006/relationships/customXml" Target="../ink/ink2366.xml"/><Relationship Id="rId923" Type="http://schemas.openxmlformats.org/officeDocument/2006/relationships/customXml" Target="../ink/ink2486.xml"/><Relationship Id="rId52" Type="http://schemas.openxmlformats.org/officeDocument/2006/relationships/customXml" Target="../ink/ink2032.xml"/><Relationship Id="rId148" Type="http://schemas.openxmlformats.org/officeDocument/2006/relationships/customXml" Target="../ink/ink2080.xml"/><Relationship Id="rId355" Type="http://schemas.openxmlformats.org/officeDocument/2006/relationships/image" Target="../media/image1613.png"/><Relationship Id="rId562" Type="http://schemas.openxmlformats.org/officeDocument/2006/relationships/image" Target="../media/image1716.png"/><Relationship Id="rId1192" Type="http://schemas.openxmlformats.org/officeDocument/2006/relationships/image" Target="../media/image2036.png"/><Relationship Id="rId1206" Type="http://schemas.openxmlformats.org/officeDocument/2006/relationships/image" Target="../media/image2043.png"/><Relationship Id="rId215" Type="http://schemas.openxmlformats.org/officeDocument/2006/relationships/image" Target="../media/image1539.png"/><Relationship Id="rId422" Type="http://schemas.openxmlformats.org/officeDocument/2006/relationships/customXml" Target="../ink/ink2217.xml"/><Relationship Id="rId867" Type="http://schemas.openxmlformats.org/officeDocument/2006/relationships/image" Target="../media/image1890.png"/><Relationship Id="rId1052" Type="http://schemas.openxmlformats.org/officeDocument/2006/relationships/customXml" Target="../ink/ink2555.xml"/><Relationship Id="rId299" Type="http://schemas.openxmlformats.org/officeDocument/2006/relationships/image" Target="../media/image1581.png"/><Relationship Id="rId727" Type="http://schemas.openxmlformats.org/officeDocument/2006/relationships/customXml" Target="../ink/ink2372.xml"/><Relationship Id="rId934" Type="http://schemas.openxmlformats.org/officeDocument/2006/relationships/image" Target="../media/image1912.png"/><Relationship Id="rId63" Type="http://schemas.openxmlformats.org/officeDocument/2006/relationships/image" Target="../media/image1463.png"/><Relationship Id="rId159" Type="http://schemas.openxmlformats.org/officeDocument/2006/relationships/image" Target="../media/image1511.png"/><Relationship Id="rId366" Type="http://schemas.openxmlformats.org/officeDocument/2006/relationships/customXml" Target="../ink/ink2189.xml"/><Relationship Id="rId573" Type="http://schemas.openxmlformats.org/officeDocument/2006/relationships/customXml" Target="../ink/ink2294.xml"/><Relationship Id="rId780" Type="http://schemas.openxmlformats.org/officeDocument/2006/relationships/image" Target="../media/image1826.png"/><Relationship Id="rId1217" Type="http://schemas.openxmlformats.org/officeDocument/2006/relationships/customXml" Target="../ink/ink2638.xml"/><Relationship Id="rId226" Type="http://schemas.openxmlformats.org/officeDocument/2006/relationships/customXml" Target="../ink/ink2119.xml"/><Relationship Id="rId433" Type="http://schemas.openxmlformats.org/officeDocument/2006/relationships/image" Target="../media/image1652.png"/><Relationship Id="rId878" Type="http://schemas.openxmlformats.org/officeDocument/2006/relationships/customXml" Target="../ink/ink2448.xml"/><Relationship Id="rId1063" Type="http://schemas.openxmlformats.org/officeDocument/2006/relationships/image" Target="../media/image1972.png"/><Relationship Id="rId1270" Type="http://schemas.openxmlformats.org/officeDocument/2006/relationships/image" Target="../media/image2075.png"/><Relationship Id="rId640" Type="http://schemas.openxmlformats.org/officeDocument/2006/relationships/image" Target="../media/image1757.png"/><Relationship Id="rId738" Type="http://schemas.openxmlformats.org/officeDocument/2006/relationships/image" Target="../media/image1805.png"/><Relationship Id="rId945" Type="http://schemas.openxmlformats.org/officeDocument/2006/relationships/customXml" Target="../ink/ink2497.xml"/><Relationship Id="rId74" Type="http://schemas.openxmlformats.org/officeDocument/2006/relationships/customXml" Target="../ink/ink2043.xml"/><Relationship Id="rId377" Type="http://schemas.openxmlformats.org/officeDocument/2006/relationships/image" Target="../media/image1624.png"/><Relationship Id="rId500" Type="http://schemas.openxmlformats.org/officeDocument/2006/relationships/customXml" Target="../ink/ink2256.xml"/><Relationship Id="rId584" Type="http://schemas.openxmlformats.org/officeDocument/2006/relationships/image" Target="../media/image1726.png"/><Relationship Id="rId805" Type="http://schemas.openxmlformats.org/officeDocument/2006/relationships/customXml" Target="../ink/ink2411.xml"/><Relationship Id="rId1130" Type="http://schemas.openxmlformats.org/officeDocument/2006/relationships/customXml" Target="../ink/ink2594.xml"/><Relationship Id="rId1228" Type="http://schemas.openxmlformats.org/officeDocument/2006/relationships/image" Target="../media/image2054.png"/><Relationship Id="rId5" Type="http://schemas.openxmlformats.org/officeDocument/2006/relationships/image" Target="../media/image1434.png"/><Relationship Id="rId237" Type="http://schemas.openxmlformats.org/officeDocument/2006/relationships/image" Target="../media/image1550.png"/><Relationship Id="rId791" Type="http://schemas.openxmlformats.org/officeDocument/2006/relationships/customXml" Target="../ink/ink2404.xml"/><Relationship Id="rId889" Type="http://schemas.openxmlformats.org/officeDocument/2006/relationships/customXml" Target="../ink/ink2456.xml"/><Relationship Id="rId1074" Type="http://schemas.openxmlformats.org/officeDocument/2006/relationships/customXml" Target="../ink/ink2566.xml"/><Relationship Id="rId444" Type="http://schemas.openxmlformats.org/officeDocument/2006/relationships/customXml" Target="../ink/ink2228.xml"/><Relationship Id="rId651" Type="http://schemas.openxmlformats.org/officeDocument/2006/relationships/customXml" Target="../ink/ink2333.xml"/><Relationship Id="rId749" Type="http://schemas.openxmlformats.org/officeDocument/2006/relationships/customXml" Target="../ink/ink2383.xml"/><Relationship Id="rId1281" Type="http://schemas.openxmlformats.org/officeDocument/2006/relationships/customXml" Target="../ink/ink2670.xml"/><Relationship Id="rId290" Type="http://schemas.openxmlformats.org/officeDocument/2006/relationships/customXml" Target="../ink/ink2151.xml"/><Relationship Id="rId304" Type="http://schemas.openxmlformats.org/officeDocument/2006/relationships/customXml" Target="../ink/ink2158.xml"/><Relationship Id="rId388" Type="http://schemas.openxmlformats.org/officeDocument/2006/relationships/customXml" Target="../ink/ink2200.xml"/><Relationship Id="rId511" Type="http://schemas.openxmlformats.org/officeDocument/2006/relationships/image" Target="../media/image1691.png"/><Relationship Id="rId609" Type="http://schemas.openxmlformats.org/officeDocument/2006/relationships/customXml" Target="../ink/ink2312.xml"/><Relationship Id="rId956" Type="http://schemas.openxmlformats.org/officeDocument/2006/relationships/image" Target="../media/image1923.png"/><Relationship Id="rId1141" Type="http://schemas.openxmlformats.org/officeDocument/2006/relationships/image" Target="../media/image2011.png"/><Relationship Id="rId1239" Type="http://schemas.openxmlformats.org/officeDocument/2006/relationships/customXml" Target="../ink/ink2649.xml"/><Relationship Id="rId85" Type="http://schemas.openxmlformats.org/officeDocument/2006/relationships/image" Target="../media/image1473.png"/><Relationship Id="rId150" Type="http://schemas.openxmlformats.org/officeDocument/2006/relationships/customXml" Target="../ink/ink2081.xml"/><Relationship Id="rId595" Type="http://schemas.openxmlformats.org/officeDocument/2006/relationships/customXml" Target="../ink/ink2305.xml"/><Relationship Id="rId816" Type="http://schemas.openxmlformats.org/officeDocument/2006/relationships/image" Target="../media/image1844.png"/><Relationship Id="rId1001" Type="http://schemas.openxmlformats.org/officeDocument/2006/relationships/customXml" Target="../ink/ink2525.xml"/><Relationship Id="rId248" Type="http://schemas.openxmlformats.org/officeDocument/2006/relationships/customXml" Target="../ink/ink2130.xml"/><Relationship Id="rId455" Type="http://schemas.openxmlformats.org/officeDocument/2006/relationships/image" Target="../media/image1663.png"/><Relationship Id="rId662" Type="http://schemas.openxmlformats.org/officeDocument/2006/relationships/image" Target="../media/image1768.png"/><Relationship Id="rId1085" Type="http://schemas.openxmlformats.org/officeDocument/2006/relationships/image" Target="../media/image1983.png"/><Relationship Id="rId12" Type="http://schemas.openxmlformats.org/officeDocument/2006/relationships/customXml" Target="../ink/ink2012.xml"/><Relationship Id="rId108" Type="http://schemas.openxmlformats.org/officeDocument/2006/relationships/customXml" Target="../ink/ink2060.xml"/><Relationship Id="rId315" Type="http://schemas.openxmlformats.org/officeDocument/2006/relationships/image" Target="../media/image1589.png"/><Relationship Id="rId522" Type="http://schemas.openxmlformats.org/officeDocument/2006/relationships/customXml" Target="../ink/ink2267.xml"/><Relationship Id="rId967" Type="http://schemas.openxmlformats.org/officeDocument/2006/relationships/customXml" Target="../ink/ink2508.xml"/><Relationship Id="rId1152" Type="http://schemas.openxmlformats.org/officeDocument/2006/relationships/customXml" Target="../ink/ink2605.xml"/><Relationship Id="rId96" Type="http://schemas.openxmlformats.org/officeDocument/2006/relationships/customXml" Target="../ink/ink2054.xml"/><Relationship Id="rId161" Type="http://schemas.openxmlformats.org/officeDocument/2006/relationships/image" Target="../media/image1512.png"/><Relationship Id="rId399" Type="http://schemas.openxmlformats.org/officeDocument/2006/relationships/image" Target="../media/image1635.png"/><Relationship Id="rId827" Type="http://schemas.openxmlformats.org/officeDocument/2006/relationships/image" Target="../media/image1849.png"/><Relationship Id="rId1012" Type="http://schemas.openxmlformats.org/officeDocument/2006/relationships/customXml" Target="../ink/ink2531.xml"/><Relationship Id="rId259" Type="http://schemas.openxmlformats.org/officeDocument/2006/relationships/image" Target="../media/image1561.png"/><Relationship Id="rId466" Type="http://schemas.openxmlformats.org/officeDocument/2006/relationships/customXml" Target="../ink/ink2239.xml"/><Relationship Id="rId673" Type="http://schemas.openxmlformats.org/officeDocument/2006/relationships/image" Target="../media/image1773.png"/><Relationship Id="rId880" Type="http://schemas.openxmlformats.org/officeDocument/2006/relationships/customXml" Target="../ink/ink2449.xml"/><Relationship Id="rId1096" Type="http://schemas.openxmlformats.org/officeDocument/2006/relationships/customXml" Target="../ink/ink2577.xml"/><Relationship Id="rId23" Type="http://schemas.openxmlformats.org/officeDocument/2006/relationships/image" Target="../media/image1443.png"/><Relationship Id="rId119" Type="http://schemas.openxmlformats.org/officeDocument/2006/relationships/image" Target="../media/image1490.png"/><Relationship Id="rId326" Type="http://schemas.openxmlformats.org/officeDocument/2006/relationships/customXml" Target="../ink/ink2169.xml"/><Relationship Id="rId533" Type="http://schemas.openxmlformats.org/officeDocument/2006/relationships/image" Target="../media/image1702.png"/><Relationship Id="rId978" Type="http://schemas.openxmlformats.org/officeDocument/2006/relationships/image" Target="../media/image1934.png"/><Relationship Id="rId1163" Type="http://schemas.openxmlformats.org/officeDocument/2006/relationships/image" Target="../media/image2022.png"/><Relationship Id="rId740" Type="http://schemas.openxmlformats.org/officeDocument/2006/relationships/image" Target="../media/image1806.png"/><Relationship Id="rId838" Type="http://schemas.openxmlformats.org/officeDocument/2006/relationships/customXml" Target="../ink/ink2428.xml"/><Relationship Id="rId1023" Type="http://schemas.openxmlformats.org/officeDocument/2006/relationships/image" Target="../media/image1952.png"/><Relationship Id="rId172" Type="http://schemas.openxmlformats.org/officeDocument/2006/relationships/customXml" Target="../ink/ink2092.xml"/><Relationship Id="rId477" Type="http://schemas.openxmlformats.org/officeDocument/2006/relationships/image" Target="../media/image1674.png"/><Relationship Id="rId600" Type="http://schemas.openxmlformats.org/officeDocument/2006/relationships/image" Target="../media/image1734.png"/><Relationship Id="rId684" Type="http://schemas.openxmlformats.org/officeDocument/2006/relationships/customXml" Target="../ink/ink2350.xml"/><Relationship Id="rId1230" Type="http://schemas.openxmlformats.org/officeDocument/2006/relationships/image" Target="../media/image2055.png"/><Relationship Id="rId337" Type="http://schemas.openxmlformats.org/officeDocument/2006/relationships/image" Target="../media/image1604.png"/><Relationship Id="rId891" Type="http://schemas.openxmlformats.org/officeDocument/2006/relationships/customXml" Target="../ink/ink2458.xml"/><Relationship Id="rId905" Type="http://schemas.openxmlformats.org/officeDocument/2006/relationships/customXml" Target="../ink/ink2472.xml"/><Relationship Id="rId989" Type="http://schemas.openxmlformats.org/officeDocument/2006/relationships/customXml" Target="../ink/ink2519.xml"/><Relationship Id="rId34" Type="http://schemas.openxmlformats.org/officeDocument/2006/relationships/customXml" Target="../ink/ink2023.xml"/><Relationship Id="rId544" Type="http://schemas.openxmlformats.org/officeDocument/2006/relationships/image" Target="../media/image1707.png"/><Relationship Id="rId751" Type="http://schemas.openxmlformats.org/officeDocument/2006/relationships/customXml" Target="../ink/ink2384.xml"/><Relationship Id="rId849" Type="http://schemas.openxmlformats.org/officeDocument/2006/relationships/image" Target="../media/image1860.png"/><Relationship Id="rId1174" Type="http://schemas.openxmlformats.org/officeDocument/2006/relationships/customXml" Target="../ink/ink2616.xml"/><Relationship Id="rId183" Type="http://schemas.openxmlformats.org/officeDocument/2006/relationships/image" Target="../media/image1523.png"/><Relationship Id="rId390" Type="http://schemas.openxmlformats.org/officeDocument/2006/relationships/customXml" Target="../ink/ink2201.xml"/><Relationship Id="rId404" Type="http://schemas.openxmlformats.org/officeDocument/2006/relationships/customXml" Target="../ink/ink2208.xml"/><Relationship Id="rId611" Type="http://schemas.openxmlformats.org/officeDocument/2006/relationships/customXml" Target="../ink/ink2313.xml"/><Relationship Id="rId1034" Type="http://schemas.openxmlformats.org/officeDocument/2006/relationships/customXml" Target="../ink/ink2546.xml"/><Relationship Id="rId1241" Type="http://schemas.openxmlformats.org/officeDocument/2006/relationships/customXml" Target="../ink/ink2650.xml"/><Relationship Id="rId250" Type="http://schemas.openxmlformats.org/officeDocument/2006/relationships/customXml" Target="../ink/ink2131.xml"/><Relationship Id="rId488" Type="http://schemas.openxmlformats.org/officeDocument/2006/relationships/customXml" Target="../ink/ink2250.xml"/><Relationship Id="rId695" Type="http://schemas.openxmlformats.org/officeDocument/2006/relationships/image" Target="../media/image1784.png"/><Relationship Id="rId709" Type="http://schemas.openxmlformats.org/officeDocument/2006/relationships/image" Target="../media/image1791.png"/><Relationship Id="rId916" Type="http://schemas.openxmlformats.org/officeDocument/2006/relationships/image" Target="../media/image1903.png"/><Relationship Id="rId1101" Type="http://schemas.openxmlformats.org/officeDocument/2006/relationships/image" Target="../media/image1991.png"/><Relationship Id="rId45" Type="http://schemas.openxmlformats.org/officeDocument/2006/relationships/image" Target="../media/image1454.png"/><Relationship Id="rId110" Type="http://schemas.openxmlformats.org/officeDocument/2006/relationships/customXml" Target="../ink/ink2061.xml"/><Relationship Id="rId348" Type="http://schemas.openxmlformats.org/officeDocument/2006/relationships/customXml" Target="../ink/ink2180.xml"/><Relationship Id="rId555" Type="http://schemas.openxmlformats.org/officeDocument/2006/relationships/customXml" Target="../ink/ink2284.xml"/><Relationship Id="rId762" Type="http://schemas.openxmlformats.org/officeDocument/2006/relationships/image" Target="../media/image1817.png"/><Relationship Id="rId1185" Type="http://schemas.openxmlformats.org/officeDocument/2006/relationships/customXml" Target="../ink/ink2622.xml"/><Relationship Id="rId194" Type="http://schemas.openxmlformats.org/officeDocument/2006/relationships/customXml" Target="../ink/ink2103.xml"/><Relationship Id="rId208" Type="http://schemas.openxmlformats.org/officeDocument/2006/relationships/customXml" Target="../ink/ink2110.xml"/><Relationship Id="rId415" Type="http://schemas.openxmlformats.org/officeDocument/2006/relationships/image" Target="../media/image1643.png"/><Relationship Id="rId622" Type="http://schemas.openxmlformats.org/officeDocument/2006/relationships/image" Target="../media/image1745.png"/><Relationship Id="rId1045" Type="http://schemas.openxmlformats.org/officeDocument/2006/relationships/image" Target="../media/image1963.png"/><Relationship Id="rId1252" Type="http://schemas.openxmlformats.org/officeDocument/2006/relationships/image" Target="../media/image2066.png"/><Relationship Id="rId261" Type="http://schemas.openxmlformats.org/officeDocument/2006/relationships/image" Target="../media/image1562.png"/><Relationship Id="rId499" Type="http://schemas.openxmlformats.org/officeDocument/2006/relationships/image" Target="../media/image1685.png"/><Relationship Id="rId927" Type="http://schemas.openxmlformats.org/officeDocument/2006/relationships/customXml" Target="../ink/ink2488.xml"/><Relationship Id="rId1112" Type="http://schemas.openxmlformats.org/officeDocument/2006/relationships/customXml" Target="../ink/ink2585.xml"/><Relationship Id="rId56" Type="http://schemas.openxmlformats.org/officeDocument/2006/relationships/customXml" Target="../ink/ink2034.xml"/><Relationship Id="rId359" Type="http://schemas.openxmlformats.org/officeDocument/2006/relationships/image" Target="../media/image1615.png"/><Relationship Id="rId566" Type="http://schemas.openxmlformats.org/officeDocument/2006/relationships/customXml" Target="../ink/ink2290.xml"/><Relationship Id="rId773" Type="http://schemas.openxmlformats.org/officeDocument/2006/relationships/customXml" Target="../ink/ink2395.xml"/><Relationship Id="rId1196" Type="http://schemas.openxmlformats.org/officeDocument/2006/relationships/image" Target="../media/image2038.png"/><Relationship Id="rId121" Type="http://schemas.openxmlformats.org/officeDocument/2006/relationships/image" Target="../media/image1491.png"/><Relationship Id="rId219" Type="http://schemas.openxmlformats.org/officeDocument/2006/relationships/image" Target="../media/image1541.png"/><Relationship Id="rId426" Type="http://schemas.openxmlformats.org/officeDocument/2006/relationships/customXml" Target="../ink/ink2219.xml"/><Relationship Id="rId633" Type="http://schemas.openxmlformats.org/officeDocument/2006/relationships/customXml" Target="../ink/ink2324.xml"/><Relationship Id="rId980" Type="http://schemas.openxmlformats.org/officeDocument/2006/relationships/image" Target="../media/image1935.png"/><Relationship Id="rId1056" Type="http://schemas.openxmlformats.org/officeDocument/2006/relationships/customXml" Target="../ink/ink2557.xml"/><Relationship Id="rId1263" Type="http://schemas.openxmlformats.org/officeDocument/2006/relationships/customXml" Target="../ink/ink2661.xml"/><Relationship Id="rId840" Type="http://schemas.openxmlformats.org/officeDocument/2006/relationships/customXml" Target="../ink/ink2429.xml"/><Relationship Id="rId938" Type="http://schemas.openxmlformats.org/officeDocument/2006/relationships/image" Target="../media/image1914.png"/><Relationship Id="rId67" Type="http://schemas.openxmlformats.org/officeDocument/2006/relationships/image" Target="../media/image1465.png"/><Relationship Id="rId272" Type="http://schemas.openxmlformats.org/officeDocument/2006/relationships/customXml" Target="../ink/ink2142.xml"/><Relationship Id="rId577" Type="http://schemas.openxmlformats.org/officeDocument/2006/relationships/customXml" Target="../ink/ink2296.xml"/><Relationship Id="rId700" Type="http://schemas.openxmlformats.org/officeDocument/2006/relationships/customXml" Target="../ink/ink2358.xml"/><Relationship Id="rId1123" Type="http://schemas.openxmlformats.org/officeDocument/2006/relationships/image" Target="../media/image2002.png"/><Relationship Id="rId132" Type="http://schemas.openxmlformats.org/officeDocument/2006/relationships/customXml" Target="../ink/ink2072.xml"/><Relationship Id="rId784" Type="http://schemas.openxmlformats.org/officeDocument/2006/relationships/image" Target="../media/image1828.png"/><Relationship Id="rId991" Type="http://schemas.openxmlformats.org/officeDocument/2006/relationships/customXml" Target="../ink/ink2520.xml"/><Relationship Id="rId1067" Type="http://schemas.openxmlformats.org/officeDocument/2006/relationships/image" Target="../media/image1974.png"/><Relationship Id="rId437" Type="http://schemas.openxmlformats.org/officeDocument/2006/relationships/image" Target="../media/image1654.png"/><Relationship Id="rId644" Type="http://schemas.openxmlformats.org/officeDocument/2006/relationships/image" Target="../media/image1759.png"/><Relationship Id="rId851" Type="http://schemas.openxmlformats.org/officeDocument/2006/relationships/image" Target="../media/image1861.png"/><Relationship Id="rId1274" Type="http://schemas.openxmlformats.org/officeDocument/2006/relationships/image" Target="../media/image2077.png"/><Relationship Id="rId283" Type="http://schemas.openxmlformats.org/officeDocument/2006/relationships/image" Target="../media/image1573.png"/><Relationship Id="rId490" Type="http://schemas.openxmlformats.org/officeDocument/2006/relationships/customXml" Target="../ink/ink2251.xml"/><Relationship Id="rId504" Type="http://schemas.openxmlformats.org/officeDocument/2006/relationships/customXml" Target="../ink/ink2258.xml"/><Relationship Id="rId711" Type="http://schemas.openxmlformats.org/officeDocument/2006/relationships/image" Target="../media/image1792.png"/><Relationship Id="rId949" Type="http://schemas.openxmlformats.org/officeDocument/2006/relationships/customXml" Target="../ink/ink2499.xml"/><Relationship Id="rId1134" Type="http://schemas.openxmlformats.org/officeDocument/2006/relationships/customXml" Target="../ink/ink2596.xml"/><Relationship Id="rId78" Type="http://schemas.openxmlformats.org/officeDocument/2006/relationships/customXml" Target="../ink/ink2045.xml"/><Relationship Id="rId143" Type="http://schemas.openxmlformats.org/officeDocument/2006/relationships/image" Target="../media/image1503.png"/><Relationship Id="rId350" Type="http://schemas.openxmlformats.org/officeDocument/2006/relationships/customXml" Target="../ink/ink2181.xml"/><Relationship Id="rId588" Type="http://schemas.openxmlformats.org/officeDocument/2006/relationships/image" Target="../media/image1728.png"/><Relationship Id="rId795" Type="http://schemas.openxmlformats.org/officeDocument/2006/relationships/customXml" Target="../ink/ink2406.xml"/><Relationship Id="rId809" Type="http://schemas.openxmlformats.org/officeDocument/2006/relationships/customXml" Target="../ink/ink2413.xml"/><Relationship Id="rId1201" Type="http://schemas.openxmlformats.org/officeDocument/2006/relationships/customXml" Target="../ink/ink2630.xml"/><Relationship Id="rId9" Type="http://schemas.openxmlformats.org/officeDocument/2006/relationships/image" Target="../media/image1436.png"/><Relationship Id="rId210" Type="http://schemas.openxmlformats.org/officeDocument/2006/relationships/customXml" Target="../ink/ink2111.xml"/><Relationship Id="rId448" Type="http://schemas.openxmlformats.org/officeDocument/2006/relationships/customXml" Target="../ink/ink2230.xml"/><Relationship Id="rId655" Type="http://schemas.openxmlformats.org/officeDocument/2006/relationships/customXml" Target="../ink/ink2335.xml"/><Relationship Id="rId862" Type="http://schemas.openxmlformats.org/officeDocument/2006/relationships/customXml" Target="../ink/ink2440.xml"/><Relationship Id="rId1078" Type="http://schemas.openxmlformats.org/officeDocument/2006/relationships/customXml" Target="../ink/ink2568.xml"/><Relationship Id="rId1285" Type="http://schemas.openxmlformats.org/officeDocument/2006/relationships/customXml" Target="../ink/ink2672.xml"/><Relationship Id="rId294" Type="http://schemas.openxmlformats.org/officeDocument/2006/relationships/customXml" Target="../ink/ink2153.xml"/><Relationship Id="rId308" Type="http://schemas.openxmlformats.org/officeDocument/2006/relationships/customXml" Target="../ink/ink2160.xml"/><Relationship Id="rId515" Type="http://schemas.openxmlformats.org/officeDocument/2006/relationships/image" Target="../media/image1693.png"/><Relationship Id="rId722" Type="http://schemas.openxmlformats.org/officeDocument/2006/relationships/image" Target="../media/image1797.png"/><Relationship Id="rId1145" Type="http://schemas.openxmlformats.org/officeDocument/2006/relationships/image" Target="../media/image2013.png"/><Relationship Id="rId89" Type="http://schemas.openxmlformats.org/officeDocument/2006/relationships/image" Target="../media/image1475.png"/><Relationship Id="rId154" Type="http://schemas.openxmlformats.org/officeDocument/2006/relationships/customXml" Target="../ink/ink2083.xml"/><Relationship Id="rId361" Type="http://schemas.openxmlformats.org/officeDocument/2006/relationships/image" Target="../media/image1616.png"/><Relationship Id="rId599" Type="http://schemas.openxmlformats.org/officeDocument/2006/relationships/customXml" Target="../ink/ink2307.xml"/><Relationship Id="rId1005" Type="http://schemas.openxmlformats.org/officeDocument/2006/relationships/customXml" Target="../ink/ink2527.xml"/><Relationship Id="rId1212" Type="http://schemas.openxmlformats.org/officeDocument/2006/relationships/image" Target="../media/image2046.png"/><Relationship Id="rId459" Type="http://schemas.openxmlformats.org/officeDocument/2006/relationships/image" Target="../media/image1665.png"/><Relationship Id="rId666" Type="http://schemas.openxmlformats.org/officeDocument/2006/relationships/customXml" Target="../ink/ink2341.xml"/><Relationship Id="rId873" Type="http://schemas.openxmlformats.org/officeDocument/2006/relationships/image" Target="../media/image1894.png"/><Relationship Id="rId1089" Type="http://schemas.openxmlformats.org/officeDocument/2006/relationships/image" Target="../media/image1985.png"/><Relationship Id="rId16" Type="http://schemas.openxmlformats.org/officeDocument/2006/relationships/customXml" Target="../ink/ink2014.xml"/><Relationship Id="rId221" Type="http://schemas.openxmlformats.org/officeDocument/2006/relationships/image" Target="../media/image1543.png"/><Relationship Id="rId319" Type="http://schemas.openxmlformats.org/officeDocument/2006/relationships/image" Target="../media/image1593.png"/><Relationship Id="rId526" Type="http://schemas.openxmlformats.org/officeDocument/2006/relationships/customXml" Target="../ink/ink2269.xml"/><Relationship Id="rId1156" Type="http://schemas.openxmlformats.org/officeDocument/2006/relationships/customXml" Target="../ink/ink2607.xml"/><Relationship Id="rId733" Type="http://schemas.openxmlformats.org/officeDocument/2006/relationships/customXml" Target="../ink/ink2375.xml"/><Relationship Id="rId940" Type="http://schemas.openxmlformats.org/officeDocument/2006/relationships/image" Target="../media/image1915.png"/><Relationship Id="rId1016" Type="http://schemas.openxmlformats.org/officeDocument/2006/relationships/customXml" Target="../ink/ink2535.xml"/><Relationship Id="rId165" Type="http://schemas.openxmlformats.org/officeDocument/2006/relationships/image" Target="../media/image1514.png"/><Relationship Id="rId372" Type="http://schemas.openxmlformats.org/officeDocument/2006/relationships/customXml" Target="../ink/ink2192.xml"/><Relationship Id="rId677" Type="http://schemas.openxmlformats.org/officeDocument/2006/relationships/image" Target="../media/image1775.png"/><Relationship Id="rId800" Type="http://schemas.openxmlformats.org/officeDocument/2006/relationships/image" Target="../media/image1835.png"/><Relationship Id="rId1223" Type="http://schemas.openxmlformats.org/officeDocument/2006/relationships/customXml" Target="../ink/ink2641.xml"/><Relationship Id="rId232" Type="http://schemas.openxmlformats.org/officeDocument/2006/relationships/customXml" Target="../ink/ink2122.xml"/><Relationship Id="rId884" Type="http://schemas.openxmlformats.org/officeDocument/2006/relationships/customXml" Target="../ink/ink2451.xml"/><Relationship Id="rId27" Type="http://schemas.openxmlformats.org/officeDocument/2006/relationships/image" Target="../media/image1445.png"/><Relationship Id="rId537" Type="http://schemas.openxmlformats.org/officeDocument/2006/relationships/image" Target="../media/image1704.png"/><Relationship Id="rId744" Type="http://schemas.openxmlformats.org/officeDocument/2006/relationships/image" Target="../media/image1808.png"/><Relationship Id="rId951" Type="http://schemas.openxmlformats.org/officeDocument/2006/relationships/customXml" Target="../ink/ink2500.xml"/><Relationship Id="rId1167" Type="http://schemas.openxmlformats.org/officeDocument/2006/relationships/image" Target="../media/image2024.png"/><Relationship Id="rId80" Type="http://schemas.openxmlformats.org/officeDocument/2006/relationships/customXml" Target="../ink/ink2046.xml"/><Relationship Id="rId176" Type="http://schemas.openxmlformats.org/officeDocument/2006/relationships/customXml" Target="../ink/ink2094.xml"/><Relationship Id="rId383" Type="http://schemas.openxmlformats.org/officeDocument/2006/relationships/image" Target="../media/image1627.png"/><Relationship Id="rId590" Type="http://schemas.openxmlformats.org/officeDocument/2006/relationships/image" Target="../media/image1729.png"/><Relationship Id="rId604" Type="http://schemas.openxmlformats.org/officeDocument/2006/relationships/image" Target="../media/image1736.png"/><Relationship Id="rId811" Type="http://schemas.openxmlformats.org/officeDocument/2006/relationships/customXml" Target="../ink/ink2414.xml"/><Relationship Id="rId1027" Type="http://schemas.openxmlformats.org/officeDocument/2006/relationships/image" Target="../media/image1954.png"/><Relationship Id="rId1234" Type="http://schemas.openxmlformats.org/officeDocument/2006/relationships/image" Target="../media/image2057.png"/><Relationship Id="rId243" Type="http://schemas.openxmlformats.org/officeDocument/2006/relationships/image" Target="../media/image1553.png"/><Relationship Id="rId450" Type="http://schemas.openxmlformats.org/officeDocument/2006/relationships/customXml" Target="../ink/ink2231.xml"/><Relationship Id="rId688" Type="http://schemas.openxmlformats.org/officeDocument/2006/relationships/customXml" Target="../ink/ink2352.xml"/><Relationship Id="rId895" Type="http://schemas.openxmlformats.org/officeDocument/2006/relationships/customXml" Target="../ink/ink2462.xml"/><Relationship Id="rId909" Type="http://schemas.openxmlformats.org/officeDocument/2006/relationships/customXml" Target="../ink/ink2476.xml"/><Relationship Id="rId1080" Type="http://schemas.openxmlformats.org/officeDocument/2006/relationships/customXml" Target="../ink/ink2569.xml"/><Relationship Id="rId38" Type="http://schemas.openxmlformats.org/officeDocument/2006/relationships/customXml" Target="../ink/ink2025.xml"/><Relationship Id="rId103" Type="http://schemas.openxmlformats.org/officeDocument/2006/relationships/image" Target="../media/image1482.png"/><Relationship Id="rId310" Type="http://schemas.openxmlformats.org/officeDocument/2006/relationships/customXml" Target="../ink/ink2161.xml"/><Relationship Id="rId548" Type="http://schemas.openxmlformats.org/officeDocument/2006/relationships/image" Target="../media/image1709.png"/><Relationship Id="rId755" Type="http://schemas.openxmlformats.org/officeDocument/2006/relationships/customXml" Target="../ink/ink2386.xml"/><Relationship Id="rId962" Type="http://schemas.openxmlformats.org/officeDocument/2006/relationships/image" Target="../media/image1926.png"/><Relationship Id="rId1178" Type="http://schemas.openxmlformats.org/officeDocument/2006/relationships/customXml" Target="../ink/ink2618.xml"/><Relationship Id="rId91" Type="http://schemas.openxmlformats.org/officeDocument/2006/relationships/image" Target="../media/image1476.png"/><Relationship Id="rId187" Type="http://schemas.openxmlformats.org/officeDocument/2006/relationships/image" Target="../media/image1525.png"/><Relationship Id="rId394" Type="http://schemas.openxmlformats.org/officeDocument/2006/relationships/customXml" Target="../ink/ink2203.xml"/><Relationship Id="rId408" Type="http://schemas.openxmlformats.org/officeDocument/2006/relationships/customXml" Target="../ink/ink2210.xml"/><Relationship Id="rId615" Type="http://schemas.openxmlformats.org/officeDocument/2006/relationships/customXml" Target="../ink/ink2315.xml"/><Relationship Id="rId822" Type="http://schemas.openxmlformats.org/officeDocument/2006/relationships/customXml" Target="../ink/ink2420.xml"/><Relationship Id="rId1038" Type="http://schemas.openxmlformats.org/officeDocument/2006/relationships/customXml" Target="../ink/ink2548.xml"/><Relationship Id="rId1245" Type="http://schemas.openxmlformats.org/officeDocument/2006/relationships/customXml" Target="../ink/ink2652.xml"/><Relationship Id="rId254" Type="http://schemas.openxmlformats.org/officeDocument/2006/relationships/customXml" Target="../ink/ink2133.xml"/><Relationship Id="rId699" Type="http://schemas.openxmlformats.org/officeDocument/2006/relationships/image" Target="../media/image1786.png"/><Relationship Id="rId1091" Type="http://schemas.openxmlformats.org/officeDocument/2006/relationships/image" Target="../media/image1986.png"/><Relationship Id="rId1105" Type="http://schemas.openxmlformats.org/officeDocument/2006/relationships/image" Target="../media/image1993.png"/><Relationship Id="rId49" Type="http://schemas.openxmlformats.org/officeDocument/2006/relationships/image" Target="../media/image1456.png"/><Relationship Id="rId114" Type="http://schemas.openxmlformats.org/officeDocument/2006/relationships/customXml" Target="../ink/ink2063.xml"/><Relationship Id="rId461" Type="http://schemas.openxmlformats.org/officeDocument/2006/relationships/image" Target="../media/image1666.png"/><Relationship Id="rId559" Type="http://schemas.openxmlformats.org/officeDocument/2006/relationships/customXml" Target="../ink/ink2286.xml"/><Relationship Id="rId766" Type="http://schemas.openxmlformats.org/officeDocument/2006/relationships/image" Target="../media/image1819.png"/><Relationship Id="rId1189" Type="http://schemas.openxmlformats.org/officeDocument/2006/relationships/customXml" Target="../ink/ink2624.xml"/><Relationship Id="rId198" Type="http://schemas.openxmlformats.org/officeDocument/2006/relationships/customXml" Target="../ink/ink2105.xml"/><Relationship Id="rId321" Type="http://schemas.openxmlformats.org/officeDocument/2006/relationships/image" Target="../media/image1594.png"/><Relationship Id="rId419" Type="http://schemas.openxmlformats.org/officeDocument/2006/relationships/image" Target="../media/image1645.png"/><Relationship Id="rId626" Type="http://schemas.openxmlformats.org/officeDocument/2006/relationships/image" Target="../media/image1749.png"/><Relationship Id="rId973" Type="http://schemas.openxmlformats.org/officeDocument/2006/relationships/customXml" Target="../ink/ink2511.xml"/><Relationship Id="rId1049" Type="http://schemas.openxmlformats.org/officeDocument/2006/relationships/image" Target="../media/image1965.png"/><Relationship Id="rId1256" Type="http://schemas.openxmlformats.org/officeDocument/2006/relationships/image" Target="../media/image2068.png"/><Relationship Id="rId833" Type="http://schemas.openxmlformats.org/officeDocument/2006/relationships/image" Target="../media/image1852.png"/><Relationship Id="rId1116" Type="http://schemas.openxmlformats.org/officeDocument/2006/relationships/customXml" Target="../ink/ink2587.xml"/><Relationship Id="rId265" Type="http://schemas.openxmlformats.org/officeDocument/2006/relationships/image" Target="../media/image1564.png"/><Relationship Id="rId472" Type="http://schemas.openxmlformats.org/officeDocument/2006/relationships/customXml" Target="../ink/ink2242.xml"/><Relationship Id="rId900" Type="http://schemas.openxmlformats.org/officeDocument/2006/relationships/customXml" Target="../ink/ink2467.xml"/><Relationship Id="rId125" Type="http://schemas.openxmlformats.org/officeDocument/2006/relationships/image" Target="../media/image1493.png"/><Relationship Id="rId332" Type="http://schemas.openxmlformats.org/officeDocument/2006/relationships/customXml" Target="../ink/ink2172.xml"/><Relationship Id="rId777" Type="http://schemas.openxmlformats.org/officeDocument/2006/relationships/customXml" Target="../ink/ink2397.xml"/><Relationship Id="rId984" Type="http://schemas.openxmlformats.org/officeDocument/2006/relationships/image" Target="../media/image1937.png"/><Relationship Id="rId637" Type="http://schemas.openxmlformats.org/officeDocument/2006/relationships/customXml" Target="../ink/ink2326.xml"/><Relationship Id="rId844" Type="http://schemas.openxmlformats.org/officeDocument/2006/relationships/customXml" Target="../ink/ink2431.xml"/><Relationship Id="rId1267" Type="http://schemas.openxmlformats.org/officeDocument/2006/relationships/customXml" Target="../ink/ink2663.xml"/><Relationship Id="rId276" Type="http://schemas.openxmlformats.org/officeDocument/2006/relationships/customXml" Target="../ink/ink2144.xml"/><Relationship Id="rId483" Type="http://schemas.openxmlformats.org/officeDocument/2006/relationships/image" Target="../media/image1677.png"/><Relationship Id="rId690" Type="http://schemas.openxmlformats.org/officeDocument/2006/relationships/customXml" Target="../ink/ink2353.xml"/><Relationship Id="rId704" Type="http://schemas.openxmlformats.org/officeDocument/2006/relationships/customXml" Target="../ink/ink2360.xml"/><Relationship Id="rId911" Type="http://schemas.openxmlformats.org/officeDocument/2006/relationships/customXml" Target="../ink/ink2478.xml"/><Relationship Id="rId1127" Type="http://schemas.openxmlformats.org/officeDocument/2006/relationships/image" Target="../media/image2004.png"/><Relationship Id="rId40" Type="http://schemas.openxmlformats.org/officeDocument/2006/relationships/customXml" Target="../ink/ink2026.xml"/><Relationship Id="rId136" Type="http://schemas.openxmlformats.org/officeDocument/2006/relationships/customXml" Target="../ink/ink2074.xml"/><Relationship Id="rId343" Type="http://schemas.openxmlformats.org/officeDocument/2006/relationships/image" Target="../media/image1607.png"/><Relationship Id="rId550" Type="http://schemas.openxmlformats.org/officeDocument/2006/relationships/image" Target="../media/image1710.png"/><Relationship Id="rId788" Type="http://schemas.openxmlformats.org/officeDocument/2006/relationships/image" Target="../media/image1830.png"/><Relationship Id="rId995" Type="http://schemas.openxmlformats.org/officeDocument/2006/relationships/customXml" Target="../ink/ink2522.xml"/><Relationship Id="rId1180" Type="http://schemas.openxmlformats.org/officeDocument/2006/relationships/customXml" Target="../ink/ink2619.xml"/><Relationship Id="rId203" Type="http://schemas.openxmlformats.org/officeDocument/2006/relationships/image" Target="../media/image1533.png"/><Relationship Id="rId648" Type="http://schemas.openxmlformats.org/officeDocument/2006/relationships/image" Target="../media/image1761.png"/><Relationship Id="rId855" Type="http://schemas.openxmlformats.org/officeDocument/2006/relationships/image" Target="../media/image1873.png"/><Relationship Id="rId1040" Type="http://schemas.openxmlformats.org/officeDocument/2006/relationships/customXml" Target="../ink/ink2549.xml"/><Relationship Id="rId1278" Type="http://schemas.openxmlformats.org/officeDocument/2006/relationships/image" Target="../media/image2079.png"/><Relationship Id="rId287" Type="http://schemas.openxmlformats.org/officeDocument/2006/relationships/image" Target="../media/image1575.png"/><Relationship Id="rId410" Type="http://schemas.openxmlformats.org/officeDocument/2006/relationships/customXml" Target="../ink/ink2211.xml"/><Relationship Id="rId494" Type="http://schemas.openxmlformats.org/officeDocument/2006/relationships/customXml" Target="../ink/ink2253.xml"/><Relationship Id="rId508" Type="http://schemas.openxmlformats.org/officeDocument/2006/relationships/customXml" Target="../ink/ink2260.xml"/><Relationship Id="rId715" Type="http://schemas.openxmlformats.org/officeDocument/2006/relationships/image" Target="../media/image1794.png"/><Relationship Id="rId922" Type="http://schemas.openxmlformats.org/officeDocument/2006/relationships/image" Target="../media/image1906.png"/><Relationship Id="rId1138" Type="http://schemas.openxmlformats.org/officeDocument/2006/relationships/customXml" Target="../ink/ink2598.xml"/><Relationship Id="rId147" Type="http://schemas.openxmlformats.org/officeDocument/2006/relationships/image" Target="../media/image1505.png"/><Relationship Id="rId354" Type="http://schemas.openxmlformats.org/officeDocument/2006/relationships/customXml" Target="../ink/ink2183.xml"/><Relationship Id="rId799" Type="http://schemas.openxmlformats.org/officeDocument/2006/relationships/customXml" Target="../ink/ink2408.xml"/><Relationship Id="rId1191" Type="http://schemas.openxmlformats.org/officeDocument/2006/relationships/customXml" Target="../ink/ink2625.xml"/><Relationship Id="rId1205" Type="http://schemas.openxmlformats.org/officeDocument/2006/relationships/customXml" Target="../ink/ink2632.xml"/><Relationship Id="rId51" Type="http://schemas.openxmlformats.org/officeDocument/2006/relationships/image" Target="../media/image1457.png"/><Relationship Id="rId561" Type="http://schemas.openxmlformats.org/officeDocument/2006/relationships/customXml" Target="../ink/ink2287.xml"/><Relationship Id="rId659" Type="http://schemas.openxmlformats.org/officeDocument/2006/relationships/customXml" Target="../ink/ink2337.xml"/><Relationship Id="rId866" Type="http://schemas.openxmlformats.org/officeDocument/2006/relationships/customXml" Target="../ink/ink2442.xml"/><Relationship Id="rId1289" Type="http://schemas.openxmlformats.org/officeDocument/2006/relationships/customXml" Target="../ink/ink2674.xml"/><Relationship Id="rId214" Type="http://schemas.openxmlformats.org/officeDocument/2006/relationships/customXml" Target="../ink/ink2113.xml"/><Relationship Id="rId298" Type="http://schemas.openxmlformats.org/officeDocument/2006/relationships/customXml" Target="../ink/ink2155.xml"/><Relationship Id="rId421" Type="http://schemas.openxmlformats.org/officeDocument/2006/relationships/image" Target="../media/image1646.png"/><Relationship Id="rId519" Type="http://schemas.openxmlformats.org/officeDocument/2006/relationships/image" Target="../media/image1695.png"/><Relationship Id="rId1051" Type="http://schemas.openxmlformats.org/officeDocument/2006/relationships/image" Target="../media/image1966.png"/><Relationship Id="rId1149" Type="http://schemas.openxmlformats.org/officeDocument/2006/relationships/image" Target="../media/image2015.png"/><Relationship Id="rId158" Type="http://schemas.openxmlformats.org/officeDocument/2006/relationships/customXml" Target="../ink/ink2085.xml"/><Relationship Id="rId726" Type="http://schemas.openxmlformats.org/officeDocument/2006/relationships/image" Target="../media/image1799.png"/><Relationship Id="rId933" Type="http://schemas.openxmlformats.org/officeDocument/2006/relationships/customXml" Target="../ink/ink2491.xml"/><Relationship Id="rId1009" Type="http://schemas.openxmlformats.org/officeDocument/2006/relationships/image" Target="../media/image1949.png"/><Relationship Id="rId62" Type="http://schemas.openxmlformats.org/officeDocument/2006/relationships/customXml" Target="../ink/ink2037.xml"/><Relationship Id="rId365" Type="http://schemas.openxmlformats.org/officeDocument/2006/relationships/image" Target="../media/image1618.png"/><Relationship Id="rId572" Type="http://schemas.openxmlformats.org/officeDocument/2006/relationships/image" Target="../media/image1720.png"/><Relationship Id="rId1216" Type="http://schemas.openxmlformats.org/officeDocument/2006/relationships/image" Target="../media/image2048.png"/><Relationship Id="rId225" Type="http://schemas.openxmlformats.org/officeDocument/2006/relationships/image" Target="../media/image76.png"/><Relationship Id="rId432" Type="http://schemas.openxmlformats.org/officeDocument/2006/relationships/customXml" Target="../ink/ink2222.xml"/><Relationship Id="rId877" Type="http://schemas.openxmlformats.org/officeDocument/2006/relationships/image" Target="../media/image1899.png"/><Relationship Id="rId1062" Type="http://schemas.openxmlformats.org/officeDocument/2006/relationships/customXml" Target="../ink/ink2560.xml"/><Relationship Id="rId737" Type="http://schemas.openxmlformats.org/officeDocument/2006/relationships/customXml" Target="../ink/ink2377.xml"/><Relationship Id="rId944" Type="http://schemas.openxmlformats.org/officeDocument/2006/relationships/image" Target="../media/image1917.png"/><Relationship Id="rId73" Type="http://schemas.openxmlformats.org/officeDocument/2006/relationships/image" Target="../media/image1468.png"/><Relationship Id="rId169" Type="http://schemas.openxmlformats.org/officeDocument/2006/relationships/image" Target="../media/image1516.png"/><Relationship Id="rId376" Type="http://schemas.openxmlformats.org/officeDocument/2006/relationships/customXml" Target="../ink/ink2194.xml"/><Relationship Id="rId583" Type="http://schemas.openxmlformats.org/officeDocument/2006/relationships/customXml" Target="../ink/ink2299.xml"/><Relationship Id="rId790" Type="http://schemas.openxmlformats.org/officeDocument/2006/relationships/image" Target="../media/image1831.png"/><Relationship Id="rId804" Type="http://schemas.openxmlformats.org/officeDocument/2006/relationships/image" Target="../media/image1838.png"/><Relationship Id="rId1227" Type="http://schemas.openxmlformats.org/officeDocument/2006/relationships/customXml" Target="../ink/ink2643.xml"/><Relationship Id="rId4" Type="http://schemas.openxmlformats.org/officeDocument/2006/relationships/customXml" Target="../ink/ink2008.xml"/><Relationship Id="rId236" Type="http://schemas.openxmlformats.org/officeDocument/2006/relationships/customXml" Target="../ink/ink2124.xml"/><Relationship Id="rId443" Type="http://schemas.openxmlformats.org/officeDocument/2006/relationships/image" Target="../media/image1657.png"/><Relationship Id="rId650" Type="http://schemas.openxmlformats.org/officeDocument/2006/relationships/image" Target="../media/image1762.png"/><Relationship Id="rId888" Type="http://schemas.openxmlformats.org/officeDocument/2006/relationships/customXml" Target="../ink/ink2455.xml"/><Relationship Id="rId1073" Type="http://schemas.openxmlformats.org/officeDocument/2006/relationships/image" Target="../media/image1977.png"/><Relationship Id="rId1280" Type="http://schemas.openxmlformats.org/officeDocument/2006/relationships/image" Target="../media/image2080.png"/><Relationship Id="rId303" Type="http://schemas.openxmlformats.org/officeDocument/2006/relationships/image" Target="../media/image1583.png"/><Relationship Id="rId748" Type="http://schemas.openxmlformats.org/officeDocument/2006/relationships/image" Target="../media/image1810.png"/><Relationship Id="rId955" Type="http://schemas.openxmlformats.org/officeDocument/2006/relationships/customXml" Target="../ink/ink2502.xml"/><Relationship Id="rId1140" Type="http://schemas.openxmlformats.org/officeDocument/2006/relationships/customXml" Target="../ink/ink2599.xml"/><Relationship Id="rId84" Type="http://schemas.openxmlformats.org/officeDocument/2006/relationships/customXml" Target="../ink/ink2048.xml"/><Relationship Id="rId387" Type="http://schemas.openxmlformats.org/officeDocument/2006/relationships/image" Target="../media/image1629.png"/><Relationship Id="rId510" Type="http://schemas.openxmlformats.org/officeDocument/2006/relationships/customXml" Target="../ink/ink2261.xml"/><Relationship Id="rId594" Type="http://schemas.openxmlformats.org/officeDocument/2006/relationships/image" Target="../media/image1731.png"/><Relationship Id="rId608" Type="http://schemas.openxmlformats.org/officeDocument/2006/relationships/image" Target="../media/image1738.png"/><Relationship Id="rId815" Type="http://schemas.openxmlformats.org/officeDocument/2006/relationships/customXml" Target="../ink/ink2416.xml"/><Relationship Id="rId1238" Type="http://schemas.openxmlformats.org/officeDocument/2006/relationships/image" Target="../media/image2059.png"/><Relationship Id="rId247" Type="http://schemas.openxmlformats.org/officeDocument/2006/relationships/image" Target="../media/image1555.png"/><Relationship Id="rId899" Type="http://schemas.openxmlformats.org/officeDocument/2006/relationships/customXml" Target="../ink/ink2466.xml"/><Relationship Id="rId1000" Type="http://schemas.openxmlformats.org/officeDocument/2006/relationships/image" Target="../media/image1945.png"/><Relationship Id="rId1084" Type="http://schemas.openxmlformats.org/officeDocument/2006/relationships/customXml" Target="../ink/ink2571.xml"/><Relationship Id="rId107" Type="http://schemas.openxmlformats.org/officeDocument/2006/relationships/image" Target="../media/image1484.png"/><Relationship Id="rId454" Type="http://schemas.openxmlformats.org/officeDocument/2006/relationships/customXml" Target="../ink/ink2233.xml"/><Relationship Id="rId661" Type="http://schemas.openxmlformats.org/officeDocument/2006/relationships/customXml" Target="../ink/ink2338.xml"/><Relationship Id="rId759" Type="http://schemas.openxmlformats.org/officeDocument/2006/relationships/customXml" Target="../ink/ink2388.xml"/><Relationship Id="rId966" Type="http://schemas.openxmlformats.org/officeDocument/2006/relationships/image" Target="../media/image1928.png"/><Relationship Id="rId11" Type="http://schemas.openxmlformats.org/officeDocument/2006/relationships/image" Target="../media/image1437.png"/><Relationship Id="rId314" Type="http://schemas.openxmlformats.org/officeDocument/2006/relationships/customXml" Target="../ink/ink2163.xml"/><Relationship Id="rId398" Type="http://schemas.openxmlformats.org/officeDocument/2006/relationships/customXml" Target="../ink/ink2205.xml"/><Relationship Id="rId521" Type="http://schemas.openxmlformats.org/officeDocument/2006/relationships/image" Target="../media/image1696.png"/><Relationship Id="rId619" Type="http://schemas.openxmlformats.org/officeDocument/2006/relationships/customXml" Target="../ink/ink2317.xml"/><Relationship Id="rId1151" Type="http://schemas.openxmlformats.org/officeDocument/2006/relationships/image" Target="../media/image2016.png"/><Relationship Id="rId1249" Type="http://schemas.openxmlformats.org/officeDocument/2006/relationships/customXml" Target="../ink/ink2654.xml"/><Relationship Id="rId95" Type="http://schemas.openxmlformats.org/officeDocument/2006/relationships/image" Target="../media/image1478.png"/><Relationship Id="rId160" Type="http://schemas.openxmlformats.org/officeDocument/2006/relationships/customXml" Target="../ink/ink2086.xml"/><Relationship Id="rId826" Type="http://schemas.openxmlformats.org/officeDocument/2006/relationships/customXml" Target="../ink/ink2422.xml"/><Relationship Id="rId1011" Type="http://schemas.openxmlformats.org/officeDocument/2006/relationships/image" Target="../media/image1950.png"/><Relationship Id="rId1109" Type="http://schemas.openxmlformats.org/officeDocument/2006/relationships/image" Target="../media/image1995.png"/><Relationship Id="rId258" Type="http://schemas.openxmlformats.org/officeDocument/2006/relationships/customXml" Target="../ink/ink2135.xml"/><Relationship Id="rId465" Type="http://schemas.openxmlformats.org/officeDocument/2006/relationships/image" Target="../media/image1668.png"/><Relationship Id="rId672" Type="http://schemas.openxmlformats.org/officeDocument/2006/relationships/customXml" Target="../ink/ink2344.xml"/><Relationship Id="rId1095" Type="http://schemas.openxmlformats.org/officeDocument/2006/relationships/image" Target="../media/image1988.png"/><Relationship Id="rId22" Type="http://schemas.openxmlformats.org/officeDocument/2006/relationships/customXml" Target="../ink/ink2017.xml"/><Relationship Id="rId118" Type="http://schemas.openxmlformats.org/officeDocument/2006/relationships/customXml" Target="../ink/ink2065.xml"/><Relationship Id="rId325" Type="http://schemas.openxmlformats.org/officeDocument/2006/relationships/image" Target="../media/image1596.png"/><Relationship Id="rId532" Type="http://schemas.openxmlformats.org/officeDocument/2006/relationships/customXml" Target="../ink/ink2272.xml"/><Relationship Id="rId977" Type="http://schemas.openxmlformats.org/officeDocument/2006/relationships/customXml" Target="../ink/ink2513.xml"/><Relationship Id="rId1162" Type="http://schemas.openxmlformats.org/officeDocument/2006/relationships/customXml" Target="../ink/ink2610.xml"/><Relationship Id="rId171" Type="http://schemas.openxmlformats.org/officeDocument/2006/relationships/image" Target="../media/image1517.png"/><Relationship Id="rId837" Type="http://schemas.openxmlformats.org/officeDocument/2006/relationships/image" Target="../media/image1854.png"/><Relationship Id="rId1022" Type="http://schemas.openxmlformats.org/officeDocument/2006/relationships/customXml" Target="../ink/ink2540.xml"/><Relationship Id="rId269" Type="http://schemas.openxmlformats.org/officeDocument/2006/relationships/image" Target="../media/image1566.png"/><Relationship Id="rId476" Type="http://schemas.openxmlformats.org/officeDocument/2006/relationships/customXml" Target="../ink/ink2244.xml"/><Relationship Id="rId683" Type="http://schemas.openxmlformats.org/officeDocument/2006/relationships/image" Target="../media/image1778.png"/><Relationship Id="rId890" Type="http://schemas.openxmlformats.org/officeDocument/2006/relationships/customXml" Target="../ink/ink2457.xml"/><Relationship Id="rId904" Type="http://schemas.openxmlformats.org/officeDocument/2006/relationships/customXml" Target="../ink/ink2471.xml"/><Relationship Id="rId33" Type="http://schemas.openxmlformats.org/officeDocument/2006/relationships/image" Target="../media/image1448.png"/><Relationship Id="rId129" Type="http://schemas.openxmlformats.org/officeDocument/2006/relationships/image" Target="../media/image1495.png"/><Relationship Id="rId336" Type="http://schemas.openxmlformats.org/officeDocument/2006/relationships/customXml" Target="../ink/ink2174.xml"/><Relationship Id="rId543" Type="http://schemas.openxmlformats.org/officeDocument/2006/relationships/customXml" Target="../ink/ink2278.xml"/><Relationship Id="rId988" Type="http://schemas.openxmlformats.org/officeDocument/2006/relationships/image" Target="../media/image19390.png"/><Relationship Id="rId1173" Type="http://schemas.openxmlformats.org/officeDocument/2006/relationships/image" Target="../media/image2027.png"/><Relationship Id="rId182" Type="http://schemas.openxmlformats.org/officeDocument/2006/relationships/customXml" Target="../ink/ink2097.xml"/><Relationship Id="rId403" Type="http://schemas.openxmlformats.org/officeDocument/2006/relationships/image" Target="../media/image1637.png"/><Relationship Id="rId750" Type="http://schemas.openxmlformats.org/officeDocument/2006/relationships/image" Target="../media/image1811.png"/><Relationship Id="rId848" Type="http://schemas.openxmlformats.org/officeDocument/2006/relationships/customXml" Target="../ink/ink2433.xml"/><Relationship Id="rId1033" Type="http://schemas.openxmlformats.org/officeDocument/2006/relationships/image" Target="../media/image1957.png"/><Relationship Id="rId487" Type="http://schemas.openxmlformats.org/officeDocument/2006/relationships/image" Target="../media/image1679.png"/><Relationship Id="rId610" Type="http://schemas.openxmlformats.org/officeDocument/2006/relationships/image" Target="../media/image1739.png"/><Relationship Id="rId694" Type="http://schemas.openxmlformats.org/officeDocument/2006/relationships/customXml" Target="../ink/ink2355.xml"/><Relationship Id="rId708" Type="http://schemas.openxmlformats.org/officeDocument/2006/relationships/customXml" Target="../ink/ink2362.xml"/><Relationship Id="rId915" Type="http://schemas.openxmlformats.org/officeDocument/2006/relationships/customXml" Target="../ink/ink2482.xml"/><Relationship Id="rId1240" Type="http://schemas.openxmlformats.org/officeDocument/2006/relationships/image" Target="../media/image2060.png"/><Relationship Id="rId347" Type="http://schemas.openxmlformats.org/officeDocument/2006/relationships/image" Target="../media/image1609.png"/><Relationship Id="rId999" Type="http://schemas.openxmlformats.org/officeDocument/2006/relationships/customXml" Target="../ink/ink2524.xml"/><Relationship Id="rId1100" Type="http://schemas.openxmlformats.org/officeDocument/2006/relationships/customXml" Target="../ink/ink2579.xml"/><Relationship Id="rId1184" Type="http://schemas.openxmlformats.org/officeDocument/2006/relationships/customXml" Target="../ink/ink2621.xml"/><Relationship Id="rId44" Type="http://schemas.openxmlformats.org/officeDocument/2006/relationships/customXml" Target="../ink/ink2028.xml"/><Relationship Id="rId554" Type="http://schemas.openxmlformats.org/officeDocument/2006/relationships/image" Target="../media/image1712.png"/><Relationship Id="rId761" Type="http://schemas.openxmlformats.org/officeDocument/2006/relationships/customXml" Target="../ink/ink2389.xml"/><Relationship Id="rId859" Type="http://schemas.openxmlformats.org/officeDocument/2006/relationships/image" Target="../media/image1886.png"/><Relationship Id="rId193" Type="http://schemas.openxmlformats.org/officeDocument/2006/relationships/image" Target="../media/image1528.png"/><Relationship Id="rId207" Type="http://schemas.openxmlformats.org/officeDocument/2006/relationships/image" Target="../media/image1535.png"/><Relationship Id="rId414" Type="http://schemas.openxmlformats.org/officeDocument/2006/relationships/customXml" Target="../ink/ink2213.xml"/><Relationship Id="rId498" Type="http://schemas.openxmlformats.org/officeDocument/2006/relationships/customXml" Target="../ink/ink2255.xml"/><Relationship Id="rId621" Type="http://schemas.openxmlformats.org/officeDocument/2006/relationships/customXml" Target="../ink/ink2318.xml"/><Relationship Id="rId1044" Type="http://schemas.openxmlformats.org/officeDocument/2006/relationships/customXml" Target="../ink/ink2551.xml"/><Relationship Id="rId1251" Type="http://schemas.openxmlformats.org/officeDocument/2006/relationships/customXml" Target="../ink/ink2655.xml"/><Relationship Id="rId260" Type="http://schemas.openxmlformats.org/officeDocument/2006/relationships/customXml" Target="../ink/ink2136.xml"/><Relationship Id="rId719" Type="http://schemas.openxmlformats.org/officeDocument/2006/relationships/customXml" Target="../ink/ink2368.xml"/><Relationship Id="rId926" Type="http://schemas.openxmlformats.org/officeDocument/2006/relationships/image" Target="../media/image1908.png"/><Relationship Id="rId1111" Type="http://schemas.openxmlformats.org/officeDocument/2006/relationships/image" Target="../media/image1996.png"/><Relationship Id="rId55" Type="http://schemas.openxmlformats.org/officeDocument/2006/relationships/image" Target="../media/image1459.png"/><Relationship Id="rId120" Type="http://schemas.openxmlformats.org/officeDocument/2006/relationships/customXml" Target="../ink/ink2066.xml"/><Relationship Id="rId358" Type="http://schemas.openxmlformats.org/officeDocument/2006/relationships/customXml" Target="../ink/ink2185.xml"/><Relationship Id="rId565" Type="http://schemas.openxmlformats.org/officeDocument/2006/relationships/image" Target="../media/image1717.png"/><Relationship Id="rId772" Type="http://schemas.openxmlformats.org/officeDocument/2006/relationships/image" Target="../media/image1822.png"/><Relationship Id="rId1195" Type="http://schemas.openxmlformats.org/officeDocument/2006/relationships/customXml" Target="../ink/ink2627.xml"/><Relationship Id="rId1209" Type="http://schemas.openxmlformats.org/officeDocument/2006/relationships/customXml" Target="../ink/ink2634.xml"/><Relationship Id="rId218" Type="http://schemas.openxmlformats.org/officeDocument/2006/relationships/customXml" Target="../ink/ink2115.xml"/><Relationship Id="rId425" Type="http://schemas.openxmlformats.org/officeDocument/2006/relationships/image" Target="../media/image1648.png"/><Relationship Id="rId632" Type="http://schemas.openxmlformats.org/officeDocument/2006/relationships/image" Target="../media/image1753.png"/><Relationship Id="rId1055" Type="http://schemas.openxmlformats.org/officeDocument/2006/relationships/image" Target="../media/image1968.png"/><Relationship Id="rId1262" Type="http://schemas.openxmlformats.org/officeDocument/2006/relationships/image" Target="../media/image2071.png"/><Relationship Id="rId271" Type="http://schemas.openxmlformats.org/officeDocument/2006/relationships/image" Target="../media/image1567.png"/><Relationship Id="rId937" Type="http://schemas.openxmlformats.org/officeDocument/2006/relationships/customXml" Target="../ink/ink2493.xml"/><Relationship Id="rId1122" Type="http://schemas.openxmlformats.org/officeDocument/2006/relationships/customXml" Target="../ink/ink2590.xml"/><Relationship Id="rId66" Type="http://schemas.openxmlformats.org/officeDocument/2006/relationships/customXml" Target="../ink/ink2039.xml"/><Relationship Id="rId131" Type="http://schemas.openxmlformats.org/officeDocument/2006/relationships/image" Target="../media/image1496.png"/><Relationship Id="rId369" Type="http://schemas.openxmlformats.org/officeDocument/2006/relationships/image" Target="../media/image1620.png"/><Relationship Id="rId576" Type="http://schemas.openxmlformats.org/officeDocument/2006/relationships/image" Target="../media/image1722.png"/><Relationship Id="rId783" Type="http://schemas.openxmlformats.org/officeDocument/2006/relationships/customXml" Target="../ink/ink2400.xml"/><Relationship Id="rId990" Type="http://schemas.openxmlformats.org/officeDocument/2006/relationships/image" Target="../media/image19400.png"/><Relationship Id="rId229" Type="http://schemas.openxmlformats.org/officeDocument/2006/relationships/image" Target="../media/image1546.png"/><Relationship Id="rId436" Type="http://schemas.openxmlformats.org/officeDocument/2006/relationships/customXml" Target="../ink/ink2224.xml"/><Relationship Id="rId643" Type="http://schemas.openxmlformats.org/officeDocument/2006/relationships/customXml" Target="../ink/ink2329.xml"/><Relationship Id="rId1066" Type="http://schemas.openxmlformats.org/officeDocument/2006/relationships/customXml" Target="../ink/ink2562.xml"/><Relationship Id="rId1273" Type="http://schemas.openxmlformats.org/officeDocument/2006/relationships/customXml" Target="../ink/ink2666.xml"/><Relationship Id="rId850" Type="http://schemas.openxmlformats.org/officeDocument/2006/relationships/customXml" Target="../ink/ink2434.xml"/><Relationship Id="rId948" Type="http://schemas.openxmlformats.org/officeDocument/2006/relationships/image" Target="../media/image1919.png"/><Relationship Id="rId1133" Type="http://schemas.openxmlformats.org/officeDocument/2006/relationships/image" Target="../media/image2007.png"/><Relationship Id="rId77" Type="http://schemas.openxmlformats.org/officeDocument/2006/relationships/image" Target="../media/image1469.png"/><Relationship Id="rId282" Type="http://schemas.openxmlformats.org/officeDocument/2006/relationships/customXml" Target="../ink/ink2147.xml"/><Relationship Id="rId503" Type="http://schemas.openxmlformats.org/officeDocument/2006/relationships/image" Target="../media/image1687.png"/><Relationship Id="rId587" Type="http://schemas.openxmlformats.org/officeDocument/2006/relationships/customXml" Target="../ink/ink2301.xml"/><Relationship Id="rId710" Type="http://schemas.openxmlformats.org/officeDocument/2006/relationships/customXml" Target="../ink/ink2363.xml"/><Relationship Id="rId808" Type="http://schemas.openxmlformats.org/officeDocument/2006/relationships/image" Target="../media/image1840.png"/><Relationship Id="rId8" Type="http://schemas.openxmlformats.org/officeDocument/2006/relationships/customXml" Target="../ink/ink2010.xml"/><Relationship Id="rId142" Type="http://schemas.openxmlformats.org/officeDocument/2006/relationships/customXml" Target="../ink/ink2077.xml"/><Relationship Id="rId447" Type="http://schemas.openxmlformats.org/officeDocument/2006/relationships/image" Target="../media/image1659.png"/><Relationship Id="rId794" Type="http://schemas.openxmlformats.org/officeDocument/2006/relationships/image" Target="../media/image811.png"/><Relationship Id="rId1077" Type="http://schemas.openxmlformats.org/officeDocument/2006/relationships/image" Target="../media/image1979.png"/><Relationship Id="rId1200" Type="http://schemas.openxmlformats.org/officeDocument/2006/relationships/image" Target="../media/image2040.png"/><Relationship Id="rId654" Type="http://schemas.openxmlformats.org/officeDocument/2006/relationships/image" Target="../media/image1764.png"/><Relationship Id="rId861" Type="http://schemas.openxmlformats.org/officeDocument/2006/relationships/image" Target="../media/image1887.png"/><Relationship Id="rId959" Type="http://schemas.openxmlformats.org/officeDocument/2006/relationships/customXml" Target="../ink/ink2504.xml"/><Relationship Id="rId1284" Type="http://schemas.openxmlformats.org/officeDocument/2006/relationships/image" Target="../media/image2082.png"/><Relationship Id="rId293" Type="http://schemas.openxmlformats.org/officeDocument/2006/relationships/image" Target="../media/image1578.png"/><Relationship Id="rId307" Type="http://schemas.openxmlformats.org/officeDocument/2006/relationships/image" Target="../media/image1585.png"/><Relationship Id="rId514" Type="http://schemas.openxmlformats.org/officeDocument/2006/relationships/customXml" Target="../ink/ink2263.xml"/><Relationship Id="rId721" Type="http://schemas.openxmlformats.org/officeDocument/2006/relationships/customXml" Target="../ink/ink2369.xml"/><Relationship Id="rId1144" Type="http://schemas.openxmlformats.org/officeDocument/2006/relationships/customXml" Target="../ink/ink2601.xml"/><Relationship Id="rId88" Type="http://schemas.openxmlformats.org/officeDocument/2006/relationships/customXml" Target="../ink/ink2050.xml"/><Relationship Id="rId153" Type="http://schemas.openxmlformats.org/officeDocument/2006/relationships/image" Target="../media/image1508.png"/><Relationship Id="rId360" Type="http://schemas.openxmlformats.org/officeDocument/2006/relationships/customXml" Target="../ink/ink2186.xml"/><Relationship Id="rId598" Type="http://schemas.openxmlformats.org/officeDocument/2006/relationships/image" Target="../media/image1733.png"/><Relationship Id="rId819" Type="http://schemas.openxmlformats.org/officeDocument/2006/relationships/customXml" Target="../ink/ink2418.xml"/><Relationship Id="rId1004" Type="http://schemas.openxmlformats.org/officeDocument/2006/relationships/image" Target="../media/image1947.png"/><Relationship Id="rId1211" Type="http://schemas.openxmlformats.org/officeDocument/2006/relationships/customXml" Target="../ink/ink2635.xml"/><Relationship Id="rId220" Type="http://schemas.openxmlformats.org/officeDocument/2006/relationships/customXml" Target="../ink/ink2116.xml"/><Relationship Id="rId458" Type="http://schemas.openxmlformats.org/officeDocument/2006/relationships/customXml" Target="../ink/ink2235.xml"/><Relationship Id="rId665" Type="http://schemas.openxmlformats.org/officeDocument/2006/relationships/image" Target="../media/image1769.png"/><Relationship Id="rId872" Type="http://schemas.openxmlformats.org/officeDocument/2006/relationships/customXml" Target="../ink/ink2445.xml"/><Relationship Id="rId1088" Type="http://schemas.openxmlformats.org/officeDocument/2006/relationships/customXml" Target="../ink/ink2573.xml"/><Relationship Id="rId15" Type="http://schemas.openxmlformats.org/officeDocument/2006/relationships/image" Target="../media/image1439.png"/><Relationship Id="rId318" Type="http://schemas.openxmlformats.org/officeDocument/2006/relationships/customXml" Target="../ink/ink2165.xml"/><Relationship Id="rId525" Type="http://schemas.openxmlformats.org/officeDocument/2006/relationships/image" Target="../media/image1698.png"/><Relationship Id="rId732" Type="http://schemas.openxmlformats.org/officeDocument/2006/relationships/image" Target="../media/image1802.png"/><Relationship Id="rId1155" Type="http://schemas.openxmlformats.org/officeDocument/2006/relationships/image" Target="../media/image2018.png"/><Relationship Id="rId99" Type="http://schemas.openxmlformats.org/officeDocument/2006/relationships/image" Target="../media/image1480.png"/><Relationship Id="rId164" Type="http://schemas.openxmlformats.org/officeDocument/2006/relationships/customXml" Target="../ink/ink2088.xml"/><Relationship Id="rId371" Type="http://schemas.openxmlformats.org/officeDocument/2006/relationships/image" Target="../media/image1621.png"/><Relationship Id="rId1015" Type="http://schemas.openxmlformats.org/officeDocument/2006/relationships/customXml" Target="../ink/ink2534.xml"/><Relationship Id="rId1222" Type="http://schemas.openxmlformats.org/officeDocument/2006/relationships/image" Target="../media/image2051.png"/><Relationship Id="rId469" Type="http://schemas.openxmlformats.org/officeDocument/2006/relationships/image" Target="../media/image1670.png"/><Relationship Id="rId676" Type="http://schemas.openxmlformats.org/officeDocument/2006/relationships/customXml" Target="../ink/ink2346.xml"/><Relationship Id="rId883" Type="http://schemas.openxmlformats.org/officeDocument/2006/relationships/image" Target="../media/image1902.png"/><Relationship Id="rId1099" Type="http://schemas.openxmlformats.org/officeDocument/2006/relationships/image" Target="../media/image1990.png"/><Relationship Id="rId26" Type="http://schemas.openxmlformats.org/officeDocument/2006/relationships/customXml" Target="../ink/ink2019.xml"/><Relationship Id="rId231" Type="http://schemas.openxmlformats.org/officeDocument/2006/relationships/image" Target="../media/image1547.png"/><Relationship Id="rId329" Type="http://schemas.openxmlformats.org/officeDocument/2006/relationships/image" Target="../media/image1598.png"/><Relationship Id="rId536" Type="http://schemas.openxmlformats.org/officeDocument/2006/relationships/customXml" Target="../ink/ink2274.xml"/><Relationship Id="rId1166" Type="http://schemas.openxmlformats.org/officeDocument/2006/relationships/customXml" Target="../ink/ink2612.xml"/><Relationship Id="rId175" Type="http://schemas.openxmlformats.org/officeDocument/2006/relationships/image" Target="../media/image1519.png"/><Relationship Id="rId743" Type="http://schemas.openxmlformats.org/officeDocument/2006/relationships/customXml" Target="../ink/ink2380.xml"/><Relationship Id="rId950" Type="http://schemas.openxmlformats.org/officeDocument/2006/relationships/image" Target="../media/image1920.png"/><Relationship Id="rId1026" Type="http://schemas.openxmlformats.org/officeDocument/2006/relationships/customXml" Target="../ink/ink2542.xml"/><Relationship Id="rId382" Type="http://schemas.openxmlformats.org/officeDocument/2006/relationships/customXml" Target="../ink/ink2197.xml"/><Relationship Id="rId603" Type="http://schemas.openxmlformats.org/officeDocument/2006/relationships/customXml" Target="../ink/ink2309.xml"/><Relationship Id="rId687" Type="http://schemas.openxmlformats.org/officeDocument/2006/relationships/image" Target="../media/image1780.png"/><Relationship Id="rId810" Type="http://schemas.openxmlformats.org/officeDocument/2006/relationships/image" Target="../media/image1841.png"/><Relationship Id="rId908" Type="http://schemas.openxmlformats.org/officeDocument/2006/relationships/customXml" Target="../ink/ink2475.xml"/><Relationship Id="rId1233" Type="http://schemas.openxmlformats.org/officeDocument/2006/relationships/customXml" Target="../ink/ink2646.xml"/><Relationship Id="rId242" Type="http://schemas.openxmlformats.org/officeDocument/2006/relationships/customXml" Target="../ink/ink2127.xml"/><Relationship Id="rId894" Type="http://schemas.openxmlformats.org/officeDocument/2006/relationships/customXml" Target="../ink/ink2461.xml"/><Relationship Id="rId1177" Type="http://schemas.openxmlformats.org/officeDocument/2006/relationships/image" Target="../media/image2029.png"/><Relationship Id="rId37" Type="http://schemas.openxmlformats.org/officeDocument/2006/relationships/image" Target="../media/image1450.png"/><Relationship Id="rId102" Type="http://schemas.openxmlformats.org/officeDocument/2006/relationships/customXml" Target="../ink/ink2057.xml"/><Relationship Id="rId547" Type="http://schemas.openxmlformats.org/officeDocument/2006/relationships/customXml" Target="../ink/ink2280.xml"/><Relationship Id="rId754" Type="http://schemas.openxmlformats.org/officeDocument/2006/relationships/image" Target="../media/image1813.png"/><Relationship Id="rId961" Type="http://schemas.openxmlformats.org/officeDocument/2006/relationships/customXml" Target="../ink/ink2505.xml"/><Relationship Id="rId90" Type="http://schemas.openxmlformats.org/officeDocument/2006/relationships/customXml" Target="../ink/ink2051.xml"/><Relationship Id="rId186" Type="http://schemas.openxmlformats.org/officeDocument/2006/relationships/customXml" Target="../ink/ink2099.xml"/><Relationship Id="rId393" Type="http://schemas.openxmlformats.org/officeDocument/2006/relationships/image" Target="../media/image1632.png"/><Relationship Id="rId407" Type="http://schemas.openxmlformats.org/officeDocument/2006/relationships/image" Target="../media/image1639.png"/><Relationship Id="rId614" Type="http://schemas.openxmlformats.org/officeDocument/2006/relationships/image" Target="../media/image1741.png"/><Relationship Id="rId821" Type="http://schemas.openxmlformats.org/officeDocument/2006/relationships/customXml" Target="../ink/ink2419.xml"/><Relationship Id="rId1037" Type="http://schemas.openxmlformats.org/officeDocument/2006/relationships/image" Target="../media/image1959.png"/><Relationship Id="rId1244" Type="http://schemas.openxmlformats.org/officeDocument/2006/relationships/image" Target="../media/image2062.png"/><Relationship Id="rId253" Type="http://schemas.openxmlformats.org/officeDocument/2006/relationships/image" Target="../media/image1558.png"/><Relationship Id="rId460" Type="http://schemas.openxmlformats.org/officeDocument/2006/relationships/customXml" Target="../ink/ink2236.xml"/><Relationship Id="rId698" Type="http://schemas.openxmlformats.org/officeDocument/2006/relationships/customXml" Target="../ink/ink2357.xml"/><Relationship Id="rId919" Type="http://schemas.openxmlformats.org/officeDocument/2006/relationships/customXml" Target="../ink/ink2484.xml"/><Relationship Id="rId1090" Type="http://schemas.openxmlformats.org/officeDocument/2006/relationships/customXml" Target="../ink/ink2574.xml"/><Relationship Id="rId1104" Type="http://schemas.openxmlformats.org/officeDocument/2006/relationships/customXml" Target="../ink/ink2581.xml"/><Relationship Id="rId48" Type="http://schemas.openxmlformats.org/officeDocument/2006/relationships/customXml" Target="../ink/ink2030.xml"/><Relationship Id="rId113" Type="http://schemas.openxmlformats.org/officeDocument/2006/relationships/image" Target="../media/image1487.png"/><Relationship Id="rId320" Type="http://schemas.openxmlformats.org/officeDocument/2006/relationships/customXml" Target="../ink/ink2166.xml"/><Relationship Id="rId558" Type="http://schemas.openxmlformats.org/officeDocument/2006/relationships/image" Target="../media/image1714.png"/><Relationship Id="rId765" Type="http://schemas.openxmlformats.org/officeDocument/2006/relationships/customXml" Target="../ink/ink2391.xml"/><Relationship Id="rId972" Type="http://schemas.openxmlformats.org/officeDocument/2006/relationships/image" Target="../media/image1931.png"/><Relationship Id="rId1188" Type="http://schemas.openxmlformats.org/officeDocument/2006/relationships/image" Target="../media/image2034.png"/><Relationship Id="rId197" Type="http://schemas.openxmlformats.org/officeDocument/2006/relationships/image" Target="../media/image1530.png"/><Relationship Id="rId418" Type="http://schemas.openxmlformats.org/officeDocument/2006/relationships/customXml" Target="../ink/ink2215.xml"/><Relationship Id="rId625" Type="http://schemas.openxmlformats.org/officeDocument/2006/relationships/customXml" Target="../ink/ink2320.xml"/><Relationship Id="rId832" Type="http://schemas.openxmlformats.org/officeDocument/2006/relationships/customXml" Target="../ink/ink2425.xml"/><Relationship Id="rId1048" Type="http://schemas.openxmlformats.org/officeDocument/2006/relationships/customXml" Target="../ink/ink2553.xml"/><Relationship Id="rId1255" Type="http://schemas.openxmlformats.org/officeDocument/2006/relationships/customXml" Target="../ink/ink2657.xml"/><Relationship Id="rId264" Type="http://schemas.openxmlformats.org/officeDocument/2006/relationships/customXml" Target="../ink/ink2138.xml"/><Relationship Id="rId471" Type="http://schemas.openxmlformats.org/officeDocument/2006/relationships/image" Target="../media/image1671.png"/><Relationship Id="rId1115" Type="http://schemas.openxmlformats.org/officeDocument/2006/relationships/image" Target="../media/image1998.png"/><Relationship Id="rId59" Type="http://schemas.openxmlformats.org/officeDocument/2006/relationships/image" Target="../media/image1461.png"/><Relationship Id="rId124" Type="http://schemas.openxmlformats.org/officeDocument/2006/relationships/customXml" Target="../ink/ink2068.xml"/><Relationship Id="rId569" Type="http://schemas.openxmlformats.org/officeDocument/2006/relationships/image" Target="../media/image1719.png"/><Relationship Id="rId776" Type="http://schemas.openxmlformats.org/officeDocument/2006/relationships/image" Target="../media/image1824.png"/><Relationship Id="rId983" Type="http://schemas.openxmlformats.org/officeDocument/2006/relationships/customXml" Target="../ink/ink2516.xml"/><Relationship Id="rId1199" Type="http://schemas.openxmlformats.org/officeDocument/2006/relationships/customXml" Target="../ink/ink2629.xml"/><Relationship Id="rId331" Type="http://schemas.openxmlformats.org/officeDocument/2006/relationships/image" Target="../media/image1599.png"/><Relationship Id="rId429" Type="http://schemas.openxmlformats.org/officeDocument/2006/relationships/image" Target="../media/image1650.png"/><Relationship Id="rId636" Type="http://schemas.openxmlformats.org/officeDocument/2006/relationships/image" Target="../media/image1755.png"/><Relationship Id="rId1059" Type="http://schemas.openxmlformats.org/officeDocument/2006/relationships/image" Target="../media/image1970.png"/><Relationship Id="rId1266" Type="http://schemas.openxmlformats.org/officeDocument/2006/relationships/image" Target="../media/image2073.png"/><Relationship Id="rId843" Type="http://schemas.openxmlformats.org/officeDocument/2006/relationships/image" Target="../media/image1857.png"/><Relationship Id="rId1126" Type="http://schemas.openxmlformats.org/officeDocument/2006/relationships/customXml" Target="../ink/ink2592.xml"/><Relationship Id="rId275" Type="http://schemas.openxmlformats.org/officeDocument/2006/relationships/image" Target="../media/image1569.png"/><Relationship Id="rId482" Type="http://schemas.openxmlformats.org/officeDocument/2006/relationships/customXml" Target="../ink/ink2247.xml"/><Relationship Id="rId703" Type="http://schemas.openxmlformats.org/officeDocument/2006/relationships/image" Target="../media/image1788.png"/><Relationship Id="rId910" Type="http://schemas.openxmlformats.org/officeDocument/2006/relationships/customXml" Target="../ink/ink2477.xml"/><Relationship Id="rId135" Type="http://schemas.openxmlformats.org/officeDocument/2006/relationships/image" Target="../media/image1498.png"/><Relationship Id="rId342" Type="http://schemas.openxmlformats.org/officeDocument/2006/relationships/customXml" Target="../ink/ink2177.xml"/><Relationship Id="rId787" Type="http://schemas.openxmlformats.org/officeDocument/2006/relationships/customXml" Target="../ink/ink2402.xml"/><Relationship Id="rId994" Type="http://schemas.openxmlformats.org/officeDocument/2006/relationships/image" Target="../media/image19420.png"/><Relationship Id="rId202" Type="http://schemas.openxmlformats.org/officeDocument/2006/relationships/customXml" Target="../ink/ink2107.xml"/><Relationship Id="rId647" Type="http://schemas.openxmlformats.org/officeDocument/2006/relationships/customXml" Target="../ink/ink2331.xml"/><Relationship Id="rId854" Type="http://schemas.openxmlformats.org/officeDocument/2006/relationships/customXml" Target="../ink/ink2436.xml"/><Relationship Id="rId1277" Type="http://schemas.openxmlformats.org/officeDocument/2006/relationships/customXml" Target="../ink/ink2668.xml"/><Relationship Id="rId286" Type="http://schemas.openxmlformats.org/officeDocument/2006/relationships/customXml" Target="../ink/ink2149.xml"/><Relationship Id="rId493" Type="http://schemas.openxmlformats.org/officeDocument/2006/relationships/image" Target="../media/image1682.png"/><Relationship Id="rId507" Type="http://schemas.openxmlformats.org/officeDocument/2006/relationships/image" Target="../media/image1689.png"/><Relationship Id="rId714" Type="http://schemas.openxmlformats.org/officeDocument/2006/relationships/customXml" Target="../ink/ink2365.xml"/><Relationship Id="rId921" Type="http://schemas.openxmlformats.org/officeDocument/2006/relationships/customXml" Target="../ink/ink2485.xml"/><Relationship Id="rId1137" Type="http://schemas.openxmlformats.org/officeDocument/2006/relationships/image" Target="../media/image2009.png"/><Relationship Id="rId50" Type="http://schemas.openxmlformats.org/officeDocument/2006/relationships/customXml" Target="../ink/ink2031.xml"/><Relationship Id="rId146" Type="http://schemas.openxmlformats.org/officeDocument/2006/relationships/customXml" Target="../ink/ink2079.xml"/><Relationship Id="rId353" Type="http://schemas.openxmlformats.org/officeDocument/2006/relationships/image" Target="../media/image1612.png"/><Relationship Id="rId560" Type="http://schemas.openxmlformats.org/officeDocument/2006/relationships/image" Target="../media/image1715.png"/><Relationship Id="rId798" Type="http://schemas.openxmlformats.org/officeDocument/2006/relationships/image" Target="../media/image1834.png"/><Relationship Id="rId1190" Type="http://schemas.openxmlformats.org/officeDocument/2006/relationships/image" Target="../media/image2035.png"/><Relationship Id="rId1204" Type="http://schemas.openxmlformats.org/officeDocument/2006/relationships/image" Target="../media/image2042.png"/><Relationship Id="rId213" Type="http://schemas.openxmlformats.org/officeDocument/2006/relationships/image" Target="../media/image1538.png"/><Relationship Id="rId420" Type="http://schemas.openxmlformats.org/officeDocument/2006/relationships/customXml" Target="../ink/ink2216.xml"/><Relationship Id="rId658" Type="http://schemas.openxmlformats.org/officeDocument/2006/relationships/image" Target="../media/image1766.png"/><Relationship Id="rId865" Type="http://schemas.openxmlformats.org/officeDocument/2006/relationships/image" Target="../media/image1889.png"/><Relationship Id="rId1050" Type="http://schemas.openxmlformats.org/officeDocument/2006/relationships/customXml" Target="../ink/ink2554.xml"/><Relationship Id="rId1288" Type="http://schemas.openxmlformats.org/officeDocument/2006/relationships/image" Target="../media/image2084.png"/><Relationship Id="rId297" Type="http://schemas.openxmlformats.org/officeDocument/2006/relationships/image" Target="../media/image1580.png"/><Relationship Id="rId518" Type="http://schemas.openxmlformats.org/officeDocument/2006/relationships/customXml" Target="../ink/ink2265.xml"/><Relationship Id="rId725" Type="http://schemas.openxmlformats.org/officeDocument/2006/relationships/customXml" Target="../ink/ink2371.xml"/><Relationship Id="rId932" Type="http://schemas.openxmlformats.org/officeDocument/2006/relationships/image" Target="../media/image1911.png"/><Relationship Id="rId1148" Type="http://schemas.openxmlformats.org/officeDocument/2006/relationships/customXml" Target="../ink/ink2603.xml"/><Relationship Id="rId157" Type="http://schemas.openxmlformats.org/officeDocument/2006/relationships/image" Target="../media/image1510.png"/><Relationship Id="rId364" Type="http://schemas.openxmlformats.org/officeDocument/2006/relationships/customXml" Target="../ink/ink2188.xml"/><Relationship Id="rId1008" Type="http://schemas.openxmlformats.org/officeDocument/2006/relationships/customXml" Target="../ink/ink2529.xml"/><Relationship Id="rId1215" Type="http://schemas.openxmlformats.org/officeDocument/2006/relationships/customXml" Target="../ink/ink2637.xml"/><Relationship Id="rId61" Type="http://schemas.openxmlformats.org/officeDocument/2006/relationships/image" Target="../media/image1462.png"/><Relationship Id="rId571" Type="http://schemas.openxmlformats.org/officeDocument/2006/relationships/customXml" Target="../ink/ink2293.xml"/><Relationship Id="rId669" Type="http://schemas.openxmlformats.org/officeDocument/2006/relationships/image" Target="../media/image1771.png"/><Relationship Id="rId876" Type="http://schemas.openxmlformats.org/officeDocument/2006/relationships/customXml" Target="../ink/ink2447.xml"/><Relationship Id="rId19" Type="http://schemas.openxmlformats.org/officeDocument/2006/relationships/image" Target="../media/image1441.png"/><Relationship Id="rId224" Type="http://schemas.openxmlformats.org/officeDocument/2006/relationships/customXml" Target="../ink/ink2118.xml"/><Relationship Id="rId431" Type="http://schemas.openxmlformats.org/officeDocument/2006/relationships/image" Target="../media/image1651.png"/><Relationship Id="rId529" Type="http://schemas.openxmlformats.org/officeDocument/2006/relationships/image" Target="../media/image1700.png"/><Relationship Id="rId736" Type="http://schemas.openxmlformats.org/officeDocument/2006/relationships/image" Target="../media/image1804.png"/><Relationship Id="rId1061" Type="http://schemas.openxmlformats.org/officeDocument/2006/relationships/image" Target="../media/image1971.png"/><Relationship Id="rId1159" Type="http://schemas.openxmlformats.org/officeDocument/2006/relationships/image" Target="../media/image2020.png"/><Relationship Id="rId168" Type="http://schemas.openxmlformats.org/officeDocument/2006/relationships/customXml" Target="../ink/ink2090.xml"/><Relationship Id="rId943" Type="http://schemas.openxmlformats.org/officeDocument/2006/relationships/customXml" Target="../ink/ink2496.xml"/><Relationship Id="rId1019" Type="http://schemas.openxmlformats.org/officeDocument/2006/relationships/customXml" Target="../ink/ink2538.xml"/><Relationship Id="rId72" Type="http://schemas.openxmlformats.org/officeDocument/2006/relationships/customXml" Target="../ink/ink2042.xml"/><Relationship Id="rId375" Type="http://schemas.openxmlformats.org/officeDocument/2006/relationships/image" Target="../media/image1623.png"/><Relationship Id="rId582" Type="http://schemas.openxmlformats.org/officeDocument/2006/relationships/image" Target="../media/image1725.png"/><Relationship Id="rId803" Type="http://schemas.openxmlformats.org/officeDocument/2006/relationships/customXml" Target="../ink/ink2410.xml"/><Relationship Id="rId1226" Type="http://schemas.openxmlformats.org/officeDocument/2006/relationships/image" Target="../media/image2053.png"/><Relationship Id="rId3" Type="http://schemas.openxmlformats.org/officeDocument/2006/relationships/image" Target="../media/image1433.png"/><Relationship Id="rId235" Type="http://schemas.openxmlformats.org/officeDocument/2006/relationships/image" Target="../media/image1549.png"/><Relationship Id="rId442" Type="http://schemas.openxmlformats.org/officeDocument/2006/relationships/customXml" Target="../ink/ink2227.xml"/><Relationship Id="rId887" Type="http://schemas.openxmlformats.org/officeDocument/2006/relationships/customXml" Target="../ink/ink2454.xml"/><Relationship Id="rId1072" Type="http://schemas.openxmlformats.org/officeDocument/2006/relationships/customXml" Target="../ink/ink2565.xml"/><Relationship Id="rId302" Type="http://schemas.openxmlformats.org/officeDocument/2006/relationships/customXml" Target="../ink/ink2157.xml"/><Relationship Id="rId747" Type="http://schemas.openxmlformats.org/officeDocument/2006/relationships/customXml" Target="../ink/ink2382.xml"/><Relationship Id="rId954" Type="http://schemas.openxmlformats.org/officeDocument/2006/relationships/image" Target="../media/image1922.png"/><Relationship Id="rId83" Type="http://schemas.openxmlformats.org/officeDocument/2006/relationships/image" Target="../media/image1472.png"/><Relationship Id="rId179" Type="http://schemas.openxmlformats.org/officeDocument/2006/relationships/image" Target="../media/image1521.png"/><Relationship Id="rId386" Type="http://schemas.openxmlformats.org/officeDocument/2006/relationships/customXml" Target="../ink/ink2199.xml"/><Relationship Id="rId593" Type="http://schemas.openxmlformats.org/officeDocument/2006/relationships/customXml" Target="../ink/ink2304.xml"/><Relationship Id="rId607" Type="http://schemas.openxmlformats.org/officeDocument/2006/relationships/customXml" Target="../ink/ink2311.xml"/><Relationship Id="rId814" Type="http://schemas.openxmlformats.org/officeDocument/2006/relationships/image" Target="../media/image1843.png"/><Relationship Id="rId1237" Type="http://schemas.openxmlformats.org/officeDocument/2006/relationships/customXml" Target="../ink/ink2648.xml"/><Relationship Id="rId246" Type="http://schemas.openxmlformats.org/officeDocument/2006/relationships/customXml" Target="../ink/ink2129.xml"/><Relationship Id="rId453" Type="http://schemas.openxmlformats.org/officeDocument/2006/relationships/image" Target="../media/image1662.png"/><Relationship Id="rId660" Type="http://schemas.openxmlformats.org/officeDocument/2006/relationships/image" Target="../media/image1767.png"/><Relationship Id="rId898" Type="http://schemas.openxmlformats.org/officeDocument/2006/relationships/customXml" Target="../ink/ink2465.xml"/><Relationship Id="rId1083" Type="http://schemas.openxmlformats.org/officeDocument/2006/relationships/image" Target="../media/image1982.png"/><Relationship Id="rId1290" Type="http://schemas.openxmlformats.org/officeDocument/2006/relationships/image" Target="../media/image2085.png"/><Relationship Id="rId106" Type="http://schemas.openxmlformats.org/officeDocument/2006/relationships/customXml" Target="../ink/ink2059.xml"/><Relationship Id="rId313" Type="http://schemas.openxmlformats.org/officeDocument/2006/relationships/image" Target="../media/image1588.png"/><Relationship Id="rId758" Type="http://schemas.openxmlformats.org/officeDocument/2006/relationships/image" Target="../media/image1815.png"/><Relationship Id="rId965" Type="http://schemas.openxmlformats.org/officeDocument/2006/relationships/customXml" Target="../ink/ink2507.xml"/><Relationship Id="rId1150" Type="http://schemas.openxmlformats.org/officeDocument/2006/relationships/customXml" Target="../ink/ink2604.xml"/><Relationship Id="rId10" Type="http://schemas.openxmlformats.org/officeDocument/2006/relationships/customXml" Target="../ink/ink2011.xml"/><Relationship Id="rId94" Type="http://schemas.openxmlformats.org/officeDocument/2006/relationships/customXml" Target="../ink/ink2053.xml"/><Relationship Id="rId397" Type="http://schemas.openxmlformats.org/officeDocument/2006/relationships/image" Target="../media/image1634.png"/><Relationship Id="rId520" Type="http://schemas.openxmlformats.org/officeDocument/2006/relationships/customXml" Target="../ink/ink2266.xml"/><Relationship Id="rId618" Type="http://schemas.openxmlformats.org/officeDocument/2006/relationships/image" Target="../media/image1743.png"/><Relationship Id="rId825" Type="http://schemas.openxmlformats.org/officeDocument/2006/relationships/image" Target="../media/image1848.png"/><Relationship Id="rId1248" Type="http://schemas.openxmlformats.org/officeDocument/2006/relationships/image" Target="../media/image2064.png"/><Relationship Id="rId257" Type="http://schemas.openxmlformats.org/officeDocument/2006/relationships/image" Target="../media/image1560.png"/><Relationship Id="rId464" Type="http://schemas.openxmlformats.org/officeDocument/2006/relationships/customXml" Target="../ink/ink2238.xml"/><Relationship Id="rId1010" Type="http://schemas.openxmlformats.org/officeDocument/2006/relationships/customXml" Target="../ink/ink2530.xml"/><Relationship Id="rId1094" Type="http://schemas.openxmlformats.org/officeDocument/2006/relationships/customXml" Target="../ink/ink2576.xml"/><Relationship Id="rId1108" Type="http://schemas.openxmlformats.org/officeDocument/2006/relationships/customXml" Target="../ink/ink2583.xml"/><Relationship Id="rId117" Type="http://schemas.openxmlformats.org/officeDocument/2006/relationships/image" Target="../media/image1489.png"/><Relationship Id="rId671" Type="http://schemas.openxmlformats.org/officeDocument/2006/relationships/image" Target="../media/image1772.png"/><Relationship Id="rId769" Type="http://schemas.openxmlformats.org/officeDocument/2006/relationships/customXml" Target="../ink/ink2393.xml"/><Relationship Id="rId976" Type="http://schemas.openxmlformats.org/officeDocument/2006/relationships/image" Target="../media/image1933.png"/><Relationship Id="rId324" Type="http://schemas.openxmlformats.org/officeDocument/2006/relationships/customXml" Target="../ink/ink2168.xml"/><Relationship Id="rId531" Type="http://schemas.openxmlformats.org/officeDocument/2006/relationships/image" Target="../media/image1701.png"/><Relationship Id="rId629" Type="http://schemas.openxmlformats.org/officeDocument/2006/relationships/customXml" Target="../ink/ink2322.xml"/><Relationship Id="rId1161" Type="http://schemas.openxmlformats.org/officeDocument/2006/relationships/image" Target="../media/image2021.png"/><Relationship Id="rId1259" Type="http://schemas.openxmlformats.org/officeDocument/2006/relationships/customXml" Target="../ink/ink2659.xml"/><Relationship Id="rId836" Type="http://schemas.openxmlformats.org/officeDocument/2006/relationships/customXml" Target="../ink/ink2427.xml"/><Relationship Id="rId1021" Type="http://schemas.openxmlformats.org/officeDocument/2006/relationships/image" Target="../media/image1951.png"/><Relationship Id="rId1119" Type="http://schemas.openxmlformats.org/officeDocument/2006/relationships/image" Target="../media/image2000.png"/><Relationship Id="rId903" Type="http://schemas.openxmlformats.org/officeDocument/2006/relationships/customXml" Target="../ink/ink2470.xml"/><Relationship Id="rId32" Type="http://schemas.openxmlformats.org/officeDocument/2006/relationships/customXml" Target="../ink/ink2022.xml"/><Relationship Id="rId181" Type="http://schemas.openxmlformats.org/officeDocument/2006/relationships/image" Target="../media/image1522.png"/><Relationship Id="rId279" Type="http://schemas.openxmlformats.org/officeDocument/2006/relationships/image" Target="../media/image1571.png"/><Relationship Id="rId486" Type="http://schemas.openxmlformats.org/officeDocument/2006/relationships/customXml" Target="../ink/ink2249.xml"/><Relationship Id="rId693" Type="http://schemas.openxmlformats.org/officeDocument/2006/relationships/image" Target="../media/image1783.png"/><Relationship Id="rId139" Type="http://schemas.openxmlformats.org/officeDocument/2006/relationships/image" Target="../media/image1501.png"/><Relationship Id="rId346" Type="http://schemas.openxmlformats.org/officeDocument/2006/relationships/customXml" Target="../ink/ink2179.xml"/><Relationship Id="rId553" Type="http://schemas.openxmlformats.org/officeDocument/2006/relationships/customXml" Target="../ink/ink2283.xml"/><Relationship Id="rId760" Type="http://schemas.openxmlformats.org/officeDocument/2006/relationships/image" Target="../media/image1816.png"/><Relationship Id="rId998" Type="http://schemas.openxmlformats.org/officeDocument/2006/relationships/image" Target="../media/image1944.png"/><Relationship Id="rId1183" Type="http://schemas.openxmlformats.org/officeDocument/2006/relationships/image" Target="../media/image2032.png"/><Relationship Id="rId206" Type="http://schemas.openxmlformats.org/officeDocument/2006/relationships/customXml" Target="../ink/ink2109.xml"/><Relationship Id="rId413" Type="http://schemas.openxmlformats.org/officeDocument/2006/relationships/image" Target="../media/image1642.png"/><Relationship Id="rId858" Type="http://schemas.openxmlformats.org/officeDocument/2006/relationships/customXml" Target="../ink/ink2438.xml"/><Relationship Id="rId1043" Type="http://schemas.openxmlformats.org/officeDocument/2006/relationships/image" Target="../media/image1962.png"/><Relationship Id="rId620" Type="http://schemas.openxmlformats.org/officeDocument/2006/relationships/image" Target="../media/image1744.png"/><Relationship Id="rId718" Type="http://schemas.openxmlformats.org/officeDocument/2006/relationships/customXml" Target="../ink/ink2367.xml"/><Relationship Id="rId925" Type="http://schemas.openxmlformats.org/officeDocument/2006/relationships/customXml" Target="../ink/ink2487.xml"/><Relationship Id="rId1250" Type="http://schemas.openxmlformats.org/officeDocument/2006/relationships/image" Target="../media/image2065.png"/><Relationship Id="rId1110" Type="http://schemas.openxmlformats.org/officeDocument/2006/relationships/customXml" Target="../ink/ink2584.xml"/><Relationship Id="rId1208" Type="http://schemas.openxmlformats.org/officeDocument/2006/relationships/image" Target="../media/image2044.png"/><Relationship Id="rId54" Type="http://schemas.openxmlformats.org/officeDocument/2006/relationships/customXml" Target="../ink/ink2033.xml"/><Relationship Id="rId270" Type="http://schemas.openxmlformats.org/officeDocument/2006/relationships/customXml" Target="../ink/ink2141.xml"/><Relationship Id="rId130" Type="http://schemas.openxmlformats.org/officeDocument/2006/relationships/customXml" Target="../ink/ink2071.xml"/><Relationship Id="rId368" Type="http://schemas.openxmlformats.org/officeDocument/2006/relationships/customXml" Target="../ink/ink2190.xml"/><Relationship Id="rId575" Type="http://schemas.openxmlformats.org/officeDocument/2006/relationships/customXml" Target="../ink/ink2295.xml"/><Relationship Id="rId782" Type="http://schemas.openxmlformats.org/officeDocument/2006/relationships/image" Target="../media/image1827.png"/><Relationship Id="rId228" Type="http://schemas.openxmlformats.org/officeDocument/2006/relationships/customXml" Target="../ink/ink2120.xml"/><Relationship Id="rId435" Type="http://schemas.openxmlformats.org/officeDocument/2006/relationships/image" Target="../media/image1653.png"/><Relationship Id="rId642" Type="http://schemas.openxmlformats.org/officeDocument/2006/relationships/image" Target="../media/image1758.png"/><Relationship Id="rId1065" Type="http://schemas.openxmlformats.org/officeDocument/2006/relationships/image" Target="../media/image1973.png"/><Relationship Id="rId1272" Type="http://schemas.openxmlformats.org/officeDocument/2006/relationships/image" Target="../media/image2076.png"/><Relationship Id="rId502" Type="http://schemas.openxmlformats.org/officeDocument/2006/relationships/customXml" Target="../ink/ink2257.xml"/><Relationship Id="rId947" Type="http://schemas.openxmlformats.org/officeDocument/2006/relationships/customXml" Target="../ink/ink2498.xml"/><Relationship Id="rId1132" Type="http://schemas.openxmlformats.org/officeDocument/2006/relationships/customXml" Target="../ink/ink2595.xml"/><Relationship Id="rId76" Type="http://schemas.openxmlformats.org/officeDocument/2006/relationships/customXml" Target="../ink/ink2044.xml"/><Relationship Id="rId807" Type="http://schemas.openxmlformats.org/officeDocument/2006/relationships/customXml" Target="../ink/ink2412.xml"/><Relationship Id="rId292" Type="http://schemas.openxmlformats.org/officeDocument/2006/relationships/customXml" Target="../ink/ink2152.xml"/><Relationship Id="rId597" Type="http://schemas.openxmlformats.org/officeDocument/2006/relationships/customXml" Target="../ink/ink2306.xml"/><Relationship Id="rId152" Type="http://schemas.openxmlformats.org/officeDocument/2006/relationships/customXml" Target="../ink/ink2082.xml"/><Relationship Id="rId457" Type="http://schemas.openxmlformats.org/officeDocument/2006/relationships/image" Target="../media/image1664.png"/><Relationship Id="rId1087" Type="http://schemas.openxmlformats.org/officeDocument/2006/relationships/image" Target="../media/image1984.png"/><Relationship Id="rId664" Type="http://schemas.openxmlformats.org/officeDocument/2006/relationships/customXml" Target="../ink/ink2340.xml"/><Relationship Id="rId871" Type="http://schemas.openxmlformats.org/officeDocument/2006/relationships/image" Target="../media/image1893.png"/><Relationship Id="rId969" Type="http://schemas.openxmlformats.org/officeDocument/2006/relationships/customXml" Target="../ink/ink2509.xml"/><Relationship Id="rId317" Type="http://schemas.openxmlformats.org/officeDocument/2006/relationships/image" Target="../media/image1590.png"/><Relationship Id="rId524" Type="http://schemas.openxmlformats.org/officeDocument/2006/relationships/customXml" Target="../ink/ink2268.xml"/><Relationship Id="rId731" Type="http://schemas.openxmlformats.org/officeDocument/2006/relationships/customXml" Target="../ink/ink2374.xml"/><Relationship Id="rId1154" Type="http://schemas.openxmlformats.org/officeDocument/2006/relationships/customXml" Target="../ink/ink2606.xml"/><Relationship Id="rId98" Type="http://schemas.openxmlformats.org/officeDocument/2006/relationships/customXml" Target="../ink/ink2055.xml"/><Relationship Id="rId829" Type="http://schemas.openxmlformats.org/officeDocument/2006/relationships/image" Target="../media/image1850.png"/><Relationship Id="rId1014" Type="http://schemas.openxmlformats.org/officeDocument/2006/relationships/customXml" Target="../ink/ink2533.xml"/><Relationship Id="rId1221" Type="http://schemas.openxmlformats.org/officeDocument/2006/relationships/customXml" Target="../ink/ink2640.xml"/><Relationship Id="rId25" Type="http://schemas.openxmlformats.org/officeDocument/2006/relationships/image" Target="../media/image1444.png"/><Relationship Id="rId174" Type="http://schemas.openxmlformats.org/officeDocument/2006/relationships/customXml" Target="../ink/ink2093.xml"/><Relationship Id="rId381" Type="http://schemas.openxmlformats.org/officeDocument/2006/relationships/image" Target="../media/image1626.png"/><Relationship Id="rId241" Type="http://schemas.openxmlformats.org/officeDocument/2006/relationships/image" Target="../media/image1552.png"/><Relationship Id="rId479" Type="http://schemas.openxmlformats.org/officeDocument/2006/relationships/image" Target="../media/image1675.png"/><Relationship Id="rId686" Type="http://schemas.openxmlformats.org/officeDocument/2006/relationships/customXml" Target="../ink/ink2351.xml"/><Relationship Id="rId893" Type="http://schemas.openxmlformats.org/officeDocument/2006/relationships/customXml" Target="../ink/ink2460.xml"/><Relationship Id="rId339" Type="http://schemas.openxmlformats.org/officeDocument/2006/relationships/image" Target="../media/image1605.png"/><Relationship Id="rId546" Type="http://schemas.openxmlformats.org/officeDocument/2006/relationships/image" Target="../media/image1708.png"/><Relationship Id="rId753" Type="http://schemas.openxmlformats.org/officeDocument/2006/relationships/customXml" Target="../ink/ink2385.xml"/><Relationship Id="rId1176" Type="http://schemas.openxmlformats.org/officeDocument/2006/relationships/customXml" Target="../ink/ink2617.xml"/><Relationship Id="rId101" Type="http://schemas.openxmlformats.org/officeDocument/2006/relationships/image" Target="../media/image1481.png"/><Relationship Id="rId406" Type="http://schemas.openxmlformats.org/officeDocument/2006/relationships/customXml" Target="../ink/ink2209.xml"/><Relationship Id="rId960" Type="http://schemas.openxmlformats.org/officeDocument/2006/relationships/image" Target="../media/image1925.png"/><Relationship Id="rId1036" Type="http://schemas.openxmlformats.org/officeDocument/2006/relationships/customXml" Target="../ink/ink2547.xml"/><Relationship Id="rId1243" Type="http://schemas.openxmlformats.org/officeDocument/2006/relationships/customXml" Target="../ink/ink2651.xml"/><Relationship Id="rId613" Type="http://schemas.openxmlformats.org/officeDocument/2006/relationships/customXml" Target="../ink/ink2314.xml"/><Relationship Id="rId820" Type="http://schemas.openxmlformats.org/officeDocument/2006/relationships/image" Target="../media/image1846.png"/><Relationship Id="rId918" Type="http://schemas.openxmlformats.org/officeDocument/2006/relationships/image" Target="../media/image1904.png"/><Relationship Id="rId1103" Type="http://schemas.openxmlformats.org/officeDocument/2006/relationships/image" Target="../media/image1992.png"/><Relationship Id="rId47" Type="http://schemas.openxmlformats.org/officeDocument/2006/relationships/image" Target="../media/image1455.png"/><Relationship Id="rId196" Type="http://schemas.openxmlformats.org/officeDocument/2006/relationships/customXml" Target="../ink/ink2104.xml"/><Relationship Id="rId263" Type="http://schemas.openxmlformats.org/officeDocument/2006/relationships/image" Target="../media/image1563.png"/><Relationship Id="rId470" Type="http://schemas.openxmlformats.org/officeDocument/2006/relationships/customXml" Target="../ink/ink2241.xml"/><Relationship Id="rId123" Type="http://schemas.openxmlformats.org/officeDocument/2006/relationships/image" Target="../media/image1492.png"/><Relationship Id="rId330" Type="http://schemas.openxmlformats.org/officeDocument/2006/relationships/customXml" Target="../ink/ink2171.xml"/><Relationship Id="rId568" Type="http://schemas.openxmlformats.org/officeDocument/2006/relationships/customXml" Target="../ink/ink2291.xml"/><Relationship Id="rId775" Type="http://schemas.openxmlformats.org/officeDocument/2006/relationships/customXml" Target="../ink/ink2396.xml"/><Relationship Id="rId982" Type="http://schemas.openxmlformats.org/officeDocument/2006/relationships/image" Target="../media/image1936.png"/><Relationship Id="rId1198" Type="http://schemas.openxmlformats.org/officeDocument/2006/relationships/image" Target="../media/image2039.png"/><Relationship Id="rId428" Type="http://schemas.openxmlformats.org/officeDocument/2006/relationships/customXml" Target="../ink/ink2220.xml"/><Relationship Id="rId635" Type="http://schemas.openxmlformats.org/officeDocument/2006/relationships/customXml" Target="../ink/ink2325.xml"/><Relationship Id="rId842" Type="http://schemas.openxmlformats.org/officeDocument/2006/relationships/customXml" Target="../ink/ink2430.xml"/><Relationship Id="rId1058" Type="http://schemas.openxmlformats.org/officeDocument/2006/relationships/customXml" Target="../ink/ink2558.xml"/><Relationship Id="rId1265" Type="http://schemas.openxmlformats.org/officeDocument/2006/relationships/customXml" Target="../ink/ink2662.xml"/><Relationship Id="rId702" Type="http://schemas.openxmlformats.org/officeDocument/2006/relationships/customXml" Target="../ink/ink2359.xml"/><Relationship Id="rId1125" Type="http://schemas.openxmlformats.org/officeDocument/2006/relationships/image" Target="../media/image2003.png"/><Relationship Id="rId69" Type="http://schemas.openxmlformats.org/officeDocument/2006/relationships/image" Target="../media/image1466.png"/><Relationship Id="rId285" Type="http://schemas.openxmlformats.org/officeDocument/2006/relationships/image" Target="../media/image1574.png"/><Relationship Id="rId492" Type="http://schemas.openxmlformats.org/officeDocument/2006/relationships/customXml" Target="../ink/ink2252.xml"/><Relationship Id="rId797" Type="http://schemas.openxmlformats.org/officeDocument/2006/relationships/customXml" Target="../ink/ink2407.xml"/><Relationship Id="rId145" Type="http://schemas.openxmlformats.org/officeDocument/2006/relationships/image" Target="../media/image1504.png"/><Relationship Id="rId352" Type="http://schemas.openxmlformats.org/officeDocument/2006/relationships/customXml" Target="../ink/ink2182.xml"/><Relationship Id="rId1287" Type="http://schemas.openxmlformats.org/officeDocument/2006/relationships/customXml" Target="../ink/ink2673.xml"/><Relationship Id="rId212" Type="http://schemas.openxmlformats.org/officeDocument/2006/relationships/customXml" Target="../ink/ink2112.xml"/><Relationship Id="rId657" Type="http://schemas.openxmlformats.org/officeDocument/2006/relationships/customXml" Target="../ink/ink2336.xml"/><Relationship Id="rId864" Type="http://schemas.openxmlformats.org/officeDocument/2006/relationships/customXml" Target="../ink/ink2441.xml"/><Relationship Id="rId517" Type="http://schemas.openxmlformats.org/officeDocument/2006/relationships/image" Target="../media/image1694.png"/><Relationship Id="rId724" Type="http://schemas.openxmlformats.org/officeDocument/2006/relationships/image" Target="../media/image1798.png"/><Relationship Id="rId931" Type="http://schemas.openxmlformats.org/officeDocument/2006/relationships/customXml" Target="../ink/ink2490.xml"/><Relationship Id="rId1147" Type="http://schemas.openxmlformats.org/officeDocument/2006/relationships/image" Target="../media/image2014.png"/><Relationship Id="rId60" Type="http://schemas.openxmlformats.org/officeDocument/2006/relationships/customXml" Target="../ink/ink2036.xml"/><Relationship Id="rId1007" Type="http://schemas.openxmlformats.org/officeDocument/2006/relationships/customXml" Target="../ink/ink2528.xml"/><Relationship Id="rId1214" Type="http://schemas.openxmlformats.org/officeDocument/2006/relationships/image" Target="../media/image2047.png"/><Relationship Id="rId18" Type="http://schemas.openxmlformats.org/officeDocument/2006/relationships/customXml" Target="../ink/ink2015.xml"/><Relationship Id="rId167" Type="http://schemas.openxmlformats.org/officeDocument/2006/relationships/image" Target="../media/image1515.png"/><Relationship Id="rId374" Type="http://schemas.openxmlformats.org/officeDocument/2006/relationships/customXml" Target="../ink/ink2193.xml"/><Relationship Id="rId581" Type="http://schemas.openxmlformats.org/officeDocument/2006/relationships/customXml" Target="../ink/ink2298.xml"/><Relationship Id="rId234" Type="http://schemas.openxmlformats.org/officeDocument/2006/relationships/customXml" Target="../ink/ink2123.xml"/><Relationship Id="rId679" Type="http://schemas.openxmlformats.org/officeDocument/2006/relationships/image" Target="../media/image1776.png"/><Relationship Id="rId886" Type="http://schemas.openxmlformats.org/officeDocument/2006/relationships/customXml" Target="../ink/ink2453.xml"/><Relationship Id="rId2" Type="http://schemas.openxmlformats.org/officeDocument/2006/relationships/notesSlide" Target="../notesSlides/notesSlide18.xml"/><Relationship Id="rId441" Type="http://schemas.openxmlformats.org/officeDocument/2006/relationships/image" Target="../media/image1656.png"/><Relationship Id="rId539" Type="http://schemas.openxmlformats.org/officeDocument/2006/relationships/image" Target="../media/image1705.png"/><Relationship Id="rId746" Type="http://schemas.openxmlformats.org/officeDocument/2006/relationships/image" Target="../media/image1809.png"/><Relationship Id="rId1071" Type="http://schemas.openxmlformats.org/officeDocument/2006/relationships/image" Target="../media/image1976.png"/><Relationship Id="rId1169" Type="http://schemas.openxmlformats.org/officeDocument/2006/relationships/image" Target="../media/image2025.png"/><Relationship Id="rId301" Type="http://schemas.openxmlformats.org/officeDocument/2006/relationships/image" Target="../media/image1582.png"/><Relationship Id="rId953" Type="http://schemas.openxmlformats.org/officeDocument/2006/relationships/customXml" Target="../ink/ink2501.xml"/><Relationship Id="rId1029" Type="http://schemas.openxmlformats.org/officeDocument/2006/relationships/image" Target="../media/image1955.png"/><Relationship Id="rId1236" Type="http://schemas.openxmlformats.org/officeDocument/2006/relationships/image" Target="../media/image2058.png"/><Relationship Id="rId82" Type="http://schemas.openxmlformats.org/officeDocument/2006/relationships/customXml" Target="../ink/ink2047.xml"/><Relationship Id="rId606" Type="http://schemas.openxmlformats.org/officeDocument/2006/relationships/image" Target="../media/image1737.png"/><Relationship Id="rId813" Type="http://schemas.openxmlformats.org/officeDocument/2006/relationships/customXml" Target="../ink/ink2415.xml"/><Relationship Id="rId189" Type="http://schemas.openxmlformats.org/officeDocument/2006/relationships/image" Target="../media/image1526.png"/><Relationship Id="rId396" Type="http://schemas.openxmlformats.org/officeDocument/2006/relationships/customXml" Target="../ink/ink2204.xml"/><Relationship Id="rId256" Type="http://schemas.openxmlformats.org/officeDocument/2006/relationships/customXml" Target="../ink/ink2134.xml"/><Relationship Id="rId463" Type="http://schemas.openxmlformats.org/officeDocument/2006/relationships/image" Target="../media/image1667.png"/><Relationship Id="rId670" Type="http://schemas.openxmlformats.org/officeDocument/2006/relationships/customXml" Target="../ink/ink2343.xml"/><Relationship Id="rId1093" Type="http://schemas.openxmlformats.org/officeDocument/2006/relationships/image" Target="../media/image1987.png"/><Relationship Id="rId116" Type="http://schemas.openxmlformats.org/officeDocument/2006/relationships/customXml" Target="../ink/ink2064.xml"/><Relationship Id="rId323" Type="http://schemas.openxmlformats.org/officeDocument/2006/relationships/image" Target="../media/image1595.png"/><Relationship Id="rId530" Type="http://schemas.openxmlformats.org/officeDocument/2006/relationships/customXml" Target="../ink/ink2271.xml"/><Relationship Id="rId768" Type="http://schemas.openxmlformats.org/officeDocument/2006/relationships/image" Target="../media/image1820.png"/><Relationship Id="rId975" Type="http://schemas.openxmlformats.org/officeDocument/2006/relationships/customXml" Target="../ink/ink2512.xml"/><Relationship Id="rId1160" Type="http://schemas.openxmlformats.org/officeDocument/2006/relationships/customXml" Target="../ink/ink2609.xml"/><Relationship Id="rId628" Type="http://schemas.openxmlformats.org/officeDocument/2006/relationships/image" Target="../media/image1750.png"/><Relationship Id="rId835" Type="http://schemas.openxmlformats.org/officeDocument/2006/relationships/image" Target="../media/image1853.png"/><Relationship Id="rId1258" Type="http://schemas.openxmlformats.org/officeDocument/2006/relationships/image" Target="../media/image2069.png"/><Relationship Id="rId1020" Type="http://schemas.openxmlformats.org/officeDocument/2006/relationships/customXml" Target="../ink/ink2539.xml"/><Relationship Id="rId1118" Type="http://schemas.openxmlformats.org/officeDocument/2006/relationships/customXml" Target="../ink/ink2588.xml"/><Relationship Id="rId902" Type="http://schemas.openxmlformats.org/officeDocument/2006/relationships/customXml" Target="../ink/ink2469.xml"/><Relationship Id="rId31" Type="http://schemas.openxmlformats.org/officeDocument/2006/relationships/image" Target="../media/image1447.png"/><Relationship Id="rId180" Type="http://schemas.openxmlformats.org/officeDocument/2006/relationships/customXml" Target="../ink/ink2096.xml"/><Relationship Id="rId278" Type="http://schemas.openxmlformats.org/officeDocument/2006/relationships/customXml" Target="../ink/ink2145.xml"/><Relationship Id="rId485" Type="http://schemas.openxmlformats.org/officeDocument/2006/relationships/image" Target="../media/image1678.png"/><Relationship Id="rId692" Type="http://schemas.openxmlformats.org/officeDocument/2006/relationships/customXml" Target="../ink/ink2354.xml"/><Relationship Id="rId138" Type="http://schemas.openxmlformats.org/officeDocument/2006/relationships/customXml" Target="../ink/ink2075.xml"/><Relationship Id="rId345" Type="http://schemas.openxmlformats.org/officeDocument/2006/relationships/image" Target="../media/image1608.png"/><Relationship Id="rId552" Type="http://schemas.openxmlformats.org/officeDocument/2006/relationships/image" Target="../media/image1711.png"/><Relationship Id="rId997" Type="http://schemas.openxmlformats.org/officeDocument/2006/relationships/customXml" Target="../ink/ink2523.xml"/><Relationship Id="rId1182" Type="http://schemas.openxmlformats.org/officeDocument/2006/relationships/customXml" Target="../ink/ink2620.xml"/><Relationship Id="rId205" Type="http://schemas.openxmlformats.org/officeDocument/2006/relationships/image" Target="../media/image1534.png"/><Relationship Id="rId412" Type="http://schemas.openxmlformats.org/officeDocument/2006/relationships/customXml" Target="../ink/ink2212.xml"/><Relationship Id="rId857" Type="http://schemas.openxmlformats.org/officeDocument/2006/relationships/image" Target="../media/image1874.png"/><Relationship Id="rId1042" Type="http://schemas.openxmlformats.org/officeDocument/2006/relationships/customXml" Target="../ink/ink2550.xml"/></Relationships>
</file>

<file path=ppt/slides/_rels/slide2.xml.rels><?xml version="1.0" encoding="UTF-8" standalone="yes"?>
<Relationships xmlns="http://schemas.openxmlformats.org/package/2006/relationships"><Relationship Id="rId117" Type="http://schemas.openxmlformats.org/officeDocument/2006/relationships/image" Target="../media/image155.png"/><Relationship Id="rId21" Type="http://schemas.openxmlformats.org/officeDocument/2006/relationships/customXml" Target="../ink/ink19.xml"/><Relationship Id="rId42" Type="http://schemas.openxmlformats.org/officeDocument/2006/relationships/image" Target="../media/image118.png"/><Relationship Id="rId63" Type="http://schemas.openxmlformats.org/officeDocument/2006/relationships/customXml" Target="../ink/ink40.xml"/><Relationship Id="rId84" Type="http://schemas.openxmlformats.org/officeDocument/2006/relationships/image" Target="../media/image139.png"/><Relationship Id="rId138" Type="http://schemas.openxmlformats.org/officeDocument/2006/relationships/customXml" Target="../ink/ink78.xml"/><Relationship Id="rId159" Type="http://schemas.openxmlformats.org/officeDocument/2006/relationships/image" Target="../media/image176.png"/><Relationship Id="rId170" Type="http://schemas.openxmlformats.org/officeDocument/2006/relationships/customXml" Target="../ink/ink94.xml"/><Relationship Id="rId107" Type="http://schemas.openxmlformats.org/officeDocument/2006/relationships/image" Target="../media/image150.png"/><Relationship Id="rId11" Type="http://schemas.openxmlformats.org/officeDocument/2006/relationships/customXml" Target="../ink/ink14.xml"/><Relationship Id="rId32" Type="http://schemas.openxmlformats.org/officeDocument/2006/relationships/image" Target="../media/image113.png"/><Relationship Id="rId53" Type="http://schemas.openxmlformats.org/officeDocument/2006/relationships/customXml" Target="../ink/ink35.xml"/><Relationship Id="rId74" Type="http://schemas.openxmlformats.org/officeDocument/2006/relationships/image" Target="../media/image134.png"/><Relationship Id="rId128" Type="http://schemas.openxmlformats.org/officeDocument/2006/relationships/customXml" Target="../ink/ink73.xml"/><Relationship Id="rId149" Type="http://schemas.openxmlformats.org/officeDocument/2006/relationships/image" Target="../media/image171.png"/><Relationship Id="rId5" Type="http://schemas.openxmlformats.org/officeDocument/2006/relationships/customXml" Target="../ink/ink11.xml"/><Relationship Id="rId95" Type="http://schemas.openxmlformats.org/officeDocument/2006/relationships/customXml" Target="../ink/ink56.xml"/><Relationship Id="rId160" Type="http://schemas.openxmlformats.org/officeDocument/2006/relationships/customXml" Target="../ink/ink89.xml"/><Relationship Id="rId22" Type="http://schemas.openxmlformats.org/officeDocument/2006/relationships/image" Target="../media/image108.png"/><Relationship Id="rId43" Type="http://schemas.openxmlformats.org/officeDocument/2006/relationships/customXml" Target="../ink/ink30.xml"/><Relationship Id="rId64" Type="http://schemas.openxmlformats.org/officeDocument/2006/relationships/image" Target="../media/image129.png"/><Relationship Id="rId118" Type="http://schemas.openxmlformats.org/officeDocument/2006/relationships/customXml" Target="../ink/ink68.xml"/><Relationship Id="rId139" Type="http://schemas.openxmlformats.org/officeDocument/2006/relationships/image" Target="../media/image166.png"/><Relationship Id="rId85" Type="http://schemas.openxmlformats.org/officeDocument/2006/relationships/customXml" Target="../ink/ink51.xml"/><Relationship Id="rId150" Type="http://schemas.openxmlformats.org/officeDocument/2006/relationships/customXml" Target="../ink/ink84.xml"/><Relationship Id="rId171" Type="http://schemas.openxmlformats.org/officeDocument/2006/relationships/image" Target="../media/image182.png"/><Relationship Id="rId12" Type="http://schemas.openxmlformats.org/officeDocument/2006/relationships/image" Target="../media/image99.png"/><Relationship Id="rId33" Type="http://schemas.openxmlformats.org/officeDocument/2006/relationships/customXml" Target="../ink/ink25.xml"/><Relationship Id="rId108" Type="http://schemas.openxmlformats.org/officeDocument/2006/relationships/customXml" Target="../ink/ink63.xml"/><Relationship Id="rId129" Type="http://schemas.openxmlformats.org/officeDocument/2006/relationships/image" Target="../media/image161.png"/><Relationship Id="rId54" Type="http://schemas.openxmlformats.org/officeDocument/2006/relationships/image" Target="../media/image124.png"/><Relationship Id="rId75" Type="http://schemas.openxmlformats.org/officeDocument/2006/relationships/customXml" Target="../ink/ink46.xml"/><Relationship Id="rId96" Type="http://schemas.openxmlformats.org/officeDocument/2006/relationships/image" Target="../media/image145.png"/><Relationship Id="rId140" Type="http://schemas.openxmlformats.org/officeDocument/2006/relationships/customXml" Target="../ink/ink79.xml"/><Relationship Id="rId161" Type="http://schemas.openxmlformats.org/officeDocument/2006/relationships/image" Target="../media/image177.png"/><Relationship Id="rId1" Type="http://schemas.openxmlformats.org/officeDocument/2006/relationships/slideLayout" Target="../slideLayouts/slideLayout7.xml"/><Relationship Id="rId6" Type="http://schemas.openxmlformats.org/officeDocument/2006/relationships/image" Target="../media/image62.png"/><Relationship Id="rId23" Type="http://schemas.openxmlformats.org/officeDocument/2006/relationships/customXml" Target="../ink/ink20.xml"/><Relationship Id="rId28" Type="http://schemas.openxmlformats.org/officeDocument/2006/relationships/image" Target="../media/image111.png"/><Relationship Id="rId49" Type="http://schemas.openxmlformats.org/officeDocument/2006/relationships/customXml" Target="../ink/ink33.xml"/><Relationship Id="rId114" Type="http://schemas.openxmlformats.org/officeDocument/2006/relationships/customXml" Target="../ink/ink66.xml"/><Relationship Id="rId119" Type="http://schemas.openxmlformats.org/officeDocument/2006/relationships/image" Target="../media/image156.png"/><Relationship Id="rId44" Type="http://schemas.openxmlformats.org/officeDocument/2006/relationships/image" Target="../media/image119.png"/><Relationship Id="rId60" Type="http://schemas.openxmlformats.org/officeDocument/2006/relationships/image" Target="../media/image127.png"/><Relationship Id="rId65" Type="http://schemas.openxmlformats.org/officeDocument/2006/relationships/customXml" Target="../ink/ink41.xml"/><Relationship Id="rId81" Type="http://schemas.openxmlformats.org/officeDocument/2006/relationships/customXml" Target="../ink/ink49.xml"/><Relationship Id="rId86" Type="http://schemas.openxmlformats.org/officeDocument/2006/relationships/image" Target="../media/image140.png"/><Relationship Id="rId130" Type="http://schemas.openxmlformats.org/officeDocument/2006/relationships/customXml" Target="../ink/ink74.xml"/><Relationship Id="rId135" Type="http://schemas.openxmlformats.org/officeDocument/2006/relationships/image" Target="../media/image164.png"/><Relationship Id="rId151" Type="http://schemas.openxmlformats.org/officeDocument/2006/relationships/image" Target="../media/image172.png"/><Relationship Id="rId156" Type="http://schemas.openxmlformats.org/officeDocument/2006/relationships/customXml" Target="../ink/ink87.xml"/><Relationship Id="rId172" Type="http://schemas.openxmlformats.org/officeDocument/2006/relationships/customXml" Target="../ink/ink95.xml"/><Relationship Id="rId13" Type="http://schemas.openxmlformats.org/officeDocument/2006/relationships/customXml" Target="../ink/ink15.xml"/><Relationship Id="rId18" Type="http://schemas.openxmlformats.org/officeDocument/2006/relationships/image" Target="../media/image106.png"/><Relationship Id="rId39" Type="http://schemas.openxmlformats.org/officeDocument/2006/relationships/customXml" Target="../ink/ink28.xml"/><Relationship Id="rId109" Type="http://schemas.openxmlformats.org/officeDocument/2006/relationships/image" Target="../media/image151.png"/><Relationship Id="rId34" Type="http://schemas.openxmlformats.org/officeDocument/2006/relationships/image" Target="../media/image114.png"/><Relationship Id="rId50" Type="http://schemas.openxmlformats.org/officeDocument/2006/relationships/image" Target="../media/image122.png"/><Relationship Id="rId55" Type="http://schemas.openxmlformats.org/officeDocument/2006/relationships/customXml" Target="../ink/ink36.xml"/><Relationship Id="rId76" Type="http://schemas.openxmlformats.org/officeDocument/2006/relationships/image" Target="../media/image135.png"/><Relationship Id="rId97" Type="http://schemas.openxmlformats.org/officeDocument/2006/relationships/customXml" Target="../ink/ink57.xml"/><Relationship Id="rId104" Type="http://schemas.openxmlformats.org/officeDocument/2006/relationships/customXml" Target="../ink/ink61.xml"/><Relationship Id="rId120" Type="http://schemas.openxmlformats.org/officeDocument/2006/relationships/customXml" Target="../ink/ink69.xml"/><Relationship Id="rId125" Type="http://schemas.openxmlformats.org/officeDocument/2006/relationships/image" Target="../media/image159.png"/><Relationship Id="rId141" Type="http://schemas.openxmlformats.org/officeDocument/2006/relationships/image" Target="../media/image167.png"/><Relationship Id="rId146" Type="http://schemas.openxmlformats.org/officeDocument/2006/relationships/customXml" Target="../ink/ink82.xml"/><Relationship Id="rId167" Type="http://schemas.openxmlformats.org/officeDocument/2006/relationships/image" Target="../media/image180.png"/><Relationship Id="rId7" Type="http://schemas.openxmlformats.org/officeDocument/2006/relationships/customXml" Target="../ink/ink12.xml"/><Relationship Id="rId71" Type="http://schemas.openxmlformats.org/officeDocument/2006/relationships/customXml" Target="../ink/ink44.xml"/><Relationship Id="rId92" Type="http://schemas.openxmlformats.org/officeDocument/2006/relationships/image" Target="../media/image143.png"/><Relationship Id="rId162" Type="http://schemas.openxmlformats.org/officeDocument/2006/relationships/customXml" Target="../ink/ink90.xml"/><Relationship Id="rId2" Type="http://schemas.openxmlformats.org/officeDocument/2006/relationships/notesSlide" Target="../notesSlides/notesSlide2.xml"/><Relationship Id="rId29" Type="http://schemas.openxmlformats.org/officeDocument/2006/relationships/customXml" Target="../ink/ink23.xml"/><Relationship Id="rId24" Type="http://schemas.openxmlformats.org/officeDocument/2006/relationships/image" Target="../media/image109.png"/><Relationship Id="rId40" Type="http://schemas.openxmlformats.org/officeDocument/2006/relationships/image" Target="../media/image117.png"/><Relationship Id="rId45" Type="http://schemas.openxmlformats.org/officeDocument/2006/relationships/customXml" Target="../ink/ink31.xml"/><Relationship Id="rId66" Type="http://schemas.openxmlformats.org/officeDocument/2006/relationships/image" Target="../media/image130.png"/><Relationship Id="rId87" Type="http://schemas.openxmlformats.org/officeDocument/2006/relationships/customXml" Target="../ink/ink52.xml"/><Relationship Id="rId110" Type="http://schemas.openxmlformats.org/officeDocument/2006/relationships/customXml" Target="../ink/ink64.xml"/><Relationship Id="rId115" Type="http://schemas.openxmlformats.org/officeDocument/2006/relationships/image" Target="../media/image154.png"/><Relationship Id="rId131" Type="http://schemas.openxmlformats.org/officeDocument/2006/relationships/image" Target="../media/image162.png"/><Relationship Id="rId136" Type="http://schemas.openxmlformats.org/officeDocument/2006/relationships/customXml" Target="../ink/ink77.xml"/><Relationship Id="rId157" Type="http://schemas.openxmlformats.org/officeDocument/2006/relationships/image" Target="../media/image175.png"/><Relationship Id="rId61" Type="http://schemas.openxmlformats.org/officeDocument/2006/relationships/customXml" Target="../ink/ink39.xml"/><Relationship Id="rId82" Type="http://schemas.openxmlformats.org/officeDocument/2006/relationships/image" Target="../media/image138.png"/><Relationship Id="rId152" Type="http://schemas.openxmlformats.org/officeDocument/2006/relationships/customXml" Target="../ink/ink85.xml"/><Relationship Id="rId173" Type="http://schemas.openxmlformats.org/officeDocument/2006/relationships/image" Target="../media/image183.png"/><Relationship Id="rId19" Type="http://schemas.openxmlformats.org/officeDocument/2006/relationships/customXml" Target="../ink/ink18.xml"/><Relationship Id="rId14" Type="http://schemas.openxmlformats.org/officeDocument/2006/relationships/image" Target="../media/image100.png"/><Relationship Id="rId30" Type="http://schemas.openxmlformats.org/officeDocument/2006/relationships/image" Target="../media/image112.png"/><Relationship Id="rId35" Type="http://schemas.openxmlformats.org/officeDocument/2006/relationships/customXml" Target="../ink/ink26.xml"/><Relationship Id="rId56" Type="http://schemas.openxmlformats.org/officeDocument/2006/relationships/image" Target="../media/image125.png"/><Relationship Id="rId77" Type="http://schemas.openxmlformats.org/officeDocument/2006/relationships/customXml" Target="../ink/ink47.xml"/><Relationship Id="rId100" Type="http://schemas.openxmlformats.org/officeDocument/2006/relationships/image" Target="../media/image147.png"/><Relationship Id="rId105" Type="http://schemas.openxmlformats.org/officeDocument/2006/relationships/image" Target="../media/image149.png"/><Relationship Id="rId126" Type="http://schemas.openxmlformats.org/officeDocument/2006/relationships/customXml" Target="../ink/ink72.xml"/><Relationship Id="rId147" Type="http://schemas.openxmlformats.org/officeDocument/2006/relationships/image" Target="../media/image170.png"/><Relationship Id="rId168" Type="http://schemas.openxmlformats.org/officeDocument/2006/relationships/customXml" Target="../ink/ink93.xml"/><Relationship Id="rId8" Type="http://schemas.openxmlformats.org/officeDocument/2006/relationships/image" Target="../media/image63.png"/><Relationship Id="rId51" Type="http://schemas.openxmlformats.org/officeDocument/2006/relationships/customXml" Target="../ink/ink34.xml"/><Relationship Id="rId72" Type="http://schemas.openxmlformats.org/officeDocument/2006/relationships/image" Target="../media/image133.png"/><Relationship Id="rId93" Type="http://schemas.openxmlformats.org/officeDocument/2006/relationships/customXml" Target="../ink/ink55.xml"/><Relationship Id="rId98" Type="http://schemas.openxmlformats.org/officeDocument/2006/relationships/image" Target="../media/image146.png"/><Relationship Id="rId121" Type="http://schemas.openxmlformats.org/officeDocument/2006/relationships/image" Target="../media/image157.png"/><Relationship Id="rId142" Type="http://schemas.openxmlformats.org/officeDocument/2006/relationships/customXml" Target="../ink/ink80.xml"/><Relationship Id="rId163" Type="http://schemas.openxmlformats.org/officeDocument/2006/relationships/image" Target="../media/image178.png"/><Relationship Id="rId3" Type="http://schemas.openxmlformats.org/officeDocument/2006/relationships/customXml" Target="../ink/ink10.xml"/><Relationship Id="rId25" Type="http://schemas.openxmlformats.org/officeDocument/2006/relationships/customXml" Target="../ink/ink21.xml"/><Relationship Id="rId46" Type="http://schemas.openxmlformats.org/officeDocument/2006/relationships/image" Target="../media/image120.png"/><Relationship Id="rId67" Type="http://schemas.openxmlformats.org/officeDocument/2006/relationships/customXml" Target="../ink/ink42.xml"/><Relationship Id="rId116" Type="http://schemas.openxmlformats.org/officeDocument/2006/relationships/customXml" Target="../ink/ink67.xml"/><Relationship Id="rId137" Type="http://schemas.openxmlformats.org/officeDocument/2006/relationships/image" Target="../media/image165.png"/><Relationship Id="rId158" Type="http://schemas.openxmlformats.org/officeDocument/2006/relationships/customXml" Target="../ink/ink88.xml"/><Relationship Id="rId20" Type="http://schemas.openxmlformats.org/officeDocument/2006/relationships/image" Target="../media/image107.png"/><Relationship Id="rId41" Type="http://schemas.openxmlformats.org/officeDocument/2006/relationships/customXml" Target="../ink/ink29.xml"/><Relationship Id="rId62" Type="http://schemas.openxmlformats.org/officeDocument/2006/relationships/image" Target="../media/image128.png"/><Relationship Id="rId83" Type="http://schemas.openxmlformats.org/officeDocument/2006/relationships/customXml" Target="../ink/ink50.xml"/><Relationship Id="rId88" Type="http://schemas.openxmlformats.org/officeDocument/2006/relationships/image" Target="../media/image141.png"/><Relationship Id="rId111" Type="http://schemas.openxmlformats.org/officeDocument/2006/relationships/image" Target="../media/image152.png"/><Relationship Id="rId132" Type="http://schemas.openxmlformats.org/officeDocument/2006/relationships/customXml" Target="../ink/ink75.xml"/><Relationship Id="rId153" Type="http://schemas.openxmlformats.org/officeDocument/2006/relationships/image" Target="../media/image173.png"/><Relationship Id="rId174" Type="http://schemas.openxmlformats.org/officeDocument/2006/relationships/customXml" Target="../ink/ink96.xml"/><Relationship Id="rId15" Type="http://schemas.openxmlformats.org/officeDocument/2006/relationships/customXml" Target="../ink/ink16.xml"/><Relationship Id="rId36" Type="http://schemas.openxmlformats.org/officeDocument/2006/relationships/image" Target="../media/image115.png"/><Relationship Id="rId57" Type="http://schemas.openxmlformats.org/officeDocument/2006/relationships/customXml" Target="../ink/ink37.xml"/><Relationship Id="rId106" Type="http://schemas.openxmlformats.org/officeDocument/2006/relationships/customXml" Target="../ink/ink62.xml"/><Relationship Id="rId127" Type="http://schemas.openxmlformats.org/officeDocument/2006/relationships/image" Target="../media/image160.png"/><Relationship Id="rId10" Type="http://schemas.openxmlformats.org/officeDocument/2006/relationships/image" Target="../media/image64.png"/><Relationship Id="rId31" Type="http://schemas.openxmlformats.org/officeDocument/2006/relationships/customXml" Target="../ink/ink24.xml"/><Relationship Id="rId52" Type="http://schemas.openxmlformats.org/officeDocument/2006/relationships/image" Target="../media/image123.png"/><Relationship Id="rId73" Type="http://schemas.openxmlformats.org/officeDocument/2006/relationships/customXml" Target="../ink/ink45.xml"/><Relationship Id="rId78" Type="http://schemas.openxmlformats.org/officeDocument/2006/relationships/image" Target="../media/image136.png"/><Relationship Id="rId94" Type="http://schemas.openxmlformats.org/officeDocument/2006/relationships/image" Target="../media/image144.png"/><Relationship Id="rId99" Type="http://schemas.openxmlformats.org/officeDocument/2006/relationships/customXml" Target="../ink/ink58.xml"/><Relationship Id="rId101" Type="http://schemas.openxmlformats.org/officeDocument/2006/relationships/customXml" Target="../ink/ink59.xml"/><Relationship Id="rId122" Type="http://schemas.openxmlformats.org/officeDocument/2006/relationships/customXml" Target="../ink/ink70.xml"/><Relationship Id="rId143" Type="http://schemas.openxmlformats.org/officeDocument/2006/relationships/image" Target="../media/image168.png"/><Relationship Id="rId148" Type="http://schemas.openxmlformats.org/officeDocument/2006/relationships/customXml" Target="../ink/ink83.xml"/><Relationship Id="rId164" Type="http://schemas.openxmlformats.org/officeDocument/2006/relationships/customXml" Target="../ink/ink91.xml"/><Relationship Id="rId169" Type="http://schemas.openxmlformats.org/officeDocument/2006/relationships/image" Target="../media/image181.png"/><Relationship Id="rId4" Type="http://schemas.openxmlformats.org/officeDocument/2006/relationships/image" Target="../media/image61.png"/><Relationship Id="rId9" Type="http://schemas.openxmlformats.org/officeDocument/2006/relationships/customXml" Target="../ink/ink13.xml"/><Relationship Id="rId26" Type="http://schemas.openxmlformats.org/officeDocument/2006/relationships/image" Target="../media/image110.png"/><Relationship Id="rId47" Type="http://schemas.openxmlformats.org/officeDocument/2006/relationships/customXml" Target="../ink/ink32.xml"/><Relationship Id="rId68" Type="http://schemas.openxmlformats.org/officeDocument/2006/relationships/image" Target="../media/image131.png"/><Relationship Id="rId89" Type="http://schemas.openxmlformats.org/officeDocument/2006/relationships/customXml" Target="../ink/ink53.xml"/><Relationship Id="rId112" Type="http://schemas.openxmlformats.org/officeDocument/2006/relationships/customXml" Target="../ink/ink65.xml"/><Relationship Id="rId133" Type="http://schemas.openxmlformats.org/officeDocument/2006/relationships/image" Target="../media/image163.png"/><Relationship Id="rId154" Type="http://schemas.openxmlformats.org/officeDocument/2006/relationships/customXml" Target="../ink/ink86.xml"/><Relationship Id="rId175" Type="http://schemas.openxmlformats.org/officeDocument/2006/relationships/image" Target="../media/image184.png"/><Relationship Id="rId16" Type="http://schemas.openxmlformats.org/officeDocument/2006/relationships/image" Target="../media/image105.png"/><Relationship Id="rId37" Type="http://schemas.openxmlformats.org/officeDocument/2006/relationships/customXml" Target="../ink/ink27.xml"/><Relationship Id="rId58" Type="http://schemas.openxmlformats.org/officeDocument/2006/relationships/image" Target="../media/image126.png"/><Relationship Id="rId79" Type="http://schemas.openxmlformats.org/officeDocument/2006/relationships/customXml" Target="../ink/ink48.xml"/><Relationship Id="rId102" Type="http://schemas.openxmlformats.org/officeDocument/2006/relationships/image" Target="../media/image148.png"/><Relationship Id="rId123" Type="http://schemas.openxmlformats.org/officeDocument/2006/relationships/image" Target="../media/image158.png"/><Relationship Id="rId144" Type="http://schemas.openxmlformats.org/officeDocument/2006/relationships/customXml" Target="../ink/ink81.xml"/><Relationship Id="rId90" Type="http://schemas.openxmlformats.org/officeDocument/2006/relationships/image" Target="../media/image142.png"/><Relationship Id="rId165" Type="http://schemas.openxmlformats.org/officeDocument/2006/relationships/image" Target="../media/image179.png"/><Relationship Id="rId27" Type="http://schemas.openxmlformats.org/officeDocument/2006/relationships/customXml" Target="../ink/ink22.xml"/><Relationship Id="rId48" Type="http://schemas.openxmlformats.org/officeDocument/2006/relationships/image" Target="../media/image121.png"/><Relationship Id="rId69" Type="http://schemas.openxmlformats.org/officeDocument/2006/relationships/customXml" Target="../ink/ink43.xml"/><Relationship Id="rId113" Type="http://schemas.openxmlformats.org/officeDocument/2006/relationships/image" Target="../media/image153.png"/><Relationship Id="rId134" Type="http://schemas.openxmlformats.org/officeDocument/2006/relationships/customXml" Target="../ink/ink76.xml"/><Relationship Id="rId80" Type="http://schemas.openxmlformats.org/officeDocument/2006/relationships/image" Target="../media/image137.png"/><Relationship Id="rId155" Type="http://schemas.openxmlformats.org/officeDocument/2006/relationships/image" Target="../media/image174.png"/><Relationship Id="rId17" Type="http://schemas.openxmlformats.org/officeDocument/2006/relationships/customXml" Target="../ink/ink17.xml"/><Relationship Id="rId38" Type="http://schemas.openxmlformats.org/officeDocument/2006/relationships/image" Target="../media/image116.png"/><Relationship Id="rId59" Type="http://schemas.openxmlformats.org/officeDocument/2006/relationships/customXml" Target="../ink/ink38.xml"/><Relationship Id="rId103" Type="http://schemas.openxmlformats.org/officeDocument/2006/relationships/customXml" Target="../ink/ink60.xml"/><Relationship Id="rId124" Type="http://schemas.openxmlformats.org/officeDocument/2006/relationships/customXml" Target="../ink/ink71.xml"/><Relationship Id="rId70" Type="http://schemas.openxmlformats.org/officeDocument/2006/relationships/image" Target="../media/image132.png"/><Relationship Id="rId91" Type="http://schemas.openxmlformats.org/officeDocument/2006/relationships/customXml" Target="../ink/ink54.xml"/><Relationship Id="rId145" Type="http://schemas.openxmlformats.org/officeDocument/2006/relationships/image" Target="../media/image169.png"/><Relationship Id="rId166" Type="http://schemas.openxmlformats.org/officeDocument/2006/relationships/customXml" Target="../ink/ink92.xml"/></Relationships>
</file>

<file path=ppt/slides/_rels/slide20.xml.rels><?xml version="1.0" encoding="UTF-8" standalone="yes"?>
<Relationships xmlns="http://schemas.openxmlformats.org/package/2006/relationships"><Relationship Id="rId26" Type="http://schemas.openxmlformats.org/officeDocument/2006/relationships/image" Target="../media/image19740.png"/><Relationship Id="rId21" Type="http://schemas.openxmlformats.org/officeDocument/2006/relationships/customXml" Target="../ink/ink2684.xml"/><Relationship Id="rId42" Type="http://schemas.openxmlformats.org/officeDocument/2006/relationships/image" Target="../media/image19820.png"/><Relationship Id="rId47" Type="http://schemas.openxmlformats.org/officeDocument/2006/relationships/customXml" Target="../ink/ink2697.xml"/><Relationship Id="rId63" Type="http://schemas.openxmlformats.org/officeDocument/2006/relationships/customXml" Target="../ink/ink2705.xml"/><Relationship Id="rId68" Type="http://schemas.openxmlformats.org/officeDocument/2006/relationships/image" Target="../media/image2088.png"/><Relationship Id="rId16" Type="http://schemas.openxmlformats.org/officeDocument/2006/relationships/image" Target="../media/image19690.png"/><Relationship Id="rId11" Type="http://schemas.openxmlformats.org/officeDocument/2006/relationships/customXml" Target="../ink/ink2679.xml"/><Relationship Id="rId24" Type="http://schemas.openxmlformats.org/officeDocument/2006/relationships/image" Target="../media/image19730.png"/><Relationship Id="rId32" Type="http://schemas.openxmlformats.org/officeDocument/2006/relationships/image" Target="../media/image19770.png"/><Relationship Id="rId37" Type="http://schemas.openxmlformats.org/officeDocument/2006/relationships/customXml" Target="../ink/ink2692.xml"/><Relationship Id="rId40" Type="http://schemas.openxmlformats.org/officeDocument/2006/relationships/image" Target="../media/image19810.png"/><Relationship Id="rId45" Type="http://schemas.openxmlformats.org/officeDocument/2006/relationships/customXml" Target="../ink/ink2696.xml"/><Relationship Id="rId53" Type="http://schemas.openxmlformats.org/officeDocument/2006/relationships/customXml" Target="../ink/ink2700.xml"/><Relationship Id="rId58" Type="http://schemas.openxmlformats.org/officeDocument/2006/relationships/image" Target="../media/image19900.png"/><Relationship Id="rId66" Type="http://schemas.openxmlformats.org/officeDocument/2006/relationships/image" Target="../media/image2087.png"/><Relationship Id="rId74" Type="http://schemas.openxmlformats.org/officeDocument/2006/relationships/image" Target="../media/image2091.png"/><Relationship Id="rId79" Type="http://schemas.openxmlformats.org/officeDocument/2006/relationships/customXml" Target="../ink/ink2713.xml"/><Relationship Id="rId5" Type="http://schemas.openxmlformats.org/officeDocument/2006/relationships/customXml" Target="../ink/ink2676.xml"/><Relationship Id="rId61" Type="http://schemas.openxmlformats.org/officeDocument/2006/relationships/customXml" Target="../ink/ink2704.xml"/><Relationship Id="rId19" Type="http://schemas.openxmlformats.org/officeDocument/2006/relationships/customXml" Target="../ink/ink2683.xml"/><Relationship Id="rId14" Type="http://schemas.openxmlformats.org/officeDocument/2006/relationships/image" Target="../media/image19680.png"/><Relationship Id="rId22" Type="http://schemas.openxmlformats.org/officeDocument/2006/relationships/image" Target="../media/image19720.png"/><Relationship Id="rId27" Type="http://schemas.openxmlformats.org/officeDocument/2006/relationships/customXml" Target="../ink/ink2687.xml"/><Relationship Id="rId30" Type="http://schemas.openxmlformats.org/officeDocument/2006/relationships/image" Target="../media/image19760.png"/><Relationship Id="rId35" Type="http://schemas.openxmlformats.org/officeDocument/2006/relationships/customXml" Target="../ink/ink2691.xml"/><Relationship Id="rId43" Type="http://schemas.openxmlformats.org/officeDocument/2006/relationships/customXml" Target="../ink/ink2695.xml"/><Relationship Id="rId48" Type="http://schemas.openxmlformats.org/officeDocument/2006/relationships/image" Target="../media/image19850.png"/><Relationship Id="rId56" Type="http://schemas.openxmlformats.org/officeDocument/2006/relationships/image" Target="../media/image19890.png"/><Relationship Id="rId64" Type="http://schemas.openxmlformats.org/officeDocument/2006/relationships/image" Target="../media/image2086.png"/><Relationship Id="rId69" Type="http://schemas.openxmlformats.org/officeDocument/2006/relationships/customXml" Target="../ink/ink2708.xml"/><Relationship Id="rId77" Type="http://schemas.openxmlformats.org/officeDocument/2006/relationships/customXml" Target="../ink/ink2712.xml"/><Relationship Id="rId8" Type="http://schemas.openxmlformats.org/officeDocument/2006/relationships/image" Target="../media/image19650.png"/><Relationship Id="rId51" Type="http://schemas.openxmlformats.org/officeDocument/2006/relationships/customXml" Target="../ink/ink2699.xml"/><Relationship Id="rId72" Type="http://schemas.openxmlformats.org/officeDocument/2006/relationships/image" Target="../media/image2090.png"/><Relationship Id="rId80" Type="http://schemas.openxmlformats.org/officeDocument/2006/relationships/image" Target="../media/image2094.png"/><Relationship Id="rId3" Type="http://schemas.openxmlformats.org/officeDocument/2006/relationships/customXml" Target="../ink/ink2675.xml"/><Relationship Id="rId12" Type="http://schemas.openxmlformats.org/officeDocument/2006/relationships/image" Target="../media/image19670.png"/><Relationship Id="rId17" Type="http://schemas.openxmlformats.org/officeDocument/2006/relationships/customXml" Target="../ink/ink2682.xml"/><Relationship Id="rId25" Type="http://schemas.openxmlformats.org/officeDocument/2006/relationships/customXml" Target="../ink/ink2686.xml"/><Relationship Id="rId33" Type="http://schemas.openxmlformats.org/officeDocument/2006/relationships/customXml" Target="../ink/ink2690.xml"/><Relationship Id="rId38" Type="http://schemas.openxmlformats.org/officeDocument/2006/relationships/image" Target="../media/image19800.png"/><Relationship Id="rId46" Type="http://schemas.openxmlformats.org/officeDocument/2006/relationships/image" Target="../media/image19840.png"/><Relationship Id="rId59" Type="http://schemas.openxmlformats.org/officeDocument/2006/relationships/customXml" Target="../ink/ink2703.xml"/><Relationship Id="rId67" Type="http://schemas.openxmlformats.org/officeDocument/2006/relationships/customXml" Target="../ink/ink2707.xml"/><Relationship Id="rId20" Type="http://schemas.openxmlformats.org/officeDocument/2006/relationships/image" Target="../media/image19710.png"/><Relationship Id="rId41" Type="http://schemas.openxmlformats.org/officeDocument/2006/relationships/customXml" Target="../ink/ink2694.xml"/><Relationship Id="rId54" Type="http://schemas.openxmlformats.org/officeDocument/2006/relationships/image" Target="../media/image19880.png"/><Relationship Id="rId62" Type="http://schemas.openxmlformats.org/officeDocument/2006/relationships/image" Target="../media/image20851.png"/><Relationship Id="rId70" Type="http://schemas.openxmlformats.org/officeDocument/2006/relationships/image" Target="../media/image2089.png"/><Relationship Id="rId75" Type="http://schemas.openxmlformats.org/officeDocument/2006/relationships/customXml" Target="../ink/ink2711.xml"/><Relationship Id="rId1" Type="http://schemas.openxmlformats.org/officeDocument/2006/relationships/slideLayout" Target="../slideLayouts/slideLayout7.xml"/><Relationship Id="rId6" Type="http://schemas.openxmlformats.org/officeDocument/2006/relationships/image" Target="../media/image19640.png"/><Relationship Id="rId15" Type="http://schemas.openxmlformats.org/officeDocument/2006/relationships/customXml" Target="../ink/ink2681.xml"/><Relationship Id="rId23" Type="http://schemas.openxmlformats.org/officeDocument/2006/relationships/customXml" Target="../ink/ink2685.xml"/><Relationship Id="rId28" Type="http://schemas.openxmlformats.org/officeDocument/2006/relationships/image" Target="../media/image19750.png"/><Relationship Id="rId36" Type="http://schemas.openxmlformats.org/officeDocument/2006/relationships/image" Target="../media/image19790.png"/><Relationship Id="rId49" Type="http://schemas.openxmlformats.org/officeDocument/2006/relationships/customXml" Target="../ink/ink2698.xml"/><Relationship Id="rId57" Type="http://schemas.openxmlformats.org/officeDocument/2006/relationships/customXml" Target="../ink/ink2702.xml"/><Relationship Id="rId10" Type="http://schemas.openxmlformats.org/officeDocument/2006/relationships/image" Target="../media/image19660.png"/><Relationship Id="rId31" Type="http://schemas.openxmlformats.org/officeDocument/2006/relationships/customXml" Target="../ink/ink2689.xml"/><Relationship Id="rId44" Type="http://schemas.openxmlformats.org/officeDocument/2006/relationships/image" Target="../media/image19830.png"/><Relationship Id="rId52" Type="http://schemas.openxmlformats.org/officeDocument/2006/relationships/image" Target="../media/image19870.png"/><Relationship Id="rId60" Type="http://schemas.openxmlformats.org/officeDocument/2006/relationships/image" Target="../media/image19910.png"/><Relationship Id="rId65" Type="http://schemas.openxmlformats.org/officeDocument/2006/relationships/customXml" Target="../ink/ink2706.xml"/><Relationship Id="rId73" Type="http://schemas.openxmlformats.org/officeDocument/2006/relationships/customXml" Target="../ink/ink2710.xml"/><Relationship Id="rId78" Type="http://schemas.openxmlformats.org/officeDocument/2006/relationships/image" Target="../media/image2093.png"/><Relationship Id="rId4" Type="http://schemas.openxmlformats.org/officeDocument/2006/relationships/image" Target="../media/image19630.png"/><Relationship Id="rId9" Type="http://schemas.openxmlformats.org/officeDocument/2006/relationships/customXml" Target="../ink/ink2678.xml"/><Relationship Id="rId13" Type="http://schemas.openxmlformats.org/officeDocument/2006/relationships/customXml" Target="../ink/ink2680.xml"/><Relationship Id="rId18" Type="http://schemas.openxmlformats.org/officeDocument/2006/relationships/image" Target="../media/image19700.png"/><Relationship Id="rId39" Type="http://schemas.openxmlformats.org/officeDocument/2006/relationships/customXml" Target="../ink/ink2693.xml"/><Relationship Id="rId34" Type="http://schemas.openxmlformats.org/officeDocument/2006/relationships/image" Target="../media/image19780.png"/><Relationship Id="rId50" Type="http://schemas.openxmlformats.org/officeDocument/2006/relationships/image" Target="../media/image19860.png"/><Relationship Id="rId55" Type="http://schemas.openxmlformats.org/officeDocument/2006/relationships/customXml" Target="../ink/ink2701.xml"/><Relationship Id="rId76" Type="http://schemas.openxmlformats.org/officeDocument/2006/relationships/image" Target="../media/image2092.png"/><Relationship Id="rId7" Type="http://schemas.openxmlformats.org/officeDocument/2006/relationships/customXml" Target="../ink/ink2677.xml"/><Relationship Id="rId71" Type="http://schemas.openxmlformats.org/officeDocument/2006/relationships/customXml" Target="../ink/ink2709.xml"/><Relationship Id="rId2" Type="http://schemas.openxmlformats.org/officeDocument/2006/relationships/notesSlide" Target="../notesSlides/notesSlide19.xml"/><Relationship Id="rId29" Type="http://schemas.openxmlformats.org/officeDocument/2006/relationships/customXml" Target="../ink/ink2688.xml"/></Relationships>
</file>

<file path=ppt/slides/_rels/slide21.xml.rels><?xml version="1.0" encoding="UTF-8" standalone="yes"?>
<Relationships xmlns="http://schemas.openxmlformats.org/package/2006/relationships"><Relationship Id="rId117" Type="http://schemas.openxmlformats.org/officeDocument/2006/relationships/customXml" Target="../ink/ink2771.xml"/><Relationship Id="rId671" Type="http://schemas.openxmlformats.org/officeDocument/2006/relationships/customXml" Target="../ink/ink3049.xml"/><Relationship Id="rId21" Type="http://schemas.openxmlformats.org/officeDocument/2006/relationships/customXml" Target="../ink/ink2723.xml"/><Relationship Id="rId324" Type="http://schemas.openxmlformats.org/officeDocument/2006/relationships/image" Target="../media/image20700.png"/><Relationship Id="rId531" Type="http://schemas.openxmlformats.org/officeDocument/2006/relationships/customXml" Target="../ink/ink2978.xml"/><Relationship Id="rId629" Type="http://schemas.openxmlformats.org/officeDocument/2006/relationships/customXml" Target="../ink/ink3028.xml"/><Relationship Id="rId170" Type="http://schemas.openxmlformats.org/officeDocument/2006/relationships/image" Target="../media/image19930.png"/><Relationship Id="rId268" Type="http://schemas.openxmlformats.org/officeDocument/2006/relationships/image" Target="../media/image20420.png"/><Relationship Id="rId475" Type="http://schemas.openxmlformats.org/officeDocument/2006/relationships/customXml" Target="../ink/ink2950.xml"/><Relationship Id="rId682" Type="http://schemas.openxmlformats.org/officeDocument/2006/relationships/image" Target="../media/image2245.png"/><Relationship Id="rId32" Type="http://schemas.openxmlformats.org/officeDocument/2006/relationships/image" Target="../media/image1900.png"/><Relationship Id="rId128" Type="http://schemas.openxmlformats.org/officeDocument/2006/relationships/image" Target="../media/image1917.png"/><Relationship Id="rId335" Type="http://schemas.openxmlformats.org/officeDocument/2006/relationships/customXml" Target="../ink/ink2880.xml"/><Relationship Id="rId542" Type="http://schemas.openxmlformats.org/officeDocument/2006/relationships/image" Target="../media/image2178.png"/><Relationship Id="rId181" Type="http://schemas.openxmlformats.org/officeDocument/2006/relationships/customXml" Target="../ink/ink2803.xml"/><Relationship Id="rId402" Type="http://schemas.openxmlformats.org/officeDocument/2006/relationships/image" Target="../media/image2109.png"/><Relationship Id="rId279" Type="http://schemas.openxmlformats.org/officeDocument/2006/relationships/customXml" Target="../ink/ink2852.xml"/><Relationship Id="rId486" Type="http://schemas.openxmlformats.org/officeDocument/2006/relationships/image" Target="../media/image2151.png"/><Relationship Id="rId43" Type="http://schemas.openxmlformats.org/officeDocument/2006/relationships/customXml" Target="../ink/ink2734.xml"/><Relationship Id="rId139" Type="http://schemas.openxmlformats.org/officeDocument/2006/relationships/customXml" Target="../ink/ink2782.xml"/><Relationship Id="rId346" Type="http://schemas.openxmlformats.org/officeDocument/2006/relationships/image" Target="../media/image20810.png"/><Relationship Id="rId553" Type="http://schemas.openxmlformats.org/officeDocument/2006/relationships/customXml" Target="../ink/ink2989.xml"/><Relationship Id="rId192" Type="http://schemas.openxmlformats.org/officeDocument/2006/relationships/image" Target="../media/image20040.png"/><Relationship Id="rId206" Type="http://schemas.openxmlformats.org/officeDocument/2006/relationships/image" Target="../media/image20110.png"/><Relationship Id="rId413" Type="http://schemas.openxmlformats.org/officeDocument/2006/relationships/customXml" Target="../ink/ink2919.xml"/><Relationship Id="rId497" Type="http://schemas.openxmlformats.org/officeDocument/2006/relationships/customXml" Target="../ink/ink2961.xml"/><Relationship Id="rId620" Type="http://schemas.openxmlformats.org/officeDocument/2006/relationships/image" Target="../media/image2214.png"/><Relationship Id="rId357" Type="http://schemas.openxmlformats.org/officeDocument/2006/relationships/customXml" Target="../ink/ink2891.xml"/><Relationship Id="rId54" Type="http://schemas.openxmlformats.org/officeDocument/2006/relationships/image" Target="../media/image1777.png"/><Relationship Id="rId217" Type="http://schemas.openxmlformats.org/officeDocument/2006/relationships/customXml" Target="../ink/ink2821.xml"/><Relationship Id="rId564" Type="http://schemas.openxmlformats.org/officeDocument/2006/relationships/image" Target="../media/image2189.png"/><Relationship Id="rId424" Type="http://schemas.openxmlformats.org/officeDocument/2006/relationships/image" Target="../media/image2120.png"/><Relationship Id="rId631" Type="http://schemas.openxmlformats.org/officeDocument/2006/relationships/customXml" Target="../ink/ink3029.xml"/><Relationship Id="rId270" Type="http://schemas.openxmlformats.org/officeDocument/2006/relationships/image" Target="../media/image20430.png"/><Relationship Id="rId65" Type="http://schemas.openxmlformats.org/officeDocument/2006/relationships/customXml" Target="../ink/ink2745.xml"/><Relationship Id="rId130" Type="http://schemas.openxmlformats.org/officeDocument/2006/relationships/image" Target="../media/image1918.png"/><Relationship Id="rId368" Type="http://schemas.openxmlformats.org/officeDocument/2006/relationships/image" Target="../media/image20920.png"/><Relationship Id="rId575" Type="http://schemas.openxmlformats.org/officeDocument/2006/relationships/customXml" Target="../ink/ink3000.xml"/><Relationship Id="rId228" Type="http://schemas.openxmlformats.org/officeDocument/2006/relationships/image" Target="../media/image20220.png"/><Relationship Id="rId435" Type="http://schemas.openxmlformats.org/officeDocument/2006/relationships/customXml" Target="../ink/ink2930.xml"/><Relationship Id="rId642" Type="http://schemas.openxmlformats.org/officeDocument/2006/relationships/image" Target="../media/image2225.png"/><Relationship Id="rId281" Type="http://schemas.openxmlformats.org/officeDocument/2006/relationships/customXml" Target="../ink/ink2853.xml"/><Relationship Id="rId502" Type="http://schemas.openxmlformats.org/officeDocument/2006/relationships/image" Target="../media/image2159.png"/><Relationship Id="rId76" Type="http://schemas.openxmlformats.org/officeDocument/2006/relationships/image" Target="../media/image1802.png"/><Relationship Id="rId141" Type="http://schemas.openxmlformats.org/officeDocument/2006/relationships/customXml" Target="../ink/ink2783.xml"/><Relationship Id="rId379" Type="http://schemas.openxmlformats.org/officeDocument/2006/relationships/customXml" Target="../ink/ink2902.xml"/><Relationship Id="rId586" Type="http://schemas.openxmlformats.org/officeDocument/2006/relationships/customXml" Target="../ink/ink3006.xml"/><Relationship Id="rId7" Type="http://schemas.openxmlformats.org/officeDocument/2006/relationships/customXml" Target="../ink/ink2716.xml"/><Relationship Id="rId239" Type="http://schemas.openxmlformats.org/officeDocument/2006/relationships/customXml" Target="../ink/ink2832.xml"/><Relationship Id="rId446" Type="http://schemas.openxmlformats.org/officeDocument/2006/relationships/image" Target="../media/image2131.png"/><Relationship Id="rId653" Type="http://schemas.openxmlformats.org/officeDocument/2006/relationships/customXml" Target="../ink/ink3040.xml"/><Relationship Id="rId292" Type="http://schemas.openxmlformats.org/officeDocument/2006/relationships/image" Target="../media/image20540.png"/><Relationship Id="rId306" Type="http://schemas.openxmlformats.org/officeDocument/2006/relationships/image" Target="../media/image20610.png"/><Relationship Id="rId87" Type="http://schemas.openxmlformats.org/officeDocument/2006/relationships/customXml" Target="../ink/ink2756.xml"/><Relationship Id="rId513" Type="http://schemas.openxmlformats.org/officeDocument/2006/relationships/customXml" Target="../ink/ink2969.xml"/><Relationship Id="rId597" Type="http://schemas.openxmlformats.org/officeDocument/2006/relationships/image" Target="../media/image2203.png"/><Relationship Id="rId152" Type="http://schemas.openxmlformats.org/officeDocument/2006/relationships/image" Target="../media/image1929.png"/><Relationship Id="rId457" Type="http://schemas.openxmlformats.org/officeDocument/2006/relationships/customXml" Target="../ink/ink2941.xml"/><Relationship Id="rId664" Type="http://schemas.openxmlformats.org/officeDocument/2006/relationships/image" Target="../media/image2236.png"/><Relationship Id="rId14" Type="http://schemas.openxmlformats.org/officeDocument/2006/relationships/image" Target="../media/image1891.png"/><Relationship Id="rId317" Type="http://schemas.openxmlformats.org/officeDocument/2006/relationships/customXml" Target="../ink/ink2871.xml"/><Relationship Id="rId524" Type="http://schemas.openxmlformats.org/officeDocument/2006/relationships/image" Target="../media/image2169.png"/><Relationship Id="rId98" Type="http://schemas.openxmlformats.org/officeDocument/2006/relationships/image" Target="../media/image1813.png"/><Relationship Id="rId163" Type="http://schemas.openxmlformats.org/officeDocument/2006/relationships/customXml" Target="../ink/ink2794.xml"/><Relationship Id="rId370" Type="http://schemas.openxmlformats.org/officeDocument/2006/relationships/image" Target="../media/image20930.png"/><Relationship Id="rId230" Type="http://schemas.openxmlformats.org/officeDocument/2006/relationships/image" Target="../media/image20230.png"/><Relationship Id="rId468" Type="http://schemas.openxmlformats.org/officeDocument/2006/relationships/image" Target="../media/image2142.png"/><Relationship Id="rId675" Type="http://schemas.openxmlformats.org/officeDocument/2006/relationships/customXml" Target="../ink/ink3051.xml"/><Relationship Id="rId25" Type="http://schemas.openxmlformats.org/officeDocument/2006/relationships/customXml" Target="../ink/ink2725.xml"/><Relationship Id="rId328" Type="http://schemas.openxmlformats.org/officeDocument/2006/relationships/image" Target="../media/image20720.png"/><Relationship Id="rId535" Type="http://schemas.openxmlformats.org/officeDocument/2006/relationships/customXml" Target="../ink/ink2980.xml"/><Relationship Id="rId174" Type="http://schemas.openxmlformats.org/officeDocument/2006/relationships/image" Target="../media/image19950.png"/><Relationship Id="rId381" Type="http://schemas.openxmlformats.org/officeDocument/2006/relationships/customXml" Target="../ink/ink2903.xml"/><Relationship Id="rId602" Type="http://schemas.openxmlformats.org/officeDocument/2006/relationships/customXml" Target="../ink/ink3014.xml"/><Relationship Id="rId241" Type="http://schemas.openxmlformats.org/officeDocument/2006/relationships/customXml" Target="../ink/ink2833.xml"/><Relationship Id="rId479" Type="http://schemas.openxmlformats.org/officeDocument/2006/relationships/customXml" Target="../ink/ink2952.xml"/><Relationship Id="rId686" Type="http://schemas.openxmlformats.org/officeDocument/2006/relationships/image" Target="../media/image2247.png"/><Relationship Id="rId36" Type="http://schemas.openxmlformats.org/officeDocument/2006/relationships/image" Target="../media/image1902.png"/><Relationship Id="rId339" Type="http://schemas.openxmlformats.org/officeDocument/2006/relationships/customXml" Target="../ink/ink2882.xml"/><Relationship Id="rId546" Type="http://schemas.openxmlformats.org/officeDocument/2006/relationships/image" Target="../media/image2180.png"/><Relationship Id="rId101" Type="http://schemas.openxmlformats.org/officeDocument/2006/relationships/customXml" Target="../ink/ink2763.xml"/><Relationship Id="rId185" Type="http://schemas.openxmlformats.org/officeDocument/2006/relationships/customXml" Target="../ink/ink2805.xml"/><Relationship Id="rId406" Type="http://schemas.openxmlformats.org/officeDocument/2006/relationships/image" Target="../media/image2111.png"/><Relationship Id="rId392" Type="http://schemas.openxmlformats.org/officeDocument/2006/relationships/image" Target="../media/image2104.png"/><Relationship Id="rId613" Type="http://schemas.openxmlformats.org/officeDocument/2006/relationships/customXml" Target="../ink/ink3020.xml"/><Relationship Id="rId252" Type="http://schemas.openxmlformats.org/officeDocument/2006/relationships/image" Target="../media/image20340.png"/><Relationship Id="rId47" Type="http://schemas.openxmlformats.org/officeDocument/2006/relationships/customXml" Target="../ink/ink2736.xml"/><Relationship Id="rId112" Type="http://schemas.openxmlformats.org/officeDocument/2006/relationships/image" Target="../media/image1909.png"/><Relationship Id="rId557" Type="http://schemas.openxmlformats.org/officeDocument/2006/relationships/customXml" Target="../ink/ink2991.xml"/><Relationship Id="rId196" Type="http://schemas.openxmlformats.org/officeDocument/2006/relationships/image" Target="../media/image20060.png"/><Relationship Id="rId417" Type="http://schemas.openxmlformats.org/officeDocument/2006/relationships/customXml" Target="../ink/ink2921.xml"/><Relationship Id="rId624" Type="http://schemas.openxmlformats.org/officeDocument/2006/relationships/image" Target="../media/image2216.png"/><Relationship Id="rId263" Type="http://schemas.openxmlformats.org/officeDocument/2006/relationships/customXml" Target="../ink/ink2844.xml"/><Relationship Id="rId470" Type="http://schemas.openxmlformats.org/officeDocument/2006/relationships/image" Target="../media/image2143.png"/><Relationship Id="rId58" Type="http://schemas.openxmlformats.org/officeDocument/2006/relationships/image" Target="../media/image1779.png"/><Relationship Id="rId123" Type="http://schemas.openxmlformats.org/officeDocument/2006/relationships/customXml" Target="../ink/ink2774.xml"/><Relationship Id="rId330" Type="http://schemas.openxmlformats.org/officeDocument/2006/relationships/image" Target="../media/image20730.png"/><Relationship Id="rId568" Type="http://schemas.openxmlformats.org/officeDocument/2006/relationships/image" Target="../media/image2191.png"/><Relationship Id="rId428" Type="http://schemas.openxmlformats.org/officeDocument/2006/relationships/image" Target="../media/image2122.png"/><Relationship Id="rId635" Type="http://schemas.openxmlformats.org/officeDocument/2006/relationships/customXml" Target="../ink/ink3031.xml"/><Relationship Id="rId274" Type="http://schemas.openxmlformats.org/officeDocument/2006/relationships/image" Target="../media/image20450.png"/><Relationship Id="rId481" Type="http://schemas.openxmlformats.org/officeDocument/2006/relationships/customXml" Target="../ink/ink2953.xml"/><Relationship Id="rId69" Type="http://schemas.openxmlformats.org/officeDocument/2006/relationships/customXml" Target="../ink/ink2747.xml"/><Relationship Id="rId134" Type="http://schemas.openxmlformats.org/officeDocument/2006/relationships/image" Target="../media/image1920.png"/><Relationship Id="rId579" Type="http://schemas.openxmlformats.org/officeDocument/2006/relationships/customXml" Target="../ink/ink3002.xml"/><Relationship Id="rId341" Type="http://schemas.openxmlformats.org/officeDocument/2006/relationships/customXml" Target="../ink/ink2883.xml"/><Relationship Id="rId439" Type="http://schemas.openxmlformats.org/officeDocument/2006/relationships/customXml" Target="../ink/ink2932.xml"/><Relationship Id="rId646" Type="http://schemas.openxmlformats.org/officeDocument/2006/relationships/image" Target="../media/image2227.png"/><Relationship Id="rId201" Type="http://schemas.openxmlformats.org/officeDocument/2006/relationships/customXml" Target="../ink/ink2813.xml"/><Relationship Id="rId285" Type="http://schemas.openxmlformats.org/officeDocument/2006/relationships/customXml" Target="../ink/ink2855.xml"/><Relationship Id="rId506" Type="http://schemas.openxmlformats.org/officeDocument/2006/relationships/image" Target="../media/image2161.png"/><Relationship Id="rId492" Type="http://schemas.openxmlformats.org/officeDocument/2006/relationships/image" Target="../media/image2154.png"/><Relationship Id="rId145" Type="http://schemas.openxmlformats.org/officeDocument/2006/relationships/customXml" Target="../ink/ink2785.xml"/><Relationship Id="rId352" Type="http://schemas.openxmlformats.org/officeDocument/2006/relationships/image" Target="../media/image20840.png"/><Relationship Id="rId212" Type="http://schemas.openxmlformats.org/officeDocument/2006/relationships/image" Target="../media/image20140.png"/><Relationship Id="rId254" Type="http://schemas.openxmlformats.org/officeDocument/2006/relationships/image" Target="../media/image20350.png"/><Relationship Id="rId657" Type="http://schemas.openxmlformats.org/officeDocument/2006/relationships/customXml" Target="../ink/ink3042.xml"/><Relationship Id="rId49" Type="http://schemas.openxmlformats.org/officeDocument/2006/relationships/customXml" Target="../ink/ink2737.xml"/><Relationship Id="rId114" Type="http://schemas.openxmlformats.org/officeDocument/2006/relationships/image" Target="../media/image1910.png"/><Relationship Id="rId296" Type="http://schemas.openxmlformats.org/officeDocument/2006/relationships/image" Target="../media/image20560.png"/><Relationship Id="rId461" Type="http://schemas.openxmlformats.org/officeDocument/2006/relationships/customXml" Target="../ink/ink2943.xml"/><Relationship Id="rId517" Type="http://schemas.openxmlformats.org/officeDocument/2006/relationships/customXml" Target="../ink/ink2971.xml"/><Relationship Id="rId559" Type="http://schemas.openxmlformats.org/officeDocument/2006/relationships/customXml" Target="../ink/ink2992.xml"/><Relationship Id="rId60" Type="http://schemas.openxmlformats.org/officeDocument/2006/relationships/image" Target="../media/image1780.png"/><Relationship Id="rId156" Type="http://schemas.openxmlformats.org/officeDocument/2006/relationships/image" Target="../media/image1931.png"/><Relationship Id="rId198" Type="http://schemas.openxmlformats.org/officeDocument/2006/relationships/image" Target="../media/image20070.png"/><Relationship Id="rId321" Type="http://schemas.openxmlformats.org/officeDocument/2006/relationships/customXml" Target="../ink/ink2873.xml"/><Relationship Id="rId363" Type="http://schemas.openxmlformats.org/officeDocument/2006/relationships/customXml" Target="../ink/ink2894.xml"/><Relationship Id="rId419" Type="http://schemas.openxmlformats.org/officeDocument/2006/relationships/customXml" Target="../ink/ink2922.xml"/><Relationship Id="rId570" Type="http://schemas.openxmlformats.org/officeDocument/2006/relationships/image" Target="../media/image2192.png"/><Relationship Id="rId626" Type="http://schemas.openxmlformats.org/officeDocument/2006/relationships/image" Target="../media/image2217.png"/><Relationship Id="rId223" Type="http://schemas.openxmlformats.org/officeDocument/2006/relationships/customXml" Target="../ink/ink2824.xml"/><Relationship Id="rId430" Type="http://schemas.openxmlformats.org/officeDocument/2006/relationships/image" Target="../media/image2123.png"/><Relationship Id="rId668" Type="http://schemas.openxmlformats.org/officeDocument/2006/relationships/image" Target="../media/image2238.png"/><Relationship Id="rId18" Type="http://schemas.openxmlformats.org/officeDocument/2006/relationships/image" Target="../media/image1893.png"/><Relationship Id="rId265" Type="http://schemas.openxmlformats.org/officeDocument/2006/relationships/customXml" Target="../ink/ink2845.xml"/><Relationship Id="rId472" Type="http://schemas.openxmlformats.org/officeDocument/2006/relationships/image" Target="../media/image2144.png"/><Relationship Id="rId528" Type="http://schemas.openxmlformats.org/officeDocument/2006/relationships/image" Target="../media/image2171.png"/><Relationship Id="rId125" Type="http://schemas.openxmlformats.org/officeDocument/2006/relationships/customXml" Target="../ink/ink2775.xml"/><Relationship Id="rId167" Type="http://schemas.openxmlformats.org/officeDocument/2006/relationships/customXml" Target="../ink/ink2796.xml"/><Relationship Id="rId332" Type="http://schemas.openxmlformats.org/officeDocument/2006/relationships/image" Target="../media/image20740.png"/><Relationship Id="rId374" Type="http://schemas.openxmlformats.org/officeDocument/2006/relationships/image" Target="../media/image2095.png"/><Relationship Id="rId581" Type="http://schemas.openxmlformats.org/officeDocument/2006/relationships/customXml" Target="../ink/ink3003.xml"/><Relationship Id="rId71" Type="http://schemas.openxmlformats.org/officeDocument/2006/relationships/customXml" Target="../ink/ink2748.xml"/><Relationship Id="rId234" Type="http://schemas.openxmlformats.org/officeDocument/2006/relationships/image" Target="../media/image20250.png"/><Relationship Id="rId637" Type="http://schemas.openxmlformats.org/officeDocument/2006/relationships/customXml" Target="../ink/ink3032.xml"/><Relationship Id="rId679" Type="http://schemas.openxmlformats.org/officeDocument/2006/relationships/customXml" Target="../ink/ink3053.xml"/><Relationship Id="rId2" Type="http://schemas.openxmlformats.org/officeDocument/2006/relationships/notesSlide" Target="../notesSlides/notesSlide20.xml"/><Relationship Id="rId29" Type="http://schemas.openxmlformats.org/officeDocument/2006/relationships/customXml" Target="../ink/ink2727.xml"/><Relationship Id="rId276" Type="http://schemas.openxmlformats.org/officeDocument/2006/relationships/image" Target="../media/image20460.png"/><Relationship Id="rId441" Type="http://schemas.openxmlformats.org/officeDocument/2006/relationships/customXml" Target="../ink/ink2933.xml"/><Relationship Id="rId483" Type="http://schemas.openxmlformats.org/officeDocument/2006/relationships/customXml" Target="../ink/ink2954.xml"/><Relationship Id="rId539" Type="http://schemas.openxmlformats.org/officeDocument/2006/relationships/customXml" Target="../ink/ink2982.xml"/><Relationship Id="rId40" Type="http://schemas.openxmlformats.org/officeDocument/2006/relationships/image" Target="../media/image1770.png"/><Relationship Id="rId136" Type="http://schemas.openxmlformats.org/officeDocument/2006/relationships/image" Target="../media/image1921.png"/><Relationship Id="rId178" Type="http://schemas.openxmlformats.org/officeDocument/2006/relationships/image" Target="../media/image19970.png"/><Relationship Id="rId301" Type="http://schemas.openxmlformats.org/officeDocument/2006/relationships/customXml" Target="../ink/ink2863.xml"/><Relationship Id="rId343" Type="http://schemas.openxmlformats.org/officeDocument/2006/relationships/customXml" Target="../ink/ink2884.xml"/><Relationship Id="rId550" Type="http://schemas.openxmlformats.org/officeDocument/2006/relationships/image" Target="../media/image2182.png"/><Relationship Id="rId82" Type="http://schemas.openxmlformats.org/officeDocument/2006/relationships/image" Target="../media/image1805.png"/><Relationship Id="rId203" Type="http://schemas.openxmlformats.org/officeDocument/2006/relationships/customXml" Target="../ink/ink2814.xml"/><Relationship Id="rId385" Type="http://schemas.openxmlformats.org/officeDocument/2006/relationships/customXml" Target="../ink/ink2905.xml"/><Relationship Id="rId592" Type="http://schemas.openxmlformats.org/officeDocument/2006/relationships/customXml" Target="../ink/ink3009.xml"/><Relationship Id="rId606" Type="http://schemas.openxmlformats.org/officeDocument/2006/relationships/customXml" Target="../ink/ink3016.xml"/><Relationship Id="rId648" Type="http://schemas.openxmlformats.org/officeDocument/2006/relationships/image" Target="../media/image2228.png"/><Relationship Id="rId245" Type="http://schemas.openxmlformats.org/officeDocument/2006/relationships/customXml" Target="../ink/ink2835.xml"/><Relationship Id="rId287" Type="http://schemas.openxmlformats.org/officeDocument/2006/relationships/customXml" Target="../ink/ink2856.xml"/><Relationship Id="rId410" Type="http://schemas.openxmlformats.org/officeDocument/2006/relationships/image" Target="../media/image2113.png"/><Relationship Id="rId452" Type="http://schemas.openxmlformats.org/officeDocument/2006/relationships/image" Target="../media/image2134.png"/><Relationship Id="rId494" Type="http://schemas.openxmlformats.org/officeDocument/2006/relationships/image" Target="../media/image2155.png"/><Relationship Id="rId508" Type="http://schemas.openxmlformats.org/officeDocument/2006/relationships/image" Target="../media/image2162.png"/><Relationship Id="rId105" Type="http://schemas.openxmlformats.org/officeDocument/2006/relationships/customXml" Target="../ink/ink2765.xml"/><Relationship Id="rId147" Type="http://schemas.openxmlformats.org/officeDocument/2006/relationships/customXml" Target="../ink/ink2786.xml"/><Relationship Id="rId312" Type="http://schemas.openxmlformats.org/officeDocument/2006/relationships/image" Target="../media/image20640.png"/><Relationship Id="rId354" Type="http://schemas.openxmlformats.org/officeDocument/2006/relationships/image" Target="../media/image20850.png"/><Relationship Id="rId51" Type="http://schemas.openxmlformats.org/officeDocument/2006/relationships/customXml" Target="../ink/ink2738.xml"/><Relationship Id="rId93" Type="http://schemas.openxmlformats.org/officeDocument/2006/relationships/customXml" Target="../ink/ink2759.xml"/><Relationship Id="rId189" Type="http://schemas.openxmlformats.org/officeDocument/2006/relationships/customXml" Target="../ink/ink2807.xml"/><Relationship Id="rId396" Type="http://schemas.openxmlformats.org/officeDocument/2006/relationships/image" Target="../media/image2106.png"/><Relationship Id="rId561" Type="http://schemas.openxmlformats.org/officeDocument/2006/relationships/customXml" Target="../ink/ink2993.xml"/><Relationship Id="rId617" Type="http://schemas.openxmlformats.org/officeDocument/2006/relationships/customXml" Target="../ink/ink3022.xml"/><Relationship Id="rId659" Type="http://schemas.openxmlformats.org/officeDocument/2006/relationships/customXml" Target="../ink/ink3043.xml"/><Relationship Id="rId214" Type="http://schemas.openxmlformats.org/officeDocument/2006/relationships/image" Target="../media/image20150.png"/><Relationship Id="rId256" Type="http://schemas.openxmlformats.org/officeDocument/2006/relationships/image" Target="../media/image20360.png"/><Relationship Id="rId298" Type="http://schemas.openxmlformats.org/officeDocument/2006/relationships/image" Target="../media/image20570.png"/><Relationship Id="rId421" Type="http://schemas.openxmlformats.org/officeDocument/2006/relationships/customXml" Target="../ink/ink2923.xml"/><Relationship Id="rId463" Type="http://schemas.openxmlformats.org/officeDocument/2006/relationships/customXml" Target="../ink/ink2944.xml"/><Relationship Id="rId519" Type="http://schemas.openxmlformats.org/officeDocument/2006/relationships/customXml" Target="../ink/ink2972.xml"/><Relationship Id="rId670" Type="http://schemas.openxmlformats.org/officeDocument/2006/relationships/image" Target="../media/image2239.png"/><Relationship Id="rId116" Type="http://schemas.openxmlformats.org/officeDocument/2006/relationships/image" Target="../media/image1911.png"/><Relationship Id="rId158" Type="http://schemas.openxmlformats.org/officeDocument/2006/relationships/image" Target="../media/image1932.png"/><Relationship Id="rId323" Type="http://schemas.openxmlformats.org/officeDocument/2006/relationships/customXml" Target="../ink/ink2874.xml"/><Relationship Id="rId530" Type="http://schemas.openxmlformats.org/officeDocument/2006/relationships/image" Target="../media/image2172.png"/><Relationship Id="rId20" Type="http://schemas.openxmlformats.org/officeDocument/2006/relationships/image" Target="../media/image1894.png"/><Relationship Id="rId62" Type="http://schemas.openxmlformats.org/officeDocument/2006/relationships/image" Target="../media/image1781.png"/><Relationship Id="rId365" Type="http://schemas.openxmlformats.org/officeDocument/2006/relationships/customXml" Target="../ink/ink2895.xml"/><Relationship Id="rId572" Type="http://schemas.openxmlformats.org/officeDocument/2006/relationships/image" Target="../media/image865.png"/><Relationship Id="rId628" Type="http://schemas.openxmlformats.org/officeDocument/2006/relationships/image" Target="../media/image2218.png"/><Relationship Id="rId225" Type="http://schemas.openxmlformats.org/officeDocument/2006/relationships/customXml" Target="../ink/ink2825.xml"/><Relationship Id="rId267" Type="http://schemas.openxmlformats.org/officeDocument/2006/relationships/customXml" Target="../ink/ink2846.xml"/><Relationship Id="rId432" Type="http://schemas.openxmlformats.org/officeDocument/2006/relationships/image" Target="../media/image2124.png"/><Relationship Id="rId474" Type="http://schemas.openxmlformats.org/officeDocument/2006/relationships/image" Target="../media/image2145.png"/><Relationship Id="rId127" Type="http://schemas.openxmlformats.org/officeDocument/2006/relationships/customXml" Target="../ink/ink2776.xml"/><Relationship Id="rId681" Type="http://schemas.openxmlformats.org/officeDocument/2006/relationships/customXml" Target="../ink/ink3054.xml"/><Relationship Id="rId31" Type="http://schemas.openxmlformats.org/officeDocument/2006/relationships/customXml" Target="../ink/ink2728.xml"/><Relationship Id="rId73" Type="http://schemas.openxmlformats.org/officeDocument/2006/relationships/customXml" Target="../ink/ink2749.xml"/><Relationship Id="rId169" Type="http://schemas.openxmlformats.org/officeDocument/2006/relationships/customXml" Target="../ink/ink2797.xml"/><Relationship Id="rId334" Type="http://schemas.openxmlformats.org/officeDocument/2006/relationships/image" Target="../media/image20750.png"/><Relationship Id="rId376" Type="http://schemas.openxmlformats.org/officeDocument/2006/relationships/image" Target="../media/image2096.png"/><Relationship Id="rId541" Type="http://schemas.openxmlformats.org/officeDocument/2006/relationships/customXml" Target="../ink/ink2983.xml"/><Relationship Id="rId583" Type="http://schemas.openxmlformats.org/officeDocument/2006/relationships/customXml" Target="../ink/ink3004.xml"/><Relationship Id="rId639" Type="http://schemas.openxmlformats.org/officeDocument/2006/relationships/customXml" Target="../ink/ink3033.xml"/><Relationship Id="rId4" Type="http://schemas.openxmlformats.org/officeDocument/2006/relationships/image" Target="../media/image1886.png"/><Relationship Id="rId180" Type="http://schemas.openxmlformats.org/officeDocument/2006/relationships/image" Target="../media/image19980.png"/><Relationship Id="rId236" Type="http://schemas.openxmlformats.org/officeDocument/2006/relationships/image" Target="../media/image20260.png"/><Relationship Id="rId278" Type="http://schemas.openxmlformats.org/officeDocument/2006/relationships/image" Target="../media/image20470.png"/><Relationship Id="rId401" Type="http://schemas.openxmlformats.org/officeDocument/2006/relationships/customXml" Target="../ink/ink2913.xml"/><Relationship Id="rId443" Type="http://schemas.openxmlformats.org/officeDocument/2006/relationships/customXml" Target="../ink/ink2934.xml"/><Relationship Id="rId650" Type="http://schemas.openxmlformats.org/officeDocument/2006/relationships/image" Target="../media/image2229.png"/><Relationship Id="rId303" Type="http://schemas.openxmlformats.org/officeDocument/2006/relationships/customXml" Target="../ink/ink2864.xml"/><Relationship Id="rId485" Type="http://schemas.openxmlformats.org/officeDocument/2006/relationships/customXml" Target="../ink/ink2955.xml"/><Relationship Id="rId42" Type="http://schemas.openxmlformats.org/officeDocument/2006/relationships/image" Target="../media/image1771.png"/><Relationship Id="rId84" Type="http://schemas.openxmlformats.org/officeDocument/2006/relationships/image" Target="../media/image1806.png"/><Relationship Id="rId138" Type="http://schemas.openxmlformats.org/officeDocument/2006/relationships/image" Target="../media/image1922.png"/><Relationship Id="rId345" Type="http://schemas.openxmlformats.org/officeDocument/2006/relationships/customXml" Target="../ink/ink2885.xml"/><Relationship Id="rId387" Type="http://schemas.openxmlformats.org/officeDocument/2006/relationships/customXml" Target="../ink/ink2906.xml"/><Relationship Id="rId510" Type="http://schemas.openxmlformats.org/officeDocument/2006/relationships/image" Target="../media/image2163.png"/><Relationship Id="rId552" Type="http://schemas.openxmlformats.org/officeDocument/2006/relationships/image" Target="../media/image2183.png"/><Relationship Id="rId594" Type="http://schemas.openxmlformats.org/officeDocument/2006/relationships/customXml" Target="../ink/ink3010.xml"/><Relationship Id="rId608" Type="http://schemas.openxmlformats.org/officeDocument/2006/relationships/image" Target="../media/image2208.png"/><Relationship Id="rId191" Type="http://schemas.openxmlformats.org/officeDocument/2006/relationships/customXml" Target="../ink/ink2808.xml"/><Relationship Id="rId205" Type="http://schemas.openxmlformats.org/officeDocument/2006/relationships/customXml" Target="../ink/ink2815.xml"/><Relationship Id="rId247" Type="http://schemas.openxmlformats.org/officeDocument/2006/relationships/customXml" Target="../ink/ink2836.xml"/><Relationship Id="rId412" Type="http://schemas.openxmlformats.org/officeDocument/2006/relationships/image" Target="../media/image2114.png"/><Relationship Id="rId107" Type="http://schemas.openxmlformats.org/officeDocument/2006/relationships/customXml" Target="../ink/ink2766.xml"/><Relationship Id="rId289" Type="http://schemas.openxmlformats.org/officeDocument/2006/relationships/customXml" Target="../ink/ink2857.xml"/><Relationship Id="rId454" Type="http://schemas.openxmlformats.org/officeDocument/2006/relationships/image" Target="../media/image2135.png"/><Relationship Id="rId496" Type="http://schemas.openxmlformats.org/officeDocument/2006/relationships/image" Target="../media/image2156.png"/><Relationship Id="rId661" Type="http://schemas.openxmlformats.org/officeDocument/2006/relationships/customXml" Target="../ink/ink3044.xml"/><Relationship Id="rId11" Type="http://schemas.openxmlformats.org/officeDocument/2006/relationships/customXml" Target="../ink/ink2718.xml"/><Relationship Id="rId53" Type="http://schemas.openxmlformats.org/officeDocument/2006/relationships/customXml" Target="../ink/ink2739.xml"/><Relationship Id="rId149" Type="http://schemas.openxmlformats.org/officeDocument/2006/relationships/customXml" Target="../ink/ink2787.xml"/><Relationship Id="rId314" Type="http://schemas.openxmlformats.org/officeDocument/2006/relationships/image" Target="../media/image20650.png"/><Relationship Id="rId356" Type="http://schemas.openxmlformats.org/officeDocument/2006/relationships/image" Target="../media/image20860.png"/><Relationship Id="rId398" Type="http://schemas.openxmlformats.org/officeDocument/2006/relationships/image" Target="../media/image2107.png"/><Relationship Id="rId521" Type="http://schemas.openxmlformats.org/officeDocument/2006/relationships/customXml" Target="../ink/ink2973.xml"/><Relationship Id="rId563" Type="http://schemas.openxmlformats.org/officeDocument/2006/relationships/customXml" Target="../ink/ink2994.xml"/><Relationship Id="rId619" Type="http://schemas.openxmlformats.org/officeDocument/2006/relationships/customXml" Target="../ink/ink3023.xml"/><Relationship Id="rId95" Type="http://schemas.openxmlformats.org/officeDocument/2006/relationships/customXml" Target="../ink/ink2760.xml"/><Relationship Id="rId160" Type="http://schemas.openxmlformats.org/officeDocument/2006/relationships/image" Target="../media/image1933.png"/><Relationship Id="rId216" Type="http://schemas.openxmlformats.org/officeDocument/2006/relationships/image" Target="../media/image20160.png"/><Relationship Id="rId423" Type="http://schemas.openxmlformats.org/officeDocument/2006/relationships/customXml" Target="../ink/ink2924.xml"/><Relationship Id="rId258" Type="http://schemas.openxmlformats.org/officeDocument/2006/relationships/image" Target="../media/image20370.png"/><Relationship Id="rId465" Type="http://schemas.openxmlformats.org/officeDocument/2006/relationships/customXml" Target="../ink/ink2945.xml"/><Relationship Id="rId630" Type="http://schemas.openxmlformats.org/officeDocument/2006/relationships/image" Target="../media/image2219.png"/><Relationship Id="rId672" Type="http://schemas.openxmlformats.org/officeDocument/2006/relationships/image" Target="../media/image2240.png"/><Relationship Id="rId22" Type="http://schemas.openxmlformats.org/officeDocument/2006/relationships/image" Target="../media/image1895.png"/><Relationship Id="rId64" Type="http://schemas.openxmlformats.org/officeDocument/2006/relationships/image" Target="../media/image1782.png"/><Relationship Id="rId118" Type="http://schemas.openxmlformats.org/officeDocument/2006/relationships/image" Target="../media/image1912.png"/><Relationship Id="rId325" Type="http://schemas.openxmlformats.org/officeDocument/2006/relationships/customXml" Target="../ink/ink2875.xml"/><Relationship Id="rId367" Type="http://schemas.openxmlformats.org/officeDocument/2006/relationships/customXml" Target="../ink/ink2896.xml"/><Relationship Id="rId532" Type="http://schemas.openxmlformats.org/officeDocument/2006/relationships/image" Target="../media/image2173.png"/><Relationship Id="rId574" Type="http://schemas.openxmlformats.org/officeDocument/2006/relationships/image" Target="../media/image2193.png"/><Relationship Id="rId171" Type="http://schemas.openxmlformats.org/officeDocument/2006/relationships/customXml" Target="../ink/ink2798.xml"/><Relationship Id="rId227" Type="http://schemas.openxmlformats.org/officeDocument/2006/relationships/customXml" Target="../ink/ink2826.xml"/><Relationship Id="rId269" Type="http://schemas.openxmlformats.org/officeDocument/2006/relationships/customXml" Target="../ink/ink2847.xml"/><Relationship Id="rId434" Type="http://schemas.openxmlformats.org/officeDocument/2006/relationships/image" Target="../media/image2125.png"/><Relationship Id="rId476" Type="http://schemas.openxmlformats.org/officeDocument/2006/relationships/image" Target="../media/image2146.png"/><Relationship Id="rId641" Type="http://schemas.openxmlformats.org/officeDocument/2006/relationships/customXml" Target="../ink/ink3034.xml"/><Relationship Id="rId683" Type="http://schemas.openxmlformats.org/officeDocument/2006/relationships/customXml" Target="../ink/ink3055.xml"/><Relationship Id="rId33" Type="http://schemas.openxmlformats.org/officeDocument/2006/relationships/customXml" Target="../ink/ink2729.xml"/><Relationship Id="rId129" Type="http://schemas.openxmlformats.org/officeDocument/2006/relationships/customXml" Target="../ink/ink2777.xml"/><Relationship Id="rId280" Type="http://schemas.openxmlformats.org/officeDocument/2006/relationships/image" Target="../media/image20480.png"/><Relationship Id="rId336" Type="http://schemas.openxmlformats.org/officeDocument/2006/relationships/image" Target="../media/image20760.png"/><Relationship Id="rId501" Type="http://schemas.openxmlformats.org/officeDocument/2006/relationships/customXml" Target="../ink/ink2963.xml"/><Relationship Id="rId543" Type="http://schemas.openxmlformats.org/officeDocument/2006/relationships/customXml" Target="../ink/ink2984.xml"/><Relationship Id="rId75" Type="http://schemas.openxmlformats.org/officeDocument/2006/relationships/customXml" Target="../ink/ink2750.xml"/><Relationship Id="rId140" Type="http://schemas.openxmlformats.org/officeDocument/2006/relationships/image" Target="../media/image1923.png"/><Relationship Id="rId182" Type="http://schemas.openxmlformats.org/officeDocument/2006/relationships/image" Target="../media/image19990.png"/><Relationship Id="rId378" Type="http://schemas.openxmlformats.org/officeDocument/2006/relationships/image" Target="../media/image2097.png"/><Relationship Id="rId403" Type="http://schemas.openxmlformats.org/officeDocument/2006/relationships/customXml" Target="../ink/ink2914.xml"/><Relationship Id="rId585" Type="http://schemas.openxmlformats.org/officeDocument/2006/relationships/image" Target="../media/image2197.png"/><Relationship Id="rId6" Type="http://schemas.openxmlformats.org/officeDocument/2006/relationships/image" Target="../media/image1887.png"/><Relationship Id="rId238" Type="http://schemas.openxmlformats.org/officeDocument/2006/relationships/image" Target="../media/image20270.png"/><Relationship Id="rId445" Type="http://schemas.openxmlformats.org/officeDocument/2006/relationships/customXml" Target="../ink/ink2935.xml"/><Relationship Id="rId487" Type="http://schemas.openxmlformats.org/officeDocument/2006/relationships/customXml" Target="../ink/ink2956.xml"/><Relationship Id="rId610" Type="http://schemas.openxmlformats.org/officeDocument/2006/relationships/image" Target="../media/image2209.png"/><Relationship Id="rId652" Type="http://schemas.openxmlformats.org/officeDocument/2006/relationships/image" Target="../media/image2230.png"/><Relationship Id="rId291" Type="http://schemas.openxmlformats.org/officeDocument/2006/relationships/customXml" Target="../ink/ink2858.xml"/><Relationship Id="rId305" Type="http://schemas.openxmlformats.org/officeDocument/2006/relationships/customXml" Target="../ink/ink2865.xml"/><Relationship Id="rId347" Type="http://schemas.openxmlformats.org/officeDocument/2006/relationships/customXml" Target="../ink/ink2886.xml"/><Relationship Id="rId512" Type="http://schemas.openxmlformats.org/officeDocument/2006/relationships/image" Target="../media/image2164.png"/><Relationship Id="rId44" Type="http://schemas.openxmlformats.org/officeDocument/2006/relationships/image" Target="../media/image1772.png"/><Relationship Id="rId86" Type="http://schemas.openxmlformats.org/officeDocument/2006/relationships/image" Target="../media/image1807.png"/><Relationship Id="rId151" Type="http://schemas.openxmlformats.org/officeDocument/2006/relationships/customXml" Target="../ink/ink2788.xml"/><Relationship Id="rId389" Type="http://schemas.openxmlformats.org/officeDocument/2006/relationships/customXml" Target="../ink/ink2907.xml"/><Relationship Id="rId554" Type="http://schemas.openxmlformats.org/officeDocument/2006/relationships/image" Target="../media/image2184.png"/><Relationship Id="rId596" Type="http://schemas.openxmlformats.org/officeDocument/2006/relationships/customXml" Target="../ink/ink3011.xml"/><Relationship Id="rId193" Type="http://schemas.openxmlformats.org/officeDocument/2006/relationships/customXml" Target="../ink/ink2809.xml"/><Relationship Id="rId207" Type="http://schemas.openxmlformats.org/officeDocument/2006/relationships/customXml" Target="../ink/ink2816.xml"/><Relationship Id="rId249" Type="http://schemas.openxmlformats.org/officeDocument/2006/relationships/customXml" Target="../ink/ink2837.xml"/><Relationship Id="rId414" Type="http://schemas.openxmlformats.org/officeDocument/2006/relationships/image" Target="../media/image2115.png"/><Relationship Id="rId456" Type="http://schemas.openxmlformats.org/officeDocument/2006/relationships/image" Target="../media/image2136.png"/><Relationship Id="rId498" Type="http://schemas.openxmlformats.org/officeDocument/2006/relationships/image" Target="../media/image2157.png"/><Relationship Id="rId621" Type="http://schemas.openxmlformats.org/officeDocument/2006/relationships/customXml" Target="../ink/ink3024.xml"/><Relationship Id="rId663" Type="http://schemas.openxmlformats.org/officeDocument/2006/relationships/customXml" Target="../ink/ink3045.xml"/><Relationship Id="rId13" Type="http://schemas.openxmlformats.org/officeDocument/2006/relationships/customXml" Target="../ink/ink2719.xml"/><Relationship Id="rId109" Type="http://schemas.openxmlformats.org/officeDocument/2006/relationships/customXml" Target="../ink/ink2767.xml"/><Relationship Id="rId260" Type="http://schemas.openxmlformats.org/officeDocument/2006/relationships/image" Target="../media/image20380.png"/><Relationship Id="rId316" Type="http://schemas.openxmlformats.org/officeDocument/2006/relationships/image" Target="../media/image20660.png"/><Relationship Id="rId523" Type="http://schemas.openxmlformats.org/officeDocument/2006/relationships/customXml" Target="../ink/ink2974.xml"/><Relationship Id="rId55" Type="http://schemas.openxmlformats.org/officeDocument/2006/relationships/customXml" Target="../ink/ink2740.xml"/><Relationship Id="rId97" Type="http://schemas.openxmlformats.org/officeDocument/2006/relationships/customXml" Target="../ink/ink2761.xml"/><Relationship Id="rId120" Type="http://schemas.openxmlformats.org/officeDocument/2006/relationships/image" Target="../media/image1913.png"/><Relationship Id="rId358" Type="http://schemas.openxmlformats.org/officeDocument/2006/relationships/image" Target="../media/image20870.png"/><Relationship Id="rId565" Type="http://schemas.openxmlformats.org/officeDocument/2006/relationships/customXml" Target="../ink/ink2995.xml"/><Relationship Id="rId162" Type="http://schemas.openxmlformats.org/officeDocument/2006/relationships/image" Target="../media/image1934.png"/><Relationship Id="rId218" Type="http://schemas.openxmlformats.org/officeDocument/2006/relationships/image" Target="../media/image20170.png"/><Relationship Id="rId425" Type="http://schemas.openxmlformats.org/officeDocument/2006/relationships/customXml" Target="../ink/ink2925.xml"/><Relationship Id="rId467" Type="http://schemas.openxmlformats.org/officeDocument/2006/relationships/customXml" Target="../ink/ink2946.xml"/><Relationship Id="rId632" Type="http://schemas.openxmlformats.org/officeDocument/2006/relationships/image" Target="../media/image2220.png"/><Relationship Id="rId271" Type="http://schemas.openxmlformats.org/officeDocument/2006/relationships/customXml" Target="../ink/ink2848.xml"/><Relationship Id="rId674" Type="http://schemas.openxmlformats.org/officeDocument/2006/relationships/image" Target="../media/image2241.png"/><Relationship Id="rId24" Type="http://schemas.openxmlformats.org/officeDocument/2006/relationships/image" Target="../media/image1896.png"/><Relationship Id="rId66" Type="http://schemas.openxmlformats.org/officeDocument/2006/relationships/image" Target="../media/image1797.png"/><Relationship Id="rId131" Type="http://schemas.openxmlformats.org/officeDocument/2006/relationships/customXml" Target="../ink/ink2778.xml"/><Relationship Id="rId327" Type="http://schemas.openxmlformats.org/officeDocument/2006/relationships/customXml" Target="../ink/ink2876.xml"/><Relationship Id="rId369" Type="http://schemas.openxmlformats.org/officeDocument/2006/relationships/customXml" Target="../ink/ink2897.xml"/><Relationship Id="rId534" Type="http://schemas.openxmlformats.org/officeDocument/2006/relationships/image" Target="../media/image2174.png"/><Relationship Id="rId576" Type="http://schemas.openxmlformats.org/officeDocument/2006/relationships/image" Target="../media/image2194.png"/><Relationship Id="rId173" Type="http://schemas.openxmlformats.org/officeDocument/2006/relationships/customXml" Target="../ink/ink2799.xml"/><Relationship Id="rId229" Type="http://schemas.openxmlformats.org/officeDocument/2006/relationships/customXml" Target="../ink/ink2827.xml"/><Relationship Id="rId380" Type="http://schemas.openxmlformats.org/officeDocument/2006/relationships/image" Target="../media/image2098.png"/><Relationship Id="rId436" Type="http://schemas.openxmlformats.org/officeDocument/2006/relationships/image" Target="../media/image2126.png"/><Relationship Id="rId601" Type="http://schemas.openxmlformats.org/officeDocument/2006/relationships/image" Target="../media/image2205.png"/><Relationship Id="rId643" Type="http://schemas.openxmlformats.org/officeDocument/2006/relationships/customXml" Target="../ink/ink3035.xml"/><Relationship Id="rId240" Type="http://schemas.openxmlformats.org/officeDocument/2006/relationships/image" Target="../media/image20280.png"/><Relationship Id="rId478" Type="http://schemas.openxmlformats.org/officeDocument/2006/relationships/image" Target="../media/image2147.png"/><Relationship Id="rId685" Type="http://schemas.openxmlformats.org/officeDocument/2006/relationships/customXml" Target="../ink/ink3056.xml"/><Relationship Id="rId35" Type="http://schemas.openxmlformats.org/officeDocument/2006/relationships/customXml" Target="../ink/ink2730.xml"/><Relationship Id="rId77" Type="http://schemas.openxmlformats.org/officeDocument/2006/relationships/customXml" Target="../ink/ink2751.xml"/><Relationship Id="rId100" Type="http://schemas.openxmlformats.org/officeDocument/2006/relationships/image" Target="../media/image1903.png"/><Relationship Id="rId282" Type="http://schemas.openxmlformats.org/officeDocument/2006/relationships/image" Target="../media/image20490.png"/><Relationship Id="rId338" Type="http://schemas.openxmlformats.org/officeDocument/2006/relationships/image" Target="../media/image20770.png"/><Relationship Id="rId503" Type="http://schemas.openxmlformats.org/officeDocument/2006/relationships/customXml" Target="../ink/ink2964.xml"/><Relationship Id="rId545" Type="http://schemas.openxmlformats.org/officeDocument/2006/relationships/customXml" Target="../ink/ink2985.xml"/><Relationship Id="rId587" Type="http://schemas.openxmlformats.org/officeDocument/2006/relationships/image" Target="../media/image2198.png"/><Relationship Id="rId8" Type="http://schemas.openxmlformats.org/officeDocument/2006/relationships/image" Target="../media/image1888.png"/><Relationship Id="rId142" Type="http://schemas.openxmlformats.org/officeDocument/2006/relationships/image" Target="../media/image1924.png"/><Relationship Id="rId184" Type="http://schemas.openxmlformats.org/officeDocument/2006/relationships/image" Target="../media/image20000.png"/><Relationship Id="rId391" Type="http://schemas.openxmlformats.org/officeDocument/2006/relationships/customXml" Target="../ink/ink2908.xml"/><Relationship Id="rId405" Type="http://schemas.openxmlformats.org/officeDocument/2006/relationships/customXml" Target="../ink/ink2915.xml"/><Relationship Id="rId447" Type="http://schemas.openxmlformats.org/officeDocument/2006/relationships/customXml" Target="../ink/ink2936.xml"/><Relationship Id="rId612" Type="http://schemas.openxmlformats.org/officeDocument/2006/relationships/image" Target="../media/image2210.png"/><Relationship Id="rId251" Type="http://schemas.openxmlformats.org/officeDocument/2006/relationships/customXml" Target="../ink/ink2838.xml"/><Relationship Id="rId489" Type="http://schemas.openxmlformats.org/officeDocument/2006/relationships/customXml" Target="../ink/ink2957.xml"/><Relationship Id="rId654" Type="http://schemas.openxmlformats.org/officeDocument/2006/relationships/image" Target="../media/image2231.png"/><Relationship Id="rId46" Type="http://schemas.openxmlformats.org/officeDocument/2006/relationships/image" Target="../media/image1773.png"/><Relationship Id="rId293" Type="http://schemas.openxmlformats.org/officeDocument/2006/relationships/customXml" Target="../ink/ink2859.xml"/><Relationship Id="rId307" Type="http://schemas.openxmlformats.org/officeDocument/2006/relationships/customXml" Target="../ink/ink2866.xml"/><Relationship Id="rId349" Type="http://schemas.openxmlformats.org/officeDocument/2006/relationships/customXml" Target="../ink/ink2887.xml"/><Relationship Id="rId514" Type="http://schemas.openxmlformats.org/officeDocument/2006/relationships/image" Target="../media/image2165.png"/><Relationship Id="rId556" Type="http://schemas.openxmlformats.org/officeDocument/2006/relationships/image" Target="../media/image2185.png"/><Relationship Id="rId88" Type="http://schemas.openxmlformats.org/officeDocument/2006/relationships/image" Target="../media/image1808.png"/><Relationship Id="rId111" Type="http://schemas.openxmlformats.org/officeDocument/2006/relationships/customXml" Target="../ink/ink2768.xml"/><Relationship Id="rId153" Type="http://schemas.openxmlformats.org/officeDocument/2006/relationships/customXml" Target="../ink/ink2789.xml"/><Relationship Id="rId195" Type="http://schemas.openxmlformats.org/officeDocument/2006/relationships/customXml" Target="../ink/ink2810.xml"/><Relationship Id="rId209" Type="http://schemas.openxmlformats.org/officeDocument/2006/relationships/customXml" Target="../ink/ink2817.xml"/><Relationship Id="rId360" Type="http://schemas.openxmlformats.org/officeDocument/2006/relationships/image" Target="../media/image20880.png"/><Relationship Id="rId416" Type="http://schemas.openxmlformats.org/officeDocument/2006/relationships/image" Target="../media/image2116.png"/><Relationship Id="rId598" Type="http://schemas.openxmlformats.org/officeDocument/2006/relationships/customXml" Target="../ink/ink3012.xml"/><Relationship Id="rId220" Type="http://schemas.openxmlformats.org/officeDocument/2006/relationships/image" Target="../media/image20180.png"/><Relationship Id="rId458" Type="http://schemas.openxmlformats.org/officeDocument/2006/relationships/image" Target="../media/image2137.png"/><Relationship Id="rId623" Type="http://schemas.openxmlformats.org/officeDocument/2006/relationships/customXml" Target="../ink/ink3025.xml"/><Relationship Id="rId665" Type="http://schemas.openxmlformats.org/officeDocument/2006/relationships/customXml" Target="../ink/ink3046.xml"/><Relationship Id="rId15" Type="http://schemas.openxmlformats.org/officeDocument/2006/relationships/customXml" Target="../ink/ink2720.xml"/><Relationship Id="rId57" Type="http://schemas.openxmlformats.org/officeDocument/2006/relationships/customXml" Target="../ink/ink2741.xml"/><Relationship Id="rId262" Type="http://schemas.openxmlformats.org/officeDocument/2006/relationships/image" Target="../media/image20390.png"/><Relationship Id="rId318" Type="http://schemas.openxmlformats.org/officeDocument/2006/relationships/image" Target="../media/image20670.png"/><Relationship Id="rId525" Type="http://schemas.openxmlformats.org/officeDocument/2006/relationships/customXml" Target="../ink/ink2975.xml"/><Relationship Id="rId567" Type="http://schemas.openxmlformats.org/officeDocument/2006/relationships/customXml" Target="../ink/ink2996.xml"/><Relationship Id="rId99" Type="http://schemas.openxmlformats.org/officeDocument/2006/relationships/customXml" Target="../ink/ink2762.xml"/><Relationship Id="rId122" Type="http://schemas.openxmlformats.org/officeDocument/2006/relationships/image" Target="../media/image1914.png"/><Relationship Id="rId164" Type="http://schemas.openxmlformats.org/officeDocument/2006/relationships/image" Target="../media/image1935.png"/><Relationship Id="rId371" Type="http://schemas.openxmlformats.org/officeDocument/2006/relationships/customXml" Target="../ink/ink2898.xml"/><Relationship Id="rId427" Type="http://schemas.openxmlformats.org/officeDocument/2006/relationships/customXml" Target="../ink/ink2926.xml"/><Relationship Id="rId469" Type="http://schemas.openxmlformats.org/officeDocument/2006/relationships/customXml" Target="../ink/ink2947.xml"/><Relationship Id="rId634" Type="http://schemas.openxmlformats.org/officeDocument/2006/relationships/image" Target="../media/image2221.png"/><Relationship Id="rId676" Type="http://schemas.openxmlformats.org/officeDocument/2006/relationships/image" Target="../media/image2242.png"/><Relationship Id="rId26" Type="http://schemas.openxmlformats.org/officeDocument/2006/relationships/image" Target="../media/image1897.png"/><Relationship Id="rId231" Type="http://schemas.openxmlformats.org/officeDocument/2006/relationships/customXml" Target="../ink/ink2828.xml"/><Relationship Id="rId273" Type="http://schemas.openxmlformats.org/officeDocument/2006/relationships/customXml" Target="../ink/ink2849.xml"/><Relationship Id="rId329" Type="http://schemas.openxmlformats.org/officeDocument/2006/relationships/customXml" Target="../ink/ink2877.xml"/><Relationship Id="rId480" Type="http://schemas.openxmlformats.org/officeDocument/2006/relationships/image" Target="../media/image2148.png"/><Relationship Id="rId536" Type="http://schemas.openxmlformats.org/officeDocument/2006/relationships/image" Target="../media/image2175.png"/><Relationship Id="rId68" Type="http://schemas.openxmlformats.org/officeDocument/2006/relationships/image" Target="../media/image1798.png"/><Relationship Id="rId133" Type="http://schemas.openxmlformats.org/officeDocument/2006/relationships/customXml" Target="../ink/ink2779.xml"/><Relationship Id="rId175" Type="http://schemas.openxmlformats.org/officeDocument/2006/relationships/customXml" Target="../ink/ink2800.xml"/><Relationship Id="rId340" Type="http://schemas.openxmlformats.org/officeDocument/2006/relationships/image" Target="../media/image20780.png"/><Relationship Id="rId578" Type="http://schemas.openxmlformats.org/officeDocument/2006/relationships/image" Target="../media/image2195.png"/><Relationship Id="rId200" Type="http://schemas.openxmlformats.org/officeDocument/2006/relationships/image" Target="../media/image20080.png"/><Relationship Id="rId382" Type="http://schemas.openxmlformats.org/officeDocument/2006/relationships/image" Target="../media/image2099.png"/><Relationship Id="rId438" Type="http://schemas.openxmlformats.org/officeDocument/2006/relationships/image" Target="../media/image2127.png"/><Relationship Id="rId603" Type="http://schemas.openxmlformats.org/officeDocument/2006/relationships/image" Target="../media/image2206.png"/><Relationship Id="rId645" Type="http://schemas.openxmlformats.org/officeDocument/2006/relationships/customXml" Target="../ink/ink3036.xml"/><Relationship Id="rId687" Type="http://schemas.openxmlformats.org/officeDocument/2006/relationships/image" Target="../media/image2248.png"/><Relationship Id="rId242" Type="http://schemas.openxmlformats.org/officeDocument/2006/relationships/image" Target="../media/image20290.png"/><Relationship Id="rId284" Type="http://schemas.openxmlformats.org/officeDocument/2006/relationships/image" Target="../media/image20500.png"/><Relationship Id="rId491" Type="http://schemas.openxmlformats.org/officeDocument/2006/relationships/customXml" Target="../ink/ink2958.xml"/><Relationship Id="rId505" Type="http://schemas.openxmlformats.org/officeDocument/2006/relationships/customXml" Target="../ink/ink2965.xml"/><Relationship Id="rId37" Type="http://schemas.openxmlformats.org/officeDocument/2006/relationships/customXml" Target="../ink/ink2731.xml"/><Relationship Id="rId79" Type="http://schemas.openxmlformats.org/officeDocument/2006/relationships/customXml" Target="../ink/ink2752.xml"/><Relationship Id="rId102" Type="http://schemas.openxmlformats.org/officeDocument/2006/relationships/image" Target="../media/image1904.png"/><Relationship Id="rId144" Type="http://schemas.openxmlformats.org/officeDocument/2006/relationships/image" Target="../media/image1925.png"/><Relationship Id="rId547" Type="http://schemas.openxmlformats.org/officeDocument/2006/relationships/customXml" Target="../ink/ink2986.xml"/><Relationship Id="rId589" Type="http://schemas.openxmlformats.org/officeDocument/2006/relationships/image" Target="../media/image2199.png"/><Relationship Id="rId90" Type="http://schemas.openxmlformats.org/officeDocument/2006/relationships/image" Target="../media/image1809.png"/><Relationship Id="rId186" Type="http://schemas.openxmlformats.org/officeDocument/2006/relationships/image" Target="../media/image20010.png"/><Relationship Id="rId351" Type="http://schemas.openxmlformats.org/officeDocument/2006/relationships/customXml" Target="../ink/ink2888.xml"/><Relationship Id="rId393" Type="http://schemas.openxmlformats.org/officeDocument/2006/relationships/customXml" Target="../ink/ink2909.xml"/><Relationship Id="rId407" Type="http://schemas.openxmlformats.org/officeDocument/2006/relationships/customXml" Target="../ink/ink2916.xml"/><Relationship Id="rId449" Type="http://schemas.openxmlformats.org/officeDocument/2006/relationships/customXml" Target="../ink/ink2937.xml"/><Relationship Id="rId614" Type="http://schemas.openxmlformats.org/officeDocument/2006/relationships/image" Target="../media/image2211.png"/><Relationship Id="rId656" Type="http://schemas.openxmlformats.org/officeDocument/2006/relationships/image" Target="../media/image2232.png"/><Relationship Id="rId211" Type="http://schemas.openxmlformats.org/officeDocument/2006/relationships/customXml" Target="../ink/ink2818.xml"/><Relationship Id="rId253" Type="http://schemas.openxmlformats.org/officeDocument/2006/relationships/customXml" Target="../ink/ink2839.xml"/><Relationship Id="rId295" Type="http://schemas.openxmlformats.org/officeDocument/2006/relationships/customXml" Target="../ink/ink2860.xml"/><Relationship Id="rId309" Type="http://schemas.openxmlformats.org/officeDocument/2006/relationships/customXml" Target="../ink/ink2867.xml"/><Relationship Id="rId460" Type="http://schemas.openxmlformats.org/officeDocument/2006/relationships/image" Target="../media/image2138.png"/><Relationship Id="rId516" Type="http://schemas.openxmlformats.org/officeDocument/2006/relationships/image" Target="../media/image1711.png"/><Relationship Id="rId48" Type="http://schemas.openxmlformats.org/officeDocument/2006/relationships/image" Target="../media/image1774.png"/><Relationship Id="rId113" Type="http://schemas.openxmlformats.org/officeDocument/2006/relationships/customXml" Target="../ink/ink2769.xml"/><Relationship Id="rId320" Type="http://schemas.openxmlformats.org/officeDocument/2006/relationships/image" Target="../media/image20680.png"/><Relationship Id="rId558" Type="http://schemas.openxmlformats.org/officeDocument/2006/relationships/image" Target="../media/image2186.png"/><Relationship Id="rId155" Type="http://schemas.openxmlformats.org/officeDocument/2006/relationships/customXml" Target="../ink/ink2790.xml"/><Relationship Id="rId197" Type="http://schemas.openxmlformats.org/officeDocument/2006/relationships/customXml" Target="../ink/ink2811.xml"/><Relationship Id="rId362" Type="http://schemas.openxmlformats.org/officeDocument/2006/relationships/image" Target="../media/image20890.png"/><Relationship Id="rId418" Type="http://schemas.openxmlformats.org/officeDocument/2006/relationships/image" Target="../media/image2117.png"/><Relationship Id="rId625" Type="http://schemas.openxmlformats.org/officeDocument/2006/relationships/customXml" Target="../ink/ink3026.xml"/><Relationship Id="rId222" Type="http://schemas.openxmlformats.org/officeDocument/2006/relationships/image" Target="../media/image20190.png"/><Relationship Id="rId264" Type="http://schemas.openxmlformats.org/officeDocument/2006/relationships/image" Target="../media/image20400.png"/><Relationship Id="rId471" Type="http://schemas.openxmlformats.org/officeDocument/2006/relationships/customXml" Target="../ink/ink2948.xml"/><Relationship Id="rId667" Type="http://schemas.openxmlformats.org/officeDocument/2006/relationships/customXml" Target="../ink/ink3047.xml"/><Relationship Id="rId17" Type="http://schemas.openxmlformats.org/officeDocument/2006/relationships/customXml" Target="../ink/ink2721.xml"/><Relationship Id="rId59" Type="http://schemas.openxmlformats.org/officeDocument/2006/relationships/customXml" Target="../ink/ink2742.xml"/><Relationship Id="rId124" Type="http://schemas.openxmlformats.org/officeDocument/2006/relationships/image" Target="../media/image1915.png"/><Relationship Id="rId527" Type="http://schemas.openxmlformats.org/officeDocument/2006/relationships/customXml" Target="../ink/ink2976.xml"/><Relationship Id="rId569" Type="http://schemas.openxmlformats.org/officeDocument/2006/relationships/customXml" Target="../ink/ink2997.xml"/><Relationship Id="rId70" Type="http://schemas.openxmlformats.org/officeDocument/2006/relationships/image" Target="../media/image1799.png"/><Relationship Id="rId166" Type="http://schemas.openxmlformats.org/officeDocument/2006/relationships/image" Target="../media/image1936.png"/><Relationship Id="rId331" Type="http://schemas.openxmlformats.org/officeDocument/2006/relationships/customXml" Target="../ink/ink2878.xml"/><Relationship Id="rId373" Type="http://schemas.openxmlformats.org/officeDocument/2006/relationships/customXml" Target="../ink/ink2899.xml"/><Relationship Id="rId429" Type="http://schemas.openxmlformats.org/officeDocument/2006/relationships/customXml" Target="../ink/ink2927.xml"/><Relationship Id="rId580" Type="http://schemas.openxmlformats.org/officeDocument/2006/relationships/image" Target="../media/image76.png"/><Relationship Id="rId636" Type="http://schemas.openxmlformats.org/officeDocument/2006/relationships/image" Target="../media/image2222.png"/><Relationship Id="rId1" Type="http://schemas.openxmlformats.org/officeDocument/2006/relationships/slideLayout" Target="../slideLayouts/slideLayout7.xml"/><Relationship Id="rId233" Type="http://schemas.openxmlformats.org/officeDocument/2006/relationships/customXml" Target="../ink/ink2829.xml"/><Relationship Id="rId440" Type="http://schemas.openxmlformats.org/officeDocument/2006/relationships/image" Target="../media/image2128.png"/><Relationship Id="rId678" Type="http://schemas.openxmlformats.org/officeDocument/2006/relationships/image" Target="../media/image2243.png"/><Relationship Id="rId28" Type="http://schemas.openxmlformats.org/officeDocument/2006/relationships/image" Target="../media/image1898.png"/><Relationship Id="rId275" Type="http://schemas.openxmlformats.org/officeDocument/2006/relationships/customXml" Target="../ink/ink2850.xml"/><Relationship Id="rId300" Type="http://schemas.openxmlformats.org/officeDocument/2006/relationships/image" Target="../media/image20580.png"/><Relationship Id="rId482" Type="http://schemas.openxmlformats.org/officeDocument/2006/relationships/image" Target="../media/image2149.png"/><Relationship Id="rId538" Type="http://schemas.openxmlformats.org/officeDocument/2006/relationships/image" Target="../media/image2176.png"/><Relationship Id="rId81" Type="http://schemas.openxmlformats.org/officeDocument/2006/relationships/customXml" Target="../ink/ink2753.xml"/><Relationship Id="rId135" Type="http://schemas.openxmlformats.org/officeDocument/2006/relationships/customXml" Target="../ink/ink2780.xml"/><Relationship Id="rId177" Type="http://schemas.openxmlformats.org/officeDocument/2006/relationships/customXml" Target="../ink/ink2801.xml"/><Relationship Id="rId342" Type="http://schemas.openxmlformats.org/officeDocument/2006/relationships/image" Target="../media/image20790.png"/><Relationship Id="rId384" Type="http://schemas.openxmlformats.org/officeDocument/2006/relationships/image" Target="../media/image2100.png"/><Relationship Id="rId591" Type="http://schemas.openxmlformats.org/officeDocument/2006/relationships/image" Target="../media/image2200.png"/><Relationship Id="rId605" Type="http://schemas.openxmlformats.org/officeDocument/2006/relationships/image" Target="../media/image2207.png"/><Relationship Id="rId202" Type="http://schemas.openxmlformats.org/officeDocument/2006/relationships/image" Target="../media/image20090.png"/><Relationship Id="rId244" Type="http://schemas.openxmlformats.org/officeDocument/2006/relationships/image" Target="../media/image20300.png"/><Relationship Id="rId647" Type="http://schemas.openxmlformats.org/officeDocument/2006/relationships/customXml" Target="../ink/ink3037.xml"/><Relationship Id="rId39" Type="http://schemas.openxmlformats.org/officeDocument/2006/relationships/customXml" Target="../ink/ink2732.xml"/><Relationship Id="rId286" Type="http://schemas.openxmlformats.org/officeDocument/2006/relationships/image" Target="../media/image20510.png"/><Relationship Id="rId451" Type="http://schemas.openxmlformats.org/officeDocument/2006/relationships/customXml" Target="../ink/ink2938.xml"/><Relationship Id="rId493" Type="http://schemas.openxmlformats.org/officeDocument/2006/relationships/customXml" Target="../ink/ink2959.xml"/><Relationship Id="rId507" Type="http://schemas.openxmlformats.org/officeDocument/2006/relationships/customXml" Target="../ink/ink2966.xml"/><Relationship Id="rId549" Type="http://schemas.openxmlformats.org/officeDocument/2006/relationships/customXml" Target="../ink/ink2987.xml"/><Relationship Id="rId50" Type="http://schemas.openxmlformats.org/officeDocument/2006/relationships/image" Target="../media/image1775.png"/><Relationship Id="rId104" Type="http://schemas.openxmlformats.org/officeDocument/2006/relationships/image" Target="../media/image1905.png"/><Relationship Id="rId146" Type="http://schemas.openxmlformats.org/officeDocument/2006/relationships/image" Target="../media/image1926.png"/><Relationship Id="rId188" Type="http://schemas.openxmlformats.org/officeDocument/2006/relationships/image" Target="../media/image20020.png"/><Relationship Id="rId311" Type="http://schemas.openxmlformats.org/officeDocument/2006/relationships/customXml" Target="../ink/ink2868.xml"/><Relationship Id="rId353" Type="http://schemas.openxmlformats.org/officeDocument/2006/relationships/customXml" Target="../ink/ink2889.xml"/><Relationship Id="rId395" Type="http://schemas.openxmlformats.org/officeDocument/2006/relationships/customXml" Target="../ink/ink2910.xml"/><Relationship Id="rId409" Type="http://schemas.openxmlformats.org/officeDocument/2006/relationships/customXml" Target="../ink/ink2917.xml"/><Relationship Id="rId560" Type="http://schemas.openxmlformats.org/officeDocument/2006/relationships/image" Target="../media/image2187.png"/><Relationship Id="rId92" Type="http://schemas.openxmlformats.org/officeDocument/2006/relationships/image" Target="../media/image1810.png"/><Relationship Id="rId213" Type="http://schemas.openxmlformats.org/officeDocument/2006/relationships/customXml" Target="../ink/ink2819.xml"/><Relationship Id="rId420" Type="http://schemas.openxmlformats.org/officeDocument/2006/relationships/image" Target="../media/image2118.png"/><Relationship Id="rId616" Type="http://schemas.openxmlformats.org/officeDocument/2006/relationships/image" Target="../media/image2212.png"/><Relationship Id="rId658" Type="http://schemas.openxmlformats.org/officeDocument/2006/relationships/image" Target="../media/image2233.png"/><Relationship Id="rId255" Type="http://schemas.openxmlformats.org/officeDocument/2006/relationships/customXml" Target="../ink/ink2840.xml"/><Relationship Id="rId297" Type="http://schemas.openxmlformats.org/officeDocument/2006/relationships/customXml" Target="../ink/ink2861.xml"/><Relationship Id="rId462" Type="http://schemas.openxmlformats.org/officeDocument/2006/relationships/image" Target="../media/image2139.png"/><Relationship Id="rId518" Type="http://schemas.openxmlformats.org/officeDocument/2006/relationships/image" Target="../media/image2166.png"/><Relationship Id="rId115" Type="http://schemas.openxmlformats.org/officeDocument/2006/relationships/customXml" Target="../ink/ink2770.xml"/><Relationship Id="rId157" Type="http://schemas.openxmlformats.org/officeDocument/2006/relationships/customXml" Target="../ink/ink2791.xml"/><Relationship Id="rId322" Type="http://schemas.openxmlformats.org/officeDocument/2006/relationships/image" Target="../media/image20690.png"/><Relationship Id="rId364" Type="http://schemas.openxmlformats.org/officeDocument/2006/relationships/image" Target="../media/image20900.png"/><Relationship Id="rId61" Type="http://schemas.openxmlformats.org/officeDocument/2006/relationships/customXml" Target="../ink/ink2743.xml"/><Relationship Id="rId199" Type="http://schemas.openxmlformats.org/officeDocument/2006/relationships/customXml" Target="../ink/ink2812.xml"/><Relationship Id="rId571" Type="http://schemas.openxmlformats.org/officeDocument/2006/relationships/customXml" Target="../ink/ink2998.xml"/><Relationship Id="rId627" Type="http://schemas.openxmlformats.org/officeDocument/2006/relationships/customXml" Target="../ink/ink3027.xml"/><Relationship Id="rId669" Type="http://schemas.openxmlformats.org/officeDocument/2006/relationships/customXml" Target="../ink/ink3048.xml"/><Relationship Id="rId19" Type="http://schemas.openxmlformats.org/officeDocument/2006/relationships/customXml" Target="../ink/ink2722.xml"/><Relationship Id="rId224" Type="http://schemas.openxmlformats.org/officeDocument/2006/relationships/image" Target="../media/image20200.png"/><Relationship Id="rId266" Type="http://schemas.openxmlformats.org/officeDocument/2006/relationships/image" Target="../media/image20410.png"/><Relationship Id="rId431" Type="http://schemas.openxmlformats.org/officeDocument/2006/relationships/customXml" Target="../ink/ink2928.xml"/><Relationship Id="rId473" Type="http://schemas.openxmlformats.org/officeDocument/2006/relationships/customXml" Target="../ink/ink2949.xml"/><Relationship Id="rId529" Type="http://schemas.openxmlformats.org/officeDocument/2006/relationships/customXml" Target="../ink/ink2977.xml"/><Relationship Id="rId680" Type="http://schemas.openxmlformats.org/officeDocument/2006/relationships/image" Target="../media/image2244.png"/><Relationship Id="rId30" Type="http://schemas.openxmlformats.org/officeDocument/2006/relationships/image" Target="../media/image1899.png"/><Relationship Id="rId126" Type="http://schemas.openxmlformats.org/officeDocument/2006/relationships/image" Target="../media/image1916.png"/><Relationship Id="rId168" Type="http://schemas.openxmlformats.org/officeDocument/2006/relationships/image" Target="../media/image19920.png"/><Relationship Id="rId333" Type="http://schemas.openxmlformats.org/officeDocument/2006/relationships/customXml" Target="../ink/ink2879.xml"/><Relationship Id="rId540" Type="http://schemas.openxmlformats.org/officeDocument/2006/relationships/image" Target="../media/image2177.png"/><Relationship Id="rId72" Type="http://schemas.openxmlformats.org/officeDocument/2006/relationships/image" Target="../media/image1800.png"/><Relationship Id="rId375" Type="http://schemas.openxmlformats.org/officeDocument/2006/relationships/customXml" Target="../ink/ink2900.xml"/><Relationship Id="rId582" Type="http://schemas.openxmlformats.org/officeDocument/2006/relationships/image" Target="../media/image2196.png"/><Relationship Id="rId638" Type="http://schemas.openxmlformats.org/officeDocument/2006/relationships/image" Target="../media/image2223.png"/><Relationship Id="rId3" Type="http://schemas.openxmlformats.org/officeDocument/2006/relationships/customXml" Target="../ink/ink2714.xml"/><Relationship Id="rId235" Type="http://schemas.openxmlformats.org/officeDocument/2006/relationships/customXml" Target="../ink/ink2830.xml"/><Relationship Id="rId277" Type="http://schemas.openxmlformats.org/officeDocument/2006/relationships/customXml" Target="../ink/ink2851.xml"/><Relationship Id="rId400" Type="http://schemas.openxmlformats.org/officeDocument/2006/relationships/image" Target="../media/image2108.png"/><Relationship Id="rId442" Type="http://schemas.openxmlformats.org/officeDocument/2006/relationships/image" Target="../media/image2129.png"/><Relationship Id="rId484" Type="http://schemas.openxmlformats.org/officeDocument/2006/relationships/image" Target="../media/image2150.png"/><Relationship Id="rId137" Type="http://schemas.openxmlformats.org/officeDocument/2006/relationships/customXml" Target="../ink/ink2781.xml"/><Relationship Id="rId302" Type="http://schemas.openxmlformats.org/officeDocument/2006/relationships/image" Target="../media/image20590.png"/><Relationship Id="rId344" Type="http://schemas.openxmlformats.org/officeDocument/2006/relationships/image" Target="../media/image20800.png"/><Relationship Id="rId41" Type="http://schemas.openxmlformats.org/officeDocument/2006/relationships/customXml" Target="../ink/ink2733.xml"/><Relationship Id="rId83" Type="http://schemas.openxmlformats.org/officeDocument/2006/relationships/customXml" Target="../ink/ink2754.xml"/><Relationship Id="rId179" Type="http://schemas.openxmlformats.org/officeDocument/2006/relationships/customXml" Target="../ink/ink2802.xml"/><Relationship Id="rId386" Type="http://schemas.openxmlformats.org/officeDocument/2006/relationships/image" Target="../media/image2101.png"/><Relationship Id="rId551" Type="http://schemas.openxmlformats.org/officeDocument/2006/relationships/customXml" Target="../ink/ink2988.xml"/><Relationship Id="rId593" Type="http://schemas.openxmlformats.org/officeDocument/2006/relationships/image" Target="../media/image2201.png"/><Relationship Id="rId607" Type="http://schemas.openxmlformats.org/officeDocument/2006/relationships/customXml" Target="../ink/ink3017.xml"/><Relationship Id="rId649" Type="http://schemas.openxmlformats.org/officeDocument/2006/relationships/customXml" Target="../ink/ink3038.xml"/><Relationship Id="rId190" Type="http://schemas.openxmlformats.org/officeDocument/2006/relationships/image" Target="../media/image20030.png"/><Relationship Id="rId204" Type="http://schemas.openxmlformats.org/officeDocument/2006/relationships/image" Target="../media/image20100.png"/><Relationship Id="rId246" Type="http://schemas.openxmlformats.org/officeDocument/2006/relationships/image" Target="../media/image20310.png"/><Relationship Id="rId288" Type="http://schemas.openxmlformats.org/officeDocument/2006/relationships/image" Target="../media/image20520.png"/><Relationship Id="rId411" Type="http://schemas.openxmlformats.org/officeDocument/2006/relationships/customXml" Target="../ink/ink2918.xml"/><Relationship Id="rId453" Type="http://schemas.openxmlformats.org/officeDocument/2006/relationships/customXml" Target="../ink/ink2939.xml"/><Relationship Id="rId509" Type="http://schemas.openxmlformats.org/officeDocument/2006/relationships/customXml" Target="../ink/ink2967.xml"/><Relationship Id="rId660" Type="http://schemas.openxmlformats.org/officeDocument/2006/relationships/image" Target="../media/image2234.png"/><Relationship Id="rId106" Type="http://schemas.openxmlformats.org/officeDocument/2006/relationships/image" Target="../media/image1906.png"/><Relationship Id="rId313" Type="http://schemas.openxmlformats.org/officeDocument/2006/relationships/customXml" Target="../ink/ink2869.xml"/><Relationship Id="rId495" Type="http://schemas.openxmlformats.org/officeDocument/2006/relationships/customXml" Target="../ink/ink2960.xml"/><Relationship Id="rId10" Type="http://schemas.openxmlformats.org/officeDocument/2006/relationships/image" Target="../media/image1889.png"/><Relationship Id="rId52" Type="http://schemas.openxmlformats.org/officeDocument/2006/relationships/image" Target="../media/image1776.png"/><Relationship Id="rId94" Type="http://schemas.openxmlformats.org/officeDocument/2006/relationships/image" Target="../media/image1811.png"/><Relationship Id="rId148" Type="http://schemas.openxmlformats.org/officeDocument/2006/relationships/image" Target="../media/image1927.png"/><Relationship Id="rId355" Type="http://schemas.openxmlformats.org/officeDocument/2006/relationships/customXml" Target="../ink/ink2890.xml"/><Relationship Id="rId397" Type="http://schemas.openxmlformats.org/officeDocument/2006/relationships/customXml" Target="../ink/ink2911.xml"/><Relationship Id="rId520" Type="http://schemas.openxmlformats.org/officeDocument/2006/relationships/image" Target="../media/image2167.png"/><Relationship Id="rId562" Type="http://schemas.openxmlformats.org/officeDocument/2006/relationships/image" Target="../media/image2188.png"/><Relationship Id="rId618" Type="http://schemas.openxmlformats.org/officeDocument/2006/relationships/image" Target="../media/image2213.png"/><Relationship Id="rId215" Type="http://schemas.openxmlformats.org/officeDocument/2006/relationships/customXml" Target="../ink/ink2820.xml"/><Relationship Id="rId257" Type="http://schemas.openxmlformats.org/officeDocument/2006/relationships/customXml" Target="../ink/ink2841.xml"/><Relationship Id="rId422" Type="http://schemas.openxmlformats.org/officeDocument/2006/relationships/image" Target="../media/image2119.png"/><Relationship Id="rId464" Type="http://schemas.openxmlformats.org/officeDocument/2006/relationships/image" Target="../media/image2140.png"/><Relationship Id="rId299" Type="http://schemas.openxmlformats.org/officeDocument/2006/relationships/customXml" Target="../ink/ink2862.xml"/><Relationship Id="rId63" Type="http://schemas.openxmlformats.org/officeDocument/2006/relationships/customXml" Target="../ink/ink2744.xml"/><Relationship Id="rId159" Type="http://schemas.openxmlformats.org/officeDocument/2006/relationships/customXml" Target="../ink/ink2792.xml"/><Relationship Id="rId366" Type="http://schemas.openxmlformats.org/officeDocument/2006/relationships/image" Target="../media/image20910.png"/><Relationship Id="rId573" Type="http://schemas.openxmlformats.org/officeDocument/2006/relationships/customXml" Target="../ink/ink2999.xml"/><Relationship Id="rId226" Type="http://schemas.openxmlformats.org/officeDocument/2006/relationships/image" Target="../media/image20210.png"/><Relationship Id="rId433" Type="http://schemas.openxmlformats.org/officeDocument/2006/relationships/customXml" Target="../ink/ink2929.xml"/><Relationship Id="rId640" Type="http://schemas.openxmlformats.org/officeDocument/2006/relationships/image" Target="../media/image2224.png"/><Relationship Id="rId74" Type="http://schemas.openxmlformats.org/officeDocument/2006/relationships/image" Target="../media/image1801.png"/><Relationship Id="rId377" Type="http://schemas.openxmlformats.org/officeDocument/2006/relationships/customXml" Target="../ink/ink2901.xml"/><Relationship Id="rId500" Type="http://schemas.openxmlformats.org/officeDocument/2006/relationships/image" Target="../media/image2158.png"/><Relationship Id="rId584" Type="http://schemas.openxmlformats.org/officeDocument/2006/relationships/customXml" Target="../ink/ink3005.xml"/><Relationship Id="rId5" Type="http://schemas.openxmlformats.org/officeDocument/2006/relationships/customXml" Target="../ink/ink2715.xml"/><Relationship Id="rId237" Type="http://schemas.openxmlformats.org/officeDocument/2006/relationships/customXml" Target="../ink/ink2831.xml"/><Relationship Id="rId444" Type="http://schemas.openxmlformats.org/officeDocument/2006/relationships/image" Target="../media/image2130.png"/><Relationship Id="rId651" Type="http://schemas.openxmlformats.org/officeDocument/2006/relationships/customXml" Target="../ink/ink3039.xml"/><Relationship Id="rId290" Type="http://schemas.openxmlformats.org/officeDocument/2006/relationships/image" Target="../media/image20530.png"/><Relationship Id="rId304" Type="http://schemas.openxmlformats.org/officeDocument/2006/relationships/image" Target="../media/image20600.png"/><Relationship Id="rId388" Type="http://schemas.openxmlformats.org/officeDocument/2006/relationships/image" Target="../media/image2102.png"/><Relationship Id="rId511" Type="http://schemas.openxmlformats.org/officeDocument/2006/relationships/customXml" Target="../ink/ink2968.xml"/><Relationship Id="rId609" Type="http://schemas.openxmlformats.org/officeDocument/2006/relationships/customXml" Target="../ink/ink3018.xml"/><Relationship Id="rId85" Type="http://schemas.openxmlformats.org/officeDocument/2006/relationships/customXml" Target="../ink/ink2755.xml"/><Relationship Id="rId150" Type="http://schemas.openxmlformats.org/officeDocument/2006/relationships/image" Target="../media/image1928.png"/><Relationship Id="rId595" Type="http://schemas.openxmlformats.org/officeDocument/2006/relationships/image" Target="../media/image2202.png"/><Relationship Id="rId248" Type="http://schemas.openxmlformats.org/officeDocument/2006/relationships/image" Target="../media/image20320.png"/><Relationship Id="rId455" Type="http://schemas.openxmlformats.org/officeDocument/2006/relationships/customXml" Target="../ink/ink2940.xml"/><Relationship Id="rId662" Type="http://schemas.openxmlformats.org/officeDocument/2006/relationships/image" Target="../media/image2235.png"/><Relationship Id="rId12" Type="http://schemas.openxmlformats.org/officeDocument/2006/relationships/image" Target="../media/image1890.png"/><Relationship Id="rId108" Type="http://schemas.openxmlformats.org/officeDocument/2006/relationships/image" Target="../media/image1907.png"/><Relationship Id="rId315" Type="http://schemas.openxmlformats.org/officeDocument/2006/relationships/customXml" Target="../ink/ink2870.xml"/><Relationship Id="rId522" Type="http://schemas.openxmlformats.org/officeDocument/2006/relationships/image" Target="../media/image2168.png"/><Relationship Id="rId96" Type="http://schemas.openxmlformats.org/officeDocument/2006/relationships/image" Target="../media/image1812.png"/><Relationship Id="rId161" Type="http://schemas.openxmlformats.org/officeDocument/2006/relationships/customXml" Target="../ink/ink2793.xml"/><Relationship Id="rId399" Type="http://schemas.openxmlformats.org/officeDocument/2006/relationships/customXml" Target="../ink/ink2912.xml"/><Relationship Id="rId259" Type="http://schemas.openxmlformats.org/officeDocument/2006/relationships/customXml" Target="../ink/ink2842.xml"/><Relationship Id="rId466" Type="http://schemas.openxmlformats.org/officeDocument/2006/relationships/image" Target="../media/image2141.png"/><Relationship Id="rId673" Type="http://schemas.openxmlformats.org/officeDocument/2006/relationships/customXml" Target="../ink/ink3050.xml"/><Relationship Id="rId23" Type="http://schemas.openxmlformats.org/officeDocument/2006/relationships/customXml" Target="../ink/ink2724.xml"/><Relationship Id="rId119" Type="http://schemas.openxmlformats.org/officeDocument/2006/relationships/customXml" Target="../ink/ink2772.xml"/><Relationship Id="rId326" Type="http://schemas.openxmlformats.org/officeDocument/2006/relationships/image" Target="../media/image20710.png"/><Relationship Id="rId533" Type="http://schemas.openxmlformats.org/officeDocument/2006/relationships/customXml" Target="../ink/ink2979.xml"/><Relationship Id="rId172" Type="http://schemas.openxmlformats.org/officeDocument/2006/relationships/image" Target="../media/image19940.png"/><Relationship Id="rId477" Type="http://schemas.openxmlformats.org/officeDocument/2006/relationships/customXml" Target="../ink/ink2951.xml"/><Relationship Id="rId600" Type="http://schemas.openxmlformats.org/officeDocument/2006/relationships/customXml" Target="../ink/ink3013.xml"/><Relationship Id="rId684" Type="http://schemas.openxmlformats.org/officeDocument/2006/relationships/image" Target="../media/image2246.png"/><Relationship Id="rId337" Type="http://schemas.openxmlformats.org/officeDocument/2006/relationships/customXml" Target="../ink/ink2881.xml"/><Relationship Id="rId34" Type="http://schemas.openxmlformats.org/officeDocument/2006/relationships/image" Target="../media/image1901.png"/><Relationship Id="rId544" Type="http://schemas.openxmlformats.org/officeDocument/2006/relationships/image" Target="../media/image2179.png"/><Relationship Id="rId183" Type="http://schemas.openxmlformats.org/officeDocument/2006/relationships/customXml" Target="../ink/ink2804.xml"/><Relationship Id="rId390" Type="http://schemas.openxmlformats.org/officeDocument/2006/relationships/image" Target="../media/image2103.png"/><Relationship Id="rId404" Type="http://schemas.openxmlformats.org/officeDocument/2006/relationships/image" Target="../media/image2110.png"/><Relationship Id="rId611" Type="http://schemas.openxmlformats.org/officeDocument/2006/relationships/customXml" Target="../ink/ink3019.xml"/><Relationship Id="rId250" Type="http://schemas.openxmlformats.org/officeDocument/2006/relationships/image" Target="../media/image20330.png"/><Relationship Id="rId488" Type="http://schemas.openxmlformats.org/officeDocument/2006/relationships/image" Target="../media/image2152.png"/><Relationship Id="rId45" Type="http://schemas.openxmlformats.org/officeDocument/2006/relationships/customXml" Target="../ink/ink2735.xml"/><Relationship Id="rId110" Type="http://schemas.openxmlformats.org/officeDocument/2006/relationships/image" Target="../media/image1908.png"/><Relationship Id="rId348" Type="http://schemas.openxmlformats.org/officeDocument/2006/relationships/image" Target="../media/image20820.png"/><Relationship Id="rId555" Type="http://schemas.openxmlformats.org/officeDocument/2006/relationships/customXml" Target="../ink/ink2990.xml"/><Relationship Id="rId194" Type="http://schemas.openxmlformats.org/officeDocument/2006/relationships/image" Target="../media/image20050.png"/><Relationship Id="rId208" Type="http://schemas.openxmlformats.org/officeDocument/2006/relationships/image" Target="../media/image20120.png"/><Relationship Id="rId415" Type="http://schemas.openxmlformats.org/officeDocument/2006/relationships/customXml" Target="../ink/ink2920.xml"/><Relationship Id="rId622" Type="http://schemas.openxmlformats.org/officeDocument/2006/relationships/image" Target="../media/image2215.png"/><Relationship Id="rId261" Type="http://schemas.openxmlformats.org/officeDocument/2006/relationships/customXml" Target="../ink/ink2843.xml"/><Relationship Id="rId499" Type="http://schemas.openxmlformats.org/officeDocument/2006/relationships/customXml" Target="../ink/ink2962.xml"/><Relationship Id="rId56" Type="http://schemas.openxmlformats.org/officeDocument/2006/relationships/image" Target="../media/image1778.png"/><Relationship Id="rId359" Type="http://schemas.openxmlformats.org/officeDocument/2006/relationships/customXml" Target="../ink/ink2892.xml"/><Relationship Id="rId566" Type="http://schemas.openxmlformats.org/officeDocument/2006/relationships/image" Target="../media/image2190.png"/><Relationship Id="rId121" Type="http://schemas.openxmlformats.org/officeDocument/2006/relationships/customXml" Target="../ink/ink2773.xml"/><Relationship Id="rId219" Type="http://schemas.openxmlformats.org/officeDocument/2006/relationships/customXml" Target="../ink/ink2822.xml"/><Relationship Id="rId426" Type="http://schemas.openxmlformats.org/officeDocument/2006/relationships/image" Target="../media/image2121.png"/><Relationship Id="rId633" Type="http://schemas.openxmlformats.org/officeDocument/2006/relationships/customXml" Target="../ink/ink3030.xml"/><Relationship Id="rId67" Type="http://schemas.openxmlformats.org/officeDocument/2006/relationships/customXml" Target="../ink/ink2746.xml"/><Relationship Id="rId272" Type="http://schemas.openxmlformats.org/officeDocument/2006/relationships/image" Target="../media/image20440.png"/><Relationship Id="rId577" Type="http://schemas.openxmlformats.org/officeDocument/2006/relationships/customXml" Target="../ink/ink3001.xml"/><Relationship Id="rId132" Type="http://schemas.openxmlformats.org/officeDocument/2006/relationships/image" Target="../media/image1919.png"/><Relationship Id="rId437" Type="http://schemas.openxmlformats.org/officeDocument/2006/relationships/customXml" Target="../ink/ink2931.xml"/><Relationship Id="rId644" Type="http://schemas.openxmlformats.org/officeDocument/2006/relationships/image" Target="../media/image2226.png"/><Relationship Id="rId283" Type="http://schemas.openxmlformats.org/officeDocument/2006/relationships/customXml" Target="../ink/ink2854.xml"/><Relationship Id="rId490" Type="http://schemas.openxmlformats.org/officeDocument/2006/relationships/image" Target="../media/image2153.png"/><Relationship Id="rId504" Type="http://schemas.openxmlformats.org/officeDocument/2006/relationships/image" Target="../media/image2160.png"/><Relationship Id="rId78" Type="http://schemas.openxmlformats.org/officeDocument/2006/relationships/image" Target="../media/image1803.png"/><Relationship Id="rId143" Type="http://schemas.openxmlformats.org/officeDocument/2006/relationships/customXml" Target="../ink/ink2784.xml"/><Relationship Id="rId350" Type="http://schemas.openxmlformats.org/officeDocument/2006/relationships/image" Target="../media/image20830.png"/><Relationship Id="rId588" Type="http://schemas.openxmlformats.org/officeDocument/2006/relationships/customXml" Target="../ink/ink3007.xml"/><Relationship Id="rId9" Type="http://schemas.openxmlformats.org/officeDocument/2006/relationships/customXml" Target="../ink/ink2717.xml"/><Relationship Id="rId210" Type="http://schemas.openxmlformats.org/officeDocument/2006/relationships/image" Target="../media/image20130.png"/><Relationship Id="rId448" Type="http://schemas.openxmlformats.org/officeDocument/2006/relationships/image" Target="../media/image2132.png"/><Relationship Id="rId655" Type="http://schemas.openxmlformats.org/officeDocument/2006/relationships/customXml" Target="../ink/ink3041.xml"/><Relationship Id="rId294" Type="http://schemas.openxmlformats.org/officeDocument/2006/relationships/image" Target="../media/image20550.png"/><Relationship Id="rId308" Type="http://schemas.openxmlformats.org/officeDocument/2006/relationships/image" Target="../media/image20620.png"/><Relationship Id="rId515" Type="http://schemas.openxmlformats.org/officeDocument/2006/relationships/customXml" Target="../ink/ink2970.xml"/><Relationship Id="rId89" Type="http://schemas.openxmlformats.org/officeDocument/2006/relationships/customXml" Target="../ink/ink2757.xml"/><Relationship Id="rId154" Type="http://schemas.openxmlformats.org/officeDocument/2006/relationships/image" Target="../media/image1930.png"/><Relationship Id="rId361" Type="http://schemas.openxmlformats.org/officeDocument/2006/relationships/customXml" Target="../ink/ink2893.xml"/><Relationship Id="rId599" Type="http://schemas.openxmlformats.org/officeDocument/2006/relationships/image" Target="../media/image2204.png"/><Relationship Id="rId459" Type="http://schemas.openxmlformats.org/officeDocument/2006/relationships/customXml" Target="../ink/ink2942.xml"/><Relationship Id="rId666" Type="http://schemas.openxmlformats.org/officeDocument/2006/relationships/image" Target="../media/image2237.png"/><Relationship Id="rId16" Type="http://schemas.openxmlformats.org/officeDocument/2006/relationships/image" Target="../media/image1892.png"/><Relationship Id="rId221" Type="http://schemas.openxmlformats.org/officeDocument/2006/relationships/customXml" Target="../ink/ink2823.xml"/><Relationship Id="rId319" Type="http://schemas.openxmlformats.org/officeDocument/2006/relationships/customXml" Target="../ink/ink2872.xml"/><Relationship Id="rId526" Type="http://schemas.openxmlformats.org/officeDocument/2006/relationships/image" Target="../media/image2170.png"/><Relationship Id="rId165" Type="http://schemas.openxmlformats.org/officeDocument/2006/relationships/customXml" Target="../ink/ink2795.xml"/><Relationship Id="rId372" Type="http://schemas.openxmlformats.org/officeDocument/2006/relationships/image" Target="../media/image20940.png"/><Relationship Id="rId677" Type="http://schemas.openxmlformats.org/officeDocument/2006/relationships/customXml" Target="../ink/ink3052.xml"/><Relationship Id="rId232" Type="http://schemas.openxmlformats.org/officeDocument/2006/relationships/image" Target="../media/image20240.png"/><Relationship Id="rId27" Type="http://schemas.openxmlformats.org/officeDocument/2006/relationships/customXml" Target="../ink/ink2726.xml"/><Relationship Id="rId537" Type="http://schemas.openxmlformats.org/officeDocument/2006/relationships/customXml" Target="../ink/ink2981.xml"/><Relationship Id="rId80" Type="http://schemas.openxmlformats.org/officeDocument/2006/relationships/image" Target="../media/image1804.png"/><Relationship Id="rId176" Type="http://schemas.openxmlformats.org/officeDocument/2006/relationships/image" Target="../media/image19960.png"/><Relationship Id="rId383" Type="http://schemas.openxmlformats.org/officeDocument/2006/relationships/customXml" Target="../ink/ink2904.xml"/><Relationship Id="rId590" Type="http://schemas.openxmlformats.org/officeDocument/2006/relationships/customXml" Target="../ink/ink3008.xml"/><Relationship Id="rId604" Type="http://schemas.openxmlformats.org/officeDocument/2006/relationships/customXml" Target="../ink/ink3015.xml"/><Relationship Id="rId243" Type="http://schemas.openxmlformats.org/officeDocument/2006/relationships/customXml" Target="../ink/ink2834.xml"/><Relationship Id="rId450" Type="http://schemas.openxmlformats.org/officeDocument/2006/relationships/image" Target="../media/image2133.png"/><Relationship Id="rId38" Type="http://schemas.openxmlformats.org/officeDocument/2006/relationships/image" Target="../media/image1769.png"/><Relationship Id="rId103" Type="http://schemas.openxmlformats.org/officeDocument/2006/relationships/customXml" Target="../ink/ink2764.xml"/><Relationship Id="rId310" Type="http://schemas.openxmlformats.org/officeDocument/2006/relationships/image" Target="../media/image20630.png"/><Relationship Id="rId548" Type="http://schemas.openxmlformats.org/officeDocument/2006/relationships/image" Target="../media/image2181.png"/><Relationship Id="rId91" Type="http://schemas.openxmlformats.org/officeDocument/2006/relationships/customXml" Target="../ink/ink2758.xml"/><Relationship Id="rId187" Type="http://schemas.openxmlformats.org/officeDocument/2006/relationships/customXml" Target="../ink/ink2806.xml"/><Relationship Id="rId394" Type="http://schemas.openxmlformats.org/officeDocument/2006/relationships/image" Target="../media/image2105.png"/><Relationship Id="rId408" Type="http://schemas.openxmlformats.org/officeDocument/2006/relationships/image" Target="../media/image2112.png"/><Relationship Id="rId615" Type="http://schemas.openxmlformats.org/officeDocument/2006/relationships/customXml" Target="../ink/ink3021.xml"/></Relationships>
</file>

<file path=ppt/slides/_rels/slide22.xml.rels><?xml version="1.0" encoding="UTF-8" standalone="yes"?>
<Relationships xmlns="http://schemas.openxmlformats.org/package/2006/relationships"><Relationship Id="rId13" Type="http://schemas.openxmlformats.org/officeDocument/2006/relationships/image" Target="../media/image2253.png"/><Relationship Id="rId18" Type="http://schemas.openxmlformats.org/officeDocument/2006/relationships/customXml" Target="../ink/ink3064.xml"/><Relationship Id="rId26" Type="http://schemas.openxmlformats.org/officeDocument/2006/relationships/customXml" Target="../ink/ink3068.xml"/><Relationship Id="rId39" Type="http://schemas.openxmlformats.org/officeDocument/2006/relationships/customXml" Target="../ink/ink3074.xml"/><Relationship Id="rId21" Type="http://schemas.openxmlformats.org/officeDocument/2006/relationships/image" Target="../media/image2256.png"/><Relationship Id="rId34" Type="http://schemas.openxmlformats.org/officeDocument/2006/relationships/image" Target="../media/image2263.png"/><Relationship Id="rId7" Type="http://schemas.openxmlformats.org/officeDocument/2006/relationships/image" Target="../media/image2250.png"/><Relationship Id="rId12" Type="http://schemas.openxmlformats.org/officeDocument/2006/relationships/customXml" Target="../ink/ink3061.xml"/><Relationship Id="rId17" Type="http://schemas.openxmlformats.org/officeDocument/2006/relationships/image" Target="../media/image2255.png"/><Relationship Id="rId25" Type="http://schemas.openxmlformats.org/officeDocument/2006/relationships/image" Target="../media/image2258.png"/><Relationship Id="rId33" Type="http://schemas.openxmlformats.org/officeDocument/2006/relationships/customXml" Target="../ink/ink3071.xml"/><Relationship Id="rId38" Type="http://schemas.openxmlformats.org/officeDocument/2006/relationships/image" Target="../media/image2265.png"/><Relationship Id="rId2" Type="http://schemas.openxmlformats.org/officeDocument/2006/relationships/notesSlide" Target="../notesSlides/notesSlide21.xml"/><Relationship Id="rId16" Type="http://schemas.openxmlformats.org/officeDocument/2006/relationships/customXml" Target="../ink/ink3063.xml"/><Relationship Id="rId20" Type="http://schemas.openxmlformats.org/officeDocument/2006/relationships/customXml" Target="../ink/ink3065.xml"/><Relationship Id="rId29" Type="http://schemas.openxmlformats.org/officeDocument/2006/relationships/image" Target="../media/image2260.png"/><Relationship Id="rId1" Type="http://schemas.openxmlformats.org/officeDocument/2006/relationships/slideLayout" Target="../slideLayouts/slideLayout7.xml"/><Relationship Id="rId6" Type="http://schemas.openxmlformats.org/officeDocument/2006/relationships/customXml" Target="../ink/ink3058.xml"/><Relationship Id="rId11" Type="http://schemas.openxmlformats.org/officeDocument/2006/relationships/image" Target="../media/image2252.png"/><Relationship Id="rId24" Type="http://schemas.openxmlformats.org/officeDocument/2006/relationships/customXml" Target="../ink/ink3067.xml"/><Relationship Id="rId32" Type="http://schemas.openxmlformats.org/officeDocument/2006/relationships/image" Target="../media/image2262.png"/><Relationship Id="rId37" Type="http://schemas.openxmlformats.org/officeDocument/2006/relationships/customXml" Target="../ink/ink3073.xml"/><Relationship Id="rId40" Type="http://schemas.openxmlformats.org/officeDocument/2006/relationships/image" Target="../media/image2266.png"/><Relationship Id="rId5" Type="http://schemas.openxmlformats.org/officeDocument/2006/relationships/image" Target="../media/image2249.png"/><Relationship Id="rId15" Type="http://schemas.openxmlformats.org/officeDocument/2006/relationships/image" Target="../media/image2254.png"/><Relationship Id="rId23" Type="http://schemas.openxmlformats.org/officeDocument/2006/relationships/image" Target="../media/image2257.png"/><Relationship Id="rId28" Type="http://schemas.openxmlformats.org/officeDocument/2006/relationships/customXml" Target="../ink/ink3069.xml"/><Relationship Id="rId36" Type="http://schemas.openxmlformats.org/officeDocument/2006/relationships/image" Target="../media/image2264.png"/><Relationship Id="rId10" Type="http://schemas.openxmlformats.org/officeDocument/2006/relationships/customXml" Target="../ink/ink3060.xml"/><Relationship Id="rId19" Type="http://schemas.openxmlformats.org/officeDocument/2006/relationships/image" Target="../media/image76.png"/><Relationship Id="rId31" Type="http://schemas.openxmlformats.org/officeDocument/2006/relationships/customXml" Target="../ink/ink3070.xml"/><Relationship Id="rId4" Type="http://schemas.openxmlformats.org/officeDocument/2006/relationships/customXml" Target="../ink/ink3057.xml"/><Relationship Id="rId9" Type="http://schemas.openxmlformats.org/officeDocument/2006/relationships/image" Target="../media/image2251.png"/><Relationship Id="rId14" Type="http://schemas.openxmlformats.org/officeDocument/2006/relationships/customXml" Target="../ink/ink3062.xml"/><Relationship Id="rId22" Type="http://schemas.openxmlformats.org/officeDocument/2006/relationships/customXml" Target="../ink/ink3066.xml"/><Relationship Id="rId27" Type="http://schemas.openxmlformats.org/officeDocument/2006/relationships/image" Target="../media/image2259.png"/><Relationship Id="rId30" Type="http://schemas.openxmlformats.org/officeDocument/2006/relationships/image" Target="../media/image2261.png"/><Relationship Id="rId35" Type="http://schemas.openxmlformats.org/officeDocument/2006/relationships/customXml" Target="../ink/ink3072.xml"/><Relationship Id="rId8" Type="http://schemas.openxmlformats.org/officeDocument/2006/relationships/customXml" Target="../ink/ink3059.xml"/><Relationship Id="rId3" Type="http://schemas.openxmlformats.org/officeDocument/2006/relationships/image" Target="../media/image2248.png"/></Relationships>
</file>

<file path=ppt/slides/_rels/slide23.xml.rels><?xml version="1.0" encoding="UTF-8" standalone="yes"?>
<Relationships xmlns="http://schemas.openxmlformats.org/package/2006/relationships"><Relationship Id="rId8" Type="http://schemas.openxmlformats.org/officeDocument/2006/relationships/image" Target="../media/image2269.png"/><Relationship Id="rId3" Type="http://schemas.openxmlformats.org/officeDocument/2006/relationships/customXml" Target="../ink/ink3075.xml"/><Relationship Id="rId7" Type="http://schemas.openxmlformats.org/officeDocument/2006/relationships/customXml" Target="../ink/ink3077.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268.png"/><Relationship Id="rId5" Type="http://schemas.openxmlformats.org/officeDocument/2006/relationships/customXml" Target="../ink/ink3076.xml"/><Relationship Id="rId10" Type="http://schemas.openxmlformats.org/officeDocument/2006/relationships/image" Target="../media/image2270.png"/><Relationship Id="rId4" Type="http://schemas.openxmlformats.org/officeDocument/2006/relationships/image" Target="../media/image2267.png"/><Relationship Id="rId9" Type="http://schemas.openxmlformats.org/officeDocument/2006/relationships/customXml" Target="../ink/ink3078.xml"/></Relationships>
</file>

<file path=ppt/slides/_rels/slide24.xml.rels><?xml version="1.0" encoding="UTF-8" standalone="yes"?>
<Relationships xmlns="http://schemas.openxmlformats.org/package/2006/relationships"><Relationship Id="rId13" Type="http://schemas.openxmlformats.org/officeDocument/2006/relationships/customXml" Target="../ink/ink3084.xml"/><Relationship Id="rId18" Type="http://schemas.openxmlformats.org/officeDocument/2006/relationships/image" Target="../media/image2278.png"/><Relationship Id="rId26" Type="http://schemas.openxmlformats.org/officeDocument/2006/relationships/image" Target="../media/image2282.png"/><Relationship Id="rId39" Type="http://schemas.openxmlformats.org/officeDocument/2006/relationships/customXml" Target="../ink/ink3097.xml"/><Relationship Id="rId21" Type="http://schemas.openxmlformats.org/officeDocument/2006/relationships/customXml" Target="../ink/ink3088.xml"/><Relationship Id="rId34" Type="http://schemas.openxmlformats.org/officeDocument/2006/relationships/image" Target="../media/image2286.png"/><Relationship Id="rId42" Type="http://schemas.openxmlformats.org/officeDocument/2006/relationships/image" Target="../media/image2290.png"/><Relationship Id="rId47" Type="http://schemas.openxmlformats.org/officeDocument/2006/relationships/customXml" Target="../ink/ink3101.xml"/><Relationship Id="rId50" Type="http://schemas.openxmlformats.org/officeDocument/2006/relationships/image" Target="../media/image2294.png"/><Relationship Id="rId7" Type="http://schemas.openxmlformats.org/officeDocument/2006/relationships/customXml" Target="../ink/ink3081.xml"/><Relationship Id="rId2" Type="http://schemas.openxmlformats.org/officeDocument/2006/relationships/notesSlide" Target="../notesSlides/notesSlide23.xml"/><Relationship Id="rId16" Type="http://schemas.openxmlformats.org/officeDocument/2006/relationships/image" Target="../media/image2277.png"/><Relationship Id="rId29" Type="http://schemas.openxmlformats.org/officeDocument/2006/relationships/customXml" Target="../ink/ink3092.xml"/><Relationship Id="rId11" Type="http://schemas.openxmlformats.org/officeDocument/2006/relationships/customXml" Target="../ink/ink3083.xml"/><Relationship Id="rId24" Type="http://schemas.openxmlformats.org/officeDocument/2006/relationships/image" Target="../media/image2281.png"/><Relationship Id="rId32" Type="http://schemas.openxmlformats.org/officeDocument/2006/relationships/image" Target="../media/image2285.png"/><Relationship Id="rId37" Type="http://schemas.openxmlformats.org/officeDocument/2006/relationships/customXml" Target="../ink/ink3096.xml"/><Relationship Id="rId40" Type="http://schemas.openxmlformats.org/officeDocument/2006/relationships/image" Target="../media/image2289.png"/><Relationship Id="rId45" Type="http://schemas.openxmlformats.org/officeDocument/2006/relationships/customXml" Target="../ink/ink3100.xml"/><Relationship Id="rId5" Type="http://schemas.openxmlformats.org/officeDocument/2006/relationships/customXml" Target="../ink/ink3080.xml"/><Relationship Id="rId15" Type="http://schemas.openxmlformats.org/officeDocument/2006/relationships/customXml" Target="../ink/ink3085.xml"/><Relationship Id="rId23" Type="http://schemas.openxmlformats.org/officeDocument/2006/relationships/customXml" Target="../ink/ink3089.xml"/><Relationship Id="rId28" Type="http://schemas.openxmlformats.org/officeDocument/2006/relationships/image" Target="../media/image2283.png"/><Relationship Id="rId36" Type="http://schemas.openxmlformats.org/officeDocument/2006/relationships/image" Target="../media/image2287.png"/><Relationship Id="rId49" Type="http://schemas.openxmlformats.org/officeDocument/2006/relationships/customXml" Target="../ink/ink3102.xml"/><Relationship Id="rId10" Type="http://schemas.openxmlformats.org/officeDocument/2006/relationships/image" Target="../media/image2274.png"/><Relationship Id="rId19" Type="http://schemas.openxmlformats.org/officeDocument/2006/relationships/customXml" Target="../ink/ink3087.xml"/><Relationship Id="rId31" Type="http://schemas.openxmlformats.org/officeDocument/2006/relationships/customXml" Target="../ink/ink3093.xml"/><Relationship Id="rId44" Type="http://schemas.openxmlformats.org/officeDocument/2006/relationships/image" Target="../media/image2291.png"/><Relationship Id="rId4" Type="http://schemas.openxmlformats.org/officeDocument/2006/relationships/image" Target="../media/image2271.png"/><Relationship Id="rId9" Type="http://schemas.openxmlformats.org/officeDocument/2006/relationships/customXml" Target="../ink/ink3082.xml"/><Relationship Id="rId14" Type="http://schemas.openxmlformats.org/officeDocument/2006/relationships/image" Target="../media/image2276.png"/><Relationship Id="rId22" Type="http://schemas.openxmlformats.org/officeDocument/2006/relationships/image" Target="../media/image2280.png"/><Relationship Id="rId27" Type="http://schemas.openxmlformats.org/officeDocument/2006/relationships/customXml" Target="../ink/ink3091.xml"/><Relationship Id="rId30" Type="http://schemas.openxmlformats.org/officeDocument/2006/relationships/image" Target="../media/image2284.png"/><Relationship Id="rId35" Type="http://schemas.openxmlformats.org/officeDocument/2006/relationships/customXml" Target="../ink/ink3095.xml"/><Relationship Id="rId43" Type="http://schemas.openxmlformats.org/officeDocument/2006/relationships/customXml" Target="../ink/ink3099.xml"/><Relationship Id="rId48" Type="http://schemas.openxmlformats.org/officeDocument/2006/relationships/image" Target="../media/image2293.png"/><Relationship Id="rId8" Type="http://schemas.openxmlformats.org/officeDocument/2006/relationships/image" Target="../media/image2273.png"/><Relationship Id="rId3" Type="http://schemas.openxmlformats.org/officeDocument/2006/relationships/customXml" Target="../ink/ink3079.xml"/><Relationship Id="rId12" Type="http://schemas.openxmlformats.org/officeDocument/2006/relationships/image" Target="../media/image2275.png"/><Relationship Id="rId17" Type="http://schemas.openxmlformats.org/officeDocument/2006/relationships/customXml" Target="../ink/ink3086.xml"/><Relationship Id="rId25" Type="http://schemas.openxmlformats.org/officeDocument/2006/relationships/customXml" Target="../ink/ink3090.xml"/><Relationship Id="rId33" Type="http://schemas.openxmlformats.org/officeDocument/2006/relationships/customXml" Target="../ink/ink3094.xml"/><Relationship Id="rId38" Type="http://schemas.openxmlformats.org/officeDocument/2006/relationships/image" Target="../media/image2288.png"/><Relationship Id="rId46" Type="http://schemas.openxmlformats.org/officeDocument/2006/relationships/image" Target="../media/image2292.png"/><Relationship Id="rId20" Type="http://schemas.openxmlformats.org/officeDocument/2006/relationships/image" Target="../media/image2279.png"/><Relationship Id="rId41" Type="http://schemas.openxmlformats.org/officeDocument/2006/relationships/customXml" Target="../ink/ink3098.xml"/><Relationship Id="rId1" Type="http://schemas.openxmlformats.org/officeDocument/2006/relationships/slideLayout" Target="../slideLayouts/slideLayout7.xml"/><Relationship Id="rId6" Type="http://schemas.openxmlformats.org/officeDocument/2006/relationships/image" Target="../media/image2272.png"/></Relationships>
</file>

<file path=ppt/slides/_rels/slide25.xml.rels><?xml version="1.0" encoding="UTF-8" standalone="yes"?>
<Relationships xmlns="http://schemas.openxmlformats.org/package/2006/relationships"><Relationship Id="rId8" Type="http://schemas.openxmlformats.org/officeDocument/2006/relationships/image" Target="../media/image2297.png"/><Relationship Id="rId13" Type="http://schemas.openxmlformats.org/officeDocument/2006/relationships/customXml" Target="../ink/ink3108.xml"/><Relationship Id="rId18" Type="http://schemas.openxmlformats.org/officeDocument/2006/relationships/image" Target="../media/image2302.png"/><Relationship Id="rId3" Type="http://schemas.openxmlformats.org/officeDocument/2006/relationships/customXml" Target="../ink/ink3103.xml"/><Relationship Id="rId21" Type="http://schemas.openxmlformats.org/officeDocument/2006/relationships/customXml" Target="../ink/ink3112.xml"/><Relationship Id="rId7" Type="http://schemas.openxmlformats.org/officeDocument/2006/relationships/customXml" Target="../ink/ink3105.xml"/><Relationship Id="rId12" Type="http://schemas.openxmlformats.org/officeDocument/2006/relationships/image" Target="../media/image2299.png"/><Relationship Id="rId17" Type="http://schemas.openxmlformats.org/officeDocument/2006/relationships/customXml" Target="../ink/ink3110.xml"/><Relationship Id="rId2" Type="http://schemas.openxmlformats.org/officeDocument/2006/relationships/notesSlide" Target="../notesSlides/notesSlide24.xml"/><Relationship Id="rId16" Type="http://schemas.openxmlformats.org/officeDocument/2006/relationships/image" Target="../media/image2301.png"/><Relationship Id="rId20" Type="http://schemas.openxmlformats.org/officeDocument/2006/relationships/image" Target="../media/image2303.png"/><Relationship Id="rId1" Type="http://schemas.openxmlformats.org/officeDocument/2006/relationships/slideLayout" Target="../slideLayouts/slideLayout7.xml"/><Relationship Id="rId6" Type="http://schemas.openxmlformats.org/officeDocument/2006/relationships/image" Target="../media/image2296.png"/><Relationship Id="rId11" Type="http://schemas.openxmlformats.org/officeDocument/2006/relationships/customXml" Target="../ink/ink3107.xml"/><Relationship Id="rId24" Type="http://schemas.openxmlformats.org/officeDocument/2006/relationships/image" Target="../media/image2305.png"/><Relationship Id="rId5" Type="http://schemas.openxmlformats.org/officeDocument/2006/relationships/customXml" Target="../ink/ink3104.xml"/><Relationship Id="rId15" Type="http://schemas.openxmlformats.org/officeDocument/2006/relationships/customXml" Target="../ink/ink3109.xml"/><Relationship Id="rId23" Type="http://schemas.openxmlformats.org/officeDocument/2006/relationships/customXml" Target="../ink/ink3113.xml"/><Relationship Id="rId10" Type="http://schemas.openxmlformats.org/officeDocument/2006/relationships/image" Target="../media/image2298.png"/><Relationship Id="rId19" Type="http://schemas.openxmlformats.org/officeDocument/2006/relationships/customXml" Target="../ink/ink3111.xml"/><Relationship Id="rId4" Type="http://schemas.openxmlformats.org/officeDocument/2006/relationships/image" Target="../media/image2295.png"/><Relationship Id="rId9" Type="http://schemas.openxmlformats.org/officeDocument/2006/relationships/customXml" Target="../ink/ink3106.xml"/><Relationship Id="rId14" Type="http://schemas.openxmlformats.org/officeDocument/2006/relationships/image" Target="../media/image2300.png"/><Relationship Id="rId22" Type="http://schemas.openxmlformats.org/officeDocument/2006/relationships/image" Target="../media/image2304.png"/></Relationships>
</file>

<file path=ppt/slides/_rels/slide26.xml.rels><?xml version="1.0" encoding="UTF-8" standalone="yes"?>
<Relationships xmlns="http://schemas.openxmlformats.org/package/2006/relationships"><Relationship Id="rId117" Type="http://schemas.openxmlformats.org/officeDocument/2006/relationships/customXml" Target="../ink/ink3171.xml"/><Relationship Id="rId21" Type="http://schemas.openxmlformats.org/officeDocument/2006/relationships/customXml" Target="../ink/ink3123.xml"/><Relationship Id="rId42" Type="http://schemas.openxmlformats.org/officeDocument/2006/relationships/image" Target="../media/image2325.png"/><Relationship Id="rId63" Type="http://schemas.openxmlformats.org/officeDocument/2006/relationships/customXml" Target="../ink/ink3144.xml"/><Relationship Id="rId84" Type="http://schemas.openxmlformats.org/officeDocument/2006/relationships/image" Target="../media/image2346.png"/><Relationship Id="rId138" Type="http://schemas.openxmlformats.org/officeDocument/2006/relationships/image" Target="../media/image2373.png"/><Relationship Id="rId159" Type="http://schemas.openxmlformats.org/officeDocument/2006/relationships/image" Target="../media/image2383.png"/><Relationship Id="rId170" Type="http://schemas.openxmlformats.org/officeDocument/2006/relationships/customXml" Target="../ink/ink3198.xml"/><Relationship Id="rId191" Type="http://schemas.openxmlformats.org/officeDocument/2006/relationships/image" Target="../media/image2399.png"/><Relationship Id="rId205" Type="http://schemas.openxmlformats.org/officeDocument/2006/relationships/image" Target="../media/image2406.png"/><Relationship Id="rId226" Type="http://schemas.openxmlformats.org/officeDocument/2006/relationships/customXml" Target="../ink/ink3226.xml"/><Relationship Id="rId107" Type="http://schemas.openxmlformats.org/officeDocument/2006/relationships/customXml" Target="../ink/ink3166.xml"/><Relationship Id="rId11" Type="http://schemas.openxmlformats.org/officeDocument/2006/relationships/customXml" Target="../ink/ink3118.xml"/><Relationship Id="rId32" Type="http://schemas.openxmlformats.org/officeDocument/2006/relationships/image" Target="../media/image2320.png"/><Relationship Id="rId53" Type="http://schemas.openxmlformats.org/officeDocument/2006/relationships/customXml" Target="../ink/ink3139.xml"/><Relationship Id="rId74" Type="http://schemas.openxmlformats.org/officeDocument/2006/relationships/image" Target="../media/image2341.png"/><Relationship Id="rId128" Type="http://schemas.openxmlformats.org/officeDocument/2006/relationships/image" Target="../media/image2368.png"/><Relationship Id="rId149" Type="http://schemas.openxmlformats.org/officeDocument/2006/relationships/image" Target="../media/image2378.png"/><Relationship Id="rId5" Type="http://schemas.openxmlformats.org/officeDocument/2006/relationships/customXml" Target="../ink/ink3115.xml"/><Relationship Id="rId95" Type="http://schemas.openxmlformats.org/officeDocument/2006/relationships/customXml" Target="../ink/ink3160.xml"/><Relationship Id="rId160" Type="http://schemas.openxmlformats.org/officeDocument/2006/relationships/customXml" Target="../ink/ink3193.xml"/><Relationship Id="rId181" Type="http://schemas.openxmlformats.org/officeDocument/2006/relationships/image" Target="../media/image2394.png"/><Relationship Id="rId216" Type="http://schemas.openxmlformats.org/officeDocument/2006/relationships/customXml" Target="../ink/ink3221.xml"/><Relationship Id="rId237" Type="http://schemas.openxmlformats.org/officeDocument/2006/relationships/image" Target="../media/image2422.png"/><Relationship Id="rId22" Type="http://schemas.openxmlformats.org/officeDocument/2006/relationships/image" Target="../media/image2315.png"/><Relationship Id="rId43" Type="http://schemas.openxmlformats.org/officeDocument/2006/relationships/customXml" Target="../ink/ink3134.xml"/><Relationship Id="rId64" Type="http://schemas.openxmlformats.org/officeDocument/2006/relationships/image" Target="../media/image2336.png"/><Relationship Id="rId118" Type="http://schemas.openxmlformats.org/officeDocument/2006/relationships/image" Target="../media/image2363.png"/><Relationship Id="rId139" Type="http://schemas.openxmlformats.org/officeDocument/2006/relationships/customXml" Target="../ink/ink3182.xml"/><Relationship Id="rId85" Type="http://schemas.openxmlformats.org/officeDocument/2006/relationships/customXml" Target="../ink/ink3155.xml"/><Relationship Id="rId150" Type="http://schemas.openxmlformats.org/officeDocument/2006/relationships/customXml" Target="../ink/ink3188.xml"/><Relationship Id="rId171" Type="http://schemas.openxmlformats.org/officeDocument/2006/relationships/image" Target="../media/image2389.png"/><Relationship Id="rId192" Type="http://schemas.openxmlformats.org/officeDocument/2006/relationships/customXml" Target="../ink/ink3209.xml"/><Relationship Id="rId206" Type="http://schemas.openxmlformats.org/officeDocument/2006/relationships/customXml" Target="../ink/ink3216.xml"/><Relationship Id="rId227" Type="http://schemas.openxmlformats.org/officeDocument/2006/relationships/image" Target="../media/image2417.png"/><Relationship Id="rId12" Type="http://schemas.openxmlformats.org/officeDocument/2006/relationships/image" Target="../media/image2310.png"/><Relationship Id="rId33" Type="http://schemas.openxmlformats.org/officeDocument/2006/relationships/customXml" Target="../ink/ink3129.xml"/><Relationship Id="rId108" Type="http://schemas.openxmlformats.org/officeDocument/2006/relationships/image" Target="../media/image2358.png"/><Relationship Id="rId129" Type="http://schemas.openxmlformats.org/officeDocument/2006/relationships/customXml" Target="../ink/ink3177.xml"/><Relationship Id="rId54" Type="http://schemas.openxmlformats.org/officeDocument/2006/relationships/image" Target="../media/image2331.png"/><Relationship Id="rId75" Type="http://schemas.openxmlformats.org/officeDocument/2006/relationships/customXml" Target="../ink/ink3150.xml"/><Relationship Id="rId96" Type="http://schemas.openxmlformats.org/officeDocument/2006/relationships/image" Target="../media/image2352.png"/><Relationship Id="rId140" Type="http://schemas.openxmlformats.org/officeDocument/2006/relationships/image" Target="../media/image2374.png"/><Relationship Id="rId161" Type="http://schemas.openxmlformats.org/officeDocument/2006/relationships/image" Target="../media/image2384.png"/><Relationship Id="rId182" Type="http://schemas.openxmlformats.org/officeDocument/2006/relationships/customXml" Target="../ink/ink3204.xml"/><Relationship Id="rId217" Type="http://schemas.openxmlformats.org/officeDocument/2006/relationships/image" Target="../media/image2412.png"/><Relationship Id="rId6" Type="http://schemas.openxmlformats.org/officeDocument/2006/relationships/image" Target="../media/image2307.png"/><Relationship Id="rId23" Type="http://schemas.openxmlformats.org/officeDocument/2006/relationships/customXml" Target="../ink/ink3124.xml"/><Relationship Id="rId119" Type="http://schemas.openxmlformats.org/officeDocument/2006/relationships/customXml" Target="../ink/ink3172.xml"/><Relationship Id="rId44" Type="http://schemas.openxmlformats.org/officeDocument/2006/relationships/image" Target="../media/image2326.png"/><Relationship Id="rId65" Type="http://schemas.openxmlformats.org/officeDocument/2006/relationships/customXml" Target="../ink/ink3145.xml"/><Relationship Id="rId86" Type="http://schemas.openxmlformats.org/officeDocument/2006/relationships/image" Target="../media/image2347.png"/><Relationship Id="rId130" Type="http://schemas.openxmlformats.org/officeDocument/2006/relationships/image" Target="../media/image2369.png"/><Relationship Id="rId151" Type="http://schemas.openxmlformats.org/officeDocument/2006/relationships/image" Target="../media/image2379.png"/><Relationship Id="rId172" Type="http://schemas.openxmlformats.org/officeDocument/2006/relationships/customXml" Target="../ink/ink3199.xml"/><Relationship Id="rId193" Type="http://schemas.openxmlformats.org/officeDocument/2006/relationships/image" Target="../media/image2400.png"/><Relationship Id="rId207" Type="http://schemas.openxmlformats.org/officeDocument/2006/relationships/image" Target="../media/image2407.png"/><Relationship Id="rId228" Type="http://schemas.openxmlformats.org/officeDocument/2006/relationships/customXml" Target="../ink/ink3227.xml"/><Relationship Id="rId13" Type="http://schemas.openxmlformats.org/officeDocument/2006/relationships/customXml" Target="../ink/ink3119.xml"/><Relationship Id="rId109" Type="http://schemas.openxmlformats.org/officeDocument/2006/relationships/customXml" Target="../ink/ink3167.xml"/><Relationship Id="rId34" Type="http://schemas.openxmlformats.org/officeDocument/2006/relationships/image" Target="../media/image2321.png"/><Relationship Id="rId55" Type="http://schemas.openxmlformats.org/officeDocument/2006/relationships/customXml" Target="../ink/ink3140.xml"/><Relationship Id="rId76" Type="http://schemas.openxmlformats.org/officeDocument/2006/relationships/image" Target="../media/image2342.png"/><Relationship Id="rId97" Type="http://schemas.openxmlformats.org/officeDocument/2006/relationships/customXml" Target="../ink/ink3161.xml"/><Relationship Id="rId120" Type="http://schemas.openxmlformats.org/officeDocument/2006/relationships/image" Target="../media/image2364.png"/><Relationship Id="rId141" Type="http://schemas.openxmlformats.org/officeDocument/2006/relationships/customXml" Target="../ink/ink3183.xml"/><Relationship Id="rId7" Type="http://schemas.openxmlformats.org/officeDocument/2006/relationships/customXml" Target="../ink/ink3116.xml"/><Relationship Id="rId162" Type="http://schemas.openxmlformats.org/officeDocument/2006/relationships/customXml" Target="../ink/ink3194.xml"/><Relationship Id="rId183" Type="http://schemas.openxmlformats.org/officeDocument/2006/relationships/image" Target="../media/image2395.png"/><Relationship Id="rId218" Type="http://schemas.openxmlformats.org/officeDocument/2006/relationships/customXml" Target="../ink/ink3222.xml"/><Relationship Id="rId24" Type="http://schemas.openxmlformats.org/officeDocument/2006/relationships/image" Target="../media/image2316.png"/><Relationship Id="rId45" Type="http://schemas.openxmlformats.org/officeDocument/2006/relationships/customXml" Target="../ink/ink3135.xml"/><Relationship Id="rId66" Type="http://schemas.openxmlformats.org/officeDocument/2006/relationships/image" Target="../media/image2337.png"/><Relationship Id="rId87" Type="http://schemas.openxmlformats.org/officeDocument/2006/relationships/customXml" Target="../ink/ink3156.xml"/><Relationship Id="rId110" Type="http://schemas.openxmlformats.org/officeDocument/2006/relationships/image" Target="../media/image2359.png"/><Relationship Id="rId131" Type="http://schemas.openxmlformats.org/officeDocument/2006/relationships/customXml" Target="../ink/ink3178.xml"/><Relationship Id="rId152" Type="http://schemas.openxmlformats.org/officeDocument/2006/relationships/customXml" Target="../ink/ink3189.xml"/><Relationship Id="rId173" Type="http://schemas.openxmlformats.org/officeDocument/2006/relationships/image" Target="../media/image2390.png"/><Relationship Id="rId194" Type="http://schemas.openxmlformats.org/officeDocument/2006/relationships/customXml" Target="../ink/ink3210.xml"/><Relationship Id="rId208" Type="http://schemas.openxmlformats.org/officeDocument/2006/relationships/customXml" Target="../ink/ink3217.xml"/><Relationship Id="rId229" Type="http://schemas.openxmlformats.org/officeDocument/2006/relationships/image" Target="../media/image2418.png"/><Relationship Id="rId14" Type="http://schemas.openxmlformats.org/officeDocument/2006/relationships/image" Target="../media/image2311.png"/><Relationship Id="rId35" Type="http://schemas.openxmlformats.org/officeDocument/2006/relationships/customXml" Target="../ink/ink3130.xml"/><Relationship Id="rId56" Type="http://schemas.openxmlformats.org/officeDocument/2006/relationships/image" Target="../media/image2332.png"/><Relationship Id="rId77" Type="http://schemas.openxmlformats.org/officeDocument/2006/relationships/customXml" Target="../ink/ink3151.xml"/><Relationship Id="rId100" Type="http://schemas.openxmlformats.org/officeDocument/2006/relationships/image" Target="../media/image2354.png"/><Relationship Id="rId8" Type="http://schemas.openxmlformats.org/officeDocument/2006/relationships/image" Target="../media/image2308.png"/><Relationship Id="rId98" Type="http://schemas.openxmlformats.org/officeDocument/2006/relationships/image" Target="../media/image2353.png"/><Relationship Id="rId121" Type="http://schemas.openxmlformats.org/officeDocument/2006/relationships/customXml" Target="../ink/ink3173.xml"/><Relationship Id="rId142" Type="http://schemas.openxmlformats.org/officeDocument/2006/relationships/image" Target="../media/image2375.png"/><Relationship Id="rId163" Type="http://schemas.openxmlformats.org/officeDocument/2006/relationships/image" Target="../media/image2385.png"/><Relationship Id="rId184" Type="http://schemas.openxmlformats.org/officeDocument/2006/relationships/customXml" Target="../ink/ink3205.xml"/><Relationship Id="rId219" Type="http://schemas.openxmlformats.org/officeDocument/2006/relationships/image" Target="../media/image2413.png"/><Relationship Id="rId230" Type="http://schemas.openxmlformats.org/officeDocument/2006/relationships/customXml" Target="../ink/ink3228.xml"/><Relationship Id="rId25" Type="http://schemas.openxmlformats.org/officeDocument/2006/relationships/customXml" Target="../ink/ink3125.xml"/><Relationship Id="rId46" Type="http://schemas.openxmlformats.org/officeDocument/2006/relationships/image" Target="../media/image2327.png"/><Relationship Id="rId67" Type="http://schemas.openxmlformats.org/officeDocument/2006/relationships/customXml" Target="../ink/ink3146.xml"/><Relationship Id="rId88" Type="http://schemas.openxmlformats.org/officeDocument/2006/relationships/image" Target="../media/image2348.png"/><Relationship Id="rId111" Type="http://schemas.openxmlformats.org/officeDocument/2006/relationships/customXml" Target="../ink/ink3168.xml"/><Relationship Id="rId132" Type="http://schemas.openxmlformats.org/officeDocument/2006/relationships/image" Target="../media/image2370.png"/><Relationship Id="rId153" Type="http://schemas.openxmlformats.org/officeDocument/2006/relationships/image" Target="../media/image2380.png"/><Relationship Id="rId174" Type="http://schemas.openxmlformats.org/officeDocument/2006/relationships/customXml" Target="../ink/ink3200.xml"/><Relationship Id="rId195" Type="http://schemas.openxmlformats.org/officeDocument/2006/relationships/image" Target="../media/image2401.png"/><Relationship Id="rId209" Type="http://schemas.openxmlformats.org/officeDocument/2006/relationships/image" Target="../media/image2408.png"/><Relationship Id="rId190" Type="http://schemas.openxmlformats.org/officeDocument/2006/relationships/customXml" Target="../ink/ink3208.xml"/><Relationship Id="rId204" Type="http://schemas.openxmlformats.org/officeDocument/2006/relationships/customXml" Target="../ink/ink3215.xml"/><Relationship Id="rId220" Type="http://schemas.openxmlformats.org/officeDocument/2006/relationships/customXml" Target="../ink/ink3223.xml"/><Relationship Id="rId225" Type="http://schemas.openxmlformats.org/officeDocument/2006/relationships/image" Target="../media/image2416.png"/><Relationship Id="rId15" Type="http://schemas.openxmlformats.org/officeDocument/2006/relationships/customXml" Target="../ink/ink3120.xml"/><Relationship Id="rId36" Type="http://schemas.openxmlformats.org/officeDocument/2006/relationships/image" Target="../media/image2322.png"/><Relationship Id="rId57" Type="http://schemas.openxmlformats.org/officeDocument/2006/relationships/customXml" Target="../ink/ink3141.xml"/><Relationship Id="rId106" Type="http://schemas.openxmlformats.org/officeDocument/2006/relationships/image" Target="../media/image2357.png"/><Relationship Id="rId127" Type="http://schemas.openxmlformats.org/officeDocument/2006/relationships/customXml" Target="../ink/ink3176.xml"/><Relationship Id="rId10" Type="http://schemas.openxmlformats.org/officeDocument/2006/relationships/image" Target="../media/image2309.png"/><Relationship Id="rId31" Type="http://schemas.openxmlformats.org/officeDocument/2006/relationships/customXml" Target="../ink/ink3128.xml"/><Relationship Id="rId52" Type="http://schemas.openxmlformats.org/officeDocument/2006/relationships/image" Target="../media/image2330.png"/><Relationship Id="rId73" Type="http://schemas.openxmlformats.org/officeDocument/2006/relationships/customXml" Target="../ink/ink3149.xml"/><Relationship Id="rId78" Type="http://schemas.openxmlformats.org/officeDocument/2006/relationships/image" Target="../media/image2343.png"/><Relationship Id="rId94" Type="http://schemas.openxmlformats.org/officeDocument/2006/relationships/image" Target="../media/image2351.png"/><Relationship Id="rId99" Type="http://schemas.openxmlformats.org/officeDocument/2006/relationships/customXml" Target="../ink/ink3162.xml"/><Relationship Id="rId101" Type="http://schemas.openxmlformats.org/officeDocument/2006/relationships/customXml" Target="../ink/ink3163.xml"/><Relationship Id="rId122" Type="http://schemas.openxmlformats.org/officeDocument/2006/relationships/image" Target="../media/image2365.png"/><Relationship Id="rId143" Type="http://schemas.openxmlformats.org/officeDocument/2006/relationships/customXml" Target="../ink/ink3184.xml"/><Relationship Id="rId148" Type="http://schemas.openxmlformats.org/officeDocument/2006/relationships/customXml" Target="../ink/ink3187.xml"/><Relationship Id="rId164" Type="http://schemas.openxmlformats.org/officeDocument/2006/relationships/customXml" Target="../ink/ink3195.xml"/><Relationship Id="rId169" Type="http://schemas.openxmlformats.org/officeDocument/2006/relationships/image" Target="../media/image2388.png"/><Relationship Id="rId185" Type="http://schemas.openxmlformats.org/officeDocument/2006/relationships/image" Target="../media/image2396.png"/><Relationship Id="rId4" Type="http://schemas.openxmlformats.org/officeDocument/2006/relationships/image" Target="../media/image2306.png"/><Relationship Id="rId9" Type="http://schemas.openxmlformats.org/officeDocument/2006/relationships/customXml" Target="../ink/ink3117.xml"/><Relationship Id="rId180" Type="http://schemas.openxmlformats.org/officeDocument/2006/relationships/customXml" Target="../ink/ink3203.xml"/><Relationship Id="rId210" Type="http://schemas.openxmlformats.org/officeDocument/2006/relationships/customXml" Target="../ink/ink3218.xml"/><Relationship Id="rId215" Type="http://schemas.openxmlformats.org/officeDocument/2006/relationships/image" Target="../media/image2411.png"/><Relationship Id="rId236" Type="http://schemas.openxmlformats.org/officeDocument/2006/relationships/customXml" Target="../ink/ink3231.xml"/><Relationship Id="rId26" Type="http://schemas.openxmlformats.org/officeDocument/2006/relationships/image" Target="../media/image2317.png"/><Relationship Id="rId231" Type="http://schemas.openxmlformats.org/officeDocument/2006/relationships/image" Target="../media/image2419.png"/><Relationship Id="rId47" Type="http://schemas.openxmlformats.org/officeDocument/2006/relationships/customXml" Target="../ink/ink3136.xml"/><Relationship Id="rId68" Type="http://schemas.openxmlformats.org/officeDocument/2006/relationships/image" Target="../media/image2338.png"/><Relationship Id="rId89" Type="http://schemas.openxmlformats.org/officeDocument/2006/relationships/customXml" Target="../ink/ink3157.xml"/><Relationship Id="rId112" Type="http://schemas.openxmlformats.org/officeDocument/2006/relationships/image" Target="../media/image2360.png"/><Relationship Id="rId133" Type="http://schemas.openxmlformats.org/officeDocument/2006/relationships/customXml" Target="../ink/ink3179.xml"/><Relationship Id="rId154" Type="http://schemas.openxmlformats.org/officeDocument/2006/relationships/customXml" Target="../ink/ink3190.xml"/><Relationship Id="rId175" Type="http://schemas.openxmlformats.org/officeDocument/2006/relationships/image" Target="../media/image2391.png"/><Relationship Id="rId196" Type="http://schemas.openxmlformats.org/officeDocument/2006/relationships/customXml" Target="../ink/ink3211.xml"/><Relationship Id="rId200" Type="http://schemas.openxmlformats.org/officeDocument/2006/relationships/customXml" Target="../ink/ink3213.xml"/><Relationship Id="rId16" Type="http://schemas.openxmlformats.org/officeDocument/2006/relationships/image" Target="../media/image2312.png"/><Relationship Id="rId221" Type="http://schemas.openxmlformats.org/officeDocument/2006/relationships/image" Target="../media/image2414.png"/><Relationship Id="rId37" Type="http://schemas.openxmlformats.org/officeDocument/2006/relationships/customXml" Target="../ink/ink3131.xml"/><Relationship Id="rId58" Type="http://schemas.openxmlformats.org/officeDocument/2006/relationships/image" Target="../media/image2333.png"/><Relationship Id="rId79" Type="http://schemas.openxmlformats.org/officeDocument/2006/relationships/customXml" Target="../ink/ink3152.xml"/><Relationship Id="rId102" Type="http://schemas.openxmlformats.org/officeDocument/2006/relationships/image" Target="../media/image2355.png"/><Relationship Id="rId123" Type="http://schemas.openxmlformats.org/officeDocument/2006/relationships/customXml" Target="../ink/ink3174.xml"/><Relationship Id="rId144" Type="http://schemas.openxmlformats.org/officeDocument/2006/relationships/customXml" Target="../ink/ink3185.xml"/><Relationship Id="rId90" Type="http://schemas.openxmlformats.org/officeDocument/2006/relationships/image" Target="../media/image2349.png"/><Relationship Id="rId165" Type="http://schemas.openxmlformats.org/officeDocument/2006/relationships/image" Target="../media/image2386.png"/><Relationship Id="rId186" Type="http://schemas.openxmlformats.org/officeDocument/2006/relationships/customXml" Target="../ink/ink3206.xml"/><Relationship Id="rId211" Type="http://schemas.openxmlformats.org/officeDocument/2006/relationships/image" Target="../media/image2409.png"/><Relationship Id="rId232" Type="http://schemas.openxmlformats.org/officeDocument/2006/relationships/customXml" Target="../ink/ink3229.xml"/><Relationship Id="rId27" Type="http://schemas.openxmlformats.org/officeDocument/2006/relationships/customXml" Target="../ink/ink3126.xml"/><Relationship Id="rId48" Type="http://schemas.openxmlformats.org/officeDocument/2006/relationships/image" Target="../media/image2328.png"/><Relationship Id="rId69" Type="http://schemas.openxmlformats.org/officeDocument/2006/relationships/customXml" Target="../ink/ink3147.xml"/><Relationship Id="rId113" Type="http://schemas.openxmlformats.org/officeDocument/2006/relationships/customXml" Target="../ink/ink3169.xml"/><Relationship Id="rId134" Type="http://schemas.openxmlformats.org/officeDocument/2006/relationships/image" Target="../media/image2371.png"/><Relationship Id="rId80" Type="http://schemas.openxmlformats.org/officeDocument/2006/relationships/image" Target="../media/image2344.png"/><Relationship Id="rId155" Type="http://schemas.openxmlformats.org/officeDocument/2006/relationships/image" Target="../media/image2381.png"/><Relationship Id="rId176" Type="http://schemas.openxmlformats.org/officeDocument/2006/relationships/customXml" Target="../ink/ink3201.xml"/><Relationship Id="rId197" Type="http://schemas.openxmlformats.org/officeDocument/2006/relationships/image" Target="../media/image2402.png"/><Relationship Id="rId201" Type="http://schemas.openxmlformats.org/officeDocument/2006/relationships/image" Target="../media/image2404.png"/><Relationship Id="rId222" Type="http://schemas.openxmlformats.org/officeDocument/2006/relationships/customXml" Target="../ink/ink3224.xml"/><Relationship Id="rId17" Type="http://schemas.openxmlformats.org/officeDocument/2006/relationships/customXml" Target="../ink/ink3121.xml"/><Relationship Id="rId38" Type="http://schemas.openxmlformats.org/officeDocument/2006/relationships/image" Target="../media/image2323.png"/><Relationship Id="rId59" Type="http://schemas.openxmlformats.org/officeDocument/2006/relationships/customXml" Target="../ink/ink3142.xml"/><Relationship Id="rId103" Type="http://schemas.openxmlformats.org/officeDocument/2006/relationships/customXml" Target="../ink/ink3164.xml"/><Relationship Id="rId124" Type="http://schemas.openxmlformats.org/officeDocument/2006/relationships/image" Target="../media/image2366.png"/><Relationship Id="rId70" Type="http://schemas.openxmlformats.org/officeDocument/2006/relationships/image" Target="../media/image2339.png"/><Relationship Id="rId91" Type="http://schemas.openxmlformats.org/officeDocument/2006/relationships/customXml" Target="../ink/ink3158.xml"/><Relationship Id="rId145" Type="http://schemas.openxmlformats.org/officeDocument/2006/relationships/image" Target="../media/image2376.png"/><Relationship Id="rId166" Type="http://schemas.openxmlformats.org/officeDocument/2006/relationships/customXml" Target="../ink/ink3196.xml"/><Relationship Id="rId187" Type="http://schemas.openxmlformats.org/officeDocument/2006/relationships/image" Target="../media/image2397.png"/><Relationship Id="rId1" Type="http://schemas.openxmlformats.org/officeDocument/2006/relationships/slideLayout" Target="../slideLayouts/slideLayout7.xml"/><Relationship Id="rId212" Type="http://schemas.openxmlformats.org/officeDocument/2006/relationships/customXml" Target="../ink/ink3219.xml"/><Relationship Id="rId233" Type="http://schemas.openxmlformats.org/officeDocument/2006/relationships/image" Target="../media/image2420.png"/><Relationship Id="rId28" Type="http://schemas.openxmlformats.org/officeDocument/2006/relationships/image" Target="../media/image2318.png"/><Relationship Id="rId49" Type="http://schemas.openxmlformats.org/officeDocument/2006/relationships/customXml" Target="../ink/ink3137.xml"/><Relationship Id="rId114" Type="http://schemas.openxmlformats.org/officeDocument/2006/relationships/image" Target="../media/image2361.png"/><Relationship Id="rId60" Type="http://schemas.openxmlformats.org/officeDocument/2006/relationships/image" Target="../media/image2334.png"/><Relationship Id="rId81" Type="http://schemas.openxmlformats.org/officeDocument/2006/relationships/customXml" Target="../ink/ink3153.xml"/><Relationship Id="rId135" Type="http://schemas.openxmlformats.org/officeDocument/2006/relationships/customXml" Target="../ink/ink3180.xml"/><Relationship Id="rId156" Type="http://schemas.openxmlformats.org/officeDocument/2006/relationships/customXml" Target="../ink/ink3191.xml"/><Relationship Id="rId177" Type="http://schemas.openxmlformats.org/officeDocument/2006/relationships/image" Target="../media/image2392.png"/><Relationship Id="rId198" Type="http://schemas.openxmlformats.org/officeDocument/2006/relationships/customXml" Target="../ink/ink3212.xml"/><Relationship Id="rId202" Type="http://schemas.openxmlformats.org/officeDocument/2006/relationships/customXml" Target="../ink/ink3214.xml"/><Relationship Id="rId223" Type="http://schemas.openxmlformats.org/officeDocument/2006/relationships/image" Target="../media/image2415.png"/><Relationship Id="rId18" Type="http://schemas.openxmlformats.org/officeDocument/2006/relationships/image" Target="../media/image2313.png"/><Relationship Id="rId39" Type="http://schemas.openxmlformats.org/officeDocument/2006/relationships/customXml" Target="../ink/ink3132.xml"/><Relationship Id="rId50" Type="http://schemas.openxmlformats.org/officeDocument/2006/relationships/image" Target="../media/image2329.png"/><Relationship Id="rId104" Type="http://schemas.openxmlformats.org/officeDocument/2006/relationships/image" Target="../media/image2356.png"/><Relationship Id="rId125" Type="http://schemas.openxmlformats.org/officeDocument/2006/relationships/customXml" Target="../ink/ink3175.xml"/><Relationship Id="rId146" Type="http://schemas.openxmlformats.org/officeDocument/2006/relationships/customXml" Target="../ink/ink3186.xml"/><Relationship Id="rId167" Type="http://schemas.openxmlformats.org/officeDocument/2006/relationships/image" Target="../media/image2387.png"/><Relationship Id="rId188" Type="http://schemas.openxmlformats.org/officeDocument/2006/relationships/customXml" Target="../ink/ink3207.xml"/><Relationship Id="rId71" Type="http://schemas.openxmlformats.org/officeDocument/2006/relationships/customXml" Target="../ink/ink3148.xml"/><Relationship Id="rId92" Type="http://schemas.openxmlformats.org/officeDocument/2006/relationships/image" Target="../media/image2350.png"/><Relationship Id="rId213" Type="http://schemas.openxmlformats.org/officeDocument/2006/relationships/image" Target="../media/image2410.png"/><Relationship Id="rId234" Type="http://schemas.openxmlformats.org/officeDocument/2006/relationships/customXml" Target="../ink/ink3230.xml"/><Relationship Id="rId2" Type="http://schemas.openxmlformats.org/officeDocument/2006/relationships/notesSlide" Target="../notesSlides/notesSlide25.xml"/><Relationship Id="rId29" Type="http://schemas.openxmlformats.org/officeDocument/2006/relationships/customXml" Target="../ink/ink3127.xml"/><Relationship Id="rId40" Type="http://schemas.openxmlformats.org/officeDocument/2006/relationships/image" Target="../media/image2324.png"/><Relationship Id="rId115" Type="http://schemas.openxmlformats.org/officeDocument/2006/relationships/customXml" Target="../ink/ink3170.xml"/><Relationship Id="rId136" Type="http://schemas.openxmlformats.org/officeDocument/2006/relationships/image" Target="../media/image2372.png"/><Relationship Id="rId157" Type="http://schemas.openxmlformats.org/officeDocument/2006/relationships/image" Target="../media/image2382.png"/><Relationship Id="rId178" Type="http://schemas.openxmlformats.org/officeDocument/2006/relationships/customXml" Target="../ink/ink3202.xml"/><Relationship Id="rId61" Type="http://schemas.openxmlformats.org/officeDocument/2006/relationships/customXml" Target="../ink/ink3143.xml"/><Relationship Id="rId82" Type="http://schemas.openxmlformats.org/officeDocument/2006/relationships/image" Target="../media/image2345.png"/><Relationship Id="rId199" Type="http://schemas.openxmlformats.org/officeDocument/2006/relationships/image" Target="../media/image2403.png"/><Relationship Id="rId203" Type="http://schemas.openxmlformats.org/officeDocument/2006/relationships/image" Target="../media/image2405.png"/><Relationship Id="rId19" Type="http://schemas.openxmlformats.org/officeDocument/2006/relationships/customXml" Target="../ink/ink3122.xml"/><Relationship Id="rId224" Type="http://schemas.openxmlformats.org/officeDocument/2006/relationships/customXml" Target="../ink/ink3225.xml"/><Relationship Id="rId30" Type="http://schemas.openxmlformats.org/officeDocument/2006/relationships/image" Target="../media/image2319.png"/><Relationship Id="rId105" Type="http://schemas.openxmlformats.org/officeDocument/2006/relationships/customXml" Target="../ink/ink3165.xml"/><Relationship Id="rId126" Type="http://schemas.openxmlformats.org/officeDocument/2006/relationships/image" Target="../media/image2367.png"/><Relationship Id="rId147" Type="http://schemas.openxmlformats.org/officeDocument/2006/relationships/image" Target="../media/image2377.png"/><Relationship Id="rId168" Type="http://schemas.openxmlformats.org/officeDocument/2006/relationships/customXml" Target="../ink/ink3197.xml"/><Relationship Id="rId51" Type="http://schemas.openxmlformats.org/officeDocument/2006/relationships/customXml" Target="../ink/ink3138.xml"/><Relationship Id="rId72" Type="http://schemas.openxmlformats.org/officeDocument/2006/relationships/image" Target="../media/image2340.png"/><Relationship Id="rId93" Type="http://schemas.openxmlformats.org/officeDocument/2006/relationships/customXml" Target="../ink/ink3159.xml"/><Relationship Id="rId189" Type="http://schemas.openxmlformats.org/officeDocument/2006/relationships/image" Target="../media/image2398.png"/><Relationship Id="rId3" Type="http://schemas.openxmlformats.org/officeDocument/2006/relationships/customXml" Target="../ink/ink3114.xml"/><Relationship Id="rId214" Type="http://schemas.openxmlformats.org/officeDocument/2006/relationships/customXml" Target="../ink/ink3220.xml"/><Relationship Id="rId235" Type="http://schemas.openxmlformats.org/officeDocument/2006/relationships/image" Target="../media/image2421.png"/><Relationship Id="rId116" Type="http://schemas.openxmlformats.org/officeDocument/2006/relationships/image" Target="../media/image2362.png"/><Relationship Id="rId137" Type="http://schemas.openxmlformats.org/officeDocument/2006/relationships/customXml" Target="../ink/ink3181.xml"/><Relationship Id="rId158" Type="http://schemas.openxmlformats.org/officeDocument/2006/relationships/customXml" Target="../ink/ink3192.xml"/><Relationship Id="rId20" Type="http://schemas.openxmlformats.org/officeDocument/2006/relationships/image" Target="../media/image2314.png"/><Relationship Id="rId41" Type="http://schemas.openxmlformats.org/officeDocument/2006/relationships/customXml" Target="../ink/ink3133.xml"/><Relationship Id="rId62" Type="http://schemas.openxmlformats.org/officeDocument/2006/relationships/image" Target="../media/image2335.png"/><Relationship Id="rId83" Type="http://schemas.openxmlformats.org/officeDocument/2006/relationships/customXml" Target="../ink/ink3154.xml"/><Relationship Id="rId179" Type="http://schemas.openxmlformats.org/officeDocument/2006/relationships/image" Target="../media/image2393.png"/></Relationships>
</file>

<file path=ppt/slides/_rels/slide27.xml.rels><?xml version="1.0" encoding="UTF-8" standalone="yes"?>
<Relationships xmlns="http://schemas.openxmlformats.org/package/2006/relationships"><Relationship Id="rId26" Type="http://schemas.openxmlformats.org/officeDocument/2006/relationships/image" Target="../media/image2433.png"/><Relationship Id="rId21" Type="http://schemas.openxmlformats.org/officeDocument/2006/relationships/customXml" Target="../ink/ink3241.xml"/><Relationship Id="rId42" Type="http://schemas.openxmlformats.org/officeDocument/2006/relationships/image" Target="../media/image2441.png"/><Relationship Id="rId47" Type="http://schemas.openxmlformats.org/officeDocument/2006/relationships/customXml" Target="../ink/ink3254.xml"/><Relationship Id="rId63" Type="http://schemas.openxmlformats.org/officeDocument/2006/relationships/customXml" Target="../ink/ink3262.xml"/><Relationship Id="rId68" Type="http://schemas.openxmlformats.org/officeDocument/2006/relationships/image" Target="../media/image2454.png"/><Relationship Id="rId84" Type="http://schemas.openxmlformats.org/officeDocument/2006/relationships/image" Target="../media/image2462.png"/><Relationship Id="rId89" Type="http://schemas.openxmlformats.org/officeDocument/2006/relationships/customXml" Target="../ink/ink3275.xml"/><Relationship Id="rId16" Type="http://schemas.openxmlformats.org/officeDocument/2006/relationships/image" Target="../media/image2428.png"/><Relationship Id="rId11" Type="http://schemas.openxmlformats.org/officeDocument/2006/relationships/customXml" Target="../ink/ink3236.xml"/><Relationship Id="rId32" Type="http://schemas.openxmlformats.org/officeDocument/2006/relationships/image" Target="../media/image2436.png"/><Relationship Id="rId37" Type="http://schemas.openxmlformats.org/officeDocument/2006/relationships/customXml" Target="../ink/ink3249.xml"/><Relationship Id="rId53" Type="http://schemas.openxmlformats.org/officeDocument/2006/relationships/customXml" Target="../ink/ink3257.xml"/><Relationship Id="rId58" Type="http://schemas.openxmlformats.org/officeDocument/2006/relationships/image" Target="../media/image2449.png"/><Relationship Id="rId74" Type="http://schemas.openxmlformats.org/officeDocument/2006/relationships/image" Target="../media/image2457.png"/><Relationship Id="rId79" Type="http://schemas.openxmlformats.org/officeDocument/2006/relationships/customXml" Target="../ink/ink3270.xml"/><Relationship Id="rId5" Type="http://schemas.openxmlformats.org/officeDocument/2006/relationships/customXml" Target="../ink/ink3233.xml"/><Relationship Id="rId90" Type="http://schemas.openxmlformats.org/officeDocument/2006/relationships/image" Target="../media/image2465.png"/><Relationship Id="rId14" Type="http://schemas.openxmlformats.org/officeDocument/2006/relationships/image" Target="../media/image2427.png"/><Relationship Id="rId22" Type="http://schemas.openxmlformats.org/officeDocument/2006/relationships/image" Target="../media/image2431.png"/><Relationship Id="rId27" Type="http://schemas.openxmlformats.org/officeDocument/2006/relationships/customXml" Target="../ink/ink3244.xml"/><Relationship Id="rId30" Type="http://schemas.openxmlformats.org/officeDocument/2006/relationships/image" Target="../media/image2435.png"/><Relationship Id="rId35" Type="http://schemas.openxmlformats.org/officeDocument/2006/relationships/customXml" Target="../ink/ink3248.xml"/><Relationship Id="rId43" Type="http://schemas.openxmlformats.org/officeDocument/2006/relationships/customXml" Target="../ink/ink3252.xml"/><Relationship Id="rId48" Type="http://schemas.openxmlformats.org/officeDocument/2006/relationships/image" Target="../media/image2444.png"/><Relationship Id="rId56" Type="http://schemas.openxmlformats.org/officeDocument/2006/relationships/image" Target="../media/image2448.png"/><Relationship Id="rId64" Type="http://schemas.openxmlformats.org/officeDocument/2006/relationships/image" Target="../media/image2452.png"/><Relationship Id="rId69" Type="http://schemas.openxmlformats.org/officeDocument/2006/relationships/customXml" Target="../ink/ink3265.xml"/><Relationship Id="rId77" Type="http://schemas.openxmlformats.org/officeDocument/2006/relationships/customXml" Target="../ink/ink3269.xml"/><Relationship Id="rId8" Type="http://schemas.openxmlformats.org/officeDocument/2006/relationships/image" Target="../media/image2425.png"/><Relationship Id="rId51" Type="http://schemas.openxmlformats.org/officeDocument/2006/relationships/customXml" Target="../ink/ink3256.xml"/><Relationship Id="rId72" Type="http://schemas.openxmlformats.org/officeDocument/2006/relationships/image" Target="../media/image2456.png"/><Relationship Id="rId80" Type="http://schemas.openxmlformats.org/officeDocument/2006/relationships/image" Target="../media/image2460.png"/><Relationship Id="rId85" Type="http://schemas.openxmlformats.org/officeDocument/2006/relationships/customXml" Target="../ink/ink3273.xml"/><Relationship Id="rId3" Type="http://schemas.openxmlformats.org/officeDocument/2006/relationships/customXml" Target="../ink/ink3232.xml"/><Relationship Id="rId12" Type="http://schemas.openxmlformats.org/officeDocument/2006/relationships/image" Target="../media/image2426.png"/><Relationship Id="rId17" Type="http://schemas.openxmlformats.org/officeDocument/2006/relationships/customXml" Target="../ink/ink3239.xml"/><Relationship Id="rId25" Type="http://schemas.openxmlformats.org/officeDocument/2006/relationships/customXml" Target="../ink/ink3243.xml"/><Relationship Id="rId33" Type="http://schemas.openxmlformats.org/officeDocument/2006/relationships/customXml" Target="../ink/ink3247.xml"/><Relationship Id="rId38" Type="http://schemas.openxmlformats.org/officeDocument/2006/relationships/image" Target="../media/image2439.png"/><Relationship Id="rId46" Type="http://schemas.openxmlformats.org/officeDocument/2006/relationships/image" Target="../media/image2443.png"/><Relationship Id="rId59" Type="http://schemas.openxmlformats.org/officeDocument/2006/relationships/customXml" Target="../ink/ink3260.xml"/><Relationship Id="rId67" Type="http://schemas.openxmlformats.org/officeDocument/2006/relationships/customXml" Target="../ink/ink3264.xml"/><Relationship Id="rId20" Type="http://schemas.openxmlformats.org/officeDocument/2006/relationships/image" Target="../media/image2430.png"/><Relationship Id="rId41" Type="http://schemas.openxmlformats.org/officeDocument/2006/relationships/customXml" Target="../ink/ink3251.xml"/><Relationship Id="rId54" Type="http://schemas.openxmlformats.org/officeDocument/2006/relationships/image" Target="../media/image2447.png"/><Relationship Id="rId62" Type="http://schemas.openxmlformats.org/officeDocument/2006/relationships/image" Target="../media/image2451.png"/><Relationship Id="rId70" Type="http://schemas.openxmlformats.org/officeDocument/2006/relationships/image" Target="../media/image2455.png"/><Relationship Id="rId75" Type="http://schemas.openxmlformats.org/officeDocument/2006/relationships/customXml" Target="../ink/ink3268.xml"/><Relationship Id="rId83" Type="http://schemas.openxmlformats.org/officeDocument/2006/relationships/customXml" Target="../ink/ink3272.xml"/><Relationship Id="rId88" Type="http://schemas.openxmlformats.org/officeDocument/2006/relationships/image" Target="../media/image2464.png"/><Relationship Id="rId1" Type="http://schemas.openxmlformats.org/officeDocument/2006/relationships/slideLayout" Target="../slideLayouts/slideLayout7.xml"/><Relationship Id="rId6" Type="http://schemas.openxmlformats.org/officeDocument/2006/relationships/image" Target="../media/image2424.png"/><Relationship Id="rId15" Type="http://schemas.openxmlformats.org/officeDocument/2006/relationships/customXml" Target="../ink/ink3238.xml"/><Relationship Id="rId23" Type="http://schemas.openxmlformats.org/officeDocument/2006/relationships/customXml" Target="../ink/ink3242.xml"/><Relationship Id="rId28" Type="http://schemas.openxmlformats.org/officeDocument/2006/relationships/image" Target="../media/image2434.png"/><Relationship Id="rId36" Type="http://schemas.openxmlformats.org/officeDocument/2006/relationships/image" Target="../media/image2438.png"/><Relationship Id="rId49" Type="http://schemas.openxmlformats.org/officeDocument/2006/relationships/customXml" Target="../ink/ink3255.xml"/><Relationship Id="rId57" Type="http://schemas.openxmlformats.org/officeDocument/2006/relationships/customXml" Target="../ink/ink3259.xml"/><Relationship Id="rId10" Type="http://schemas.openxmlformats.org/officeDocument/2006/relationships/image" Target="../media/image2367.png"/><Relationship Id="rId31" Type="http://schemas.openxmlformats.org/officeDocument/2006/relationships/customXml" Target="../ink/ink3246.xml"/><Relationship Id="rId44" Type="http://schemas.openxmlformats.org/officeDocument/2006/relationships/image" Target="../media/image2442.png"/><Relationship Id="rId52" Type="http://schemas.openxmlformats.org/officeDocument/2006/relationships/image" Target="../media/image2446.png"/><Relationship Id="rId60" Type="http://schemas.openxmlformats.org/officeDocument/2006/relationships/image" Target="../media/image2450.png"/><Relationship Id="rId65" Type="http://schemas.openxmlformats.org/officeDocument/2006/relationships/customXml" Target="../ink/ink3263.xml"/><Relationship Id="rId73" Type="http://schemas.openxmlformats.org/officeDocument/2006/relationships/customXml" Target="../ink/ink3267.xml"/><Relationship Id="rId78" Type="http://schemas.openxmlformats.org/officeDocument/2006/relationships/image" Target="../media/image2459.png"/><Relationship Id="rId81" Type="http://schemas.openxmlformats.org/officeDocument/2006/relationships/customXml" Target="../ink/ink3271.xml"/><Relationship Id="rId86" Type="http://schemas.openxmlformats.org/officeDocument/2006/relationships/image" Target="../media/image2463.png"/><Relationship Id="rId4" Type="http://schemas.openxmlformats.org/officeDocument/2006/relationships/image" Target="../media/image2423.png"/><Relationship Id="rId9" Type="http://schemas.openxmlformats.org/officeDocument/2006/relationships/customXml" Target="../ink/ink3235.xml"/><Relationship Id="rId13" Type="http://schemas.openxmlformats.org/officeDocument/2006/relationships/customXml" Target="../ink/ink3237.xml"/><Relationship Id="rId18" Type="http://schemas.openxmlformats.org/officeDocument/2006/relationships/image" Target="../media/image2429.png"/><Relationship Id="rId39" Type="http://schemas.openxmlformats.org/officeDocument/2006/relationships/customXml" Target="../ink/ink3250.xml"/><Relationship Id="rId34" Type="http://schemas.openxmlformats.org/officeDocument/2006/relationships/image" Target="../media/image2437.png"/><Relationship Id="rId50" Type="http://schemas.openxmlformats.org/officeDocument/2006/relationships/image" Target="../media/image2445.png"/><Relationship Id="rId55" Type="http://schemas.openxmlformats.org/officeDocument/2006/relationships/customXml" Target="../ink/ink3258.xml"/><Relationship Id="rId76" Type="http://schemas.openxmlformats.org/officeDocument/2006/relationships/image" Target="../media/image2458.png"/><Relationship Id="rId7" Type="http://schemas.openxmlformats.org/officeDocument/2006/relationships/customXml" Target="../ink/ink3234.xml"/><Relationship Id="rId71" Type="http://schemas.openxmlformats.org/officeDocument/2006/relationships/customXml" Target="../ink/ink3266.xml"/><Relationship Id="rId2" Type="http://schemas.openxmlformats.org/officeDocument/2006/relationships/notesSlide" Target="../notesSlides/notesSlide26.xml"/><Relationship Id="rId29" Type="http://schemas.openxmlformats.org/officeDocument/2006/relationships/customXml" Target="../ink/ink3245.xml"/><Relationship Id="rId24" Type="http://schemas.openxmlformats.org/officeDocument/2006/relationships/image" Target="../media/image2432.png"/><Relationship Id="rId40" Type="http://schemas.openxmlformats.org/officeDocument/2006/relationships/image" Target="../media/image2440.png"/><Relationship Id="rId45" Type="http://schemas.openxmlformats.org/officeDocument/2006/relationships/customXml" Target="../ink/ink3253.xml"/><Relationship Id="rId66" Type="http://schemas.openxmlformats.org/officeDocument/2006/relationships/image" Target="../media/image2453.png"/><Relationship Id="rId87" Type="http://schemas.openxmlformats.org/officeDocument/2006/relationships/customXml" Target="../ink/ink3274.xml"/><Relationship Id="rId61" Type="http://schemas.openxmlformats.org/officeDocument/2006/relationships/customXml" Target="../ink/ink3261.xml"/><Relationship Id="rId82" Type="http://schemas.openxmlformats.org/officeDocument/2006/relationships/image" Target="../media/image2461.png"/><Relationship Id="rId19" Type="http://schemas.openxmlformats.org/officeDocument/2006/relationships/customXml" Target="../ink/ink3240.xml"/></Relationships>
</file>

<file path=ppt/slides/_rels/slide28.xml.rels><?xml version="1.0" encoding="UTF-8" standalone="yes"?>
<Relationships xmlns="http://schemas.openxmlformats.org/package/2006/relationships"><Relationship Id="rId117" Type="http://schemas.openxmlformats.org/officeDocument/2006/relationships/image" Target="../media/image2521.png"/><Relationship Id="rId21" Type="http://schemas.openxmlformats.org/officeDocument/2006/relationships/customXml" Target="../ink/ink3285.xml"/><Relationship Id="rId42" Type="http://schemas.openxmlformats.org/officeDocument/2006/relationships/image" Target="../media/image2485.png"/><Relationship Id="rId63" Type="http://schemas.openxmlformats.org/officeDocument/2006/relationships/customXml" Target="../ink/ink3306.xml"/><Relationship Id="rId84" Type="http://schemas.openxmlformats.org/officeDocument/2006/relationships/image" Target="../media/image2506.png"/><Relationship Id="rId138" Type="http://schemas.openxmlformats.org/officeDocument/2006/relationships/image" Target="../media/image2531.png"/><Relationship Id="rId107" Type="http://schemas.openxmlformats.org/officeDocument/2006/relationships/customXml" Target="../ink/ink3328.xml"/><Relationship Id="rId11" Type="http://schemas.openxmlformats.org/officeDocument/2006/relationships/customXml" Target="../ink/ink3280.xml"/><Relationship Id="rId32" Type="http://schemas.openxmlformats.org/officeDocument/2006/relationships/image" Target="../media/image2480.png"/><Relationship Id="rId53" Type="http://schemas.openxmlformats.org/officeDocument/2006/relationships/customXml" Target="../ink/ink3301.xml"/><Relationship Id="rId74" Type="http://schemas.openxmlformats.org/officeDocument/2006/relationships/image" Target="../media/image2501.png"/><Relationship Id="rId128" Type="http://schemas.openxmlformats.org/officeDocument/2006/relationships/customXml" Target="../ink/ink3339.xml"/><Relationship Id="rId5" Type="http://schemas.openxmlformats.org/officeDocument/2006/relationships/customXml" Target="../ink/ink3277.xml"/><Relationship Id="rId90" Type="http://schemas.openxmlformats.org/officeDocument/2006/relationships/image" Target="../media/image2508.png"/><Relationship Id="rId95" Type="http://schemas.openxmlformats.org/officeDocument/2006/relationships/customXml" Target="../ink/ink3322.xml"/><Relationship Id="rId22" Type="http://schemas.openxmlformats.org/officeDocument/2006/relationships/image" Target="../media/image2475.png"/><Relationship Id="rId27" Type="http://schemas.openxmlformats.org/officeDocument/2006/relationships/customXml" Target="../ink/ink3288.xml"/><Relationship Id="rId43" Type="http://schemas.openxmlformats.org/officeDocument/2006/relationships/customXml" Target="../ink/ink3296.xml"/><Relationship Id="rId48" Type="http://schemas.openxmlformats.org/officeDocument/2006/relationships/image" Target="../media/image2488.png"/><Relationship Id="rId64" Type="http://schemas.openxmlformats.org/officeDocument/2006/relationships/image" Target="../media/image2496.png"/><Relationship Id="rId69" Type="http://schemas.openxmlformats.org/officeDocument/2006/relationships/customXml" Target="../ink/ink3309.xml"/><Relationship Id="rId113" Type="http://schemas.openxmlformats.org/officeDocument/2006/relationships/image" Target="../media/image2519.png"/><Relationship Id="rId118" Type="http://schemas.openxmlformats.org/officeDocument/2006/relationships/customXml" Target="../ink/ink3334.xml"/><Relationship Id="rId134" Type="http://schemas.openxmlformats.org/officeDocument/2006/relationships/image" Target="../media/image2529.png"/><Relationship Id="rId139" Type="http://schemas.openxmlformats.org/officeDocument/2006/relationships/customXml" Target="../ink/ink3345.xml"/><Relationship Id="rId80" Type="http://schemas.openxmlformats.org/officeDocument/2006/relationships/image" Target="../media/image2504.png"/><Relationship Id="rId85" Type="http://schemas.openxmlformats.org/officeDocument/2006/relationships/customXml" Target="../ink/ink3317.xml"/><Relationship Id="rId12" Type="http://schemas.openxmlformats.org/officeDocument/2006/relationships/image" Target="../media/image2470.png"/><Relationship Id="rId17" Type="http://schemas.openxmlformats.org/officeDocument/2006/relationships/customXml" Target="../ink/ink3283.xml"/><Relationship Id="rId33" Type="http://schemas.openxmlformats.org/officeDocument/2006/relationships/customXml" Target="../ink/ink3291.xml"/><Relationship Id="rId38" Type="http://schemas.openxmlformats.org/officeDocument/2006/relationships/image" Target="../media/image2483.png"/><Relationship Id="rId59" Type="http://schemas.openxmlformats.org/officeDocument/2006/relationships/customXml" Target="../ink/ink3304.xml"/><Relationship Id="rId103" Type="http://schemas.openxmlformats.org/officeDocument/2006/relationships/customXml" Target="../ink/ink3326.xml"/><Relationship Id="rId108" Type="http://schemas.openxmlformats.org/officeDocument/2006/relationships/image" Target="../media/image2517.png"/><Relationship Id="rId124" Type="http://schemas.openxmlformats.org/officeDocument/2006/relationships/customXml" Target="../ink/ink3337.xml"/><Relationship Id="rId129" Type="http://schemas.openxmlformats.org/officeDocument/2006/relationships/image" Target="../media/image2527.png"/><Relationship Id="rId54" Type="http://schemas.openxmlformats.org/officeDocument/2006/relationships/image" Target="../media/image2491.png"/><Relationship Id="rId70" Type="http://schemas.openxmlformats.org/officeDocument/2006/relationships/image" Target="../media/image2499.png"/><Relationship Id="rId75" Type="http://schemas.openxmlformats.org/officeDocument/2006/relationships/customXml" Target="../ink/ink3312.xml"/><Relationship Id="rId91" Type="http://schemas.openxmlformats.org/officeDocument/2006/relationships/customXml" Target="../ink/ink3320.xml"/><Relationship Id="rId96" Type="http://schemas.openxmlformats.org/officeDocument/2006/relationships/image" Target="../media/image2511.png"/><Relationship Id="rId140" Type="http://schemas.openxmlformats.org/officeDocument/2006/relationships/image" Target="../media/image2532.png"/><Relationship Id="rId145" Type="http://schemas.openxmlformats.org/officeDocument/2006/relationships/customXml" Target="../ink/ink3348.xml"/><Relationship Id="rId1" Type="http://schemas.openxmlformats.org/officeDocument/2006/relationships/slideLayout" Target="../slideLayouts/slideLayout7.xml"/><Relationship Id="rId6" Type="http://schemas.openxmlformats.org/officeDocument/2006/relationships/image" Target="../media/image2467.png"/><Relationship Id="rId23" Type="http://schemas.openxmlformats.org/officeDocument/2006/relationships/customXml" Target="../ink/ink3286.xml"/><Relationship Id="rId28" Type="http://schemas.openxmlformats.org/officeDocument/2006/relationships/image" Target="../media/image2478.png"/><Relationship Id="rId49" Type="http://schemas.openxmlformats.org/officeDocument/2006/relationships/customXml" Target="../ink/ink3299.xml"/><Relationship Id="rId114" Type="http://schemas.openxmlformats.org/officeDocument/2006/relationships/customXml" Target="../ink/ink3332.xml"/><Relationship Id="rId119" Type="http://schemas.openxmlformats.org/officeDocument/2006/relationships/image" Target="../media/image2522.png"/><Relationship Id="rId44" Type="http://schemas.openxmlformats.org/officeDocument/2006/relationships/image" Target="../media/image2486.png"/><Relationship Id="rId60" Type="http://schemas.openxmlformats.org/officeDocument/2006/relationships/image" Target="../media/image2494.png"/><Relationship Id="rId65" Type="http://schemas.openxmlformats.org/officeDocument/2006/relationships/customXml" Target="../ink/ink3307.xml"/><Relationship Id="rId81" Type="http://schemas.openxmlformats.org/officeDocument/2006/relationships/customXml" Target="../ink/ink3315.xml"/><Relationship Id="rId86" Type="http://schemas.openxmlformats.org/officeDocument/2006/relationships/image" Target="../media/image2367.png"/><Relationship Id="rId130" Type="http://schemas.openxmlformats.org/officeDocument/2006/relationships/customXml" Target="../ink/ink3340.xml"/><Relationship Id="rId135" Type="http://schemas.openxmlformats.org/officeDocument/2006/relationships/customXml" Target="../ink/ink3343.xml"/><Relationship Id="rId13" Type="http://schemas.openxmlformats.org/officeDocument/2006/relationships/customXml" Target="../ink/ink3281.xml"/><Relationship Id="rId18" Type="http://schemas.openxmlformats.org/officeDocument/2006/relationships/image" Target="../media/image2473.png"/><Relationship Id="rId39" Type="http://schemas.openxmlformats.org/officeDocument/2006/relationships/customXml" Target="../ink/ink3294.xml"/><Relationship Id="rId109" Type="http://schemas.openxmlformats.org/officeDocument/2006/relationships/customXml" Target="../ink/ink3329.xml"/><Relationship Id="rId34" Type="http://schemas.openxmlformats.org/officeDocument/2006/relationships/image" Target="../media/image2481.png"/><Relationship Id="rId50" Type="http://schemas.openxmlformats.org/officeDocument/2006/relationships/image" Target="../media/image2489.png"/><Relationship Id="rId55" Type="http://schemas.openxmlformats.org/officeDocument/2006/relationships/customXml" Target="../ink/ink3302.xml"/><Relationship Id="rId76" Type="http://schemas.openxmlformats.org/officeDocument/2006/relationships/image" Target="../media/image2502.png"/><Relationship Id="rId97" Type="http://schemas.openxmlformats.org/officeDocument/2006/relationships/customXml" Target="../ink/ink3323.xml"/><Relationship Id="rId104" Type="http://schemas.openxmlformats.org/officeDocument/2006/relationships/image" Target="../media/image2515.png"/><Relationship Id="rId120" Type="http://schemas.openxmlformats.org/officeDocument/2006/relationships/customXml" Target="../ink/ink3335.xml"/><Relationship Id="rId125" Type="http://schemas.openxmlformats.org/officeDocument/2006/relationships/image" Target="../media/image2525.png"/><Relationship Id="rId141" Type="http://schemas.openxmlformats.org/officeDocument/2006/relationships/customXml" Target="../ink/ink3346.xml"/><Relationship Id="rId146" Type="http://schemas.openxmlformats.org/officeDocument/2006/relationships/image" Target="../media/image2535.png"/><Relationship Id="rId7" Type="http://schemas.openxmlformats.org/officeDocument/2006/relationships/customXml" Target="../ink/ink3278.xml"/><Relationship Id="rId71" Type="http://schemas.openxmlformats.org/officeDocument/2006/relationships/customXml" Target="../ink/ink3310.xml"/><Relationship Id="rId92" Type="http://schemas.openxmlformats.org/officeDocument/2006/relationships/image" Target="../media/image2509.png"/><Relationship Id="rId2" Type="http://schemas.openxmlformats.org/officeDocument/2006/relationships/notesSlide" Target="../notesSlides/notesSlide27.xml"/><Relationship Id="rId29" Type="http://schemas.openxmlformats.org/officeDocument/2006/relationships/customXml" Target="../ink/ink3289.xml"/><Relationship Id="rId24" Type="http://schemas.openxmlformats.org/officeDocument/2006/relationships/image" Target="../media/image2476.png"/><Relationship Id="rId40" Type="http://schemas.openxmlformats.org/officeDocument/2006/relationships/image" Target="../media/image2484.png"/><Relationship Id="rId45" Type="http://schemas.openxmlformats.org/officeDocument/2006/relationships/customXml" Target="../ink/ink3297.xml"/><Relationship Id="rId66" Type="http://schemas.openxmlformats.org/officeDocument/2006/relationships/image" Target="../media/image2497.png"/><Relationship Id="rId87" Type="http://schemas.openxmlformats.org/officeDocument/2006/relationships/customXml" Target="../ink/ink3318.xml"/><Relationship Id="rId110" Type="http://schemas.openxmlformats.org/officeDocument/2006/relationships/image" Target="../media/image2518.png"/><Relationship Id="rId115" Type="http://schemas.openxmlformats.org/officeDocument/2006/relationships/image" Target="../media/image2520.png"/><Relationship Id="rId131" Type="http://schemas.openxmlformats.org/officeDocument/2006/relationships/image" Target="../media/image2528.png"/><Relationship Id="rId136" Type="http://schemas.openxmlformats.org/officeDocument/2006/relationships/image" Target="../media/image2530.png"/><Relationship Id="rId61" Type="http://schemas.openxmlformats.org/officeDocument/2006/relationships/customXml" Target="../ink/ink3305.xml"/><Relationship Id="rId82" Type="http://schemas.openxmlformats.org/officeDocument/2006/relationships/image" Target="../media/image2505.png"/><Relationship Id="rId19" Type="http://schemas.openxmlformats.org/officeDocument/2006/relationships/customXml" Target="../ink/ink3284.xml"/><Relationship Id="rId14" Type="http://schemas.openxmlformats.org/officeDocument/2006/relationships/image" Target="../media/image2471.png"/><Relationship Id="rId30" Type="http://schemas.openxmlformats.org/officeDocument/2006/relationships/image" Target="../media/image2479.png"/><Relationship Id="rId35" Type="http://schemas.openxmlformats.org/officeDocument/2006/relationships/customXml" Target="../ink/ink3292.xml"/><Relationship Id="rId56" Type="http://schemas.openxmlformats.org/officeDocument/2006/relationships/image" Target="../media/image2492.png"/><Relationship Id="rId77" Type="http://schemas.openxmlformats.org/officeDocument/2006/relationships/customXml" Target="../ink/ink3313.xml"/><Relationship Id="rId100" Type="http://schemas.openxmlformats.org/officeDocument/2006/relationships/image" Target="../media/image2513.png"/><Relationship Id="rId105" Type="http://schemas.openxmlformats.org/officeDocument/2006/relationships/customXml" Target="../ink/ink3327.xml"/><Relationship Id="rId126" Type="http://schemas.openxmlformats.org/officeDocument/2006/relationships/customXml" Target="../ink/ink3338.xml"/><Relationship Id="rId8" Type="http://schemas.openxmlformats.org/officeDocument/2006/relationships/image" Target="../media/image2468.png"/><Relationship Id="rId51" Type="http://schemas.openxmlformats.org/officeDocument/2006/relationships/customXml" Target="../ink/ink3300.xml"/><Relationship Id="rId72" Type="http://schemas.openxmlformats.org/officeDocument/2006/relationships/image" Target="../media/image2500.png"/><Relationship Id="rId93" Type="http://schemas.openxmlformats.org/officeDocument/2006/relationships/customXml" Target="../ink/ink3321.xml"/><Relationship Id="rId98" Type="http://schemas.openxmlformats.org/officeDocument/2006/relationships/image" Target="../media/image2512.png"/><Relationship Id="rId121" Type="http://schemas.openxmlformats.org/officeDocument/2006/relationships/image" Target="../media/image2523.png"/><Relationship Id="rId142" Type="http://schemas.openxmlformats.org/officeDocument/2006/relationships/image" Target="../media/image2533.png"/><Relationship Id="rId3" Type="http://schemas.openxmlformats.org/officeDocument/2006/relationships/customXml" Target="../ink/ink3276.xml"/><Relationship Id="rId25" Type="http://schemas.openxmlformats.org/officeDocument/2006/relationships/customXml" Target="../ink/ink3287.xml"/><Relationship Id="rId46" Type="http://schemas.openxmlformats.org/officeDocument/2006/relationships/image" Target="../media/image2487.png"/><Relationship Id="rId67" Type="http://schemas.openxmlformats.org/officeDocument/2006/relationships/customXml" Target="../ink/ink3308.xml"/><Relationship Id="rId116" Type="http://schemas.openxmlformats.org/officeDocument/2006/relationships/customXml" Target="../ink/ink3333.xml"/><Relationship Id="rId137" Type="http://schemas.openxmlformats.org/officeDocument/2006/relationships/customXml" Target="../ink/ink3344.xml"/><Relationship Id="rId20" Type="http://schemas.openxmlformats.org/officeDocument/2006/relationships/image" Target="../media/image2474.png"/><Relationship Id="rId41" Type="http://schemas.openxmlformats.org/officeDocument/2006/relationships/customXml" Target="../ink/ink3295.xml"/><Relationship Id="rId62" Type="http://schemas.openxmlformats.org/officeDocument/2006/relationships/image" Target="../media/image2495.png"/><Relationship Id="rId83" Type="http://schemas.openxmlformats.org/officeDocument/2006/relationships/customXml" Target="../ink/ink3316.xml"/><Relationship Id="rId88" Type="http://schemas.openxmlformats.org/officeDocument/2006/relationships/image" Target="../media/image2507.png"/><Relationship Id="rId111" Type="http://schemas.openxmlformats.org/officeDocument/2006/relationships/customXml" Target="../ink/ink3330.xml"/><Relationship Id="rId132" Type="http://schemas.openxmlformats.org/officeDocument/2006/relationships/customXml" Target="../ink/ink3341.xml"/><Relationship Id="rId15" Type="http://schemas.openxmlformats.org/officeDocument/2006/relationships/customXml" Target="../ink/ink3282.xml"/><Relationship Id="rId36" Type="http://schemas.openxmlformats.org/officeDocument/2006/relationships/image" Target="../media/image2482.png"/><Relationship Id="rId57" Type="http://schemas.openxmlformats.org/officeDocument/2006/relationships/customXml" Target="../ink/ink3303.xml"/><Relationship Id="rId106" Type="http://schemas.openxmlformats.org/officeDocument/2006/relationships/image" Target="../media/image2516.png"/><Relationship Id="rId127" Type="http://schemas.openxmlformats.org/officeDocument/2006/relationships/image" Target="../media/image2526.png"/><Relationship Id="rId10" Type="http://schemas.openxmlformats.org/officeDocument/2006/relationships/image" Target="../media/image2469.png"/><Relationship Id="rId31" Type="http://schemas.openxmlformats.org/officeDocument/2006/relationships/customXml" Target="../ink/ink3290.xml"/><Relationship Id="rId52" Type="http://schemas.openxmlformats.org/officeDocument/2006/relationships/image" Target="../media/image2490.png"/><Relationship Id="rId73" Type="http://schemas.openxmlformats.org/officeDocument/2006/relationships/customXml" Target="../ink/ink3311.xml"/><Relationship Id="rId78" Type="http://schemas.openxmlformats.org/officeDocument/2006/relationships/image" Target="../media/image2503.png"/><Relationship Id="rId94" Type="http://schemas.openxmlformats.org/officeDocument/2006/relationships/image" Target="../media/image2510.png"/><Relationship Id="rId99" Type="http://schemas.openxmlformats.org/officeDocument/2006/relationships/customXml" Target="../ink/ink3324.xml"/><Relationship Id="rId101" Type="http://schemas.openxmlformats.org/officeDocument/2006/relationships/customXml" Target="../ink/ink3325.xml"/><Relationship Id="rId122" Type="http://schemas.openxmlformats.org/officeDocument/2006/relationships/customXml" Target="../ink/ink3336.xml"/><Relationship Id="rId143" Type="http://schemas.openxmlformats.org/officeDocument/2006/relationships/customXml" Target="../ink/ink3347.xml"/><Relationship Id="rId4" Type="http://schemas.openxmlformats.org/officeDocument/2006/relationships/image" Target="../media/image2466.png"/><Relationship Id="rId9" Type="http://schemas.openxmlformats.org/officeDocument/2006/relationships/customXml" Target="../ink/ink3279.xml"/><Relationship Id="rId26" Type="http://schemas.openxmlformats.org/officeDocument/2006/relationships/image" Target="../media/image2477.png"/><Relationship Id="rId47" Type="http://schemas.openxmlformats.org/officeDocument/2006/relationships/customXml" Target="../ink/ink3298.xml"/><Relationship Id="rId68" Type="http://schemas.openxmlformats.org/officeDocument/2006/relationships/image" Target="../media/image2498.png"/><Relationship Id="rId89" Type="http://schemas.openxmlformats.org/officeDocument/2006/relationships/customXml" Target="../ink/ink3319.xml"/><Relationship Id="rId112" Type="http://schemas.openxmlformats.org/officeDocument/2006/relationships/customXml" Target="../ink/ink3331.xml"/><Relationship Id="rId133" Type="http://schemas.openxmlformats.org/officeDocument/2006/relationships/customXml" Target="../ink/ink3342.xml"/><Relationship Id="rId16" Type="http://schemas.openxmlformats.org/officeDocument/2006/relationships/image" Target="../media/image2472.png"/><Relationship Id="rId37" Type="http://schemas.openxmlformats.org/officeDocument/2006/relationships/customXml" Target="../ink/ink3293.xml"/><Relationship Id="rId58" Type="http://schemas.openxmlformats.org/officeDocument/2006/relationships/image" Target="../media/image2493.png"/><Relationship Id="rId79" Type="http://schemas.openxmlformats.org/officeDocument/2006/relationships/customXml" Target="../ink/ink3314.xml"/><Relationship Id="rId102" Type="http://schemas.openxmlformats.org/officeDocument/2006/relationships/image" Target="../media/image2514.png"/><Relationship Id="rId123" Type="http://schemas.openxmlformats.org/officeDocument/2006/relationships/image" Target="../media/image2524.png"/><Relationship Id="rId144" Type="http://schemas.openxmlformats.org/officeDocument/2006/relationships/image" Target="../media/image2534.png"/></Relationships>
</file>

<file path=ppt/slides/_rels/slide29.xml.rels><?xml version="1.0" encoding="UTF-8" standalone="yes"?>
<Relationships xmlns="http://schemas.openxmlformats.org/package/2006/relationships"><Relationship Id="rId8" Type="http://schemas.openxmlformats.org/officeDocument/2006/relationships/customXml" Target="../ink/ink3350.xml"/><Relationship Id="rId3" Type="http://schemas.openxmlformats.org/officeDocument/2006/relationships/image" Target="../media/image5310.png"/><Relationship Id="rId7" Type="http://schemas.openxmlformats.org/officeDocument/2006/relationships/image" Target="../media/image2536.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customXml" Target="../ink/ink3349.xml"/><Relationship Id="rId11" Type="http://schemas.openxmlformats.org/officeDocument/2006/relationships/image" Target="../media/image2538.png"/><Relationship Id="rId5" Type="http://schemas.openxmlformats.org/officeDocument/2006/relationships/image" Target="../media/image5510.png"/><Relationship Id="rId10" Type="http://schemas.openxmlformats.org/officeDocument/2006/relationships/customXml" Target="../ink/ink3351.xml"/><Relationship Id="rId4" Type="http://schemas.openxmlformats.org/officeDocument/2006/relationships/image" Target="../media/image5410.png"/><Relationship Id="rId9" Type="http://schemas.openxmlformats.org/officeDocument/2006/relationships/image" Target="../media/image2537.png"/></Relationships>
</file>

<file path=ppt/slides/_rels/slide3.xml.rels><?xml version="1.0" encoding="UTF-8" standalone="yes"?>
<Relationships xmlns="http://schemas.openxmlformats.org/package/2006/relationships"><Relationship Id="rId117" Type="http://schemas.openxmlformats.org/officeDocument/2006/relationships/customXml" Target="../ink/ink153.xml"/><Relationship Id="rId299" Type="http://schemas.openxmlformats.org/officeDocument/2006/relationships/customXml" Target="../ink/ink245.xml"/><Relationship Id="rId21" Type="http://schemas.openxmlformats.org/officeDocument/2006/relationships/customXml" Target="../ink/ink105.xml"/><Relationship Id="rId63" Type="http://schemas.openxmlformats.org/officeDocument/2006/relationships/customXml" Target="../ink/ink126.xml"/><Relationship Id="rId159" Type="http://schemas.openxmlformats.org/officeDocument/2006/relationships/customXml" Target="../ink/ink174.xml"/><Relationship Id="rId170" Type="http://schemas.openxmlformats.org/officeDocument/2006/relationships/image" Target="../media/image266.png"/><Relationship Id="rId226" Type="http://schemas.openxmlformats.org/officeDocument/2006/relationships/image" Target="../media/image293.png"/><Relationship Id="rId268" Type="http://schemas.openxmlformats.org/officeDocument/2006/relationships/image" Target="../media/image314.png"/><Relationship Id="rId32" Type="http://schemas.openxmlformats.org/officeDocument/2006/relationships/image" Target="../media/image197.png"/><Relationship Id="rId74" Type="http://schemas.openxmlformats.org/officeDocument/2006/relationships/image" Target="../media/image218.png"/><Relationship Id="rId128" Type="http://schemas.openxmlformats.org/officeDocument/2006/relationships/image" Target="../media/image245.png"/><Relationship Id="rId5" Type="http://schemas.openxmlformats.org/officeDocument/2006/relationships/customXml" Target="../ink/ink97.xml"/><Relationship Id="rId181" Type="http://schemas.openxmlformats.org/officeDocument/2006/relationships/customXml" Target="../ink/ink185.xml"/><Relationship Id="rId237" Type="http://schemas.openxmlformats.org/officeDocument/2006/relationships/customXml" Target="../ink/ink214.xml"/><Relationship Id="rId279" Type="http://schemas.openxmlformats.org/officeDocument/2006/relationships/customXml" Target="../ink/ink235.xml"/><Relationship Id="rId43" Type="http://schemas.openxmlformats.org/officeDocument/2006/relationships/customXml" Target="../ink/ink116.xml"/><Relationship Id="rId139" Type="http://schemas.openxmlformats.org/officeDocument/2006/relationships/customXml" Target="../ink/ink164.xml"/><Relationship Id="rId290" Type="http://schemas.openxmlformats.org/officeDocument/2006/relationships/image" Target="../media/image325.png"/><Relationship Id="rId304" Type="http://schemas.openxmlformats.org/officeDocument/2006/relationships/image" Target="../media/image332.png"/><Relationship Id="rId85" Type="http://schemas.openxmlformats.org/officeDocument/2006/relationships/customXml" Target="../ink/ink137.xml"/><Relationship Id="rId150" Type="http://schemas.openxmlformats.org/officeDocument/2006/relationships/image" Target="../media/image256.png"/><Relationship Id="rId192" Type="http://schemas.openxmlformats.org/officeDocument/2006/relationships/image" Target="../media/image277.png"/><Relationship Id="rId206" Type="http://schemas.openxmlformats.org/officeDocument/2006/relationships/image" Target="../media/image284.png"/><Relationship Id="rId248" Type="http://schemas.openxmlformats.org/officeDocument/2006/relationships/image" Target="../media/image304.png"/><Relationship Id="rId12" Type="http://schemas.openxmlformats.org/officeDocument/2006/relationships/image" Target="../media/image188.png"/><Relationship Id="rId108" Type="http://schemas.openxmlformats.org/officeDocument/2006/relationships/image" Target="../media/image235.png"/><Relationship Id="rId54" Type="http://schemas.openxmlformats.org/officeDocument/2006/relationships/image" Target="../media/image208.png"/><Relationship Id="rId96" Type="http://schemas.openxmlformats.org/officeDocument/2006/relationships/image" Target="../media/image229.png"/><Relationship Id="rId161" Type="http://schemas.openxmlformats.org/officeDocument/2006/relationships/customXml" Target="../ink/ink175.xml"/><Relationship Id="rId217" Type="http://schemas.openxmlformats.org/officeDocument/2006/relationships/customXml" Target="../ink/ink204.xml"/><Relationship Id="rId259" Type="http://schemas.openxmlformats.org/officeDocument/2006/relationships/customXml" Target="../ink/ink225.xml"/><Relationship Id="rId23" Type="http://schemas.openxmlformats.org/officeDocument/2006/relationships/customXml" Target="../ink/ink106.xml"/><Relationship Id="rId119" Type="http://schemas.openxmlformats.org/officeDocument/2006/relationships/customXml" Target="../ink/ink154.xml"/><Relationship Id="rId270" Type="http://schemas.openxmlformats.org/officeDocument/2006/relationships/image" Target="../media/image315.png"/><Relationship Id="rId65" Type="http://schemas.openxmlformats.org/officeDocument/2006/relationships/customXml" Target="../ink/ink127.xml"/><Relationship Id="rId130" Type="http://schemas.openxmlformats.org/officeDocument/2006/relationships/image" Target="../media/image246.png"/><Relationship Id="rId172" Type="http://schemas.openxmlformats.org/officeDocument/2006/relationships/image" Target="../media/image267.png"/><Relationship Id="rId193" Type="http://schemas.openxmlformats.org/officeDocument/2006/relationships/customXml" Target="../ink/ink191.xml"/><Relationship Id="rId207" Type="http://schemas.openxmlformats.org/officeDocument/2006/relationships/customXml" Target="../ink/ink198.xml"/><Relationship Id="rId228" Type="http://schemas.openxmlformats.org/officeDocument/2006/relationships/image" Target="../media/image294.png"/><Relationship Id="rId249" Type="http://schemas.openxmlformats.org/officeDocument/2006/relationships/customXml" Target="../ink/ink220.xml"/><Relationship Id="rId13" Type="http://schemas.openxmlformats.org/officeDocument/2006/relationships/customXml" Target="../ink/ink101.xml"/><Relationship Id="rId109" Type="http://schemas.openxmlformats.org/officeDocument/2006/relationships/customXml" Target="../ink/ink149.xml"/><Relationship Id="rId260" Type="http://schemas.openxmlformats.org/officeDocument/2006/relationships/image" Target="../media/image310.png"/><Relationship Id="rId281" Type="http://schemas.openxmlformats.org/officeDocument/2006/relationships/customXml" Target="../ink/ink236.xml"/><Relationship Id="rId34" Type="http://schemas.openxmlformats.org/officeDocument/2006/relationships/image" Target="../media/image198.png"/><Relationship Id="rId55" Type="http://schemas.openxmlformats.org/officeDocument/2006/relationships/customXml" Target="../ink/ink122.xml"/><Relationship Id="rId76" Type="http://schemas.openxmlformats.org/officeDocument/2006/relationships/image" Target="../media/image219.png"/><Relationship Id="rId97" Type="http://schemas.openxmlformats.org/officeDocument/2006/relationships/customXml" Target="../ink/ink143.xml"/><Relationship Id="rId120" Type="http://schemas.openxmlformats.org/officeDocument/2006/relationships/image" Target="../media/image241.png"/><Relationship Id="rId141" Type="http://schemas.openxmlformats.org/officeDocument/2006/relationships/customXml" Target="../ink/ink165.xml"/><Relationship Id="rId7" Type="http://schemas.openxmlformats.org/officeDocument/2006/relationships/customXml" Target="../ink/ink98.xml"/><Relationship Id="rId162" Type="http://schemas.openxmlformats.org/officeDocument/2006/relationships/image" Target="../media/image262.png"/><Relationship Id="rId183" Type="http://schemas.openxmlformats.org/officeDocument/2006/relationships/customXml" Target="../ink/ink186.xml"/><Relationship Id="rId218" Type="http://schemas.openxmlformats.org/officeDocument/2006/relationships/image" Target="../media/image289.png"/><Relationship Id="rId239" Type="http://schemas.openxmlformats.org/officeDocument/2006/relationships/customXml" Target="../ink/ink215.xml"/><Relationship Id="rId250" Type="http://schemas.openxmlformats.org/officeDocument/2006/relationships/image" Target="../media/image305.png"/><Relationship Id="rId271" Type="http://schemas.openxmlformats.org/officeDocument/2006/relationships/customXml" Target="../ink/ink231.xml"/><Relationship Id="rId292" Type="http://schemas.openxmlformats.org/officeDocument/2006/relationships/image" Target="../media/image326.png"/><Relationship Id="rId306" Type="http://schemas.openxmlformats.org/officeDocument/2006/relationships/image" Target="../media/image333.png"/><Relationship Id="rId24" Type="http://schemas.openxmlformats.org/officeDocument/2006/relationships/image" Target="../media/image118.png"/><Relationship Id="rId45" Type="http://schemas.openxmlformats.org/officeDocument/2006/relationships/customXml" Target="../ink/ink117.xml"/><Relationship Id="rId66" Type="http://schemas.openxmlformats.org/officeDocument/2006/relationships/image" Target="../media/image214.png"/><Relationship Id="rId87" Type="http://schemas.openxmlformats.org/officeDocument/2006/relationships/customXml" Target="../ink/ink138.xml"/><Relationship Id="rId110" Type="http://schemas.openxmlformats.org/officeDocument/2006/relationships/image" Target="../media/image236.png"/><Relationship Id="rId131" Type="http://schemas.openxmlformats.org/officeDocument/2006/relationships/customXml" Target="../ink/ink160.xml"/><Relationship Id="rId152" Type="http://schemas.openxmlformats.org/officeDocument/2006/relationships/image" Target="../media/image257.png"/><Relationship Id="rId173" Type="http://schemas.openxmlformats.org/officeDocument/2006/relationships/customXml" Target="../ink/ink181.xml"/><Relationship Id="rId194" Type="http://schemas.openxmlformats.org/officeDocument/2006/relationships/image" Target="../media/image278.png"/><Relationship Id="rId208" Type="http://schemas.openxmlformats.org/officeDocument/2006/relationships/image" Target="../media/image285.png"/><Relationship Id="rId229" Type="http://schemas.openxmlformats.org/officeDocument/2006/relationships/customXml" Target="../ink/ink210.xml"/><Relationship Id="rId240" Type="http://schemas.openxmlformats.org/officeDocument/2006/relationships/image" Target="../media/image300.png"/><Relationship Id="rId261" Type="http://schemas.openxmlformats.org/officeDocument/2006/relationships/customXml" Target="../ink/ink226.xml"/><Relationship Id="rId14" Type="http://schemas.openxmlformats.org/officeDocument/2006/relationships/image" Target="../media/image189.png"/><Relationship Id="rId35" Type="http://schemas.openxmlformats.org/officeDocument/2006/relationships/customXml" Target="../ink/ink112.xml"/><Relationship Id="rId56" Type="http://schemas.openxmlformats.org/officeDocument/2006/relationships/image" Target="../media/image209.png"/><Relationship Id="rId77" Type="http://schemas.openxmlformats.org/officeDocument/2006/relationships/customXml" Target="../ink/ink133.xml"/><Relationship Id="rId100" Type="http://schemas.openxmlformats.org/officeDocument/2006/relationships/image" Target="../media/image231.png"/><Relationship Id="rId282" Type="http://schemas.openxmlformats.org/officeDocument/2006/relationships/image" Target="../media/image321.png"/><Relationship Id="rId8" Type="http://schemas.openxmlformats.org/officeDocument/2006/relationships/image" Target="../media/image186.png"/><Relationship Id="rId98" Type="http://schemas.openxmlformats.org/officeDocument/2006/relationships/image" Target="../media/image230.png"/><Relationship Id="rId121" Type="http://schemas.openxmlformats.org/officeDocument/2006/relationships/customXml" Target="../ink/ink155.xml"/><Relationship Id="rId142" Type="http://schemas.openxmlformats.org/officeDocument/2006/relationships/image" Target="../media/image252.png"/><Relationship Id="rId163" Type="http://schemas.openxmlformats.org/officeDocument/2006/relationships/customXml" Target="../ink/ink176.xml"/><Relationship Id="rId184" Type="http://schemas.openxmlformats.org/officeDocument/2006/relationships/image" Target="../media/image273.png"/><Relationship Id="rId219" Type="http://schemas.openxmlformats.org/officeDocument/2006/relationships/customXml" Target="../ink/ink205.xml"/><Relationship Id="rId230" Type="http://schemas.openxmlformats.org/officeDocument/2006/relationships/image" Target="../media/image295.png"/><Relationship Id="rId251" Type="http://schemas.openxmlformats.org/officeDocument/2006/relationships/customXml" Target="../ink/ink221.xml"/><Relationship Id="rId25" Type="http://schemas.openxmlformats.org/officeDocument/2006/relationships/customXml" Target="../ink/ink107.xml"/><Relationship Id="rId46" Type="http://schemas.openxmlformats.org/officeDocument/2006/relationships/image" Target="../media/image204.png"/><Relationship Id="rId67" Type="http://schemas.openxmlformats.org/officeDocument/2006/relationships/customXml" Target="../ink/ink128.xml"/><Relationship Id="rId272" Type="http://schemas.openxmlformats.org/officeDocument/2006/relationships/image" Target="../media/image316.png"/><Relationship Id="rId293" Type="http://schemas.openxmlformats.org/officeDocument/2006/relationships/customXml" Target="../ink/ink242.xml"/><Relationship Id="rId307" Type="http://schemas.openxmlformats.org/officeDocument/2006/relationships/customXml" Target="../ink/ink249.xml"/><Relationship Id="rId88" Type="http://schemas.openxmlformats.org/officeDocument/2006/relationships/image" Target="../media/image225.png"/><Relationship Id="rId111" Type="http://schemas.openxmlformats.org/officeDocument/2006/relationships/customXml" Target="../ink/ink150.xml"/><Relationship Id="rId132" Type="http://schemas.openxmlformats.org/officeDocument/2006/relationships/image" Target="../media/image247.png"/><Relationship Id="rId153" Type="http://schemas.openxmlformats.org/officeDocument/2006/relationships/customXml" Target="../ink/ink171.xml"/><Relationship Id="rId174" Type="http://schemas.openxmlformats.org/officeDocument/2006/relationships/image" Target="../media/image268.png"/><Relationship Id="rId195" Type="http://schemas.openxmlformats.org/officeDocument/2006/relationships/customXml" Target="../ink/ink192.xml"/><Relationship Id="rId209" Type="http://schemas.openxmlformats.org/officeDocument/2006/relationships/customXml" Target="../ink/ink199.xml"/><Relationship Id="rId220" Type="http://schemas.openxmlformats.org/officeDocument/2006/relationships/image" Target="../media/image290.png"/><Relationship Id="rId241" Type="http://schemas.openxmlformats.org/officeDocument/2006/relationships/customXml" Target="../ink/ink216.xml"/><Relationship Id="rId15" Type="http://schemas.openxmlformats.org/officeDocument/2006/relationships/customXml" Target="../ink/ink102.xml"/><Relationship Id="rId36" Type="http://schemas.openxmlformats.org/officeDocument/2006/relationships/image" Target="../media/image199.png"/><Relationship Id="rId57" Type="http://schemas.openxmlformats.org/officeDocument/2006/relationships/customXml" Target="../ink/ink123.xml"/><Relationship Id="rId262" Type="http://schemas.openxmlformats.org/officeDocument/2006/relationships/image" Target="../media/image311.png"/><Relationship Id="rId283" Type="http://schemas.openxmlformats.org/officeDocument/2006/relationships/customXml" Target="../ink/ink237.xml"/><Relationship Id="rId78" Type="http://schemas.openxmlformats.org/officeDocument/2006/relationships/image" Target="../media/image220.png"/><Relationship Id="rId99" Type="http://schemas.openxmlformats.org/officeDocument/2006/relationships/customXml" Target="../ink/ink144.xml"/><Relationship Id="rId101" Type="http://schemas.openxmlformats.org/officeDocument/2006/relationships/customXml" Target="../ink/ink145.xml"/><Relationship Id="rId122" Type="http://schemas.openxmlformats.org/officeDocument/2006/relationships/image" Target="../media/image242.png"/><Relationship Id="rId143" Type="http://schemas.openxmlformats.org/officeDocument/2006/relationships/customXml" Target="../ink/ink166.xml"/><Relationship Id="rId164" Type="http://schemas.openxmlformats.org/officeDocument/2006/relationships/image" Target="../media/image263.png"/><Relationship Id="rId185" Type="http://schemas.openxmlformats.org/officeDocument/2006/relationships/customXml" Target="../ink/ink187.xml"/><Relationship Id="rId9" Type="http://schemas.openxmlformats.org/officeDocument/2006/relationships/customXml" Target="../ink/ink99.xml"/><Relationship Id="rId210" Type="http://schemas.openxmlformats.org/officeDocument/2006/relationships/customXml" Target="../ink/ink200.xml"/><Relationship Id="rId26" Type="http://schemas.openxmlformats.org/officeDocument/2006/relationships/image" Target="../media/image194.png"/><Relationship Id="rId231" Type="http://schemas.openxmlformats.org/officeDocument/2006/relationships/customXml" Target="../ink/ink211.xml"/><Relationship Id="rId252" Type="http://schemas.openxmlformats.org/officeDocument/2006/relationships/image" Target="../media/image306.png"/><Relationship Id="rId273" Type="http://schemas.openxmlformats.org/officeDocument/2006/relationships/customXml" Target="../ink/ink232.xml"/><Relationship Id="rId294" Type="http://schemas.openxmlformats.org/officeDocument/2006/relationships/image" Target="../media/image327.png"/><Relationship Id="rId308" Type="http://schemas.openxmlformats.org/officeDocument/2006/relationships/image" Target="../media/image334.png"/><Relationship Id="rId47" Type="http://schemas.openxmlformats.org/officeDocument/2006/relationships/customXml" Target="../ink/ink118.xml"/><Relationship Id="rId68" Type="http://schemas.openxmlformats.org/officeDocument/2006/relationships/image" Target="../media/image215.png"/><Relationship Id="rId89" Type="http://schemas.openxmlformats.org/officeDocument/2006/relationships/customXml" Target="../ink/ink139.xml"/><Relationship Id="rId112" Type="http://schemas.openxmlformats.org/officeDocument/2006/relationships/image" Target="../media/image237.png"/><Relationship Id="rId133" Type="http://schemas.openxmlformats.org/officeDocument/2006/relationships/customXml" Target="../ink/ink161.xml"/><Relationship Id="rId154" Type="http://schemas.openxmlformats.org/officeDocument/2006/relationships/image" Target="../media/image258.png"/><Relationship Id="rId175" Type="http://schemas.openxmlformats.org/officeDocument/2006/relationships/customXml" Target="../ink/ink182.xml"/><Relationship Id="rId196" Type="http://schemas.openxmlformats.org/officeDocument/2006/relationships/image" Target="../media/image279.png"/><Relationship Id="rId200" Type="http://schemas.openxmlformats.org/officeDocument/2006/relationships/image" Target="../media/image281.png"/><Relationship Id="rId16" Type="http://schemas.openxmlformats.org/officeDocument/2006/relationships/image" Target="../media/image190.png"/><Relationship Id="rId221" Type="http://schemas.openxmlformats.org/officeDocument/2006/relationships/customXml" Target="../ink/ink206.xml"/><Relationship Id="rId242" Type="http://schemas.openxmlformats.org/officeDocument/2006/relationships/image" Target="../media/image301.png"/><Relationship Id="rId263" Type="http://schemas.openxmlformats.org/officeDocument/2006/relationships/customXml" Target="../ink/ink227.xml"/><Relationship Id="rId284" Type="http://schemas.openxmlformats.org/officeDocument/2006/relationships/image" Target="../media/image322.png"/><Relationship Id="rId37" Type="http://schemas.openxmlformats.org/officeDocument/2006/relationships/customXml" Target="../ink/ink113.xml"/><Relationship Id="rId58" Type="http://schemas.openxmlformats.org/officeDocument/2006/relationships/image" Target="../media/image210.png"/><Relationship Id="rId79" Type="http://schemas.openxmlformats.org/officeDocument/2006/relationships/customXml" Target="../ink/ink134.xml"/><Relationship Id="rId102" Type="http://schemas.openxmlformats.org/officeDocument/2006/relationships/image" Target="../media/image232.png"/><Relationship Id="rId123" Type="http://schemas.openxmlformats.org/officeDocument/2006/relationships/customXml" Target="../ink/ink156.xml"/><Relationship Id="rId144" Type="http://schemas.openxmlformats.org/officeDocument/2006/relationships/image" Target="../media/image253.png"/><Relationship Id="rId90" Type="http://schemas.openxmlformats.org/officeDocument/2006/relationships/image" Target="../media/image226.png"/><Relationship Id="rId165" Type="http://schemas.openxmlformats.org/officeDocument/2006/relationships/customXml" Target="../ink/ink177.xml"/><Relationship Id="rId186" Type="http://schemas.openxmlformats.org/officeDocument/2006/relationships/image" Target="../media/image274.png"/><Relationship Id="rId211" Type="http://schemas.openxmlformats.org/officeDocument/2006/relationships/image" Target="../media/image286.png"/><Relationship Id="rId232" Type="http://schemas.openxmlformats.org/officeDocument/2006/relationships/image" Target="../media/image296.png"/><Relationship Id="rId253" Type="http://schemas.openxmlformats.org/officeDocument/2006/relationships/customXml" Target="../ink/ink222.xml"/><Relationship Id="rId274" Type="http://schemas.openxmlformats.org/officeDocument/2006/relationships/image" Target="../media/image317.png"/><Relationship Id="rId295" Type="http://schemas.openxmlformats.org/officeDocument/2006/relationships/customXml" Target="../ink/ink243.xml"/><Relationship Id="rId309" Type="http://schemas.openxmlformats.org/officeDocument/2006/relationships/customXml" Target="../ink/ink250.xml"/><Relationship Id="rId27" Type="http://schemas.openxmlformats.org/officeDocument/2006/relationships/customXml" Target="../ink/ink108.xml"/><Relationship Id="rId48" Type="http://schemas.openxmlformats.org/officeDocument/2006/relationships/image" Target="../media/image205.png"/><Relationship Id="rId69" Type="http://schemas.openxmlformats.org/officeDocument/2006/relationships/customXml" Target="../ink/ink129.xml"/><Relationship Id="rId113" Type="http://schemas.openxmlformats.org/officeDocument/2006/relationships/customXml" Target="../ink/ink151.xml"/><Relationship Id="rId134" Type="http://schemas.openxmlformats.org/officeDocument/2006/relationships/image" Target="../media/image248.png"/><Relationship Id="rId80" Type="http://schemas.openxmlformats.org/officeDocument/2006/relationships/image" Target="../media/image221.png"/><Relationship Id="rId155" Type="http://schemas.openxmlformats.org/officeDocument/2006/relationships/customXml" Target="../ink/ink172.xml"/><Relationship Id="rId176" Type="http://schemas.openxmlformats.org/officeDocument/2006/relationships/image" Target="../media/image269.png"/><Relationship Id="rId197" Type="http://schemas.openxmlformats.org/officeDocument/2006/relationships/customXml" Target="../ink/ink193.xml"/><Relationship Id="rId201" Type="http://schemas.openxmlformats.org/officeDocument/2006/relationships/customXml" Target="../ink/ink195.xml"/><Relationship Id="rId222" Type="http://schemas.openxmlformats.org/officeDocument/2006/relationships/image" Target="../media/image291.png"/><Relationship Id="rId243" Type="http://schemas.openxmlformats.org/officeDocument/2006/relationships/customXml" Target="../ink/ink217.xml"/><Relationship Id="rId264" Type="http://schemas.openxmlformats.org/officeDocument/2006/relationships/image" Target="../media/image312.png"/><Relationship Id="rId285" Type="http://schemas.openxmlformats.org/officeDocument/2006/relationships/customXml" Target="../ink/ink238.xml"/><Relationship Id="rId17" Type="http://schemas.openxmlformats.org/officeDocument/2006/relationships/customXml" Target="../ink/ink103.xml"/><Relationship Id="rId38" Type="http://schemas.openxmlformats.org/officeDocument/2006/relationships/image" Target="../media/image200.png"/><Relationship Id="rId59" Type="http://schemas.openxmlformats.org/officeDocument/2006/relationships/customXml" Target="../ink/ink124.xml"/><Relationship Id="rId103" Type="http://schemas.openxmlformats.org/officeDocument/2006/relationships/customXml" Target="../ink/ink146.xml"/><Relationship Id="rId124" Type="http://schemas.openxmlformats.org/officeDocument/2006/relationships/image" Target="../media/image243.png"/><Relationship Id="rId310" Type="http://schemas.openxmlformats.org/officeDocument/2006/relationships/image" Target="../media/image335.png"/><Relationship Id="rId70" Type="http://schemas.openxmlformats.org/officeDocument/2006/relationships/image" Target="../media/image216.png"/><Relationship Id="rId91" Type="http://schemas.openxmlformats.org/officeDocument/2006/relationships/customXml" Target="../ink/ink140.xml"/><Relationship Id="rId145" Type="http://schemas.openxmlformats.org/officeDocument/2006/relationships/customXml" Target="../ink/ink167.xml"/><Relationship Id="rId166" Type="http://schemas.openxmlformats.org/officeDocument/2006/relationships/image" Target="../media/image264.png"/><Relationship Id="rId187" Type="http://schemas.openxmlformats.org/officeDocument/2006/relationships/customXml" Target="../ink/ink188.xml"/><Relationship Id="rId1" Type="http://schemas.openxmlformats.org/officeDocument/2006/relationships/slideLayout" Target="../slideLayouts/slideLayout7.xml"/><Relationship Id="rId212" Type="http://schemas.openxmlformats.org/officeDocument/2006/relationships/customXml" Target="../ink/ink201.xml"/><Relationship Id="rId233" Type="http://schemas.openxmlformats.org/officeDocument/2006/relationships/customXml" Target="../ink/ink212.xml"/><Relationship Id="rId254" Type="http://schemas.openxmlformats.org/officeDocument/2006/relationships/image" Target="../media/image307.png"/><Relationship Id="rId28" Type="http://schemas.openxmlformats.org/officeDocument/2006/relationships/image" Target="../media/image195.png"/><Relationship Id="rId49" Type="http://schemas.openxmlformats.org/officeDocument/2006/relationships/customXml" Target="../ink/ink119.xml"/><Relationship Id="rId114" Type="http://schemas.openxmlformats.org/officeDocument/2006/relationships/image" Target="../media/image238.png"/><Relationship Id="rId275" Type="http://schemas.openxmlformats.org/officeDocument/2006/relationships/customXml" Target="../ink/ink233.xml"/><Relationship Id="rId296" Type="http://schemas.openxmlformats.org/officeDocument/2006/relationships/image" Target="../media/image328.png"/><Relationship Id="rId300" Type="http://schemas.openxmlformats.org/officeDocument/2006/relationships/image" Target="../media/image330.png"/><Relationship Id="rId60" Type="http://schemas.openxmlformats.org/officeDocument/2006/relationships/image" Target="../media/image211.png"/><Relationship Id="rId81" Type="http://schemas.openxmlformats.org/officeDocument/2006/relationships/customXml" Target="../ink/ink135.xml"/><Relationship Id="rId135" Type="http://schemas.openxmlformats.org/officeDocument/2006/relationships/customXml" Target="../ink/ink162.xml"/><Relationship Id="rId156" Type="http://schemas.openxmlformats.org/officeDocument/2006/relationships/image" Target="../media/image259.png"/><Relationship Id="rId177" Type="http://schemas.openxmlformats.org/officeDocument/2006/relationships/customXml" Target="../ink/ink183.xml"/><Relationship Id="rId198" Type="http://schemas.openxmlformats.org/officeDocument/2006/relationships/image" Target="../media/image280.png"/><Relationship Id="rId202" Type="http://schemas.openxmlformats.org/officeDocument/2006/relationships/image" Target="../media/image282.png"/><Relationship Id="rId223" Type="http://schemas.openxmlformats.org/officeDocument/2006/relationships/customXml" Target="../ink/ink207.xml"/><Relationship Id="rId244" Type="http://schemas.openxmlformats.org/officeDocument/2006/relationships/image" Target="../media/image302.png"/><Relationship Id="rId18" Type="http://schemas.openxmlformats.org/officeDocument/2006/relationships/image" Target="../media/image191.png"/><Relationship Id="rId39" Type="http://schemas.openxmlformats.org/officeDocument/2006/relationships/customXml" Target="../ink/ink114.xml"/><Relationship Id="rId265" Type="http://schemas.openxmlformats.org/officeDocument/2006/relationships/customXml" Target="../ink/ink228.xml"/><Relationship Id="rId286" Type="http://schemas.openxmlformats.org/officeDocument/2006/relationships/image" Target="../media/image323.png"/><Relationship Id="rId50" Type="http://schemas.openxmlformats.org/officeDocument/2006/relationships/image" Target="../media/image206.png"/><Relationship Id="rId104" Type="http://schemas.openxmlformats.org/officeDocument/2006/relationships/image" Target="../media/image233.png"/><Relationship Id="rId125" Type="http://schemas.openxmlformats.org/officeDocument/2006/relationships/customXml" Target="../ink/ink157.xml"/><Relationship Id="rId146" Type="http://schemas.openxmlformats.org/officeDocument/2006/relationships/image" Target="../media/image254.png"/><Relationship Id="rId167" Type="http://schemas.openxmlformats.org/officeDocument/2006/relationships/customXml" Target="../ink/ink178.xml"/><Relationship Id="rId188" Type="http://schemas.openxmlformats.org/officeDocument/2006/relationships/image" Target="../media/image275.png"/><Relationship Id="rId311" Type="http://schemas.openxmlformats.org/officeDocument/2006/relationships/customXml" Target="../ink/ink251.xml"/><Relationship Id="rId71" Type="http://schemas.openxmlformats.org/officeDocument/2006/relationships/customXml" Target="../ink/ink130.xml"/><Relationship Id="rId92" Type="http://schemas.openxmlformats.org/officeDocument/2006/relationships/image" Target="../media/image227.png"/><Relationship Id="rId213" Type="http://schemas.openxmlformats.org/officeDocument/2006/relationships/customXml" Target="../ink/ink202.xml"/><Relationship Id="rId234" Type="http://schemas.openxmlformats.org/officeDocument/2006/relationships/image" Target="../media/image297.png"/><Relationship Id="rId2" Type="http://schemas.openxmlformats.org/officeDocument/2006/relationships/notesSlide" Target="../notesSlides/notesSlide3.xml"/><Relationship Id="rId29" Type="http://schemas.openxmlformats.org/officeDocument/2006/relationships/customXml" Target="../ink/ink109.xml"/><Relationship Id="rId255" Type="http://schemas.openxmlformats.org/officeDocument/2006/relationships/customXml" Target="../ink/ink223.xml"/><Relationship Id="rId276" Type="http://schemas.openxmlformats.org/officeDocument/2006/relationships/image" Target="../media/image318.png"/><Relationship Id="rId297" Type="http://schemas.openxmlformats.org/officeDocument/2006/relationships/customXml" Target="../ink/ink244.xml"/><Relationship Id="rId40" Type="http://schemas.openxmlformats.org/officeDocument/2006/relationships/image" Target="../media/image201.png"/><Relationship Id="rId115" Type="http://schemas.openxmlformats.org/officeDocument/2006/relationships/customXml" Target="../ink/ink152.xml"/><Relationship Id="rId136" Type="http://schemas.openxmlformats.org/officeDocument/2006/relationships/image" Target="../media/image249.png"/><Relationship Id="rId157" Type="http://schemas.openxmlformats.org/officeDocument/2006/relationships/customXml" Target="../ink/ink173.xml"/><Relationship Id="rId178" Type="http://schemas.openxmlformats.org/officeDocument/2006/relationships/image" Target="../media/image270.png"/><Relationship Id="rId301" Type="http://schemas.openxmlformats.org/officeDocument/2006/relationships/customXml" Target="../ink/ink246.xml"/><Relationship Id="rId61" Type="http://schemas.openxmlformats.org/officeDocument/2006/relationships/customXml" Target="../ink/ink125.xml"/><Relationship Id="rId82" Type="http://schemas.openxmlformats.org/officeDocument/2006/relationships/image" Target="../media/image222.png"/><Relationship Id="rId199" Type="http://schemas.openxmlformats.org/officeDocument/2006/relationships/customXml" Target="../ink/ink194.xml"/><Relationship Id="rId203" Type="http://schemas.openxmlformats.org/officeDocument/2006/relationships/customXml" Target="../ink/ink196.xml"/><Relationship Id="rId19" Type="http://schemas.openxmlformats.org/officeDocument/2006/relationships/customXml" Target="../ink/ink104.xml"/><Relationship Id="rId224" Type="http://schemas.openxmlformats.org/officeDocument/2006/relationships/image" Target="../media/image292.png"/><Relationship Id="rId245" Type="http://schemas.openxmlformats.org/officeDocument/2006/relationships/customXml" Target="../ink/ink218.xml"/><Relationship Id="rId266" Type="http://schemas.openxmlformats.org/officeDocument/2006/relationships/image" Target="../media/image313.png"/><Relationship Id="rId287" Type="http://schemas.openxmlformats.org/officeDocument/2006/relationships/customXml" Target="../ink/ink239.xml"/><Relationship Id="rId30" Type="http://schemas.openxmlformats.org/officeDocument/2006/relationships/image" Target="../media/image196.png"/><Relationship Id="rId105" Type="http://schemas.openxmlformats.org/officeDocument/2006/relationships/customXml" Target="../ink/ink147.xml"/><Relationship Id="rId126" Type="http://schemas.openxmlformats.org/officeDocument/2006/relationships/image" Target="../media/image244.png"/><Relationship Id="rId147" Type="http://schemas.openxmlformats.org/officeDocument/2006/relationships/customXml" Target="../ink/ink168.xml"/><Relationship Id="rId168" Type="http://schemas.openxmlformats.org/officeDocument/2006/relationships/image" Target="../media/image265.png"/><Relationship Id="rId312" Type="http://schemas.openxmlformats.org/officeDocument/2006/relationships/image" Target="../media/image336.png"/><Relationship Id="rId51" Type="http://schemas.openxmlformats.org/officeDocument/2006/relationships/customXml" Target="../ink/ink120.xml"/><Relationship Id="rId72" Type="http://schemas.openxmlformats.org/officeDocument/2006/relationships/image" Target="../media/image217.png"/><Relationship Id="rId93" Type="http://schemas.openxmlformats.org/officeDocument/2006/relationships/customXml" Target="../ink/ink141.xml"/><Relationship Id="rId189" Type="http://schemas.openxmlformats.org/officeDocument/2006/relationships/customXml" Target="../ink/ink189.xml"/><Relationship Id="rId3" Type="http://schemas.openxmlformats.org/officeDocument/2006/relationships/image" Target="../media/image1500.png"/><Relationship Id="rId214" Type="http://schemas.openxmlformats.org/officeDocument/2006/relationships/image" Target="../media/image287.png"/><Relationship Id="rId235" Type="http://schemas.openxmlformats.org/officeDocument/2006/relationships/customXml" Target="../ink/ink213.xml"/><Relationship Id="rId256" Type="http://schemas.openxmlformats.org/officeDocument/2006/relationships/image" Target="../media/image308.png"/><Relationship Id="rId277" Type="http://schemas.openxmlformats.org/officeDocument/2006/relationships/customXml" Target="../ink/ink234.xml"/><Relationship Id="rId298" Type="http://schemas.openxmlformats.org/officeDocument/2006/relationships/image" Target="../media/image329.png"/><Relationship Id="rId116" Type="http://schemas.openxmlformats.org/officeDocument/2006/relationships/image" Target="../media/image239.png"/><Relationship Id="rId137" Type="http://schemas.openxmlformats.org/officeDocument/2006/relationships/customXml" Target="../ink/ink163.xml"/><Relationship Id="rId158" Type="http://schemas.openxmlformats.org/officeDocument/2006/relationships/image" Target="../media/image260.png"/><Relationship Id="rId302" Type="http://schemas.openxmlformats.org/officeDocument/2006/relationships/image" Target="../media/image331.png"/><Relationship Id="rId20" Type="http://schemas.openxmlformats.org/officeDocument/2006/relationships/image" Target="../media/image192.png"/><Relationship Id="rId41" Type="http://schemas.openxmlformats.org/officeDocument/2006/relationships/customXml" Target="../ink/ink115.xml"/><Relationship Id="rId62" Type="http://schemas.openxmlformats.org/officeDocument/2006/relationships/image" Target="../media/image212.png"/><Relationship Id="rId83" Type="http://schemas.openxmlformats.org/officeDocument/2006/relationships/customXml" Target="../ink/ink136.xml"/><Relationship Id="rId179" Type="http://schemas.openxmlformats.org/officeDocument/2006/relationships/customXml" Target="../ink/ink184.xml"/><Relationship Id="rId190" Type="http://schemas.openxmlformats.org/officeDocument/2006/relationships/image" Target="../media/image276.png"/><Relationship Id="rId204" Type="http://schemas.openxmlformats.org/officeDocument/2006/relationships/image" Target="../media/image283.png"/><Relationship Id="rId225" Type="http://schemas.openxmlformats.org/officeDocument/2006/relationships/customXml" Target="../ink/ink208.xml"/><Relationship Id="rId246" Type="http://schemas.openxmlformats.org/officeDocument/2006/relationships/image" Target="../media/image303.png"/><Relationship Id="rId267" Type="http://schemas.openxmlformats.org/officeDocument/2006/relationships/customXml" Target="../ink/ink229.xml"/><Relationship Id="rId288" Type="http://schemas.openxmlformats.org/officeDocument/2006/relationships/image" Target="../media/image324.png"/><Relationship Id="rId106" Type="http://schemas.openxmlformats.org/officeDocument/2006/relationships/image" Target="../media/image234.png"/><Relationship Id="rId127" Type="http://schemas.openxmlformats.org/officeDocument/2006/relationships/customXml" Target="../ink/ink158.xml"/><Relationship Id="rId313" Type="http://schemas.openxmlformats.org/officeDocument/2006/relationships/customXml" Target="../ink/ink252.xml"/><Relationship Id="rId10" Type="http://schemas.openxmlformats.org/officeDocument/2006/relationships/image" Target="../media/image187.png"/><Relationship Id="rId31" Type="http://schemas.openxmlformats.org/officeDocument/2006/relationships/customXml" Target="../ink/ink110.xml"/><Relationship Id="rId52" Type="http://schemas.openxmlformats.org/officeDocument/2006/relationships/image" Target="../media/image207.png"/><Relationship Id="rId73" Type="http://schemas.openxmlformats.org/officeDocument/2006/relationships/customXml" Target="../ink/ink131.xml"/><Relationship Id="rId94" Type="http://schemas.openxmlformats.org/officeDocument/2006/relationships/image" Target="../media/image228.png"/><Relationship Id="rId148" Type="http://schemas.openxmlformats.org/officeDocument/2006/relationships/image" Target="../media/image255.png"/><Relationship Id="rId169" Type="http://schemas.openxmlformats.org/officeDocument/2006/relationships/customXml" Target="../ink/ink179.xml"/><Relationship Id="rId4" Type="http://schemas.openxmlformats.org/officeDocument/2006/relationships/image" Target="../media/image1600.png"/><Relationship Id="rId180" Type="http://schemas.openxmlformats.org/officeDocument/2006/relationships/image" Target="../media/image271.png"/><Relationship Id="rId215" Type="http://schemas.openxmlformats.org/officeDocument/2006/relationships/customXml" Target="../ink/ink203.xml"/><Relationship Id="rId236" Type="http://schemas.openxmlformats.org/officeDocument/2006/relationships/image" Target="../media/image298.png"/><Relationship Id="rId257" Type="http://schemas.openxmlformats.org/officeDocument/2006/relationships/customXml" Target="../ink/ink224.xml"/><Relationship Id="rId278" Type="http://schemas.openxmlformats.org/officeDocument/2006/relationships/image" Target="../media/image319.png"/><Relationship Id="rId303" Type="http://schemas.openxmlformats.org/officeDocument/2006/relationships/customXml" Target="../ink/ink247.xml"/><Relationship Id="rId42" Type="http://schemas.openxmlformats.org/officeDocument/2006/relationships/image" Target="../media/image202.png"/><Relationship Id="rId84" Type="http://schemas.openxmlformats.org/officeDocument/2006/relationships/image" Target="../media/image223.png"/><Relationship Id="rId138" Type="http://schemas.openxmlformats.org/officeDocument/2006/relationships/image" Target="../media/image250.png"/><Relationship Id="rId191" Type="http://schemas.openxmlformats.org/officeDocument/2006/relationships/customXml" Target="../ink/ink190.xml"/><Relationship Id="rId205" Type="http://schemas.openxmlformats.org/officeDocument/2006/relationships/customXml" Target="../ink/ink197.xml"/><Relationship Id="rId247" Type="http://schemas.openxmlformats.org/officeDocument/2006/relationships/customXml" Target="../ink/ink219.xml"/><Relationship Id="rId107" Type="http://schemas.openxmlformats.org/officeDocument/2006/relationships/customXml" Target="../ink/ink148.xml"/><Relationship Id="rId289" Type="http://schemas.openxmlformats.org/officeDocument/2006/relationships/customXml" Target="../ink/ink240.xml"/><Relationship Id="rId11" Type="http://schemas.openxmlformats.org/officeDocument/2006/relationships/customXml" Target="../ink/ink100.xml"/><Relationship Id="rId53" Type="http://schemas.openxmlformats.org/officeDocument/2006/relationships/customXml" Target="../ink/ink121.xml"/><Relationship Id="rId149" Type="http://schemas.openxmlformats.org/officeDocument/2006/relationships/customXml" Target="../ink/ink169.xml"/><Relationship Id="rId314" Type="http://schemas.openxmlformats.org/officeDocument/2006/relationships/image" Target="../media/image337.png"/><Relationship Id="rId95" Type="http://schemas.openxmlformats.org/officeDocument/2006/relationships/customXml" Target="../ink/ink142.xml"/><Relationship Id="rId160" Type="http://schemas.openxmlformats.org/officeDocument/2006/relationships/image" Target="../media/image261.png"/><Relationship Id="rId216" Type="http://schemas.openxmlformats.org/officeDocument/2006/relationships/image" Target="../media/image288.png"/><Relationship Id="rId258" Type="http://schemas.openxmlformats.org/officeDocument/2006/relationships/image" Target="../media/image309.png"/><Relationship Id="rId22" Type="http://schemas.openxmlformats.org/officeDocument/2006/relationships/image" Target="../media/image193.png"/><Relationship Id="rId64" Type="http://schemas.openxmlformats.org/officeDocument/2006/relationships/image" Target="../media/image213.png"/><Relationship Id="rId118" Type="http://schemas.openxmlformats.org/officeDocument/2006/relationships/image" Target="../media/image240.png"/><Relationship Id="rId171" Type="http://schemas.openxmlformats.org/officeDocument/2006/relationships/customXml" Target="../ink/ink180.xml"/><Relationship Id="rId227" Type="http://schemas.openxmlformats.org/officeDocument/2006/relationships/customXml" Target="../ink/ink209.xml"/><Relationship Id="rId269" Type="http://schemas.openxmlformats.org/officeDocument/2006/relationships/customXml" Target="../ink/ink230.xml"/><Relationship Id="rId33" Type="http://schemas.openxmlformats.org/officeDocument/2006/relationships/customXml" Target="../ink/ink111.xml"/><Relationship Id="rId129" Type="http://schemas.openxmlformats.org/officeDocument/2006/relationships/customXml" Target="../ink/ink159.xml"/><Relationship Id="rId280" Type="http://schemas.openxmlformats.org/officeDocument/2006/relationships/image" Target="../media/image320.png"/><Relationship Id="rId75" Type="http://schemas.openxmlformats.org/officeDocument/2006/relationships/customXml" Target="../ink/ink132.xml"/><Relationship Id="rId140" Type="http://schemas.openxmlformats.org/officeDocument/2006/relationships/image" Target="../media/image251.png"/><Relationship Id="rId182" Type="http://schemas.openxmlformats.org/officeDocument/2006/relationships/image" Target="../media/image272.png"/><Relationship Id="rId6" Type="http://schemas.openxmlformats.org/officeDocument/2006/relationships/image" Target="../media/image185.png"/><Relationship Id="rId238" Type="http://schemas.openxmlformats.org/officeDocument/2006/relationships/image" Target="../media/image299.png"/><Relationship Id="rId291" Type="http://schemas.openxmlformats.org/officeDocument/2006/relationships/customXml" Target="../ink/ink241.xml"/><Relationship Id="rId305" Type="http://schemas.openxmlformats.org/officeDocument/2006/relationships/customXml" Target="../ink/ink248.xml"/><Relationship Id="rId44" Type="http://schemas.openxmlformats.org/officeDocument/2006/relationships/image" Target="../media/image203.png"/><Relationship Id="rId86" Type="http://schemas.openxmlformats.org/officeDocument/2006/relationships/image" Target="../media/image224.png"/><Relationship Id="rId151" Type="http://schemas.openxmlformats.org/officeDocument/2006/relationships/customXml" Target="../ink/ink170.xml"/></Relationships>
</file>

<file path=ppt/slides/_rels/slide30.xml.rels><?xml version="1.0" encoding="UTF-8" standalone="yes"?>
<Relationships xmlns="http://schemas.openxmlformats.org/package/2006/relationships"><Relationship Id="rId117" Type="http://schemas.openxmlformats.org/officeDocument/2006/relationships/customXml" Target="../ink/ink3409.xml"/><Relationship Id="rId21" Type="http://schemas.openxmlformats.org/officeDocument/2006/relationships/customXml" Target="../ink/ink3361.xml"/><Relationship Id="rId42" Type="http://schemas.openxmlformats.org/officeDocument/2006/relationships/image" Target="../media/image2557.png"/><Relationship Id="rId63" Type="http://schemas.openxmlformats.org/officeDocument/2006/relationships/customXml" Target="../ink/ink3382.xml"/><Relationship Id="rId84" Type="http://schemas.openxmlformats.org/officeDocument/2006/relationships/image" Target="../media/image2578.png"/><Relationship Id="rId138" Type="http://schemas.openxmlformats.org/officeDocument/2006/relationships/image" Target="../media/image2606.png"/><Relationship Id="rId107" Type="http://schemas.openxmlformats.org/officeDocument/2006/relationships/customXml" Target="../ink/ink3404.xml"/><Relationship Id="rId11" Type="http://schemas.openxmlformats.org/officeDocument/2006/relationships/customXml" Target="../ink/ink3356.xml"/><Relationship Id="rId32" Type="http://schemas.openxmlformats.org/officeDocument/2006/relationships/image" Target="../media/image2552.png"/><Relationship Id="rId53" Type="http://schemas.openxmlformats.org/officeDocument/2006/relationships/customXml" Target="../ink/ink3377.xml"/><Relationship Id="rId74" Type="http://schemas.openxmlformats.org/officeDocument/2006/relationships/image" Target="../media/image2573.png"/><Relationship Id="rId128" Type="http://schemas.openxmlformats.org/officeDocument/2006/relationships/image" Target="../media/image2601.png"/><Relationship Id="rId149" Type="http://schemas.openxmlformats.org/officeDocument/2006/relationships/customXml" Target="../ink/ink3425.xml"/><Relationship Id="rId5" Type="http://schemas.openxmlformats.org/officeDocument/2006/relationships/customXml" Target="../ink/ink3353.xml"/><Relationship Id="rId95" Type="http://schemas.openxmlformats.org/officeDocument/2006/relationships/customXml" Target="../ink/ink3398.xml"/><Relationship Id="rId22" Type="http://schemas.openxmlformats.org/officeDocument/2006/relationships/image" Target="../media/image2547.png"/><Relationship Id="rId27" Type="http://schemas.openxmlformats.org/officeDocument/2006/relationships/customXml" Target="../ink/ink3364.xml"/><Relationship Id="rId43" Type="http://schemas.openxmlformats.org/officeDocument/2006/relationships/customXml" Target="../ink/ink3372.xml"/><Relationship Id="rId48" Type="http://schemas.openxmlformats.org/officeDocument/2006/relationships/image" Target="../media/image2560.png"/><Relationship Id="rId64" Type="http://schemas.openxmlformats.org/officeDocument/2006/relationships/image" Target="../media/image2568.png"/><Relationship Id="rId69" Type="http://schemas.openxmlformats.org/officeDocument/2006/relationships/customXml" Target="../ink/ink3385.xml"/><Relationship Id="rId113" Type="http://schemas.openxmlformats.org/officeDocument/2006/relationships/customXml" Target="../ink/ink3407.xml"/><Relationship Id="rId118" Type="http://schemas.openxmlformats.org/officeDocument/2006/relationships/image" Target="../media/image2595.png"/><Relationship Id="rId134" Type="http://schemas.openxmlformats.org/officeDocument/2006/relationships/image" Target="../media/image2604.png"/><Relationship Id="rId139" Type="http://schemas.openxmlformats.org/officeDocument/2006/relationships/customXml" Target="../ink/ink3420.xml"/><Relationship Id="rId80" Type="http://schemas.openxmlformats.org/officeDocument/2006/relationships/image" Target="../media/image2576.png"/><Relationship Id="rId85" Type="http://schemas.openxmlformats.org/officeDocument/2006/relationships/customXml" Target="../ink/ink3393.xml"/><Relationship Id="rId150" Type="http://schemas.openxmlformats.org/officeDocument/2006/relationships/image" Target="../media/image2612.png"/><Relationship Id="rId12" Type="http://schemas.openxmlformats.org/officeDocument/2006/relationships/image" Target="../media/image2542.png"/><Relationship Id="rId17" Type="http://schemas.openxmlformats.org/officeDocument/2006/relationships/customXml" Target="../ink/ink3359.xml"/><Relationship Id="rId33" Type="http://schemas.openxmlformats.org/officeDocument/2006/relationships/customXml" Target="../ink/ink3367.xml"/><Relationship Id="rId38" Type="http://schemas.openxmlformats.org/officeDocument/2006/relationships/image" Target="../media/image2555.png"/><Relationship Id="rId59" Type="http://schemas.openxmlformats.org/officeDocument/2006/relationships/customXml" Target="../ink/ink3380.xml"/><Relationship Id="rId103" Type="http://schemas.openxmlformats.org/officeDocument/2006/relationships/customXml" Target="../ink/ink3402.xml"/><Relationship Id="rId108" Type="http://schemas.openxmlformats.org/officeDocument/2006/relationships/image" Target="../media/image2590.png"/><Relationship Id="rId124" Type="http://schemas.openxmlformats.org/officeDocument/2006/relationships/image" Target="../media/image2598.png"/><Relationship Id="rId129" Type="http://schemas.openxmlformats.org/officeDocument/2006/relationships/customXml" Target="../ink/ink3415.xml"/><Relationship Id="rId54" Type="http://schemas.openxmlformats.org/officeDocument/2006/relationships/image" Target="../media/image2563.png"/><Relationship Id="rId70" Type="http://schemas.openxmlformats.org/officeDocument/2006/relationships/image" Target="../media/image2571.png"/><Relationship Id="rId75" Type="http://schemas.openxmlformats.org/officeDocument/2006/relationships/customXml" Target="../ink/ink3388.xml"/><Relationship Id="rId91" Type="http://schemas.openxmlformats.org/officeDocument/2006/relationships/customXml" Target="../ink/ink3396.xml"/><Relationship Id="rId96" Type="http://schemas.openxmlformats.org/officeDocument/2006/relationships/image" Target="../media/image2584.png"/><Relationship Id="rId140" Type="http://schemas.openxmlformats.org/officeDocument/2006/relationships/image" Target="../media/image2607.png"/><Relationship Id="rId145" Type="http://schemas.openxmlformats.org/officeDocument/2006/relationships/customXml" Target="../ink/ink3423.xml"/><Relationship Id="rId1" Type="http://schemas.openxmlformats.org/officeDocument/2006/relationships/slideLayout" Target="../slideLayouts/slideLayout7.xml"/><Relationship Id="rId6" Type="http://schemas.openxmlformats.org/officeDocument/2006/relationships/image" Target="../media/image2540.png"/><Relationship Id="rId23" Type="http://schemas.openxmlformats.org/officeDocument/2006/relationships/customXml" Target="../ink/ink3362.xml"/><Relationship Id="rId28" Type="http://schemas.openxmlformats.org/officeDocument/2006/relationships/image" Target="../media/image2550.png"/><Relationship Id="rId49" Type="http://schemas.openxmlformats.org/officeDocument/2006/relationships/customXml" Target="../ink/ink3375.xml"/><Relationship Id="rId114" Type="http://schemas.openxmlformats.org/officeDocument/2006/relationships/image" Target="../media/image2593.png"/><Relationship Id="rId119" Type="http://schemas.openxmlformats.org/officeDocument/2006/relationships/customXml" Target="../ink/ink3410.xml"/><Relationship Id="rId44" Type="http://schemas.openxmlformats.org/officeDocument/2006/relationships/image" Target="../media/image2558.png"/><Relationship Id="rId60" Type="http://schemas.openxmlformats.org/officeDocument/2006/relationships/image" Target="../media/image2566.png"/><Relationship Id="rId65" Type="http://schemas.openxmlformats.org/officeDocument/2006/relationships/customXml" Target="../ink/ink3383.xml"/><Relationship Id="rId81" Type="http://schemas.openxmlformats.org/officeDocument/2006/relationships/customXml" Target="../ink/ink3391.xml"/><Relationship Id="rId86" Type="http://schemas.openxmlformats.org/officeDocument/2006/relationships/image" Target="../media/image2579.png"/><Relationship Id="rId130" Type="http://schemas.openxmlformats.org/officeDocument/2006/relationships/image" Target="../media/image2602.png"/><Relationship Id="rId135" Type="http://schemas.openxmlformats.org/officeDocument/2006/relationships/customXml" Target="../ink/ink3418.xml"/><Relationship Id="rId151" Type="http://schemas.openxmlformats.org/officeDocument/2006/relationships/customXml" Target="../ink/ink3426.xml"/><Relationship Id="rId13" Type="http://schemas.openxmlformats.org/officeDocument/2006/relationships/customXml" Target="../ink/ink3357.xml"/><Relationship Id="rId18" Type="http://schemas.openxmlformats.org/officeDocument/2006/relationships/image" Target="../media/image2545.png"/><Relationship Id="rId39" Type="http://schemas.openxmlformats.org/officeDocument/2006/relationships/customXml" Target="../ink/ink3370.xml"/><Relationship Id="rId109" Type="http://schemas.openxmlformats.org/officeDocument/2006/relationships/customXml" Target="../ink/ink3405.xml"/><Relationship Id="rId34" Type="http://schemas.openxmlformats.org/officeDocument/2006/relationships/image" Target="../media/image2553.png"/><Relationship Id="rId50" Type="http://schemas.openxmlformats.org/officeDocument/2006/relationships/image" Target="../media/image2561.png"/><Relationship Id="rId55" Type="http://schemas.openxmlformats.org/officeDocument/2006/relationships/customXml" Target="../ink/ink3378.xml"/><Relationship Id="rId76" Type="http://schemas.openxmlformats.org/officeDocument/2006/relationships/image" Target="../media/image2574.png"/><Relationship Id="rId97" Type="http://schemas.openxmlformats.org/officeDocument/2006/relationships/customXml" Target="../ink/ink3399.xml"/><Relationship Id="rId104" Type="http://schemas.openxmlformats.org/officeDocument/2006/relationships/image" Target="../media/image2588.png"/><Relationship Id="rId120" Type="http://schemas.openxmlformats.org/officeDocument/2006/relationships/image" Target="../media/image2596.png"/><Relationship Id="rId125" Type="http://schemas.openxmlformats.org/officeDocument/2006/relationships/customXml" Target="../ink/ink3413.xml"/><Relationship Id="rId141" Type="http://schemas.openxmlformats.org/officeDocument/2006/relationships/customXml" Target="../ink/ink3421.xml"/><Relationship Id="rId146" Type="http://schemas.openxmlformats.org/officeDocument/2006/relationships/image" Target="../media/image2610.png"/><Relationship Id="rId7" Type="http://schemas.openxmlformats.org/officeDocument/2006/relationships/customXml" Target="../ink/ink3354.xml"/><Relationship Id="rId71" Type="http://schemas.openxmlformats.org/officeDocument/2006/relationships/customXml" Target="../ink/ink3386.xml"/><Relationship Id="rId92" Type="http://schemas.openxmlformats.org/officeDocument/2006/relationships/image" Target="../media/image2582.png"/><Relationship Id="rId2" Type="http://schemas.openxmlformats.org/officeDocument/2006/relationships/notesSlide" Target="../notesSlides/notesSlide29.xml"/><Relationship Id="rId29" Type="http://schemas.openxmlformats.org/officeDocument/2006/relationships/customXml" Target="../ink/ink3365.xml"/><Relationship Id="rId24" Type="http://schemas.openxmlformats.org/officeDocument/2006/relationships/image" Target="../media/image2548.png"/><Relationship Id="rId40" Type="http://schemas.openxmlformats.org/officeDocument/2006/relationships/image" Target="../media/image2556.png"/><Relationship Id="rId45" Type="http://schemas.openxmlformats.org/officeDocument/2006/relationships/customXml" Target="../ink/ink3373.xml"/><Relationship Id="rId66" Type="http://schemas.openxmlformats.org/officeDocument/2006/relationships/image" Target="../media/image2569.png"/><Relationship Id="rId87" Type="http://schemas.openxmlformats.org/officeDocument/2006/relationships/customXml" Target="../ink/ink3394.xml"/><Relationship Id="rId110" Type="http://schemas.openxmlformats.org/officeDocument/2006/relationships/image" Target="../media/image2591.png"/><Relationship Id="rId115" Type="http://schemas.openxmlformats.org/officeDocument/2006/relationships/customXml" Target="../ink/ink3408.xml"/><Relationship Id="rId131" Type="http://schemas.openxmlformats.org/officeDocument/2006/relationships/customXml" Target="../ink/ink3416.xml"/><Relationship Id="rId136" Type="http://schemas.openxmlformats.org/officeDocument/2006/relationships/image" Target="../media/image2605.png"/><Relationship Id="rId61" Type="http://schemas.openxmlformats.org/officeDocument/2006/relationships/customXml" Target="../ink/ink3381.xml"/><Relationship Id="rId82" Type="http://schemas.openxmlformats.org/officeDocument/2006/relationships/image" Target="../media/image2577.png"/><Relationship Id="rId152" Type="http://schemas.openxmlformats.org/officeDocument/2006/relationships/image" Target="../media/image2613.png"/><Relationship Id="rId19" Type="http://schemas.openxmlformats.org/officeDocument/2006/relationships/customXml" Target="../ink/ink3360.xml"/><Relationship Id="rId14" Type="http://schemas.openxmlformats.org/officeDocument/2006/relationships/image" Target="../media/image2543.png"/><Relationship Id="rId30" Type="http://schemas.openxmlformats.org/officeDocument/2006/relationships/image" Target="../media/image2551.png"/><Relationship Id="rId35" Type="http://schemas.openxmlformats.org/officeDocument/2006/relationships/customXml" Target="../ink/ink3368.xml"/><Relationship Id="rId56" Type="http://schemas.openxmlformats.org/officeDocument/2006/relationships/image" Target="../media/image2564.png"/><Relationship Id="rId77" Type="http://schemas.openxmlformats.org/officeDocument/2006/relationships/customXml" Target="../ink/ink3389.xml"/><Relationship Id="rId100" Type="http://schemas.openxmlformats.org/officeDocument/2006/relationships/image" Target="../media/image2586.png"/><Relationship Id="rId105" Type="http://schemas.openxmlformats.org/officeDocument/2006/relationships/customXml" Target="../ink/ink3403.xml"/><Relationship Id="rId126" Type="http://schemas.openxmlformats.org/officeDocument/2006/relationships/image" Target="../media/image2599.png"/><Relationship Id="rId147" Type="http://schemas.openxmlformats.org/officeDocument/2006/relationships/customXml" Target="../ink/ink3424.xml"/><Relationship Id="rId8" Type="http://schemas.openxmlformats.org/officeDocument/2006/relationships/image" Target="../media/image2367.png"/><Relationship Id="rId51" Type="http://schemas.openxmlformats.org/officeDocument/2006/relationships/customXml" Target="../ink/ink3376.xml"/><Relationship Id="rId72" Type="http://schemas.openxmlformats.org/officeDocument/2006/relationships/image" Target="../media/image2572.png"/><Relationship Id="rId93" Type="http://schemas.openxmlformats.org/officeDocument/2006/relationships/customXml" Target="../ink/ink3397.xml"/><Relationship Id="rId98" Type="http://schemas.openxmlformats.org/officeDocument/2006/relationships/image" Target="../media/image2585.png"/><Relationship Id="rId121" Type="http://schemas.openxmlformats.org/officeDocument/2006/relationships/customXml" Target="../ink/ink3411.xml"/><Relationship Id="rId142" Type="http://schemas.openxmlformats.org/officeDocument/2006/relationships/image" Target="../media/image2608.png"/><Relationship Id="rId3" Type="http://schemas.openxmlformats.org/officeDocument/2006/relationships/customXml" Target="../ink/ink3352.xml"/><Relationship Id="rId25" Type="http://schemas.openxmlformats.org/officeDocument/2006/relationships/customXml" Target="../ink/ink3363.xml"/><Relationship Id="rId46" Type="http://schemas.openxmlformats.org/officeDocument/2006/relationships/image" Target="../media/image2559.png"/><Relationship Id="rId67" Type="http://schemas.openxmlformats.org/officeDocument/2006/relationships/customXml" Target="../ink/ink3384.xml"/><Relationship Id="rId116" Type="http://schemas.openxmlformats.org/officeDocument/2006/relationships/image" Target="../media/image2594.png"/><Relationship Id="rId137" Type="http://schemas.openxmlformats.org/officeDocument/2006/relationships/customXml" Target="../ink/ink3419.xml"/><Relationship Id="rId20" Type="http://schemas.openxmlformats.org/officeDocument/2006/relationships/image" Target="../media/image2546.png"/><Relationship Id="rId41" Type="http://schemas.openxmlformats.org/officeDocument/2006/relationships/customXml" Target="../ink/ink3371.xml"/><Relationship Id="rId62" Type="http://schemas.openxmlformats.org/officeDocument/2006/relationships/image" Target="../media/image2567.png"/><Relationship Id="rId83" Type="http://schemas.openxmlformats.org/officeDocument/2006/relationships/customXml" Target="../ink/ink3392.xml"/><Relationship Id="rId88" Type="http://schemas.openxmlformats.org/officeDocument/2006/relationships/image" Target="../media/image2580.png"/><Relationship Id="rId111" Type="http://schemas.openxmlformats.org/officeDocument/2006/relationships/customXml" Target="../ink/ink3406.xml"/><Relationship Id="rId132" Type="http://schemas.openxmlformats.org/officeDocument/2006/relationships/image" Target="../media/image2603.png"/><Relationship Id="rId15" Type="http://schemas.openxmlformats.org/officeDocument/2006/relationships/customXml" Target="../ink/ink3358.xml"/><Relationship Id="rId36" Type="http://schemas.openxmlformats.org/officeDocument/2006/relationships/image" Target="../media/image2554.png"/><Relationship Id="rId57" Type="http://schemas.openxmlformats.org/officeDocument/2006/relationships/customXml" Target="../ink/ink3379.xml"/><Relationship Id="rId106" Type="http://schemas.openxmlformats.org/officeDocument/2006/relationships/image" Target="../media/image2589.png"/><Relationship Id="rId127" Type="http://schemas.openxmlformats.org/officeDocument/2006/relationships/customXml" Target="../ink/ink3414.xml"/><Relationship Id="rId10" Type="http://schemas.openxmlformats.org/officeDocument/2006/relationships/image" Target="../media/image2541.png"/><Relationship Id="rId31" Type="http://schemas.openxmlformats.org/officeDocument/2006/relationships/customXml" Target="../ink/ink3366.xml"/><Relationship Id="rId52" Type="http://schemas.openxmlformats.org/officeDocument/2006/relationships/image" Target="../media/image2562.png"/><Relationship Id="rId73" Type="http://schemas.openxmlformats.org/officeDocument/2006/relationships/customXml" Target="../ink/ink3387.xml"/><Relationship Id="rId78" Type="http://schemas.openxmlformats.org/officeDocument/2006/relationships/image" Target="../media/image2575.png"/><Relationship Id="rId94" Type="http://schemas.openxmlformats.org/officeDocument/2006/relationships/image" Target="../media/image2583.png"/><Relationship Id="rId99" Type="http://schemas.openxmlformats.org/officeDocument/2006/relationships/customXml" Target="../ink/ink3400.xml"/><Relationship Id="rId101" Type="http://schemas.openxmlformats.org/officeDocument/2006/relationships/customXml" Target="../ink/ink3401.xml"/><Relationship Id="rId122" Type="http://schemas.openxmlformats.org/officeDocument/2006/relationships/image" Target="../media/image2597.png"/><Relationship Id="rId143" Type="http://schemas.openxmlformats.org/officeDocument/2006/relationships/customXml" Target="../ink/ink3422.xml"/><Relationship Id="rId148" Type="http://schemas.openxmlformats.org/officeDocument/2006/relationships/image" Target="../media/image2611.png"/><Relationship Id="rId4" Type="http://schemas.openxmlformats.org/officeDocument/2006/relationships/image" Target="../media/image2539.png"/><Relationship Id="rId9" Type="http://schemas.openxmlformats.org/officeDocument/2006/relationships/customXml" Target="../ink/ink3355.xml"/><Relationship Id="rId26" Type="http://schemas.openxmlformats.org/officeDocument/2006/relationships/image" Target="../media/image2549.png"/><Relationship Id="rId47" Type="http://schemas.openxmlformats.org/officeDocument/2006/relationships/customXml" Target="../ink/ink3374.xml"/><Relationship Id="rId68" Type="http://schemas.openxmlformats.org/officeDocument/2006/relationships/image" Target="../media/image2570.png"/><Relationship Id="rId89" Type="http://schemas.openxmlformats.org/officeDocument/2006/relationships/customXml" Target="../ink/ink3395.xml"/><Relationship Id="rId112" Type="http://schemas.openxmlformats.org/officeDocument/2006/relationships/image" Target="../media/image2592.png"/><Relationship Id="rId133" Type="http://schemas.openxmlformats.org/officeDocument/2006/relationships/customXml" Target="../ink/ink3417.xml"/><Relationship Id="rId16" Type="http://schemas.openxmlformats.org/officeDocument/2006/relationships/image" Target="../media/image2544.png"/><Relationship Id="rId37" Type="http://schemas.openxmlformats.org/officeDocument/2006/relationships/customXml" Target="../ink/ink3369.xml"/><Relationship Id="rId58" Type="http://schemas.openxmlformats.org/officeDocument/2006/relationships/image" Target="../media/image2565.png"/><Relationship Id="rId79" Type="http://schemas.openxmlformats.org/officeDocument/2006/relationships/customXml" Target="../ink/ink3390.xml"/><Relationship Id="rId102" Type="http://schemas.openxmlformats.org/officeDocument/2006/relationships/image" Target="../media/image2587.png"/><Relationship Id="rId123" Type="http://schemas.openxmlformats.org/officeDocument/2006/relationships/customXml" Target="../ink/ink3412.xml"/><Relationship Id="rId144" Type="http://schemas.openxmlformats.org/officeDocument/2006/relationships/image" Target="../media/image2609.png"/><Relationship Id="rId90" Type="http://schemas.openxmlformats.org/officeDocument/2006/relationships/image" Target="../media/image2581.png"/></Relationships>
</file>

<file path=ppt/slides/_rels/slide31.xml.rels><?xml version="1.0" encoding="UTF-8" standalone="yes"?>
<Relationships xmlns="http://schemas.openxmlformats.org/package/2006/relationships"><Relationship Id="rId13" Type="http://schemas.openxmlformats.org/officeDocument/2006/relationships/customXml" Target="../ink/ink3432.xml"/><Relationship Id="rId18" Type="http://schemas.openxmlformats.org/officeDocument/2006/relationships/image" Target="../media/image2621.png"/><Relationship Id="rId26" Type="http://schemas.openxmlformats.org/officeDocument/2006/relationships/image" Target="../media/image2625.png"/><Relationship Id="rId39" Type="http://schemas.openxmlformats.org/officeDocument/2006/relationships/customXml" Target="../ink/ink3445.xml"/><Relationship Id="rId21" Type="http://schemas.openxmlformats.org/officeDocument/2006/relationships/customXml" Target="../ink/ink3436.xml"/><Relationship Id="rId34" Type="http://schemas.openxmlformats.org/officeDocument/2006/relationships/image" Target="../media/image2629.png"/><Relationship Id="rId42" Type="http://schemas.openxmlformats.org/officeDocument/2006/relationships/image" Target="../media/image2633.png"/><Relationship Id="rId47" Type="http://schemas.openxmlformats.org/officeDocument/2006/relationships/customXml" Target="../ink/ink3449.xml"/><Relationship Id="rId50" Type="http://schemas.openxmlformats.org/officeDocument/2006/relationships/image" Target="../media/image2637.png"/><Relationship Id="rId55" Type="http://schemas.openxmlformats.org/officeDocument/2006/relationships/customXml" Target="../ink/ink3453.xml"/><Relationship Id="rId63" Type="http://schemas.openxmlformats.org/officeDocument/2006/relationships/customXml" Target="../ink/ink3457.xml"/><Relationship Id="rId7" Type="http://schemas.openxmlformats.org/officeDocument/2006/relationships/customXml" Target="../ink/ink3429.xml"/><Relationship Id="rId2" Type="http://schemas.openxmlformats.org/officeDocument/2006/relationships/notesSlide" Target="../notesSlides/notesSlide30.xml"/><Relationship Id="rId16" Type="http://schemas.openxmlformats.org/officeDocument/2006/relationships/image" Target="../media/image2620.png"/><Relationship Id="rId29" Type="http://schemas.openxmlformats.org/officeDocument/2006/relationships/customXml" Target="../ink/ink3440.xml"/><Relationship Id="rId11" Type="http://schemas.openxmlformats.org/officeDocument/2006/relationships/customXml" Target="../ink/ink3431.xml"/><Relationship Id="rId24" Type="http://schemas.openxmlformats.org/officeDocument/2006/relationships/image" Target="../media/image2624.png"/><Relationship Id="rId32" Type="http://schemas.openxmlformats.org/officeDocument/2006/relationships/image" Target="../media/image2628.png"/><Relationship Id="rId37" Type="http://schemas.openxmlformats.org/officeDocument/2006/relationships/customXml" Target="../ink/ink3444.xml"/><Relationship Id="rId40" Type="http://schemas.openxmlformats.org/officeDocument/2006/relationships/image" Target="../media/image2632.png"/><Relationship Id="rId45" Type="http://schemas.openxmlformats.org/officeDocument/2006/relationships/customXml" Target="../ink/ink3448.xml"/><Relationship Id="rId53" Type="http://schemas.openxmlformats.org/officeDocument/2006/relationships/customXml" Target="../ink/ink3452.xml"/><Relationship Id="rId58" Type="http://schemas.openxmlformats.org/officeDocument/2006/relationships/image" Target="../media/image2641.png"/><Relationship Id="rId5" Type="http://schemas.openxmlformats.org/officeDocument/2006/relationships/customXml" Target="../ink/ink3428.xml"/><Relationship Id="rId61" Type="http://schemas.openxmlformats.org/officeDocument/2006/relationships/customXml" Target="../ink/ink3456.xml"/><Relationship Id="rId19" Type="http://schemas.openxmlformats.org/officeDocument/2006/relationships/customXml" Target="../ink/ink3435.xml"/><Relationship Id="rId14" Type="http://schemas.openxmlformats.org/officeDocument/2006/relationships/image" Target="../media/image2619.png"/><Relationship Id="rId22" Type="http://schemas.openxmlformats.org/officeDocument/2006/relationships/image" Target="../media/image2623.png"/><Relationship Id="rId27" Type="http://schemas.openxmlformats.org/officeDocument/2006/relationships/customXml" Target="../ink/ink3439.xml"/><Relationship Id="rId30" Type="http://schemas.openxmlformats.org/officeDocument/2006/relationships/image" Target="../media/image2627.png"/><Relationship Id="rId35" Type="http://schemas.openxmlformats.org/officeDocument/2006/relationships/customXml" Target="../ink/ink3443.xml"/><Relationship Id="rId43" Type="http://schemas.openxmlformats.org/officeDocument/2006/relationships/customXml" Target="../ink/ink3447.xml"/><Relationship Id="rId48" Type="http://schemas.openxmlformats.org/officeDocument/2006/relationships/image" Target="../media/image2636.png"/><Relationship Id="rId56" Type="http://schemas.openxmlformats.org/officeDocument/2006/relationships/image" Target="../media/image2640.png"/><Relationship Id="rId64" Type="http://schemas.openxmlformats.org/officeDocument/2006/relationships/image" Target="../media/image2644.png"/><Relationship Id="rId8" Type="http://schemas.openxmlformats.org/officeDocument/2006/relationships/image" Target="../media/image2616.png"/><Relationship Id="rId51" Type="http://schemas.openxmlformats.org/officeDocument/2006/relationships/customXml" Target="../ink/ink3451.xml"/><Relationship Id="rId3" Type="http://schemas.openxmlformats.org/officeDocument/2006/relationships/customXml" Target="../ink/ink3427.xml"/><Relationship Id="rId12" Type="http://schemas.openxmlformats.org/officeDocument/2006/relationships/image" Target="../media/image2618.png"/><Relationship Id="rId17" Type="http://schemas.openxmlformats.org/officeDocument/2006/relationships/customXml" Target="../ink/ink3434.xml"/><Relationship Id="rId25" Type="http://schemas.openxmlformats.org/officeDocument/2006/relationships/customXml" Target="../ink/ink3438.xml"/><Relationship Id="rId33" Type="http://schemas.openxmlformats.org/officeDocument/2006/relationships/customXml" Target="../ink/ink3442.xml"/><Relationship Id="rId38" Type="http://schemas.openxmlformats.org/officeDocument/2006/relationships/image" Target="../media/image2631.png"/><Relationship Id="rId46" Type="http://schemas.openxmlformats.org/officeDocument/2006/relationships/image" Target="../media/image2635.png"/><Relationship Id="rId59" Type="http://schemas.openxmlformats.org/officeDocument/2006/relationships/customXml" Target="../ink/ink3455.xml"/><Relationship Id="rId20" Type="http://schemas.openxmlformats.org/officeDocument/2006/relationships/image" Target="../media/image2622.png"/><Relationship Id="rId41" Type="http://schemas.openxmlformats.org/officeDocument/2006/relationships/customXml" Target="../ink/ink3446.xml"/><Relationship Id="rId54" Type="http://schemas.openxmlformats.org/officeDocument/2006/relationships/image" Target="../media/image2639.png"/><Relationship Id="rId62" Type="http://schemas.openxmlformats.org/officeDocument/2006/relationships/image" Target="../media/image2643.png"/><Relationship Id="rId1" Type="http://schemas.openxmlformats.org/officeDocument/2006/relationships/slideLayout" Target="../slideLayouts/slideLayout7.xml"/><Relationship Id="rId6" Type="http://schemas.openxmlformats.org/officeDocument/2006/relationships/image" Target="../media/image2615.png"/><Relationship Id="rId15" Type="http://schemas.openxmlformats.org/officeDocument/2006/relationships/customXml" Target="../ink/ink3433.xml"/><Relationship Id="rId23" Type="http://schemas.openxmlformats.org/officeDocument/2006/relationships/customXml" Target="../ink/ink3437.xml"/><Relationship Id="rId28" Type="http://schemas.openxmlformats.org/officeDocument/2006/relationships/image" Target="../media/image2626.png"/><Relationship Id="rId36" Type="http://schemas.openxmlformats.org/officeDocument/2006/relationships/image" Target="../media/image2630.png"/><Relationship Id="rId49" Type="http://schemas.openxmlformats.org/officeDocument/2006/relationships/customXml" Target="../ink/ink3450.xml"/><Relationship Id="rId57" Type="http://schemas.openxmlformats.org/officeDocument/2006/relationships/customXml" Target="../ink/ink3454.xml"/><Relationship Id="rId10" Type="http://schemas.openxmlformats.org/officeDocument/2006/relationships/image" Target="../media/image2617.png"/><Relationship Id="rId31" Type="http://schemas.openxmlformats.org/officeDocument/2006/relationships/customXml" Target="../ink/ink3441.xml"/><Relationship Id="rId44" Type="http://schemas.openxmlformats.org/officeDocument/2006/relationships/image" Target="../media/image2634.png"/><Relationship Id="rId52" Type="http://schemas.openxmlformats.org/officeDocument/2006/relationships/image" Target="../media/image2638.png"/><Relationship Id="rId60" Type="http://schemas.openxmlformats.org/officeDocument/2006/relationships/image" Target="../media/image2642.png"/><Relationship Id="rId4" Type="http://schemas.openxmlformats.org/officeDocument/2006/relationships/image" Target="../media/image2614.png"/><Relationship Id="rId9" Type="http://schemas.openxmlformats.org/officeDocument/2006/relationships/customXml" Target="../ink/ink3430.xml"/></Relationships>
</file>

<file path=ppt/slides/_rels/slide32.xml.rels><?xml version="1.0" encoding="UTF-8" standalone="yes"?>
<Relationships xmlns="http://schemas.openxmlformats.org/package/2006/relationships"><Relationship Id="rId8" Type="http://schemas.openxmlformats.org/officeDocument/2006/relationships/image" Target="../media/image26420.png"/><Relationship Id="rId13" Type="http://schemas.openxmlformats.org/officeDocument/2006/relationships/customXml" Target="../ink/ink3463.xml"/><Relationship Id="rId18" Type="http://schemas.openxmlformats.org/officeDocument/2006/relationships/image" Target="../media/image2649.png"/><Relationship Id="rId3" Type="http://schemas.openxmlformats.org/officeDocument/2006/relationships/customXml" Target="../ink/ink3458.xml"/><Relationship Id="rId7" Type="http://schemas.openxmlformats.org/officeDocument/2006/relationships/customXml" Target="../ink/ink3460.xml"/><Relationship Id="rId12" Type="http://schemas.openxmlformats.org/officeDocument/2006/relationships/image" Target="../media/image2646.png"/><Relationship Id="rId17" Type="http://schemas.openxmlformats.org/officeDocument/2006/relationships/customXml" Target="../ink/ink3465.xml"/><Relationship Id="rId2" Type="http://schemas.openxmlformats.org/officeDocument/2006/relationships/notesSlide" Target="../notesSlides/notesSlide31.xml"/><Relationship Id="rId16" Type="http://schemas.openxmlformats.org/officeDocument/2006/relationships/image" Target="../media/image2648.png"/><Relationship Id="rId1" Type="http://schemas.openxmlformats.org/officeDocument/2006/relationships/slideLayout" Target="../slideLayouts/slideLayout7.xml"/><Relationship Id="rId6" Type="http://schemas.openxmlformats.org/officeDocument/2006/relationships/image" Target="../media/image26410.png"/><Relationship Id="rId11" Type="http://schemas.openxmlformats.org/officeDocument/2006/relationships/customXml" Target="../ink/ink3462.xml"/><Relationship Id="rId5" Type="http://schemas.openxmlformats.org/officeDocument/2006/relationships/customXml" Target="../ink/ink3459.xml"/><Relationship Id="rId15" Type="http://schemas.openxmlformats.org/officeDocument/2006/relationships/customXml" Target="../ink/ink3464.xml"/><Relationship Id="rId10" Type="http://schemas.openxmlformats.org/officeDocument/2006/relationships/image" Target="../media/image2645.png"/><Relationship Id="rId4" Type="http://schemas.openxmlformats.org/officeDocument/2006/relationships/image" Target="../media/image26400.png"/><Relationship Id="rId9" Type="http://schemas.openxmlformats.org/officeDocument/2006/relationships/customXml" Target="../ink/ink3461.xml"/><Relationship Id="rId14" Type="http://schemas.openxmlformats.org/officeDocument/2006/relationships/image" Target="../media/image2647.png"/></Relationships>
</file>

<file path=ppt/slides/_rels/slide33.xml.rels><?xml version="1.0" encoding="UTF-8" standalone="yes"?>
<Relationships xmlns="http://schemas.openxmlformats.org/package/2006/relationships"><Relationship Id="rId117" Type="http://schemas.openxmlformats.org/officeDocument/2006/relationships/customXml" Target="../ink/ink3523.xml"/><Relationship Id="rId21" Type="http://schemas.openxmlformats.org/officeDocument/2006/relationships/customXml" Target="../ink/ink3475.xml"/><Relationship Id="rId42" Type="http://schemas.openxmlformats.org/officeDocument/2006/relationships/image" Target="../media/image2669.png"/><Relationship Id="rId63" Type="http://schemas.openxmlformats.org/officeDocument/2006/relationships/customXml" Target="../ink/ink3496.xml"/><Relationship Id="rId84" Type="http://schemas.openxmlformats.org/officeDocument/2006/relationships/image" Target="../media/image2690.png"/><Relationship Id="rId138" Type="http://schemas.openxmlformats.org/officeDocument/2006/relationships/customXml" Target="../ink/ink3534.xml"/><Relationship Id="rId107" Type="http://schemas.openxmlformats.org/officeDocument/2006/relationships/customXml" Target="../ink/ink3518.xml"/><Relationship Id="rId11" Type="http://schemas.openxmlformats.org/officeDocument/2006/relationships/customXml" Target="../ink/ink3470.xml"/><Relationship Id="rId32" Type="http://schemas.openxmlformats.org/officeDocument/2006/relationships/image" Target="../media/image2664.png"/><Relationship Id="rId53" Type="http://schemas.openxmlformats.org/officeDocument/2006/relationships/customXml" Target="../ink/ink3491.xml"/><Relationship Id="rId74" Type="http://schemas.openxmlformats.org/officeDocument/2006/relationships/image" Target="../media/image2685.png"/><Relationship Id="rId128" Type="http://schemas.openxmlformats.org/officeDocument/2006/relationships/customXml" Target="../ink/ink3529.xml"/><Relationship Id="rId149" Type="http://schemas.openxmlformats.org/officeDocument/2006/relationships/image" Target="../media/image2722.png"/><Relationship Id="rId5" Type="http://schemas.openxmlformats.org/officeDocument/2006/relationships/customXml" Target="../ink/ink3467.xml"/><Relationship Id="rId95" Type="http://schemas.openxmlformats.org/officeDocument/2006/relationships/customXml" Target="../ink/ink3512.xml"/><Relationship Id="rId22" Type="http://schemas.openxmlformats.org/officeDocument/2006/relationships/image" Target="../media/image2659.png"/><Relationship Id="rId27" Type="http://schemas.openxmlformats.org/officeDocument/2006/relationships/customXml" Target="../ink/ink3478.xml"/><Relationship Id="rId43" Type="http://schemas.openxmlformats.org/officeDocument/2006/relationships/customXml" Target="../ink/ink3486.xml"/><Relationship Id="rId48" Type="http://schemas.openxmlformats.org/officeDocument/2006/relationships/image" Target="../media/image2672.png"/><Relationship Id="rId64" Type="http://schemas.openxmlformats.org/officeDocument/2006/relationships/image" Target="../media/image2680.png"/><Relationship Id="rId69" Type="http://schemas.openxmlformats.org/officeDocument/2006/relationships/customXml" Target="../ink/ink3499.xml"/><Relationship Id="rId113" Type="http://schemas.openxmlformats.org/officeDocument/2006/relationships/customXml" Target="../ink/ink3521.xml"/><Relationship Id="rId118" Type="http://schemas.openxmlformats.org/officeDocument/2006/relationships/image" Target="../media/image2707.png"/><Relationship Id="rId134" Type="http://schemas.openxmlformats.org/officeDocument/2006/relationships/customXml" Target="../ink/ink3532.xml"/><Relationship Id="rId139" Type="http://schemas.openxmlformats.org/officeDocument/2006/relationships/image" Target="../media/image2717.png"/><Relationship Id="rId80" Type="http://schemas.openxmlformats.org/officeDocument/2006/relationships/image" Target="../media/image2688.png"/><Relationship Id="rId85" Type="http://schemas.openxmlformats.org/officeDocument/2006/relationships/customXml" Target="../ink/ink3507.xml"/><Relationship Id="rId150" Type="http://schemas.openxmlformats.org/officeDocument/2006/relationships/customXml" Target="../ink/ink3540.xml"/><Relationship Id="rId12" Type="http://schemas.openxmlformats.org/officeDocument/2006/relationships/image" Target="../media/image2654.png"/><Relationship Id="rId17" Type="http://schemas.openxmlformats.org/officeDocument/2006/relationships/customXml" Target="../ink/ink3473.xml"/><Relationship Id="rId33" Type="http://schemas.openxmlformats.org/officeDocument/2006/relationships/customXml" Target="../ink/ink3481.xml"/><Relationship Id="rId38" Type="http://schemas.openxmlformats.org/officeDocument/2006/relationships/image" Target="../media/image2667.png"/><Relationship Id="rId59" Type="http://schemas.openxmlformats.org/officeDocument/2006/relationships/customXml" Target="../ink/ink3494.xml"/><Relationship Id="rId103" Type="http://schemas.openxmlformats.org/officeDocument/2006/relationships/customXml" Target="../ink/ink3516.xml"/><Relationship Id="rId108" Type="http://schemas.openxmlformats.org/officeDocument/2006/relationships/image" Target="../media/image2702.png"/><Relationship Id="rId124" Type="http://schemas.openxmlformats.org/officeDocument/2006/relationships/customXml" Target="../ink/ink3527.xml"/><Relationship Id="rId129" Type="http://schemas.openxmlformats.org/officeDocument/2006/relationships/image" Target="../media/image2712.png"/><Relationship Id="rId54" Type="http://schemas.openxmlformats.org/officeDocument/2006/relationships/image" Target="../media/image2675.png"/><Relationship Id="rId70" Type="http://schemas.openxmlformats.org/officeDocument/2006/relationships/image" Target="../media/image2683.png"/><Relationship Id="rId75" Type="http://schemas.openxmlformats.org/officeDocument/2006/relationships/customXml" Target="../ink/ink3502.xml"/><Relationship Id="rId91" Type="http://schemas.openxmlformats.org/officeDocument/2006/relationships/customXml" Target="../ink/ink3510.xml"/><Relationship Id="rId96" Type="http://schemas.openxmlformats.org/officeDocument/2006/relationships/image" Target="../media/image2696.png"/><Relationship Id="rId140" Type="http://schemas.openxmlformats.org/officeDocument/2006/relationships/customXml" Target="../ink/ink3535.xml"/><Relationship Id="rId145" Type="http://schemas.openxmlformats.org/officeDocument/2006/relationships/image" Target="../media/image2720.png"/><Relationship Id="rId1" Type="http://schemas.openxmlformats.org/officeDocument/2006/relationships/slideLayout" Target="../slideLayouts/slideLayout7.xml"/><Relationship Id="rId6" Type="http://schemas.openxmlformats.org/officeDocument/2006/relationships/image" Target="../media/image2651.png"/><Relationship Id="rId23" Type="http://schemas.openxmlformats.org/officeDocument/2006/relationships/customXml" Target="../ink/ink3476.xml"/><Relationship Id="rId28" Type="http://schemas.openxmlformats.org/officeDocument/2006/relationships/image" Target="../media/image2662.png"/><Relationship Id="rId49" Type="http://schemas.openxmlformats.org/officeDocument/2006/relationships/customXml" Target="../ink/ink3489.xml"/><Relationship Id="rId114" Type="http://schemas.openxmlformats.org/officeDocument/2006/relationships/image" Target="../media/image2705.png"/><Relationship Id="rId119" Type="http://schemas.openxmlformats.org/officeDocument/2006/relationships/customXml" Target="../ink/ink3524.xml"/><Relationship Id="rId44" Type="http://schemas.openxmlformats.org/officeDocument/2006/relationships/image" Target="../media/image2670.png"/><Relationship Id="rId60" Type="http://schemas.openxmlformats.org/officeDocument/2006/relationships/image" Target="../media/image2678.png"/><Relationship Id="rId65" Type="http://schemas.openxmlformats.org/officeDocument/2006/relationships/customXml" Target="../ink/ink3497.xml"/><Relationship Id="rId81" Type="http://schemas.openxmlformats.org/officeDocument/2006/relationships/customXml" Target="../ink/ink3505.xml"/><Relationship Id="rId86" Type="http://schemas.openxmlformats.org/officeDocument/2006/relationships/image" Target="../media/image2691.png"/><Relationship Id="rId130" Type="http://schemas.openxmlformats.org/officeDocument/2006/relationships/customXml" Target="../ink/ink3530.xml"/><Relationship Id="rId135" Type="http://schemas.openxmlformats.org/officeDocument/2006/relationships/image" Target="../media/image2715.png"/><Relationship Id="rId151" Type="http://schemas.openxmlformats.org/officeDocument/2006/relationships/image" Target="../media/image2723.png"/><Relationship Id="rId13" Type="http://schemas.openxmlformats.org/officeDocument/2006/relationships/customXml" Target="../ink/ink3471.xml"/><Relationship Id="rId18" Type="http://schemas.openxmlformats.org/officeDocument/2006/relationships/image" Target="../media/image2657.png"/><Relationship Id="rId39" Type="http://schemas.openxmlformats.org/officeDocument/2006/relationships/customXml" Target="../ink/ink3484.xml"/><Relationship Id="rId109" Type="http://schemas.openxmlformats.org/officeDocument/2006/relationships/customXml" Target="../ink/ink3519.xml"/><Relationship Id="rId34" Type="http://schemas.openxmlformats.org/officeDocument/2006/relationships/image" Target="../media/image2665.png"/><Relationship Id="rId50" Type="http://schemas.openxmlformats.org/officeDocument/2006/relationships/image" Target="../media/image2673.png"/><Relationship Id="rId55" Type="http://schemas.openxmlformats.org/officeDocument/2006/relationships/customXml" Target="../ink/ink3492.xml"/><Relationship Id="rId76" Type="http://schemas.openxmlformats.org/officeDocument/2006/relationships/image" Target="../media/image2686.png"/><Relationship Id="rId97" Type="http://schemas.openxmlformats.org/officeDocument/2006/relationships/customXml" Target="../ink/ink3513.xml"/><Relationship Id="rId104" Type="http://schemas.openxmlformats.org/officeDocument/2006/relationships/image" Target="../media/image2700.png"/><Relationship Id="rId120" Type="http://schemas.openxmlformats.org/officeDocument/2006/relationships/image" Target="../media/image2708.png"/><Relationship Id="rId125" Type="http://schemas.openxmlformats.org/officeDocument/2006/relationships/image" Target="../media/image2710.png"/><Relationship Id="rId141" Type="http://schemas.openxmlformats.org/officeDocument/2006/relationships/image" Target="../media/image2718.png"/><Relationship Id="rId146" Type="http://schemas.openxmlformats.org/officeDocument/2006/relationships/customXml" Target="../ink/ink3538.xml"/><Relationship Id="rId7" Type="http://schemas.openxmlformats.org/officeDocument/2006/relationships/customXml" Target="../ink/ink3468.xml"/><Relationship Id="rId71" Type="http://schemas.openxmlformats.org/officeDocument/2006/relationships/customXml" Target="../ink/ink3500.xml"/><Relationship Id="rId92" Type="http://schemas.openxmlformats.org/officeDocument/2006/relationships/image" Target="../media/image2694.png"/><Relationship Id="rId2" Type="http://schemas.openxmlformats.org/officeDocument/2006/relationships/notesSlide" Target="../notesSlides/notesSlide32.xml"/><Relationship Id="rId29" Type="http://schemas.openxmlformats.org/officeDocument/2006/relationships/customXml" Target="../ink/ink3479.xml"/><Relationship Id="rId24" Type="http://schemas.openxmlformats.org/officeDocument/2006/relationships/image" Target="../media/image2660.png"/><Relationship Id="rId40" Type="http://schemas.openxmlformats.org/officeDocument/2006/relationships/image" Target="../media/image2668.png"/><Relationship Id="rId45" Type="http://schemas.openxmlformats.org/officeDocument/2006/relationships/customXml" Target="../ink/ink3487.xml"/><Relationship Id="rId66" Type="http://schemas.openxmlformats.org/officeDocument/2006/relationships/image" Target="../media/image2681.png"/><Relationship Id="rId87" Type="http://schemas.openxmlformats.org/officeDocument/2006/relationships/customXml" Target="../ink/ink3508.xml"/><Relationship Id="rId110" Type="http://schemas.openxmlformats.org/officeDocument/2006/relationships/image" Target="../media/image2703.png"/><Relationship Id="rId115" Type="http://schemas.openxmlformats.org/officeDocument/2006/relationships/customXml" Target="../ink/ink3522.xml"/><Relationship Id="rId131" Type="http://schemas.openxmlformats.org/officeDocument/2006/relationships/image" Target="../media/image2713.png"/><Relationship Id="rId136" Type="http://schemas.openxmlformats.org/officeDocument/2006/relationships/customXml" Target="../ink/ink3533.xml"/><Relationship Id="rId61" Type="http://schemas.openxmlformats.org/officeDocument/2006/relationships/customXml" Target="../ink/ink3495.xml"/><Relationship Id="rId82" Type="http://schemas.openxmlformats.org/officeDocument/2006/relationships/image" Target="../media/image2689.png"/><Relationship Id="rId19" Type="http://schemas.openxmlformats.org/officeDocument/2006/relationships/customXml" Target="../ink/ink3474.xml"/><Relationship Id="rId14" Type="http://schemas.openxmlformats.org/officeDocument/2006/relationships/image" Target="../media/image2655.png"/><Relationship Id="rId30" Type="http://schemas.openxmlformats.org/officeDocument/2006/relationships/image" Target="../media/image2663.png"/><Relationship Id="rId35" Type="http://schemas.openxmlformats.org/officeDocument/2006/relationships/customXml" Target="../ink/ink3482.xml"/><Relationship Id="rId56" Type="http://schemas.openxmlformats.org/officeDocument/2006/relationships/image" Target="../media/image2676.png"/><Relationship Id="rId77" Type="http://schemas.openxmlformats.org/officeDocument/2006/relationships/customXml" Target="../ink/ink3503.xml"/><Relationship Id="rId100" Type="http://schemas.openxmlformats.org/officeDocument/2006/relationships/image" Target="../media/image2698.png"/><Relationship Id="rId105" Type="http://schemas.openxmlformats.org/officeDocument/2006/relationships/customXml" Target="../ink/ink3517.xml"/><Relationship Id="rId126" Type="http://schemas.openxmlformats.org/officeDocument/2006/relationships/customXml" Target="../ink/ink3528.xml"/><Relationship Id="rId147" Type="http://schemas.openxmlformats.org/officeDocument/2006/relationships/image" Target="../media/image2721.png"/><Relationship Id="rId8" Type="http://schemas.openxmlformats.org/officeDocument/2006/relationships/image" Target="../media/image2652.png"/><Relationship Id="rId51" Type="http://schemas.openxmlformats.org/officeDocument/2006/relationships/customXml" Target="../ink/ink3490.xml"/><Relationship Id="rId72" Type="http://schemas.openxmlformats.org/officeDocument/2006/relationships/image" Target="../media/image2684.png"/><Relationship Id="rId93" Type="http://schemas.openxmlformats.org/officeDocument/2006/relationships/customXml" Target="../ink/ink3511.xml"/><Relationship Id="rId98" Type="http://schemas.openxmlformats.org/officeDocument/2006/relationships/image" Target="../media/image2697.png"/><Relationship Id="rId121" Type="http://schemas.openxmlformats.org/officeDocument/2006/relationships/customXml" Target="../ink/ink3525.xml"/><Relationship Id="rId142" Type="http://schemas.openxmlformats.org/officeDocument/2006/relationships/customXml" Target="../ink/ink3536.xml"/><Relationship Id="rId3" Type="http://schemas.openxmlformats.org/officeDocument/2006/relationships/customXml" Target="../ink/ink3466.xml"/><Relationship Id="rId25" Type="http://schemas.openxmlformats.org/officeDocument/2006/relationships/customXml" Target="../ink/ink3477.xml"/><Relationship Id="rId46" Type="http://schemas.openxmlformats.org/officeDocument/2006/relationships/image" Target="../media/image2671.png"/><Relationship Id="rId67" Type="http://schemas.openxmlformats.org/officeDocument/2006/relationships/customXml" Target="../ink/ink3498.xml"/><Relationship Id="rId116" Type="http://schemas.openxmlformats.org/officeDocument/2006/relationships/image" Target="../media/image2706.png"/><Relationship Id="rId137" Type="http://schemas.openxmlformats.org/officeDocument/2006/relationships/image" Target="../media/image2716.png"/><Relationship Id="rId20" Type="http://schemas.openxmlformats.org/officeDocument/2006/relationships/image" Target="../media/image2658.png"/><Relationship Id="rId41" Type="http://schemas.openxmlformats.org/officeDocument/2006/relationships/customXml" Target="../ink/ink3485.xml"/><Relationship Id="rId62" Type="http://schemas.openxmlformats.org/officeDocument/2006/relationships/image" Target="../media/image2679.png"/><Relationship Id="rId83" Type="http://schemas.openxmlformats.org/officeDocument/2006/relationships/customXml" Target="../ink/ink3506.xml"/><Relationship Id="rId88" Type="http://schemas.openxmlformats.org/officeDocument/2006/relationships/image" Target="../media/image2692.png"/><Relationship Id="rId111" Type="http://schemas.openxmlformats.org/officeDocument/2006/relationships/customXml" Target="../ink/ink3520.xml"/><Relationship Id="rId132" Type="http://schemas.openxmlformats.org/officeDocument/2006/relationships/customXml" Target="../ink/ink3531.xml"/><Relationship Id="rId15" Type="http://schemas.openxmlformats.org/officeDocument/2006/relationships/customXml" Target="../ink/ink3472.xml"/><Relationship Id="rId36" Type="http://schemas.openxmlformats.org/officeDocument/2006/relationships/image" Target="../media/image2666.png"/><Relationship Id="rId57" Type="http://schemas.openxmlformats.org/officeDocument/2006/relationships/customXml" Target="../ink/ink3493.xml"/><Relationship Id="rId106" Type="http://schemas.openxmlformats.org/officeDocument/2006/relationships/image" Target="../media/image2701.png"/><Relationship Id="rId127" Type="http://schemas.openxmlformats.org/officeDocument/2006/relationships/image" Target="../media/image2711.png"/><Relationship Id="rId10" Type="http://schemas.openxmlformats.org/officeDocument/2006/relationships/image" Target="../media/image2653.png"/><Relationship Id="rId31" Type="http://schemas.openxmlformats.org/officeDocument/2006/relationships/customXml" Target="../ink/ink3480.xml"/><Relationship Id="rId52" Type="http://schemas.openxmlformats.org/officeDocument/2006/relationships/image" Target="../media/image2674.png"/><Relationship Id="rId73" Type="http://schemas.openxmlformats.org/officeDocument/2006/relationships/customXml" Target="../ink/ink3501.xml"/><Relationship Id="rId78" Type="http://schemas.openxmlformats.org/officeDocument/2006/relationships/image" Target="../media/image2687.png"/><Relationship Id="rId94" Type="http://schemas.openxmlformats.org/officeDocument/2006/relationships/image" Target="../media/image2695.png"/><Relationship Id="rId99" Type="http://schemas.openxmlformats.org/officeDocument/2006/relationships/customXml" Target="../ink/ink3514.xml"/><Relationship Id="rId101" Type="http://schemas.openxmlformats.org/officeDocument/2006/relationships/customXml" Target="../ink/ink3515.xml"/><Relationship Id="rId122" Type="http://schemas.openxmlformats.org/officeDocument/2006/relationships/customXml" Target="../ink/ink3526.xml"/><Relationship Id="rId143" Type="http://schemas.openxmlformats.org/officeDocument/2006/relationships/image" Target="../media/image2719.png"/><Relationship Id="rId148" Type="http://schemas.openxmlformats.org/officeDocument/2006/relationships/customXml" Target="../ink/ink3539.xml"/><Relationship Id="rId4" Type="http://schemas.openxmlformats.org/officeDocument/2006/relationships/image" Target="../media/image2650.png"/><Relationship Id="rId9" Type="http://schemas.openxmlformats.org/officeDocument/2006/relationships/customXml" Target="../ink/ink3469.xml"/><Relationship Id="rId26" Type="http://schemas.openxmlformats.org/officeDocument/2006/relationships/image" Target="../media/image2661.png"/><Relationship Id="rId47" Type="http://schemas.openxmlformats.org/officeDocument/2006/relationships/customXml" Target="../ink/ink3488.xml"/><Relationship Id="rId68" Type="http://schemas.openxmlformats.org/officeDocument/2006/relationships/image" Target="../media/image2682.png"/><Relationship Id="rId89" Type="http://schemas.openxmlformats.org/officeDocument/2006/relationships/customXml" Target="../ink/ink3509.xml"/><Relationship Id="rId112" Type="http://schemas.openxmlformats.org/officeDocument/2006/relationships/image" Target="../media/image2704.png"/><Relationship Id="rId133" Type="http://schemas.openxmlformats.org/officeDocument/2006/relationships/image" Target="../media/image2714.png"/><Relationship Id="rId16" Type="http://schemas.openxmlformats.org/officeDocument/2006/relationships/image" Target="../media/image2656.png"/><Relationship Id="rId37" Type="http://schemas.openxmlformats.org/officeDocument/2006/relationships/customXml" Target="../ink/ink3483.xml"/><Relationship Id="rId58" Type="http://schemas.openxmlformats.org/officeDocument/2006/relationships/image" Target="../media/image2677.png"/><Relationship Id="rId79" Type="http://schemas.openxmlformats.org/officeDocument/2006/relationships/customXml" Target="../ink/ink3504.xml"/><Relationship Id="rId102" Type="http://schemas.openxmlformats.org/officeDocument/2006/relationships/image" Target="../media/image2699.png"/><Relationship Id="rId123" Type="http://schemas.openxmlformats.org/officeDocument/2006/relationships/image" Target="../media/image2709.png"/><Relationship Id="rId144" Type="http://schemas.openxmlformats.org/officeDocument/2006/relationships/customXml" Target="../ink/ink3537.xml"/><Relationship Id="rId90" Type="http://schemas.openxmlformats.org/officeDocument/2006/relationships/image" Target="../media/image2693.png"/></Relationships>
</file>

<file path=ppt/slides/_rels/slide34.xml.rels><?xml version="1.0" encoding="UTF-8" standalone="yes"?>
<Relationships xmlns="http://schemas.openxmlformats.org/package/2006/relationships"><Relationship Id="rId26" Type="http://schemas.openxmlformats.org/officeDocument/2006/relationships/customXml" Target="../ink/ink3551.xml"/><Relationship Id="rId21" Type="http://schemas.openxmlformats.org/officeDocument/2006/relationships/image" Target="../media/image2733.png"/><Relationship Id="rId42" Type="http://schemas.openxmlformats.org/officeDocument/2006/relationships/customXml" Target="../ink/ink3559.xml"/><Relationship Id="rId47" Type="http://schemas.openxmlformats.org/officeDocument/2006/relationships/image" Target="../media/image2745.png"/><Relationship Id="rId63" Type="http://schemas.openxmlformats.org/officeDocument/2006/relationships/customXml" Target="../ink/ink3570.xml"/><Relationship Id="rId68" Type="http://schemas.openxmlformats.org/officeDocument/2006/relationships/image" Target="../media/image2755.png"/><Relationship Id="rId84" Type="http://schemas.openxmlformats.org/officeDocument/2006/relationships/image" Target="../media/image2763.png"/><Relationship Id="rId16" Type="http://schemas.openxmlformats.org/officeDocument/2006/relationships/customXml" Target="../ink/ink3546.xml"/><Relationship Id="rId11" Type="http://schemas.openxmlformats.org/officeDocument/2006/relationships/image" Target="../media/image2728.png"/><Relationship Id="rId32" Type="http://schemas.openxmlformats.org/officeDocument/2006/relationships/customXml" Target="../ink/ink3554.xml"/><Relationship Id="rId37" Type="http://schemas.openxmlformats.org/officeDocument/2006/relationships/image" Target="../media/image2740.png"/><Relationship Id="rId53" Type="http://schemas.openxmlformats.org/officeDocument/2006/relationships/image" Target="../media/image2748.png"/><Relationship Id="rId58" Type="http://schemas.openxmlformats.org/officeDocument/2006/relationships/customXml" Target="../ink/ink3567.xml"/><Relationship Id="rId74" Type="http://schemas.openxmlformats.org/officeDocument/2006/relationships/image" Target="../media/image2758.png"/><Relationship Id="rId79" Type="http://schemas.openxmlformats.org/officeDocument/2006/relationships/customXml" Target="../ink/ink3578.xml"/><Relationship Id="rId5" Type="http://schemas.openxmlformats.org/officeDocument/2006/relationships/image" Target="../media/image2725.jpeg"/><Relationship Id="rId19" Type="http://schemas.openxmlformats.org/officeDocument/2006/relationships/image" Target="../media/image2732.png"/><Relationship Id="rId14" Type="http://schemas.openxmlformats.org/officeDocument/2006/relationships/customXml" Target="../ink/ink3545.xml"/><Relationship Id="rId22" Type="http://schemas.openxmlformats.org/officeDocument/2006/relationships/customXml" Target="../ink/ink3549.xml"/><Relationship Id="rId27" Type="http://schemas.openxmlformats.org/officeDocument/2006/relationships/image" Target="../media/image2736.png"/><Relationship Id="rId30" Type="http://schemas.openxmlformats.org/officeDocument/2006/relationships/customXml" Target="../ink/ink3553.xml"/><Relationship Id="rId35" Type="http://schemas.openxmlformats.org/officeDocument/2006/relationships/image" Target="../media/image2739.png"/><Relationship Id="rId43" Type="http://schemas.openxmlformats.org/officeDocument/2006/relationships/image" Target="../media/image2743.png"/><Relationship Id="rId48" Type="http://schemas.openxmlformats.org/officeDocument/2006/relationships/customXml" Target="../ink/ink3562.xml"/><Relationship Id="rId56" Type="http://schemas.openxmlformats.org/officeDocument/2006/relationships/customXml" Target="../ink/ink3566.xml"/><Relationship Id="rId64" Type="http://schemas.openxmlformats.org/officeDocument/2006/relationships/image" Target="../media/image2753.png"/><Relationship Id="rId69" Type="http://schemas.openxmlformats.org/officeDocument/2006/relationships/customXml" Target="../ink/ink3573.xml"/><Relationship Id="rId77" Type="http://schemas.openxmlformats.org/officeDocument/2006/relationships/customXml" Target="../ink/ink3577.xml"/><Relationship Id="rId8" Type="http://schemas.openxmlformats.org/officeDocument/2006/relationships/customXml" Target="../ink/ink3542.xml"/><Relationship Id="rId51" Type="http://schemas.openxmlformats.org/officeDocument/2006/relationships/image" Target="../media/image2747.png"/><Relationship Id="rId72" Type="http://schemas.openxmlformats.org/officeDocument/2006/relationships/image" Target="../media/image2757.png"/><Relationship Id="rId80" Type="http://schemas.openxmlformats.org/officeDocument/2006/relationships/image" Target="../media/image2761.png"/><Relationship Id="rId85" Type="http://schemas.openxmlformats.org/officeDocument/2006/relationships/customXml" Target="../ink/ink3581.xml"/><Relationship Id="rId3" Type="http://schemas.openxmlformats.org/officeDocument/2006/relationships/image" Target="../media/image2724.emf"/><Relationship Id="rId12" Type="http://schemas.openxmlformats.org/officeDocument/2006/relationships/customXml" Target="../ink/ink3544.xml"/><Relationship Id="rId17" Type="http://schemas.openxmlformats.org/officeDocument/2006/relationships/image" Target="../media/image2731.png"/><Relationship Id="rId25" Type="http://schemas.openxmlformats.org/officeDocument/2006/relationships/image" Target="../media/image2735.png"/><Relationship Id="rId33" Type="http://schemas.openxmlformats.org/officeDocument/2006/relationships/image" Target="../media/image2738.png"/><Relationship Id="rId38" Type="http://schemas.openxmlformats.org/officeDocument/2006/relationships/customXml" Target="../ink/ink3557.xml"/><Relationship Id="rId46" Type="http://schemas.openxmlformats.org/officeDocument/2006/relationships/customXml" Target="../ink/ink3561.xml"/><Relationship Id="rId59" Type="http://schemas.openxmlformats.org/officeDocument/2006/relationships/customXml" Target="../ink/ink3568.xml"/><Relationship Id="rId67" Type="http://schemas.openxmlformats.org/officeDocument/2006/relationships/customXml" Target="../ink/ink3572.xml"/><Relationship Id="rId20" Type="http://schemas.openxmlformats.org/officeDocument/2006/relationships/customXml" Target="../ink/ink3548.xml"/><Relationship Id="rId41" Type="http://schemas.openxmlformats.org/officeDocument/2006/relationships/image" Target="../media/image2742.png"/><Relationship Id="rId54" Type="http://schemas.openxmlformats.org/officeDocument/2006/relationships/customXml" Target="../ink/ink3565.xml"/><Relationship Id="rId62" Type="http://schemas.openxmlformats.org/officeDocument/2006/relationships/image" Target="../media/image2752.png"/><Relationship Id="rId70" Type="http://schemas.openxmlformats.org/officeDocument/2006/relationships/image" Target="../media/image2756.png"/><Relationship Id="rId75" Type="http://schemas.openxmlformats.org/officeDocument/2006/relationships/customXml" Target="../ink/ink3576.xml"/><Relationship Id="rId83" Type="http://schemas.openxmlformats.org/officeDocument/2006/relationships/customXml" Target="../ink/ink3580.xml"/><Relationship Id="rId1" Type="http://schemas.openxmlformats.org/officeDocument/2006/relationships/slideLayout" Target="../slideLayouts/slideLayout7.xml"/><Relationship Id="rId6" Type="http://schemas.openxmlformats.org/officeDocument/2006/relationships/customXml" Target="../ink/ink3541.xml"/><Relationship Id="rId15" Type="http://schemas.openxmlformats.org/officeDocument/2006/relationships/image" Target="../media/image2730.png"/><Relationship Id="rId23" Type="http://schemas.openxmlformats.org/officeDocument/2006/relationships/image" Target="../media/image2734.png"/><Relationship Id="rId28" Type="http://schemas.openxmlformats.org/officeDocument/2006/relationships/customXml" Target="../ink/ink3552.xml"/><Relationship Id="rId36" Type="http://schemas.openxmlformats.org/officeDocument/2006/relationships/customXml" Target="../ink/ink3556.xml"/><Relationship Id="rId49" Type="http://schemas.openxmlformats.org/officeDocument/2006/relationships/image" Target="../media/image2746.png"/><Relationship Id="rId57" Type="http://schemas.openxmlformats.org/officeDocument/2006/relationships/image" Target="../media/image2750.png"/><Relationship Id="rId10" Type="http://schemas.openxmlformats.org/officeDocument/2006/relationships/customXml" Target="../ink/ink3543.xml"/><Relationship Id="rId31" Type="http://schemas.openxmlformats.org/officeDocument/2006/relationships/image" Target="../media/image2681.png"/><Relationship Id="rId44" Type="http://schemas.openxmlformats.org/officeDocument/2006/relationships/customXml" Target="../ink/ink3560.xml"/><Relationship Id="rId52" Type="http://schemas.openxmlformats.org/officeDocument/2006/relationships/customXml" Target="../ink/ink3564.xml"/><Relationship Id="rId60" Type="http://schemas.openxmlformats.org/officeDocument/2006/relationships/image" Target="../media/image2751.png"/><Relationship Id="rId65" Type="http://schemas.openxmlformats.org/officeDocument/2006/relationships/customXml" Target="../ink/ink3571.xml"/><Relationship Id="rId73" Type="http://schemas.openxmlformats.org/officeDocument/2006/relationships/customXml" Target="../ink/ink3575.xml"/><Relationship Id="rId78" Type="http://schemas.openxmlformats.org/officeDocument/2006/relationships/image" Target="../media/image2760.png"/><Relationship Id="rId81" Type="http://schemas.openxmlformats.org/officeDocument/2006/relationships/customXml" Target="../ink/ink3579.xml"/><Relationship Id="rId86" Type="http://schemas.openxmlformats.org/officeDocument/2006/relationships/image" Target="../media/image2764.png"/><Relationship Id="rId4" Type="http://schemas.openxmlformats.org/officeDocument/2006/relationships/hyperlink" Target="https://web.stanford.edu/~johntayl/Onlinepaperscombinedbyyear/1993/Discretion_versus_Policy_Rules_in_Practice.pdf" TargetMode="External"/><Relationship Id="rId9" Type="http://schemas.openxmlformats.org/officeDocument/2006/relationships/image" Target="../media/image2727.png"/><Relationship Id="rId13" Type="http://schemas.openxmlformats.org/officeDocument/2006/relationships/image" Target="../media/image2729.png"/><Relationship Id="rId18" Type="http://schemas.openxmlformats.org/officeDocument/2006/relationships/customXml" Target="../ink/ink3547.xml"/><Relationship Id="rId39" Type="http://schemas.openxmlformats.org/officeDocument/2006/relationships/image" Target="../media/image2741.png"/><Relationship Id="rId34" Type="http://schemas.openxmlformats.org/officeDocument/2006/relationships/customXml" Target="../ink/ink3555.xml"/><Relationship Id="rId50" Type="http://schemas.openxmlformats.org/officeDocument/2006/relationships/customXml" Target="../ink/ink3563.xml"/><Relationship Id="rId55" Type="http://schemas.openxmlformats.org/officeDocument/2006/relationships/image" Target="../media/image2749.png"/><Relationship Id="rId76" Type="http://schemas.openxmlformats.org/officeDocument/2006/relationships/image" Target="../media/image2759.png"/><Relationship Id="rId7" Type="http://schemas.openxmlformats.org/officeDocument/2006/relationships/image" Target="../media/image2726.png"/><Relationship Id="rId71" Type="http://schemas.openxmlformats.org/officeDocument/2006/relationships/customXml" Target="../ink/ink3574.xml"/><Relationship Id="rId2" Type="http://schemas.openxmlformats.org/officeDocument/2006/relationships/notesSlide" Target="../notesSlides/notesSlide33.xml"/><Relationship Id="rId29" Type="http://schemas.openxmlformats.org/officeDocument/2006/relationships/image" Target="../media/image2737.png"/><Relationship Id="rId24" Type="http://schemas.openxmlformats.org/officeDocument/2006/relationships/customXml" Target="../ink/ink3550.xml"/><Relationship Id="rId40" Type="http://schemas.openxmlformats.org/officeDocument/2006/relationships/customXml" Target="../ink/ink3558.xml"/><Relationship Id="rId45" Type="http://schemas.openxmlformats.org/officeDocument/2006/relationships/image" Target="../media/image2744.png"/><Relationship Id="rId66" Type="http://schemas.openxmlformats.org/officeDocument/2006/relationships/image" Target="../media/image2754.png"/><Relationship Id="rId61" Type="http://schemas.openxmlformats.org/officeDocument/2006/relationships/customXml" Target="../ink/ink3569.xml"/><Relationship Id="rId82" Type="http://schemas.openxmlformats.org/officeDocument/2006/relationships/image" Target="../media/image2762.png"/></Relationships>
</file>

<file path=ppt/slides/_rels/slide35.xml.rels><?xml version="1.0" encoding="UTF-8" standalone="yes"?>
<Relationships xmlns="http://schemas.openxmlformats.org/package/2006/relationships"><Relationship Id="rId117" Type="http://schemas.openxmlformats.org/officeDocument/2006/relationships/customXml" Target="../ink/ink3639.xml"/><Relationship Id="rId21" Type="http://schemas.openxmlformats.org/officeDocument/2006/relationships/customXml" Target="../ink/ink3591.xml"/><Relationship Id="rId42" Type="http://schemas.openxmlformats.org/officeDocument/2006/relationships/image" Target="../media/image2784.png"/><Relationship Id="rId63" Type="http://schemas.openxmlformats.org/officeDocument/2006/relationships/customXml" Target="../ink/ink3612.xml"/><Relationship Id="rId84" Type="http://schemas.openxmlformats.org/officeDocument/2006/relationships/image" Target="../media/image2805.png"/><Relationship Id="rId138" Type="http://schemas.openxmlformats.org/officeDocument/2006/relationships/customXml" Target="../ink/ink3650.xml"/><Relationship Id="rId107" Type="http://schemas.openxmlformats.org/officeDocument/2006/relationships/customXml" Target="../ink/ink3634.xml"/><Relationship Id="rId11" Type="http://schemas.openxmlformats.org/officeDocument/2006/relationships/customXml" Target="../ink/ink3586.xml"/><Relationship Id="rId32" Type="http://schemas.openxmlformats.org/officeDocument/2006/relationships/image" Target="../media/image2779.png"/><Relationship Id="rId53" Type="http://schemas.openxmlformats.org/officeDocument/2006/relationships/customXml" Target="../ink/ink3607.xml"/><Relationship Id="rId74" Type="http://schemas.openxmlformats.org/officeDocument/2006/relationships/image" Target="../media/image2800.png"/><Relationship Id="rId128" Type="http://schemas.openxmlformats.org/officeDocument/2006/relationships/customXml" Target="../ink/ink3645.xml"/><Relationship Id="rId149" Type="http://schemas.openxmlformats.org/officeDocument/2006/relationships/image" Target="../media/image2836.png"/><Relationship Id="rId5" Type="http://schemas.openxmlformats.org/officeDocument/2006/relationships/customXml" Target="../ink/ink3583.xml"/><Relationship Id="rId95" Type="http://schemas.openxmlformats.org/officeDocument/2006/relationships/customXml" Target="../ink/ink3628.xml"/><Relationship Id="rId22" Type="http://schemas.openxmlformats.org/officeDocument/2006/relationships/image" Target="../media/image2774.png"/><Relationship Id="rId27" Type="http://schemas.openxmlformats.org/officeDocument/2006/relationships/customXml" Target="../ink/ink3594.xml"/><Relationship Id="rId43" Type="http://schemas.openxmlformats.org/officeDocument/2006/relationships/customXml" Target="../ink/ink3602.xml"/><Relationship Id="rId48" Type="http://schemas.openxmlformats.org/officeDocument/2006/relationships/image" Target="../media/image2787.png"/><Relationship Id="rId64" Type="http://schemas.openxmlformats.org/officeDocument/2006/relationships/image" Target="../media/image2795.png"/><Relationship Id="rId69" Type="http://schemas.openxmlformats.org/officeDocument/2006/relationships/customXml" Target="../ink/ink3615.xml"/><Relationship Id="rId113" Type="http://schemas.openxmlformats.org/officeDocument/2006/relationships/customXml" Target="../ink/ink3637.xml"/><Relationship Id="rId118" Type="http://schemas.openxmlformats.org/officeDocument/2006/relationships/customXml" Target="../ink/ink3640.xml"/><Relationship Id="rId134" Type="http://schemas.openxmlformats.org/officeDocument/2006/relationships/customXml" Target="../ink/ink3648.xml"/><Relationship Id="rId139" Type="http://schemas.openxmlformats.org/officeDocument/2006/relationships/image" Target="../media/image2831.png"/><Relationship Id="rId80" Type="http://schemas.openxmlformats.org/officeDocument/2006/relationships/image" Target="../media/image2803.png"/><Relationship Id="rId85" Type="http://schemas.openxmlformats.org/officeDocument/2006/relationships/customXml" Target="../ink/ink3623.xml"/><Relationship Id="rId150" Type="http://schemas.openxmlformats.org/officeDocument/2006/relationships/customXml" Target="../ink/ink3656.xml"/><Relationship Id="rId155" Type="http://schemas.openxmlformats.org/officeDocument/2006/relationships/image" Target="../media/image2839.png"/><Relationship Id="rId12" Type="http://schemas.openxmlformats.org/officeDocument/2006/relationships/image" Target="../media/image2769.png"/><Relationship Id="rId17" Type="http://schemas.openxmlformats.org/officeDocument/2006/relationships/customXml" Target="../ink/ink3589.xml"/><Relationship Id="rId33" Type="http://schemas.openxmlformats.org/officeDocument/2006/relationships/customXml" Target="../ink/ink3597.xml"/><Relationship Id="rId38" Type="http://schemas.openxmlformats.org/officeDocument/2006/relationships/image" Target="../media/image2782.png"/><Relationship Id="rId59" Type="http://schemas.openxmlformats.org/officeDocument/2006/relationships/customXml" Target="../ink/ink3610.xml"/><Relationship Id="rId103" Type="http://schemas.openxmlformats.org/officeDocument/2006/relationships/customXml" Target="../ink/ink3632.xml"/><Relationship Id="rId108" Type="http://schemas.openxmlformats.org/officeDocument/2006/relationships/image" Target="../media/image2817.png"/><Relationship Id="rId124" Type="http://schemas.openxmlformats.org/officeDocument/2006/relationships/customXml" Target="../ink/ink3643.xml"/><Relationship Id="rId129" Type="http://schemas.openxmlformats.org/officeDocument/2006/relationships/image" Target="../media/image2826.png"/><Relationship Id="rId54" Type="http://schemas.openxmlformats.org/officeDocument/2006/relationships/image" Target="../media/image2790.png"/><Relationship Id="rId70" Type="http://schemas.openxmlformats.org/officeDocument/2006/relationships/image" Target="../media/image2798.png"/><Relationship Id="rId75" Type="http://schemas.openxmlformats.org/officeDocument/2006/relationships/customXml" Target="../ink/ink3618.xml"/><Relationship Id="rId91" Type="http://schemas.openxmlformats.org/officeDocument/2006/relationships/customXml" Target="../ink/ink3626.xml"/><Relationship Id="rId96" Type="http://schemas.openxmlformats.org/officeDocument/2006/relationships/image" Target="../media/image2811.png"/><Relationship Id="rId140" Type="http://schemas.openxmlformats.org/officeDocument/2006/relationships/customXml" Target="../ink/ink3651.xml"/><Relationship Id="rId145" Type="http://schemas.openxmlformats.org/officeDocument/2006/relationships/image" Target="../media/image2834.png"/><Relationship Id="rId1" Type="http://schemas.openxmlformats.org/officeDocument/2006/relationships/slideLayout" Target="../slideLayouts/slideLayout7.xml"/><Relationship Id="rId6" Type="http://schemas.openxmlformats.org/officeDocument/2006/relationships/image" Target="../media/image2766.png"/><Relationship Id="rId23" Type="http://schemas.openxmlformats.org/officeDocument/2006/relationships/customXml" Target="../ink/ink3592.xml"/><Relationship Id="rId28" Type="http://schemas.openxmlformats.org/officeDocument/2006/relationships/image" Target="../media/image2777.png"/><Relationship Id="rId49" Type="http://schemas.openxmlformats.org/officeDocument/2006/relationships/customXml" Target="../ink/ink3605.xml"/><Relationship Id="rId114" Type="http://schemas.openxmlformats.org/officeDocument/2006/relationships/image" Target="../media/image2819.png"/><Relationship Id="rId119" Type="http://schemas.openxmlformats.org/officeDocument/2006/relationships/image" Target="../media/image2821.png"/><Relationship Id="rId44" Type="http://schemas.openxmlformats.org/officeDocument/2006/relationships/image" Target="../media/image2785.png"/><Relationship Id="rId60" Type="http://schemas.openxmlformats.org/officeDocument/2006/relationships/image" Target="../media/image2793.png"/><Relationship Id="rId65" Type="http://schemas.openxmlformats.org/officeDocument/2006/relationships/customXml" Target="../ink/ink3613.xml"/><Relationship Id="rId81" Type="http://schemas.openxmlformats.org/officeDocument/2006/relationships/customXml" Target="../ink/ink3621.xml"/><Relationship Id="rId86" Type="http://schemas.openxmlformats.org/officeDocument/2006/relationships/image" Target="../media/image2806.png"/><Relationship Id="rId130" Type="http://schemas.openxmlformats.org/officeDocument/2006/relationships/customXml" Target="../ink/ink3646.xml"/><Relationship Id="rId135" Type="http://schemas.openxmlformats.org/officeDocument/2006/relationships/image" Target="../media/image2829.png"/><Relationship Id="rId151" Type="http://schemas.openxmlformats.org/officeDocument/2006/relationships/image" Target="../media/image2837.png"/><Relationship Id="rId13" Type="http://schemas.openxmlformats.org/officeDocument/2006/relationships/customXml" Target="../ink/ink3587.xml"/><Relationship Id="rId18" Type="http://schemas.openxmlformats.org/officeDocument/2006/relationships/image" Target="../media/image2772.png"/><Relationship Id="rId39" Type="http://schemas.openxmlformats.org/officeDocument/2006/relationships/customXml" Target="../ink/ink3600.xml"/><Relationship Id="rId109" Type="http://schemas.openxmlformats.org/officeDocument/2006/relationships/customXml" Target="../ink/ink3635.xml"/><Relationship Id="rId34" Type="http://schemas.openxmlformats.org/officeDocument/2006/relationships/image" Target="../media/image2780.png"/><Relationship Id="rId50" Type="http://schemas.openxmlformats.org/officeDocument/2006/relationships/image" Target="../media/image2788.png"/><Relationship Id="rId55" Type="http://schemas.openxmlformats.org/officeDocument/2006/relationships/customXml" Target="../ink/ink3608.xml"/><Relationship Id="rId76" Type="http://schemas.openxmlformats.org/officeDocument/2006/relationships/image" Target="../media/image2801.png"/><Relationship Id="rId97" Type="http://schemas.openxmlformats.org/officeDocument/2006/relationships/customXml" Target="../ink/ink3629.xml"/><Relationship Id="rId104" Type="http://schemas.openxmlformats.org/officeDocument/2006/relationships/image" Target="../media/image2815.png"/><Relationship Id="rId120" Type="http://schemas.openxmlformats.org/officeDocument/2006/relationships/customXml" Target="../ink/ink3641.xml"/><Relationship Id="rId125" Type="http://schemas.openxmlformats.org/officeDocument/2006/relationships/image" Target="../media/image2824.png"/><Relationship Id="rId141" Type="http://schemas.openxmlformats.org/officeDocument/2006/relationships/image" Target="../media/image2832.png"/><Relationship Id="rId146" Type="http://schemas.openxmlformats.org/officeDocument/2006/relationships/customXml" Target="../ink/ink3654.xml"/><Relationship Id="rId7" Type="http://schemas.openxmlformats.org/officeDocument/2006/relationships/customXml" Target="../ink/ink3584.xml"/><Relationship Id="rId71" Type="http://schemas.openxmlformats.org/officeDocument/2006/relationships/customXml" Target="../ink/ink3616.xml"/><Relationship Id="rId92" Type="http://schemas.openxmlformats.org/officeDocument/2006/relationships/image" Target="../media/image2809.png"/><Relationship Id="rId2" Type="http://schemas.openxmlformats.org/officeDocument/2006/relationships/notesSlide" Target="../notesSlides/notesSlide34.xml"/><Relationship Id="rId29" Type="http://schemas.openxmlformats.org/officeDocument/2006/relationships/customXml" Target="../ink/ink3595.xml"/><Relationship Id="rId24" Type="http://schemas.openxmlformats.org/officeDocument/2006/relationships/image" Target="../media/image2775.png"/><Relationship Id="rId40" Type="http://schemas.openxmlformats.org/officeDocument/2006/relationships/image" Target="../media/image2783.png"/><Relationship Id="rId45" Type="http://schemas.openxmlformats.org/officeDocument/2006/relationships/customXml" Target="../ink/ink3603.xml"/><Relationship Id="rId66" Type="http://schemas.openxmlformats.org/officeDocument/2006/relationships/image" Target="../media/image2796.png"/><Relationship Id="rId87" Type="http://schemas.openxmlformats.org/officeDocument/2006/relationships/customXml" Target="../ink/ink3624.xml"/><Relationship Id="rId110" Type="http://schemas.openxmlformats.org/officeDocument/2006/relationships/image" Target="../media/image2681.png"/><Relationship Id="rId115" Type="http://schemas.openxmlformats.org/officeDocument/2006/relationships/customXml" Target="../ink/ink3638.xml"/><Relationship Id="rId131" Type="http://schemas.openxmlformats.org/officeDocument/2006/relationships/image" Target="../media/image2827.png"/><Relationship Id="rId136" Type="http://schemas.openxmlformats.org/officeDocument/2006/relationships/customXml" Target="../ink/ink3649.xml"/><Relationship Id="rId61" Type="http://schemas.openxmlformats.org/officeDocument/2006/relationships/customXml" Target="../ink/ink3611.xml"/><Relationship Id="rId82" Type="http://schemas.openxmlformats.org/officeDocument/2006/relationships/image" Target="../media/image2804.png"/><Relationship Id="rId152" Type="http://schemas.openxmlformats.org/officeDocument/2006/relationships/customXml" Target="../ink/ink3657.xml"/><Relationship Id="rId19" Type="http://schemas.openxmlformats.org/officeDocument/2006/relationships/customXml" Target="../ink/ink3590.xml"/><Relationship Id="rId14" Type="http://schemas.openxmlformats.org/officeDocument/2006/relationships/image" Target="../media/image2770.png"/><Relationship Id="rId30" Type="http://schemas.openxmlformats.org/officeDocument/2006/relationships/image" Target="../media/image2778.png"/><Relationship Id="rId35" Type="http://schemas.openxmlformats.org/officeDocument/2006/relationships/customXml" Target="../ink/ink3598.xml"/><Relationship Id="rId56" Type="http://schemas.openxmlformats.org/officeDocument/2006/relationships/image" Target="../media/image2791.png"/><Relationship Id="rId77" Type="http://schemas.openxmlformats.org/officeDocument/2006/relationships/customXml" Target="../ink/ink3619.xml"/><Relationship Id="rId100" Type="http://schemas.openxmlformats.org/officeDocument/2006/relationships/image" Target="../media/image2813.png"/><Relationship Id="rId105" Type="http://schemas.openxmlformats.org/officeDocument/2006/relationships/customXml" Target="../ink/ink3633.xml"/><Relationship Id="rId126" Type="http://schemas.openxmlformats.org/officeDocument/2006/relationships/customXml" Target="../ink/ink3644.xml"/><Relationship Id="rId147" Type="http://schemas.openxmlformats.org/officeDocument/2006/relationships/image" Target="../media/image2835.png"/><Relationship Id="rId8" Type="http://schemas.openxmlformats.org/officeDocument/2006/relationships/image" Target="../media/image2767.png"/><Relationship Id="rId51" Type="http://schemas.openxmlformats.org/officeDocument/2006/relationships/customXml" Target="../ink/ink3606.xml"/><Relationship Id="rId72" Type="http://schemas.openxmlformats.org/officeDocument/2006/relationships/image" Target="../media/image2799.png"/><Relationship Id="rId93" Type="http://schemas.openxmlformats.org/officeDocument/2006/relationships/customXml" Target="../ink/ink3627.xml"/><Relationship Id="rId98" Type="http://schemas.openxmlformats.org/officeDocument/2006/relationships/image" Target="../media/image2812.png"/><Relationship Id="rId121" Type="http://schemas.openxmlformats.org/officeDocument/2006/relationships/image" Target="../media/image2822.png"/><Relationship Id="rId142" Type="http://schemas.openxmlformats.org/officeDocument/2006/relationships/customXml" Target="../ink/ink3652.xml"/><Relationship Id="rId3" Type="http://schemas.openxmlformats.org/officeDocument/2006/relationships/customXml" Target="../ink/ink3582.xml"/><Relationship Id="rId25" Type="http://schemas.openxmlformats.org/officeDocument/2006/relationships/customXml" Target="../ink/ink3593.xml"/><Relationship Id="rId46" Type="http://schemas.openxmlformats.org/officeDocument/2006/relationships/image" Target="../media/image2786.png"/><Relationship Id="rId67" Type="http://schemas.openxmlformats.org/officeDocument/2006/relationships/customXml" Target="../ink/ink3614.xml"/><Relationship Id="rId116" Type="http://schemas.openxmlformats.org/officeDocument/2006/relationships/image" Target="../media/image2820.png"/><Relationship Id="rId137" Type="http://schemas.openxmlformats.org/officeDocument/2006/relationships/image" Target="../media/image2830.png"/><Relationship Id="rId20" Type="http://schemas.openxmlformats.org/officeDocument/2006/relationships/image" Target="../media/image2773.png"/><Relationship Id="rId41" Type="http://schemas.openxmlformats.org/officeDocument/2006/relationships/customXml" Target="../ink/ink3601.xml"/><Relationship Id="rId62" Type="http://schemas.openxmlformats.org/officeDocument/2006/relationships/image" Target="../media/image2794.png"/><Relationship Id="rId83" Type="http://schemas.openxmlformats.org/officeDocument/2006/relationships/customXml" Target="../ink/ink3622.xml"/><Relationship Id="rId88" Type="http://schemas.openxmlformats.org/officeDocument/2006/relationships/image" Target="../media/image2807.png"/><Relationship Id="rId111" Type="http://schemas.openxmlformats.org/officeDocument/2006/relationships/customXml" Target="../ink/ink3636.xml"/><Relationship Id="rId132" Type="http://schemas.openxmlformats.org/officeDocument/2006/relationships/customXml" Target="../ink/ink3647.xml"/><Relationship Id="rId153" Type="http://schemas.openxmlformats.org/officeDocument/2006/relationships/image" Target="../media/image2838.png"/><Relationship Id="rId15" Type="http://schemas.openxmlformats.org/officeDocument/2006/relationships/customXml" Target="../ink/ink3588.xml"/><Relationship Id="rId36" Type="http://schemas.openxmlformats.org/officeDocument/2006/relationships/image" Target="../media/image2781.png"/><Relationship Id="rId57" Type="http://schemas.openxmlformats.org/officeDocument/2006/relationships/customXml" Target="../ink/ink3609.xml"/><Relationship Id="rId106" Type="http://schemas.openxmlformats.org/officeDocument/2006/relationships/image" Target="../media/image2816.png"/><Relationship Id="rId127" Type="http://schemas.openxmlformats.org/officeDocument/2006/relationships/image" Target="../media/image2825.png"/><Relationship Id="rId10" Type="http://schemas.openxmlformats.org/officeDocument/2006/relationships/image" Target="../media/image2768.png"/><Relationship Id="rId31" Type="http://schemas.openxmlformats.org/officeDocument/2006/relationships/customXml" Target="../ink/ink3596.xml"/><Relationship Id="rId52" Type="http://schemas.openxmlformats.org/officeDocument/2006/relationships/image" Target="../media/image2789.png"/><Relationship Id="rId73" Type="http://schemas.openxmlformats.org/officeDocument/2006/relationships/customXml" Target="../ink/ink3617.xml"/><Relationship Id="rId78" Type="http://schemas.openxmlformats.org/officeDocument/2006/relationships/image" Target="../media/image2802.png"/><Relationship Id="rId94" Type="http://schemas.openxmlformats.org/officeDocument/2006/relationships/image" Target="../media/image2810.png"/><Relationship Id="rId99" Type="http://schemas.openxmlformats.org/officeDocument/2006/relationships/customXml" Target="../ink/ink3630.xml"/><Relationship Id="rId101" Type="http://schemas.openxmlformats.org/officeDocument/2006/relationships/customXml" Target="../ink/ink3631.xml"/><Relationship Id="rId122" Type="http://schemas.openxmlformats.org/officeDocument/2006/relationships/customXml" Target="../ink/ink3642.xml"/><Relationship Id="rId143" Type="http://schemas.openxmlformats.org/officeDocument/2006/relationships/image" Target="../media/image2833.png"/><Relationship Id="rId148" Type="http://schemas.openxmlformats.org/officeDocument/2006/relationships/customXml" Target="../ink/ink3655.xml"/><Relationship Id="rId4" Type="http://schemas.openxmlformats.org/officeDocument/2006/relationships/image" Target="../media/image2765.png"/><Relationship Id="rId9" Type="http://schemas.openxmlformats.org/officeDocument/2006/relationships/customXml" Target="../ink/ink3585.xml"/><Relationship Id="rId26" Type="http://schemas.openxmlformats.org/officeDocument/2006/relationships/image" Target="../media/image2776.png"/><Relationship Id="rId47" Type="http://schemas.openxmlformats.org/officeDocument/2006/relationships/customXml" Target="../ink/ink3604.xml"/><Relationship Id="rId68" Type="http://schemas.openxmlformats.org/officeDocument/2006/relationships/image" Target="../media/image2797.png"/><Relationship Id="rId89" Type="http://schemas.openxmlformats.org/officeDocument/2006/relationships/customXml" Target="../ink/ink3625.xml"/><Relationship Id="rId112" Type="http://schemas.openxmlformats.org/officeDocument/2006/relationships/image" Target="../media/image2818.png"/><Relationship Id="rId133" Type="http://schemas.openxmlformats.org/officeDocument/2006/relationships/image" Target="../media/image2828.png"/><Relationship Id="rId154" Type="http://schemas.openxmlformats.org/officeDocument/2006/relationships/customXml" Target="../ink/ink3658.xml"/><Relationship Id="rId16" Type="http://schemas.openxmlformats.org/officeDocument/2006/relationships/image" Target="../media/image2771.png"/><Relationship Id="rId37" Type="http://schemas.openxmlformats.org/officeDocument/2006/relationships/customXml" Target="../ink/ink3599.xml"/><Relationship Id="rId58" Type="http://schemas.openxmlformats.org/officeDocument/2006/relationships/image" Target="../media/image2792.png"/><Relationship Id="rId79" Type="http://schemas.openxmlformats.org/officeDocument/2006/relationships/customXml" Target="../ink/ink3620.xml"/><Relationship Id="rId102" Type="http://schemas.openxmlformats.org/officeDocument/2006/relationships/image" Target="../media/image2814.png"/><Relationship Id="rId123" Type="http://schemas.openxmlformats.org/officeDocument/2006/relationships/image" Target="../media/image2823.png"/><Relationship Id="rId144" Type="http://schemas.openxmlformats.org/officeDocument/2006/relationships/customXml" Target="../ink/ink3653.xml"/><Relationship Id="rId90" Type="http://schemas.openxmlformats.org/officeDocument/2006/relationships/image" Target="../media/image2808.png"/></Relationships>
</file>

<file path=ppt/slides/_rels/slide36.xml.rels><?xml version="1.0" encoding="UTF-8" standalone="yes"?>
<Relationships xmlns="http://schemas.openxmlformats.org/package/2006/relationships"><Relationship Id="rId13" Type="http://schemas.openxmlformats.org/officeDocument/2006/relationships/customXml" Target="../ink/ink3664.xml"/><Relationship Id="rId18" Type="http://schemas.openxmlformats.org/officeDocument/2006/relationships/image" Target="../media/image2847.png"/><Relationship Id="rId26" Type="http://schemas.openxmlformats.org/officeDocument/2006/relationships/image" Target="../media/image2851.png"/><Relationship Id="rId39" Type="http://schemas.openxmlformats.org/officeDocument/2006/relationships/customXml" Target="../ink/ink3677.xml"/><Relationship Id="rId21" Type="http://schemas.openxmlformats.org/officeDocument/2006/relationships/customXml" Target="../ink/ink3668.xml"/><Relationship Id="rId34" Type="http://schemas.openxmlformats.org/officeDocument/2006/relationships/image" Target="../media/image2855.png"/><Relationship Id="rId42" Type="http://schemas.openxmlformats.org/officeDocument/2006/relationships/image" Target="../media/image2859.png"/><Relationship Id="rId7" Type="http://schemas.openxmlformats.org/officeDocument/2006/relationships/customXml" Target="../ink/ink3661.xml"/><Relationship Id="rId2" Type="http://schemas.openxmlformats.org/officeDocument/2006/relationships/notesSlide" Target="../notesSlides/notesSlide35.xml"/><Relationship Id="rId16" Type="http://schemas.openxmlformats.org/officeDocument/2006/relationships/image" Target="../media/image2846.png"/><Relationship Id="rId29" Type="http://schemas.openxmlformats.org/officeDocument/2006/relationships/customXml" Target="../ink/ink3672.xml"/><Relationship Id="rId1" Type="http://schemas.openxmlformats.org/officeDocument/2006/relationships/slideLayout" Target="../slideLayouts/slideLayout7.xml"/><Relationship Id="rId6" Type="http://schemas.openxmlformats.org/officeDocument/2006/relationships/image" Target="../media/image2841.png"/><Relationship Id="rId11" Type="http://schemas.openxmlformats.org/officeDocument/2006/relationships/customXml" Target="../ink/ink3663.xml"/><Relationship Id="rId24" Type="http://schemas.openxmlformats.org/officeDocument/2006/relationships/image" Target="../media/image2850.png"/><Relationship Id="rId32" Type="http://schemas.openxmlformats.org/officeDocument/2006/relationships/image" Target="../media/image2854.png"/><Relationship Id="rId37" Type="http://schemas.openxmlformats.org/officeDocument/2006/relationships/customXml" Target="../ink/ink3676.xml"/><Relationship Id="rId40" Type="http://schemas.openxmlformats.org/officeDocument/2006/relationships/image" Target="../media/image2858.png"/><Relationship Id="rId45" Type="http://schemas.openxmlformats.org/officeDocument/2006/relationships/customXml" Target="../ink/ink3680.xml"/><Relationship Id="rId5" Type="http://schemas.openxmlformats.org/officeDocument/2006/relationships/customXml" Target="../ink/ink3660.xml"/><Relationship Id="rId15" Type="http://schemas.openxmlformats.org/officeDocument/2006/relationships/customXml" Target="../ink/ink3665.xml"/><Relationship Id="rId23" Type="http://schemas.openxmlformats.org/officeDocument/2006/relationships/customXml" Target="../ink/ink3669.xml"/><Relationship Id="rId28" Type="http://schemas.openxmlformats.org/officeDocument/2006/relationships/image" Target="../media/image2852.png"/><Relationship Id="rId36" Type="http://schemas.openxmlformats.org/officeDocument/2006/relationships/image" Target="../media/image2856.png"/><Relationship Id="rId10" Type="http://schemas.openxmlformats.org/officeDocument/2006/relationships/image" Target="../media/image2843.png"/><Relationship Id="rId19" Type="http://schemas.openxmlformats.org/officeDocument/2006/relationships/customXml" Target="../ink/ink3667.xml"/><Relationship Id="rId31" Type="http://schemas.openxmlformats.org/officeDocument/2006/relationships/customXml" Target="../ink/ink3673.xml"/><Relationship Id="rId44" Type="http://schemas.openxmlformats.org/officeDocument/2006/relationships/image" Target="../media/image2860.png"/><Relationship Id="rId4" Type="http://schemas.openxmlformats.org/officeDocument/2006/relationships/image" Target="../media/image2840.png"/><Relationship Id="rId9" Type="http://schemas.openxmlformats.org/officeDocument/2006/relationships/customXml" Target="../ink/ink3662.xml"/><Relationship Id="rId14" Type="http://schemas.openxmlformats.org/officeDocument/2006/relationships/image" Target="../media/image2845.png"/><Relationship Id="rId22" Type="http://schemas.openxmlformats.org/officeDocument/2006/relationships/image" Target="../media/image2849.png"/><Relationship Id="rId27" Type="http://schemas.openxmlformats.org/officeDocument/2006/relationships/customXml" Target="../ink/ink3671.xml"/><Relationship Id="rId30" Type="http://schemas.openxmlformats.org/officeDocument/2006/relationships/image" Target="../media/image2853.png"/><Relationship Id="rId35" Type="http://schemas.openxmlformats.org/officeDocument/2006/relationships/customXml" Target="../ink/ink3675.xml"/><Relationship Id="rId43" Type="http://schemas.openxmlformats.org/officeDocument/2006/relationships/customXml" Target="../ink/ink3679.xml"/><Relationship Id="rId8" Type="http://schemas.openxmlformats.org/officeDocument/2006/relationships/image" Target="../media/image2842.png"/><Relationship Id="rId3" Type="http://schemas.openxmlformats.org/officeDocument/2006/relationships/customXml" Target="../ink/ink3659.xml"/><Relationship Id="rId12" Type="http://schemas.openxmlformats.org/officeDocument/2006/relationships/image" Target="../media/image2844.png"/><Relationship Id="rId17" Type="http://schemas.openxmlformats.org/officeDocument/2006/relationships/customXml" Target="../ink/ink3666.xml"/><Relationship Id="rId25" Type="http://schemas.openxmlformats.org/officeDocument/2006/relationships/customXml" Target="../ink/ink3670.xml"/><Relationship Id="rId33" Type="http://schemas.openxmlformats.org/officeDocument/2006/relationships/customXml" Target="../ink/ink3674.xml"/><Relationship Id="rId38" Type="http://schemas.openxmlformats.org/officeDocument/2006/relationships/image" Target="../media/image2857.png"/><Relationship Id="rId46" Type="http://schemas.openxmlformats.org/officeDocument/2006/relationships/image" Target="../media/image2861.png"/><Relationship Id="rId20" Type="http://schemas.openxmlformats.org/officeDocument/2006/relationships/image" Target="../media/image2848.png"/><Relationship Id="rId41" Type="http://schemas.openxmlformats.org/officeDocument/2006/relationships/customXml" Target="../ink/ink3678.xml"/></Relationships>
</file>

<file path=ppt/slides/_rels/slide37.xml.rels><?xml version="1.0" encoding="UTF-8" standalone="yes"?>
<Relationships xmlns="http://schemas.openxmlformats.org/package/2006/relationships"><Relationship Id="rId8" Type="http://schemas.openxmlformats.org/officeDocument/2006/relationships/image" Target="../media/image2864.png"/><Relationship Id="rId13" Type="http://schemas.openxmlformats.org/officeDocument/2006/relationships/customXml" Target="../ink/ink3686.xml"/><Relationship Id="rId18" Type="http://schemas.openxmlformats.org/officeDocument/2006/relationships/image" Target="../media/image2869.png"/><Relationship Id="rId3" Type="http://schemas.openxmlformats.org/officeDocument/2006/relationships/customXml" Target="../ink/ink3681.xml"/><Relationship Id="rId7" Type="http://schemas.openxmlformats.org/officeDocument/2006/relationships/customXml" Target="../ink/ink3683.xml"/><Relationship Id="rId12" Type="http://schemas.openxmlformats.org/officeDocument/2006/relationships/image" Target="../media/image2866.png"/><Relationship Id="rId17" Type="http://schemas.openxmlformats.org/officeDocument/2006/relationships/customXml" Target="../ink/ink3688.xml"/><Relationship Id="rId2" Type="http://schemas.openxmlformats.org/officeDocument/2006/relationships/notesSlide" Target="../notesSlides/notesSlide36.xml"/><Relationship Id="rId16" Type="http://schemas.openxmlformats.org/officeDocument/2006/relationships/image" Target="../media/image2868.png"/><Relationship Id="rId20" Type="http://schemas.openxmlformats.org/officeDocument/2006/relationships/image" Target="../media/image2870.png"/><Relationship Id="rId1" Type="http://schemas.openxmlformats.org/officeDocument/2006/relationships/slideLayout" Target="../slideLayouts/slideLayout7.xml"/><Relationship Id="rId6" Type="http://schemas.openxmlformats.org/officeDocument/2006/relationships/image" Target="../media/image2863.png"/><Relationship Id="rId11" Type="http://schemas.openxmlformats.org/officeDocument/2006/relationships/customXml" Target="../ink/ink3685.xml"/><Relationship Id="rId5" Type="http://schemas.openxmlformats.org/officeDocument/2006/relationships/customXml" Target="../ink/ink3682.xml"/><Relationship Id="rId15" Type="http://schemas.openxmlformats.org/officeDocument/2006/relationships/customXml" Target="../ink/ink3687.xml"/><Relationship Id="rId10" Type="http://schemas.openxmlformats.org/officeDocument/2006/relationships/image" Target="../media/image2865.png"/><Relationship Id="rId19" Type="http://schemas.openxmlformats.org/officeDocument/2006/relationships/customXml" Target="../ink/ink3689.xml"/><Relationship Id="rId4" Type="http://schemas.openxmlformats.org/officeDocument/2006/relationships/image" Target="../media/image2862.png"/><Relationship Id="rId9" Type="http://schemas.openxmlformats.org/officeDocument/2006/relationships/customXml" Target="../ink/ink3684.xml"/><Relationship Id="rId14" Type="http://schemas.openxmlformats.org/officeDocument/2006/relationships/image" Target="../media/image2867.png"/></Relationships>
</file>

<file path=ppt/slides/_rels/slide38.xml.rels><?xml version="1.0" encoding="UTF-8" standalone="yes"?>
<Relationships xmlns="http://schemas.openxmlformats.org/package/2006/relationships"><Relationship Id="rId117" Type="http://schemas.openxmlformats.org/officeDocument/2006/relationships/customXml" Target="../ink/ink3747.xml"/><Relationship Id="rId21" Type="http://schemas.openxmlformats.org/officeDocument/2006/relationships/customXml" Target="../ink/ink3699.xml"/><Relationship Id="rId42" Type="http://schemas.openxmlformats.org/officeDocument/2006/relationships/image" Target="../media/image2890.png"/><Relationship Id="rId63" Type="http://schemas.openxmlformats.org/officeDocument/2006/relationships/customXml" Target="../ink/ink3720.xml"/><Relationship Id="rId84" Type="http://schemas.openxmlformats.org/officeDocument/2006/relationships/image" Target="../media/image2911.png"/><Relationship Id="rId138" Type="http://schemas.openxmlformats.org/officeDocument/2006/relationships/customXml" Target="../ink/ink3758.xml"/><Relationship Id="rId107" Type="http://schemas.openxmlformats.org/officeDocument/2006/relationships/customXml" Target="../ink/ink3742.xml"/><Relationship Id="rId11" Type="http://schemas.openxmlformats.org/officeDocument/2006/relationships/customXml" Target="../ink/ink3694.xml"/><Relationship Id="rId32" Type="http://schemas.openxmlformats.org/officeDocument/2006/relationships/image" Target="../media/image2885.png"/><Relationship Id="rId53" Type="http://schemas.openxmlformats.org/officeDocument/2006/relationships/customXml" Target="../ink/ink3715.xml"/><Relationship Id="rId74" Type="http://schemas.openxmlformats.org/officeDocument/2006/relationships/image" Target="../media/image2906.png"/><Relationship Id="rId128" Type="http://schemas.openxmlformats.org/officeDocument/2006/relationships/image" Target="../media/image2932.png"/><Relationship Id="rId149" Type="http://schemas.openxmlformats.org/officeDocument/2006/relationships/image" Target="../media/image2942.png"/><Relationship Id="rId5" Type="http://schemas.openxmlformats.org/officeDocument/2006/relationships/customXml" Target="../ink/ink3691.xml"/><Relationship Id="rId95" Type="http://schemas.openxmlformats.org/officeDocument/2006/relationships/customXml" Target="../ink/ink3736.xml"/><Relationship Id="rId22" Type="http://schemas.openxmlformats.org/officeDocument/2006/relationships/image" Target="../media/image2880.png"/><Relationship Id="rId27" Type="http://schemas.openxmlformats.org/officeDocument/2006/relationships/customXml" Target="../ink/ink3702.xml"/><Relationship Id="rId43" Type="http://schemas.openxmlformats.org/officeDocument/2006/relationships/customXml" Target="../ink/ink3710.xml"/><Relationship Id="rId48" Type="http://schemas.openxmlformats.org/officeDocument/2006/relationships/image" Target="../media/image2893.png"/><Relationship Id="rId64" Type="http://schemas.openxmlformats.org/officeDocument/2006/relationships/image" Target="../media/image2901.png"/><Relationship Id="rId69" Type="http://schemas.openxmlformats.org/officeDocument/2006/relationships/customXml" Target="../ink/ink3723.xml"/><Relationship Id="rId113" Type="http://schemas.openxmlformats.org/officeDocument/2006/relationships/customXml" Target="../ink/ink3745.xml"/><Relationship Id="rId118" Type="http://schemas.openxmlformats.org/officeDocument/2006/relationships/image" Target="../media/image2927.png"/><Relationship Id="rId134" Type="http://schemas.openxmlformats.org/officeDocument/2006/relationships/image" Target="../media/image2935.png"/><Relationship Id="rId139" Type="http://schemas.openxmlformats.org/officeDocument/2006/relationships/image" Target="../media/image2937.png"/><Relationship Id="rId80" Type="http://schemas.openxmlformats.org/officeDocument/2006/relationships/image" Target="../media/image2909.png"/><Relationship Id="rId85" Type="http://schemas.openxmlformats.org/officeDocument/2006/relationships/customXml" Target="../ink/ink3731.xml"/><Relationship Id="rId150" Type="http://schemas.openxmlformats.org/officeDocument/2006/relationships/customXml" Target="../ink/ink3764.xml"/><Relationship Id="rId155" Type="http://schemas.openxmlformats.org/officeDocument/2006/relationships/customXml" Target="../ink/ink3767.xml"/><Relationship Id="rId12" Type="http://schemas.openxmlformats.org/officeDocument/2006/relationships/image" Target="../media/image2875.png"/><Relationship Id="rId17" Type="http://schemas.openxmlformats.org/officeDocument/2006/relationships/customXml" Target="../ink/ink3697.xml"/><Relationship Id="rId33" Type="http://schemas.openxmlformats.org/officeDocument/2006/relationships/customXml" Target="../ink/ink3705.xml"/><Relationship Id="rId38" Type="http://schemas.openxmlformats.org/officeDocument/2006/relationships/image" Target="../media/image2888.png"/><Relationship Id="rId59" Type="http://schemas.openxmlformats.org/officeDocument/2006/relationships/customXml" Target="../ink/ink3718.xml"/><Relationship Id="rId103" Type="http://schemas.openxmlformats.org/officeDocument/2006/relationships/customXml" Target="../ink/ink3740.xml"/><Relationship Id="rId108" Type="http://schemas.openxmlformats.org/officeDocument/2006/relationships/image" Target="../media/image2922.png"/><Relationship Id="rId124" Type="http://schemas.openxmlformats.org/officeDocument/2006/relationships/image" Target="../media/image2930.png"/><Relationship Id="rId129" Type="http://schemas.openxmlformats.org/officeDocument/2006/relationships/customXml" Target="../ink/ink3753.xml"/><Relationship Id="rId54" Type="http://schemas.openxmlformats.org/officeDocument/2006/relationships/image" Target="../media/image2896.png"/><Relationship Id="rId70" Type="http://schemas.openxmlformats.org/officeDocument/2006/relationships/image" Target="../media/image2904.png"/><Relationship Id="rId75" Type="http://schemas.openxmlformats.org/officeDocument/2006/relationships/customXml" Target="../ink/ink3726.xml"/><Relationship Id="rId91" Type="http://schemas.openxmlformats.org/officeDocument/2006/relationships/customXml" Target="../ink/ink3734.xml"/><Relationship Id="rId96" Type="http://schemas.openxmlformats.org/officeDocument/2006/relationships/image" Target="../media/image2916.png"/><Relationship Id="rId140" Type="http://schemas.openxmlformats.org/officeDocument/2006/relationships/customXml" Target="../ink/ink3759.xml"/><Relationship Id="rId145" Type="http://schemas.openxmlformats.org/officeDocument/2006/relationships/image" Target="../media/image2940.png"/><Relationship Id="rId1" Type="http://schemas.openxmlformats.org/officeDocument/2006/relationships/slideLayout" Target="../slideLayouts/slideLayout7.xml"/><Relationship Id="rId6" Type="http://schemas.openxmlformats.org/officeDocument/2006/relationships/image" Target="../media/image2872.png"/><Relationship Id="rId23" Type="http://schemas.openxmlformats.org/officeDocument/2006/relationships/customXml" Target="../ink/ink3700.xml"/><Relationship Id="rId28" Type="http://schemas.openxmlformats.org/officeDocument/2006/relationships/image" Target="../media/image2883.png"/><Relationship Id="rId49" Type="http://schemas.openxmlformats.org/officeDocument/2006/relationships/customXml" Target="../ink/ink3713.xml"/><Relationship Id="rId114" Type="http://schemas.openxmlformats.org/officeDocument/2006/relationships/image" Target="../media/image2925.png"/><Relationship Id="rId119" Type="http://schemas.openxmlformats.org/officeDocument/2006/relationships/customXml" Target="../ink/ink3748.xml"/><Relationship Id="rId44" Type="http://schemas.openxmlformats.org/officeDocument/2006/relationships/image" Target="../media/image2891.png"/><Relationship Id="rId60" Type="http://schemas.openxmlformats.org/officeDocument/2006/relationships/image" Target="../media/image2899.png"/><Relationship Id="rId65" Type="http://schemas.openxmlformats.org/officeDocument/2006/relationships/customXml" Target="../ink/ink3721.xml"/><Relationship Id="rId81" Type="http://schemas.openxmlformats.org/officeDocument/2006/relationships/customXml" Target="../ink/ink3729.xml"/><Relationship Id="rId86" Type="http://schemas.openxmlformats.org/officeDocument/2006/relationships/image" Target="../media/image2681.png"/><Relationship Id="rId130" Type="http://schemas.openxmlformats.org/officeDocument/2006/relationships/image" Target="../media/image2933.png"/><Relationship Id="rId135" Type="http://schemas.openxmlformats.org/officeDocument/2006/relationships/customXml" Target="../ink/ink3756.xml"/><Relationship Id="rId151" Type="http://schemas.openxmlformats.org/officeDocument/2006/relationships/customXml" Target="../ink/ink3765.xml"/><Relationship Id="rId156" Type="http://schemas.openxmlformats.org/officeDocument/2006/relationships/image" Target="../media/image2945.png"/><Relationship Id="rId13" Type="http://schemas.openxmlformats.org/officeDocument/2006/relationships/customXml" Target="../ink/ink3695.xml"/><Relationship Id="rId18" Type="http://schemas.openxmlformats.org/officeDocument/2006/relationships/image" Target="../media/image2878.png"/><Relationship Id="rId39" Type="http://schemas.openxmlformats.org/officeDocument/2006/relationships/customXml" Target="../ink/ink3708.xml"/><Relationship Id="rId109" Type="http://schemas.openxmlformats.org/officeDocument/2006/relationships/customXml" Target="../ink/ink3743.xml"/><Relationship Id="rId34" Type="http://schemas.openxmlformats.org/officeDocument/2006/relationships/image" Target="../media/image2886.png"/><Relationship Id="rId50" Type="http://schemas.openxmlformats.org/officeDocument/2006/relationships/image" Target="../media/image2894.png"/><Relationship Id="rId55" Type="http://schemas.openxmlformats.org/officeDocument/2006/relationships/customXml" Target="../ink/ink3716.xml"/><Relationship Id="rId76" Type="http://schemas.openxmlformats.org/officeDocument/2006/relationships/image" Target="../media/image2907.png"/><Relationship Id="rId97" Type="http://schemas.openxmlformats.org/officeDocument/2006/relationships/customXml" Target="../ink/ink3737.xml"/><Relationship Id="rId104" Type="http://schemas.openxmlformats.org/officeDocument/2006/relationships/image" Target="../media/image2920.png"/><Relationship Id="rId120" Type="http://schemas.openxmlformats.org/officeDocument/2006/relationships/image" Target="../media/image2928.png"/><Relationship Id="rId125" Type="http://schemas.openxmlformats.org/officeDocument/2006/relationships/customXml" Target="../ink/ink3751.xml"/><Relationship Id="rId141" Type="http://schemas.openxmlformats.org/officeDocument/2006/relationships/image" Target="../media/image2938.png"/><Relationship Id="rId146" Type="http://schemas.openxmlformats.org/officeDocument/2006/relationships/customXml" Target="../ink/ink3762.xml"/><Relationship Id="rId7" Type="http://schemas.openxmlformats.org/officeDocument/2006/relationships/customXml" Target="../ink/ink3692.xml"/><Relationship Id="rId71" Type="http://schemas.openxmlformats.org/officeDocument/2006/relationships/customXml" Target="../ink/ink3724.xml"/><Relationship Id="rId92" Type="http://schemas.openxmlformats.org/officeDocument/2006/relationships/image" Target="../media/image2914.png"/><Relationship Id="rId2" Type="http://schemas.openxmlformats.org/officeDocument/2006/relationships/notesSlide" Target="../notesSlides/notesSlide37.xml"/><Relationship Id="rId29" Type="http://schemas.openxmlformats.org/officeDocument/2006/relationships/customXml" Target="../ink/ink3703.xml"/><Relationship Id="rId24" Type="http://schemas.openxmlformats.org/officeDocument/2006/relationships/image" Target="../media/image2881.png"/><Relationship Id="rId40" Type="http://schemas.openxmlformats.org/officeDocument/2006/relationships/image" Target="../media/image2889.png"/><Relationship Id="rId45" Type="http://schemas.openxmlformats.org/officeDocument/2006/relationships/customXml" Target="../ink/ink3711.xml"/><Relationship Id="rId66" Type="http://schemas.openxmlformats.org/officeDocument/2006/relationships/image" Target="../media/image2902.png"/><Relationship Id="rId87" Type="http://schemas.openxmlformats.org/officeDocument/2006/relationships/customXml" Target="../ink/ink3732.xml"/><Relationship Id="rId110" Type="http://schemas.openxmlformats.org/officeDocument/2006/relationships/image" Target="../media/image2923.png"/><Relationship Id="rId115" Type="http://schemas.openxmlformats.org/officeDocument/2006/relationships/customXml" Target="../ink/ink3746.xml"/><Relationship Id="rId131" Type="http://schemas.openxmlformats.org/officeDocument/2006/relationships/customXml" Target="../ink/ink3754.xml"/><Relationship Id="rId136" Type="http://schemas.openxmlformats.org/officeDocument/2006/relationships/customXml" Target="../ink/ink3757.xml"/><Relationship Id="rId61" Type="http://schemas.openxmlformats.org/officeDocument/2006/relationships/customXml" Target="../ink/ink3719.xml"/><Relationship Id="rId82" Type="http://schemas.openxmlformats.org/officeDocument/2006/relationships/image" Target="../media/image2910.png"/><Relationship Id="rId152" Type="http://schemas.openxmlformats.org/officeDocument/2006/relationships/image" Target="../media/image2943.png"/><Relationship Id="rId19" Type="http://schemas.openxmlformats.org/officeDocument/2006/relationships/customXml" Target="../ink/ink3698.xml"/><Relationship Id="rId14" Type="http://schemas.openxmlformats.org/officeDocument/2006/relationships/image" Target="../media/image2876.png"/><Relationship Id="rId30" Type="http://schemas.openxmlformats.org/officeDocument/2006/relationships/image" Target="../media/image2884.png"/><Relationship Id="rId35" Type="http://schemas.openxmlformats.org/officeDocument/2006/relationships/customXml" Target="../ink/ink3706.xml"/><Relationship Id="rId56" Type="http://schemas.openxmlformats.org/officeDocument/2006/relationships/image" Target="../media/image2897.png"/><Relationship Id="rId77" Type="http://schemas.openxmlformats.org/officeDocument/2006/relationships/customXml" Target="../ink/ink3727.xml"/><Relationship Id="rId100" Type="http://schemas.openxmlformats.org/officeDocument/2006/relationships/image" Target="../media/image2918.png"/><Relationship Id="rId105" Type="http://schemas.openxmlformats.org/officeDocument/2006/relationships/customXml" Target="../ink/ink3741.xml"/><Relationship Id="rId126" Type="http://schemas.openxmlformats.org/officeDocument/2006/relationships/image" Target="../media/image2931.png"/><Relationship Id="rId147" Type="http://schemas.openxmlformats.org/officeDocument/2006/relationships/image" Target="../media/image2941.png"/><Relationship Id="rId8" Type="http://schemas.openxmlformats.org/officeDocument/2006/relationships/image" Target="../media/image2873.png"/><Relationship Id="rId51" Type="http://schemas.openxmlformats.org/officeDocument/2006/relationships/customXml" Target="../ink/ink3714.xml"/><Relationship Id="rId72" Type="http://schemas.openxmlformats.org/officeDocument/2006/relationships/image" Target="../media/image2905.png"/><Relationship Id="rId93" Type="http://schemas.openxmlformats.org/officeDocument/2006/relationships/customXml" Target="../ink/ink3735.xml"/><Relationship Id="rId98" Type="http://schemas.openxmlformats.org/officeDocument/2006/relationships/image" Target="../media/image2917.png"/><Relationship Id="rId121" Type="http://schemas.openxmlformats.org/officeDocument/2006/relationships/customXml" Target="../ink/ink3749.xml"/><Relationship Id="rId142" Type="http://schemas.openxmlformats.org/officeDocument/2006/relationships/customXml" Target="../ink/ink3760.xml"/><Relationship Id="rId3" Type="http://schemas.openxmlformats.org/officeDocument/2006/relationships/customXml" Target="../ink/ink3690.xml"/><Relationship Id="rId25" Type="http://schemas.openxmlformats.org/officeDocument/2006/relationships/customXml" Target="../ink/ink3701.xml"/><Relationship Id="rId46" Type="http://schemas.openxmlformats.org/officeDocument/2006/relationships/image" Target="../media/image2892.png"/><Relationship Id="rId67" Type="http://schemas.openxmlformats.org/officeDocument/2006/relationships/customXml" Target="../ink/ink3722.xml"/><Relationship Id="rId116" Type="http://schemas.openxmlformats.org/officeDocument/2006/relationships/image" Target="../media/image2926.png"/><Relationship Id="rId137" Type="http://schemas.openxmlformats.org/officeDocument/2006/relationships/image" Target="../media/image2936.png"/><Relationship Id="rId20" Type="http://schemas.openxmlformats.org/officeDocument/2006/relationships/image" Target="../media/image2879.png"/><Relationship Id="rId41" Type="http://schemas.openxmlformats.org/officeDocument/2006/relationships/customXml" Target="../ink/ink3709.xml"/><Relationship Id="rId62" Type="http://schemas.openxmlformats.org/officeDocument/2006/relationships/image" Target="../media/image2900.png"/><Relationship Id="rId83" Type="http://schemas.openxmlformats.org/officeDocument/2006/relationships/customXml" Target="../ink/ink3730.xml"/><Relationship Id="rId88" Type="http://schemas.openxmlformats.org/officeDocument/2006/relationships/image" Target="../media/image2912.png"/><Relationship Id="rId111" Type="http://schemas.openxmlformats.org/officeDocument/2006/relationships/customXml" Target="../ink/ink3744.xml"/><Relationship Id="rId132" Type="http://schemas.openxmlformats.org/officeDocument/2006/relationships/image" Target="../media/image2934.png"/><Relationship Id="rId153" Type="http://schemas.openxmlformats.org/officeDocument/2006/relationships/customXml" Target="../ink/ink3766.xml"/><Relationship Id="rId15" Type="http://schemas.openxmlformats.org/officeDocument/2006/relationships/customXml" Target="../ink/ink3696.xml"/><Relationship Id="rId36" Type="http://schemas.openxmlformats.org/officeDocument/2006/relationships/image" Target="../media/image2887.png"/><Relationship Id="rId57" Type="http://schemas.openxmlformats.org/officeDocument/2006/relationships/customXml" Target="../ink/ink3717.xml"/><Relationship Id="rId106" Type="http://schemas.openxmlformats.org/officeDocument/2006/relationships/image" Target="../media/image2921.png"/><Relationship Id="rId127" Type="http://schemas.openxmlformats.org/officeDocument/2006/relationships/customXml" Target="../ink/ink3752.xml"/><Relationship Id="rId10" Type="http://schemas.openxmlformats.org/officeDocument/2006/relationships/image" Target="../media/image2874.png"/><Relationship Id="rId31" Type="http://schemas.openxmlformats.org/officeDocument/2006/relationships/customXml" Target="../ink/ink3704.xml"/><Relationship Id="rId52" Type="http://schemas.openxmlformats.org/officeDocument/2006/relationships/image" Target="../media/image2895.png"/><Relationship Id="rId73" Type="http://schemas.openxmlformats.org/officeDocument/2006/relationships/customXml" Target="../ink/ink3725.xml"/><Relationship Id="rId78" Type="http://schemas.openxmlformats.org/officeDocument/2006/relationships/image" Target="../media/image2908.png"/><Relationship Id="rId94" Type="http://schemas.openxmlformats.org/officeDocument/2006/relationships/image" Target="../media/image2915.png"/><Relationship Id="rId99" Type="http://schemas.openxmlformats.org/officeDocument/2006/relationships/customXml" Target="../ink/ink3738.xml"/><Relationship Id="rId101" Type="http://schemas.openxmlformats.org/officeDocument/2006/relationships/customXml" Target="../ink/ink3739.xml"/><Relationship Id="rId122" Type="http://schemas.openxmlformats.org/officeDocument/2006/relationships/image" Target="../media/image2929.png"/><Relationship Id="rId143" Type="http://schemas.openxmlformats.org/officeDocument/2006/relationships/image" Target="../media/image2939.png"/><Relationship Id="rId148" Type="http://schemas.openxmlformats.org/officeDocument/2006/relationships/customXml" Target="../ink/ink3763.xml"/><Relationship Id="rId4" Type="http://schemas.openxmlformats.org/officeDocument/2006/relationships/image" Target="../media/image2871.png"/><Relationship Id="rId9" Type="http://schemas.openxmlformats.org/officeDocument/2006/relationships/customXml" Target="../ink/ink3693.xml"/><Relationship Id="rId26" Type="http://schemas.openxmlformats.org/officeDocument/2006/relationships/image" Target="../media/image2882.png"/><Relationship Id="rId47" Type="http://schemas.openxmlformats.org/officeDocument/2006/relationships/customXml" Target="../ink/ink3712.xml"/><Relationship Id="rId68" Type="http://schemas.openxmlformats.org/officeDocument/2006/relationships/image" Target="../media/image2903.png"/><Relationship Id="rId89" Type="http://schemas.openxmlformats.org/officeDocument/2006/relationships/customXml" Target="../ink/ink3733.xml"/><Relationship Id="rId112" Type="http://schemas.openxmlformats.org/officeDocument/2006/relationships/image" Target="../media/image2924.png"/><Relationship Id="rId133" Type="http://schemas.openxmlformats.org/officeDocument/2006/relationships/customXml" Target="../ink/ink3755.xml"/><Relationship Id="rId154" Type="http://schemas.openxmlformats.org/officeDocument/2006/relationships/image" Target="../media/image2944.png"/><Relationship Id="rId16" Type="http://schemas.openxmlformats.org/officeDocument/2006/relationships/image" Target="../media/image2877.png"/><Relationship Id="rId37" Type="http://schemas.openxmlformats.org/officeDocument/2006/relationships/customXml" Target="../ink/ink3707.xml"/><Relationship Id="rId58" Type="http://schemas.openxmlformats.org/officeDocument/2006/relationships/image" Target="../media/image2898.png"/><Relationship Id="rId79" Type="http://schemas.openxmlformats.org/officeDocument/2006/relationships/customXml" Target="../ink/ink3728.xml"/><Relationship Id="rId102" Type="http://schemas.openxmlformats.org/officeDocument/2006/relationships/image" Target="../media/image2919.png"/><Relationship Id="rId123" Type="http://schemas.openxmlformats.org/officeDocument/2006/relationships/customXml" Target="../ink/ink3750.xml"/><Relationship Id="rId144" Type="http://schemas.openxmlformats.org/officeDocument/2006/relationships/customXml" Target="../ink/ink3761.xml"/><Relationship Id="rId90" Type="http://schemas.openxmlformats.org/officeDocument/2006/relationships/image" Target="../media/image2913.png"/></Relationships>
</file>

<file path=ppt/slides/_rels/slide39.xml.rels><?xml version="1.0" encoding="UTF-8" standalone="yes"?>
<Relationships xmlns="http://schemas.openxmlformats.org/package/2006/relationships"><Relationship Id="rId13" Type="http://schemas.openxmlformats.org/officeDocument/2006/relationships/image" Target="../media/image2950.png"/><Relationship Id="rId18" Type="http://schemas.openxmlformats.org/officeDocument/2006/relationships/customXml" Target="../ink/ink3775.xml"/><Relationship Id="rId26" Type="http://schemas.openxmlformats.org/officeDocument/2006/relationships/customXml" Target="../ink/ink3779.xml"/><Relationship Id="rId39" Type="http://schemas.openxmlformats.org/officeDocument/2006/relationships/image" Target="../media/image2962.png"/><Relationship Id="rId21" Type="http://schemas.openxmlformats.org/officeDocument/2006/relationships/image" Target="../media/image2954.png"/><Relationship Id="rId34" Type="http://schemas.openxmlformats.org/officeDocument/2006/relationships/customXml" Target="../ink/ink3783.xml"/><Relationship Id="rId7" Type="http://schemas.openxmlformats.org/officeDocument/2006/relationships/image" Target="../media/image2947.png"/><Relationship Id="rId2" Type="http://schemas.openxmlformats.org/officeDocument/2006/relationships/notesSlide" Target="../notesSlides/notesSlide38.xml"/><Relationship Id="rId16" Type="http://schemas.openxmlformats.org/officeDocument/2006/relationships/customXml" Target="../ink/ink3774.xml"/><Relationship Id="rId20" Type="http://schemas.openxmlformats.org/officeDocument/2006/relationships/customXml" Target="../ink/ink3776.xml"/><Relationship Id="rId29" Type="http://schemas.openxmlformats.org/officeDocument/2006/relationships/image" Target="../media/image2681.png"/><Relationship Id="rId41" Type="http://schemas.openxmlformats.org/officeDocument/2006/relationships/image" Target="../media/image2963.png"/><Relationship Id="rId1" Type="http://schemas.openxmlformats.org/officeDocument/2006/relationships/slideLayout" Target="../slideLayouts/slideLayout7.xml"/><Relationship Id="rId6" Type="http://schemas.openxmlformats.org/officeDocument/2006/relationships/customXml" Target="../ink/ink3769.xml"/><Relationship Id="rId11" Type="http://schemas.openxmlformats.org/officeDocument/2006/relationships/image" Target="../media/image2949.png"/><Relationship Id="rId24" Type="http://schemas.openxmlformats.org/officeDocument/2006/relationships/customXml" Target="../ink/ink3778.xml"/><Relationship Id="rId32" Type="http://schemas.openxmlformats.org/officeDocument/2006/relationships/customXml" Target="../ink/ink3782.xml"/><Relationship Id="rId37" Type="http://schemas.openxmlformats.org/officeDocument/2006/relationships/image" Target="../media/image2961.png"/><Relationship Id="rId40" Type="http://schemas.openxmlformats.org/officeDocument/2006/relationships/customXml" Target="../ink/ink3786.xml"/><Relationship Id="rId5" Type="http://schemas.openxmlformats.org/officeDocument/2006/relationships/image" Target="../media/image2946.png"/><Relationship Id="rId15" Type="http://schemas.openxmlformats.org/officeDocument/2006/relationships/image" Target="../media/image2951.png"/><Relationship Id="rId23" Type="http://schemas.openxmlformats.org/officeDocument/2006/relationships/image" Target="../media/image2955.png"/><Relationship Id="rId28" Type="http://schemas.openxmlformats.org/officeDocument/2006/relationships/customXml" Target="../ink/ink3780.xml"/><Relationship Id="rId36" Type="http://schemas.openxmlformats.org/officeDocument/2006/relationships/customXml" Target="../ink/ink3784.xml"/><Relationship Id="rId10" Type="http://schemas.openxmlformats.org/officeDocument/2006/relationships/customXml" Target="../ink/ink3771.xml"/><Relationship Id="rId19" Type="http://schemas.openxmlformats.org/officeDocument/2006/relationships/image" Target="../media/image2953.png"/><Relationship Id="rId31" Type="http://schemas.openxmlformats.org/officeDocument/2006/relationships/image" Target="../media/image2958.png"/><Relationship Id="rId4" Type="http://schemas.openxmlformats.org/officeDocument/2006/relationships/customXml" Target="../ink/ink3768.xml"/><Relationship Id="rId9" Type="http://schemas.openxmlformats.org/officeDocument/2006/relationships/image" Target="../media/image2948.png"/><Relationship Id="rId14" Type="http://schemas.openxmlformats.org/officeDocument/2006/relationships/customXml" Target="../ink/ink3773.xml"/><Relationship Id="rId22" Type="http://schemas.openxmlformats.org/officeDocument/2006/relationships/customXml" Target="../ink/ink3777.xml"/><Relationship Id="rId27" Type="http://schemas.openxmlformats.org/officeDocument/2006/relationships/image" Target="../media/image2957.png"/><Relationship Id="rId30" Type="http://schemas.openxmlformats.org/officeDocument/2006/relationships/customXml" Target="../ink/ink3781.xml"/><Relationship Id="rId35" Type="http://schemas.openxmlformats.org/officeDocument/2006/relationships/image" Target="../media/image2960.png"/><Relationship Id="rId8" Type="http://schemas.openxmlformats.org/officeDocument/2006/relationships/customXml" Target="../ink/ink3770.xml"/><Relationship Id="rId3" Type="http://schemas.openxmlformats.org/officeDocument/2006/relationships/hyperlink" Target="https://www.atlantafed.org/cqer/research/taylor-rule#Tab1" TargetMode="External"/><Relationship Id="rId12" Type="http://schemas.openxmlformats.org/officeDocument/2006/relationships/customXml" Target="../ink/ink3772.xml"/><Relationship Id="rId17" Type="http://schemas.openxmlformats.org/officeDocument/2006/relationships/image" Target="../media/image2952.png"/><Relationship Id="rId25" Type="http://schemas.openxmlformats.org/officeDocument/2006/relationships/image" Target="../media/image2956.png"/><Relationship Id="rId33" Type="http://schemas.openxmlformats.org/officeDocument/2006/relationships/image" Target="../media/image2959.png"/><Relationship Id="rId38" Type="http://schemas.openxmlformats.org/officeDocument/2006/relationships/customXml" Target="../ink/ink3785.xml"/></Relationships>
</file>

<file path=ppt/slides/_rels/slide4.xml.rels><?xml version="1.0" encoding="UTF-8" standalone="yes"?>
<Relationships xmlns="http://schemas.openxmlformats.org/package/2006/relationships"><Relationship Id="rId117" Type="http://schemas.openxmlformats.org/officeDocument/2006/relationships/image" Target="../media/image392.png"/><Relationship Id="rId21" Type="http://schemas.openxmlformats.org/officeDocument/2006/relationships/image" Target="../media/image345.png"/><Relationship Id="rId42" Type="http://schemas.openxmlformats.org/officeDocument/2006/relationships/customXml" Target="../ink/ink271.xml"/><Relationship Id="rId63" Type="http://schemas.openxmlformats.org/officeDocument/2006/relationships/image" Target="../media/image365.png"/><Relationship Id="rId84" Type="http://schemas.openxmlformats.org/officeDocument/2006/relationships/customXml" Target="../ink/ink292.xml"/><Relationship Id="rId138" Type="http://schemas.openxmlformats.org/officeDocument/2006/relationships/customXml" Target="../ink/ink319.xml"/><Relationship Id="rId159" Type="http://schemas.openxmlformats.org/officeDocument/2006/relationships/image" Target="../media/image413.png"/><Relationship Id="rId170" Type="http://schemas.openxmlformats.org/officeDocument/2006/relationships/customXml" Target="../ink/ink335.xml"/><Relationship Id="rId191" Type="http://schemas.openxmlformats.org/officeDocument/2006/relationships/image" Target="../media/image429.png"/><Relationship Id="rId107" Type="http://schemas.openxmlformats.org/officeDocument/2006/relationships/image" Target="../media/image387.png"/><Relationship Id="rId11" Type="http://schemas.openxmlformats.org/officeDocument/2006/relationships/image" Target="../media/image340.png"/><Relationship Id="rId32" Type="http://schemas.openxmlformats.org/officeDocument/2006/relationships/customXml" Target="../ink/ink266.xml"/><Relationship Id="rId53" Type="http://schemas.openxmlformats.org/officeDocument/2006/relationships/image" Target="../media/image360.png"/><Relationship Id="rId74" Type="http://schemas.openxmlformats.org/officeDocument/2006/relationships/customXml" Target="../ink/ink287.xml"/><Relationship Id="rId128" Type="http://schemas.openxmlformats.org/officeDocument/2006/relationships/customXml" Target="../ink/ink314.xml"/><Relationship Id="rId149" Type="http://schemas.openxmlformats.org/officeDocument/2006/relationships/image" Target="../media/image408.png"/><Relationship Id="rId5" Type="http://schemas.openxmlformats.org/officeDocument/2006/relationships/hyperlink" Target="https://www.nobelprize.org/prizes/economic-sciences/2006/phelps/facts/" TargetMode="External"/><Relationship Id="rId95" Type="http://schemas.openxmlformats.org/officeDocument/2006/relationships/image" Target="../media/image381.png"/><Relationship Id="rId160" Type="http://schemas.openxmlformats.org/officeDocument/2006/relationships/customXml" Target="../ink/ink330.xml"/><Relationship Id="rId181" Type="http://schemas.openxmlformats.org/officeDocument/2006/relationships/image" Target="../media/image424.png"/><Relationship Id="rId22" Type="http://schemas.openxmlformats.org/officeDocument/2006/relationships/customXml" Target="../ink/ink261.xml"/><Relationship Id="rId43" Type="http://schemas.openxmlformats.org/officeDocument/2006/relationships/image" Target="../media/image355.png"/><Relationship Id="rId64" Type="http://schemas.openxmlformats.org/officeDocument/2006/relationships/customXml" Target="../ink/ink282.xml"/><Relationship Id="rId118" Type="http://schemas.openxmlformats.org/officeDocument/2006/relationships/customXml" Target="../ink/ink309.xml"/><Relationship Id="rId139" Type="http://schemas.openxmlformats.org/officeDocument/2006/relationships/image" Target="../media/image403.png"/><Relationship Id="rId85" Type="http://schemas.openxmlformats.org/officeDocument/2006/relationships/image" Target="../media/image376.png"/><Relationship Id="rId150" Type="http://schemas.openxmlformats.org/officeDocument/2006/relationships/customXml" Target="../ink/ink325.xml"/><Relationship Id="rId171" Type="http://schemas.openxmlformats.org/officeDocument/2006/relationships/image" Target="../media/image419.png"/><Relationship Id="rId192" Type="http://schemas.openxmlformats.org/officeDocument/2006/relationships/customXml" Target="../ink/ink346.xml"/><Relationship Id="rId12" Type="http://schemas.openxmlformats.org/officeDocument/2006/relationships/customXml" Target="../ink/ink256.xml"/><Relationship Id="rId33" Type="http://schemas.openxmlformats.org/officeDocument/2006/relationships/image" Target="../media/image351.png"/><Relationship Id="rId108" Type="http://schemas.openxmlformats.org/officeDocument/2006/relationships/customXml" Target="../ink/ink304.xml"/><Relationship Id="rId129" Type="http://schemas.openxmlformats.org/officeDocument/2006/relationships/image" Target="../media/image398.png"/><Relationship Id="rId54" Type="http://schemas.openxmlformats.org/officeDocument/2006/relationships/customXml" Target="../ink/ink277.xml"/><Relationship Id="rId75" Type="http://schemas.openxmlformats.org/officeDocument/2006/relationships/image" Target="../media/image371.png"/><Relationship Id="rId96" Type="http://schemas.openxmlformats.org/officeDocument/2006/relationships/customXml" Target="../ink/ink298.xml"/><Relationship Id="rId140" Type="http://schemas.openxmlformats.org/officeDocument/2006/relationships/customXml" Target="../ink/ink320.xml"/><Relationship Id="rId161" Type="http://schemas.openxmlformats.org/officeDocument/2006/relationships/image" Target="../media/image414.png"/><Relationship Id="rId182" Type="http://schemas.openxmlformats.org/officeDocument/2006/relationships/customXml" Target="../ink/ink341.xml"/><Relationship Id="rId6" Type="http://schemas.openxmlformats.org/officeDocument/2006/relationships/customXml" Target="../ink/ink253.xml"/><Relationship Id="rId23" Type="http://schemas.openxmlformats.org/officeDocument/2006/relationships/image" Target="../media/image346.png"/><Relationship Id="rId119" Type="http://schemas.openxmlformats.org/officeDocument/2006/relationships/image" Target="../media/image393.png"/><Relationship Id="rId44" Type="http://schemas.openxmlformats.org/officeDocument/2006/relationships/customXml" Target="../ink/ink272.xml"/><Relationship Id="rId65" Type="http://schemas.openxmlformats.org/officeDocument/2006/relationships/image" Target="../media/image366.png"/><Relationship Id="rId86" Type="http://schemas.openxmlformats.org/officeDocument/2006/relationships/customXml" Target="../ink/ink293.xml"/><Relationship Id="rId130" Type="http://schemas.openxmlformats.org/officeDocument/2006/relationships/customXml" Target="../ink/ink315.xml"/><Relationship Id="rId151" Type="http://schemas.openxmlformats.org/officeDocument/2006/relationships/image" Target="../media/image409.png"/><Relationship Id="rId172" Type="http://schemas.openxmlformats.org/officeDocument/2006/relationships/customXml" Target="../ink/ink336.xml"/><Relationship Id="rId193" Type="http://schemas.openxmlformats.org/officeDocument/2006/relationships/image" Target="../media/image430.png"/><Relationship Id="rId13" Type="http://schemas.openxmlformats.org/officeDocument/2006/relationships/image" Target="../media/image341.png"/><Relationship Id="rId109" Type="http://schemas.openxmlformats.org/officeDocument/2006/relationships/image" Target="../media/image388.png"/><Relationship Id="rId34" Type="http://schemas.openxmlformats.org/officeDocument/2006/relationships/customXml" Target="../ink/ink267.xml"/><Relationship Id="rId55" Type="http://schemas.openxmlformats.org/officeDocument/2006/relationships/image" Target="../media/image361.png"/><Relationship Id="rId76" Type="http://schemas.openxmlformats.org/officeDocument/2006/relationships/customXml" Target="../ink/ink288.xml"/><Relationship Id="rId97" Type="http://schemas.openxmlformats.org/officeDocument/2006/relationships/image" Target="../media/image382.png"/><Relationship Id="rId120" Type="http://schemas.openxmlformats.org/officeDocument/2006/relationships/customXml" Target="../ink/ink310.xml"/><Relationship Id="rId141" Type="http://schemas.openxmlformats.org/officeDocument/2006/relationships/image" Target="../media/image404.png"/><Relationship Id="rId7" Type="http://schemas.openxmlformats.org/officeDocument/2006/relationships/image" Target="../media/image338.png"/><Relationship Id="rId71" Type="http://schemas.openxmlformats.org/officeDocument/2006/relationships/image" Target="../media/image369.png"/><Relationship Id="rId92" Type="http://schemas.openxmlformats.org/officeDocument/2006/relationships/customXml" Target="../ink/ink296.xml"/><Relationship Id="rId162" Type="http://schemas.openxmlformats.org/officeDocument/2006/relationships/customXml" Target="../ink/ink331.xml"/><Relationship Id="rId183" Type="http://schemas.openxmlformats.org/officeDocument/2006/relationships/image" Target="../media/image425.png"/><Relationship Id="rId2" Type="http://schemas.openxmlformats.org/officeDocument/2006/relationships/notesSlide" Target="../notesSlides/notesSlide4.xml"/><Relationship Id="rId29" Type="http://schemas.openxmlformats.org/officeDocument/2006/relationships/image" Target="../media/image349.png"/><Relationship Id="rId24" Type="http://schemas.openxmlformats.org/officeDocument/2006/relationships/customXml" Target="../ink/ink262.xml"/><Relationship Id="rId40" Type="http://schemas.openxmlformats.org/officeDocument/2006/relationships/customXml" Target="../ink/ink270.xml"/><Relationship Id="rId45" Type="http://schemas.openxmlformats.org/officeDocument/2006/relationships/image" Target="../media/image356.png"/><Relationship Id="rId66" Type="http://schemas.openxmlformats.org/officeDocument/2006/relationships/customXml" Target="../ink/ink283.xml"/><Relationship Id="rId87" Type="http://schemas.openxmlformats.org/officeDocument/2006/relationships/image" Target="../media/image377.png"/><Relationship Id="rId110" Type="http://schemas.openxmlformats.org/officeDocument/2006/relationships/customXml" Target="../ink/ink305.xml"/><Relationship Id="rId115" Type="http://schemas.openxmlformats.org/officeDocument/2006/relationships/image" Target="../media/image391.png"/><Relationship Id="rId131" Type="http://schemas.openxmlformats.org/officeDocument/2006/relationships/image" Target="../media/image399.png"/><Relationship Id="rId136" Type="http://schemas.openxmlformats.org/officeDocument/2006/relationships/customXml" Target="../ink/ink318.xml"/><Relationship Id="rId157" Type="http://schemas.openxmlformats.org/officeDocument/2006/relationships/image" Target="../media/image412.png"/><Relationship Id="rId178" Type="http://schemas.openxmlformats.org/officeDocument/2006/relationships/customXml" Target="../ink/ink339.xml"/><Relationship Id="rId61" Type="http://schemas.openxmlformats.org/officeDocument/2006/relationships/image" Target="../media/image364.png"/><Relationship Id="rId82" Type="http://schemas.openxmlformats.org/officeDocument/2006/relationships/customXml" Target="../ink/ink291.xml"/><Relationship Id="rId152" Type="http://schemas.openxmlformats.org/officeDocument/2006/relationships/customXml" Target="../ink/ink326.xml"/><Relationship Id="rId173" Type="http://schemas.openxmlformats.org/officeDocument/2006/relationships/image" Target="../media/image420.png"/><Relationship Id="rId194" Type="http://schemas.openxmlformats.org/officeDocument/2006/relationships/customXml" Target="../ink/ink347.xml"/><Relationship Id="rId19" Type="http://schemas.openxmlformats.org/officeDocument/2006/relationships/image" Target="../media/image344.png"/><Relationship Id="rId14" Type="http://schemas.openxmlformats.org/officeDocument/2006/relationships/customXml" Target="../ink/ink257.xml"/><Relationship Id="rId30" Type="http://schemas.openxmlformats.org/officeDocument/2006/relationships/customXml" Target="../ink/ink265.xml"/><Relationship Id="rId35" Type="http://schemas.openxmlformats.org/officeDocument/2006/relationships/image" Target="../media/image352.png"/><Relationship Id="rId56" Type="http://schemas.openxmlformats.org/officeDocument/2006/relationships/customXml" Target="../ink/ink278.xml"/><Relationship Id="rId77" Type="http://schemas.openxmlformats.org/officeDocument/2006/relationships/image" Target="../media/image372.png"/><Relationship Id="rId100" Type="http://schemas.openxmlformats.org/officeDocument/2006/relationships/customXml" Target="../ink/ink300.xml"/><Relationship Id="rId105" Type="http://schemas.openxmlformats.org/officeDocument/2006/relationships/image" Target="../media/image386.png"/><Relationship Id="rId126" Type="http://schemas.openxmlformats.org/officeDocument/2006/relationships/customXml" Target="../ink/ink313.xml"/><Relationship Id="rId147" Type="http://schemas.openxmlformats.org/officeDocument/2006/relationships/image" Target="../media/image407.png"/><Relationship Id="rId168" Type="http://schemas.openxmlformats.org/officeDocument/2006/relationships/customXml" Target="../ink/ink334.xml"/><Relationship Id="rId8" Type="http://schemas.openxmlformats.org/officeDocument/2006/relationships/customXml" Target="../ink/ink254.xml"/><Relationship Id="rId51" Type="http://schemas.openxmlformats.org/officeDocument/2006/relationships/image" Target="../media/image359.png"/><Relationship Id="rId72" Type="http://schemas.openxmlformats.org/officeDocument/2006/relationships/customXml" Target="../ink/ink286.xml"/><Relationship Id="rId93" Type="http://schemas.openxmlformats.org/officeDocument/2006/relationships/image" Target="../media/image380.png"/><Relationship Id="rId98" Type="http://schemas.openxmlformats.org/officeDocument/2006/relationships/customXml" Target="../ink/ink299.xml"/><Relationship Id="rId121" Type="http://schemas.openxmlformats.org/officeDocument/2006/relationships/image" Target="../media/image394.png"/><Relationship Id="rId142" Type="http://schemas.openxmlformats.org/officeDocument/2006/relationships/customXml" Target="../ink/ink321.xml"/><Relationship Id="rId163" Type="http://schemas.openxmlformats.org/officeDocument/2006/relationships/image" Target="../media/image415.png"/><Relationship Id="rId184" Type="http://schemas.openxmlformats.org/officeDocument/2006/relationships/customXml" Target="../ink/ink342.xml"/><Relationship Id="rId189" Type="http://schemas.openxmlformats.org/officeDocument/2006/relationships/image" Target="../media/image428.png"/><Relationship Id="rId3" Type="http://schemas.openxmlformats.org/officeDocument/2006/relationships/hyperlink" Target="http://public.econ.duke.edu/~kdh9/Courses/Graduate%20Macro%20History/Readings-1/Phillips.pdf" TargetMode="External"/><Relationship Id="rId25" Type="http://schemas.openxmlformats.org/officeDocument/2006/relationships/image" Target="../media/image347.png"/><Relationship Id="rId46" Type="http://schemas.openxmlformats.org/officeDocument/2006/relationships/customXml" Target="../ink/ink273.xml"/><Relationship Id="rId67" Type="http://schemas.openxmlformats.org/officeDocument/2006/relationships/image" Target="../media/image367.png"/><Relationship Id="rId116" Type="http://schemas.openxmlformats.org/officeDocument/2006/relationships/customXml" Target="../ink/ink308.xml"/><Relationship Id="rId137" Type="http://schemas.openxmlformats.org/officeDocument/2006/relationships/image" Target="../media/image402.png"/><Relationship Id="rId158" Type="http://schemas.openxmlformats.org/officeDocument/2006/relationships/customXml" Target="../ink/ink329.xml"/><Relationship Id="rId20" Type="http://schemas.openxmlformats.org/officeDocument/2006/relationships/customXml" Target="../ink/ink260.xml"/><Relationship Id="rId41" Type="http://schemas.openxmlformats.org/officeDocument/2006/relationships/image" Target="../media/image354.png"/><Relationship Id="rId62" Type="http://schemas.openxmlformats.org/officeDocument/2006/relationships/customXml" Target="../ink/ink281.xml"/><Relationship Id="rId83" Type="http://schemas.openxmlformats.org/officeDocument/2006/relationships/image" Target="../media/image375.png"/><Relationship Id="rId88" Type="http://schemas.openxmlformats.org/officeDocument/2006/relationships/customXml" Target="../ink/ink294.xml"/><Relationship Id="rId111" Type="http://schemas.openxmlformats.org/officeDocument/2006/relationships/image" Target="../media/image389.png"/><Relationship Id="rId132" Type="http://schemas.openxmlformats.org/officeDocument/2006/relationships/customXml" Target="../ink/ink316.xml"/><Relationship Id="rId153" Type="http://schemas.openxmlformats.org/officeDocument/2006/relationships/image" Target="../media/image410.png"/><Relationship Id="rId174" Type="http://schemas.openxmlformats.org/officeDocument/2006/relationships/customXml" Target="../ink/ink337.xml"/><Relationship Id="rId179" Type="http://schemas.openxmlformats.org/officeDocument/2006/relationships/image" Target="../media/image423.png"/><Relationship Id="rId195" Type="http://schemas.openxmlformats.org/officeDocument/2006/relationships/image" Target="../media/image431.png"/><Relationship Id="rId190" Type="http://schemas.openxmlformats.org/officeDocument/2006/relationships/customXml" Target="../ink/ink345.xml"/><Relationship Id="rId15" Type="http://schemas.openxmlformats.org/officeDocument/2006/relationships/image" Target="../media/image342.png"/><Relationship Id="rId36" Type="http://schemas.openxmlformats.org/officeDocument/2006/relationships/customXml" Target="../ink/ink268.xml"/><Relationship Id="rId57" Type="http://schemas.openxmlformats.org/officeDocument/2006/relationships/image" Target="../media/image362.png"/><Relationship Id="rId106" Type="http://schemas.openxmlformats.org/officeDocument/2006/relationships/customXml" Target="../ink/ink303.xml"/><Relationship Id="rId127" Type="http://schemas.openxmlformats.org/officeDocument/2006/relationships/image" Target="../media/image397.png"/><Relationship Id="rId10" Type="http://schemas.openxmlformats.org/officeDocument/2006/relationships/customXml" Target="../ink/ink255.xml"/><Relationship Id="rId31" Type="http://schemas.openxmlformats.org/officeDocument/2006/relationships/image" Target="../media/image350.png"/><Relationship Id="rId52" Type="http://schemas.openxmlformats.org/officeDocument/2006/relationships/customXml" Target="../ink/ink276.xml"/><Relationship Id="rId73" Type="http://schemas.openxmlformats.org/officeDocument/2006/relationships/image" Target="../media/image370.png"/><Relationship Id="rId78" Type="http://schemas.openxmlformats.org/officeDocument/2006/relationships/customXml" Target="../ink/ink289.xml"/><Relationship Id="rId94" Type="http://schemas.openxmlformats.org/officeDocument/2006/relationships/customXml" Target="../ink/ink297.xml"/><Relationship Id="rId99" Type="http://schemas.openxmlformats.org/officeDocument/2006/relationships/image" Target="../media/image383.png"/><Relationship Id="rId101" Type="http://schemas.openxmlformats.org/officeDocument/2006/relationships/image" Target="../media/image384.png"/><Relationship Id="rId122" Type="http://schemas.openxmlformats.org/officeDocument/2006/relationships/customXml" Target="../ink/ink311.xml"/><Relationship Id="rId143" Type="http://schemas.openxmlformats.org/officeDocument/2006/relationships/image" Target="../media/image405.png"/><Relationship Id="rId148" Type="http://schemas.openxmlformats.org/officeDocument/2006/relationships/customXml" Target="../ink/ink324.xml"/><Relationship Id="rId164" Type="http://schemas.openxmlformats.org/officeDocument/2006/relationships/customXml" Target="../ink/ink332.xml"/><Relationship Id="rId169" Type="http://schemas.openxmlformats.org/officeDocument/2006/relationships/image" Target="../media/image418.png"/><Relationship Id="rId185" Type="http://schemas.openxmlformats.org/officeDocument/2006/relationships/image" Target="../media/image426.png"/><Relationship Id="rId4" Type="http://schemas.openxmlformats.org/officeDocument/2006/relationships/hyperlink" Target="https://www.jstor.org/stable/2552305" TargetMode="External"/><Relationship Id="rId9" Type="http://schemas.openxmlformats.org/officeDocument/2006/relationships/image" Target="../media/image339.png"/><Relationship Id="rId180" Type="http://schemas.openxmlformats.org/officeDocument/2006/relationships/customXml" Target="../ink/ink340.xml"/><Relationship Id="rId26" Type="http://schemas.openxmlformats.org/officeDocument/2006/relationships/customXml" Target="../ink/ink263.xml"/><Relationship Id="rId47" Type="http://schemas.openxmlformats.org/officeDocument/2006/relationships/image" Target="../media/image357.png"/><Relationship Id="rId68" Type="http://schemas.openxmlformats.org/officeDocument/2006/relationships/customXml" Target="../ink/ink284.xml"/><Relationship Id="rId89" Type="http://schemas.openxmlformats.org/officeDocument/2006/relationships/image" Target="../media/image378.png"/><Relationship Id="rId112" Type="http://schemas.openxmlformats.org/officeDocument/2006/relationships/customXml" Target="../ink/ink306.xml"/><Relationship Id="rId133" Type="http://schemas.openxmlformats.org/officeDocument/2006/relationships/image" Target="../media/image400.png"/><Relationship Id="rId154" Type="http://schemas.openxmlformats.org/officeDocument/2006/relationships/customXml" Target="../ink/ink327.xml"/><Relationship Id="rId175" Type="http://schemas.openxmlformats.org/officeDocument/2006/relationships/image" Target="../media/image421.png"/><Relationship Id="rId196" Type="http://schemas.openxmlformats.org/officeDocument/2006/relationships/customXml" Target="../ink/ink348.xml"/><Relationship Id="rId16" Type="http://schemas.openxmlformats.org/officeDocument/2006/relationships/customXml" Target="../ink/ink258.xml"/><Relationship Id="rId37" Type="http://schemas.openxmlformats.org/officeDocument/2006/relationships/image" Target="../media/image353.png"/><Relationship Id="rId58" Type="http://schemas.openxmlformats.org/officeDocument/2006/relationships/customXml" Target="../ink/ink279.xml"/><Relationship Id="rId79" Type="http://schemas.openxmlformats.org/officeDocument/2006/relationships/image" Target="../media/image373.png"/><Relationship Id="rId102" Type="http://schemas.openxmlformats.org/officeDocument/2006/relationships/customXml" Target="../ink/ink301.xml"/><Relationship Id="rId123" Type="http://schemas.openxmlformats.org/officeDocument/2006/relationships/image" Target="../media/image395.png"/><Relationship Id="rId144" Type="http://schemas.openxmlformats.org/officeDocument/2006/relationships/customXml" Target="../ink/ink322.xml"/><Relationship Id="rId90" Type="http://schemas.openxmlformats.org/officeDocument/2006/relationships/customXml" Target="../ink/ink295.xml"/><Relationship Id="rId165" Type="http://schemas.openxmlformats.org/officeDocument/2006/relationships/image" Target="../media/image416.png"/><Relationship Id="rId186" Type="http://schemas.openxmlformats.org/officeDocument/2006/relationships/customXml" Target="../ink/ink343.xml"/><Relationship Id="rId27" Type="http://schemas.openxmlformats.org/officeDocument/2006/relationships/image" Target="../media/image348.png"/><Relationship Id="rId48" Type="http://schemas.openxmlformats.org/officeDocument/2006/relationships/customXml" Target="../ink/ink274.xml"/><Relationship Id="rId69" Type="http://schemas.openxmlformats.org/officeDocument/2006/relationships/image" Target="../media/image368.png"/><Relationship Id="rId113" Type="http://schemas.openxmlformats.org/officeDocument/2006/relationships/image" Target="../media/image390.png"/><Relationship Id="rId134" Type="http://schemas.openxmlformats.org/officeDocument/2006/relationships/customXml" Target="../ink/ink317.xml"/><Relationship Id="rId80" Type="http://schemas.openxmlformats.org/officeDocument/2006/relationships/customXml" Target="../ink/ink290.xml"/><Relationship Id="rId155" Type="http://schemas.openxmlformats.org/officeDocument/2006/relationships/image" Target="../media/image411.png"/><Relationship Id="rId176" Type="http://schemas.openxmlformats.org/officeDocument/2006/relationships/customXml" Target="../ink/ink338.xml"/><Relationship Id="rId197" Type="http://schemas.openxmlformats.org/officeDocument/2006/relationships/image" Target="../media/image432.png"/><Relationship Id="rId17" Type="http://schemas.openxmlformats.org/officeDocument/2006/relationships/image" Target="../media/image343.png"/><Relationship Id="rId38" Type="http://schemas.openxmlformats.org/officeDocument/2006/relationships/customXml" Target="../ink/ink269.xml"/><Relationship Id="rId59" Type="http://schemas.openxmlformats.org/officeDocument/2006/relationships/image" Target="../media/image363.png"/><Relationship Id="rId103" Type="http://schemas.openxmlformats.org/officeDocument/2006/relationships/image" Target="../media/image385.png"/><Relationship Id="rId124" Type="http://schemas.openxmlformats.org/officeDocument/2006/relationships/customXml" Target="../ink/ink312.xml"/><Relationship Id="rId70" Type="http://schemas.openxmlformats.org/officeDocument/2006/relationships/customXml" Target="../ink/ink285.xml"/><Relationship Id="rId91" Type="http://schemas.openxmlformats.org/officeDocument/2006/relationships/image" Target="../media/image379.png"/><Relationship Id="rId145" Type="http://schemas.openxmlformats.org/officeDocument/2006/relationships/image" Target="../media/image406.png"/><Relationship Id="rId166" Type="http://schemas.openxmlformats.org/officeDocument/2006/relationships/customXml" Target="../ink/ink333.xml"/><Relationship Id="rId187" Type="http://schemas.openxmlformats.org/officeDocument/2006/relationships/image" Target="../media/image427.png"/><Relationship Id="rId1" Type="http://schemas.openxmlformats.org/officeDocument/2006/relationships/slideLayout" Target="../slideLayouts/slideLayout7.xml"/><Relationship Id="rId28" Type="http://schemas.openxmlformats.org/officeDocument/2006/relationships/customXml" Target="../ink/ink264.xml"/><Relationship Id="rId49" Type="http://schemas.openxmlformats.org/officeDocument/2006/relationships/image" Target="../media/image358.png"/><Relationship Id="rId114" Type="http://schemas.openxmlformats.org/officeDocument/2006/relationships/customXml" Target="../ink/ink307.xml"/><Relationship Id="rId60" Type="http://schemas.openxmlformats.org/officeDocument/2006/relationships/customXml" Target="../ink/ink280.xml"/><Relationship Id="rId81" Type="http://schemas.openxmlformats.org/officeDocument/2006/relationships/image" Target="../media/image374.png"/><Relationship Id="rId135" Type="http://schemas.openxmlformats.org/officeDocument/2006/relationships/image" Target="../media/image401.png"/><Relationship Id="rId156" Type="http://schemas.openxmlformats.org/officeDocument/2006/relationships/customXml" Target="../ink/ink328.xml"/><Relationship Id="rId177" Type="http://schemas.openxmlformats.org/officeDocument/2006/relationships/image" Target="../media/image422.png"/><Relationship Id="rId18" Type="http://schemas.openxmlformats.org/officeDocument/2006/relationships/customXml" Target="../ink/ink259.xml"/><Relationship Id="rId39" Type="http://schemas.openxmlformats.org/officeDocument/2006/relationships/image" Target="../media/image118.png"/><Relationship Id="rId50" Type="http://schemas.openxmlformats.org/officeDocument/2006/relationships/customXml" Target="../ink/ink275.xml"/><Relationship Id="rId104" Type="http://schemas.openxmlformats.org/officeDocument/2006/relationships/customXml" Target="../ink/ink302.xml"/><Relationship Id="rId125" Type="http://schemas.openxmlformats.org/officeDocument/2006/relationships/image" Target="../media/image396.png"/><Relationship Id="rId146" Type="http://schemas.openxmlformats.org/officeDocument/2006/relationships/customXml" Target="../ink/ink323.xml"/><Relationship Id="rId167" Type="http://schemas.openxmlformats.org/officeDocument/2006/relationships/image" Target="../media/image417.png"/><Relationship Id="rId188" Type="http://schemas.openxmlformats.org/officeDocument/2006/relationships/customXml" Target="../ink/ink34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customXml" Target="../ink/ink3790.xml"/><Relationship Id="rId13" Type="http://schemas.openxmlformats.org/officeDocument/2006/relationships/image" Target="../media/image2969.png"/><Relationship Id="rId18" Type="http://schemas.openxmlformats.org/officeDocument/2006/relationships/customXml" Target="../ink/ink3795.xml"/><Relationship Id="rId3" Type="http://schemas.openxmlformats.org/officeDocument/2006/relationships/image" Target="../media/image2964.png"/><Relationship Id="rId7" Type="http://schemas.openxmlformats.org/officeDocument/2006/relationships/image" Target="../media/image2966.png"/><Relationship Id="rId12" Type="http://schemas.openxmlformats.org/officeDocument/2006/relationships/customXml" Target="../ink/ink3792.xml"/><Relationship Id="rId17" Type="http://schemas.openxmlformats.org/officeDocument/2006/relationships/image" Target="../media/image2971.png"/><Relationship Id="rId2" Type="http://schemas.openxmlformats.org/officeDocument/2006/relationships/customXml" Target="../ink/ink3787.xml"/><Relationship Id="rId16" Type="http://schemas.openxmlformats.org/officeDocument/2006/relationships/customXml" Target="../ink/ink3794.xml"/><Relationship Id="rId1" Type="http://schemas.openxmlformats.org/officeDocument/2006/relationships/slideLayout" Target="../slideLayouts/slideLayout1.xml"/><Relationship Id="rId6" Type="http://schemas.openxmlformats.org/officeDocument/2006/relationships/customXml" Target="../ink/ink3789.xml"/><Relationship Id="rId11" Type="http://schemas.openxmlformats.org/officeDocument/2006/relationships/image" Target="../media/image2968.png"/><Relationship Id="rId5" Type="http://schemas.openxmlformats.org/officeDocument/2006/relationships/image" Target="../media/image2965.png"/><Relationship Id="rId15" Type="http://schemas.openxmlformats.org/officeDocument/2006/relationships/image" Target="../media/image2970.png"/><Relationship Id="rId10" Type="http://schemas.openxmlformats.org/officeDocument/2006/relationships/customXml" Target="../ink/ink3791.xml"/><Relationship Id="rId19" Type="http://schemas.openxmlformats.org/officeDocument/2006/relationships/image" Target="../media/image2972.png"/><Relationship Id="rId4" Type="http://schemas.openxmlformats.org/officeDocument/2006/relationships/customXml" Target="../ink/ink3788.xml"/><Relationship Id="rId9" Type="http://schemas.openxmlformats.org/officeDocument/2006/relationships/image" Target="../media/image2967.png"/><Relationship Id="rId14" Type="http://schemas.openxmlformats.org/officeDocument/2006/relationships/customXml" Target="../ink/ink3793.xml"/></Relationships>
</file>

<file path=ppt/slides/_rels/slide42.xml.rels><?xml version="1.0" encoding="UTF-8" standalone="yes"?>
<Relationships xmlns="http://schemas.openxmlformats.org/package/2006/relationships"><Relationship Id="rId26" Type="http://schemas.openxmlformats.org/officeDocument/2006/relationships/customXml" Target="../ink/ink3808.xml"/><Relationship Id="rId21" Type="http://schemas.openxmlformats.org/officeDocument/2006/relationships/image" Target="../media/image2982.png"/><Relationship Id="rId42" Type="http://schemas.openxmlformats.org/officeDocument/2006/relationships/customXml" Target="../ink/ink3816.xml"/><Relationship Id="rId47" Type="http://schemas.openxmlformats.org/officeDocument/2006/relationships/image" Target="../media/image2995.png"/><Relationship Id="rId63" Type="http://schemas.openxmlformats.org/officeDocument/2006/relationships/image" Target="../media/image3002.png"/><Relationship Id="rId68" Type="http://schemas.openxmlformats.org/officeDocument/2006/relationships/customXml" Target="../ink/ink3829.xml"/><Relationship Id="rId84" Type="http://schemas.openxmlformats.org/officeDocument/2006/relationships/customXml" Target="../ink/ink3837.xml"/><Relationship Id="rId89" Type="http://schemas.openxmlformats.org/officeDocument/2006/relationships/image" Target="../media/image3015.png"/><Relationship Id="rId16" Type="http://schemas.openxmlformats.org/officeDocument/2006/relationships/customXml" Target="../ink/ink3803.xml"/><Relationship Id="rId107" Type="http://schemas.openxmlformats.org/officeDocument/2006/relationships/image" Target="../media/image3024.png"/><Relationship Id="rId11" Type="http://schemas.openxmlformats.org/officeDocument/2006/relationships/image" Target="../media/image2977.png"/><Relationship Id="rId32" Type="http://schemas.openxmlformats.org/officeDocument/2006/relationships/customXml" Target="../ink/ink3811.xml"/><Relationship Id="rId37" Type="http://schemas.openxmlformats.org/officeDocument/2006/relationships/image" Target="../media/image2990.png"/><Relationship Id="rId53" Type="http://schemas.openxmlformats.org/officeDocument/2006/relationships/image" Target="../media/image2997.png"/><Relationship Id="rId58" Type="http://schemas.openxmlformats.org/officeDocument/2006/relationships/customXml" Target="../ink/ink3824.xml"/><Relationship Id="rId74" Type="http://schemas.openxmlformats.org/officeDocument/2006/relationships/customXml" Target="../ink/ink3832.xml"/><Relationship Id="rId79" Type="http://schemas.openxmlformats.org/officeDocument/2006/relationships/image" Target="../media/image3010.png"/><Relationship Id="rId102" Type="http://schemas.openxmlformats.org/officeDocument/2006/relationships/customXml" Target="../ink/ink3846.xml"/><Relationship Id="rId5" Type="http://schemas.openxmlformats.org/officeDocument/2006/relationships/image" Target="../media/image2974.png"/><Relationship Id="rId90" Type="http://schemas.openxmlformats.org/officeDocument/2006/relationships/customXml" Target="../ink/ink3840.xml"/><Relationship Id="rId95" Type="http://schemas.openxmlformats.org/officeDocument/2006/relationships/image" Target="../media/image3018.png"/><Relationship Id="rId22" Type="http://schemas.openxmlformats.org/officeDocument/2006/relationships/customXml" Target="../ink/ink3806.xml"/><Relationship Id="rId27" Type="http://schemas.openxmlformats.org/officeDocument/2006/relationships/image" Target="../media/image2985.png"/><Relationship Id="rId43" Type="http://schemas.openxmlformats.org/officeDocument/2006/relationships/image" Target="../media/image2993.png"/><Relationship Id="rId48" Type="http://schemas.openxmlformats.org/officeDocument/2006/relationships/customXml" Target="../ink/ink3819.xml"/><Relationship Id="rId64" Type="http://schemas.openxmlformats.org/officeDocument/2006/relationships/customXml" Target="../ink/ink3827.xml"/><Relationship Id="rId69" Type="http://schemas.openxmlformats.org/officeDocument/2006/relationships/image" Target="../media/image3005.png"/><Relationship Id="rId80" Type="http://schemas.openxmlformats.org/officeDocument/2006/relationships/customXml" Target="../ink/ink3835.xml"/><Relationship Id="rId85" Type="http://schemas.openxmlformats.org/officeDocument/2006/relationships/image" Target="../media/image3013.png"/><Relationship Id="rId12" Type="http://schemas.openxmlformats.org/officeDocument/2006/relationships/customXml" Target="../ink/ink3801.xml"/><Relationship Id="rId17" Type="http://schemas.openxmlformats.org/officeDocument/2006/relationships/image" Target="../media/image2980.png"/><Relationship Id="rId33" Type="http://schemas.openxmlformats.org/officeDocument/2006/relationships/image" Target="../media/image2988.png"/><Relationship Id="rId38" Type="http://schemas.openxmlformats.org/officeDocument/2006/relationships/customXml" Target="../ink/ink3814.xml"/><Relationship Id="rId59" Type="http://schemas.openxmlformats.org/officeDocument/2006/relationships/image" Target="../media/image3000.png"/><Relationship Id="rId103" Type="http://schemas.openxmlformats.org/officeDocument/2006/relationships/image" Target="../media/image3022.png"/><Relationship Id="rId20" Type="http://schemas.openxmlformats.org/officeDocument/2006/relationships/customXml" Target="../ink/ink3805.xml"/><Relationship Id="rId41" Type="http://schemas.openxmlformats.org/officeDocument/2006/relationships/image" Target="../media/image2992.png"/><Relationship Id="rId54" Type="http://schemas.openxmlformats.org/officeDocument/2006/relationships/customXml" Target="../ink/ink3822.xml"/><Relationship Id="rId62" Type="http://schemas.openxmlformats.org/officeDocument/2006/relationships/customXml" Target="../ink/ink3826.xml"/><Relationship Id="rId70" Type="http://schemas.openxmlformats.org/officeDocument/2006/relationships/customXml" Target="../ink/ink3830.xml"/><Relationship Id="rId75" Type="http://schemas.openxmlformats.org/officeDocument/2006/relationships/image" Target="../media/image3008.png"/><Relationship Id="rId83" Type="http://schemas.openxmlformats.org/officeDocument/2006/relationships/image" Target="../media/image3012.png"/><Relationship Id="rId88" Type="http://schemas.openxmlformats.org/officeDocument/2006/relationships/customXml" Target="../ink/ink3839.xml"/><Relationship Id="rId91" Type="http://schemas.openxmlformats.org/officeDocument/2006/relationships/image" Target="../media/image3016.png"/><Relationship Id="rId96" Type="http://schemas.openxmlformats.org/officeDocument/2006/relationships/customXml" Target="../ink/ink3843.xml"/><Relationship Id="rId1" Type="http://schemas.openxmlformats.org/officeDocument/2006/relationships/slideLayout" Target="../slideLayouts/slideLayout1.xml"/><Relationship Id="rId6" Type="http://schemas.openxmlformats.org/officeDocument/2006/relationships/customXml" Target="../ink/ink3798.xml"/><Relationship Id="rId15" Type="http://schemas.openxmlformats.org/officeDocument/2006/relationships/image" Target="../media/image2979.png"/><Relationship Id="rId23" Type="http://schemas.openxmlformats.org/officeDocument/2006/relationships/image" Target="../media/image2983.png"/><Relationship Id="rId28" Type="http://schemas.openxmlformats.org/officeDocument/2006/relationships/customXml" Target="../ink/ink3809.xml"/><Relationship Id="rId36" Type="http://schemas.openxmlformats.org/officeDocument/2006/relationships/customXml" Target="../ink/ink3813.xml"/><Relationship Id="rId49" Type="http://schemas.openxmlformats.org/officeDocument/2006/relationships/image" Target="../media/image2681.png"/><Relationship Id="rId57" Type="http://schemas.openxmlformats.org/officeDocument/2006/relationships/image" Target="../media/image2999.png"/><Relationship Id="rId106" Type="http://schemas.openxmlformats.org/officeDocument/2006/relationships/customXml" Target="../ink/ink3848.xml"/><Relationship Id="rId10" Type="http://schemas.openxmlformats.org/officeDocument/2006/relationships/customXml" Target="../ink/ink3800.xml"/><Relationship Id="rId31" Type="http://schemas.openxmlformats.org/officeDocument/2006/relationships/image" Target="../media/image2987.png"/><Relationship Id="rId44" Type="http://schemas.openxmlformats.org/officeDocument/2006/relationships/customXml" Target="../ink/ink3817.xml"/><Relationship Id="rId52" Type="http://schemas.openxmlformats.org/officeDocument/2006/relationships/customXml" Target="../ink/ink3821.xml"/><Relationship Id="rId60" Type="http://schemas.openxmlformats.org/officeDocument/2006/relationships/customXml" Target="../ink/ink3825.xml"/><Relationship Id="rId65" Type="http://schemas.openxmlformats.org/officeDocument/2006/relationships/image" Target="../media/image3003.png"/><Relationship Id="rId73" Type="http://schemas.openxmlformats.org/officeDocument/2006/relationships/image" Target="../media/image3007.png"/><Relationship Id="rId78" Type="http://schemas.openxmlformats.org/officeDocument/2006/relationships/customXml" Target="../ink/ink3834.xml"/><Relationship Id="rId81" Type="http://schemas.openxmlformats.org/officeDocument/2006/relationships/image" Target="../media/image3011.png"/><Relationship Id="rId86" Type="http://schemas.openxmlformats.org/officeDocument/2006/relationships/customXml" Target="../ink/ink3838.xml"/><Relationship Id="rId94" Type="http://schemas.openxmlformats.org/officeDocument/2006/relationships/customXml" Target="../ink/ink3842.xml"/><Relationship Id="rId99" Type="http://schemas.openxmlformats.org/officeDocument/2006/relationships/image" Target="../media/image3020.png"/><Relationship Id="rId101" Type="http://schemas.openxmlformats.org/officeDocument/2006/relationships/image" Target="../media/image3021.png"/><Relationship Id="rId4" Type="http://schemas.openxmlformats.org/officeDocument/2006/relationships/customXml" Target="../ink/ink3797.xml"/><Relationship Id="rId9" Type="http://schemas.openxmlformats.org/officeDocument/2006/relationships/image" Target="../media/image2976.png"/><Relationship Id="rId13" Type="http://schemas.openxmlformats.org/officeDocument/2006/relationships/image" Target="../media/image2978.png"/><Relationship Id="rId18" Type="http://schemas.openxmlformats.org/officeDocument/2006/relationships/customXml" Target="../ink/ink3804.xml"/><Relationship Id="rId39" Type="http://schemas.openxmlformats.org/officeDocument/2006/relationships/image" Target="../media/image2991.png"/><Relationship Id="rId34" Type="http://schemas.openxmlformats.org/officeDocument/2006/relationships/customXml" Target="../ink/ink3812.xml"/><Relationship Id="rId50" Type="http://schemas.openxmlformats.org/officeDocument/2006/relationships/customXml" Target="../ink/ink3820.xml"/><Relationship Id="rId55" Type="http://schemas.openxmlformats.org/officeDocument/2006/relationships/image" Target="../media/image2998.png"/><Relationship Id="rId76" Type="http://schemas.openxmlformats.org/officeDocument/2006/relationships/customXml" Target="../ink/ink3833.xml"/><Relationship Id="rId97" Type="http://schemas.openxmlformats.org/officeDocument/2006/relationships/image" Target="../media/image3019.png"/><Relationship Id="rId104" Type="http://schemas.openxmlformats.org/officeDocument/2006/relationships/customXml" Target="../ink/ink3847.xml"/><Relationship Id="rId7" Type="http://schemas.openxmlformats.org/officeDocument/2006/relationships/image" Target="../media/image2975.png"/><Relationship Id="rId71" Type="http://schemas.openxmlformats.org/officeDocument/2006/relationships/image" Target="../media/image3006.png"/><Relationship Id="rId92" Type="http://schemas.openxmlformats.org/officeDocument/2006/relationships/customXml" Target="../ink/ink3841.xml"/><Relationship Id="rId2" Type="http://schemas.openxmlformats.org/officeDocument/2006/relationships/customXml" Target="../ink/ink3796.xml"/><Relationship Id="rId29" Type="http://schemas.openxmlformats.org/officeDocument/2006/relationships/image" Target="../media/image2986.png"/><Relationship Id="rId24" Type="http://schemas.openxmlformats.org/officeDocument/2006/relationships/customXml" Target="../ink/ink3807.xml"/><Relationship Id="rId40" Type="http://schemas.openxmlformats.org/officeDocument/2006/relationships/customXml" Target="../ink/ink3815.xml"/><Relationship Id="rId45" Type="http://schemas.openxmlformats.org/officeDocument/2006/relationships/image" Target="../media/image2994.png"/><Relationship Id="rId66" Type="http://schemas.openxmlformats.org/officeDocument/2006/relationships/customXml" Target="../ink/ink3828.xml"/><Relationship Id="rId87" Type="http://schemas.openxmlformats.org/officeDocument/2006/relationships/image" Target="../media/image3014.png"/><Relationship Id="rId61" Type="http://schemas.openxmlformats.org/officeDocument/2006/relationships/image" Target="../media/image3001.png"/><Relationship Id="rId82" Type="http://schemas.openxmlformats.org/officeDocument/2006/relationships/customXml" Target="../ink/ink3836.xml"/><Relationship Id="rId19" Type="http://schemas.openxmlformats.org/officeDocument/2006/relationships/image" Target="../media/image2981.png"/><Relationship Id="rId14" Type="http://schemas.openxmlformats.org/officeDocument/2006/relationships/customXml" Target="../ink/ink3802.xml"/><Relationship Id="rId30" Type="http://schemas.openxmlformats.org/officeDocument/2006/relationships/customXml" Target="../ink/ink3810.xml"/><Relationship Id="rId35" Type="http://schemas.openxmlformats.org/officeDocument/2006/relationships/image" Target="../media/image2989.png"/><Relationship Id="rId56" Type="http://schemas.openxmlformats.org/officeDocument/2006/relationships/customXml" Target="../ink/ink3823.xml"/><Relationship Id="rId77" Type="http://schemas.openxmlformats.org/officeDocument/2006/relationships/image" Target="../media/image3009.png"/><Relationship Id="rId100" Type="http://schemas.openxmlformats.org/officeDocument/2006/relationships/customXml" Target="../ink/ink3845.xml"/><Relationship Id="rId105" Type="http://schemas.openxmlformats.org/officeDocument/2006/relationships/image" Target="../media/image3023.png"/><Relationship Id="rId8" Type="http://schemas.openxmlformats.org/officeDocument/2006/relationships/customXml" Target="../ink/ink3799.xml"/><Relationship Id="rId51" Type="http://schemas.openxmlformats.org/officeDocument/2006/relationships/image" Target="../media/image2996.png"/><Relationship Id="rId72" Type="http://schemas.openxmlformats.org/officeDocument/2006/relationships/customXml" Target="../ink/ink3831.xml"/><Relationship Id="rId93" Type="http://schemas.openxmlformats.org/officeDocument/2006/relationships/image" Target="../media/image3017.png"/><Relationship Id="rId98" Type="http://schemas.openxmlformats.org/officeDocument/2006/relationships/customXml" Target="../ink/ink3844.xml"/><Relationship Id="rId3" Type="http://schemas.openxmlformats.org/officeDocument/2006/relationships/image" Target="../media/image2973.png"/><Relationship Id="rId25" Type="http://schemas.openxmlformats.org/officeDocument/2006/relationships/image" Target="../media/image2984.png"/><Relationship Id="rId46" Type="http://schemas.openxmlformats.org/officeDocument/2006/relationships/customXml" Target="../ink/ink3818.xml"/><Relationship Id="rId67" Type="http://schemas.openxmlformats.org/officeDocument/2006/relationships/image" Target="../media/image3004.png"/></Relationships>
</file>

<file path=ppt/slides/_rels/slide43.xml.rels><?xml version="1.0" encoding="UTF-8" standalone="yes"?>
<Relationships xmlns="http://schemas.openxmlformats.org/package/2006/relationships"><Relationship Id="rId13" Type="http://schemas.openxmlformats.org/officeDocument/2006/relationships/image" Target="../media/image3029.png"/><Relationship Id="rId18" Type="http://schemas.openxmlformats.org/officeDocument/2006/relationships/customXml" Target="../ink/ink3857.xml"/><Relationship Id="rId26" Type="http://schemas.openxmlformats.org/officeDocument/2006/relationships/customXml" Target="../ink/ink3861.xml"/><Relationship Id="rId39" Type="http://schemas.openxmlformats.org/officeDocument/2006/relationships/image" Target="../media/image3042.png"/><Relationship Id="rId21" Type="http://schemas.openxmlformats.org/officeDocument/2006/relationships/image" Target="../media/image3033.png"/><Relationship Id="rId34" Type="http://schemas.openxmlformats.org/officeDocument/2006/relationships/customXml" Target="../ink/ink3865.xml"/><Relationship Id="rId42" Type="http://schemas.openxmlformats.org/officeDocument/2006/relationships/customXml" Target="../ink/ink3869.xml"/><Relationship Id="rId47" Type="http://schemas.openxmlformats.org/officeDocument/2006/relationships/image" Target="../media/image3046.png"/><Relationship Id="rId7" Type="http://schemas.openxmlformats.org/officeDocument/2006/relationships/image" Target="../media/image3027.png"/><Relationship Id="rId2" Type="http://schemas.openxmlformats.org/officeDocument/2006/relationships/customXml" Target="../ink/ink3849.xml"/><Relationship Id="rId16" Type="http://schemas.openxmlformats.org/officeDocument/2006/relationships/customXml" Target="../ink/ink3856.xml"/><Relationship Id="rId29" Type="http://schemas.openxmlformats.org/officeDocument/2006/relationships/image" Target="../media/image3037.png"/><Relationship Id="rId1" Type="http://schemas.openxmlformats.org/officeDocument/2006/relationships/slideLayout" Target="../slideLayouts/slideLayout1.xml"/><Relationship Id="rId6" Type="http://schemas.openxmlformats.org/officeDocument/2006/relationships/customXml" Target="../ink/ink3851.xml"/><Relationship Id="rId11" Type="http://schemas.openxmlformats.org/officeDocument/2006/relationships/image" Target="../media/image3028.png"/><Relationship Id="rId24" Type="http://schemas.openxmlformats.org/officeDocument/2006/relationships/customXml" Target="../ink/ink3860.xml"/><Relationship Id="rId32" Type="http://schemas.openxmlformats.org/officeDocument/2006/relationships/customXml" Target="../ink/ink3864.xml"/><Relationship Id="rId37" Type="http://schemas.openxmlformats.org/officeDocument/2006/relationships/image" Target="../media/image3041.png"/><Relationship Id="rId40" Type="http://schemas.openxmlformats.org/officeDocument/2006/relationships/customXml" Target="../ink/ink3868.xml"/><Relationship Id="rId45" Type="http://schemas.openxmlformats.org/officeDocument/2006/relationships/image" Target="../media/image3045.png"/><Relationship Id="rId5" Type="http://schemas.openxmlformats.org/officeDocument/2006/relationships/image" Target="../media/image3026.png"/><Relationship Id="rId15" Type="http://schemas.openxmlformats.org/officeDocument/2006/relationships/image" Target="../media/image3030.png"/><Relationship Id="rId23" Type="http://schemas.openxmlformats.org/officeDocument/2006/relationships/image" Target="../media/image3034.png"/><Relationship Id="rId28" Type="http://schemas.openxmlformats.org/officeDocument/2006/relationships/customXml" Target="../ink/ink3862.xml"/><Relationship Id="rId36" Type="http://schemas.openxmlformats.org/officeDocument/2006/relationships/customXml" Target="../ink/ink3866.xml"/><Relationship Id="rId10" Type="http://schemas.openxmlformats.org/officeDocument/2006/relationships/customXml" Target="../ink/ink3853.xml"/><Relationship Id="rId19" Type="http://schemas.openxmlformats.org/officeDocument/2006/relationships/image" Target="../media/image3032.png"/><Relationship Id="rId31" Type="http://schemas.openxmlformats.org/officeDocument/2006/relationships/image" Target="../media/image3038.png"/><Relationship Id="rId44" Type="http://schemas.openxmlformats.org/officeDocument/2006/relationships/customXml" Target="../ink/ink3870.xml"/><Relationship Id="rId4" Type="http://schemas.openxmlformats.org/officeDocument/2006/relationships/customXml" Target="../ink/ink3850.xml"/><Relationship Id="rId9" Type="http://schemas.openxmlformats.org/officeDocument/2006/relationships/image" Target="../media/image2681.png"/><Relationship Id="rId14" Type="http://schemas.openxmlformats.org/officeDocument/2006/relationships/customXml" Target="../ink/ink3855.xml"/><Relationship Id="rId22" Type="http://schemas.openxmlformats.org/officeDocument/2006/relationships/customXml" Target="../ink/ink3859.xml"/><Relationship Id="rId27" Type="http://schemas.openxmlformats.org/officeDocument/2006/relationships/image" Target="../media/image3036.png"/><Relationship Id="rId30" Type="http://schemas.openxmlformats.org/officeDocument/2006/relationships/customXml" Target="../ink/ink3863.xml"/><Relationship Id="rId35" Type="http://schemas.openxmlformats.org/officeDocument/2006/relationships/image" Target="../media/image3040.png"/><Relationship Id="rId43" Type="http://schemas.openxmlformats.org/officeDocument/2006/relationships/image" Target="../media/image3044.png"/><Relationship Id="rId8" Type="http://schemas.openxmlformats.org/officeDocument/2006/relationships/customXml" Target="../ink/ink3852.xml"/><Relationship Id="rId3" Type="http://schemas.openxmlformats.org/officeDocument/2006/relationships/image" Target="../media/image3025.png"/><Relationship Id="rId12" Type="http://schemas.openxmlformats.org/officeDocument/2006/relationships/customXml" Target="../ink/ink3854.xml"/><Relationship Id="rId17" Type="http://schemas.openxmlformats.org/officeDocument/2006/relationships/image" Target="../media/image3031.png"/><Relationship Id="rId25" Type="http://schemas.openxmlformats.org/officeDocument/2006/relationships/image" Target="../media/image3035.png"/><Relationship Id="rId33" Type="http://schemas.openxmlformats.org/officeDocument/2006/relationships/image" Target="../media/image3039.png"/><Relationship Id="rId38" Type="http://schemas.openxmlformats.org/officeDocument/2006/relationships/customXml" Target="../ink/ink3867.xml"/><Relationship Id="rId46" Type="http://schemas.openxmlformats.org/officeDocument/2006/relationships/customXml" Target="../ink/ink3871.xml"/><Relationship Id="rId20" Type="http://schemas.openxmlformats.org/officeDocument/2006/relationships/customXml" Target="../ink/ink3858.xml"/><Relationship Id="rId41" Type="http://schemas.openxmlformats.org/officeDocument/2006/relationships/image" Target="../media/image3043.png"/></Relationships>
</file>

<file path=ppt/slides/_rels/slide44.xml.rels><?xml version="1.0" encoding="UTF-8" standalone="yes"?>
<Relationships xmlns="http://schemas.openxmlformats.org/package/2006/relationships"><Relationship Id="rId117" Type="http://schemas.openxmlformats.org/officeDocument/2006/relationships/image" Target="../media/image3102.png"/><Relationship Id="rId21" Type="http://schemas.openxmlformats.org/officeDocument/2006/relationships/customXml" Target="../ink/ink3881.xml"/><Relationship Id="rId42" Type="http://schemas.openxmlformats.org/officeDocument/2006/relationships/image" Target="../media/image3065.png"/><Relationship Id="rId63" Type="http://schemas.openxmlformats.org/officeDocument/2006/relationships/customXml" Target="../ink/ink3902.xml"/><Relationship Id="rId84" Type="http://schemas.openxmlformats.org/officeDocument/2006/relationships/image" Target="../media/image3086.png"/><Relationship Id="rId138" Type="http://schemas.openxmlformats.org/officeDocument/2006/relationships/customXml" Target="../ink/ink3940.xml"/><Relationship Id="rId159" Type="http://schemas.openxmlformats.org/officeDocument/2006/relationships/image" Target="../media/image3123.png"/><Relationship Id="rId107" Type="http://schemas.openxmlformats.org/officeDocument/2006/relationships/customXml" Target="../ink/ink3924.xml"/><Relationship Id="rId11" Type="http://schemas.openxmlformats.org/officeDocument/2006/relationships/customXml" Target="../ink/ink3876.xml"/><Relationship Id="rId32" Type="http://schemas.openxmlformats.org/officeDocument/2006/relationships/image" Target="../media/image2681.png"/><Relationship Id="rId53" Type="http://schemas.openxmlformats.org/officeDocument/2006/relationships/customXml" Target="../ink/ink3897.xml"/><Relationship Id="rId74" Type="http://schemas.openxmlformats.org/officeDocument/2006/relationships/image" Target="../media/image3081.png"/><Relationship Id="rId128" Type="http://schemas.openxmlformats.org/officeDocument/2006/relationships/customXml" Target="../ink/ink3935.xml"/><Relationship Id="rId149" Type="http://schemas.openxmlformats.org/officeDocument/2006/relationships/image" Target="../media/image3118.png"/><Relationship Id="rId5" Type="http://schemas.openxmlformats.org/officeDocument/2006/relationships/customXml" Target="../ink/ink3873.xml"/><Relationship Id="rId95" Type="http://schemas.openxmlformats.org/officeDocument/2006/relationships/customXml" Target="../ink/ink3918.xml"/><Relationship Id="rId22" Type="http://schemas.openxmlformats.org/officeDocument/2006/relationships/image" Target="../media/image3056.png"/><Relationship Id="rId43" Type="http://schemas.openxmlformats.org/officeDocument/2006/relationships/customXml" Target="../ink/ink3892.xml"/><Relationship Id="rId64" Type="http://schemas.openxmlformats.org/officeDocument/2006/relationships/image" Target="../media/image3076.png"/><Relationship Id="rId118" Type="http://schemas.openxmlformats.org/officeDocument/2006/relationships/customXml" Target="../ink/ink3930.xml"/><Relationship Id="rId139" Type="http://schemas.openxmlformats.org/officeDocument/2006/relationships/image" Target="../media/image3113.png"/><Relationship Id="rId80" Type="http://schemas.openxmlformats.org/officeDocument/2006/relationships/image" Target="../media/image3084.png"/><Relationship Id="rId85" Type="http://schemas.openxmlformats.org/officeDocument/2006/relationships/customXml" Target="../ink/ink3913.xml"/><Relationship Id="rId150" Type="http://schemas.openxmlformats.org/officeDocument/2006/relationships/customXml" Target="../ink/ink3946.xml"/><Relationship Id="rId155" Type="http://schemas.openxmlformats.org/officeDocument/2006/relationships/image" Target="../media/image3121.png"/><Relationship Id="rId12" Type="http://schemas.openxmlformats.org/officeDocument/2006/relationships/image" Target="../media/image3051.png"/><Relationship Id="rId17" Type="http://schemas.openxmlformats.org/officeDocument/2006/relationships/customXml" Target="../ink/ink3879.xml"/><Relationship Id="rId33" Type="http://schemas.openxmlformats.org/officeDocument/2006/relationships/customXml" Target="../ink/ink3887.xml"/><Relationship Id="rId38" Type="http://schemas.openxmlformats.org/officeDocument/2006/relationships/image" Target="../media/image3063.png"/><Relationship Id="rId59" Type="http://schemas.openxmlformats.org/officeDocument/2006/relationships/customXml" Target="../ink/ink3900.xml"/><Relationship Id="rId103" Type="http://schemas.openxmlformats.org/officeDocument/2006/relationships/customXml" Target="../ink/ink3922.xml"/><Relationship Id="rId108" Type="http://schemas.openxmlformats.org/officeDocument/2006/relationships/image" Target="../media/image3098.png"/><Relationship Id="rId124" Type="http://schemas.openxmlformats.org/officeDocument/2006/relationships/customXml" Target="../ink/ink3933.xml"/><Relationship Id="rId129" Type="http://schemas.openxmlformats.org/officeDocument/2006/relationships/image" Target="../media/image3108.png"/><Relationship Id="rId54" Type="http://schemas.openxmlformats.org/officeDocument/2006/relationships/image" Target="../media/image3071.png"/><Relationship Id="rId70" Type="http://schemas.openxmlformats.org/officeDocument/2006/relationships/image" Target="../media/image3079.png"/><Relationship Id="rId75" Type="http://schemas.openxmlformats.org/officeDocument/2006/relationships/customXml" Target="../ink/ink3908.xml"/><Relationship Id="rId91" Type="http://schemas.openxmlformats.org/officeDocument/2006/relationships/customXml" Target="../ink/ink3916.xml"/><Relationship Id="rId96" Type="http://schemas.openxmlformats.org/officeDocument/2006/relationships/image" Target="../media/image3092.png"/><Relationship Id="rId140" Type="http://schemas.openxmlformats.org/officeDocument/2006/relationships/customXml" Target="../ink/ink3941.xml"/><Relationship Id="rId145" Type="http://schemas.openxmlformats.org/officeDocument/2006/relationships/image" Target="../media/image3116.png"/><Relationship Id="rId1" Type="http://schemas.openxmlformats.org/officeDocument/2006/relationships/slideLayout" Target="../slideLayouts/slideLayout7.xml"/><Relationship Id="rId6" Type="http://schemas.openxmlformats.org/officeDocument/2006/relationships/image" Target="../media/image3048.png"/><Relationship Id="rId23" Type="http://schemas.openxmlformats.org/officeDocument/2006/relationships/customXml" Target="../ink/ink3882.xml"/><Relationship Id="rId28" Type="http://schemas.openxmlformats.org/officeDocument/2006/relationships/image" Target="../media/image3059.png"/><Relationship Id="rId49" Type="http://schemas.openxmlformats.org/officeDocument/2006/relationships/customXml" Target="../ink/ink3895.xml"/><Relationship Id="rId114" Type="http://schemas.openxmlformats.org/officeDocument/2006/relationships/customXml" Target="../ink/ink3928.xml"/><Relationship Id="rId119" Type="http://schemas.openxmlformats.org/officeDocument/2006/relationships/image" Target="../media/image3103.png"/><Relationship Id="rId44" Type="http://schemas.openxmlformats.org/officeDocument/2006/relationships/image" Target="../media/image3066.png"/><Relationship Id="rId60" Type="http://schemas.openxmlformats.org/officeDocument/2006/relationships/image" Target="../media/image3074.png"/><Relationship Id="rId65" Type="http://schemas.openxmlformats.org/officeDocument/2006/relationships/customXml" Target="../ink/ink3903.xml"/><Relationship Id="rId81" Type="http://schemas.openxmlformats.org/officeDocument/2006/relationships/customXml" Target="../ink/ink3911.xml"/><Relationship Id="rId86" Type="http://schemas.openxmlformats.org/officeDocument/2006/relationships/image" Target="../media/image3087.png"/><Relationship Id="rId130" Type="http://schemas.openxmlformats.org/officeDocument/2006/relationships/customXml" Target="../ink/ink3936.xml"/><Relationship Id="rId135" Type="http://schemas.openxmlformats.org/officeDocument/2006/relationships/image" Target="../media/image3111.png"/><Relationship Id="rId151" Type="http://schemas.openxmlformats.org/officeDocument/2006/relationships/image" Target="../media/image3119.png"/><Relationship Id="rId156" Type="http://schemas.openxmlformats.org/officeDocument/2006/relationships/customXml" Target="../ink/ink3949.xml"/><Relationship Id="rId13" Type="http://schemas.openxmlformats.org/officeDocument/2006/relationships/customXml" Target="../ink/ink3877.xml"/><Relationship Id="rId18" Type="http://schemas.openxmlformats.org/officeDocument/2006/relationships/image" Target="../media/image3054.png"/><Relationship Id="rId39" Type="http://schemas.openxmlformats.org/officeDocument/2006/relationships/customXml" Target="../ink/ink3890.xml"/><Relationship Id="rId109" Type="http://schemas.openxmlformats.org/officeDocument/2006/relationships/customXml" Target="../ink/ink3925.xml"/><Relationship Id="rId34" Type="http://schemas.openxmlformats.org/officeDocument/2006/relationships/image" Target="../media/image3061.png"/><Relationship Id="rId50" Type="http://schemas.openxmlformats.org/officeDocument/2006/relationships/image" Target="../media/image3069.png"/><Relationship Id="rId55" Type="http://schemas.openxmlformats.org/officeDocument/2006/relationships/customXml" Target="../ink/ink3898.xml"/><Relationship Id="rId76" Type="http://schemas.openxmlformats.org/officeDocument/2006/relationships/image" Target="../media/image3082.png"/><Relationship Id="rId97" Type="http://schemas.openxmlformats.org/officeDocument/2006/relationships/customXml" Target="../ink/ink3919.xml"/><Relationship Id="rId104" Type="http://schemas.openxmlformats.org/officeDocument/2006/relationships/image" Target="../media/image3096.png"/><Relationship Id="rId120" Type="http://schemas.openxmlformats.org/officeDocument/2006/relationships/customXml" Target="../ink/ink3931.xml"/><Relationship Id="rId125" Type="http://schemas.openxmlformats.org/officeDocument/2006/relationships/image" Target="../media/image3106.png"/><Relationship Id="rId141" Type="http://schemas.openxmlformats.org/officeDocument/2006/relationships/image" Target="../media/image3114.png"/><Relationship Id="rId146" Type="http://schemas.openxmlformats.org/officeDocument/2006/relationships/customXml" Target="../ink/ink3944.xml"/><Relationship Id="rId7" Type="http://schemas.openxmlformats.org/officeDocument/2006/relationships/customXml" Target="../ink/ink3874.xml"/><Relationship Id="rId71" Type="http://schemas.openxmlformats.org/officeDocument/2006/relationships/customXml" Target="../ink/ink3906.xml"/><Relationship Id="rId92" Type="http://schemas.openxmlformats.org/officeDocument/2006/relationships/image" Target="../media/image3090.png"/><Relationship Id="rId2" Type="http://schemas.openxmlformats.org/officeDocument/2006/relationships/notesSlide" Target="../notesSlides/notesSlide40.xml"/><Relationship Id="rId29" Type="http://schemas.openxmlformats.org/officeDocument/2006/relationships/customXml" Target="../ink/ink3885.xml"/><Relationship Id="rId24" Type="http://schemas.openxmlformats.org/officeDocument/2006/relationships/image" Target="../media/image3057.png"/><Relationship Id="rId40" Type="http://schemas.openxmlformats.org/officeDocument/2006/relationships/image" Target="../media/image3064.png"/><Relationship Id="rId45" Type="http://schemas.openxmlformats.org/officeDocument/2006/relationships/customXml" Target="../ink/ink3893.xml"/><Relationship Id="rId66" Type="http://schemas.openxmlformats.org/officeDocument/2006/relationships/image" Target="../media/image3077.png"/><Relationship Id="rId87" Type="http://schemas.openxmlformats.org/officeDocument/2006/relationships/customXml" Target="../ink/ink3914.xml"/><Relationship Id="rId110" Type="http://schemas.openxmlformats.org/officeDocument/2006/relationships/image" Target="../media/image3099.png"/><Relationship Id="rId115" Type="http://schemas.openxmlformats.org/officeDocument/2006/relationships/image" Target="../media/image3101.png"/><Relationship Id="rId131" Type="http://schemas.openxmlformats.org/officeDocument/2006/relationships/image" Target="../media/image3109.png"/><Relationship Id="rId136" Type="http://schemas.openxmlformats.org/officeDocument/2006/relationships/customXml" Target="../ink/ink3939.xml"/><Relationship Id="rId157" Type="http://schemas.openxmlformats.org/officeDocument/2006/relationships/image" Target="../media/image3122.png"/><Relationship Id="rId61" Type="http://schemas.openxmlformats.org/officeDocument/2006/relationships/customXml" Target="../ink/ink3901.xml"/><Relationship Id="rId82" Type="http://schemas.openxmlformats.org/officeDocument/2006/relationships/image" Target="../media/image3085.png"/><Relationship Id="rId152" Type="http://schemas.openxmlformats.org/officeDocument/2006/relationships/customXml" Target="../ink/ink3947.xml"/><Relationship Id="rId19" Type="http://schemas.openxmlformats.org/officeDocument/2006/relationships/customXml" Target="../ink/ink3880.xml"/><Relationship Id="rId14" Type="http://schemas.openxmlformats.org/officeDocument/2006/relationships/image" Target="../media/image3052.png"/><Relationship Id="rId30" Type="http://schemas.openxmlformats.org/officeDocument/2006/relationships/image" Target="../media/image3060.png"/><Relationship Id="rId35" Type="http://schemas.openxmlformats.org/officeDocument/2006/relationships/customXml" Target="../ink/ink3888.xml"/><Relationship Id="rId56" Type="http://schemas.openxmlformats.org/officeDocument/2006/relationships/image" Target="../media/image3072.png"/><Relationship Id="rId77" Type="http://schemas.openxmlformats.org/officeDocument/2006/relationships/customXml" Target="../ink/ink3909.xml"/><Relationship Id="rId100" Type="http://schemas.openxmlformats.org/officeDocument/2006/relationships/image" Target="../media/image3094.png"/><Relationship Id="rId105" Type="http://schemas.openxmlformats.org/officeDocument/2006/relationships/customXml" Target="../ink/ink3923.xml"/><Relationship Id="rId126" Type="http://schemas.openxmlformats.org/officeDocument/2006/relationships/customXml" Target="../ink/ink3934.xml"/><Relationship Id="rId147" Type="http://schemas.openxmlformats.org/officeDocument/2006/relationships/image" Target="../media/image3117.png"/><Relationship Id="rId8" Type="http://schemas.openxmlformats.org/officeDocument/2006/relationships/image" Target="../media/image3049.png"/><Relationship Id="rId51" Type="http://schemas.openxmlformats.org/officeDocument/2006/relationships/customXml" Target="../ink/ink3896.xml"/><Relationship Id="rId72" Type="http://schemas.openxmlformats.org/officeDocument/2006/relationships/image" Target="../media/image3080.png"/><Relationship Id="rId93" Type="http://schemas.openxmlformats.org/officeDocument/2006/relationships/customXml" Target="../ink/ink3917.xml"/><Relationship Id="rId98" Type="http://schemas.openxmlformats.org/officeDocument/2006/relationships/image" Target="../media/image3093.png"/><Relationship Id="rId121" Type="http://schemas.openxmlformats.org/officeDocument/2006/relationships/image" Target="../media/image3104.png"/><Relationship Id="rId142" Type="http://schemas.openxmlformats.org/officeDocument/2006/relationships/customXml" Target="../ink/ink3942.xml"/><Relationship Id="rId3" Type="http://schemas.openxmlformats.org/officeDocument/2006/relationships/customXml" Target="../ink/ink3872.xml"/><Relationship Id="rId25" Type="http://schemas.openxmlformats.org/officeDocument/2006/relationships/customXml" Target="../ink/ink3883.xml"/><Relationship Id="rId46" Type="http://schemas.openxmlformats.org/officeDocument/2006/relationships/image" Target="../media/image3067.png"/><Relationship Id="rId67" Type="http://schemas.openxmlformats.org/officeDocument/2006/relationships/customXml" Target="../ink/ink3904.xml"/><Relationship Id="rId116" Type="http://schemas.openxmlformats.org/officeDocument/2006/relationships/customXml" Target="../ink/ink3929.xml"/><Relationship Id="rId137" Type="http://schemas.openxmlformats.org/officeDocument/2006/relationships/image" Target="../media/image3112.png"/><Relationship Id="rId158" Type="http://schemas.openxmlformats.org/officeDocument/2006/relationships/customXml" Target="../ink/ink3950.xml"/><Relationship Id="rId20" Type="http://schemas.openxmlformats.org/officeDocument/2006/relationships/image" Target="../media/image3055.png"/><Relationship Id="rId41" Type="http://schemas.openxmlformats.org/officeDocument/2006/relationships/customXml" Target="../ink/ink3891.xml"/><Relationship Id="rId62" Type="http://schemas.openxmlformats.org/officeDocument/2006/relationships/image" Target="../media/image3075.png"/><Relationship Id="rId83" Type="http://schemas.openxmlformats.org/officeDocument/2006/relationships/customXml" Target="../ink/ink3912.xml"/><Relationship Id="rId88" Type="http://schemas.openxmlformats.org/officeDocument/2006/relationships/image" Target="../media/image3088.png"/><Relationship Id="rId111" Type="http://schemas.openxmlformats.org/officeDocument/2006/relationships/customXml" Target="../ink/ink3926.xml"/><Relationship Id="rId132" Type="http://schemas.openxmlformats.org/officeDocument/2006/relationships/customXml" Target="../ink/ink3937.xml"/><Relationship Id="rId153" Type="http://schemas.openxmlformats.org/officeDocument/2006/relationships/image" Target="../media/image3120.png"/><Relationship Id="rId15" Type="http://schemas.openxmlformats.org/officeDocument/2006/relationships/customXml" Target="../ink/ink3878.xml"/><Relationship Id="rId36" Type="http://schemas.openxmlformats.org/officeDocument/2006/relationships/image" Target="../media/image3062.png"/><Relationship Id="rId57" Type="http://schemas.openxmlformats.org/officeDocument/2006/relationships/customXml" Target="../ink/ink3899.xml"/><Relationship Id="rId106" Type="http://schemas.openxmlformats.org/officeDocument/2006/relationships/image" Target="../media/image3097.png"/><Relationship Id="rId127" Type="http://schemas.openxmlformats.org/officeDocument/2006/relationships/image" Target="../media/image3107.png"/><Relationship Id="rId10" Type="http://schemas.openxmlformats.org/officeDocument/2006/relationships/image" Target="../media/image3050.png"/><Relationship Id="rId31" Type="http://schemas.openxmlformats.org/officeDocument/2006/relationships/customXml" Target="../ink/ink3886.xml"/><Relationship Id="rId52" Type="http://schemas.openxmlformats.org/officeDocument/2006/relationships/image" Target="../media/image3070.png"/><Relationship Id="rId73" Type="http://schemas.openxmlformats.org/officeDocument/2006/relationships/customXml" Target="../ink/ink3907.xml"/><Relationship Id="rId78" Type="http://schemas.openxmlformats.org/officeDocument/2006/relationships/image" Target="../media/image3083.png"/><Relationship Id="rId94" Type="http://schemas.openxmlformats.org/officeDocument/2006/relationships/image" Target="../media/image3091.png"/><Relationship Id="rId99" Type="http://schemas.openxmlformats.org/officeDocument/2006/relationships/customXml" Target="../ink/ink3920.xml"/><Relationship Id="rId101" Type="http://schemas.openxmlformats.org/officeDocument/2006/relationships/customXml" Target="../ink/ink3921.xml"/><Relationship Id="rId122" Type="http://schemas.openxmlformats.org/officeDocument/2006/relationships/customXml" Target="../ink/ink3932.xml"/><Relationship Id="rId143" Type="http://schemas.openxmlformats.org/officeDocument/2006/relationships/image" Target="../media/image3115.png"/><Relationship Id="rId148" Type="http://schemas.openxmlformats.org/officeDocument/2006/relationships/customXml" Target="../ink/ink3945.xml"/><Relationship Id="rId4" Type="http://schemas.openxmlformats.org/officeDocument/2006/relationships/image" Target="../media/image3047.png"/><Relationship Id="rId9" Type="http://schemas.openxmlformats.org/officeDocument/2006/relationships/customXml" Target="../ink/ink3875.xml"/><Relationship Id="rId26" Type="http://schemas.openxmlformats.org/officeDocument/2006/relationships/image" Target="../media/image3058.png"/><Relationship Id="rId47" Type="http://schemas.openxmlformats.org/officeDocument/2006/relationships/customXml" Target="../ink/ink3894.xml"/><Relationship Id="rId68" Type="http://schemas.openxmlformats.org/officeDocument/2006/relationships/image" Target="../media/image3078.png"/><Relationship Id="rId89" Type="http://schemas.openxmlformats.org/officeDocument/2006/relationships/customXml" Target="../ink/ink3915.xml"/><Relationship Id="rId112" Type="http://schemas.openxmlformats.org/officeDocument/2006/relationships/image" Target="../media/image3100.png"/><Relationship Id="rId133" Type="http://schemas.openxmlformats.org/officeDocument/2006/relationships/image" Target="../media/image3110.png"/><Relationship Id="rId154" Type="http://schemas.openxmlformats.org/officeDocument/2006/relationships/customXml" Target="../ink/ink3948.xml"/><Relationship Id="rId16" Type="http://schemas.openxmlformats.org/officeDocument/2006/relationships/image" Target="../media/image3053.png"/><Relationship Id="rId37" Type="http://schemas.openxmlformats.org/officeDocument/2006/relationships/customXml" Target="../ink/ink3889.xml"/><Relationship Id="rId58" Type="http://schemas.openxmlformats.org/officeDocument/2006/relationships/image" Target="../media/image3073.png"/><Relationship Id="rId79" Type="http://schemas.openxmlformats.org/officeDocument/2006/relationships/customXml" Target="../ink/ink3910.xml"/><Relationship Id="rId102" Type="http://schemas.openxmlformats.org/officeDocument/2006/relationships/image" Target="../media/image3095.png"/><Relationship Id="rId123" Type="http://schemas.openxmlformats.org/officeDocument/2006/relationships/image" Target="../media/image3105.png"/><Relationship Id="rId144" Type="http://schemas.openxmlformats.org/officeDocument/2006/relationships/customXml" Target="../ink/ink3943.xml"/><Relationship Id="rId90" Type="http://schemas.openxmlformats.org/officeDocument/2006/relationships/image" Target="../media/image3089.png"/><Relationship Id="rId27" Type="http://schemas.openxmlformats.org/officeDocument/2006/relationships/customXml" Target="../ink/ink3884.xml"/><Relationship Id="rId48" Type="http://schemas.openxmlformats.org/officeDocument/2006/relationships/image" Target="../media/image3068.png"/><Relationship Id="rId69" Type="http://schemas.openxmlformats.org/officeDocument/2006/relationships/customXml" Target="../ink/ink3905.xml"/><Relationship Id="rId113" Type="http://schemas.openxmlformats.org/officeDocument/2006/relationships/customXml" Target="../ink/ink3927.xml"/><Relationship Id="rId134" Type="http://schemas.openxmlformats.org/officeDocument/2006/relationships/customXml" Target="../ink/ink3938.xml"/></Relationships>
</file>

<file path=ppt/slides/_rels/slide45.xml.rels><?xml version="1.0" encoding="UTF-8" standalone="yes"?>
<Relationships xmlns="http://schemas.openxmlformats.org/package/2006/relationships"><Relationship Id="rId13" Type="http://schemas.openxmlformats.org/officeDocument/2006/relationships/customXml" Target="../ink/ink3956.xml"/><Relationship Id="rId18" Type="http://schemas.openxmlformats.org/officeDocument/2006/relationships/image" Target="../media/image3131.png"/><Relationship Id="rId26" Type="http://schemas.openxmlformats.org/officeDocument/2006/relationships/image" Target="../media/image3135.png"/><Relationship Id="rId39" Type="http://schemas.openxmlformats.org/officeDocument/2006/relationships/customXml" Target="../ink/ink3969.xml"/><Relationship Id="rId21" Type="http://schemas.openxmlformats.org/officeDocument/2006/relationships/customXml" Target="../ink/ink3960.xml"/><Relationship Id="rId34" Type="http://schemas.openxmlformats.org/officeDocument/2006/relationships/image" Target="../media/image3139.png"/><Relationship Id="rId42" Type="http://schemas.openxmlformats.org/officeDocument/2006/relationships/image" Target="../media/image3143.png"/><Relationship Id="rId47" Type="http://schemas.openxmlformats.org/officeDocument/2006/relationships/customXml" Target="../ink/ink3973.xml"/><Relationship Id="rId7" Type="http://schemas.openxmlformats.org/officeDocument/2006/relationships/customXml" Target="../ink/ink3953.xml"/><Relationship Id="rId2" Type="http://schemas.openxmlformats.org/officeDocument/2006/relationships/notesSlide" Target="../notesSlides/notesSlide41.xml"/><Relationship Id="rId16" Type="http://schemas.openxmlformats.org/officeDocument/2006/relationships/image" Target="../media/image3130.png"/><Relationship Id="rId29" Type="http://schemas.openxmlformats.org/officeDocument/2006/relationships/customXml" Target="../ink/ink3964.xml"/><Relationship Id="rId1" Type="http://schemas.openxmlformats.org/officeDocument/2006/relationships/slideLayout" Target="../slideLayouts/slideLayout7.xml"/><Relationship Id="rId6" Type="http://schemas.openxmlformats.org/officeDocument/2006/relationships/image" Target="../media/image3125.png"/><Relationship Id="rId11" Type="http://schemas.openxmlformats.org/officeDocument/2006/relationships/customXml" Target="../ink/ink3955.xml"/><Relationship Id="rId24" Type="http://schemas.openxmlformats.org/officeDocument/2006/relationships/image" Target="../media/image3134.png"/><Relationship Id="rId32" Type="http://schemas.openxmlformats.org/officeDocument/2006/relationships/image" Target="../media/image3138.png"/><Relationship Id="rId37" Type="http://schemas.openxmlformats.org/officeDocument/2006/relationships/customXml" Target="../ink/ink3968.xml"/><Relationship Id="rId40" Type="http://schemas.openxmlformats.org/officeDocument/2006/relationships/image" Target="../media/image3142.png"/><Relationship Id="rId45" Type="http://schemas.openxmlformats.org/officeDocument/2006/relationships/customXml" Target="../ink/ink3972.xml"/><Relationship Id="rId5" Type="http://schemas.openxmlformats.org/officeDocument/2006/relationships/customXml" Target="../ink/ink3952.xml"/><Relationship Id="rId15" Type="http://schemas.openxmlformats.org/officeDocument/2006/relationships/customXml" Target="../ink/ink3957.xml"/><Relationship Id="rId23" Type="http://schemas.openxmlformats.org/officeDocument/2006/relationships/customXml" Target="../ink/ink3961.xml"/><Relationship Id="rId28" Type="http://schemas.openxmlformats.org/officeDocument/2006/relationships/image" Target="../media/image3136.png"/><Relationship Id="rId36" Type="http://schemas.openxmlformats.org/officeDocument/2006/relationships/image" Target="../media/image3140.png"/><Relationship Id="rId10" Type="http://schemas.openxmlformats.org/officeDocument/2006/relationships/image" Target="../media/image3127.png"/><Relationship Id="rId19" Type="http://schemas.openxmlformats.org/officeDocument/2006/relationships/customXml" Target="../ink/ink3959.xml"/><Relationship Id="rId31" Type="http://schemas.openxmlformats.org/officeDocument/2006/relationships/customXml" Target="../ink/ink3965.xml"/><Relationship Id="rId44" Type="http://schemas.openxmlformats.org/officeDocument/2006/relationships/image" Target="../media/image3144.png"/><Relationship Id="rId4" Type="http://schemas.openxmlformats.org/officeDocument/2006/relationships/image" Target="../media/image3124.png"/><Relationship Id="rId9" Type="http://schemas.openxmlformats.org/officeDocument/2006/relationships/customXml" Target="../ink/ink3954.xml"/><Relationship Id="rId14" Type="http://schemas.openxmlformats.org/officeDocument/2006/relationships/image" Target="../media/image3129.png"/><Relationship Id="rId22" Type="http://schemas.openxmlformats.org/officeDocument/2006/relationships/image" Target="../media/image3133.png"/><Relationship Id="rId27" Type="http://schemas.openxmlformats.org/officeDocument/2006/relationships/customXml" Target="../ink/ink3963.xml"/><Relationship Id="rId30" Type="http://schemas.openxmlformats.org/officeDocument/2006/relationships/image" Target="../media/image3137.png"/><Relationship Id="rId35" Type="http://schemas.openxmlformats.org/officeDocument/2006/relationships/customXml" Target="../ink/ink3967.xml"/><Relationship Id="rId43" Type="http://schemas.openxmlformats.org/officeDocument/2006/relationships/customXml" Target="../ink/ink3971.xml"/><Relationship Id="rId48" Type="http://schemas.openxmlformats.org/officeDocument/2006/relationships/image" Target="../media/image3146.png"/><Relationship Id="rId8" Type="http://schemas.openxmlformats.org/officeDocument/2006/relationships/image" Target="../media/image3126.png"/><Relationship Id="rId3" Type="http://schemas.openxmlformats.org/officeDocument/2006/relationships/customXml" Target="../ink/ink3951.xml"/><Relationship Id="rId12" Type="http://schemas.openxmlformats.org/officeDocument/2006/relationships/image" Target="../media/image3128.png"/><Relationship Id="rId17" Type="http://schemas.openxmlformats.org/officeDocument/2006/relationships/customXml" Target="../ink/ink3958.xml"/><Relationship Id="rId25" Type="http://schemas.openxmlformats.org/officeDocument/2006/relationships/customXml" Target="../ink/ink3962.xml"/><Relationship Id="rId33" Type="http://schemas.openxmlformats.org/officeDocument/2006/relationships/customXml" Target="../ink/ink3966.xml"/><Relationship Id="rId38" Type="http://schemas.openxmlformats.org/officeDocument/2006/relationships/image" Target="../media/image3141.png"/><Relationship Id="rId46" Type="http://schemas.openxmlformats.org/officeDocument/2006/relationships/image" Target="../media/image3145.png"/><Relationship Id="rId20" Type="http://schemas.openxmlformats.org/officeDocument/2006/relationships/image" Target="../media/image3132.png"/><Relationship Id="rId41" Type="http://schemas.openxmlformats.org/officeDocument/2006/relationships/customXml" Target="../ink/ink3970.xml"/></Relationships>
</file>

<file path=ppt/slides/_rels/slide46.xml.rels><?xml version="1.0" encoding="UTF-8" standalone="yes"?>
<Relationships xmlns="http://schemas.openxmlformats.org/package/2006/relationships"><Relationship Id="rId8" Type="http://schemas.openxmlformats.org/officeDocument/2006/relationships/image" Target="../media/image3149.png"/><Relationship Id="rId3" Type="http://schemas.openxmlformats.org/officeDocument/2006/relationships/customXml" Target="../ink/ink3974.xml"/><Relationship Id="rId7" Type="http://schemas.openxmlformats.org/officeDocument/2006/relationships/customXml" Target="../ink/ink3976.xm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3148.png"/><Relationship Id="rId5" Type="http://schemas.openxmlformats.org/officeDocument/2006/relationships/customXml" Target="../ink/ink3975.xml"/><Relationship Id="rId4" Type="http://schemas.openxmlformats.org/officeDocument/2006/relationships/image" Target="../media/image3147.png"/></Relationships>
</file>

<file path=ppt/slides/_rels/slide47.xml.rels><?xml version="1.0" encoding="UTF-8" standalone="yes"?>
<Relationships xmlns="http://schemas.openxmlformats.org/package/2006/relationships"><Relationship Id="rId26" Type="http://schemas.openxmlformats.org/officeDocument/2006/relationships/image" Target="../media/image3161.png"/><Relationship Id="rId21" Type="http://schemas.openxmlformats.org/officeDocument/2006/relationships/customXml" Target="../ink/ink3986.xml"/><Relationship Id="rId34" Type="http://schemas.openxmlformats.org/officeDocument/2006/relationships/image" Target="../media/image3165.png"/><Relationship Id="rId42" Type="http://schemas.openxmlformats.org/officeDocument/2006/relationships/image" Target="../media/image3169.png"/><Relationship Id="rId47" Type="http://schemas.openxmlformats.org/officeDocument/2006/relationships/customXml" Target="../ink/ink3999.xml"/><Relationship Id="rId50" Type="http://schemas.openxmlformats.org/officeDocument/2006/relationships/image" Target="../media/image3173.png"/><Relationship Id="rId55" Type="http://schemas.openxmlformats.org/officeDocument/2006/relationships/customXml" Target="../ink/ink4003.xml"/><Relationship Id="rId63" Type="http://schemas.openxmlformats.org/officeDocument/2006/relationships/customXml" Target="../ink/ink4007.xml"/><Relationship Id="rId68" Type="http://schemas.openxmlformats.org/officeDocument/2006/relationships/image" Target="../media/image3182.png"/><Relationship Id="rId7" Type="http://schemas.openxmlformats.org/officeDocument/2006/relationships/customXml" Target="../ink/ink3979.xml"/><Relationship Id="rId2" Type="http://schemas.openxmlformats.org/officeDocument/2006/relationships/notesSlide" Target="../notesSlides/notesSlide43.xml"/><Relationship Id="rId16" Type="http://schemas.openxmlformats.org/officeDocument/2006/relationships/image" Target="../media/image3156.png"/><Relationship Id="rId29" Type="http://schemas.openxmlformats.org/officeDocument/2006/relationships/customXml" Target="../ink/ink3990.xml"/><Relationship Id="rId11" Type="http://schemas.openxmlformats.org/officeDocument/2006/relationships/customXml" Target="../ink/ink3981.xml"/><Relationship Id="rId24" Type="http://schemas.openxmlformats.org/officeDocument/2006/relationships/image" Target="../media/image3160.png"/><Relationship Id="rId32" Type="http://schemas.openxmlformats.org/officeDocument/2006/relationships/image" Target="../media/image3164.png"/><Relationship Id="rId37" Type="http://schemas.openxmlformats.org/officeDocument/2006/relationships/customXml" Target="../ink/ink3994.xml"/><Relationship Id="rId40" Type="http://schemas.openxmlformats.org/officeDocument/2006/relationships/image" Target="../media/image3168.png"/><Relationship Id="rId45" Type="http://schemas.openxmlformats.org/officeDocument/2006/relationships/customXml" Target="../ink/ink3998.xml"/><Relationship Id="rId53" Type="http://schemas.openxmlformats.org/officeDocument/2006/relationships/customXml" Target="../ink/ink4002.xml"/><Relationship Id="rId58" Type="http://schemas.openxmlformats.org/officeDocument/2006/relationships/image" Target="../media/image3177.png"/><Relationship Id="rId66" Type="http://schemas.openxmlformats.org/officeDocument/2006/relationships/image" Target="../media/image3181.png"/><Relationship Id="rId5" Type="http://schemas.openxmlformats.org/officeDocument/2006/relationships/customXml" Target="../ink/ink3978.xml"/><Relationship Id="rId61" Type="http://schemas.openxmlformats.org/officeDocument/2006/relationships/customXml" Target="../ink/ink4006.xml"/><Relationship Id="rId19" Type="http://schemas.openxmlformats.org/officeDocument/2006/relationships/customXml" Target="../ink/ink3985.xml"/><Relationship Id="rId14" Type="http://schemas.openxmlformats.org/officeDocument/2006/relationships/image" Target="../media/image3155.png"/><Relationship Id="rId22" Type="http://schemas.openxmlformats.org/officeDocument/2006/relationships/image" Target="../media/image3159.png"/><Relationship Id="rId27" Type="http://schemas.openxmlformats.org/officeDocument/2006/relationships/customXml" Target="../ink/ink3989.xml"/><Relationship Id="rId30" Type="http://schemas.openxmlformats.org/officeDocument/2006/relationships/image" Target="../media/image3163.png"/><Relationship Id="rId35" Type="http://schemas.openxmlformats.org/officeDocument/2006/relationships/customXml" Target="../ink/ink3993.xml"/><Relationship Id="rId43" Type="http://schemas.openxmlformats.org/officeDocument/2006/relationships/customXml" Target="../ink/ink3997.xml"/><Relationship Id="rId48" Type="http://schemas.openxmlformats.org/officeDocument/2006/relationships/image" Target="../media/image3172.png"/><Relationship Id="rId56" Type="http://schemas.openxmlformats.org/officeDocument/2006/relationships/image" Target="../media/image3176.png"/><Relationship Id="rId64" Type="http://schemas.openxmlformats.org/officeDocument/2006/relationships/image" Target="../media/image3180.png"/><Relationship Id="rId8" Type="http://schemas.openxmlformats.org/officeDocument/2006/relationships/image" Target="../media/image3152.png"/><Relationship Id="rId51" Type="http://schemas.openxmlformats.org/officeDocument/2006/relationships/customXml" Target="../ink/ink4001.xml"/><Relationship Id="rId3" Type="http://schemas.openxmlformats.org/officeDocument/2006/relationships/customXml" Target="../ink/ink3977.xml"/><Relationship Id="rId12" Type="http://schemas.openxmlformats.org/officeDocument/2006/relationships/image" Target="../media/image3154.png"/><Relationship Id="rId17" Type="http://schemas.openxmlformats.org/officeDocument/2006/relationships/customXml" Target="../ink/ink3984.xml"/><Relationship Id="rId25" Type="http://schemas.openxmlformats.org/officeDocument/2006/relationships/customXml" Target="../ink/ink3988.xml"/><Relationship Id="rId33" Type="http://schemas.openxmlformats.org/officeDocument/2006/relationships/customXml" Target="../ink/ink3992.xml"/><Relationship Id="rId38" Type="http://schemas.openxmlformats.org/officeDocument/2006/relationships/image" Target="../media/image3167.png"/><Relationship Id="rId46" Type="http://schemas.openxmlformats.org/officeDocument/2006/relationships/image" Target="../media/image3171.png"/><Relationship Id="rId59" Type="http://schemas.openxmlformats.org/officeDocument/2006/relationships/customXml" Target="../ink/ink4005.xml"/><Relationship Id="rId67" Type="http://schemas.openxmlformats.org/officeDocument/2006/relationships/customXml" Target="../ink/ink4009.xml"/><Relationship Id="rId20" Type="http://schemas.openxmlformats.org/officeDocument/2006/relationships/image" Target="../media/image3158.png"/><Relationship Id="rId41" Type="http://schemas.openxmlformats.org/officeDocument/2006/relationships/customXml" Target="../ink/ink3996.xml"/><Relationship Id="rId54" Type="http://schemas.openxmlformats.org/officeDocument/2006/relationships/image" Target="../media/image3175.png"/><Relationship Id="rId62" Type="http://schemas.openxmlformats.org/officeDocument/2006/relationships/image" Target="../media/image3179.png"/><Relationship Id="rId1" Type="http://schemas.openxmlformats.org/officeDocument/2006/relationships/slideLayout" Target="../slideLayouts/slideLayout7.xml"/><Relationship Id="rId6" Type="http://schemas.openxmlformats.org/officeDocument/2006/relationships/image" Target="../media/image3151.png"/><Relationship Id="rId15" Type="http://schemas.openxmlformats.org/officeDocument/2006/relationships/customXml" Target="../ink/ink3983.xml"/><Relationship Id="rId23" Type="http://schemas.openxmlformats.org/officeDocument/2006/relationships/customXml" Target="../ink/ink3987.xml"/><Relationship Id="rId28" Type="http://schemas.openxmlformats.org/officeDocument/2006/relationships/image" Target="../media/image3162.png"/><Relationship Id="rId36" Type="http://schemas.openxmlformats.org/officeDocument/2006/relationships/image" Target="../media/image3166.png"/><Relationship Id="rId49" Type="http://schemas.openxmlformats.org/officeDocument/2006/relationships/customXml" Target="../ink/ink4000.xml"/><Relationship Id="rId57" Type="http://schemas.openxmlformats.org/officeDocument/2006/relationships/customXml" Target="../ink/ink4004.xml"/><Relationship Id="rId10" Type="http://schemas.openxmlformats.org/officeDocument/2006/relationships/image" Target="../media/image3153.png"/><Relationship Id="rId31" Type="http://schemas.openxmlformats.org/officeDocument/2006/relationships/customXml" Target="../ink/ink3991.xml"/><Relationship Id="rId44" Type="http://schemas.openxmlformats.org/officeDocument/2006/relationships/image" Target="../media/image3170.png"/><Relationship Id="rId52" Type="http://schemas.openxmlformats.org/officeDocument/2006/relationships/image" Target="../media/image3174.png"/><Relationship Id="rId60" Type="http://schemas.openxmlformats.org/officeDocument/2006/relationships/image" Target="../media/image3178.png"/><Relationship Id="rId65" Type="http://schemas.openxmlformats.org/officeDocument/2006/relationships/customXml" Target="../ink/ink4008.xml"/><Relationship Id="rId4" Type="http://schemas.openxmlformats.org/officeDocument/2006/relationships/image" Target="../media/image3150.png"/><Relationship Id="rId9" Type="http://schemas.openxmlformats.org/officeDocument/2006/relationships/customXml" Target="../ink/ink3980.xml"/><Relationship Id="rId13" Type="http://schemas.openxmlformats.org/officeDocument/2006/relationships/customXml" Target="../ink/ink3982.xml"/><Relationship Id="rId18" Type="http://schemas.openxmlformats.org/officeDocument/2006/relationships/image" Target="../media/image3157.png"/><Relationship Id="rId39" Type="http://schemas.openxmlformats.org/officeDocument/2006/relationships/customXml" Target="../ink/ink3995.xml"/></Relationships>
</file>

<file path=ppt/slides/_rels/slide48.xml.rels><?xml version="1.0" encoding="UTF-8" standalone="yes"?>
<Relationships xmlns="http://schemas.openxmlformats.org/package/2006/relationships"><Relationship Id="rId3" Type="http://schemas.openxmlformats.org/officeDocument/2006/relationships/hyperlink" Target="https://www.sfu.ca/~kkasa/barro83.pdf"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hyperlink" Target="http://www.finnkydland.com/papers/Rules%20Rather%20than%20Discretion%20The%20Inconsistency%20of%20Optimal%20Plans.pdf" TargetMode="External"/></Relationships>
</file>

<file path=ppt/slides/_rels/slide5.xml.rels><?xml version="1.0" encoding="UTF-8" standalone="yes"?>
<Relationships xmlns="http://schemas.openxmlformats.org/package/2006/relationships"><Relationship Id="rId26" Type="http://schemas.openxmlformats.org/officeDocument/2006/relationships/image" Target="../media/image444.png"/><Relationship Id="rId117" Type="http://schemas.openxmlformats.org/officeDocument/2006/relationships/image" Target="../media/image488.png"/><Relationship Id="rId21" Type="http://schemas.openxmlformats.org/officeDocument/2006/relationships/customXml" Target="../ink/ink358.xml"/><Relationship Id="rId42" Type="http://schemas.openxmlformats.org/officeDocument/2006/relationships/image" Target="../media/image452.png"/><Relationship Id="rId47" Type="http://schemas.openxmlformats.org/officeDocument/2006/relationships/customXml" Target="../ink/ink371.xml"/><Relationship Id="rId63" Type="http://schemas.openxmlformats.org/officeDocument/2006/relationships/customXml" Target="../ink/ink379.xml"/><Relationship Id="rId68" Type="http://schemas.openxmlformats.org/officeDocument/2006/relationships/image" Target="../media/image464.png"/><Relationship Id="rId84" Type="http://schemas.openxmlformats.org/officeDocument/2006/relationships/image" Target="../media/image472.png"/><Relationship Id="rId89" Type="http://schemas.openxmlformats.org/officeDocument/2006/relationships/customXml" Target="../ink/ink392.xml"/><Relationship Id="rId112" Type="http://schemas.openxmlformats.org/officeDocument/2006/relationships/customXml" Target="../ink/ink404.xml"/><Relationship Id="rId16" Type="http://schemas.openxmlformats.org/officeDocument/2006/relationships/image" Target="../media/image439.png"/><Relationship Id="rId107" Type="http://schemas.openxmlformats.org/officeDocument/2006/relationships/customXml" Target="../ink/ink401.xml"/><Relationship Id="rId11" Type="http://schemas.openxmlformats.org/officeDocument/2006/relationships/customXml" Target="../ink/ink353.xml"/><Relationship Id="rId32" Type="http://schemas.openxmlformats.org/officeDocument/2006/relationships/image" Target="../media/image447.png"/><Relationship Id="rId37" Type="http://schemas.openxmlformats.org/officeDocument/2006/relationships/customXml" Target="../ink/ink366.xml"/><Relationship Id="rId53" Type="http://schemas.openxmlformats.org/officeDocument/2006/relationships/customXml" Target="../ink/ink374.xml"/><Relationship Id="rId58" Type="http://schemas.openxmlformats.org/officeDocument/2006/relationships/image" Target="../media/image459.png"/><Relationship Id="rId74" Type="http://schemas.openxmlformats.org/officeDocument/2006/relationships/image" Target="../media/image467.png"/><Relationship Id="rId79" Type="http://schemas.openxmlformats.org/officeDocument/2006/relationships/customXml" Target="../ink/ink387.xml"/><Relationship Id="rId102" Type="http://schemas.openxmlformats.org/officeDocument/2006/relationships/image" Target="../media/image481.png"/><Relationship Id="rId5" Type="http://schemas.openxmlformats.org/officeDocument/2006/relationships/customXml" Target="../ink/ink350.xml"/><Relationship Id="rId90" Type="http://schemas.openxmlformats.org/officeDocument/2006/relationships/image" Target="../media/image475.png"/><Relationship Id="rId95" Type="http://schemas.openxmlformats.org/officeDocument/2006/relationships/customXml" Target="../ink/ink395.xml"/><Relationship Id="rId22" Type="http://schemas.openxmlformats.org/officeDocument/2006/relationships/image" Target="../media/image442.png"/><Relationship Id="rId27" Type="http://schemas.openxmlformats.org/officeDocument/2006/relationships/customXml" Target="../ink/ink361.xml"/><Relationship Id="rId43" Type="http://schemas.openxmlformats.org/officeDocument/2006/relationships/customXml" Target="../ink/ink369.xml"/><Relationship Id="rId48" Type="http://schemas.openxmlformats.org/officeDocument/2006/relationships/image" Target="../media/image455.png"/><Relationship Id="rId64" Type="http://schemas.openxmlformats.org/officeDocument/2006/relationships/image" Target="../media/image462.png"/><Relationship Id="rId69" Type="http://schemas.openxmlformats.org/officeDocument/2006/relationships/customXml" Target="../ink/ink382.xml"/><Relationship Id="rId113" Type="http://schemas.openxmlformats.org/officeDocument/2006/relationships/image" Target="../media/image486.png"/><Relationship Id="rId118" Type="http://schemas.openxmlformats.org/officeDocument/2006/relationships/customXml" Target="../ink/ink407.xml"/><Relationship Id="rId80" Type="http://schemas.openxmlformats.org/officeDocument/2006/relationships/image" Target="../media/image470.png"/><Relationship Id="rId85" Type="http://schemas.openxmlformats.org/officeDocument/2006/relationships/customXml" Target="../ink/ink390.xml"/><Relationship Id="rId12" Type="http://schemas.openxmlformats.org/officeDocument/2006/relationships/image" Target="../media/image437.png"/><Relationship Id="rId17" Type="http://schemas.openxmlformats.org/officeDocument/2006/relationships/customXml" Target="../ink/ink356.xml"/><Relationship Id="rId33" Type="http://schemas.openxmlformats.org/officeDocument/2006/relationships/customXml" Target="../ink/ink364.xml"/><Relationship Id="rId38" Type="http://schemas.openxmlformats.org/officeDocument/2006/relationships/image" Target="../media/image450.png"/><Relationship Id="rId59" Type="http://schemas.openxmlformats.org/officeDocument/2006/relationships/customXml" Target="../ink/ink377.xml"/><Relationship Id="rId103" Type="http://schemas.openxmlformats.org/officeDocument/2006/relationships/customXml" Target="../ink/ink399.xml"/><Relationship Id="rId108" Type="http://schemas.openxmlformats.org/officeDocument/2006/relationships/image" Target="../media/image484.png"/><Relationship Id="rId54" Type="http://schemas.openxmlformats.org/officeDocument/2006/relationships/image" Target="../media/image457.png"/><Relationship Id="rId70" Type="http://schemas.openxmlformats.org/officeDocument/2006/relationships/image" Target="../media/image465.png"/><Relationship Id="rId75" Type="http://schemas.openxmlformats.org/officeDocument/2006/relationships/customXml" Target="../ink/ink385.xml"/><Relationship Id="rId91" Type="http://schemas.openxmlformats.org/officeDocument/2006/relationships/customXml" Target="../ink/ink393.xml"/><Relationship Id="rId96" Type="http://schemas.openxmlformats.org/officeDocument/2006/relationships/image" Target="../media/image478.png"/><Relationship Id="rId1" Type="http://schemas.openxmlformats.org/officeDocument/2006/relationships/slideLayout" Target="../slideLayouts/slideLayout7.xml"/><Relationship Id="rId6" Type="http://schemas.openxmlformats.org/officeDocument/2006/relationships/image" Target="../media/image434.png"/><Relationship Id="rId23" Type="http://schemas.openxmlformats.org/officeDocument/2006/relationships/customXml" Target="../ink/ink359.xml"/><Relationship Id="rId28" Type="http://schemas.openxmlformats.org/officeDocument/2006/relationships/image" Target="../media/image445.png"/><Relationship Id="rId49" Type="http://schemas.openxmlformats.org/officeDocument/2006/relationships/customXml" Target="../ink/ink372.xml"/><Relationship Id="rId114" Type="http://schemas.openxmlformats.org/officeDocument/2006/relationships/customXml" Target="../ink/ink405.xml"/><Relationship Id="rId119" Type="http://schemas.openxmlformats.org/officeDocument/2006/relationships/image" Target="../media/image489.png"/><Relationship Id="rId10" Type="http://schemas.openxmlformats.org/officeDocument/2006/relationships/image" Target="../media/image436.png"/><Relationship Id="rId31" Type="http://schemas.openxmlformats.org/officeDocument/2006/relationships/customXml" Target="../ink/ink363.xml"/><Relationship Id="rId44" Type="http://schemas.openxmlformats.org/officeDocument/2006/relationships/image" Target="../media/image453.png"/><Relationship Id="rId52" Type="http://schemas.openxmlformats.org/officeDocument/2006/relationships/image" Target="../media/image118.png"/><Relationship Id="rId60" Type="http://schemas.openxmlformats.org/officeDocument/2006/relationships/image" Target="../media/image460.png"/><Relationship Id="rId65" Type="http://schemas.openxmlformats.org/officeDocument/2006/relationships/customXml" Target="../ink/ink380.xml"/><Relationship Id="rId73" Type="http://schemas.openxmlformats.org/officeDocument/2006/relationships/customXml" Target="../ink/ink384.xml"/><Relationship Id="rId78" Type="http://schemas.openxmlformats.org/officeDocument/2006/relationships/image" Target="../media/image469.png"/><Relationship Id="rId81" Type="http://schemas.openxmlformats.org/officeDocument/2006/relationships/customXml" Target="../ink/ink388.xml"/><Relationship Id="rId86" Type="http://schemas.openxmlformats.org/officeDocument/2006/relationships/image" Target="../media/image473.png"/><Relationship Id="rId94" Type="http://schemas.openxmlformats.org/officeDocument/2006/relationships/image" Target="../media/image477.png"/><Relationship Id="rId99" Type="http://schemas.openxmlformats.org/officeDocument/2006/relationships/customXml" Target="../ink/ink397.xml"/><Relationship Id="rId101" Type="http://schemas.openxmlformats.org/officeDocument/2006/relationships/customXml" Target="../ink/ink398.xml"/><Relationship Id="rId4" Type="http://schemas.openxmlformats.org/officeDocument/2006/relationships/image" Target="../media/image433.png"/><Relationship Id="rId9" Type="http://schemas.openxmlformats.org/officeDocument/2006/relationships/customXml" Target="../ink/ink352.xml"/><Relationship Id="rId13" Type="http://schemas.openxmlformats.org/officeDocument/2006/relationships/customXml" Target="../ink/ink354.xml"/><Relationship Id="rId18" Type="http://schemas.openxmlformats.org/officeDocument/2006/relationships/image" Target="../media/image440.png"/><Relationship Id="rId39" Type="http://schemas.openxmlformats.org/officeDocument/2006/relationships/customXml" Target="../ink/ink367.xml"/><Relationship Id="rId109" Type="http://schemas.openxmlformats.org/officeDocument/2006/relationships/customXml" Target="../ink/ink402.xml"/><Relationship Id="rId34" Type="http://schemas.openxmlformats.org/officeDocument/2006/relationships/image" Target="../media/image448.png"/><Relationship Id="rId50" Type="http://schemas.openxmlformats.org/officeDocument/2006/relationships/image" Target="../media/image456.png"/><Relationship Id="rId55" Type="http://schemas.openxmlformats.org/officeDocument/2006/relationships/customXml" Target="../ink/ink375.xml"/><Relationship Id="rId76" Type="http://schemas.openxmlformats.org/officeDocument/2006/relationships/image" Target="../media/image468.png"/><Relationship Id="rId97" Type="http://schemas.openxmlformats.org/officeDocument/2006/relationships/customXml" Target="../ink/ink396.xml"/><Relationship Id="rId104" Type="http://schemas.openxmlformats.org/officeDocument/2006/relationships/image" Target="../media/image482.png"/><Relationship Id="rId7" Type="http://schemas.openxmlformats.org/officeDocument/2006/relationships/customXml" Target="../ink/ink351.xml"/><Relationship Id="rId71" Type="http://schemas.openxmlformats.org/officeDocument/2006/relationships/customXml" Target="../ink/ink383.xml"/><Relationship Id="rId92" Type="http://schemas.openxmlformats.org/officeDocument/2006/relationships/image" Target="../media/image476.png"/><Relationship Id="rId2" Type="http://schemas.openxmlformats.org/officeDocument/2006/relationships/notesSlide" Target="../notesSlides/notesSlide5.xml"/><Relationship Id="rId29" Type="http://schemas.openxmlformats.org/officeDocument/2006/relationships/customXml" Target="../ink/ink362.xml"/><Relationship Id="rId24" Type="http://schemas.openxmlformats.org/officeDocument/2006/relationships/image" Target="../media/image443.png"/><Relationship Id="rId40" Type="http://schemas.openxmlformats.org/officeDocument/2006/relationships/image" Target="../media/image451.png"/><Relationship Id="rId45" Type="http://schemas.openxmlformats.org/officeDocument/2006/relationships/customXml" Target="../ink/ink370.xml"/><Relationship Id="rId66" Type="http://schemas.openxmlformats.org/officeDocument/2006/relationships/image" Target="../media/image463.png"/><Relationship Id="rId87" Type="http://schemas.openxmlformats.org/officeDocument/2006/relationships/customXml" Target="../ink/ink391.xml"/><Relationship Id="rId110" Type="http://schemas.openxmlformats.org/officeDocument/2006/relationships/image" Target="../media/image485.png"/><Relationship Id="rId115" Type="http://schemas.openxmlformats.org/officeDocument/2006/relationships/image" Target="../media/image487.png"/><Relationship Id="rId61" Type="http://schemas.openxmlformats.org/officeDocument/2006/relationships/customXml" Target="../ink/ink378.xml"/><Relationship Id="rId82" Type="http://schemas.openxmlformats.org/officeDocument/2006/relationships/image" Target="../media/image471.png"/><Relationship Id="rId19" Type="http://schemas.openxmlformats.org/officeDocument/2006/relationships/customXml" Target="../ink/ink357.xml"/><Relationship Id="rId14" Type="http://schemas.openxmlformats.org/officeDocument/2006/relationships/image" Target="../media/image438.png"/><Relationship Id="rId30" Type="http://schemas.openxmlformats.org/officeDocument/2006/relationships/image" Target="../media/image446.png"/><Relationship Id="rId35" Type="http://schemas.openxmlformats.org/officeDocument/2006/relationships/customXml" Target="../ink/ink365.xml"/><Relationship Id="rId56" Type="http://schemas.openxmlformats.org/officeDocument/2006/relationships/image" Target="../media/image458.png"/><Relationship Id="rId77" Type="http://schemas.openxmlformats.org/officeDocument/2006/relationships/customXml" Target="../ink/ink386.xml"/><Relationship Id="rId100" Type="http://schemas.openxmlformats.org/officeDocument/2006/relationships/image" Target="../media/image480.png"/><Relationship Id="rId105" Type="http://schemas.openxmlformats.org/officeDocument/2006/relationships/customXml" Target="../ink/ink400.xml"/><Relationship Id="rId8" Type="http://schemas.openxmlformats.org/officeDocument/2006/relationships/image" Target="../media/image435.png"/><Relationship Id="rId51" Type="http://schemas.openxmlformats.org/officeDocument/2006/relationships/customXml" Target="../ink/ink373.xml"/><Relationship Id="rId72" Type="http://schemas.openxmlformats.org/officeDocument/2006/relationships/image" Target="../media/image466.png"/><Relationship Id="rId93" Type="http://schemas.openxmlformats.org/officeDocument/2006/relationships/customXml" Target="../ink/ink394.xml"/><Relationship Id="rId98" Type="http://schemas.openxmlformats.org/officeDocument/2006/relationships/image" Target="../media/image479.png"/><Relationship Id="rId3" Type="http://schemas.openxmlformats.org/officeDocument/2006/relationships/customXml" Target="../ink/ink349.xml"/><Relationship Id="rId25" Type="http://schemas.openxmlformats.org/officeDocument/2006/relationships/customXml" Target="../ink/ink360.xml"/><Relationship Id="rId46" Type="http://schemas.openxmlformats.org/officeDocument/2006/relationships/image" Target="../media/image454.png"/><Relationship Id="rId67" Type="http://schemas.openxmlformats.org/officeDocument/2006/relationships/customXml" Target="../ink/ink381.xml"/><Relationship Id="rId116" Type="http://schemas.openxmlformats.org/officeDocument/2006/relationships/customXml" Target="../ink/ink406.xml"/><Relationship Id="rId20" Type="http://schemas.openxmlformats.org/officeDocument/2006/relationships/image" Target="../media/image441.png"/><Relationship Id="rId41" Type="http://schemas.openxmlformats.org/officeDocument/2006/relationships/customXml" Target="../ink/ink368.xml"/><Relationship Id="rId62" Type="http://schemas.openxmlformats.org/officeDocument/2006/relationships/image" Target="../media/image461.png"/><Relationship Id="rId83" Type="http://schemas.openxmlformats.org/officeDocument/2006/relationships/customXml" Target="../ink/ink389.xml"/><Relationship Id="rId88" Type="http://schemas.openxmlformats.org/officeDocument/2006/relationships/image" Target="../media/image474.png"/><Relationship Id="rId111" Type="http://schemas.openxmlformats.org/officeDocument/2006/relationships/customXml" Target="../ink/ink403.xml"/><Relationship Id="rId15" Type="http://schemas.openxmlformats.org/officeDocument/2006/relationships/customXml" Target="../ink/ink355.xml"/><Relationship Id="rId36" Type="http://schemas.openxmlformats.org/officeDocument/2006/relationships/image" Target="../media/image449.png"/><Relationship Id="rId57" Type="http://schemas.openxmlformats.org/officeDocument/2006/relationships/customXml" Target="../ink/ink376.xml"/><Relationship Id="rId106" Type="http://schemas.openxmlformats.org/officeDocument/2006/relationships/image" Target="../media/image483.png"/></Relationships>
</file>

<file path=ppt/slides/_rels/slide6.xml.rels><?xml version="1.0" encoding="UTF-8" standalone="yes"?>
<Relationships xmlns="http://schemas.openxmlformats.org/package/2006/relationships"><Relationship Id="rId117" Type="http://schemas.openxmlformats.org/officeDocument/2006/relationships/image" Target="../media/image545.png"/><Relationship Id="rId21" Type="http://schemas.openxmlformats.org/officeDocument/2006/relationships/customXml" Target="../ink/ink417.xml"/><Relationship Id="rId42" Type="http://schemas.openxmlformats.org/officeDocument/2006/relationships/image" Target="../media/image509.png"/><Relationship Id="rId63" Type="http://schemas.openxmlformats.org/officeDocument/2006/relationships/customXml" Target="../ink/ink438.xml"/><Relationship Id="rId84" Type="http://schemas.openxmlformats.org/officeDocument/2006/relationships/customXml" Target="../ink/ink449.xml"/><Relationship Id="rId138" Type="http://schemas.openxmlformats.org/officeDocument/2006/relationships/customXml" Target="../ink/ink476.xml"/><Relationship Id="rId107" Type="http://schemas.openxmlformats.org/officeDocument/2006/relationships/image" Target="../media/image540.png"/><Relationship Id="rId11" Type="http://schemas.openxmlformats.org/officeDocument/2006/relationships/customXml" Target="../ink/ink412.xml"/><Relationship Id="rId32" Type="http://schemas.openxmlformats.org/officeDocument/2006/relationships/image" Target="../media/image504.png"/><Relationship Id="rId53" Type="http://schemas.openxmlformats.org/officeDocument/2006/relationships/customXml" Target="../ink/ink433.xml"/><Relationship Id="rId74" Type="http://schemas.openxmlformats.org/officeDocument/2006/relationships/image" Target="../media/image524.png"/><Relationship Id="rId128" Type="http://schemas.openxmlformats.org/officeDocument/2006/relationships/customXml" Target="../ink/ink471.xml"/><Relationship Id="rId149" Type="http://schemas.openxmlformats.org/officeDocument/2006/relationships/image" Target="../media/image561.png"/><Relationship Id="rId5" Type="http://schemas.openxmlformats.org/officeDocument/2006/relationships/customXml" Target="../ink/ink409.xml"/><Relationship Id="rId95" Type="http://schemas.openxmlformats.org/officeDocument/2006/relationships/image" Target="../media/image534.png"/><Relationship Id="rId22" Type="http://schemas.openxmlformats.org/officeDocument/2006/relationships/image" Target="../media/image499.png"/><Relationship Id="rId27" Type="http://schemas.openxmlformats.org/officeDocument/2006/relationships/customXml" Target="../ink/ink420.xml"/><Relationship Id="rId43" Type="http://schemas.openxmlformats.org/officeDocument/2006/relationships/customXml" Target="../ink/ink428.xml"/><Relationship Id="rId48" Type="http://schemas.openxmlformats.org/officeDocument/2006/relationships/image" Target="../media/image118.png"/><Relationship Id="rId64" Type="http://schemas.openxmlformats.org/officeDocument/2006/relationships/image" Target="../media/image519.png"/><Relationship Id="rId69" Type="http://schemas.openxmlformats.org/officeDocument/2006/relationships/customXml" Target="../ink/ink441.xml"/><Relationship Id="rId113" Type="http://schemas.openxmlformats.org/officeDocument/2006/relationships/image" Target="../media/image543.png"/><Relationship Id="rId118" Type="http://schemas.openxmlformats.org/officeDocument/2006/relationships/customXml" Target="../ink/ink466.xml"/><Relationship Id="rId134" Type="http://schemas.openxmlformats.org/officeDocument/2006/relationships/customXml" Target="../ink/ink474.xml"/><Relationship Id="rId139" Type="http://schemas.openxmlformats.org/officeDocument/2006/relationships/image" Target="../media/image556.png"/><Relationship Id="rId80" Type="http://schemas.openxmlformats.org/officeDocument/2006/relationships/customXml" Target="../ink/ink447.xml"/><Relationship Id="rId85" Type="http://schemas.openxmlformats.org/officeDocument/2006/relationships/image" Target="../media/image529.png"/><Relationship Id="rId150" Type="http://schemas.openxmlformats.org/officeDocument/2006/relationships/customXml" Target="../ink/ink482.xml"/><Relationship Id="rId155" Type="http://schemas.openxmlformats.org/officeDocument/2006/relationships/image" Target="../media/image564.png"/><Relationship Id="rId12" Type="http://schemas.openxmlformats.org/officeDocument/2006/relationships/image" Target="../media/image494.png"/><Relationship Id="rId17" Type="http://schemas.openxmlformats.org/officeDocument/2006/relationships/customXml" Target="../ink/ink415.xml"/><Relationship Id="rId33" Type="http://schemas.openxmlformats.org/officeDocument/2006/relationships/customXml" Target="../ink/ink423.xml"/><Relationship Id="rId38" Type="http://schemas.openxmlformats.org/officeDocument/2006/relationships/image" Target="../media/image507.png"/><Relationship Id="rId59" Type="http://schemas.openxmlformats.org/officeDocument/2006/relationships/customXml" Target="../ink/ink436.xml"/><Relationship Id="rId103" Type="http://schemas.openxmlformats.org/officeDocument/2006/relationships/image" Target="../media/image538.png"/><Relationship Id="rId108" Type="http://schemas.openxmlformats.org/officeDocument/2006/relationships/customXml" Target="../ink/ink461.xml"/><Relationship Id="rId124" Type="http://schemas.openxmlformats.org/officeDocument/2006/relationships/customXml" Target="../ink/ink469.xml"/><Relationship Id="rId129" Type="http://schemas.openxmlformats.org/officeDocument/2006/relationships/image" Target="../media/image551.png"/><Relationship Id="rId54" Type="http://schemas.openxmlformats.org/officeDocument/2006/relationships/image" Target="../media/image514.png"/><Relationship Id="rId70" Type="http://schemas.openxmlformats.org/officeDocument/2006/relationships/image" Target="../media/image522.png"/><Relationship Id="rId75" Type="http://schemas.openxmlformats.org/officeDocument/2006/relationships/customXml" Target="../ink/ink444.xml"/><Relationship Id="rId91" Type="http://schemas.openxmlformats.org/officeDocument/2006/relationships/image" Target="../media/image532.png"/><Relationship Id="rId96" Type="http://schemas.openxmlformats.org/officeDocument/2006/relationships/customXml" Target="../ink/ink455.xml"/><Relationship Id="rId140" Type="http://schemas.openxmlformats.org/officeDocument/2006/relationships/customXml" Target="../ink/ink477.xml"/><Relationship Id="rId145" Type="http://schemas.openxmlformats.org/officeDocument/2006/relationships/image" Target="../media/image559.png"/><Relationship Id="rId1" Type="http://schemas.openxmlformats.org/officeDocument/2006/relationships/slideLayout" Target="../slideLayouts/slideLayout7.xml"/><Relationship Id="rId6" Type="http://schemas.openxmlformats.org/officeDocument/2006/relationships/image" Target="../media/image491.png"/><Relationship Id="rId23" Type="http://schemas.openxmlformats.org/officeDocument/2006/relationships/customXml" Target="../ink/ink418.xml"/><Relationship Id="rId28" Type="http://schemas.openxmlformats.org/officeDocument/2006/relationships/image" Target="../media/image502.png"/><Relationship Id="rId49" Type="http://schemas.openxmlformats.org/officeDocument/2006/relationships/customXml" Target="../ink/ink431.xml"/><Relationship Id="rId114" Type="http://schemas.openxmlformats.org/officeDocument/2006/relationships/customXml" Target="../ink/ink464.xml"/><Relationship Id="rId119" Type="http://schemas.openxmlformats.org/officeDocument/2006/relationships/image" Target="../media/image546.png"/><Relationship Id="rId44" Type="http://schemas.openxmlformats.org/officeDocument/2006/relationships/image" Target="../media/image510.png"/><Relationship Id="rId60" Type="http://schemas.openxmlformats.org/officeDocument/2006/relationships/image" Target="../media/image517.png"/><Relationship Id="rId65" Type="http://schemas.openxmlformats.org/officeDocument/2006/relationships/customXml" Target="../ink/ink439.xml"/><Relationship Id="rId81" Type="http://schemas.openxmlformats.org/officeDocument/2006/relationships/image" Target="../media/image527.png"/><Relationship Id="rId86" Type="http://schemas.openxmlformats.org/officeDocument/2006/relationships/customXml" Target="../ink/ink450.xml"/><Relationship Id="rId130" Type="http://schemas.openxmlformats.org/officeDocument/2006/relationships/customXml" Target="../ink/ink472.xml"/><Relationship Id="rId135" Type="http://schemas.openxmlformats.org/officeDocument/2006/relationships/image" Target="../media/image554.png"/><Relationship Id="rId151" Type="http://schemas.openxmlformats.org/officeDocument/2006/relationships/image" Target="../media/image562.png"/><Relationship Id="rId13" Type="http://schemas.openxmlformats.org/officeDocument/2006/relationships/customXml" Target="../ink/ink413.xml"/><Relationship Id="rId18" Type="http://schemas.openxmlformats.org/officeDocument/2006/relationships/image" Target="../media/image497.png"/><Relationship Id="rId39" Type="http://schemas.openxmlformats.org/officeDocument/2006/relationships/customXml" Target="../ink/ink426.xml"/><Relationship Id="rId109" Type="http://schemas.openxmlformats.org/officeDocument/2006/relationships/image" Target="../media/image541.png"/><Relationship Id="rId34" Type="http://schemas.openxmlformats.org/officeDocument/2006/relationships/image" Target="../media/image505.png"/><Relationship Id="rId50" Type="http://schemas.openxmlformats.org/officeDocument/2006/relationships/image" Target="../media/image512.png"/><Relationship Id="rId55" Type="http://schemas.openxmlformats.org/officeDocument/2006/relationships/customXml" Target="../ink/ink434.xml"/><Relationship Id="rId76" Type="http://schemas.openxmlformats.org/officeDocument/2006/relationships/customXml" Target="../ink/ink445.xml"/><Relationship Id="rId97" Type="http://schemas.openxmlformats.org/officeDocument/2006/relationships/image" Target="../media/image535.png"/><Relationship Id="rId104" Type="http://schemas.openxmlformats.org/officeDocument/2006/relationships/customXml" Target="../ink/ink459.xml"/><Relationship Id="rId120" Type="http://schemas.openxmlformats.org/officeDocument/2006/relationships/customXml" Target="../ink/ink467.xml"/><Relationship Id="rId125" Type="http://schemas.openxmlformats.org/officeDocument/2006/relationships/image" Target="../media/image549.png"/><Relationship Id="rId141" Type="http://schemas.openxmlformats.org/officeDocument/2006/relationships/image" Target="../media/image557.png"/><Relationship Id="rId146" Type="http://schemas.openxmlformats.org/officeDocument/2006/relationships/customXml" Target="../ink/ink480.xml"/><Relationship Id="rId7" Type="http://schemas.openxmlformats.org/officeDocument/2006/relationships/customXml" Target="../ink/ink410.xml"/><Relationship Id="rId71" Type="http://schemas.openxmlformats.org/officeDocument/2006/relationships/customXml" Target="../ink/ink442.xml"/><Relationship Id="rId92" Type="http://schemas.openxmlformats.org/officeDocument/2006/relationships/customXml" Target="../ink/ink453.xml"/><Relationship Id="rId2" Type="http://schemas.openxmlformats.org/officeDocument/2006/relationships/notesSlide" Target="../notesSlides/notesSlide6.xml"/><Relationship Id="rId29" Type="http://schemas.openxmlformats.org/officeDocument/2006/relationships/customXml" Target="../ink/ink421.xml"/><Relationship Id="rId24" Type="http://schemas.openxmlformats.org/officeDocument/2006/relationships/image" Target="../media/image500.png"/><Relationship Id="rId40" Type="http://schemas.openxmlformats.org/officeDocument/2006/relationships/image" Target="../media/image508.png"/><Relationship Id="rId45" Type="http://schemas.openxmlformats.org/officeDocument/2006/relationships/customXml" Target="../ink/ink429.xml"/><Relationship Id="rId66" Type="http://schemas.openxmlformats.org/officeDocument/2006/relationships/image" Target="../media/image520.png"/><Relationship Id="rId87" Type="http://schemas.openxmlformats.org/officeDocument/2006/relationships/image" Target="../media/image530.png"/><Relationship Id="rId110" Type="http://schemas.openxmlformats.org/officeDocument/2006/relationships/customXml" Target="../ink/ink462.xml"/><Relationship Id="rId115" Type="http://schemas.openxmlformats.org/officeDocument/2006/relationships/image" Target="../media/image544.png"/><Relationship Id="rId131" Type="http://schemas.openxmlformats.org/officeDocument/2006/relationships/image" Target="../media/image552.png"/><Relationship Id="rId136" Type="http://schemas.openxmlformats.org/officeDocument/2006/relationships/customXml" Target="../ink/ink475.xml"/><Relationship Id="rId61" Type="http://schemas.openxmlformats.org/officeDocument/2006/relationships/customXml" Target="../ink/ink437.xml"/><Relationship Id="rId82" Type="http://schemas.openxmlformats.org/officeDocument/2006/relationships/customXml" Target="../ink/ink448.xml"/><Relationship Id="rId152" Type="http://schemas.openxmlformats.org/officeDocument/2006/relationships/customXml" Target="../ink/ink483.xml"/><Relationship Id="rId19" Type="http://schemas.openxmlformats.org/officeDocument/2006/relationships/customXml" Target="../ink/ink416.xml"/><Relationship Id="rId14" Type="http://schemas.openxmlformats.org/officeDocument/2006/relationships/image" Target="../media/image495.png"/><Relationship Id="rId30" Type="http://schemas.openxmlformats.org/officeDocument/2006/relationships/image" Target="../media/image503.png"/><Relationship Id="rId35" Type="http://schemas.openxmlformats.org/officeDocument/2006/relationships/customXml" Target="../ink/ink424.xml"/><Relationship Id="rId56" Type="http://schemas.openxmlformats.org/officeDocument/2006/relationships/image" Target="../media/image515.png"/><Relationship Id="rId77" Type="http://schemas.openxmlformats.org/officeDocument/2006/relationships/image" Target="../media/image525.png"/><Relationship Id="rId100" Type="http://schemas.openxmlformats.org/officeDocument/2006/relationships/customXml" Target="../ink/ink457.xml"/><Relationship Id="rId105" Type="http://schemas.openxmlformats.org/officeDocument/2006/relationships/image" Target="../media/image539.png"/><Relationship Id="rId126" Type="http://schemas.openxmlformats.org/officeDocument/2006/relationships/customXml" Target="../ink/ink470.xml"/><Relationship Id="rId147" Type="http://schemas.openxmlformats.org/officeDocument/2006/relationships/image" Target="../media/image560.png"/><Relationship Id="rId8" Type="http://schemas.openxmlformats.org/officeDocument/2006/relationships/image" Target="../media/image492.png"/><Relationship Id="rId51" Type="http://schemas.openxmlformats.org/officeDocument/2006/relationships/customXml" Target="../ink/ink432.xml"/><Relationship Id="rId72" Type="http://schemas.openxmlformats.org/officeDocument/2006/relationships/image" Target="../media/image523.png"/><Relationship Id="rId93" Type="http://schemas.openxmlformats.org/officeDocument/2006/relationships/image" Target="../media/image533.png"/><Relationship Id="rId98" Type="http://schemas.openxmlformats.org/officeDocument/2006/relationships/customXml" Target="../ink/ink456.xml"/><Relationship Id="rId121" Type="http://schemas.openxmlformats.org/officeDocument/2006/relationships/image" Target="../media/image547.png"/><Relationship Id="rId142" Type="http://schemas.openxmlformats.org/officeDocument/2006/relationships/customXml" Target="../ink/ink478.xml"/><Relationship Id="rId3" Type="http://schemas.openxmlformats.org/officeDocument/2006/relationships/customXml" Target="../ink/ink408.xml"/><Relationship Id="rId25" Type="http://schemas.openxmlformats.org/officeDocument/2006/relationships/customXml" Target="../ink/ink419.xml"/><Relationship Id="rId46" Type="http://schemas.openxmlformats.org/officeDocument/2006/relationships/image" Target="../media/image511.png"/><Relationship Id="rId67" Type="http://schemas.openxmlformats.org/officeDocument/2006/relationships/customXml" Target="../ink/ink440.xml"/><Relationship Id="rId116" Type="http://schemas.openxmlformats.org/officeDocument/2006/relationships/customXml" Target="../ink/ink465.xml"/><Relationship Id="rId137" Type="http://schemas.openxmlformats.org/officeDocument/2006/relationships/image" Target="../media/image555.png"/><Relationship Id="rId20" Type="http://schemas.openxmlformats.org/officeDocument/2006/relationships/image" Target="../media/image498.png"/><Relationship Id="rId41" Type="http://schemas.openxmlformats.org/officeDocument/2006/relationships/customXml" Target="../ink/ink427.xml"/><Relationship Id="rId62" Type="http://schemas.openxmlformats.org/officeDocument/2006/relationships/image" Target="../media/image518.png"/><Relationship Id="rId83" Type="http://schemas.openxmlformats.org/officeDocument/2006/relationships/image" Target="../media/image528.png"/><Relationship Id="rId88" Type="http://schemas.openxmlformats.org/officeDocument/2006/relationships/customXml" Target="../ink/ink451.xml"/><Relationship Id="rId111" Type="http://schemas.openxmlformats.org/officeDocument/2006/relationships/image" Target="../media/image542.png"/><Relationship Id="rId132" Type="http://schemas.openxmlformats.org/officeDocument/2006/relationships/customXml" Target="../ink/ink473.xml"/><Relationship Id="rId153" Type="http://schemas.openxmlformats.org/officeDocument/2006/relationships/image" Target="../media/image563.png"/><Relationship Id="rId15" Type="http://schemas.openxmlformats.org/officeDocument/2006/relationships/customXml" Target="../ink/ink414.xml"/><Relationship Id="rId36" Type="http://schemas.openxmlformats.org/officeDocument/2006/relationships/image" Target="../media/image506.png"/><Relationship Id="rId57" Type="http://schemas.openxmlformats.org/officeDocument/2006/relationships/customXml" Target="../ink/ink435.xml"/><Relationship Id="rId106" Type="http://schemas.openxmlformats.org/officeDocument/2006/relationships/customXml" Target="../ink/ink460.xml"/><Relationship Id="rId127" Type="http://schemas.openxmlformats.org/officeDocument/2006/relationships/image" Target="../media/image550.png"/><Relationship Id="rId10" Type="http://schemas.openxmlformats.org/officeDocument/2006/relationships/image" Target="../media/image493.png"/><Relationship Id="rId31" Type="http://schemas.openxmlformats.org/officeDocument/2006/relationships/customXml" Target="../ink/ink422.xml"/><Relationship Id="rId52" Type="http://schemas.openxmlformats.org/officeDocument/2006/relationships/image" Target="../media/image513.png"/><Relationship Id="rId73" Type="http://schemas.openxmlformats.org/officeDocument/2006/relationships/customXml" Target="../ink/ink443.xml"/><Relationship Id="rId78" Type="http://schemas.openxmlformats.org/officeDocument/2006/relationships/customXml" Target="../ink/ink446.xml"/><Relationship Id="rId94" Type="http://schemas.openxmlformats.org/officeDocument/2006/relationships/customXml" Target="../ink/ink454.xml"/><Relationship Id="rId99" Type="http://schemas.openxmlformats.org/officeDocument/2006/relationships/image" Target="../media/image536.png"/><Relationship Id="rId101" Type="http://schemas.openxmlformats.org/officeDocument/2006/relationships/image" Target="../media/image537.png"/><Relationship Id="rId122" Type="http://schemas.openxmlformats.org/officeDocument/2006/relationships/customXml" Target="../ink/ink468.xml"/><Relationship Id="rId143" Type="http://schemas.openxmlformats.org/officeDocument/2006/relationships/image" Target="../media/image558.png"/><Relationship Id="rId148" Type="http://schemas.openxmlformats.org/officeDocument/2006/relationships/customXml" Target="../ink/ink481.xml"/><Relationship Id="rId4" Type="http://schemas.openxmlformats.org/officeDocument/2006/relationships/image" Target="../media/image490.png"/><Relationship Id="rId9" Type="http://schemas.openxmlformats.org/officeDocument/2006/relationships/customXml" Target="../ink/ink411.xml"/><Relationship Id="rId26" Type="http://schemas.openxmlformats.org/officeDocument/2006/relationships/image" Target="../media/image501.png"/><Relationship Id="rId47" Type="http://schemas.openxmlformats.org/officeDocument/2006/relationships/customXml" Target="../ink/ink430.xml"/><Relationship Id="rId68" Type="http://schemas.openxmlformats.org/officeDocument/2006/relationships/image" Target="../media/image521.png"/><Relationship Id="rId89" Type="http://schemas.openxmlformats.org/officeDocument/2006/relationships/image" Target="../media/image531.png"/><Relationship Id="rId112" Type="http://schemas.openxmlformats.org/officeDocument/2006/relationships/customXml" Target="../ink/ink463.xml"/><Relationship Id="rId133" Type="http://schemas.openxmlformats.org/officeDocument/2006/relationships/image" Target="../media/image553.png"/><Relationship Id="rId154" Type="http://schemas.openxmlformats.org/officeDocument/2006/relationships/customXml" Target="../ink/ink484.xml"/><Relationship Id="rId16" Type="http://schemas.openxmlformats.org/officeDocument/2006/relationships/image" Target="../media/image496.png"/><Relationship Id="rId37" Type="http://schemas.openxmlformats.org/officeDocument/2006/relationships/customXml" Target="../ink/ink425.xml"/><Relationship Id="rId58" Type="http://schemas.openxmlformats.org/officeDocument/2006/relationships/image" Target="../media/image516.png"/><Relationship Id="rId79" Type="http://schemas.openxmlformats.org/officeDocument/2006/relationships/image" Target="../media/image526.png"/><Relationship Id="rId102" Type="http://schemas.openxmlformats.org/officeDocument/2006/relationships/customXml" Target="../ink/ink458.xml"/><Relationship Id="rId123" Type="http://schemas.openxmlformats.org/officeDocument/2006/relationships/image" Target="../media/image548.png"/><Relationship Id="rId144" Type="http://schemas.openxmlformats.org/officeDocument/2006/relationships/customXml" Target="../ink/ink479.xml"/><Relationship Id="rId90" Type="http://schemas.openxmlformats.org/officeDocument/2006/relationships/customXml" Target="../ink/ink452.xml"/></Relationships>
</file>

<file path=ppt/slides/_rels/slide7.xml.rels><?xml version="1.0" encoding="UTF-8" standalone="yes"?>
<Relationships xmlns="http://schemas.openxmlformats.org/package/2006/relationships"><Relationship Id="rId117" Type="http://schemas.openxmlformats.org/officeDocument/2006/relationships/customXml" Target="../ink/ink542.xml"/><Relationship Id="rId21" Type="http://schemas.openxmlformats.org/officeDocument/2006/relationships/customXml" Target="../ink/ink494.xml"/><Relationship Id="rId42" Type="http://schemas.openxmlformats.org/officeDocument/2006/relationships/image" Target="../media/image584.png"/><Relationship Id="rId63" Type="http://schemas.openxmlformats.org/officeDocument/2006/relationships/customXml" Target="../ink/ink515.xml"/><Relationship Id="rId84" Type="http://schemas.openxmlformats.org/officeDocument/2006/relationships/image" Target="../media/image604.png"/><Relationship Id="rId16" Type="http://schemas.openxmlformats.org/officeDocument/2006/relationships/image" Target="../media/image571.png"/><Relationship Id="rId107" Type="http://schemas.openxmlformats.org/officeDocument/2006/relationships/customXml" Target="../ink/ink537.xml"/><Relationship Id="rId11" Type="http://schemas.openxmlformats.org/officeDocument/2006/relationships/customXml" Target="../ink/ink489.xml"/><Relationship Id="rId32" Type="http://schemas.openxmlformats.org/officeDocument/2006/relationships/image" Target="../media/image579.png"/><Relationship Id="rId37" Type="http://schemas.openxmlformats.org/officeDocument/2006/relationships/customXml" Target="../ink/ink502.xml"/><Relationship Id="rId53" Type="http://schemas.openxmlformats.org/officeDocument/2006/relationships/customXml" Target="../ink/ink510.xml"/><Relationship Id="rId58" Type="http://schemas.openxmlformats.org/officeDocument/2006/relationships/image" Target="../media/image591.png"/><Relationship Id="rId74" Type="http://schemas.openxmlformats.org/officeDocument/2006/relationships/image" Target="../media/image599.png"/><Relationship Id="rId79" Type="http://schemas.openxmlformats.org/officeDocument/2006/relationships/customXml" Target="../ink/ink523.xml"/><Relationship Id="rId102" Type="http://schemas.openxmlformats.org/officeDocument/2006/relationships/image" Target="../media/image613.png"/><Relationship Id="rId123" Type="http://schemas.openxmlformats.org/officeDocument/2006/relationships/customXml" Target="../ink/ink545.xml"/><Relationship Id="rId128" Type="http://schemas.openxmlformats.org/officeDocument/2006/relationships/image" Target="../media/image626.png"/><Relationship Id="rId5" Type="http://schemas.openxmlformats.org/officeDocument/2006/relationships/customXml" Target="../ink/ink486.xml"/><Relationship Id="rId90" Type="http://schemas.openxmlformats.org/officeDocument/2006/relationships/image" Target="../media/image607.png"/><Relationship Id="rId95" Type="http://schemas.openxmlformats.org/officeDocument/2006/relationships/customXml" Target="../ink/ink531.xml"/><Relationship Id="rId22" Type="http://schemas.openxmlformats.org/officeDocument/2006/relationships/image" Target="../media/image574.png"/><Relationship Id="rId27" Type="http://schemas.openxmlformats.org/officeDocument/2006/relationships/customXml" Target="../ink/ink497.xml"/><Relationship Id="rId43" Type="http://schemas.openxmlformats.org/officeDocument/2006/relationships/customXml" Target="../ink/ink505.xml"/><Relationship Id="rId48" Type="http://schemas.openxmlformats.org/officeDocument/2006/relationships/image" Target="../media/image587.png"/><Relationship Id="rId64" Type="http://schemas.openxmlformats.org/officeDocument/2006/relationships/image" Target="../media/image594.png"/><Relationship Id="rId69" Type="http://schemas.openxmlformats.org/officeDocument/2006/relationships/customXml" Target="../ink/ink518.xml"/><Relationship Id="rId113" Type="http://schemas.openxmlformats.org/officeDocument/2006/relationships/customXml" Target="../ink/ink540.xml"/><Relationship Id="rId118" Type="http://schemas.openxmlformats.org/officeDocument/2006/relationships/image" Target="../media/image621.png"/><Relationship Id="rId134" Type="http://schemas.openxmlformats.org/officeDocument/2006/relationships/image" Target="../media/image629.png"/><Relationship Id="rId80" Type="http://schemas.openxmlformats.org/officeDocument/2006/relationships/image" Target="../media/image602.png"/><Relationship Id="rId85" Type="http://schemas.openxmlformats.org/officeDocument/2006/relationships/customXml" Target="../ink/ink526.xml"/><Relationship Id="rId12" Type="http://schemas.openxmlformats.org/officeDocument/2006/relationships/image" Target="../media/image569.png"/><Relationship Id="rId17" Type="http://schemas.openxmlformats.org/officeDocument/2006/relationships/customXml" Target="../ink/ink492.xml"/><Relationship Id="rId33" Type="http://schemas.openxmlformats.org/officeDocument/2006/relationships/customXml" Target="../ink/ink500.xml"/><Relationship Id="rId38" Type="http://schemas.openxmlformats.org/officeDocument/2006/relationships/image" Target="../media/image582.png"/><Relationship Id="rId59" Type="http://schemas.openxmlformats.org/officeDocument/2006/relationships/customXml" Target="../ink/ink513.xml"/><Relationship Id="rId103" Type="http://schemas.openxmlformats.org/officeDocument/2006/relationships/customXml" Target="../ink/ink535.xml"/><Relationship Id="rId108" Type="http://schemas.openxmlformats.org/officeDocument/2006/relationships/image" Target="../media/image616.png"/><Relationship Id="rId124" Type="http://schemas.openxmlformats.org/officeDocument/2006/relationships/image" Target="../media/image624.png"/><Relationship Id="rId129" Type="http://schemas.openxmlformats.org/officeDocument/2006/relationships/customXml" Target="../ink/ink548.xml"/><Relationship Id="rId54" Type="http://schemas.openxmlformats.org/officeDocument/2006/relationships/image" Target="../media/image590.png"/><Relationship Id="rId70" Type="http://schemas.openxmlformats.org/officeDocument/2006/relationships/image" Target="../media/image597.png"/><Relationship Id="rId75" Type="http://schemas.openxmlformats.org/officeDocument/2006/relationships/customXml" Target="../ink/ink521.xml"/><Relationship Id="rId91" Type="http://schemas.openxmlformats.org/officeDocument/2006/relationships/customXml" Target="../ink/ink529.xml"/><Relationship Id="rId96" Type="http://schemas.openxmlformats.org/officeDocument/2006/relationships/image" Target="../media/image610.png"/><Relationship Id="rId1" Type="http://schemas.openxmlformats.org/officeDocument/2006/relationships/slideLayout" Target="../slideLayouts/slideLayout7.xml"/><Relationship Id="rId6" Type="http://schemas.openxmlformats.org/officeDocument/2006/relationships/image" Target="../media/image566.png"/><Relationship Id="rId23" Type="http://schemas.openxmlformats.org/officeDocument/2006/relationships/customXml" Target="../ink/ink495.xml"/><Relationship Id="rId28" Type="http://schemas.openxmlformats.org/officeDocument/2006/relationships/image" Target="../media/image577.png"/><Relationship Id="rId49" Type="http://schemas.openxmlformats.org/officeDocument/2006/relationships/customXml" Target="../ink/ink508.xml"/><Relationship Id="rId114" Type="http://schemas.openxmlformats.org/officeDocument/2006/relationships/image" Target="../media/image619.png"/><Relationship Id="rId119" Type="http://schemas.openxmlformats.org/officeDocument/2006/relationships/customXml" Target="../ink/ink543.xml"/><Relationship Id="rId44" Type="http://schemas.openxmlformats.org/officeDocument/2006/relationships/image" Target="../media/image585.png"/><Relationship Id="rId60" Type="http://schemas.openxmlformats.org/officeDocument/2006/relationships/image" Target="../media/image592.png"/><Relationship Id="rId65" Type="http://schemas.openxmlformats.org/officeDocument/2006/relationships/customXml" Target="../ink/ink516.xml"/><Relationship Id="rId81" Type="http://schemas.openxmlformats.org/officeDocument/2006/relationships/customXml" Target="../ink/ink524.xml"/><Relationship Id="rId86" Type="http://schemas.openxmlformats.org/officeDocument/2006/relationships/image" Target="../media/image605.png"/><Relationship Id="rId130" Type="http://schemas.openxmlformats.org/officeDocument/2006/relationships/image" Target="../media/image627.png"/><Relationship Id="rId135" Type="http://schemas.openxmlformats.org/officeDocument/2006/relationships/customXml" Target="../ink/ink551.xml"/><Relationship Id="rId13" Type="http://schemas.openxmlformats.org/officeDocument/2006/relationships/customXml" Target="../ink/ink490.xml"/><Relationship Id="rId18" Type="http://schemas.openxmlformats.org/officeDocument/2006/relationships/image" Target="../media/image572.png"/><Relationship Id="rId39" Type="http://schemas.openxmlformats.org/officeDocument/2006/relationships/customXml" Target="../ink/ink503.xml"/><Relationship Id="rId109" Type="http://schemas.openxmlformats.org/officeDocument/2006/relationships/customXml" Target="../ink/ink538.xml"/><Relationship Id="rId34" Type="http://schemas.openxmlformats.org/officeDocument/2006/relationships/image" Target="../media/image580.png"/><Relationship Id="rId50" Type="http://schemas.openxmlformats.org/officeDocument/2006/relationships/image" Target="../media/image588.png"/><Relationship Id="rId55" Type="http://schemas.openxmlformats.org/officeDocument/2006/relationships/customXml" Target="../ink/ink511.xml"/><Relationship Id="rId76" Type="http://schemas.openxmlformats.org/officeDocument/2006/relationships/image" Target="../media/image600.png"/><Relationship Id="rId97" Type="http://schemas.openxmlformats.org/officeDocument/2006/relationships/customXml" Target="../ink/ink532.xml"/><Relationship Id="rId104" Type="http://schemas.openxmlformats.org/officeDocument/2006/relationships/image" Target="../media/image614.png"/><Relationship Id="rId120" Type="http://schemas.openxmlformats.org/officeDocument/2006/relationships/image" Target="../media/image622.png"/><Relationship Id="rId125" Type="http://schemas.openxmlformats.org/officeDocument/2006/relationships/customXml" Target="../ink/ink546.xml"/><Relationship Id="rId7" Type="http://schemas.openxmlformats.org/officeDocument/2006/relationships/customXml" Target="../ink/ink487.xml"/><Relationship Id="rId71" Type="http://schemas.openxmlformats.org/officeDocument/2006/relationships/customXml" Target="../ink/ink519.xml"/><Relationship Id="rId92" Type="http://schemas.openxmlformats.org/officeDocument/2006/relationships/image" Target="../media/image608.png"/><Relationship Id="rId2" Type="http://schemas.openxmlformats.org/officeDocument/2006/relationships/notesSlide" Target="../notesSlides/notesSlide7.xml"/><Relationship Id="rId29" Type="http://schemas.openxmlformats.org/officeDocument/2006/relationships/customXml" Target="../ink/ink498.xml"/><Relationship Id="rId24" Type="http://schemas.openxmlformats.org/officeDocument/2006/relationships/image" Target="../media/image575.png"/><Relationship Id="rId40" Type="http://schemas.openxmlformats.org/officeDocument/2006/relationships/image" Target="../media/image583.png"/><Relationship Id="rId45" Type="http://schemas.openxmlformats.org/officeDocument/2006/relationships/customXml" Target="../ink/ink506.xml"/><Relationship Id="rId66" Type="http://schemas.openxmlformats.org/officeDocument/2006/relationships/image" Target="../media/image595.png"/><Relationship Id="rId87" Type="http://schemas.openxmlformats.org/officeDocument/2006/relationships/customXml" Target="../ink/ink527.xml"/><Relationship Id="rId110" Type="http://schemas.openxmlformats.org/officeDocument/2006/relationships/image" Target="../media/image617.png"/><Relationship Id="rId115" Type="http://schemas.openxmlformats.org/officeDocument/2006/relationships/customXml" Target="../ink/ink541.xml"/><Relationship Id="rId131" Type="http://schemas.openxmlformats.org/officeDocument/2006/relationships/customXml" Target="../ink/ink549.xml"/><Relationship Id="rId136" Type="http://schemas.openxmlformats.org/officeDocument/2006/relationships/image" Target="../media/image630.png"/><Relationship Id="rId61" Type="http://schemas.openxmlformats.org/officeDocument/2006/relationships/customXml" Target="../ink/ink514.xml"/><Relationship Id="rId82" Type="http://schemas.openxmlformats.org/officeDocument/2006/relationships/image" Target="../media/image603.png"/><Relationship Id="rId19" Type="http://schemas.openxmlformats.org/officeDocument/2006/relationships/customXml" Target="../ink/ink493.xml"/><Relationship Id="rId14" Type="http://schemas.openxmlformats.org/officeDocument/2006/relationships/image" Target="../media/image570.png"/><Relationship Id="rId30" Type="http://schemas.openxmlformats.org/officeDocument/2006/relationships/image" Target="../media/image578.png"/><Relationship Id="rId35" Type="http://schemas.openxmlformats.org/officeDocument/2006/relationships/customXml" Target="../ink/ink501.xml"/><Relationship Id="rId56" Type="http://schemas.openxmlformats.org/officeDocument/2006/relationships/image" Target="../media/image219.png"/><Relationship Id="rId77" Type="http://schemas.openxmlformats.org/officeDocument/2006/relationships/customXml" Target="../ink/ink522.xml"/><Relationship Id="rId100" Type="http://schemas.openxmlformats.org/officeDocument/2006/relationships/image" Target="../media/image612.png"/><Relationship Id="rId105" Type="http://schemas.openxmlformats.org/officeDocument/2006/relationships/customXml" Target="../ink/ink536.xml"/><Relationship Id="rId126" Type="http://schemas.openxmlformats.org/officeDocument/2006/relationships/image" Target="../media/image625.png"/><Relationship Id="rId8" Type="http://schemas.openxmlformats.org/officeDocument/2006/relationships/image" Target="../media/image567.png"/><Relationship Id="rId51" Type="http://schemas.openxmlformats.org/officeDocument/2006/relationships/customXml" Target="../ink/ink509.xml"/><Relationship Id="rId72" Type="http://schemas.openxmlformats.org/officeDocument/2006/relationships/image" Target="../media/image598.png"/><Relationship Id="rId93" Type="http://schemas.openxmlformats.org/officeDocument/2006/relationships/customXml" Target="../ink/ink530.xml"/><Relationship Id="rId98" Type="http://schemas.openxmlformats.org/officeDocument/2006/relationships/image" Target="../media/image611.png"/><Relationship Id="rId121" Type="http://schemas.openxmlformats.org/officeDocument/2006/relationships/customXml" Target="../ink/ink544.xml"/><Relationship Id="rId3" Type="http://schemas.openxmlformats.org/officeDocument/2006/relationships/customXml" Target="../ink/ink485.xml"/><Relationship Id="rId25" Type="http://schemas.openxmlformats.org/officeDocument/2006/relationships/customXml" Target="../ink/ink496.xml"/><Relationship Id="rId46" Type="http://schemas.openxmlformats.org/officeDocument/2006/relationships/image" Target="../media/image586.png"/><Relationship Id="rId67" Type="http://schemas.openxmlformats.org/officeDocument/2006/relationships/customXml" Target="../ink/ink517.xml"/><Relationship Id="rId116" Type="http://schemas.openxmlformats.org/officeDocument/2006/relationships/image" Target="../media/image620.png"/><Relationship Id="rId20" Type="http://schemas.openxmlformats.org/officeDocument/2006/relationships/image" Target="../media/image573.png"/><Relationship Id="rId41" Type="http://schemas.openxmlformats.org/officeDocument/2006/relationships/customXml" Target="../ink/ink504.xml"/><Relationship Id="rId62" Type="http://schemas.openxmlformats.org/officeDocument/2006/relationships/image" Target="../media/image593.png"/><Relationship Id="rId83" Type="http://schemas.openxmlformats.org/officeDocument/2006/relationships/customXml" Target="../ink/ink525.xml"/><Relationship Id="rId88" Type="http://schemas.openxmlformats.org/officeDocument/2006/relationships/image" Target="../media/image606.png"/><Relationship Id="rId111" Type="http://schemas.openxmlformats.org/officeDocument/2006/relationships/customXml" Target="../ink/ink539.xml"/><Relationship Id="rId132" Type="http://schemas.openxmlformats.org/officeDocument/2006/relationships/image" Target="../media/image628.png"/><Relationship Id="rId15" Type="http://schemas.openxmlformats.org/officeDocument/2006/relationships/customXml" Target="../ink/ink491.xml"/><Relationship Id="rId36" Type="http://schemas.openxmlformats.org/officeDocument/2006/relationships/image" Target="../media/image581.png"/><Relationship Id="rId57" Type="http://schemas.openxmlformats.org/officeDocument/2006/relationships/customXml" Target="../ink/ink512.xml"/><Relationship Id="rId106" Type="http://schemas.openxmlformats.org/officeDocument/2006/relationships/image" Target="../media/image615.png"/><Relationship Id="rId127" Type="http://schemas.openxmlformats.org/officeDocument/2006/relationships/customXml" Target="../ink/ink547.xml"/><Relationship Id="rId10" Type="http://schemas.openxmlformats.org/officeDocument/2006/relationships/image" Target="../media/image568.png"/><Relationship Id="rId31" Type="http://schemas.openxmlformats.org/officeDocument/2006/relationships/customXml" Target="../ink/ink499.xml"/><Relationship Id="rId52" Type="http://schemas.openxmlformats.org/officeDocument/2006/relationships/image" Target="../media/image589.png"/><Relationship Id="rId73" Type="http://schemas.openxmlformats.org/officeDocument/2006/relationships/customXml" Target="../ink/ink520.xml"/><Relationship Id="rId78" Type="http://schemas.openxmlformats.org/officeDocument/2006/relationships/image" Target="../media/image601.png"/><Relationship Id="rId94" Type="http://schemas.openxmlformats.org/officeDocument/2006/relationships/image" Target="../media/image609.png"/><Relationship Id="rId99" Type="http://schemas.openxmlformats.org/officeDocument/2006/relationships/customXml" Target="../ink/ink533.xml"/><Relationship Id="rId101" Type="http://schemas.openxmlformats.org/officeDocument/2006/relationships/customXml" Target="../ink/ink534.xml"/><Relationship Id="rId122" Type="http://schemas.openxmlformats.org/officeDocument/2006/relationships/image" Target="../media/image623.png"/><Relationship Id="rId4" Type="http://schemas.openxmlformats.org/officeDocument/2006/relationships/image" Target="../media/image565.png"/><Relationship Id="rId9" Type="http://schemas.openxmlformats.org/officeDocument/2006/relationships/customXml" Target="../ink/ink488.xml"/><Relationship Id="rId26" Type="http://schemas.openxmlformats.org/officeDocument/2006/relationships/image" Target="../media/image576.png"/><Relationship Id="rId47" Type="http://schemas.openxmlformats.org/officeDocument/2006/relationships/customXml" Target="../ink/ink507.xml"/><Relationship Id="rId68" Type="http://schemas.openxmlformats.org/officeDocument/2006/relationships/image" Target="../media/image596.png"/><Relationship Id="rId89" Type="http://schemas.openxmlformats.org/officeDocument/2006/relationships/customXml" Target="../ink/ink528.xml"/><Relationship Id="rId112" Type="http://schemas.openxmlformats.org/officeDocument/2006/relationships/image" Target="../media/image618.png"/><Relationship Id="rId133" Type="http://schemas.openxmlformats.org/officeDocument/2006/relationships/customXml" Target="../ink/ink550.xml"/></Relationships>
</file>

<file path=ppt/slides/_rels/slide8.xml.rels><?xml version="1.0" encoding="UTF-8" standalone="yes"?>
<Relationships xmlns="http://schemas.openxmlformats.org/package/2006/relationships"><Relationship Id="rId26" Type="http://schemas.openxmlformats.org/officeDocument/2006/relationships/customXml" Target="../ink/ink563.xml"/><Relationship Id="rId21" Type="http://schemas.openxmlformats.org/officeDocument/2006/relationships/image" Target="../media/image640.png"/><Relationship Id="rId42" Type="http://schemas.openxmlformats.org/officeDocument/2006/relationships/customXml" Target="../ink/ink571.xml"/><Relationship Id="rId47" Type="http://schemas.openxmlformats.org/officeDocument/2006/relationships/image" Target="../media/image653.png"/><Relationship Id="rId63" Type="http://schemas.openxmlformats.org/officeDocument/2006/relationships/image" Target="../media/image661.png"/><Relationship Id="rId68" Type="http://schemas.openxmlformats.org/officeDocument/2006/relationships/customXml" Target="../ink/ink584.xml"/><Relationship Id="rId84" Type="http://schemas.openxmlformats.org/officeDocument/2006/relationships/customXml" Target="../ink/ink592.xml"/><Relationship Id="rId16" Type="http://schemas.openxmlformats.org/officeDocument/2006/relationships/customXml" Target="../ink/ink558.xml"/><Relationship Id="rId11" Type="http://schemas.openxmlformats.org/officeDocument/2006/relationships/image" Target="../media/image635.png"/><Relationship Id="rId32" Type="http://schemas.openxmlformats.org/officeDocument/2006/relationships/customXml" Target="../ink/ink566.xml"/><Relationship Id="rId37" Type="http://schemas.openxmlformats.org/officeDocument/2006/relationships/image" Target="../media/image648.png"/><Relationship Id="rId53" Type="http://schemas.openxmlformats.org/officeDocument/2006/relationships/image" Target="../media/image656.png"/><Relationship Id="rId58" Type="http://schemas.openxmlformats.org/officeDocument/2006/relationships/customXml" Target="../ink/ink579.xml"/><Relationship Id="rId74" Type="http://schemas.openxmlformats.org/officeDocument/2006/relationships/customXml" Target="../ink/ink587.xml"/><Relationship Id="rId79" Type="http://schemas.openxmlformats.org/officeDocument/2006/relationships/image" Target="../media/image669.png"/><Relationship Id="rId5" Type="http://schemas.openxmlformats.org/officeDocument/2006/relationships/image" Target="../media/image632.png"/><Relationship Id="rId19" Type="http://schemas.openxmlformats.org/officeDocument/2006/relationships/image" Target="../media/image639.png"/><Relationship Id="rId14" Type="http://schemas.openxmlformats.org/officeDocument/2006/relationships/customXml" Target="../ink/ink557.xml"/><Relationship Id="rId22" Type="http://schemas.openxmlformats.org/officeDocument/2006/relationships/customXml" Target="../ink/ink561.xml"/><Relationship Id="rId27" Type="http://schemas.openxmlformats.org/officeDocument/2006/relationships/image" Target="../media/image643.png"/><Relationship Id="rId30" Type="http://schemas.openxmlformats.org/officeDocument/2006/relationships/customXml" Target="../ink/ink565.xml"/><Relationship Id="rId35" Type="http://schemas.openxmlformats.org/officeDocument/2006/relationships/image" Target="../media/image647.png"/><Relationship Id="rId43" Type="http://schemas.openxmlformats.org/officeDocument/2006/relationships/image" Target="../media/image651.png"/><Relationship Id="rId48" Type="http://schemas.openxmlformats.org/officeDocument/2006/relationships/customXml" Target="../ink/ink574.xml"/><Relationship Id="rId56" Type="http://schemas.openxmlformats.org/officeDocument/2006/relationships/customXml" Target="../ink/ink578.xml"/><Relationship Id="rId64" Type="http://schemas.openxmlformats.org/officeDocument/2006/relationships/customXml" Target="../ink/ink582.xml"/><Relationship Id="rId69" Type="http://schemas.openxmlformats.org/officeDocument/2006/relationships/image" Target="../media/image664.png"/><Relationship Id="rId77" Type="http://schemas.openxmlformats.org/officeDocument/2006/relationships/image" Target="../media/image668.png"/><Relationship Id="rId8" Type="http://schemas.openxmlformats.org/officeDocument/2006/relationships/customXml" Target="../ink/ink554.xml"/><Relationship Id="rId51" Type="http://schemas.openxmlformats.org/officeDocument/2006/relationships/image" Target="../media/image655.png"/><Relationship Id="rId72" Type="http://schemas.openxmlformats.org/officeDocument/2006/relationships/customXml" Target="../ink/ink586.xml"/><Relationship Id="rId80" Type="http://schemas.openxmlformats.org/officeDocument/2006/relationships/customXml" Target="../ink/ink590.xml"/><Relationship Id="rId85" Type="http://schemas.openxmlformats.org/officeDocument/2006/relationships/image" Target="../media/image672.png"/><Relationship Id="rId3" Type="http://schemas.openxmlformats.org/officeDocument/2006/relationships/image" Target="../media/image1.png"/><Relationship Id="rId12" Type="http://schemas.openxmlformats.org/officeDocument/2006/relationships/customXml" Target="../ink/ink556.xml"/><Relationship Id="rId17" Type="http://schemas.openxmlformats.org/officeDocument/2006/relationships/image" Target="../media/image638.png"/><Relationship Id="rId25" Type="http://schemas.openxmlformats.org/officeDocument/2006/relationships/image" Target="../media/image642.png"/><Relationship Id="rId33" Type="http://schemas.openxmlformats.org/officeDocument/2006/relationships/image" Target="../media/image646.png"/><Relationship Id="rId38" Type="http://schemas.openxmlformats.org/officeDocument/2006/relationships/customXml" Target="../ink/ink569.xml"/><Relationship Id="rId46" Type="http://schemas.openxmlformats.org/officeDocument/2006/relationships/customXml" Target="../ink/ink573.xml"/><Relationship Id="rId59" Type="http://schemas.openxmlformats.org/officeDocument/2006/relationships/image" Target="../media/image659.png"/><Relationship Id="rId67" Type="http://schemas.openxmlformats.org/officeDocument/2006/relationships/image" Target="../media/image663.png"/><Relationship Id="rId20" Type="http://schemas.openxmlformats.org/officeDocument/2006/relationships/customXml" Target="../ink/ink560.xml"/><Relationship Id="rId41" Type="http://schemas.openxmlformats.org/officeDocument/2006/relationships/image" Target="../media/image650.png"/><Relationship Id="rId54" Type="http://schemas.openxmlformats.org/officeDocument/2006/relationships/customXml" Target="../ink/ink577.xml"/><Relationship Id="rId62" Type="http://schemas.openxmlformats.org/officeDocument/2006/relationships/customXml" Target="../ink/ink581.xml"/><Relationship Id="rId70" Type="http://schemas.openxmlformats.org/officeDocument/2006/relationships/customXml" Target="../ink/ink585.xml"/><Relationship Id="rId75" Type="http://schemas.openxmlformats.org/officeDocument/2006/relationships/image" Target="../media/image667.png"/><Relationship Id="rId83" Type="http://schemas.openxmlformats.org/officeDocument/2006/relationships/image" Target="../media/image671.png"/><Relationship Id="rId1" Type="http://schemas.openxmlformats.org/officeDocument/2006/relationships/slideLayout" Target="../slideLayouts/slideLayout7.xml"/><Relationship Id="rId6" Type="http://schemas.openxmlformats.org/officeDocument/2006/relationships/customXml" Target="../ink/ink553.xml"/><Relationship Id="rId15" Type="http://schemas.openxmlformats.org/officeDocument/2006/relationships/image" Target="../media/image637.png"/><Relationship Id="rId23" Type="http://schemas.openxmlformats.org/officeDocument/2006/relationships/image" Target="../media/image641.png"/><Relationship Id="rId28" Type="http://schemas.openxmlformats.org/officeDocument/2006/relationships/customXml" Target="../ink/ink564.xml"/><Relationship Id="rId36" Type="http://schemas.openxmlformats.org/officeDocument/2006/relationships/customXml" Target="../ink/ink568.xml"/><Relationship Id="rId49" Type="http://schemas.openxmlformats.org/officeDocument/2006/relationships/image" Target="../media/image654.png"/><Relationship Id="rId57" Type="http://schemas.openxmlformats.org/officeDocument/2006/relationships/image" Target="../media/image658.png"/><Relationship Id="rId10" Type="http://schemas.openxmlformats.org/officeDocument/2006/relationships/customXml" Target="../ink/ink555.xml"/><Relationship Id="rId31" Type="http://schemas.openxmlformats.org/officeDocument/2006/relationships/image" Target="../media/image645.png"/><Relationship Id="rId44" Type="http://schemas.openxmlformats.org/officeDocument/2006/relationships/customXml" Target="../ink/ink572.xml"/><Relationship Id="rId52" Type="http://schemas.openxmlformats.org/officeDocument/2006/relationships/customXml" Target="../ink/ink576.xml"/><Relationship Id="rId60" Type="http://schemas.openxmlformats.org/officeDocument/2006/relationships/customXml" Target="../ink/ink580.xml"/><Relationship Id="rId65" Type="http://schemas.openxmlformats.org/officeDocument/2006/relationships/image" Target="../media/image662.png"/><Relationship Id="rId73" Type="http://schemas.openxmlformats.org/officeDocument/2006/relationships/image" Target="../media/image666.png"/><Relationship Id="rId78" Type="http://schemas.openxmlformats.org/officeDocument/2006/relationships/customXml" Target="../ink/ink589.xml"/><Relationship Id="rId81" Type="http://schemas.openxmlformats.org/officeDocument/2006/relationships/image" Target="../media/image670.png"/><Relationship Id="rId4" Type="http://schemas.openxmlformats.org/officeDocument/2006/relationships/customXml" Target="../ink/ink552.xml"/><Relationship Id="rId9" Type="http://schemas.openxmlformats.org/officeDocument/2006/relationships/image" Target="../media/image634.png"/><Relationship Id="rId13" Type="http://schemas.openxmlformats.org/officeDocument/2006/relationships/image" Target="../media/image636.png"/><Relationship Id="rId18" Type="http://schemas.openxmlformats.org/officeDocument/2006/relationships/customXml" Target="../ink/ink559.xml"/><Relationship Id="rId39" Type="http://schemas.openxmlformats.org/officeDocument/2006/relationships/image" Target="../media/image649.png"/><Relationship Id="rId34" Type="http://schemas.openxmlformats.org/officeDocument/2006/relationships/customXml" Target="../ink/ink567.xml"/><Relationship Id="rId50" Type="http://schemas.openxmlformats.org/officeDocument/2006/relationships/customXml" Target="../ink/ink575.xml"/><Relationship Id="rId55" Type="http://schemas.openxmlformats.org/officeDocument/2006/relationships/image" Target="../media/image657.png"/><Relationship Id="rId76" Type="http://schemas.openxmlformats.org/officeDocument/2006/relationships/customXml" Target="../ink/ink588.xml"/><Relationship Id="rId7" Type="http://schemas.openxmlformats.org/officeDocument/2006/relationships/image" Target="../media/image633.png"/><Relationship Id="rId71" Type="http://schemas.openxmlformats.org/officeDocument/2006/relationships/image" Target="../media/image665.png"/><Relationship Id="rId2" Type="http://schemas.openxmlformats.org/officeDocument/2006/relationships/notesSlide" Target="../notesSlides/notesSlide8.xml"/><Relationship Id="rId29" Type="http://schemas.openxmlformats.org/officeDocument/2006/relationships/image" Target="../media/image644.png"/><Relationship Id="rId24" Type="http://schemas.openxmlformats.org/officeDocument/2006/relationships/customXml" Target="../ink/ink562.xml"/><Relationship Id="rId40" Type="http://schemas.openxmlformats.org/officeDocument/2006/relationships/customXml" Target="../ink/ink570.xml"/><Relationship Id="rId45" Type="http://schemas.openxmlformats.org/officeDocument/2006/relationships/image" Target="../media/image652.png"/><Relationship Id="rId66" Type="http://schemas.openxmlformats.org/officeDocument/2006/relationships/customXml" Target="../ink/ink583.xml"/><Relationship Id="rId61" Type="http://schemas.openxmlformats.org/officeDocument/2006/relationships/image" Target="../media/image660.png"/><Relationship Id="rId82" Type="http://schemas.openxmlformats.org/officeDocument/2006/relationships/customXml" Target="../ink/ink591.xml"/></Relationships>
</file>

<file path=ppt/slides/_rels/slide9.xml.rels><?xml version="1.0" encoding="UTF-8" standalone="yes"?>
<Relationships xmlns="http://schemas.openxmlformats.org/package/2006/relationships"><Relationship Id="rId13" Type="http://schemas.openxmlformats.org/officeDocument/2006/relationships/image" Target="../media/image678.png"/><Relationship Id="rId18" Type="http://schemas.openxmlformats.org/officeDocument/2006/relationships/customXml" Target="../ink/ink600.xml"/><Relationship Id="rId26" Type="http://schemas.openxmlformats.org/officeDocument/2006/relationships/customXml" Target="../ink/ink604.xml"/><Relationship Id="rId39" Type="http://schemas.openxmlformats.org/officeDocument/2006/relationships/image" Target="../media/image690.png"/><Relationship Id="rId21" Type="http://schemas.openxmlformats.org/officeDocument/2006/relationships/image" Target="../media/image681.png"/><Relationship Id="rId34" Type="http://schemas.openxmlformats.org/officeDocument/2006/relationships/customXml" Target="../ink/ink608.xml"/><Relationship Id="rId7" Type="http://schemas.openxmlformats.org/officeDocument/2006/relationships/image" Target="../media/image675.png"/><Relationship Id="rId12" Type="http://schemas.openxmlformats.org/officeDocument/2006/relationships/customXml" Target="../ink/ink597.xml"/><Relationship Id="rId17" Type="http://schemas.openxmlformats.org/officeDocument/2006/relationships/image" Target="../media/image679.png"/><Relationship Id="rId25" Type="http://schemas.openxmlformats.org/officeDocument/2006/relationships/image" Target="../media/image683.png"/><Relationship Id="rId33" Type="http://schemas.openxmlformats.org/officeDocument/2006/relationships/image" Target="../media/image687.png"/><Relationship Id="rId38" Type="http://schemas.openxmlformats.org/officeDocument/2006/relationships/customXml" Target="../ink/ink610.xml"/><Relationship Id="rId2" Type="http://schemas.openxmlformats.org/officeDocument/2006/relationships/notesSlide" Target="../notesSlides/notesSlide9.xml"/><Relationship Id="rId16" Type="http://schemas.openxmlformats.org/officeDocument/2006/relationships/customXml" Target="../ink/ink599.xml"/><Relationship Id="rId20" Type="http://schemas.openxmlformats.org/officeDocument/2006/relationships/customXml" Target="../ink/ink601.xml"/><Relationship Id="rId29" Type="http://schemas.openxmlformats.org/officeDocument/2006/relationships/image" Target="../media/image685.png"/><Relationship Id="rId1" Type="http://schemas.openxmlformats.org/officeDocument/2006/relationships/slideLayout" Target="../slideLayouts/slideLayout7.xml"/><Relationship Id="rId6" Type="http://schemas.openxmlformats.org/officeDocument/2006/relationships/customXml" Target="../ink/ink594.xml"/><Relationship Id="rId11" Type="http://schemas.openxmlformats.org/officeDocument/2006/relationships/image" Target="../media/image677.png"/><Relationship Id="rId24" Type="http://schemas.openxmlformats.org/officeDocument/2006/relationships/customXml" Target="../ink/ink603.xml"/><Relationship Id="rId32" Type="http://schemas.openxmlformats.org/officeDocument/2006/relationships/customXml" Target="../ink/ink607.xml"/><Relationship Id="rId37" Type="http://schemas.openxmlformats.org/officeDocument/2006/relationships/image" Target="../media/image689.png"/><Relationship Id="rId5" Type="http://schemas.openxmlformats.org/officeDocument/2006/relationships/image" Target="../media/image674.png"/><Relationship Id="rId15" Type="http://schemas.openxmlformats.org/officeDocument/2006/relationships/image" Target="../media/image118.png"/><Relationship Id="rId23" Type="http://schemas.openxmlformats.org/officeDocument/2006/relationships/image" Target="../media/image682.png"/><Relationship Id="rId28" Type="http://schemas.openxmlformats.org/officeDocument/2006/relationships/customXml" Target="../ink/ink605.xml"/><Relationship Id="rId36" Type="http://schemas.openxmlformats.org/officeDocument/2006/relationships/customXml" Target="../ink/ink609.xml"/><Relationship Id="rId10" Type="http://schemas.openxmlformats.org/officeDocument/2006/relationships/customXml" Target="../ink/ink596.xml"/><Relationship Id="rId19" Type="http://schemas.openxmlformats.org/officeDocument/2006/relationships/image" Target="../media/image680.png"/><Relationship Id="rId31" Type="http://schemas.openxmlformats.org/officeDocument/2006/relationships/image" Target="../media/image686.png"/><Relationship Id="rId4" Type="http://schemas.openxmlformats.org/officeDocument/2006/relationships/customXml" Target="../ink/ink593.xml"/><Relationship Id="rId9" Type="http://schemas.openxmlformats.org/officeDocument/2006/relationships/image" Target="../media/image676.png"/><Relationship Id="rId14" Type="http://schemas.openxmlformats.org/officeDocument/2006/relationships/customXml" Target="../ink/ink598.xml"/><Relationship Id="rId22" Type="http://schemas.openxmlformats.org/officeDocument/2006/relationships/customXml" Target="../ink/ink602.xml"/><Relationship Id="rId27" Type="http://schemas.openxmlformats.org/officeDocument/2006/relationships/image" Target="../media/image684.png"/><Relationship Id="rId30" Type="http://schemas.openxmlformats.org/officeDocument/2006/relationships/customXml" Target="../ink/ink606.xml"/><Relationship Id="rId35" Type="http://schemas.openxmlformats.org/officeDocument/2006/relationships/image" Target="../media/image688.png"/><Relationship Id="rId8" Type="http://schemas.openxmlformats.org/officeDocument/2006/relationships/customXml" Target="../ink/ink595.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9835519" cy="744941"/>
          </a:xfrm>
          <a:prstGeom prst="rect">
            <a:avLst/>
          </a:prstGeom>
          <a:noFill/>
          <a:ln>
            <a:noFill/>
          </a:ln>
        </p:spPr>
        <p:txBody>
          <a:bodyPr lIns="81646" tIns="40823" rIns="81646" bIns="40823" anchor="ctr" anchorCtr="1"/>
          <a:lstStyle/>
          <a:p>
            <a:r>
              <a:rPr lang="en-US" sz="2903" b="1"/>
              <a:t>Inflation and Unemployment as macroeconomic targets</a:t>
            </a:r>
          </a:p>
        </p:txBody>
      </p:sp>
      <p:sp>
        <p:nvSpPr>
          <p:cNvPr id="4" name="Textfeld 3"/>
          <p:cNvSpPr txBox="1"/>
          <p:nvPr/>
        </p:nvSpPr>
        <p:spPr>
          <a:xfrm>
            <a:off x="260499" y="816026"/>
            <a:ext cx="8339941" cy="5748543"/>
          </a:xfrm>
          <a:prstGeom prst="rect">
            <a:avLst/>
          </a:prstGeom>
          <a:noFill/>
        </p:spPr>
        <p:txBody>
          <a:bodyPr wrap="square" rtlCol="0">
            <a:noAutofit/>
          </a:bodyPr>
          <a:lstStyle/>
          <a:p>
            <a:r>
              <a:rPr lang="en-US" sz="2540"/>
              <a:t>In practical economic policy, the primary direct objectives macroeconomic variables</a:t>
            </a:r>
          </a:p>
          <a:p>
            <a:endParaRPr lang="de-DE" sz="2540" dirty="0"/>
          </a:p>
          <a:p>
            <a:r>
              <a:rPr lang="de-DE" sz="2540"/>
              <a:t>	inflation </a:t>
            </a:r>
            <a:r>
              <a:rPr lang="de-DE" sz="2540" dirty="0"/>
              <a:t>(</a:t>
            </a:r>
            <a:r>
              <a:rPr lang="el-GR" sz="2540" dirty="0"/>
              <a:t>π</a:t>
            </a:r>
            <a:r>
              <a:rPr lang="de-DE" sz="2540"/>
              <a:t>) and unemployment </a:t>
            </a:r>
            <a:r>
              <a:rPr lang="de-DE" sz="2540" dirty="0"/>
              <a:t>(u)</a:t>
            </a:r>
          </a:p>
          <a:p>
            <a:endParaRPr lang="de-DE" sz="2540"/>
          </a:p>
          <a:p>
            <a:r>
              <a:rPr lang="de-DE" sz="2540"/>
              <a:t>rather than economic growth</a:t>
            </a:r>
          </a:p>
          <a:p>
            <a:endParaRPr lang="de-DE" sz="2540" dirty="0"/>
          </a:p>
          <a:p>
            <a:r>
              <a:rPr lang="de-DE" sz="2540"/>
              <a:t>For example the 2%-target of the ECB or the dual target of the Fed </a:t>
            </a:r>
            <a:r>
              <a:rPr lang="en-US" sz="2540"/>
              <a:t>pursuing the economic goals of maximum employment and price stability</a:t>
            </a:r>
            <a:r>
              <a:rPr lang="de-DE" sz="2540"/>
              <a:t> (i.e u = </a:t>
            </a:r>
            <a:r>
              <a:rPr lang="de-DE" sz="2540" dirty="0"/>
              <a:t>6</a:t>
            </a:r>
            <a:r>
              <a:rPr lang="de-DE" sz="2540"/>
              <a:t>% in the aftermath of the financial crisis)</a:t>
            </a:r>
            <a:endParaRPr lang="de-DE" sz="2540" dirty="0"/>
          </a:p>
          <a:p>
            <a:endParaRPr lang="de-DE" sz="2540" dirty="0"/>
          </a:p>
          <a:p>
            <a:r>
              <a:rPr lang="de-DE" sz="2540"/>
              <a:t>Although price level </a:t>
            </a:r>
            <a:r>
              <a:rPr lang="de-DE" sz="2540" dirty="0"/>
              <a:t>(p</a:t>
            </a:r>
            <a:r>
              <a:rPr lang="de-DE" sz="2540"/>
              <a:t>) and (</a:t>
            </a:r>
            <a:r>
              <a:rPr lang="de-DE" sz="2540" dirty="0"/>
              <a:t>y</a:t>
            </a:r>
            <a:r>
              <a:rPr lang="de-DE" sz="2540"/>
              <a:t>) </a:t>
            </a:r>
            <a:r>
              <a:rPr lang="en-US" sz="2540"/>
              <a:t>are directly related to </a:t>
            </a:r>
            <a:r>
              <a:rPr lang="de-DE" sz="2540"/>
              <a:t>(</a:t>
            </a:r>
            <a:r>
              <a:rPr lang="el-GR" sz="2540"/>
              <a:t>π</a:t>
            </a:r>
            <a:r>
              <a:rPr lang="de-DE" sz="2540"/>
              <a:t>) and (u) </a:t>
            </a:r>
            <a:r>
              <a:rPr lang="en-US" sz="2540"/>
              <a:t>these variables, but these variables are generally not used as operationalized target variables!</a:t>
            </a:r>
            <a:endParaRPr lang="de-DE" sz="2540" dirty="0"/>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DC65DE3-45A2-41FC-9AA4-D0046F2956C8}"/>
                  </a:ext>
                </a:extLst>
              </p14:cNvPr>
              <p14:cNvContentPartPr/>
              <p14:nvPr/>
            </p14:nvContentPartPr>
            <p14:xfrm>
              <a:off x="1195773" y="2386147"/>
              <a:ext cx="1858680" cy="99720"/>
            </p14:xfrm>
          </p:contentPart>
        </mc:Choice>
        <mc:Fallback xmlns="">
          <p:pic>
            <p:nvPicPr>
              <p:cNvPr id="2" name="Freihand 1">
                <a:extLst>
                  <a:ext uri="{FF2B5EF4-FFF2-40B4-BE49-F238E27FC236}">
                    <a16:creationId xmlns:a16="http://schemas.microsoft.com/office/drawing/2014/main" id="{1DC65DE3-45A2-41FC-9AA4-D0046F2956C8}"/>
                  </a:ext>
                </a:extLst>
              </p:cNvPr>
              <p:cNvPicPr/>
              <p:nvPr/>
            </p:nvPicPr>
            <p:blipFill>
              <a:blip r:embed="rId4"/>
              <a:stretch>
                <a:fillRect/>
              </a:stretch>
            </p:blipFill>
            <p:spPr>
              <a:xfrm>
                <a:off x="1191453" y="2381827"/>
                <a:ext cx="18673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FAC1601F-1773-470E-A09B-CD64378FEA6B}"/>
                  </a:ext>
                </a:extLst>
              </p14:cNvPr>
              <p14:cNvContentPartPr/>
              <p14:nvPr/>
            </p14:nvContentPartPr>
            <p14:xfrm>
              <a:off x="2325093" y="3395947"/>
              <a:ext cx="3156480" cy="699840"/>
            </p14:xfrm>
          </p:contentPart>
        </mc:Choice>
        <mc:Fallback xmlns="">
          <p:pic>
            <p:nvPicPr>
              <p:cNvPr id="3" name="Freihand 2">
                <a:extLst>
                  <a:ext uri="{FF2B5EF4-FFF2-40B4-BE49-F238E27FC236}">
                    <a16:creationId xmlns:a16="http://schemas.microsoft.com/office/drawing/2014/main" id="{FAC1601F-1773-470E-A09B-CD64378FEA6B}"/>
                  </a:ext>
                </a:extLst>
              </p:cNvPr>
              <p:cNvPicPr/>
              <p:nvPr/>
            </p:nvPicPr>
            <p:blipFill>
              <a:blip r:embed="rId6"/>
              <a:stretch>
                <a:fillRect/>
              </a:stretch>
            </p:blipFill>
            <p:spPr>
              <a:xfrm>
                <a:off x="2320773" y="3391627"/>
                <a:ext cx="3165120" cy="708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57B886C7-D125-430A-B08B-60435AAD18DD}"/>
                  </a:ext>
                </a:extLst>
              </p14:cNvPr>
              <p14:cNvContentPartPr/>
              <p14:nvPr/>
            </p14:nvContentPartPr>
            <p14:xfrm>
              <a:off x="3612453" y="4707787"/>
              <a:ext cx="615240" cy="37800"/>
            </p14:xfrm>
          </p:contentPart>
        </mc:Choice>
        <mc:Fallback xmlns="">
          <p:pic>
            <p:nvPicPr>
              <p:cNvPr id="5" name="Freihand 4">
                <a:extLst>
                  <a:ext uri="{FF2B5EF4-FFF2-40B4-BE49-F238E27FC236}">
                    <a16:creationId xmlns:a16="http://schemas.microsoft.com/office/drawing/2014/main" id="{57B886C7-D125-430A-B08B-60435AAD18DD}"/>
                  </a:ext>
                </a:extLst>
              </p:cNvPr>
              <p:cNvPicPr/>
              <p:nvPr/>
            </p:nvPicPr>
            <p:blipFill>
              <a:blip r:embed="rId8"/>
              <a:stretch>
                <a:fillRect/>
              </a:stretch>
            </p:blipFill>
            <p:spPr>
              <a:xfrm>
                <a:off x="3608133" y="4703467"/>
                <a:ext cx="6238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CFB8D074-AB2E-4362-AB37-B367A2F36990}"/>
                  </a:ext>
                </a:extLst>
              </p14:cNvPr>
              <p14:cNvContentPartPr/>
              <p14:nvPr/>
            </p14:nvContentPartPr>
            <p14:xfrm>
              <a:off x="2422653" y="2369227"/>
              <a:ext cx="549720" cy="114840"/>
            </p14:xfrm>
          </p:contentPart>
        </mc:Choice>
        <mc:Fallback xmlns="">
          <p:pic>
            <p:nvPicPr>
              <p:cNvPr id="8" name="Freihand 7">
                <a:extLst>
                  <a:ext uri="{FF2B5EF4-FFF2-40B4-BE49-F238E27FC236}">
                    <a16:creationId xmlns:a16="http://schemas.microsoft.com/office/drawing/2014/main" id="{CFB8D074-AB2E-4362-AB37-B367A2F36990}"/>
                  </a:ext>
                </a:extLst>
              </p:cNvPr>
              <p:cNvPicPr/>
              <p:nvPr/>
            </p:nvPicPr>
            <p:blipFill>
              <a:blip r:embed="rId10"/>
              <a:stretch>
                <a:fillRect/>
              </a:stretch>
            </p:blipFill>
            <p:spPr>
              <a:xfrm>
                <a:off x="2418333" y="2364907"/>
                <a:ext cx="5583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105F244A-F12E-4623-94CE-A06ACFADF6DE}"/>
                  </a:ext>
                </a:extLst>
              </p14:cNvPr>
              <p14:cNvContentPartPr/>
              <p14:nvPr/>
            </p14:nvContentPartPr>
            <p14:xfrm>
              <a:off x="2426613" y="2005627"/>
              <a:ext cx="443160" cy="573480"/>
            </p14:xfrm>
          </p:contentPart>
        </mc:Choice>
        <mc:Fallback xmlns="">
          <p:pic>
            <p:nvPicPr>
              <p:cNvPr id="9" name="Freihand 8">
                <a:extLst>
                  <a:ext uri="{FF2B5EF4-FFF2-40B4-BE49-F238E27FC236}">
                    <a16:creationId xmlns:a16="http://schemas.microsoft.com/office/drawing/2014/main" id="{105F244A-F12E-4623-94CE-A06ACFADF6DE}"/>
                  </a:ext>
                </a:extLst>
              </p:cNvPr>
              <p:cNvPicPr/>
              <p:nvPr/>
            </p:nvPicPr>
            <p:blipFill>
              <a:blip r:embed="rId12"/>
              <a:stretch>
                <a:fillRect/>
              </a:stretch>
            </p:blipFill>
            <p:spPr>
              <a:xfrm>
                <a:off x="2422293" y="2001307"/>
                <a:ext cx="451800" cy="582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039CB37E-963D-4B5A-B1DB-6FEFD3528E7E}"/>
                  </a:ext>
                </a:extLst>
              </p14:cNvPr>
              <p14:cNvContentPartPr/>
              <p14:nvPr/>
            </p14:nvContentPartPr>
            <p14:xfrm>
              <a:off x="2991093" y="5456227"/>
              <a:ext cx="475560" cy="522000"/>
            </p14:xfrm>
          </p:contentPart>
        </mc:Choice>
        <mc:Fallback xmlns="">
          <p:pic>
            <p:nvPicPr>
              <p:cNvPr id="10" name="Freihand 9">
                <a:extLst>
                  <a:ext uri="{FF2B5EF4-FFF2-40B4-BE49-F238E27FC236}">
                    <a16:creationId xmlns:a16="http://schemas.microsoft.com/office/drawing/2014/main" id="{039CB37E-963D-4B5A-B1DB-6FEFD3528E7E}"/>
                  </a:ext>
                </a:extLst>
              </p:cNvPr>
              <p:cNvPicPr/>
              <p:nvPr/>
            </p:nvPicPr>
            <p:blipFill>
              <a:blip r:embed="rId14"/>
              <a:stretch>
                <a:fillRect/>
              </a:stretch>
            </p:blipFill>
            <p:spPr>
              <a:xfrm>
                <a:off x="2986773" y="5451907"/>
                <a:ext cx="484200" cy="530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013F1909-E1ED-4515-9D85-7A7A4577F204}"/>
                  </a:ext>
                </a:extLst>
              </p14:cNvPr>
              <p14:cNvContentPartPr/>
              <p14:nvPr/>
            </p14:nvContentPartPr>
            <p14:xfrm>
              <a:off x="4013493" y="5488987"/>
              <a:ext cx="494640" cy="469080"/>
            </p14:xfrm>
          </p:contentPart>
        </mc:Choice>
        <mc:Fallback xmlns="">
          <p:pic>
            <p:nvPicPr>
              <p:cNvPr id="11" name="Freihand 10">
                <a:extLst>
                  <a:ext uri="{FF2B5EF4-FFF2-40B4-BE49-F238E27FC236}">
                    <a16:creationId xmlns:a16="http://schemas.microsoft.com/office/drawing/2014/main" id="{013F1909-E1ED-4515-9D85-7A7A4577F204}"/>
                  </a:ext>
                </a:extLst>
              </p:cNvPr>
              <p:cNvPicPr/>
              <p:nvPr/>
            </p:nvPicPr>
            <p:blipFill>
              <a:blip r:embed="rId16"/>
              <a:stretch>
                <a:fillRect/>
              </a:stretch>
            </p:blipFill>
            <p:spPr>
              <a:xfrm>
                <a:off x="4009173" y="5484667"/>
                <a:ext cx="503280" cy="477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7913F35E-61D6-48A1-AE99-C811F244BA57}"/>
                  </a:ext>
                </a:extLst>
              </p14:cNvPr>
              <p14:cNvContentPartPr/>
              <p14:nvPr/>
            </p14:nvContentPartPr>
            <p14:xfrm>
              <a:off x="5322453" y="2004187"/>
              <a:ext cx="669240" cy="561600"/>
            </p14:xfrm>
          </p:contentPart>
        </mc:Choice>
        <mc:Fallback xmlns="">
          <p:pic>
            <p:nvPicPr>
              <p:cNvPr id="12" name="Freihand 11">
                <a:extLst>
                  <a:ext uri="{FF2B5EF4-FFF2-40B4-BE49-F238E27FC236}">
                    <a16:creationId xmlns:a16="http://schemas.microsoft.com/office/drawing/2014/main" id="{7913F35E-61D6-48A1-AE99-C811F244BA57}"/>
                  </a:ext>
                </a:extLst>
              </p:cNvPr>
              <p:cNvPicPr/>
              <p:nvPr/>
            </p:nvPicPr>
            <p:blipFill>
              <a:blip r:embed="rId18"/>
              <a:stretch>
                <a:fillRect/>
              </a:stretch>
            </p:blipFill>
            <p:spPr>
              <a:xfrm>
                <a:off x="5318133" y="1999867"/>
                <a:ext cx="677880" cy="570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904E9480-2CC0-45CF-87DA-A6875EADEEB2}"/>
                  </a:ext>
                </a:extLst>
              </p14:cNvPr>
              <p14:cNvContentPartPr/>
              <p14:nvPr/>
            </p14:nvContentPartPr>
            <p14:xfrm>
              <a:off x="2452173" y="2431867"/>
              <a:ext cx="3448800" cy="51840"/>
            </p14:xfrm>
          </p:contentPart>
        </mc:Choice>
        <mc:Fallback xmlns="">
          <p:pic>
            <p:nvPicPr>
              <p:cNvPr id="13" name="Freihand 12">
                <a:extLst>
                  <a:ext uri="{FF2B5EF4-FFF2-40B4-BE49-F238E27FC236}">
                    <a16:creationId xmlns:a16="http://schemas.microsoft.com/office/drawing/2014/main" id="{904E9480-2CC0-45CF-87DA-A6875EADEEB2}"/>
                  </a:ext>
                </a:extLst>
              </p:cNvPr>
              <p:cNvPicPr/>
              <p:nvPr/>
            </p:nvPicPr>
            <p:blipFill>
              <a:blip r:embed="rId20"/>
              <a:stretch>
                <a:fillRect/>
              </a:stretch>
            </p:blipFill>
            <p:spPr>
              <a:xfrm>
                <a:off x="2447853" y="2427547"/>
                <a:ext cx="3457440" cy="60480"/>
              </a:xfrm>
              <a:prstGeom prst="rect">
                <a:avLst/>
              </a:prstGeom>
            </p:spPr>
          </p:pic>
        </mc:Fallback>
      </mc:AlternateContent>
    </p:spTree>
    <p:extLst>
      <p:ext uri="{BB962C8B-B14F-4D97-AF65-F5344CB8AC3E}">
        <p14:creationId xmlns:p14="http://schemas.microsoft.com/office/powerpoint/2010/main" val="193018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240829" y="24053"/>
            <a:ext cx="7598011" cy="744941"/>
          </a:xfrm>
          <a:prstGeom prst="rect">
            <a:avLst/>
          </a:prstGeom>
          <a:noFill/>
          <a:ln>
            <a:noFill/>
          </a:ln>
        </p:spPr>
        <p:txBody>
          <a:bodyPr lIns="81646" tIns="40823" rIns="81646" bIns="40823" anchor="ctr" anchorCtr="1"/>
          <a:lstStyle/>
          <a:p>
            <a:r>
              <a:rPr lang="en-US" sz="2540" b="1"/>
              <a:t>Philipps-curve </a:t>
            </a:r>
            <a:r>
              <a:rPr lang="en-US" sz="2540" b="1" dirty="0"/>
              <a:t>USA III</a:t>
            </a:r>
          </a:p>
        </p:txBody>
      </p:sp>
      <p:sp>
        <p:nvSpPr>
          <p:cNvPr id="13" name="Textfeld 12"/>
          <p:cNvSpPr txBox="1"/>
          <p:nvPr/>
        </p:nvSpPr>
        <p:spPr>
          <a:xfrm>
            <a:off x="200902" y="324392"/>
            <a:ext cx="1310102" cy="343620"/>
          </a:xfrm>
          <a:prstGeom prst="rect">
            <a:avLst/>
          </a:prstGeom>
          <a:noFill/>
        </p:spPr>
        <p:txBody>
          <a:bodyPr wrap="none" rtlCol="0">
            <a:spAutoFit/>
          </a:bodyPr>
          <a:lstStyle/>
          <a:p>
            <a:r>
              <a:rPr lang="de-DE" sz="1633" dirty="0"/>
              <a:t>Source: FRED</a:t>
            </a:r>
          </a:p>
        </p:txBody>
      </p:sp>
      <p:sp>
        <p:nvSpPr>
          <p:cNvPr id="11" name="Textfeld 10"/>
          <p:cNvSpPr txBox="1"/>
          <p:nvPr/>
        </p:nvSpPr>
        <p:spPr>
          <a:xfrm>
            <a:off x="7856163" y="625491"/>
            <a:ext cx="4113177" cy="3414073"/>
          </a:xfrm>
          <a:prstGeom prst="rect">
            <a:avLst/>
          </a:prstGeom>
          <a:noFill/>
        </p:spPr>
        <p:txBody>
          <a:bodyPr wrap="square" rtlCol="0">
            <a:noAutofit/>
          </a:bodyPr>
          <a:lstStyle/>
          <a:p>
            <a:r>
              <a:rPr lang="de-DE" sz="1633" dirty="0" err="1"/>
              <a:t>With</a:t>
            </a:r>
            <a:r>
              <a:rPr lang="de-DE" sz="1633" dirty="0"/>
              <a:t> </a:t>
            </a:r>
            <a:r>
              <a:rPr lang="de-DE" sz="1633" dirty="0" err="1"/>
              <a:t>the</a:t>
            </a:r>
            <a:r>
              <a:rPr lang="de-DE" sz="1633" dirty="0"/>
              <a:t> </a:t>
            </a:r>
            <a:r>
              <a:rPr lang="de-DE" sz="1633" dirty="0" err="1"/>
              <a:t>first</a:t>
            </a:r>
            <a:r>
              <a:rPr lang="de-DE" sz="1633" dirty="0"/>
              <a:t> push </a:t>
            </a:r>
            <a:r>
              <a:rPr lang="de-DE" sz="1633" dirty="0" err="1"/>
              <a:t>of</a:t>
            </a:r>
            <a:r>
              <a:rPr lang="de-DE" sz="1633" dirty="0"/>
              <a:t> </a:t>
            </a:r>
            <a:r>
              <a:rPr lang="de-DE" sz="1633" dirty="0" err="1"/>
              <a:t>globalization</a:t>
            </a:r>
            <a:r>
              <a:rPr lang="de-DE" sz="1633" dirty="0"/>
              <a:t> </a:t>
            </a:r>
            <a:r>
              <a:rPr lang="de-DE" sz="1633" dirty="0" err="1"/>
              <a:t>from</a:t>
            </a:r>
            <a:r>
              <a:rPr lang="de-DE" sz="1633" dirty="0"/>
              <a:t> 2000 </a:t>
            </a:r>
            <a:r>
              <a:rPr lang="de-DE" sz="1633" dirty="0" err="1"/>
              <a:t>until</a:t>
            </a:r>
            <a:r>
              <a:rPr lang="de-DE" sz="1633" dirty="0"/>
              <a:t> </a:t>
            </a:r>
            <a:r>
              <a:rPr lang="de-DE" sz="1633" dirty="0" err="1"/>
              <a:t>the</a:t>
            </a:r>
            <a:r>
              <a:rPr lang="de-DE" sz="1633" dirty="0"/>
              <a:t> </a:t>
            </a:r>
            <a:r>
              <a:rPr lang="de-DE" sz="1633" dirty="0" err="1"/>
              <a:t>financial</a:t>
            </a:r>
            <a:r>
              <a:rPr lang="de-DE" sz="1633" dirty="0"/>
              <a:t> </a:t>
            </a:r>
            <a:r>
              <a:rPr lang="de-DE" sz="1633" dirty="0" err="1"/>
              <a:t>crisis</a:t>
            </a:r>
            <a:r>
              <a:rPr lang="de-DE" sz="1633" dirty="0"/>
              <a:t>, </a:t>
            </a:r>
            <a:r>
              <a:rPr lang="de-DE" sz="1633" dirty="0" err="1"/>
              <a:t>again</a:t>
            </a:r>
            <a:r>
              <a:rPr lang="de-DE" sz="1633" dirty="0"/>
              <a:t> </a:t>
            </a:r>
            <a:r>
              <a:rPr lang="de-DE" sz="1633" dirty="0" err="1"/>
              <a:t>there</a:t>
            </a:r>
            <a:r>
              <a:rPr lang="de-DE" sz="1633" dirty="0"/>
              <a:t> </a:t>
            </a:r>
            <a:r>
              <a:rPr lang="de-DE" sz="1633" dirty="0" err="1"/>
              <a:t>is</a:t>
            </a:r>
            <a:r>
              <a:rPr lang="de-DE" sz="1633" dirty="0"/>
              <a:t> a </a:t>
            </a:r>
            <a:r>
              <a:rPr lang="de-DE" sz="1633" dirty="0" err="1"/>
              <a:t>quite</a:t>
            </a:r>
            <a:r>
              <a:rPr lang="de-DE" sz="1633" dirty="0"/>
              <a:t> </a:t>
            </a:r>
            <a:r>
              <a:rPr lang="de-DE" sz="1633" dirty="0" err="1"/>
              <a:t>stable</a:t>
            </a:r>
            <a:r>
              <a:rPr lang="de-DE" sz="1633" dirty="0"/>
              <a:t> „</a:t>
            </a:r>
            <a:r>
              <a:rPr lang="de-DE" sz="1633" dirty="0" err="1"/>
              <a:t>classical</a:t>
            </a:r>
            <a:r>
              <a:rPr lang="de-DE" sz="1633" dirty="0"/>
              <a:t>“ </a:t>
            </a:r>
            <a:r>
              <a:rPr lang="de-DE" sz="1633" dirty="0" err="1"/>
              <a:t>philipps-curve</a:t>
            </a:r>
            <a:r>
              <a:rPr lang="de-DE" sz="1633" dirty="0"/>
              <a:t> like </a:t>
            </a:r>
            <a:r>
              <a:rPr lang="de-DE" sz="1633" dirty="0" err="1"/>
              <a:t>dependence</a:t>
            </a:r>
            <a:r>
              <a:rPr lang="de-DE" sz="1633" dirty="0"/>
              <a:t>. </a:t>
            </a:r>
          </a:p>
          <a:p>
            <a:endParaRPr lang="de-DE" sz="1633" dirty="0"/>
          </a:p>
          <a:p>
            <a:r>
              <a:rPr lang="de-DE" sz="1633" dirty="0"/>
              <a:t>But </a:t>
            </a:r>
            <a:r>
              <a:rPr lang="de-DE" sz="1633" dirty="0" err="1"/>
              <a:t>within</a:t>
            </a:r>
            <a:r>
              <a:rPr lang="de-DE" sz="1633" dirty="0"/>
              <a:t> in </a:t>
            </a:r>
            <a:r>
              <a:rPr lang="de-DE" sz="1633" dirty="0" err="1"/>
              <a:t>following</a:t>
            </a:r>
            <a:r>
              <a:rPr lang="de-DE" sz="1633" dirty="0"/>
              <a:t> </a:t>
            </a:r>
            <a:r>
              <a:rPr lang="de-DE" sz="1633" dirty="0" err="1"/>
              <a:t>turmoil</a:t>
            </a:r>
            <a:r>
              <a:rPr lang="de-DE" sz="1633" dirty="0"/>
              <a:t> in </a:t>
            </a:r>
            <a:r>
              <a:rPr lang="de-DE" sz="1633" dirty="0" err="1"/>
              <a:t>the</a:t>
            </a:r>
            <a:r>
              <a:rPr lang="de-DE" sz="1633" dirty="0"/>
              <a:t> </a:t>
            </a:r>
            <a:r>
              <a:rPr lang="de-DE" sz="1633" dirty="0" err="1"/>
              <a:t>aftermath</a:t>
            </a:r>
            <a:r>
              <a:rPr lang="de-DE" sz="1633" dirty="0"/>
              <a:t> </a:t>
            </a:r>
            <a:r>
              <a:rPr lang="de-DE" sz="1633" dirty="0" err="1"/>
              <a:t>of</a:t>
            </a:r>
            <a:r>
              <a:rPr lang="de-DE" sz="1633" dirty="0"/>
              <a:t> </a:t>
            </a:r>
            <a:r>
              <a:rPr lang="de-DE" sz="1633" dirty="0" err="1"/>
              <a:t>the</a:t>
            </a:r>
            <a:r>
              <a:rPr lang="de-DE" sz="1633" dirty="0"/>
              <a:t> </a:t>
            </a:r>
            <a:r>
              <a:rPr lang="de-DE" sz="1633" dirty="0" err="1"/>
              <a:t>financial</a:t>
            </a:r>
            <a:r>
              <a:rPr lang="de-DE" sz="1633" dirty="0"/>
              <a:t> </a:t>
            </a:r>
            <a:r>
              <a:rPr lang="de-DE" sz="1633" dirty="0" err="1"/>
              <a:t>crisis</a:t>
            </a:r>
            <a:r>
              <a:rPr lang="de-DE" sz="1633" dirty="0"/>
              <a:t>, </a:t>
            </a:r>
            <a:r>
              <a:rPr lang="de-DE" sz="1633" dirty="0" err="1"/>
              <a:t>we</a:t>
            </a:r>
            <a:r>
              <a:rPr lang="de-DE" sz="1633" dirty="0"/>
              <a:t> </a:t>
            </a:r>
            <a:r>
              <a:rPr lang="de-DE" sz="1633" dirty="0" err="1"/>
              <a:t>had</a:t>
            </a:r>
            <a:r>
              <a:rPr lang="de-DE" sz="1633" dirty="0"/>
              <a:t> </a:t>
            </a:r>
            <a:r>
              <a:rPr lang="de-DE" sz="1633" dirty="0" err="1"/>
              <a:t>again</a:t>
            </a:r>
            <a:r>
              <a:rPr lang="de-DE" sz="1633" dirty="0"/>
              <a:t> </a:t>
            </a:r>
            <a:r>
              <a:rPr lang="de-DE" sz="1633" dirty="0" err="1"/>
              <a:t>no</a:t>
            </a:r>
            <a:r>
              <a:rPr lang="de-DE" sz="1633" dirty="0"/>
              <a:t> </a:t>
            </a:r>
            <a:r>
              <a:rPr lang="de-DE" sz="1633" dirty="0" err="1"/>
              <a:t>stable</a:t>
            </a:r>
            <a:r>
              <a:rPr lang="de-DE" sz="1633" dirty="0"/>
              <a:t> </a:t>
            </a:r>
            <a:r>
              <a:rPr lang="de-DE" sz="1633" dirty="0" err="1"/>
              <a:t>dependence</a:t>
            </a:r>
            <a:r>
              <a:rPr lang="de-DE" sz="1633" dirty="0"/>
              <a:t> </a:t>
            </a:r>
            <a:r>
              <a:rPr lang="de-DE" sz="1633" dirty="0" err="1"/>
              <a:t>again</a:t>
            </a:r>
            <a:r>
              <a:rPr lang="de-DE" sz="1633" dirty="0"/>
              <a:t>!</a:t>
            </a:r>
          </a:p>
          <a:p>
            <a:endParaRPr lang="de-DE" sz="1633" dirty="0"/>
          </a:p>
          <a:p>
            <a:r>
              <a:rPr lang="de-DE" sz="1633" dirty="0" err="1"/>
              <a:t>Using</a:t>
            </a:r>
            <a:r>
              <a:rPr lang="de-DE" sz="1633" dirty="0"/>
              <a:t> </a:t>
            </a:r>
            <a:r>
              <a:rPr lang="de-DE" sz="1633" dirty="0" err="1"/>
              <a:t>the</a:t>
            </a:r>
            <a:r>
              <a:rPr lang="de-DE" sz="1633" dirty="0"/>
              <a:t> </a:t>
            </a:r>
            <a:r>
              <a:rPr lang="de-DE" sz="1633" dirty="0" err="1"/>
              <a:t>data</a:t>
            </a:r>
            <a:r>
              <a:rPr lang="de-DE" sz="1633" dirty="0"/>
              <a:t> </a:t>
            </a:r>
            <a:r>
              <a:rPr lang="de-DE" sz="1633" dirty="0" err="1"/>
              <a:t>from</a:t>
            </a:r>
            <a:r>
              <a:rPr lang="de-DE" sz="1633" dirty="0"/>
              <a:t> 2020 </a:t>
            </a:r>
            <a:r>
              <a:rPr lang="de-DE" sz="1633" dirty="0" err="1"/>
              <a:t>to</a:t>
            </a:r>
            <a:r>
              <a:rPr lang="de-DE" sz="1633" dirty="0"/>
              <a:t> 2023 </a:t>
            </a:r>
            <a:r>
              <a:rPr lang="de-DE" sz="1633" dirty="0" err="1"/>
              <a:t>for</a:t>
            </a:r>
            <a:r>
              <a:rPr lang="de-DE" sz="1633" dirty="0"/>
              <a:t> a </a:t>
            </a:r>
            <a:r>
              <a:rPr lang="de-DE" sz="1633" dirty="0" err="1"/>
              <a:t>regression</a:t>
            </a:r>
            <a:r>
              <a:rPr lang="de-DE" sz="1633" dirty="0"/>
              <a:t>, </a:t>
            </a:r>
            <a:r>
              <a:rPr lang="de-DE" sz="1633" dirty="0" err="1"/>
              <a:t>we</a:t>
            </a:r>
            <a:r>
              <a:rPr lang="de-DE" sz="1633" dirty="0"/>
              <a:t> </a:t>
            </a:r>
            <a:r>
              <a:rPr lang="de-DE" sz="1633" dirty="0" err="1"/>
              <a:t>obtain</a:t>
            </a:r>
            <a:r>
              <a:rPr lang="de-DE" sz="1633" dirty="0"/>
              <a:t> a R^2=0,82. Are </a:t>
            </a:r>
            <a:r>
              <a:rPr lang="de-DE" sz="1633" dirty="0" err="1"/>
              <a:t>we</a:t>
            </a:r>
            <a:r>
              <a:rPr lang="de-DE" sz="1633" dirty="0"/>
              <a:t> </a:t>
            </a:r>
            <a:r>
              <a:rPr lang="de-DE" sz="1633" dirty="0" err="1"/>
              <a:t>therefore</a:t>
            </a:r>
            <a:r>
              <a:rPr lang="de-DE" sz="1633" dirty="0"/>
              <a:t> back </a:t>
            </a:r>
            <a:r>
              <a:rPr lang="de-DE" sz="1633" dirty="0" err="1"/>
              <a:t>to</a:t>
            </a:r>
            <a:r>
              <a:rPr lang="de-DE" sz="1633" dirty="0"/>
              <a:t> a </a:t>
            </a:r>
            <a:r>
              <a:rPr lang="de-DE" sz="1633" dirty="0" err="1"/>
              <a:t>stable</a:t>
            </a:r>
            <a:r>
              <a:rPr lang="de-DE" sz="1633" dirty="0"/>
              <a:t> </a:t>
            </a:r>
            <a:r>
              <a:rPr lang="de-DE" sz="1633" dirty="0" err="1"/>
              <a:t>dependence</a:t>
            </a:r>
            <a:r>
              <a:rPr lang="de-DE" sz="1633" dirty="0"/>
              <a:t> </a:t>
            </a:r>
            <a:r>
              <a:rPr lang="de-DE" sz="1633" dirty="0" err="1"/>
              <a:t>between</a:t>
            </a:r>
            <a:r>
              <a:rPr lang="de-DE" sz="1633" dirty="0"/>
              <a:t> </a:t>
            </a:r>
            <a:r>
              <a:rPr lang="de-DE" sz="1633" dirty="0" err="1"/>
              <a:t>inflation</a:t>
            </a:r>
            <a:r>
              <a:rPr lang="de-DE" sz="1633" dirty="0"/>
              <a:t> and </a:t>
            </a:r>
            <a:r>
              <a:rPr lang="de-DE" sz="1633" dirty="0" err="1"/>
              <a:t>unemployment</a:t>
            </a:r>
            <a:r>
              <a:rPr lang="de-DE" sz="1633" dirty="0"/>
              <a:t>?</a:t>
            </a:r>
          </a:p>
        </p:txBody>
      </p:sp>
      <p:pic>
        <p:nvPicPr>
          <p:cNvPr id="4" name="Grafik 3">
            <a:extLst>
              <a:ext uri="{FF2B5EF4-FFF2-40B4-BE49-F238E27FC236}">
                <a16:creationId xmlns:a16="http://schemas.microsoft.com/office/drawing/2014/main" id="{9772F374-8C11-411B-9897-CB65DAFBEDFF}"/>
              </a:ext>
            </a:extLst>
          </p:cNvPr>
          <p:cNvPicPr>
            <a:picLocks noChangeAspect="1"/>
          </p:cNvPicPr>
          <p:nvPr/>
        </p:nvPicPr>
        <p:blipFill>
          <a:blip r:embed="rId3"/>
          <a:stretch>
            <a:fillRect/>
          </a:stretch>
        </p:blipFill>
        <p:spPr>
          <a:xfrm>
            <a:off x="110329" y="668012"/>
            <a:ext cx="7614564" cy="3981033"/>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8E6BB1DD-23DF-44E8-AAE8-601FE0466D33}"/>
                  </a:ext>
                </a:extLst>
              </p14:cNvPr>
              <p14:cNvContentPartPr/>
              <p14:nvPr/>
            </p14:nvContentPartPr>
            <p14:xfrm>
              <a:off x="2828013" y="2544547"/>
              <a:ext cx="1530360" cy="880920"/>
            </p14:xfrm>
          </p:contentPart>
        </mc:Choice>
        <mc:Fallback xmlns="">
          <p:pic>
            <p:nvPicPr>
              <p:cNvPr id="2" name="Freihand 1">
                <a:extLst>
                  <a:ext uri="{FF2B5EF4-FFF2-40B4-BE49-F238E27FC236}">
                    <a16:creationId xmlns:a16="http://schemas.microsoft.com/office/drawing/2014/main" id="{8E6BB1DD-23DF-44E8-AAE8-601FE0466D33}"/>
                  </a:ext>
                </a:extLst>
              </p:cNvPr>
              <p:cNvPicPr/>
              <p:nvPr/>
            </p:nvPicPr>
            <p:blipFill>
              <a:blip r:embed="rId5"/>
              <a:stretch>
                <a:fillRect/>
              </a:stretch>
            </p:blipFill>
            <p:spPr>
              <a:xfrm>
                <a:off x="2823693" y="2540227"/>
                <a:ext cx="1539000" cy="889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48DD7FBF-CC49-487E-8DC7-B49470ECEB85}"/>
                  </a:ext>
                </a:extLst>
              </p14:cNvPr>
              <p14:cNvContentPartPr/>
              <p14:nvPr/>
            </p14:nvContentPartPr>
            <p14:xfrm>
              <a:off x="2119533" y="2420347"/>
              <a:ext cx="797040" cy="203400"/>
            </p14:xfrm>
          </p:contentPart>
        </mc:Choice>
        <mc:Fallback xmlns="">
          <p:pic>
            <p:nvPicPr>
              <p:cNvPr id="3" name="Freihand 2">
                <a:extLst>
                  <a:ext uri="{FF2B5EF4-FFF2-40B4-BE49-F238E27FC236}">
                    <a16:creationId xmlns:a16="http://schemas.microsoft.com/office/drawing/2014/main" id="{48DD7FBF-CC49-487E-8DC7-B49470ECEB85}"/>
                  </a:ext>
                </a:extLst>
              </p:cNvPr>
              <p:cNvPicPr/>
              <p:nvPr/>
            </p:nvPicPr>
            <p:blipFill>
              <a:blip r:embed="rId7"/>
              <a:stretch>
                <a:fillRect/>
              </a:stretch>
            </p:blipFill>
            <p:spPr>
              <a:xfrm>
                <a:off x="2115213" y="2416027"/>
                <a:ext cx="8056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0E9C5499-CD09-40D2-8C86-B78777D0EE7C}"/>
                  </a:ext>
                </a:extLst>
              </p14:cNvPr>
              <p14:cNvContentPartPr/>
              <p14:nvPr/>
            </p14:nvContentPartPr>
            <p14:xfrm>
              <a:off x="2552613" y="3022627"/>
              <a:ext cx="1649520" cy="953640"/>
            </p14:xfrm>
          </p:contentPart>
        </mc:Choice>
        <mc:Fallback xmlns="">
          <p:pic>
            <p:nvPicPr>
              <p:cNvPr id="5" name="Freihand 4">
                <a:extLst>
                  <a:ext uri="{FF2B5EF4-FFF2-40B4-BE49-F238E27FC236}">
                    <a16:creationId xmlns:a16="http://schemas.microsoft.com/office/drawing/2014/main" id="{0E9C5499-CD09-40D2-8C86-B78777D0EE7C}"/>
                  </a:ext>
                </a:extLst>
              </p:cNvPr>
              <p:cNvPicPr/>
              <p:nvPr/>
            </p:nvPicPr>
            <p:blipFill>
              <a:blip r:embed="rId9"/>
              <a:stretch>
                <a:fillRect/>
              </a:stretch>
            </p:blipFill>
            <p:spPr>
              <a:xfrm>
                <a:off x="2548293" y="3018307"/>
                <a:ext cx="1658160" cy="962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B1BD8181-10B3-49AB-82AB-FBA1EC877B03}"/>
                  </a:ext>
                </a:extLst>
              </p14:cNvPr>
              <p14:cNvContentPartPr/>
              <p14:nvPr/>
            </p14:nvContentPartPr>
            <p14:xfrm>
              <a:off x="3224013" y="3752347"/>
              <a:ext cx="491400" cy="35640"/>
            </p14:xfrm>
          </p:contentPart>
        </mc:Choice>
        <mc:Fallback xmlns="">
          <p:pic>
            <p:nvPicPr>
              <p:cNvPr id="7" name="Freihand 6">
                <a:extLst>
                  <a:ext uri="{FF2B5EF4-FFF2-40B4-BE49-F238E27FC236}">
                    <a16:creationId xmlns:a16="http://schemas.microsoft.com/office/drawing/2014/main" id="{B1BD8181-10B3-49AB-82AB-FBA1EC877B03}"/>
                  </a:ext>
                </a:extLst>
              </p:cNvPr>
              <p:cNvPicPr/>
              <p:nvPr/>
            </p:nvPicPr>
            <p:blipFill>
              <a:blip r:embed="rId11"/>
              <a:stretch>
                <a:fillRect/>
              </a:stretch>
            </p:blipFill>
            <p:spPr>
              <a:xfrm>
                <a:off x="3219693" y="3748027"/>
                <a:ext cx="5000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BFDAE67A-035F-49E0-B4DF-57BAD350E8DA}"/>
                  </a:ext>
                </a:extLst>
              </p14:cNvPr>
              <p14:cNvContentPartPr/>
              <p14:nvPr/>
            </p14:nvContentPartPr>
            <p14:xfrm>
              <a:off x="3006213" y="3764947"/>
              <a:ext cx="696960" cy="154800"/>
            </p14:xfrm>
          </p:contentPart>
        </mc:Choice>
        <mc:Fallback xmlns="">
          <p:pic>
            <p:nvPicPr>
              <p:cNvPr id="8" name="Freihand 7">
                <a:extLst>
                  <a:ext uri="{FF2B5EF4-FFF2-40B4-BE49-F238E27FC236}">
                    <a16:creationId xmlns:a16="http://schemas.microsoft.com/office/drawing/2014/main" id="{BFDAE67A-035F-49E0-B4DF-57BAD350E8DA}"/>
                  </a:ext>
                </a:extLst>
              </p:cNvPr>
              <p:cNvPicPr/>
              <p:nvPr/>
            </p:nvPicPr>
            <p:blipFill>
              <a:blip r:embed="rId13"/>
              <a:stretch>
                <a:fillRect/>
              </a:stretch>
            </p:blipFill>
            <p:spPr>
              <a:xfrm>
                <a:off x="3001893" y="3760627"/>
                <a:ext cx="7056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158E998D-EF3F-47D0-9819-E2F4A23B2EFC}"/>
                  </a:ext>
                </a:extLst>
              </p14:cNvPr>
              <p14:cNvContentPartPr/>
              <p14:nvPr/>
            </p14:nvContentPartPr>
            <p14:xfrm>
              <a:off x="2597613" y="3076987"/>
              <a:ext cx="1517400" cy="910800"/>
            </p14:xfrm>
          </p:contentPart>
        </mc:Choice>
        <mc:Fallback xmlns="">
          <p:pic>
            <p:nvPicPr>
              <p:cNvPr id="9" name="Freihand 8">
                <a:extLst>
                  <a:ext uri="{FF2B5EF4-FFF2-40B4-BE49-F238E27FC236}">
                    <a16:creationId xmlns:a16="http://schemas.microsoft.com/office/drawing/2014/main" id="{158E998D-EF3F-47D0-9819-E2F4A23B2EFC}"/>
                  </a:ext>
                </a:extLst>
              </p:cNvPr>
              <p:cNvPicPr/>
              <p:nvPr/>
            </p:nvPicPr>
            <p:blipFill>
              <a:blip r:embed="rId15"/>
              <a:stretch>
                <a:fillRect/>
              </a:stretch>
            </p:blipFill>
            <p:spPr>
              <a:xfrm>
                <a:off x="2593293" y="3072667"/>
                <a:ext cx="1526040" cy="919440"/>
              </a:xfrm>
              <a:prstGeom prst="rect">
                <a:avLst/>
              </a:prstGeom>
            </p:spPr>
          </p:pic>
        </mc:Fallback>
      </mc:AlternateContent>
      <p:grpSp>
        <p:nvGrpSpPr>
          <p:cNvPr id="41" name="Gruppieren 40">
            <a:extLst>
              <a:ext uri="{FF2B5EF4-FFF2-40B4-BE49-F238E27FC236}">
                <a16:creationId xmlns:a16="http://schemas.microsoft.com/office/drawing/2014/main" id="{8571B8F0-DCAD-42B6-A476-3E38EFA035A3}"/>
              </a:ext>
            </a:extLst>
          </p:cNvPr>
          <p:cNvGrpSpPr/>
          <p:nvPr/>
        </p:nvGrpSpPr>
        <p:grpSpPr>
          <a:xfrm>
            <a:off x="2656293" y="3072667"/>
            <a:ext cx="1877760" cy="1000440"/>
            <a:chOff x="2656293" y="3072667"/>
            <a:chExt cx="1877760" cy="1000440"/>
          </a:xfrm>
        </p:grpSpPr>
        <mc:AlternateContent xmlns:mc="http://schemas.openxmlformats.org/markup-compatibility/2006" xmlns:p14="http://schemas.microsoft.com/office/powerpoint/2010/main">
          <mc:Choice Requires="p14">
            <p:contentPart p14:bwMode="auto" r:id="rId16">
              <p14:nvContentPartPr>
                <p14:cNvPr id="39" name="Freihand 38">
                  <a:extLst>
                    <a:ext uri="{FF2B5EF4-FFF2-40B4-BE49-F238E27FC236}">
                      <a16:creationId xmlns:a16="http://schemas.microsoft.com/office/drawing/2014/main" id="{E8D29314-AB9D-4776-89AF-4FCBE3EB878E}"/>
                    </a:ext>
                  </a:extLst>
                </p14:cNvPr>
                <p14:cNvContentPartPr/>
                <p14:nvPr/>
              </p14:nvContentPartPr>
              <p14:xfrm>
                <a:off x="3422733" y="3329707"/>
                <a:ext cx="24120" cy="360"/>
              </p14:xfrm>
            </p:contentPart>
          </mc:Choice>
          <mc:Fallback xmlns="">
            <p:pic>
              <p:nvPicPr>
                <p:cNvPr id="39" name="Freihand 38">
                  <a:extLst>
                    <a:ext uri="{FF2B5EF4-FFF2-40B4-BE49-F238E27FC236}">
                      <a16:creationId xmlns:a16="http://schemas.microsoft.com/office/drawing/2014/main" id="{E8D29314-AB9D-4776-89AF-4FCBE3EB878E}"/>
                    </a:ext>
                  </a:extLst>
                </p:cNvPr>
                <p:cNvPicPr/>
                <p:nvPr/>
              </p:nvPicPr>
              <p:blipFill>
                <a:blip r:embed="rId17"/>
                <a:stretch>
                  <a:fillRect/>
                </a:stretch>
              </p:blipFill>
              <p:spPr>
                <a:xfrm>
                  <a:off x="3418413" y="3325387"/>
                  <a:ext cx="327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0" name="Freihand 39">
                  <a:extLst>
                    <a:ext uri="{FF2B5EF4-FFF2-40B4-BE49-F238E27FC236}">
                      <a16:creationId xmlns:a16="http://schemas.microsoft.com/office/drawing/2014/main" id="{F1D0A0FE-0090-4AA5-9B48-60FD9B100317}"/>
                    </a:ext>
                  </a:extLst>
                </p14:cNvPr>
                <p14:cNvContentPartPr/>
                <p14:nvPr/>
              </p14:nvContentPartPr>
              <p14:xfrm>
                <a:off x="2656293" y="3072667"/>
                <a:ext cx="1877760" cy="1000440"/>
              </p14:xfrm>
            </p:contentPart>
          </mc:Choice>
          <mc:Fallback xmlns="">
            <p:pic>
              <p:nvPicPr>
                <p:cNvPr id="40" name="Freihand 39">
                  <a:extLst>
                    <a:ext uri="{FF2B5EF4-FFF2-40B4-BE49-F238E27FC236}">
                      <a16:creationId xmlns:a16="http://schemas.microsoft.com/office/drawing/2014/main" id="{F1D0A0FE-0090-4AA5-9B48-60FD9B100317}"/>
                    </a:ext>
                  </a:extLst>
                </p:cNvPr>
                <p:cNvPicPr/>
                <p:nvPr/>
              </p:nvPicPr>
              <p:blipFill>
                <a:blip r:embed="rId19"/>
                <a:stretch>
                  <a:fillRect/>
                </a:stretch>
              </p:blipFill>
              <p:spPr>
                <a:xfrm>
                  <a:off x="2651973" y="3068347"/>
                  <a:ext cx="1886400" cy="1009080"/>
                </a:xfrm>
                <a:prstGeom prst="rect">
                  <a:avLst/>
                </a:prstGeom>
              </p:spPr>
            </p:pic>
          </mc:Fallback>
        </mc:AlternateContent>
      </p:grpSp>
      <p:grpSp>
        <p:nvGrpSpPr>
          <p:cNvPr id="43" name="Gruppieren 42">
            <a:extLst>
              <a:ext uri="{FF2B5EF4-FFF2-40B4-BE49-F238E27FC236}">
                <a16:creationId xmlns:a16="http://schemas.microsoft.com/office/drawing/2014/main" id="{EE3D0700-475C-4AF4-8655-68493A7B124D}"/>
              </a:ext>
            </a:extLst>
          </p:cNvPr>
          <p:cNvGrpSpPr/>
          <p:nvPr/>
        </p:nvGrpSpPr>
        <p:grpSpPr>
          <a:xfrm>
            <a:off x="4264773" y="4520227"/>
            <a:ext cx="3452760" cy="1867680"/>
            <a:chOff x="4264773" y="4520227"/>
            <a:chExt cx="3452760" cy="1867680"/>
          </a:xfrm>
        </p:grpSpPr>
        <mc:AlternateContent xmlns:mc="http://schemas.openxmlformats.org/markup-compatibility/2006" xmlns:p14="http://schemas.microsoft.com/office/powerpoint/2010/main">
          <mc:Choice Requires="p14">
            <p:contentPart p14:bwMode="auto" r:id="rId20">
              <p14:nvContentPartPr>
                <p14:cNvPr id="10" name="Freihand 9">
                  <a:extLst>
                    <a:ext uri="{FF2B5EF4-FFF2-40B4-BE49-F238E27FC236}">
                      <a16:creationId xmlns:a16="http://schemas.microsoft.com/office/drawing/2014/main" id="{35CA6A9C-69D1-44F1-BEF5-34C3A4A439C6}"/>
                    </a:ext>
                  </a:extLst>
                </p14:cNvPr>
                <p14:cNvContentPartPr/>
                <p14:nvPr/>
              </p14:nvContentPartPr>
              <p14:xfrm>
                <a:off x="4913133" y="5069587"/>
                <a:ext cx="1875960" cy="966600"/>
              </p14:xfrm>
            </p:contentPart>
          </mc:Choice>
          <mc:Fallback xmlns="">
            <p:pic>
              <p:nvPicPr>
                <p:cNvPr id="10" name="Freihand 9">
                  <a:extLst>
                    <a:ext uri="{FF2B5EF4-FFF2-40B4-BE49-F238E27FC236}">
                      <a16:creationId xmlns:a16="http://schemas.microsoft.com/office/drawing/2014/main" id="{35CA6A9C-69D1-44F1-BEF5-34C3A4A439C6}"/>
                    </a:ext>
                  </a:extLst>
                </p:cNvPr>
                <p:cNvPicPr/>
                <p:nvPr/>
              </p:nvPicPr>
              <p:blipFill>
                <a:blip r:embed="rId21"/>
                <a:stretch>
                  <a:fillRect/>
                </a:stretch>
              </p:blipFill>
              <p:spPr>
                <a:xfrm>
                  <a:off x="4908813" y="5065267"/>
                  <a:ext cx="1884600" cy="975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Freihand 11">
                  <a:extLst>
                    <a:ext uri="{FF2B5EF4-FFF2-40B4-BE49-F238E27FC236}">
                      <a16:creationId xmlns:a16="http://schemas.microsoft.com/office/drawing/2014/main" id="{EC49BDB5-06DF-405F-AFD2-E7952ECBD524}"/>
                    </a:ext>
                  </a:extLst>
                </p14:cNvPr>
                <p14:cNvContentPartPr/>
                <p14:nvPr/>
              </p14:nvContentPartPr>
              <p14:xfrm>
                <a:off x="6676053" y="5858347"/>
                <a:ext cx="250920" cy="176760"/>
              </p14:xfrm>
            </p:contentPart>
          </mc:Choice>
          <mc:Fallback xmlns="">
            <p:pic>
              <p:nvPicPr>
                <p:cNvPr id="12" name="Freihand 11">
                  <a:extLst>
                    <a:ext uri="{FF2B5EF4-FFF2-40B4-BE49-F238E27FC236}">
                      <a16:creationId xmlns:a16="http://schemas.microsoft.com/office/drawing/2014/main" id="{EC49BDB5-06DF-405F-AFD2-E7952ECBD524}"/>
                    </a:ext>
                  </a:extLst>
                </p:cNvPr>
                <p:cNvPicPr/>
                <p:nvPr/>
              </p:nvPicPr>
              <p:blipFill>
                <a:blip r:embed="rId23"/>
                <a:stretch>
                  <a:fillRect/>
                </a:stretch>
              </p:blipFill>
              <p:spPr>
                <a:xfrm>
                  <a:off x="6671733" y="5854027"/>
                  <a:ext cx="2595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Freihand 13">
                  <a:extLst>
                    <a:ext uri="{FF2B5EF4-FFF2-40B4-BE49-F238E27FC236}">
                      <a16:creationId xmlns:a16="http://schemas.microsoft.com/office/drawing/2014/main" id="{E0D297C8-412F-424F-94A9-D7480AEAF125}"/>
                    </a:ext>
                  </a:extLst>
                </p14:cNvPr>
                <p14:cNvContentPartPr/>
                <p14:nvPr/>
              </p14:nvContentPartPr>
              <p14:xfrm>
                <a:off x="4854453" y="4834507"/>
                <a:ext cx="232920" cy="240120"/>
              </p14:xfrm>
            </p:contentPart>
          </mc:Choice>
          <mc:Fallback xmlns="">
            <p:pic>
              <p:nvPicPr>
                <p:cNvPr id="14" name="Freihand 13">
                  <a:extLst>
                    <a:ext uri="{FF2B5EF4-FFF2-40B4-BE49-F238E27FC236}">
                      <a16:creationId xmlns:a16="http://schemas.microsoft.com/office/drawing/2014/main" id="{E0D297C8-412F-424F-94A9-D7480AEAF125}"/>
                    </a:ext>
                  </a:extLst>
                </p:cNvPr>
                <p:cNvPicPr/>
                <p:nvPr/>
              </p:nvPicPr>
              <p:blipFill>
                <a:blip r:embed="rId25"/>
                <a:stretch>
                  <a:fillRect/>
                </a:stretch>
              </p:blipFill>
              <p:spPr>
                <a:xfrm>
                  <a:off x="4850133" y="4830187"/>
                  <a:ext cx="2415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Freihand 15">
                  <a:extLst>
                    <a:ext uri="{FF2B5EF4-FFF2-40B4-BE49-F238E27FC236}">
                      <a16:creationId xmlns:a16="http://schemas.microsoft.com/office/drawing/2014/main" id="{7258FE52-EF28-4406-A3CA-C8C7F158FE04}"/>
                    </a:ext>
                  </a:extLst>
                </p14:cNvPr>
                <p14:cNvContentPartPr/>
                <p14:nvPr/>
              </p14:nvContentPartPr>
              <p14:xfrm>
                <a:off x="4710813" y="4842787"/>
                <a:ext cx="101160" cy="231120"/>
              </p14:xfrm>
            </p:contentPart>
          </mc:Choice>
          <mc:Fallback xmlns="">
            <p:pic>
              <p:nvPicPr>
                <p:cNvPr id="16" name="Freihand 15">
                  <a:extLst>
                    <a:ext uri="{FF2B5EF4-FFF2-40B4-BE49-F238E27FC236}">
                      <a16:creationId xmlns:a16="http://schemas.microsoft.com/office/drawing/2014/main" id="{7258FE52-EF28-4406-A3CA-C8C7F158FE04}"/>
                    </a:ext>
                  </a:extLst>
                </p:cNvPr>
                <p:cNvPicPr/>
                <p:nvPr/>
              </p:nvPicPr>
              <p:blipFill>
                <a:blip r:embed="rId27"/>
                <a:stretch>
                  <a:fillRect/>
                </a:stretch>
              </p:blipFill>
              <p:spPr>
                <a:xfrm>
                  <a:off x="4706493" y="4838467"/>
                  <a:ext cx="10980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62C26CFE-BF2C-4AF7-87E0-7F3D60D4AA6B}"/>
                    </a:ext>
                  </a:extLst>
                </p14:cNvPr>
                <p14:cNvContentPartPr/>
                <p14:nvPr/>
              </p14:nvContentPartPr>
              <p14:xfrm>
                <a:off x="6674973" y="6156427"/>
                <a:ext cx="143280" cy="123120"/>
              </p14:xfrm>
            </p:contentPart>
          </mc:Choice>
          <mc:Fallback xmlns="">
            <p:pic>
              <p:nvPicPr>
                <p:cNvPr id="18" name="Freihand 17">
                  <a:extLst>
                    <a:ext uri="{FF2B5EF4-FFF2-40B4-BE49-F238E27FC236}">
                      <a16:creationId xmlns:a16="http://schemas.microsoft.com/office/drawing/2014/main" id="{62C26CFE-BF2C-4AF7-87E0-7F3D60D4AA6B}"/>
                    </a:ext>
                  </a:extLst>
                </p:cNvPr>
                <p:cNvPicPr/>
                <p:nvPr/>
              </p:nvPicPr>
              <p:blipFill>
                <a:blip r:embed="rId29"/>
                <a:stretch>
                  <a:fillRect/>
                </a:stretch>
              </p:blipFill>
              <p:spPr>
                <a:xfrm>
                  <a:off x="6670653" y="6152107"/>
                  <a:ext cx="1519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8587141D-4899-4C5C-B9DC-48CD7092C2A0}"/>
                    </a:ext>
                  </a:extLst>
                </p14:cNvPr>
                <p14:cNvContentPartPr/>
                <p14:nvPr/>
              </p14:nvContentPartPr>
              <p14:xfrm>
                <a:off x="6752733" y="6203587"/>
                <a:ext cx="68040" cy="184320"/>
              </p14:xfrm>
            </p:contentPart>
          </mc:Choice>
          <mc:Fallback xmlns="">
            <p:pic>
              <p:nvPicPr>
                <p:cNvPr id="19" name="Freihand 18">
                  <a:extLst>
                    <a:ext uri="{FF2B5EF4-FFF2-40B4-BE49-F238E27FC236}">
                      <a16:creationId xmlns:a16="http://schemas.microsoft.com/office/drawing/2014/main" id="{8587141D-4899-4C5C-B9DC-48CD7092C2A0}"/>
                    </a:ext>
                  </a:extLst>
                </p:cNvPr>
                <p:cNvPicPr/>
                <p:nvPr/>
              </p:nvPicPr>
              <p:blipFill>
                <a:blip r:embed="rId31"/>
                <a:stretch>
                  <a:fillRect/>
                </a:stretch>
              </p:blipFill>
              <p:spPr>
                <a:xfrm>
                  <a:off x="6748413" y="6199267"/>
                  <a:ext cx="766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15512B2C-330A-49DE-BAB6-12C676FD9FDC}"/>
                    </a:ext>
                  </a:extLst>
                </p14:cNvPr>
                <p14:cNvContentPartPr/>
                <p14:nvPr/>
              </p14:nvContentPartPr>
              <p14:xfrm>
                <a:off x="5277453" y="4939987"/>
                <a:ext cx="1146960" cy="806040"/>
              </p14:xfrm>
            </p:contentPart>
          </mc:Choice>
          <mc:Fallback xmlns="">
            <p:pic>
              <p:nvPicPr>
                <p:cNvPr id="20" name="Freihand 19">
                  <a:extLst>
                    <a:ext uri="{FF2B5EF4-FFF2-40B4-BE49-F238E27FC236}">
                      <a16:creationId xmlns:a16="http://schemas.microsoft.com/office/drawing/2014/main" id="{15512B2C-330A-49DE-BAB6-12C676FD9FDC}"/>
                    </a:ext>
                  </a:extLst>
                </p:cNvPr>
                <p:cNvPicPr/>
                <p:nvPr/>
              </p:nvPicPr>
              <p:blipFill>
                <a:blip r:embed="rId33"/>
                <a:stretch>
                  <a:fillRect/>
                </a:stretch>
              </p:blipFill>
              <p:spPr>
                <a:xfrm>
                  <a:off x="5273133" y="4935667"/>
                  <a:ext cx="1155600" cy="8146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AEB21F42-E760-45E3-9F1C-6EBFDB9C3D70}"/>
                    </a:ext>
                  </a:extLst>
                </p14:cNvPr>
                <p14:cNvContentPartPr/>
                <p14:nvPr/>
              </p14:nvContentPartPr>
              <p14:xfrm>
                <a:off x="5538453" y="4910827"/>
                <a:ext cx="847440" cy="772560"/>
              </p14:xfrm>
            </p:contentPart>
          </mc:Choice>
          <mc:Fallback xmlns="">
            <p:pic>
              <p:nvPicPr>
                <p:cNvPr id="21" name="Freihand 20">
                  <a:extLst>
                    <a:ext uri="{FF2B5EF4-FFF2-40B4-BE49-F238E27FC236}">
                      <a16:creationId xmlns:a16="http://schemas.microsoft.com/office/drawing/2014/main" id="{AEB21F42-E760-45E3-9F1C-6EBFDB9C3D70}"/>
                    </a:ext>
                  </a:extLst>
                </p:cNvPr>
                <p:cNvPicPr/>
                <p:nvPr/>
              </p:nvPicPr>
              <p:blipFill>
                <a:blip r:embed="rId35"/>
                <a:stretch>
                  <a:fillRect/>
                </a:stretch>
              </p:blipFill>
              <p:spPr>
                <a:xfrm>
                  <a:off x="5534133" y="4906507"/>
                  <a:ext cx="856080" cy="781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D8140C9B-5A10-4CA7-A83E-8403A068D3E1}"/>
                    </a:ext>
                  </a:extLst>
                </p14:cNvPr>
                <p14:cNvContentPartPr/>
                <p14:nvPr/>
              </p14:nvContentPartPr>
              <p14:xfrm>
                <a:off x="6583893" y="5568547"/>
                <a:ext cx="63000" cy="173160"/>
              </p14:xfrm>
            </p:contentPart>
          </mc:Choice>
          <mc:Fallback xmlns="">
            <p:pic>
              <p:nvPicPr>
                <p:cNvPr id="22" name="Freihand 21">
                  <a:extLst>
                    <a:ext uri="{FF2B5EF4-FFF2-40B4-BE49-F238E27FC236}">
                      <a16:creationId xmlns:a16="http://schemas.microsoft.com/office/drawing/2014/main" id="{D8140C9B-5A10-4CA7-A83E-8403A068D3E1}"/>
                    </a:ext>
                  </a:extLst>
                </p:cNvPr>
                <p:cNvPicPr/>
                <p:nvPr/>
              </p:nvPicPr>
              <p:blipFill>
                <a:blip r:embed="rId37"/>
                <a:stretch>
                  <a:fillRect/>
                </a:stretch>
              </p:blipFill>
              <p:spPr>
                <a:xfrm>
                  <a:off x="6579573" y="5564227"/>
                  <a:ext cx="716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Freihand 22">
                  <a:extLst>
                    <a:ext uri="{FF2B5EF4-FFF2-40B4-BE49-F238E27FC236}">
                      <a16:creationId xmlns:a16="http://schemas.microsoft.com/office/drawing/2014/main" id="{2A1A69D3-FC86-4D9F-A7E0-8875FB3BE24A}"/>
                    </a:ext>
                  </a:extLst>
                </p14:cNvPr>
                <p14:cNvContentPartPr/>
                <p14:nvPr/>
              </p14:nvContentPartPr>
              <p14:xfrm>
                <a:off x="6574893" y="5576827"/>
                <a:ext cx="113400" cy="159480"/>
              </p14:xfrm>
            </p:contentPart>
          </mc:Choice>
          <mc:Fallback xmlns="">
            <p:pic>
              <p:nvPicPr>
                <p:cNvPr id="23" name="Freihand 22">
                  <a:extLst>
                    <a:ext uri="{FF2B5EF4-FFF2-40B4-BE49-F238E27FC236}">
                      <a16:creationId xmlns:a16="http://schemas.microsoft.com/office/drawing/2014/main" id="{2A1A69D3-FC86-4D9F-A7E0-8875FB3BE24A}"/>
                    </a:ext>
                  </a:extLst>
                </p:cNvPr>
                <p:cNvPicPr/>
                <p:nvPr/>
              </p:nvPicPr>
              <p:blipFill>
                <a:blip r:embed="rId39"/>
                <a:stretch>
                  <a:fillRect/>
                </a:stretch>
              </p:blipFill>
              <p:spPr>
                <a:xfrm>
                  <a:off x="6570573" y="5572507"/>
                  <a:ext cx="1220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Freihand 23">
                  <a:extLst>
                    <a:ext uri="{FF2B5EF4-FFF2-40B4-BE49-F238E27FC236}">
                      <a16:creationId xmlns:a16="http://schemas.microsoft.com/office/drawing/2014/main" id="{D7171672-E2AA-4BDA-A896-FC4887767D9B}"/>
                    </a:ext>
                  </a:extLst>
                </p14:cNvPr>
                <p14:cNvContentPartPr/>
                <p14:nvPr/>
              </p14:nvContentPartPr>
              <p14:xfrm>
                <a:off x="6751293" y="5575027"/>
                <a:ext cx="15480" cy="130680"/>
              </p14:xfrm>
            </p:contentPart>
          </mc:Choice>
          <mc:Fallback xmlns="">
            <p:pic>
              <p:nvPicPr>
                <p:cNvPr id="24" name="Freihand 23">
                  <a:extLst>
                    <a:ext uri="{FF2B5EF4-FFF2-40B4-BE49-F238E27FC236}">
                      <a16:creationId xmlns:a16="http://schemas.microsoft.com/office/drawing/2014/main" id="{D7171672-E2AA-4BDA-A896-FC4887767D9B}"/>
                    </a:ext>
                  </a:extLst>
                </p:cNvPr>
                <p:cNvPicPr/>
                <p:nvPr/>
              </p:nvPicPr>
              <p:blipFill>
                <a:blip r:embed="rId41"/>
                <a:stretch>
                  <a:fillRect/>
                </a:stretch>
              </p:blipFill>
              <p:spPr>
                <a:xfrm>
                  <a:off x="6746973" y="5570707"/>
                  <a:ext cx="241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Freihand 24">
                  <a:extLst>
                    <a:ext uri="{FF2B5EF4-FFF2-40B4-BE49-F238E27FC236}">
                      <a16:creationId xmlns:a16="http://schemas.microsoft.com/office/drawing/2014/main" id="{12099525-695C-436D-98DB-F1767C947071}"/>
                    </a:ext>
                  </a:extLst>
                </p14:cNvPr>
                <p14:cNvContentPartPr/>
                <p14:nvPr/>
              </p14:nvContentPartPr>
              <p14:xfrm>
                <a:off x="6676053" y="5577547"/>
                <a:ext cx="164880" cy="144360"/>
              </p14:xfrm>
            </p:contentPart>
          </mc:Choice>
          <mc:Fallback xmlns="">
            <p:pic>
              <p:nvPicPr>
                <p:cNvPr id="25" name="Freihand 24">
                  <a:extLst>
                    <a:ext uri="{FF2B5EF4-FFF2-40B4-BE49-F238E27FC236}">
                      <a16:creationId xmlns:a16="http://schemas.microsoft.com/office/drawing/2014/main" id="{12099525-695C-436D-98DB-F1767C947071}"/>
                    </a:ext>
                  </a:extLst>
                </p:cNvPr>
                <p:cNvPicPr/>
                <p:nvPr/>
              </p:nvPicPr>
              <p:blipFill>
                <a:blip r:embed="rId43"/>
                <a:stretch>
                  <a:fillRect/>
                </a:stretch>
              </p:blipFill>
              <p:spPr>
                <a:xfrm>
                  <a:off x="6671733" y="5573227"/>
                  <a:ext cx="1735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Freihand 25">
                  <a:extLst>
                    <a:ext uri="{FF2B5EF4-FFF2-40B4-BE49-F238E27FC236}">
                      <a16:creationId xmlns:a16="http://schemas.microsoft.com/office/drawing/2014/main" id="{297B66F8-DFCD-4A53-937D-0BFC4A04BD22}"/>
                    </a:ext>
                  </a:extLst>
                </p14:cNvPr>
                <p14:cNvContentPartPr/>
                <p14:nvPr/>
              </p14:nvContentPartPr>
              <p14:xfrm>
                <a:off x="6608733" y="4848907"/>
                <a:ext cx="85680" cy="147960"/>
              </p14:xfrm>
            </p:contentPart>
          </mc:Choice>
          <mc:Fallback xmlns="">
            <p:pic>
              <p:nvPicPr>
                <p:cNvPr id="26" name="Freihand 25">
                  <a:extLst>
                    <a:ext uri="{FF2B5EF4-FFF2-40B4-BE49-F238E27FC236}">
                      <a16:creationId xmlns:a16="http://schemas.microsoft.com/office/drawing/2014/main" id="{297B66F8-DFCD-4A53-937D-0BFC4A04BD22}"/>
                    </a:ext>
                  </a:extLst>
                </p:cNvPr>
                <p:cNvPicPr/>
                <p:nvPr/>
              </p:nvPicPr>
              <p:blipFill>
                <a:blip r:embed="rId45"/>
                <a:stretch>
                  <a:fillRect/>
                </a:stretch>
              </p:blipFill>
              <p:spPr>
                <a:xfrm>
                  <a:off x="6604413" y="4844587"/>
                  <a:ext cx="943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Freihand 26">
                  <a:extLst>
                    <a:ext uri="{FF2B5EF4-FFF2-40B4-BE49-F238E27FC236}">
                      <a16:creationId xmlns:a16="http://schemas.microsoft.com/office/drawing/2014/main" id="{AB14249A-3E58-4A79-955C-1C01421C03EB}"/>
                    </a:ext>
                  </a:extLst>
                </p14:cNvPr>
                <p14:cNvContentPartPr/>
                <p14:nvPr/>
              </p14:nvContentPartPr>
              <p14:xfrm>
                <a:off x="6665253" y="4830187"/>
                <a:ext cx="45360" cy="161280"/>
              </p14:xfrm>
            </p:contentPart>
          </mc:Choice>
          <mc:Fallback xmlns="">
            <p:pic>
              <p:nvPicPr>
                <p:cNvPr id="27" name="Freihand 26">
                  <a:extLst>
                    <a:ext uri="{FF2B5EF4-FFF2-40B4-BE49-F238E27FC236}">
                      <a16:creationId xmlns:a16="http://schemas.microsoft.com/office/drawing/2014/main" id="{AB14249A-3E58-4A79-955C-1C01421C03EB}"/>
                    </a:ext>
                  </a:extLst>
                </p:cNvPr>
                <p:cNvPicPr/>
                <p:nvPr/>
              </p:nvPicPr>
              <p:blipFill>
                <a:blip r:embed="rId47"/>
                <a:stretch>
                  <a:fillRect/>
                </a:stretch>
              </p:blipFill>
              <p:spPr>
                <a:xfrm>
                  <a:off x="6660933" y="4825867"/>
                  <a:ext cx="540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Freihand 27">
                  <a:extLst>
                    <a:ext uri="{FF2B5EF4-FFF2-40B4-BE49-F238E27FC236}">
                      <a16:creationId xmlns:a16="http://schemas.microsoft.com/office/drawing/2014/main" id="{C4891F90-5D82-4BD3-AC50-066C97C57FB9}"/>
                    </a:ext>
                  </a:extLst>
                </p14:cNvPr>
                <p14:cNvContentPartPr/>
                <p14:nvPr/>
              </p14:nvContentPartPr>
              <p14:xfrm>
                <a:off x="6603333" y="4917307"/>
                <a:ext cx="100080" cy="14040"/>
              </p14:xfrm>
            </p:contentPart>
          </mc:Choice>
          <mc:Fallback xmlns="">
            <p:pic>
              <p:nvPicPr>
                <p:cNvPr id="28" name="Freihand 27">
                  <a:extLst>
                    <a:ext uri="{FF2B5EF4-FFF2-40B4-BE49-F238E27FC236}">
                      <a16:creationId xmlns:a16="http://schemas.microsoft.com/office/drawing/2014/main" id="{C4891F90-5D82-4BD3-AC50-066C97C57FB9}"/>
                    </a:ext>
                  </a:extLst>
                </p:cNvPr>
                <p:cNvPicPr/>
                <p:nvPr/>
              </p:nvPicPr>
              <p:blipFill>
                <a:blip r:embed="rId49"/>
                <a:stretch>
                  <a:fillRect/>
                </a:stretch>
              </p:blipFill>
              <p:spPr>
                <a:xfrm>
                  <a:off x="6599013" y="4912987"/>
                  <a:ext cx="1087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Freihand 28">
                  <a:extLst>
                    <a:ext uri="{FF2B5EF4-FFF2-40B4-BE49-F238E27FC236}">
                      <a16:creationId xmlns:a16="http://schemas.microsoft.com/office/drawing/2014/main" id="{73A2C929-43F3-434A-A512-DEF9DDFB415E}"/>
                    </a:ext>
                  </a:extLst>
                </p14:cNvPr>
                <p14:cNvContentPartPr/>
                <p14:nvPr/>
              </p14:nvContentPartPr>
              <p14:xfrm>
                <a:off x="6770373" y="4814347"/>
                <a:ext cx="146880" cy="164160"/>
              </p14:xfrm>
            </p:contentPart>
          </mc:Choice>
          <mc:Fallback xmlns="">
            <p:pic>
              <p:nvPicPr>
                <p:cNvPr id="29" name="Freihand 28">
                  <a:extLst>
                    <a:ext uri="{FF2B5EF4-FFF2-40B4-BE49-F238E27FC236}">
                      <a16:creationId xmlns:a16="http://schemas.microsoft.com/office/drawing/2014/main" id="{73A2C929-43F3-434A-A512-DEF9DDFB415E}"/>
                    </a:ext>
                  </a:extLst>
                </p:cNvPr>
                <p:cNvPicPr/>
                <p:nvPr/>
              </p:nvPicPr>
              <p:blipFill>
                <a:blip r:embed="rId51"/>
                <a:stretch>
                  <a:fillRect/>
                </a:stretch>
              </p:blipFill>
              <p:spPr>
                <a:xfrm>
                  <a:off x="6766053" y="4810027"/>
                  <a:ext cx="1555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Freihand 30">
                  <a:extLst>
                    <a:ext uri="{FF2B5EF4-FFF2-40B4-BE49-F238E27FC236}">
                      <a16:creationId xmlns:a16="http://schemas.microsoft.com/office/drawing/2014/main" id="{55725F99-A2C1-4906-9054-AC93184B15E8}"/>
                    </a:ext>
                  </a:extLst>
                </p14:cNvPr>
                <p14:cNvContentPartPr/>
                <p14:nvPr/>
              </p14:nvContentPartPr>
              <p14:xfrm>
                <a:off x="5093133" y="5283787"/>
                <a:ext cx="302760" cy="18720"/>
              </p14:xfrm>
            </p:contentPart>
          </mc:Choice>
          <mc:Fallback xmlns="">
            <p:pic>
              <p:nvPicPr>
                <p:cNvPr id="31" name="Freihand 30">
                  <a:extLst>
                    <a:ext uri="{FF2B5EF4-FFF2-40B4-BE49-F238E27FC236}">
                      <a16:creationId xmlns:a16="http://schemas.microsoft.com/office/drawing/2014/main" id="{55725F99-A2C1-4906-9054-AC93184B15E8}"/>
                    </a:ext>
                  </a:extLst>
                </p:cNvPr>
                <p:cNvPicPr/>
                <p:nvPr/>
              </p:nvPicPr>
              <p:blipFill>
                <a:blip r:embed="rId53"/>
                <a:stretch>
                  <a:fillRect/>
                </a:stretch>
              </p:blipFill>
              <p:spPr>
                <a:xfrm>
                  <a:off x="5088813" y="5279467"/>
                  <a:ext cx="3114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Freihand 31">
                  <a:extLst>
                    <a:ext uri="{FF2B5EF4-FFF2-40B4-BE49-F238E27FC236}">
                      <a16:creationId xmlns:a16="http://schemas.microsoft.com/office/drawing/2014/main" id="{C89CE081-C0F8-43C7-A481-9B444AA4D652}"/>
                    </a:ext>
                  </a:extLst>
                </p14:cNvPr>
                <p14:cNvContentPartPr/>
                <p14:nvPr/>
              </p14:nvContentPartPr>
              <p14:xfrm>
                <a:off x="5707293" y="5262547"/>
                <a:ext cx="179280" cy="34200"/>
              </p14:xfrm>
            </p:contentPart>
          </mc:Choice>
          <mc:Fallback xmlns="">
            <p:pic>
              <p:nvPicPr>
                <p:cNvPr id="32" name="Freihand 31">
                  <a:extLst>
                    <a:ext uri="{FF2B5EF4-FFF2-40B4-BE49-F238E27FC236}">
                      <a16:creationId xmlns:a16="http://schemas.microsoft.com/office/drawing/2014/main" id="{C89CE081-C0F8-43C7-A481-9B444AA4D652}"/>
                    </a:ext>
                  </a:extLst>
                </p:cNvPr>
                <p:cNvPicPr/>
                <p:nvPr/>
              </p:nvPicPr>
              <p:blipFill>
                <a:blip r:embed="rId55"/>
                <a:stretch>
                  <a:fillRect/>
                </a:stretch>
              </p:blipFill>
              <p:spPr>
                <a:xfrm>
                  <a:off x="5702973" y="5258227"/>
                  <a:ext cx="1879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Freihand 32">
                  <a:extLst>
                    <a:ext uri="{FF2B5EF4-FFF2-40B4-BE49-F238E27FC236}">
                      <a16:creationId xmlns:a16="http://schemas.microsoft.com/office/drawing/2014/main" id="{3C69490F-0C87-41A8-898C-D72AE1AA6210}"/>
                    </a:ext>
                  </a:extLst>
                </p14:cNvPr>
                <p14:cNvContentPartPr/>
                <p14:nvPr/>
              </p14:nvContentPartPr>
              <p14:xfrm>
                <a:off x="5871453" y="5421667"/>
                <a:ext cx="53280" cy="516600"/>
              </p14:xfrm>
            </p:contentPart>
          </mc:Choice>
          <mc:Fallback xmlns="">
            <p:pic>
              <p:nvPicPr>
                <p:cNvPr id="33" name="Freihand 32">
                  <a:extLst>
                    <a:ext uri="{FF2B5EF4-FFF2-40B4-BE49-F238E27FC236}">
                      <a16:creationId xmlns:a16="http://schemas.microsoft.com/office/drawing/2014/main" id="{3C69490F-0C87-41A8-898C-D72AE1AA6210}"/>
                    </a:ext>
                  </a:extLst>
                </p:cNvPr>
                <p:cNvPicPr/>
                <p:nvPr/>
              </p:nvPicPr>
              <p:blipFill>
                <a:blip r:embed="rId57"/>
                <a:stretch>
                  <a:fillRect/>
                </a:stretch>
              </p:blipFill>
              <p:spPr>
                <a:xfrm>
                  <a:off x="5867133" y="5417347"/>
                  <a:ext cx="61920" cy="5252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Freihand 33">
                  <a:extLst>
                    <a:ext uri="{FF2B5EF4-FFF2-40B4-BE49-F238E27FC236}">
                      <a16:creationId xmlns:a16="http://schemas.microsoft.com/office/drawing/2014/main" id="{65C4B650-9719-4447-83DD-1837B943AD78}"/>
                    </a:ext>
                  </a:extLst>
                </p14:cNvPr>
                <p14:cNvContentPartPr/>
                <p14:nvPr/>
              </p14:nvContentPartPr>
              <p14:xfrm>
                <a:off x="4858413" y="5257147"/>
                <a:ext cx="43920" cy="360"/>
              </p14:xfrm>
            </p:contentPart>
          </mc:Choice>
          <mc:Fallback xmlns="">
            <p:pic>
              <p:nvPicPr>
                <p:cNvPr id="34" name="Freihand 33">
                  <a:extLst>
                    <a:ext uri="{FF2B5EF4-FFF2-40B4-BE49-F238E27FC236}">
                      <a16:creationId xmlns:a16="http://schemas.microsoft.com/office/drawing/2014/main" id="{65C4B650-9719-4447-83DD-1837B943AD78}"/>
                    </a:ext>
                  </a:extLst>
                </p:cNvPr>
                <p:cNvPicPr/>
                <p:nvPr/>
              </p:nvPicPr>
              <p:blipFill>
                <a:blip r:embed="rId59"/>
                <a:stretch>
                  <a:fillRect/>
                </a:stretch>
              </p:blipFill>
              <p:spPr>
                <a:xfrm>
                  <a:off x="4854093" y="5252827"/>
                  <a:ext cx="525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6" name="Freihand 35">
                  <a:extLst>
                    <a:ext uri="{FF2B5EF4-FFF2-40B4-BE49-F238E27FC236}">
                      <a16:creationId xmlns:a16="http://schemas.microsoft.com/office/drawing/2014/main" id="{A072620E-2714-4AB6-BE71-3B9227ECF7DB}"/>
                    </a:ext>
                  </a:extLst>
                </p14:cNvPr>
                <p14:cNvContentPartPr/>
                <p14:nvPr/>
              </p14:nvContentPartPr>
              <p14:xfrm>
                <a:off x="4871013" y="5104507"/>
                <a:ext cx="11520" cy="22320"/>
              </p14:xfrm>
            </p:contentPart>
          </mc:Choice>
          <mc:Fallback xmlns="">
            <p:pic>
              <p:nvPicPr>
                <p:cNvPr id="36" name="Freihand 35">
                  <a:extLst>
                    <a:ext uri="{FF2B5EF4-FFF2-40B4-BE49-F238E27FC236}">
                      <a16:creationId xmlns:a16="http://schemas.microsoft.com/office/drawing/2014/main" id="{A072620E-2714-4AB6-BE71-3B9227ECF7DB}"/>
                    </a:ext>
                  </a:extLst>
                </p:cNvPr>
                <p:cNvPicPr/>
                <p:nvPr/>
              </p:nvPicPr>
              <p:blipFill>
                <a:blip r:embed="rId61"/>
                <a:stretch>
                  <a:fillRect/>
                </a:stretch>
              </p:blipFill>
              <p:spPr>
                <a:xfrm>
                  <a:off x="4866693" y="5100187"/>
                  <a:ext cx="201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7" name="Freihand 36">
                  <a:extLst>
                    <a:ext uri="{FF2B5EF4-FFF2-40B4-BE49-F238E27FC236}">
                      <a16:creationId xmlns:a16="http://schemas.microsoft.com/office/drawing/2014/main" id="{1B9F3FB9-0646-4F0C-8B00-367F55B31280}"/>
                    </a:ext>
                  </a:extLst>
                </p14:cNvPr>
                <p14:cNvContentPartPr/>
                <p14:nvPr/>
              </p14:nvContentPartPr>
              <p14:xfrm>
                <a:off x="4764813" y="5198107"/>
                <a:ext cx="300960" cy="382320"/>
              </p14:xfrm>
            </p:contentPart>
          </mc:Choice>
          <mc:Fallback xmlns="">
            <p:pic>
              <p:nvPicPr>
                <p:cNvPr id="37" name="Freihand 36">
                  <a:extLst>
                    <a:ext uri="{FF2B5EF4-FFF2-40B4-BE49-F238E27FC236}">
                      <a16:creationId xmlns:a16="http://schemas.microsoft.com/office/drawing/2014/main" id="{1B9F3FB9-0646-4F0C-8B00-367F55B31280}"/>
                    </a:ext>
                  </a:extLst>
                </p:cNvPr>
                <p:cNvPicPr/>
                <p:nvPr/>
              </p:nvPicPr>
              <p:blipFill>
                <a:blip r:embed="rId63"/>
                <a:stretch>
                  <a:fillRect/>
                </a:stretch>
              </p:blipFill>
              <p:spPr>
                <a:xfrm>
                  <a:off x="4760493" y="5193787"/>
                  <a:ext cx="30960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2" name="Freihand 41">
                  <a:extLst>
                    <a:ext uri="{FF2B5EF4-FFF2-40B4-BE49-F238E27FC236}">
                      <a16:creationId xmlns:a16="http://schemas.microsoft.com/office/drawing/2014/main" id="{AFE849F3-49B9-4B9B-A347-DC06AFD45017}"/>
                    </a:ext>
                  </a:extLst>
                </p14:cNvPr>
                <p14:cNvContentPartPr/>
                <p14:nvPr/>
              </p14:nvContentPartPr>
              <p14:xfrm>
                <a:off x="4264773" y="4520227"/>
                <a:ext cx="3452760" cy="1842120"/>
              </p14:xfrm>
            </p:contentPart>
          </mc:Choice>
          <mc:Fallback xmlns="">
            <p:pic>
              <p:nvPicPr>
                <p:cNvPr id="42" name="Freihand 41">
                  <a:extLst>
                    <a:ext uri="{FF2B5EF4-FFF2-40B4-BE49-F238E27FC236}">
                      <a16:creationId xmlns:a16="http://schemas.microsoft.com/office/drawing/2014/main" id="{AFE849F3-49B9-4B9B-A347-DC06AFD45017}"/>
                    </a:ext>
                  </a:extLst>
                </p:cNvPr>
                <p:cNvPicPr/>
                <p:nvPr/>
              </p:nvPicPr>
              <p:blipFill>
                <a:blip r:embed="rId65"/>
                <a:stretch>
                  <a:fillRect/>
                </a:stretch>
              </p:blipFill>
              <p:spPr>
                <a:xfrm>
                  <a:off x="4260453" y="4515907"/>
                  <a:ext cx="3461400" cy="1850760"/>
                </a:xfrm>
                <a:prstGeom prst="rect">
                  <a:avLst/>
                </a:prstGeom>
              </p:spPr>
            </p:pic>
          </mc:Fallback>
        </mc:AlternateContent>
      </p:grpSp>
    </p:spTree>
    <p:extLst>
      <p:ext uri="{BB962C8B-B14F-4D97-AF65-F5344CB8AC3E}">
        <p14:creationId xmlns:p14="http://schemas.microsoft.com/office/powerpoint/2010/main" val="231009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108191" y="0"/>
            <a:ext cx="7464960"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dirty="0">
                <a:solidFill>
                  <a:sysClr val="windowText" lastClr="000000"/>
                </a:solidFill>
              </a:rPr>
              <a:t>Inflation </a:t>
            </a:r>
            <a:r>
              <a:rPr lang="en-US" sz="2400">
                <a:solidFill>
                  <a:sysClr val="windowText" lastClr="000000"/>
                </a:solidFill>
              </a:rPr>
              <a:t>– Economic Policy – Philipps curve</a:t>
            </a:r>
            <a:endParaRPr lang="en-US" sz="2400" dirty="0">
              <a:solidFill>
                <a:sysClr val="windowText" lastClr="000000"/>
              </a:solidFill>
            </a:endParaRPr>
          </a:p>
          <a:p>
            <a:endParaRPr lang="en-US" sz="3266" dirty="0">
              <a:solidFill>
                <a:sysClr val="windowText" lastClr="000000"/>
              </a:solidFill>
            </a:endParaRPr>
          </a:p>
        </p:txBody>
      </p:sp>
      <p:cxnSp>
        <p:nvCxnSpPr>
          <p:cNvPr id="5" name="Gerade Verbindung mit Pfeil 4"/>
          <p:cNvCxnSpPr/>
          <p:nvPr/>
        </p:nvCxnSpPr>
        <p:spPr>
          <a:xfrm flipV="1">
            <a:off x="944936" y="860347"/>
            <a:ext cx="1" cy="418075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Gerade Verbindung mit Pfeil 5"/>
          <p:cNvCxnSpPr/>
          <p:nvPr/>
        </p:nvCxnSpPr>
        <p:spPr>
          <a:xfrm>
            <a:off x="919253" y="5041104"/>
            <a:ext cx="6002234"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hteck 6"/>
          <p:cNvSpPr/>
          <p:nvPr/>
        </p:nvSpPr>
        <p:spPr>
          <a:xfrm>
            <a:off x="573583" y="952447"/>
            <a:ext cx="300082" cy="343620"/>
          </a:xfrm>
          <a:prstGeom prst="rect">
            <a:avLst/>
          </a:prstGeom>
        </p:spPr>
        <p:txBody>
          <a:bodyPr wrap="none">
            <a:spAutoFit/>
          </a:bodyPr>
          <a:lstStyle/>
          <a:p>
            <a:r>
              <a:rPr lang="el-GR" sz="1633" dirty="0"/>
              <a:t>π</a:t>
            </a:r>
            <a:endParaRPr lang="de-DE" sz="1633" dirty="0"/>
          </a:p>
        </p:txBody>
      </p:sp>
      <p:sp>
        <p:nvSpPr>
          <p:cNvPr id="8" name="Rechteck 7"/>
          <p:cNvSpPr/>
          <p:nvPr/>
        </p:nvSpPr>
        <p:spPr>
          <a:xfrm>
            <a:off x="6463683" y="5041104"/>
            <a:ext cx="295274" cy="343620"/>
          </a:xfrm>
          <a:prstGeom prst="rect">
            <a:avLst/>
          </a:prstGeom>
        </p:spPr>
        <p:txBody>
          <a:bodyPr wrap="none">
            <a:spAutoFit/>
          </a:bodyPr>
          <a:lstStyle/>
          <a:p>
            <a:r>
              <a:rPr lang="en-US" sz="1633" dirty="0"/>
              <a:t>u</a:t>
            </a:r>
            <a:endParaRPr lang="de-DE" sz="1633" dirty="0"/>
          </a:p>
        </p:txBody>
      </p:sp>
      <p:sp>
        <p:nvSpPr>
          <p:cNvPr id="11" name="Rechteck 10"/>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Freihandform 2"/>
          <p:cNvSpPr/>
          <p:nvPr/>
        </p:nvSpPr>
        <p:spPr>
          <a:xfrm>
            <a:off x="1331710" y="1221944"/>
            <a:ext cx="4179238" cy="3504178"/>
          </a:xfrm>
          <a:custGeom>
            <a:avLst/>
            <a:gdLst>
              <a:gd name="connsiteX0" fmla="*/ 0 w 4179238"/>
              <a:gd name="connsiteY0" fmla="*/ 0 h 3504178"/>
              <a:gd name="connsiteX1" fmla="*/ 1319436 w 4179238"/>
              <a:gd name="connsiteY1" fmla="*/ 2368849 h 3504178"/>
              <a:gd name="connsiteX2" fmla="*/ 4179238 w 4179238"/>
              <a:gd name="connsiteY2" fmla="*/ 3504178 h 3504178"/>
              <a:gd name="connsiteX3" fmla="*/ 4179238 w 4179238"/>
              <a:gd name="connsiteY3" fmla="*/ 3504178 h 3504178"/>
            </a:gdLst>
            <a:ahLst/>
            <a:cxnLst>
              <a:cxn ang="0">
                <a:pos x="connsiteX0" y="connsiteY0"/>
              </a:cxn>
              <a:cxn ang="0">
                <a:pos x="connsiteX1" y="connsiteY1"/>
              </a:cxn>
              <a:cxn ang="0">
                <a:pos x="connsiteX2" y="connsiteY2"/>
              </a:cxn>
              <a:cxn ang="0">
                <a:pos x="connsiteX3" y="connsiteY3"/>
              </a:cxn>
            </a:cxnLst>
            <a:rect l="l" t="t" r="r" b="b"/>
            <a:pathLst>
              <a:path w="4179238" h="3504178">
                <a:moveTo>
                  <a:pt x="0" y="0"/>
                </a:moveTo>
                <a:cubicBezTo>
                  <a:pt x="311448" y="892409"/>
                  <a:pt x="622896" y="1784819"/>
                  <a:pt x="1319436" y="2368849"/>
                </a:cubicBezTo>
                <a:cubicBezTo>
                  <a:pt x="2015976" y="2952879"/>
                  <a:pt x="4179238" y="3504178"/>
                  <a:pt x="4179238" y="3504178"/>
                </a:cubicBezTo>
                <a:lnTo>
                  <a:pt x="4179238" y="350417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Pfeil nach unten 11"/>
          <p:cNvSpPr/>
          <p:nvPr/>
        </p:nvSpPr>
        <p:spPr>
          <a:xfrm rot="19916335" flipH="1">
            <a:off x="1842051" y="2529805"/>
            <a:ext cx="136877" cy="305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Pfeil nach unten 12"/>
          <p:cNvSpPr/>
          <p:nvPr/>
        </p:nvSpPr>
        <p:spPr>
          <a:xfrm rot="19004465" flipH="1">
            <a:off x="2148899" y="2958155"/>
            <a:ext cx="143022" cy="305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c</a:t>
            </a:r>
          </a:p>
        </p:txBody>
      </p:sp>
      <p:sp>
        <p:nvSpPr>
          <p:cNvPr id="14" name="Pfeil nach unten 13"/>
          <p:cNvSpPr/>
          <p:nvPr/>
        </p:nvSpPr>
        <p:spPr>
          <a:xfrm rot="18516216" flipH="1">
            <a:off x="2535682" y="3348981"/>
            <a:ext cx="110228" cy="305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c</a:t>
            </a:r>
          </a:p>
        </p:txBody>
      </p:sp>
      <p:sp>
        <p:nvSpPr>
          <p:cNvPr id="15" name="Pfeil nach unten 14"/>
          <p:cNvSpPr/>
          <p:nvPr/>
        </p:nvSpPr>
        <p:spPr>
          <a:xfrm rot="17762105" flipH="1">
            <a:off x="2895357" y="3606378"/>
            <a:ext cx="86194" cy="305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1619266" y="2190551"/>
            <a:ext cx="354584" cy="461665"/>
          </a:xfrm>
          <a:prstGeom prst="rect">
            <a:avLst/>
          </a:prstGeom>
          <a:noFill/>
        </p:spPr>
        <p:txBody>
          <a:bodyPr wrap="none" rtlCol="0">
            <a:spAutoFit/>
          </a:bodyPr>
          <a:lstStyle/>
          <a:p>
            <a:r>
              <a:rPr lang="de-DE" sz="2400" b="1" dirty="0"/>
              <a:t>X</a:t>
            </a:r>
          </a:p>
        </p:txBody>
      </p:sp>
      <p:sp>
        <p:nvSpPr>
          <p:cNvPr id="17" name="Textfeld 16"/>
          <p:cNvSpPr txBox="1"/>
          <p:nvPr/>
        </p:nvSpPr>
        <p:spPr>
          <a:xfrm>
            <a:off x="3094843" y="3733277"/>
            <a:ext cx="344966" cy="461665"/>
          </a:xfrm>
          <a:prstGeom prst="rect">
            <a:avLst/>
          </a:prstGeom>
          <a:noFill/>
        </p:spPr>
        <p:txBody>
          <a:bodyPr wrap="none" rtlCol="0">
            <a:spAutoFit/>
          </a:bodyPr>
          <a:lstStyle/>
          <a:p>
            <a:r>
              <a:rPr lang="de-DE" sz="2400" b="1" dirty="0"/>
              <a:t>Y</a:t>
            </a:r>
          </a:p>
        </p:txBody>
      </p:sp>
      <p:cxnSp>
        <p:nvCxnSpPr>
          <p:cNvPr id="18" name="Gerade Verbindung 32"/>
          <p:cNvCxnSpPr/>
          <p:nvPr/>
        </p:nvCxnSpPr>
        <p:spPr>
          <a:xfrm flipH="1" flipV="1">
            <a:off x="3264838" y="3964821"/>
            <a:ext cx="18802" cy="107938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3092266" y="5072914"/>
            <a:ext cx="399468" cy="343620"/>
          </a:xfrm>
          <a:prstGeom prst="rect">
            <a:avLst/>
          </a:prstGeom>
        </p:spPr>
        <p:txBody>
          <a:bodyPr wrap="square">
            <a:spAutoFit/>
          </a:bodyPr>
          <a:lstStyle/>
          <a:p>
            <a:r>
              <a:rPr lang="en-US" sz="1633" dirty="0"/>
              <a:t>u*</a:t>
            </a:r>
            <a:endParaRPr lang="de-DE" sz="1633" dirty="0"/>
          </a:p>
        </p:txBody>
      </p:sp>
      <p:sp>
        <p:nvSpPr>
          <p:cNvPr id="21" name="Title 1"/>
          <p:cNvSpPr txBox="1">
            <a:spLocks/>
          </p:cNvSpPr>
          <p:nvPr/>
        </p:nvSpPr>
        <p:spPr>
          <a:xfrm>
            <a:off x="5946870" y="883546"/>
            <a:ext cx="6245130" cy="1046828"/>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pPr algn="l"/>
            <a:r>
              <a:rPr lang="en-US" sz="2000">
                <a:solidFill>
                  <a:sysClr val="windowText" lastClr="000000"/>
                </a:solidFill>
              </a:rPr>
              <a:t>Until the 1980, people were of the opinion thatone could freely choose the point on the Phillips curve via monetary or fiscal policy (cf. data before) and therefore could lower unemployment by allowing higher inflation rates</a:t>
            </a:r>
            <a:endParaRPr lang="en-US" sz="3266" dirty="0">
              <a:solidFill>
                <a:sysClr val="windowText" lastClr="000000"/>
              </a:solidFill>
            </a:endParaRPr>
          </a:p>
        </p:txBody>
      </p:sp>
      <p:sp>
        <p:nvSpPr>
          <p:cNvPr id="22" name="Title 1"/>
          <p:cNvSpPr txBox="1">
            <a:spLocks/>
          </p:cNvSpPr>
          <p:nvPr/>
        </p:nvSpPr>
        <p:spPr>
          <a:xfrm>
            <a:off x="5946870" y="2553264"/>
            <a:ext cx="6245130" cy="1115911"/>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pPr algn="l"/>
            <a:r>
              <a:rPr lang="en-US" sz="2000">
                <a:solidFill>
                  <a:sysClr val="windowText" lastClr="000000"/>
                </a:solidFill>
              </a:rPr>
              <a:t>Then it was realized that expectations adjust and there is a rightward shift/rotation into the vertical of the Phillips curve!</a:t>
            </a:r>
            <a:endParaRPr lang="en-US" sz="3266" dirty="0">
              <a:solidFill>
                <a:sysClr val="windowText" lastClr="000000"/>
              </a:solidFill>
            </a:endParaRPr>
          </a:p>
        </p:txBody>
      </p:sp>
      <p:cxnSp>
        <p:nvCxnSpPr>
          <p:cNvPr id="23" name="Gerade Verbindung 31"/>
          <p:cNvCxnSpPr/>
          <p:nvPr/>
        </p:nvCxnSpPr>
        <p:spPr>
          <a:xfrm>
            <a:off x="1012024" y="3946232"/>
            <a:ext cx="2252814" cy="18589"/>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4" name="Rechteck 23"/>
          <p:cNvSpPr/>
          <p:nvPr/>
        </p:nvSpPr>
        <p:spPr>
          <a:xfrm>
            <a:off x="441212" y="3793011"/>
            <a:ext cx="417102" cy="343620"/>
          </a:xfrm>
          <a:prstGeom prst="rect">
            <a:avLst/>
          </a:prstGeom>
        </p:spPr>
        <p:txBody>
          <a:bodyPr wrap="none">
            <a:spAutoFit/>
          </a:bodyPr>
          <a:lstStyle/>
          <a:p>
            <a:r>
              <a:rPr lang="el-GR" sz="1633" dirty="0"/>
              <a:t>π</a:t>
            </a:r>
            <a:r>
              <a:rPr lang="en-US" sz="1633" baseline="30000" dirty="0"/>
              <a:t>e</a:t>
            </a:r>
            <a:r>
              <a:rPr lang="en-US" sz="1633" dirty="0"/>
              <a:t> </a:t>
            </a:r>
            <a:endParaRPr lang="de-DE" sz="1633" dirty="0"/>
          </a:p>
        </p:txBody>
      </p:sp>
      <p:sp>
        <p:nvSpPr>
          <p:cNvPr id="2" name="Freihandform 2">
            <a:extLst>
              <a:ext uri="{FF2B5EF4-FFF2-40B4-BE49-F238E27FC236}">
                <a16:creationId xmlns:a16="http://schemas.microsoft.com/office/drawing/2014/main" id="{72B91FC3-85DD-9C34-E75A-1D672D4462FB}"/>
              </a:ext>
            </a:extLst>
          </p:cNvPr>
          <p:cNvSpPr/>
          <p:nvPr/>
        </p:nvSpPr>
        <p:spPr>
          <a:xfrm>
            <a:off x="1484110" y="633565"/>
            <a:ext cx="4179238" cy="3504178"/>
          </a:xfrm>
          <a:custGeom>
            <a:avLst/>
            <a:gdLst>
              <a:gd name="connsiteX0" fmla="*/ 0 w 4179238"/>
              <a:gd name="connsiteY0" fmla="*/ 0 h 3504178"/>
              <a:gd name="connsiteX1" fmla="*/ 1319436 w 4179238"/>
              <a:gd name="connsiteY1" fmla="*/ 2368849 h 3504178"/>
              <a:gd name="connsiteX2" fmla="*/ 4179238 w 4179238"/>
              <a:gd name="connsiteY2" fmla="*/ 3504178 h 3504178"/>
              <a:gd name="connsiteX3" fmla="*/ 4179238 w 4179238"/>
              <a:gd name="connsiteY3" fmla="*/ 3504178 h 3504178"/>
            </a:gdLst>
            <a:ahLst/>
            <a:cxnLst>
              <a:cxn ang="0">
                <a:pos x="connsiteX0" y="connsiteY0"/>
              </a:cxn>
              <a:cxn ang="0">
                <a:pos x="connsiteX1" y="connsiteY1"/>
              </a:cxn>
              <a:cxn ang="0">
                <a:pos x="connsiteX2" y="connsiteY2"/>
              </a:cxn>
              <a:cxn ang="0">
                <a:pos x="connsiteX3" y="connsiteY3"/>
              </a:cxn>
            </a:cxnLst>
            <a:rect l="l" t="t" r="r" b="b"/>
            <a:pathLst>
              <a:path w="4179238" h="3504178">
                <a:moveTo>
                  <a:pt x="0" y="0"/>
                </a:moveTo>
                <a:cubicBezTo>
                  <a:pt x="311448" y="892409"/>
                  <a:pt x="622896" y="1784819"/>
                  <a:pt x="1319436" y="2368849"/>
                </a:cubicBezTo>
                <a:cubicBezTo>
                  <a:pt x="2015976" y="2952879"/>
                  <a:pt x="4179238" y="3504178"/>
                  <a:pt x="4179238" y="3504178"/>
                </a:cubicBezTo>
                <a:lnTo>
                  <a:pt x="4179238" y="350417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reihandform 2">
            <a:extLst>
              <a:ext uri="{FF2B5EF4-FFF2-40B4-BE49-F238E27FC236}">
                <a16:creationId xmlns:a16="http://schemas.microsoft.com/office/drawing/2014/main" id="{ABD3606A-FE09-1B71-BF6D-9C73EA4FEDD6}"/>
              </a:ext>
            </a:extLst>
          </p:cNvPr>
          <p:cNvSpPr/>
          <p:nvPr/>
        </p:nvSpPr>
        <p:spPr>
          <a:xfrm>
            <a:off x="1717535" y="33613"/>
            <a:ext cx="4179238" cy="3504178"/>
          </a:xfrm>
          <a:custGeom>
            <a:avLst/>
            <a:gdLst>
              <a:gd name="connsiteX0" fmla="*/ 0 w 4179238"/>
              <a:gd name="connsiteY0" fmla="*/ 0 h 3504178"/>
              <a:gd name="connsiteX1" fmla="*/ 1319436 w 4179238"/>
              <a:gd name="connsiteY1" fmla="*/ 2368849 h 3504178"/>
              <a:gd name="connsiteX2" fmla="*/ 4179238 w 4179238"/>
              <a:gd name="connsiteY2" fmla="*/ 3504178 h 3504178"/>
              <a:gd name="connsiteX3" fmla="*/ 4179238 w 4179238"/>
              <a:gd name="connsiteY3" fmla="*/ 3504178 h 3504178"/>
            </a:gdLst>
            <a:ahLst/>
            <a:cxnLst>
              <a:cxn ang="0">
                <a:pos x="connsiteX0" y="connsiteY0"/>
              </a:cxn>
              <a:cxn ang="0">
                <a:pos x="connsiteX1" y="connsiteY1"/>
              </a:cxn>
              <a:cxn ang="0">
                <a:pos x="connsiteX2" y="connsiteY2"/>
              </a:cxn>
              <a:cxn ang="0">
                <a:pos x="connsiteX3" y="connsiteY3"/>
              </a:cxn>
            </a:cxnLst>
            <a:rect l="l" t="t" r="r" b="b"/>
            <a:pathLst>
              <a:path w="4179238" h="3504178">
                <a:moveTo>
                  <a:pt x="0" y="0"/>
                </a:moveTo>
                <a:cubicBezTo>
                  <a:pt x="311448" y="892409"/>
                  <a:pt x="622896" y="1784819"/>
                  <a:pt x="1319436" y="2368849"/>
                </a:cubicBezTo>
                <a:cubicBezTo>
                  <a:pt x="2015976" y="2952879"/>
                  <a:pt x="4179238" y="3504178"/>
                  <a:pt x="4179238" y="3504178"/>
                </a:cubicBezTo>
                <a:lnTo>
                  <a:pt x="4179238" y="350417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unten 14">
            <a:extLst>
              <a:ext uri="{FF2B5EF4-FFF2-40B4-BE49-F238E27FC236}">
                <a16:creationId xmlns:a16="http://schemas.microsoft.com/office/drawing/2014/main" id="{AF9A4807-4F78-69F1-A6F9-7BD1D459B87D}"/>
              </a:ext>
            </a:extLst>
          </p:cNvPr>
          <p:cNvSpPr/>
          <p:nvPr/>
        </p:nvSpPr>
        <p:spPr>
          <a:xfrm rot="12490450" flipH="1">
            <a:off x="2866961" y="3242414"/>
            <a:ext cx="45719" cy="2976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Pfeil nach unten 14">
            <a:extLst>
              <a:ext uri="{FF2B5EF4-FFF2-40B4-BE49-F238E27FC236}">
                <a16:creationId xmlns:a16="http://schemas.microsoft.com/office/drawing/2014/main" id="{76ED65A8-5E53-2BF6-D19A-4B520CB605FB}"/>
              </a:ext>
            </a:extLst>
          </p:cNvPr>
          <p:cNvSpPr/>
          <p:nvPr/>
        </p:nvSpPr>
        <p:spPr>
          <a:xfrm rot="12490450" flipH="1">
            <a:off x="3019361" y="2654038"/>
            <a:ext cx="45719" cy="2976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5" name="Gerade Verbindung 32">
            <a:extLst>
              <a:ext uri="{FF2B5EF4-FFF2-40B4-BE49-F238E27FC236}">
                <a16:creationId xmlns:a16="http://schemas.microsoft.com/office/drawing/2014/main" id="{45BDDF63-298B-F1DF-3B84-B451DD1A689F}"/>
              </a:ext>
            </a:extLst>
          </p:cNvPr>
          <p:cNvCxnSpPr>
            <a:cxnSpLocks/>
            <a:stCxn id="17" idx="0"/>
          </p:cNvCxnSpPr>
          <p:nvPr/>
        </p:nvCxnSpPr>
        <p:spPr>
          <a:xfrm flipV="1">
            <a:off x="3267326" y="821803"/>
            <a:ext cx="18243" cy="2911474"/>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7DBB347F-D182-A355-6D7E-D210A1E08D32}"/>
              </a:ext>
            </a:extLst>
          </p:cNvPr>
          <p:cNvSpPr txBox="1">
            <a:spLocks/>
          </p:cNvSpPr>
          <p:nvPr/>
        </p:nvSpPr>
        <p:spPr>
          <a:xfrm>
            <a:off x="3305959" y="938464"/>
            <a:ext cx="2036062" cy="516174"/>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Longrun PC</a:t>
            </a:r>
            <a:endParaRPr lang="en-US" sz="2400" dirty="0">
              <a:solidFill>
                <a:sysClr val="windowText" lastClr="000000"/>
              </a:solidFill>
            </a:endParaRPr>
          </a:p>
          <a:p>
            <a:endParaRPr lang="en-US" sz="3266" dirty="0">
              <a:solidFill>
                <a:sysClr val="windowText" lastClr="000000"/>
              </a:solidFill>
            </a:endParaRPr>
          </a:p>
        </p:txBody>
      </p:sp>
      <p:sp>
        <p:nvSpPr>
          <p:cNvPr id="29" name="Title 1">
            <a:extLst>
              <a:ext uri="{FF2B5EF4-FFF2-40B4-BE49-F238E27FC236}">
                <a16:creationId xmlns:a16="http://schemas.microsoft.com/office/drawing/2014/main" id="{A388ABA9-BD88-8341-7421-C40FAB71C16D}"/>
              </a:ext>
            </a:extLst>
          </p:cNvPr>
          <p:cNvSpPr txBox="1">
            <a:spLocks/>
          </p:cNvSpPr>
          <p:nvPr/>
        </p:nvSpPr>
        <p:spPr>
          <a:xfrm>
            <a:off x="5383411" y="4243138"/>
            <a:ext cx="2036062" cy="516174"/>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Shortrun PC</a:t>
            </a:r>
            <a:endParaRPr lang="en-US" sz="2400" dirty="0">
              <a:solidFill>
                <a:sysClr val="windowText" lastClr="000000"/>
              </a:solidFill>
            </a:endParaRPr>
          </a:p>
          <a:p>
            <a:endParaRPr lang="en-US" sz="3266" dirty="0">
              <a:solidFill>
                <a:sysClr val="windowText" lastClr="000000"/>
              </a:solidFill>
            </a:endParaRPr>
          </a:p>
        </p:txBody>
      </p:sp>
      <mc:AlternateContent xmlns:mc="http://schemas.openxmlformats.org/markup-compatibility/2006" xmlns:p14="http://schemas.microsoft.com/office/powerpoint/2010/main">
        <mc:Choice Requires="p14">
          <p:contentPart p14:bwMode="auto" r:id="rId3">
            <p14:nvContentPartPr>
              <p14:cNvPr id="26" name="Freihand 25">
                <a:extLst>
                  <a:ext uri="{FF2B5EF4-FFF2-40B4-BE49-F238E27FC236}">
                    <a16:creationId xmlns:a16="http://schemas.microsoft.com/office/drawing/2014/main" id="{CDD84669-D298-4397-9C1E-602647BE670B}"/>
                  </a:ext>
                </a:extLst>
              </p14:cNvPr>
              <p14:cNvContentPartPr/>
              <p14:nvPr/>
            </p14:nvContentPartPr>
            <p14:xfrm>
              <a:off x="566853" y="1294080"/>
              <a:ext cx="214200" cy="24480"/>
            </p14:xfrm>
          </p:contentPart>
        </mc:Choice>
        <mc:Fallback xmlns="">
          <p:pic>
            <p:nvPicPr>
              <p:cNvPr id="26" name="Freihand 25">
                <a:extLst>
                  <a:ext uri="{FF2B5EF4-FFF2-40B4-BE49-F238E27FC236}">
                    <a16:creationId xmlns:a16="http://schemas.microsoft.com/office/drawing/2014/main" id="{CDD84669-D298-4397-9C1E-602647BE670B}"/>
                  </a:ext>
                </a:extLst>
              </p:cNvPr>
              <p:cNvPicPr/>
              <p:nvPr/>
            </p:nvPicPr>
            <p:blipFill>
              <a:blip r:embed="rId4"/>
              <a:stretch>
                <a:fillRect/>
              </a:stretch>
            </p:blipFill>
            <p:spPr>
              <a:xfrm>
                <a:off x="562533" y="1289760"/>
                <a:ext cx="2228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7" name="Freihand 26">
                <a:extLst>
                  <a:ext uri="{FF2B5EF4-FFF2-40B4-BE49-F238E27FC236}">
                    <a16:creationId xmlns:a16="http://schemas.microsoft.com/office/drawing/2014/main" id="{91D22CDC-B9ED-4AE5-A491-77A4A529B046}"/>
                  </a:ext>
                </a:extLst>
              </p14:cNvPr>
              <p14:cNvContentPartPr/>
              <p14:nvPr/>
            </p14:nvContentPartPr>
            <p14:xfrm>
              <a:off x="6441693" y="5397000"/>
              <a:ext cx="287280" cy="28080"/>
            </p14:xfrm>
          </p:contentPart>
        </mc:Choice>
        <mc:Fallback xmlns="">
          <p:pic>
            <p:nvPicPr>
              <p:cNvPr id="27" name="Freihand 26">
                <a:extLst>
                  <a:ext uri="{FF2B5EF4-FFF2-40B4-BE49-F238E27FC236}">
                    <a16:creationId xmlns:a16="http://schemas.microsoft.com/office/drawing/2014/main" id="{91D22CDC-B9ED-4AE5-A491-77A4A529B046}"/>
                  </a:ext>
                </a:extLst>
              </p:cNvPr>
              <p:cNvPicPr/>
              <p:nvPr/>
            </p:nvPicPr>
            <p:blipFill>
              <a:blip r:embed="rId6"/>
              <a:stretch>
                <a:fillRect/>
              </a:stretch>
            </p:blipFill>
            <p:spPr>
              <a:xfrm>
                <a:off x="6437373" y="5392680"/>
                <a:ext cx="2959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0" name="Freihand 29">
                <a:extLst>
                  <a:ext uri="{FF2B5EF4-FFF2-40B4-BE49-F238E27FC236}">
                    <a16:creationId xmlns:a16="http://schemas.microsoft.com/office/drawing/2014/main" id="{09542A83-29A0-4560-9806-C12C44ED1C62}"/>
                  </a:ext>
                </a:extLst>
              </p14:cNvPr>
              <p14:cNvContentPartPr/>
              <p14:nvPr/>
            </p14:nvContentPartPr>
            <p14:xfrm>
              <a:off x="3224733" y="3845040"/>
              <a:ext cx="108720" cy="127080"/>
            </p14:xfrm>
          </p:contentPart>
        </mc:Choice>
        <mc:Fallback xmlns="">
          <p:pic>
            <p:nvPicPr>
              <p:cNvPr id="30" name="Freihand 29">
                <a:extLst>
                  <a:ext uri="{FF2B5EF4-FFF2-40B4-BE49-F238E27FC236}">
                    <a16:creationId xmlns:a16="http://schemas.microsoft.com/office/drawing/2014/main" id="{09542A83-29A0-4560-9806-C12C44ED1C62}"/>
                  </a:ext>
                </a:extLst>
              </p:cNvPr>
              <p:cNvPicPr/>
              <p:nvPr/>
            </p:nvPicPr>
            <p:blipFill>
              <a:blip r:embed="rId8"/>
              <a:stretch>
                <a:fillRect/>
              </a:stretch>
            </p:blipFill>
            <p:spPr>
              <a:xfrm>
                <a:off x="3220413" y="3840720"/>
                <a:ext cx="1173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6" name="Freihand 35">
                <a:extLst>
                  <a:ext uri="{FF2B5EF4-FFF2-40B4-BE49-F238E27FC236}">
                    <a16:creationId xmlns:a16="http://schemas.microsoft.com/office/drawing/2014/main" id="{E440E424-15CB-43C2-838A-2D5FFF6BB038}"/>
                  </a:ext>
                </a:extLst>
              </p14:cNvPr>
              <p14:cNvContentPartPr/>
              <p14:nvPr/>
            </p14:nvContentPartPr>
            <p14:xfrm>
              <a:off x="3470253" y="1359960"/>
              <a:ext cx="1576800" cy="56520"/>
            </p14:xfrm>
          </p:contentPart>
        </mc:Choice>
        <mc:Fallback xmlns="">
          <p:pic>
            <p:nvPicPr>
              <p:cNvPr id="36" name="Freihand 35">
                <a:extLst>
                  <a:ext uri="{FF2B5EF4-FFF2-40B4-BE49-F238E27FC236}">
                    <a16:creationId xmlns:a16="http://schemas.microsoft.com/office/drawing/2014/main" id="{E440E424-15CB-43C2-838A-2D5FFF6BB038}"/>
                  </a:ext>
                </a:extLst>
              </p:cNvPr>
              <p:cNvPicPr/>
              <p:nvPr/>
            </p:nvPicPr>
            <p:blipFill>
              <a:blip r:embed="rId10"/>
              <a:stretch>
                <a:fillRect/>
              </a:stretch>
            </p:blipFill>
            <p:spPr>
              <a:xfrm>
                <a:off x="3465933" y="1355640"/>
                <a:ext cx="1585440" cy="65160"/>
              </a:xfrm>
              <a:prstGeom prst="rect">
                <a:avLst/>
              </a:prstGeom>
            </p:spPr>
          </p:pic>
        </mc:Fallback>
      </mc:AlternateContent>
      <p:grpSp>
        <p:nvGrpSpPr>
          <p:cNvPr id="38" name="Gruppieren 37">
            <a:extLst>
              <a:ext uri="{FF2B5EF4-FFF2-40B4-BE49-F238E27FC236}">
                <a16:creationId xmlns:a16="http://schemas.microsoft.com/office/drawing/2014/main" id="{A6AF8A8E-A6E0-4A98-9DE2-70B11B7306B0}"/>
              </a:ext>
            </a:extLst>
          </p:cNvPr>
          <p:cNvGrpSpPr/>
          <p:nvPr/>
        </p:nvGrpSpPr>
        <p:grpSpPr>
          <a:xfrm>
            <a:off x="2225013" y="2302800"/>
            <a:ext cx="1192680" cy="1470600"/>
            <a:chOff x="2225013" y="2302800"/>
            <a:chExt cx="1192680" cy="1470600"/>
          </a:xfrm>
        </p:grpSpPr>
        <mc:AlternateContent xmlns:mc="http://schemas.openxmlformats.org/markup-compatibility/2006" xmlns:p14="http://schemas.microsoft.com/office/powerpoint/2010/main">
          <mc:Choice Requires="p14">
            <p:contentPart p14:bwMode="auto" r:id="rId11">
              <p14:nvContentPartPr>
                <p14:cNvPr id="31" name="Freihand 30">
                  <a:extLst>
                    <a:ext uri="{FF2B5EF4-FFF2-40B4-BE49-F238E27FC236}">
                      <a16:creationId xmlns:a16="http://schemas.microsoft.com/office/drawing/2014/main" id="{5DF8BB64-14B5-4826-A590-716BDA447A23}"/>
                    </a:ext>
                  </a:extLst>
                </p14:cNvPr>
                <p14:cNvContentPartPr/>
                <p14:nvPr/>
              </p14:nvContentPartPr>
              <p14:xfrm>
                <a:off x="2806773" y="3145920"/>
                <a:ext cx="188280" cy="395280"/>
              </p14:xfrm>
            </p:contentPart>
          </mc:Choice>
          <mc:Fallback xmlns="">
            <p:pic>
              <p:nvPicPr>
                <p:cNvPr id="31" name="Freihand 30">
                  <a:extLst>
                    <a:ext uri="{FF2B5EF4-FFF2-40B4-BE49-F238E27FC236}">
                      <a16:creationId xmlns:a16="http://schemas.microsoft.com/office/drawing/2014/main" id="{5DF8BB64-14B5-4826-A590-716BDA447A23}"/>
                    </a:ext>
                  </a:extLst>
                </p:cNvPr>
                <p:cNvPicPr/>
                <p:nvPr/>
              </p:nvPicPr>
              <p:blipFill>
                <a:blip r:embed="rId12"/>
                <a:stretch>
                  <a:fillRect/>
                </a:stretch>
              </p:blipFill>
              <p:spPr>
                <a:xfrm>
                  <a:off x="2802453" y="3141600"/>
                  <a:ext cx="196920" cy="403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2" name="Freihand 31">
                  <a:extLst>
                    <a:ext uri="{FF2B5EF4-FFF2-40B4-BE49-F238E27FC236}">
                      <a16:creationId xmlns:a16="http://schemas.microsoft.com/office/drawing/2014/main" id="{923F2BD2-8417-47D5-BEA3-AD7634A349B9}"/>
                    </a:ext>
                  </a:extLst>
                </p14:cNvPr>
                <p14:cNvContentPartPr/>
                <p14:nvPr/>
              </p14:nvContentPartPr>
              <p14:xfrm>
                <a:off x="2225013" y="2302800"/>
                <a:ext cx="963720" cy="917280"/>
              </p14:xfrm>
            </p:contentPart>
          </mc:Choice>
          <mc:Fallback xmlns="">
            <p:pic>
              <p:nvPicPr>
                <p:cNvPr id="32" name="Freihand 31">
                  <a:extLst>
                    <a:ext uri="{FF2B5EF4-FFF2-40B4-BE49-F238E27FC236}">
                      <a16:creationId xmlns:a16="http://schemas.microsoft.com/office/drawing/2014/main" id="{923F2BD2-8417-47D5-BEA3-AD7634A349B9}"/>
                    </a:ext>
                  </a:extLst>
                </p:cNvPr>
                <p:cNvPicPr/>
                <p:nvPr/>
              </p:nvPicPr>
              <p:blipFill>
                <a:blip r:embed="rId14"/>
                <a:stretch>
                  <a:fillRect/>
                </a:stretch>
              </p:blipFill>
              <p:spPr>
                <a:xfrm>
                  <a:off x="2220693" y="2298480"/>
                  <a:ext cx="972360" cy="925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4" name="Freihand 33">
                  <a:extLst>
                    <a:ext uri="{FF2B5EF4-FFF2-40B4-BE49-F238E27FC236}">
                      <a16:creationId xmlns:a16="http://schemas.microsoft.com/office/drawing/2014/main" id="{B47B3FE8-8248-4E3C-B94C-CB78ACF836D9}"/>
                    </a:ext>
                  </a:extLst>
                </p14:cNvPr>
                <p14:cNvContentPartPr/>
                <p14:nvPr/>
              </p14:nvContentPartPr>
              <p14:xfrm>
                <a:off x="2301693" y="2355000"/>
                <a:ext cx="1116000" cy="268920"/>
              </p14:xfrm>
            </p:contentPart>
          </mc:Choice>
          <mc:Fallback xmlns="">
            <p:pic>
              <p:nvPicPr>
                <p:cNvPr id="34" name="Freihand 33">
                  <a:extLst>
                    <a:ext uri="{FF2B5EF4-FFF2-40B4-BE49-F238E27FC236}">
                      <a16:creationId xmlns:a16="http://schemas.microsoft.com/office/drawing/2014/main" id="{B47B3FE8-8248-4E3C-B94C-CB78ACF836D9}"/>
                    </a:ext>
                  </a:extLst>
                </p:cNvPr>
                <p:cNvPicPr/>
                <p:nvPr/>
              </p:nvPicPr>
              <p:blipFill>
                <a:blip r:embed="rId16"/>
                <a:stretch>
                  <a:fillRect/>
                </a:stretch>
              </p:blipFill>
              <p:spPr>
                <a:xfrm>
                  <a:off x="2297373" y="2350680"/>
                  <a:ext cx="112464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7" name="Freihand 36">
                  <a:extLst>
                    <a:ext uri="{FF2B5EF4-FFF2-40B4-BE49-F238E27FC236}">
                      <a16:creationId xmlns:a16="http://schemas.microsoft.com/office/drawing/2014/main" id="{B2E343F2-42D6-48CE-9F5B-B15418495220}"/>
                    </a:ext>
                  </a:extLst>
                </p14:cNvPr>
                <p14:cNvContentPartPr/>
                <p14:nvPr/>
              </p14:nvContentPartPr>
              <p14:xfrm>
                <a:off x="3277293" y="2654880"/>
                <a:ext cx="40680" cy="1118520"/>
              </p14:xfrm>
            </p:contentPart>
          </mc:Choice>
          <mc:Fallback xmlns="">
            <p:pic>
              <p:nvPicPr>
                <p:cNvPr id="37" name="Freihand 36">
                  <a:extLst>
                    <a:ext uri="{FF2B5EF4-FFF2-40B4-BE49-F238E27FC236}">
                      <a16:creationId xmlns:a16="http://schemas.microsoft.com/office/drawing/2014/main" id="{B2E343F2-42D6-48CE-9F5B-B15418495220}"/>
                    </a:ext>
                  </a:extLst>
                </p:cNvPr>
                <p:cNvPicPr/>
                <p:nvPr/>
              </p:nvPicPr>
              <p:blipFill>
                <a:blip r:embed="rId18"/>
                <a:stretch>
                  <a:fillRect/>
                </a:stretch>
              </p:blipFill>
              <p:spPr>
                <a:xfrm>
                  <a:off x="3272973" y="2650560"/>
                  <a:ext cx="49320" cy="1127160"/>
                </a:xfrm>
                <a:prstGeom prst="rect">
                  <a:avLst/>
                </a:prstGeom>
              </p:spPr>
            </p:pic>
          </mc:Fallback>
        </mc:AlternateContent>
      </p:grpSp>
    </p:spTree>
    <p:extLst>
      <p:ext uri="{BB962C8B-B14F-4D97-AF65-F5344CB8AC3E}">
        <p14:creationId xmlns:p14="http://schemas.microsoft.com/office/powerpoint/2010/main" val="2553675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105433" y="559744"/>
            <a:ext cx="11733215" cy="6129814"/>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2400">
                <a:latin typeface="Cambria Math" panose="02040503050406030204" pitchFamily="18" charset="0"/>
                <a:ea typeface="Cambria Math" panose="02040503050406030204" pitchFamily="18" charset="0"/>
              </a:rPr>
              <a:t>→ In order to be able to permanently reduce the unemployment rate </a:t>
            </a:r>
            <a:r>
              <a:rPr lang="el-GR" sz="2400"/>
              <a:t>π</a:t>
            </a:r>
            <a:r>
              <a:rPr lang="en-US" sz="2400">
                <a:latin typeface="Cambria Math" panose="02040503050406030204" pitchFamily="18" charset="0"/>
                <a:ea typeface="Cambria Math" panose="02040503050406030204" pitchFamily="18" charset="0"/>
              </a:rPr>
              <a:t> </a:t>
            </a:r>
            <a:r>
              <a:rPr lang="en-US" sz="2400" dirty="0">
                <a:latin typeface="Cambria Math" panose="02040503050406030204" pitchFamily="18" charset="0"/>
                <a:ea typeface="Cambria Math" panose="02040503050406030204" pitchFamily="18" charset="0"/>
              </a:rPr>
              <a:t>&gt; </a:t>
            </a:r>
            <a:r>
              <a:rPr lang="el-GR" sz="2400" dirty="0"/>
              <a:t>π</a:t>
            </a:r>
            <a:r>
              <a:rPr lang="en-US" sz="2400" baseline="30000"/>
              <a:t>e</a:t>
            </a:r>
            <a:r>
              <a:rPr lang="en-US" sz="2400">
                <a:latin typeface="Cambria Math" panose="02040503050406030204" pitchFamily="18" charset="0"/>
                <a:ea typeface="Cambria Math" panose="02040503050406030204" pitchFamily="18" charset="0"/>
              </a:rPr>
              <a:t> would have 	to apply permanently.</a:t>
            </a:r>
            <a:endParaRPr lang="en-US" sz="2400" dirty="0">
              <a:latin typeface="Cambria Math" panose="02040503050406030204" pitchFamily="18" charset="0"/>
              <a:ea typeface="Cambria Math" panose="02040503050406030204" pitchFamily="18" charset="0"/>
            </a:endParaRPr>
          </a:p>
          <a:p>
            <a:pPr>
              <a:lnSpc>
                <a:spcPct val="110000"/>
              </a:lnSpc>
            </a:pPr>
            <a:r>
              <a:rPr lang="en-US" sz="2400" dirty="0">
                <a:latin typeface="Cambria Math" panose="02040503050406030204" pitchFamily="18" charset="0"/>
                <a:ea typeface="Cambria Math" panose="02040503050406030204" pitchFamily="18" charset="0"/>
              </a:rPr>
              <a:t>	</a:t>
            </a:r>
            <a:r>
              <a:rPr lang="en-US" sz="2400">
                <a:latin typeface="Cambria Math" panose="02040503050406030204" pitchFamily="18" charset="0"/>
                <a:ea typeface="Cambria Math" panose="02040503050406030204" pitchFamily="18" charset="0"/>
              </a:rPr>
              <a:t>→ in the long run this is unrealistic and stable condition results!</a:t>
            </a:r>
            <a:endParaRPr lang="en-US" sz="2400" dirty="0">
              <a:latin typeface="Cambria Math" panose="02040503050406030204" pitchFamily="18" charset="0"/>
              <a:ea typeface="Cambria Math" panose="02040503050406030204" pitchFamily="18" charset="0"/>
            </a:endParaRPr>
          </a:p>
          <a:p>
            <a:pPr>
              <a:lnSpc>
                <a:spcPct val="110000"/>
              </a:lnSpc>
            </a:pPr>
            <a:r>
              <a:rPr lang="en-US" sz="2400" dirty="0">
                <a:latin typeface="Cambria Math" panose="02040503050406030204" pitchFamily="18" charset="0"/>
                <a:ea typeface="Cambria Math" panose="02040503050406030204" pitchFamily="18" charset="0"/>
              </a:rPr>
              <a:t>		</a:t>
            </a:r>
            <a:r>
              <a:rPr lang="en-US" sz="2400">
                <a:latin typeface="Cambria Math" panose="02040503050406030204" pitchFamily="18" charset="0"/>
                <a:ea typeface="Cambria Math" panose="02040503050406030204" pitchFamily="18" charset="0"/>
              </a:rPr>
              <a:t>→ thus, in principle, under rational expectations </a:t>
            </a:r>
            <a:r>
              <a:rPr lang="el-GR" sz="2400"/>
              <a:t>π</a:t>
            </a:r>
            <a:r>
              <a:rPr lang="en-US" sz="2400">
                <a:latin typeface="Cambria Math" panose="02040503050406030204" pitchFamily="18" charset="0"/>
                <a:ea typeface="Cambria Math" panose="02040503050406030204" pitchFamily="18" charset="0"/>
              </a:rPr>
              <a:t>  </a:t>
            </a:r>
            <a:r>
              <a:rPr lang="en-US" sz="2400" dirty="0">
                <a:latin typeface="Cambria Math" panose="02040503050406030204" pitchFamily="18" charset="0"/>
                <a:ea typeface="Cambria Math" panose="02040503050406030204" pitchFamily="18" charset="0"/>
              </a:rPr>
              <a:t>= </a:t>
            </a:r>
            <a:r>
              <a:rPr lang="el-GR" sz="2400" dirty="0"/>
              <a:t>π</a:t>
            </a:r>
            <a:r>
              <a:rPr lang="en-US" sz="2400" baseline="30000"/>
              <a:t>e</a:t>
            </a:r>
            <a:r>
              <a:rPr lang="en-US" sz="2400">
                <a:latin typeface="Cambria Math" panose="02040503050406030204" pitchFamily="18" charset="0"/>
                <a:ea typeface="Cambria Math" panose="02040503050406030204" pitchFamily="18" charset="0"/>
              </a:rPr>
              <a:t>  will hold</a:t>
            </a:r>
            <a:endParaRPr lang="en-US" sz="2400" dirty="0">
              <a:latin typeface="Cambria Math" panose="02040503050406030204" pitchFamily="18" charset="0"/>
              <a:ea typeface="Cambria Math" panose="02040503050406030204" pitchFamily="18" charset="0"/>
            </a:endParaRPr>
          </a:p>
          <a:p>
            <a:pPr>
              <a:lnSpc>
                <a:spcPct val="110000"/>
              </a:lnSpc>
            </a:pPr>
            <a:r>
              <a:rPr lang="en-US" sz="2400" dirty="0">
                <a:latin typeface="Cambria Math" panose="02040503050406030204" pitchFamily="18" charset="0"/>
                <a:ea typeface="Cambria Math" panose="02040503050406030204" pitchFamily="18" charset="0"/>
              </a:rPr>
              <a:t>		</a:t>
            </a:r>
            <a:r>
              <a:rPr lang="en-US" sz="2400">
                <a:latin typeface="Cambria Math" panose="02040503050406030204" pitchFamily="18" charset="0"/>
                <a:ea typeface="Cambria Math" panose="02040503050406030204" pitchFamily="18" charset="0"/>
              </a:rPr>
              <a:t>	→ </a:t>
            </a:r>
            <a:r>
              <a:rPr lang="de-DE" sz="2400">
                <a:latin typeface="Cambria Math" panose="02040503050406030204" pitchFamily="18" charset="0"/>
                <a:ea typeface="Cambria Math" panose="02040503050406030204" pitchFamily="18" charset="0"/>
              </a:rPr>
              <a:t>thus u</a:t>
            </a:r>
            <a:r>
              <a:rPr lang="de-DE" sz="2400" dirty="0">
                <a:latin typeface="Cambria Math" panose="02040503050406030204" pitchFamily="18" charset="0"/>
                <a:ea typeface="Cambria Math" panose="02040503050406030204" pitchFamily="18" charset="0"/>
              </a:rPr>
              <a:t>=u*</a:t>
            </a:r>
            <a:r>
              <a:rPr lang="en-US" sz="2400" dirty="0">
                <a:latin typeface="Cambria Math" panose="02040503050406030204" pitchFamily="18" charset="0"/>
                <a:ea typeface="Cambria Math" panose="02040503050406030204" pitchFamily="18" charset="0"/>
              </a:rPr>
              <a:t>	</a:t>
            </a:r>
            <a:endParaRPr lang="en-US" sz="2000" dirty="0">
              <a:latin typeface="Cambria Math" panose="02040503050406030204" pitchFamily="18" charset="0"/>
              <a:ea typeface="Cambria Math" panose="02040503050406030204" pitchFamily="18" charset="0"/>
            </a:endParaRPr>
          </a:p>
          <a:p>
            <a:pPr>
              <a:lnSpc>
                <a:spcPct val="110000"/>
              </a:lnSpc>
            </a:pPr>
            <a:r>
              <a:rPr lang="en-US" sz="2000" dirty="0">
                <a:latin typeface="Cambria Math" panose="02040503050406030204" pitchFamily="18" charset="0"/>
                <a:ea typeface="Cambria Math" panose="02040503050406030204" pitchFamily="18" charset="0"/>
              </a:rPr>
              <a:t>				</a:t>
            </a:r>
            <a:r>
              <a:rPr lang="en-US" sz="2400" dirty="0">
                <a:latin typeface="Cambria Math" panose="02040503050406030204" pitchFamily="18" charset="0"/>
                <a:ea typeface="Cambria Math" panose="02040503050406030204" pitchFamily="18" charset="0"/>
              </a:rPr>
              <a:t> → </a:t>
            </a:r>
            <a:r>
              <a:rPr lang="en-US" sz="2400">
                <a:latin typeface="Cambria Math" panose="02040503050406030204" pitchFamily="18" charset="0"/>
                <a:ea typeface="Cambria Math" panose="02040503050406030204" pitchFamily="18" charset="0"/>
              </a:rPr>
              <a:t>	motion only on the                                                                          					long-run (vertical) 										Phillips curve possible!</a:t>
            </a:r>
          </a:p>
          <a:p>
            <a:pPr>
              <a:lnSpc>
                <a:spcPct val="110000"/>
              </a:lnSpc>
            </a:pPr>
            <a:r>
              <a:rPr lang="en-US" sz="2400" b="1">
                <a:latin typeface="Cambria Math" panose="02040503050406030204" pitchFamily="18" charset="0"/>
                <a:ea typeface="Cambria Math" panose="02040503050406030204" pitchFamily="18" charset="0"/>
              </a:rPr>
              <a:t>					→ Stagflation</a:t>
            </a:r>
          </a:p>
          <a:p>
            <a:pPr>
              <a:lnSpc>
                <a:spcPct val="110000"/>
              </a:lnSpc>
            </a:pPr>
            <a:endParaRPr lang="en-US" sz="2000" dirty="0"/>
          </a:p>
        </p:txBody>
      </p:sp>
      <p:sp>
        <p:nvSpPr>
          <p:cNvPr id="4" name="Title 1"/>
          <p:cNvSpPr txBox="1">
            <a:spLocks/>
          </p:cNvSpPr>
          <p:nvPr/>
        </p:nvSpPr>
        <p:spPr>
          <a:xfrm>
            <a:off x="1559996" y="79571"/>
            <a:ext cx="7464960"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Inflation – Economic Policy – Philipps curve</a:t>
            </a:r>
          </a:p>
          <a:p>
            <a:endParaRPr lang="en-US" sz="3266" dirty="0">
              <a:solidFill>
                <a:sysClr val="windowText" lastClr="000000"/>
              </a:solidFill>
            </a:endParaRPr>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7397F25-7F9C-47F0-A03F-7F3C02E09071}"/>
                  </a:ext>
                </a:extLst>
              </p14:cNvPr>
              <p14:cNvContentPartPr/>
              <p14:nvPr/>
            </p14:nvContentPartPr>
            <p14:xfrm>
              <a:off x="1298067" y="1347907"/>
              <a:ext cx="2265480" cy="114120"/>
            </p14:xfrm>
          </p:contentPart>
        </mc:Choice>
        <mc:Fallback xmlns="">
          <p:pic>
            <p:nvPicPr>
              <p:cNvPr id="2" name="Freihand 1">
                <a:extLst>
                  <a:ext uri="{FF2B5EF4-FFF2-40B4-BE49-F238E27FC236}">
                    <a16:creationId xmlns:a16="http://schemas.microsoft.com/office/drawing/2014/main" id="{97397F25-7F9C-47F0-A03F-7F3C02E09071}"/>
                  </a:ext>
                </a:extLst>
              </p:cNvPr>
              <p:cNvPicPr/>
              <p:nvPr/>
            </p:nvPicPr>
            <p:blipFill>
              <a:blip r:embed="rId4"/>
              <a:stretch>
                <a:fillRect/>
              </a:stretch>
            </p:blipFill>
            <p:spPr>
              <a:xfrm>
                <a:off x="1293747" y="1343587"/>
                <a:ext cx="22741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7FACFB65-8468-46C8-BF8D-F5B7994313DD}"/>
                  </a:ext>
                </a:extLst>
              </p14:cNvPr>
              <p14:cNvContentPartPr/>
              <p14:nvPr/>
            </p14:nvContentPartPr>
            <p14:xfrm>
              <a:off x="4341507" y="4567027"/>
              <a:ext cx="2666880" cy="891000"/>
            </p14:xfrm>
          </p:contentPart>
        </mc:Choice>
        <mc:Fallback xmlns="">
          <p:pic>
            <p:nvPicPr>
              <p:cNvPr id="3" name="Freihand 2">
                <a:extLst>
                  <a:ext uri="{FF2B5EF4-FFF2-40B4-BE49-F238E27FC236}">
                    <a16:creationId xmlns:a16="http://schemas.microsoft.com/office/drawing/2014/main" id="{7FACFB65-8468-46C8-BF8D-F5B7994313DD}"/>
                  </a:ext>
                </a:extLst>
              </p:cNvPr>
              <p:cNvPicPr/>
              <p:nvPr/>
            </p:nvPicPr>
            <p:blipFill>
              <a:blip r:embed="rId6"/>
              <a:stretch>
                <a:fillRect/>
              </a:stretch>
            </p:blipFill>
            <p:spPr>
              <a:xfrm>
                <a:off x="4337187" y="4562707"/>
                <a:ext cx="2675520" cy="899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A06B4ABD-8661-4CA3-907D-384CDC4F7C8A}"/>
                  </a:ext>
                </a:extLst>
              </p14:cNvPr>
              <p14:cNvContentPartPr/>
              <p14:nvPr/>
            </p14:nvContentPartPr>
            <p14:xfrm>
              <a:off x="4625547" y="4631107"/>
              <a:ext cx="2505240" cy="798480"/>
            </p14:xfrm>
          </p:contentPart>
        </mc:Choice>
        <mc:Fallback xmlns="">
          <p:pic>
            <p:nvPicPr>
              <p:cNvPr id="6" name="Freihand 5">
                <a:extLst>
                  <a:ext uri="{FF2B5EF4-FFF2-40B4-BE49-F238E27FC236}">
                    <a16:creationId xmlns:a16="http://schemas.microsoft.com/office/drawing/2014/main" id="{A06B4ABD-8661-4CA3-907D-384CDC4F7C8A}"/>
                  </a:ext>
                </a:extLst>
              </p:cNvPr>
              <p:cNvPicPr/>
              <p:nvPr/>
            </p:nvPicPr>
            <p:blipFill>
              <a:blip r:embed="rId8"/>
              <a:stretch>
                <a:fillRect/>
              </a:stretch>
            </p:blipFill>
            <p:spPr>
              <a:xfrm>
                <a:off x="4621227" y="4626787"/>
                <a:ext cx="2513880" cy="807120"/>
              </a:xfrm>
              <a:prstGeom prst="rect">
                <a:avLst/>
              </a:prstGeom>
            </p:spPr>
          </p:pic>
        </mc:Fallback>
      </mc:AlternateContent>
      <p:grpSp>
        <p:nvGrpSpPr>
          <p:cNvPr id="9" name="Gruppieren 8">
            <a:extLst>
              <a:ext uri="{FF2B5EF4-FFF2-40B4-BE49-F238E27FC236}">
                <a16:creationId xmlns:a16="http://schemas.microsoft.com/office/drawing/2014/main" id="{090EB784-BF43-4E9D-9C34-7EF8A4DB0FBA}"/>
              </a:ext>
            </a:extLst>
          </p:cNvPr>
          <p:cNvGrpSpPr/>
          <p:nvPr/>
        </p:nvGrpSpPr>
        <p:grpSpPr>
          <a:xfrm>
            <a:off x="440187" y="1388227"/>
            <a:ext cx="207000" cy="257760"/>
            <a:chOff x="440187" y="1388227"/>
            <a:chExt cx="207000" cy="257760"/>
          </a:xfrm>
        </p:grpSpPr>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EA2FD331-743E-4699-9A66-6D81BC16F788}"/>
                    </a:ext>
                  </a:extLst>
                </p14:cNvPr>
                <p14:cNvContentPartPr/>
                <p14:nvPr/>
              </p14:nvContentPartPr>
              <p14:xfrm>
                <a:off x="440187" y="1393987"/>
                <a:ext cx="207000" cy="252000"/>
              </p14:xfrm>
            </p:contentPart>
          </mc:Choice>
          <mc:Fallback xmlns="">
            <p:pic>
              <p:nvPicPr>
                <p:cNvPr id="7" name="Freihand 6">
                  <a:extLst>
                    <a:ext uri="{FF2B5EF4-FFF2-40B4-BE49-F238E27FC236}">
                      <a16:creationId xmlns:a16="http://schemas.microsoft.com/office/drawing/2014/main" id="{EA2FD331-743E-4699-9A66-6D81BC16F788}"/>
                    </a:ext>
                  </a:extLst>
                </p:cNvPr>
                <p:cNvPicPr/>
                <p:nvPr/>
              </p:nvPicPr>
              <p:blipFill>
                <a:blip r:embed="rId10"/>
                <a:stretch>
                  <a:fillRect/>
                </a:stretch>
              </p:blipFill>
              <p:spPr>
                <a:xfrm>
                  <a:off x="435867" y="1389667"/>
                  <a:ext cx="21564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20F6BF76-779A-46EB-89D8-B1E4164364A0}"/>
                    </a:ext>
                  </a:extLst>
                </p14:cNvPr>
                <p14:cNvContentPartPr/>
                <p14:nvPr/>
              </p14:nvContentPartPr>
              <p14:xfrm>
                <a:off x="456387" y="1388227"/>
                <a:ext cx="126000" cy="201960"/>
              </p14:xfrm>
            </p:contentPart>
          </mc:Choice>
          <mc:Fallback xmlns="">
            <p:pic>
              <p:nvPicPr>
                <p:cNvPr id="8" name="Freihand 7">
                  <a:extLst>
                    <a:ext uri="{FF2B5EF4-FFF2-40B4-BE49-F238E27FC236}">
                      <a16:creationId xmlns:a16="http://schemas.microsoft.com/office/drawing/2014/main" id="{20F6BF76-779A-46EB-89D8-B1E4164364A0}"/>
                    </a:ext>
                  </a:extLst>
                </p:cNvPr>
                <p:cNvPicPr/>
                <p:nvPr/>
              </p:nvPicPr>
              <p:blipFill>
                <a:blip r:embed="rId12"/>
                <a:stretch>
                  <a:fillRect/>
                </a:stretch>
              </p:blipFill>
              <p:spPr>
                <a:xfrm>
                  <a:off x="452067" y="1383907"/>
                  <a:ext cx="134640" cy="210600"/>
                </a:xfrm>
                <a:prstGeom prst="rect">
                  <a:avLst/>
                </a:prstGeom>
              </p:spPr>
            </p:pic>
          </mc:Fallback>
        </mc:AlternateContent>
      </p:grpSp>
    </p:spTree>
    <p:extLst>
      <p:ext uri="{BB962C8B-B14F-4D97-AF65-F5344CB8AC3E}">
        <p14:creationId xmlns:p14="http://schemas.microsoft.com/office/powerpoint/2010/main" val="249886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r>
              <a:rPr lang="de-DE" sz="2903" b="1" dirty="0"/>
              <a:t>The </a:t>
            </a:r>
            <a:r>
              <a:rPr lang="de-DE" sz="2903" b="1" dirty="0" err="1"/>
              <a:t>short</a:t>
            </a:r>
            <a:r>
              <a:rPr lang="de-DE" sz="2903" b="1" dirty="0"/>
              <a:t> </a:t>
            </a:r>
            <a:r>
              <a:rPr lang="de-DE" sz="2903" b="1" dirty="0" err="1"/>
              <a:t>run</a:t>
            </a:r>
            <a:r>
              <a:rPr lang="de-DE" sz="2903" b="1" dirty="0"/>
              <a:t> IS-LM-Model</a:t>
            </a:r>
          </a:p>
        </p:txBody>
      </p:sp>
      <p:sp>
        <p:nvSpPr>
          <p:cNvPr id="8" name="Textfeld 7"/>
          <p:cNvSpPr txBox="1"/>
          <p:nvPr/>
        </p:nvSpPr>
        <p:spPr>
          <a:xfrm>
            <a:off x="188495" y="931739"/>
            <a:ext cx="9067260" cy="5029447"/>
          </a:xfrm>
          <a:prstGeom prst="rect">
            <a:avLst/>
          </a:prstGeom>
          <a:noFill/>
        </p:spPr>
        <p:txBody>
          <a:bodyPr wrap="square" rtlCol="0">
            <a:noAutofit/>
          </a:bodyPr>
          <a:lstStyle/>
          <a:p>
            <a:pPr>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Modeling the goods market</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gn="ctr">
              <a:lnSpc>
                <a:spcPct val="140000"/>
              </a:lnSpc>
              <a:spcBef>
                <a:spcPct val="20000"/>
              </a:spcBef>
            </a:pPr>
            <a:r>
              <a:rPr lang="en-US" sz="2449" b="1" dirty="0">
                <a:solidFill>
                  <a:prstClr val="black"/>
                </a:solidFill>
                <a:latin typeface="Arial" panose="020B0604020202020204" pitchFamily="34" charset="0"/>
                <a:cs typeface="Arial" panose="020B0604020202020204" pitchFamily="34" charset="0"/>
              </a:rPr>
              <a:t>IS: Investment = Saving</a:t>
            </a:r>
          </a:p>
          <a:p>
            <a:pPr>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a:t>
            </a:r>
          </a:p>
          <a:p>
            <a:pPr>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Modelling the money market</a:t>
            </a:r>
          </a:p>
          <a:p>
            <a:pPr>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algn="ctr">
              <a:lnSpc>
                <a:spcPct val="140000"/>
              </a:lnSpc>
              <a:spcBef>
                <a:spcPct val="20000"/>
              </a:spcBef>
            </a:pPr>
            <a:r>
              <a:rPr lang="en-US" sz="2200" b="1" dirty="0">
                <a:solidFill>
                  <a:prstClr val="black"/>
                </a:solidFill>
                <a:latin typeface="Arial" panose="020B0604020202020204" pitchFamily="34" charset="0"/>
                <a:cs typeface="Arial" panose="020B0604020202020204" pitchFamily="34" charset="0"/>
              </a:rPr>
              <a:t>LM: Money Supply = Money Demand (Liquidity Preference)</a:t>
            </a:r>
          </a:p>
          <a:p>
            <a:endParaRPr lang="de-DE" sz="2540" dirty="0"/>
          </a:p>
        </p:txBody>
      </p:sp>
      <p:sp>
        <p:nvSpPr>
          <p:cNvPr id="2" name="Rechteck 1">
            <a:extLst>
              <a:ext uri="{FF2B5EF4-FFF2-40B4-BE49-F238E27FC236}">
                <a16:creationId xmlns:a16="http://schemas.microsoft.com/office/drawing/2014/main" id="{B64180E9-41A0-B2B8-ADFF-86C2BF68AAF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3A59D350-B99A-412B-9AE2-F6C253E9A154}"/>
                  </a:ext>
                </a:extLst>
              </p14:cNvPr>
              <p14:cNvContentPartPr/>
              <p14:nvPr/>
            </p14:nvContentPartPr>
            <p14:xfrm>
              <a:off x="3293133" y="2671627"/>
              <a:ext cx="3193200" cy="106920"/>
            </p14:xfrm>
          </p:contentPart>
        </mc:Choice>
        <mc:Fallback xmlns="">
          <p:pic>
            <p:nvPicPr>
              <p:cNvPr id="3" name="Freihand 2">
                <a:extLst>
                  <a:ext uri="{FF2B5EF4-FFF2-40B4-BE49-F238E27FC236}">
                    <a16:creationId xmlns:a16="http://schemas.microsoft.com/office/drawing/2014/main" id="{3A59D350-B99A-412B-9AE2-F6C253E9A154}"/>
                  </a:ext>
                </a:extLst>
              </p:cNvPr>
              <p:cNvPicPr/>
              <p:nvPr/>
            </p:nvPicPr>
            <p:blipFill>
              <a:blip r:embed="rId4"/>
              <a:stretch>
                <a:fillRect/>
              </a:stretch>
            </p:blipFill>
            <p:spPr>
              <a:xfrm>
                <a:off x="3288813" y="2667307"/>
                <a:ext cx="32018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1457EA50-7EA4-4F7F-9ABC-ED709BD5BB25}"/>
                  </a:ext>
                </a:extLst>
              </p14:cNvPr>
              <p14:cNvContentPartPr/>
              <p14:nvPr/>
            </p14:nvContentPartPr>
            <p14:xfrm>
              <a:off x="2883453" y="2110387"/>
              <a:ext cx="457200" cy="655560"/>
            </p14:xfrm>
          </p:contentPart>
        </mc:Choice>
        <mc:Fallback xmlns="">
          <p:pic>
            <p:nvPicPr>
              <p:cNvPr id="4" name="Freihand 3">
                <a:extLst>
                  <a:ext uri="{FF2B5EF4-FFF2-40B4-BE49-F238E27FC236}">
                    <a16:creationId xmlns:a16="http://schemas.microsoft.com/office/drawing/2014/main" id="{1457EA50-7EA4-4F7F-9ABC-ED709BD5BB25}"/>
                  </a:ext>
                </a:extLst>
              </p:cNvPr>
              <p:cNvPicPr/>
              <p:nvPr/>
            </p:nvPicPr>
            <p:blipFill>
              <a:blip r:embed="rId6"/>
              <a:stretch>
                <a:fillRect/>
              </a:stretch>
            </p:blipFill>
            <p:spPr>
              <a:xfrm>
                <a:off x="2879133" y="2106067"/>
                <a:ext cx="465840" cy="664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8A35411A-1D20-478E-90F9-BA97A71F7D86}"/>
                  </a:ext>
                </a:extLst>
              </p14:cNvPr>
              <p14:cNvContentPartPr/>
              <p14:nvPr/>
            </p14:nvContentPartPr>
            <p14:xfrm>
              <a:off x="1608333" y="3855667"/>
              <a:ext cx="3127320" cy="92880"/>
            </p14:xfrm>
          </p:contentPart>
        </mc:Choice>
        <mc:Fallback xmlns="">
          <p:pic>
            <p:nvPicPr>
              <p:cNvPr id="5" name="Freihand 4">
                <a:extLst>
                  <a:ext uri="{FF2B5EF4-FFF2-40B4-BE49-F238E27FC236}">
                    <a16:creationId xmlns:a16="http://schemas.microsoft.com/office/drawing/2014/main" id="{8A35411A-1D20-478E-90F9-BA97A71F7D86}"/>
                  </a:ext>
                </a:extLst>
              </p:cNvPr>
              <p:cNvPicPr/>
              <p:nvPr/>
            </p:nvPicPr>
            <p:blipFill>
              <a:blip r:embed="rId8"/>
              <a:stretch>
                <a:fillRect/>
              </a:stretch>
            </p:blipFill>
            <p:spPr>
              <a:xfrm>
                <a:off x="1604013" y="3851347"/>
                <a:ext cx="31359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4DB29044-9C85-46EE-9E44-E48E1DEBEFFE}"/>
                  </a:ext>
                </a:extLst>
              </p14:cNvPr>
              <p14:cNvContentPartPr/>
              <p14:nvPr/>
            </p14:nvContentPartPr>
            <p14:xfrm>
              <a:off x="3634053" y="5056267"/>
              <a:ext cx="1847520" cy="66960"/>
            </p14:xfrm>
          </p:contentPart>
        </mc:Choice>
        <mc:Fallback xmlns="">
          <p:pic>
            <p:nvPicPr>
              <p:cNvPr id="7" name="Freihand 6">
                <a:extLst>
                  <a:ext uri="{FF2B5EF4-FFF2-40B4-BE49-F238E27FC236}">
                    <a16:creationId xmlns:a16="http://schemas.microsoft.com/office/drawing/2014/main" id="{4DB29044-9C85-46EE-9E44-E48E1DEBEFFE}"/>
                  </a:ext>
                </a:extLst>
              </p:cNvPr>
              <p:cNvPicPr/>
              <p:nvPr/>
            </p:nvPicPr>
            <p:blipFill>
              <a:blip r:embed="rId10"/>
              <a:stretch>
                <a:fillRect/>
              </a:stretch>
            </p:blipFill>
            <p:spPr>
              <a:xfrm>
                <a:off x="3629733" y="5051947"/>
                <a:ext cx="18561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5A952B55-2F88-4B43-B3E8-02CE8F6C8A2A}"/>
                  </a:ext>
                </a:extLst>
              </p14:cNvPr>
              <p14:cNvContentPartPr/>
              <p14:nvPr/>
            </p14:nvContentPartPr>
            <p14:xfrm>
              <a:off x="1323933" y="5076427"/>
              <a:ext cx="1828440" cy="61920"/>
            </p14:xfrm>
          </p:contentPart>
        </mc:Choice>
        <mc:Fallback xmlns="">
          <p:pic>
            <p:nvPicPr>
              <p:cNvPr id="9" name="Freihand 8">
                <a:extLst>
                  <a:ext uri="{FF2B5EF4-FFF2-40B4-BE49-F238E27FC236}">
                    <a16:creationId xmlns:a16="http://schemas.microsoft.com/office/drawing/2014/main" id="{5A952B55-2F88-4B43-B3E8-02CE8F6C8A2A}"/>
                  </a:ext>
                </a:extLst>
              </p:cNvPr>
              <p:cNvPicPr/>
              <p:nvPr/>
            </p:nvPicPr>
            <p:blipFill>
              <a:blip r:embed="rId12"/>
              <a:stretch>
                <a:fillRect/>
              </a:stretch>
            </p:blipFill>
            <p:spPr>
              <a:xfrm>
                <a:off x="1319613" y="5072107"/>
                <a:ext cx="1837080" cy="70560"/>
              </a:xfrm>
              <a:prstGeom prst="rect">
                <a:avLst/>
              </a:prstGeom>
            </p:spPr>
          </p:pic>
        </mc:Fallback>
      </mc:AlternateContent>
    </p:spTree>
    <p:extLst>
      <p:ext uri="{BB962C8B-B14F-4D97-AF65-F5344CB8AC3E}">
        <p14:creationId xmlns:p14="http://schemas.microsoft.com/office/powerpoint/2010/main" val="334208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r>
              <a:rPr lang="de-DE" sz="2903" b="1" dirty="0" err="1"/>
              <a:t>Commodity</a:t>
            </a:r>
            <a:r>
              <a:rPr lang="de-DE" sz="2903" b="1" dirty="0"/>
              <a:t> Market</a:t>
            </a:r>
          </a:p>
        </p:txBody>
      </p:sp>
      <p:sp>
        <p:nvSpPr>
          <p:cNvPr id="7" name="Textfeld 6"/>
          <p:cNvSpPr txBox="1"/>
          <p:nvPr/>
        </p:nvSpPr>
        <p:spPr>
          <a:xfrm>
            <a:off x="1749941" y="1147628"/>
            <a:ext cx="8330426" cy="2270045"/>
          </a:xfrm>
          <a:prstGeom prst="rect">
            <a:avLst/>
          </a:prstGeom>
          <a:noFill/>
        </p:spPr>
        <p:txBody>
          <a:bodyPr wrap="square" rtlCol="0">
            <a:spAutoFit/>
          </a:bodyPr>
          <a:lstStyle/>
          <a:p>
            <a:r>
              <a:rPr lang="de-DE" sz="2177" b="1" u="sng" dirty="0"/>
              <a:t>Budget </a:t>
            </a:r>
            <a:r>
              <a:rPr lang="de-DE" sz="2177" b="1" u="sng" dirty="0" err="1"/>
              <a:t>restriction</a:t>
            </a:r>
            <a:r>
              <a:rPr lang="de-DE" sz="2177" b="1" u="sng" dirty="0"/>
              <a:t> </a:t>
            </a:r>
            <a:r>
              <a:rPr lang="de-DE" sz="2177" b="1" u="sng" dirty="0" err="1"/>
              <a:t>of</a:t>
            </a:r>
            <a:r>
              <a:rPr lang="de-DE" sz="2177" b="1" u="sng" dirty="0"/>
              <a:t> </a:t>
            </a:r>
            <a:r>
              <a:rPr lang="de-DE" sz="2177" b="1" u="sng" dirty="0" err="1"/>
              <a:t>the</a:t>
            </a:r>
            <a:r>
              <a:rPr lang="de-DE" sz="2177" b="1" u="sng" dirty="0"/>
              <a:t> </a:t>
            </a:r>
            <a:r>
              <a:rPr lang="de-DE" sz="2177" b="1" u="sng" dirty="0" err="1"/>
              <a:t>economy</a:t>
            </a:r>
            <a:r>
              <a:rPr lang="de-DE" sz="2177" b="1" u="sng" dirty="0"/>
              <a:t>:</a:t>
            </a:r>
          </a:p>
          <a:p>
            <a:pPr algn="ctr"/>
            <a:endParaRPr lang="de-DE" sz="2177" dirty="0"/>
          </a:p>
          <a:p>
            <a:r>
              <a:rPr lang="de-DE" sz="2177" dirty="0"/>
              <a:t>                                              </a:t>
            </a:r>
          </a:p>
          <a:p>
            <a:r>
              <a:rPr lang="de-DE" sz="2177" dirty="0"/>
              <a:t>                                          Y = C(Y) + I(i= r+</a:t>
            </a:r>
            <a:r>
              <a:rPr lang="el-GR" sz="2177" dirty="0"/>
              <a:t>π</a:t>
            </a:r>
            <a:r>
              <a:rPr lang="de-DE" sz="2177" baseline="30000" dirty="0"/>
              <a:t>e</a:t>
            </a:r>
            <a:r>
              <a:rPr lang="de-DE" sz="2177" dirty="0"/>
              <a:t>) + G</a:t>
            </a:r>
          </a:p>
          <a:p>
            <a:endParaRPr lang="de-DE" sz="2177" dirty="0"/>
          </a:p>
          <a:p>
            <a:r>
              <a:rPr lang="de-DE" sz="1633" dirty="0"/>
              <a:t>Y: Income		C: </a:t>
            </a:r>
            <a:r>
              <a:rPr lang="de-DE" sz="1633" dirty="0" err="1"/>
              <a:t>Consumption</a:t>
            </a:r>
            <a:r>
              <a:rPr lang="de-DE" sz="1633" dirty="0"/>
              <a:t>	I: Investment	     G: </a:t>
            </a:r>
            <a:r>
              <a:rPr lang="de-DE" sz="1633" dirty="0" err="1"/>
              <a:t>Government</a:t>
            </a:r>
            <a:r>
              <a:rPr lang="de-DE" sz="1633" dirty="0"/>
              <a:t> </a:t>
            </a:r>
            <a:r>
              <a:rPr lang="de-DE" sz="1633" dirty="0" err="1"/>
              <a:t>expenditure</a:t>
            </a:r>
            <a:endParaRPr lang="de-DE" sz="1633" dirty="0"/>
          </a:p>
          <a:p>
            <a:r>
              <a:rPr lang="de-DE" sz="1633" dirty="0"/>
              <a:t>i: Nominal </a:t>
            </a:r>
            <a:r>
              <a:rPr lang="de-DE" sz="1633" dirty="0" err="1"/>
              <a:t>interest</a:t>
            </a:r>
            <a:r>
              <a:rPr lang="de-DE" sz="1633" dirty="0"/>
              <a:t> rate		r: Real </a:t>
            </a:r>
            <a:r>
              <a:rPr lang="de-DE" sz="1633" dirty="0" err="1"/>
              <a:t>interest</a:t>
            </a:r>
            <a:r>
              <a:rPr lang="de-DE" sz="1633" dirty="0"/>
              <a:t> rate	     </a:t>
            </a:r>
            <a:r>
              <a:rPr lang="el-GR" sz="1633" dirty="0"/>
              <a:t>π</a:t>
            </a:r>
            <a:r>
              <a:rPr lang="de-DE" sz="1633" baseline="30000" dirty="0"/>
              <a:t>e</a:t>
            </a:r>
            <a:r>
              <a:rPr lang="de-DE" sz="1633" dirty="0"/>
              <a:t>: Inflation </a:t>
            </a:r>
            <a:r>
              <a:rPr lang="de-DE" sz="1633" dirty="0" err="1"/>
              <a:t>expectations</a:t>
            </a:r>
            <a:endParaRPr lang="de-DE" sz="1633" dirty="0"/>
          </a:p>
        </p:txBody>
      </p:sp>
      <p:sp>
        <p:nvSpPr>
          <p:cNvPr id="9" name="Textfeld 8"/>
          <p:cNvSpPr txBox="1"/>
          <p:nvPr/>
        </p:nvSpPr>
        <p:spPr>
          <a:xfrm>
            <a:off x="2605994" y="1665428"/>
            <a:ext cx="3214150" cy="594906"/>
          </a:xfrm>
          <a:prstGeom prst="rect">
            <a:avLst/>
          </a:prstGeom>
          <a:noFill/>
        </p:spPr>
        <p:txBody>
          <a:bodyPr wrap="none" rtlCol="0">
            <a:spAutoFit/>
          </a:bodyPr>
          <a:lstStyle/>
          <a:p>
            <a:pPr algn="r"/>
            <a:r>
              <a:rPr lang="de-DE" sz="1633" dirty="0" err="1"/>
              <a:t>keynesian</a:t>
            </a:r>
            <a:r>
              <a:rPr lang="de-DE" sz="1633" dirty="0"/>
              <a:t> </a:t>
            </a:r>
            <a:r>
              <a:rPr lang="de-DE" sz="1633" dirty="0" err="1"/>
              <a:t>consumption</a:t>
            </a:r>
            <a:r>
              <a:rPr lang="de-DE" sz="1633" dirty="0"/>
              <a:t> </a:t>
            </a:r>
            <a:r>
              <a:rPr lang="de-DE" sz="1633" dirty="0" err="1"/>
              <a:t>hypotheses</a:t>
            </a:r>
            <a:endParaRPr lang="de-DE" sz="1633" dirty="0"/>
          </a:p>
          <a:p>
            <a:pPr algn="r"/>
            <a:r>
              <a:rPr lang="de-DE" sz="1633" dirty="0"/>
              <a:t>“</a:t>
            </a:r>
            <a:r>
              <a:rPr lang="de-DE" sz="1633" b="1" dirty="0"/>
              <a:t>+“</a:t>
            </a:r>
          </a:p>
        </p:txBody>
      </p:sp>
      <p:sp>
        <p:nvSpPr>
          <p:cNvPr id="10" name="Textfeld 9"/>
          <p:cNvSpPr txBox="1"/>
          <p:nvPr/>
        </p:nvSpPr>
        <p:spPr>
          <a:xfrm>
            <a:off x="6223729" y="1667007"/>
            <a:ext cx="1682577" cy="594906"/>
          </a:xfrm>
          <a:prstGeom prst="rect">
            <a:avLst/>
          </a:prstGeom>
          <a:noFill/>
        </p:spPr>
        <p:txBody>
          <a:bodyPr wrap="none" rtlCol="0">
            <a:spAutoFit/>
          </a:bodyPr>
          <a:lstStyle/>
          <a:p>
            <a:r>
              <a:rPr lang="de-DE" sz="1633" dirty="0" err="1">
                <a:ea typeface="Arial Unicode MS"/>
                <a:cs typeface="Arial Unicode MS"/>
              </a:rPr>
              <a:t>opportunity</a:t>
            </a:r>
            <a:r>
              <a:rPr lang="de-DE" sz="1633" dirty="0">
                <a:ea typeface="Arial Unicode MS"/>
                <a:cs typeface="Arial Unicode MS"/>
              </a:rPr>
              <a:t> </a:t>
            </a:r>
            <a:r>
              <a:rPr lang="de-DE" sz="1633" dirty="0" err="1">
                <a:ea typeface="Arial Unicode MS"/>
                <a:cs typeface="Arial Unicode MS"/>
              </a:rPr>
              <a:t>costs</a:t>
            </a:r>
            <a:endParaRPr lang="de-DE" sz="1633" dirty="0">
              <a:ea typeface="Arial Unicode MS"/>
              <a:cs typeface="Arial Unicode MS"/>
            </a:endParaRPr>
          </a:p>
          <a:p>
            <a:r>
              <a:rPr lang="de-DE" sz="1633" dirty="0"/>
              <a:t>“</a:t>
            </a:r>
            <a:r>
              <a:rPr lang="de-DE" sz="1633" b="1" dirty="0">
                <a:latin typeface="Arial Unicode MS"/>
                <a:ea typeface="Arial Unicode MS"/>
                <a:cs typeface="Arial Unicode MS"/>
              </a:rPr>
              <a:t>−“</a:t>
            </a:r>
            <a:endParaRPr lang="de-DE" sz="1633" b="1" dirty="0"/>
          </a:p>
        </p:txBody>
      </p:sp>
      <p:sp>
        <p:nvSpPr>
          <p:cNvPr id="11" name="Textfeld 10"/>
          <p:cNvSpPr txBox="1"/>
          <p:nvPr/>
        </p:nvSpPr>
        <p:spPr>
          <a:xfrm>
            <a:off x="1774697" y="3613986"/>
            <a:ext cx="8480474" cy="427361"/>
          </a:xfrm>
          <a:prstGeom prst="rect">
            <a:avLst/>
          </a:prstGeom>
          <a:noFill/>
        </p:spPr>
        <p:txBody>
          <a:bodyPr wrap="square" rtlCol="0">
            <a:spAutoFit/>
          </a:bodyPr>
          <a:lstStyle/>
          <a:p>
            <a:r>
              <a:rPr lang="de-DE" sz="2177" dirty="0" err="1"/>
              <a:t>dY</a:t>
            </a:r>
            <a:r>
              <a:rPr lang="de-DE" sz="2177" dirty="0"/>
              <a:t>=</a:t>
            </a:r>
            <a:r>
              <a:rPr lang="de-DE" sz="2177" dirty="0">
                <a:latin typeface="Arial Unicode MS"/>
                <a:ea typeface="Arial Unicode MS"/>
                <a:cs typeface="Arial Unicode MS"/>
              </a:rPr>
              <a:t>∂</a:t>
            </a:r>
            <a:r>
              <a:rPr lang="de-DE" sz="2177" dirty="0">
                <a:ea typeface="Arial Unicode MS"/>
                <a:cs typeface="Arial Unicode MS"/>
              </a:rPr>
              <a:t>C</a:t>
            </a:r>
            <a:r>
              <a:rPr lang="de-DE" sz="2177" dirty="0">
                <a:latin typeface="Arial Unicode MS"/>
                <a:ea typeface="Arial Unicode MS"/>
                <a:cs typeface="Arial Unicode MS"/>
              </a:rPr>
              <a:t>/∂</a:t>
            </a:r>
            <a:r>
              <a:rPr lang="de-DE" sz="2177" dirty="0" err="1">
                <a:ea typeface="Arial Unicode MS"/>
                <a:cs typeface="Arial Unicode MS"/>
              </a:rPr>
              <a:t>Y</a:t>
            </a:r>
            <a:r>
              <a:rPr lang="de-DE" sz="2177" dirty="0" err="1"/>
              <a:t>∙dY</a:t>
            </a:r>
            <a:r>
              <a:rPr lang="de-DE" sz="2177" dirty="0"/>
              <a:t> + </a:t>
            </a:r>
            <a:r>
              <a:rPr lang="de-DE" sz="2177" dirty="0">
                <a:latin typeface="Arial Unicode MS"/>
                <a:ea typeface="Arial Unicode MS"/>
                <a:cs typeface="Arial Unicode MS"/>
              </a:rPr>
              <a:t>∂</a:t>
            </a:r>
            <a:r>
              <a:rPr lang="de-DE" sz="2177" dirty="0">
                <a:ea typeface="Arial Unicode MS"/>
                <a:cs typeface="Arial Unicode MS"/>
              </a:rPr>
              <a:t>I</a:t>
            </a:r>
            <a:r>
              <a:rPr lang="de-DE" sz="2177" dirty="0">
                <a:latin typeface="Arial Unicode MS"/>
                <a:ea typeface="Arial Unicode MS"/>
                <a:cs typeface="Arial Unicode MS"/>
              </a:rPr>
              <a:t>/∂</a:t>
            </a:r>
            <a:r>
              <a:rPr lang="de-DE" sz="2177" dirty="0" err="1">
                <a:ea typeface="Arial Unicode MS"/>
                <a:cs typeface="Arial Unicode MS"/>
              </a:rPr>
              <a:t>i</a:t>
            </a:r>
            <a:r>
              <a:rPr lang="de-DE" sz="2177" dirty="0" err="1"/>
              <a:t>∙di</a:t>
            </a:r>
            <a:r>
              <a:rPr lang="de-DE" sz="2177" dirty="0"/>
              <a:t>	</a:t>
            </a:r>
            <a:r>
              <a:rPr lang="de-DE" sz="2177" dirty="0">
                <a:latin typeface="Arial Unicode MS"/>
                <a:ea typeface="Arial Unicode MS"/>
                <a:cs typeface="Arial Unicode MS"/>
              </a:rPr>
              <a:t>⇒	</a:t>
            </a:r>
            <a:r>
              <a:rPr lang="de-DE" sz="2177" dirty="0">
                <a:ea typeface="Arial Unicode MS"/>
                <a:cs typeface="Arial Unicode MS"/>
              </a:rPr>
              <a:t>di/</a:t>
            </a:r>
            <a:r>
              <a:rPr lang="de-DE" sz="2177" dirty="0" err="1">
                <a:ea typeface="Arial Unicode MS"/>
                <a:cs typeface="Arial Unicode MS"/>
              </a:rPr>
              <a:t>dY</a:t>
            </a:r>
            <a:r>
              <a:rPr lang="de-DE" sz="2177" dirty="0">
                <a:ea typeface="Arial Unicode MS"/>
                <a:cs typeface="Arial Unicode MS"/>
              </a:rPr>
              <a:t> = (1-</a:t>
            </a:r>
            <a:r>
              <a:rPr lang="de-DE" sz="2177" dirty="0">
                <a:latin typeface="Arial Unicode MS"/>
                <a:ea typeface="Arial Unicode MS"/>
                <a:cs typeface="Arial Unicode MS"/>
              </a:rPr>
              <a:t> ∂</a:t>
            </a:r>
            <a:r>
              <a:rPr lang="de-DE" sz="2177" dirty="0">
                <a:ea typeface="Arial Unicode MS"/>
                <a:cs typeface="Arial Unicode MS"/>
              </a:rPr>
              <a:t>C</a:t>
            </a:r>
            <a:r>
              <a:rPr lang="de-DE" sz="2177" dirty="0">
                <a:latin typeface="Arial Unicode MS"/>
                <a:ea typeface="Arial Unicode MS"/>
                <a:cs typeface="Arial Unicode MS"/>
              </a:rPr>
              <a:t>/∂</a:t>
            </a:r>
            <a:r>
              <a:rPr lang="de-DE" sz="2177" dirty="0">
                <a:ea typeface="Arial Unicode MS"/>
                <a:cs typeface="Arial Unicode MS"/>
              </a:rPr>
              <a:t>Y)/</a:t>
            </a:r>
            <a:r>
              <a:rPr lang="de-DE" sz="2177" dirty="0">
                <a:latin typeface="Arial Unicode MS"/>
                <a:ea typeface="Arial Unicode MS"/>
                <a:cs typeface="Arial Unicode MS"/>
              </a:rPr>
              <a:t>∂</a:t>
            </a:r>
            <a:r>
              <a:rPr lang="de-DE" sz="2177" dirty="0">
                <a:ea typeface="Arial Unicode MS"/>
                <a:cs typeface="Arial Unicode MS"/>
              </a:rPr>
              <a:t>I</a:t>
            </a:r>
            <a:r>
              <a:rPr lang="de-DE" sz="2177" dirty="0">
                <a:latin typeface="Arial Unicode MS"/>
                <a:ea typeface="Arial Unicode MS"/>
                <a:cs typeface="Arial Unicode MS"/>
              </a:rPr>
              <a:t>/∂</a:t>
            </a:r>
            <a:r>
              <a:rPr lang="de-DE" sz="2177" dirty="0">
                <a:ea typeface="Arial Unicode MS"/>
                <a:cs typeface="Arial Unicode MS"/>
              </a:rPr>
              <a:t>i </a:t>
            </a:r>
            <a:endParaRPr lang="de-DE" sz="2177" dirty="0"/>
          </a:p>
        </p:txBody>
      </p:sp>
      <p:sp>
        <p:nvSpPr>
          <p:cNvPr id="12" name="Textfeld 11"/>
          <p:cNvSpPr txBox="1"/>
          <p:nvPr/>
        </p:nvSpPr>
        <p:spPr>
          <a:xfrm>
            <a:off x="8348580" y="3597674"/>
            <a:ext cx="669736" cy="427361"/>
          </a:xfrm>
          <a:prstGeom prst="rect">
            <a:avLst/>
          </a:prstGeom>
          <a:noFill/>
        </p:spPr>
        <p:txBody>
          <a:bodyPr wrap="square" rtlCol="0">
            <a:spAutoFit/>
          </a:bodyPr>
          <a:lstStyle/>
          <a:p>
            <a:r>
              <a:rPr lang="de-DE" sz="2177" dirty="0">
                <a:ea typeface="Arial Unicode MS"/>
                <a:cs typeface="Arial Unicode MS"/>
              </a:rPr>
              <a:t>&lt; 0 </a:t>
            </a:r>
            <a:endParaRPr lang="de-DE" sz="2177" dirty="0"/>
          </a:p>
        </p:txBody>
      </p:sp>
      <p:sp>
        <p:nvSpPr>
          <p:cNvPr id="13" name="Textfeld 12"/>
          <p:cNvSpPr txBox="1"/>
          <p:nvPr/>
        </p:nvSpPr>
        <p:spPr>
          <a:xfrm>
            <a:off x="6744581" y="3406258"/>
            <a:ext cx="498855" cy="343620"/>
          </a:xfrm>
          <a:prstGeom prst="rect">
            <a:avLst/>
          </a:prstGeom>
          <a:noFill/>
        </p:spPr>
        <p:txBody>
          <a:bodyPr wrap="none" rtlCol="0">
            <a:spAutoFit/>
          </a:bodyPr>
          <a:lstStyle/>
          <a:p>
            <a:r>
              <a:rPr lang="de-DE" sz="1633" dirty="0"/>
              <a:t>“</a:t>
            </a:r>
            <a:r>
              <a:rPr lang="de-DE" sz="1633" b="1" dirty="0">
                <a:latin typeface="Arial Unicode MS"/>
                <a:ea typeface="Arial Unicode MS"/>
                <a:cs typeface="Arial Unicode MS"/>
              </a:rPr>
              <a:t>+“</a:t>
            </a:r>
            <a:endParaRPr lang="de-DE" sz="1633" dirty="0"/>
          </a:p>
        </p:txBody>
      </p:sp>
      <p:sp>
        <p:nvSpPr>
          <p:cNvPr id="14" name="Textfeld 13"/>
          <p:cNvSpPr txBox="1"/>
          <p:nvPr/>
        </p:nvSpPr>
        <p:spPr>
          <a:xfrm>
            <a:off x="7761282" y="3405851"/>
            <a:ext cx="498855" cy="343620"/>
          </a:xfrm>
          <a:prstGeom prst="rect">
            <a:avLst/>
          </a:prstGeom>
          <a:noFill/>
        </p:spPr>
        <p:txBody>
          <a:bodyPr wrap="none" rtlCol="0">
            <a:spAutoFit/>
          </a:bodyPr>
          <a:lstStyle/>
          <a:p>
            <a:r>
              <a:rPr lang="de-DE" sz="1633" dirty="0"/>
              <a:t>“</a:t>
            </a:r>
            <a:r>
              <a:rPr lang="de-DE" sz="1633" b="1" dirty="0">
                <a:latin typeface="Arial Unicode MS"/>
                <a:ea typeface="Arial Unicode MS"/>
                <a:cs typeface="Arial Unicode MS"/>
              </a:rPr>
              <a:t>−“</a:t>
            </a:r>
            <a:endParaRPr lang="de-DE" sz="1633" dirty="0"/>
          </a:p>
        </p:txBody>
      </p:sp>
      <p:cxnSp>
        <p:nvCxnSpPr>
          <p:cNvPr id="15" name="Straight Arrow Connector 6"/>
          <p:cNvCxnSpPr/>
          <p:nvPr/>
        </p:nvCxnSpPr>
        <p:spPr>
          <a:xfrm flipV="1">
            <a:off x="1820424" y="4224375"/>
            <a:ext cx="0" cy="191422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7"/>
          <p:cNvCxnSpPr/>
          <p:nvPr/>
        </p:nvCxnSpPr>
        <p:spPr>
          <a:xfrm>
            <a:off x="1820425" y="6138598"/>
            <a:ext cx="35628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1485814" y="4336573"/>
            <a:ext cx="242374" cy="343620"/>
          </a:xfrm>
          <a:prstGeom prst="rect">
            <a:avLst/>
          </a:prstGeom>
          <a:noFill/>
        </p:spPr>
        <p:txBody>
          <a:bodyPr wrap="none" rtlCol="0">
            <a:spAutoFit/>
          </a:bodyPr>
          <a:lstStyle/>
          <a:p>
            <a:r>
              <a:rPr lang="de-DE" sz="1633" dirty="0"/>
              <a:t>i</a:t>
            </a:r>
          </a:p>
        </p:txBody>
      </p:sp>
      <p:sp>
        <p:nvSpPr>
          <p:cNvPr id="18" name="Textfeld 17"/>
          <p:cNvSpPr txBox="1"/>
          <p:nvPr/>
        </p:nvSpPr>
        <p:spPr>
          <a:xfrm>
            <a:off x="4947642" y="6157035"/>
            <a:ext cx="335348" cy="343620"/>
          </a:xfrm>
          <a:prstGeom prst="rect">
            <a:avLst/>
          </a:prstGeom>
          <a:noFill/>
        </p:spPr>
        <p:txBody>
          <a:bodyPr wrap="none" rtlCol="0">
            <a:spAutoFit/>
          </a:bodyPr>
          <a:lstStyle/>
          <a:p>
            <a:r>
              <a:rPr lang="de-DE" sz="1633" dirty="0"/>
              <a:t>Y</a:t>
            </a:r>
          </a:p>
        </p:txBody>
      </p:sp>
      <p:cxnSp>
        <p:nvCxnSpPr>
          <p:cNvPr id="19" name="Gerade Verbindung 18"/>
          <p:cNvCxnSpPr/>
          <p:nvPr/>
        </p:nvCxnSpPr>
        <p:spPr>
          <a:xfrm>
            <a:off x="2210276" y="4337415"/>
            <a:ext cx="2167523" cy="156677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a:xfrm>
            <a:off x="3314706" y="4336575"/>
            <a:ext cx="1981183" cy="678647"/>
          </a:xfrm>
          <a:prstGeom prst="rect">
            <a:avLst/>
          </a:prstGeom>
          <a:noFill/>
        </p:spPr>
        <p:txBody>
          <a:bodyPr wrap="none" rtlCol="0">
            <a:spAutoFit/>
          </a:bodyPr>
          <a:lstStyle/>
          <a:p>
            <a:r>
              <a:rPr lang="de-DE" sz="2177" b="1" dirty="0"/>
              <a:t>IS-</a:t>
            </a:r>
            <a:r>
              <a:rPr lang="de-DE" sz="2177" b="1" dirty="0" err="1"/>
              <a:t>curve</a:t>
            </a:r>
            <a:endParaRPr lang="de-DE" sz="1633" dirty="0"/>
          </a:p>
          <a:p>
            <a:r>
              <a:rPr lang="de-DE" sz="1633" dirty="0"/>
              <a:t>(</a:t>
            </a:r>
            <a:r>
              <a:rPr lang="de-DE" sz="1633" dirty="0" err="1"/>
              <a:t>investment</a:t>
            </a:r>
            <a:r>
              <a:rPr lang="de-DE" sz="1633" dirty="0"/>
              <a:t>=</a:t>
            </a:r>
            <a:r>
              <a:rPr lang="de-DE" sz="1633" dirty="0" err="1"/>
              <a:t>savings</a:t>
            </a:r>
            <a:r>
              <a:rPr lang="de-DE" sz="1633" dirty="0"/>
              <a:t>)</a:t>
            </a:r>
          </a:p>
        </p:txBody>
      </p:sp>
      <p:sp>
        <p:nvSpPr>
          <p:cNvPr id="21" name="Rechteck 20"/>
          <p:cNvSpPr/>
          <p:nvPr/>
        </p:nvSpPr>
        <p:spPr>
          <a:xfrm>
            <a:off x="4926075" y="5158837"/>
            <a:ext cx="2786340" cy="427361"/>
          </a:xfrm>
          <a:prstGeom prst="rect">
            <a:avLst/>
          </a:prstGeom>
        </p:spPr>
        <p:txBody>
          <a:bodyPr wrap="none">
            <a:spAutoFit/>
          </a:bodyPr>
          <a:lstStyle/>
          <a:p>
            <a:r>
              <a:rPr lang="es-ES" sz="2177" dirty="0"/>
              <a:t>i.e IS: y</a:t>
            </a:r>
            <a:r>
              <a:rPr lang="es-ES" sz="2177"/>
              <a:t>=A-Bi</a:t>
            </a:r>
            <a:r>
              <a:rPr lang="es-ES" sz="2177" dirty="0"/>
              <a:t>	A,B&gt;0</a:t>
            </a:r>
            <a:endParaRPr lang="de-DE" sz="2177" dirty="0"/>
          </a:p>
        </p:txBody>
      </p:sp>
      <p:sp>
        <p:nvSpPr>
          <p:cNvPr id="2" name="Textfeld 1">
            <a:extLst>
              <a:ext uri="{FF2B5EF4-FFF2-40B4-BE49-F238E27FC236}">
                <a16:creationId xmlns:a16="http://schemas.microsoft.com/office/drawing/2014/main" id="{176D30F5-36F3-5C0D-DF2C-1E5FAB345EE7}"/>
              </a:ext>
            </a:extLst>
          </p:cNvPr>
          <p:cNvSpPr txBox="1"/>
          <p:nvPr/>
        </p:nvSpPr>
        <p:spPr>
          <a:xfrm>
            <a:off x="2359705" y="3385037"/>
            <a:ext cx="784189" cy="343620"/>
          </a:xfrm>
          <a:prstGeom prst="rect">
            <a:avLst/>
          </a:prstGeom>
          <a:noFill/>
        </p:spPr>
        <p:txBody>
          <a:bodyPr wrap="none" rtlCol="0">
            <a:spAutoFit/>
          </a:bodyPr>
          <a:lstStyle/>
          <a:p>
            <a:r>
              <a:rPr lang="de-DE" sz="1633"/>
              <a:t>“</a:t>
            </a:r>
            <a:r>
              <a:rPr lang="de-DE" sz="1633" b="1">
                <a:ea typeface="Arial Unicode MS"/>
              </a:rPr>
              <a:t>(0,1)</a:t>
            </a:r>
            <a:r>
              <a:rPr lang="de-DE" sz="1633" b="1">
                <a:latin typeface="Arial Unicode MS"/>
                <a:ea typeface="Arial Unicode MS"/>
                <a:cs typeface="Arial Unicode MS"/>
              </a:rPr>
              <a:t>“</a:t>
            </a:r>
            <a:endParaRPr lang="de-DE" sz="1633" dirty="0"/>
          </a:p>
        </p:txBody>
      </p:sp>
      <p:sp>
        <p:nvSpPr>
          <p:cNvPr id="3" name="Rechteck 2">
            <a:extLst>
              <a:ext uri="{FF2B5EF4-FFF2-40B4-BE49-F238E27FC236}">
                <a16:creationId xmlns:a16="http://schemas.microsoft.com/office/drawing/2014/main" id="{AE8E881D-527D-BD81-3989-CE02C9AA5E1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4" name="Freihand 23">
                <a:extLst>
                  <a:ext uri="{FF2B5EF4-FFF2-40B4-BE49-F238E27FC236}">
                    <a16:creationId xmlns:a16="http://schemas.microsoft.com/office/drawing/2014/main" id="{A4D9A400-F18F-424D-9DF4-5A20DCD29554}"/>
                  </a:ext>
                </a:extLst>
              </p14:cNvPr>
              <p14:cNvContentPartPr/>
              <p14:nvPr/>
            </p14:nvContentPartPr>
            <p14:xfrm>
              <a:off x="5496333" y="2195347"/>
              <a:ext cx="219600" cy="350280"/>
            </p14:xfrm>
          </p:contentPart>
        </mc:Choice>
        <mc:Fallback xmlns="">
          <p:pic>
            <p:nvPicPr>
              <p:cNvPr id="24" name="Freihand 23">
                <a:extLst>
                  <a:ext uri="{FF2B5EF4-FFF2-40B4-BE49-F238E27FC236}">
                    <a16:creationId xmlns:a16="http://schemas.microsoft.com/office/drawing/2014/main" id="{A4D9A400-F18F-424D-9DF4-5A20DCD29554}"/>
                  </a:ext>
                </a:extLst>
              </p:cNvPr>
              <p:cNvPicPr/>
              <p:nvPr/>
            </p:nvPicPr>
            <p:blipFill>
              <a:blip r:embed="rId4"/>
              <a:stretch>
                <a:fillRect/>
              </a:stretch>
            </p:blipFill>
            <p:spPr>
              <a:xfrm>
                <a:off x="5492013" y="2191027"/>
                <a:ext cx="228240" cy="358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6" name="Freihand 25">
                <a:extLst>
                  <a:ext uri="{FF2B5EF4-FFF2-40B4-BE49-F238E27FC236}">
                    <a16:creationId xmlns:a16="http://schemas.microsoft.com/office/drawing/2014/main" id="{16BBF842-32C5-42F7-AFA7-727A0A7C9898}"/>
                  </a:ext>
                </a:extLst>
              </p14:cNvPr>
              <p14:cNvContentPartPr/>
              <p14:nvPr/>
            </p14:nvContentPartPr>
            <p14:xfrm>
              <a:off x="6271053" y="2520787"/>
              <a:ext cx="802080" cy="42120"/>
            </p14:xfrm>
          </p:contentPart>
        </mc:Choice>
        <mc:Fallback xmlns="">
          <p:pic>
            <p:nvPicPr>
              <p:cNvPr id="26" name="Freihand 25">
                <a:extLst>
                  <a:ext uri="{FF2B5EF4-FFF2-40B4-BE49-F238E27FC236}">
                    <a16:creationId xmlns:a16="http://schemas.microsoft.com/office/drawing/2014/main" id="{16BBF842-32C5-42F7-AFA7-727A0A7C9898}"/>
                  </a:ext>
                </a:extLst>
              </p:cNvPr>
              <p:cNvPicPr/>
              <p:nvPr/>
            </p:nvPicPr>
            <p:blipFill>
              <a:blip r:embed="rId6"/>
              <a:stretch>
                <a:fillRect/>
              </a:stretch>
            </p:blipFill>
            <p:spPr>
              <a:xfrm>
                <a:off x="6266733" y="2516467"/>
                <a:ext cx="8107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1" name="Freihand 30">
                <a:extLst>
                  <a:ext uri="{FF2B5EF4-FFF2-40B4-BE49-F238E27FC236}">
                    <a16:creationId xmlns:a16="http://schemas.microsoft.com/office/drawing/2014/main" id="{DBA5B756-D90C-4293-9331-1D6AE97DE4B2}"/>
                  </a:ext>
                </a:extLst>
              </p14:cNvPr>
              <p14:cNvContentPartPr/>
              <p14:nvPr/>
            </p14:nvContentPartPr>
            <p14:xfrm>
              <a:off x="5595693" y="3377227"/>
              <a:ext cx="1689480" cy="55080"/>
            </p14:xfrm>
          </p:contentPart>
        </mc:Choice>
        <mc:Fallback xmlns="">
          <p:pic>
            <p:nvPicPr>
              <p:cNvPr id="31" name="Freihand 30">
                <a:extLst>
                  <a:ext uri="{FF2B5EF4-FFF2-40B4-BE49-F238E27FC236}">
                    <a16:creationId xmlns:a16="http://schemas.microsoft.com/office/drawing/2014/main" id="{DBA5B756-D90C-4293-9331-1D6AE97DE4B2}"/>
                  </a:ext>
                </a:extLst>
              </p:cNvPr>
              <p:cNvPicPr/>
              <p:nvPr/>
            </p:nvPicPr>
            <p:blipFill>
              <a:blip r:embed="rId8"/>
              <a:stretch>
                <a:fillRect/>
              </a:stretch>
            </p:blipFill>
            <p:spPr>
              <a:xfrm>
                <a:off x="5591373" y="3372907"/>
                <a:ext cx="16981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2" name="Freihand 31">
                <a:extLst>
                  <a:ext uri="{FF2B5EF4-FFF2-40B4-BE49-F238E27FC236}">
                    <a16:creationId xmlns:a16="http://schemas.microsoft.com/office/drawing/2014/main" id="{280C69E8-0E2B-4079-894B-F2041B1C0A33}"/>
                  </a:ext>
                </a:extLst>
              </p14:cNvPr>
              <p14:cNvContentPartPr/>
              <p14:nvPr/>
            </p14:nvContentPartPr>
            <p14:xfrm>
              <a:off x="7468053" y="2483347"/>
              <a:ext cx="253800" cy="115560"/>
            </p14:xfrm>
          </p:contentPart>
        </mc:Choice>
        <mc:Fallback xmlns="">
          <p:pic>
            <p:nvPicPr>
              <p:cNvPr id="32" name="Freihand 31">
                <a:extLst>
                  <a:ext uri="{FF2B5EF4-FFF2-40B4-BE49-F238E27FC236}">
                    <a16:creationId xmlns:a16="http://schemas.microsoft.com/office/drawing/2014/main" id="{280C69E8-0E2B-4079-894B-F2041B1C0A33}"/>
                  </a:ext>
                </a:extLst>
              </p:cNvPr>
              <p:cNvPicPr/>
              <p:nvPr/>
            </p:nvPicPr>
            <p:blipFill>
              <a:blip r:embed="rId10"/>
              <a:stretch>
                <a:fillRect/>
              </a:stretch>
            </p:blipFill>
            <p:spPr>
              <a:xfrm>
                <a:off x="7463733" y="2479027"/>
                <a:ext cx="2624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4" name="Freihand 33">
                <a:extLst>
                  <a:ext uri="{FF2B5EF4-FFF2-40B4-BE49-F238E27FC236}">
                    <a16:creationId xmlns:a16="http://schemas.microsoft.com/office/drawing/2014/main" id="{2FC36A0B-48C8-4DE6-86A8-FAD072E03D43}"/>
                  </a:ext>
                </a:extLst>
              </p14:cNvPr>
              <p14:cNvContentPartPr/>
              <p14:nvPr/>
            </p14:nvContentPartPr>
            <p14:xfrm>
              <a:off x="7500093" y="2506387"/>
              <a:ext cx="144000" cy="54000"/>
            </p14:xfrm>
          </p:contentPart>
        </mc:Choice>
        <mc:Fallback xmlns="">
          <p:pic>
            <p:nvPicPr>
              <p:cNvPr id="34" name="Freihand 33">
                <a:extLst>
                  <a:ext uri="{FF2B5EF4-FFF2-40B4-BE49-F238E27FC236}">
                    <a16:creationId xmlns:a16="http://schemas.microsoft.com/office/drawing/2014/main" id="{2FC36A0B-48C8-4DE6-86A8-FAD072E03D43}"/>
                  </a:ext>
                </a:extLst>
              </p:cNvPr>
              <p:cNvPicPr/>
              <p:nvPr/>
            </p:nvPicPr>
            <p:blipFill>
              <a:blip r:embed="rId12"/>
              <a:stretch>
                <a:fillRect/>
              </a:stretch>
            </p:blipFill>
            <p:spPr>
              <a:xfrm>
                <a:off x="7495773" y="2502067"/>
                <a:ext cx="1526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5" name="Freihand 54">
                <a:extLst>
                  <a:ext uri="{FF2B5EF4-FFF2-40B4-BE49-F238E27FC236}">
                    <a16:creationId xmlns:a16="http://schemas.microsoft.com/office/drawing/2014/main" id="{6283E8D7-7748-4864-85A8-FD0DCD73B378}"/>
                  </a:ext>
                </a:extLst>
              </p14:cNvPr>
              <p14:cNvContentPartPr/>
              <p14:nvPr/>
            </p14:nvContentPartPr>
            <p14:xfrm>
              <a:off x="4532613" y="2154307"/>
              <a:ext cx="3283560" cy="580320"/>
            </p14:xfrm>
          </p:contentPart>
        </mc:Choice>
        <mc:Fallback xmlns="">
          <p:pic>
            <p:nvPicPr>
              <p:cNvPr id="55" name="Freihand 54">
                <a:extLst>
                  <a:ext uri="{FF2B5EF4-FFF2-40B4-BE49-F238E27FC236}">
                    <a16:creationId xmlns:a16="http://schemas.microsoft.com/office/drawing/2014/main" id="{6283E8D7-7748-4864-85A8-FD0DCD73B378}"/>
                  </a:ext>
                </a:extLst>
              </p:cNvPr>
              <p:cNvPicPr/>
              <p:nvPr/>
            </p:nvPicPr>
            <p:blipFill>
              <a:blip r:embed="rId14"/>
              <a:stretch>
                <a:fillRect/>
              </a:stretch>
            </p:blipFill>
            <p:spPr>
              <a:xfrm>
                <a:off x="4528293" y="2149987"/>
                <a:ext cx="3292200" cy="588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7" name="Freihand 56">
                <a:extLst>
                  <a:ext uri="{FF2B5EF4-FFF2-40B4-BE49-F238E27FC236}">
                    <a16:creationId xmlns:a16="http://schemas.microsoft.com/office/drawing/2014/main" id="{F19B32D3-763D-48CA-96B6-215DA22C84EF}"/>
                  </a:ext>
                </a:extLst>
              </p14:cNvPr>
              <p14:cNvContentPartPr/>
              <p14:nvPr/>
            </p14:nvContentPartPr>
            <p14:xfrm>
              <a:off x="7475253" y="2498827"/>
              <a:ext cx="216000" cy="78120"/>
            </p14:xfrm>
          </p:contentPart>
        </mc:Choice>
        <mc:Fallback xmlns="">
          <p:pic>
            <p:nvPicPr>
              <p:cNvPr id="57" name="Freihand 56">
                <a:extLst>
                  <a:ext uri="{FF2B5EF4-FFF2-40B4-BE49-F238E27FC236}">
                    <a16:creationId xmlns:a16="http://schemas.microsoft.com/office/drawing/2014/main" id="{F19B32D3-763D-48CA-96B6-215DA22C84EF}"/>
                  </a:ext>
                </a:extLst>
              </p:cNvPr>
              <p:cNvPicPr/>
              <p:nvPr/>
            </p:nvPicPr>
            <p:blipFill>
              <a:blip r:embed="rId16"/>
              <a:stretch>
                <a:fillRect/>
              </a:stretch>
            </p:blipFill>
            <p:spPr>
              <a:xfrm>
                <a:off x="7470933" y="2494507"/>
                <a:ext cx="2246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9" name="Freihand 58">
                <a:extLst>
                  <a:ext uri="{FF2B5EF4-FFF2-40B4-BE49-F238E27FC236}">
                    <a16:creationId xmlns:a16="http://schemas.microsoft.com/office/drawing/2014/main" id="{A38F37F5-EACA-438F-854C-B6E3DA17B61E}"/>
                  </a:ext>
                </a:extLst>
              </p14:cNvPr>
              <p14:cNvContentPartPr/>
              <p14:nvPr/>
            </p14:nvContentPartPr>
            <p14:xfrm>
              <a:off x="5980173" y="2097427"/>
              <a:ext cx="1294560" cy="576360"/>
            </p14:xfrm>
          </p:contentPart>
        </mc:Choice>
        <mc:Fallback xmlns="">
          <p:pic>
            <p:nvPicPr>
              <p:cNvPr id="59" name="Freihand 58">
                <a:extLst>
                  <a:ext uri="{FF2B5EF4-FFF2-40B4-BE49-F238E27FC236}">
                    <a16:creationId xmlns:a16="http://schemas.microsoft.com/office/drawing/2014/main" id="{A38F37F5-EACA-438F-854C-B6E3DA17B61E}"/>
                  </a:ext>
                </a:extLst>
              </p:cNvPr>
              <p:cNvPicPr/>
              <p:nvPr/>
            </p:nvPicPr>
            <p:blipFill>
              <a:blip r:embed="rId18"/>
              <a:stretch>
                <a:fillRect/>
              </a:stretch>
            </p:blipFill>
            <p:spPr>
              <a:xfrm>
                <a:off x="5975853" y="2093107"/>
                <a:ext cx="1303200" cy="585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 name="Freihand 60">
                <a:extLst>
                  <a:ext uri="{FF2B5EF4-FFF2-40B4-BE49-F238E27FC236}">
                    <a16:creationId xmlns:a16="http://schemas.microsoft.com/office/drawing/2014/main" id="{A303D755-59B0-4D92-B2A9-5CCE4AF22E76}"/>
                  </a:ext>
                </a:extLst>
              </p14:cNvPr>
              <p14:cNvContentPartPr/>
              <p14:nvPr/>
            </p14:nvContentPartPr>
            <p14:xfrm>
              <a:off x="5286093" y="2513227"/>
              <a:ext cx="320760" cy="44280"/>
            </p14:xfrm>
          </p:contentPart>
        </mc:Choice>
        <mc:Fallback xmlns="">
          <p:pic>
            <p:nvPicPr>
              <p:cNvPr id="61" name="Freihand 60">
                <a:extLst>
                  <a:ext uri="{FF2B5EF4-FFF2-40B4-BE49-F238E27FC236}">
                    <a16:creationId xmlns:a16="http://schemas.microsoft.com/office/drawing/2014/main" id="{A303D755-59B0-4D92-B2A9-5CCE4AF22E76}"/>
                  </a:ext>
                </a:extLst>
              </p:cNvPr>
              <p:cNvPicPr/>
              <p:nvPr/>
            </p:nvPicPr>
            <p:blipFill>
              <a:blip r:embed="rId20"/>
              <a:stretch>
                <a:fillRect/>
              </a:stretch>
            </p:blipFill>
            <p:spPr>
              <a:xfrm>
                <a:off x="5281773" y="2508907"/>
                <a:ext cx="3294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2" name="Freihand 61">
                <a:extLst>
                  <a:ext uri="{FF2B5EF4-FFF2-40B4-BE49-F238E27FC236}">
                    <a16:creationId xmlns:a16="http://schemas.microsoft.com/office/drawing/2014/main" id="{23C707C0-E020-4EB0-B571-5E31387B38F0}"/>
                  </a:ext>
                </a:extLst>
              </p14:cNvPr>
              <p14:cNvContentPartPr/>
              <p14:nvPr/>
            </p14:nvContentPartPr>
            <p14:xfrm>
              <a:off x="4696053" y="2516107"/>
              <a:ext cx="300960" cy="34920"/>
            </p14:xfrm>
          </p:contentPart>
        </mc:Choice>
        <mc:Fallback xmlns="">
          <p:pic>
            <p:nvPicPr>
              <p:cNvPr id="62" name="Freihand 61">
                <a:extLst>
                  <a:ext uri="{FF2B5EF4-FFF2-40B4-BE49-F238E27FC236}">
                    <a16:creationId xmlns:a16="http://schemas.microsoft.com/office/drawing/2014/main" id="{23C707C0-E020-4EB0-B571-5E31387B38F0}"/>
                  </a:ext>
                </a:extLst>
              </p:cNvPr>
              <p:cNvPicPr/>
              <p:nvPr/>
            </p:nvPicPr>
            <p:blipFill>
              <a:blip r:embed="rId22"/>
              <a:stretch>
                <a:fillRect/>
              </a:stretch>
            </p:blipFill>
            <p:spPr>
              <a:xfrm>
                <a:off x="4691733" y="2511787"/>
                <a:ext cx="3096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4" name="Freihand 113">
                <a:extLst>
                  <a:ext uri="{FF2B5EF4-FFF2-40B4-BE49-F238E27FC236}">
                    <a16:creationId xmlns:a16="http://schemas.microsoft.com/office/drawing/2014/main" id="{BFBB8038-446C-4EA8-9815-DB2BEE12187E}"/>
                  </a:ext>
                </a:extLst>
              </p14:cNvPr>
              <p14:cNvContentPartPr/>
              <p14:nvPr/>
            </p14:nvContentPartPr>
            <p14:xfrm>
              <a:off x="5432613" y="1950547"/>
              <a:ext cx="294840" cy="259560"/>
            </p14:xfrm>
          </p:contentPart>
        </mc:Choice>
        <mc:Fallback xmlns="">
          <p:pic>
            <p:nvPicPr>
              <p:cNvPr id="114" name="Freihand 113">
                <a:extLst>
                  <a:ext uri="{FF2B5EF4-FFF2-40B4-BE49-F238E27FC236}">
                    <a16:creationId xmlns:a16="http://schemas.microsoft.com/office/drawing/2014/main" id="{BFBB8038-446C-4EA8-9815-DB2BEE12187E}"/>
                  </a:ext>
                </a:extLst>
              </p:cNvPr>
              <p:cNvPicPr/>
              <p:nvPr/>
            </p:nvPicPr>
            <p:blipFill>
              <a:blip r:embed="rId24"/>
              <a:stretch>
                <a:fillRect/>
              </a:stretch>
            </p:blipFill>
            <p:spPr>
              <a:xfrm>
                <a:off x="5428293" y="1946227"/>
                <a:ext cx="30348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1" name="Freihand 130">
                <a:extLst>
                  <a:ext uri="{FF2B5EF4-FFF2-40B4-BE49-F238E27FC236}">
                    <a16:creationId xmlns:a16="http://schemas.microsoft.com/office/drawing/2014/main" id="{C805260A-084B-4172-B3FE-2DB9CB72D9E7}"/>
                  </a:ext>
                </a:extLst>
              </p14:cNvPr>
              <p14:cNvContentPartPr/>
              <p14:nvPr/>
            </p14:nvContentPartPr>
            <p14:xfrm>
              <a:off x="461733" y="532507"/>
              <a:ext cx="835920" cy="48960"/>
            </p14:xfrm>
          </p:contentPart>
        </mc:Choice>
        <mc:Fallback xmlns="">
          <p:pic>
            <p:nvPicPr>
              <p:cNvPr id="131" name="Freihand 130">
                <a:extLst>
                  <a:ext uri="{FF2B5EF4-FFF2-40B4-BE49-F238E27FC236}">
                    <a16:creationId xmlns:a16="http://schemas.microsoft.com/office/drawing/2014/main" id="{C805260A-084B-4172-B3FE-2DB9CB72D9E7}"/>
                  </a:ext>
                </a:extLst>
              </p:cNvPr>
              <p:cNvPicPr/>
              <p:nvPr/>
            </p:nvPicPr>
            <p:blipFill>
              <a:blip r:embed="rId26"/>
              <a:stretch>
                <a:fillRect/>
              </a:stretch>
            </p:blipFill>
            <p:spPr>
              <a:xfrm>
                <a:off x="457413" y="528187"/>
                <a:ext cx="8445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7" name="Freihand 146">
                <a:extLst>
                  <a:ext uri="{FF2B5EF4-FFF2-40B4-BE49-F238E27FC236}">
                    <a16:creationId xmlns:a16="http://schemas.microsoft.com/office/drawing/2014/main" id="{6BC6EAC6-BB74-4F0E-A8FD-26E9C90D663B}"/>
                  </a:ext>
                </a:extLst>
              </p14:cNvPr>
              <p14:cNvContentPartPr/>
              <p14:nvPr/>
            </p14:nvContentPartPr>
            <p14:xfrm>
              <a:off x="175893" y="1080067"/>
              <a:ext cx="144720" cy="172800"/>
            </p14:xfrm>
          </p:contentPart>
        </mc:Choice>
        <mc:Fallback xmlns="">
          <p:pic>
            <p:nvPicPr>
              <p:cNvPr id="147" name="Freihand 146">
                <a:extLst>
                  <a:ext uri="{FF2B5EF4-FFF2-40B4-BE49-F238E27FC236}">
                    <a16:creationId xmlns:a16="http://schemas.microsoft.com/office/drawing/2014/main" id="{6BC6EAC6-BB74-4F0E-A8FD-26E9C90D663B}"/>
                  </a:ext>
                </a:extLst>
              </p:cNvPr>
              <p:cNvPicPr/>
              <p:nvPr/>
            </p:nvPicPr>
            <p:blipFill>
              <a:blip r:embed="rId28"/>
              <a:stretch>
                <a:fillRect/>
              </a:stretch>
            </p:blipFill>
            <p:spPr>
              <a:xfrm>
                <a:off x="171573" y="1075747"/>
                <a:ext cx="1533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6" name="Freihand 215">
                <a:extLst>
                  <a:ext uri="{FF2B5EF4-FFF2-40B4-BE49-F238E27FC236}">
                    <a16:creationId xmlns:a16="http://schemas.microsoft.com/office/drawing/2014/main" id="{D414B16D-CDE0-46F2-A3DD-6A2B4E5BBCC8}"/>
                  </a:ext>
                </a:extLst>
              </p14:cNvPr>
              <p14:cNvContentPartPr/>
              <p14:nvPr/>
            </p14:nvContentPartPr>
            <p14:xfrm>
              <a:off x="143133" y="1390387"/>
              <a:ext cx="640800" cy="15480"/>
            </p14:xfrm>
          </p:contentPart>
        </mc:Choice>
        <mc:Fallback xmlns="">
          <p:pic>
            <p:nvPicPr>
              <p:cNvPr id="216" name="Freihand 215">
                <a:extLst>
                  <a:ext uri="{FF2B5EF4-FFF2-40B4-BE49-F238E27FC236}">
                    <a16:creationId xmlns:a16="http://schemas.microsoft.com/office/drawing/2014/main" id="{D414B16D-CDE0-46F2-A3DD-6A2B4E5BBCC8}"/>
                  </a:ext>
                </a:extLst>
              </p:cNvPr>
              <p:cNvPicPr/>
              <p:nvPr/>
            </p:nvPicPr>
            <p:blipFill>
              <a:blip r:embed="rId30"/>
              <a:stretch>
                <a:fillRect/>
              </a:stretch>
            </p:blipFill>
            <p:spPr>
              <a:xfrm>
                <a:off x="138813" y="1386067"/>
                <a:ext cx="6494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2" name="Freihand 221">
                <a:extLst>
                  <a:ext uri="{FF2B5EF4-FFF2-40B4-BE49-F238E27FC236}">
                    <a16:creationId xmlns:a16="http://schemas.microsoft.com/office/drawing/2014/main" id="{373AD306-BDE6-4DCC-AE3A-39114DE8B029}"/>
                  </a:ext>
                </a:extLst>
              </p14:cNvPr>
              <p14:cNvContentPartPr/>
              <p14:nvPr/>
            </p14:nvContentPartPr>
            <p14:xfrm>
              <a:off x="667293" y="1260787"/>
              <a:ext cx="95400" cy="42840"/>
            </p14:xfrm>
          </p:contentPart>
        </mc:Choice>
        <mc:Fallback xmlns="">
          <p:pic>
            <p:nvPicPr>
              <p:cNvPr id="222" name="Freihand 221">
                <a:extLst>
                  <a:ext uri="{FF2B5EF4-FFF2-40B4-BE49-F238E27FC236}">
                    <a16:creationId xmlns:a16="http://schemas.microsoft.com/office/drawing/2014/main" id="{373AD306-BDE6-4DCC-AE3A-39114DE8B029}"/>
                  </a:ext>
                </a:extLst>
              </p:cNvPr>
              <p:cNvPicPr/>
              <p:nvPr/>
            </p:nvPicPr>
            <p:blipFill>
              <a:blip r:embed="rId32"/>
              <a:stretch>
                <a:fillRect/>
              </a:stretch>
            </p:blipFill>
            <p:spPr>
              <a:xfrm>
                <a:off x="662973" y="1256467"/>
                <a:ext cx="1040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11" name="Freihand 310">
                <a:extLst>
                  <a:ext uri="{FF2B5EF4-FFF2-40B4-BE49-F238E27FC236}">
                    <a16:creationId xmlns:a16="http://schemas.microsoft.com/office/drawing/2014/main" id="{8D2CFC20-11D5-468F-B0BC-654C028172EE}"/>
                  </a:ext>
                </a:extLst>
              </p14:cNvPr>
              <p14:cNvContentPartPr/>
              <p14:nvPr/>
            </p14:nvContentPartPr>
            <p14:xfrm>
              <a:off x="10690773" y="3430507"/>
              <a:ext cx="24120" cy="16560"/>
            </p14:xfrm>
          </p:contentPart>
        </mc:Choice>
        <mc:Fallback xmlns="">
          <p:pic>
            <p:nvPicPr>
              <p:cNvPr id="311" name="Freihand 310">
                <a:extLst>
                  <a:ext uri="{FF2B5EF4-FFF2-40B4-BE49-F238E27FC236}">
                    <a16:creationId xmlns:a16="http://schemas.microsoft.com/office/drawing/2014/main" id="{8D2CFC20-11D5-468F-B0BC-654C028172EE}"/>
                  </a:ext>
                </a:extLst>
              </p:cNvPr>
              <p:cNvPicPr/>
              <p:nvPr/>
            </p:nvPicPr>
            <p:blipFill>
              <a:blip r:embed="rId34"/>
              <a:stretch>
                <a:fillRect/>
              </a:stretch>
            </p:blipFill>
            <p:spPr>
              <a:xfrm>
                <a:off x="10686453" y="3426187"/>
                <a:ext cx="327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6" name="Freihand 245">
                <a:extLst>
                  <a:ext uri="{FF2B5EF4-FFF2-40B4-BE49-F238E27FC236}">
                    <a16:creationId xmlns:a16="http://schemas.microsoft.com/office/drawing/2014/main" id="{8281FA0B-3911-4CEF-A428-3FEF51B0816A}"/>
                  </a:ext>
                </a:extLst>
              </p14:cNvPr>
              <p14:cNvContentPartPr/>
              <p14:nvPr/>
            </p14:nvContentPartPr>
            <p14:xfrm>
              <a:off x="10495653" y="2835067"/>
              <a:ext cx="85320" cy="841320"/>
            </p14:xfrm>
          </p:contentPart>
        </mc:Choice>
        <mc:Fallback xmlns="">
          <p:pic>
            <p:nvPicPr>
              <p:cNvPr id="246" name="Freihand 245">
                <a:extLst>
                  <a:ext uri="{FF2B5EF4-FFF2-40B4-BE49-F238E27FC236}">
                    <a16:creationId xmlns:a16="http://schemas.microsoft.com/office/drawing/2014/main" id="{8281FA0B-3911-4CEF-A428-3FEF51B0816A}"/>
                  </a:ext>
                </a:extLst>
              </p:cNvPr>
              <p:cNvPicPr/>
              <p:nvPr/>
            </p:nvPicPr>
            <p:blipFill>
              <a:blip r:embed="rId36"/>
              <a:stretch>
                <a:fillRect/>
              </a:stretch>
            </p:blipFill>
            <p:spPr>
              <a:xfrm>
                <a:off x="10491333" y="2830747"/>
                <a:ext cx="93960" cy="849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7" name="Freihand 246">
                <a:extLst>
                  <a:ext uri="{FF2B5EF4-FFF2-40B4-BE49-F238E27FC236}">
                    <a16:creationId xmlns:a16="http://schemas.microsoft.com/office/drawing/2014/main" id="{8EB10755-9AF8-44A7-AAF4-CB54D5E3D7F1}"/>
                  </a:ext>
                </a:extLst>
              </p14:cNvPr>
              <p14:cNvContentPartPr/>
              <p14:nvPr/>
            </p14:nvContentPartPr>
            <p14:xfrm>
              <a:off x="10060053" y="3696547"/>
              <a:ext cx="418680" cy="369360"/>
            </p14:xfrm>
          </p:contentPart>
        </mc:Choice>
        <mc:Fallback xmlns="">
          <p:pic>
            <p:nvPicPr>
              <p:cNvPr id="247" name="Freihand 246">
                <a:extLst>
                  <a:ext uri="{FF2B5EF4-FFF2-40B4-BE49-F238E27FC236}">
                    <a16:creationId xmlns:a16="http://schemas.microsoft.com/office/drawing/2014/main" id="{8EB10755-9AF8-44A7-AAF4-CB54D5E3D7F1}"/>
                  </a:ext>
                </a:extLst>
              </p:cNvPr>
              <p:cNvPicPr/>
              <p:nvPr/>
            </p:nvPicPr>
            <p:blipFill>
              <a:blip r:embed="rId38"/>
              <a:stretch>
                <a:fillRect/>
              </a:stretch>
            </p:blipFill>
            <p:spPr>
              <a:xfrm>
                <a:off x="10055733" y="3692227"/>
                <a:ext cx="42732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8" name="Freihand 247">
                <a:extLst>
                  <a:ext uri="{FF2B5EF4-FFF2-40B4-BE49-F238E27FC236}">
                    <a16:creationId xmlns:a16="http://schemas.microsoft.com/office/drawing/2014/main" id="{0A0E8DEA-F598-4989-8E29-1A8BAF071D74}"/>
                  </a:ext>
                </a:extLst>
              </p14:cNvPr>
              <p14:cNvContentPartPr/>
              <p14:nvPr/>
            </p14:nvContentPartPr>
            <p14:xfrm>
              <a:off x="9868893" y="3940267"/>
              <a:ext cx="214200" cy="203040"/>
            </p14:xfrm>
          </p:contentPart>
        </mc:Choice>
        <mc:Fallback xmlns="">
          <p:pic>
            <p:nvPicPr>
              <p:cNvPr id="248" name="Freihand 247">
                <a:extLst>
                  <a:ext uri="{FF2B5EF4-FFF2-40B4-BE49-F238E27FC236}">
                    <a16:creationId xmlns:a16="http://schemas.microsoft.com/office/drawing/2014/main" id="{0A0E8DEA-F598-4989-8E29-1A8BAF071D74}"/>
                  </a:ext>
                </a:extLst>
              </p:cNvPr>
              <p:cNvPicPr/>
              <p:nvPr/>
            </p:nvPicPr>
            <p:blipFill>
              <a:blip r:embed="rId40"/>
              <a:stretch>
                <a:fillRect/>
              </a:stretch>
            </p:blipFill>
            <p:spPr>
              <a:xfrm>
                <a:off x="9864573" y="3935947"/>
                <a:ext cx="2228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0" name="Freihand 249">
                <a:extLst>
                  <a:ext uri="{FF2B5EF4-FFF2-40B4-BE49-F238E27FC236}">
                    <a16:creationId xmlns:a16="http://schemas.microsoft.com/office/drawing/2014/main" id="{B766E3C3-EFA8-447C-84E5-37309A328477}"/>
                  </a:ext>
                </a:extLst>
              </p14:cNvPr>
              <p14:cNvContentPartPr/>
              <p14:nvPr/>
            </p14:nvContentPartPr>
            <p14:xfrm>
              <a:off x="10527693" y="3701947"/>
              <a:ext cx="819000" cy="30600"/>
            </p14:xfrm>
          </p:contentPart>
        </mc:Choice>
        <mc:Fallback xmlns="">
          <p:pic>
            <p:nvPicPr>
              <p:cNvPr id="250" name="Freihand 249">
                <a:extLst>
                  <a:ext uri="{FF2B5EF4-FFF2-40B4-BE49-F238E27FC236}">
                    <a16:creationId xmlns:a16="http://schemas.microsoft.com/office/drawing/2014/main" id="{B766E3C3-EFA8-447C-84E5-37309A328477}"/>
                  </a:ext>
                </a:extLst>
              </p:cNvPr>
              <p:cNvPicPr/>
              <p:nvPr/>
            </p:nvPicPr>
            <p:blipFill>
              <a:blip r:embed="rId42"/>
              <a:stretch>
                <a:fillRect/>
              </a:stretch>
            </p:blipFill>
            <p:spPr>
              <a:xfrm>
                <a:off x="10523373" y="3697627"/>
                <a:ext cx="8276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1" name="Freihand 250">
                <a:extLst>
                  <a:ext uri="{FF2B5EF4-FFF2-40B4-BE49-F238E27FC236}">
                    <a16:creationId xmlns:a16="http://schemas.microsoft.com/office/drawing/2014/main" id="{26A6D3BF-646C-4010-8A1D-86909EF66B5D}"/>
                  </a:ext>
                </a:extLst>
              </p14:cNvPr>
              <p14:cNvContentPartPr/>
              <p14:nvPr/>
            </p14:nvContentPartPr>
            <p14:xfrm>
              <a:off x="11390973" y="3658387"/>
              <a:ext cx="190440" cy="121320"/>
            </p14:xfrm>
          </p:contentPart>
        </mc:Choice>
        <mc:Fallback xmlns="">
          <p:pic>
            <p:nvPicPr>
              <p:cNvPr id="251" name="Freihand 250">
                <a:extLst>
                  <a:ext uri="{FF2B5EF4-FFF2-40B4-BE49-F238E27FC236}">
                    <a16:creationId xmlns:a16="http://schemas.microsoft.com/office/drawing/2014/main" id="{26A6D3BF-646C-4010-8A1D-86909EF66B5D}"/>
                  </a:ext>
                </a:extLst>
              </p:cNvPr>
              <p:cNvPicPr/>
              <p:nvPr/>
            </p:nvPicPr>
            <p:blipFill>
              <a:blip r:embed="rId44"/>
              <a:stretch>
                <a:fillRect/>
              </a:stretch>
            </p:blipFill>
            <p:spPr>
              <a:xfrm>
                <a:off x="11386653" y="3654067"/>
                <a:ext cx="1990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3" name="Freihand 262">
                <a:extLst>
                  <a:ext uri="{FF2B5EF4-FFF2-40B4-BE49-F238E27FC236}">
                    <a16:creationId xmlns:a16="http://schemas.microsoft.com/office/drawing/2014/main" id="{2D898D60-5EE0-4456-B0CB-5603A3594D00}"/>
                  </a:ext>
                </a:extLst>
              </p14:cNvPr>
              <p14:cNvContentPartPr/>
              <p14:nvPr/>
            </p14:nvContentPartPr>
            <p14:xfrm>
              <a:off x="10088133" y="4079227"/>
              <a:ext cx="82440" cy="97920"/>
            </p14:xfrm>
          </p:contentPart>
        </mc:Choice>
        <mc:Fallback xmlns="">
          <p:pic>
            <p:nvPicPr>
              <p:cNvPr id="263" name="Freihand 262">
                <a:extLst>
                  <a:ext uri="{FF2B5EF4-FFF2-40B4-BE49-F238E27FC236}">
                    <a16:creationId xmlns:a16="http://schemas.microsoft.com/office/drawing/2014/main" id="{2D898D60-5EE0-4456-B0CB-5603A3594D00}"/>
                  </a:ext>
                </a:extLst>
              </p:cNvPr>
              <p:cNvPicPr/>
              <p:nvPr/>
            </p:nvPicPr>
            <p:blipFill>
              <a:blip r:embed="rId46"/>
              <a:stretch>
                <a:fillRect/>
              </a:stretch>
            </p:blipFill>
            <p:spPr>
              <a:xfrm>
                <a:off x="10083813" y="4074907"/>
                <a:ext cx="910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64" name="Freihand 263">
                <a:extLst>
                  <a:ext uri="{FF2B5EF4-FFF2-40B4-BE49-F238E27FC236}">
                    <a16:creationId xmlns:a16="http://schemas.microsoft.com/office/drawing/2014/main" id="{170D8668-869B-4681-9B87-EE48823DF3DA}"/>
                  </a:ext>
                </a:extLst>
              </p14:cNvPr>
              <p14:cNvContentPartPr/>
              <p14:nvPr/>
            </p14:nvContentPartPr>
            <p14:xfrm>
              <a:off x="10093533" y="4097947"/>
              <a:ext cx="124560" cy="62280"/>
            </p14:xfrm>
          </p:contentPart>
        </mc:Choice>
        <mc:Fallback xmlns="">
          <p:pic>
            <p:nvPicPr>
              <p:cNvPr id="264" name="Freihand 263">
                <a:extLst>
                  <a:ext uri="{FF2B5EF4-FFF2-40B4-BE49-F238E27FC236}">
                    <a16:creationId xmlns:a16="http://schemas.microsoft.com/office/drawing/2014/main" id="{170D8668-869B-4681-9B87-EE48823DF3DA}"/>
                  </a:ext>
                </a:extLst>
              </p:cNvPr>
              <p:cNvPicPr/>
              <p:nvPr/>
            </p:nvPicPr>
            <p:blipFill>
              <a:blip r:embed="rId48"/>
              <a:stretch>
                <a:fillRect/>
              </a:stretch>
            </p:blipFill>
            <p:spPr>
              <a:xfrm>
                <a:off x="10089213" y="4093627"/>
                <a:ext cx="1332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65" name="Freihand 264">
                <a:extLst>
                  <a:ext uri="{FF2B5EF4-FFF2-40B4-BE49-F238E27FC236}">
                    <a16:creationId xmlns:a16="http://schemas.microsoft.com/office/drawing/2014/main" id="{D988E6F3-953D-4909-BD2C-FC58806227B2}"/>
                  </a:ext>
                </a:extLst>
              </p14:cNvPr>
              <p14:cNvContentPartPr/>
              <p14:nvPr/>
            </p14:nvContentPartPr>
            <p14:xfrm>
              <a:off x="11471613" y="3841267"/>
              <a:ext cx="96480" cy="72360"/>
            </p14:xfrm>
          </p:contentPart>
        </mc:Choice>
        <mc:Fallback xmlns="">
          <p:pic>
            <p:nvPicPr>
              <p:cNvPr id="265" name="Freihand 264">
                <a:extLst>
                  <a:ext uri="{FF2B5EF4-FFF2-40B4-BE49-F238E27FC236}">
                    <a16:creationId xmlns:a16="http://schemas.microsoft.com/office/drawing/2014/main" id="{D988E6F3-953D-4909-BD2C-FC58806227B2}"/>
                  </a:ext>
                </a:extLst>
              </p:cNvPr>
              <p:cNvPicPr/>
              <p:nvPr/>
            </p:nvPicPr>
            <p:blipFill>
              <a:blip r:embed="rId50"/>
              <a:stretch>
                <a:fillRect/>
              </a:stretch>
            </p:blipFill>
            <p:spPr>
              <a:xfrm>
                <a:off x="11467293" y="3836947"/>
                <a:ext cx="1051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66" name="Freihand 265">
                <a:extLst>
                  <a:ext uri="{FF2B5EF4-FFF2-40B4-BE49-F238E27FC236}">
                    <a16:creationId xmlns:a16="http://schemas.microsoft.com/office/drawing/2014/main" id="{F4C8ACE0-9790-4C07-B7C7-017CE2073803}"/>
                  </a:ext>
                </a:extLst>
              </p14:cNvPr>
              <p14:cNvContentPartPr/>
              <p14:nvPr/>
            </p14:nvContentPartPr>
            <p14:xfrm>
              <a:off x="11546133" y="3856027"/>
              <a:ext cx="48600" cy="127440"/>
            </p14:xfrm>
          </p:contentPart>
        </mc:Choice>
        <mc:Fallback xmlns="">
          <p:pic>
            <p:nvPicPr>
              <p:cNvPr id="266" name="Freihand 265">
                <a:extLst>
                  <a:ext uri="{FF2B5EF4-FFF2-40B4-BE49-F238E27FC236}">
                    <a16:creationId xmlns:a16="http://schemas.microsoft.com/office/drawing/2014/main" id="{F4C8ACE0-9790-4C07-B7C7-017CE2073803}"/>
                  </a:ext>
                </a:extLst>
              </p:cNvPr>
              <p:cNvPicPr/>
              <p:nvPr/>
            </p:nvPicPr>
            <p:blipFill>
              <a:blip r:embed="rId52"/>
              <a:stretch>
                <a:fillRect/>
              </a:stretch>
            </p:blipFill>
            <p:spPr>
              <a:xfrm>
                <a:off x="11541813" y="3851707"/>
                <a:ext cx="572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69" name="Freihand 268">
                <a:extLst>
                  <a:ext uri="{FF2B5EF4-FFF2-40B4-BE49-F238E27FC236}">
                    <a16:creationId xmlns:a16="http://schemas.microsoft.com/office/drawing/2014/main" id="{8769E37D-D310-4BFE-9504-03128957FF46}"/>
                  </a:ext>
                </a:extLst>
              </p14:cNvPr>
              <p14:cNvContentPartPr/>
              <p14:nvPr/>
            </p14:nvContentPartPr>
            <p14:xfrm>
              <a:off x="10186773" y="2795467"/>
              <a:ext cx="1203840" cy="820800"/>
            </p14:xfrm>
          </p:contentPart>
        </mc:Choice>
        <mc:Fallback xmlns="">
          <p:pic>
            <p:nvPicPr>
              <p:cNvPr id="269" name="Freihand 268">
                <a:extLst>
                  <a:ext uri="{FF2B5EF4-FFF2-40B4-BE49-F238E27FC236}">
                    <a16:creationId xmlns:a16="http://schemas.microsoft.com/office/drawing/2014/main" id="{8769E37D-D310-4BFE-9504-03128957FF46}"/>
                  </a:ext>
                </a:extLst>
              </p:cNvPr>
              <p:cNvPicPr/>
              <p:nvPr/>
            </p:nvPicPr>
            <p:blipFill>
              <a:blip r:embed="rId54"/>
              <a:stretch>
                <a:fillRect/>
              </a:stretch>
            </p:blipFill>
            <p:spPr>
              <a:xfrm>
                <a:off x="10182453" y="2791147"/>
                <a:ext cx="1212480" cy="8294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70" name="Freihand 269">
                <a:extLst>
                  <a:ext uri="{FF2B5EF4-FFF2-40B4-BE49-F238E27FC236}">
                    <a16:creationId xmlns:a16="http://schemas.microsoft.com/office/drawing/2014/main" id="{778F322E-9BBB-4DC5-8766-28129DEE22AF}"/>
                  </a:ext>
                </a:extLst>
              </p14:cNvPr>
              <p14:cNvContentPartPr/>
              <p14:nvPr/>
            </p14:nvContentPartPr>
            <p14:xfrm>
              <a:off x="10384053" y="3025867"/>
              <a:ext cx="1136160" cy="730440"/>
            </p14:xfrm>
          </p:contentPart>
        </mc:Choice>
        <mc:Fallback xmlns="">
          <p:pic>
            <p:nvPicPr>
              <p:cNvPr id="270" name="Freihand 269">
                <a:extLst>
                  <a:ext uri="{FF2B5EF4-FFF2-40B4-BE49-F238E27FC236}">
                    <a16:creationId xmlns:a16="http://schemas.microsoft.com/office/drawing/2014/main" id="{778F322E-9BBB-4DC5-8766-28129DEE22AF}"/>
                  </a:ext>
                </a:extLst>
              </p:cNvPr>
              <p:cNvPicPr/>
              <p:nvPr/>
            </p:nvPicPr>
            <p:blipFill>
              <a:blip r:embed="rId56"/>
              <a:stretch>
                <a:fillRect/>
              </a:stretch>
            </p:blipFill>
            <p:spPr>
              <a:xfrm>
                <a:off x="10379733" y="3021547"/>
                <a:ext cx="1144800" cy="7390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72" name="Freihand 271">
                <a:extLst>
                  <a:ext uri="{FF2B5EF4-FFF2-40B4-BE49-F238E27FC236}">
                    <a16:creationId xmlns:a16="http://schemas.microsoft.com/office/drawing/2014/main" id="{EB65387E-24ED-42C2-9E15-9EF857927407}"/>
                  </a:ext>
                </a:extLst>
              </p14:cNvPr>
              <p14:cNvContentPartPr/>
              <p14:nvPr/>
            </p14:nvContentPartPr>
            <p14:xfrm>
              <a:off x="10790133" y="3239347"/>
              <a:ext cx="519120" cy="491040"/>
            </p14:xfrm>
          </p:contentPart>
        </mc:Choice>
        <mc:Fallback xmlns="">
          <p:pic>
            <p:nvPicPr>
              <p:cNvPr id="272" name="Freihand 271">
                <a:extLst>
                  <a:ext uri="{FF2B5EF4-FFF2-40B4-BE49-F238E27FC236}">
                    <a16:creationId xmlns:a16="http://schemas.microsoft.com/office/drawing/2014/main" id="{EB65387E-24ED-42C2-9E15-9EF857927407}"/>
                  </a:ext>
                </a:extLst>
              </p:cNvPr>
              <p:cNvPicPr/>
              <p:nvPr/>
            </p:nvPicPr>
            <p:blipFill>
              <a:blip r:embed="rId58"/>
              <a:stretch>
                <a:fillRect/>
              </a:stretch>
            </p:blipFill>
            <p:spPr>
              <a:xfrm>
                <a:off x="10785813" y="3235027"/>
                <a:ext cx="527760" cy="499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73" name="Freihand 272">
                <a:extLst>
                  <a:ext uri="{FF2B5EF4-FFF2-40B4-BE49-F238E27FC236}">
                    <a16:creationId xmlns:a16="http://schemas.microsoft.com/office/drawing/2014/main" id="{40303901-1BC9-4F54-AAA0-7EBF5C4F1514}"/>
                  </a:ext>
                </a:extLst>
              </p14:cNvPr>
              <p14:cNvContentPartPr/>
              <p14:nvPr/>
            </p14:nvContentPartPr>
            <p14:xfrm>
              <a:off x="11047893" y="3100027"/>
              <a:ext cx="394560" cy="487440"/>
            </p14:xfrm>
          </p:contentPart>
        </mc:Choice>
        <mc:Fallback xmlns="">
          <p:pic>
            <p:nvPicPr>
              <p:cNvPr id="273" name="Freihand 272">
                <a:extLst>
                  <a:ext uri="{FF2B5EF4-FFF2-40B4-BE49-F238E27FC236}">
                    <a16:creationId xmlns:a16="http://schemas.microsoft.com/office/drawing/2014/main" id="{40303901-1BC9-4F54-AAA0-7EBF5C4F1514}"/>
                  </a:ext>
                </a:extLst>
              </p:cNvPr>
              <p:cNvPicPr/>
              <p:nvPr/>
            </p:nvPicPr>
            <p:blipFill>
              <a:blip r:embed="rId60"/>
              <a:stretch>
                <a:fillRect/>
              </a:stretch>
            </p:blipFill>
            <p:spPr>
              <a:xfrm>
                <a:off x="11043573" y="3095707"/>
                <a:ext cx="403200" cy="4960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74" name="Freihand 273">
                <a:extLst>
                  <a:ext uri="{FF2B5EF4-FFF2-40B4-BE49-F238E27FC236}">
                    <a16:creationId xmlns:a16="http://schemas.microsoft.com/office/drawing/2014/main" id="{B0E34522-3FBB-4178-B0BB-6D2FF2543954}"/>
                  </a:ext>
                </a:extLst>
              </p14:cNvPr>
              <p14:cNvContentPartPr/>
              <p14:nvPr/>
            </p14:nvContentPartPr>
            <p14:xfrm>
              <a:off x="10586733" y="3308827"/>
              <a:ext cx="276120" cy="536040"/>
            </p14:xfrm>
          </p:contentPart>
        </mc:Choice>
        <mc:Fallback xmlns="">
          <p:pic>
            <p:nvPicPr>
              <p:cNvPr id="274" name="Freihand 273">
                <a:extLst>
                  <a:ext uri="{FF2B5EF4-FFF2-40B4-BE49-F238E27FC236}">
                    <a16:creationId xmlns:a16="http://schemas.microsoft.com/office/drawing/2014/main" id="{B0E34522-3FBB-4178-B0BB-6D2FF2543954}"/>
                  </a:ext>
                </a:extLst>
              </p:cNvPr>
              <p:cNvPicPr/>
              <p:nvPr/>
            </p:nvPicPr>
            <p:blipFill>
              <a:blip r:embed="rId62"/>
              <a:stretch>
                <a:fillRect/>
              </a:stretch>
            </p:blipFill>
            <p:spPr>
              <a:xfrm>
                <a:off x="10582413" y="3304507"/>
                <a:ext cx="284760" cy="5446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76" name="Freihand 275">
                <a:extLst>
                  <a:ext uri="{FF2B5EF4-FFF2-40B4-BE49-F238E27FC236}">
                    <a16:creationId xmlns:a16="http://schemas.microsoft.com/office/drawing/2014/main" id="{1E3CC040-996E-413C-BF0C-AD9823EB06CB}"/>
                  </a:ext>
                </a:extLst>
              </p14:cNvPr>
              <p14:cNvContentPartPr/>
              <p14:nvPr/>
            </p14:nvContentPartPr>
            <p14:xfrm>
              <a:off x="10594653" y="3384427"/>
              <a:ext cx="1066680" cy="566280"/>
            </p14:xfrm>
          </p:contentPart>
        </mc:Choice>
        <mc:Fallback xmlns="">
          <p:pic>
            <p:nvPicPr>
              <p:cNvPr id="276" name="Freihand 275">
                <a:extLst>
                  <a:ext uri="{FF2B5EF4-FFF2-40B4-BE49-F238E27FC236}">
                    <a16:creationId xmlns:a16="http://schemas.microsoft.com/office/drawing/2014/main" id="{1E3CC040-996E-413C-BF0C-AD9823EB06CB}"/>
                  </a:ext>
                </a:extLst>
              </p:cNvPr>
              <p:cNvPicPr/>
              <p:nvPr/>
            </p:nvPicPr>
            <p:blipFill>
              <a:blip r:embed="rId64"/>
              <a:stretch>
                <a:fillRect/>
              </a:stretch>
            </p:blipFill>
            <p:spPr>
              <a:xfrm>
                <a:off x="10590333" y="3380107"/>
                <a:ext cx="1075320" cy="5749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78" name="Freihand 277">
                <a:extLst>
                  <a:ext uri="{FF2B5EF4-FFF2-40B4-BE49-F238E27FC236}">
                    <a16:creationId xmlns:a16="http://schemas.microsoft.com/office/drawing/2014/main" id="{55596518-652F-4206-B9BE-765111000454}"/>
                  </a:ext>
                </a:extLst>
              </p14:cNvPr>
              <p14:cNvContentPartPr/>
              <p14:nvPr/>
            </p14:nvContentPartPr>
            <p14:xfrm>
              <a:off x="10676373" y="3434827"/>
              <a:ext cx="48240" cy="54720"/>
            </p14:xfrm>
          </p:contentPart>
        </mc:Choice>
        <mc:Fallback xmlns="">
          <p:pic>
            <p:nvPicPr>
              <p:cNvPr id="278" name="Freihand 277">
                <a:extLst>
                  <a:ext uri="{FF2B5EF4-FFF2-40B4-BE49-F238E27FC236}">
                    <a16:creationId xmlns:a16="http://schemas.microsoft.com/office/drawing/2014/main" id="{55596518-652F-4206-B9BE-765111000454}"/>
                  </a:ext>
                </a:extLst>
              </p:cNvPr>
              <p:cNvPicPr/>
              <p:nvPr/>
            </p:nvPicPr>
            <p:blipFill>
              <a:blip r:embed="rId66"/>
              <a:stretch>
                <a:fillRect/>
              </a:stretch>
            </p:blipFill>
            <p:spPr>
              <a:xfrm>
                <a:off x="10672053" y="3430507"/>
                <a:ext cx="568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79" name="Freihand 278">
                <a:extLst>
                  <a:ext uri="{FF2B5EF4-FFF2-40B4-BE49-F238E27FC236}">
                    <a16:creationId xmlns:a16="http://schemas.microsoft.com/office/drawing/2014/main" id="{75370D9D-D11D-4852-9C51-7C268BF7A272}"/>
                  </a:ext>
                </a:extLst>
              </p14:cNvPr>
              <p14:cNvContentPartPr/>
              <p14:nvPr/>
            </p14:nvContentPartPr>
            <p14:xfrm>
              <a:off x="10681413" y="3452467"/>
              <a:ext cx="7920" cy="68400"/>
            </p14:xfrm>
          </p:contentPart>
        </mc:Choice>
        <mc:Fallback xmlns="">
          <p:pic>
            <p:nvPicPr>
              <p:cNvPr id="279" name="Freihand 278">
                <a:extLst>
                  <a:ext uri="{FF2B5EF4-FFF2-40B4-BE49-F238E27FC236}">
                    <a16:creationId xmlns:a16="http://schemas.microsoft.com/office/drawing/2014/main" id="{75370D9D-D11D-4852-9C51-7C268BF7A272}"/>
                  </a:ext>
                </a:extLst>
              </p:cNvPr>
              <p:cNvPicPr/>
              <p:nvPr/>
            </p:nvPicPr>
            <p:blipFill>
              <a:blip r:embed="rId68"/>
              <a:stretch>
                <a:fillRect/>
              </a:stretch>
            </p:blipFill>
            <p:spPr>
              <a:xfrm>
                <a:off x="10677093" y="3448147"/>
                <a:ext cx="165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80" name="Freihand 279">
                <a:extLst>
                  <a:ext uri="{FF2B5EF4-FFF2-40B4-BE49-F238E27FC236}">
                    <a16:creationId xmlns:a16="http://schemas.microsoft.com/office/drawing/2014/main" id="{5344871B-BB0F-42C1-BAB8-6ADE70BCEA2A}"/>
                  </a:ext>
                </a:extLst>
              </p14:cNvPr>
              <p14:cNvContentPartPr/>
              <p14:nvPr/>
            </p14:nvContentPartPr>
            <p14:xfrm>
              <a:off x="10679973" y="3556147"/>
              <a:ext cx="4680" cy="51120"/>
            </p14:xfrm>
          </p:contentPart>
        </mc:Choice>
        <mc:Fallback xmlns="">
          <p:pic>
            <p:nvPicPr>
              <p:cNvPr id="280" name="Freihand 279">
                <a:extLst>
                  <a:ext uri="{FF2B5EF4-FFF2-40B4-BE49-F238E27FC236}">
                    <a16:creationId xmlns:a16="http://schemas.microsoft.com/office/drawing/2014/main" id="{5344871B-BB0F-42C1-BAB8-6ADE70BCEA2A}"/>
                  </a:ext>
                </a:extLst>
              </p:cNvPr>
              <p:cNvPicPr/>
              <p:nvPr/>
            </p:nvPicPr>
            <p:blipFill>
              <a:blip r:embed="rId70"/>
              <a:stretch>
                <a:fillRect/>
              </a:stretch>
            </p:blipFill>
            <p:spPr>
              <a:xfrm>
                <a:off x="10675653" y="3551827"/>
                <a:ext cx="133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81" name="Freihand 280">
                <a:extLst>
                  <a:ext uri="{FF2B5EF4-FFF2-40B4-BE49-F238E27FC236}">
                    <a16:creationId xmlns:a16="http://schemas.microsoft.com/office/drawing/2014/main" id="{A64310CF-7614-4030-9BEC-CF98CB50F46A}"/>
                  </a:ext>
                </a:extLst>
              </p14:cNvPr>
              <p14:cNvContentPartPr/>
              <p14:nvPr/>
            </p14:nvContentPartPr>
            <p14:xfrm>
              <a:off x="10678533" y="3625267"/>
              <a:ext cx="4320" cy="77040"/>
            </p14:xfrm>
          </p:contentPart>
        </mc:Choice>
        <mc:Fallback xmlns="">
          <p:pic>
            <p:nvPicPr>
              <p:cNvPr id="281" name="Freihand 280">
                <a:extLst>
                  <a:ext uri="{FF2B5EF4-FFF2-40B4-BE49-F238E27FC236}">
                    <a16:creationId xmlns:a16="http://schemas.microsoft.com/office/drawing/2014/main" id="{A64310CF-7614-4030-9BEC-CF98CB50F46A}"/>
                  </a:ext>
                </a:extLst>
              </p:cNvPr>
              <p:cNvPicPr/>
              <p:nvPr/>
            </p:nvPicPr>
            <p:blipFill>
              <a:blip r:embed="rId72"/>
              <a:stretch>
                <a:fillRect/>
              </a:stretch>
            </p:blipFill>
            <p:spPr>
              <a:xfrm>
                <a:off x="10674213" y="3620947"/>
                <a:ext cx="129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83" name="Freihand 282">
                <a:extLst>
                  <a:ext uri="{FF2B5EF4-FFF2-40B4-BE49-F238E27FC236}">
                    <a16:creationId xmlns:a16="http://schemas.microsoft.com/office/drawing/2014/main" id="{B051321B-8874-4851-83A2-3E53D28F66FF}"/>
                  </a:ext>
                </a:extLst>
              </p14:cNvPr>
              <p14:cNvContentPartPr/>
              <p14:nvPr/>
            </p14:nvContentPartPr>
            <p14:xfrm>
              <a:off x="10548573" y="3768187"/>
              <a:ext cx="83520" cy="60840"/>
            </p14:xfrm>
          </p:contentPart>
        </mc:Choice>
        <mc:Fallback xmlns="">
          <p:pic>
            <p:nvPicPr>
              <p:cNvPr id="283" name="Freihand 282">
                <a:extLst>
                  <a:ext uri="{FF2B5EF4-FFF2-40B4-BE49-F238E27FC236}">
                    <a16:creationId xmlns:a16="http://schemas.microsoft.com/office/drawing/2014/main" id="{B051321B-8874-4851-83A2-3E53D28F66FF}"/>
                  </a:ext>
                </a:extLst>
              </p:cNvPr>
              <p:cNvPicPr/>
              <p:nvPr/>
            </p:nvPicPr>
            <p:blipFill>
              <a:blip r:embed="rId74"/>
              <a:stretch>
                <a:fillRect/>
              </a:stretch>
            </p:blipFill>
            <p:spPr>
              <a:xfrm>
                <a:off x="10544253" y="3763867"/>
                <a:ext cx="921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84" name="Freihand 283">
                <a:extLst>
                  <a:ext uri="{FF2B5EF4-FFF2-40B4-BE49-F238E27FC236}">
                    <a16:creationId xmlns:a16="http://schemas.microsoft.com/office/drawing/2014/main" id="{645A4133-36D6-4FD8-97D5-B6E7CFCD9E15}"/>
                  </a:ext>
                </a:extLst>
              </p14:cNvPr>
              <p14:cNvContentPartPr/>
              <p14:nvPr/>
            </p14:nvContentPartPr>
            <p14:xfrm>
              <a:off x="10527693" y="3811027"/>
              <a:ext cx="44280" cy="43200"/>
            </p14:xfrm>
          </p:contentPart>
        </mc:Choice>
        <mc:Fallback xmlns="">
          <p:pic>
            <p:nvPicPr>
              <p:cNvPr id="284" name="Freihand 283">
                <a:extLst>
                  <a:ext uri="{FF2B5EF4-FFF2-40B4-BE49-F238E27FC236}">
                    <a16:creationId xmlns:a16="http://schemas.microsoft.com/office/drawing/2014/main" id="{645A4133-36D6-4FD8-97D5-B6E7CFCD9E15}"/>
                  </a:ext>
                </a:extLst>
              </p:cNvPr>
              <p:cNvPicPr/>
              <p:nvPr/>
            </p:nvPicPr>
            <p:blipFill>
              <a:blip r:embed="rId76"/>
              <a:stretch>
                <a:fillRect/>
              </a:stretch>
            </p:blipFill>
            <p:spPr>
              <a:xfrm>
                <a:off x="10523373" y="3806707"/>
                <a:ext cx="529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86" name="Freihand 285">
                <a:extLst>
                  <a:ext uri="{FF2B5EF4-FFF2-40B4-BE49-F238E27FC236}">
                    <a16:creationId xmlns:a16="http://schemas.microsoft.com/office/drawing/2014/main" id="{E77B8D2E-D1C7-40EF-8D7A-02349CC93278}"/>
                  </a:ext>
                </a:extLst>
              </p14:cNvPr>
              <p14:cNvContentPartPr/>
              <p14:nvPr/>
            </p14:nvContentPartPr>
            <p14:xfrm>
              <a:off x="10640013" y="3449947"/>
              <a:ext cx="38880" cy="191880"/>
            </p14:xfrm>
          </p:contentPart>
        </mc:Choice>
        <mc:Fallback xmlns="">
          <p:pic>
            <p:nvPicPr>
              <p:cNvPr id="286" name="Freihand 285">
                <a:extLst>
                  <a:ext uri="{FF2B5EF4-FFF2-40B4-BE49-F238E27FC236}">
                    <a16:creationId xmlns:a16="http://schemas.microsoft.com/office/drawing/2014/main" id="{E77B8D2E-D1C7-40EF-8D7A-02349CC93278}"/>
                  </a:ext>
                </a:extLst>
              </p:cNvPr>
              <p:cNvPicPr/>
              <p:nvPr/>
            </p:nvPicPr>
            <p:blipFill>
              <a:blip r:embed="rId78"/>
              <a:stretch>
                <a:fillRect/>
              </a:stretch>
            </p:blipFill>
            <p:spPr>
              <a:xfrm>
                <a:off x="10635693" y="3445627"/>
                <a:ext cx="475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87" name="Freihand 286">
                <a:extLst>
                  <a:ext uri="{FF2B5EF4-FFF2-40B4-BE49-F238E27FC236}">
                    <a16:creationId xmlns:a16="http://schemas.microsoft.com/office/drawing/2014/main" id="{0872D38A-F6D8-4198-AB85-5A6237E7FE89}"/>
                  </a:ext>
                </a:extLst>
              </p14:cNvPr>
              <p14:cNvContentPartPr/>
              <p14:nvPr/>
            </p14:nvContentPartPr>
            <p14:xfrm>
              <a:off x="10604373" y="3696547"/>
              <a:ext cx="18360" cy="117360"/>
            </p14:xfrm>
          </p:contentPart>
        </mc:Choice>
        <mc:Fallback xmlns="">
          <p:pic>
            <p:nvPicPr>
              <p:cNvPr id="287" name="Freihand 286">
                <a:extLst>
                  <a:ext uri="{FF2B5EF4-FFF2-40B4-BE49-F238E27FC236}">
                    <a16:creationId xmlns:a16="http://schemas.microsoft.com/office/drawing/2014/main" id="{0872D38A-F6D8-4198-AB85-5A6237E7FE89}"/>
                  </a:ext>
                </a:extLst>
              </p:cNvPr>
              <p:cNvPicPr/>
              <p:nvPr/>
            </p:nvPicPr>
            <p:blipFill>
              <a:blip r:embed="rId80"/>
              <a:stretch>
                <a:fillRect/>
              </a:stretch>
            </p:blipFill>
            <p:spPr>
              <a:xfrm>
                <a:off x="10600053" y="3692227"/>
                <a:ext cx="27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88" name="Freihand 287">
                <a:extLst>
                  <a:ext uri="{FF2B5EF4-FFF2-40B4-BE49-F238E27FC236}">
                    <a16:creationId xmlns:a16="http://schemas.microsoft.com/office/drawing/2014/main" id="{AD9430A3-B66B-453E-B112-9A87D0086962}"/>
                  </a:ext>
                </a:extLst>
              </p14:cNvPr>
              <p14:cNvContentPartPr/>
              <p14:nvPr/>
            </p14:nvContentPartPr>
            <p14:xfrm>
              <a:off x="10590693" y="3832987"/>
              <a:ext cx="18720" cy="24480"/>
            </p14:xfrm>
          </p:contentPart>
        </mc:Choice>
        <mc:Fallback xmlns="">
          <p:pic>
            <p:nvPicPr>
              <p:cNvPr id="288" name="Freihand 287">
                <a:extLst>
                  <a:ext uri="{FF2B5EF4-FFF2-40B4-BE49-F238E27FC236}">
                    <a16:creationId xmlns:a16="http://schemas.microsoft.com/office/drawing/2014/main" id="{AD9430A3-B66B-453E-B112-9A87D0086962}"/>
                  </a:ext>
                </a:extLst>
              </p:cNvPr>
              <p:cNvPicPr/>
              <p:nvPr/>
            </p:nvPicPr>
            <p:blipFill>
              <a:blip r:embed="rId82"/>
              <a:stretch>
                <a:fillRect/>
              </a:stretch>
            </p:blipFill>
            <p:spPr>
              <a:xfrm>
                <a:off x="10586373" y="3828667"/>
                <a:ext cx="273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89" name="Freihand 288">
                <a:extLst>
                  <a:ext uri="{FF2B5EF4-FFF2-40B4-BE49-F238E27FC236}">
                    <a16:creationId xmlns:a16="http://schemas.microsoft.com/office/drawing/2014/main" id="{E628A759-4296-492A-A18C-6C451E6BE9FC}"/>
                  </a:ext>
                </a:extLst>
              </p14:cNvPr>
              <p14:cNvContentPartPr/>
              <p14:nvPr/>
            </p14:nvContentPartPr>
            <p14:xfrm>
              <a:off x="10581693" y="3831547"/>
              <a:ext cx="35640" cy="32760"/>
            </p14:xfrm>
          </p:contentPart>
        </mc:Choice>
        <mc:Fallback xmlns="">
          <p:pic>
            <p:nvPicPr>
              <p:cNvPr id="289" name="Freihand 288">
                <a:extLst>
                  <a:ext uri="{FF2B5EF4-FFF2-40B4-BE49-F238E27FC236}">
                    <a16:creationId xmlns:a16="http://schemas.microsoft.com/office/drawing/2014/main" id="{E628A759-4296-492A-A18C-6C451E6BE9FC}"/>
                  </a:ext>
                </a:extLst>
              </p:cNvPr>
              <p:cNvPicPr/>
              <p:nvPr/>
            </p:nvPicPr>
            <p:blipFill>
              <a:blip r:embed="rId84"/>
              <a:stretch>
                <a:fillRect/>
              </a:stretch>
            </p:blipFill>
            <p:spPr>
              <a:xfrm>
                <a:off x="10577373" y="3827227"/>
                <a:ext cx="442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90" name="Freihand 289">
                <a:extLst>
                  <a:ext uri="{FF2B5EF4-FFF2-40B4-BE49-F238E27FC236}">
                    <a16:creationId xmlns:a16="http://schemas.microsoft.com/office/drawing/2014/main" id="{B0461EDF-3989-4CBC-845C-179CBC0F362A}"/>
                  </a:ext>
                </a:extLst>
              </p14:cNvPr>
              <p14:cNvContentPartPr/>
              <p14:nvPr/>
            </p14:nvContentPartPr>
            <p14:xfrm>
              <a:off x="10601853" y="3742627"/>
              <a:ext cx="128520" cy="93600"/>
            </p14:xfrm>
          </p:contentPart>
        </mc:Choice>
        <mc:Fallback xmlns="">
          <p:pic>
            <p:nvPicPr>
              <p:cNvPr id="290" name="Freihand 289">
                <a:extLst>
                  <a:ext uri="{FF2B5EF4-FFF2-40B4-BE49-F238E27FC236}">
                    <a16:creationId xmlns:a16="http://schemas.microsoft.com/office/drawing/2014/main" id="{B0461EDF-3989-4CBC-845C-179CBC0F362A}"/>
                  </a:ext>
                </a:extLst>
              </p:cNvPr>
              <p:cNvPicPr/>
              <p:nvPr/>
            </p:nvPicPr>
            <p:blipFill>
              <a:blip r:embed="rId86"/>
              <a:stretch>
                <a:fillRect/>
              </a:stretch>
            </p:blipFill>
            <p:spPr>
              <a:xfrm>
                <a:off x="10597533" y="3738307"/>
                <a:ext cx="1371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91" name="Freihand 290">
                <a:extLst>
                  <a:ext uri="{FF2B5EF4-FFF2-40B4-BE49-F238E27FC236}">
                    <a16:creationId xmlns:a16="http://schemas.microsoft.com/office/drawing/2014/main" id="{97747C7C-670E-4A2D-B6AD-556282E52EAC}"/>
                  </a:ext>
                </a:extLst>
              </p14:cNvPr>
              <p14:cNvContentPartPr/>
              <p14:nvPr/>
            </p14:nvContentPartPr>
            <p14:xfrm>
              <a:off x="10740093" y="3726427"/>
              <a:ext cx="1800" cy="13680"/>
            </p14:xfrm>
          </p:contentPart>
        </mc:Choice>
        <mc:Fallback xmlns="">
          <p:pic>
            <p:nvPicPr>
              <p:cNvPr id="291" name="Freihand 290">
                <a:extLst>
                  <a:ext uri="{FF2B5EF4-FFF2-40B4-BE49-F238E27FC236}">
                    <a16:creationId xmlns:a16="http://schemas.microsoft.com/office/drawing/2014/main" id="{97747C7C-670E-4A2D-B6AD-556282E52EAC}"/>
                  </a:ext>
                </a:extLst>
              </p:cNvPr>
              <p:cNvPicPr/>
              <p:nvPr/>
            </p:nvPicPr>
            <p:blipFill>
              <a:blip r:embed="rId88"/>
              <a:stretch>
                <a:fillRect/>
              </a:stretch>
            </p:blipFill>
            <p:spPr>
              <a:xfrm>
                <a:off x="10735773" y="3722107"/>
                <a:ext cx="104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92" name="Freihand 291">
                <a:extLst>
                  <a:ext uri="{FF2B5EF4-FFF2-40B4-BE49-F238E27FC236}">
                    <a16:creationId xmlns:a16="http://schemas.microsoft.com/office/drawing/2014/main" id="{C5DBB0AE-2D43-4724-B997-10DBF8D8581F}"/>
                  </a:ext>
                </a:extLst>
              </p14:cNvPr>
              <p14:cNvContentPartPr/>
              <p14:nvPr/>
            </p14:nvContentPartPr>
            <p14:xfrm>
              <a:off x="10362813" y="3818227"/>
              <a:ext cx="96840" cy="17280"/>
            </p14:xfrm>
          </p:contentPart>
        </mc:Choice>
        <mc:Fallback xmlns="">
          <p:pic>
            <p:nvPicPr>
              <p:cNvPr id="292" name="Freihand 291">
                <a:extLst>
                  <a:ext uri="{FF2B5EF4-FFF2-40B4-BE49-F238E27FC236}">
                    <a16:creationId xmlns:a16="http://schemas.microsoft.com/office/drawing/2014/main" id="{C5DBB0AE-2D43-4724-B997-10DBF8D8581F}"/>
                  </a:ext>
                </a:extLst>
              </p:cNvPr>
              <p:cNvPicPr/>
              <p:nvPr/>
            </p:nvPicPr>
            <p:blipFill>
              <a:blip r:embed="rId90"/>
              <a:stretch>
                <a:fillRect/>
              </a:stretch>
            </p:blipFill>
            <p:spPr>
              <a:xfrm>
                <a:off x="10358493" y="3813907"/>
                <a:ext cx="1054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93" name="Freihand 292">
                <a:extLst>
                  <a:ext uri="{FF2B5EF4-FFF2-40B4-BE49-F238E27FC236}">
                    <a16:creationId xmlns:a16="http://schemas.microsoft.com/office/drawing/2014/main" id="{769B5E05-6A77-4C43-9ECB-2F04D8291146}"/>
                  </a:ext>
                </a:extLst>
              </p14:cNvPr>
              <p14:cNvContentPartPr/>
              <p14:nvPr/>
            </p14:nvContentPartPr>
            <p14:xfrm>
              <a:off x="10480173" y="3843427"/>
              <a:ext cx="103680" cy="25560"/>
            </p14:xfrm>
          </p:contentPart>
        </mc:Choice>
        <mc:Fallback xmlns="">
          <p:pic>
            <p:nvPicPr>
              <p:cNvPr id="293" name="Freihand 292">
                <a:extLst>
                  <a:ext uri="{FF2B5EF4-FFF2-40B4-BE49-F238E27FC236}">
                    <a16:creationId xmlns:a16="http://schemas.microsoft.com/office/drawing/2014/main" id="{769B5E05-6A77-4C43-9ECB-2F04D8291146}"/>
                  </a:ext>
                </a:extLst>
              </p:cNvPr>
              <p:cNvPicPr/>
              <p:nvPr/>
            </p:nvPicPr>
            <p:blipFill>
              <a:blip r:embed="rId92"/>
              <a:stretch>
                <a:fillRect/>
              </a:stretch>
            </p:blipFill>
            <p:spPr>
              <a:xfrm>
                <a:off x="10475853" y="3839107"/>
                <a:ext cx="1123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94" name="Freihand 293">
                <a:extLst>
                  <a:ext uri="{FF2B5EF4-FFF2-40B4-BE49-F238E27FC236}">
                    <a16:creationId xmlns:a16="http://schemas.microsoft.com/office/drawing/2014/main" id="{05688FB6-D9E1-4D23-BDC1-37CB33683C6D}"/>
                  </a:ext>
                </a:extLst>
              </p14:cNvPr>
              <p14:cNvContentPartPr/>
              <p14:nvPr/>
            </p14:nvContentPartPr>
            <p14:xfrm>
              <a:off x="10616973" y="3796267"/>
              <a:ext cx="66600" cy="46440"/>
            </p14:xfrm>
          </p:contentPart>
        </mc:Choice>
        <mc:Fallback xmlns="">
          <p:pic>
            <p:nvPicPr>
              <p:cNvPr id="294" name="Freihand 293">
                <a:extLst>
                  <a:ext uri="{FF2B5EF4-FFF2-40B4-BE49-F238E27FC236}">
                    <a16:creationId xmlns:a16="http://schemas.microsoft.com/office/drawing/2014/main" id="{05688FB6-D9E1-4D23-BDC1-37CB33683C6D}"/>
                  </a:ext>
                </a:extLst>
              </p:cNvPr>
              <p:cNvPicPr/>
              <p:nvPr/>
            </p:nvPicPr>
            <p:blipFill>
              <a:blip r:embed="rId94"/>
              <a:stretch>
                <a:fillRect/>
              </a:stretch>
            </p:blipFill>
            <p:spPr>
              <a:xfrm>
                <a:off x="10612653" y="3791947"/>
                <a:ext cx="752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95" name="Freihand 294">
                <a:extLst>
                  <a:ext uri="{FF2B5EF4-FFF2-40B4-BE49-F238E27FC236}">
                    <a16:creationId xmlns:a16="http://schemas.microsoft.com/office/drawing/2014/main" id="{8C643388-A467-4CA6-9D87-1EAF944DD55F}"/>
                  </a:ext>
                </a:extLst>
              </p14:cNvPr>
              <p14:cNvContentPartPr/>
              <p14:nvPr/>
            </p14:nvContentPartPr>
            <p14:xfrm>
              <a:off x="10714533" y="3751987"/>
              <a:ext cx="24480" cy="20880"/>
            </p14:xfrm>
          </p:contentPart>
        </mc:Choice>
        <mc:Fallback xmlns="">
          <p:pic>
            <p:nvPicPr>
              <p:cNvPr id="295" name="Freihand 294">
                <a:extLst>
                  <a:ext uri="{FF2B5EF4-FFF2-40B4-BE49-F238E27FC236}">
                    <a16:creationId xmlns:a16="http://schemas.microsoft.com/office/drawing/2014/main" id="{8C643388-A467-4CA6-9D87-1EAF944DD55F}"/>
                  </a:ext>
                </a:extLst>
              </p:cNvPr>
              <p:cNvPicPr/>
              <p:nvPr/>
            </p:nvPicPr>
            <p:blipFill>
              <a:blip r:embed="rId96"/>
              <a:stretch>
                <a:fillRect/>
              </a:stretch>
            </p:blipFill>
            <p:spPr>
              <a:xfrm>
                <a:off x="10710213" y="3747667"/>
                <a:ext cx="331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97" name="Freihand 296">
                <a:extLst>
                  <a:ext uri="{FF2B5EF4-FFF2-40B4-BE49-F238E27FC236}">
                    <a16:creationId xmlns:a16="http://schemas.microsoft.com/office/drawing/2014/main" id="{C63C2A59-3440-4835-A1E8-EFEE7D6715E0}"/>
                  </a:ext>
                </a:extLst>
              </p14:cNvPr>
              <p14:cNvContentPartPr/>
              <p14:nvPr/>
            </p14:nvContentPartPr>
            <p14:xfrm>
              <a:off x="10682493" y="3444907"/>
              <a:ext cx="22320" cy="33840"/>
            </p14:xfrm>
          </p:contentPart>
        </mc:Choice>
        <mc:Fallback xmlns="">
          <p:pic>
            <p:nvPicPr>
              <p:cNvPr id="297" name="Freihand 296">
                <a:extLst>
                  <a:ext uri="{FF2B5EF4-FFF2-40B4-BE49-F238E27FC236}">
                    <a16:creationId xmlns:a16="http://schemas.microsoft.com/office/drawing/2014/main" id="{C63C2A59-3440-4835-A1E8-EFEE7D6715E0}"/>
                  </a:ext>
                </a:extLst>
              </p:cNvPr>
              <p:cNvPicPr/>
              <p:nvPr/>
            </p:nvPicPr>
            <p:blipFill>
              <a:blip r:embed="rId98"/>
              <a:stretch>
                <a:fillRect/>
              </a:stretch>
            </p:blipFill>
            <p:spPr>
              <a:xfrm>
                <a:off x="10678173" y="3440587"/>
                <a:ext cx="309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98" name="Freihand 297">
                <a:extLst>
                  <a:ext uri="{FF2B5EF4-FFF2-40B4-BE49-F238E27FC236}">
                    <a16:creationId xmlns:a16="http://schemas.microsoft.com/office/drawing/2014/main" id="{37A4C540-1EDC-44B6-A7D5-AB399368D58B}"/>
                  </a:ext>
                </a:extLst>
              </p14:cNvPr>
              <p14:cNvContentPartPr/>
              <p14:nvPr/>
            </p14:nvContentPartPr>
            <p14:xfrm>
              <a:off x="10199733" y="3708787"/>
              <a:ext cx="38880" cy="102960"/>
            </p14:xfrm>
          </p:contentPart>
        </mc:Choice>
        <mc:Fallback xmlns="">
          <p:pic>
            <p:nvPicPr>
              <p:cNvPr id="298" name="Freihand 297">
                <a:extLst>
                  <a:ext uri="{FF2B5EF4-FFF2-40B4-BE49-F238E27FC236}">
                    <a16:creationId xmlns:a16="http://schemas.microsoft.com/office/drawing/2014/main" id="{37A4C540-1EDC-44B6-A7D5-AB399368D58B}"/>
                  </a:ext>
                </a:extLst>
              </p:cNvPr>
              <p:cNvPicPr/>
              <p:nvPr/>
            </p:nvPicPr>
            <p:blipFill>
              <a:blip r:embed="rId100"/>
              <a:stretch>
                <a:fillRect/>
              </a:stretch>
            </p:blipFill>
            <p:spPr>
              <a:xfrm>
                <a:off x="10195413" y="3704467"/>
                <a:ext cx="475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99" name="Freihand 298">
                <a:extLst>
                  <a:ext uri="{FF2B5EF4-FFF2-40B4-BE49-F238E27FC236}">
                    <a16:creationId xmlns:a16="http://schemas.microsoft.com/office/drawing/2014/main" id="{92C89FD0-1925-4249-949A-879FC9B61DF7}"/>
                  </a:ext>
                </a:extLst>
              </p14:cNvPr>
              <p14:cNvContentPartPr/>
              <p14:nvPr/>
            </p14:nvContentPartPr>
            <p14:xfrm>
              <a:off x="10196853" y="3754147"/>
              <a:ext cx="64080" cy="16560"/>
            </p14:xfrm>
          </p:contentPart>
        </mc:Choice>
        <mc:Fallback xmlns="">
          <p:pic>
            <p:nvPicPr>
              <p:cNvPr id="299" name="Freihand 298">
                <a:extLst>
                  <a:ext uri="{FF2B5EF4-FFF2-40B4-BE49-F238E27FC236}">
                    <a16:creationId xmlns:a16="http://schemas.microsoft.com/office/drawing/2014/main" id="{92C89FD0-1925-4249-949A-879FC9B61DF7}"/>
                  </a:ext>
                </a:extLst>
              </p:cNvPr>
              <p:cNvPicPr/>
              <p:nvPr/>
            </p:nvPicPr>
            <p:blipFill>
              <a:blip r:embed="rId102"/>
              <a:stretch>
                <a:fillRect/>
              </a:stretch>
            </p:blipFill>
            <p:spPr>
              <a:xfrm>
                <a:off x="10192533" y="3749827"/>
                <a:ext cx="727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300" name="Freihand 299">
                <a:extLst>
                  <a:ext uri="{FF2B5EF4-FFF2-40B4-BE49-F238E27FC236}">
                    <a16:creationId xmlns:a16="http://schemas.microsoft.com/office/drawing/2014/main" id="{9A140855-20C5-4090-8570-886A4E5012D6}"/>
                  </a:ext>
                </a:extLst>
              </p14:cNvPr>
              <p14:cNvContentPartPr/>
              <p14:nvPr/>
            </p14:nvContentPartPr>
            <p14:xfrm>
              <a:off x="10271733" y="3748387"/>
              <a:ext cx="33120" cy="40680"/>
            </p14:xfrm>
          </p:contentPart>
        </mc:Choice>
        <mc:Fallback xmlns="">
          <p:pic>
            <p:nvPicPr>
              <p:cNvPr id="300" name="Freihand 299">
                <a:extLst>
                  <a:ext uri="{FF2B5EF4-FFF2-40B4-BE49-F238E27FC236}">
                    <a16:creationId xmlns:a16="http://schemas.microsoft.com/office/drawing/2014/main" id="{9A140855-20C5-4090-8570-886A4E5012D6}"/>
                  </a:ext>
                </a:extLst>
              </p:cNvPr>
              <p:cNvPicPr/>
              <p:nvPr/>
            </p:nvPicPr>
            <p:blipFill>
              <a:blip r:embed="rId104"/>
              <a:stretch>
                <a:fillRect/>
              </a:stretch>
            </p:blipFill>
            <p:spPr>
              <a:xfrm>
                <a:off x="10267413" y="3744067"/>
                <a:ext cx="417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301" name="Freihand 300">
                <a:extLst>
                  <a:ext uri="{FF2B5EF4-FFF2-40B4-BE49-F238E27FC236}">
                    <a16:creationId xmlns:a16="http://schemas.microsoft.com/office/drawing/2014/main" id="{DA475017-C030-4020-9E0D-81681FFC4FCE}"/>
                  </a:ext>
                </a:extLst>
              </p14:cNvPr>
              <p14:cNvContentPartPr/>
              <p14:nvPr/>
            </p14:nvContentPartPr>
            <p14:xfrm>
              <a:off x="10756293" y="3616987"/>
              <a:ext cx="58320" cy="28440"/>
            </p14:xfrm>
          </p:contentPart>
        </mc:Choice>
        <mc:Fallback xmlns="">
          <p:pic>
            <p:nvPicPr>
              <p:cNvPr id="301" name="Freihand 300">
                <a:extLst>
                  <a:ext uri="{FF2B5EF4-FFF2-40B4-BE49-F238E27FC236}">
                    <a16:creationId xmlns:a16="http://schemas.microsoft.com/office/drawing/2014/main" id="{DA475017-C030-4020-9E0D-81681FFC4FCE}"/>
                  </a:ext>
                </a:extLst>
              </p:cNvPr>
              <p:cNvPicPr/>
              <p:nvPr/>
            </p:nvPicPr>
            <p:blipFill>
              <a:blip r:embed="rId106"/>
              <a:stretch>
                <a:fillRect/>
              </a:stretch>
            </p:blipFill>
            <p:spPr>
              <a:xfrm>
                <a:off x="10751973" y="3612667"/>
                <a:ext cx="669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302" name="Freihand 301">
                <a:extLst>
                  <a:ext uri="{FF2B5EF4-FFF2-40B4-BE49-F238E27FC236}">
                    <a16:creationId xmlns:a16="http://schemas.microsoft.com/office/drawing/2014/main" id="{98A516CC-F1DE-4980-9628-7BEA99884ACB}"/>
                  </a:ext>
                </a:extLst>
              </p14:cNvPr>
              <p14:cNvContentPartPr/>
              <p14:nvPr/>
            </p14:nvContentPartPr>
            <p14:xfrm>
              <a:off x="10791933" y="3623107"/>
              <a:ext cx="27000" cy="82440"/>
            </p14:xfrm>
          </p:contentPart>
        </mc:Choice>
        <mc:Fallback xmlns="">
          <p:pic>
            <p:nvPicPr>
              <p:cNvPr id="302" name="Freihand 301">
                <a:extLst>
                  <a:ext uri="{FF2B5EF4-FFF2-40B4-BE49-F238E27FC236}">
                    <a16:creationId xmlns:a16="http://schemas.microsoft.com/office/drawing/2014/main" id="{98A516CC-F1DE-4980-9628-7BEA99884ACB}"/>
                  </a:ext>
                </a:extLst>
              </p:cNvPr>
              <p:cNvPicPr/>
              <p:nvPr/>
            </p:nvPicPr>
            <p:blipFill>
              <a:blip r:embed="rId108"/>
              <a:stretch>
                <a:fillRect/>
              </a:stretch>
            </p:blipFill>
            <p:spPr>
              <a:xfrm>
                <a:off x="10787613" y="3618787"/>
                <a:ext cx="356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03" name="Freihand 302">
                <a:extLst>
                  <a:ext uri="{FF2B5EF4-FFF2-40B4-BE49-F238E27FC236}">
                    <a16:creationId xmlns:a16="http://schemas.microsoft.com/office/drawing/2014/main" id="{00A59883-0B2B-4FD1-AAAF-F1582A2B7DC8}"/>
                  </a:ext>
                </a:extLst>
              </p14:cNvPr>
              <p14:cNvContentPartPr/>
              <p14:nvPr/>
            </p14:nvContentPartPr>
            <p14:xfrm>
              <a:off x="10826853" y="3652987"/>
              <a:ext cx="20880" cy="57240"/>
            </p14:xfrm>
          </p:contentPart>
        </mc:Choice>
        <mc:Fallback xmlns="">
          <p:pic>
            <p:nvPicPr>
              <p:cNvPr id="303" name="Freihand 302">
                <a:extLst>
                  <a:ext uri="{FF2B5EF4-FFF2-40B4-BE49-F238E27FC236}">
                    <a16:creationId xmlns:a16="http://schemas.microsoft.com/office/drawing/2014/main" id="{00A59883-0B2B-4FD1-AAAF-F1582A2B7DC8}"/>
                  </a:ext>
                </a:extLst>
              </p:cNvPr>
              <p:cNvPicPr/>
              <p:nvPr/>
            </p:nvPicPr>
            <p:blipFill>
              <a:blip r:embed="rId110"/>
              <a:stretch>
                <a:fillRect/>
              </a:stretch>
            </p:blipFill>
            <p:spPr>
              <a:xfrm>
                <a:off x="10822533" y="3648667"/>
                <a:ext cx="295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05" name="Freihand 304">
                <a:extLst>
                  <a:ext uri="{FF2B5EF4-FFF2-40B4-BE49-F238E27FC236}">
                    <a16:creationId xmlns:a16="http://schemas.microsoft.com/office/drawing/2014/main" id="{34ECCA2A-076F-4CBF-9F3F-6DC5B87626C3}"/>
                  </a:ext>
                </a:extLst>
              </p14:cNvPr>
              <p14:cNvContentPartPr/>
              <p14:nvPr/>
            </p14:nvContentPartPr>
            <p14:xfrm>
              <a:off x="10552533" y="3894547"/>
              <a:ext cx="360" cy="360"/>
            </p14:xfrm>
          </p:contentPart>
        </mc:Choice>
        <mc:Fallback xmlns="">
          <p:pic>
            <p:nvPicPr>
              <p:cNvPr id="305" name="Freihand 304">
                <a:extLst>
                  <a:ext uri="{FF2B5EF4-FFF2-40B4-BE49-F238E27FC236}">
                    <a16:creationId xmlns:a16="http://schemas.microsoft.com/office/drawing/2014/main" id="{34ECCA2A-076F-4CBF-9F3F-6DC5B87626C3}"/>
                  </a:ext>
                </a:extLst>
              </p:cNvPr>
              <p:cNvPicPr/>
              <p:nvPr/>
            </p:nvPicPr>
            <p:blipFill>
              <a:blip r:embed="rId112"/>
              <a:stretch>
                <a:fillRect/>
              </a:stretch>
            </p:blipFill>
            <p:spPr>
              <a:xfrm>
                <a:off x="10548213" y="38902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06" name="Freihand 305">
                <a:extLst>
                  <a:ext uri="{FF2B5EF4-FFF2-40B4-BE49-F238E27FC236}">
                    <a16:creationId xmlns:a16="http://schemas.microsoft.com/office/drawing/2014/main" id="{BF91B631-731C-407F-A8F6-3A775D3811D3}"/>
                  </a:ext>
                </a:extLst>
              </p14:cNvPr>
              <p14:cNvContentPartPr/>
              <p14:nvPr/>
            </p14:nvContentPartPr>
            <p14:xfrm>
              <a:off x="10683573" y="3423667"/>
              <a:ext cx="5760" cy="10800"/>
            </p14:xfrm>
          </p:contentPart>
        </mc:Choice>
        <mc:Fallback xmlns="">
          <p:pic>
            <p:nvPicPr>
              <p:cNvPr id="306" name="Freihand 305">
                <a:extLst>
                  <a:ext uri="{FF2B5EF4-FFF2-40B4-BE49-F238E27FC236}">
                    <a16:creationId xmlns:a16="http://schemas.microsoft.com/office/drawing/2014/main" id="{BF91B631-731C-407F-A8F6-3A775D3811D3}"/>
                  </a:ext>
                </a:extLst>
              </p:cNvPr>
              <p:cNvPicPr/>
              <p:nvPr/>
            </p:nvPicPr>
            <p:blipFill>
              <a:blip r:embed="rId114"/>
              <a:stretch>
                <a:fillRect/>
              </a:stretch>
            </p:blipFill>
            <p:spPr>
              <a:xfrm>
                <a:off x="10679253" y="3419347"/>
                <a:ext cx="144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307" name="Freihand 306">
                <a:extLst>
                  <a:ext uri="{FF2B5EF4-FFF2-40B4-BE49-F238E27FC236}">
                    <a16:creationId xmlns:a16="http://schemas.microsoft.com/office/drawing/2014/main" id="{5D9C3E1C-9184-4D3C-B47B-BCD4016DA938}"/>
                  </a:ext>
                </a:extLst>
              </p14:cNvPr>
              <p14:cNvContentPartPr/>
              <p14:nvPr/>
            </p14:nvContentPartPr>
            <p14:xfrm>
              <a:off x="10578093" y="3398827"/>
              <a:ext cx="96480" cy="29520"/>
            </p14:xfrm>
          </p:contentPart>
        </mc:Choice>
        <mc:Fallback xmlns="">
          <p:pic>
            <p:nvPicPr>
              <p:cNvPr id="307" name="Freihand 306">
                <a:extLst>
                  <a:ext uri="{FF2B5EF4-FFF2-40B4-BE49-F238E27FC236}">
                    <a16:creationId xmlns:a16="http://schemas.microsoft.com/office/drawing/2014/main" id="{5D9C3E1C-9184-4D3C-B47B-BCD4016DA938}"/>
                  </a:ext>
                </a:extLst>
              </p:cNvPr>
              <p:cNvPicPr/>
              <p:nvPr/>
            </p:nvPicPr>
            <p:blipFill>
              <a:blip r:embed="rId116"/>
              <a:stretch>
                <a:fillRect/>
              </a:stretch>
            </p:blipFill>
            <p:spPr>
              <a:xfrm>
                <a:off x="10573773" y="3394507"/>
                <a:ext cx="1051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308" name="Freihand 307">
                <a:extLst>
                  <a:ext uri="{FF2B5EF4-FFF2-40B4-BE49-F238E27FC236}">
                    <a16:creationId xmlns:a16="http://schemas.microsoft.com/office/drawing/2014/main" id="{431E264A-B748-4F73-8624-BC5EA8ED05D1}"/>
                  </a:ext>
                </a:extLst>
              </p14:cNvPr>
              <p14:cNvContentPartPr/>
              <p14:nvPr/>
            </p14:nvContentPartPr>
            <p14:xfrm>
              <a:off x="10507893" y="3386227"/>
              <a:ext cx="33480" cy="25200"/>
            </p14:xfrm>
          </p:contentPart>
        </mc:Choice>
        <mc:Fallback xmlns="">
          <p:pic>
            <p:nvPicPr>
              <p:cNvPr id="308" name="Freihand 307">
                <a:extLst>
                  <a:ext uri="{FF2B5EF4-FFF2-40B4-BE49-F238E27FC236}">
                    <a16:creationId xmlns:a16="http://schemas.microsoft.com/office/drawing/2014/main" id="{431E264A-B748-4F73-8624-BC5EA8ED05D1}"/>
                  </a:ext>
                </a:extLst>
              </p:cNvPr>
              <p:cNvPicPr/>
              <p:nvPr/>
            </p:nvPicPr>
            <p:blipFill>
              <a:blip r:embed="rId118"/>
              <a:stretch>
                <a:fillRect/>
              </a:stretch>
            </p:blipFill>
            <p:spPr>
              <a:xfrm>
                <a:off x="10503573" y="3381907"/>
                <a:ext cx="421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309" name="Freihand 308">
                <a:extLst>
                  <a:ext uri="{FF2B5EF4-FFF2-40B4-BE49-F238E27FC236}">
                    <a16:creationId xmlns:a16="http://schemas.microsoft.com/office/drawing/2014/main" id="{FFBC5253-DED7-4C04-B1A1-B8409C75E0FC}"/>
                  </a:ext>
                </a:extLst>
              </p14:cNvPr>
              <p14:cNvContentPartPr/>
              <p14:nvPr/>
            </p14:nvContentPartPr>
            <p14:xfrm>
              <a:off x="10493133" y="3377587"/>
              <a:ext cx="4680" cy="2880"/>
            </p14:xfrm>
          </p:contentPart>
        </mc:Choice>
        <mc:Fallback xmlns="">
          <p:pic>
            <p:nvPicPr>
              <p:cNvPr id="309" name="Freihand 308">
                <a:extLst>
                  <a:ext uri="{FF2B5EF4-FFF2-40B4-BE49-F238E27FC236}">
                    <a16:creationId xmlns:a16="http://schemas.microsoft.com/office/drawing/2014/main" id="{FFBC5253-DED7-4C04-B1A1-B8409C75E0FC}"/>
                  </a:ext>
                </a:extLst>
              </p:cNvPr>
              <p:cNvPicPr/>
              <p:nvPr/>
            </p:nvPicPr>
            <p:blipFill>
              <a:blip r:embed="rId120"/>
              <a:stretch>
                <a:fillRect/>
              </a:stretch>
            </p:blipFill>
            <p:spPr>
              <a:xfrm>
                <a:off x="10488813" y="3373267"/>
                <a:ext cx="133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313" name="Freihand 312">
                <a:extLst>
                  <a:ext uri="{FF2B5EF4-FFF2-40B4-BE49-F238E27FC236}">
                    <a16:creationId xmlns:a16="http://schemas.microsoft.com/office/drawing/2014/main" id="{D70E7547-2E24-456A-94B8-B7BABDF26DCC}"/>
                  </a:ext>
                </a:extLst>
              </p14:cNvPr>
              <p14:cNvContentPartPr/>
              <p14:nvPr/>
            </p14:nvContentPartPr>
            <p14:xfrm>
              <a:off x="10705533" y="3428347"/>
              <a:ext cx="86400" cy="26280"/>
            </p14:xfrm>
          </p:contentPart>
        </mc:Choice>
        <mc:Fallback xmlns="">
          <p:pic>
            <p:nvPicPr>
              <p:cNvPr id="313" name="Freihand 312">
                <a:extLst>
                  <a:ext uri="{FF2B5EF4-FFF2-40B4-BE49-F238E27FC236}">
                    <a16:creationId xmlns:a16="http://schemas.microsoft.com/office/drawing/2014/main" id="{D70E7547-2E24-456A-94B8-B7BABDF26DCC}"/>
                  </a:ext>
                </a:extLst>
              </p:cNvPr>
              <p:cNvPicPr/>
              <p:nvPr/>
            </p:nvPicPr>
            <p:blipFill>
              <a:blip r:embed="rId122"/>
              <a:stretch>
                <a:fillRect/>
              </a:stretch>
            </p:blipFill>
            <p:spPr>
              <a:xfrm>
                <a:off x="10701213" y="3424027"/>
                <a:ext cx="950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314" name="Freihand 313">
                <a:extLst>
                  <a:ext uri="{FF2B5EF4-FFF2-40B4-BE49-F238E27FC236}">
                    <a16:creationId xmlns:a16="http://schemas.microsoft.com/office/drawing/2014/main" id="{AD65202B-F728-4539-974F-DEA5C2263C05}"/>
                  </a:ext>
                </a:extLst>
              </p14:cNvPr>
              <p14:cNvContentPartPr/>
              <p14:nvPr/>
            </p14:nvContentPartPr>
            <p14:xfrm>
              <a:off x="10669173" y="3438067"/>
              <a:ext cx="43200" cy="19800"/>
            </p14:xfrm>
          </p:contentPart>
        </mc:Choice>
        <mc:Fallback xmlns="">
          <p:pic>
            <p:nvPicPr>
              <p:cNvPr id="314" name="Freihand 313">
                <a:extLst>
                  <a:ext uri="{FF2B5EF4-FFF2-40B4-BE49-F238E27FC236}">
                    <a16:creationId xmlns:a16="http://schemas.microsoft.com/office/drawing/2014/main" id="{AD65202B-F728-4539-974F-DEA5C2263C05}"/>
                  </a:ext>
                </a:extLst>
              </p:cNvPr>
              <p:cNvPicPr/>
              <p:nvPr/>
            </p:nvPicPr>
            <p:blipFill>
              <a:blip r:embed="rId124"/>
              <a:stretch>
                <a:fillRect/>
              </a:stretch>
            </p:blipFill>
            <p:spPr>
              <a:xfrm>
                <a:off x="10664853" y="3433747"/>
                <a:ext cx="518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15" name="Freihand 314">
                <a:extLst>
                  <a:ext uri="{FF2B5EF4-FFF2-40B4-BE49-F238E27FC236}">
                    <a16:creationId xmlns:a16="http://schemas.microsoft.com/office/drawing/2014/main" id="{905EC7B1-5686-4404-8D87-27007C437A8C}"/>
                  </a:ext>
                </a:extLst>
              </p14:cNvPr>
              <p14:cNvContentPartPr/>
              <p14:nvPr/>
            </p14:nvContentPartPr>
            <p14:xfrm>
              <a:off x="10702653" y="3434827"/>
              <a:ext cx="19440" cy="9360"/>
            </p14:xfrm>
          </p:contentPart>
        </mc:Choice>
        <mc:Fallback xmlns="">
          <p:pic>
            <p:nvPicPr>
              <p:cNvPr id="315" name="Freihand 314">
                <a:extLst>
                  <a:ext uri="{FF2B5EF4-FFF2-40B4-BE49-F238E27FC236}">
                    <a16:creationId xmlns:a16="http://schemas.microsoft.com/office/drawing/2014/main" id="{905EC7B1-5686-4404-8D87-27007C437A8C}"/>
                  </a:ext>
                </a:extLst>
              </p:cNvPr>
              <p:cNvPicPr/>
              <p:nvPr/>
            </p:nvPicPr>
            <p:blipFill>
              <a:blip r:embed="rId126"/>
              <a:stretch>
                <a:fillRect/>
              </a:stretch>
            </p:blipFill>
            <p:spPr>
              <a:xfrm>
                <a:off x="10698333" y="3430507"/>
                <a:ext cx="280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16" name="Freihand 315">
                <a:extLst>
                  <a:ext uri="{FF2B5EF4-FFF2-40B4-BE49-F238E27FC236}">
                    <a16:creationId xmlns:a16="http://schemas.microsoft.com/office/drawing/2014/main" id="{CADAACF9-C1A9-4F82-ABAA-EC8928DB00E3}"/>
                  </a:ext>
                </a:extLst>
              </p14:cNvPr>
              <p14:cNvContentPartPr/>
              <p14:nvPr/>
            </p14:nvContentPartPr>
            <p14:xfrm>
              <a:off x="10693653" y="3401707"/>
              <a:ext cx="138600" cy="42480"/>
            </p14:xfrm>
          </p:contentPart>
        </mc:Choice>
        <mc:Fallback xmlns="">
          <p:pic>
            <p:nvPicPr>
              <p:cNvPr id="316" name="Freihand 315">
                <a:extLst>
                  <a:ext uri="{FF2B5EF4-FFF2-40B4-BE49-F238E27FC236}">
                    <a16:creationId xmlns:a16="http://schemas.microsoft.com/office/drawing/2014/main" id="{CADAACF9-C1A9-4F82-ABAA-EC8928DB00E3}"/>
                  </a:ext>
                </a:extLst>
              </p:cNvPr>
              <p:cNvPicPr/>
              <p:nvPr/>
            </p:nvPicPr>
            <p:blipFill>
              <a:blip r:embed="rId128"/>
              <a:stretch>
                <a:fillRect/>
              </a:stretch>
            </p:blipFill>
            <p:spPr>
              <a:xfrm>
                <a:off x="10689333" y="3397387"/>
                <a:ext cx="1472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17" name="Freihand 316">
                <a:extLst>
                  <a:ext uri="{FF2B5EF4-FFF2-40B4-BE49-F238E27FC236}">
                    <a16:creationId xmlns:a16="http://schemas.microsoft.com/office/drawing/2014/main" id="{DB572241-90D8-41CF-8A12-0B01556F85AF}"/>
                  </a:ext>
                </a:extLst>
              </p14:cNvPr>
              <p14:cNvContentPartPr/>
              <p14:nvPr/>
            </p14:nvContentPartPr>
            <p14:xfrm>
              <a:off x="10789413" y="3367507"/>
              <a:ext cx="70200" cy="65880"/>
            </p14:xfrm>
          </p:contentPart>
        </mc:Choice>
        <mc:Fallback xmlns="">
          <p:pic>
            <p:nvPicPr>
              <p:cNvPr id="317" name="Freihand 316">
                <a:extLst>
                  <a:ext uri="{FF2B5EF4-FFF2-40B4-BE49-F238E27FC236}">
                    <a16:creationId xmlns:a16="http://schemas.microsoft.com/office/drawing/2014/main" id="{DB572241-90D8-41CF-8A12-0B01556F85AF}"/>
                  </a:ext>
                </a:extLst>
              </p:cNvPr>
              <p:cNvPicPr/>
              <p:nvPr/>
            </p:nvPicPr>
            <p:blipFill>
              <a:blip r:embed="rId130"/>
              <a:stretch>
                <a:fillRect/>
              </a:stretch>
            </p:blipFill>
            <p:spPr>
              <a:xfrm>
                <a:off x="10785093" y="3363187"/>
                <a:ext cx="788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19" name="Freihand 318">
                <a:extLst>
                  <a:ext uri="{FF2B5EF4-FFF2-40B4-BE49-F238E27FC236}">
                    <a16:creationId xmlns:a16="http://schemas.microsoft.com/office/drawing/2014/main" id="{CCDD01D6-5CB1-47E7-9E15-D638328B58AC}"/>
                  </a:ext>
                </a:extLst>
              </p14:cNvPr>
              <p14:cNvContentPartPr/>
              <p14:nvPr/>
            </p14:nvContentPartPr>
            <p14:xfrm>
              <a:off x="10719933" y="3486307"/>
              <a:ext cx="360" cy="360"/>
            </p14:xfrm>
          </p:contentPart>
        </mc:Choice>
        <mc:Fallback xmlns="">
          <p:pic>
            <p:nvPicPr>
              <p:cNvPr id="319" name="Freihand 318">
                <a:extLst>
                  <a:ext uri="{FF2B5EF4-FFF2-40B4-BE49-F238E27FC236}">
                    <a16:creationId xmlns:a16="http://schemas.microsoft.com/office/drawing/2014/main" id="{CCDD01D6-5CB1-47E7-9E15-D638328B58AC}"/>
                  </a:ext>
                </a:extLst>
              </p:cNvPr>
              <p:cNvPicPr/>
              <p:nvPr/>
            </p:nvPicPr>
            <p:blipFill>
              <a:blip r:embed="rId112"/>
              <a:stretch>
                <a:fillRect/>
              </a:stretch>
            </p:blipFill>
            <p:spPr>
              <a:xfrm>
                <a:off x="10715613" y="3481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320" name="Freihand 319">
                <a:extLst>
                  <a:ext uri="{FF2B5EF4-FFF2-40B4-BE49-F238E27FC236}">
                    <a16:creationId xmlns:a16="http://schemas.microsoft.com/office/drawing/2014/main" id="{3D2445ED-71D1-46A5-B030-598A5F82CD49}"/>
                  </a:ext>
                </a:extLst>
              </p14:cNvPr>
              <p14:cNvContentPartPr/>
              <p14:nvPr/>
            </p14:nvContentPartPr>
            <p14:xfrm>
              <a:off x="10701573" y="3473347"/>
              <a:ext cx="18720" cy="13320"/>
            </p14:xfrm>
          </p:contentPart>
        </mc:Choice>
        <mc:Fallback xmlns="">
          <p:pic>
            <p:nvPicPr>
              <p:cNvPr id="320" name="Freihand 319">
                <a:extLst>
                  <a:ext uri="{FF2B5EF4-FFF2-40B4-BE49-F238E27FC236}">
                    <a16:creationId xmlns:a16="http://schemas.microsoft.com/office/drawing/2014/main" id="{3D2445ED-71D1-46A5-B030-598A5F82CD49}"/>
                  </a:ext>
                </a:extLst>
              </p:cNvPr>
              <p:cNvPicPr/>
              <p:nvPr/>
            </p:nvPicPr>
            <p:blipFill>
              <a:blip r:embed="rId133"/>
              <a:stretch>
                <a:fillRect/>
              </a:stretch>
            </p:blipFill>
            <p:spPr>
              <a:xfrm>
                <a:off x="10697253" y="3469027"/>
                <a:ext cx="273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321" name="Freihand 320">
                <a:extLst>
                  <a:ext uri="{FF2B5EF4-FFF2-40B4-BE49-F238E27FC236}">
                    <a16:creationId xmlns:a16="http://schemas.microsoft.com/office/drawing/2014/main" id="{BC1F0180-1B2B-4031-B636-CF45081B6CFF}"/>
                  </a:ext>
                </a:extLst>
              </p14:cNvPr>
              <p14:cNvContentPartPr/>
              <p14:nvPr/>
            </p14:nvContentPartPr>
            <p14:xfrm>
              <a:off x="10691853" y="3471547"/>
              <a:ext cx="141840" cy="15480"/>
            </p14:xfrm>
          </p:contentPart>
        </mc:Choice>
        <mc:Fallback xmlns="">
          <p:pic>
            <p:nvPicPr>
              <p:cNvPr id="321" name="Freihand 320">
                <a:extLst>
                  <a:ext uri="{FF2B5EF4-FFF2-40B4-BE49-F238E27FC236}">
                    <a16:creationId xmlns:a16="http://schemas.microsoft.com/office/drawing/2014/main" id="{BC1F0180-1B2B-4031-B636-CF45081B6CFF}"/>
                  </a:ext>
                </a:extLst>
              </p:cNvPr>
              <p:cNvPicPr/>
              <p:nvPr/>
            </p:nvPicPr>
            <p:blipFill>
              <a:blip r:embed="rId135"/>
              <a:stretch>
                <a:fillRect/>
              </a:stretch>
            </p:blipFill>
            <p:spPr>
              <a:xfrm>
                <a:off x="10687533" y="3467227"/>
                <a:ext cx="1504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322" name="Freihand 321">
                <a:extLst>
                  <a:ext uri="{FF2B5EF4-FFF2-40B4-BE49-F238E27FC236}">
                    <a16:creationId xmlns:a16="http://schemas.microsoft.com/office/drawing/2014/main" id="{82431FB7-9D4F-4FEF-83B9-66FC8E90EFB8}"/>
                  </a:ext>
                </a:extLst>
              </p14:cNvPr>
              <p14:cNvContentPartPr/>
              <p14:nvPr/>
            </p14:nvContentPartPr>
            <p14:xfrm>
              <a:off x="10797693" y="3445627"/>
              <a:ext cx="68400" cy="78120"/>
            </p14:xfrm>
          </p:contentPart>
        </mc:Choice>
        <mc:Fallback xmlns="">
          <p:pic>
            <p:nvPicPr>
              <p:cNvPr id="322" name="Freihand 321">
                <a:extLst>
                  <a:ext uri="{FF2B5EF4-FFF2-40B4-BE49-F238E27FC236}">
                    <a16:creationId xmlns:a16="http://schemas.microsoft.com/office/drawing/2014/main" id="{82431FB7-9D4F-4FEF-83B9-66FC8E90EFB8}"/>
                  </a:ext>
                </a:extLst>
              </p:cNvPr>
              <p:cNvPicPr/>
              <p:nvPr/>
            </p:nvPicPr>
            <p:blipFill>
              <a:blip r:embed="rId137"/>
              <a:stretch>
                <a:fillRect/>
              </a:stretch>
            </p:blipFill>
            <p:spPr>
              <a:xfrm>
                <a:off x="10793373" y="3441307"/>
                <a:ext cx="770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324" name="Freihand 323">
                <a:extLst>
                  <a:ext uri="{FF2B5EF4-FFF2-40B4-BE49-F238E27FC236}">
                    <a16:creationId xmlns:a16="http://schemas.microsoft.com/office/drawing/2014/main" id="{72EC0114-5D13-403C-B3A0-A0C28B91CD71}"/>
                  </a:ext>
                </a:extLst>
              </p14:cNvPr>
              <p14:cNvContentPartPr/>
              <p14:nvPr/>
            </p14:nvContentPartPr>
            <p14:xfrm>
              <a:off x="10825053" y="3381187"/>
              <a:ext cx="49680" cy="39960"/>
            </p14:xfrm>
          </p:contentPart>
        </mc:Choice>
        <mc:Fallback xmlns="">
          <p:pic>
            <p:nvPicPr>
              <p:cNvPr id="324" name="Freihand 323">
                <a:extLst>
                  <a:ext uri="{FF2B5EF4-FFF2-40B4-BE49-F238E27FC236}">
                    <a16:creationId xmlns:a16="http://schemas.microsoft.com/office/drawing/2014/main" id="{72EC0114-5D13-403C-B3A0-A0C28B91CD71}"/>
                  </a:ext>
                </a:extLst>
              </p:cNvPr>
              <p:cNvPicPr/>
              <p:nvPr/>
            </p:nvPicPr>
            <p:blipFill>
              <a:blip r:embed="rId139"/>
              <a:stretch>
                <a:fillRect/>
              </a:stretch>
            </p:blipFill>
            <p:spPr>
              <a:xfrm>
                <a:off x="10820733" y="3376867"/>
                <a:ext cx="583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325" name="Freihand 324">
                <a:extLst>
                  <a:ext uri="{FF2B5EF4-FFF2-40B4-BE49-F238E27FC236}">
                    <a16:creationId xmlns:a16="http://schemas.microsoft.com/office/drawing/2014/main" id="{65FD2B8D-D728-44E0-A721-B42DAFA4C2B2}"/>
                  </a:ext>
                </a:extLst>
              </p14:cNvPr>
              <p14:cNvContentPartPr/>
              <p14:nvPr/>
            </p14:nvContentPartPr>
            <p14:xfrm>
              <a:off x="10880493" y="3424027"/>
              <a:ext cx="32040" cy="56880"/>
            </p14:xfrm>
          </p:contentPart>
        </mc:Choice>
        <mc:Fallback xmlns="">
          <p:pic>
            <p:nvPicPr>
              <p:cNvPr id="325" name="Freihand 324">
                <a:extLst>
                  <a:ext uri="{FF2B5EF4-FFF2-40B4-BE49-F238E27FC236}">
                    <a16:creationId xmlns:a16="http://schemas.microsoft.com/office/drawing/2014/main" id="{65FD2B8D-D728-44E0-A721-B42DAFA4C2B2}"/>
                  </a:ext>
                </a:extLst>
              </p:cNvPr>
              <p:cNvPicPr/>
              <p:nvPr/>
            </p:nvPicPr>
            <p:blipFill>
              <a:blip r:embed="rId141"/>
              <a:stretch>
                <a:fillRect/>
              </a:stretch>
            </p:blipFill>
            <p:spPr>
              <a:xfrm>
                <a:off x="10876173" y="3419707"/>
                <a:ext cx="406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326" name="Freihand 325">
                <a:extLst>
                  <a:ext uri="{FF2B5EF4-FFF2-40B4-BE49-F238E27FC236}">
                    <a16:creationId xmlns:a16="http://schemas.microsoft.com/office/drawing/2014/main" id="{E2DA8941-0071-4429-AD91-370E6CAC653F}"/>
                  </a:ext>
                </a:extLst>
              </p14:cNvPr>
              <p14:cNvContentPartPr/>
              <p14:nvPr/>
            </p14:nvContentPartPr>
            <p14:xfrm>
              <a:off x="10880493" y="3437707"/>
              <a:ext cx="45720" cy="66240"/>
            </p14:xfrm>
          </p:contentPart>
        </mc:Choice>
        <mc:Fallback xmlns="">
          <p:pic>
            <p:nvPicPr>
              <p:cNvPr id="326" name="Freihand 325">
                <a:extLst>
                  <a:ext uri="{FF2B5EF4-FFF2-40B4-BE49-F238E27FC236}">
                    <a16:creationId xmlns:a16="http://schemas.microsoft.com/office/drawing/2014/main" id="{E2DA8941-0071-4429-AD91-370E6CAC653F}"/>
                  </a:ext>
                </a:extLst>
              </p:cNvPr>
              <p:cNvPicPr/>
              <p:nvPr/>
            </p:nvPicPr>
            <p:blipFill>
              <a:blip r:embed="rId143"/>
              <a:stretch>
                <a:fillRect/>
              </a:stretch>
            </p:blipFill>
            <p:spPr>
              <a:xfrm>
                <a:off x="10876173" y="3433387"/>
                <a:ext cx="543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327" name="Freihand 326">
                <a:extLst>
                  <a:ext uri="{FF2B5EF4-FFF2-40B4-BE49-F238E27FC236}">
                    <a16:creationId xmlns:a16="http://schemas.microsoft.com/office/drawing/2014/main" id="{9D3C6834-BE9F-4F95-A521-BA9CAECD0688}"/>
                  </a:ext>
                </a:extLst>
              </p14:cNvPr>
              <p14:cNvContentPartPr/>
              <p14:nvPr/>
            </p14:nvContentPartPr>
            <p14:xfrm>
              <a:off x="10829373" y="3396667"/>
              <a:ext cx="72000" cy="65160"/>
            </p14:xfrm>
          </p:contentPart>
        </mc:Choice>
        <mc:Fallback xmlns="">
          <p:pic>
            <p:nvPicPr>
              <p:cNvPr id="327" name="Freihand 326">
                <a:extLst>
                  <a:ext uri="{FF2B5EF4-FFF2-40B4-BE49-F238E27FC236}">
                    <a16:creationId xmlns:a16="http://schemas.microsoft.com/office/drawing/2014/main" id="{9D3C6834-BE9F-4F95-A521-BA9CAECD0688}"/>
                  </a:ext>
                </a:extLst>
              </p:cNvPr>
              <p:cNvPicPr/>
              <p:nvPr/>
            </p:nvPicPr>
            <p:blipFill>
              <a:blip r:embed="rId145"/>
              <a:stretch>
                <a:fillRect/>
              </a:stretch>
            </p:blipFill>
            <p:spPr>
              <a:xfrm>
                <a:off x="10825053" y="3392347"/>
                <a:ext cx="806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329" name="Freihand 328">
                <a:extLst>
                  <a:ext uri="{FF2B5EF4-FFF2-40B4-BE49-F238E27FC236}">
                    <a16:creationId xmlns:a16="http://schemas.microsoft.com/office/drawing/2014/main" id="{F475C596-7949-4845-9EAB-D2C656883B6D}"/>
                  </a:ext>
                </a:extLst>
              </p14:cNvPr>
              <p14:cNvContentPartPr/>
              <p14:nvPr/>
            </p14:nvContentPartPr>
            <p14:xfrm>
              <a:off x="1051413" y="724027"/>
              <a:ext cx="2039040" cy="589320"/>
            </p14:xfrm>
          </p:contentPart>
        </mc:Choice>
        <mc:Fallback xmlns="">
          <p:pic>
            <p:nvPicPr>
              <p:cNvPr id="329" name="Freihand 328">
                <a:extLst>
                  <a:ext uri="{FF2B5EF4-FFF2-40B4-BE49-F238E27FC236}">
                    <a16:creationId xmlns:a16="http://schemas.microsoft.com/office/drawing/2014/main" id="{F475C596-7949-4845-9EAB-D2C656883B6D}"/>
                  </a:ext>
                </a:extLst>
              </p:cNvPr>
              <p:cNvPicPr/>
              <p:nvPr/>
            </p:nvPicPr>
            <p:blipFill>
              <a:blip r:embed="rId147"/>
              <a:stretch>
                <a:fillRect/>
              </a:stretch>
            </p:blipFill>
            <p:spPr>
              <a:xfrm>
                <a:off x="1047093" y="719707"/>
                <a:ext cx="2047680" cy="5979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331" name="Freihand 330">
                <a:extLst>
                  <a:ext uri="{FF2B5EF4-FFF2-40B4-BE49-F238E27FC236}">
                    <a16:creationId xmlns:a16="http://schemas.microsoft.com/office/drawing/2014/main" id="{4102727E-1ECD-4D5F-B6F4-0005BBDCD3EA}"/>
                  </a:ext>
                </a:extLst>
              </p14:cNvPr>
              <p14:cNvContentPartPr/>
              <p14:nvPr/>
            </p14:nvContentPartPr>
            <p14:xfrm>
              <a:off x="4581573" y="2116147"/>
              <a:ext cx="3308760" cy="477720"/>
            </p14:xfrm>
          </p:contentPart>
        </mc:Choice>
        <mc:Fallback xmlns="">
          <p:pic>
            <p:nvPicPr>
              <p:cNvPr id="331" name="Freihand 330">
                <a:extLst>
                  <a:ext uri="{FF2B5EF4-FFF2-40B4-BE49-F238E27FC236}">
                    <a16:creationId xmlns:a16="http://schemas.microsoft.com/office/drawing/2014/main" id="{4102727E-1ECD-4D5F-B6F4-0005BBDCD3EA}"/>
                  </a:ext>
                </a:extLst>
              </p:cNvPr>
              <p:cNvPicPr/>
              <p:nvPr/>
            </p:nvPicPr>
            <p:blipFill>
              <a:blip r:embed="rId149"/>
              <a:stretch>
                <a:fillRect/>
              </a:stretch>
            </p:blipFill>
            <p:spPr>
              <a:xfrm>
                <a:off x="4577253" y="2111827"/>
                <a:ext cx="3317400" cy="4863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336" name="Freihand 335">
                <a:extLst>
                  <a:ext uri="{FF2B5EF4-FFF2-40B4-BE49-F238E27FC236}">
                    <a16:creationId xmlns:a16="http://schemas.microsoft.com/office/drawing/2014/main" id="{8BE2404D-1BA3-4EDF-9676-C40C5DF33CE8}"/>
                  </a:ext>
                </a:extLst>
              </p14:cNvPr>
              <p14:cNvContentPartPr/>
              <p14:nvPr/>
            </p14:nvContentPartPr>
            <p14:xfrm>
              <a:off x="7385613" y="2188507"/>
              <a:ext cx="370800" cy="465480"/>
            </p14:xfrm>
          </p:contentPart>
        </mc:Choice>
        <mc:Fallback xmlns="">
          <p:pic>
            <p:nvPicPr>
              <p:cNvPr id="336" name="Freihand 335">
                <a:extLst>
                  <a:ext uri="{FF2B5EF4-FFF2-40B4-BE49-F238E27FC236}">
                    <a16:creationId xmlns:a16="http://schemas.microsoft.com/office/drawing/2014/main" id="{8BE2404D-1BA3-4EDF-9676-C40C5DF33CE8}"/>
                  </a:ext>
                </a:extLst>
              </p:cNvPr>
              <p:cNvPicPr/>
              <p:nvPr/>
            </p:nvPicPr>
            <p:blipFill>
              <a:blip r:embed="rId151"/>
              <a:stretch>
                <a:fillRect/>
              </a:stretch>
            </p:blipFill>
            <p:spPr>
              <a:xfrm>
                <a:off x="7381293" y="2184187"/>
                <a:ext cx="379440" cy="4741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4" name="Freihand 3">
                <a:extLst>
                  <a:ext uri="{FF2B5EF4-FFF2-40B4-BE49-F238E27FC236}">
                    <a16:creationId xmlns:a16="http://schemas.microsoft.com/office/drawing/2014/main" id="{88C99C27-80CE-4A7F-8B5B-BEA285F30E84}"/>
                  </a:ext>
                </a:extLst>
              </p14:cNvPr>
              <p14:cNvContentPartPr/>
              <p14:nvPr/>
            </p14:nvContentPartPr>
            <p14:xfrm>
              <a:off x="5241453" y="2516467"/>
              <a:ext cx="462240" cy="25200"/>
            </p14:xfrm>
          </p:contentPart>
        </mc:Choice>
        <mc:Fallback xmlns="">
          <p:pic>
            <p:nvPicPr>
              <p:cNvPr id="4" name="Freihand 3">
                <a:extLst>
                  <a:ext uri="{FF2B5EF4-FFF2-40B4-BE49-F238E27FC236}">
                    <a16:creationId xmlns:a16="http://schemas.microsoft.com/office/drawing/2014/main" id="{88C99C27-80CE-4A7F-8B5B-BEA285F30E84}"/>
                  </a:ext>
                </a:extLst>
              </p:cNvPr>
              <p:cNvPicPr/>
              <p:nvPr/>
            </p:nvPicPr>
            <p:blipFill>
              <a:blip r:embed="rId153"/>
              <a:stretch>
                <a:fillRect/>
              </a:stretch>
            </p:blipFill>
            <p:spPr>
              <a:xfrm>
                <a:off x="5237133" y="2512147"/>
                <a:ext cx="4708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5" name="Freihand 4">
                <a:extLst>
                  <a:ext uri="{FF2B5EF4-FFF2-40B4-BE49-F238E27FC236}">
                    <a16:creationId xmlns:a16="http://schemas.microsoft.com/office/drawing/2014/main" id="{BBD4E29A-1CE1-42DE-93AD-E348E6079D6C}"/>
                  </a:ext>
                </a:extLst>
              </p14:cNvPr>
              <p14:cNvContentPartPr/>
              <p14:nvPr/>
            </p14:nvContentPartPr>
            <p14:xfrm>
              <a:off x="6135693" y="2567227"/>
              <a:ext cx="1055880" cy="32040"/>
            </p14:xfrm>
          </p:contentPart>
        </mc:Choice>
        <mc:Fallback xmlns="">
          <p:pic>
            <p:nvPicPr>
              <p:cNvPr id="5" name="Freihand 4">
                <a:extLst>
                  <a:ext uri="{FF2B5EF4-FFF2-40B4-BE49-F238E27FC236}">
                    <a16:creationId xmlns:a16="http://schemas.microsoft.com/office/drawing/2014/main" id="{BBD4E29A-1CE1-42DE-93AD-E348E6079D6C}"/>
                  </a:ext>
                </a:extLst>
              </p:cNvPr>
              <p:cNvPicPr/>
              <p:nvPr/>
            </p:nvPicPr>
            <p:blipFill>
              <a:blip r:embed="rId155"/>
              <a:stretch>
                <a:fillRect/>
              </a:stretch>
            </p:blipFill>
            <p:spPr>
              <a:xfrm>
                <a:off x="6131373" y="2562907"/>
                <a:ext cx="10645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2" name="Freihand 21">
                <a:extLst>
                  <a:ext uri="{FF2B5EF4-FFF2-40B4-BE49-F238E27FC236}">
                    <a16:creationId xmlns:a16="http://schemas.microsoft.com/office/drawing/2014/main" id="{D6803A1D-51CB-4D05-9C65-796427C7EAA7}"/>
                  </a:ext>
                </a:extLst>
              </p14:cNvPr>
              <p14:cNvContentPartPr/>
              <p14:nvPr/>
            </p14:nvContentPartPr>
            <p14:xfrm>
              <a:off x="7486773" y="2476867"/>
              <a:ext cx="308520" cy="97920"/>
            </p14:xfrm>
          </p:contentPart>
        </mc:Choice>
        <mc:Fallback xmlns="">
          <p:pic>
            <p:nvPicPr>
              <p:cNvPr id="22" name="Freihand 21">
                <a:extLst>
                  <a:ext uri="{FF2B5EF4-FFF2-40B4-BE49-F238E27FC236}">
                    <a16:creationId xmlns:a16="http://schemas.microsoft.com/office/drawing/2014/main" id="{D6803A1D-51CB-4D05-9C65-796427C7EAA7}"/>
                  </a:ext>
                </a:extLst>
              </p:cNvPr>
              <p:cNvPicPr/>
              <p:nvPr/>
            </p:nvPicPr>
            <p:blipFill>
              <a:blip r:embed="rId157"/>
              <a:stretch>
                <a:fillRect/>
              </a:stretch>
            </p:blipFill>
            <p:spPr>
              <a:xfrm>
                <a:off x="7482453" y="2472547"/>
                <a:ext cx="3171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63" name="Freihand 62">
                <a:extLst>
                  <a:ext uri="{FF2B5EF4-FFF2-40B4-BE49-F238E27FC236}">
                    <a16:creationId xmlns:a16="http://schemas.microsoft.com/office/drawing/2014/main" id="{F094D612-8157-43C0-BE03-20FA44F5C4F2}"/>
                  </a:ext>
                </a:extLst>
              </p14:cNvPr>
              <p14:cNvContentPartPr/>
              <p14:nvPr/>
            </p14:nvContentPartPr>
            <p14:xfrm>
              <a:off x="4487613" y="1999867"/>
              <a:ext cx="3446640" cy="829800"/>
            </p14:xfrm>
          </p:contentPart>
        </mc:Choice>
        <mc:Fallback xmlns="">
          <p:pic>
            <p:nvPicPr>
              <p:cNvPr id="63" name="Freihand 62">
                <a:extLst>
                  <a:ext uri="{FF2B5EF4-FFF2-40B4-BE49-F238E27FC236}">
                    <a16:creationId xmlns:a16="http://schemas.microsoft.com/office/drawing/2014/main" id="{F094D612-8157-43C0-BE03-20FA44F5C4F2}"/>
                  </a:ext>
                </a:extLst>
              </p:cNvPr>
              <p:cNvPicPr/>
              <p:nvPr/>
            </p:nvPicPr>
            <p:blipFill>
              <a:blip r:embed="rId159"/>
              <a:stretch>
                <a:fillRect/>
              </a:stretch>
            </p:blipFill>
            <p:spPr>
              <a:xfrm>
                <a:off x="4483293" y="1995547"/>
                <a:ext cx="3455280" cy="8384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65" name="Freihand 64">
                <a:extLst>
                  <a:ext uri="{FF2B5EF4-FFF2-40B4-BE49-F238E27FC236}">
                    <a16:creationId xmlns:a16="http://schemas.microsoft.com/office/drawing/2014/main" id="{4E108478-40AD-4CFB-915D-3CB0D5B21809}"/>
                  </a:ext>
                </a:extLst>
              </p14:cNvPr>
              <p14:cNvContentPartPr/>
              <p14:nvPr/>
            </p14:nvContentPartPr>
            <p14:xfrm>
              <a:off x="6238653" y="1103827"/>
              <a:ext cx="733320" cy="783000"/>
            </p14:xfrm>
          </p:contentPart>
        </mc:Choice>
        <mc:Fallback xmlns="">
          <p:pic>
            <p:nvPicPr>
              <p:cNvPr id="65" name="Freihand 64">
                <a:extLst>
                  <a:ext uri="{FF2B5EF4-FFF2-40B4-BE49-F238E27FC236}">
                    <a16:creationId xmlns:a16="http://schemas.microsoft.com/office/drawing/2014/main" id="{4E108478-40AD-4CFB-915D-3CB0D5B21809}"/>
                  </a:ext>
                </a:extLst>
              </p:cNvPr>
              <p:cNvPicPr/>
              <p:nvPr/>
            </p:nvPicPr>
            <p:blipFill>
              <a:blip r:embed="rId161"/>
              <a:stretch>
                <a:fillRect/>
              </a:stretch>
            </p:blipFill>
            <p:spPr>
              <a:xfrm>
                <a:off x="6234333" y="1099507"/>
                <a:ext cx="741960" cy="7916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66" name="Freihand 65">
                <a:extLst>
                  <a:ext uri="{FF2B5EF4-FFF2-40B4-BE49-F238E27FC236}">
                    <a16:creationId xmlns:a16="http://schemas.microsoft.com/office/drawing/2014/main" id="{E7C3A19C-8218-4FBE-B66C-0E80F59A80D3}"/>
                  </a:ext>
                </a:extLst>
              </p14:cNvPr>
              <p14:cNvContentPartPr/>
              <p14:nvPr/>
            </p14:nvContentPartPr>
            <p14:xfrm>
              <a:off x="6149733" y="1649227"/>
              <a:ext cx="362520" cy="320760"/>
            </p14:xfrm>
          </p:contentPart>
        </mc:Choice>
        <mc:Fallback xmlns="">
          <p:pic>
            <p:nvPicPr>
              <p:cNvPr id="66" name="Freihand 65">
                <a:extLst>
                  <a:ext uri="{FF2B5EF4-FFF2-40B4-BE49-F238E27FC236}">
                    <a16:creationId xmlns:a16="http://schemas.microsoft.com/office/drawing/2014/main" id="{E7C3A19C-8218-4FBE-B66C-0E80F59A80D3}"/>
                  </a:ext>
                </a:extLst>
              </p:cNvPr>
              <p:cNvPicPr/>
              <p:nvPr/>
            </p:nvPicPr>
            <p:blipFill>
              <a:blip r:embed="rId163"/>
              <a:stretch>
                <a:fillRect/>
              </a:stretch>
            </p:blipFill>
            <p:spPr>
              <a:xfrm>
                <a:off x="6145413" y="1644907"/>
                <a:ext cx="37116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68" name="Freihand 67">
                <a:extLst>
                  <a:ext uri="{FF2B5EF4-FFF2-40B4-BE49-F238E27FC236}">
                    <a16:creationId xmlns:a16="http://schemas.microsoft.com/office/drawing/2014/main" id="{9F7C838A-AD2D-49B9-ABC5-DC8EC9069676}"/>
                  </a:ext>
                </a:extLst>
              </p14:cNvPr>
              <p14:cNvContentPartPr/>
              <p14:nvPr/>
            </p14:nvContentPartPr>
            <p14:xfrm>
              <a:off x="7204893" y="872707"/>
              <a:ext cx="86400" cy="227880"/>
            </p14:xfrm>
          </p:contentPart>
        </mc:Choice>
        <mc:Fallback xmlns="">
          <p:pic>
            <p:nvPicPr>
              <p:cNvPr id="68" name="Freihand 67">
                <a:extLst>
                  <a:ext uri="{FF2B5EF4-FFF2-40B4-BE49-F238E27FC236}">
                    <a16:creationId xmlns:a16="http://schemas.microsoft.com/office/drawing/2014/main" id="{9F7C838A-AD2D-49B9-ABC5-DC8EC9069676}"/>
                  </a:ext>
                </a:extLst>
              </p:cNvPr>
              <p:cNvPicPr/>
              <p:nvPr/>
            </p:nvPicPr>
            <p:blipFill>
              <a:blip r:embed="rId165"/>
              <a:stretch>
                <a:fillRect/>
              </a:stretch>
            </p:blipFill>
            <p:spPr>
              <a:xfrm>
                <a:off x="7200573" y="868387"/>
                <a:ext cx="9504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69" name="Freihand 68">
                <a:extLst>
                  <a:ext uri="{FF2B5EF4-FFF2-40B4-BE49-F238E27FC236}">
                    <a16:creationId xmlns:a16="http://schemas.microsoft.com/office/drawing/2014/main" id="{D807A3B4-93C0-4645-AED3-DAFB147DBED6}"/>
                  </a:ext>
                </a:extLst>
              </p14:cNvPr>
              <p14:cNvContentPartPr/>
              <p14:nvPr/>
            </p14:nvContentPartPr>
            <p14:xfrm>
              <a:off x="7342413" y="837067"/>
              <a:ext cx="25560" cy="84600"/>
            </p14:xfrm>
          </p:contentPart>
        </mc:Choice>
        <mc:Fallback xmlns="">
          <p:pic>
            <p:nvPicPr>
              <p:cNvPr id="69" name="Freihand 68">
                <a:extLst>
                  <a:ext uri="{FF2B5EF4-FFF2-40B4-BE49-F238E27FC236}">
                    <a16:creationId xmlns:a16="http://schemas.microsoft.com/office/drawing/2014/main" id="{D807A3B4-93C0-4645-AED3-DAFB147DBED6}"/>
                  </a:ext>
                </a:extLst>
              </p:cNvPr>
              <p:cNvPicPr/>
              <p:nvPr/>
            </p:nvPicPr>
            <p:blipFill>
              <a:blip r:embed="rId167"/>
              <a:stretch>
                <a:fillRect/>
              </a:stretch>
            </p:blipFill>
            <p:spPr>
              <a:xfrm>
                <a:off x="7338093" y="832747"/>
                <a:ext cx="342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70" name="Freihand 69">
                <a:extLst>
                  <a:ext uri="{FF2B5EF4-FFF2-40B4-BE49-F238E27FC236}">
                    <a16:creationId xmlns:a16="http://schemas.microsoft.com/office/drawing/2014/main" id="{982A9317-B522-4447-A7E4-EEBD93179A17}"/>
                  </a:ext>
                </a:extLst>
              </p14:cNvPr>
              <p14:cNvContentPartPr/>
              <p14:nvPr/>
            </p14:nvContentPartPr>
            <p14:xfrm>
              <a:off x="7405413" y="799267"/>
              <a:ext cx="141840" cy="102960"/>
            </p14:xfrm>
          </p:contentPart>
        </mc:Choice>
        <mc:Fallback xmlns="">
          <p:pic>
            <p:nvPicPr>
              <p:cNvPr id="70" name="Freihand 69">
                <a:extLst>
                  <a:ext uri="{FF2B5EF4-FFF2-40B4-BE49-F238E27FC236}">
                    <a16:creationId xmlns:a16="http://schemas.microsoft.com/office/drawing/2014/main" id="{982A9317-B522-4447-A7E4-EEBD93179A17}"/>
                  </a:ext>
                </a:extLst>
              </p:cNvPr>
              <p:cNvPicPr/>
              <p:nvPr/>
            </p:nvPicPr>
            <p:blipFill>
              <a:blip r:embed="rId169"/>
              <a:stretch>
                <a:fillRect/>
              </a:stretch>
            </p:blipFill>
            <p:spPr>
              <a:xfrm>
                <a:off x="7401093" y="794947"/>
                <a:ext cx="1504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71" name="Freihand 70">
                <a:extLst>
                  <a:ext uri="{FF2B5EF4-FFF2-40B4-BE49-F238E27FC236}">
                    <a16:creationId xmlns:a16="http://schemas.microsoft.com/office/drawing/2014/main" id="{DF8BD8B1-B23E-4951-B813-9DFA278AD814}"/>
                  </a:ext>
                </a:extLst>
              </p14:cNvPr>
              <p14:cNvContentPartPr/>
              <p14:nvPr/>
            </p14:nvContentPartPr>
            <p14:xfrm>
              <a:off x="7542213" y="788827"/>
              <a:ext cx="96120" cy="89280"/>
            </p14:xfrm>
          </p:contentPart>
        </mc:Choice>
        <mc:Fallback xmlns="">
          <p:pic>
            <p:nvPicPr>
              <p:cNvPr id="71" name="Freihand 70">
                <a:extLst>
                  <a:ext uri="{FF2B5EF4-FFF2-40B4-BE49-F238E27FC236}">
                    <a16:creationId xmlns:a16="http://schemas.microsoft.com/office/drawing/2014/main" id="{DF8BD8B1-B23E-4951-B813-9DFA278AD814}"/>
                  </a:ext>
                </a:extLst>
              </p:cNvPr>
              <p:cNvPicPr/>
              <p:nvPr/>
            </p:nvPicPr>
            <p:blipFill>
              <a:blip r:embed="rId171"/>
              <a:stretch>
                <a:fillRect/>
              </a:stretch>
            </p:blipFill>
            <p:spPr>
              <a:xfrm>
                <a:off x="7537893" y="784507"/>
                <a:ext cx="1047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72" name="Freihand 71">
                <a:extLst>
                  <a:ext uri="{FF2B5EF4-FFF2-40B4-BE49-F238E27FC236}">
                    <a16:creationId xmlns:a16="http://schemas.microsoft.com/office/drawing/2014/main" id="{D7D0F4BF-E9B9-44D7-A96B-F2E837F09CD4}"/>
                  </a:ext>
                </a:extLst>
              </p14:cNvPr>
              <p14:cNvContentPartPr/>
              <p14:nvPr/>
            </p14:nvContentPartPr>
            <p14:xfrm>
              <a:off x="7488573" y="690187"/>
              <a:ext cx="360" cy="360"/>
            </p14:xfrm>
          </p:contentPart>
        </mc:Choice>
        <mc:Fallback xmlns="">
          <p:pic>
            <p:nvPicPr>
              <p:cNvPr id="72" name="Freihand 71">
                <a:extLst>
                  <a:ext uri="{FF2B5EF4-FFF2-40B4-BE49-F238E27FC236}">
                    <a16:creationId xmlns:a16="http://schemas.microsoft.com/office/drawing/2014/main" id="{D7D0F4BF-E9B9-44D7-A96B-F2E837F09CD4}"/>
                  </a:ext>
                </a:extLst>
              </p:cNvPr>
              <p:cNvPicPr/>
              <p:nvPr/>
            </p:nvPicPr>
            <p:blipFill>
              <a:blip r:embed="rId112"/>
              <a:stretch>
                <a:fillRect/>
              </a:stretch>
            </p:blipFill>
            <p:spPr>
              <a:xfrm>
                <a:off x="7484253" y="685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1" name="Freihand 110">
                <a:extLst>
                  <a:ext uri="{FF2B5EF4-FFF2-40B4-BE49-F238E27FC236}">
                    <a16:creationId xmlns:a16="http://schemas.microsoft.com/office/drawing/2014/main" id="{79345E59-5232-4A86-A94F-4601B9C2D038}"/>
                  </a:ext>
                </a:extLst>
              </p14:cNvPr>
              <p14:cNvContentPartPr/>
              <p14:nvPr/>
            </p14:nvContentPartPr>
            <p14:xfrm>
              <a:off x="5327133" y="2563267"/>
              <a:ext cx="379080" cy="38880"/>
            </p14:xfrm>
          </p:contentPart>
        </mc:Choice>
        <mc:Fallback xmlns="">
          <p:pic>
            <p:nvPicPr>
              <p:cNvPr id="111" name="Freihand 110">
                <a:extLst>
                  <a:ext uri="{FF2B5EF4-FFF2-40B4-BE49-F238E27FC236}">
                    <a16:creationId xmlns:a16="http://schemas.microsoft.com/office/drawing/2014/main" id="{79345E59-5232-4A86-A94F-4601B9C2D038}"/>
                  </a:ext>
                </a:extLst>
              </p:cNvPr>
              <p:cNvPicPr/>
              <p:nvPr/>
            </p:nvPicPr>
            <p:blipFill>
              <a:blip r:embed="rId174"/>
              <a:stretch>
                <a:fillRect/>
              </a:stretch>
            </p:blipFill>
            <p:spPr>
              <a:xfrm>
                <a:off x="5322813" y="2558947"/>
                <a:ext cx="3877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2" name="Freihand 111">
                <a:extLst>
                  <a:ext uri="{FF2B5EF4-FFF2-40B4-BE49-F238E27FC236}">
                    <a16:creationId xmlns:a16="http://schemas.microsoft.com/office/drawing/2014/main" id="{736C4FB4-8A95-472A-A308-F7F7236D5CFB}"/>
                  </a:ext>
                </a:extLst>
              </p14:cNvPr>
              <p14:cNvContentPartPr/>
              <p14:nvPr/>
            </p14:nvContentPartPr>
            <p14:xfrm>
              <a:off x="6151893" y="2625547"/>
              <a:ext cx="1040400" cy="57600"/>
            </p14:xfrm>
          </p:contentPart>
        </mc:Choice>
        <mc:Fallback xmlns="">
          <p:pic>
            <p:nvPicPr>
              <p:cNvPr id="112" name="Freihand 111">
                <a:extLst>
                  <a:ext uri="{FF2B5EF4-FFF2-40B4-BE49-F238E27FC236}">
                    <a16:creationId xmlns:a16="http://schemas.microsoft.com/office/drawing/2014/main" id="{736C4FB4-8A95-472A-A308-F7F7236D5CFB}"/>
                  </a:ext>
                </a:extLst>
              </p:cNvPr>
              <p:cNvPicPr/>
              <p:nvPr/>
            </p:nvPicPr>
            <p:blipFill>
              <a:blip r:embed="rId176"/>
              <a:stretch>
                <a:fillRect/>
              </a:stretch>
            </p:blipFill>
            <p:spPr>
              <a:xfrm>
                <a:off x="6147573" y="2621227"/>
                <a:ext cx="10490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6" name="Freihand 115">
                <a:extLst>
                  <a:ext uri="{FF2B5EF4-FFF2-40B4-BE49-F238E27FC236}">
                    <a16:creationId xmlns:a16="http://schemas.microsoft.com/office/drawing/2014/main" id="{5F29C271-9777-4580-9C46-D742FF34DBDC}"/>
                  </a:ext>
                </a:extLst>
              </p14:cNvPr>
              <p14:cNvContentPartPr/>
              <p14:nvPr/>
            </p14:nvContentPartPr>
            <p14:xfrm>
              <a:off x="5439093" y="1911667"/>
              <a:ext cx="199080" cy="263520"/>
            </p14:xfrm>
          </p:contentPart>
        </mc:Choice>
        <mc:Fallback xmlns="">
          <p:pic>
            <p:nvPicPr>
              <p:cNvPr id="116" name="Freihand 115">
                <a:extLst>
                  <a:ext uri="{FF2B5EF4-FFF2-40B4-BE49-F238E27FC236}">
                    <a16:creationId xmlns:a16="http://schemas.microsoft.com/office/drawing/2014/main" id="{5F29C271-9777-4580-9C46-D742FF34DBDC}"/>
                  </a:ext>
                </a:extLst>
              </p:cNvPr>
              <p:cNvPicPr/>
              <p:nvPr/>
            </p:nvPicPr>
            <p:blipFill>
              <a:blip r:embed="rId178"/>
              <a:stretch>
                <a:fillRect/>
              </a:stretch>
            </p:blipFill>
            <p:spPr>
              <a:xfrm>
                <a:off x="5434773" y="1907347"/>
                <a:ext cx="20772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7" name="Freihand 116">
                <a:extLst>
                  <a:ext uri="{FF2B5EF4-FFF2-40B4-BE49-F238E27FC236}">
                    <a16:creationId xmlns:a16="http://schemas.microsoft.com/office/drawing/2014/main" id="{E6DDA6ED-7931-46A6-97D1-6FB5A40DA86E}"/>
                  </a:ext>
                </a:extLst>
              </p14:cNvPr>
              <p14:cNvContentPartPr/>
              <p14:nvPr/>
            </p14:nvContentPartPr>
            <p14:xfrm>
              <a:off x="6264213" y="2000227"/>
              <a:ext cx="376560" cy="209520"/>
            </p14:xfrm>
          </p:contentPart>
        </mc:Choice>
        <mc:Fallback xmlns="">
          <p:pic>
            <p:nvPicPr>
              <p:cNvPr id="117" name="Freihand 116">
                <a:extLst>
                  <a:ext uri="{FF2B5EF4-FFF2-40B4-BE49-F238E27FC236}">
                    <a16:creationId xmlns:a16="http://schemas.microsoft.com/office/drawing/2014/main" id="{E6DDA6ED-7931-46A6-97D1-6FB5A40DA86E}"/>
                  </a:ext>
                </a:extLst>
              </p:cNvPr>
              <p:cNvPicPr/>
              <p:nvPr/>
            </p:nvPicPr>
            <p:blipFill>
              <a:blip r:embed="rId180"/>
              <a:stretch>
                <a:fillRect/>
              </a:stretch>
            </p:blipFill>
            <p:spPr>
              <a:xfrm>
                <a:off x="6259893" y="1995907"/>
                <a:ext cx="3852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333" name="Freihand 332">
                <a:extLst>
                  <a:ext uri="{FF2B5EF4-FFF2-40B4-BE49-F238E27FC236}">
                    <a16:creationId xmlns:a16="http://schemas.microsoft.com/office/drawing/2014/main" id="{A4F5A0F6-B4CF-409E-9890-A99B1C5D5208}"/>
                  </a:ext>
                </a:extLst>
              </p14:cNvPr>
              <p14:cNvContentPartPr/>
              <p14:nvPr/>
            </p14:nvContentPartPr>
            <p14:xfrm>
              <a:off x="4718733" y="2165107"/>
              <a:ext cx="285120" cy="383760"/>
            </p14:xfrm>
          </p:contentPart>
        </mc:Choice>
        <mc:Fallback xmlns="">
          <p:pic>
            <p:nvPicPr>
              <p:cNvPr id="333" name="Freihand 332">
                <a:extLst>
                  <a:ext uri="{FF2B5EF4-FFF2-40B4-BE49-F238E27FC236}">
                    <a16:creationId xmlns:a16="http://schemas.microsoft.com/office/drawing/2014/main" id="{A4F5A0F6-B4CF-409E-9890-A99B1C5D5208}"/>
                  </a:ext>
                </a:extLst>
              </p:cNvPr>
              <p:cNvPicPr/>
              <p:nvPr/>
            </p:nvPicPr>
            <p:blipFill>
              <a:blip r:embed="rId182"/>
              <a:stretch>
                <a:fillRect/>
              </a:stretch>
            </p:blipFill>
            <p:spPr>
              <a:xfrm>
                <a:off x="4714413" y="2160787"/>
                <a:ext cx="293760" cy="3924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334" name="Freihand 333">
                <a:extLst>
                  <a:ext uri="{FF2B5EF4-FFF2-40B4-BE49-F238E27FC236}">
                    <a16:creationId xmlns:a16="http://schemas.microsoft.com/office/drawing/2014/main" id="{E88C00DC-068C-4FAD-9CE2-01EDAE4277A8}"/>
                  </a:ext>
                </a:extLst>
              </p14:cNvPr>
              <p14:cNvContentPartPr/>
              <p14:nvPr/>
            </p14:nvContentPartPr>
            <p14:xfrm>
              <a:off x="6239733" y="2228467"/>
              <a:ext cx="265320" cy="313560"/>
            </p14:xfrm>
          </p:contentPart>
        </mc:Choice>
        <mc:Fallback xmlns="">
          <p:pic>
            <p:nvPicPr>
              <p:cNvPr id="334" name="Freihand 333">
                <a:extLst>
                  <a:ext uri="{FF2B5EF4-FFF2-40B4-BE49-F238E27FC236}">
                    <a16:creationId xmlns:a16="http://schemas.microsoft.com/office/drawing/2014/main" id="{E88C00DC-068C-4FAD-9CE2-01EDAE4277A8}"/>
                  </a:ext>
                </a:extLst>
              </p:cNvPr>
              <p:cNvPicPr/>
              <p:nvPr/>
            </p:nvPicPr>
            <p:blipFill>
              <a:blip r:embed="rId184"/>
              <a:stretch>
                <a:fillRect/>
              </a:stretch>
            </p:blipFill>
            <p:spPr>
              <a:xfrm>
                <a:off x="6235413" y="2224147"/>
                <a:ext cx="27396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8" name="Freihand 27">
                <a:extLst>
                  <a:ext uri="{FF2B5EF4-FFF2-40B4-BE49-F238E27FC236}">
                    <a16:creationId xmlns:a16="http://schemas.microsoft.com/office/drawing/2014/main" id="{D65DDE48-7ED0-401F-89A3-BBD4D5DCDFED}"/>
                  </a:ext>
                </a:extLst>
              </p14:cNvPr>
              <p14:cNvContentPartPr/>
              <p14:nvPr/>
            </p14:nvContentPartPr>
            <p14:xfrm>
              <a:off x="6611613" y="2526187"/>
              <a:ext cx="6840" cy="1440"/>
            </p14:xfrm>
          </p:contentPart>
        </mc:Choice>
        <mc:Fallback xmlns="">
          <p:pic>
            <p:nvPicPr>
              <p:cNvPr id="28" name="Freihand 27">
                <a:extLst>
                  <a:ext uri="{FF2B5EF4-FFF2-40B4-BE49-F238E27FC236}">
                    <a16:creationId xmlns:a16="http://schemas.microsoft.com/office/drawing/2014/main" id="{D65DDE48-7ED0-401F-89A3-BBD4D5DCDFED}"/>
                  </a:ext>
                </a:extLst>
              </p:cNvPr>
              <p:cNvPicPr/>
              <p:nvPr/>
            </p:nvPicPr>
            <p:blipFill>
              <a:blip r:embed="rId186"/>
              <a:stretch>
                <a:fillRect/>
              </a:stretch>
            </p:blipFill>
            <p:spPr>
              <a:xfrm>
                <a:off x="6607293" y="2521867"/>
                <a:ext cx="1548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9" name="Freihand 28">
                <a:extLst>
                  <a:ext uri="{FF2B5EF4-FFF2-40B4-BE49-F238E27FC236}">
                    <a16:creationId xmlns:a16="http://schemas.microsoft.com/office/drawing/2014/main" id="{210604FA-41B6-498B-B838-D9097100B3CF}"/>
                  </a:ext>
                </a:extLst>
              </p14:cNvPr>
              <p14:cNvContentPartPr/>
              <p14:nvPr/>
            </p14:nvContentPartPr>
            <p14:xfrm>
              <a:off x="6610893" y="2502787"/>
              <a:ext cx="360360" cy="11880"/>
            </p14:xfrm>
          </p:contentPart>
        </mc:Choice>
        <mc:Fallback xmlns="">
          <p:pic>
            <p:nvPicPr>
              <p:cNvPr id="29" name="Freihand 28">
                <a:extLst>
                  <a:ext uri="{FF2B5EF4-FFF2-40B4-BE49-F238E27FC236}">
                    <a16:creationId xmlns:a16="http://schemas.microsoft.com/office/drawing/2014/main" id="{210604FA-41B6-498B-B838-D9097100B3CF}"/>
                  </a:ext>
                </a:extLst>
              </p:cNvPr>
              <p:cNvPicPr/>
              <p:nvPr/>
            </p:nvPicPr>
            <p:blipFill>
              <a:blip r:embed="rId188"/>
              <a:stretch>
                <a:fillRect/>
              </a:stretch>
            </p:blipFill>
            <p:spPr>
              <a:xfrm>
                <a:off x="6606573" y="2498467"/>
                <a:ext cx="3690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378" name="Freihand 377">
                <a:extLst>
                  <a:ext uri="{FF2B5EF4-FFF2-40B4-BE49-F238E27FC236}">
                    <a16:creationId xmlns:a16="http://schemas.microsoft.com/office/drawing/2014/main" id="{D6A6114B-302E-4DF7-BDFB-FFE8FD34C8D3}"/>
                  </a:ext>
                </a:extLst>
              </p14:cNvPr>
              <p14:cNvContentPartPr/>
              <p14:nvPr/>
            </p14:nvContentPartPr>
            <p14:xfrm>
              <a:off x="6294453" y="2417827"/>
              <a:ext cx="11160" cy="32400"/>
            </p14:xfrm>
          </p:contentPart>
        </mc:Choice>
        <mc:Fallback xmlns="">
          <p:pic>
            <p:nvPicPr>
              <p:cNvPr id="378" name="Freihand 377">
                <a:extLst>
                  <a:ext uri="{FF2B5EF4-FFF2-40B4-BE49-F238E27FC236}">
                    <a16:creationId xmlns:a16="http://schemas.microsoft.com/office/drawing/2014/main" id="{D6A6114B-302E-4DF7-BDFB-FFE8FD34C8D3}"/>
                  </a:ext>
                </a:extLst>
              </p:cNvPr>
              <p:cNvPicPr/>
              <p:nvPr/>
            </p:nvPicPr>
            <p:blipFill>
              <a:blip r:embed="rId190"/>
              <a:stretch>
                <a:fillRect/>
              </a:stretch>
            </p:blipFill>
            <p:spPr>
              <a:xfrm>
                <a:off x="6290133" y="2413507"/>
                <a:ext cx="198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379" name="Freihand 378">
                <a:extLst>
                  <a:ext uri="{FF2B5EF4-FFF2-40B4-BE49-F238E27FC236}">
                    <a16:creationId xmlns:a16="http://schemas.microsoft.com/office/drawing/2014/main" id="{EC7C87E8-466A-495B-9775-F96497E9DAF3}"/>
                  </a:ext>
                </a:extLst>
              </p14:cNvPr>
              <p14:cNvContentPartPr/>
              <p14:nvPr/>
            </p14:nvContentPartPr>
            <p14:xfrm>
              <a:off x="6230733" y="2271667"/>
              <a:ext cx="182520" cy="231480"/>
            </p14:xfrm>
          </p:contentPart>
        </mc:Choice>
        <mc:Fallback xmlns="">
          <p:pic>
            <p:nvPicPr>
              <p:cNvPr id="379" name="Freihand 378">
                <a:extLst>
                  <a:ext uri="{FF2B5EF4-FFF2-40B4-BE49-F238E27FC236}">
                    <a16:creationId xmlns:a16="http://schemas.microsoft.com/office/drawing/2014/main" id="{EC7C87E8-466A-495B-9775-F96497E9DAF3}"/>
                  </a:ext>
                </a:extLst>
              </p:cNvPr>
              <p:cNvPicPr/>
              <p:nvPr/>
            </p:nvPicPr>
            <p:blipFill>
              <a:blip r:embed="rId192"/>
              <a:stretch>
                <a:fillRect/>
              </a:stretch>
            </p:blipFill>
            <p:spPr>
              <a:xfrm>
                <a:off x="6226413" y="2267347"/>
                <a:ext cx="1911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397" name="Freihand 396">
                <a:extLst>
                  <a:ext uri="{FF2B5EF4-FFF2-40B4-BE49-F238E27FC236}">
                    <a16:creationId xmlns:a16="http://schemas.microsoft.com/office/drawing/2014/main" id="{DC86C769-8360-4DCA-A6A1-5225DB0B3A63}"/>
                  </a:ext>
                </a:extLst>
              </p14:cNvPr>
              <p14:cNvContentPartPr/>
              <p14:nvPr/>
            </p14:nvContentPartPr>
            <p14:xfrm>
              <a:off x="7424853" y="2172307"/>
              <a:ext cx="299520" cy="395280"/>
            </p14:xfrm>
          </p:contentPart>
        </mc:Choice>
        <mc:Fallback xmlns="">
          <p:pic>
            <p:nvPicPr>
              <p:cNvPr id="397" name="Freihand 396">
                <a:extLst>
                  <a:ext uri="{FF2B5EF4-FFF2-40B4-BE49-F238E27FC236}">
                    <a16:creationId xmlns:a16="http://schemas.microsoft.com/office/drawing/2014/main" id="{DC86C769-8360-4DCA-A6A1-5225DB0B3A63}"/>
                  </a:ext>
                </a:extLst>
              </p:cNvPr>
              <p:cNvPicPr/>
              <p:nvPr/>
            </p:nvPicPr>
            <p:blipFill>
              <a:blip r:embed="rId194"/>
              <a:stretch>
                <a:fillRect/>
              </a:stretch>
            </p:blipFill>
            <p:spPr>
              <a:xfrm>
                <a:off x="7420533" y="2167987"/>
                <a:ext cx="308160" cy="403920"/>
              </a:xfrm>
              <a:prstGeom prst="rect">
                <a:avLst/>
              </a:prstGeom>
            </p:spPr>
          </p:pic>
        </mc:Fallback>
      </mc:AlternateContent>
      <p:grpSp>
        <p:nvGrpSpPr>
          <p:cNvPr id="413" name="Gruppieren 412">
            <a:extLst>
              <a:ext uri="{FF2B5EF4-FFF2-40B4-BE49-F238E27FC236}">
                <a16:creationId xmlns:a16="http://schemas.microsoft.com/office/drawing/2014/main" id="{33481629-E327-4828-B14D-89B90E3A4A24}"/>
              </a:ext>
            </a:extLst>
          </p:cNvPr>
          <p:cNvGrpSpPr/>
          <p:nvPr/>
        </p:nvGrpSpPr>
        <p:grpSpPr>
          <a:xfrm>
            <a:off x="7881693" y="136867"/>
            <a:ext cx="4257360" cy="2700360"/>
            <a:chOff x="7881693" y="136867"/>
            <a:chExt cx="4257360" cy="2700360"/>
          </a:xfrm>
        </p:grpSpPr>
        <mc:AlternateContent xmlns:mc="http://schemas.openxmlformats.org/markup-compatibility/2006" xmlns:p14="http://schemas.microsoft.com/office/powerpoint/2010/main">
          <mc:Choice Requires="p14">
            <p:contentPart p14:bwMode="auto" r:id="rId195">
              <p14:nvContentPartPr>
                <p14:cNvPr id="36" name="Freihand 35">
                  <a:extLst>
                    <a:ext uri="{FF2B5EF4-FFF2-40B4-BE49-F238E27FC236}">
                      <a16:creationId xmlns:a16="http://schemas.microsoft.com/office/drawing/2014/main" id="{1C9BAD71-746F-49AB-AF22-279B2EBD2966}"/>
                    </a:ext>
                  </a:extLst>
                </p14:cNvPr>
                <p14:cNvContentPartPr/>
                <p14:nvPr/>
              </p14:nvContentPartPr>
              <p14:xfrm>
                <a:off x="7958733" y="2304787"/>
                <a:ext cx="18000" cy="135720"/>
              </p14:xfrm>
            </p:contentPart>
          </mc:Choice>
          <mc:Fallback xmlns="">
            <p:pic>
              <p:nvPicPr>
                <p:cNvPr id="36" name="Freihand 35">
                  <a:extLst>
                    <a:ext uri="{FF2B5EF4-FFF2-40B4-BE49-F238E27FC236}">
                      <a16:creationId xmlns:a16="http://schemas.microsoft.com/office/drawing/2014/main" id="{1C9BAD71-746F-49AB-AF22-279B2EBD2966}"/>
                    </a:ext>
                  </a:extLst>
                </p:cNvPr>
                <p:cNvPicPr/>
                <p:nvPr/>
              </p:nvPicPr>
              <p:blipFill>
                <a:blip r:embed="rId196"/>
                <a:stretch>
                  <a:fillRect/>
                </a:stretch>
              </p:blipFill>
              <p:spPr>
                <a:xfrm>
                  <a:off x="7954413" y="2300467"/>
                  <a:ext cx="266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37" name="Freihand 36">
                  <a:extLst>
                    <a:ext uri="{FF2B5EF4-FFF2-40B4-BE49-F238E27FC236}">
                      <a16:creationId xmlns:a16="http://schemas.microsoft.com/office/drawing/2014/main" id="{E02F6901-BA91-4258-8D3B-418F6759E7EC}"/>
                    </a:ext>
                  </a:extLst>
                </p14:cNvPr>
                <p14:cNvContentPartPr/>
                <p14:nvPr/>
              </p14:nvContentPartPr>
              <p14:xfrm>
                <a:off x="7915533" y="2351587"/>
                <a:ext cx="118440" cy="17640"/>
              </p14:xfrm>
            </p:contentPart>
          </mc:Choice>
          <mc:Fallback xmlns="">
            <p:pic>
              <p:nvPicPr>
                <p:cNvPr id="37" name="Freihand 36">
                  <a:extLst>
                    <a:ext uri="{FF2B5EF4-FFF2-40B4-BE49-F238E27FC236}">
                      <a16:creationId xmlns:a16="http://schemas.microsoft.com/office/drawing/2014/main" id="{E02F6901-BA91-4258-8D3B-418F6759E7EC}"/>
                    </a:ext>
                  </a:extLst>
                </p:cNvPr>
                <p:cNvPicPr/>
                <p:nvPr/>
              </p:nvPicPr>
              <p:blipFill>
                <a:blip r:embed="rId198"/>
                <a:stretch>
                  <a:fillRect/>
                </a:stretch>
              </p:blipFill>
              <p:spPr>
                <a:xfrm>
                  <a:off x="7911213" y="2347267"/>
                  <a:ext cx="1270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38" name="Freihand 37">
                  <a:extLst>
                    <a:ext uri="{FF2B5EF4-FFF2-40B4-BE49-F238E27FC236}">
                      <a16:creationId xmlns:a16="http://schemas.microsoft.com/office/drawing/2014/main" id="{4A644B11-0248-44F4-A5B3-AE12F09DC244}"/>
                    </a:ext>
                  </a:extLst>
                </p14:cNvPr>
                <p14:cNvContentPartPr/>
                <p14:nvPr/>
              </p14:nvContentPartPr>
              <p14:xfrm>
                <a:off x="8352213" y="2254747"/>
                <a:ext cx="18000" cy="142920"/>
              </p14:xfrm>
            </p:contentPart>
          </mc:Choice>
          <mc:Fallback xmlns="">
            <p:pic>
              <p:nvPicPr>
                <p:cNvPr id="38" name="Freihand 37">
                  <a:extLst>
                    <a:ext uri="{FF2B5EF4-FFF2-40B4-BE49-F238E27FC236}">
                      <a16:creationId xmlns:a16="http://schemas.microsoft.com/office/drawing/2014/main" id="{4A644B11-0248-44F4-A5B3-AE12F09DC244}"/>
                    </a:ext>
                  </a:extLst>
                </p:cNvPr>
                <p:cNvPicPr/>
                <p:nvPr/>
              </p:nvPicPr>
              <p:blipFill>
                <a:blip r:embed="rId200"/>
                <a:stretch>
                  <a:fillRect/>
                </a:stretch>
              </p:blipFill>
              <p:spPr>
                <a:xfrm>
                  <a:off x="8347893" y="2250427"/>
                  <a:ext cx="266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39" name="Freihand 38">
                  <a:extLst>
                    <a:ext uri="{FF2B5EF4-FFF2-40B4-BE49-F238E27FC236}">
                      <a16:creationId xmlns:a16="http://schemas.microsoft.com/office/drawing/2014/main" id="{737CCE9E-D0E3-445A-8DF7-C12D0156AA0F}"/>
                    </a:ext>
                  </a:extLst>
                </p14:cNvPr>
                <p14:cNvContentPartPr/>
                <p14:nvPr/>
              </p14:nvContentPartPr>
              <p14:xfrm>
                <a:off x="8365893" y="2242147"/>
                <a:ext cx="141840" cy="10080"/>
              </p14:xfrm>
            </p:contentPart>
          </mc:Choice>
          <mc:Fallback xmlns="">
            <p:pic>
              <p:nvPicPr>
                <p:cNvPr id="39" name="Freihand 38">
                  <a:extLst>
                    <a:ext uri="{FF2B5EF4-FFF2-40B4-BE49-F238E27FC236}">
                      <a16:creationId xmlns:a16="http://schemas.microsoft.com/office/drawing/2014/main" id="{737CCE9E-D0E3-445A-8DF7-C12D0156AA0F}"/>
                    </a:ext>
                  </a:extLst>
                </p:cNvPr>
                <p:cNvPicPr/>
                <p:nvPr/>
              </p:nvPicPr>
              <p:blipFill>
                <a:blip r:embed="rId202"/>
                <a:stretch>
                  <a:fillRect/>
                </a:stretch>
              </p:blipFill>
              <p:spPr>
                <a:xfrm>
                  <a:off x="8361573" y="2237827"/>
                  <a:ext cx="1504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40" name="Freihand 39">
                  <a:extLst>
                    <a:ext uri="{FF2B5EF4-FFF2-40B4-BE49-F238E27FC236}">
                      <a16:creationId xmlns:a16="http://schemas.microsoft.com/office/drawing/2014/main" id="{AFD3A9D2-BE48-4CFA-89E2-FAAC19A4C634}"/>
                    </a:ext>
                  </a:extLst>
                </p14:cNvPr>
                <p14:cNvContentPartPr/>
                <p14:nvPr/>
              </p14:nvContentPartPr>
              <p14:xfrm>
                <a:off x="8345373" y="2325307"/>
                <a:ext cx="174960" cy="97920"/>
              </p14:xfrm>
            </p:contentPart>
          </mc:Choice>
          <mc:Fallback xmlns="">
            <p:pic>
              <p:nvPicPr>
                <p:cNvPr id="40" name="Freihand 39">
                  <a:extLst>
                    <a:ext uri="{FF2B5EF4-FFF2-40B4-BE49-F238E27FC236}">
                      <a16:creationId xmlns:a16="http://schemas.microsoft.com/office/drawing/2014/main" id="{AFD3A9D2-BE48-4CFA-89E2-FAAC19A4C634}"/>
                    </a:ext>
                  </a:extLst>
                </p:cNvPr>
                <p:cNvPicPr/>
                <p:nvPr/>
              </p:nvPicPr>
              <p:blipFill>
                <a:blip r:embed="rId204"/>
                <a:stretch>
                  <a:fillRect/>
                </a:stretch>
              </p:blipFill>
              <p:spPr>
                <a:xfrm>
                  <a:off x="8341053" y="2320987"/>
                  <a:ext cx="1836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41" name="Freihand 40">
                  <a:extLst>
                    <a:ext uri="{FF2B5EF4-FFF2-40B4-BE49-F238E27FC236}">
                      <a16:creationId xmlns:a16="http://schemas.microsoft.com/office/drawing/2014/main" id="{6726C252-CDA9-47B5-B35C-95D9D9958201}"/>
                    </a:ext>
                  </a:extLst>
                </p14:cNvPr>
                <p14:cNvContentPartPr/>
                <p14:nvPr/>
              </p14:nvContentPartPr>
              <p14:xfrm>
                <a:off x="8560653" y="2313787"/>
                <a:ext cx="131040" cy="110520"/>
              </p14:xfrm>
            </p:contentPart>
          </mc:Choice>
          <mc:Fallback xmlns="">
            <p:pic>
              <p:nvPicPr>
                <p:cNvPr id="41" name="Freihand 40">
                  <a:extLst>
                    <a:ext uri="{FF2B5EF4-FFF2-40B4-BE49-F238E27FC236}">
                      <a16:creationId xmlns:a16="http://schemas.microsoft.com/office/drawing/2014/main" id="{6726C252-CDA9-47B5-B35C-95D9D9958201}"/>
                    </a:ext>
                  </a:extLst>
                </p:cNvPr>
                <p:cNvPicPr/>
                <p:nvPr/>
              </p:nvPicPr>
              <p:blipFill>
                <a:blip r:embed="rId206"/>
                <a:stretch>
                  <a:fillRect/>
                </a:stretch>
              </p:blipFill>
              <p:spPr>
                <a:xfrm>
                  <a:off x="8556333" y="2309467"/>
                  <a:ext cx="1396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42" name="Freihand 41">
                  <a:extLst>
                    <a:ext uri="{FF2B5EF4-FFF2-40B4-BE49-F238E27FC236}">
                      <a16:creationId xmlns:a16="http://schemas.microsoft.com/office/drawing/2014/main" id="{ADD9078A-AF73-4193-903D-6A960CDE2AFE}"/>
                    </a:ext>
                  </a:extLst>
                </p14:cNvPr>
                <p14:cNvContentPartPr/>
                <p14:nvPr/>
              </p14:nvContentPartPr>
              <p14:xfrm>
                <a:off x="8172573" y="2095627"/>
                <a:ext cx="144000" cy="435240"/>
              </p14:xfrm>
            </p:contentPart>
          </mc:Choice>
          <mc:Fallback xmlns="">
            <p:pic>
              <p:nvPicPr>
                <p:cNvPr id="42" name="Freihand 41">
                  <a:extLst>
                    <a:ext uri="{FF2B5EF4-FFF2-40B4-BE49-F238E27FC236}">
                      <a16:creationId xmlns:a16="http://schemas.microsoft.com/office/drawing/2014/main" id="{ADD9078A-AF73-4193-903D-6A960CDE2AFE}"/>
                    </a:ext>
                  </a:extLst>
                </p:cNvPr>
                <p:cNvPicPr/>
                <p:nvPr/>
              </p:nvPicPr>
              <p:blipFill>
                <a:blip r:embed="rId208"/>
                <a:stretch>
                  <a:fillRect/>
                </a:stretch>
              </p:blipFill>
              <p:spPr>
                <a:xfrm>
                  <a:off x="8168253" y="2091307"/>
                  <a:ext cx="152640" cy="4438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44" name="Freihand 43">
                  <a:extLst>
                    <a:ext uri="{FF2B5EF4-FFF2-40B4-BE49-F238E27FC236}">
                      <a16:creationId xmlns:a16="http://schemas.microsoft.com/office/drawing/2014/main" id="{468EBAB6-48DC-48CC-BC82-50C99CF53B50}"/>
                    </a:ext>
                  </a:extLst>
                </p14:cNvPr>
                <p14:cNvContentPartPr/>
                <p14:nvPr/>
              </p14:nvContentPartPr>
              <p14:xfrm>
                <a:off x="8856213" y="2331067"/>
                <a:ext cx="166320" cy="16560"/>
              </p14:xfrm>
            </p:contentPart>
          </mc:Choice>
          <mc:Fallback xmlns="">
            <p:pic>
              <p:nvPicPr>
                <p:cNvPr id="44" name="Freihand 43">
                  <a:extLst>
                    <a:ext uri="{FF2B5EF4-FFF2-40B4-BE49-F238E27FC236}">
                      <a16:creationId xmlns:a16="http://schemas.microsoft.com/office/drawing/2014/main" id="{468EBAB6-48DC-48CC-BC82-50C99CF53B50}"/>
                    </a:ext>
                  </a:extLst>
                </p:cNvPr>
                <p:cNvPicPr/>
                <p:nvPr/>
              </p:nvPicPr>
              <p:blipFill>
                <a:blip r:embed="rId210"/>
                <a:stretch>
                  <a:fillRect/>
                </a:stretch>
              </p:blipFill>
              <p:spPr>
                <a:xfrm>
                  <a:off x="8851893" y="2326747"/>
                  <a:ext cx="1749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45" name="Freihand 44">
                  <a:extLst>
                    <a:ext uri="{FF2B5EF4-FFF2-40B4-BE49-F238E27FC236}">
                      <a16:creationId xmlns:a16="http://schemas.microsoft.com/office/drawing/2014/main" id="{3AA5BDAB-8E42-4516-B85D-CCB787D46D20}"/>
                    </a:ext>
                  </a:extLst>
                </p14:cNvPr>
                <p14:cNvContentPartPr/>
                <p14:nvPr/>
              </p14:nvContentPartPr>
              <p14:xfrm>
                <a:off x="9243573" y="2238547"/>
                <a:ext cx="11880" cy="160920"/>
              </p14:xfrm>
            </p:contentPart>
          </mc:Choice>
          <mc:Fallback xmlns="">
            <p:pic>
              <p:nvPicPr>
                <p:cNvPr id="45" name="Freihand 44">
                  <a:extLst>
                    <a:ext uri="{FF2B5EF4-FFF2-40B4-BE49-F238E27FC236}">
                      <a16:creationId xmlns:a16="http://schemas.microsoft.com/office/drawing/2014/main" id="{3AA5BDAB-8E42-4516-B85D-CCB787D46D20}"/>
                    </a:ext>
                  </a:extLst>
                </p:cNvPr>
                <p:cNvPicPr/>
                <p:nvPr/>
              </p:nvPicPr>
              <p:blipFill>
                <a:blip r:embed="rId212"/>
                <a:stretch>
                  <a:fillRect/>
                </a:stretch>
              </p:blipFill>
              <p:spPr>
                <a:xfrm>
                  <a:off x="9239253" y="2234227"/>
                  <a:ext cx="205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46" name="Freihand 45">
                  <a:extLst>
                    <a:ext uri="{FF2B5EF4-FFF2-40B4-BE49-F238E27FC236}">
                      <a16:creationId xmlns:a16="http://schemas.microsoft.com/office/drawing/2014/main" id="{A10678BF-DCD5-499F-96EF-C45F50CEE2B7}"/>
                    </a:ext>
                  </a:extLst>
                </p14:cNvPr>
                <p14:cNvContentPartPr/>
                <p14:nvPr/>
              </p14:nvContentPartPr>
              <p14:xfrm>
                <a:off x="9145653" y="2372107"/>
                <a:ext cx="169200" cy="46080"/>
              </p14:xfrm>
            </p:contentPart>
          </mc:Choice>
          <mc:Fallback xmlns="">
            <p:pic>
              <p:nvPicPr>
                <p:cNvPr id="46" name="Freihand 45">
                  <a:extLst>
                    <a:ext uri="{FF2B5EF4-FFF2-40B4-BE49-F238E27FC236}">
                      <a16:creationId xmlns:a16="http://schemas.microsoft.com/office/drawing/2014/main" id="{A10678BF-DCD5-499F-96EF-C45F50CEE2B7}"/>
                    </a:ext>
                  </a:extLst>
                </p:cNvPr>
                <p:cNvPicPr/>
                <p:nvPr/>
              </p:nvPicPr>
              <p:blipFill>
                <a:blip r:embed="rId214"/>
                <a:stretch>
                  <a:fillRect/>
                </a:stretch>
              </p:blipFill>
              <p:spPr>
                <a:xfrm>
                  <a:off x="9141333" y="2367787"/>
                  <a:ext cx="1778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47" name="Freihand 46">
                  <a:extLst>
                    <a:ext uri="{FF2B5EF4-FFF2-40B4-BE49-F238E27FC236}">
                      <a16:creationId xmlns:a16="http://schemas.microsoft.com/office/drawing/2014/main" id="{C2A5692A-FC2F-49E9-8974-696351C068E9}"/>
                    </a:ext>
                  </a:extLst>
                </p14:cNvPr>
                <p14:cNvContentPartPr/>
                <p14:nvPr/>
              </p14:nvContentPartPr>
              <p14:xfrm>
                <a:off x="9169773" y="2223067"/>
                <a:ext cx="188640" cy="22320"/>
              </p14:xfrm>
            </p:contentPart>
          </mc:Choice>
          <mc:Fallback xmlns="">
            <p:pic>
              <p:nvPicPr>
                <p:cNvPr id="47" name="Freihand 46">
                  <a:extLst>
                    <a:ext uri="{FF2B5EF4-FFF2-40B4-BE49-F238E27FC236}">
                      <a16:creationId xmlns:a16="http://schemas.microsoft.com/office/drawing/2014/main" id="{C2A5692A-FC2F-49E9-8974-696351C068E9}"/>
                    </a:ext>
                  </a:extLst>
                </p:cNvPr>
                <p:cNvPicPr/>
                <p:nvPr/>
              </p:nvPicPr>
              <p:blipFill>
                <a:blip r:embed="rId216"/>
                <a:stretch>
                  <a:fillRect/>
                </a:stretch>
              </p:blipFill>
              <p:spPr>
                <a:xfrm>
                  <a:off x="9165453" y="2218747"/>
                  <a:ext cx="1972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48" name="Freihand 47">
                  <a:extLst>
                    <a:ext uri="{FF2B5EF4-FFF2-40B4-BE49-F238E27FC236}">
                      <a16:creationId xmlns:a16="http://schemas.microsoft.com/office/drawing/2014/main" id="{052248EF-130A-4949-B8BE-BA05B2C7942C}"/>
                    </a:ext>
                  </a:extLst>
                </p14:cNvPr>
                <p14:cNvContentPartPr/>
                <p14:nvPr/>
              </p14:nvContentPartPr>
              <p14:xfrm>
                <a:off x="9397653" y="2212627"/>
                <a:ext cx="168120" cy="152280"/>
              </p14:xfrm>
            </p:contentPart>
          </mc:Choice>
          <mc:Fallback xmlns="">
            <p:pic>
              <p:nvPicPr>
                <p:cNvPr id="48" name="Freihand 47">
                  <a:extLst>
                    <a:ext uri="{FF2B5EF4-FFF2-40B4-BE49-F238E27FC236}">
                      <a16:creationId xmlns:a16="http://schemas.microsoft.com/office/drawing/2014/main" id="{052248EF-130A-4949-B8BE-BA05B2C7942C}"/>
                    </a:ext>
                  </a:extLst>
                </p:cNvPr>
                <p:cNvPicPr/>
                <p:nvPr/>
              </p:nvPicPr>
              <p:blipFill>
                <a:blip r:embed="rId218"/>
                <a:stretch>
                  <a:fillRect/>
                </a:stretch>
              </p:blipFill>
              <p:spPr>
                <a:xfrm>
                  <a:off x="9393333" y="2208307"/>
                  <a:ext cx="1767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49" name="Freihand 48">
                  <a:extLst>
                    <a:ext uri="{FF2B5EF4-FFF2-40B4-BE49-F238E27FC236}">
                      <a16:creationId xmlns:a16="http://schemas.microsoft.com/office/drawing/2014/main" id="{7082B46C-5CEC-41A0-A95A-A39F6B8A1524}"/>
                    </a:ext>
                  </a:extLst>
                </p14:cNvPr>
                <p14:cNvContentPartPr/>
                <p14:nvPr/>
              </p14:nvContentPartPr>
              <p14:xfrm>
                <a:off x="9565413" y="2122267"/>
                <a:ext cx="108000" cy="350640"/>
              </p14:xfrm>
            </p:contentPart>
          </mc:Choice>
          <mc:Fallback xmlns="">
            <p:pic>
              <p:nvPicPr>
                <p:cNvPr id="49" name="Freihand 48">
                  <a:extLst>
                    <a:ext uri="{FF2B5EF4-FFF2-40B4-BE49-F238E27FC236}">
                      <a16:creationId xmlns:a16="http://schemas.microsoft.com/office/drawing/2014/main" id="{7082B46C-5CEC-41A0-A95A-A39F6B8A1524}"/>
                    </a:ext>
                  </a:extLst>
                </p:cNvPr>
                <p:cNvPicPr/>
                <p:nvPr/>
              </p:nvPicPr>
              <p:blipFill>
                <a:blip r:embed="rId220"/>
                <a:stretch>
                  <a:fillRect/>
                </a:stretch>
              </p:blipFill>
              <p:spPr>
                <a:xfrm>
                  <a:off x="9561093" y="2117947"/>
                  <a:ext cx="11664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51" name="Freihand 50">
                  <a:extLst>
                    <a:ext uri="{FF2B5EF4-FFF2-40B4-BE49-F238E27FC236}">
                      <a16:creationId xmlns:a16="http://schemas.microsoft.com/office/drawing/2014/main" id="{FAB9A081-8C2A-4633-BA49-46858D5879CB}"/>
                    </a:ext>
                  </a:extLst>
                </p14:cNvPr>
                <p14:cNvContentPartPr/>
                <p14:nvPr/>
              </p14:nvContentPartPr>
              <p14:xfrm>
                <a:off x="8099133" y="2009947"/>
                <a:ext cx="32760" cy="622800"/>
              </p14:xfrm>
            </p:contentPart>
          </mc:Choice>
          <mc:Fallback xmlns="">
            <p:pic>
              <p:nvPicPr>
                <p:cNvPr id="51" name="Freihand 50">
                  <a:extLst>
                    <a:ext uri="{FF2B5EF4-FFF2-40B4-BE49-F238E27FC236}">
                      <a16:creationId xmlns:a16="http://schemas.microsoft.com/office/drawing/2014/main" id="{FAB9A081-8C2A-4633-BA49-46858D5879CB}"/>
                    </a:ext>
                  </a:extLst>
                </p:cNvPr>
                <p:cNvPicPr/>
                <p:nvPr/>
              </p:nvPicPr>
              <p:blipFill>
                <a:blip r:embed="rId222"/>
                <a:stretch>
                  <a:fillRect/>
                </a:stretch>
              </p:blipFill>
              <p:spPr>
                <a:xfrm>
                  <a:off x="8094813" y="2005627"/>
                  <a:ext cx="41400" cy="6314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52" name="Freihand 51">
                  <a:extLst>
                    <a:ext uri="{FF2B5EF4-FFF2-40B4-BE49-F238E27FC236}">
                      <a16:creationId xmlns:a16="http://schemas.microsoft.com/office/drawing/2014/main" id="{2DC35BFC-CEE4-492D-9F1E-FAD9CCEC9CAA}"/>
                    </a:ext>
                  </a:extLst>
                </p14:cNvPr>
                <p14:cNvContentPartPr/>
                <p14:nvPr/>
              </p14:nvContentPartPr>
              <p14:xfrm>
                <a:off x="8116053" y="1933627"/>
                <a:ext cx="1915200" cy="717480"/>
              </p14:xfrm>
            </p:contentPart>
          </mc:Choice>
          <mc:Fallback xmlns="">
            <p:pic>
              <p:nvPicPr>
                <p:cNvPr id="52" name="Freihand 51">
                  <a:extLst>
                    <a:ext uri="{FF2B5EF4-FFF2-40B4-BE49-F238E27FC236}">
                      <a16:creationId xmlns:a16="http://schemas.microsoft.com/office/drawing/2014/main" id="{2DC35BFC-CEE4-492D-9F1E-FAD9CCEC9CAA}"/>
                    </a:ext>
                  </a:extLst>
                </p:cNvPr>
                <p:cNvPicPr/>
                <p:nvPr/>
              </p:nvPicPr>
              <p:blipFill>
                <a:blip r:embed="rId224"/>
                <a:stretch>
                  <a:fillRect/>
                </a:stretch>
              </p:blipFill>
              <p:spPr>
                <a:xfrm>
                  <a:off x="8111733" y="1929307"/>
                  <a:ext cx="1923840" cy="7261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53" name="Freihand 52">
                  <a:extLst>
                    <a:ext uri="{FF2B5EF4-FFF2-40B4-BE49-F238E27FC236}">
                      <a16:creationId xmlns:a16="http://schemas.microsoft.com/office/drawing/2014/main" id="{2350F68C-01A9-458E-857B-101777885DEE}"/>
                    </a:ext>
                  </a:extLst>
                </p14:cNvPr>
                <p14:cNvContentPartPr/>
                <p14:nvPr/>
              </p14:nvContentPartPr>
              <p14:xfrm>
                <a:off x="8166093" y="2568307"/>
                <a:ext cx="1605600" cy="85320"/>
              </p14:xfrm>
            </p:contentPart>
          </mc:Choice>
          <mc:Fallback xmlns="">
            <p:pic>
              <p:nvPicPr>
                <p:cNvPr id="53" name="Freihand 52">
                  <a:extLst>
                    <a:ext uri="{FF2B5EF4-FFF2-40B4-BE49-F238E27FC236}">
                      <a16:creationId xmlns:a16="http://schemas.microsoft.com/office/drawing/2014/main" id="{2350F68C-01A9-458E-857B-101777885DEE}"/>
                    </a:ext>
                  </a:extLst>
                </p:cNvPr>
                <p:cNvPicPr/>
                <p:nvPr/>
              </p:nvPicPr>
              <p:blipFill>
                <a:blip r:embed="rId226"/>
                <a:stretch>
                  <a:fillRect/>
                </a:stretch>
              </p:blipFill>
              <p:spPr>
                <a:xfrm>
                  <a:off x="8161773" y="2563987"/>
                  <a:ext cx="16142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73" name="Freihand 72">
                  <a:extLst>
                    <a:ext uri="{FF2B5EF4-FFF2-40B4-BE49-F238E27FC236}">
                      <a16:creationId xmlns:a16="http://schemas.microsoft.com/office/drawing/2014/main" id="{62F6A339-4948-4639-9790-12E621C06742}"/>
                    </a:ext>
                  </a:extLst>
                </p14:cNvPr>
                <p14:cNvContentPartPr/>
                <p14:nvPr/>
              </p14:nvContentPartPr>
              <p14:xfrm>
                <a:off x="7881693" y="733027"/>
                <a:ext cx="138600" cy="98280"/>
              </p14:xfrm>
            </p:contentPart>
          </mc:Choice>
          <mc:Fallback xmlns="">
            <p:pic>
              <p:nvPicPr>
                <p:cNvPr id="73" name="Freihand 72">
                  <a:extLst>
                    <a:ext uri="{FF2B5EF4-FFF2-40B4-BE49-F238E27FC236}">
                      <a16:creationId xmlns:a16="http://schemas.microsoft.com/office/drawing/2014/main" id="{62F6A339-4948-4639-9790-12E621C06742}"/>
                    </a:ext>
                  </a:extLst>
                </p:cNvPr>
                <p:cNvPicPr/>
                <p:nvPr/>
              </p:nvPicPr>
              <p:blipFill>
                <a:blip r:embed="rId228"/>
                <a:stretch>
                  <a:fillRect/>
                </a:stretch>
              </p:blipFill>
              <p:spPr>
                <a:xfrm>
                  <a:off x="7877373" y="728707"/>
                  <a:ext cx="1472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74" name="Freihand 73">
                  <a:extLst>
                    <a:ext uri="{FF2B5EF4-FFF2-40B4-BE49-F238E27FC236}">
                      <a16:creationId xmlns:a16="http://schemas.microsoft.com/office/drawing/2014/main" id="{604CE7F9-B688-4267-88ED-DA1757BCE9C0}"/>
                    </a:ext>
                  </a:extLst>
                </p14:cNvPr>
                <p14:cNvContentPartPr/>
                <p14:nvPr/>
              </p14:nvContentPartPr>
              <p14:xfrm>
                <a:off x="8246013" y="662827"/>
                <a:ext cx="103680" cy="204480"/>
              </p14:xfrm>
            </p:contentPart>
          </mc:Choice>
          <mc:Fallback xmlns="">
            <p:pic>
              <p:nvPicPr>
                <p:cNvPr id="74" name="Freihand 73">
                  <a:extLst>
                    <a:ext uri="{FF2B5EF4-FFF2-40B4-BE49-F238E27FC236}">
                      <a16:creationId xmlns:a16="http://schemas.microsoft.com/office/drawing/2014/main" id="{604CE7F9-B688-4267-88ED-DA1757BCE9C0}"/>
                    </a:ext>
                  </a:extLst>
                </p:cNvPr>
                <p:cNvPicPr/>
                <p:nvPr/>
              </p:nvPicPr>
              <p:blipFill>
                <a:blip r:embed="rId230"/>
                <a:stretch>
                  <a:fillRect/>
                </a:stretch>
              </p:blipFill>
              <p:spPr>
                <a:xfrm>
                  <a:off x="8241693" y="658507"/>
                  <a:ext cx="1123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75" name="Freihand 74">
                  <a:extLst>
                    <a:ext uri="{FF2B5EF4-FFF2-40B4-BE49-F238E27FC236}">
                      <a16:creationId xmlns:a16="http://schemas.microsoft.com/office/drawing/2014/main" id="{BA41886A-1F56-4052-855C-DF7577892096}"/>
                    </a:ext>
                  </a:extLst>
                </p14:cNvPr>
                <p14:cNvContentPartPr/>
                <p14:nvPr/>
              </p14:nvContentPartPr>
              <p14:xfrm>
                <a:off x="8393613" y="616387"/>
                <a:ext cx="215640" cy="124200"/>
              </p14:xfrm>
            </p:contentPart>
          </mc:Choice>
          <mc:Fallback xmlns="">
            <p:pic>
              <p:nvPicPr>
                <p:cNvPr id="75" name="Freihand 74">
                  <a:extLst>
                    <a:ext uri="{FF2B5EF4-FFF2-40B4-BE49-F238E27FC236}">
                      <a16:creationId xmlns:a16="http://schemas.microsoft.com/office/drawing/2014/main" id="{BA41886A-1F56-4052-855C-DF7577892096}"/>
                    </a:ext>
                  </a:extLst>
                </p:cNvPr>
                <p:cNvPicPr/>
                <p:nvPr/>
              </p:nvPicPr>
              <p:blipFill>
                <a:blip r:embed="rId232"/>
                <a:stretch>
                  <a:fillRect/>
                </a:stretch>
              </p:blipFill>
              <p:spPr>
                <a:xfrm>
                  <a:off x="8389293" y="612067"/>
                  <a:ext cx="2242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76" name="Freihand 75">
                  <a:extLst>
                    <a:ext uri="{FF2B5EF4-FFF2-40B4-BE49-F238E27FC236}">
                      <a16:creationId xmlns:a16="http://schemas.microsoft.com/office/drawing/2014/main" id="{DF48D30D-A097-44D6-9B7E-35EA4E24EBE6}"/>
                    </a:ext>
                  </a:extLst>
                </p14:cNvPr>
                <p14:cNvContentPartPr/>
                <p14:nvPr/>
              </p14:nvContentPartPr>
              <p14:xfrm>
                <a:off x="8647413" y="582907"/>
                <a:ext cx="145080" cy="73440"/>
              </p14:xfrm>
            </p:contentPart>
          </mc:Choice>
          <mc:Fallback xmlns="">
            <p:pic>
              <p:nvPicPr>
                <p:cNvPr id="76" name="Freihand 75">
                  <a:extLst>
                    <a:ext uri="{FF2B5EF4-FFF2-40B4-BE49-F238E27FC236}">
                      <a16:creationId xmlns:a16="http://schemas.microsoft.com/office/drawing/2014/main" id="{DF48D30D-A097-44D6-9B7E-35EA4E24EBE6}"/>
                    </a:ext>
                  </a:extLst>
                </p:cNvPr>
                <p:cNvPicPr/>
                <p:nvPr/>
              </p:nvPicPr>
              <p:blipFill>
                <a:blip r:embed="rId234"/>
                <a:stretch>
                  <a:fillRect/>
                </a:stretch>
              </p:blipFill>
              <p:spPr>
                <a:xfrm>
                  <a:off x="8643093" y="578587"/>
                  <a:ext cx="1537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77" name="Freihand 76">
                  <a:extLst>
                    <a:ext uri="{FF2B5EF4-FFF2-40B4-BE49-F238E27FC236}">
                      <a16:creationId xmlns:a16="http://schemas.microsoft.com/office/drawing/2014/main" id="{4700B573-84E0-4B91-99E1-27BE64EC9CDB}"/>
                    </a:ext>
                  </a:extLst>
                </p14:cNvPr>
                <p14:cNvContentPartPr/>
                <p14:nvPr/>
              </p14:nvContentPartPr>
              <p14:xfrm>
                <a:off x="8818053" y="464827"/>
                <a:ext cx="227160" cy="185400"/>
              </p14:xfrm>
            </p:contentPart>
          </mc:Choice>
          <mc:Fallback xmlns="">
            <p:pic>
              <p:nvPicPr>
                <p:cNvPr id="77" name="Freihand 76">
                  <a:extLst>
                    <a:ext uri="{FF2B5EF4-FFF2-40B4-BE49-F238E27FC236}">
                      <a16:creationId xmlns:a16="http://schemas.microsoft.com/office/drawing/2014/main" id="{4700B573-84E0-4B91-99E1-27BE64EC9CDB}"/>
                    </a:ext>
                  </a:extLst>
                </p:cNvPr>
                <p:cNvPicPr/>
                <p:nvPr/>
              </p:nvPicPr>
              <p:blipFill>
                <a:blip r:embed="rId236"/>
                <a:stretch>
                  <a:fillRect/>
                </a:stretch>
              </p:blipFill>
              <p:spPr>
                <a:xfrm>
                  <a:off x="8813733" y="460507"/>
                  <a:ext cx="2358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79" name="Freihand 78">
                  <a:extLst>
                    <a:ext uri="{FF2B5EF4-FFF2-40B4-BE49-F238E27FC236}">
                      <a16:creationId xmlns:a16="http://schemas.microsoft.com/office/drawing/2014/main" id="{0125A9E7-CB4B-47FC-ADA3-513A68E1B4D9}"/>
                    </a:ext>
                  </a:extLst>
                </p14:cNvPr>
                <p14:cNvContentPartPr/>
                <p14:nvPr/>
              </p14:nvContentPartPr>
              <p14:xfrm>
                <a:off x="9269133" y="407947"/>
                <a:ext cx="162720" cy="175680"/>
              </p14:xfrm>
            </p:contentPart>
          </mc:Choice>
          <mc:Fallback xmlns="">
            <p:pic>
              <p:nvPicPr>
                <p:cNvPr id="79" name="Freihand 78">
                  <a:extLst>
                    <a:ext uri="{FF2B5EF4-FFF2-40B4-BE49-F238E27FC236}">
                      <a16:creationId xmlns:a16="http://schemas.microsoft.com/office/drawing/2014/main" id="{0125A9E7-CB4B-47FC-ADA3-513A68E1B4D9}"/>
                    </a:ext>
                  </a:extLst>
                </p:cNvPr>
                <p:cNvPicPr/>
                <p:nvPr/>
              </p:nvPicPr>
              <p:blipFill>
                <a:blip r:embed="rId238"/>
                <a:stretch>
                  <a:fillRect/>
                </a:stretch>
              </p:blipFill>
              <p:spPr>
                <a:xfrm>
                  <a:off x="9264813" y="403627"/>
                  <a:ext cx="1713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80" name="Freihand 79">
                  <a:extLst>
                    <a:ext uri="{FF2B5EF4-FFF2-40B4-BE49-F238E27FC236}">
                      <a16:creationId xmlns:a16="http://schemas.microsoft.com/office/drawing/2014/main" id="{E4D9C5B5-39FA-4D7A-95F0-1224B588F16A}"/>
                    </a:ext>
                  </a:extLst>
                </p14:cNvPr>
                <p14:cNvContentPartPr/>
                <p14:nvPr/>
              </p14:nvContentPartPr>
              <p14:xfrm>
                <a:off x="9434733" y="475267"/>
                <a:ext cx="94680" cy="97200"/>
              </p14:xfrm>
            </p:contentPart>
          </mc:Choice>
          <mc:Fallback xmlns="">
            <p:pic>
              <p:nvPicPr>
                <p:cNvPr id="80" name="Freihand 79">
                  <a:extLst>
                    <a:ext uri="{FF2B5EF4-FFF2-40B4-BE49-F238E27FC236}">
                      <a16:creationId xmlns:a16="http://schemas.microsoft.com/office/drawing/2014/main" id="{E4D9C5B5-39FA-4D7A-95F0-1224B588F16A}"/>
                    </a:ext>
                  </a:extLst>
                </p:cNvPr>
                <p:cNvPicPr/>
                <p:nvPr/>
              </p:nvPicPr>
              <p:blipFill>
                <a:blip r:embed="rId240"/>
                <a:stretch>
                  <a:fillRect/>
                </a:stretch>
              </p:blipFill>
              <p:spPr>
                <a:xfrm>
                  <a:off x="9430413" y="470947"/>
                  <a:ext cx="1033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81" name="Freihand 80">
                  <a:extLst>
                    <a:ext uri="{FF2B5EF4-FFF2-40B4-BE49-F238E27FC236}">
                      <a16:creationId xmlns:a16="http://schemas.microsoft.com/office/drawing/2014/main" id="{B85C513C-32D7-4CF7-B574-A61BC9F3B6C4}"/>
                    </a:ext>
                  </a:extLst>
                </p14:cNvPr>
                <p14:cNvContentPartPr/>
                <p14:nvPr/>
              </p14:nvContentPartPr>
              <p14:xfrm>
                <a:off x="9523293" y="461227"/>
                <a:ext cx="136440" cy="226080"/>
              </p14:xfrm>
            </p:contentPart>
          </mc:Choice>
          <mc:Fallback xmlns="">
            <p:pic>
              <p:nvPicPr>
                <p:cNvPr id="81" name="Freihand 80">
                  <a:extLst>
                    <a:ext uri="{FF2B5EF4-FFF2-40B4-BE49-F238E27FC236}">
                      <a16:creationId xmlns:a16="http://schemas.microsoft.com/office/drawing/2014/main" id="{B85C513C-32D7-4CF7-B574-A61BC9F3B6C4}"/>
                    </a:ext>
                  </a:extLst>
                </p:cNvPr>
                <p:cNvPicPr/>
                <p:nvPr/>
              </p:nvPicPr>
              <p:blipFill>
                <a:blip r:embed="rId242"/>
                <a:stretch>
                  <a:fillRect/>
                </a:stretch>
              </p:blipFill>
              <p:spPr>
                <a:xfrm>
                  <a:off x="9518973" y="456907"/>
                  <a:ext cx="1450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82" name="Freihand 81">
                  <a:extLst>
                    <a:ext uri="{FF2B5EF4-FFF2-40B4-BE49-F238E27FC236}">
                      <a16:creationId xmlns:a16="http://schemas.microsoft.com/office/drawing/2014/main" id="{86B7850D-F34A-418F-BDF5-035AF207A34A}"/>
                    </a:ext>
                  </a:extLst>
                </p14:cNvPr>
                <p14:cNvContentPartPr/>
                <p14:nvPr/>
              </p14:nvContentPartPr>
              <p14:xfrm>
                <a:off x="9684573" y="425227"/>
                <a:ext cx="241560" cy="104040"/>
              </p14:xfrm>
            </p:contentPart>
          </mc:Choice>
          <mc:Fallback xmlns="">
            <p:pic>
              <p:nvPicPr>
                <p:cNvPr id="82" name="Freihand 81">
                  <a:extLst>
                    <a:ext uri="{FF2B5EF4-FFF2-40B4-BE49-F238E27FC236}">
                      <a16:creationId xmlns:a16="http://schemas.microsoft.com/office/drawing/2014/main" id="{86B7850D-F34A-418F-BDF5-035AF207A34A}"/>
                    </a:ext>
                  </a:extLst>
                </p:cNvPr>
                <p:cNvPicPr/>
                <p:nvPr/>
              </p:nvPicPr>
              <p:blipFill>
                <a:blip r:embed="rId244"/>
                <a:stretch>
                  <a:fillRect/>
                </a:stretch>
              </p:blipFill>
              <p:spPr>
                <a:xfrm>
                  <a:off x="9680253" y="420907"/>
                  <a:ext cx="2502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84" name="Freihand 83">
                  <a:extLst>
                    <a:ext uri="{FF2B5EF4-FFF2-40B4-BE49-F238E27FC236}">
                      <a16:creationId xmlns:a16="http://schemas.microsoft.com/office/drawing/2014/main" id="{96969325-F51F-489A-A956-68ECA1869061}"/>
                    </a:ext>
                  </a:extLst>
                </p14:cNvPr>
                <p14:cNvContentPartPr/>
                <p14:nvPr/>
              </p14:nvContentPartPr>
              <p14:xfrm>
                <a:off x="9976533" y="356827"/>
                <a:ext cx="185040" cy="173160"/>
              </p14:xfrm>
            </p:contentPart>
          </mc:Choice>
          <mc:Fallback xmlns="">
            <p:pic>
              <p:nvPicPr>
                <p:cNvPr id="84" name="Freihand 83">
                  <a:extLst>
                    <a:ext uri="{FF2B5EF4-FFF2-40B4-BE49-F238E27FC236}">
                      <a16:creationId xmlns:a16="http://schemas.microsoft.com/office/drawing/2014/main" id="{96969325-F51F-489A-A956-68ECA1869061}"/>
                    </a:ext>
                  </a:extLst>
                </p:cNvPr>
                <p:cNvPicPr/>
                <p:nvPr/>
              </p:nvPicPr>
              <p:blipFill>
                <a:blip r:embed="rId246"/>
                <a:stretch>
                  <a:fillRect/>
                </a:stretch>
              </p:blipFill>
              <p:spPr>
                <a:xfrm>
                  <a:off x="9972213" y="352507"/>
                  <a:ext cx="1936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85" name="Freihand 84">
                  <a:extLst>
                    <a:ext uri="{FF2B5EF4-FFF2-40B4-BE49-F238E27FC236}">
                      <a16:creationId xmlns:a16="http://schemas.microsoft.com/office/drawing/2014/main" id="{94A98FFC-7627-47F1-9B77-A32E2A3F28ED}"/>
                    </a:ext>
                  </a:extLst>
                </p14:cNvPr>
                <p14:cNvContentPartPr/>
                <p14:nvPr/>
              </p14:nvContentPartPr>
              <p14:xfrm>
                <a:off x="10174893" y="425227"/>
                <a:ext cx="200880" cy="66240"/>
              </p14:xfrm>
            </p:contentPart>
          </mc:Choice>
          <mc:Fallback xmlns="">
            <p:pic>
              <p:nvPicPr>
                <p:cNvPr id="85" name="Freihand 84">
                  <a:extLst>
                    <a:ext uri="{FF2B5EF4-FFF2-40B4-BE49-F238E27FC236}">
                      <a16:creationId xmlns:a16="http://schemas.microsoft.com/office/drawing/2014/main" id="{94A98FFC-7627-47F1-9B77-A32E2A3F28ED}"/>
                    </a:ext>
                  </a:extLst>
                </p:cNvPr>
                <p:cNvPicPr/>
                <p:nvPr/>
              </p:nvPicPr>
              <p:blipFill>
                <a:blip r:embed="rId248"/>
                <a:stretch>
                  <a:fillRect/>
                </a:stretch>
              </p:blipFill>
              <p:spPr>
                <a:xfrm>
                  <a:off x="10170573" y="420907"/>
                  <a:ext cx="2095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86" name="Freihand 85">
                  <a:extLst>
                    <a:ext uri="{FF2B5EF4-FFF2-40B4-BE49-F238E27FC236}">
                      <a16:creationId xmlns:a16="http://schemas.microsoft.com/office/drawing/2014/main" id="{B2FBAE12-2C9D-45A7-8D17-16CE97E05C97}"/>
                    </a:ext>
                  </a:extLst>
                </p14:cNvPr>
                <p14:cNvContentPartPr/>
                <p14:nvPr/>
              </p14:nvContentPartPr>
              <p14:xfrm>
                <a:off x="10471893" y="406147"/>
                <a:ext cx="136800" cy="81360"/>
              </p14:xfrm>
            </p:contentPart>
          </mc:Choice>
          <mc:Fallback xmlns="">
            <p:pic>
              <p:nvPicPr>
                <p:cNvPr id="86" name="Freihand 85">
                  <a:extLst>
                    <a:ext uri="{FF2B5EF4-FFF2-40B4-BE49-F238E27FC236}">
                      <a16:creationId xmlns:a16="http://schemas.microsoft.com/office/drawing/2014/main" id="{B2FBAE12-2C9D-45A7-8D17-16CE97E05C97}"/>
                    </a:ext>
                  </a:extLst>
                </p:cNvPr>
                <p:cNvPicPr/>
                <p:nvPr/>
              </p:nvPicPr>
              <p:blipFill>
                <a:blip r:embed="rId250"/>
                <a:stretch>
                  <a:fillRect/>
                </a:stretch>
              </p:blipFill>
              <p:spPr>
                <a:xfrm>
                  <a:off x="10467573" y="401827"/>
                  <a:ext cx="1454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87" name="Freihand 86">
                  <a:extLst>
                    <a:ext uri="{FF2B5EF4-FFF2-40B4-BE49-F238E27FC236}">
                      <a16:creationId xmlns:a16="http://schemas.microsoft.com/office/drawing/2014/main" id="{573D04C6-4A60-4572-9577-7156E93FA5E0}"/>
                    </a:ext>
                  </a:extLst>
                </p14:cNvPr>
                <p14:cNvContentPartPr/>
                <p14:nvPr/>
              </p14:nvContentPartPr>
              <p14:xfrm>
                <a:off x="10609773" y="396787"/>
                <a:ext cx="149040" cy="101520"/>
              </p14:xfrm>
            </p:contentPart>
          </mc:Choice>
          <mc:Fallback xmlns="">
            <p:pic>
              <p:nvPicPr>
                <p:cNvPr id="87" name="Freihand 86">
                  <a:extLst>
                    <a:ext uri="{FF2B5EF4-FFF2-40B4-BE49-F238E27FC236}">
                      <a16:creationId xmlns:a16="http://schemas.microsoft.com/office/drawing/2014/main" id="{573D04C6-4A60-4572-9577-7156E93FA5E0}"/>
                    </a:ext>
                  </a:extLst>
                </p:cNvPr>
                <p:cNvPicPr/>
                <p:nvPr/>
              </p:nvPicPr>
              <p:blipFill>
                <a:blip r:embed="rId252"/>
                <a:stretch>
                  <a:fillRect/>
                </a:stretch>
              </p:blipFill>
              <p:spPr>
                <a:xfrm>
                  <a:off x="10605453" y="392467"/>
                  <a:ext cx="1576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88" name="Freihand 87">
                  <a:extLst>
                    <a:ext uri="{FF2B5EF4-FFF2-40B4-BE49-F238E27FC236}">
                      <a16:creationId xmlns:a16="http://schemas.microsoft.com/office/drawing/2014/main" id="{8E1BDE9A-6F72-4F1C-8893-FCE161ED97A5}"/>
                    </a:ext>
                  </a:extLst>
                </p14:cNvPr>
                <p14:cNvContentPartPr/>
                <p14:nvPr/>
              </p14:nvContentPartPr>
              <p14:xfrm>
                <a:off x="8317653" y="975307"/>
                <a:ext cx="98280" cy="154080"/>
              </p14:xfrm>
            </p:contentPart>
          </mc:Choice>
          <mc:Fallback xmlns="">
            <p:pic>
              <p:nvPicPr>
                <p:cNvPr id="88" name="Freihand 87">
                  <a:extLst>
                    <a:ext uri="{FF2B5EF4-FFF2-40B4-BE49-F238E27FC236}">
                      <a16:creationId xmlns:a16="http://schemas.microsoft.com/office/drawing/2014/main" id="{8E1BDE9A-6F72-4F1C-8893-FCE161ED97A5}"/>
                    </a:ext>
                  </a:extLst>
                </p:cNvPr>
                <p:cNvPicPr/>
                <p:nvPr/>
              </p:nvPicPr>
              <p:blipFill>
                <a:blip r:embed="rId254"/>
                <a:stretch>
                  <a:fillRect/>
                </a:stretch>
              </p:blipFill>
              <p:spPr>
                <a:xfrm>
                  <a:off x="8313333" y="970987"/>
                  <a:ext cx="1069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89" name="Freihand 88">
                  <a:extLst>
                    <a:ext uri="{FF2B5EF4-FFF2-40B4-BE49-F238E27FC236}">
                      <a16:creationId xmlns:a16="http://schemas.microsoft.com/office/drawing/2014/main" id="{9AC406CE-09F5-4067-9630-DAABFA0B97DC}"/>
                    </a:ext>
                  </a:extLst>
                </p14:cNvPr>
                <p14:cNvContentPartPr/>
                <p14:nvPr/>
              </p14:nvContentPartPr>
              <p14:xfrm>
                <a:off x="8470293" y="872707"/>
                <a:ext cx="158040" cy="212760"/>
              </p14:xfrm>
            </p:contentPart>
          </mc:Choice>
          <mc:Fallback xmlns="">
            <p:pic>
              <p:nvPicPr>
                <p:cNvPr id="89" name="Freihand 88">
                  <a:extLst>
                    <a:ext uri="{FF2B5EF4-FFF2-40B4-BE49-F238E27FC236}">
                      <a16:creationId xmlns:a16="http://schemas.microsoft.com/office/drawing/2014/main" id="{9AC406CE-09F5-4067-9630-DAABFA0B97DC}"/>
                    </a:ext>
                  </a:extLst>
                </p:cNvPr>
                <p:cNvPicPr/>
                <p:nvPr/>
              </p:nvPicPr>
              <p:blipFill>
                <a:blip r:embed="rId256"/>
                <a:stretch>
                  <a:fillRect/>
                </a:stretch>
              </p:blipFill>
              <p:spPr>
                <a:xfrm>
                  <a:off x="8465973" y="868387"/>
                  <a:ext cx="1666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90" name="Freihand 89">
                  <a:extLst>
                    <a:ext uri="{FF2B5EF4-FFF2-40B4-BE49-F238E27FC236}">
                      <a16:creationId xmlns:a16="http://schemas.microsoft.com/office/drawing/2014/main" id="{EC60A1F7-1CE5-48FC-9C23-9F01D8F1B79B}"/>
                    </a:ext>
                  </a:extLst>
                </p14:cNvPr>
                <p14:cNvContentPartPr/>
                <p14:nvPr/>
              </p14:nvContentPartPr>
              <p14:xfrm>
                <a:off x="8700333" y="873427"/>
                <a:ext cx="421920" cy="151200"/>
              </p14:xfrm>
            </p:contentPart>
          </mc:Choice>
          <mc:Fallback xmlns="">
            <p:pic>
              <p:nvPicPr>
                <p:cNvPr id="90" name="Freihand 89">
                  <a:extLst>
                    <a:ext uri="{FF2B5EF4-FFF2-40B4-BE49-F238E27FC236}">
                      <a16:creationId xmlns:a16="http://schemas.microsoft.com/office/drawing/2014/main" id="{EC60A1F7-1CE5-48FC-9C23-9F01D8F1B79B}"/>
                    </a:ext>
                  </a:extLst>
                </p:cNvPr>
                <p:cNvPicPr/>
                <p:nvPr/>
              </p:nvPicPr>
              <p:blipFill>
                <a:blip r:embed="rId258"/>
                <a:stretch>
                  <a:fillRect/>
                </a:stretch>
              </p:blipFill>
              <p:spPr>
                <a:xfrm>
                  <a:off x="8696013" y="869107"/>
                  <a:ext cx="4305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92" name="Freihand 91">
                  <a:extLst>
                    <a:ext uri="{FF2B5EF4-FFF2-40B4-BE49-F238E27FC236}">
                      <a16:creationId xmlns:a16="http://schemas.microsoft.com/office/drawing/2014/main" id="{9D321939-886B-4010-AAE9-037E0F450420}"/>
                    </a:ext>
                  </a:extLst>
                </p14:cNvPr>
                <p14:cNvContentPartPr/>
                <p14:nvPr/>
              </p14:nvContentPartPr>
              <p14:xfrm>
                <a:off x="9457773" y="832387"/>
                <a:ext cx="215280" cy="61560"/>
              </p14:xfrm>
            </p:contentPart>
          </mc:Choice>
          <mc:Fallback xmlns="">
            <p:pic>
              <p:nvPicPr>
                <p:cNvPr id="92" name="Freihand 91">
                  <a:extLst>
                    <a:ext uri="{FF2B5EF4-FFF2-40B4-BE49-F238E27FC236}">
                      <a16:creationId xmlns:a16="http://schemas.microsoft.com/office/drawing/2014/main" id="{9D321939-886B-4010-AAE9-037E0F450420}"/>
                    </a:ext>
                  </a:extLst>
                </p:cNvPr>
                <p:cNvPicPr/>
                <p:nvPr/>
              </p:nvPicPr>
              <p:blipFill>
                <a:blip r:embed="rId260"/>
                <a:stretch>
                  <a:fillRect/>
                </a:stretch>
              </p:blipFill>
              <p:spPr>
                <a:xfrm>
                  <a:off x="9453453" y="828067"/>
                  <a:ext cx="2239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93" name="Freihand 92">
                  <a:extLst>
                    <a:ext uri="{FF2B5EF4-FFF2-40B4-BE49-F238E27FC236}">
                      <a16:creationId xmlns:a16="http://schemas.microsoft.com/office/drawing/2014/main" id="{F1C3BD59-262E-461A-B459-B67CEEE4D511}"/>
                    </a:ext>
                  </a:extLst>
                </p14:cNvPr>
                <p14:cNvContentPartPr/>
                <p14:nvPr/>
              </p14:nvContentPartPr>
              <p14:xfrm>
                <a:off x="9613653" y="763627"/>
                <a:ext cx="42120" cy="12960"/>
              </p14:xfrm>
            </p:contentPart>
          </mc:Choice>
          <mc:Fallback xmlns="">
            <p:pic>
              <p:nvPicPr>
                <p:cNvPr id="93" name="Freihand 92">
                  <a:extLst>
                    <a:ext uri="{FF2B5EF4-FFF2-40B4-BE49-F238E27FC236}">
                      <a16:creationId xmlns:a16="http://schemas.microsoft.com/office/drawing/2014/main" id="{F1C3BD59-262E-461A-B459-B67CEEE4D511}"/>
                    </a:ext>
                  </a:extLst>
                </p:cNvPr>
                <p:cNvPicPr/>
                <p:nvPr/>
              </p:nvPicPr>
              <p:blipFill>
                <a:blip r:embed="rId262"/>
                <a:stretch>
                  <a:fillRect/>
                </a:stretch>
              </p:blipFill>
              <p:spPr>
                <a:xfrm>
                  <a:off x="9609333" y="759307"/>
                  <a:ext cx="507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94" name="Freihand 93">
                  <a:extLst>
                    <a:ext uri="{FF2B5EF4-FFF2-40B4-BE49-F238E27FC236}">
                      <a16:creationId xmlns:a16="http://schemas.microsoft.com/office/drawing/2014/main" id="{601721C4-4E26-41FA-AED4-CB8EC4217805}"/>
                    </a:ext>
                  </a:extLst>
                </p14:cNvPr>
                <p14:cNvContentPartPr/>
                <p14:nvPr/>
              </p14:nvContentPartPr>
              <p14:xfrm>
                <a:off x="9704013" y="801427"/>
                <a:ext cx="135360" cy="87840"/>
              </p14:xfrm>
            </p:contentPart>
          </mc:Choice>
          <mc:Fallback xmlns="">
            <p:pic>
              <p:nvPicPr>
                <p:cNvPr id="94" name="Freihand 93">
                  <a:extLst>
                    <a:ext uri="{FF2B5EF4-FFF2-40B4-BE49-F238E27FC236}">
                      <a16:creationId xmlns:a16="http://schemas.microsoft.com/office/drawing/2014/main" id="{601721C4-4E26-41FA-AED4-CB8EC4217805}"/>
                    </a:ext>
                  </a:extLst>
                </p:cNvPr>
                <p:cNvPicPr/>
                <p:nvPr/>
              </p:nvPicPr>
              <p:blipFill>
                <a:blip r:embed="rId264"/>
                <a:stretch>
                  <a:fillRect/>
                </a:stretch>
              </p:blipFill>
              <p:spPr>
                <a:xfrm>
                  <a:off x="9699693" y="797107"/>
                  <a:ext cx="1440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95" name="Freihand 94">
                  <a:extLst>
                    <a:ext uri="{FF2B5EF4-FFF2-40B4-BE49-F238E27FC236}">
                      <a16:creationId xmlns:a16="http://schemas.microsoft.com/office/drawing/2014/main" id="{D3E9F58D-9DB9-4365-9124-2717D997C057}"/>
                    </a:ext>
                  </a:extLst>
                </p14:cNvPr>
                <p14:cNvContentPartPr/>
                <p14:nvPr/>
              </p14:nvContentPartPr>
              <p14:xfrm>
                <a:off x="9845493" y="782347"/>
                <a:ext cx="396000" cy="74520"/>
              </p14:xfrm>
            </p:contentPart>
          </mc:Choice>
          <mc:Fallback xmlns="">
            <p:pic>
              <p:nvPicPr>
                <p:cNvPr id="95" name="Freihand 94">
                  <a:extLst>
                    <a:ext uri="{FF2B5EF4-FFF2-40B4-BE49-F238E27FC236}">
                      <a16:creationId xmlns:a16="http://schemas.microsoft.com/office/drawing/2014/main" id="{D3E9F58D-9DB9-4365-9124-2717D997C057}"/>
                    </a:ext>
                  </a:extLst>
                </p:cNvPr>
                <p:cNvPicPr/>
                <p:nvPr/>
              </p:nvPicPr>
              <p:blipFill>
                <a:blip r:embed="rId266"/>
                <a:stretch>
                  <a:fillRect/>
                </a:stretch>
              </p:blipFill>
              <p:spPr>
                <a:xfrm>
                  <a:off x="9841173" y="778027"/>
                  <a:ext cx="4046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96" name="Freihand 95">
                  <a:extLst>
                    <a:ext uri="{FF2B5EF4-FFF2-40B4-BE49-F238E27FC236}">
                      <a16:creationId xmlns:a16="http://schemas.microsoft.com/office/drawing/2014/main" id="{2E9FD6A9-D835-4BC9-BEA4-2BF5424A4CA4}"/>
                    </a:ext>
                  </a:extLst>
                </p14:cNvPr>
                <p14:cNvContentPartPr/>
                <p14:nvPr/>
              </p14:nvContentPartPr>
              <p14:xfrm>
                <a:off x="10450293" y="720787"/>
                <a:ext cx="126360" cy="66240"/>
              </p14:xfrm>
            </p:contentPart>
          </mc:Choice>
          <mc:Fallback xmlns="">
            <p:pic>
              <p:nvPicPr>
                <p:cNvPr id="96" name="Freihand 95">
                  <a:extLst>
                    <a:ext uri="{FF2B5EF4-FFF2-40B4-BE49-F238E27FC236}">
                      <a16:creationId xmlns:a16="http://schemas.microsoft.com/office/drawing/2014/main" id="{2E9FD6A9-D835-4BC9-BEA4-2BF5424A4CA4}"/>
                    </a:ext>
                  </a:extLst>
                </p:cNvPr>
                <p:cNvPicPr/>
                <p:nvPr/>
              </p:nvPicPr>
              <p:blipFill>
                <a:blip r:embed="rId268"/>
                <a:stretch>
                  <a:fillRect/>
                </a:stretch>
              </p:blipFill>
              <p:spPr>
                <a:xfrm>
                  <a:off x="10445973" y="716467"/>
                  <a:ext cx="1350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97" name="Freihand 96">
                  <a:extLst>
                    <a:ext uri="{FF2B5EF4-FFF2-40B4-BE49-F238E27FC236}">
                      <a16:creationId xmlns:a16="http://schemas.microsoft.com/office/drawing/2014/main" id="{2AC0508B-3DA5-40DB-B8AB-3A8804B47126}"/>
                    </a:ext>
                  </a:extLst>
                </p14:cNvPr>
                <p14:cNvContentPartPr/>
                <p14:nvPr/>
              </p14:nvContentPartPr>
              <p14:xfrm>
                <a:off x="10519413" y="694147"/>
                <a:ext cx="91440" cy="275400"/>
              </p14:xfrm>
            </p:contentPart>
          </mc:Choice>
          <mc:Fallback xmlns="">
            <p:pic>
              <p:nvPicPr>
                <p:cNvPr id="97" name="Freihand 96">
                  <a:extLst>
                    <a:ext uri="{FF2B5EF4-FFF2-40B4-BE49-F238E27FC236}">
                      <a16:creationId xmlns:a16="http://schemas.microsoft.com/office/drawing/2014/main" id="{2AC0508B-3DA5-40DB-B8AB-3A8804B47126}"/>
                    </a:ext>
                  </a:extLst>
                </p:cNvPr>
                <p:cNvPicPr/>
                <p:nvPr/>
              </p:nvPicPr>
              <p:blipFill>
                <a:blip r:embed="rId270"/>
                <a:stretch>
                  <a:fillRect/>
                </a:stretch>
              </p:blipFill>
              <p:spPr>
                <a:xfrm>
                  <a:off x="10515093" y="689827"/>
                  <a:ext cx="10008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99" name="Freihand 98">
                  <a:extLst>
                    <a:ext uri="{FF2B5EF4-FFF2-40B4-BE49-F238E27FC236}">
                      <a16:creationId xmlns:a16="http://schemas.microsoft.com/office/drawing/2014/main" id="{C6419F55-6B09-4E84-8313-89C5643B27C4}"/>
                    </a:ext>
                  </a:extLst>
                </p14:cNvPr>
                <p14:cNvContentPartPr/>
                <p14:nvPr/>
              </p14:nvContentPartPr>
              <p14:xfrm>
                <a:off x="10880133" y="682627"/>
                <a:ext cx="300960" cy="84600"/>
              </p14:xfrm>
            </p:contentPart>
          </mc:Choice>
          <mc:Fallback xmlns="">
            <p:pic>
              <p:nvPicPr>
                <p:cNvPr id="99" name="Freihand 98">
                  <a:extLst>
                    <a:ext uri="{FF2B5EF4-FFF2-40B4-BE49-F238E27FC236}">
                      <a16:creationId xmlns:a16="http://schemas.microsoft.com/office/drawing/2014/main" id="{C6419F55-6B09-4E84-8313-89C5643B27C4}"/>
                    </a:ext>
                  </a:extLst>
                </p:cNvPr>
                <p:cNvPicPr/>
                <p:nvPr/>
              </p:nvPicPr>
              <p:blipFill>
                <a:blip r:embed="rId272"/>
                <a:stretch>
                  <a:fillRect/>
                </a:stretch>
              </p:blipFill>
              <p:spPr>
                <a:xfrm>
                  <a:off x="10875813" y="678307"/>
                  <a:ext cx="3096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00" name="Freihand 99">
                  <a:extLst>
                    <a:ext uri="{FF2B5EF4-FFF2-40B4-BE49-F238E27FC236}">
                      <a16:creationId xmlns:a16="http://schemas.microsoft.com/office/drawing/2014/main" id="{BD1DA506-9052-42D4-A86E-899A52C3981C}"/>
                    </a:ext>
                  </a:extLst>
                </p14:cNvPr>
                <p14:cNvContentPartPr/>
                <p14:nvPr/>
              </p14:nvContentPartPr>
              <p14:xfrm>
                <a:off x="11217453" y="612067"/>
                <a:ext cx="144360" cy="139320"/>
              </p14:xfrm>
            </p:contentPart>
          </mc:Choice>
          <mc:Fallback xmlns="">
            <p:pic>
              <p:nvPicPr>
                <p:cNvPr id="100" name="Freihand 99">
                  <a:extLst>
                    <a:ext uri="{FF2B5EF4-FFF2-40B4-BE49-F238E27FC236}">
                      <a16:creationId xmlns:a16="http://schemas.microsoft.com/office/drawing/2014/main" id="{BD1DA506-9052-42D4-A86E-899A52C3981C}"/>
                    </a:ext>
                  </a:extLst>
                </p:cNvPr>
                <p:cNvPicPr/>
                <p:nvPr/>
              </p:nvPicPr>
              <p:blipFill>
                <a:blip r:embed="rId274"/>
                <a:stretch>
                  <a:fillRect/>
                </a:stretch>
              </p:blipFill>
              <p:spPr>
                <a:xfrm>
                  <a:off x="11213133" y="607747"/>
                  <a:ext cx="1530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02" name="Freihand 101">
                  <a:extLst>
                    <a:ext uri="{FF2B5EF4-FFF2-40B4-BE49-F238E27FC236}">
                      <a16:creationId xmlns:a16="http://schemas.microsoft.com/office/drawing/2014/main" id="{CCF8C7AF-5012-450F-AC32-AFAC8A615659}"/>
                    </a:ext>
                  </a:extLst>
                </p14:cNvPr>
                <p14:cNvContentPartPr/>
                <p14:nvPr/>
              </p14:nvContentPartPr>
              <p14:xfrm>
                <a:off x="8913093" y="1248547"/>
                <a:ext cx="227520" cy="97920"/>
              </p14:xfrm>
            </p:contentPart>
          </mc:Choice>
          <mc:Fallback xmlns="">
            <p:pic>
              <p:nvPicPr>
                <p:cNvPr id="102" name="Freihand 101">
                  <a:extLst>
                    <a:ext uri="{FF2B5EF4-FFF2-40B4-BE49-F238E27FC236}">
                      <a16:creationId xmlns:a16="http://schemas.microsoft.com/office/drawing/2014/main" id="{CCF8C7AF-5012-450F-AC32-AFAC8A615659}"/>
                    </a:ext>
                  </a:extLst>
                </p:cNvPr>
                <p:cNvPicPr/>
                <p:nvPr/>
              </p:nvPicPr>
              <p:blipFill>
                <a:blip r:embed="rId276"/>
                <a:stretch>
                  <a:fillRect/>
                </a:stretch>
              </p:blipFill>
              <p:spPr>
                <a:xfrm>
                  <a:off x="8908773" y="1244227"/>
                  <a:ext cx="2361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03" name="Freihand 102">
                  <a:extLst>
                    <a:ext uri="{FF2B5EF4-FFF2-40B4-BE49-F238E27FC236}">
                      <a16:creationId xmlns:a16="http://schemas.microsoft.com/office/drawing/2014/main" id="{5AE35B24-3D00-4618-A0B4-219FD148CDB4}"/>
                    </a:ext>
                  </a:extLst>
                </p14:cNvPr>
                <p14:cNvContentPartPr/>
                <p14:nvPr/>
              </p14:nvContentPartPr>
              <p14:xfrm>
                <a:off x="9188493" y="1129747"/>
                <a:ext cx="254160" cy="168840"/>
              </p14:xfrm>
            </p:contentPart>
          </mc:Choice>
          <mc:Fallback xmlns="">
            <p:pic>
              <p:nvPicPr>
                <p:cNvPr id="103" name="Freihand 102">
                  <a:extLst>
                    <a:ext uri="{FF2B5EF4-FFF2-40B4-BE49-F238E27FC236}">
                      <a16:creationId xmlns:a16="http://schemas.microsoft.com/office/drawing/2014/main" id="{5AE35B24-3D00-4618-A0B4-219FD148CDB4}"/>
                    </a:ext>
                  </a:extLst>
                </p:cNvPr>
                <p:cNvPicPr/>
                <p:nvPr/>
              </p:nvPicPr>
              <p:blipFill>
                <a:blip r:embed="rId278"/>
                <a:stretch>
                  <a:fillRect/>
                </a:stretch>
              </p:blipFill>
              <p:spPr>
                <a:xfrm>
                  <a:off x="9184173" y="1125427"/>
                  <a:ext cx="2628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04" name="Freihand 103">
                  <a:extLst>
                    <a:ext uri="{FF2B5EF4-FFF2-40B4-BE49-F238E27FC236}">
                      <a16:creationId xmlns:a16="http://schemas.microsoft.com/office/drawing/2014/main" id="{B6F6C690-4D60-44B6-9FF5-7370181BE815}"/>
                    </a:ext>
                  </a:extLst>
                </p14:cNvPr>
                <p14:cNvContentPartPr/>
                <p14:nvPr/>
              </p14:nvContentPartPr>
              <p14:xfrm>
                <a:off x="9444453" y="1154947"/>
                <a:ext cx="88200" cy="132120"/>
              </p14:xfrm>
            </p:contentPart>
          </mc:Choice>
          <mc:Fallback xmlns="">
            <p:pic>
              <p:nvPicPr>
                <p:cNvPr id="104" name="Freihand 103">
                  <a:extLst>
                    <a:ext uri="{FF2B5EF4-FFF2-40B4-BE49-F238E27FC236}">
                      <a16:creationId xmlns:a16="http://schemas.microsoft.com/office/drawing/2014/main" id="{B6F6C690-4D60-44B6-9FF5-7370181BE815}"/>
                    </a:ext>
                  </a:extLst>
                </p:cNvPr>
                <p:cNvPicPr/>
                <p:nvPr/>
              </p:nvPicPr>
              <p:blipFill>
                <a:blip r:embed="rId280"/>
                <a:stretch>
                  <a:fillRect/>
                </a:stretch>
              </p:blipFill>
              <p:spPr>
                <a:xfrm>
                  <a:off x="9440133" y="1150627"/>
                  <a:ext cx="968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05" name="Freihand 104">
                  <a:extLst>
                    <a:ext uri="{FF2B5EF4-FFF2-40B4-BE49-F238E27FC236}">
                      <a16:creationId xmlns:a16="http://schemas.microsoft.com/office/drawing/2014/main" id="{0C0E8F67-9C68-4E7C-9E7A-58F98B827E25}"/>
                    </a:ext>
                  </a:extLst>
                </p14:cNvPr>
                <p14:cNvContentPartPr/>
                <p14:nvPr/>
              </p14:nvContentPartPr>
              <p14:xfrm>
                <a:off x="9515733" y="1084027"/>
                <a:ext cx="115560" cy="168840"/>
              </p14:xfrm>
            </p:contentPart>
          </mc:Choice>
          <mc:Fallback xmlns="">
            <p:pic>
              <p:nvPicPr>
                <p:cNvPr id="105" name="Freihand 104">
                  <a:extLst>
                    <a:ext uri="{FF2B5EF4-FFF2-40B4-BE49-F238E27FC236}">
                      <a16:creationId xmlns:a16="http://schemas.microsoft.com/office/drawing/2014/main" id="{0C0E8F67-9C68-4E7C-9E7A-58F98B827E25}"/>
                    </a:ext>
                  </a:extLst>
                </p:cNvPr>
                <p:cNvPicPr/>
                <p:nvPr/>
              </p:nvPicPr>
              <p:blipFill>
                <a:blip r:embed="rId282"/>
                <a:stretch>
                  <a:fillRect/>
                </a:stretch>
              </p:blipFill>
              <p:spPr>
                <a:xfrm>
                  <a:off x="9511413" y="1079707"/>
                  <a:ext cx="1242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06" name="Freihand 105">
                  <a:extLst>
                    <a:ext uri="{FF2B5EF4-FFF2-40B4-BE49-F238E27FC236}">
                      <a16:creationId xmlns:a16="http://schemas.microsoft.com/office/drawing/2014/main" id="{FBA317F7-E30A-4665-B0A2-DB17E320032E}"/>
                    </a:ext>
                  </a:extLst>
                </p14:cNvPr>
                <p14:cNvContentPartPr/>
                <p14:nvPr/>
              </p14:nvContentPartPr>
              <p14:xfrm>
                <a:off x="9763053" y="1131187"/>
                <a:ext cx="117000" cy="111240"/>
              </p14:xfrm>
            </p:contentPart>
          </mc:Choice>
          <mc:Fallback xmlns="">
            <p:pic>
              <p:nvPicPr>
                <p:cNvPr id="106" name="Freihand 105">
                  <a:extLst>
                    <a:ext uri="{FF2B5EF4-FFF2-40B4-BE49-F238E27FC236}">
                      <a16:creationId xmlns:a16="http://schemas.microsoft.com/office/drawing/2014/main" id="{FBA317F7-E30A-4665-B0A2-DB17E320032E}"/>
                    </a:ext>
                  </a:extLst>
                </p:cNvPr>
                <p:cNvPicPr/>
                <p:nvPr/>
              </p:nvPicPr>
              <p:blipFill>
                <a:blip r:embed="rId284"/>
                <a:stretch>
                  <a:fillRect/>
                </a:stretch>
              </p:blipFill>
              <p:spPr>
                <a:xfrm>
                  <a:off x="9758733" y="1126867"/>
                  <a:ext cx="1256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07" name="Freihand 106">
                  <a:extLst>
                    <a:ext uri="{FF2B5EF4-FFF2-40B4-BE49-F238E27FC236}">
                      <a16:creationId xmlns:a16="http://schemas.microsoft.com/office/drawing/2014/main" id="{083DC753-994E-47C4-A4D3-3D9A6608FA6D}"/>
                    </a:ext>
                  </a:extLst>
                </p14:cNvPr>
                <p14:cNvContentPartPr/>
                <p14:nvPr/>
              </p14:nvContentPartPr>
              <p14:xfrm>
                <a:off x="9872493" y="1110307"/>
                <a:ext cx="148680" cy="102240"/>
              </p14:xfrm>
            </p:contentPart>
          </mc:Choice>
          <mc:Fallback xmlns="">
            <p:pic>
              <p:nvPicPr>
                <p:cNvPr id="107" name="Freihand 106">
                  <a:extLst>
                    <a:ext uri="{FF2B5EF4-FFF2-40B4-BE49-F238E27FC236}">
                      <a16:creationId xmlns:a16="http://schemas.microsoft.com/office/drawing/2014/main" id="{083DC753-994E-47C4-A4D3-3D9A6608FA6D}"/>
                    </a:ext>
                  </a:extLst>
                </p:cNvPr>
                <p:cNvPicPr/>
                <p:nvPr/>
              </p:nvPicPr>
              <p:blipFill>
                <a:blip r:embed="rId286"/>
                <a:stretch>
                  <a:fillRect/>
                </a:stretch>
              </p:blipFill>
              <p:spPr>
                <a:xfrm>
                  <a:off x="9868173" y="1105987"/>
                  <a:ext cx="1573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08" name="Freihand 107">
                  <a:extLst>
                    <a:ext uri="{FF2B5EF4-FFF2-40B4-BE49-F238E27FC236}">
                      <a16:creationId xmlns:a16="http://schemas.microsoft.com/office/drawing/2014/main" id="{6C45CE38-C330-4A65-9525-E0F9606FDFAF}"/>
                    </a:ext>
                  </a:extLst>
                </p14:cNvPr>
                <p14:cNvContentPartPr/>
                <p14:nvPr/>
              </p14:nvContentPartPr>
              <p14:xfrm>
                <a:off x="10034133" y="984307"/>
                <a:ext cx="168120" cy="203040"/>
              </p14:xfrm>
            </p:contentPart>
          </mc:Choice>
          <mc:Fallback xmlns="">
            <p:pic>
              <p:nvPicPr>
                <p:cNvPr id="108" name="Freihand 107">
                  <a:extLst>
                    <a:ext uri="{FF2B5EF4-FFF2-40B4-BE49-F238E27FC236}">
                      <a16:creationId xmlns:a16="http://schemas.microsoft.com/office/drawing/2014/main" id="{6C45CE38-C330-4A65-9525-E0F9606FDFAF}"/>
                    </a:ext>
                  </a:extLst>
                </p:cNvPr>
                <p:cNvPicPr/>
                <p:nvPr/>
              </p:nvPicPr>
              <p:blipFill>
                <a:blip r:embed="rId288"/>
                <a:stretch>
                  <a:fillRect/>
                </a:stretch>
              </p:blipFill>
              <p:spPr>
                <a:xfrm>
                  <a:off x="10029813" y="979987"/>
                  <a:ext cx="17676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09" name="Freihand 108">
                  <a:extLst>
                    <a:ext uri="{FF2B5EF4-FFF2-40B4-BE49-F238E27FC236}">
                      <a16:creationId xmlns:a16="http://schemas.microsoft.com/office/drawing/2014/main" id="{DCDBA3AD-4765-4804-8D8C-210D8D239184}"/>
                    </a:ext>
                  </a:extLst>
                </p14:cNvPr>
                <p14:cNvContentPartPr/>
                <p14:nvPr/>
              </p14:nvContentPartPr>
              <p14:xfrm>
                <a:off x="10204413" y="1049107"/>
                <a:ext cx="116640" cy="116280"/>
              </p14:xfrm>
            </p:contentPart>
          </mc:Choice>
          <mc:Fallback xmlns="">
            <p:pic>
              <p:nvPicPr>
                <p:cNvPr id="109" name="Freihand 108">
                  <a:extLst>
                    <a:ext uri="{FF2B5EF4-FFF2-40B4-BE49-F238E27FC236}">
                      <a16:creationId xmlns:a16="http://schemas.microsoft.com/office/drawing/2014/main" id="{DCDBA3AD-4765-4804-8D8C-210D8D239184}"/>
                    </a:ext>
                  </a:extLst>
                </p:cNvPr>
                <p:cNvPicPr/>
                <p:nvPr/>
              </p:nvPicPr>
              <p:blipFill>
                <a:blip r:embed="rId290"/>
                <a:stretch>
                  <a:fillRect/>
                </a:stretch>
              </p:blipFill>
              <p:spPr>
                <a:xfrm>
                  <a:off x="10200093" y="1044787"/>
                  <a:ext cx="1252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76" name="Freihand 175">
                  <a:extLst>
                    <a:ext uri="{FF2B5EF4-FFF2-40B4-BE49-F238E27FC236}">
                      <a16:creationId xmlns:a16="http://schemas.microsoft.com/office/drawing/2014/main" id="{D269CFC8-8EFE-4DE9-B1A8-8B54E7535469}"/>
                    </a:ext>
                  </a:extLst>
                </p14:cNvPr>
                <p14:cNvContentPartPr/>
                <p14:nvPr/>
              </p14:nvContentPartPr>
              <p14:xfrm>
                <a:off x="11131413" y="1531867"/>
                <a:ext cx="30960" cy="678960"/>
              </p14:xfrm>
            </p:contentPart>
          </mc:Choice>
          <mc:Fallback xmlns="">
            <p:pic>
              <p:nvPicPr>
                <p:cNvPr id="176" name="Freihand 175">
                  <a:extLst>
                    <a:ext uri="{FF2B5EF4-FFF2-40B4-BE49-F238E27FC236}">
                      <a16:creationId xmlns:a16="http://schemas.microsoft.com/office/drawing/2014/main" id="{D269CFC8-8EFE-4DE9-B1A8-8B54E7535469}"/>
                    </a:ext>
                  </a:extLst>
                </p:cNvPr>
                <p:cNvPicPr/>
                <p:nvPr/>
              </p:nvPicPr>
              <p:blipFill>
                <a:blip r:embed="rId292"/>
                <a:stretch>
                  <a:fillRect/>
                </a:stretch>
              </p:blipFill>
              <p:spPr>
                <a:xfrm>
                  <a:off x="11127093" y="1527547"/>
                  <a:ext cx="39600" cy="6876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77" name="Freihand 176">
                  <a:extLst>
                    <a:ext uri="{FF2B5EF4-FFF2-40B4-BE49-F238E27FC236}">
                      <a16:creationId xmlns:a16="http://schemas.microsoft.com/office/drawing/2014/main" id="{699F3649-037A-4846-82A8-34B90BA020B2}"/>
                    </a:ext>
                  </a:extLst>
                </p14:cNvPr>
                <p14:cNvContentPartPr/>
                <p14:nvPr/>
              </p14:nvContentPartPr>
              <p14:xfrm>
                <a:off x="10884453" y="2162227"/>
                <a:ext cx="1017720" cy="35280"/>
              </p14:xfrm>
            </p:contentPart>
          </mc:Choice>
          <mc:Fallback xmlns="">
            <p:pic>
              <p:nvPicPr>
                <p:cNvPr id="177" name="Freihand 176">
                  <a:extLst>
                    <a:ext uri="{FF2B5EF4-FFF2-40B4-BE49-F238E27FC236}">
                      <a16:creationId xmlns:a16="http://schemas.microsoft.com/office/drawing/2014/main" id="{699F3649-037A-4846-82A8-34B90BA020B2}"/>
                    </a:ext>
                  </a:extLst>
                </p:cNvPr>
                <p:cNvPicPr/>
                <p:nvPr/>
              </p:nvPicPr>
              <p:blipFill>
                <a:blip r:embed="rId294"/>
                <a:stretch>
                  <a:fillRect/>
                </a:stretch>
              </p:blipFill>
              <p:spPr>
                <a:xfrm>
                  <a:off x="10880133" y="2157907"/>
                  <a:ext cx="10263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78" name="Freihand 177">
                  <a:extLst>
                    <a:ext uri="{FF2B5EF4-FFF2-40B4-BE49-F238E27FC236}">
                      <a16:creationId xmlns:a16="http://schemas.microsoft.com/office/drawing/2014/main" id="{EEA54A0D-514B-4B15-A490-FFA261BD70FC}"/>
                    </a:ext>
                  </a:extLst>
                </p14:cNvPr>
                <p14:cNvContentPartPr/>
                <p14:nvPr/>
              </p14:nvContentPartPr>
              <p14:xfrm>
                <a:off x="11872293" y="2135227"/>
                <a:ext cx="108000" cy="151560"/>
              </p14:xfrm>
            </p:contentPart>
          </mc:Choice>
          <mc:Fallback xmlns="">
            <p:pic>
              <p:nvPicPr>
                <p:cNvPr id="178" name="Freihand 177">
                  <a:extLst>
                    <a:ext uri="{FF2B5EF4-FFF2-40B4-BE49-F238E27FC236}">
                      <a16:creationId xmlns:a16="http://schemas.microsoft.com/office/drawing/2014/main" id="{EEA54A0D-514B-4B15-A490-FFA261BD70FC}"/>
                    </a:ext>
                  </a:extLst>
                </p:cNvPr>
                <p:cNvPicPr/>
                <p:nvPr/>
              </p:nvPicPr>
              <p:blipFill>
                <a:blip r:embed="rId296"/>
                <a:stretch>
                  <a:fillRect/>
                </a:stretch>
              </p:blipFill>
              <p:spPr>
                <a:xfrm>
                  <a:off x="11867973" y="2130907"/>
                  <a:ext cx="1166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79" name="Freihand 178">
                  <a:extLst>
                    <a:ext uri="{FF2B5EF4-FFF2-40B4-BE49-F238E27FC236}">
                      <a16:creationId xmlns:a16="http://schemas.microsoft.com/office/drawing/2014/main" id="{26D1DDAF-6802-4F7A-9E06-A5513DA5E21A}"/>
                    </a:ext>
                  </a:extLst>
                </p14:cNvPr>
                <p14:cNvContentPartPr/>
                <p14:nvPr/>
              </p14:nvContentPartPr>
              <p14:xfrm>
                <a:off x="11009013" y="1356187"/>
                <a:ext cx="259200" cy="211320"/>
              </p14:xfrm>
            </p:contentPart>
          </mc:Choice>
          <mc:Fallback xmlns="">
            <p:pic>
              <p:nvPicPr>
                <p:cNvPr id="179" name="Freihand 178">
                  <a:extLst>
                    <a:ext uri="{FF2B5EF4-FFF2-40B4-BE49-F238E27FC236}">
                      <a16:creationId xmlns:a16="http://schemas.microsoft.com/office/drawing/2014/main" id="{26D1DDAF-6802-4F7A-9E06-A5513DA5E21A}"/>
                    </a:ext>
                  </a:extLst>
                </p:cNvPr>
                <p:cNvPicPr/>
                <p:nvPr/>
              </p:nvPicPr>
              <p:blipFill>
                <a:blip r:embed="rId298"/>
                <a:stretch>
                  <a:fillRect/>
                </a:stretch>
              </p:blipFill>
              <p:spPr>
                <a:xfrm>
                  <a:off x="11004693" y="1351867"/>
                  <a:ext cx="26784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0" name="Freihand 179">
                  <a:extLst>
                    <a:ext uri="{FF2B5EF4-FFF2-40B4-BE49-F238E27FC236}">
                      <a16:creationId xmlns:a16="http://schemas.microsoft.com/office/drawing/2014/main" id="{EBF807BD-426D-41A6-B9C2-C914F80778C2}"/>
                    </a:ext>
                  </a:extLst>
                </p14:cNvPr>
                <p14:cNvContentPartPr/>
                <p14:nvPr/>
              </p14:nvContentPartPr>
              <p14:xfrm>
                <a:off x="10808853" y="1195987"/>
                <a:ext cx="61560" cy="281520"/>
              </p14:xfrm>
            </p:contentPart>
          </mc:Choice>
          <mc:Fallback xmlns="">
            <p:pic>
              <p:nvPicPr>
                <p:cNvPr id="180" name="Freihand 179">
                  <a:extLst>
                    <a:ext uri="{FF2B5EF4-FFF2-40B4-BE49-F238E27FC236}">
                      <a16:creationId xmlns:a16="http://schemas.microsoft.com/office/drawing/2014/main" id="{EBF807BD-426D-41A6-B9C2-C914F80778C2}"/>
                    </a:ext>
                  </a:extLst>
                </p:cNvPr>
                <p:cNvPicPr/>
                <p:nvPr/>
              </p:nvPicPr>
              <p:blipFill>
                <a:blip r:embed="rId300"/>
                <a:stretch>
                  <a:fillRect/>
                </a:stretch>
              </p:blipFill>
              <p:spPr>
                <a:xfrm>
                  <a:off x="10804533" y="1191667"/>
                  <a:ext cx="7020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1" name="Freihand 180">
                  <a:extLst>
                    <a:ext uri="{FF2B5EF4-FFF2-40B4-BE49-F238E27FC236}">
                      <a16:creationId xmlns:a16="http://schemas.microsoft.com/office/drawing/2014/main" id="{DCFECEC2-FBC7-4466-9696-4E615A261207}"/>
                    </a:ext>
                  </a:extLst>
                </p14:cNvPr>
                <p14:cNvContentPartPr/>
                <p14:nvPr/>
              </p14:nvContentPartPr>
              <p14:xfrm>
                <a:off x="10906413" y="1152427"/>
                <a:ext cx="133200" cy="190080"/>
              </p14:xfrm>
            </p:contentPart>
          </mc:Choice>
          <mc:Fallback xmlns="">
            <p:pic>
              <p:nvPicPr>
                <p:cNvPr id="181" name="Freihand 180">
                  <a:extLst>
                    <a:ext uri="{FF2B5EF4-FFF2-40B4-BE49-F238E27FC236}">
                      <a16:creationId xmlns:a16="http://schemas.microsoft.com/office/drawing/2014/main" id="{DCFECEC2-FBC7-4466-9696-4E615A261207}"/>
                    </a:ext>
                  </a:extLst>
                </p:cNvPr>
                <p:cNvPicPr/>
                <p:nvPr/>
              </p:nvPicPr>
              <p:blipFill>
                <a:blip r:embed="rId302"/>
                <a:stretch>
                  <a:fillRect/>
                </a:stretch>
              </p:blipFill>
              <p:spPr>
                <a:xfrm>
                  <a:off x="10902093" y="1148107"/>
                  <a:ext cx="1418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2" name="Freihand 181">
                  <a:extLst>
                    <a:ext uri="{FF2B5EF4-FFF2-40B4-BE49-F238E27FC236}">
                      <a16:creationId xmlns:a16="http://schemas.microsoft.com/office/drawing/2014/main" id="{4E205C4F-6B4F-41C0-917F-467905C8ED84}"/>
                    </a:ext>
                  </a:extLst>
                </p14:cNvPr>
                <p14:cNvContentPartPr/>
                <p14:nvPr/>
              </p14:nvContentPartPr>
              <p14:xfrm>
                <a:off x="10992453" y="1148827"/>
                <a:ext cx="133920" cy="206280"/>
              </p14:xfrm>
            </p:contentPart>
          </mc:Choice>
          <mc:Fallback xmlns="">
            <p:pic>
              <p:nvPicPr>
                <p:cNvPr id="182" name="Freihand 181">
                  <a:extLst>
                    <a:ext uri="{FF2B5EF4-FFF2-40B4-BE49-F238E27FC236}">
                      <a16:creationId xmlns:a16="http://schemas.microsoft.com/office/drawing/2014/main" id="{4E205C4F-6B4F-41C0-917F-467905C8ED84}"/>
                    </a:ext>
                  </a:extLst>
                </p:cNvPr>
                <p:cNvPicPr/>
                <p:nvPr/>
              </p:nvPicPr>
              <p:blipFill>
                <a:blip r:embed="rId304"/>
                <a:stretch>
                  <a:fillRect/>
                </a:stretch>
              </p:blipFill>
              <p:spPr>
                <a:xfrm>
                  <a:off x="10988133" y="1144507"/>
                  <a:ext cx="14256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83" name="Freihand 182">
                  <a:extLst>
                    <a:ext uri="{FF2B5EF4-FFF2-40B4-BE49-F238E27FC236}">
                      <a16:creationId xmlns:a16="http://schemas.microsoft.com/office/drawing/2014/main" id="{5665CB2E-F9AC-4EAB-8959-749574979995}"/>
                    </a:ext>
                  </a:extLst>
                </p14:cNvPr>
                <p14:cNvContentPartPr/>
                <p14:nvPr/>
              </p14:nvContentPartPr>
              <p14:xfrm>
                <a:off x="11822613" y="2320627"/>
                <a:ext cx="124920" cy="182160"/>
              </p14:xfrm>
            </p:contentPart>
          </mc:Choice>
          <mc:Fallback xmlns="">
            <p:pic>
              <p:nvPicPr>
                <p:cNvPr id="183" name="Freihand 182">
                  <a:extLst>
                    <a:ext uri="{FF2B5EF4-FFF2-40B4-BE49-F238E27FC236}">
                      <a16:creationId xmlns:a16="http://schemas.microsoft.com/office/drawing/2014/main" id="{5665CB2E-F9AC-4EAB-8959-749574979995}"/>
                    </a:ext>
                  </a:extLst>
                </p:cNvPr>
                <p:cNvPicPr/>
                <p:nvPr/>
              </p:nvPicPr>
              <p:blipFill>
                <a:blip r:embed="rId306"/>
                <a:stretch>
                  <a:fillRect/>
                </a:stretch>
              </p:blipFill>
              <p:spPr>
                <a:xfrm>
                  <a:off x="11818293" y="2316307"/>
                  <a:ext cx="1335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84" name="Freihand 183">
                  <a:extLst>
                    <a:ext uri="{FF2B5EF4-FFF2-40B4-BE49-F238E27FC236}">
                      <a16:creationId xmlns:a16="http://schemas.microsoft.com/office/drawing/2014/main" id="{CBD3DD9C-918A-4B2E-A9DC-BB4AEC6115FC}"/>
                    </a:ext>
                  </a:extLst>
                </p14:cNvPr>
                <p14:cNvContentPartPr/>
                <p14:nvPr/>
              </p14:nvContentPartPr>
              <p14:xfrm>
                <a:off x="11836653" y="2357347"/>
                <a:ext cx="135360" cy="107280"/>
              </p14:xfrm>
            </p:contentPart>
          </mc:Choice>
          <mc:Fallback xmlns="">
            <p:pic>
              <p:nvPicPr>
                <p:cNvPr id="184" name="Freihand 183">
                  <a:extLst>
                    <a:ext uri="{FF2B5EF4-FFF2-40B4-BE49-F238E27FC236}">
                      <a16:creationId xmlns:a16="http://schemas.microsoft.com/office/drawing/2014/main" id="{CBD3DD9C-918A-4B2E-A9DC-BB4AEC6115FC}"/>
                    </a:ext>
                  </a:extLst>
                </p:cNvPr>
                <p:cNvPicPr/>
                <p:nvPr/>
              </p:nvPicPr>
              <p:blipFill>
                <a:blip r:embed="rId308"/>
                <a:stretch>
                  <a:fillRect/>
                </a:stretch>
              </p:blipFill>
              <p:spPr>
                <a:xfrm>
                  <a:off x="11832333" y="2353027"/>
                  <a:ext cx="1440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86" name="Freihand 185">
                  <a:extLst>
                    <a:ext uri="{FF2B5EF4-FFF2-40B4-BE49-F238E27FC236}">
                      <a16:creationId xmlns:a16="http://schemas.microsoft.com/office/drawing/2014/main" id="{2F886440-BDEC-4716-988C-21921FC44C70}"/>
                    </a:ext>
                  </a:extLst>
                </p14:cNvPr>
                <p14:cNvContentPartPr/>
                <p14:nvPr/>
              </p14:nvContentPartPr>
              <p14:xfrm>
                <a:off x="11271093" y="1353307"/>
                <a:ext cx="686880" cy="635400"/>
              </p14:xfrm>
            </p:contentPart>
          </mc:Choice>
          <mc:Fallback xmlns="">
            <p:pic>
              <p:nvPicPr>
                <p:cNvPr id="186" name="Freihand 185">
                  <a:extLst>
                    <a:ext uri="{FF2B5EF4-FFF2-40B4-BE49-F238E27FC236}">
                      <a16:creationId xmlns:a16="http://schemas.microsoft.com/office/drawing/2014/main" id="{2F886440-BDEC-4716-988C-21921FC44C70}"/>
                    </a:ext>
                  </a:extLst>
                </p:cNvPr>
                <p:cNvPicPr/>
                <p:nvPr/>
              </p:nvPicPr>
              <p:blipFill>
                <a:blip r:embed="rId310"/>
                <a:stretch>
                  <a:fillRect/>
                </a:stretch>
              </p:blipFill>
              <p:spPr>
                <a:xfrm>
                  <a:off x="11266773" y="1348987"/>
                  <a:ext cx="695520" cy="6440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88" name="Freihand 187">
                  <a:extLst>
                    <a:ext uri="{FF2B5EF4-FFF2-40B4-BE49-F238E27FC236}">
                      <a16:creationId xmlns:a16="http://schemas.microsoft.com/office/drawing/2014/main" id="{27037443-72AF-4BE3-B0F5-F25A9A377A46}"/>
                    </a:ext>
                  </a:extLst>
                </p14:cNvPr>
                <p14:cNvContentPartPr/>
                <p14:nvPr/>
              </p14:nvContentPartPr>
              <p14:xfrm>
                <a:off x="11880573" y="1116787"/>
                <a:ext cx="24840" cy="200160"/>
              </p14:xfrm>
            </p:contentPart>
          </mc:Choice>
          <mc:Fallback xmlns="">
            <p:pic>
              <p:nvPicPr>
                <p:cNvPr id="188" name="Freihand 187">
                  <a:extLst>
                    <a:ext uri="{FF2B5EF4-FFF2-40B4-BE49-F238E27FC236}">
                      <a16:creationId xmlns:a16="http://schemas.microsoft.com/office/drawing/2014/main" id="{27037443-72AF-4BE3-B0F5-F25A9A377A46}"/>
                    </a:ext>
                  </a:extLst>
                </p:cNvPr>
                <p:cNvPicPr/>
                <p:nvPr/>
              </p:nvPicPr>
              <p:blipFill>
                <a:blip r:embed="rId312"/>
                <a:stretch>
                  <a:fillRect/>
                </a:stretch>
              </p:blipFill>
              <p:spPr>
                <a:xfrm>
                  <a:off x="11876253" y="1112467"/>
                  <a:ext cx="334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89" name="Freihand 188">
                  <a:extLst>
                    <a:ext uri="{FF2B5EF4-FFF2-40B4-BE49-F238E27FC236}">
                      <a16:creationId xmlns:a16="http://schemas.microsoft.com/office/drawing/2014/main" id="{6BCCBFE5-33A8-4799-9EF1-208D4A7D8AA5}"/>
                    </a:ext>
                  </a:extLst>
                </p14:cNvPr>
                <p14:cNvContentPartPr/>
                <p14:nvPr/>
              </p14:nvContentPartPr>
              <p14:xfrm>
                <a:off x="11863293" y="1200667"/>
                <a:ext cx="84960" cy="28080"/>
              </p14:xfrm>
            </p:contentPart>
          </mc:Choice>
          <mc:Fallback xmlns="">
            <p:pic>
              <p:nvPicPr>
                <p:cNvPr id="189" name="Freihand 188">
                  <a:extLst>
                    <a:ext uri="{FF2B5EF4-FFF2-40B4-BE49-F238E27FC236}">
                      <a16:creationId xmlns:a16="http://schemas.microsoft.com/office/drawing/2014/main" id="{6BCCBFE5-33A8-4799-9EF1-208D4A7D8AA5}"/>
                    </a:ext>
                  </a:extLst>
                </p:cNvPr>
                <p:cNvPicPr/>
                <p:nvPr/>
              </p:nvPicPr>
              <p:blipFill>
                <a:blip r:embed="rId314"/>
                <a:stretch>
                  <a:fillRect/>
                </a:stretch>
              </p:blipFill>
              <p:spPr>
                <a:xfrm>
                  <a:off x="11858973" y="1196347"/>
                  <a:ext cx="936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90" name="Freihand 189">
                  <a:extLst>
                    <a:ext uri="{FF2B5EF4-FFF2-40B4-BE49-F238E27FC236}">
                      <a16:creationId xmlns:a16="http://schemas.microsoft.com/office/drawing/2014/main" id="{778C78C4-6F2B-423D-9A25-4AC82E83D03D}"/>
                    </a:ext>
                  </a:extLst>
                </p14:cNvPr>
                <p14:cNvContentPartPr/>
                <p14:nvPr/>
              </p14:nvContentPartPr>
              <p14:xfrm>
                <a:off x="11962653" y="1112107"/>
                <a:ext cx="36000" cy="147600"/>
              </p14:xfrm>
            </p:contentPart>
          </mc:Choice>
          <mc:Fallback xmlns="">
            <p:pic>
              <p:nvPicPr>
                <p:cNvPr id="190" name="Freihand 189">
                  <a:extLst>
                    <a:ext uri="{FF2B5EF4-FFF2-40B4-BE49-F238E27FC236}">
                      <a16:creationId xmlns:a16="http://schemas.microsoft.com/office/drawing/2014/main" id="{778C78C4-6F2B-423D-9A25-4AC82E83D03D}"/>
                    </a:ext>
                  </a:extLst>
                </p:cNvPr>
                <p:cNvPicPr/>
                <p:nvPr/>
              </p:nvPicPr>
              <p:blipFill>
                <a:blip r:embed="rId316"/>
                <a:stretch>
                  <a:fillRect/>
                </a:stretch>
              </p:blipFill>
              <p:spPr>
                <a:xfrm>
                  <a:off x="11958333" y="1107787"/>
                  <a:ext cx="446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91" name="Freihand 190">
                  <a:extLst>
                    <a:ext uri="{FF2B5EF4-FFF2-40B4-BE49-F238E27FC236}">
                      <a16:creationId xmlns:a16="http://schemas.microsoft.com/office/drawing/2014/main" id="{507902B3-CFD1-49C5-9F7B-2F5FF641022A}"/>
                    </a:ext>
                  </a:extLst>
                </p14:cNvPr>
                <p14:cNvContentPartPr/>
                <p14:nvPr/>
              </p14:nvContentPartPr>
              <p14:xfrm>
                <a:off x="12001893" y="1166827"/>
                <a:ext cx="78840" cy="84960"/>
              </p14:xfrm>
            </p:contentPart>
          </mc:Choice>
          <mc:Fallback xmlns="">
            <p:pic>
              <p:nvPicPr>
                <p:cNvPr id="191" name="Freihand 190">
                  <a:extLst>
                    <a:ext uri="{FF2B5EF4-FFF2-40B4-BE49-F238E27FC236}">
                      <a16:creationId xmlns:a16="http://schemas.microsoft.com/office/drawing/2014/main" id="{507902B3-CFD1-49C5-9F7B-2F5FF641022A}"/>
                    </a:ext>
                  </a:extLst>
                </p:cNvPr>
                <p:cNvPicPr/>
                <p:nvPr/>
              </p:nvPicPr>
              <p:blipFill>
                <a:blip r:embed="rId318"/>
                <a:stretch>
                  <a:fillRect/>
                </a:stretch>
              </p:blipFill>
              <p:spPr>
                <a:xfrm>
                  <a:off x="11997573" y="1162507"/>
                  <a:ext cx="874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92" name="Freihand 191">
                  <a:extLst>
                    <a:ext uri="{FF2B5EF4-FFF2-40B4-BE49-F238E27FC236}">
                      <a16:creationId xmlns:a16="http://schemas.microsoft.com/office/drawing/2014/main" id="{15947410-DB37-441B-A157-87DA8A91FC16}"/>
                    </a:ext>
                  </a:extLst>
                </p14:cNvPr>
                <p14:cNvContentPartPr/>
                <p14:nvPr/>
              </p14:nvContentPartPr>
              <p14:xfrm>
                <a:off x="12089733" y="1131187"/>
                <a:ext cx="49320" cy="156240"/>
              </p14:xfrm>
            </p:contentPart>
          </mc:Choice>
          <mc:Fallback xmlns="">
            <p:pic>
              <p:nvPicPr>
                <p:cNvPr id="192" name="Freihand 191">
                  <a:extLst>
                    <a:ext uri="{FF2B5EF4-FFF2-40B4-BE49-F238E27FC236}">
                      <a16:creationId xmlns:a16="http://schemas.microsoft.com/office/drawing/2014/main" id="{15947410-DB37-441B-A157-87DA8A91FC16}"/>
                    </a:ext>
                  </a:extLst>
                </p:cNvPr>
                <p:cNvPicPr/>
                <p:nvPr/>
              </p:nvPicPr>
              <p:blipFill>
                <a:blip r:embed="rId320"/>
                <a:stretch>
                  <a:fillRect/>
                </a:stretch>
              </p:blipFill>
              <p:spPr>
                <a:xfrm>
                  <a:off x="12085413" y="1126867"/>
                  <a:ext cx="579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94" name="Freihand 193">
                  <a:extLst>
                    <a:ext uri="{FF2B5EF4-FFF2-40B4-BE49-F238E27FC236}">
                      <a16:creationId xmlns:a16="http://schemas.microsoft.com/office/drawing/2014/main" id="{95F308FB-06C7-4B1A-A56D-248A6B32520F}"/>
                    </a:ext>
                  </a:extLst>
                </p14:cNvPr>
                <p14:cNvContentPartPr/>
                <p14:nvPr/>
              </p14:nvContentPartPr>
              <p14:xfrm>
                <a:off x="11558013" y="1555267"/>
                <a:ext cx="39960" cy="641520"/>
              </p14:xfrm>
            </p:contentPart>
          </mc:Choice>
          <mc:Fallback xmlns="">
            <p:pic>
              <p:nvPicPr>
                <p:cNvPr id="194" name="Freihand 193">
                  <a:extLst>
                    <a:ext uri="{FF2B5EF4-FFF2-40B4-BE49-F238E27FC236}">
                      <a16:creationId xmlns:a16="http://schemas.microsoft.com/office/drawing/2014/main" id="{95F308FB-06C7-4B1A-A56D-248A6B32520F}"/>
                    </a:ext>
                  </a:extLst>
                </p:cNvPr>
                <p:cNvPicPr/>
                <p:nvPr/>
              </p:nvPicPr>
              <p:blipFill>
                <a:blip r:embed="rId322"/>
                <a:stretch>
                  <a:fillRect/>
                </a:stretch>
              </p:blipFill>
              <p:spPr>
                <a:xfrm>
                  <a:off x="11553693" y="1550947"/>
                  <a:ext cx="48600" cy="6501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95" name="Freihand 194">
                  <a:extLst>
                    <a:ext uri="{FF2B5EF4-FFF2-40B4-BE49-F238E27FC236}">
                      <a16:creationId xmlns:a16="http://schemas.microsoft.com/office/drawing/2014/main" id="{C7F012DE-32B7-4703-854B-C4FC5B0C8EAD}"/>
                    </a:ext>
                  </a:extLst>
                </p14:cNvPr>
                <p14:cNvContentPartPr/>
                <p14:nvPr/>
              </p14:nvContentPartPr>
              <p14:xfrm>
                <a:off x="11580333" y="1559227"/>
                <a:ext cx="16920" cy="61200"/>
              </p14:xfrm>
            </p:contentPart>
          </mc:Choice>
          <mc:Fallback xmlns="">
            <p:pic>
              <p:nvPicPr>
                <p:cNvPr id="195" name="Freihand 194">
                  <a:extLst>
                    <a:ext uri="{FF2B5EF4-FFF2-40B4-BE49-F238E27FC236}">
                      <a16:creationId xmlns:a16="http://schemas.microsoft.com/office/drawing/2014/main" id="{C7F012DE-32B7-4703-854B-C4FC5B0C8EAD}"/>
                    </a:ext>
                  </a:extLst>
                </p:cNvPr>
                <p:cNvPicPr/>
                <p:nvPr/>
              </p:nvPicPr>
              <p:blipFill>
                <a:blip r:embed="rId324"/>
                <a:stretch>
                  <a:fillRect/>
                </a:stretch>
              </p:blipFill>
              <p:spPr>
                <a:xfrm>
                  <a:off x="11576013" y="1554907"/>
                  <a:ext cx="255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97" name="Freihand 196">
                  <a:extLst>
                    <a:ext uri="{FF2B5EF4-FFF2-40B4-BE49-F238E27FC236}">
                      <a16:creationId xmlns:a16="http://schemas.microsoft.com/office/drawing/2014/main" id="{A0A721A4-2B11-4548-8E55-85329A7057D9}"/>
                    </a:ext>
                  </a:extLst>
                </p14:cNvPr>
                <p14:cNvContentPartPr/>
                <p14:nvPr/>
              </p14:nvContentPartPr>
              <p14:xfrm>
                <a:off x="11436333" y="1404787"/>
                <a:ext cx="289080" cy="219240"/>
              </p14:xfrm>
            </p:contentPart>
          </mc:Choice>
          <mc:Fallback xmlns="">
            <p:pic>
              <p:nvPicPr>
                <p:cNvPr id="197" name="Freihand 196">
                  <a:extLst>
                    <a:ext uri="{FF2B5EF4-FFF2-40B4-BE49-F238E27FC236}">
                      <a16:creationId xmlns:a16="http://schemas.microsoft.com/office/drawing/2014/main" id="{A0A721A4-2B11-4548-8E55-85329A7057D9}"/>
                    </a:ext>
                  </a:extLst>
                </p:cNvPr>
                <p:cNvPicPr/>
                <p:nvPr/>
              </p:nvPicPr>
              <p:blipFill>
                <a:blip r:embed="rId326"/>
                <a:stretch>
                  <a:fillRect/>
                </a:stretch>
              </p:blipFill>
              <p:spPr>
                <a:xfrm>
                  <a:off x="11432013" y="1400467"/>
                  <a:ext cx="29772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99" name="Freihand 198">
                  <a:extLst>
                    <a:ext uri="{FF2B5EF4-FFF2-40B4-BE49-F238E27FC236}">
                      <a16:creationId xmlns:a16="http://schemas.microsoft.com/office/drawing/2014/main" id="{DB698C72-DDE6-4D4C-9FAA-FB2863587559}"/>
                    </a:ext>
                  </a:extLst>
                </p14:cNvPr>
                <p14:cNvContentPartPr/>
                <p14:nvPr/>
              </p14:nvContentPartPr>
              <p14:xfrm>
                <a:off x="11592213" y="2134867"/>
                <a:ext cx="18000" cy="4320"/>
              </p14:xfrm>
            </p:contentPart>
          </mc:Choice>
          <mc:Fallback xmlns="">
            <p:pic>
              <p:nvPicPr>
                <p:cNvPr id="199" name="Freihand 198">
                  <a:extLst>
                    <a:ext uri="{FF2B5EF4-FFF2-40B4-BE49-F238E27FC236}">
                      <a16:creationId xmlns:a16="http://schemas.microsoft.com/office/drawing/2014/main" id="{DB698C72-DDE6-4D4C-9FAA-FB2863587559}"/>
                    </a:ext>
                  </a:extLst>
                </p:cNvPr>
                <p:cNvPicPr/>
                <p:nvPr/>
              </p:nvPicPr>
              <p:blipFill>
                <a:blip r:embed="rId328"/>
                <a:stretch>
                  <a:fillRect/>
                </a:stretch>
              </p:blipFill>
              <p:spPr>
                <a:xfrm>
                  <a:off x="11587893" y="2130547"/>
                  <a:ext cx="266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00" name="Freihand 199">
                  <a:extLst>
                    <a:ext uri="{FF2B5EF4-FFF2-40B4-BE49-F238E27FC236}">
                      <a16:creationId xmlns:a16="http://schemas.microsoft.com/office/drawing/2014/main" id="{18C3EC94-7882-467E-8326-2DEC289AD5C4}"/>
                    </a:ext>
                  </a:extLst>
                </p14:cNvPr>
                <p14:cNvContentPartPr/>
                <p14:nvPr/>
              </p14:nvContentPartPr>
              <p14:xfrm>
                <a:off x="11448933" y="1256467"/>
                <a:ext cx="64800" cy="187920"/>
              </p14:xfrm>
            </p:contentPart>
          </mc:Choice>
          <mc:Fallback xmlns="">
            <p:pic>
              <p:nvPicPr>
                <p:cNvPr id="200" name="Freihand 199">
                  <a:extLst>
                    <a:ext uri="{FF2B5EF4-FFF2-40B4-BE49-F238E27FC236}">
                      <a16:creationId xmlns:a16="http://schemas.microsoft.com/office/drawing/2014/main" id="{18C3EC94-7882-467E-8326-2DEC289AD5C4}"/>
                    </a:ext>
                  </a:extLst>
                </p:cNvPr>
                <p:cNvPicPr/>
                <p:nvPr/>
              </p:nvPicPr>
              <p:blipFill>
                <a:blip r:embed="rId330"/>
                <a:stretch>
                  <a:fillRect/>
                </a:stretch>
              </p:blipFill>
              <p:spPr>
                <a:xfrm>
                  <a:off x="11444613" y="1252147"/>
                  <a:ext cx="734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1" name="Freihand 200">
                  <a:extLst>
                    <a:ext uri="{FF2B5EF4-FFF2-40B4-BE49-F238E27FC236}">
                      <a16:creationId xmlns:a16="http://schemas.microsoft.com/office/drawing/2014/main" id="{47394F0D-B9BD-45F7-B384-F5780CF7FA07}"/>
                    </a:ext>
                  </a:extLst>
                </p14:cNvPr>
                <p14:cNvContentPartPr/>
                <p14:nvPr/>
              </p14:nvContentPartPr>
              <p14:xfrm>
                <a:off x="11401053" y="1350067"/>
                <a:ext cx="97920" cy="37440"/>
              </p14:xfrm>
            </p:contentPart>
          </mc:Choice>
          <mc:Fallback xmlns="">
            <p:pic>
              <p:nvPicPr>
                <p:cNvPr id="201" name="Freihand 200">
                  <a:extLst>
                    <a:ext uri="{FF2B5EF4-FFF2-40B4-BE49-F238E27FC236}">
                      <a16:creationId xmlns:a16="http://schemas.microsoft.com/office/drawing/2014/main" id="{47394F0D-B9BD-45F7-B384-F5780CF7FA07}"/>
                    </a:ext>
                  </a:extLst>
                </p:cNvPr>
                <p:cNvPicPr/>
                <p:nvPr/>
              </p:nvPicPr>
              <p:blipFill>
                <a:blip r:embed="rId332"/>
                <a:stretch>
                  <a:fillRect/>
                </a:stretch>
              </p:blipFill>
              <p:spPr>
                <a:xfrm>
                  <a:off x="11396733" y="1345747"/>
                  <a:ext cx="1065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02" name="Freihand 201">
                  <a:extLst>
                    <a:ext uri="{FF2B5EF4-FFF2-40B4-BE49-F238E27FC236}">
                      <a16:creationId xmlns:a16="http://schemas.microsoft.com/office/drawing/2014/main" id="{184E7269-3E9E-45E4-AE64-F83497EDF093}"/>
                    </a:ext>
                  </a:extLst>
                </p14:cNvPr>
                <p14:cNvContentPartPr/>
                <p14:nvPr/>
              </p14:nvContentPartPr>
              <p14:xfrm>
                <a:off x="11529933" y="1164307"/>
                <a:ext cx="13320" cy="117360"/>
              </p14:xfrm>
            </p:contentPart>
          </mc:Choice>
          <mc:Fallback xmlns="">
            <p:pic>
              <p:nvPicPr>
                <p:cNvPr id="202" name="Freihand 201">
                  <a:extLst>
                    <a:ext uri="{FF2B5EF4-FFF2-40B4-BE49-F238E27FC236}">
                      <a16:creationId xmlns:a16="http://schemas.microsoft.com/office/drawing/2014/main" id="{184E7269-3E9E-45E4-AE64-F83497EDF093}"/>
                    </a:ext>
                  </a:extLst>
                </p:cNvPr>
                <p:cNvPicPr/>
                <p:nvPr/>
              </p:nvPicPr>
              <p:blipFill>
                <a:blip r:embed="rId334"/>
                <a:stretch>
                  <a:fillRect/>
                </a:stretch>
              </p:blipFill>
              <p:spPr>
                <a:xfrm>
                  <a:off x="11525613" y="1159987"/>
                  <a:ext cx="219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03" name="Freihand 202">
                  <a:extLst>
                    <a:ext uri="{FF2B5EF4-FFF2-40B4-BE49-F238E27FC236}">
                      <a16:creationId xmlns:a16="http://schemas.microsoft.com/office/drawing/2014/main" id="{3CD1387F-EF72-40D1-87F4-ED1F399984FC}"/>
                    </a:ext>
                  </a:extLst>
                </p14:cNvPr>
                <p14:cNvContentPartPr/>
                <p14:nvPr/>
              </p14:nvContentPartPr>
              <p14:xfrm>
                <a:off x="11547933" y="1221907"/>
                <a:ext cx="38160" cy="167400"/>
              </p14:xfrm>
            </p:contentPart>
          </mc:Choice>
          <mc:Fallback xmlns="">
            <p:pic>
              <p:nvPicPr>
                <p:cNvPr id="203" name="Freihand 202">
                  <a:extLst>
                    <a:ext uri="{FF2B5EF4-FFF2-40B4-BE49-F238E27FC236}">
                      <a16:creationId xmlns:a16="http://schemas.microsoft.com/office/drawing/2014/main" id="{3CD1387F-EF72-40D1-87F4-ED1F399984FC}"/>
                    </a:ext>
                  </a:extLst>
                </p:cNvPr>
                <p:cNvPicPr/>
                <p:nvPr/>
              </p:nvPicPr>
              <p:blipFill>
                <a:blip r:embed="rId336"/>
                <a:stretch>
                  <a:fillRect/>
                </a:stretch>
              </p:blipFill>
              <p:spPr>
                <a:xfrm>
                  <a:off x="11543613" y="1217587"/>
                  <a:ext cx="468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04" name="Freihand 203">
                  <a:extLst>
                    <a:ext uri="{FF2B5EF4-FFF2-40B4-BE49-F238E27FC236}">
                      <a16:creationId xmlns:a16="http://schemas.microsoft.com/office/drawing/2014/main" id="{1318F77D-7BE0-4FF6-8341-8BC0F2D61B28}"/>
                    </a:ext>
                  </a:extLst>
                </p14:cNvPr>
                <p14:cNvContentPartPr/>
                <p14:nvPr/>
              </p14:nvContentPartPr>
              <p14:xfrm>
                <a:off x="11593293" y="1280227"/>
                <a:ext cx="38880" cy="92520"/>
              </p14:xfrm>
            </p:contentPart>
          </mc:Choice>
          <mc:Fallback xmlns="">
            <p:pic>
              <p:nvPicPr>
                <p:cNvPr id="204" name="Freihand 203">
                  <a:extLst>
                    <a:ext uri="{FF2B5EF4-FFF2-40B4-BE49-F238E27FC236}">
                      <a16:creationId xmlns:a16="http://schemas.microsoft.com/office/drawing/2014/main" id="{1318F77D-7BE0-4FF6-8341-8BC0F2D61B28}"/>
                    </a:ext>
                  </a:extLst>
                </p:cNvPr>
                <p:cNvPicPr/>
                <p:nvPr/>
              </p:nvPicPr>
              <p:blipFill>
                <a:blip r:embed="rId338"/>
                <a:stretch>
                  <a:fillRect/>
                </a:stretch>
              </p:blipFill>
              <p:spPr>
                <a:xfrm>
                  <a:off x="11588973" y="1275907"/>
                  <a:ext cx="475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05" name="Freihand 204">
                  <a:extLst>
                    <a:ext uri="{FF2B5EF4-FFF2-40B4-BE49-F238E27FC236}">
                      <a16:creationId xmlns:a16="http://schemas.microsoft.com/office/drawing/2014/main" id="{709AEACD-DA20-4BD1-9218-96246262BBFA}"/>
                    </a:ext>
                  </a:extLst>
                </p14:cNvPr>
                <p14:cNvContentPartPr/>
                <p14:nvPr/>
              </p14:nvContentPartPr>
              <p14:xfrm>
                <a:off x="11585373" y="1310827"/>
                <a:ext cx="66240" cy="29520"/>
              </p14:xfrm>
            </p:contentPart>
          </mc:Choice>
          <mc:Fallback xmlns="">
            <p:pic>
              <p:nvPicPr>
                <p:cNvPr id="205" name="Freihand 204">
                  <a:extLst>
                    <a:ext uri="{FF2B5EF4-FFF2-40B4-BE49-F238E27FC236}">
                      <a16:creationId xmlns:a16="http://schemas.microsoft.com/office/drawing/2014/main" id="{709AEACD-DA20-4BD1-9218-96246262BBFA}"/>
                    </a:ext>
                  </a:extLst>
                </p:cNvPr>
                <p:cNvPicPr/>
                <p:nvPr/>
              </p:nvPicPr>
              <p:blipFill>
                <a:blip r:embed="rId340"/>
                <a:stretch>
                  <a:fillRect/>
                </a:stretch>
              </p:blipFill>
              <p:spPr>
                <a:xfrm>
                  <a:off x="11581053" y="1306507"/>
                  <a:ext cx="748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06" name="Freihand 205">
                  <a:extLst>
                    <a:ext uri="{FF2B5EF4-FFF2-40B4-BE49-F238E27FC236}">
                      <a16:creationId xmlns:a16="http://schemas.microsoft.com/office/drawing/2014/main" id="{CBDEE7FA-B215-434B-A168-8271AADA083D}"/>
                    </a:ext>
                  </a:extLst>
                </p14:cNvPr>
                <p14:cNvContentPartPr/>
                <p14:nvPr/>
              </p14:nvContentPartPr>
              <p14:xfrm>
                <a:off x="11652333" y="1231987"/>
                <a:ext cx="85320" cy="184320"/>
              </p14:xfrm>
            </p:contentPart>
          </mc:Choice>
          <mc:Fallback xmlns="">
            <p:pic>
              <p:nvPicPr>
                <p:cNvPr id="206" name="Freihand 205">
                  <a:extLst>
                    <a:ext uri="{FF2B5EF4-FFF2-40B4-BE49-F238E27FC236}">
                      <a16:creationId xmlns:a16="http://schemas.microsoft.com/office/drawing/2014/main" id="{CBDEE7FA-B215-434B-A168-8271AADA083D}"/>
                    </a:ext>
                  </a:extLst>
                </p:cNvPr>
                <p:cNvPicPr/>
                <p:nvPr/>
              </p:nvPicPr>
              <p:blipFill>
                <a:blip r:embed="rId342"/>
                <a:stretch>
                  <a:fillRect/>
                </a:stretch>
              </p:blipFill>
              <p:spPr>
                <a:xfrm>
                  <a:off x="11648013" y="1227667"/>
                  <a:ext cx="939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52" name="Freihand 251">
                  <a:extLst>
                    <a:ext uri="{FF2B5EF4-FFF2-40B4-BE49-F238E27FC236}">
                      <a16:creationId xmlns:a16="http://schemas.microsoft.com/office/drawing/2014/main" id="{DB3FEF72-A97B-4BA7-934E-BC0038D4005B}"/>
                    </a:ext>
                  </a:extLst>
                </p14:cNvPr>
                <p14:cNvContentPartPr/>
                <p14:nvPr/>
              </p14:nvContentPartPr>
              <p14:xfrm>
                <a:off x="10450653" y="2627707"/>
                <a:ext cx="198720" cy="209520"/>
              </p14:xfrm>
            </p:contentPart>
          </mc:Choice>
          <mc:Fallback xmlns="">
            <p:pic>
              <p:nvPicPr>
                <p:cNvPr id="252" name="Freihand 251">
                  <a:extLst>
                    <a:ext uri="{FF2B5EF4-FFF2-40B4-BE49-F238E27FC236}">
                      <a16:creationId xmlns:a16="http://schemas.microsoft.com/office/drawing/2014/main" id="{DB3FEF72-A97B-4BA7-934E-BC0038D4005B}"/>
                    </a:ext>
                  </a:extLst>
                </p:cNvPr>
                <p:cNvPicPr/>
                <p:nvPr/>
              </p:nvPicPr>
              <p:blipFill>
                <a:blip r:embed="rId344"/>
                <a:stretch>
                  <a:fillRect/>
                </a:stretch>
              </p:blipFill>
              <p:spPr>
                <a:xfrm>
                  <a:off x="10446333" y="2623387"/>
                  <a:ext cx="2073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54" name="Freihand 253">
                  <a:extLst>
                    <a:ext uri="{FF2B5EF4-FFF2-40B4-BE49-F238E27FC236}">
                      <a16:creationId xmlns:a16="http://schemas.microsoft.com/office/drawing/2014/main" id="{531F254E-77C4-4A24-8F02-CCB4505CD60E}"/>
                    </a:ext>
                  </a:extLst>
                </p14:cNvPr>
                <p14:cNvContentPartPr/>
                <p14:nvPr/>
              </p14:nvContentPartPr>
              <p14:xfrm>
                <a:off x="10210173" y="2419267"/>
                <a:ext cx="61920" cy="254160"/>
              </p14:xfrm>
            </p:contentPart>
          </mc:Choice>
          <mc:Fallback xmlns="">
            <p:pic>
              <p:nvPicPr>
                <p:cNvPr id="254" name="Freihand 253">
                  <a:extLst>
                    <a:ext uri="{FF2B5EF4-FFF2-40B4-BE49-F238E27FC236}">
                      <a16:creationId xmlns:a16="http://schemas.microsoft.com/office/drawing/2014/main" id="{531F254E-77C4-4A24-8F02-CCB4505CD60E}"/>
                    </a:ext>
                  </a:extLst>
                </p:cNvPr>
                <p:cNvPicPr/>
                <p:nvPr/>
              </p:nvPicPr>
              <p:blipFill>
                <a:blip r:embed="rId346"/>
                <a:stretch>
                  <a:fillRect/>
                </a:stretch>
              </p:blipFill>
              <p:spPr>
                <a:xfrm>
                  <a:off x="10205853" y="2414947"/>
                  <a:ext cx="705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55" name="Freihand 254">
                  <a:extLst>
                    <a:ext uri="{FF2B5EF4-FFF2-40B4-BE49-F238E27FC236}">
                      <a16:creationId xmlns:a16="http://schemas.microsoft.com/office/drawing/2014/main" id="{3BE5126E-0814-41C9-81CB-E917E9D1A40E}"/>
                    </a:ext>
                  </a:extLst>
                </p14:cNvPr>
                <p14:cNvContentPartPr/>
                <p14:nvPr/>
              </p14:nvContentPartPr>
              <p14:xfrm>
                <a:off x="10172733" y="2420707"/>
                <a:ext cx="191520" cy="149040"/>
              </p14:xfrm>
            </p:contentPart>
          </mc:Choice>
          <mc:Fallback xmlns="">
            <p:pic>
              <p:nvPicPr>
                <p:cNvPr id="255" name="Freihand 254">
                  <a:extLst>
                    <a:ext uri="{FF2B5EF4-FFF2-40B4-BE49-F238E27FC236}">
                      <a16:creationId xmlns:a16="http://schemas.microsoft.com/office/drawing/2014/main" id="{3BE5126E-0814-41C9-81CB-E917E9D1A40E}"/>
                    </a:ext>
                  </a:extLst>
                </p:cNvPr>
                <p:cNvPicPr/>
                <p:nvPr/>
              </p:nvPicPr>
              <p:blipFill>
                <a:blip r:embed="rId348"/>
                <a:stretch>
                  <a:fillRect/>
                </a:stretch>
              </p:blipFill>
              <p:spPr>
                <a:xfrm>
                  <a:off x="10168413" y="2416387"/>
                  <a:ext cx="2001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56" name="Freihand 255">
                  <a:extLst>
                    <a:ext uri="{FF2B5EF4-FFF2-40B4-BE49-F238E27FC236}">
                      <a16:creationId xmlns:a16="http://schemas.microsoft.com/office/drawing/2014/main" id="{56AC0340-E973-4416-969B-3971F0F8985C}"/>
                    </a:ext>
                  </a:extLst>
                </p14:cNvPr>
                <p14:cNvContentPartPr/>
                <p14:nvPr/>
              </p14:nvContentPartPr>
              <p14:xfrm>
                <a:off x="10363893" y="2450227"/>
                <a:ext cx="82440" cy="129960"/>
              </p14:xfrm>
            </p:contentPart>
          </mc:Choice>
          <mc:Fallback xmlns="">
            <p:pic>
              <p:nvPicPr>
                <p:cNvPr id="256" name="Freihand 255">
                  <a:extLst>
                    <a:ext uri="{FF2B5EF4-FFF2-40B4-BE49-F238E27FC236}">
                      <a16:creationId xmlns:a16="http://schemas.microsoft.com/office/drawing/2014/main" id="{56AC0340-E973-4416-969B-3971F0F8985C}"/>
                    </a:ext>
                  </a:extLst>
                </p:cNvPr>
                <p:cNvPicPr/>
                <p:nvPr/>
              </p:nvPicPr>
              <p:blipFill>
                <a:blip r:embed="rId350"/>
                <a:stretch>
                  <a:fillRect/>
                </a:stretch>
              </p:blipFill>
              <p:spPr>
                <a:xfrm>
                  <a:off x="10359573" y="2445907"/>
                  <a:ext cx="910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57" name="Freihand 256">
                  <a:extLst>
                    <a:ext uri="{FF2B5EF4-FFF2-40B4-BE49-F238E27FC236}">
                      <a16:creationId xmlns:a16="http://schemas.microsoft.com/office/drawing/2014/main" id="{5E4218B5-1158-488E-A472-D9DD8D62F109}"/>
                    </a:ext>
                  </a:extLst>
                </p14:cNvPr>
                <p14:cNvContentPartPr/>
                <p14:nvPr/>
              </p14:nvContentPartPr>
              <p14:xfrm>
                <a:off x="10423653" y="2421787"/>
                <a:ext cx="66960" cy="214920"/>
              </p14:xfrm>
            </p:contentPart>
          </mc:Choice>
          <mc:Fallback xmlns="">
            <p:pic>
              <p:nvPicPr>
                <p:cNvPr id="257" name="Freihand 256">
                  <a:extLst>
                    <a:ext uri="{FF2B5EF4-FFF2-40B4-BE49-F238E27FC236}">
                      <a16:creationId xmlns:a16="http://schemas.microsoft.com/office/drawing/2014/main" id="{5E4218B5-1158-488E-A472-D9DD8D62F109}"/>
                    </a:ext>
                  </a:extLst>
                </p:cNvPr>
                <p:cNvPicPr/>
                <p:nvPr/>
              </p:nvPicPr>
              <p:blipFill>
                <a:blip r:embed="rId352"/>
                <a:stretch>
                  <a:fillRect/>
                </a:stretch>
              </p:blipFill>
              <p:spPr>
                <a:xfrm>
                  <a:off x="10419333" y="2417467"/>
                  <a:ext cx="756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59" name="Freihand 258">
                  <a:extLst>
                    <a:ext uri="{FF2B5EF4-FFF2-40B4-BE49-F238E27FC236}">
                      <a16:creationId xmlns:a16="http://schemas.microsoft.com/office/drawing/2014/main" id="{915FDB8C-6AF7-4F00-B28E-1D4BBE37F3C4}"/>
                    </a:ext>
                  </a:extLst>
                </p14:cNvPr>
                <p14:cNvContentPartPr/>
                <p14:nvPr/>
              </p14:nvContentPartPr>
              <p14:xfrm>
                <a:off x="10482693" y="2496667"/>
                <a:ext cx="19440" cy="111960"/>
              </p14:xfrm>
            </p:contentPart>
          </mc:Choice>
          <mc:Fallback xmlns="">
            <p:pic>
              <p:nvPicPr>
                <p:cNvPr id="259" name="Freihand 258">
                  <a:extLst>
                    <a:ext uri="{FF2B5EF4-FFF2-40B4-BE49-F238E27FC236}">
                      <a16:creationId xmlns:a16="http://schemas.microsoft.com/office/drawing/2014/main" id="{915FDB8C-6AF7-4F00-B28E-1D4BBE37F3C4}"/>
                    </a:ext>
                  </a:extLst>
                </p:cNvPr>
                <p:cNvPicPr/>
                <p:nvPr/>
              </p:nvPicPr>
              <p:blipFill>
                <a:blip r:embed="rId354"/>
                <a:stretch>
                  <a:fillRect/>
                </a:stretch>
              </p:blipFill>
              <p:spPr>
                <a:xfrm>
                  <a:off x="10478373" y="2492347"/>
                  <a:ext cx="280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60" name="Freihand 259">
                  <a:extLst>
                    <a:ext uri="{FF2B5EF4-FFF2-40B4-BE49-F238E27FC236}">
                      <a16:creationId xmlns:a16="http://schemas.microsoft.com/office/drawing/2014/main" id="{FBCEEF45-B89F-4975-BF64-121C6B3CFFBA}"/>
                    </a:ext>
                  </a:extLst>
                </p14:cNvPr>
                <p14:cNvContentPartPr/>
                <p14:nvPr/>
              </p14:nvContentPartPr>
              <p14:xfrm>
                <a:off x="10512213" y="2437987"/>
                <a:ext cx="75960" cy="167400"/>
              </p14:xfrm>
            </p:contentPart>
          </mc:Choice>
          <mc:Fallback xmlns="">
            <p:pic>
              <p:nvPicPr>
                <p:cNvPr id="260" name="Freihand 259">
                  <a:extLst>
                    <a:ext uri="{FF2B5EF4-FFF2-40B4-BE49-F238E27FC236}">
                      <a16:creationId xmlns:a16="http://schemas.microsoft.com/office/drawing/2014/main" id="{FBCEEF45-B89F-4975-BF64-121C6B3CFFBA}"/>
                    </a:ext>
                  </a:extLst>
                </p:cNvPr>
                <p:cNvPicPr/>
                <p:nvPr/>
              </p:nvPicPr>
              <p:blipFill>
                <a:blip r:embed="rId356"/>
                <a:stretch>
                  <a:fillRect/>
                </a:stretch>
              </p:blipFill>
              <p:spPr>
                <a:xfrm>
                  <a:off x="10507893" y="2433667"/>
                  <a:ext cx="846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61" name="Freihand 260">
                  <a:extLst>
                    <a:ext uri="{FF2B5EF4-FFF2-40B4-BE49-F238E27FC236}">
                      <a16:creationId xmlns:a16="http://schemas.microsoft.com/office/drawing/2014/main" id="{B236936C-3A78-475C-9F8D-2EFEA2AC40D9}"/>
                    </a:ext>
                  </a:extLst>
                </p14:cNvPr>
                <p14:cNvContentPartPr/>
                <p14:nvPr/>
              </p14:nvContentPartPr>
              <p14:xfrm>
                <a:off x="10566933" y="2405587"/>
                <a:ext cx="84600" cy="184320"/>
              </p14:xfrm>
            </p:contentPart>
          </mc:Choice>
          <mc:Fallback xmlns="">
            <p:pic>
              <p:nvPicPr>
                <p:cNvPr id="261" name="Freihand 260">
                  <a:extLst>
                    <a:ext uri="{FF2B5EF4-FFF2-40B4-BE49-F238E27FC236}">
                      <a16:creationId xmlns:a16="http://schemas.microsoft.com/office/drawing/2014/main" id="{B236936C-3A78-475C-9F8D-2EFEA2AC40D9}"/>
                    </a:ext>
                  </a:extLst>
                </p:cNvPr>
                <p:cNvPicPr/>
                <p:nvPr/>
              </p:nvPicPr>
              <p:blipFill>
                <a:blip r:embed="rId358"/>
                <a:stretch>
                  <a:fillRect/>
                </a:stretch>
              </p:blipFill>
              <p:spPr>
                <a:xfrm>
                  <a:off x="10562613" y="2401267"/>
                  <a:ext cx="932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399" name="Freihand 398">
                  <a:extLst>
                    <a:ext uri="{FF2B5EF4-FFF2-40B4-BE49-F238E27FC236}">
                      <a16:creationId xmlns:a16="http://schemas.microsoft.com/office/drawing/2014/main" id="{CA81C1FD-F001-4CE3-B1BC-E67CF2A0E17E}"/>
                    </a:ext>
                  </a:extLst>
                </p14:cNvPr>
                <p14:cNvContentPartPr/>
                <p14:nvPr/>
              </p14:nvContentPartPr>
              <p14:xfrm>
                <a:off x="7921293" y="149107"/>
                <a:ext cx="86040" cy="236520"/>
              </p14:xfrm>
            </p:contentPart>
          </mc:Choice>
          <mc:Fallback xmlns="">
            <p:pic>
              <p:nvPicPr>
                <p:cNvPr id="399" name="Freihand 398">
                  <a:extLst>
                    <a:ext uri="{FF2B5EF4-FFF2-40B4-BE49-F238E27FC236}">
                      <a16:creationId xmlns:a16="http://schemas.microsoft.com/office/drawing/2014/main" id="{CA81C1FD-F001-4CE3-B1BC-E67CF2A0E17E}"/>
                    </a:ext>
                  </a:extLst>
                </p:cNvPr>
                <p:cNvPicPr/>
                <p:nvPr/>
              </p:nvPicPr>
              <p:blipFill>
                <a:blip r:embed="rId360"/>
                <a:stretch>
                  <a:fillRect/>
                </a:stretch>
              </p:blipFill>
              <p:spPr>
                <a:xfrm>
                  <a:off x="7916973" y="144787"/>
                  <a:ext cx="9468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400" name="Freihand 399">
                  <a:extLst>
                    <a:ext uri="{FF2B5EF4-FFF2-40B4-BE49-F238E27FC236}">
                      <a16:creationId xmlns:a16="http://schemas.microsoft.com/office/drawing/2014/main" id="{C88F97AF-A420-4B4D-B22A-E37033833053}"/>
                    </a:ext>
                  </a:extLst>
                </p14:cNvPr>
                <p14:cNvContentPartPr/>
                <p14:nvPr/>
              </p14:nvContentPartPr>
              <p14:xfrm>
                <a:off x="7882413" y="274747"/>
                <a:ext cx="79560" cy="6840"/>
              </p14:xfrm>
            </p:contentPart>
          </mc:Choice>
          <mc:Fallback xmlns="">
            <p:pic>
              <p:nvPicPr>
                <p:cNvPr id="400" name="Freihand 399">
                  <a:extLst>
                    <a:ext uri="{FF2B5EF4-FFF2-40B4-BE49-F238E27FC236}">
                      <a16:creationId xmlns:a16="http://schemas.microsoft.com/office/drawing/2014/main" id="{C88F97AF-A420-4B4D-B22A-E37033833053}"/>
                    </a:ext>
                  </a:extLst>
                </p:cNvPr>
                <p:cNvPicPr/>
                <p:nvPr/>
              </p:nvPicPr>
              <p:blipFill>
                <a:blip r:embed="rId362"/>
                <a:stretch>
                  <a:fillRect/>
                </a:stretch>
              </p:blipFill>
              <p:spPr>
                <a:xfrm>
                  <a:off x="7878093" y="270427"/>
                  <a:ext cx="882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401" name="Freihand 400">
                  <a:extLst>
                    <a:ext uri="{FF2B5EF4-FFF2-40B4-BE49-F238E27FC236}">
                      <a16:creationId xmlns:a16="http://schemas.microsoft.com/office/drawing/2014/main" id="{DA71446B-EEBF-4B82-8EA2-B62EDC57F0F9}"/>
                    </a:ext>
                  </a:extLst>
                </p14:cNvPr>
                <p14:cNvContentPartPr/>
                <p14:nvPr/>
              </p14:nvContentPartPr>
              <p14:xfrm>
                <a:off x="8050893" y="150907"/>
                <a:ext cx="190080" cy="175680"/>
              </p14:xfrm>
            </p:contentPart>
          </mc:Choice>
          <mc:Fallback xmlns="">
            <p:pic>
              <p:nvPicPr>
                <p:cNvPr id="401" name="Freihand 400">
                  <a:extLst>
                    <a:ext uri="{FF2B5EF4-FFF2-40B4-BE49-F238E27FC236}">
                      <a16:creationId xmlns:a16="http://schemas.microsoft.com/office/drawing/2014/main" id="{DA71446B-EEBF-4B82-8EA2-B62EDC57F0F9}"/>
                    </a:ext>
                  </a:extLst>
                </p:cNvPr>
                <p:cNvPicPr/>
                <p:nvPr/>
              </p:nvPicPr>
              <p:blipFill>
                <a:blip r:embed="rId364"/>
                <a:stretch>
                  <a:fillRect/>
                </a:stretch>
              </p:blipFill>
              <p:spPr>
                <a:xfrm>
                  <a:off x="8046573" y="146587"/>
                  <a:ext cx="1987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402" name="Freihand 401">
                  <a:extLst>
                    <a:ext uri="{FF2B5EF4-FFF2-40B4-BE49-F238E27FC236}">
                      <a16:creationId xmlns:a16="http://schemas.microsoft.com/office/drawing/2014/main" id="{2BE7EAB0-3335-4E66-A440-376F5C93405A}"/>
                    </a:ext>
                  </a:extLst>
                </p14:cNvPr>
                <p14:cNvContentPartPr/>
                <p14:nvPr/>
              </p14:nvContentPartPr>
              <p14:xfrm>
                <a:off x="8139813" y="186907"/>
                <a:ext cx="174600" cy="140040"/>
              </p14:xfrm>
            </p:contentPart>
          </mc:Choice>
          <mc:Fallback xmlns="">
            <p:pic>
              <p:nvPicPr>
                <p:cNvPr id="402" name="Freihand 401">
                  <a:extLst>
                    <a:ext uri="{FF2B5EF4-FFF2-40B4-BE49-F238E27FC236}">
                      <a16:creationId xmlns:a16="http://schemas.microsoft.com/office/drawing/2014/main" id="{2BE7EAB0-3335-4E66-A440-376F5C93405A}"/>
                    </a:ext>
                  </a:extLst>
                </p:cNvPr>
                <p:cNvPicPr/>
                <p:nvPr/>
              </p:nvPicPr>
              <p:blipFill>
                <a:blip r:embed="rId366"/>
                <a:stretch>
                  <a:fillRect/>
                </a:stretch>
              </p:blipFill>
              <p:spPr>
                <a:xfrm>
                  <a:off x="8135493" y="182587"/>
                  <a:ext cx="1832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403" name="Freihand 402">
                  <a:extLst>
                    <a:ext uri="{FF2B5EF4-FFF2-40B4-BE49-F238E27FC236}">
                      <a16:creationId xmlns:a16="http://schemas.microsoft.com/office/drawing/2014/main" id="{8E03AE99-9960-402E-AE78-E988769637A3}"/>
                    </a:ext>
                  </a:extLst>
                </p14:cNvPr>
                <p14:cNvContentPartPr/>
                <p14:nvPr/>
              </p14:nvContentPartPr>
              <p14:xfrm>
                <a:off x="8435013" y="204547"/>
                <a:ext cx="169560" cy="65880"/>
              </p14:xfrm>
            </p:contentPart>
          </mc:Choice>
          <mc:Fallback xmlns="">
            <p:pic>
              <p:nvPicPr>
                <p:cNvPr id="403" name="Freihand 402">
                  <a:extLst>
                    <a:ext uri="{FF2B5EF4-FFF2-40B4-BE49-F238E27FC236}">
                      <a16:creationId xmlns:a16="http://schemas.microsoft.com/office/drawing/2014/main" id="{8E03AE99-9960-402E-AE78-E988769637A3}"/>
                    </a:ext>
                  </a:extLst>
                </p:cNvPr>
                <p:cNvPicPr/>
                <p:nvPr/>
              </p:nvPicPr>
              <p:blipFill>
                <a:blip r:embed="rId368"/>
                <a:stretch>
                  <a:fillRect/>
                </a:stretch>
              </p:blipFill>
              <p:spPr>
                <a:xfrm>
                  <a:off x="8430693" y="200227"/>
                  <a:ext cx="1782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404" name="Freihand 403">
                  <a:extLst>
                    <a:ext uri="{FF2B5EF4-FFF2-40B4-BE49-F238E27FC236}">
                      <a16:creationId xmlns:a16="http://schemas.microsoft.com/office/drawing/2014/main" id="{D745DC6D-6537-4C03-B0EF-EC7A3B934546}"/>
                    </a:ext>
                  </a:extLst>
                </p14:cNvPr>
                <p14:cNvContentPartPr/>
                <p14:nvPr/>
              </p14:nvContentPartPr>
              <p14:xfrm>
                <a:off x="8643813" y="136867"/>
                <a:ext cx="102240" cy="149400"/>
              </p14:xfrm>
            </p:contentPart>
          </mc:Choice>
          <mc:Fallback xmlns="">
            <p:pic>
              <p:nvPicPr>
                <p:cNvPr id="404" name="Freihand 403">
                  <a:extLst>
                    <a:ext uri="{FF2B5EF4-FFF2-40B4-BE49-F238E27FC236}">
                      <a16:creationId xmlns:a16="http://schemas.microsoft.com/office/drawing/2014/main" id="{D745DC6D-6537-4C03-B0EF-EC7A3B934546}"/>
                    </a:ext>
                  </a:extLst>
                </p:cNvPr>
                <p:cNvPicPr/>
                <p:nvPr/>
              </p:nvPicPr>
              <p:blipFill>
                <a:blip r:embed="rId370"/>
                <a:stretch>
                  <a:fillRect/>
                </a:stretch>
              </p:blipFill>
              <p:spPr>
                <a:xfrm>
                  <a:off x="8639493" y="132547"/>
                  <a:ext cx="1108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405" name="Freihand 404">
                  <a:extLst>
                    <a:ext uri="{FF2B5EF4-FFF2-40B4-BE49-F238E27FC236}">
                      <a16:creationId xmlns:a16="http://schemas.microsoft.com/office/drawing/2014/main" id="{76EDF540-4C04-4891-ABD2-3B2D7EC80D42}"/>
                    </a:ext>
                  </a:extLst>
                </p14:cNvPr>
                <p14:cNvContentPartPr/>
                <p14:nvPr/>
              </p14:nvContentPartPr>
              <p14:xfrm>
                <a:off x="7949733" y="468067"/>
                <a:ext cx="58320" cy="162720"/>
              </p14:xfrm>
            </p:contentPart>
          </mc:Choice>
          <mc:Fallback xmlns="">
            <p:pic>
              <p:nvPicPr>
                <p:cNvPr id="405" name="Freihand 404">
                  <a:extLst>
                    <a:ext uri="{FF2B5EF4-FFF2-40B4-BE49-F238E27FC236}">
                      <a16:creationId xmlns:a16="http://schemas.microsoft.com/office/drawing/2014/main" id="{76EDF540-4C04-4891-ABD2-3B2D7EC80D42}"/>
                    </a:ext>
                  </a:extLst>
                </p:cNvPr>
                <p:cNvPicPr/>
                <p:nvPr/>
              </p:nvPicPr>
              <p:blipFill>
                <a:blip r:embed="rId372"/>
                <a:stretch>
                  <a:fillRect/>
                </a:stretch>
              </p:blipFill>
              <p:spPr>
                <a:xfrm>
                  <a:off x="7945413" y="463747"/>
                  <a:ext cx="669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406" name="Freihand 405">
                  <a:extLst>
                    <a:ext uri="{FF2B5EF4-FFF2-40B4-BE49-F238E27FC236}">
                      <a16:creationId xmlns:a16="http://schemas.microsoft.com/office/drawing/2014/main" id="{9C88799E-CFFA-46D6-B16F-106FBC96F1D6}"/>
                    </a:ext>
                  </a:extLst>
                </p14:cNvPr>
                <p14:cNvContentPartPr/>
                <p14:nvPr/>
              </p14:nvContentPartPr>
              <p14:xfrm>
                <a:off x="7909773" y="412267"/>
                <a:ext cx="114840" cy="137160"/>
              </p14:xfrm>
            </p:contentPart>
          </mc:Choice>
          <mc:Fallback xmlns="">
            <p:pic>
              <p:nvPicPr>
                <p:cNvPr id="406" name="Freihand 405">
                  <a:extLst>
                    <a:ext uri="{FF2B5EF4-FFF2-40B4-BE49-F238E27FC236}">
                      <a16:creationId xmlns:a16="http://schemas.microsoft.com/office/drawing/2014/main" id="{9C88799E-CFFA-46D6-B16F-106FBC96F1D6}"/>
                    </a:ext>
                  </a:extLst>
                </p:cNvPr>
                <p:cNvPicPr/>
                <p:nvPr/>
              </p:nvPicPr>
              <p:blipFill>
                <a:blip r:embed="rId374"/>
                <a:stretch>
                  <a:fillRect/>
                </a:stretch>
              </p:blipFill>
              <p:spPr>
                <a:xfrm>
                  <a:off x="7905453" y="407947"/>
                  <a:ext cx="1234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407" name="Freihand 406">
                  <a:extLst>
                    <a:ext uri="{FF2B5EF4-FFF2-40B4-BE49-F238E27FC236}">
                      <a16:creationId xmlns:a16="http://schemas.microsoft.com/office/drawing/2014/main" id="{6E6F07D2-489E-470E-BD2F-A1899B8FD1B3}"/>
                    </a:ext>
                  </a:extLst>
                </p14:cNvPr>
                <p14:cNvContentPartPr/>
                <p14:nvPr/>
              </p14:nvContentPartPr>
              <p14:xfrm>
                <a:off x="8084013" y="430267"/>
                <a:ext cx="57240" cy="162360"/>
              </p14:xfrm>
            </p:contentPart>
          </mc:Choice>
          <mc:Fallback xmlns="">
            <p:pic>
              <p:nvPicPr>
                <p:cNvPr id="407" name="Freihand 406">
                  <a:extLst>
                    <a:ext uri="{FF2B5EF4-FFF2-40B4-BE49-F238E27FC236}">
                      <a16:creationId xmlns:a16="http://schemas.microsoft.com/office/drawing/2014/main" id="{6E6F07D2-489E-470E-BD2F-A1899B8FD1B3}"/>
                    </a:ext>
                  </a:extLst>
                </p:cNvPr>
                <p:cNvPicPr/>
                <p:nvPr/>
              </p:nvPicPr>
              <p:blipFill>
                <a:blip r:embed="rId376"/>
                <a:stretch>
                  <a:fillRect/>
                </a:stretch>
              </p:blipFill>
              <p:spPr>
                <a:xfrm>
                  <a:off x="8079693" y="425947"/>
                  <a:ext cx="658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408" name="Freihand 407">
                  <a:extLst>
                    <a:ext uri="{FF2B5EF4-FFF2-40B4-BE49-F238E27FC236}">
                      <a16:creationId xmlns:a16="http://schemas.microsoft.com/office/drawing/2014/main" id="{23D4CBE7-90FC-423A-A5BE-EA05E6EBDA76}"/>
                    </a:ext>
                  </a:extLst>
                </p14:cNvPr>
                <p14:cNvContentPartPr/>
                <p14:nvPr/>
              </p14:nvContentPartPr>
              <p14:xfrm>
                <a:off x="8166813" y="465907"/>
                <a:ext cx="111960" cy="123840"/>
              </p14:xfrm>
            </p:contentPart>
          </mc:Choice>
          <mc:Fallback xmlns="">
            <p:pic>
              <p:nvPicPr>
                <p:cNvPr id="408" name="Freihand 407">
                  <a:extLst>
                    <a:ext uri="{FF2B5EF4-FFF2-40B4-BE49-F238E27FC236}">
                      <a16:creationId xmlns:a16="http://schemas.microsoft.com/office/drawing/2014/main" id="{23D4CBE7-90FC-423A-A5BE-EA05E6EBDA76}"/>
                    </a:ext>
                  </a:extLst>
                </p:cNvPr>
                <p:cNvPicPr/>
                <p:nvPr/>
              </p:nvPicPr>
              <p:blipFill>
                <a:blip r:embed="rId378"/>
                <a:stretch>
                  <a:fillRect/>
                </a:stretch>
              </p:blipFill>
              <p:spPr>
                <a:xfrm>
                  <a:off x="8162493" y="461587"/>
                  <a:ext cx="1206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409" name="Freihand 408">
                  <a:extLst>
                    <a:ext uri="{FF2B5EF4-FFF2-40B4-BE49-F238E27FC236}">
                      <a16:creationId xmlns:a16="http://schemas.microsoft.com/office/drawing/2014/main" id="{1638F106-2AAA-4B63-A957-DB36D8A65A92}"/>
                    </a:ext>
                  </a:extLst>
                </p14:cNvPr>
                <p14:cNvContentPartPr/>
                <p14:nvPr/>
              </p14:nvContentPartPr>
              <p14:xfrm>
                <a:off x="8297133" y="456187"/>
                <a:ext cx="46800" cy="120240"/>
              </p14:xfrm>
            </p:contentPart>
          </mc:Choice>
          <mc:Fallback xmlns="">
            <p:pic>
              <p:nvPicPr>
                <p:cNvPr id="409" name="Freihand 408">
                  <a:extLst>
                    <a:ext uri="{FF2B5EF4-FFF2-40B4-BE49-F238E27FC236}">
                      <a16:creationId xmlns:a16="http://schemas.microsoft.com/office/drawing/2014/main" id="{1638F106-2AAA-4B63-A957-DB36D8A65A92}"/>
                    </a:ext>
                  </a:extLst>
                </p:cNvPr>
                <p:cNvPicPr/>
                <p:nvPr/>
              </p:nvPicPr>
              <p:blipFill>
                <a:blip r:embed="rId380"/>
                <a:stretch>
                  <a:fillRect/>
                </a:stretch>
              </p:blipFill>
              <p:spPr>
                <a:xfrm>
                  <a:off x="8292813" y="451867"/>
                  <a:ext cx="554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410" name="Freihand 409">
                  <a:extLst>
                    <a:ext uri="{FF2B5EF4-FFF2-40B4-BE49-F238E27FC236}">
                      <a16:creationId xmlns:a16="http://schemas.microsoft.com/office/drawing/2014/main" id="{E63E65AA-FEC2-41A8-B015-D6245E3C1A35}"/>
                    </a:ext>
                  </a:extLst>
                </p14:cNvPr>
                <p14:cNvContentPartPr/>
                <p14:nvPr/>
              </p14:nvContentPartPr>
              <p14:xfrm>
                <a:off x="8451933" y="450067"/>
                <a:ext cx="192960" cy="75960"/>
              </p14:xfrm>
            </p:contentPart>
          </mc:Choice>
          <mc:Fallback xmlns="">
            <p:pic>
              <p:nvPicPr>
                <p:cNvPr id="410" name="Freihand 409">
                  <a:extLst>
                    <a:ext uri="{FF2B5EF4-FFF2-40B4-BE49-F238E27FC236}">
                      <a16:creationId xmlns:a16="http://schemas.microsoft.com/office/drawing/2014/main" id="{E63E65AA-FEC2-41A8-B015-D6245E3C1A35}"/>
                    </a:ext>
                  </a:extLst>
                </p:cNvPr>
                <p:cNvPicPr/>
                <p:nvPr/>
              </p:nvPicPr>
              <p:blipFill>
                <a:blip r:embed="rId382"/>
                <a:stretch>
                  <a:fillRect/>
                </a:stretch>
              </p:blipFill>
              <p:spPr>
                <a:xfrm>
                  <a:off x="8447613" y="445747"/>
                  <a:ext cx="2016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412" name="Freihand 411">
                  <a:extLst>
                    <a:ext uri="{FF2B5EF4-FFF2-40B4-BE49-F238E27FC236}">
                      <a16:creationId xmlns:a16="http://schemas.microsoft.com/office/drawing/2014/main" id="{C74678F8-D78C-40E8-AE21-3CF104CD698D}"/>
                    </a:ext>
                  </a:extLst>
                </p14:cNvPr>
                <p14:cNvContentPartPr/>
                <p14:nvPr/>
              </p14:nvContentPartPr>
              <p14:xfrm>
                <a:off x="8685213" y="393907"/>
                <a:ext cx="147240" cy="158760"/>
              </p14:xfrm>
            </p:contentPart>
          </mc:Choice>
          <mc:Fallback xmlns="">
            <p:pic>
              <p:nvPicPr>
                <p:cNvPr id="412" name="Freihand 411">
                  <a:extLst>
                    <a:ext uri="{FF2B5EF4-FFF2-40B4-BE49-F238E27FC236}">
                      <a16:creationId xmlns:a16="http://schemas.microsoft.com/office/drawing/2014/main" id="{C74678F8-D78C-40E8-AE21-3CF104CD698D}"/>
                    </a:ext>
                  </a:extLst>
                </p:cNvPr>
                <p:cNvPicPr/>
                <p:nvPr/>
              </p:nvPicPr>
              <p:blipFill>
                <a:blip r:embed="rId384"/>
                <a:stretch>
                  <a:fillRect/>
                </a:stretch>
              </p:blipFill>
              <p:spPr>
                <a:xfrm>
                  <a:off x="8680893" y="389587"/>
                  <a:ext cx="155880" cy="167400"/>
                </a:xfrm>
                <a:prstGeom prst="rect">
                  <a:avLst/>
                </a:prstGeom>
              </p:spPr>
            </p:pic>
          </mc:Fallback>
        </mc:AlternateContent>
      </p:grpSp>
      <p:grpSp>
        <p:nvGrpSpPr>
          <p:cNvPr id="440" name="Gruppieren 439">
            <a:extLst>
              <a:ext uri="{FF2B5EF4-FFF2-40B4-BE49-F238E27FC236}">
                <a16:creationId xmlns:a16="http://schemas.microsoft.com/office/drawing/2014/main" id="{3479F907-310E-428D-AA9A-CD0B46D5FEA7}"/>
              </a:ext>
            </a:extLst>
          </p:cNvPr>
          <p:cNvGrpSpPr/>
          <p:nvPr/>
        </p:nvGrpSpPr>
        <p:grpSpPr>
          <a:xfrm>
            <a:off x="43413" y="91147"/>
            <a:ext cx="5759640" cy="2581920"/>
            <a:chOff x="43413" y="91147"/>
            <a:chExt cx="5759640" cy="2581920"/>
          </a:xfrm>
        </p:grpSpPr>
        <mc:AlternateContent xmlns:mc="http://schemas.openxmlformats.org/markup-compatibility/2006" xmlns:p14="http://schemas.microsoft.com/office/powerpoint/2010/main">
          <mc:Choice Requires="p14">
            <p:contentPart p14:bwMode="auto" r:id="rId385">
              <p14:nvContentPartPr>
                <p14:cNvPr id="363" name="Freihand 362">
                  <a:extLst>
                    <a:ext uri="{FF2B5EF4-FFF2-40B4-BE49-F238E27FC236}">
                      <a16:creationId xmlns:a16="http://schemas.microsoft.com/office/drawing/2014/main" id="{929D9AD5-CD6D-4926-95CD-BDC8D5F2D041}"/>
                    </a:ext>
                  </a:extLst>
                </p14:cNvPr>
                <p14:cNvContentPartPr/>
                <p14:nvPr/>
              </p14:nvContentPartPr>
              <p14:xfrm>
                <a:off x="5250093" y="2198947"/>
                <a:ext cx="552960" cy="410400"/>
              </p14:xfrm>
            </p:contentPart>
          </mc:Choice>
          <mc:Fallback xmlns="">
            <p:pic>
              <p:nvPicPr>
                <p:cNvPr id="363" name="Freihand 362">
                  <a:extLst>
                    <a:ext uri="{FF2B5EF4-FFF2-40B4-BE49-F238E27FC236}">
                      <a16:creationId xmlns:a16="http://schemas.microsoft.com/office/drawing/2014/main" id="{929D9AD5-CD6D-4926-95CD-BDC8D5F2D041}"/>
                    </a:ext>
                  </a:extLst>
                </p:cNvPr>
                <p:cNvPicPr/>
                <p:nvPr/>
              </p:nvPicPr>
              <p:blipFill>
                <a:blip r:embed="rId386"/>
                <a:stretch>
                  <a:fillRect/>
                </a:stretch>
              </p:blipFill>
              <p:spPr>
                <a:xfrm>
                  <a:off x="5245773" y="2194627"/>
                  <a:ext cx="56160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356" name="Freihand 355">
                  <a:extLst>
                    <a:ext uri="{FF2B5EF4-FFF2-40B4-BE49-F238E27FC236}">
                      <a16:creationId xmlns:a16="http://schemas.microsoft.com/office/drawing/2014/main" id="{84B300AC-6D30-4594-B1A5-C0117684EDC5}"/>
                    </a:ext>
                  </a:extLst>
                </p14:cNvPr>
                <p14:cNvContentPartPr/>
                <p14:nvPr/>
              </p14:nvContentPartPr>
              <p14:xfrm>
                <a:off x="4769133" y="2528707"/>
                <a:ext cx="282240" cy="37080"/>
              </p14:xfrm>
            </p:contentPart>
          </mc:Choice>
          <mc:Fallback xmlns="">
            <p:pic>
              <p:nvPicPr>
                <p:cNvPr id="356" name="Freihand 355">
                  <a:extLst>
                    <a:ext uri="{FF2B5EF4-FFF2-40B4-BE49-F238E27FC236}">
                      <a16:creationId xmlns:a16="http://schemas.microsoft.com/office/drawing/2014/main" id="{84B300AC-6D30-4594-B1A5-C0117684EDC5}"/>
                    </a:ext>
                  </a:extLst>
                </p:cNvPr>
                <p:cNvPicPr/>
                <p:nvPr/>
              </p:nvPicPr>
              <p:blipFill>
                <a:blip r:embed="rId388"/>
                <a:stretch>
                  <a:fillRect/>
                </a:stretch>
              </p:blipFill>
              <p:spPr>
                <a:xfrm>
                  <a:off x="4764813" y="2524387"/>
                  <a:ext cx="2908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19" name="Freihand 118">
                  <a:extLst>
                    <a:ext uri="{FF2B5EF4-FFF2-40B4-BE49-F238E27FC236}">
                      <a16:creationId xmlns:a16="http://schemas.microsoft.com/office/drawing/2014/main" id="{488064FC-2DCE-4599-BB3B-9F5A195B1010}"/>
                    </a:ext>
                  </a:extLst>
                </p14:cNvPr>
                <p14:cNvContentPartPr/>
                <p14:nvPr/>
              </p14:nvContentPartPr>
              <p14:xfrm>
                <a:off x="486573" y="215347"/>
                <a:ext cx="54720" cy="295560"/>
              </p14:xfrm>
            </p:contentPart>
          </mc:Choice>
          <mc:Fallback xmlns="">
            <p:pic>
              <p:nvPicPr>
                <p:cNvPr id="119" name="Freihand 118">
                  <a:extLst>
                    <a:ext uri="{FF2B5EF4-FFF2-40B4-BE49-F238E27FC236}">
                      <a16:creationId xmlns:a16="http://schemas.microsoft.com/office/drawing/2014/main" id="{488064FC-2DCE-4599-BB3B-9F5A195B1010}"/>
                    </a:ext>
                  </a:extLst>
                </p:cNvPr>
                <p:cNvPicPr/>
                <p:nvPr/>
              </p:nvPicPr>
              <p:blipFill>
                <a:blip r:embed="rId390"/>
                <a:stretch>
                  <a:fillRect/>
                </a:stretch>
              </p:blipFill>
              <p:spPr>
                <a:xfrm>
                  <a:off x="482253" y="211027"/>
                  <a:ext cx="6336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20" name="Freihand 119">
                  <a:extLst>
                    <a:ext uri="{FF2B5EF4-FFF2-40B4-BE49-F238E27FC236}">
                      <a16:creationId xmlns:a16="http://schemas.microsoft.com/office/drawing/2014/main" id="{A4145BFB-43C0-4A9E-B935-5B99582AFB7B}"/>
                    </a:ext>
                  </a:extLst>
                </p14:cNvPr>
                <p14:cNvContentPartPr/>
                <p14:nvPr/>
              </p14:nvContentPartPr>
              <p14:xfrm>
                <a:off x="436173" y="356827"/>
                <a:ext cx="120240" cy="52920"/>
              </p14:xfrm>
            </p:contentPart>
          </mc:Choice>
          <mc:Fallback xmlns="">
            <p:pic>
              <p:nvPicPr>
                <p:cNvPr id="120" name="Freihand 119">
                  <a:extLst>
                    <a:ext uri="{FF2B5EF4-FFF2-40B4-BE49-F238E27FC236}">
                      <a16:creationId xmlns:a16="http://schemas.microsoft.com/office/drawing/2014/main" id="{A4145BFB-43C0-4A9E-B935-5B99582AFB7B}"/>
                    </a:ext>
                  </a:extLst>
                </p:cNvPr>
                <p:cNvPicPr/>
                <p:nvPr/>
              </p:nvPicPr>
              <p:blipFill>
                <a:blip r:embed="rId392"/>
                <a:stretch>
                  <a:fillRect/>
                </a:stretch>
              </p:blipFill>
              <p:spPr>
                <a:xfrm>
                  <a:off x="431853" y="352507"/>
                  <a:ext cx="1288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21" name="Freihand 120">
                  <a:extLst>
                    <a:ext uri="{FF2B5EF4-FFF2-40B4-BE49-F238E27FC236}">
                      <a16:creationId xmlns:a16="http://schemas.microsoft.com/office/drawing/2014/main" id="{BBA87E6C-C8B7-45D6-9DB8-9D0BA20C4D79}"/>
                    </a:ext>
                  </a:extLst>
                </p14:cNvPr>
                <p14:cNvContentPartPr/>
                <p14:nvPr/>
              </p14:nvContentPartPr>
              <p14:xfrm>
                <a:off x="633093" y="214627"/>
                <a:ext cx="115200" cy="227160"/>
              </p14:xfrm>
            </p:contentPart>
          </mc:Choice>
          <mc:Fallback xmlns="">
            <p:pic>
              <p:nvPicPr>
                <p:cNvPr id="121" name="Freihand 120">
                  <a:extLst>
                    <a:ext uri="{FF2B5EF4-FFF2-40B4-BE49-F238E27FC236}">
                      <a16:creationId xmlns:a16="http://schemas.microsoft.com/office/drawing/2014/main" id="{BBA87E6C-C8B7-45D6-9DB8-9D0BA20C4D79}"/>
                    </a:ext>
                  </a:extLst>
                </p:cNvPr>
                <p:cNvPicPr/>
                <p:nvPr/>
              </p:nvPicPr>
              <p:blipFill>
                <a:blip r:embed="rId394"/>
                <a:stretch>
                  <a:fillRect/>
                </a:stretch>
              </p:blipFill>
              <p:spPr>
                <a:xfrm>
                  <a:off x="628773" y="210307"/>
                  <a:ext cx="12384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22" name="Freihand 121">
                  <a:extLst>
                    <a:ext uri="{FF2B5EF4-FFF2-40B4-BE49-F238E27FC236}">
                      <a16:creationId xmlns:a16="http://schemas.microsoft.com/office/drawing/2014/main" id="{B8991E45-43F1-401E-85F7-B4D76B79BC31}"/>
                    </a:ext>
                  </a:extLst>
                </p14:cNvPr>
                <p14:cNvContentPartPr/>
                <p14:nvPr/>
              </p14:nvContentPartPr>
              <p14:xfrm>
                <a:off x="790413" y="277627"/>
                <a:ext cx="130680" cy="164160"/>
              </p14:xfrm>
            </p:contentPart>
          </mc:Choice>
          <mc:Fallback xmlns="">
            <p:pic>
              <p:nvPicPr>
                <p:cNvPr id="122" name="Freihand 121">
                  <a:extLst>
                    <a:ext uri="{FF2B5EF4-FFF2-40B4-BE49-F238E27FC236}">
                      <a16:creationId xmlns:a16="http://schemas.microsoft.com/office/drawing/2014/main" id="{B8991E45-43F1-401E-85F7-B4D76B79BC31}"/>
                    </a:ext>
                  </a:extLst>
                </p:cNvPr>
                <p:cNvPicPr/>
                <p:nvPr/>
              </p:nvPicPr>
              <p:blipFill>
                <a:blip r:embed="rId396"/>
                <a:stretch>
                  <a:fillRect/>
                </a:stretch>
              </p:blipFill>
              <p:spPr>
                <a:xfrm>
                  <a:off x="786093" y="273307"/>
                  <a:ext cx="1393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23" name="Freihand 122">
                  <a:extLst>
                    <a:ext uri="{FF2B5EF4-FFF2-40B4-BE49-F238E27FC236}">
                      <a16:creationId xmlns:a16="http://schemas.microsoft.com/office/drawing/2014/main" id="{65956314-83C0-4793-A6C7-E2E2E96300E9}"/>
                    </a:ext>
                  </a:extLst>
                </p14:cNvPr>
                <p14:cNvContentPartPr/>
                <p14:nvPr/>
              </p14:nvContentPartPr>
              <p14:xfrm>
                <a:off x="986253" y="347827"/>
                <a:ext cx="26640" cy="106560"/>
              </p14:xfrm>
            </p:contentPart>
          </mc:Choice>
          <mc:Fallback xmlns="">
            <p:pic>
              <p:nvPicPr>
                <p:cNvPr id="123" name="Freihand 122">
                  <a:extLst>
                    <a:ext uri="{FF2B5EF4-FFF2-40B4-BE49-F238E27FC236}">
                      <a16:creationId xmlns:a16="http://schemas.microsoft.com/office/drawing/2014/main" id="{65956314-83C0-4793-A6C7-E2E2E96300E9}"/>
                    </a:ext>
                  </a:extLst>
                </p:cNvPr>
                <p:cNvPicPr/>
                <p:nvPr/>
              </p:nvPicPr>
              <p:blipFill>
                <a:blip r:embed="rId398"/>
                <a:stretch>
                  <a:fillRect/>
                </a:stretch>
              </p:blipFill>
              <p:spPr>
                <a:xfrm>
                  <a:off x="981933" y="343507"/>
                  <a:ext cx="352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24" name="Freihand 123">
                  <a:extLst>
                    <a:ext uri="{FF2B5EF4-FFF2-40B4-BE49-F238E27FC236}">
                      <a16:creationId xmlns:a16="http://schemas.microsoft.com/office/drawing/2014/main" id="{B7AE785D-F788-4CE4-B1A6-660208AAE3B8}"/>
                    </a:ext>
                  </a:extLst>
                </p14:cNvPr>
                <p14:cNvContentPartPr/>
                <p14:nvPr/>
              </p14:nvContentPartPr>
              <p14:xfrm>
                <a:off x="1099293" y="270067"/>
                <a:ext cx="114120" cy="209520"/>
              </p14:xfrm>
            </p:contentPart>
          </mc:Choice>
          <mc:Fallback xmlns="">
            <p:pic>
              <p:nvPicPr>
                <p:cNvPr id="124" name="Freihand 123">
                  <a:extLst>
                    <a:ext uri="{FF2B5EF4-FFF2-40B4-BE49-F238E27FC236}">
                      <a16:creationId xmlns:a16="http://schemas.microsoft.com/office/drawing/2014/main" id="{B7AE785D-F788-4CE4-B1A6-660208AAE3B8}"/>
                    </a:ext>
                  </a:extLst>
                </p:cNvPr>
                <p:cNvPicPr/>
                <p:nvPr/>
              </p:nvPicPr>
              <p:blipFill>
                <a:blip r:embed="rId400"/>
                <a:stretch>
                  <a:fillRect/>
                </a:stretch>
              </p:blipFill>
              <p:spPr>
                <a:xfrm>
                  <a:off x="1094973" y="265747"/>
                  <a:ext cx="1227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25" name="Freihand 124">
                  <a:extLst>
                    <a:ext uri="{FF2B5EF4-FFF2-40B4-BE49-F238E27FC236}">
                      <a16:creationId xmlns:a16="http://schemas.microsoft.com/office/drawing/2014/main" id="{5383E9BB-318C-4330-8D81-7F38A42D6F23}"/>
                    </a:ext>
                  </a:extLst>
                </p14:cNvPr>
                <p14:cNvContentPartPr/>
                <p14:nvPr/>
              </p14:nvContentPartPr>
              <p14:xfrm>
                <a:off x="1197213" y="211027"/>
                <a:ext cx="138960" cy="318960"/>
              </p14:xfrm>
            </p:contentPart>
          </mc:Choice>
          <mc:Fallback xmlns="">
            <p:pic>
              <p:nvPicPr>
                <p:cNvPr id="125" name="Freihand 124">
                  <a:extLst>
                    <a:ext uri="{FF2B5EF4-FFF2-40B4-BE49-F238E27FC236}">
                      <a16:creationId xmlns:a16="http://schemas.microsoft.com/office/drawing/2014/main" id="{5383E9BB-318C-4330-8D81-7F38A42D6F23}"/>
                    </a:ext>
                  </a:extLst>
                </p:cNvPr>
                <p:cNvPicPr/>
                <p:nvPr/>
              </p:nvPicPr>
              <p:blipFill>
                <a:blip r:embed="rId402"/>
                <a:stretch>
                  <a:fillRect/>
                </a:stretch>
              </p:blipFill>
              <p:spPr>
                <a:xfrm>
                  <a:off x="1192893" y="206707"/>
                  <a:ext cx="14760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27" name="Freihand 126">
                  <a:extLst>
                    <a:ext uri="{FF2B5EF4-FFF2-40B4-BE49-F238E27FC236}">
                      <a16:creationId xmlns:a16="http://schemas.microsoft.com/office/drawing/2014/main" id="{FBC6457A-011F-4DB7-8D13-8DE2E6146F14}"/>
                    </a:ext>
                  </a:extLst>
                </p14:cNvPr>
                <p14:cNvContentPartPr/>
                <p14:nvPr/>
              </p14:nvContentPartPr>
              <p14:xfrm>
                <a:off x="43413" y="813307"/>
                <a:ext cx="176400" cy="11880"/>
              </p14:xfrm>
            </p:contentPart>
          </mc:Choice>
          <mc:Fallback xmlns="">
            <p:pic>
              <p:nvPicPr>
                <p:cNvPr id="127" name="Freihand 126">
                  <a:extLst>
                    <a:ext uri="{FF2B5EF4-FFF2-40B4-BE49-F238E27FC236}">
                      <a16:creationId xmlns:a16="http://schemas.microsoft.com/office/drawing/2014/main" id="{FBC6457A-011F-4DB7-8D13-8DE2E6146F14}"/>
                    </a:ext>
                  </a:extLst>
                </p:cNvPr>
                <p:cNvPicPr/>
                <p:nvPr/>
              </p:nvPicPr>
              <p:blipFill>
                <a:blip r:embed="rId404"/>
                <a:stretch>
                  <a:fillRect/>
                </a:stretch>
              </p:blipFill>
              <p:spPr>
                <a:xfrm>
                  <a:off x="39093" y="808987"/>
                  <a:ext cx="1850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28" name="Freihand 127">
                  <a:extLst>
                    <a:ext uri="{FF2B5EF4-FFF2-40B4-BE49-F238E27FC236}">
                      <a16:creationId xmlns:a16="http://schemas.microsoft.com/office/drawing/2014/main" id="{935AD11A-9439-4E0C-AC2D-7A025245F3C3}"/>
                    </a:ext>
                  </a:extLst>
                </p14:cNvPr>
                <p14:cNvContentPartPr/>
                <p14:nvPr/>
              </p14:nvContentPartPr>
              <p14:xfrm>
                <a:off x="61773" y="872707"/>
                <a:ext cx="133560" cy="23760"/>
              </p14:xfrm>
            </p:contentPart>
          </mc:Choice>
          <mc:Fallback xmlns="">
            <p:pic>
              <p:nvPicPr>
                <p:cNvPr id="128" name="Freihand 127">
                  <a:extLst>
                    <a:ext uri="{FF2B5EF4-FFF2-40B4-BE49-F238E27FC236}">
                      <a16:creationId xmlns:a16="http://schemas.microsoft.com/office/drawing/2014/main" id="{935AD11A-9439-4E0C-AC2D-7A025245F3C3}"/>
                    </a:ext>
                  </a:extLst>
                </p:cNvPr>
                <p:cNvPicPr/>
                <p:nvPr/>
              </p:nvPicPr>
              <p:blipFill>
                <a:blip r:embed="rId406"/>
                <a:stretch>
                  <a:fillRect/>
                </a:stretch>
              </p:blipFill>
              <p:spPr>
                <a:xfrm>
                  <a:off x="57453" y="868387"/>
                  <a:ext cx="1422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29" name="Freihand 128">
                  <a:extLst>
                    <a:ext uri="{FF2B5EF4-FFF2-40B4-BE49-F238E27FC236}">
                      <a16:creationId xmlns:a16="http://schemas.microsoft.com/office/drawing/2014/main" id="{81694E7B-F7CE-461D-8281-11735D83EDA3}"/>
                    </a:ext>
                  </a:extLst>
                </p14:cNvPr>
                <p14:cNvContentPartPr/>
                <p14:nvPr/>
              </p14:nvContentPartPr>
              <p14:xfrm>
                <a:off x="197493" y="774427"/>
                <a:ext cx="109440" cy="168120"/>
              </p14:xfrm>
            </p:contentPart>
          </mc:Choice>
          <mc:Fallback xmlns="">
            <p:pic>
              <p:nvPicPr>
                <p:cNvPr id="129" name="Freihand 128">
                  <a:extLst>
                    <a:ext uri="{FF2B5EF4-FFF2-40B4-BE49-F238E27FC236}">
                      <a16:creationId xmlns:a16="http://schemas.microsoft.com/office/drawing/2014/main" id="{81694E7B-F7CE-461D-8281-11735D83EDA3}"/>
                    </a:ext>
                  </a:extLst>
                </p:cNvPr>
                <p:cNvPicPr/>
                <p:nvPr/>
              </p:nvPicPr>
              <p:blipFill>
                <a:blip r:embed="rId408"/>
                <a:stretch>
                  <a:fillRect/>
                </a:stretch>
              </p:blipFill>
              <p:spPr>
                <a:xfrm>
                  <a:off x="193173" y="770107"/>
                  <a:ext cx="1180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33" name="Freihand 132">
                  <a:extLst>
                    <a:ext uri="{FF2B5EF4-FFF2-40B4-BE49-F238E27FC236}">
                      <a16:creationId xmlns:a16="http://schemas.microsoft.com/office/drawing/2014/main" id="{8B5163E7-1EAD-48BA-9D57-54108400E772}"/>
                    </a:ext>
                  </a:extLst>
                </p14:cNvPr>
                <p14:cNvContentPartPr/>
                <p14:nvPr/>
              </p14:nvContentPartPr>
              <p14:xfrm>
                <a:off x="401613" y="777667"/>
                <a:ext cx="15120" cy="123120"/>
              </p14:xfrm>
            </p:contentPart>
          </mc:Choice>
          <mc:Fallback xmlns="">
            <p:pic>
              <p:nvPicPr>
                <p:cNvPr id="133" name="Freihand 132">
                  <a:extLst>
                    <a:ext uri="{FF2B5EF4-FFF2-40B4-BE49-F238E27FC236}">
                      <a16:creationId xmlns:a16="http://schemas.microsoft.com/office/drawing/2014/main" id="{8B5163E7-1EAD-48BA-9D57-54108400E772}"/>
                    </a:ext>
                  </a:extLst>
                </p:cNvPr>
                <p:cNvPicPr/>
                <p:nvPr/>
              </p:nvPicPr>
              <p:blipFill>
                <a:blip r:embed="rId410"/>
                <a:stretch>
                  <a:fillRect/>
                </a:stretch>
              </p:blipFill>
              <p:spPr>
                <a:xfrm>
                  <a:off x="397293" y="773347"/>
                  <a:ext cx="237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34" name="Freihand 133">
                  <a:extLst>
                    <a:ext uri="{FF2B5EF4-FFF2-40B4-BE49-F238E27FC236}">
                      <a16:creationId xmlns:a16="http://schemas.microsoft.com/office/drawing/2014/main" id="{E7E712A3-3F10-4974-A993-45A59B02C5E7}"/>
                    </a:ext>
                  </a:extLst>
                </p14:cNvPr>
                <p14:cNvContentPartPr/>
                <p14:nvPr/>
              </p14:nvContentPartPr>
              <p14:xfrm>
                <a:off x="310533" y="753187"/>
                <a:ext cx="195480" cy="8280"/>
              </p14:xfrm>
            </p:contentPart>
          </mc:Choice>
          <mc:Fallback xmlns="">
            <p:pic>
              <p:nvPicPr>
                <p:cNvPr id="134" name="Freihand 133">
                  <a:extLst>
                    <a:ext uri="{FF2B5EF4-FFF2-40B4-BE49-F238E27FC236}">
                      <a16:creationId xmlns:a16="http://schemas.microsoft.com/office/drawing/2014/main" id="{E7E712A3-3F10-4974-A993-45A59B02C5E7}"/>
                    </a:ext>
                  </a:extLst>
                </p:cNvPr>
                <p:cNvPicPr/>
                <p:nvPr/>
              </p:nvPicPr>
              <p:blipFill>
                <a:blip r:embed="rId412"/>
                <a:stretch>
                  <a:fillRect/>
                </a:stretch>
              </p:blipFill>
              <p:spPr>
                <a:xfrm>
                  <a:off x="306213" y="748867"/>
                  <a:ext cx="2041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35" name="Freihand 134">
                  <a:extLst>
                    <a:ext uri="{FF2B5EF4-FFF2-40B4-BE49-F238E27FC236}">
                      <a16:creationId xmlns:a16="http://schemas.microsoft.com/office/drawing/2014/main" id="{CED58DEB-E2C0-4EAD-9130-6B345FC7BB36}"/>
                    </a:ext>
                  </a:extLst>
                </p14:cNvPr>
                <p14:cNvContentPartPr/>
                <p14:nvPr/>
              </p14:nvContentPartPr>
              <p14:xfrm>
                <a:off x="503133" y="803587"/>
                <a:ext cx="82440" cy="119880"/>
              </p14:xfrm>
            </p:contentPart>
          </mc:Choice>
          <mc:Fallback xmlns="">
            <p:pic>
              <p:nvPicPr>
                <p:cNvPr id="135" name="Freihand 134">
                  <a:extLst>
                    <a:ext uri="{FF2B5EF4-FFF2-40B4-BE49-F238E27FC236}">
                      <a16:creationId xmlns:a16="http://schemas.microsoft.com/office/drawing/2014/main" id="{CED58DEB-E2C0-4EAD-9130-6B345FC7BB36}"/>
                    </a:ext>
                  </a:extLst>
                </p:cNvPr>
                <p:cNvPicPr/>
                <p:nvPr/>
              </p:nvPicPr>
              <p:blipFill>
                <a:blip r:embed="rId414"/>
                <a:stretch>
                  <a:fillRect/>
                </a:stretch>
              </p:blipFill>
              <p:spPr>
                <a:xfrm>
                  <a:off x="498813" y="799267"/>
                  <a:ext cx="910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136" name="Freihand 135">
                  <a:extLst>
                    <a:ext uri="{FF2B5EF4-FFF2-40B4-BE49-F238E27FC236}">
                      <a16:creationId xmlns:a16="http://schemas.microsoft.com/office/drawing/2014/main" id="{5BF20F90-E08D-452C-A8F6-10E349AEA1E8}"/>
                    </a:ext>
                  </a:extLst>
                </p14:cNvPr>
                <p14:cNvContentPartPr/>
                <p14:nvPr/>
              </p14:nvContentPartPr>
              <p14:xfrm>
                <a:off x="652893" y="722227"/>
                <a:ext cx="100080" cy="153720"/>
              </p14:xfrm>
            </p:contentPart>
          </mc:Choice>
          <mc:Fallback xmlns="">
            <p:pic>
              <p:nvPicPr>
                <p:cNvPr id="136" name="Freihand 135">
                  <a:extLst>
                    <a:ext uri="{FF2B5EF4-FFF2-40B4-BE49-F238E27FC236}">
                      <a16:creationId xmlns:a16="http://schemas.microsoft.com/office/drawing/2014/main" id="{5BF20F90-E08D-452C-A8F6-10E349AEA1E8}"/>
                    </a:ext>
                  </a:extLst>
                </p:cNvPr>
                <p:cNvPicPr/>
                <p:nvPr/>
              </p:nvPicPr>
              <p:blipFill>
                <a:blip r:embed="rId416"/>
                <a:stretch>
                  <a:fillRect/>
                </a:stretch>
              </p:blipFill>
              <p:spPr>
                <a:xfrm>
                  <a:off x="648573" y="717907"/>
                  <a:ext cx="1087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137" name="Freihand 136">
                  <a:extLst>
                    <a:ext uri="{FF2B5EF4-FFF2-40B4-BE49-F238E27FC236}">
                      <a16:creationId xmlns:a16="http://schemas.microsoft.com/office/drawing/2014/main" id="{6E99CF15-5BD5-4E80-86C9-B1874393FFD0}"/>
                    </a:ext>
                  </a:extLst>
                </p14:cNvPr>
                <p14:cNvContentPartPr/>
                <p14:nvPr/>
              </p14:nvContentPartPr>
              <p14:xfrm>
                <a:off x="746133" y="802507"/>
                <a:ext cx="105840" cy="73800"/>
              </p14:xfrm>
            </p:contentPart>
          </mc:Choice>
          <mc:Fallback xmlns="">
            <p:pic>
              <p:nvPicPr>
                <p:cNvPr id="137" name="Freihand 136">
                  <a:extLst>
                    <a:ext uri="{FF2B5EF4-FFF2-40B4-BE49-F238E27FC236}">
                      <a16:creationId xmlns:a16="http://schemas.microsoft.com/office/drawing/2014/main" id="{6E99CF15-5BD5-4E80-86C9-B1874393FFD0}"/>
                    </a:ext>
                  </a:extLst>
                </p:cNvPr>
                <p:cNvPicPr/>
                <p:nvPr/>
              </p:nvPicPr>
              <p:blipFill>
                <a:blip r:embed="rId418"/>
                <a:stretch>
                  <a:fillRect/>
                </a:stretch>
              </p:blipFill>
              <p:spPr>
                <a:xfrm>
                  <a:off x="741813" y="798187"/>
                  <a:ext cx="1144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38" name="Freihand 137">
                  <a:extLst>
                    <a:ext uri="{FF2B5EF4-FFF2-40B4-BE49-F238E27FC236}">
                      <a16:creationId xmlns:a16="http://schemas.microsoft.com/office/drawing/2014/main" id="{47D3CE9E-7368-4063-98F5-BF39E95D5313}"/>
                    </a:ext>
                  </a:extLst>
                </p14:cNvPr>
                <p14:cNvContentPartPr/>
                <p14:nvPr/>
              </p14:nvContentPartPr>
              <p14:xfrm>
                <a:off x="911013" y="711787"/>
                <a:ext cx="32760" cy="169200"/>
              </p14:xfrm>
            </p:contentPart>
          </mc:Choice>
          <mc:Fallback xmlns="">
            <p:pic>
              <p:nvPicPr>
                <p:cNvPr id="138" name="Freihand 137">
                  <a:extLst>
                    <a:ext uri="{FF2B5EF4-FFF2-40B4-BE49-F238E27FC236}">
                      <a16:creationId xmlns:a16="http://schemas.microsoft.com/office/drawing/2014/main" id="{47D3CE9E-7368-4063-98F5-BF39E95D5313}"/>
                    </a:ext>
                  </a:extLst>
                </p:cNvPr>
                <p:cNvPicPr/>
                <p:nvPr/>
              </p:nvPicPr>
              <p:blipFill>
                <a:blip r:embed="rId420"/>
                <a:stretch>
                  <a:fillRect/>
                </a:stretch>
              </p:blipFill>
              <p:spPr>
                <a:xfrm>
                  <a:off x="906693" y="707467"/>
                  <a:ext cx="414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40" name="Freihand 139">
                  <a:extLst>
                    <a:ext uri="{FF2B5EF4-FFF2-40B4-BE49-F238E27FC236}">
                      <a16:creationId xmlns:a16="http://schemas.microsoft.com/office/drawing/2014/main" id="{DEBC5843-964D-461B-B136-AE62AA7E07D8}"/>
                    </a:ext>
                  </a:extLst>
                </p14:cNvPr>
                <p14:cNvContentPartPr/>
                <p14:nvPr/>
              </p14:nvContentPartPr>
              <p14:xfrm>
                <a:off x="1130973" y="701707"/>
                <a:ext cx="205200" cy="148680"/>
              </p14:xfrm>
            </p:contentPart>
          </mc:Choice>
          <mc:Fallback xmlns="">
            <p:pic>
              <p:nvPicPr>
                <p:cNvPr id="140" name="Freihand 139">
                  <a:extLst>
                    <a:ext uri="{FF2B5EF4-FFF2-40B4-BE49-F238E27FC236}">
                      <a16:creationId xmlns:a16="http://schemas.microsoft.com/office/drawing/2014/main" id="{DEBC5843-964D-461B-B136-AE62AA7E07D8}"/>
                    </a:ext>
                  </a:extLst>
                </p:cNvPr>
                <p:cNvPicPr/>
                <p:nvPr/>
              </p:nvPicPr>
              <p:blipFill>
                <a:blip r:embed="rId422"/>
                <a:stretch>
                  <a:fillRect/>
                </a:stretch>
              </p:blipFill>
              <p:spPr>
                <a:xfrm>
                  <a:off x="1126653" y="697387"/>
                  <a:ext cx="2138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41" name="Freihand 140">
                  <a:extLst>
                    <a:ext uri="{FF2B5EF4-FFF2-40B4-BE49-F238E27FC236}">
                      <a16:creationId xmlns:a16="http://schemas.microsoft.com/office/drawing/2014/main" id="{795A8830-6D67-4DE1-AF8D-BAC6A7C18F3F}"/>
                    </a:ext>
                  </a:extLst>
                </p14:cNvPr>
                <p14:cNvContentPartPr/>
                <p14:nvPr/>
              </p14:nvContentPartPr>
              <p14:xfrm>
                <a:off x="1372533" y="636907"/>
                <a:ext cx="262080" cy="235080"/>
              </p14:xfrm>
            </p:contentPart>
          </mc:Choice>
          <mc:Fallback xmlns="">
            <p:pic>
              <p:nvPicPr>
                <p:cNvPr id="141" name="Freihand 140">
                  <a:extLst>
                    <a:ext uri="{FF2B5EF4-FFF2-40B4-BE49-F238E27FC236}">
                      <a16:creationId xmlns:a16="http://schemas.microsoft.com/office/drawing/2014/main" id="{795A8830-6D67-4DE1-AF8D-BAC6A7C18F3F}"/>
                    </a:ext>
                  </a:extLst>
                </p:cNvPr>
                <p:cNvPicPr/>
                <p:nvPr/>
              </p:nvPicPr>
              <p:blipFill>
                <a:blip r:embed="rId424"/>
                <a:stretch>
                  <a:fillRect/>
                </a:stretch>
              </p:blipFill>
              <p:spPr>
                <a:xfrm>
                  <a:off x="1368213" y="632587"/>
                  <a:ext cx="2707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42" name="Freihand 141">
                  <a:extLst>
                    <a:ext uri="{FF2B5EF4-FFF2-40B4-BE49-F238E27FC236}">
                      <a16:creationId xmlns:a16="http://schemas.microsoft.com/office/drawing/2014/main" id="{64B12B41-DD50-4598-8968-B83128B79C39}"/>
                    </a:ext>
                  </a:extLst>
                </p14:cNvPr>
                <p14:cNvContentPartPr/>
                <p14:nvPr/>
              </p14:nvContentPartPr>
              <p14:xfrm>
                <a:off x="1313493" y="576067"/>
                <a:ext cx="20880" cy="10800"/>
              </p14:xfrm>
            </p:contentPart>
          </mc:Choice>
          <mc:Fallback xmlns="">
            <p:pic>
              <p:nvPicPr>
                <p:cNvPr id="142" name="Freihand 141">
                  <a:extLst>
                    <a:ext uri="{FF2B5EF4-FFF2-40B4-BE49-F238E27FC236}">
                      <a16:creationId xmlns:a16="http://schemas.microsoft.com/office/drawing/2014/main" id="{64B12B41-DD50-4598-8968-B83128B79C39}"/>
                    </a:ext>
                  </a:extLst>
                </p:cNvPr>
                <p:cNvPicPr/>
                <p:nvPr/>
              </p:nvPicPr>
              <p:blipFill>
                <a:blip r:embed="rId426"/>
                <a:stretch>
                  <a:fillRect/>
                </a:stretch>
              </p:blipFill>
              <p:spPr>
                <a:xfrm>
                  <a:off x="1309173" y="571747"/>
                  <a:ext cx="295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43" name="Freihand 142">
                  <a:extLst>
                    <a:ext uri="{FF2B5EF4-FFF2-40B4-BE49-F238E27FC236}">
                      <a16:creationId xmlns:a16="http://schemas.microsoft.com/office/drawing/2014/main" id="{A8CFC2F4-1DF9-4BE9-B71A-FEEB952C2634}"/>
                    </a:ext>
                  </a:extLst>
                </p14:cNvPr>
                <p14:cNvContentPartPr/>
                <p14:nvPr/>
              </p14:nvContentPartPr>
              <p14:xfrm>
                <a:off x="1630293" y="581467"/>
                <a:ext cx="410760" cy="182880"/>
              </p14:xfrm>
            </p:contentPart>
          </mc:Choice>
          <mc:Fallback xmlns="">
            <p:pic>
              <p:nvPicPr>
                <p:cNvPr id="143" name="Freihand 142">
                  <a:extLst>
                    <a:ext uri="{FF2B5EF4-FFF2-40B4-BE49-F238E27FC236}">
                      <a16:creationId xmlns:a16="http://schemas.microsoft.com/office/drawing/2014/main" id="{A8CFC2F4-1DF9-4BE9-B71A-FEEB952C2634}"/>
                    </a:ext>
                  </a:extLst>
                </p:cNvPr>
                <p:cNvPicPr/>
                <p:nvPr/>
              </p:nvPicPr>
              <p:blipFill>
                <a:blip r:embed="rId428"/>
                <a:stretch>
                  <a:fillRect/>
                </a:stretch>
              </p:blipFill>
              <p:spPr>
                <a:xfrm>
                  <a:off x="1625973" y="577147"/>
                  <a:ext cx="4194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44" name="Freihand 143">
                  <a:extLst>
                    <a:ext uri="{FF2B5EF4-FFF2-40B4-BE49-F238E27FC236}">
                      <a16:creationId xmlns:a16="http://schemas.microsoft.com/office/drawing/2014/main" id="{E55C5E8D-58BA-4697-A210-BAB7BA0A2ADE}"/>
                    </a:ext>
                  </a:extLst>
                </p14:cNvPr>
                <p14:cNvContentPartPr/>
                <p14:nvPr/>
              </p14:nvContentPartPr>
              <p14:xfrm>
                <a:off x="2037093" y="597307"/>
                <a:ext cx="14040" cy="37080"/>
              </p14:xfrm>
            </p:contentPart>
          </mc:Choice>
          <mc:Fallback xmlns="">
            <p:pic>
              <p:nvPicPr>
                <p:cNvPr id="144" name="Freihand 143">
                  <a:extLst>
                    <a:ext uri="{FF2B5EF4-FFF2-40B4-BE49-F238E27FC236}">
                      <a16:creationId xmlns:a16="http://schemas.microsoft.com/office/drawing/2014/main" id="{E55C5E8D-58BA-4697-A210-BAB7BA0A2ADE}"/>
                    </a:ext>
                  </a:extLst>
                </p:cNvPr>
                <p:cNvPicPr/>
                <p:nvPr/>
              </p:nvPicPr>
              <p:blipFill>
                <a:blip r:embed="rId430"/>
                <a:stretch>
                  <a:fillRect/>
                </a:stretch>
              </p:blipFill>
              <p:spPr>
                <a:xfrm>
                  <a:off x="2032773" y="592987"/>
                  <a:ext cx="226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45" name="Freihand 144">
                  <a:extLst>
                    <a:ext uri="{FF2B5EF4-FFF2-40B4-BE49-F238E27FC236}">
                      <a16:creationId xmlns:a16="http://schemas.microsoft.com/office/drawing/2014/main" id="{FF70F372-AEEA-4CE6-8185-808C81E49369}"/>
                    </a:ext>
                  </a:extLst>
                </p14:cNvPr>
                <p14:cNvContentPartPr/>
                <p14:nvPr/>
              </p14:nvContentPartPr>
              <p14:xfrm>
                <a:off x="2084613" y="535747"/>
                <a:ext cx="167760" cy="228600"/>
              </p14:xfrm>
            </p:contentPart>
          </mc:Choice>
          <mc:Fallback xmlns="">
            <p:pic>
              <p:nvPicPr>
                <p:cNvPr id="145" name="Freihand 144">
                  <a:extLst>
                    <a:ext uri="{FF2B5EF4-FFF2-40B4-BE49-F238E27FC236}">
                      <a16:creationId xmlns:a16="http://schemas.microsoft.com/office/drawing/2014/main" id="{FF70F372-AEEA-4CE6-8185-808C81E49369}"/>
                    </a:ext>
                  </a:extLst>
                </p:cNvPr>
                <p:cNvPicPr/>
                <p:nvPr/>
              </p:nvPicPr>
              <p:blipFill>
                <a:blip r:embed="rId432"/>
                <a:stretch>
                  <a:fillRect/>
                </a:stretch>
              </p:blipFill>
              <p:spPr>
                <a:xfrm>
                  <a:off x="2080293" y="531427"/>
                  <a:ext cx="17640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48" name="Freihand 147">
                  <a:extLst>
                    <a:ext uri="{FF2B5EF4-FFF2-40B4-BE49-F238E27FC236}">
                      <a16:creationId xmlns:a16="http://schemas.microsoft.com/office/drawing/2014/main" id="{7D25FEDB-82F1-442D-8112-EB8616E35B81}"/>
                    </a:ext>
                  </a:extLst>
                </p14:cNvPr>
                <p14:cNvContentPartPr/>
                <p14:nvPr/>
              </p14:nvContentPartPr>
              <p14:xfrm>
                <a:off x="375693" y="1056307"/>
                <a:ext cx="67680" cy="228960"/>
              </p14:xfrm>
            </p:contentPart>
          </mc:Choice>
          <mc:Fallback xmlns="">
            <p:pic>
              <p:nvPicPr>
                <p:cNvPr id="148" name="Freihand 147">
                  <a:extLst>
                    <a:ext uri="{FF2B5EF4-FFF2-40B4-BE49-F238E27FC236}">
                      <a16:creationId xmlns:a16="http://schemas.microsoft.com/office/drawing/2014/main" id="{7D25FEDB-82F1-442D-8112-EB8616E35B81}"/>
                    </a:ext>
                  </a:extLst>
                </p:cNvPr>
                <p:cNvPicPr/>
                <p:nvPr/>
              </p:nvPicPr>
              <p:blipFill>
                <a:blip r:embed="rId434"/>
                <a:stretch>
                  <a:fillRect/>
                </a:stretch>
              </p:blipFill>
              <p:spPr>
                <a:xfrm>
                  <a:off x="371373" y="1051987"/>
                  <a:ext cx="7632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49" name="Freihand 148">
                  <a:extLst>
                    <a:ext uri="{FF2B5EF4-FFF2-40B4-BE49-F238E27FC236}">
                      <a16:creationId xmlns:a16="http://schemas.microsoft.com/office/drawing/2014/main" id="{3B60C7D3-7868-4CBC-9A42-9EBE7B2B6FFA}"/>
                    </a:ext>
                  </a:extLst>
                </p14:cNvPr>
                <p14:cNvContentPartPr/>
                <p14:nvPr/>
              </p14:nvContentPartPr>
              <p14:xfrm>
                <a:off x="329613" y="1158547"/>
                <a:ext cx="109440" cy="14760"/>
              </p14:xfrm>
            </p:contentPart>
          </mc:Choice>
          <mc:Fallback xmlns="">
            <p:pic>
              <p:nvPicPr>
                <p:cNvPr id="149" name="Freihand 148">
                  <a:extLst>
                    <a:ext uri="{FF2B5EF4-FFF2-40B4-BE49-F238E27FC236}">
                      <a16:creationId xmlns:a16="http://schemas.microsoft.com/office/drawing/2014/main" id="{3B60C7D3-7868-4CBC-9A42-9EBE7B2B6FFA}"/>
                    </a:ext>
                  </a:extLst>
                </p:cNvPr>
                <p:cNvPicPr/>
                <p:nvPr/>
              </p:nvPicPr>
              <p:blipFill>
                <a:blip r:embed="rId436"/>
                <a:stretch>
                  <a:fillRect/>
                </a:stretch>
              </p:blipFill>
              <p:spPr>
                <a:xfrm>
                  <a:off x="325293" y="1154227"/>
                  <a:ext cx="1180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50" name="Freihand 149">
                  <a:extLst>
                    <a:ext uri="{FF2B5EF4-FFF2-40B4-BE49-F238E27FC236}">
                      <a16:creationId xmlns:a16="http://schemas.microsoft.com/office/drawing/2014/main" id="{59E132AA-4F3F-4E23-B800-EC6613A930C5}"/>
                    </a:ext>
                  </a:extLst>
                </p14:cNvPr>
                <p14:cNvContentPartPr/>
                <p14:nvPr/>
              </p14:nvContentPartPr>
              <p14:xfrm>
                <a:off x="462813" y="1045147"/>
                <a:ext cx="78480" cy="144720"/>
              </p14:xfrm>
            </p:contentPart>
          </mc:Choice>
          <mc:Fallback xmlns="">
            <p:pic>
              <p:nvPicPr>
                <p:cNvPr id="150" name="Freihand 149">
                  <a:extLst>
                    <a:ext uri="{FF2B5EF4-FFF2-40B4-BE49-F238E27FC236}">
                      <a16:creationId xmlns:a16="http://schemas.microsoft.com/office/drawing/2014/main" id="{59E132AA-4F3F-4E23-B800-EC6613A930C5}"/>
                    </a:ext>
                  </a:extLst>
                </p:cNvPr>
                <p:cNvPicPr/>
                <p:nvPr/>
              </p:nvPicPr>
              <p:blipFill>
                <a:blip r:embed="rId438"/>
                <a:stretch>
                  <a:fillRect/>
                </a:stretch>
              </p:blipFill>
              <p:spPr>
                <a:xfrm>
                  <a:off x="458493" y="1040827"/>
                  <a:ext cx="871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151" name="Freihand 150">
                  <a:extLst>
                    <a:ext uri="{FF2B5EF4-FFF2-40B4-BE49-F238E27FC236}">
                      <a16:creationId xmlns:a16="http://schemas.microsoft.com/office/drawing/2014/main" id="{22EBCE99-2811-4DF0-A753-5B22888595A8}"/>
                    </a:ext>
                  </a:extLst>
                </p14:cNvPr>
                <p14:cNvContentPartPr/>
                <p14:nvPr/>
              </p14:nvContentPartPr>
              <p14:xfrm>
                <a:off x="525453" y="1114987"/>
                <a:ext cx="105480" cy="78480"/>
              </p14:xfrm>
            </p:contentPart>
          </mc:Choice>
          <mc:Fallback xmlns="">
            <p:pic>
              <p:nvPicPr>
                <p:cNvPr id="151" name="Freihand 150">
                  <a:extLst>
                    <a:ext uri="{FF2B5EF4-FFF2-40B4-BE49-F238E27FC236}">
                      <a16:creationId xmlns:a16="http://schemas.microsoft.com/office/drawing/2014/main" id="{22EBCE99-2811-4DF0-A753-5B22888595A8}"/>
                    </a:ext>
                  </a:extLst>
                </p:cNvPr>
                <p:cNvPicPr/>
                <p:nvPr/>
              </p:nvPicPr>
              <p:blipFill>
                <a:blip r:embed="rId440"/>
                <a:stretch>
                  <a:fillRect/>
                </a:stretch>
              </p:blipFill>
              <p:spPr>
                <a:xfrm>
                  <a:off x="521133" y="1110667"/>
                  <a:ext cx="1141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152" name="Freihand 151">
                  <a:extLst>
                    <a:ext uri="{FF2B5EF4-FFF2-40B4-BE49-F238E27FC236}">
                      <a16:creationId xmlns:a16="http://schemas.microsoft.com/office/drawing/2014/main" id="{B71401EF-9327-4BF5-9006-42BEFBAC5880}"/>
                    </a:ext>
                  </a:extLst>
                </p14:cNvPr>
                <p14:cNvContentPartPr/>
                <p14:nvPr/>
              </p14:nvContentPartPr>
              <p14:xfrm>
                <a:off x="660453" y="1150627"/>
                <a:ext cx="16200" cy="70200"/>
              </p14:xfrm>
            </p:contentPart>
          </mc:Choice>
          <mc:Fallback xmlns="">
            <p:pic>
              <p:nvPicPr>
                <p:cNvPr id="152" name="Freihand 151">
                  <a:extLst>
                    <a:ext uri="{FF2B5EF4-FFF2-40B4-BE49-F238E27FC236}">
                      <a16:creationId xmlns:a16="http://schemas.microsoft.com/office/drawing/2014/main" id="{B71401EF-9327-4BF5-9006-42BEFBAC5880}"/>
                    </a:ext>
                  </a:extLst>
                </p:cNvPr>
                <p:cNvPicPr/>
                <p:nvPr/>
              </p:nvPicPr>
              <p:blipFill>
                <a:blip r:embed="rId442"/>
                <a:stretch>
                  <a:fillRect/>
                </a:stretch>
              </p:blipFill>
              <p:spPr>
                <a:xfrm>
                  <a:off x="656133" y="1146307"/>
                  <a:ext cx="248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53" name="Freihand 152">
                  <a:extLst>
                    <a:ext uri="{FF2B5EF4-FFF2-40B4-BE49-F238E27FC236}">
                      <a16:creationId xmlns:a16="http://schemas.microsoft.com/office/drawing/2014/main" id="{0238FB12-E5A7-417C-998F-495935A880B4}"/>
                    </a:ext>
                  </a:extLst>
                </p14:cNvPr>
                <p14:cNvContentPartPr/>
                <p14:nvPr/>
              </p14:nvContentPartPr>
              <p14:xfrm>
                <a:off x="720933" y="1116427"/>
                <a:ext cx="87480" cy="126720"/>
              </p14:xfrm>
            </p:contentPart>
          </mc:Choice>
          <mc:Fallback xmlns="">
            <p:pic>
              <p:nvPicPr>
                <p:cNvPr id="153" name="Freihand 152">
                  <a:extLst>
                    <a:ext uri="{FF2B5EF4-FFF2-40B4-BE49-F238E27FC236}">
                      <a16:creationId xmlns:a16="http://schemas.microsoft.com/office/drawing/2014/main" id="{0238FB12-E5A7-417C-998F-495935A880B4}"/>
                    </a:ext>
                  </a:extLst>
                </p:cNvPr>
                <p:cNvPicPr/>
                <p:nvPr/>
              </p:nvPicPr>
              <p:blipFill>
                <a:blip r:embed="rId444"/>
                <a:stretch>
                  <a:fillRect/>
                </a:stretch>
              </p:blipFill>
              <p:spPr>
                <a:xfrm>
                  <a:off x="716613" y="1112107"/>
                  <a:ext cx="961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154" name="Freihand 153">
                  <a:extLst>
                    <a:ext uri="{FF2B5EF4-FFF2-40B4-BE49-F238E27FC236}">
                      <a16:creationId xmlns:a16="http://schemas.microsoft.com/office/drawing/2014/main" id="{76E20A6C-8F2E-47FB-BFDA-01D0664A2343}"/>
                    </a:ext>
                  </a:extLst>
                </p14:cNvPr>
                <p14:cNvContentPartPr/>
                <p14:nvPr/>
              </p14:nvContentPartPr>
              <p14:xfrm>
                <a:off x="736053" y="1067467"/>
                <a:ext cx="127080" cy="245880"/>
              </p14:xfrm>
            </p:contentPart>
          </mc:Choice>
          <mc:Fallback xmlns="">
            <p:pic>
              <p:nvPicPr>
                <p:cNvPr id="154" name="Freihand 153">
                  <a:extLst>
                    <a:ext uri="{FF2B5EF4-FFF2-40B4-BE49-F238E27FC236}">
                      <a16:creationId xmlns:a16="http://schemas.microsoft.com/office/drawing/2014/main" id="{76E20A6C-8F2E-47FB-BFDA-01D0664A2343}"/>
                    </a:ext>
                  </a:extLst>
                </p:cNvPr>
                <p:cNvPicPr/>
                <p:nvPr/>
              </p:nvPicPr>
              <p:blipFill>
                <a:blip r:embed="rId446"/>
                <a:stretch>
                  <a:fillRect/>
                </a:stretch>
              </p:blipFill>
              <p:spPr>
                <a:xfrm>
                  <a:off x="731733" y="1063147"/>
                  <a:ext cx="13572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156" name="Freihand 155">
                  <a:extLst>
                    <a:ext uri="{FF2B5EF4-FFF2-40B4-BE49-F238E27FC236}">
                      <a16:creationId xmlns:a16="http://schemas.microsoft.com/office/drawing/2014/main" id="{E99600A5-7FBF-4DF7-B6DA-41B68687A25F}"/>
                    </a:ext>
                  </a:extLst>
                </p14:cNvPr>
                <p14:cNvContentPartPr/>
                <p14:nvPr/>
              </p14:nvContentPartPr>
              <p14:xfrm>
                <a:off x="106413" y="1344667"/>
                <a:ext cx="266040" cy="104400"/>
              </p14:xfrm>
            </p:contentPart>
          </mc:Choice>
          <mc:Fallback xmlns="">
            <p:pic>
              <p:nvPicPr>
                <p:cNvPr id="156" name="Freihand 155">
                  <a:extLst>
                    <a:ext uri="{FF2B5EF4-FFF2-40B4-BE49-F238E27FC236}">
                      <a16:creationId xmlns:a16="http://schemas.microsoft.com/office/drawing/2014/main" id="{E99600A5-7FBF-4DF7-B6DA-41B68687A25F}"/>
                    </a:ext>
                  </a:extLst>
                </p:cNvPr>
                <p:cNvPicPr/>
                <p:nvPr/>
              </p:nvPicPr>
              <p:blipFill>
                <a:blip r:embed="rId448"/>
                <a:stretch>
                  <a:fillRect/>
                </a:stretch>
              </p:blipFill>
              <p:spPr>
                <a:xfrm>
                  <a:off x="102093" y="1340347"/>
                  <a:ext cx="2746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157" name="Freihand 156">
                  <a:extLst>
                    <a:ext uri="{FF2B5EF4-FFF2-40B4-BE49-F238E27FC236}">
                      <a16:creationId xmlns:a16="http://schemas.microsoft.com/office/drawing/2014/main" id="{A58A4539-D355-42C6-83D1-9B51B6EEF890}"/>
                    </a:ext>
                  </a:extLst>
                </p14:cNvPr>
                <p14:cNvContentPartPr/>
                <p14:nvPr/>
              </p14:nvContentPartPr>
              <p14:xfrm>
                <a:off x="377853" y="1391467"/>
                <a:ext cx="346320" cy="56520"/>
              </p14:xfrm>
            </p:contentPart>
          </mc:Choice>
          <mc:Fallback xmlns="">
            <p:pic>
              <p:nvPicPr>
                <p:cNvPr id="157" name="Freihand 156">
                  <a:extLst>
                    <a:ext uri="{FF2B5EF4-FFF2-40B4-BE49-F238E27FC236}">
                      <a16:creationId xmlns:a16="http://schemas.microsoft.com/office/drawing/2014/main" id="{A58A4539-D355-42C6-83D1-9B51B6EEF890}"/>
                    </a:ext>
                  </a:extLst>
                </p:cNvPr>
                <p:cNvPicPr/>
                <p:nvPr/>
              </p:nvPicPr>
              <p:blipFill>
                <a:blip r:embed="rId450"/>
                <a:stretch>
                  <a:fillRect/>
                </a:stretch>
              </p:blipFill>
              <p:spPr>
                <a:xfrm>
                  <a:off x="373533" y="1387147"/>
                  <a:ext cx="3549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158" name="Freihand 157">
                  <a:extLst>
                    <a:ext uri="{FF2B5EF4-FFF2-40B4-BE49-F238E27FC236}">
                      <a16:creationId xmlns:a16="http://schemas.microsoft.com/office/drawing/2014/main" id="{09A5BF14-DBA5-47D4-847B-9F185A0FDE83}"/>
                    </a:ext>
                  </a:extLst>
                </p14:cNvPr>
                <p14:cNvContentPartPr/>
                <p14:nvPr/>
              </p14:nvContentPartPr>
              <p14:xfrm>
                <a:off x="193173" y="1543027"/>
                <a:ext cx="99360" cy="141480"/>
              </p14:xfrm>
            </p:contentPart>
          </mc:Choice>
          <mc:Fallback xmlns="">
            <p:pic>
              <p:nvPicPr>
                <p:cNvPr id="158" name="Freihand 157">
                  <a:extLst>
                    <a:ext uri="{FF2B5EF4-FFF2-40B4-BE49-F238E27FC236}">
                      <a16:creationId xmlns:a16="http://schemas.microsoft.com/office/drawing/2014/main" id="{09A5BF14-DBA5-47D4-847B-9F185A0FDE83}"/>
                    </a:ext>
                  </a:extLst>
                </p:cNvPr>
                <p:cNvPicPr/>
                <p:nvPr/>
              </p:nvPicPr>
              <p:blipFill>
                <a:blip r:embed="rId452"/>
                <a:stretch>
                  <a:fillRect/>
                </a:stretch>
              </p:blipFill>
              <p:spPr>
                <a:xfrm>
                  <a:off x="188853" y="1538707"/>
                  <a:ext cx="1080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159" name="Freihand 158">
                  <a:extLst>
                    <a:ext uri="{FF2B5EF4-FFF2-40B4-BE49-F238E27FC236}">
                      <a16:creationId xmlns:a16="http://schemas.microsoft.com/office/drawing/2014/main" id="{B99BF03F-2C27-443D-BD12-566545D0BFFE}"/>
                    </a:ext>
                  </a:extLst>
                </p14:cNvPr>
                <p14:cNvContentPartPr/>
                <p14:nvPr/>
              </p14:nvContentPartPr>
              <p14:xfrm>
                <a:off x="296133" y="1504867"/>
                <a:ext cx="280800" cy="144720"/>
              </p14:xfrm>
            </p:contentPart>
          </mc:Choice>
          <mc:Fallback xmlns="">
            <p:pic>
              <p:nvPicPr>
                <p:cNvPr id="159" name="Freihand 158">
                  <a:extLst>
                    <a:ext uri="{FF2B5EF4-FFF2-40B4-BE49-F238E27FC236}">
                      <a16:creationId xmlns:a16="http://schemas.microsoft.com/office/drawing/2014/main" id="{B99BF03F-2C27-443D-BD12-566545D0BFFE}"/>
                    </a:ext>
                  </a:extLst>
                </p:cNvPr>
                <p:cNvPicPr/>
                <p:nvPr/>
              </p:nvPicPr>
              <p:blipFill>
                <a:blip r:embed="rId454"/>
                <a:stretch>
                  <a:fillRect/>
                </a:stretch>
              </p:blipFill>
              <p:spPr>
                <a:xfrm>
                  <a:off x="291813" y="1500547"/>
                  <a:ext cx="2894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160" name="Freihand 159">
                  <a:extLst>
                    <a:ext uri="{FF2B5EF4-FFF2-40B4-BE49-F238E27FC236}">
                      <a16:creationId xmlns:a16="http://schemas.microsoft.com/office/drawing/2014/main" id="{C57BA305-8E09-4CDA-99D2-1D741AF9D2CB}"/>
                    </a:ext>
                  </a:extLst>
                </p14:cNvPr>
                <p14:cNvContentPartPr/>
                <p14:nvPr/>
              </p14:nvContentPartPr>
              <p14:xfrm>
                <a:off x="481173" y="1565707"/>
                <a:ext cx="11880" cy="74880"/>
              </p14:xfrm>
            </p:contentPart>
          </mc:Choice>
          <mc:Fallback xmlns="">
            <p:pic>
              <p:nvPicPr>
                <p:cNvPr id="160" name="Freihand 159">
                  <a:extLst>
                    <a:ext uri="{FF2B5EF4-FFF2-40B4-BE49-F238E27FC236}">
                      <a16:creationId xmlns:a16="http://schemas.microsoft.com/office/drawing/2014/main" id="{C57BA305-8E09-4CDA-99D2-1D741AF9D2CB}"/>
                    </a:ext>
                  </a:extLst>
                </p:cNvPr>
                <p:cNvPicPr/>
                <p:nvPr/>
              </p:nvPicPr>
              <p:blipFill>
                <a:blip r:embed="rId456"/>
                <a:stretch>
                  <a:fillRect/>
                </a:stretch>
              </p:blipFill>
              <p:spPr>
                <a:xfrm>
                  <a:off x="476853" y="1561387"/>
                  <a:ext cx="205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161" name="Freihand 160">
                  <a:extLst>
                    <a:ext uri="{FF2B5EF4-FFF2-40B4-BE49-F238E27FC236}">
                      <a16:creationId xmlns:a16="http://schemas.microsoft.com/office/drawing/2014/main" id="{7E2145C5-C347-4AA7-ACDD-86C66268A9E2}"/>
                    </a:ext>
                  </a:extLst>
                </p14:cNvPr>
                <p14:cNvContentPartPr/>
                <p14:nvPr/>
              </p14:nvContentPartPr>
              <p14:xfrm>
                <a:off x="442653" y="1560667"/>
                <a:ext cx="68760" cy="15120"/>
              </p14:xfrm>
            </p:contentPart>
          </mc:Choice>
          <mc:Fallback xmlns="">
            <p:pic>
              <p:nvPicPr>
                <p:cNvPr id="161" name="Freihand 160">
                  <a:extLst>
                    <a:ext uri="{FF2B5EF4-FFF2-40B4-BE49-F238E27FC236}">
                      <a16:creationId xmlns:a16="http://schemas.microsoft.com/office/drawing/2014/main" id="{7E2145C5-C347-4AA7-ACDD-86C66268A9E2}"/>
                    </a:ext>
                  </a:extLst>
                </p:cNvPr>
                <p:cNvPicPr/>
                <p:nvPr/>
              </p:nvPicPr>
              <p:blipFill>
                <a:blip r:embed="rId458"/>
                <a:stretch>
                  <a:fillRect/>
                </a:stretch>
              </p:blipFill>
              <p:spPr>
                <a:xfrm>
                  <a:off x="438333" y="1556347"/>
                  <a:ext cx="774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163" name="Freihand 162">
                  <a:extLst>
                    <a:ext uri="{FF2B5EF4-FFF2-40B4-BE49-F238E27FC236}">
                      <a16:creationId xmlns:a16="http://schemas.microsoft.com/office/drawing/2014/main" id="{1E0D3099-1F13-4A4C-9454-CFE3819A82DB}"/>
                    </a:ext>
                  </a:extLst>
                </p14:cNvPr>
                <p14:cNvContentPartPr/>
                <p14:nvPr/>
              </p14:nvContentPartPr>
              <p14:xfrm>
                <a:off x="162933" y="1809067"/>
                <a:ext cx="124200" cy="119520"/>
              </p14:xfrm>
            </p:contentPart>
          </mc:Choice>
          <mc:Fallback xmlns="">
            <p:pic>
              <p:nvPicPr>
                <p:cNvPr id="163" name="Freihand 162">
                  <a:extLst>
                    <a:ext uri="{FF2B5EF4-FFF2-40B4-BE49-F238E27FC236}">
                      <a16:creationId xmlns:a16="http://schemas.microsoft.com/office/drawing/2014/main" id="{1E0D3099-1F13-4A4C-9454-CFE3819A82DB}"/>
                    </a:ext>
                  </a:extLst>
                </p:cNvPr>
                <p:cNvPicPr/>
                <p:nvPr/>
              </p:nvPicPr>
              <p:blipFill>
                <a:blip r:embed="rId460"/>
                <a:stretch>
                  <a:fillRect/>
                </a:stretch>
              </p:blipFill>
              <p:spPr>
                <a:xfrm>
                  <a:off x="158613" y="1804747"/>
                  <a:ext cx="1328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164" name="Freihand 163">
                  <a:extLst>
                    <a:ext uri="{FF2B5EF4-FFF2-40B4-BE49-F238E27FC236}">
                      <a16:creationId xmlns:a16="http://schemas.microsoft.com/office/drawing/2014/main" id="{933B0E20-AFAD-4487-8CC8-B6D7027FCF9E}"/>
                    </a:ext>
                  </a:extLst>
                </p14:cNvPr>
                <p14:cNvContentPartPr/>
                <p14:nvPr/>
              </p14:nvContentPartPr>
              <p14:xfrm>
                <a:off x="269493" y="1737787"/>
                <a:ext cx="101880" cy="146520"/>
              </p14:xfrm>
            </p:contentPart>
          </mc:Choice>
          <mc:Fallback xmlns="">
            <p:pic>
              <p:nvPicPr>
                <p:cNvPr id="164" name="Freihand 163">
                  <a:extLst>
                    <a:ext uri="{FF2B5EF4-FFF2-40B4-BE49-F238E27FC236}">
                      <a16:creationId xmlns:a16="http://schemas.microsoft.com/office/drawing/2014/main" id="{933B0E20-AFAD-4487-8CC8-B6D7027FCF9E}"/>
                    </a:ext>
                  </a:extLst>
                </p:cNvPr>
                <p:cNvPicPr/>
                <p:nvPr/>
              </p:nvPicPr>
              <p:blipFill>
                <a:blip r:embed="rId462"/>
                <a:stretch>
                  <a:fillRect/>
                </a:stretch>
              </p:blipFill>
              <p:spPr>
                <a:xfrm>
                  <a:off x="265173" y="1733467"/>
                  <a:ext cx="1105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165" name="Freihand 164">
                  <a:extLst>
                    <a:ext uri="{FF2B5EF4-FFF2-40B4-BE49-F238E27FC236}">
                      <a16:creationId xmlns:a16="http://schemas.microsoft.com/office/drawing/2014/main" id="{BECBA30B-0794-4F75-97D7-E4C32D11D1AB}"/>
                    </a:ext>
                  </a:extLst>
                </p14:cNvPr>
                <p14:cNvContentPartPr/>
                <p14:nvPr/>
              </p14:nvContentPartPr>
              <p14:xfrm>
                <a:off x="396213" y="1809067"/>
                <a:ext cx="87120" cy="36720"/>
              </p14:xfrm>
            </p:contentPart>
          </mc:Choice>
          <mc:Fallback xmlns="">
            <p:pic>
              <p:nvPicPr>
                <p:cNvPr id="165" name="Freihand 164">
                  <a:extLst>
                    <a:ext uri="{FF2B5EF4-FFF2-40B4-BE49-F238E27FC236}">
                      <a16:creationId xmlns:a16="http://schemas.microsoft.com/office/drawing/2014/main" id="{BECBA30B-0794-4F75-97D7-E4C32D11D1AB}"/>
                    </a:ext>
                  </a:extLst>
                </p:cNvPr>
                <p:cNvPicPr/>
                <p:nvPr/>
              </p:nvPicPr>
              <p:blipFill>
                <a:blip r:embed="rId464"/>
                <a:stretch>
                  <a:fillRect/>
                </a:stretch>
              </p:blipFill>
              <p:spPr>
                <a:xfrm>
                  <a:off x="391893" y="1804747"/>
                  <a:ext cx="957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166" name="Freihand 165">
                  <a:extLst>
                    <a:ext uri="{FF2B5EF4-FFF2-40B4-BE49-F238E27FC236}">
                      <a16:creationId xmlns:a16="http://schemas.microsoft.com/office/drawing/2014/main" id="{13342DBF-F6F6-4173-A2F7-1DE08219F177}"/>
                    </a:ext>
                  </a:extLst>
                </p14:cNvPr>
                <p14:cNvContentPartPr/>
                <p14:nvPr/>
              </p14:nvContentPartPr>
              <p14:xfrm>
                <a:off x="493773" y="1802947"/>
                <a:ext cx="114120" cy="205200"/>
              </p14:xfrm>
            </p:contentPart>
          </mc:Choice>
          <mc:Fallback xmlns="">
            <p:pic>
              <p:nvPicPr>
                <p:cNvPr id="166" name="Freihand 165">
                  <a:extLst>
                    <a:ext uri="{FF2B5EF4-FFF2-40B4-BE49-F238E27FC236}">
                      <a16:creationId xmlns:a16="http://schemas.microsoft.com/office/drawing/2014/main" id="{13342DBF-F6F6-4173-A2F7-1DE08219F177}"/>
                    </a:ext>
                  </a:extLst>
                </p:cNvPr>
                <p:cNvPicPr/>
                <p:nvPr/>
              </p:nvPicPr>
              <p:blipFill>
                <a:blip r:embed="rId466"/>
                <a:stretch>
                  <a:fillRect/>
                </a:stretch>
              </p:blipFill>
              <p:spPr>
                <a:xfrm>
                  <a:off x="489453" y="1798627"/>
                  <a:ext cx="1227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167" name="Freihand 166">
                  <a:extLst>
                    <a:ext uri="{FF2B5EF4-FFF2-40B4-BE49-F238E27FC236}">
                      <a16:creationId xmlns:a16="http://schemas.microsoft.com/office/drawing/2014/main" id="{C9364ACA-65A3-428E-9A27-D8083A731E35}"/>
                    </a:ext>
                  </a:extLst>
                </p14:cNvPr>
                <p14:cNvContentPartPr/>
                <p14:nvPr/>
              </p14:nvContentPartPr>
              <p14:xfrm>
                <a:off x="678453" y="1707547"/>
                <a:ext cx="141840" cy="264600"/>
              </p14:xfrm>
            </p:contentPart>
          </mc:Choice>
          <mc:Fallback xmlns="">
            <p:pic>
              <p:nvPicPr>
                <p:cNvPr id="167" name="Freihand 166">
                  <a:extLst>
                    <a:ext uri="{FF2B5EF4-FFF2-40B4-BE49-F238E27FC236}">
                      <a16:creationId xmlns:a16="http://schemas.microsoft.com/office/drawing/2014/main" id="{C9364ACA-65A3-428E-9A27-D8083A731E35}"/>
                    </a:ext>
                  </a:extLst>
                </p:cNvPr>
                <p:cNvPicPr/>
                <p:nvPr/>
              </p:nvPicPr>
              <p:blipFill>
                <a:blip r:embed="rId468"/>
                <a:stretch>
                  <a:fillRect/>
                </a:stretch>
              </p:blipFill>
              <p:spPr>
                <a:xfrm>
                  <a:off x="674133" y="1703227"/>
                  <a:ext cx="15048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168" name="Freihand 167">
                  <a:extLst>
                    <a:ext uri="{FF2B5EF4-FFF2-40B4-BE49-F238E27FC236}">
                      <a16:creationId xmlns:a16="http://schemas.microsoft.com/office/drawing/2014/main" id="{4B61DF66-5BB8-4036-A94B-AF12382A5A75}"/>
                    </a:ext>
                  </a:extLst>
                </p14:cNvPr>
                <p14:cNvContentPartPr/>
                <p14:nvPr/>
              </p14:nvContentPartPr>
              <p14:xfrm>
                <a:off x="885453" y="1690267"/>
                <a:ext cx="147240" cy="176760"/>
              </p14:xfrm>
            </p:contentPart>
          </mc:Choice>
          <mc:Fallback xmlns="">
            <p:pic>
              <p:nvPicPr>
                <p:cNvPr id="168" name="Freihand 167">
                  <a:extLst>
                    <a:ext uri="{FF2B5EF4-FFF2-40B4-BE49-F238E27FC236}">
                      <a16:creationId xmlns:a16="http://schemas.microsoft.com/office/drawing/2014/main" id="{4B61DF66-5BB8-4036-A94B-AF12382A5A75}"/>
                    </a:ext>
                  </a:extLst>
                </p:cNvPr>
                <p:cNvPicPr/>
                <p:nvPr/>
              </p:nvPicPr>
              <p:blipFill>
                <a:blip r:embed="rId470"/>
                <a:stretch>
                  <a:fillRect/>
                </a:stretch>
              </p:blipFill>
              <p:spPr>
                <a:xfrm>
                  <a:off x="881133" y="1685947"/>
                  <a:ext cx="1558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169" name="Freihand 168">
                  <a:extLst>
                    <a:ext uri="{FF2B5EF4-FFF2-40B4-BE49-F238E27FC236}">
                      <a16:creationId xmlns:a16="http://schemas.microsoft.com/office/drawing/2014/main" id="{E2FE5DA8-B62A-45E0-95D4-1DF6CCADF70E}"/>
                    </a:ext>
                  </a:extLst>
                </p14:cNvPr>
                <p14:cNvContentPartPr/>
                <p14:nvPr/>
              </p14:nvContentPartPr>
              <p14:xfrm>
                <a:off x="214413" y="2049547"/>
                <a:ext cx="248400" cy="235080"/>
              </p14:xfrm>
            </p:contentPart>
          </mc:Choice>
          <mc:Fallback xmlns="">
            <p:pic>
              <p:nvPicPr>
                <p:cNvPr id="169" name="Freihand 168">
                  <a:extLst>
                    <a:ext uri="{FF2B5EF4-FFF2-40B4-BE49-F238E27FC236}">
                      <a16:creationId xmlns:a16="http://schemas.microsoft.com/office/drawing/2014/main" id="{E2FE5DA8-B62A-45E0-95D4-1DF6CCADF70E}"/>
                    </a:ext>
                  </a:extLst>
                </p:cNvPr>
                <p:cNvPicPr/>
                <p:nvPr/>
              </p:nvPicPr>
              <p:blipFill>
                <a:blip r:embed="rId472"/>
                <a:stretch>
                  <a:fillRect/>
                </a:stretch>
              </p:blipFill>
              <p:spPr>
                <a:xfrm>
                  <a:off x="210093" y="2045227"/>
                  <a:ext cx="25704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170" name="Freihand 169">
                  <a:extLst>
                    <a:ext uri="{FF2B5EF4-FFF2-40B4-BE49-F238E27FC236}">
                      <a16:creationId xmlns:a16="http://schemas.microsoft.com/office/drawing/2014/main" id="{93ADE298-A239-4C38-B95E-F4B8A6982DF9}"/>
                    </a:ext>
                  </a:extLst>
                </p14:cNvPr>
                <p14:cNvContentPartPr/>
                <p14:nvPr/>
              </p14:nvContentPartPr>
              <p14:xfrm>
                <a:off x="484053" y="2133067"/>
                <a:ext cx="48960" cy="55440"/>
              </p14:xfrm>
            </p:contentPart>
          </mc:Choice>
          <mc:Fallback xmlns="">
            <p:pic>
              <p:nvPicPr>
                <p:cNvPr id="170" name="Freihand 169">
                  <a:extLst>
                    <a:ext uri="{FF2B5EF4-FFF2-40B4-BE49-F238E27FC236}">
                      <a16:creationId xmlns:a16="http://schemas.microsoft.com/office/drawing/2014/main" id="{93ADE298-A239-4C38-B95E-F4B8A6982DF9}"/>
                    </a:ext>
                  </a:extLst>
                </p:cNvPr>
                <p:cNvPicPr/>
                <p:nvPr/>
              </p:nvPicPr>
              <p:blipFill>
                <a:blip r:embed="rId474"/>
                <a:stretch>
                  <a:fillRect/>
                </a:stretch>
              </p:blipFill>
              <p:spPr>
                <a:xfrm>
                  <a:off x="479733" y="2128747"/>
                  <a:ext cx="576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171" name="Freihand 170">
                  <a:extLst>
                    <a:ext uri="{FF2B5EF4-FFF2-40B4-BE49-F238E27FC236}">
                      <a16:creationId xmlns:a16="http://schemas.microsoft.com/office/drawing/2014/main" id="{2D43052A-B89E-4DF0-93C5-B1D47BB1716F}"/>
                    </a:ext>
                  </a:extLst>
                </p14:cNvPr>
                <p14:cNvContentPartPr/>
                <p14:nvPr/>
              </p14:nvContentPartPr>
              <p14:xfrm>
                <a:off x="570813" y="2023627"/>
                <a:ext cx="104760" cy="146160"/>
              </p14:xfrm>
            </p:contentPart>
          </mc:Choice>
          <mc:Fallback xmlns="">
            <p:pic>
              <p:nvPicPr>
                <p:cNvPr id="171" name="Freihand 170">
                  <a:extLst>
                    <a:ext uri="{FF2B5EF4-FFF2-40B4-BE49-F238E27FC236}">
                      <a16:creationId xmlns:a16="http://schemas.microsoft.com/office/drawing/2014/main" id="{2D43052A-B89E-4DF0-93C5-B1D47BB1716F}"/>
                    </a:ext>
                  </a:extLst>
                </p:cNvPr>
                <p:cNvPicPr/>
                <p:nvPr/>
              </p:nvPicPr>
              <p:blipFill>
                <a:blip r:embed="rId476"/>
                <a:stretch>
                  <a:fillRect/>
                </a:stretch>
              </p:blipFill>
              <p:spPr>
                <a:xfrm>
                  <a:off x="566493" y="2019307"/>
                  <a:ext cx="1134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172" name="Freihand 171">
                  <a:extLst>
                    <a:ext uri="{FF2B5EF4-FFF2-40B4-BE49-F238E27FC236}">
                      <a16:creationId xmlns:a16="http://schemas.microsoft.com/office/drawing/2014/main" id="{021D2FAC-DBE6-495F-A45E-096FA138088E}"/>
                    </a:ext>
                  </a:extLst>
                </p14:cNvPr>
                <p14:cNvContentPartPr/>
                <p14:nvPr/>
              </p14:nvContentPartPr>
              <p14:xfrm>
                <a:off x="660093" y="2017867"/>
                <a:ext cx="30240" cy="54720"/>
              </p14:xfrm>
            </p:contentPart>
          </mc:Choice>
          <mc:Fallback xmlns="">
            <p:pic>
              <p:nvPicPr>
                <p:cNvPr id="172" name="Freihand 171">
                  <a:extLst>
                    <a:ext uri="{FF2B5EF4-FFF2-40B4-BE49-F238E27FC236}">
                      <a16:creationId xmlns:a16="http://schemas.microsoft.com/office/drawing/2014/main" id="{021D2FAC-DBE6-495F-A45E-096FA138088E}"/>
                    </a:ext>
                  </a:extLst>
                </p:cNvPr>
                <p:cNvPicPr/>
                <p:nvPr/>
              </p:nvPicPr>
              <p:blipFill>
                <a:blip r:embed="rId478"/>
                <a:stretch>
                  <a:fillRect/>
                </a:stretch>
              </p:blipFill>
              <p:spPr>
                <a:xfrm>
                  <a:off x="655773" y="2013547"/>
                  <a:ext cx="388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173" name="Freihand 172">
                  <a:extLst>
                    <a:ext uri="{FF2B5EF4-FFF2-40B4-BE49-F238E27FC236}">
                      <a16:creationId xmlns:a16="http://schemas.microsoft.com/office/drawing/2014/main" id="{970CBF9C-E900-49A4-9D30-743016A06B85}"/>
                    </a:ext>
                  </a:extLst>
                </p14:cNvPr>
                <p14:cNvContentPartPr/>
                <p14:nvPr/>
              </p14:nvContentPartPr>
              <p14:xfrm>
                <a:off x="740733" y="2079787"/>
                <a:ext cx="107280" cy="65520"/>
              </p14:xfrm>
            </p:contentPart>
          </mc:Choice>
          <mc:Fallback xmlns="">
            <p:pic>
              <p:nvPicPr>
                <p:cNvPr id="173" name="Freihand 172">
                  <a:extLst>
                    <a:ext uri="{FF2B5EF4-FFF2-40B4-BE49-F238E27FC236}">
                      <a16:creationId xmlns:a16="http://schemas.microsoft.com/office/drawing/2014/main" id="{970CBF9C-E900-49A4-9D30-743016A06B85}"/>
                    </a:ext>
                  </a:extLst>
                </p:cNvPr>
                <p:cNvPicPr/>
                <p:nvPr/>
              </p:nvPicPr>
              <p:blipFill>
                <a:blip r:embed="rId480"/>
                <a:stretch>
                  <a:fillRect/>
                </a:stretch>
              </p:blipFill>
              <p:spPr>
                <a:xfrm>
                  <a:off x="736413" y="2075467"/>
                  <a:ext cx="1159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174" name="Freihand 173">
                  <a:extLst>
                    <a:ext uri="{FF2B5EF4-FFF2-40B4-BE49-F238E27FC236}">
                      <a16:creationId xmlns:a16="http://schemas.microsoft.com/office/drawing/2014/main" id="{B6DE899E-EBAB-43B1-9BCA-8D17CBF1FDBB}"/>
                    </a:ext>
                  </a:extLst>
                </p14:cNvPr>
                <p14:cNvContentPartPr/>
                <p14:nvPr/>
              </p14:nvContentPartPr>
              <p14:xfrm>
                <a:off x="1030533" y="1126147"/>
                <a:ext cx="227160" cy="70200"/>
              </p14:xfrm>
            </p:contentPart>
          </mc:Choice>
          <mc:Fallback xmlns="">
            <p:pic>
              <p:nvPicPr>
                <p:cNvPr id="174" name="Freihand 173">
                  <a:extLst>
                    <a:ext uri="{FF2B5EF4-FFF2-40B4-BE49-F238E27FC236}">
                      <a16:creationId xmlns:a16="http://schemas.microsoft.com/office/drawing/2014/main" id="{B6DE899E-EBAB-43B1-9BCA-8D17CBF1FDBB}"/>
                    </a:ext>
                  </a:extLst>
                </p:cNvPr>
                <p:cNvPicPr/>
                <p:nvPr/>
              </p:nvPicPr>
              <p:blipFill>
                <a:blip r:embed="rId482"/>
                <a:stretch>
                  <a:fillRect/>
                </a:stretch>
              </p:blipFill>
              <p:spPr>
                <a:xfrm>
                  <a:off x="1026213" y="1121827"/>
                  <a:ext cx="2358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08" name="Freihand 207">
                  <a:extLst>
                    <a:ext uri="{FF2B5EF4-FFF2-40B4-BE49-F238E27FC236}">
                      <a16:creationId xmlns:a16="http://schemas.microsoft.com/office/drawing/2014/main" id="{C09992A4-496F-4AFF-A2A5-578D7CDB0819}"/>
                    </a:ext>
                  </a:extLst>
                </p14:cNvPr>
                <p14:cNvContentPartPr/>
                <p14:nvPr/>
              </p14:nvContentPartPr>
              <p14:xfrm>
                <a:off x="1380813" y="932827"/>
                <a:ext cx="124560" cy="114840"/>
              </p14:xfrm>
            </p:contentPart>
          </mc:Choice>
          <mc:Fallback xmlns="">
            <p:pic>
              <p:nvPicPr>
                <p:cNvPr id="208" name="Freihand 207">
                  <a:extLst>
                    <a:ext uri="{FF2B5EF4-FFF2-40B4-BE49-F238E27FC236}">
                      <a16:creationId xmlns:a16="http://schemas.microsoft.com/office/drawing/2014/main" id="{C09992A4-496F-4AFF-A2A5-578D7CDB0819}"/>
                    </a:ext>
                  </a:extLst>
                </p:cNvPr>
                <p:cNvPicPr/>
                <p:nvPr/>
              </p:nvPicPr>
              <p:blipFill>
                <a:blip r:embed="rId484"/>
                <a:stretch>
                  <a:fillRect/>
                </a:stretch>
              </p:blipFill>
              <p:spPr>
                <a:xfrm>
                  <a:off x="1376493" y="928507"/>
                  <a:ext cx="1332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09" name="Freihand 208">
                  <a:extLst>
                    <a:ext uri="{FF2B5EF4-FFF2-40B4-BE49-F238E27FC236}">
                      <a16:creationId xmlns:a16="http://schemas.microsoft.com/office/drawing/2014/main" id="{89BCCA87-2329-4B60-8B04-540306087E47}"/>
                    </a:ext>
                  </a:extLst>
                </p14:cNvPr>
                <p14:cNvContentPartPr/>
                <p14:nvPr/>
              </p14:nvContentPartPr>
              <p14:xfrm>
                <a:off x="1578453" y="906907"/>
                <a:ext cx="52920" cy="160560"/>
              </p14:xfrm>
            </p:contentPart>
          </mc:Choice>
          <mc:Fallback xmlns="">
            <p:pic>
              <p:nvPicPr>
                <p:cNvPr id="209" name="Freihand 208">
                  <a:extLst>
                    <a:ext uri="{FF2B5EF4-FFF2-40B4-BE49-F238E27FC236}">
                      <a16:creationId xmlns:a16="http://schemas.microsoft.com/office/drawing/2014/main" id="{89BCCA87-2329-4B60-8B04-540306087E47}"/>
                    </a:ext>
                  </a:extLst>
                </p:cNvPr>
                <p:cNvPicPr/>
                <p:nvPr/>
              </p:nvPicPr>
              <p:blipFill>
                <a:blip r:embed="rId486"/>
                <a:stretch>
                  <a:fillRect/>
                </a:stretch>
              </p:blipFill>
              <p:spPr>
                <a:xfrm>
                  <a:off x="1574133" y="902587"/>
                  <a:ext cx="615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10" name="Freihand 209">
                  <a:extLst>
                    <a:ext uri="{FF2B5EF4-FFF2-40B4-BE49-F238E27FC236}">
                      <a16:creationId xmlns:a16="http://schemas.microsoft.com/office/drawing/2014/main" id="{DA78683B-328A-4EBD-9B33-7A013EC1A83D}"/>
                    </a:ext>
                  </a:extLst>
                </p14:cNvPr>
                <p14:cNvContentPartPr/>
                <p14:nvPr/>
              </p14:nvContentPartPr>
              <p14:xfrm>
                <a:off x="1541733" y="993307"/>
                <a:ext cx="85320" cy="14040"/>
              </p14:xfrm>
            </p:contentPart>
          </mc:Choice>
          <mc:Fallback xmlns="">
            <p:pic>
              <p:nvPicPr>
                <p:cNvPr id="210" name="Freihand 209">
                  <a:extLst>
                    <a:ext uri="{FF2B5EF4-FFF2-40B4-BE49-F238E27FC236}">
                      <a16:creationId xmlns:a16="http://schemas.microsoft.com/office/drawing/2014/main" id="{DA78683B-328A-4EBD-9B33-7A013EC1A83D}"/>
                    </a:ext>
                  </a:extLst>
                </p:cNvPr>
                <p:cNvPicPr/>
                <p:nvPr/>
              </p:nvPicPr>
              <p:blipFill>
                <a:blip r:embed="rId488"/>
                <a:stretch>
                  <a:fillRect/>
                </a:stretch>
              </p:blipFill>
              <p:spPr>
                <a:xfrm>
                  <a:off x="1537413" y="988987"/>
                  <a:ext cx="939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11" name="Freihand 210">
                  <a:extLst>
                    <a:ext uri="{FF2B5EF4-FFF2-40B4-BE49-F238E27FC236}">
                      <a16:creationId xmlns:a16="http://schemas.microsoft.com/office/drawing/2014/main" id="{D777638F-0A5D-49FE-95A0-A436D4CFAB8D}"/>
                    </a:ext>
                  </a:extLst>
                </p14:cNvPr>
                <p14:cNvContentPartPr/>
                <p14:nvPr/>
              </p14:nvContentPartPr>
              <p14:xfrm>
                <a:off x="1312413" y="1074307"/>
                <a:ext cx="308880" cy="18720"/>
              </p14:xfrm>
            </p:contentPart>
          </mc:Choice>
          <mc:Fallback xmlns="">
            <p:pic>
              <p:nvPicPr>
                <p:cNvPr id="211" name="Freihand 210">
                  <a:extLst>
                    <a:ext uri="{FF2B5EF4-FFF2-40B4-BE49-F238E27FC236}">
                      <a16:creationId xmlns:a16="http://schemas.microsoft.com/office/drawing/2014/main" id="{D777638F-0A5D-49FE-95A0-A436D4CFAB8D}"/>
                    </a:ext>
                  </a:extLst>
                </p:cNvPr>
                <p:cNvPicPr/>
                <p:nvPr/>
              </p:nvPicPr>
              <p:blipFill>
                <a:blip r:embed="rId490"/>
                <a:stretch>
                  <a:fillRect/>
                </a:stretch>
              </p:blipFill>
              <p:spPr>
                <a:xfrm>
                  <a:off x="1308093" y="1069987"/>
                  <a:ext cx="3175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12" name="Freihand 211">
                  <a:extLst>
                    <a:ext uri="{FF2B5EF4-FFF2-40B4-BE49-F238E27FC236}">
                      <a16:creationId xmlns:a16="http://schemas.microsoft.com/office/drawing/2014/main" id="{9B9072FB-8146-4DD6-ABD1-E4D3F5E58E4C}"/>
                    </a:ext>
                  </a:extLst>
                </p14:cNvPr>
                <p14:cNvContentPartPr/>
                <p14:nvPr/>
              </p14:nvContentPartPr>
              <p14:xfrm>
                <a:off x="1316013" y="1124707"/>
                <a:ext cx="127800" cy="110160"/>
              </p14:xfrm>
            </p:contentPart>
          </mc:Choice>
          <mc:Fallback xmlns="">
            <p:pic>
              <p:nvPicPr>
                <p:cNvPr id="212" name="Freihand 211">
                  <a:extLst>
                    <a:ext uri="{FF2B5EF4-FFF2-40B4-BE49-F238E27FC236}">
                      <a16:creationId xmlns:a16="http://schemas.microsoft.com/office/drawing/2014/main" id="{9B9072FB-8146-4DD6-ABD1-E4D3F5E58E4C}"/>
                    </a:ext>
                  </a:extLst>
                </p:cNvPr>
                <p:cNvPicPr/>
                <p:nvPr/>
              </p:nvPicPr>
              <p:blipFill>
                <a:blip r:embed="rId492"/>
                <a:stretch>
                  <a:fillRect/>
                </a:stretch>
              </p:blipFill>
              <p:spPr>
                <a:xfrm>
                  <a:off x="1311693" y="1120387"/>
                  <a:ext cx="1364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213" name="Freihand 212">
                  <a:extLst>
                    <a:ext uri="{FF2B5EF4-FFF2-40B4-BE49-F238E27FC236}">
                      <a16:creationId xmlns:a16="http://schemas.microsoft.com/office/drawing/2014/main" id="{3DF2C45A-228E-4449-AA84-02C1501F0B35}"/>
                    </a:ext>
                  </a:extLst>
                </p14:cNvPr>
                <p14:cNvContentPartPr/>
                <p14:nvPr/>
              </p14:nvContentPartPr>
              <p14:xfrm>
                <a:off x="1472613" y="1139107"/>
                <a:ext cx="83880" cy="101880"/>
              </p14:xfrm>
            </p:contentPart>
          </mc:Choice>
          <mc:Fallback xmlns="">
            <p:pic>
              <p:nvPicPr>
                <p:cNvPr id="213" name="Freihand 212">
                  <a:extLst>
                    <a:ext uri="{FF2B5EF4-FFF2-40B4-BE49-F238E27FC236}">
                      <a16:creationId xmlns:a16="http://schemas.microsoft.com/office/drawing/2014/main" id="{3DF2C45A-228E-4449-AA84-02C1501F0B35}"/>
                    </a:ext>
                  </a:extLst>
                </p:cNvPr>
                <p:cNvPicPr/>
                <p:nvPr/>
              </p:nvPicPr>
              <p:blipFill>
                <a:blip r:embed="rId494"/>
                <a:stretch>
                  <a:fillRect/>
                </a:stretch>
              </p:blipFill>
              <p:spPr>
                <a:xfrm>
                  <a:off x="1468293" y="1134787"/>
                  <a:ext cx="925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214" name="Freihand 213">
                  <a:extLst>
                    <a:ext uri="{FF2B5EF4-FFF2-40B4-BE49-F238E27FC236}">
                      <a16:creationId xmlns:a16="http://schemas.microsoft.com/office/drawing/2014/main" id="{F4A6CFF6-0C13-48FA-8787-6CD903B3AD40}"/>
                    </a:ext>
                  </a:extLst>
                </p14:cNvPr>
                <p14:cNvContentPartPr/>
                <p14:nvPr/>
              </p14:nvContentPartPr>
              <p14:xfrm>
                <a:off x="1470093" y="1149907"/>
                <a:ext cx="80640" cy="88200"/>
              </p14:xfrm>
            </p:contentPart>
          </mc:Choice>
          <mc:Fallback xmlns="">
            <p:pic>
              <p:nvPicPr>
                <p:cNvPr id="214" name="Freihand 213">
                  <a:extLst>
                    <a:ext uri="{FF2B5EF4-FFF2-40B4-BE49-F238E27FC236}">
                      <a16:creationId xmlns:a16="http://schemas.microsoft.com/office/drawing/2014/main" id="{F4A6CFF6-0C13-48FA-8787-6CD903B3AD40}"/>
                    </a:ext>
                  </a:extLst>
                </p:cNvPr>
                <p:cNvPicPr/>
                <p:nvPr/>
              </p:nvPicPr>
              <p:blipFill>
                <a:blip r:embed="rId496"/>
                <a:stretch>
                  <a:fillRect/>
                </a:stretch>
              </p:blipFill>
              <p:spPr>
                <a:xfrm>
                  <a:off x="1465773" y="1145587"/>
                  <a:ext cx="892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218" name="Freihand 217">
                  <a:extLst>
                    <a:ext uri="{FF2B5EF4-FFF2-40B4-BE49-F238E27FC236}">
                      <a16:creationId xmlns:a16="http://schemas.microsoft.com/office/drawing/2014/main" id="{2C7862C7-E18E-4130-8CF0-93DE0DAA1275}"/>
                    </a:ext>
                  </a:extLst>
                </p14:cNvPr>
                <p14:cNvContentPartPr/>
                <p14:nvPr/>
              </p14:nvContentPartPr>
              <p14:xfrm>
                <a:off x="1664853" y="963067"/>
                <a:ext cx="86400" cy="146520"/>
              </p14:xfrm>
            </p:contentPart>
          </mc:Choice>
          <mc:Fallback xmlns="">
            <p:pic>
              <p:nvPicPr>
                <p:cNvPr id="218" name="Freihand 217">
                  <a:extLst>
                    <a:ext uri="{FF2B5EF4-FFF2-40B4-BE49-F238E27FC236}">
                      <a16:creationId xmlns:a16="http://schemas.microsoft.com/office/drawing/2014/main" id="{2C7862C7-E18E-4130-8CF0-93DE0DAA1275}"/>
                    </a:ext>
                  </a:extLst>
                </p:cNvPr>
                <p:cNvPicPr/>
                <p:nvPr/>
              </p:nvPicPr>
              <p:blipFill>
                <a:blip r:embed="rId498"/>
                <a:stretch>
                  <a:fillRect/>
                </a:stretch>
              </p:blipFill>
              <p:spPr>
                <a:xfrm>
                  <a:off x="1660533" y="958747"/>
                  <a:ext cx="950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219" name="Freihand 218">
                  <a:extLst>
                    <a:ext uri="{FF2B5EF4-FFF2-40B4-BE49-F238E27FC236}">
                      <a16:creationId xmlns:a16="http://schemas.microsoft.com/office/drawing/2014/main" id="{194F4523-92BF-4840-ACC2-6B7E4B23E786}"/>
                    </a:ext>
                  </a:extLst>
                </p14:cNvPr>
                <p14:cNvContentPartPr/>
                <p14:nvPr/>
              </p14:nvContentPartPr>
              <p14:xfrm>
                <a:off x="1801653" y="1012387"/>
                <a:ext cx="60120" cy="79560"/>
              </p14:xfrm>
            </p:contentPart>
          </mc:Choice>
          <mc:Fallback xmlns="">
            <p:pic>
              <p:nvPicPr>
                <p:cNvPr id="219" name="Freihand 218">
                  <a:extLst>
                    <a:ext uri="{FF2B5EF4-FFF2-40B4-BE49-F238E27FC236}">
                      <a16:creationId xmlns:a16="http://schemas.microsoft.com/office/drawing/2014/main" id="{194F4523-92BF-4840-ACC2-6B7E4B23E786}"/>
                    </a:ext>
                  </a:extLst>
                </p:cNvPr>
                <p:cNvPicPr/>
                <p:nvPr/>
              </p:nvPicPr>
              <p:blipFill>
                <a:blip r:embed="rId500"/>
                <a:stretch>
                  <a:fillRect/>
                </a:stretch>
              </p:blipFill>
              <p:spPr>
                <a:xfrm>
                  <a:off x="1797333" y="1008067"/>
                  <a:ext cx="687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20" name="Freihand 219">
                  <a:extLst>
                    <a:ext uri="{FF2B5EF4-FFF2-40B4-BE49-F238E27FC236}">
                      <a16:creationId xmlns:a16="http://schemas.microsoft.com/office/drawing/2014/main" id="{11869F21-477F-476C-9F58-9F4C9E24E1AB}"/>
                    </a:ext>
                  </a:extLst>
                </p14:cNvPr>
                <p14:cNvContentPartPr/>
                <p14:nvPr/>
              </p14:nvContentPartPr>
              <p14:xfrm>
                <a:off x="1781493" y="991507"/>
                <a:ext cx="115560" cy="91080"/>
              </p14:xfrm>
            </p:contentPart>
          </mc:Choice>
          <mc:Fallback xmlns="">
            <p:pic>
              <p:nvPicPr>
                <p:cNvPr id="220" name="Freihand 219">
                  <a:extLst>
                    <a:ext uri="{FF2B5EF4-FFF2-40B4-BE49-F238E27FC236}">
                      <a16:creationId xmlns:a16="http://schemas.microsoft.com/office/drawing/2014/main" id="{11869F21-477F-476C-9F58-9F4C9E24E1AB}"/>
                    </a:ext>
                  </a:extLst>
                </p:cNvPr>
                <p:cNvPicPr/>
                <p:nvPr/>
              </p:nvPicPr>
              <p:blipFill>
                <a:blip r:embed="rId502"/>
                <a:stretch>
                  <a:fillRect/>
                </a:stretch>
              </p:blipFill>
              <p:spPr>
                <a:xfrm>
                  <a:off x="1777173" y="987187"/>
                  <a:ext cx="1242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224" name="Freihand 223">
                  <a:extLst>
                    <a:ext uri="{FF2B5EF4-FFF2-40B4-BE49-F238E27FC236}">
                      <a16:creationId xmlns:a16="http://schemas.microsoft.com/office/drawing/2014/main" id="{DB4087F9-8CF5-4CA9-80AC-02E215587C59}"/>
                    </a:ext>
                  </a:extLst>
                </p14:cNvPr>
                <p14:cNvContentPartPr/>
                <p14:nvPr/>
              </p14:nvContentPartPr>
              <p14:xfrm>
                <a:off x="2109093" y="1005907"/>
                <a:ext cx="13320" cy="99000"/>
              </p14:xfrm>
            </p:contentPart>
          </mc:Choice>
          <mc:Fallback xmlns="">
            <p:pic>
              <p:nvPicPr>
                <p:cNvPr id="224" name="Freihand 223">
                  <a:extLst>
                    <a:ext uri="{FF2B5EF4-FFF2-40B4-BE49-F238E27FC236}">
                      <a16:creationId xmlns:a16="http://schemas.microsoft.com/office/drawing/2014/main" id="{DB4087F9-8CF5-4CA9-80AC-02E215587C59}"/>
                    </a:ext>
                  </a:extLst>
                </p:cNvPr>
                <p:cNvPicPr/>
                <p:nvPr/>
              </p:nvPicPr>
              <p:blipFill>
                <a:blip r:embed="rId504"/>
                <a:stretch>
                  <a:fillRect/>
                </a:stretch>
              </p:blipFill>
              <p:spPr>
                <a:xfrm>
                  <a:off x="2104773" y="1001587"/>
                  <a:ext cx="219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225" name="Freihand 224">
                  <a:extLst>
                    <a:ext uri="{FF2B5EF4-FFF2-40B4-BE49-F238E27FC236}">
                      <a16:creationId xmlns:a16="http://schemas.microsoft.com/office/drawing/2014/main" id="{26BF043D-BAD6-4673-B211-5E4A483FB621}"/>
                    </a:ext>
                  </a:extLst>
                </p14:cNvPr>
                <p14:cNvContentPartPr/>
                <p14:nvPr/>
              </p14:nvContentPartPr>
              <p14:xfrm>
                <a:off x="2060493" y="1035067"/>
                <a:ext cx="127440" cy="3960"/>
              </p14:xfrm>
            </p:contentPart>
          </mc:Choice>
          <mc:Fallback xmlns="">
            <p:pic>
              <p:nvPicPr>
                <p:cNvPr id="225" name="Freihand 224">
                  <a:extLst>
                    <a:ext uri="{FF2B5EF4-FFF2-40B4-BE49-F238E27FC236}">
                      <a16:creationId xmlns:a16="http://schemas.microsoft.com/office/drawing/2014/main" id="{26BF043D-BAD6-4673-B211-5E4A483FB621}"/>
                    </a:ext>
                  </a:extLst>
                </p:cNvPr>
                <p:cNvPicPr/>
                <p:nvPr/>
              </p:nvPicPr>
              <p:blipFill>
                <a:blip r:embed="rId506"/>
                <a:stretch>
                  <a:fillRect/>
                </a:stretch>
              </p:blipFill>
              <p:spPr>
                <a:xfrm>
                  <a:off x="2056173" y="1030747"/>
                  <a:ext cx="1360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227" name="Freihand 226">
                  <a:extLst>
                    <a:ext uri="{FF2B5EF4-FFF2-40B4-BE49-F238E27FC236}">
                      <a16:creationId xmlns:a16="http://schemas.microsoft.com/office/drawing/2014/main" id="{A0EC04B0-6954-4CE8-A7D9-79CE3343D05C}"/>
                    </a:ext>
                  </a:extLst>
                </p14:cNvPr>
                <p14:cNvContentPartPr/>
                <p14:nvPr/>
              </p14:nvContentPartPr>
              <p14:xfrm>
                <a:off x="2261013" y="827347"/>
                <a:ext cx="122760" cy="150840"/>
              </p14:xfrm>
            </p:contentPart>
          </mc:Choice>
          <mc:Fallback xmlns="">
            <p:pic>
              <p:nvPicPr>
                <p:cNvPr id="227" name="Freihand 226">
                  <a:extLst>
                    <a:ext uri="{FF2B5EF4-FFF2-40B4-BE49-F238E27FC236}">
                      <a16:creationId xmlns:a16="http://schemas.microsoft.com/office/drawing/2014/main" id="{A0EC04B0-6954-4CE8-A7D9-79CE3343D05C}"/>
                    </a:ext>
                  </a:extLst>
                </p:cNvPr>
                <p:cNvPicPr/>
                <p:nvPr/>
              </p:nvPicPr>
              <p:blipFill>
                <a:blip r:embed="rId508"/>
                <a:stretch>
                  <a:fillRect/>
                </a:stretch>
              </p:blipFill>
              <p:spPr>
                <a:xfrm>
                  <a:off x="2256693" y="823027"/>
                  <a:ext cx="1314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229" name="Freihand 228">
                  <a:extLst>
                    <a:ext uri="{FF2B5EF4-FFF2-40B4-BE49-F238E27FC236}">
                      <a16:creationId xmlns:a16="http://schemas.microsoft.com/office/drawing/2014/main" id="{1D950DE8-D370-41D1-907D-1411802D7D55}"/>
                    </a:ext>
                  </a:extLst>
                </p14:cNvPr>
                <p14:cNvContentPartPr/>
                <p14:nvPr/>
              </p14:nvContentPartPr>
              <p14:xfrm>
                <a:off x="2405373" y="821587"/>
                <a:ext cx="87120" cy="170280"/>
              </p14:xfrm>
            </p:contentPart>
          </mc:Choice>
          <mc:Fallback xmlns="">
            <p:pic>
              <p:nvPicPr>
                <p:cNvPr id="229" name="Freihand 228">
                  <a:extLst>
                    <a:ext uri="{FF2B5EF4-FFF2-40B4-BE49-F238E27FC236}">
                      <a16:creationId xmlns:a16="http://schemas.microsoft.com/office/drawing/2014/main" id="{1D950DE8-D370-41D1-907D-1411802D7D55}"/>
                    </a:ext>
                  </a:extLst>
                </p:cNvPr>
                <p:cNvPicPr/>
                <p:nvPr/>
              </p:nvPicPr>
              <p:blipFill>
                <a:blip r:embed="rId510"/>
                <a:stretch>
                  <a:fillRect/>
                </a:stretch>
              </p:blipFill>
              <p:spPr>
                <a:xfrm>
                  <a:off x="2401053" y="817267"/>
                  <a:ext cx="957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230" name="Freihand 229">
                  <a:extLst>
                    <a:ext uri="{FF2B5EF4-FFF2-40B4-BE49-F238E27FC236}">
                      <a16:creationId xmlns:a16="http://schemas.microsoft.com/office/drawing/2014/main" id="{B7427440-EED8-4AE6-8D0C-077641AC3444}"/>
                    </a:ext>
                  </a:extLst>
                </p14:cNvPr>
                <p14:cNvContentPartPr/>
                <p14:nvPr/>
              </p14:nvContentPartPr>
              <p14:xfrm>
                <a:off x="2222493" y="1004107"/>
                <a:ext cx="296640" cy="8280"/>
              </p14:xfrm>
            </p:contentPart>
          </mc:Choice>
          <mc:Fallback xmlns="">
            <p:pic>
              <p:nvPicPr>
                <p:cNvPr id="230" name="Freihand 229">
                  <a:extLst>
                    <a:ext uri="{FF2B5EF4-FFF2-40B4-BE49-F238E27FC236}">
                      <a16:creationId xmlns:a16="http://schemas.microsoft.com/office/drawing/2014/main" id="{B7427440-EED8-4AE6-8D0C-077641AC3444}"/>
                    </a:ext>
                  </a:extLst>
                </p:cNvPr>
                <p:cNvPicPr/>
                <p:nvPr/>
              </p:nvPicPr>
              <p:blipFill>
                <a:blip r:embed="rId512"/>
                <a:stretch>
                  <a:fillRect/>
                </a:stretch>
              </p:blipFill>
              <p:spPr>
                <a:xfrm>
                  <a:off x="2218173" y="999787"/>
                  <a:ext cx="3052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231" name="Freihand 230">
                  <a:extLst>
                    <a:ext uri="{FF2B5EF4-FFF2-40B4-BE49-F238E27FC236}">
                      <a16:creationId xmlns:a16="http://schemas.microsoft.com/office/drawing/2014/main" id="{08020EBC-51E4-4950-B297-93A3701E1C7D}"/>
                    </a:ext>
                  </a:extLst>
                </p14:cNvPr>
                <p14:cNvContentPartPr/>
                <p14:nvPr/>
              </p14:nvContentPartPr>
              <p14:xfrm>
                <a:off x="2221053" y="1036507"/>
                <a:ext cx="108000" cy="145080"/>
              </p14:xfrm>
            </p:contentPart>
          </mc:Choice>
          <mc:Fallback xmlns="">
            <p:pic>
              <p:nvPicPr>
                <p:cNvPr id="231" name="Freihand 230">
                  <a:extLst>
                    <a:ext uri="{FF2B5EF4-FFF2-40B4-BE49-F238E27FC236}">
                      <a16:creationId xmlns:a16="http://schemas.microsoft.com/office/drawing/2014/main" id="{08020EBC-51E4-4950-B297-93A3701E1C7D}"/>
                    </a:ext>
                  </a:extLst>
                </p:cNvPr>
                <p:cNvPicPr/>
                <p:nvPr/>
              </p:nvPicPr>
              <p:blipFill>
                <a:blip r:embed="rId514"/>
                <a:stretch>
                  <a:fillRect/>
                </a:stretch>
              </p:blipFill>
              <p:spPr>
                <a:xfrm>
                  <a:off x="2216733" y="1032187"/>
                  <a:ext cx="1166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232" name="Freihand 231">
                  <a:extLst>
                    <a:ext uri="{FF2B5EF4-FFF2-40B4-BE49-F238E27FC236}">
                      <a16:creationId xmlns:a16="http://schemas.microsoft.com/office/drawing/2014/main" id="{31A3B51C-B733-4FFD-A535-8639B3C84583}"/>
                    </a:ext>
                  </a:extLst>
                </p14:cNvPr>
                <p14:cNvContentPartPr/>
                <p14:nvPr/>
              </p14:nvContentPartPr>
              <p14:xfrm>
                <a:off x="2396733" y="1090867"/>
                <a:ext cx="61200" cy="119880"/>
              </p14:xfrm>
            </p:contentPart>
          </mc:Choice>
          <mc:Fallback xmlns="">
            <p:pic>
              <p:nvPicPr>
                <p:cNvPr id="232" name="Freihand 231">
                  <a:extLst>
                    <a:ext uri="{FF2B5EF4-FFF2-40B4-BE49-F238E27FC236}">
                      <a16:creationId xmlns:a16="http://schemas.microsoft.com/office/drawing/2014/main" id="{31A3B51C-B733-4FFD-A535-8639B3C84583}"/>
                    </a:ext>
                  </a:extLst>
                </p:cNvPr>
                <p:cNvPicPr/>
                <p:nvPr/>
              </p:nvPicPr>
              <p:blipFill>
                <a:blip r:embed="rId516"/>
                <a:stretch>
                  <a:fillRect/>
                </a:stretch>
              </p:blipFill>
              <p:spPr>
                <a:xfrm>
                  <a:off x="2392413" y="1086547"/>
                  <a:ext cx="698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233" name="Freihand 232">
                  <a:extLst>
                    <a:ext uri="{FF2B5EF4-FFF2-40B4-BE49-F238E27FC236}">
                      <a16:creationId xmlns:a16="http://schemas.microsoft.com/office/drawing/2014/main" id="{C03BC97F-D35D-45FB-A8C2-9034FABA7FF7}"/>
                    </a:ext>
                  </a:extLst>
                </p14:cNvPr>
                <p14:cNvContentPartPr/>
                <p14:nvPr/>
              </p14:nvContentPartPr>
              <p14:xfrm>
                <a:off x="2565213" y="1054147"/>
                <a:ext cx="360" cy="360"/>
              </p14:xfrm>
            </p:contentPart>
          </mc:Choice>
          <mc:Fallback xmlns="">
            <p:pic>
              <p:nvPicPr>
                <p:cNvPr id="233" name="Freihand 232">
                  <a:extLst>
                    <a:ext uri="{FF2B5EF4-FFF2-40B4-BE49-F238E27FC236}">
                      <a16:creationId xmlns:a16="http://schemas.microsoft.com/office/drawing/2014/main" id="{C03BC97F-D35D-45FB-A8C2-9034FABA7FF7}"/>
                    </a:ext>
                  </a:extLst>
                </p:cNvPr>
                <p:cNvPicPr/>
                <p:nvPr/>
              </p:nvPicPr>
              <p:blipFill>
                <a:blip r:embed="rId112"/>
                <a:stretch>
                  <a:fillRect/>
                </a:stretch>
              </p:blipFill>
              <p:spPr>
                <a:xfrm>
                  <a:off x="2560893" y="10498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235" name="Freihand 234">
                  <a:extLst>
                    <a:ext uri="{FF2B5EF4-FFF2-40B4-BE49-F238E27FC236}">
                      <a16:creationId xmlns:a16="http://schemas.microsoft.com/office/drawing/2014/main" id="{C8F9EDCC-D402-4472-9204-85C308C87DEE}"/>
                    </a:ext>
                  </a:extLst>
                </p14:cNvPr>
                <p14:cNvContentPartPr/>
                <p14:nvPr/>
              </p14:nvContentPartPr>
              <p14:xfrm>
                <a:off x="2563053" y="914467"/>
                <a:ext cx="107640" cy="149760"/>
              </p14:xfrm>
            </p:contentPart>
          </mc:Choice>
          <mc:Fallback xmlns="">
            <p:pic>
              <p:nvPicPr>
                <p:cNvPr id="235" name="Freihand 234">
                  <a:extLst>
                    <a:ext uri="{FF2B5EF4-FFF2-40B4-BE49-F238E27FC236}">
                      <a16:creationId xmlns:a16="http://schemas.microsoft.com/office/drawing/2014/main" id="{C8F9EDCC-D402-4472-9204-85C308C87DEE}"/>
                    </a:ext>
                  </a:extLst>
                </p:cNvPr>
                <p:cNvPicPr/>
                <p:nvPr/>
              </p:nvPicPr>
              <p:blipFill>
                <a:blip r:embed="rId519"/>
                <a:stretch>
                  <a:fillRect/>
                </a:stretch>
              </p:blipFill>
              <p:spPr>
                <a:xfrm>
                  <a:off x="2558733" y="910147"/>
                  <a:ext cx="1162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236" name="Freihand 235">
                  <a:extLst>
                    <a:ext uri="{FF2B5EF4-FFF2-40B4-BE49-F238E27FC236}">
                      <a16:creationId xmlns:a16="http://schemas.microsoft.com/office/drawing/2014/main" id="{06360178-8469-4C8A-B01A-3ED07932D901}"/>
                    </a:ext>
                  </a:extLst>
                </p14:cNvPr>
                <p14:cNvContentPartPr/>
                <p14:nvPr/>
              </p14:nvContentPartPr>
              <p14:xfrm>
                <a:off x="2718213" y="976747"/>
                <a:ext cx="64080" cy="48240"/>
              </p14:xfrm>
            </p:contentPart>
          </mc:Choice>
          <mc:Fallback xmlns="">
            <p:pic>
              <p:nvPicPr>
                <p:cNvPr id="236" name="Freihand 235">
                  <a:extLst>
                    <a:ext uri="{FF2B5EF4-FFF2-40B4-BE49-F238E27FC236}">
                      <a16:creationId xmlns:a16="http://schemas.microsoft.com/office/drawing/2014/main" id="{06360178-8469-4C8A-B01A-3ED07932D901}"/>
                    </a:ext>
                  </a:extLst>
                </p:cNvPr>
                <p:cNvPicPr/>
                <p:nvPr/>
              </p:nvPicPr>
              <p:blipFill>
                <a:blip r:embed="rId521"/>
                <a:stretch>
                  <a:fillRect/>
                </a:stretch>
              </p:blipFill>
              <p:spPr>
                <a:xfrm>
                  <a:off x="2713893" y="972427"/>
                  <a:ext cx="727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237" name="Freihand 236">
                  <a:extLst>
                    <a:ext uri="{FF2B5EF4-FFF2-40B4-BE49-F238E27FC236}">
                      <a16:creationId xmlns:a16="http://schemas.microsoft.com/office/drawing/2014/main" id="{B4509CD1-4B2E-4A14-A1AB-E1C08BD80FDA}"/>
                    </a:ext>
                  </a:extLst>
                </p14:cNvPr>
                <p14:cNvContentPartPr/>
                <p14:nvPr/>
              </p14:nvContentPartPr>
              <p14:xfrm>
                <a:off x="2740173" y="957307"/>
                <a:ext cx="74160" cy="173880"/>
              </p14:xfrm>
            </p:contentPart>
          </mc:Choice>
          <mc:Fallback xmlns="">
            <p:pic>
              <p:nvPicPr>
                <p:cNvPr id="237" name="Freihand 236">
                  <a:extLst>
                    <a:ext uri="{FF2B5EF4-FFF2-40B4-BE49-F238E27FC236}">
                      <a16:creationId xmlns:a16="http://schemas.microsoft.com/office/drawing/2014/main" id="{B4509CD1-4B2E-4A14-A1AB-E1C08BD80FDA}"/>
                    </a:ext>
                  </a:extLst>
                </p:cNvPr>
                <p:cNvPicPr/>
                <p:nvPr/>
              </p:nvPicPr>
              <p:blipFill>
                <a:blip r:embed="rId523"/>
                <a:stretch>
                  <a:fillRect/>
                </a:stretch>
              </p:blipFill>
              <p:spPr>
                <a:xfrm>
                  <a:off x="2735853" y="952987"/>
                  <a:ext cx="828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239" name="Freihand 238">
                  <a:extLst>
                    <a:ext uri="{FF2B5EF4-FFF2-40B4-BE49-F238E27FC236}">
                      <a16:creationId xmlns:a16="http://schemas.microsoft.com/office/drawing/2014/main" id="{42BC2ACF-9967-4A29-BF31-04528D7219FE}"/>
                    </a:ext>
                  </a:extLst>
                </p14:cNvPr>
                <p14:cNvContentPartPr/>
                <p14:nvPr/>
              </p14:nvContentPartPr>
              <p14:xfrm>
                <a:off x="2627133" y="124627"/>
                <a:ext cx="188640" cy="146520"/>
              </p14:xfrm>
            </p:contentPart>
          </mc:Choice>
          <mc:Fallback xmlns="">
            <p:pic>
              <p:nvPicPr>
                <p:cNvPr id="239" name="Freihand 238">
                  <a:extLst>
                    <a:ext uri="{FF2B5EF4-FFF2-40B4-BE49-F238E27FC236}">
                      <a16:creationId xmlns:a16="http://schemas.microsoft.com/office/drawing/2014/main" id="{42BC2ACF-9967-4A29-BF31-04528D7219FE}"/>
                    </a:ext>
                  </a:extLst>
                </p:cNvPr>
                <p:cNvPicPr/>
                <p:nvPr/>
              </p:nvPicPr>
              <p:blipFill>
                <a:blip r:embed="rId525"/>
                <a:stretch>
                  <a:fillRect/>
                </a:stretch>
              </p:blipFill>
              <p:spPr>
                <a:xfrm>
                  <a:off x="2622813" y="120307"/>
                  <a:ext cx="1972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240" name="Freihand 239">
                  <a:extLst>
                    <a:ext uri="{FF2B5EF4-FFF2-40B4-BE49-F238E27FC236}">
                      <a16:creationId xmlns:a16="http://schemas.microsoft.com/office/drawing/2014/main" id="{8F5A01E3-C719-4D64-BDDC-69C6B58A13E3}"/>
                    </a:ext>
                  </a:extLst>
                </p14:cNvPr>
                <p14:cNvContentPartPr/>
                <p14:nvPr/>
              </p14:nvContentPartPr>
              <p14:xfrm>
                <a:off x="2923053" y="190507"/>
                <a:ext cx="10440" cy="21240"/>
              </p14:xfrm>
            </p:contentPart>
          </mc:Choice>
          <mc:Fallback xmlns="">
            <p:pic>
              <p:nvPicPr>
                <p:cNvPr id="240" name="Freihand 239">
                  <a:extLst>
                    <a:ext uri="{FF2B5EF4-FFF2-40B4-BE49-F238E27FC236}">
                      <a16:creationId xmlns:a16="http://schemas.microsoft.com/office/drawing/2014/main" id="{8F5A01E3-C719-4D64-BDDC-69C6B58A13E3}"/>
                    </a:ext>
                  </a:extLst>
                </p:cNvPr>
                <p:cNvPicPr/>
                <p:nvPr/>
              </p:nvPicPr>
              <p:blipFill>
                <a:blip r:embed="rId527"/>
                <a:stretch>
                  <a:fillRect/>
                </a:stretch>
              </p:blipFill>
              <p:spPr>
                <a:xfrm>
                  <a:off x="2918733" y="186187"/>
                  <a:ext cx="190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241" name="Freihand 240">
                  <a:extLst>
                    <a:ext uri="{FF2B5EF4-FFF2-40B4-BE49-F238E27FC236}">
                      <a16:creationId xmlns:a16="http://schemas.microsoft.com/office/drawing/2014/main" id="{F7E26083-7B1F-4309-A57D-3BDFA1EAF98E}"/>
                    </a:ext>
                  </a:extLst>
                </p14:cNvPr>
                <p14:cNvContentPartPr/>
                <p14:nvPr/>
              </p14:nvContentPartPr>
              <p14:xfrm>
                <a:off x="2921613" y="259987"/>
                <a:ext cx="10080" cy="8640"/>
              </p14:xfrm>
            </p:contentPart>
          </mc:Choice>
          <mc:Fallback xmlns="">
            <p:pic>
              <p:nvPicPr>
                <p:cNvPr id="241" name="Freihand 240">
                  <a:extLst>
                    <a:ext uri="{FF2B5EF4-FFF2-40B4-BE49-F238E27FC236}">
                      <a16:creationId xmlns:a16="http://schemas.microsoft.com/office/drawing/2014/main" id="{F7E26083-7B1F-4309-A57D-3BDFA1EAF98E}"/>
                    </a:ext>
                  </a:extLst>
                </p:cNvPr>
                <p:cNvPicPr/>
                <p:nvPr/>
              </p:nvPicPr>
              <p:blipFill>
                <a:blip r:embed="rId529"/>
                <a:stretch>
                  <a:fillRect/>
                </a:stretch>
              </p:blipFill>
              <p:spPr>
                <a:xfrm>
                  <a:off x="2917293" y="255667"/>
                  <a:ext cx="187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242" name="Freihand 241">
                  <a:extLst>
                    <a:ext uri="{FF2B5EF4-FFF2-40B4-BE49-F238E27FC236}">
                      <a16:creationId xmlns:a16="http://schemas.microsoft.com/office/drawing/2014/main" id="{B827D2F1-2CE0-4C23-BFC4-0F8E2461B096}"/>
                    </a:ext>
                  </a:extLst>
                </p14:cNvPr>
                <p14:cNvContentPartPr/>
                <p14:nvPr/>
              </p14:nvContentPartPr>
              <p14:xfrm>
                <a:off x="3051213" y="95827"/>
                <a:ext cx="157320" cy="160560"/>
              </p14:xfrm>
            </p:contentPart>
          </mc:Choice>
          <mc:Fallback xmlns="">
            <p:pic>
              <p:nvPicPr>
                <p:cNvPr id="242" name="Freihand 241">
                  <a:extLst>
                    <a:ext uri="{FF2B5EF4-FFF2-40B4-BE49-F238E27FC236}">
                      <a16:creationId xmlns:a16="http://schemas.microsoft.com/office/drawing/2014/main" id="{B827D2F1-2CE0-4C23-BFC4-0F8E2461B096}"/>
                    </a:ext>
                  </a:extLst>
                </p:cNvPr>
                <p:cNvPicPr/>
                <p:nvPr/>
              </p:nvPicPr>
              <p:blipFill>
                <a:blip r:embed="rId531"/>
                <a:stretch>
                  <a:fillRect/>
                </a:stretch>
              </p:blipFill>
              <p:spPr>
                <a:xfrm>
                  <a:off x="3046893" y="91507"/>
                  <a:ext cx="1659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243" name="Freihand 242">
                  <a:extLst>
                    <a:ext uri="{FF2B5EF4-FFF2-40B4-BE49-F238E27FC236}">
                      <a16:creationId xmlns:a16="http://schemas.microsoft.com/office/drawing/2014/main" id="{7F0290C9-4032-4CA2-8E2F-299FE35980AD}"/>
                    </a:ext>
                  </a:extLst>
                </p14:cNvPr>
                <p14:cNvContentPartPr/>
                <p14:nvPr/>
              </p14:nvContentPartPr>
              <p14:xfrm>
                <a:off x="3238413" y="161707"/>
                <a:ext cx="138960" cy="89640"/>
              </p14:xfrm>
            </p:contentPart>
          </mc:Choice>
          <mc:Fallback xmlns="">
            <p:pic>
              <p:nvPicPr>
                <p:cNvPr id="243" name="Freihand 242">
                  <a:extLst>
                    <a:ext uri="{FF2B5EF4-FFF2-40B4-BE49-F238E27FC236}">
                      <a16:creationId xmlns:a16="http://schemas.microsoft.com/office/drawing/2014/main" id="{7F0290C9-4032-4CA2-8E2F-299FE35980AD}"/>
                    </a:ext>
                  </a:extLst>
                </p:cNvPr>
                <p:cNvPicPr/>
                <p:nvPr/>
              </p:nvPicPr>
              <p:blipFill>
                <a:blip r:embed="rId533"/>
                <a:stretch>
                  <a:fillRect/>
                </a:stretch>
              </p:blipFill>
              <p:spPr>
                <a:xfrm>
                  <a:off x="3234093" y="157387"/>
                  <a:ext cx="1476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244" name="Freihand 243">
                  <a:extLst>
                    <a:ext uri="{FF2B5EF4-FFF2-40B4-BE49-F238E27FC236}">
                      <a16:creationId xmlns:a16="http://schemas.microsoft.com/office/drawing/2014/main" id="{E38F010A-B731-4FA0-9A39-D48426373004}"/>
                    </a:ext>
                  </a:extLst>
                </p14:cNvPr>
                <p14:cNvContentPartPr/>
                <p14:nvPr/>
              </p14:nvContentPartPr>
              <p14:xfrm>
                <a:off x="3365133" y="91147"/>
                <a:ext cx="138240" cy="143640"/>
              </p14:xfrm>
            </p:contentPart>
          </mc:Choice>
          <mc:Fallback xmlns="">
            <p:pic>
              <p:nvPicPr>
                <p:cNvPr id="244" name="Freihand 243">
                  <a:extLst>
                    <a:ext uri="{FF2B5EF4-FFF2-40B4-BE49-F238E27FC236}">
                      <a16:creationId xmlns:a16="http://schemas.microsoft.com/office/drawing/2014/main" id="{E38F010A-B731-4FA0-9A39-D48426373004}"/>
                    </a:ext>
                  </a:extLst>
                </p:cNvPr>
                <p:cNvPicPr/>
                <p:nvPr/>
              </p:nvPicPr>
              <p:blipFill>
                <a:blip r:embed="rId535"/>
                <a:stretch>
                  <a:fillRect/>
                </a:stretch>
              </p:blipFill>
              <p:spPr>
                <a:xfrm>
                  <a:off x="3360813" y="86827"/>
                  <a:ext cx="1468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57" name="Freihand 356">
                  <a:extLst>
                    <a:ext uri="{FF2B5EF4-FFF2-40B4-BE49-F238E27FC236}">
                      <a16:creationId xmlns:a16="http://schemas.microsoft.com/office/drawing/2014/main" id="{E6EAA92E-50CA-49F7-994B-578402D47A86}"/>
                    </a:ext>
                  </a:extLst>
                </p14:cNvPr>
                <p14:cNvContentPartPr/>
                <p14:nvPr/>
              </p14:nvContentPartPr>
              <p14:xfrm>
                <a:off x="430413" y="2294347"/>
                <a:ext cx="159480" cy="192960"/>
              </p14:xfrm>
            </p:contentPart>
          </mc:Choice>
          <mc:Fallback xmlns="">
            <p:pic>
              <p:nvPicPr>
                <p:cNvPr id="357" name="Freihand 356">
                  <a:extLst>
                    <a:ext uri="{FF2B5EF4-FFF2-40B4-BE49-F238E27FC236}">
                      <a16:creationId xmlns:a16="http://schemas.microsoft.com/office/drawing/2014/main" id="{E6EAA92E-50CA-49F7-994B-578402D47A86}"/>
                    </a:ext>
                  </a:extLst>
                </p:cNvPr>
                <p:cNvPicPr/>
                <p:nvPr/>
              </p:nvPicPr>
              <p:blipFill>
                <a:blip r:embed="rId537"/>
                <a:stretch>
                  <a:fillRect/>
                </a:stretch>
              </p:blipFill>
              <p:spPr>
                <a:xfrm>
                  <a:off x="426093" y="2290027"/>
                  <a:ext cx="1681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58" name="Freihand 357">
                  <a:extLst>
                    <a:ext uri="{FF2B5EF4-FFF2-40B4-BE49-F238E27FC236}">
                      <a16:creationId xmlns:a16="http://schemas.microsoft.com/office/drawing/2014/main" id="{4DE238C7-D9BB-45E8-81D0-93106324E1AD}"/>
                    </a:ext>
                  </a:extLst>
                </p14:cNvPr>
                <p14:cNvContentPartPr/>
                <p14:nvPr/>
              </p14:nvContentPartPr>
              <p14:xfrm>
                <a:off x="669813" y="2315227"/>
                <a:ext cx="70200" cy="79560"/>
              </p14:xfrm>
            </p:contentPart>
          </mc:Choice>
          <mc:Fallback xmlns="">
            <p:pic>
              <p:nvPicPr>
                <p:cNvPr id="358" name="Freihand 357">
                  <a:extLst>
                    <a:ext uri="{FF2B5EF4-FFF2-40B4-BE49-F238E27FC236}">
                      <a16:creationId xmlns:a16="http://schemas.microsoft.com/office/drawing/2014/main" id="{4DE238C7-D9BB-45E8-81D0-93106324E1AD}"/>
                    </a:ext>
                  </a:extLst>
                </p:cNvPr>
                <p:cNvPicPr/>
                <p:nvPr/>
              </p:nvPicPr>
              <p:blipFill>
                <a:blip r:embed="rId539"/>
                <a:stretch>
                  <a:fillRect/>
                </a:stretch>
              </p:blipFill>
              <p:spPr>
                <a:xfrm>
                  <a:off x="665493" y="2310907"/>
                  <a:ext cx="788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59" name="Freihand 358">
                  <a:extLst>
                    <a:ext uri="{FF2B5EF4-FFF2-40B4-BE49-F238E27FC236}">
                      <a16:creationId xmlns:a16="http://schemas.microsoft.com/office/drawing/2014/main" id="{23F7739A-BC19-4D96-AF7F-67060947F5F3}"/>
                    </a:ext>
                  </a:extLst>
                </p14:cNvPr>
                <p14:cNvContentPartPr/>
                <p14:nvPr/>
              </p14:nvContentPartPr>
              <p14:xfrm>
                <a:off x="655773" y="2297227"/>
                <a:ext cx="144720" cy="242280"/>
              </p14:xfrm>
            </p:contentPart>
          </mc:Choice>
          <mc:Fallback xmlns="">
            <p:pic>
              <p:nvPicPr>
                <p:cNvPr id="359" name="Freihand 358">
                  <a:extLst>
                    <a:ext uri="{FF2B5EF4-FFF2-40B4-BE49-F238E27FC236}">
                      <a16:creationId xmlns:a16="http://schemas.microsoft.com/office/drawing/2014/main" id="{23F7739A-BC19-4D96-AF7F-67060947F5F3}"/>
                    </a:ext>
                  </a:extLst>
                </p:cNvPr>
                <p:cNvPicPr/>
                <p:nvPr/>
              </p:nvPicPr>
              <p:blipFill>
                <a:blip r:embed="rId541"/>
                <a:stretch>
                  <a:fillRect/>
                </a:stretch>
              </p:blipFill>
              <p:spPr>
                <a:xfrm>
                  <a:off x="651453" y="2292907"/>
                  <a:ext cx="15336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60" name="Freihand 359">
                  <a:extLst>
                    <a:ext uri="{FF2B5EF4-FFF2-40B4-BE49-F238E27FC236}">
                      <a16:creationId xmlns:a16="http://schemas.microsoft.com/office/drawing/2014/main" id="{356E1F1C-25AD-4CC2-A324-74A0A4B79FC8}"/>
                    </a:ext>
                  </a:extLst>
                </p14:cNvPr>
                <p14:cNvContentPartPr/>
                <p14:nvPr/>
              </p14:nvContentPartPr>
              <p14:xfrm>
                <a:off x="897333" y="2354467"/>
                <a:ext cx="193320" cy="25200"/>
              </p14:xfrm>
            </p:contentPart>
          </mc:Choice>
          <mc:Fallback xmlns="">
            <p:pic>
              <p:nvPicPr>
                <p:cNvPr id="360" name="Freihand 359">
                  <a:extLst>
                    <a:ext uri="{FF2B5EF4-FFF2-40B4-BE49-F238E27FC236}">
                      <a16:creationId xmlns:a16="http://schemas.microsoft.com/office/drawing/2014/main" id="{356E1F1C-25AD-4CC2-A324-74A0A4B79FC8}"/>
                    </a:ext>
                  </a:extLst>
                </p:cNvPr>
                <p:cNvPicPr/>
                <p:nvPr/>
              </p:nvPicPr>
              <p:blipFill>
                <a:blip r:embed="rId543"/>
                <a:stretch>
                  <a:fillRect/>
                </a:stretch>
              </p:blipFill>
              <p:spPr>
                <a:xfrm>
                  <a:off x="893013" y="2350147"/>
                  <a:ext cx="2019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61" name="Freihand 360">
                  <a:extLst>
                    <a:ext uri="{FF2B5EF4-FFF2-40B4-BE49-F238E27FC236}">
                      <a16:creationId xmlns:a16="http://schemas.microsoft.com/office/drawing/2014/main" id="{37168918-6523-4AE5-837D-EA565AB6CE35}"/>
                    </a:ext>
                  </a:extLst>
                </p14:cNvPr>
                <p14:cNvContentPartPr/>
                <p14:nvPr/>
              </p14:nvContentPartPr>
              <p14:xfrm>
                <a:off x="932613" y="2383267"/>
                <a:ext cx="171720" cy="40320"/>
              </p14:xfrm>
            </p:contentPart>
          </mc:Choice>
          <mc:Fallback xmlns="">
            <p:pic>
              <p:nvPicPr>
                <p:cNvPr id="361" name="Freihand 360">
                  <a:extLst>
                    <a:ext uri="{FF2B5EF4-FFF2-40B4-BE49-F238E27FC236}">
                      <a16:creationId xmlns:a16="http://schemas.microsoft.com/office/drawing/2014/main" id="{37168918-6523-4AE5-837D-EA565AB6CE35}"/>
                    </a:ext>
                  </a:extLst>
                </p:cNvPr>
                <p:cNvPicPr/>
                <p:nvPr/>
              </p:nvPicPr>
              <p:blipFill>
                <a:blip r:embed="rId545"/>
                <a:stretch>
                  <a:fillRect/>
                </a:stretch>
              </p:blipFill>
              <p:spPr>
                <a:xfrm>
                  <a:off x="928293" y="2378947"/>
                  <a:ext cx="1803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65" name="Freihand 364">
                  <a:extLst>
                    <a:ext uri="{FF2B5EF4-FFF2-40B4-BE49-F238E27FC236}">
                      <a16:creationId xmlns:a16="http://schemas.microsoft.com/office/drawing/2014/main" id="{A1257F9F-29A7-4673-9CFD-20D28B5C887E}"/>
                    </a:ext>
                  </a:extLst>
                </p14:cNvPr>
                <p14:cNvContentPartPr/>
                <p14:nvPr/>
              </p14:nvContentPartPr>
              <p14:xfrm>
                <a:off x="1192533" y="2182387"/>
                <a:ext cx="171000" cy="150840"/>
              </p14:xfrm>
            </p:contentPart>
          </mc:Choice>
          <mc:Fallback xmlns="">
            <p:pic>
              <p:nvPicPr>
                <p:cNvPr id="365" name="Freihand 364">
                  <a:extLst>
                    <a:ext uri="{FF2B5EF4-FFF2-40B4-BE49-F238E27FC236}">
                      <a16:creationId xmlns:a16="http://schemas.microsoft.com/office/drawing/2014/main" id="{A1257F9F-29A7-4673-9CFD-20D28B5C887E}"/>
                    </a:ext>
                  </a:extLst>
                </p:cNvPr>
                <p:cNvPicPr/>
                <p:nvPr/>
              </p:nvPicPr>
              <p:blipFill>
                <a:blip r:embed="rId547"/>
                <a:stretch>
                  <a:fillRect/>
                </a:stretch>
              </p:blipFill>
              <p:spPr>
                <a:xfrm>
                  <a:off x="1188213" y="2178067"/>
                  <a:ext cx="1796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66" name="Freihand 365">
                  <a:extLst>
                    <a:ext uri="{FF2B5EF4-FFF2-40B4-BE49-F238E27FC236}">
                      <a16:creationId xmlns:a16="http://schemas.microsoft.com/office/drawing/2014/main" id="{C7A730C0-35F5-4B23-8794-4654906587D1}"/>
                    </a:ext>
                  </a:extLst>
                </p14:cNvPr>
                <p14:cNvContentPartPr/>
                <p14:nvPr/>
              </p14:nvContentPartPr>
              <p14:xfrm>
                <a:off x="1390893" y="2191747"/>
                <a:ext cx="141480" cy="103320"/>
              </p14:xfrm>
            </p:contentPart>
          </mc:Choice>
          <mc:Fallback xmlns="">
            <p:pic>
              <p:nvPicPr>
                <p:cNvPr id="366" name="Freihand 365">
                  <a:extLst>
                    <a:ext uri="{FF2B5EF4-FFF2-40B4-BE49-F238E27FC236}">
                      <a16:creationId xmlns:a16="http://schemas.microsoft.com/office/drawing/2014/main" id="{C7A730C0-35F5-4B23-8794-4654906587D1}"/>
                    </a:ext>
                  </a:extLst>
                </p:cNvPr>
                <p:cNvPicPr/>
                <p:nvPr/>
              </p:nvPicPr>
              <p:blipFill>
                <a:blip r:embed="rId549"/>
                <a:stretch>
                  <a:fillRect/>
                </a:stretch>
              </p:blipFill>
              <p:spPr>
                <a:xfrm>
                  <a:off x="1386573" y="2187427"/>
                  <a:ext cx="1501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67" name="Freihand 366">
                  <a:extLst>
                    <a:ext uri="{FF2B5EF4-FFF2-40B4-BE49-F238E27FC236}">
                      <a16:creationId xmlns:a16="http://schemas.microsoft.com/office/drawing/2014/main" id="{C46BC5AD-EBB3-4FA7-B77C-4AD70453985E}"/>
                    </a:ext>
                  </a:extLst>
                </p14:cNvPr>
                <p14:cNvContentPartPr/>
                <p14:nvPr/>
              </p14:nvContentPartPr>
              <p14:xfrm>
                <a:off x="1174173" y="2355907"/>
                <a:ext cx="351360" cy="17280"/>
              </p14:xfrm>
            </p:contentPart>
          </mc:Choice>
          <mc:Fallback xmlns="">
            <p:pic>
              <p:nvPicPr>
                <p:cNvPr id="367" name="Freihand 366">
                  <a:extLst>
                    <a:ext uri="{FF2B5EF4-FFF2-40B4-BE49-F238E27FC236}">
                      <a16:creationId xmlns:a16="http://schemas.microsoft.com/office/drawing/2014/main" id="{C46BC5AD-EBB3-4FA7-B77C-4AD70453985E}"/>
                    </a:ext>
                  </a:extLst>
                </p:cNvPr>
                <p:cNvPicPr/>
                <p:nvPr/>
              </p:nvPicPr>
              <p:blipFill>
                <a:blip r:embed="rId551"/>
                <a:stretch>
                  <a:fillRect/>
                </a:stretch>
              </p:blipFill>
              <p:spPr>
                <a:xfrm>
                  <a:off x="1169853" y="2351587"/>
                  <a:ext cx="3600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68" name="Freihand 367">
                  <a:extLst>
                    <a:ext uri="{FF2B5EF4-FFF2-40B4-BE49-F238E27FC236}">
                      <a16:creationId xmlns:a16="http://schemas.microsoft.com/office/drawing/2014/main" id="{784CCB29-ED25-4390-83E6-06D1EF3690DC}"/>
                    </a:ext>
                  </a:extLst>
                </p14:cNvPr>
                <p14:cNvContentPartPr/>
                <p14:nvPr/>
              </p14:nvContentPartPr>
              <p14:xfrm>
                <a:off x="1191093" y="2383627"/>
                <a:ext cx="144720" cy="151920"/>
              </p14:xfrm>
            </p:contentPart>
          </mc:Choice>
          <mc:Fallback xmlns="">
            <p:pic>
              <p:nvPicPr>
                <p:cNvPr id="368" name="Freihand 367">
                  <a:extLst>
                    <a:ext uri="{FF2B5EF4-FFF2-40B4-BE49-F238E27FC236}">
                      <a16:creationId xmlns:a16="http://schemas.microsoft.com/office/drawing/2014/main" id="{784CCB29-ED25-4390-83E6-06D1EF3690DC}"/>
                    </a:ext>
                  </a:extLst>
                </p:cNvPr>
                <p:cNvPicPr/>
                <p:nvPr/>
              </p:nvPicPr>
              <p:blipFill>
                <a:blip r:embed="rId553"/>
                <a:stretch>
                  <a:fillRect/>
                </a:stretch>
              </p:blipFill>
              <p:spPr>
                <a:xfrm>
                  <a:off x="1186773" y="2379307"/>
                  <a:ext cx="1533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69" name="Freihand 368">
                  <a:extLst>
                    <a:ext uri="{FF2B5EF4-FFF2-40B4-BE49-F238E27FC236}">
                      <a16:creationId xmlns:a16="http://schemas.microsoft.com/office/drawing/2014/main" id="{B19928DE-8A01-4F8A-A53A-167E3AE00821}"/>
                    </a:ext>
                  </a:extLst>
                </p14:cNvPr>
                <p14:cNvContentPartPr/>
                <p14:nvPr/>
              </p14:nvContentPartPr>
              <p14:xfrm>
                <a:off x="1383333" y="2451307"/>
                <a:ext cx="86400" cy="69840"/>
              </p14:xfrm>
            </p:contentPart>
          </mc:Choice>
          <mc:Fallback xmlns="">
            <p:pic>
              <p:nvPicPr>
                <p:cNvPr id="369" name="Freihand 368">
                  <a:extLst>
                    <a:ext uri="{FF2B5EF4-FFF2-40B4-BE49-F238E27FC236}">
                      <a16:creationId xmlns:a16="http://schemas.microsoft.com/office/drawing/2014/main" id="{B19928DE-8A01-4F8A-A53A-167E3AE00821}"/>
                    </a:ext>
                  </a:extLst>
                </p:cNvPr>
                <p:cNvPicPr/>
                <p:nvPr/>
              </p:nvPicPr>
              <p:blipFill>
                <a:blip r:embed="rId555"/>
                <a:stretch>
                  <a:fillRect/>
                </a:stretch>
              </p:blipFill>
              <p:spPr>
                <a:xfrm>
                  <a:off x="1379013" y="2446987"/>
                  <a:ext cx="950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70" name="Freihand 369">
                  <a:extLst>
                    <a:ext uri="{FF2B5EF4-FFF2-40B4-BE49-F238E27FC236}">
                      <a16:creationId xmlns:a16="http://schemas.microsoft.com/office/drawing/2014/main" id="{ED382D17-BD25-418A-AD72-3B54B037B144}"/>
                    </a:ext>
                  </a:extLst>
                </p14:cNvPr>
                <p14:cNvContentPartPr/>
                <p14:nvPr/>
              </p14:nvContentPartPr>
              <p14:xfrm>
                <a:off x="1399173" y="2462827"/>
                <a:ext cx="84600" cy="176760"/>
              </p14:xfrm>
            </p:contentPart>
          </mc:Choice>
          <mc:Fallback xmlns="">
            <p:pic>
              <p:nvPicPr>
                <p:cNvPr id="370" name="Freihand 369">
                  <a:extLst>
                    <a:ext uri="{FF2B5EF4-FFF2-40B4-BE49-F238E27FC236}">
                      <a16:creationId xmlns:a16="http://schemas.microsoft.com/office/drawing/2014/main" id="{ED382D17-BD25-418A-AD72-3B54B037B144}"/>
                    </a:ext>
                  </a:extLst>
                </p:cNvPr>
                <p:cNvPicPr/>
                <p:nvPr/>
              </p:nvPicPr>
              <p:blipFill>
                <a:blip r:embed="rId557"/>
                <a:stretch>
                  <a:fillRect/>
                </a:stretch>
              </p:blipFill>
              <p:spPr>
                <a:xfrm>
                  <a:off x="1394853" y="2458507"/>
                  <a:ext cx="932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72" name="Freihand 371">
                  <a:extLst>
                    <a:ext uri="{FF2B5EF4-FFF2-40B4-BE49-F238E27FC236}">
                      <a16:creationId xmlns:a16="http://schemas.microsoft.com/office/drawing/2014/main" id="{D6CF0DCB-BE0B-49BA-8EA9-38674DDE74FF}"/>
                    </a:ext>
                  </a:extLst>
                </p14:cNvPr>
                <p14:cNvContentPartPr/>
                <p14:nvPr/>
              </p14:nvContentPartPr>
              <p14:xfrm>
                <a:off x="1614813" y="2251867"/>
                <a:ext cx="114840" cy="147960"/>
              </p14:xfrm>
            </p:contentPart>
          </mc:Choice>
          <mc:Fallback xmlns="">
            <p:pic>
              <p:nvPicPr>
                <p:cNvPr id="372" name="Freihand 371">
                  <a:extLst>
                    <a:ext uri="{FF2B5EF4-FFF2-40B4-BE49-F238E27FC236}">
                      <a16:creationId xmlns:a16="http://schemas.microsoft.com/office/drawing/2014/main" id="{D6CF0DCB-BE0B-49BA-8EA9-38674DDE74FF}"/>
                    </a:ext>
                  </a:extLst>
                </p:cNvPr>
                <p:cNvPicPr/>
                <p:nvPr/>
              </p:nvPicPr>
              <p:blipFill>
                <a:blip r:embed="rId559"/>
                <a:stretch>
                  <a:fillRect/>
                </a:stretch>
              </p:blipFill>
              <p:spPr>
                <a:xfrm>
                  <a:off x="1610493" y="2247547"/>
                  <a:ext cx="1234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73" name="Freihand 372">
                  <a:extLst>
                    <a:ext uri="{FF2B5EF4-FFF2-40B4-BE49-F238E27FC236}">
                      <a16:creationId xmlns:a16="http://schemas.microsoft.com/office/drawing/2014/main" id="{903EF448-903D-40CA-B52B-181160BBA0AC}"/>
                    </a:ext>
                  </a:extLst>
                </p14:cNvPr>
                <p14:cNvContentPartPr/>
                <p14:nvPr/>
              </p14:nvContentPartPr>
              <p14:xfrm>
                <a:off x="1760253" y="2317027"/>
                <a:ext cx="91080" cy="70560"/>
              </p14:xfrm>
            </p:contentPart>
          </mc:Choice>
          <mc:Fallback xmlns="">
            <p:pic>
              <p:nvPicPr>
                <p:cNvPr id="373" name="Freihand 372">
                  <a:extLst>
                    <a:ext uri="{FF2B5EF4-FFF2-40B4-BE49-F238E27FC236}">
                      <a16:creationId xmlns:a16="http://schemas.microsoft.com/office/drawing/2014/main" id="{903EF448-903D-40CA-B52B-181160BBA0AC}"/>
                    </a:ext>
                  </a:extLst>
                </p:cNvPr>
                <p:cNvPicPr/>
                <p:nvPr/>
              </p:nvPicPr>
              <p:blipFill>
                <a:blip r:embed="rId561"/>
                <a:stretch>
                  <a:fillRect/>
                </a:stretch>
              </p:blipFill>
              <p:spPr>
                <a:xfrm>
                  <a:off x="1755933" y="2312707"/>
                  <a:ext cx="997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74" name="Freihand 373">
                  <a:extLst>
                    <a:ext uri="{FF2B5EF4-FFF2-40B4-BE49-F238E27FC236}">
                      <a16:creationId xmlns:a16="http://schemas.microsoft.com/office/drawing/2014/main" id="{A910BEC6-2F40-4D84-ACFF-DFCE41CE0232}"/>
                    </a:ext>
                  </a:extLst>
                </p14:cNvPr>
                <p14:cNvContentPartPr/>
                <p14:nvPr/>
              </p14:nvContentPartPr>
              <p14:xfrm>
                <a:off x="1742973" y="2328187"/>
                <a:ext cx="125640" cy="209160"/>
              </p14:xfrm>
            </p:contentPart>
          </mc:Choice>
          <mc:Fallback xmlns="">
            <p:pic>
              <p:nvPicPr>
                <p:cNvPr id="374" name="Freihand 373">
                  <a:extLst>
                    <a:ext uri="{FF2B5EF4-FFF2-40B4-BE49-F238E27FC236}">
                      <a16:creationId xmlns:a16="http://schemas.microsoft.com/office/drawing/2014/main" id="{A910BEC6-2F40-4D84-ACFF-DFCE41CE0232}"/>
                    </a:ext>
                  </a:extLst>
                </p:cNvPr>
                <p:cNvPicPr/>
                <p:nvPr/>
              </p:nvPicPr>
              <p:blipFill>
                <a:blip r:embed="rId563"/>
                <a:stretch>
                  <a:fillRect/>
                </a:stretch>
              </p:blipFill>
              <p:spPr>
                <a:xfrm>
                  <a:off x="1738653" y="2323867"/>
                  <a:ext cx="1342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76" name="Freihand 375">
                  <a:extLst>
                    <a:ext uri="{FF2B5EF4-FFF2-40B4-BE49-F238E27FC236}">
                      <a16:creationId xmlns:a16="http://schemas.microsoft.com/office/drawing/2014/main" id="{80FDB0E7-E034-41C6-B61C-21F0604DCCB0}"/>
                    </a:ext>
                  </a:extLst>
                </p14:cNvPr>
                <p14:cNvContentPartPr/>
                <p14:nvPr/>
              </p14:nvContentPartPr>
              <p14:xfrm>
                <a:off x="2009733" y="2329987"/>
                <a:ext cx="16200" cy="112320"/>
              </p14:xfrm>
            </p:contentPart>
          </mc:Choice>
          <mc:Fallback xmlns="">
            <p:pic>
              <p:nvPicPr>
                <p:cNvPr id="376" name="Freihand 375">
                  <a:extLst>
                    <a:ext uri="{FF2B5EF4-FFF2-40B4-BE49-F238E27FC236}">
                      <a16:creationId xmlns:a16="http://schemas.microsoft.com/office/drawing/2014/main" id="{80FDB0E7-E034-41C6-B61C-21F0604DCCB0}"/>
                    </a:ext>
                  </a:extLst>
                </p:cNvPr>
                <p:cNvPicPr/>
                <p:nvPr/>
              </p:nvPicPr>
              <p:blipFill>
                <a:blip r:embed="rId565"/>
                <a:stretch>
                  <a:fillRect/>
                </a:stretch>
              </p:blipFill>
              <p:spPr>
                <a:xfrm>
                  <a:off x="2005413" y="2325667"/>
                  <a:ext cx="248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77" name="Freihand 376">
                  <a:extLst>
                    <a:ext uri="{FF2B5EF4-FFF2-40B4-BE49-F238E27FC236}">
                      <a16:creationId xmlns:a16="http://schemas.microsoft.com/office/drawing/2014/main" id="{49291303-BCB6-4A6B-A4C4-05E5E2DDA144}"/>
                    </a:ext>
                  </a:extLst>
                </p14:cNvPr>
                <p14:cNvContentPartPr/>
                <p14:nvPr/>
              </p14:nvContentPartPr>
              <p14:xfrm>
                <a:off x="1961493" y="2368867"/>
                <a:ext cx="143280" cy="8280"/>
              </p14:xfrm>
            </p:contentPart>
          </mc:Choice>
          <mc:Fallback xmlns="">
            <p:pic>
              <p:nvPicPr>
                <p:cNvPr id="377" name="Freihand 376">
                  <a:extLst>
                    <a:ext uri="{FF2B5EF4-FFF2-40B4-BE49-F238E27FC236}">
                      <a16:creationId xmlns:a16="http://schemas.microsoft.com/office/drawing/2014/main" id="{49291303-BCB6-4A6B-A4C4-05E5E2DDA144}"/>
                    </a:ext>
                  </a:extLst>
                </p:cNvPr>
                <p:cNvPicPr/>
                <p:nvPr/>
              </p:nvPicPr>
              <p:blipFill>
                <a:blip r:embed="rId567"/>
                <a:stretch>
                  <a:fillRect/>
                </a:stretch>
              </p:blipFill>
              <p:spPr>
                <a:xfrm>
                  <a:off x="1957173" y="2364547"/>
                  <a:ext cx="151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82" name="Freihand 381">
                  <a:extLst>
                    <a:ext uri="{FF2B5EF4-FFF2-40B4-BE49-F238E27FC236}">
                      <a16:creationId xmlns:a16="http://schemas.microsoft.com/office/drawing/2014/main" id="{794AFA0A-6203-437F-91D6-76848553343D}"/>
                    </a:ext>
                  </a:extLst>
                </p14:cNvPr>
                <p14:cNvContentPartPr/>
                <p14:nvPr/>
              </p14:nvContentPartPr>
              <p14:xfrm>
                <a:off x="2153013" y="2163667"/>
                <a:ext cx="148320" cy="140400"/>
              </p14:xfrm>
            </p:contentPart>
          </mc:Choice>
          <mc:Fallback xmlns="">
            <p:pic>
              <p:nvPicPr>
                <p:cNvPr id="382" name="Freihand 381">
                  <a:extLst>
                    <a:ext uri="{FF2B5EF4-FFF2-40B4-BE49-F238E27FC236}">
                      <a16:creationId xmlns:a16="http://schemas.microsoft.com/office/drawing/2014/main" id="{794AFA0A-6203-437F-91D6-76848553343D}"/>
                    </a:ext>
                  </a:extLst>
                </p:cNvPr>
                <p:cNvPicPr/>
                <p:nvPr/>
              </p:nvPicPr>
              <p:blipFill>
                <a:blip r:embed="rId569"/>
                <a:stretch>
                  <a:fillRect/>
                </a:stretch>
              </p:blipFill>
              <p:spPr>
                <a:xfrm>
                  <a:off x="2148693" y="2159347"/>
                  <a:ext cx="1569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84" name="Freihand 383">
                  <a:extLst>
                    <a:ext uri="{FF2B5EF4-FFF2-40B4-BE49-F238E27FC236}">
                      <a16:creationId xmlns:a16="http://schemas.microsoft.com/office/drawing/2014/main" id="{F4F2BDB7-1C80-4185-8440-D4E6397164BB}"/>
                    </a:ext>
                  </a:extLst>
                </p14:cNvPr>
                <p14:cNvContentPartPr/>
                <p14:nvPr/>
              </p14:nvContentPartPr>
              <p14:xfrm>
                <a:off x="2369373" y="2146027"/>
                <a:ext cx="25560" cy="126720"/>
              </p14:xfrm>
            </p:contentPart>
          </mc:Choice>
          <mc:Fallback xmlns="">
            <p:pic>
              <p:nvPicPr>
                <p:cNvPr id="384" name="Freihand 383">
                  <a:extLst>
                    <a:ext uri="{FF2B5EF4-FFF2-40B4-BE49-F238E27FC236}">
                      <a16:creationId xmlns:a16="http://schemas.microsoft.com/office/drawing/2014/main" id="{F4F2BDB7-1C80-4185-8440-D4E6397164BB}"/>
                    </a:ext>
                  </a:extLst>
                </p:cNvPr>
                <p:cNvPicPr/>
                <p:nvPr/>
              </p:nvPicPr>
              <p:blipFill>
                <a:blip r:embed="rId571"/>
                <a:stretch>
                  <a:fillRect/>
                </a:stretch>
              </p:blipFill>
              <p:spPr>
                <a:xfrm>
                  <a:off x="2365053" y="2141707"/>
                  <a:ext cx="342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85" name="Freihand 384">
                  <a:extLst>
                    <a:ext uri="{FF2B5EF4-FFF2-40B4-BE49-F238E27FC236}">
                      <a16:creationId xmlns:a16="http://schemas.microsoft.com/office/drawing/2014/main" id="{626A4F2E-59C4-4F13-B6C2-9DFA769037EA}"/>
                    </a:ext>
                  </a:extLst>
                </p14:cNvPr>
                <p14:cNvContentPartPr/>
                <p14:nvPr/>
              </p14:nvContentPartPr>
              <p14:xfrm>
                <a:off x="2325813" y="2262667"/>
                <a:ext cx="130680" cy="19440"/>
              </p14:xfrm>
            </p:contentPart>
          </mc:Choice>
          <mc:Fallback xmlns="">
            <p:pic>
              <p:nvPicPr>
                <p:cNvPr id="385" name="Freihand 384">
                  <a:extLst>
                    <a:ext uri="{FF2B5EF4-FFF2-40B4-BE49-F238E27FC236}">
                      <a16:creationId xmlns:a16="http://schemas.microsoft.com/office/drawing/2014/main" id="{626A4F2E-59C4-4F13-B6C2-9DFA769037EA}"/>
                    </a:ext>
                  </a:extLst>
                </p:cNvPr>
                <p:cNvPicPr/>
                <p:nvPr/>
              </p:nvPicPr>
              <p:blipFill>
                <a:blip r:embed="rId573"/>
                <a:stretch>
                  <a:fillRect/>
                </a:stretch>
              </p:blipFill>
              <p:spPr>
                <a:xfrm>
                  <a:off x="2321493" y="2258347"/>
                  <a:ext cx="1393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86" name="Freihand 385">
                  <a:extLst>
                    <a:ext uri="{FF2B5EF4-FFF2-40B4-BE49-F238E27FC236}">
                      <a16:creationId xmlns:a16="http://schemas.microsoft.com/office/drawing/2014/main" id="{29796C71-F2D2-476B-8B4A-55EAEF9B0CB6}"/>
                    </a:ext>
                  </a:extLst>
                </p14:cNvPr>
                <p14:cNvContentPartPr/>
                <p14:nvPr/>
              </p14:nvContentPartPr>
              <p14:xfrm>
                <a:off x="2319693" y="2144587"/>
                <a:ext cx="169560" cy="6480"/>
              </p14:xfrm>
            </p:contentPart>
          </mc:Choice>
          <mc:Fallback xmlns="">
            <p:pic>
              <p:nvPicPr>
                <p:cNvPr id="386" name="Freihand 385">
                  <a:extLst>
                    <a:ext uri="{FF2B5EF4-FFF2-40B4-BE49-F238E27FC236}">
                      <a16:creationId xmlns:a16="http://schemas.microsoft.com/office/drawing/2014/main" id="{29796C71-F2D2-476B-8B4A-55EAEF9B0CB6}"/>
                    </a:ext>
                  </a:extLst>
                </p:cNvPr>
                <p:cNvPicPr/>
                <p:nvPr/>
              </p:nvPicPr>
              <p:blipFill>
                <a:blip r:embed="rId575"/>
                <a:stretch>
                  <a:fillRect/>
                </a:stretch>
              </p:blipFill>
              <p:spPr>
                <a:xfrm>
                  <a:off x="2315373" y="2140267"/>
                  <a:ext cx="1782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87" name="Freihand 386">
                  <a:extLst>
                    <a:ext uri="{FF2B5EF4-FFF2-40B4-BE49-F238E27FC236}">
                      <a16:creationId xmlns:a16="http://schemas.microsoft.com/office/drawing/2014/main" id="{68A31C68-D3B1-4266-9454-0ED4ADECACF5}"/>
                    </a:ext>
                  </a:extLst>
                </p14:cNvPr>
                <p14:cNvContentPartPr/>
                <p14:nvPr/>
              </p14:nvContentPartPr>
              <p14:xfrm>
                <a:off x="2175693" y="2353747"/>
                <a:ext cx="301320" cy="16200"/>
              </p14:xfrm>
            </p:contentPart>
          </mc:Choice>
          <mc:Fallback xmlns="">
            <p:pic>
              <p:nvPicPr>
                <p:cNvPr id="387" name="Freihand 386">
                  <a:extLst>
                    <a:ext uri="{FF2B5EF4-FFF2-40B4-BE49-F238E27FC236}">
                      <a16:creationId xmlns:a16="http://schemas.microsoft.com/office/drawing/2014/main" id="{68A31C68-D3B1-4266-9454-0ED4ADECACF5}"/>
                    </a:ext>
                  </a:extLst>
                </p:cNvPr>
                <p:cNvPicPr/>
                <p:nvPr/>
              </p:nvPicPr>
              <p:blipFill>
                <a:blip r:embed="rId577"/>
                <a:stretch>
                  <a:fillRect/>
                </a:stretch>
              </p:blipFill>
              <p:spPr>
                <a:xfrm>
                  <a:off x="2171373" y="2349427"/>
                  <a:ext cx="3099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88" name="Freihand 387">
                  <a:extLst>
                    <a:ext uri="{FF2B5EF4-FFF2-40B4-BE49-F238E27FC236}">
                      <a16:creationId xmlns:a16="http://schemas.microsoft.com/office/drawing/2014/main" id="{4F66CFD5-95BB-4C0C-B831-DCF2D7659BAD}"/>
                    </a:ext>
                  </a:extLst>
                </p14:cNvPr>
                <p14:cNvContentPartPr/>
                <p14:nvPr/>
              </p14:nvContentPartPr>
              <p14:xfrm>
                <a:off x="2169573" y="2419627"/>
                <a:ext cx="121680" cy="143640"/>
              </p14:xfrm>
            </p:contentPart>
          </mc:Choice>
          <mc:Fallback xmlns="">
            <p:pic>
              <p:nvPicPr>
                <p:cNvPr id="388" name="Freihand 387">
                  <a:extLst>
                    <a:ext uri="{FF2B5EF4-FFF2-40B4-BE49-F238E27FC236}">
                      <a16:creationId xmlns:a16="http://schemas.microsoft.com/office/drawing/2014/main" id="{4F66CFD5-95BB-4C0C-B831-DCF2D7659BAD}"/>
                    </a:ext>
                  </a:extLst>
                </p:cNvPr>
                <p:cNvPicPr/>
                <p:nvPr/>
              </p:nvPicPr>
              <p:blipFill>
                <a:blip r:embed="rId579"/>
                <a:stretch>
                  <a:fillRect/>
                </a:stretch>
              </p:blipFill>
              <p:spPr>
                <a:xfrm>
                  <a:off x="2165253" y="2415307"/>
                  <a:ext cx="1303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89" name="Freihand 388">
                  <a:extLst>
                    <a:ext uri="{FF2B5EF4-FFF2-40B4-BE49-F238E27FC236}">
                      <a16:creationId xmlns:a16="http://schemas.microsoft.com/office/drawing/2014/main" id="{6E93D5EE-DE36-4D8F-9304-EC9CDEF9B095}"/>
                    </a:ext>
                  </a:extLst>
                </p14:cNvPr>
                <p14:cNvContentPartPr/>
                <p14:nvPr/>
              </p14:nvContentPartPr>
              <p14:xfrm>
                <a:off x="2354973" y="2479747"/>
                <a:ext cx="45000" cy="77040"/>
              </p14:xfrm>
            </p:contentPart>
          </mc:Choice>
          <mc:Fallback xmlns="">
            <p:pic>
              <p:nvPicPr>
                <p:cNvPr id="389" name="Freihand 388">
                  <a:extLst>
                    <a:ext uri="{FF2B5EF4-FFF2-40B4-BE49-F238E27FC236}">
                      <a16:creationId xmlns:a16="http://schemas.microsoft.com/office/drawing/2014/main" id="{6E93D5EE-DE36-4D8F-9304-EC9CDEF9B095}"/>
                    </a:ext>
                  </a:extLst>
                </p:cNvPr>
                <p:cNvPicPr/>
                <p:nvPr/>
              </p:nvPicPr>
              <p:blipFill>
                <a:blip r:embed="rId581"/>
                <a:stretch>
                  <a:fillRect/>
                </a:stretch>
              </p:blipFill>
              <p:spPr>
                <a:xfrm>
                  <a:off x="2350653" y="2475427"/>
                  <a:ext cx="536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90" name="Freihand 389">
                  <a:extLst>
                    <a:ext uri="{FF2B5EF4-FFF2-40B4-BE49-F238E27FC236}">
                      <a16:creationId xmlns:a16="http://schemas.microsoft.com/office/drawing/2014/main" id="{D857D916-FB28-40E9-90C1-DB56436F2641}"/>
                    </a:ext>
                  </a:extLst>
                </p14:cNvPr>
                <p14:cNvContentPartPr/>
                <p14:nvPr/>
              </p14:nvContentPartPr>
              <p14:xfrm>
                <a:off x="2368293" y="2409907"/>
                <a:ext cx="5760" cy="9000"/>
              </p14:xfrm>
            </p:contentPart>
          </mc:Choice>
          <mc:Fallback xmlns="">
            <p:pic>
              <p:nvPicPr>
                <p:cNvPr id="390" name="Freihand 389">
                  <a:extLst>
                    <a:ext uri="{FF2B5EF4-FFF2-40B4-BE49-F238E27FC236}">
                      <a16:creationId xmlns:a16="http://schemas.microsoft.com/office/drawing/2014/main" id="{D857D916-FB28-40E9-90C1-DB56436F2641}"/>
                    </a:ext>
                  </a:extLst>
                </p:cNvPr>
                <p:cNvPicPr/>
                <p:nvPr/>
              </p:nvPicPr>
              <p:blipFill>
                <a:blip r:embed="rId583"/>
                <a:stretch>
                  <a:fillRect/>
                </a:stretch>
              </p:blipFill>
              <p:spPr>
                <a:xfrm>
                  <a:off x="2363973" y="2405587"/>
                  <a:ext cx="144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92" name="Freihand 391">
                  <a:extLst>
                    <a:ext uri="{FF2B5EF4-FFF2-40B4-BE49-F238E27FC236}">
                      <a16:creationId xmlns:a16="http://schemas.microsoft.com/office/drawing/2014/main" id="{35F0BD22-7E1F-4C50-93B5-560A16A0E567}"/>
                    </a:ext>
                  </a:extLst>
                </p14:cNvPr>
                <p14:cNvContentPartPr/>
                <p14:nvPr/>
              </p14:nvContentPartPr>
              <p14:xfrm>
                <a:off x="2561973" y="2338987"/>
                <a:ext cx="36360" cy="20160"/>
              </p14:xfrm>
            </p:contentPart>
          </mc:Choice>
          <mc:Fallback xmlns="">
            <p:pic>
              <p:nvPicPr>
                <p:cNvPr id="392" name="Freihand 391">
                  <a:extLst>
                    <a:ext uri="{FF2B5EF4-FFF2-40B4-BE49-F238E27FC236}">
                      <a16:creationId xmlns:a16="http://schemas.microsoft.com/office/drawing/2014/main" id="{35F0BD22-7E1F-4C50-93B5-560A16A0E567}"/>
                    </a:ext>
                  </a:extLst>
                </p:cNvPr>
                <p:cNvPicPr/>
                <p:nvPr/>
              </p:nvPicPr>
              <p:blipFill>
                <a:blip r:embed="rId585"/>
                <a:stretch>
                  <a:fillRect/>
                </a:stretch>
              </p:blipFill>
              <p:spPr>
                <a:xfrm>
                  <a:off x="2557653" y="2334667"/>
                  <a:ext cx="450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93" name="Freihand 392">
                  <a:extLst>
                    <a:ext uri="{FF2B5EF4-FFF2-40B4-BE49-F238E27FC236}">
                      <a16:creationId xmlns:a16="http://schemas.microsoft.com/office/drawing/2014/main" id="{14395C3C-611B-48BC-B0F2-3BAC3E8D9869}"/>
                    </a:ext>
                  </a:extLst>
                </p14:cNvPr>
                <p14:cNvContentPartPr/>
                <p14:nvPr/>
              </p14:nvContentPartPr>
              <p14:xfrm>
                <a:off x="2558013" y="2234587"/>
                <a:ext cx="117000" cy="164520"/>
              </p14:xfrm>
            </p:contentPart>
          </mc:Choice>
          <mc:Fallback xmlns="">
            <p:pic>
              <p:nvPicPr>
                <p:cNvPr id="393" name="Freihand 392">
                  <a:extLst>
                    <a:ext uri="{FF2B5EF4-FFF2-40B4-BE49-F238E27FC236}">
                      <a16:creationId xmlns:a16="http://schemas.microsoft.com/office/drawing/2014/main" id="{14395C3C-611B-48BC-B0F2-3BAC3E8D9869}"/>
                    </a:ext>
                  </a:extLst>
                </p:cNvPr>
                <p:cNvPicPr/>
                <p:nvPr/>
              </p:nvPicPr>
              <p:blipFill>
                <a:blip r:embed="rId587"/>
                <a:stretch>
                  <a:fillRect/>
                </a:stretch>
              </p:blipFill>
              <p:spPr>
                <a:xfrm>
                  <a:off x="2553693" y="2230267"/>
                  <a:ext cx="1256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94" name="Freihand 393">
                  <a:extLst>
                    <a:ext uri="{FF2B5EF4-FFF2-40B4-BE49-F238E27FC236}">
                      <a16:creationId xmlns:a16="http://schemas.microsoft.com/office/drawing/2014/main" id="{41690C89-2338-4CB6-B796-EB644AC1460F}"/>
                    </a:ext>
                  </a:extLst>
                </p14:cNvPr>
                <p14:cNvContentPartPr/>
                <p14:nvPr/>
              </p14:nvContentPartPr>
              <p14:xfrm>
                <a:off x="2725413" y="2297587"/>
                <a:ext cx="16200" cy="87840"/>
              </p14:xfrm>
            </p:contentPart>
          </mc:Choice>
          <mc:Fallback xmlns="">
            <p:pic>
              <p:nvPicPr>
                <p:cNvPr id="394" name="Freihand 393">
                  <a:extLst>
                    <a:ext uri="{FF2B5EF4-FFF2-40B4-BE49-F238E27FC236}">
                      <a16:creationId xmlns:a16="http://schemas.microsoft.com/office/drawing/2014/main" id="{41690C89-2338-4CB6-B796-EB644AC1460F}"/>
                    </a:ext>
                  </a:extLst>
                </p:cNvPr>
                <p:cNvPicPr/>
                <p:nvPr/>
              </p:nvPicPr>
              <p:blipFill>
                <a:blip r:embed="rId589"/>
                <a:stretch>
                  <a:fillRect/>
                </a:stretch>
              </p:blipFill>
              <p:spPr>
                <a:xfrm>
                  <a:off x="2721093" y="2293267"/>
                  <a:ext cx="248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95" name="Freihand 394">
                  <a:extLst>
                    <a:ext uri="{FF2B5EF4-FFF2-40B4-BE49-F238E27FC236}">
                      <a16:creationId xmlns:a16="http://schemas.microsoft.com/office/drawing/2014/main" id="{D83300DE-AE36-4BF6-A848-F161C2955ACE}"/>
                    </a:ext>
                  </a:extLst>
                </p14:cNvPr>
                <p14:cNvContentPartPr/>
                <p14:nvPr/>
              </p14:nvContentPartPr>
              <p14:xfrm>
                <a:off x="2731533" y="2235307"/>
                <a:ext cx="7200" cy="2520"/>
              </p14:xfrm>
            </p:contentPart>
          </mc:Choice>
          <mc:Fallback xmlns="">
            <p:pic>
              <p:nvPicPr>
                <p:cNvPr id="395" name="Freihand 394">
                  <a:extLst>
                    <a:ext uri="{FF2B5EF4-FFF2-40B4-BE49-F238E27FC236}">
                      <a16:creationId xmlns:a16="http://schemas.microsoft.com/office/drawing/2014/main" id="{D83300DE-AE36-4BF6-A848-F161C2955ACE}"/>
                    </a:ext>
                  </a:extLst>
                </p:cNvPr>
                <p:cNvPicPr/>
                <p:nvPr/>
              </p:nvPicPr>
              <p:blipFill>
                <a:blip r:embed="rId186"/>
                <a:stretch>
                  <a:fillRect/>
                </a:stretch>
              </p:blipFill>
              <p:spPr>
                <a:xfrm>
                  <a:off x="2727213" y="2230987"/>
                  <a:ext cx="158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38" name="Freihand 337">
                  <a:extLst>
                    <a:ext uri="{FF2B5EF4-FFF2-40B4-BE49-F238E27FC236}">
                      <a16:creationId xmlns:a16="http://schemas.microsoft.com/office/drawing/2014/main" id="{79F1211B-6841-4733-B7DA-8A5A16E592F8}"/>
                    </a:ext>
                  </a:extLst>
                </p14:cNvPr>
                <p14:cNvContentPartPr/>
                <p14:nvPr/>
              </p14:nvContentPartPr>
              <p14:xfrm>
                <a:off x="4159293" y="2375347"/>
                <a:ext cx="207720" cy="39240"/>
              </p14:xfrm>
            </p:contentPart>
          </mc:Choice>
          <mc:Fallback xmlns="">
            <p:pic>
              <p:nvPicPr>
                <p:cNvPr id="338" name="Freihand 337">
                  <a:extLst>
                    <a:ext uri="{FF2B5EF4-FFF2-40B4-BE49-F238E27FC236}">
                      <a16:creationId xmlns:a16="http://schemas.microsoft.com/office/drawing/2014/main" id="{79F1211B-6841-4733-B7DA-8A5A16E592F8}"/>
                    </a:ext>
                  </a:extLst>
                </p:cNvPr>
                <p:cNvPicPr/>
                <p:nvPr/>
              </p:nvPicPr>
              <p:blipFill>
                <a:blip r:embed="rId592"/>
                <a:stretch>
                  <a:fillRect/>
                </a:stretch>
              </p:blipFill>
              <p:spPr>
                <a:xfrm>
                  <a:off x="4154973" y="2371027"/>
                  <a:ext cx="2163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39" name="Freihand 338">
                  <a:extLst>
                    <a:ext uri="{FF2B5EF4-FFF2-40B4-BE49-F238E27FC236}">
                      <a16:creationId xmlns:a16="http://schemas.microsoft.com/office/drawing/2014/main" id="{275A99FE-D7C4-4C1D-90F9-25CFEAC0D80B}"/>
                    </a:ext>
                  </a:extLst>
                </p14:cNvPr>
                <p14:cNvContentPartPr/>
                <p14:nvPr/>
              </p14:nvContentPartPr>
              <p14:xfrm>
                <a:off x="4063893" y="2317027"/>
                <a:ext cx="190440" cy="185400"/>
              </p14:xfrm>
            </p:contentPart>
          </mc:Choice>
          <mc:Fallback xmlns="">
            <p:pic>
              <p:nvPicPr>
                <p:cNvPr id="339" name="Freihand 338">
                  <a:extLst>
                    <a:ext uri="{FF2B5EF4-FFF2-40B4-BE49-F238E27FC236}">
                      <a16:creationId xmlns:a16="http://schemas.microsoft.com/office/drawing/2014/main" id="{275A99FE-D7C4-4C1D-90F9-25CFEAC0D80B}"/>
                    </a:ext>
                  </a:extLst>
                </p:cNvPr>
                <p:cNvPicPr/>
                <p:nvPr/>
              </p:nvPicPr>
              <p:blipFill>
                <a:blip r:embed="rId594"/>
                <a:stretch>
                  <a:fillRect/>
                </a:stretch>
              </p:blipFill>
              <p:spPr>
                <a:xfrm>
                  <a:off x="4059573" y="2312707"/>
                  <a:ext cx="1990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41" name="Freihand 340">
                  <a:extLst>
                    <a:ext uri="{FF2B5EF4-FFF2-40B4-BE49-F238E27FC236}">
                      <a16:creationId xmlns:a16="http://schemas.microsoft.com/office/drawing/2014/main" id="{2FD77FD0-9556-4F08-A88F-580A663A7108}"/>
                    </a:ext>
                  </a:extLst>
                </p14:cNvPr>
                <p14:cNvContentPartPr/>
                <p14:nvPr/>
              </p14:nvContentPartPr>
              <p14:xfrm>
                <a:off x="3294933" y="2260147"/>
                <a:ext cx="120240" cy="176400"/>
              </p14:xfrm>
            </p:contentPart>
          </mc:Choice>
          <mc:Fallback xmlns="">
            <p:pic>
              <p:nvPicPr>
                <p:cNvPr id="341" name="Freihand 340">
                  <a:extLst>
                    <a:ext uri="{FF2B5EF4-FFF2-40B4-BE49-F238E27FC236}">
                      <a16:creationId xmlns:a16="http://schemas.microsoft.com/office/drawing/2014/main" id="{2FD77FD0-9556-4F08-A88F-580A663A7108}"/>
                    </a:ext>
                  </a:extLst>
                </p:cNvPr>
                <p:cNvPicPr/>
                <p:nvPr/>
              </p:nvPicPr>
              <p:blipFill>
                <a:blip r:embed="rId596"/>
                <a:stretch>
                  <a:fillRect/>
                </a:stretch>
              </p:blipFill>
              <p:spPr>
                <a:xfrm>
                  <a:off x="3290613" y="2255827"/>
                  <a:ext cx="1288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42" name="Freihand 341">
                  <a:extLst>
                    <a:ext uri="{FF2B5EF4-FFF2-40B4-BE49-F238E27FC236}">
                      <a16:creationId xmlns:a16="http://schemas.microsoft.com/office/drawing/2014/main" id="{15FDBA75-A735-4372-A2D9-BE8F826DD206}"/>
                    </a:ext>
                  </a:extLst>
                </p14:cNvPr>
                <p14:cNvContentPartPr/>
                <p14:nvPr/>
              </p14:nvContentPartPr>
              <p14:xfrm>
                <a:off x="3393213" y="2335027"/>
                <a:ext cx="77040" cy="85320"/>
              </p14:xfrm>
            </p:contentPart>
          </mc:Choice>
          <mc:Fallback xmlns="">
            <p:pic>
              <p:nvPicPr>
                <p:cNvPr id="342" name="Freihand 341">
                  <a:extLst>
                    <a:ext uri="{FF2B5EF4-FFF2-40B4-BE49-F238E27FC236}">
                      <a16:creationId xmlns:a16="http://schemas.microsoft.com/office/drawing/2014/main" id="{15FDBA75-A735-4372-A2D9-BE8F826DD206}"/>
                    </a:ext>
                  </a:extLst>
                </p:cNvPr>
                <p:cNvPicPr/>
                <p:nvPr/>
              </p:nvPicPr>
              <p:blipFill>
                <a:blip r:embed="rId598"/>
                <a:stretch>
                  <a:fillRect/>
                </a:stretch>
              </p:blipFill>
              <p:spPr>
                <a:xfrm>
                  <a:off x="3388893" y="2330707"/>
                  <a:ext cx="856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43" name="Freihand 342">
                  <a:extLst>
                    <a:ext uri="{FF2B5EF4-FFF2-40B4-BE49-F238E27FC236}">
                      <a16:creationId xmlns:a16="http://schemas.microsoft.com/office/drawing/2014/main" id="{B2522F72-1F8C-453F-BA6C-3C90031FDC60}"/>
                    </a:ext>
                  </a:extLst>
                </p14:cNvPr>
                <p14:cNvContentPartPr/>
                <p14:nvPr/>
              </p14:nvContentPartPr>
              <p14:xfrm>
                <a:off x="3506613" y="2229187"/>
                <a:ext cx="56160" cy="210600"/>
              </p14:xfrm>
            </p:contentPart>
          </mc:Choice>
          <mc:Fallback xmlns="">
            <p:pic>
              <p:nvPicPr>
                <p:cNvPr id="343" name="Freihand 342">
                  <a:extLst>
                    <a:ext uri="{FF2B5EF4-FFF2-40B4-BE49-F238E27FC236}">
                      <a16:creationId xmlns:a16="http://schemas.microsoft.com/office/drawing/2014/main" id="{B2522F72-1F8C-453F-BA6C-3C90031FDC60}"/>
                    </a:ext>
                  </a:extLst>
                </p:cNvPr>
                <p:cNvPicPr/>
                <p:nvPr/>
              </p:nvPicPr>
              <p:blipFill>
                <a:blip r:embed="rId600"/>
                <a:stretch>
                  <a:fillRect/>
                </a:stretch>
              </p:blipFill>
              <p:spPr>
                <a:xfrm>
                  <a:off x="3502293" y="2224867"/>
                  <a:ext cx="648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44" name="Freihand 343">
                  <a:extLst>
                    <a:ext uri="{FF2B5EF4-FFF2-40B4-BE49-F238E27FC236}">
                      <a16:creationId xmlns:a16="http://schemas.microsoft.com/office/drawing/2014/main" id="{1E79CDEE-5E54-4F97-BA6F-FAD9BC9B0323}"/>
                    </a:ext>
                  </a:extLst>
                </p14:cNvPr>
                <p14:cNvContentPartPr/>
                <p14:nvPr/>
              </p14:nvContentPartPr>
              <p14:xfrm>
                <a:off x="3549453" y="2324587"/>
                <a:ext cx="108000" cy="99360"/>
              </p14:xfrm>
            </p:contentPart>
          </mc:Choice>
          <mc:Fallback xmlns="">
            <p:pic>
              <p:nvPicPr>
                <p:cNvPr id="344" name="Freihand 343">
                  <a:extLst>
                    <a:ext uri="{FF2B5EF4-FFF2-40B4-BE49-F238E27FC236}">
                      <a16:creationId xmlns:a16="http://schemas.microsoft.com/office/drawing/2014/main" id="{1E79CDEE-5E54-4F97-BA6F-FAD9BC9B0323}"/>
                    </a:ext>
                  </a:extLst>
                </p:cNvPr>
                <p:cNvPicPr/>
                <p:nvPr/>
              </p:nvPicPr>
              <p:blipFill>
                <a:blip r:embed="rId602"/>
                <a:stretch>
                  <a:fillRect/>
                </a:stretch>
              </p:blipFill>
              <p:spPr>
                <a:xfrm>
                  <a:off x="3545133" y="2320267"/>
                  <a:ext cx="1166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45" name="Freihand 344">
                  <a:extLst>
                    <a:ext uri="{FF2B5EF4-FFF2-40B4-BE49-F238E27FC236}">
                      <a16:creationId xmlns:a16="http://schemas.microsoft.com/office/drawing/2014/main" id="{18AEE1B5-930C-41B6-BD98-FA0C415F5285}"/>
                    </a:ext>
                  </a:extLst>
                </p14:cNvPr>
                <p14:cNvContentPartPr/>
                <p14:nvPr/>
              </p14:nvContentPartPr>
              <p14:xfrm>
                <a:off x="3658533" y="2212627"/>
                <a:ext cx="26280" cy="200520"/>
              </p14:xfrm>
            </p:contentPart>
          </mc:Choice>
          <mc:Fallback xmlns="">
            <p:pic>
              <p:nvPicPr>
                <p:cNvPr id="345" name="Freihand 344">
                  <a:extLst>
                    <a:ext uri="{FF2B5EF4-FFF2-40B4-BE49-F238E27FC236}">
                      <a16:creationId xmlns:a16="http://schemas.microsoft.com/office/drawing/2014/main" id="{18AEE1B5-930C-41B6-BD98-FA0C415F5285}"/>
                    </a:ext>
                  </a:extLst>
                </p:cNvPr>
                <p:cNvPicPr/>
                <p:nvPr/>
              </p:nvPicPr>
              <p:blipFill>
                <a:blip r:embed="rId604"/>
                <a:stretch>
                  <a:fillRect/>
                </a:stretch>
              </p:blipFill>
              <p:spPr>
                <a:xfrm>
                  <a:off x="3654213" y="2208307"/>
                  <a:ext cx="349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47" name="Freihand 346">
                  <a:extLst>
                    <a:ext uri="{FF2B5EF4-FFF2-40B4-BE49-F238E27FC236}">
                      <a16:creationId xmlns:a16="http://schemas.microsoft.com/office/drawing/2014/main" id="{698C8B70-7815-42EF-A644-9BB94D3D5853}"/>
                    </a:ext>
                  </a:extLst>
                </p14:cNvPr>
                <p14:cNvContentPartPr/>
                <p14:nvPr/>
              </p14:nvContentPartPr>
              <p14:xfrm>
                <a:off x="3306813" y="2501707"/>
                <a:ext cx="19440" cy="139320"/>
              </p14:xfrm>
            </p:contentPart>
          </mc:Choice>
          <mc:Fallback xmlns="">
            <p:pic>
              <p:nvPicPr>
                <p:cNvPr id="347" name="Freihand 346">
                  <a:extLst>
                    <a:ext uri="{FF2B5EF4-FFF2-40B4-BE49-F238E27FC236}">
                      <a16:creationId xmlns:a16="http://schemas.microsoft.com/office/drawing/2014/main" id="{698C8B70-7815-42EF-A644-9BB94D3D5853}"/>
                    </a:ext>
                  </a:extLst>
                </p:cNvPr>
                <p:cNvPicPr/>
                <p:nvPr/>
              </p:nvPicPr>
              <p:blipFill>
                <a:blip r:embed="rId606"/>
                <a:stretch>
                  <a:fillRect/>
                </a:stretch>
              </p:blipFill>
              <p:spPr>
                <a:xfrm>
                  <a:off x="3302493" y="2497387"/>
                  <a:ext cx="280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48" name="Freihand 347">
                  <a:extLst>
                    <a:ext uri="{FF2B5EF4-FFF2-40B4-BE49-F238E27FC236}">
                      <a16:creationId xmlns:a16="http://schemas.microsoft.com/office/drawing/2014/main" id="{D3B257BA-1BC9-4AF1-9264-50177688AF88}"/>
                    </a:ext>
                  </a:extLst>
                </p14:cNvPr>
                <p14:cNvContentPartPr/>
                <p14:nvPr/>
              </p14:nvContentPartPr>
              <p14:xfrm>
                <a:off x="3205653" y="2486947"/>
                <a:ext cx="172440" cy="154080"/>
              </p14:xfrm>
            </p:contentPart>
          </mc:Choice>
          <mc:Fallback xmlns="">
            <p:pic>
              <p:nvPicPr>
                <p:cNvPr id="348" name="Freihand 347">
                  <a:extLst>
                    <a:ext uri="{FF2B5EF4-FFF2-40B4-BE49-F238E27FC236}">
                      <a16:creationId xmlns:a16="http://schemas.microsoft.com/office/drawing/2014/main" id="{D3B257BA-1BC9-4AF1-9264-50177688AF88}"/>
                    </a:ext>
                  </a:extLst>
                </p:cNvPr>
                <p:cNvPicPr/>
                <p:nvPr/>
              </p:nvPicPr>
              <p:blipFill>
                <a:blip r:embed="rId608"/>
                <a:stretch>
                  <a:fillRect/>
                </a:stretch>
              </p:blipFill>
              <p:spPr>
                <a:xfrm>
                  <a:off x="3201333" y="2482627"/>
                  <a:ext cx="1810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49" name="Freihand 348">
                  <a:extLst>
                    <a:ext uri="{FF2B5EF4-FFF2-40B4-BE49-F238E27FC236}">
                      <a16:creationId xmlns:a16="http://schemas.microsoft.com/office/drawing/2014/main" id="{F763D148-C9B8-485D-A6B0-071C12453005}"/>
                    </a:ext>
                  </a:extLst>
                </p14:cNvPr>
                <p14:cNvContentPartPr/>
                <p14:nvPr/>
              </p14:nvContentPartPr>
              <p14:xfrm>
                <a:off x="3423813" y="2562907"/>
                <a:ext cx="25200" cy="78120"/>
              </p14:xfrm>
            </p:contentPart>
          </mc:Choice>
          <mc:Fallback xmlns="">
            <p:pic>
              <p:nvPicPr>
                <p:cNvPr id="349" name="Freihand 348">
                  <a:extLst>
                    <a:ext uri="{FF2B5EF4-FFF2-40B4-BE49-F238E27FC236}">
                      <a16:creationId xmlns:a16="http://schemas.microsoft.com/office/drawing/2014/main" id="{F763D148-C9B8-485D-A6B0-071C12453005}"/>
                    </a:ext>
                  </a:extLst>
                </p:cNvPr>
                <p:cNvPicPr/>
                <p:nvPr/>
              </p:nvPicPr>
              <p:blipFill>
                <a:blip r:embed="rId610"/>
                <a:stretch>
                  <a:fillRect/>
                </a:stretch>
              </p:blipFill>
              <p:spPr>
                <a:xfrm>
                  <a:off x="3419493" y="2558587"/>
                  <a:ext cx="338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50" name="Freihand 349">
                  <a:extLst>
                    <a:ext uri="{FF2B5EF4-FFF2-40B4-BE49-F238E27FC236}">
                      <a16:creationId xmlns:a16="http://schemas.microsoft.com/office/drawing/2014/main" id="{217BBA7B-CFB1-4D38-800E-5F00DCAF87AD}"/>
                    </a:ext>
                  </a:extLst>
                </p14:cNvPr>
                <p14:cNvContentPartPr/>
                <p14:nvPr/>
              </p14:nvContentPartPr>
              <p14:xfrm>
                <a:off x="3479613" y="2471467"/>
                <a:ext cx="259920" cy="201600"/>
              </p14:xfrm>
            </p:contentPart>
          </mc:Choice>
          <mc:Fallback xmlns="">
            <p:pic>
              <p:nvPicPr>
                <p:cNvPr id="350" name="Freihand 349">
                  <a:extLst>
                    <a:ext uri="{FF2B5EF4-FFF2-40B4-BE49-F238E27FC236}">
                      <a16:creationId xmlns:a16="http://schemas.microsoft.com/office/drawing/2014/main" id="{217BBA7B-CFB1-4D38-800E-5F00DCAF87AD}"/>
                    </a:ext>
                  </a:extLst>
                </p:cNvPr>
                <p:cNvPicPr/>
                <p:nvPr/>
              </p:nvPicPr>
              <p:blipFill>
                <a:blip r:embed="rId612"/>
                <a:stretch>
                  <a:fillRect/>
                </a:stretch>
              </p:blipFill>
              <p:spPr>
                <a:xfrm>
                  <a:off x="3475293" y="2467147"/>
                  <a:ext cx="2685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51" name="Freihand 350">
                  <a:extLst>
                    <a:ext uri="{FF2B5EF4-FFF2-40B4-BE49-F238E27FC236}">
                      <a16:creationId xmlns:a16="http://schemas.microsoft.com/office/drawing/2014/main" id="{58FF5BEF-7EDC-4E53-B73B-DD8F4A3E8409}"/>
                    </a:ext>
                  </a:extLst>
                </p14:cNvPr>
                <p14:cNvContentPartPr/>
                <p14:nvPr/>
              </p14:nvContentPartPr>
              <p14:xfrm>
                <a:off x="3725493" y="2521147"/>
                <a:ext cx="223560" cy="106920"/>
              </p14:xfrm>
            </p:contentPart>
          </mc:Choice>
          <mc:Fallback xmlns="">
            <p:pic>
              <p:nvPicPr>
                <p:cNvPr id="351" name="Freihand 350">
                  <a:extLst>
                    <a:ext uri="{FF2B5EF4-FFF2-40B4-BE49-F238E27FC236}">
                      <a16:creationId xmlns:a16="http://schemas.microsoft.com/office/drawing/2014/main" id="{58FF5BEF-7EDC-4E53-B73B-DD8F4A3E8409}"/>
                    </a:ext>
                  </a:extLst>
                </p:cNvPr>
                <p:cNvPicPr/>
                <p:nvPr/>
              </p:nvPicPr>
              <p:blipFill>
                <a:blip r:embed="rId614"/>
                <a:stretch>
                  <a:fillRect/>
                </a:stretch>
              </p:blipFill>
              <p:spPr>
                <a:xfrm>
                  <a:off x="3721173" y="2516827"/>
                  <a:ext cx="2322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52" name="Freihand 351">
                  <a:extLst>
                    <a:ext uri="{FF2B5EF4-FFF2-40B4-BE49-F238E27FC236}">
                      <a16:creationId xmlns:a16="http://schemas.microsoft.com/office/drawing/2014/main" id="{4F27D6DC-ACC2-4DBA-9DFE-21E0CAF1198A}"/>
                    </a:ext>
                  </a:extLst>
                </p14:cNvPr>
                <p14:cNvContentPartPr/>
                <p14:nvPr/>
              </p14:nvContentPartPr>
              <p14:xfrm>
                <a:off x="3958413" y="2426827"/>
                <a:ext cx="103680" cy="194400"/>
              </p14:xfrm>
            </p:contentPart>
          </mc:Choice>
          <mc:Fallback xmlns="">
            <p:pic>
              <p:nvPicPr>
                <p:cNvPr id="352" name="Freihand 351">
                  <a:extLst>
                    <a:ext uri="{FF2B5EF4-FFF2-40B4-BE49-F238E27FC236}">
                      <a16:creationId xmlns:a16="http://schemas.microsoft.com/office/drawing/2014/main" id="{4F27D6DC-ACC2-4DBA-9DFE-21E0CAF1198A}"/>
                    </a:ext>
                  </a:extLst>
                </p:cNvPr>
                <p:cNvPicPr/>
                <p:nvPr/>
              </p:nvPicPr>
              <p:blipFill>
                <a:blip r:embed="rId616"/>
                <a:stretch>
                  <a:fillRect/>
                </a:stretch>
              </p:blipFill>
              <p:spPr>
                <a:xfrm>
                  <a:off x="3954093" y="2422507"/>
                  <a:ext cx="1123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53" name="Freihand 352">
                  <a:extLst>
                    <a:ext uri="{FF2B5EF4-FFF2-40B4-BE49-F238E27FC236}">
                      <a16:creationId xmlns:a16="http://schemas.microsoft.com/office/drawing/2014/main" id="{7D99CBA0-A77B-476C-B9D7-C374154551ED}"/>
                    </a:ext>
                  </a:extLst>
                </p14:cNvPr>
                <p14:cNvContentPartPr/>
                <p14:nvPr/>
              </p14:nvContentPartPr>
              <p14:xfrm>
                <a:off x="4048773" y="2477587"/>
                <a:ext cx="19080" cy="45720"/>
              </p14:xfrm>
            </p:contentPart>
          </mc:Choice>
          <mc:Fallback xmlns="">
            <p:pic>
              <p:nvPicPr>
                <p:cNvPr id="353" name="Freihand 352">
                  <a:extLst>
                    <a:ext uri="{FF2B5EF4-FFF2-40B4-BE49-F238E27FC236}">
                      <a16:creationId xmlns:a16="http://schemas.microsoft.com/office/drawing/2014/main" id="{7D99CBA0-A77B-476C-B9D7-C374154551ED}"/>
                    </a:ext>
                  </a:extLst>
                </p:cNvPr>
                <p:cNvPicPr/>
                <p:nvPr/>
              </p:nvPicPr>
              <p:blipFill>
                <a:blip r:embed="rId618"/>
                <a:stretch>
                  <a:fillRect/>
                </a:stretch>
              </p:blipFill>
              <p:spPr>
                <a:xfrm>
                  <a:off x="4044453" y="2473267"/>
                  <a:ext cx="277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54" name="Freihand 353">
                  <a:extLst>
                    <a:ext uri="{FF2B5EF4-FFF2-40B4-BE49-F238E27FC236}">
                      <a16:creationId xmlns:a16="http://schemas.microsoft.com/office/drawing/2014/main" id="{A0366679-CFAE-4A62-B5E6-85C737D533FE}"/>
                    </a:ext>
                  </a:extLst>
                </p14:cNvPr>
                <p14:cNvContentPartPr/>
                <p14:nvPr/>
              </p14:nvContentPartPr>
              <p14:xfrm>
                <a:off x="4074693" y="2486227"/>
                <a:ext cx="159840" cy="142560"/>
              </p14:xfrm>
            </p:contentPart>
          </mc:Choice>
          <mc:Fallback xmlns="">
            <p:pic>
              <p:nvPicPr>
                <p:cNvPr id="354" name="Freihand 353">
                  <a:extLst>
                    <a:ext uri="{FF2B5EF4-FFF2-40B4-BE49-F238E27FC236}">
                      <a16:creationId xmlns:a16="http://schemas.microsoft.com/office/drawing/2014/main" id="{A0366679-CFAE-4A62-B5E6-85C737D533FE}"/>
                    </a:ext>
                  </a:extLst>
                </p:cNvPr>
                <p:cNvPicPr/>
                <p:nvPr/>
              </p:nvPicPr>
              <p:blipFill>
                <a:blip r:embed="rId620"/>
                <a:stretch>
                  <a:fillRect/>
                </a:stretch>
              </p:blipFill>
              <p:spPr>
                <a:xfrm>
                  <a:off x="4070373" y="2481907"/>
                  <a:ext cx="1684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414" name="Freihand 413">
                  <a:extLst>
                    <a:ext uri="{FF2B5EF4-FFF2-40B4-BE49-F238E27FC236}">
                      <a16:creationId xmlns:a16="http://schemas.microsoft.com/office/drawing/2014/main" id="{6D8CF769-6DCF-4AA6-BFF8-3A37550F2C4F}"/>
                    </a:ext>
                  </a:extLst>
                </p14:cNvPr>
                <p14:cNvContentPartPr/>
                <p14:nvPr/>
              </p14:nvContentPartPr>
              <p14:xfrm>
                <a:off x="2856813" y="2264827"/>
                <a:ext cx="12960" cy="99720"/>
              </p14:xfrm>
            </p:contentPart>
          </mc:Choice>
          <mc:Fallback xmlns="">
            <p:pic>
              <p:nvPicPr>
                <p:cNvPr id="414" name="Freihand 413">
                  <a:extLst>
                    <a:ext uri="{FF2B5EF4-FFF2-40B4-BE49-F238E27FC236}">
                      <a16:creationId xmlns:a16="http://schemas.microsoft.com/office/drawing/2014/main" id="{6D8CF769-6DCF-4AA6-BFF8-3A37550F2C4F}"/>
                    </a:ext>
                  </a:extLst>
                </p:cNvPr>
                <p:cNvPicPr/>
                <p:nvPr/>
              </p:nvPicPr>
              <p:blipFill>
                <a:blip r:embed="rId622"/>
                <a:stretch>
                  <a:fillRect/>
                </a:stretch>
              </p:blipFill>
              <p:spPr>
                <a:xfrm>
                  <a:off x="2852493" y="2260507"/>
                  <a:ext cx="216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415" name="Freihand 414">
                  <a:extLst>
                    <a:ext uri="{FF2B5EF4-FFF2-40B4-BE49-F238E27FC236}">
                      <a16:creationId xmlns:a16="http://schemas.microsoft.com/office/drawing/2014/main" id="{CEF5ED9A-675D-491D-B658-30F36FBBF5F7}"/>
                    </a:ext>
                  </a:extLst>
                </p14:cNvPr>
                <p14:cNvContentPartPr/>
                <p14:nvPr/>
              </p14:nvContentPartPr>
              <p14:xfrm>
                <a:off x="2829813" y="2316667"/>
                <a:ext cx="75960" cy="16200"/>
              </p14:xfrm>
            </p:contentPart>
          </mc:Choice>
          <mc:Fallback xmlns="">
            <p:pic>
              <p:nvPicPr>
                <p:cNvPr id="415" name="Freihand 414">
                  <a:extLst>
                    <a:ext uri="{FF2B5EF4-FFF2-40B4-BE49-F238E27FC236}">
                      <a16:creationId xmlns:a16="http://schemas.microsoft.com/office/drawing/2014/main" id="{CEF5ED9A-675D-491D-B658-30F36FBBF5F7}"/>
                    </a:ext>
                  </a:extLst>
                </p:cNvPr>
                <p:cNvPicPr/>
                <p:nvPr/>
              </p:nvPicPr>
              <p:blipFill>
                <a:blip r:embed="rId624"/>
                <a:stretch>
                  <a:fillRect/>
                </a:stretch>
              </p:blipFill>
              <p:spPr>
                <a:xfrm>
                  <a:off x="2825493" y="2312347"/>
                  <a:ext cx="846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416" name="Freihand 415">
                  <a:extLst>
                    <a:ext uri="{FF2B5EF4-FFF2-40B4-BE49-F238E27FC236}">
                      <a16:creationId xmlns:a16="http://schemas.microsoft.com/office/drawing/2014/main" id="{D36D0117-9770-4CFF-80CD-84D2617833BC}"/>
                    </a:ext>
                  </a:extLst>
                </p14:cNvPr>
                <p14:cNvContentPartPr/>
                <p14:nvPr/>
              </p14:nvContentPartPr>
              <p14:xfrm>
                <a:off x="2937453" y="2208307"/>
                <a:ext cx="77400" cy="144000"/>
              </p14:xfrm>
            </p:contentPart>
          </mc:Choice>
          <mc:Fallback xmlns="">
            <p:pic>
              <p:nvPicPr>
                <p:cNvPr id="416" name="Freihand 415">
                  <a:extLst>
                    <a:ext uri="{FF2B5EF4-FFF2-40B4-BE49-F238E27FC236}">
                      <a16:creationId xmlns:a16="http://schemas.microsoft.com/office/drawing/2014/main" id="{D36D0117-9770-4CFF-80CD-84D2617833BC}"/>
                    </a:ext>
                  </a:extLst>
                </p:cNvPr>
                <p:cNvPicPr/>
                <p:nvPr/>
              </p:nvPicPr>
              <p:blipFill>
                <a:blip r:embed="rId626"/>
                <a:stretch>
                  <a:fillRect/>
                </a:stretch>
              </p:blipFill>
              <p:spPr>
                <a:xfrm>
                  <a:off x="2933133" y="2203987"/>
                  <a:ext cx="860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417" name="Freihand 416">
                  <a:extLst>
                    <a:ext uri="{FF2B5EF4-FFF2-40B4-BE49-F238E27FC236}">
                      <a16:creationId xmlns:a16="http://schemas.microsoft.com/office/drawing/2014/main" id="{BBA9EC01-910B-4657-9762-92D2E8C5B166}"/>
                    </a:ext>
                  </a:extLst>
                </p14:cNvPr>
                <p14:cNvContentPartPr/>
                <p14:nvPr/>
              </p14:nvContentPartPr>
              <p14:xfrm>
                <a:off x="3032493" y="2218387"/>
                <a:ext cx="75960" cy="142560"/>
              </p14:xfrm>
            </p:contentPart>
          </mc:Choice>
          <mc:Fallback xmlns="">
            <p:pic>
              <p:nvPicPr>
                <p:cNvPr id="417" name="Freihand 416">
                  <a:extLst>
                    <a:ext uri="{FF2B5EF4-FFF2-40B4-BE49-F238E27FC236}">
                      <a16:creationId xmlns:a16="http://schemas.microsoft.com/office/drawing/2014/main" id="{BBA9EC01-910B-4657-9762-92D2E8C5B166}"/>
                    </a:ext>
                  </a:extLst>
                </p:cNvPr>
                <p:cNvPicPr/>
                <p:nvPr/>
              </p:nvPicPr>
              <p:blipFill>
                <a:blip r:embed="rId628"/>
                <a:stretch>
                  <a:fillRect/>
                </a:stretch>
              </p:blipFill>
              <p:spPr>
                <a:xfrm>
                  <a:off x="3028173" y="2214067"/>
                  <a:ext cx="846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418" name="Freihand 417">
                  <a:extLst>
                    <a:ext uri="{FF2B5EF4-FFF2-40B4-BE49-F238E27FC236}">
                      <a16:creationId xmlns:a16="http://schemas.microsoft.com/office/drawing/2014/main" id="{4A00CAEA-03C3-4351-8DCB-E910CD323A41}"/>
                    </a:ext>
                  </a:extLst>
                </p14:cNvPr>
                <p14:cNvContentPartPr/>
                <p14:nvPr/>
              </p14:nvContentPartPr>
              <p14:xfrm>
                <a:off x="2897853" y="2119027"/>
                <a:ext cx="276480" cy="301320"/>
              </p14:xfrm>
            </p:contentPart>
          </mc:Choice>
          <mc:Fallback xmlns="">
            <p:pic>
              <p:nvPicPr>
                <p:cNvPr id="418" name="Freihand 417">
                  <a:extLst>
                    <a:ext uri="{FF2B5EF4-FFF2-40B4-BE49-F238E27FC236}">
                      <a16:creationId xmlns:a16="http://schemas.microsoft.com/office/drawing/2014/main" id="{4A00CAEA-03C3-4351-8DCB-E910CD323A41}"/>
                    </a:ext>
                  </a:extLst>
                </p:cNvPr>
                <p:cNvPicPr/>
                <p:nvPr/>
              </p:nvPicPr>
              <p:blipFill>
                <a:blip r:embed="rId630"/>
                <a:stretch>
                  <a:fillRect/>
                </a:stretch>
              </p:blipFill>
              <p:spPr>
                <a:xfrm>
                  <a:off x="2893533" y="2114707"/>
                  <a:ext cx="28512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419" name="Freihand 418">
                  <a:extLst>
                    <a:ext uri="{FF2B5EF4-FFF2-40B4-BE49-F238E27FC236}">
                      <a16:creationId xmlns:a16="http://schemas.microsoft.com/office/drawing/2014/main" id="{07D72DFB-47B4-4124-B523-BCD35A2EDCB7}"/>
                    </a:ext>
                  </a:extLst>
                </p14:cNvPr>
                <p14:cNvContentPartPr/>
                <p14:nvPr/>
              </p14:nvContentPartPr>
              <p14:xfrm>
                <a:off x="2969853" y="2022907"/>
                <a:ext cx="114480" cy="7200"/>
              </p14:xfrm>
            </p:contentPart>
          </mc:Choice>
          <mc:Fallback xmlns="">
            <p:pic>
              <p:nvPicPr>
                <p:cNvPr id="419" name="Freihand 418">
                  <a:extLst>
                    <a:ext uri="{FF2B5EF4-FFF2-40B4-BE49-F238E27FC236}">
                      <a16:creationId xmlns:a16="http://schemas.microsoft.com/office/drawing/2014/main" id="{07D72DFB-47B4-4124-B523-BCD35A2EDCB7}"/>
                    </a:ext>
                  </a:extLst>
                </p:cNvPr>
                <p:cNvPicPr/>
                <p:nvPr/>
              </p:nvPicPr>
              <p:blipFill>
                <a:blip r:embed="rId632"/>
                <a:stretch>
                  <a:fillRect/>
                </a:stretch>
              </p:blipFill>
              <p:spPr>
                <a:xfrm>
                  <a:off x="2965533" y="2018587"/>
                  <a:ext cx="1231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420" name="Freihand 419">
                  <a:extLst>
                    <a:ext uri="{FF2B5EF4-FFF2-40B4-BE49-F238E27FC236}">
                      <a16:creationId xmlns:a16="http://schemas.microsoft.com/office/drawing/2014/main" id="{9F9C27AC-CC4E-4BF2-AF1E-7B0F119E726D}"/>
                    </a:ext>
                  </a:extLst>
                </p14:cNvPr>
                <p14:cNvContentPartPr/>
                <p14:nvPr/>
              </p14:nvContentPartPr>
              <p14:xfrm>
                <a:off x="2988213" y="2045947"/>
                <a:ext cx="107640" cy="19080"/>
              </p14:xfrm>
            </p:contentPart>
          </mc:Choice>
          <mc:Fallback xmlns="">
            <p:pic>
              <p:nvPicPr>
                <p:cNvPr id="420" name="Freihand 419">
                  <a:extLst>
                    <a:ext uri="{FF2B5EF4-FFF2-40B4-BE49-F238E27FC236}">
                      <a16:creationId xmlns:a16="http://schemas.microsoft.com/office/drawing/2014/main" id="{9F9C27AC-CC4E-4BF2-AF1E-7B0F119E726D}"/>
                    </a:ext>
                  </a:extLst>
                </p:cNvPr>
                <p:cNvPicPr/>
                <p:nvPr/>
              </p:nvPicPr>
              <p:blipFill>
                <a:blip r:embed="rId634"/>
                <a:stretch>
                  <a:fillRect/>
                </a:stretch>
              </p:blipFill>
              <p:spPr>
                <a:xfrm>
                  <a:off x="2983893" y="2041627"/>
                  <a:ext cx="1162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421" name="Freihand 420">
                  <a:extLst>
                    <a:ext uri="{FF2B5EF4-FFF2-40B4-BE49-F238E27FC236}">
                      <a16:creationId xmlns:a16="http://schemas.microsoft.com/office/drawing/2014/main" id="{C139B6B7-0BB4-4BB9-8942-B61E82133D15}"/>
                    </a:ext>
                  </a:extLst>
                </p14:cNvPr>
                <p14:cNvContentPartPr/>
                <p14:nvPr/>
              </p14:nvContentPartPr>
              <p14:xfrm>
                <a:off x="3132933" y="1978987"/>
                <a:ext cx="114840" cy="101160"/>
              </p14:xfrm>
            </p:contentPart>
          </mc:Choice>
          <mc:Fallback xmlns="">
            <p:pic>
              <p:nvPicPr>
                <p:cNvPr id="421" name="Freihand 420">
                  <a:extLst>
                    <a:ext uri="{FF2B5EF4-FFF2-40B4-BE49-F238E27FC236}">
                      <a16:creationId xmlns:a16="http://schemas.microsoft.com/office/drawing/2014/main" id="{C139B6B7-0BB4-4BB9-8942-B61E82133D15}"/>
                    </a:ext>
                  </a:extLst>
                </p:cNvPr>
                <p:cNvPicPr/>
                <p:nvPr/>
              </p:nvPicPr>
              <p:blipFill>
                <a:blip r:embed="rId636"/>
                <a:stretch>
                  <a:fillRect/>
                </a:stretch>
              </p:blipFill>
              <p:spPr>
                <a:xfrm>
                  <a:off x="3128613" y="1974667"/>
                  <a:ext cx="1234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423" name="Freihand 422">
                  <a:extLst>
                    <a:ext uri="{FF2B5EF4-FFF2-40B4-BE49-F238E27FC236}">
                      <a16:creationId xmlns:a16="http://schemas.microsoft.com/office/drawing/2014/main" id="{E9960AA2-ED16-436E-9DE8-C2164FC65653}"/>
                    </a:ext>
                  </a:extLst>
                </p14:cNvPr>
                <p14:cNvContentPartPr/>
                <p14:nvPr/>
              </p14:nvContentPartPr>
              <p14:xfrm>
                <a:off x="3315453" y="1984747"/>
                <a:ext cx="76320" cy="84240"/>
              </p14:xfrm>
            </p:contentPart>
          </mc:Choice>
          <mc:Fallback xmlns="">
            <p:pic>
              <p:nvPicPr>
                <p:cNvPr id="423" name="Freihand 422">
                  <a:extLst>
                    <a:ext uri="{FF2B5EF4-FFF2-40B4-BE49-F238E27FC236}">
                      <a16:creationId xmlns:a16="http://schemas.microsoft.com/office/drawing/2014/main" id="{E9960AA2-ED16-436E-9DE8-C2164FC65653}"/>
                    </a:ext>
                  </a:extLst>
                </p:cNvPr>
                <p:cNvPicPr/>
                <p:nvPr/>
              </p:nvPicPr>
              <p:blipFill>
                <a:blip r:embed="rId638"/>
                <a:stretch>
                  <a:fillRect/>
                </a:stretch>
              </p:blipFill>
              <p:spPr>
                <a:xfrm>
                  <a:off x="3311133" y="1980427"/>
                  <a:ext cx="849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24" name="Freihand 423">
                  <a:extLst>
                    <a:ext uri="{FF2B5EF4-FFF2-40B4-BE49-F238E27FC236}">
                      <a16:creationId xmlns:a16="http://schemas.microsoft.com/office/drawing/2014/main" id="{15E144E9-91F1-4767-9392-C6F0C6D3D936}"/>
                    </a:ext>
                  </a:extLst>
                </p14:cNvPr>
                <p14:cNvContentPartPr/>
                <p14:nvPr/>
              </p14:nvContentPartPr>
              <p14:xfrm>
                <a:off x="3437853" y="2007067"/>
                <a:ext cx="113760" cy="63000"/>
              </p14:xfrm>
            </p:contentPart>
          </mc:Choice>
          <mc:Fallback xmlns="">
            <p:pic>
              <p:nvPicPr>
                <p:cNvPr id="424" name="Freihand 423">
                  <a:extLst>
                    <a:ext uri="{FF2B5EF4-FFF2-40B4-BE49-F238E27FC236}">
                      <a16:creationId xmlns:a16="http://schemas.microsoft.com/office/drawing/2014/main" id="{15E144E9-91F1-4767-9392-C6F0C6D3D936}"/>
                    </a:ext>
                  </a:extLst>
                </p:cNvPr>
                <p:cNvPicPr/>
                <p:nvPr/>
              </p:nvPicPr>
              <p:blipFill>
                <a:blip r:embed="rId640"/>
                <a:stretch>
                  <a:fillRect/>
                </a:stretch>
              </p:blipFill>
              <p:spPr>
                <a:xfrm>
                  <a:off x="3433533" y="2002747"/>
                  <a:ext cx="1224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425" name="Freihand 424">
                  <a:extLst>
                    <a:ext uri="{FF2B5EF4-FFF2-40B4-BE49-F238E27FC236}">
                      <a16:creationId xmlns:a16="http://schemas.microsoft.com/office/drawing/2014/main" id="{D9107CEC-F145-4EF5-A743-EDAD0A87483E}"/>
                    </a:ext>
                  </a:extLst>
                </p14:cNvPr>
                <p14:cNvContentPartPr/>
                <p14:nvPr/>
              </p14:nvContentPartPr>
              <p14:xfrm>
                <a:off x="3550173" y="1990507"/>
                <a:ext cx="107640" cy="95040"/>
              </p14:xfrm>
            </p:contentPart>
          </mc:Choice>
          <mc:Fallback xmlns="">
            <p:pic>
              <p:nvPicPr>
                <p:cNvPr id="425" name="Freihand 424">
                  <a:extLst>
                    <a:ext uri="{FF2B5EF4-FFF2-40B4-BE49-F238E27FC236}">
                      <a16:creationId xmlns:a16="http://schemas.microsoft.com/office/drawing/2014/main" id="{D9107CEC-F145-4EF5-A743-EDAD0A87483E}"/>
                    </a:ext>
                  </a:extLst>
                </p:cNvPr>
                <p:cNvPicPr/>
                <p:nvPr/>
              </p:nvPicPr>
              <p:blipFill>
                <a:blip r:embed="rId642"/>
                <a:stretch>
                  <a:fillRect/>
                </a:stretch>
              </p:blipFill>
              <p:spPr>
                <a:xfrm>
                  <a:off x="3545853" y="1986187"/>
                  <a:ext cx="1162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26" name="Freihand 425">
                  <a:extLst>
                    <a:ext uri="{FF2B5EF4-FFF2-40B4-BE49-F238E27FC236}">
                      <a16:creationId xmlns:a16="http://schemas.microsoft.com/office/drawing/2014/main" id="{DC262427-35B1-4CD2-BAA8-0130B87E6677}"/>
                    </a:ext>
                  </a:extLst>
                </p14:cNvPr>
                <p14:cNvContentPartPr/>
                <p14:nvPr/>
              </p14:nvContentPartPr>
              <p14:xfrm>
                <a:off x="3653133" y="2024707"/>
                <a:ext cx="72720" cy="63000"/>
              </p14:xfrm>
            </p:contentPart>
          </mc:Choice>
          <mc:Fallback xmlns="">
            <p:pic>
              <p:nvPicPr>
                <p:cNvPr id="426" name="Freihand 425">
                  <a:extLst>
                    <a:ext uri="{FF2B5EF4-FFF2-40B4-BE49-F238E27FC236}">
                      <a16:creationId xmlns:a16="http://schemas.microsoft.com/office/drawing/2014/main" id="{DC262427-35B1-4CD2-BAA8-0130B87E6677}"/>
                    </a:ext>
                  </a:extLst>
                </p:cNvPr>
                <p:cNvPicPr/>
                <p:nvPr/>
              </p:nvPicPr>
              <p:blipFill>
                <a:blip r:embed="rId644"/>
                <a:stretch>
                  <a:fillRect/>
                </a:stretch>
              </p:blipFill>
              <p:spPr>
                <a:xfrm>
                  <a:off x="3648813" y="2020387"/>
                  <a:ext cx="813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27" name="Freihand 426">
                  <a:extLst>
                    <a:ext uri="{FF2B5EF4-FFF2-40B4-BE49-F238E27FC236}">
                      <a16:creationId xmlns:a16="http://schemas.microsoft.com/office/drawing/2014/main" id="{6FC0CEB9-BAA9-4E41-9DFF-03A8D849D8EA}"/>
                    </a:ext>
                  </a:extLst>
                </p14:cNvPr>
                <p14:cNvContentPartPr/>
                <p14:nvPr/>
              </p14:nvContentPartPr>
              <p14:xfrm>
                <a:off x="3817293" y="1971427"/>
                <a:ext cx="153360" cy="155880"/>
              </p14:xfrm>
            </p:contentPart>
          </mc:Choice>
          <mc:Fallback xmlns="">
            <p:pic>
              <p:nvPicPr>
                <p:cNvPr id="427" name="Freihand 426">
                  <a:extLst>
                    <a:ext uri="{FF2B5EF4-FFF2-40B4-BE49-F238E27FC236}">
                      <a16:creationId xmlns:a16="http://schemas.microsoft.com/office/drawing/2014/main" id="{6FC0CEB9-BAA9-4E41-9DFF-03A8D849D8EA}"/>
                    </a:ext>
                  </a:extLst>
                </p:cNvPr>
                <p:cNvPicPr/>
                <p:nvPr/>
              </p:nvPicPr>
              <p:blipFill>
                <a:blip r:embed="rId646"/>
                <a:stretch>
                  <a:fillRect/>
                </a:stretch>
              </p:blipFill>
              <p:spPr>
                <a:xfrm>
                  <a:off x="3812973" y="1967107"/>
                  <a:ext cx="1620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28" name="Freihand 427">
                  <a:extLst>
                    <a:ext uri="{FF2B5EF4-FFF2-40B4-BE49-F238E27FC236}">
                      <a16:creationId xmlns:a16="http://schemas.microsoft.com/office/drawing/2014/main" id="{4EC64BA9-6854-43FC-90AE-44DF6A91633C}"/>
                    </a:ext>
                  </a:extLst>
                </p14:cNvPr>
                <p14:cNvContentPartPr/>
                <p14:nvPr/>
              </p14:nvContentPartPr>
              <p14:xfrm>
                <a:off x="4022133" y="2029747"/>
                <a:ext cx="20880" cy="58320"/>
              </p14:xfrm>
            </p:contentPart>
          </mc:Choice>
          <mc:Fallback xmlns="">
            <p:pic>
              <p:nvPicPr>
                <p:cNvPr id="428" name="Freihand 427">
                  <a:extLst>
                    <a:ext uri="{FF2B5EF4-FFF2-40B4-BE49-F238E27FC236}">
                      <a16:creationId xmlns:a16="http://schemas.microsoft.com/office/drawing/2014/main" id="{4EC64BA9-6854-43FC-90AE-44DF6A91633C}"/>
                    </a:ext>
                  </a:extLst>
                </p:cNvPr>
                <p:cNvPicPr/>
                <p:nvPr/>
              </p:nvPicPr>
              <p:blipFill>
                <a:blip r:embed="rId648"/>
                <a:stretch>
                  <a:fillRect/>
                </a:stretch>
              </p:blipFill>
              <p:spPr>
                <a:xfrm>
                  <a:off x="4017813" y="2025427"/>
                  <a:ext cx="295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29" name="Freihand 428">
                  <a:extLst>
                    <a:ext uri="{FF2B5EF4-FFF2-40B4-BE49-F238E27FC236}">
                      <a16:creationId xmlns:a16="http://schemas.microsoft.com/office/drawing/2014/main" id="{EE70A412-FF6A-48CF-BAC4-9797A20FA648}"/>
                    </a:ext>
                  </a:extLst>
                </p14:cNvPr>
                <p14:cNvContentPartPr/>
                <p14:nvPr/>
              </p14:nvContentPartPr>
              <p14:xfrm>
                <a:off x="4042293" y="1992307"/>
                <a:ext cx="27360" cy="8640"/>
              </p14:xfrm>
            </p:contentPart>
          </mc:Choice>
          <mc:Fallback xmlns="">
            <p:pic>
              <p:nvPicPr>
                <p:cNvPr id="429" name="Freihand 428">
                  <a:extLst>
                    <a:ext uri="{FF2B5EF4-FFF2-40B4-BE49-F238E27FC236}">
                      <a16:creationId xmlns:a16="http://schemas.microsoft.com/office/drawing/2014/main" id="{EE70A412-FF6A-48CF-BAC4-9797A20FA648}"/>
                    </a:ext>
                  </a:extLst>
                </p:cNvPr>
                <p:cNvPicPr/>
                <p:nvPr/>
              </p:nvPicPr>
              <p:blipFill>
                <a:blip r:embed="rId650"/>
                <a:stretch>
                  <a:fillRect/>
                </a:stretch>
              </p:blipFill>
              <p:spPr>
                <a:xfrm>
                  <a:off x="4037973" y="1987987"/>
                  <a:ext cx="360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430" name="Freihand 429">
                  <a:extLst>
                    <a:ext uri="{FF2B5EF4-FFF2-40B4-BE49-F238E27FC236}">
                      <a16:creationId xmlns:a16="http://schemas.microsoft.com/office/drawing/2014/main" id="{27E4537B-3125-45F1-B42E-B18656423FAB}"/>
                    </a:ext>
                  </a:extLst>
                </p14:cNvPr>
                <p14:cNvContentPartPr/>
                <p14:nvPr/>
              </p14:nvContentPartPr>
              <p14:xfrm>
                <a:off x="4063893" y="1958467"/>
                <a:ext cx="119520" cy="137520"/>
              </p14:xfrm>
            </p:contentPart>
          </mc:Choice>
          <mc:Fallback xmlns="">
            <p:pic>
              <p:nvPicPr>
                <p:cNvPr id="430" name="Freihand 429">
                  <a:extLst>
                    <a:ext uri="{FF2B5EF4-FFF2-40B4-BE49-F238E27FC236}">
                      <a16:creationId xmlns:a16="http://schemas.microsoft.com/office/drawing/2014/main" id="{27E4537B-3125-45F1-B42E-B18656423FAB}"/>
                    </a:ext>
                  </a:extLst>
                </p:cNvPr>
                <p:cNvPicPr/>
                <p:nvPr/>
              </p:nvPicPr>
              <p:blipFill>
                <a:blip r:embed="rId652"/>
                <a:stretch>
                  <a:fillRect/>
                </a:stretch>
              </p:blipFill>
              <p:spPr>
                <a:xfrm>
                  <a:off x="4059573" y="1954147"/>
                  <a:ext cx="1281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31" name="Freihand 430">
                  <a:extLst>
                    <a:ext uri="{FF2B5EF4-FFF2-40B4-BE49-F238E27FC236}">
                      <a16:creationId xmlns:a16="http://schemas.microsoft.com/office/drawing/2014/main" id="{FAD979E8-9ACA-40B9-85D5-D50CD9FFCF2F}"/>
                    </a:ext>
                  </a:extLst>
                </p14:cNvPr>
                <p14:cNvContentPartPr/>
                <p14:nvPr/>
              </p14:nvContentPartPr>
              <p14:xfrm>
                <a:off x="4181973" y="2027947"/>
                <a:ext cx="118440" cy="72720"/>
              </p14:xfrm>
            </p:contentPart>
          </mc:Choice>
          <mc:Fallback xmlns="">
            <p:pic>
              <p:nvPicPr>
                <p:cNvPr id="431" name="Freihand 430">
                  <a:extLst>
                    <a:ext uri="{FF2B5EF4-FFF2-40B4-BE49-F238E27FC236}">
                      <a16:creationId xmlns:a16="http://schemas.microsoft.com/office/drawing/2014/main" id="{FAD979E8-9ACA-40B9-85D5-D50CD9FFCF2F}"/>
                    </a:ext>
                  </a:extLst>
                </p:cNvPr>
                <p:cNvPicPr/>
                <p:nvPr/>
              </p:nvPicPr>
              <p:blipFill>
                <a:blip r:embed="rId654"/>
                <a:stretch>
                  <a:fillRect/>
                </a:stretch>
              </p:blipFill>
              <p:spPr>
                <a:xfrm>
                  <a:off x="4177653" y="2023627"/>
                  <a:ext cx="1270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432" name="Freihand 431">
                  <a:extLst>
                    <a:ext uri="{FF2B5EF4-FFF2-40B4-BE49-F238E27FC236}">
                      <a16:creationId xmlns:a16="http://schemas.microsoft.com/office/drawing/2014/main" id="{CC25F91F-37C1-4611-8E0F-81A9A64B8B4E}"/>
                    </a:ext>
                  </a:extLst>
                </p14:cNvPr>
                <p14:cNvContentPartPr/>
                <p14:nvPr/>
              </p14:nvContentPartPr>
              <p14:xfrm>
                <a:off x="4360173" y="1937227"/>
                <a:ext cx="122760" cy="159480"/>
              </p14:xfrm>
            </p:contentPart>
          </mc:Choice>
          <mc:Fallback xmlns="">
            <p:pic>
              <p:nvPicPr>
                <p:cNvPr id="432" name="Freihand 431">
                  <a:extLst>
                    <a:ext uri="{FF2B5EF4-FFF2-40B4-BE49-F238E27FC236}">
                      <a16:creationId xmlns:a16="http://schemas.microsoft.com/office/drawing/2014/main" id="{CC25F91F-37C1-4611-8E0F-81A9A64B8B4E}"/>
                    </a:ext>
                  </a:extLst>
                </p:cNvPr>
                <p:cNvPicPr/>
                <p:nvPr/>
              </p:nvPicPr>
              <p:blipFill>
                <a:blip r:embed="rId656"/>
                <a:stretch>
                  <a:fillRect/>
                </a:stretch>
              </p:blipFill>
              <p:spPr>
                <a:xfrm>
                  <a:off x="4355853" y="1932907"/>
                  <a:ext cx="1314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33" name="Freihand 432">
                  <a:extLst>
                    <a:ext uri="{FF2B5EF4-FFF2-40B4-BE49-F238E27FC236}">
                      <a16:creationId xmlns:a16="http://schemas.microsoft.com/office/drawing/2014/main" id="{D5CAE68D-B81E-4C55-AE3B-04A75C3E3BBC}"/>
                    </a:ext>
                  </a:extLst>
                </p14:cNvPr>
                <p14:cNvContentPartPr/>
                <p14:nvPr/>
              </p14:nvContentPartPr>
              <p14:xfrm>
                <a:off x="4477893" y="1972867"/>
                <a:ext cx="71280" cy="89640"/>
              </p14:xfrm>
            </p:contentPart>
          </mc:Choice>
          <mc:Fallback xmlns="">
            <p:pic>
              <p:nvPicPr>
                <p:cNvPr id="433" name="Freihand 432">
                  <a:extLst>
                    <a:ext uri="{FF2B5EF4-FFF2-40B4-BE49-F238E27FC236}">
                      <a16:creationId xmlns:a16="http://schemas.microsoft.com/office/drawing/2014/main" id="{D5CAE68D-B81E-4C55-AE3B-04A75C3E3BBC}"/>
                    </a:ext>
                  </a:extLst>
                </p:cNvPr>
                <p:cNvPicPr/>
                <p:nvPr/>
              </p:nvPicPr>
              <p:blipFill>
                <a:blip r:embed="rId658"/>
                <a:stretch>
                  <a:fillRect/>
                </a:stretch>
              </p:blipFill>
              <p:spPr>
                <a:xfrm>
                  <a:off x="4473573" y="1968547"/>
                  <a:ext cx="799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34" name="Freihand 433">
                  <a:extLst>
                    <a:ext uri="{FF2B5EF4-FFF2-40B4-BE49-F238E27FC236}">
                      <a16:creationId xmlns:a16="http://schemas.microsoft.com/office/drawing/2014/main" id="{0894935A-E8D0-41A8-AE11-B0A986211EFF}"/>
                    </a:ext>
                  </a:extLst>
                </p14:cNvPr>
                <p14:cNvContentPartPr/>
                <p14:nvPr/>
              </p14:nvContentPartPr>
              <p14:xfrm>
                <a:off x="4495533" y="2004907"/>
                <a:ext cx="68400" cy="35640"/>
              </p14:xfrm>
            </p:contentPart>
          </mc:Choice>
          <mc:Fallback xmlns="">
            <p:pic>
              <p:nvPicPr>
                <p:cNvPr id="434" name="Freihand 433">
                  <a:extLst>
                    <a:ext uri="{FF2B5EF4-FFF2-40B4-BE49-F238E27FC236}">
                      <a16:creationId xmlns:a16="http://schemas.microsoft.com/office/drawing/2014/main" id="{0894935A-E8D0-41A8-AE11-B0A986211EFF}"/>
                    </a:ext>
                  </a:extLst>
                </p:cNvPr>
                <p:cNvPicPr/>
                <p:nvPr/>
              </p:nvPicPr>
              <p:blipFill>
                <a:blip r:embed="rId660"/>
                <a:stretch>
                  <a:fillRect/>
                </a:stretch>
              </p:blipFill>
              <p:spPr>
                <a:xfrm>
                  <a:off x="4491213" y="2000587"/>
                  <a:ext cx="770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35" name="Freihand 434">
                  <a:extLst>
                    <a:ext uri="{FF2B5EF4-FFF2-40B4-BE49-F238E27FC236}">
                      <a16:creationId xmlns:a16="http://schemas.microsoft.com/office/drawing/2014/main" id="{AF4FBE70-1A09-46EB-866B-F44CBF3154A2}"/>
                    </a:ext>
                  </a:extLst>
                </p14:cNvPr>
                <p14:cNvContentPartPr/>
                <p14:nvPr/>
              </p14:nvContentPartPr>
              <p14:xfrm>
                <a:off x="4620813" y="1994107"/>
                <a:ext cx="84240" cy="71640"/>
              </p14:xfrm>
            </p:contentPart>
          </mc:Choice>
          <mc:Fallback xmlns="">
            <p:pic>
              <p:nvPicPr>
                <p:cNvPr id="435" name="Freihand 434">
                  <a:extLst>
                    <a:ext uri="{FF2B5EF4-FFF2-40B4-BE49-F238E27FC236}">
                      <a16:creationId xmlns:a16="http://schemas.microsoft.com/office/drawing/2014/main" id="{AF4FBE70-1A09-46EB-866B-F44CBF3154A2}"/>
                    </a:ext>
                  </a:extLst>
                </p:cNvPr>
                <p:cNvPicPr/>
                <p:nvPr/>
              </p:nvPicPr>
              <p:blipFill>
                <a:blip r:embed="rId662"/>
                <a:stretch>
                  <a:fillRect/>
                </a:stretch>
              </p:blipFill>
              <p:spPr>
                <a:xfrm>
                  <a:off x="4616493" y="1989787"/>
                  <a:ext cx="928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36" name="Freihand 435">
                  <a:extLst>
                    <a:ext uri="{FF2B5EF4-FFF2-40B4-BE49-F238E27FC236}">
                      <a16:creationId xmlns:a16="http://schemas.microsoft.com/office/drawing/2014/main" id="{4B20DFD7-ECED-491A-A8CC-D0D1461F1712}"/>
                    </a:ext>
                  </a:extLst>
                </p14:cNvPr>
                <p14:cNvContentPartPr/>
                <p14:nvPr/>
              </p14:nvContentPartPr>
              <p14:xfrm>
                <a:off x="4718013" y="2003107"/>
                <a:ext cx="236520" cy="52920"/>
              </p14:xfrm>
            </p:contentPart>
          </mc:Choice>
          <mc:Fallback xmlns="">
            <p:pic>
              <p:nvPicPr>
                <p:cNvPr id="436" name="Freihand 435">
                  <a:extLst>
                    <a:ext uri="{FF2B5EF4-FFF2-40B4-BE49-F238E27FC236}">
                      <a16:creationId xmlns:a16="http://schemas.microsoft.com/office/drawing/2014/main" id="{4B20DFD7-ECED-491A-A8CC-D0D1461F1712}"/>
                    </a:ext>
                  </a:extLst>
                </p:cNvPr>
                <p:cNvPicPr/>
                <p:nvPr/>
              </p:nvPicPr>
              <p:blipFill>
                <a:blip r:embed="rId664"/>
                <a:stretch>
                  <a:fillRect/>
                </a:stretch>
              </p:blipFill>
              <p:spPr>
                <a:xfrm>
                  <a:off x="4713693" y="1998787"/>
                  <a:ext cx="2451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37" name="Freihand 436">
                  <a:extLst>
                    <a:ext uri="{FF2B5EF4-FFF2-40B4-BE49-F238E27FC236}">
                      <a16:creationId xmlns:a16="http://schemas.microsoft.com/office/drawing/2014/main" id="{EF4CB956-0927-47BB-8C7C-5A9135B90CC4}"/>
                    </a:ext>
                  </a:extLst>
                </p14:cNvPr>
                <p14:cNvContentPartPr/>
                <p14:nvPr/>
              </p14:nvContentPartPr>
              <p14:xfrm>
                <a:off x="4959213" y="1963147"/>
                <a:ext cx="59040" cy="108000"/>
              </p14:xfrm>
            </p:contentPart>
          </mc:Choice>
          <mc:Fallback xmlns="">
            <p:pic>
              <p:nvPicPr>
                <p:cNvPr id="437" name="Freihand 436">
                  <a:extLst>
                    <a:ext uri="{FF2B5EF4-FFF2-40B4-BE49-F238E27FC236}">
                      <a16:creationId xmlns:a16="http://schemas.microsoft.com/office/drawing/2014/main" id="{EF4CB956-0927-47BB-8C7C-5A9135B90CC4}"/>
                    </a:ext>
                  </a:extLst>
                </p:cNvPr>
                <p:cNvPicPr/>
                <p:nvPr/>
              </p:nvPicPr>
              <p:blipFill>
                <a:blip r:embed="rId666"/>
                <a:stretch>
                  <a:fillRect/>
                </a:stretch>
              </p:blipFill>
              <p:spPr>
                <a:xfrm>
                  <a:off x="4954893" y="1958827"/>
                  <a:ext cx="676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38" name="Freihand 437">
                  <a:extLst>
                    <a:ext uri="{FF2B5EF4-FFF2-40B4-BE49-F238E27FC236}">
                      <a16:creationId xmlns:a16="http://schemas.microsoft.com/office/drawing/2014/main" id="{3E9F18D4-6ABE-45D1-B2CB-36084E2CDAE0}"/>
                    </a:ext>
                  </a:extLst>
                </p14:cNvPr>
                <p14:cNvContentPartPr/>
                <p14:nvPr/>
              </p14:nvContentPartPr>
              <p14:xfrm>
                <a:off x="5026533" y="1967467"/>
                <a:ext cx="132480" cy="61560"/>
              </p14:xfrm>
            </p:contentPart>
          </mc:Choice>
          <mc:Fallback xmlns="">
            <p:pic>
              <p:nvPicPr>
                <p:cNvPr id="438" name="Freihand 437">
                  <a:extLst>
                    <a:ext uri="{FF2B5EF4-FFF2-40B4-BE49-F238E27FC236}">
                      <a16:creationId xmlns:a16="http://schemas.microsoft.com/office/drawing/2014/main" id="{3E9F18D4-6ABE-45D1-B2CB-36084E2CDAE0}"/>
                    </a:ext>
                  </a:extLst>
                </p:cNvPr>
                <p:cNvPicPr/>
                <p:nvPr/>
              </p:nvPicPr>
              <p:blipFill>
                <a:blip r:embed="rId668"/>
                <a:stretch>
                  <a:fillRect/>
                </a:stretch>
              </p:blipFill>
              <p:spPr>
                <a:xfrm>
                  <a:off x="5022213" y="1963147"/>
                  <a:ext cx="1411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39" name="Freihand 438">
                  <a:extLst>
                    <a:ext uri="{FF2B5EF4-FFF2-40B4-BE49-F238E27FC236}">
                      <a16:creationId xmlns:a16="http://schemas.microsoft.com/office/drawing/2014/main" id="{881A1C70-3CBB-4F03-94F0-F81AB4DAAD46}"/>
                    </a:ext>
                  </a:extLst>
                </p14:cNvPr>
                <p14:cNvContentPartPr/>
                <p14:nvPr/>
              </p14:nvContentPartPr>
              <p14:xfrm>
                <a:off x="5161893" y="1905907"/>
                <a:ext cx="37440" cy="145080"/>
              </p14:xfrm>
            </p:contentPart>
          </mc:Choice>
          <mc:Fallback xmlns="">
            <p:pic>
              <p:nvPicPr>
                <p:cNvPr id="439" name="Freihand 438">
                  <a:extLst>
                    <a:ext uri="{FF2B5EF4-FFF2-40B4-BE49-F238E27FC236}">
                      <a16:creationId xmlns:a16="http://schemas.microsoft.com/office/drawing/2014/main" id="{881A1C70-3CBB-4F03-94F0-F81AB4DAAD46}"/>
                    </a:ext>
                  </a:extLst>
                </p:cNvPr>
                <p:cNvPicPr/>
                <p:nvPr/>
              </p:nvPicPr>
              <p:blipFill>
                <a:blip r:embed="rId670"/>
                <a:stretch>
                  <a:fillRect/>
                </a:stretch>
              </p:blipFill>
              <p:spPr>
                <a:xfrm>
                  <a:off x="5157573" y="1901587"/>
                  <a:ext cx="46080" cy="153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71">
            <p14:nvContentPartPr>
              <p14:cNvPr id="441" name="Freihand 440">
                <a:extLst>
                  <a:ext uri="{FF2B5EF4-FFF2-40B4-BE49-F238E27FC236}">
                    <a16:creationId xmlns:a16="http://schemas.microsoft.com/office/drawing/2014/main" id="{69B3C33D-FD79-41B0-9758-742679878BE1}"/>
                  </a:ext>
                </a:extLst>
              </p14:cNvPr>
              <p14:cNvContentPartPr/>
              <p14:nvPr/>
            </p14:nvContentPartPr>
            <p14:xfrm>
              <a:off x="1915053" y="4018027"/>
              <a:ext cx="2907360" cy="51840"/>
            </p14:xfrm>
          </p:contentPart>
        </mc:Choice>
        <mc:Fallback xmlns="">
          <p:pic>
            <p:nvPicPr>
              <p:cNvPr id="441" name="Freihand 440">
                <a:extLst>
                  <a:ext uri="{FF2B5EF4-FFF2-40B4-BE49-F238E27FC236}">
                    <a16:creationId xmlns:a16="http://schemas.microsoft.com/office/drawing/2014/main" id="{69B3C33D-FD79-41B0-9758-742679878BE1}"/>
                  </a:ext>
                </a:extLst>
              </p:cNvPr>
              <p:cNvPicPr/>
              <p:nvPr/>
            </p:nvPicPr>
            <p:blipFill>
              <a:blip r:embed="rId672"/>
              <a:stretch>
                <a:fillRect/>
              </a:stretch>
            </p:blipFill>
            <p:spPr>
              <a:xfrm>
                <a:off x="1910733" y="4013707"/>
                <a:ext cx="29160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42" name="Freihand 441">
                <a:extLst>
                  <a:ext uri="{FF2B5EF4-FFF2-40B4-BE49-F238E27FC236}">
                    <a16:creationId xmlns:a16="http://schemas.microsoft.com/office/drawing/2014/main" id="{05B0AD93-D127-4D1C-A38F-304092BA7FA3}"/>
                  </a:ext>
                </a:extLst>
              </p14:cNvPr>
              <p14:cNvContentPartPr/>
              <p14:nvPr/>
            </p14:nvContentPartPr>
            <p14:xfrm>
              <a:off x="2291613" y="3693667"/>
              <a:ext cx="796320" cy="300960"/>
            </p14:xfrm>
          </p:contentPart>
        </mc:Choice>
        <mc:Fallback xmlns="">
          <p:pic>
            <p:nvPicPr>
              <p:cNvPr id="442" name="Freihand 441">
                <a:extLst>
                  <a:ext uri="{FF2B5EF4-FFF2-40B4-BE49-F238E27FC236}">
                    <a16:creationId xmlns:a16="http://schemas.microsoft.com/office/drawing/2014/main" id="{05B0AD93-D127-4D1C-A38F-304092BA7FA3}"/>
                  </a:ext>
                </a:extLst>
              </p:cNvPr>
              <p:cNvPicPr/>
              <p:nvPr/>
            </p:nvPicPr>
            <p:blipFill>
              <a:blip r:embed="rId674"/>
              <a:stretch>
                <a:fillRect/>
              </a:stretch>
            </p:blipFill>
            <p:spPr>
              <a:xfrm>
                <a:off x="2287293" y="3689347"/>
                <a:ext cx="80496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43" name="Freihand 442">
                <a:extLst>
                  <a:ext uri="{FF2B5EF4-FFF2-40B4-BE49-F238E27FC236}">
                    <a16:creationId xmlns:a16="http://schemas.microsoft.com/office/drawing/2014/main" id="{ECD94CE0-A5FF-4EF3-9535-E5CBCC441703}"/>
                  </a:ext>
                </a:extLst>
              </p14:cNvPr>
              <p14:cNvContentPartPr/>
              <p14:nvPr/>
            </p14:nvContentPartPr>
            <p14:xfrm>
              <a:off x="3978933" y="3606187"/>
              <a:ext cx="136440" cy="47160"/>
            </p14:xfrm>
          </p:contentPart>
        </mc:Choice>
        <mc:Fallback xmlns="">
          <p:pic>
            <p:nvPicPr>
              <p:cNvPr id="443" name="Freihand 442">
                <a:extLst>
                  <a:ext uri="{FF2B5EF4-FFF2-40B4-BE49-F238E27FC236}">
                    <a16:creationId xmlns:a16="http://schemas.microsoft.com/office/drawing/2014/main" id="{ECD94CE0-A5FF-4EF3-9535-E5CBCC441703}"/>
                  </a:ext>
                </a:extLst>
              </p:cNvPr>
              <p:cNvPicPr/>
              <p:nvPr/>
            </p:nvPicPr>
            <p:blipFill>
              <a:blip r:embed="rId676"/>
              <a:stretch>
                <a:fillRect/>
              </a:stretch>
            </p:blipFill>
            <p:spPr>
              <a:xfrm>
                <a:off x="3974613" y="3601867"/>
                <a:ext cx="1450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54" name="Freihand 453">
                <a:extLst>
                  <a:ext uri="{FF2B5EF4-FFF2-40B4-BE49-F238E27FC236}">
                    <a16:creationId xmlns:a16="http://schemas.microsoft.com/office/drawing/2014/main" id="{6E44873B-4947-4765-B589-4A452C0C48B7}"/>
                  </a:ext>
                </a:extLst>
              </p14:cNvPr>
              <p14:cNvContentPartPr/>
              <p14:nvPr/>
            </p14:nvContentPartPr>
            <p14:xfrm>
              <a:off x="5415333" y="3642907"/>
              <a:ext cx="784080" cy="425880"/>
            </p14:xfrm>
          </p:contentPart>
        </mc:Choice>
        <mc:Fallback xmlns="">
          <p:pic>
            <p:nvPicPr>
              <p:cNvPr id="454" name="Freihand 453">
                <a:extLst>
                  <a:ext uri="{FF2B5EF4-FFF2-40B4-BE49-F238E27FC236}">
                    <a16:creationId xmlns:a16="http://schemas.microsoft.com/office/drawing/2014/main" id="{6E44873B-4947-4765-B589-4A452C0C48B7}"/>
                  </a:ext>
                </a:extLst>
              </p:cNvPr>
              <p:cNvPicPr/>
              <p:nvPr/>
            </p:nvPicPr>
            <p:blipFill>
              <a:blip r:embed="rId678"/>
              <a:stretch>
                <a:fillRect/>
              </a:stretch>
            </p:blipFill>
            <p:spPr>
              <a:xfrm>
                <a:off x="5411013" y="3638587"/>
                <a:ext cx="792720" cy="43452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76" name="Freihand 475">
                <a:extLst>
                  <a:ext uri="{FF2B5EF4-FFF2-40B4-BE49-F238E27FC236}">
                    <a16:creationId xmlns:a16="http://schemas.microsoft.com/office/drawing/2014/main" id="{260DAB29-FFBD-483D-93CB-AE32C48F439E}"/>
                  </a:ext>
                </a:extLst>
              </p14:cNvPr>
              <p14:cNvContentPartPr/>
              <p14:nvPr/>
            </p14:nvContentPartPr>
            <p14:xfrm>
              <a:off x="6790893" y="3450667"/>
              <a:ext cx="431640" cy="227160"/>
            </p14:xfrm>
          </p:contentPart>
        </mc:Choice>
        <mc:Fallback xmlns="">
          <p:pic>
            <p:nvPicPr>
              <p:cNvPr id="476" name="Freihand 475">
                <a:extLst>
                  <a:ext uri="{FF2B5EF4-FFF2-40B4-BE49-F238E27FC236}">
                    <a16:creationId xmlns:a16="http://schemas.microsoft.com/office/drawing/2014/main" id="{260DAB29-FFBD-483D-93CB-AE32C48F439E}"/>
                  </a:ext>
                </a:extLst>
              </p:cNvPr>
              <p:cNvPicPr/>
              <p:nvPr/>
            </p:nvPicPr>
            <p:blipFill>
              <a:blip r:embed="rId680"/>
              <a:stretch>
                <a:fillRect/>
              </a:stretch>
            </p:blipFill>
            <p:spPr>
              <a:xfrm>
                <a:off x="6786573" y="3446347"/>
                <a:ext cx="4402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77" name="Freihand 476">
                <a:extLst>
                  <a:ext uri="{FF2B5EF4-FFF2-40B4-BE49-F238E27FC236}">
                    <a16:creationId xmlns:a16="http://schemas.microsoft.com/office/drawing/2014/main" id="{1107512B-76EE-4CE7-B6FD-2D8B75BF0124}"/>
                  </a:ext>
                </a:extLst>
              </p14:cNvPr>
              <p14:cNvContentPartPr/>
              <p14:nvPr/>
            </p14:nvContentPartPr>
            <p14:xfrm>
              <a:off x="7658133" y="3692227"/>
              <a:ext cx="626040" cy="379800"/>
            </p14:xfrm>
          </p:contentPart>
        </mc:Choice>
        <mc:Fallback xmlns="">
          <p:pic>
            <p:nvPicPr>
              <p:cNvPr id="477" name="Freihand 476">
                <a:extLst>
                  <a:ext uri="{FF2B5EF4-FFF2-40B4-BE49-F238E27FC236}">
                    <a16:creationId xmlns:a16="http://schemas.microsoft.com/office/drawing/2014/main" id="{1107512B-76EE-4CE7-B6FD-2D8B75BF0124}"/>
                  </a:ext>
                </a:extLst>
              </p:cNvPr>
              <p:cNvPicPr/>
              <p:nvPr/>
            </p:nvPicPr>
            <p:blipFill>
              <a:blip r:embed="rId682"/>
              <a:stretch>
                <a:fillRect/>
              </a:stretch>
            </p:blipFill>
            <p:spPr>
              <a:xfrm>
                <a:off x="7653813" y="3687907"/>
                <a:ext cx="634680" cy="388440"/>
              </a:xfrm>
              <a:prstGeom prst="rect">
                <a:avLst/>
              </a:prstGeom>
            </p:spPr>
          </p:pic>
        </mc:Fallback>
      </mc:AlternateContent>
      <p:grpSp>
        <p:nvGrpSpPr>
          <p:cNvPr id="482" name="Gruppieren 481">
            <a:extLst>
              <a:ext uri="{FF2B5EF4-FFF2-40B4-BE49-F238E27FC236}">
                <a16:creationId xmlns:a16="http://schemas.microsoft.com/office/drawing/2014/main" id="{4A23AD77-D657-47CE-98CD-66AA04E6E69D}"/>
              </a:ext>
            </a:extLst>
          </p:cNvPr>
          <p:cNvGrpSpPr/>
          <p:nvPr/>
        </p:nvGrpSpPr>
        <p:grpSpPr>
          <a:xfrm>
            <a:off x="1177053" y="3568387"/>
            <a:ext cx="7759080" cy="2972520"/>
            <a:chOff x="1177053" y="3568387"/>
            <a:chExt cx="7759080" cy="2972520"/>
          </a:xfrm>
        </p:grpSpPr>
        <mc:AlternateContent xmlns:mc="http://schemas.openxmlformats.org/markup-compatibility/2006" xmlns:p14="http://schemas.microsoft.com/office/powerpoint/2010/main">
          <mc:Choice Requires="p14">
            <p:contentPart p14:bwMode="auto" r:id="rId683">
              <p14:nvContentPartPr>
                <p14:cNvPr id="444" name="Freihand 443">
                  <a:extLst>
                    <a:ext uri="{FF2B5EF4-FFF2-40B4-BE49-F238E27FC236}">
                      <a16:creationId xmlns:a16="http://schemas.microsoft.com/office/drawing/2014/main" id="{985862FE-0B4E-481A-96D9-B0BE853F2CB9}"/>
                    </a:ext>
                  </a:extLst>
                </p14:cNvPr>
                <p14:cNvContentPartPr/>
                <p14:nvPr/>
              </p14:nvContentPartPr>
              <p14:xfrm>
                <a:off x="2104413" y="4016947"/>
                <a:ext cx="31320" cy="2160"/>
              </p14:xfrm>
            </p:contentPart>
          </mc:Choice>
          <mc:Fallback xmlns="">
            <p:pic>
              <p:nvPicPr>
                <p:cNvPr id="444" name="Freihand 443">
                  <a:extLst>
                    <a:ext uri="{FF2B5EF4-FFF2-40B4-BE49-F238E27FC236}">
                      <a16:creationId xmlns:a16="http://schemas.microsoft.com/office/drawing/2014/main" id="{985862FE-0B4E-481A-96D9-B0BE853F2CB9}"/>
                    </a:ext>
                  </a:extLst>
                </p:cNvPr>
                <p:cNvPicPr/>
                <p:nvPr/>
              </p:nvPicPr>
              <p:blipFill>
                <a:blip r:embed="rId684"/>
                <a:stretch>
                  <a:fillRect/>
                </a:stretch>
              </p:blipFill>
              <p:spPr>
                <a:xfrm>
                  <a:off x="2100093" y="4012627"/>
                  <a:ext cx="3996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45" name="Freihand 444">
                  <a:extLst>
                    <a:ext uri="{FF2B5EF4-FFF2-40B4-BE49-F238E27FC236}">
                      <a16:creationId xmlns:a16="http://schemas.microsoft.com/office/drawing/2014/main" id="{ED40170E-87C4-44CF-9C0D-716C485FE8FC}"/>
                    </a:ext>
                  </a:extLst>
                </p14:cNvPr>
                <p14:cNvContentPartPr/>
                <p14:nvPr/>
              </p14:nvContentPartPr>
              <p14:xfrm>
                <a:off x="1811013" y="3602587"/>
                <a:ext cx="3084480" cy="519840"/>
              </p14:xfrm>
            </p:contentPart>
          </mc:Choice>
          <mc:Fallback xmlns="">
            <p:pic>
              <p:nvPicPr>
                <p:cNvPr id="445" name="Freihand 444">
                  <a:extLst>
                    <a:ext uri="{FF2B5EF4-FFF2-40B4-BE49-F238E27FC236}">
                      <a16:creationId xmlns:a16="http://schemas.microsoft.com/office/drawing/2014/main" id="{ED40170E-87C4-44CF-9C0D-716C485FE8FC}"/>
                    </a:ext>
                  </a:extLst>
                </p:cNvPr>
                <p:cNvPicPr/>
                <p:nvPr/>
              </p:nvPicPr>
              <p:blipFill>
                <a:blip r:embed="rId686"/>
                <a:stretch>
                  <a:fillRect/>
                </a:stretch>
              </p:blipFill>
              <p:spPr>
                <a:xfrm>
                  <a:off x="1806693" y="3598267"/>
                  <a:ext cx="3093120" cy="52848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47" name="Freihand 446">
                  <a:extLst>
                    <a:ext uri="{FF2B5EF4-FFF2-40B4-BE49-F238E27FC236}">
                      <a16:creationId xmlns:a16="http://schemas.microsoft.com/office/drawing/2014/main" id="{4901A7FA-55CD-4BF2-B012-F276DD7C8BBA}"/>
                    </a:ext>
                  </a:extLst>
                </p14:cNvPr>
                <p14:cNvContentPartPr/>
                <p14:nvPr/>
              </p14:nvContentPartPr>
              <p14:xfrm>
                <a:off x="2236893" y="3568387"/>
                <a:ext cx="1313640" cy="549360"/>
              </p14:xfrm>
            </p:contentPart>
          </mc:Choice>
          <mc:Fallback xmlns="">
            <p:pic>
              <p:nvPicPr>
                <p:cNvPr id="447" name="Freihand 446">
                  <a:extLst>
                    <a:ext uri="{FF2B5EF4-FFF2-40B4-BE49-F238E27FC236}">
                      <a16:creationId xmlns:a16="http://schemas.microsoft.com/office/drawing/2014/main" id="{4901A7FA-55CD-4BF2-B012-F276DD7C8BBA}"/>
                    </a:ext>
                  </a:extLst>
                </p:cNvPr>
                <p:cNvPicPr/>
                <p:nvPr/>
              </p:nvPicPr>
              <p:blipFill>
                <a:blip r:embed="rId688"/>
                <a:stretch>
                  <a:fillRect/>
                </a:stretch>
              </p:blipFill>
              <p:spPr>
                <a:xfrm>
                  <a:off x="2232573" y="3564067"/>
                  <a:ext cx="1322280" cy="55800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49" name="Freihand 448">
                  <a:extLst>
                    <a:ext uri="{FF2B5EF4-FFF2-40B4-BE49-F238E27FC236}">
                      <a16:creationId xmlns:a16="http://schemas.microsoft.com/office/drawing/2014/main" id="{61524D4E-9C58-4038-A3BC-3AB5AD9BAC2D}"/>
                    </a:ext>
                  </a:extLst>
                </p14:cNvPr>
                <p14:cNvContentPartPr/>
                <p14:nvPr/>
              </p14:nvContentPartPr>
              <p14:xfrm>
                <a:off x="4394373" y="3943867"/>
                <a:ext cx="174600" cy="21240"/>
              </p14:xfrm>
            </p:contentPart>
          </mc:Choice>
          <mc:Fallback xmlns="">
            <p:pic>
              <p:nvPicPr>
                <p:cNvPr id="449" name="Freihand 448">
                  <a:extLst>
                    <a:ext uri="{FF2B5EF4-FFF2-40B4-BE49-F238E27FC236}">
                      <a16:creationId xmlns:a16="http://schemas.microsoft.com/office/drawing/2014/main" id="{61524D4E-9C58-4038-A3BC-3AB5AD9BAC2D}"/>
                    </a:ext>
                  </a:extLst>
                </p:cNvPr>
                <p:cNvPicPr/>
                <p:nvPr/>
              </p:nvPicPr>
              <p:blipFill>
                <a:blip r:embed="rId690"/>
                <a:stretch>
                  <a:fillRect/>
                </a:stretch>
              </p:blipFill>
              <p:spPr>
                <a:xfrm>
                  <a:off x="4390053" y="3939547"/>
                  <a:ext cx="1832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50" name="Freihand 449">
                  <a:extLst>
                    <a:ext uri="{FF2B5EF4-FFF2-40B4-BE49-F238E27FC236}">
                      <a16:creationId xmlns:a16="http://schemas.microsoft.com/office/drawing/2014/main" id="{CAC92535-B25D-48BE-8216-839F9176B123}"/>
                    </a:ext>
                  </a:extLst>
                </p14:cNvPr>
                <p14:cNvContentPartPr/>
                <p14:nvPr/>
              </p14:nvContentPartPr>
              <p14:xfrm>
                <a:off x="1902093" y="3968347"/>
                <a:ext cx="38520" cy="13320"/>
              </p14:xfrm>
            </p:contentPart>
          </mc:Choice>
          <mc:Fallback xmlns="">
            <p:pic>
              <p:nvPicPr>
                <p:cNvPr id="450" name="Freihand 449">
                  <a:extLst>
                    <a:ext uri="{FF2B5EF4-FFF2-40B4-BE49-F238E27FC236}">
                      <a16:creationId xmlns:a16="http://schemas.microsoft.com/office/drawing/2014/main" id="{CAC92535-B25D-48BE-8216-839F9176B123}"/>
                    </a:ext>
                  </a:extLst>
                </p:cNvPr>
                <p:cNvPicPr/>
                <p:nvPr/>
              </p:nvPicPr>
              <p:blipFill>
                <a:blip r:embed="rId692"/>
                <a:stretch>
                  <a:fillRect/>
                </a:stretch>
              </p:blipFill>
              <p:spPr>
                <a:xfrm>
                  <a:off x="1897773" y="3964027"/>
                  <a:ext cx="471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451" name="Freihand 450">
                  <a:extLst>
                    <a:ext uri="{FF2B5EF4-FFF2-40B4-BE49-F238E27FC236}">
                      <a16:creationId xmlns:a16="http://schemas.microsoft.com/office/drawing/2014/main" id="{567F3F53-604A-4A1A-9D95-96C438DB5269}"/>
                    </a:ext>
                  </a:extLst>
                </p14:cNvPr>
                <p14:cNvContentPartPr/>
                <p14:nvPr/>
              </p14:nvContentPartPr>
              <p14:xfrm>
                <a:off x="1860693" y="3992467"/>
                <a:ext cx="360" cy="360"/>
              </p14:xfrm>
            </p:contentPart>
          </mc:Choice>
          <mc:Fallback xmlns="">
            <p:pic>
              <p:nvPicPr>
                <p:cNvPr id="451" name="Freihand 450">
                  <a:extLst>
                    <a:ext uri="{FF2B5EF4-FFF2-40B4-BE49-F238E27FC236}">
                      <a16:creationId xmlns:a16="http://schemas.microsoft.com/office/drawing/2014/main" id="{567F3F53-604A-4A1A-9D95-96C438DB5269}"/>
                    </a:ext>
                  </a:extLst>
                </p:cNvPr>
                <p:cNvPicPr/>
                <p:nvPr/>
              </p:nvPicPr>
              <p:blipFill>
                <a:blip r:embed="rId112"/>
                <a:stretch>
                  <a:fillRect/>
                </a:stretch>
              </p:blipFill>
              <p:spPr>
                <a:xfrm>
                  <a:off x="1856373" y="39881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52" name="Freihand 451">
                  <a:extLst>
                    <a:ext uri="{FF2B5EF4-FFF2-40B4-BE49-F238E27FC236}">
                      <a16:creationId xmlns:a16="http://schemas.microsoft.com/office/drawing/2014/main" id="{9F7C802C-D98C-46D4-B8DB-F4010502D271}"/>
                    </a:ext>
                  </a:extLst>
                </p14:cNvPr>
                <p14:cNvContentPartPr/>
                <p14:nvPr/>
              </p14:nvContentPartPr>
              <p14:xfrm>
                <a:off x="1825053" y="3933787"/>
                <a:ext cx="385920" cy="62640"/>
              </p14:xfrm>
            </p:contentPart>
          </mc:Choice>
          <mc:Fallback xmlns="">
            <p:pic>
              <p:nvPicPr>
                <p:cNvPr id="452" name="Freihand 451">
                  <a:extLst>
                    <a:ext uri="{FF2B5EF4-FFF2-40B4-BE49-F238E27FC236}">
                      <a16:creationId xmlns:a16="http://schemas.microsoft.com/office/drawing/2014/main" id="{9F7C802C-D98C-46D4-B8DB-F4010502D271}"/>
                    </a:ext>
                  </a:extLst>
                </p:cNvPr>
                <p:cNvPicPr/>
                <p:nvPr/>
              </p:nvPicPr>
              <p:blipFill>
                <a:blip r:embed="rId695"/>
                <a:stretch>
                  <a:fillRect/>
                </a:stretch>
              </p:blipFill>
              <p:spPr>
                <a:xfrm>
                  <a:off x="1820733" y="3929467"/>
                  <a:ext cx="3945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55" name="Freihand 454">
                  <a:extLst>
                    <a:ext uri="{FF2B5EF4-FFF2-40B4-BE49-F238E27FC236}">
                      <a16:creationId xmlns:a16="http://schemas.microsoft.com/office/drawing/2014/main" id="{E61357D8-3C55-42DC-B41A-752E118C5DA3}"/>
                    </a:ext>
                  </a:extLst>
                </p14:cNvPr>
                <p14:cNvContentPartPr/>
                <p14:nvPr/>
              </p14:nvContentPartPr>
              <p14:xfrm>
                <a:off x="6577053" y="4012987"/>
                <a:ext cx="4320" cy="13320"/>
              </p14:xfrm>
            </p:contentPart>
          </mc:Choice>
          <mc:Fallback xmlns="">
            <p:pic>
              <p:nvPicPr>
                <p:cNvPr id="455" name="Freihand 454">
                  <a:extLst>
                    <a:ext uri="{FF2B5EF4-FFF2-40B4-BE49-F238E27FC236}">
                      <a16:creationId xmlns:a16="http://schemas.microsoft.com/office/drawing/2014/main" id="{E61357D8-3C55-42DC-B41A-752E118C5DA3}"/>
                    </a:ext>
                  </a:extLst>
                </p:cNvPr>
                <p:cNvPicPr/>
                <p:nvPr/>
              </p:nvPicPr>
              <p:blipFill>
                <a:blip r:embed="rId697"/>
                <a:stretch>
                  <a:fillRect/>
                </a:stretch>
              </p:blipFill>
              <p:spPr>
                <a:xfrm>
                  <a:off x="6572733" y="4008667"/>
                  <a:ext cx="129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56" name="Freihand 455">
                  <a:extLst>
                    <a:ext uri="{FF2B5EF4-FFF2-40B4-BE49-F238E27FC236}">
                      <a16:creationId xmlns:a16="http://schemas.microsoft.com/office/drawing/2014/main" id="{6D7CD29D-CF21-432B-85DD-7C3232B5E94C}"/>
                    </a:ext>
                  </a:extLst>
                </p14:cNvPr>
                <p14:cNvContentPartPr/>
                <p14:nvPr/>
              </p14:nvContentPartPr>
              <p14:xfrm>
                <a:off x="6816813" y="3971587"/>
                <a:ext cx="713880" cy="29160"/>
              </p14:xfrm>
            </p:contentPart>
          </mc:Choice>
          <mc:Fallback xmlns="">
            <p:pic>
              <p:nvPicPr>
                <p:cNvPr id="456" name="Freihand 455">
                  <a:extLst>
                    <a:ext uri="{FF2B5EF4-FFF2-40B4-BE49-F238E27FC236}">
                      <a16:creationId xmlns:a16="http://schemas.microsoft.com/office/drawing/2014/main" id="{6D7CD29D-CF21-432B-85DD-7C3232B5E94C}"/>
                    </a:ext>
                  </a:extLst>
                </p:cNvPr>
                <p:cNvPicPr/>
                <p:nvPr/>
              </p:nvPicPr>
              <p:blipFill>
                <a:blip r:embed="rId699"/>
                <a:stretch>
                  <a:fillRect/>
                </a:stretch>
              </p:blipFill>
              <p:spPr>
                <a:xfrm>
                  <a:off x="6812493" y="3967267"/>
                  <a:ext cx="7225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70" name="Freihand 469">
                  <a:extLst>
                    <a:ext uri="{FF2B5EF4-FFF2-40B4-BE49-F238E27FC236}">
                      <a16:creationId xmlns:a16="http://schemas.microsoft.com/office/drawing/2014/main" id="{3362DEB2-BED8-48AA-BF31-91A6DEFFC82A}"/>
                    </a:ext>
                  </a:extLst>
                </p14:cNvPr>
                <p14:cNvContentPartPr/>
                <p14:nvPr/>
              </p14:nvContentPartPr>
              <p14:xfrm>
                <a:off x="7010133" y="4018387"/>
                <a:ext cx="75600" cy="137880"/>
              </p14:xfrm>
            </p:contentPart>
          </mc:Choice>
          <mc:Fallback xmlns="">
            <p:pic>
              <p:nvPicPr>
                <p:cNvPr id="470" name="Freihand 469">
                  <a:extLst>
                    <a:ext uri="{FF2B5EF4-FFF2-40B4-BE49-F238E27FC236}">
                      <a16:creationId xmlns:a16="http://schemas.microsoft.com/office/drawing/2014/main" id="{3362DEB2-BED8-48AA-BF31-91A6DEFFC82A}"/>
                    </a:ext>
                  </a:extLst>
                </p:cNvPr>
                <p:cNvPicPr/>
                <p:nvPr/>
              </p:nvPicPr>
              <p:blipFill>
                <a:blip r:embed="rId701"/>
                <a:stretch>
                  <a:fillRect/>
                </a:stretch>
              </p:blipFill>
              <p:spPr>
                <a:xfrm>
                  <a:off x="7005813" y="4014067"/>
                  <a:ext cx="842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71" name="Freihand 470">
                  <a:extLst>
                    <a:ext uri="{FF2B5EF4-FFF2-40B4-BE49-F238E27FC236}">
                      <a16:creationId xmlns:a16="http://schemas.microsoft.com/office/drawing/2014/main" id="{48D08B28-380A-484D-B1F0-84C77DB37F72}"/>
                    </a:ext>
                  </a:extLst>
                </p14:cNvPr>
                <p14:cNvContentPartPr/>
                <p14:nvPr/>
              </p14:nvContentPartPr>
              <p14:xfrm>
                <a:off x="7104453" y="4055467"/>
                <a:ext cx="66960" cy="81720"/>
              </p14:xfrm>
            </p:contentPart>
          </mc:Choice>
          <mc:Fallback xmlns="">
            <p:pic>
              <p:nvPicPr>
                <p:cNvPr id="471" name="Freihand 470">
                  <a:extLst>
                    <a:ext uri="{FF2B5EF4-FFF2-40B4-BE49-F238E27FC236}">
                      <a16:creationId xmlns:a16="http://schemas.microsoft.com/office/drawing/2014/main" id="{48D08B28-380A-484D-B1F0-84C77DB37F72}"/>
                    </a:ext>
                  </a:extLst>
                </p:cNvPr>
                <p:cNvPicPr/>
                <p:nvPr/>
              </p:nvPicPr>
              <p:blipFill>
                <a:blip r:embed="rId703"/>
                <a:stretch>
                  <a:fillRect/>
                </a:stretch>
              </p:blipFill>
              <p:spPr>
                <a:xfrm>
                  <a:off x="7100133" y="4051147"/>
                  <a:ext cx="756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72" name="Freihand 471">
                  <a:extLst>
                    <a:ext uri="{FF2B5EF4-FFF2-40B4-BE49-F238E27FC236}">
                      <a16:creationId xmlns:a16="http://schemas.microsoft.com/office/drawing/2014/main" id="{342013AC-8991-4A39-91D6-3736E22A0F2D}"/>
                    </a:ext>
                  </a:extLst>
                </p14:cNvPr>
                <p14:cNvContentPartPr/>
                <p14:nvPr/>
              </p14:nvContentPartPr>
              <p14:xfrm>
                <a:off x="7189413" y="4096507"/>
                <a:ext cx="15840" cy="78120"/>
              </p14:xfrm>
            </p:contentPart>
          </mc:Choice>
          <mc:Fallback xmlns="">
            <p:pic>
              <p:nvPicPr>
                <p:cNvPr id="472" name="Freihand 471">
                  <a:extLst>
                    <a:ext uri="{FF2B5EF4-FFF2-40B4-BE49-F238E27FC236}">
                      <a16:creationId xmlns:a16="http://schemas.microsoft.com/office/drawing/2014/main" id="{342013AC-8991-4A39-91D6-3736E22A0F2D}"/>
                    </a:ext>
                  </a:extLst>
                </p:cNvPr>
                <p:cNvPicPr/>
                <p:nvPr/>
              </p:nvPicPr>
              <p:blipFill>
                <a:blip r:embed="rId705"/>
                <a:stretch>
                  <a:fillRect/>
                </a:stretch>
              </p:blipFill>
              <p:spPr>
                <a:xfrm>
                  <a:off x="7185093" y="4092187"/>
                  <a:ext cx="244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73" name="Freihand 472">
                  <a:extLst>
                    <a:ext uri="{FF2B5EF4-FFF2-40B4-BE49-F238E27FC236}">
                      <a16:creationId xmlns:a16="http://schemas.microsoft.com/office/drawing/2014/main" id="{410A2064-D180-49EC-851E-234C98B538E6}"/>
                    </a:ext>
                  </a:extLst>
                </p14:cNvPr>
                <p14:cNvContentPartPr/>
                <p14:nvPr/>
              </p14:nvContentPartPr>
              <p14:xfrm>
                <a:off x="7263933" y="4055107"/>
                <a:ext cx="62640" cy="81360"/>
              </p14:xfrm>
            </p:contentPart>
          </mc:Choice>
          <mc:Fallback xmlns="">
            <p:pic>
              <p:nvPicPr>
                <p:cNvPr id="473" name="Freihand 472">
                  <a:extLst>
                    <a:ext uri="{FF2B5EF4-FFF2-40B4-BE49-F238E27FC236}">
                      <a16:creationId xmlns:a16="http://schemas.microsoft.com/office/drawing/2014/main" id="{410A2064-D180-49EC-851E-234C98B538E6}"/>
                    </a:ext>
                  </a:extLst>
                </p:cNvPr>
                <p:cNvPicPr/>
                <p:nvPr/>
              </p:nvPicPr>
              <p:blipFill>
                <a:blip r:embed="rId707"/>
                <a:stretch>
                  <a:fillRect/>
                </a:stretch>
              </p:blipFill>
              <p:spPr>
                <a:xfrm>
                  <a:off x="7259613" y="4050787"/>
                  <a:ext cx="712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74" name="Freihand 473">
                  <a:extLst>
                    <a:ext uri="{FF2B5EF4-FFF2-40B4-BE49-F238E27FC236}">
                      <a16:creationId xmlns:a16="http://schemas.microsoft.com/office/drawing/2014/main" id="{1B5ED1C0-094A-4723-902B-50918C7436E0}"/>
                    </a:ext>
                  </a:extLst>
                </p14:cNvPr>
                <p14:cNvContentPartPr/>
                <p14:nvPr/>
              </p14:nvContentPartPr>
              <p14:xfrm>
                <a:off x="7295613" y="4032787"/>
                <a:ext cx="101160" cy="198360"/>
              </p14:xfrm>
            </p:contentPart>
          </mc:Choice>
          <mc:Fallback xmlns="">
            <p:pic>
              <p:nvPicPr>
                <p:cNvPr id="474" name="Freihand 473">
                  <a:extLst>
                    <a:ext uri="{FF2B5EF4-FFF2-40B4-BE49-F238E27FC236}">
                      <a16:creationId xmlns:a16="http://schemas.microsoft.com/office/drawing/2014/main" id="{1B5ED1C0-094A-4723-902B-50918C7436E0}"/>
                    </a:ext>
                  </a:extLst>
                </p:cNvPr>
                <p:cNvPicPr/>
                <p:nvPr/>
              </p:nvPicPr>
              <p:blipFill>
                <a:blip r:embed="rId709"/>
                <a:stretch>
                  <a:fillRect/>
                </a:stretch>
              </p:blipFill>
              <p:spPr>
                <a:xfrm>
                  <a:off x="7291293" y="4028467"/>
                  <a:ext cx="1098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58" name="Freihand 457">
                  <a:extLst>
                    <a:ext uri="{FF2B5EF4-FFF2-40B4-BE49-F238E27FC236}">
                      <a16:creationId xmlns:a16="http://schemas.microsoft.com/office/drawing/2014/main" id="{420A1BFA-707C-47E6-80FE-84B700D42967}"/>
                    </a:ext>
                  </a:extLst>
                </p14:cNvPr>
                <p14:cNvContentPartPr/>
                <p14:nvPr/>
              </p14:nvContentPartPr>
              <p14:xfrm>
                <a:off x="7778013" y="4018747"/>
                <a:ext cx="65880" cy="360"/>
              </p14:xfrm>
            </p:contentPart>
          </mc:Choice>
          <mc:Fallback xmlns="">
            <p:pic>
              <p:nvPicPr>
                <p:cNvPr id="458" name="Freihand 457">
                  <a:extLst>
                    <a:ext uri="{FF2B5EF4-FFF2-40B4-BE49-F238E27FC236}">
                      <a16:creationId xmlns:a16="http://schemas.microsoft.com/office/drawing/2014/main" id="{420A1BFA-707C-47E6-80FE-84B700D42967}"/>
                    </a:ext>
                  </a:extLst>
                </p:cNvPr>
                <p:cNvPicPr/>
                <p:nvPr/>
              </p:nvPicPr>
              <p:blipFill>
                <a:blip r:embed="rId711"/>
                <a:stretch>
                  <a:fillRect/>
                </a:stretch>
              </p:blipFill>
              <p:spPr>
                <a:xfrm>
                  <a:off x="7773693" y="4014427"/>
                  <a:ext cx="7452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59" name="Freihand 458">
                  <a:extLst>
                    <a:ext uri="{FF2B5EF4-FFF2-40B4-BE49-F238E27FC236}">
                      <a16:creationId xmlns:a16="http://schemas.microsoft.com/office/drawing/2014/main" id="{2A4303B7-8B24-4D85-9321-4BEF313D567E}"/>
                    </a:ext>
                  </a:extLst>
                </p14:cNvPr>
                <p14:cNvContentPartPr/>
                <p14:nvPr/>
              </p14:nvContentPartPr>
              <p14:xfrm>
                <a:off x="7731573" y="3987067"/>
                <a:ext cx="472680" cy="23760"/>
              </p14:xfrm>
            </p:contentPart>
          </mc:Choice>
          <mc:Fallback xmlns="">
            <p:pic>
              <p:nvPicPr>
                <p:cNvPr id="459" name="Freihand 458">
                  <a:extLst>
                    <a:ext uri="{FF2B5EF4-FFF2-40B4-BE49-F238E27FC236}">
                      <a16:creationId xmlns:a16="http://schemas.microsoft.com/office/drawing/2014/main" id="{2A4303B7-8B24-4D85-9321-4BEF313D567E}"/>
                    </a:ext>
                  </a:extLst>
                </p:cNvPr>
                <p:cNvPicPr/>
                <p:nvPr/>
              </p:nvPicPr>
              <p:blipFill>
                <a:blip r:embed="rId713"/>
                <a:stretch>
                  <a:fillRect/>
                </a:stretch>
              </p:blipFill>
              <p:spPr>
                <a:xfrm>
                  <a:off x="7727253" y="3982747"/>
                  <a:ext cx="4813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79" name="Freihand 478">
                  <a:extLst>
                    <a:ext uri="{FF2B5EF4-FFF2-40B4-BE49-F238E27FC236}">
                      <a16:creationId xmlns:a16="http://schemas.microsoft.com/office/drawing/2014/main" id="{3C39D796-DF5F-416F-852F-AF3E50F24A4D}"/>
                    </a:ext>
                  </a:extLst>
                </p14:cNvPr>
                <p14:cNvContentPartPr/>
                <p14:nvPr/>
              </p14:nvContentPartPr>
              <p14:xfrm>
                <a:off x="8318373" y="3627787"/>
                <a:ext cx="617760" cy="452880"/>
              </p14:xfrm>
            </p:contentPart>
          </mc:Choice>
          <mc:Fallback xmlns="">
            <p:pic>
              <p:nvPicPr>
                <p:cNvPr id="479" name="Freihand 478">
                  <a:extLst>
                    <a:ext uri="{FF2B5EF4-FFF2-40B4-BE49-F238E27FC236}">
                      <a16:creationId xmlns:a16="http://schemas.microsoft.com/office/drawing/2014/main" id="{3C39D796-DF5F-416F-852F-AF3E50F24A4D}"/>
                    </a:ext>
                  </a:extLst>
                </p:cNvPr>
                <p:cNvPicPr/>
                <p:nvPr/>
              </p:nvPicPr>
              <p:blipFill>
                <a:blip r:embed="rId715"/>
                <a:stretch>
                  <a:fillRect/>
                </a:stretch>
              </p:blipFill>
              <p:spPr>
                <a:xfrm>
                  <a:off x="8314053" y="3623467"/>
                  <a:ext cx="626400" cy="46152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80" name="Freihand 479">
                  <a:extLst>
                    <a:ext uri="{FF2B5EF4-FFF2-40B4-BE49-F238E27FC236}">
                      <a16:creationId xmlns:a16="http://schemas.microsoft.com/office/drawing/2014/main" id="{57052E22-DF41-42A8-B7B4-32CDBC73D77E}"/>
                    </a:ext>
                  </a:extLst>
                </p14:cNvPr>
                <p14:cNvContentPartPr/>
                <p14:nvPr/>
              </p14:nvContentPartPr>
              <p14:xfrm>
                <a:off x="5386173" y="3623827"/>
                <a:ext cx="826560" cy="572760"/>
              </p14:xfrm>
            </p:contentPart>
          </mc:Choice>
          <mc:Fallback xmlns="">
            <p:pic>
              <p:nvPicPr>
                <p:cNvPr id="480" name="Freihand 479">
                  <a:extLst>
                    <a:ext uri="{FF2B5EF4-FFF2-40B4-BE49-F238E27FC236}">
                      <a16:creationId xmlns:a16="http://schemas.microsoft.com/office/drawing/2014/main" id="{57052E22-DF41-42A8-B7B4-32CDBC73D77E}"/>
                    </a:ext>
                  </a:extLst>
                </p:cNvPr>
                <p:cNvPicPr/>
                <p:nvPr/>
              </p:nvPicPr>
              <p:blipFill>
                <a:blip r:embed="rId717"/>
                <a:stretch>
                  <a:fillRect/>
                </a:stretch>
              </p:blipFill>
              <p:spPr>
                <a:xfrm>
                  <a:off x="5381853" y="3619507"/>
                  <a:ext cx="835200" cy="58140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81" name="Freihand 480">
                  <a:extLst>
                    <a:ext uri="{FF2B5EF4-FFF2-40B4-BE49-F238E27FC236}">
                      <a16:creationId xmlns:a16="http://schemas.microsoft.com/office/drawing/2014/main" id="{37E4A5AD-7768-40E2-B526-9CC7DC3310A2}"/>
                    </a:ext>
                  </a:extLst>
                </p14:cNvPr>
                <p14:cNvContentPartPr/>
                <p14:nvPr/>
              </p14:nvContentPartPr>
              <p14:xfrm>
                <a:off x="1177053" y="4161307"/>
                <a:ext cx="6835320" cy="2379600"/>
              </p14:xfrm>
            </p:contentPart>
          </mc:Choice>
          <mc:Fallback xmlns="">
            <p:pic>
              <p:nvPicPr>
                <p:cNvPr id="481" name="Freihand 480">
                  <a:extLst>
                    <a:ext uri="{FF2B5EF4-FFF2-40B4-BE49-F238E27FC236}">
                      <a16:creationId xmlns:a16="http://schemas.microsoft.com/office/drawing/2014/main" id="{37E4A5AD-7768-40E2-B526-9CC7DC3310A2}"/>
                    </a:ext>
                  </a:extLst>
                </p:cNvPr>
                <p:cNvPicPr/>
                <p:nvPr/>
              </p:nvPicPr>
              <p:blipFill>
                <a:blip r:embed="rId719"/>
                <a:stretch>
                  <a:fillRect/>
                </a:stretch>
              </p:blipFill>
              <p:spPr>
                <a:xfrm>
                  <a:off x="1172733" y="4156987"/>
                  <a:ext cx="6843960" cy="2388240"/>
                </a:xfrm>
                <a:prstGeom prst="rect">
                  <a:avLst/>
                </a:prstGeom>
              </p:spPr>
            </p:pic>
          </mc:Fallback>
        </mc:AlternateContent>
      </p:grpSp>
      <p:grpSp>
        <p:nvGrpSpPr>
          <p:cNvPr id="485" name="Gruppieren 484">
            <a:extLst>
              <a:ext uri="{FF2B5EF4-FFF2-40B4-BE49-F238E27FC236}">
                <a16:creationId xmlns:a16="http://schemas.microsoft.com/office/drawing/2014/main" id="{6BD96BDA-D743-4548-A83D-EF14ECF97452}"/>
              </a:ext>
            </a:extLst>
          </p:cNvPr>
          <p:cNvGrpSpPr/>
          <p:nvPr/>
        </p:nvGrpSpPr>
        <p:grpSpPr>
          <a:xfrm>
            <a:off x="5126973" y="5133307"/>
            <a:ext cx="1585440" cy="601560"/>
            <a:chOff x="5126973" y="5133307"/>
            <a:chExt cx="1585440" cy="601560"/>
          </a:xfrm>
        </p:grpSpPr>
        <mc:AlternateContent xmlns:mc="http://schemas.openxmlformats.org/markup-compatibility/2006" xmlns:p14="http://schemas.microsoft.com/office/powerpoint/2010/main">
          <mc:Choice Requires="p14">
            <p:contentPart p14:bwMode="auto" r:id="rId720">
              <p14:nvContentPartPr>
                <p14:cNvPr id="483" name="Freihand 482">
                  <a:extLst>
                    <a:ext uri="{FF2B5EF4-FFF2-40B4-BE49-F238E27FC236}">
                      <a16:creationId xmlns:a16="http://schemas.microsoft.com/office/drawing/2014/main" id="{7C0F5CFD-EDA2-4582-B965-0ED2C29A55E2}"/>
                    </a:ext>
                  </a:extLst>
                </p14:cNvPr>
                <p14:cNvContentPartPr/>
                <p14:nvPr/>
              </p14:nvContentPartPr>
              <p14:xfrm>
                <a:off x="6651933" y="5268307"/>
                <a:ext cx="23400" cy="15840"/>
              </p14:xfrm>
            </p:contentPart>
          </mc:Choice>
          <mc:Fallback xmlns="">
            <p:pic>
              <p:nvPicPr>
                <p:cNvPr id="483" name="Freihand 482">
                  <a:extLst>
                    <a:ext uri="{FF2B5EF4-FFF2-40B4-BE49-F238E27FC236}">
                      <a16:creationId xmlns:a16="http://schemas.microsoft.com/office/drawing/2014/main" id="{7C0F5CFD-EDA2-4582-B965-0ED2C29A55E2}"/>
                    </a:ext>
                  </a:extLst>
                </p:cNvPr>
                <p:cNvPicPr/>
                <p:nvPr/>
              </p:nvPicPr>
              <p:blipFill>
                <a:blip r:embed="rId721"/>
                <a:stretch>
                  <a:fillRect/>
                </a:stretch>
              </p:blipFill>
              <p:spPr>
                <a:xfrm>
                  <a:off x="6647613" y="5263987"/>
                  <a:ext cx="320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84" name="Freihand 483">
                  <a:extLst>
                    <a:ext uri="{FF2B5EF4-FFF2-40B4-BE49-F238E27FC236}">
                      <a16:creationId xmlns:a16="http://schemas.microsoft.com/office/drawing/2014/main" id="{80EE8C14-E01A-48C2-8491-9F280F9C2003}"/>
                    </a:ext>
                  </a:extLst>
                </p14:cNvPr>
                <p14:cNvContentPartPr/>
                <p14:nvPr/>
              </p14:nvContentPartPr>
              <p14:xfrm>
                <a:off x="5126973" y="5133307"/>
                <a:ext cx="1585440" cy="601560"/>
              </p14:xfrm>
            </p:contentPart>
          </mc:Choice>
          <mc:Fallback xmlns="">
            <p:pic>
              <p:nvPicPr>
                <p:cNvPr id="484" name="Freihand 483">
                  <a:extLst>
                    <a:ext uri="{FF2B5EF4-FFF2-40B4-BE49-F238E27FC236}">
                      <a16:creationId xmlns:a16="http://schemas.microsoft.com/office/drawing/2014/main" id="{80EE8C14-E01A-48C2-8491-9F280F9C2003}"/>
                    </a:ext>
                  </a:extLst>
                </p:cNvPr>
                <p:cNvPicPr/>
                <p:nvPr/>
              </p:nvPicPr>
              <p:blipFill>
                <a:blip r:embed="rId723"/>
                <a:stretch>
                  <a:fillRect/>
                </a:stretch>
              </p:blipFill>
              <p:spPr>
                <a:xfrm>
                  <a:off x="5122653" y="5128987"/>
                  <a:ext cx="1594080" cy="610200"/>
                </a:xfrm>
                <a:prstGeom prst="rect">
                  <a:avLst/>
                </a:prstGeom>
              </p:spPr>
            </p:pic>
          </mc:Fallback>
        </mc:AlternateContent>
      </p:grpSp>
    </p:spTree>
    <p:extLst>
      <p:ext uri="{BB962C8B-B14F-4D97-AF65-F5344CB8AC3E}">
        <p14:creationId xmlns:p14="http://schemas.microsoft.com/office/powerpoint/2010/main" val="94164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P spid="14" grpId="0"/>
      <p:bldP spid="17" grpId="0"/>
      <p:bldP spid="18" grpId="0"/>
      <p:bldP spid="20" grpId="0"/>
      <p:bldP spid="21"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feld 3"/>
              <p:cNvSpPr txBox="1"/>
              <p:nvPr/>
            </p:nvSpPr>
            <p:spPr>
              <a:xfrm>
                <a:off x="1524001" y="769928"/>
                <a:ext cx="9183716" cy="2185214"/>
              </a:xfrm>
              <a:prstGeom prst="rect">
                <a:avLst/>
              </a:prstGeom>
              <a:noFill/>
            </p:spPr>
            <p:txBody>
              <a:bodyPr wrap="square" rtlCol="0">
                <a:spAutoFit/>
              </a:bodyPr>
              <a:lstStyle/>
              <a:p>
                <a:r>
                  <a:rPr lang="de-DE" sz="2400" b="1" u="sng" dirty="0"/>
                  <a:t>Money Demand:</a:t>
                </a:r>
              </a:p>
              <a:p>
                <a:pPr algn="ctr"/>
                <a:endParaRPr lang="de-DE" sz="2400" dirty="0"/>
              </a:p>
              <a:p>
                <a:pPr algn="ctr"/>
                <a:r>
                  <a:rPr lang="de-DE" sz="2400" dirty="0"/>
                  <a:t>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r>
                      <a:rPr lang="de-DE" sz="2400" i="1">
                        <a:latin typeface="Cambria Math" panose="02040503050406030204" pitchFamily="18" charset="0"/>
                      </a:rPr>
                      <m:t> </m:t>
                    </m:r>
                  </m:oMath>
                </a14:m>
                <a:r>
                  <a:rPr lang="de-DE" sz="2400" dirty="0"/>
                  <a:t>=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oMath>
                </a14:m>
                <a:r>
                  <a:rPr lang="de-DE" sz="2400" dirty="0"/>
                  <a:t>( Y , i=r+</a:t>
                </a:r>
                <a:r>
                  <a:rPr lang="el-GR" sz="2400" dirty="0"/>
                  <a:t>π</a:t>
                </a:r>
                <a:r>
                  <a:rPr lang="de-DE" sz="2400" baseline="30000" dirty="0"/>
                  <a:t>e </a:t>
                </a:r>
                <a:r>
                  <a:rPr lang="de-DE" sz="2400" dirty="0"/>
                  <a:t>)</a:t>
                </a:r>
              </a:p>
              <a:p>
                <a:endParaRPr lang="de-DE" sz="2400" dirty="0"/>
              </a:p>
              <a:p>
                <a:r>
                  <a:rPr lang="de-DE" sz="2000" dirty="0"/>
                  <a:t>Y: Aggregate Income</a:t>
                </a:r>
              </a:p>
              <a:p>
                <a:r>
                  <a:rPr lang="de-DE" sz="2000" dirty="0"/>
                  <a:t>i: nominal </a:t>
                </a:r>
                <a:r>
                  <a:rPr lang="de-DE" sz="2000" dirty="0" err="1"/>
                  <a:t>interest</a:t>
                </a:r>
                <a:r>
                  <a:rPr lang="de-DE" sz="2000" dirty="0"/>
                  <a:t> rate		r: real </a:t>
                </a:r>
                <a:r>
                  <a:rPr lang="de-DE" sz="2000" dirty="0" err="1"/>
                  <a:t>interest</a:t>
                </a:r>
                <a:r>
                  <a:rPr lang="de-DE" sz="2000" dirty="0"/>
                  <a:t> rate	</a:t>
                </a:r>
                <a:r>
                  <a:rPr lang="el-GR" sz="2000" dirty="0"/>
                  <a:t> π</a:t>
                </a:r>
                <a:r>
                  <a:rPr lang="de-DE" sz="2000" baseline="30000" dirty="0"/>
                  <a:t>e</a:t>
                </a:r>
                <a:r>
                  <a:rPr lang="de-DE" sz="2000" dirty="0"/>
                  <a:t>: </a:t>
                </a:r>
                <a:r>
                  <a:rPr lang="de-DE" sz="2000" dirty="0" err="1"/>
                  <a:t>Expected</a:t>
                </a:r>
                <a:r>
                  <a:rPr lang="de-DE" sz="2000" dirty="0"/>
                  <a:t> Inflation</a:t>
                </a:r>
              </a:p>
            </p:txBody>
          </p:sp>
        </mc:Choice>
        <mc:Fallback xmlns="">
          <p:sp>
            <p:nvSpPr>
              <p:cNvPr id="4" name="Textfeld 3"/>
              <p:cNvSpPr txBox="1">
                <a:spLocks noRot="1" noChangeAspect="1" noMove="1" noResize="1" noEditPoints="1" noAdjustHandles="1" noChangeArrowheads="1" noChangeShapeType="1" noTextEdit="1"/>
              </p:cNvSpPr>
              <p:nvPr/>
            </p:nvSpPr>
            <p:spPr>
              <a:xfrm>
                <a:off x="1524001" y="769928"/>
                <a:ext cx="9183716" cy="2185214"/>
              </a:xfrm>
              <a:prstGeom prst="rect">
                <a:avLst/>
              </a:prstGeom>
              <a:blipFill>
                <a:blip r:embed="rId2"/>
                <a:stretch>
                  <a:fillRect l="-995" t="-2228" b="-3900"/>
                </a:stretch>
              </a:blipFill>
            </p:spPr>
            <p:txBody>
              <a:bodyPr/>
              <a:lstStyle/>
              <a:p>
                <a:r>
                  <a:rPr lang="de-DE">
                    <a:noFill/>
                  </a:rPr>
                  <a:t> </a:t>
                </a:r>
              </a:p>
            </p:txBody>
          </p:sp>
        </mc:Fallback>
      </mc:AlternateContent>
      <p:sp>
        <p:nvSpPr>
          <p:cNvPr id="3" name="Textfeld 2"/>
          <p:cNvSpPr txBox="1"/>
          <p:nvPr/>
        </p:nvSpPr>
        <p:spPr>
          <a:xfrm>
            <a:off x="4477165" y="1042903"/>
            <a:ext cx="1968360" cy="646331"/>
          </a:xfrm>
          <a:prstGeom prst="rect">
            <a:avLst/>
          </a:prstGeom>
          <a:noFill/>
        </p:spPr>
        <p:txBody>
          <a:bodyPr wrap="none" rtlCol="0">
            <a:spAutoFit/>
          </a:bodyPr>
          <a:lstStyle/>
          <a:p>
            <a:pPr algn="r"/>
            <a:r>
              <a:rPr lang="de-DE" dirty="0"/>
              <a:t>Transaction </a:t>
            </a:r>
            <a:r>
              <a:rPr lang="de-DE" dirty="0" err="1"/>
              <a:t>motive</a:t>
            </a:r>
            <a:endParaRPr lang="de-DE" dirty="0"/>
          </a:p>
          <a:p>
            <a:pPr algn="r"/>
            <a:r>
              <a:rPr lang="de-DE" b="1" dirty="0"/>
              <a:t>„+“</a:t>
            </a:r>
          </a:p>
        </p:txBody>
      </p:sp>
      <p:sp>
        <p:nvSpPr>
          <p:cNvPr id="10" name="Textfeld 9"/>
          <p:cNvSpPr txBox="1"/>
          <p:nvPr/>
        </p:nvSpPr>
        <p:spPr>
          <a:xfrm>
            <a:off x="6640318" y="1054478"/>
            <a:ext cx="3776162" cy="646331"/>
          </a:xfrm>
          <a:prstGeom prst="rect">
            <a:avLst/>
          </a:prstGeom>
          <a:noFill/>
        </p:spPr>
        <p:txBody>
          <a:bodyPr wrap="none" rtlCol="0">
            <a:spAutoFit/>
          </a:bodyPr>
          <a:lstStyle/>
          <a:p>
            <a:r>
              <a:rPr lang="de-DE" dirty="0" err="1">
                <a:ea typeface="Arial Unicode MS"/>
                <a:cs typeface="Arial Unicode MS"/>
              </a:rPr>
              <a:t>Opportunity</a:t>
            </a:r>
            <a:r>
              <a:rPr lang="de-DE" dirty="0">
                <a:ea typeface="Arial Unicode MS"/>
                <a:cs typeface="Arial Unicode MS"/>
              </a:rPr>
              <a:t> </a:t>
            </a:r>
            <a:r>
              <a:rPr lang="de-DE" dirty="0" err="1">
                <a:ea typeface="Arial Unicode MS"/>
                <a:cs typeface="Arial Unicode MS"/>
              </a:rPr>
              <a:t>cost</a:t>
            </a:r>
            <a:r>
              <a:rPr lang="de-DE" dirty="0">
                <a:ea typeface="Arial Unicode MS"/>
                <a:cs typeface="Arial Unicode MS"/>
              </a:rPr>
              <a:t>, </a:t>
            </a:r>
            <a:r>
              <a:rPr lang="de-DE" dirty="0" err="1">
                <a:ea typeface="Arial Unicode MS"/>
                <a:cs typeface="Arial Unicode MS"/>
              </a:rPr>
              <a:t>Speculations</a:t>
            </a:r>
            <a:r>
              <a:rPr lang="de-DE" dirty="0">
                <a:ea typeface="Arial Unicode MS"/>
                <a:cs typeface="Arial Unicode MS"/>
              </a:rPr>
              <a:t> </a:t>
            </a:r>
            <a:r>
              <a:rPr lang="de-DE" dirty="0" err="1">
                <a:ea typeface="Arial Unicode MS"/>
                <a:cs typeface="Arial Unicode MS"/>
              </a:rPr>
              <a:t>motive</a:t>
            </a:r>
            <a:endParaRPr lang="de-DE" dirty="0">
              <a:ea typeface="Arial Unicode MS"/>
              <a:cs typeface="Arial Unicode MS"/>
            </a:endParaRPr>
          </a:p>
          <a:p>
            <a:r>
              <a:rPr lang="de-DE" b="1" dirty="0">
                <a:latin typeface="Arial Unicode MS"/>
                <a:ea typeface="Arial Unicode MS"/>
                <a:cs typeface="Arial Unicode MS"/>
              </a:rPr>
              <a:t>„−“</a:t>
            </a:r>
            <a:endParaRPr lang="de-DE" b="1" dirty="0"/>
          </a:p>
        </p:txBody>
      </p:sp>
      <p:sp>
        <p:nvSpPr>
          <p:cNvPr id="13" name="Textfeld 12"/>
          <p:cNvSpPr txBox="1"/>
          <p:nvPr/>
        </p:nvSpPr>
        <p:spPr>
          <a:xfrm>
            <a:off x="1487488" y="3140968"/>
            <a:ext cx="9183716" cy="1938992"/>
          </a:xfrm>
          <a:prstGeom prst="rect">
            <a:avLst/>
          </a:prstGeom>
          <a:noFill/>
        </p:spPr>
        <p:txBody>
          <a:bodyPr wrap="square" rtlCol="0">
            <a:spAutoFit/>
          </a:bodyPr>
          <a:lstStyle/>
          <a:p>
            <a:r>
              <a:rPr lang="de-DE" sz="2400" u="sng" dirty="0"/>
              <a:t>Money Supply:</a:t>
            </a:r>
          </a:p>
          <a:p>
            <a:endParaRPr lang="de-DE" sz="2400" dirty="0"/>
          </a:p>
          <a:p>
            <a:pPr algn="ctr"/>
            <a:r>
              <a:rPr lang="de-DE" sz="2400" dirty="0"/>
              <a:t>m=M/P</a:t>
            </a:r>
          </a:p>
          <a:p>
            <a:endParaRPr lang="de-DE" sz="2400" dirty="0"/>
          </a:p>
          <a:p>
            <a:r>
              <a:rPr lang="de-DE" sz="2400" dirty="0"/>
              <a:t>M: Nominal </a:t>
            </a:r>
            <a:r>
              <a:rPr lang="de-DE" sz="2400" dirty="0" err="1"/>
              <a:t>money</a:t>
            </a:r>
            <a:r>
              <a:rPr lang="de-DE" sz="2400" dirty="0"/>
              <a:t> </a:t>
            </a:r>
            <a:r>
              <a:rPr lang="de-DE" sz="2400" dirty="0" err="1"/>
              <a:t>supply</a:t>
            </a:r>
            <a:r>
              <a:rPr lang="de-DE" sz="2400" dirty="0"/>
              <a:t>	P: Price </a:t>
            </a:r>
            <a:r>
              <a:rPr lang="de-DE" sz="2400" dirty="0" err="1"/>
              <a:t>level</a:t>
            </a:r>
            <a:endParaRPr lang="de-DE" sz="2400" dirty="0"/>
          </a:p>
        </p:txBody>
      </p:sp>
      <mc:AlternateContent xmlns:mc="http://schemas.openxmlformats.org/markup-compatibility/2006" xmlns:a14="http://schemas.microsoft.com/office/drawing/2010/main">
        <mc:Choice Requires="a14">
          <p:sp>
            <p:nvSpPr>
              <p:cNvPr id="14" name="Textfeld 13"/>
              <p:cNvSpPr txBox="1"/>
              <p:nvPr/>
            </p:nvSpPr>
            <p:spPr>
              <a:xfrm>
                <a:off x="1487488" y="5265786"/>
                <a:ext cx="9183716" cy="1200329"/>
              </a:xfrm>
              <a:prstGeom prst="rect">
                <a:avLst/>
              </a:prstGeom>
              <a:noFill/>
            </p:spPr>
            <p:txBody>
              <a:bodyPr wrap="square" rtlCol="0">
                <a:spAutoFit/>
              </a:bodyPr>
              <a:lstStyle/>
              <a:p>
                <a:r>
                  <a:rPr lang="de-DE" sz="2400" u="sng" dirty="0"/>
                  <a:t>Money </a:t>
                </a:r>
                <a:r>
                  <a:rPr lang="de-DE" sz="2400" u="sng" dirty="0" err="1"/>
                  <a:t>market</a:t>
                </a:r>
                <a:r>
                  <a:rPr lang="de-DE" sz="2400" u="sng" dirty="0"/>
                  <a:t> </a:t>
                </a:r>
                <a:r>
                  <a:rPr lang="de-DE" sz="2400" u="sng" dirty="0" err="1"/>
                  <a:t>equilibrium</a:t>
                </a:r>
                <a:r>
                  <a:rPr lang="de-DE" sz="2400" u="sng" dirty="0"/>
                  <a:t>:</a:t>
                </a:r>
              </a:p>
              <a:p>
                <a:endParaRPr lang="de-DE" sz="2400" dirty="0"/>
              </a:p>
              <a:p>
                <a:pPr algn="ctr"/>
                <a:r>
                  <a:rPr lang="de-DE" sz="2400" dirty="0"/>
                  <a:t>m=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r>
                      <a:rPr lang="de-DE" sz="2400" i="1">
                        <a:latin typeface="Cambria Math" panose="02040503050406030204" pitchFamily="18" charset="0"/>
                      </a:rPr>
                      <m:t> </m:t>
                    </m:r>
                  </m:oMath>
                </a14:m>
                <a:r>
                  <a:rPr lang="de-DE" sz="2400" dirty="0"/>
                  <a:t>	</a:t>
                </a:r>
                <a:r>
                  <a:rPr lang="de-DE" sz="2400" dirty="0">
                    <a:latin typeface="Arial Unicode MS"/>
                    <a:ea typeface="Arial Unicode MS"/>
                    <a:cs typeface="Arial Unicode MS"/>
                  </a:rPr>
                  <a:t>⇒	M/P=m=</a:t>
                </a:r>
                <a:r>
                  <a:rPr lang="de-DE" sz="2400" dirty="0"/>
                  <a:t>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oMath>
                </a14:m>
                <a:r>
                  <a:rPr lang="de-DE" sz="2400" dirty="0"/>
                  <a:t>(Y, i=r+</a:t>
                </a:r>
                <a:r>
                  <a:rPr lang="el-GR" sz="2400" dirty="0"/>
                  <a:t>π</a:t>
                </a:r>
                <a:r>
                  <a:rPr lang="de-DE" sz="2400" baseline="30000" dirty="0"/>
                  <a:t>e </a:t>
                </a:r>
                <a:r>
                  <a:rPr lang="de-DE" sz="2400" dirty="0"/>
                  <a:t>)</a:t>
                </a:r>
              </a:p>
            </p:txBody>
          </p:sp>
        </mc:Choice>
        <mc:Fallback xmlns="">
          <p:sp>
            <p:nvSpPr>
              <p:cNvPr id="14" name="Textfeld 13"/>
              <p:cNvSpPr txBox="1">
                <a:spLocks noRot="1" noChangeAspect="1" noMove="1" noResize="1" noEditPoints="1" noAdjustHandles="1" noChangeArrowheads="1" noChangeShapeType="1" noTextEdit="1"/>
              </p:cNvSpPr>
              <p:nvPr/>
            </p:nvSpPr>
            <p:spPr>
              <a:xfrm>
                <a:off x="1487488" y="5265786"/>
                <a:ext cx="9183716" cy="1200329"/>
              </a:xfrm>
              <a:prstGeom prst="rect">
                <a:avLst/>
              </a:prstGeom>
              <a:blipFill>
                <a:blip r:embed="rId3"/>
                <a:stretch>
                  <a:fillRect l="-995" t="-4061" b="-10660"/>
                </a:stretch>
              </a:blipFill>
            </p:spPr>
            <p:txBody>
              <a:bodyPr/>
              <a:lstStyle/>
              <a:p>
                <a:r>
                  <a:rPr lang="de-DE">
                    <a:noFill/>
                  </a:rPr>
                  <a:t> </a:t>
                </a:r>
              </a:p>
            </p:txBody>
          </p:sp>
        </mc:Fallback>
      </mc:AlternateContent>
      <p:sp>
        <p:nvSpPr>
          <p:cNvPr id="12" name="TextShape 2">
            <a:extLst>
              <a:ext uri="{FF2B5EF4-FFF2-40B4-BE49-F238E27FC236}">
                <a16:creationId xmlns:a16="http://schemas.microsoft.com/office/drawing/2014/main" id="{06A5F8C6-641C-4512-AE4E-5C1AEC99322D}"/>
              </a:ext>
            </a:extLst>
          </p:cNvPr>
          <p:cNvSpPr txBox="1"/>
          <p:nvPr/>
        </p:nvSpPr>
        <p:spPr>
          <a:xfrm>
            <a:off x="1600741" y="104531"/>
            <a:ext cx="7597213" cy="744863"/>
          </a:xfrm>
          <a:prstGeom prst="rect">
            <a:avLst/>
          </a:prstGeom>
          <a:noFill/>
          <a:ln>
            <a:noFill/>
          </a:ln>
        </p:spPr>
        <p:txBody>
          <a:bodyPr lIns="81638" tIns="40819" rIns="81638" bIns="40819" anchor="ctr" anchorCtr="1"/>
          <a:lstStyle/>
          <a:p>
            <a:r>
              <a:rPr lang="de-DE" sz="2903" b="1" dirty="0"/>
              <a:t>Money Market</a:t>
            </a:r>
          </a:p>
        </p:txBody>
      </p:sp>
      <p:sp>
        <p:nvSpPr>
          <p:cNvPr id="2" name="Rechteck 1">
            <a:extLst>
              <a:ext uri="{FF2B5EF4-FFF2-40B4-BE49-F238E27FC236}">
                <a16:creationId xmlns:a16="http://schemas.microsoft.com/office/drawing/2014/main" id="{20DA46A2-A254-9085-8F07-6FBC36A6323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A558BEFF-70B7-4260-B028-1D22267D40EB}"/>
                  </a:ext>
                </a:extLst>
              </p14:cNvPr>
              <p14:cNvContentPartPr/>
              <p14:nvPr/>
            </p14:nvContentPartPr>
            <p14:xfrm>
              <a:off x="4776693" y="1954147"/>
              <a:ext cx="2890440" cy="73080"/>
            </p14:xfrm>
          </p:contentPart>
        </mc:Choice>
        <mc:Fallback xmlns="">
          <p:pic>
            <p:nvPicPr>
              <p:cNvPr id="5" name="Freihand 4">
                <a:extLst>
                  <a:ext uri="{FF2B5EF4-FFF2-40B4-BE49-F238E27FC236}">
                    <a16:creationId xmlns:a16="http://schemas.microsoft.com/office/drawing/2014/main" id="{A558BEFF-70B7-4260-B028-1D22267D40EB}"/>
                  </a:ext>
                </a:extLst>
              </p:cNvPr>
              <p:cNvPicPr/>
              <p:nvPr/>
            </p:nvPicPr>
            <p:blipFill>
              <a:blip r:embed="rId5"/>
              <a:stretch>
                <a:fillRect/>
              </a:stretch>
            </p:blipFill>
            <p:spPr>
              <a:xfrm>
                <a:off x="4772373" y="1949827"/>
                <a:ext cx="28990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5CECB895-6977-41E3-80DE-086CCD92F232}"/>
                  </a:ext>
                </a:extLst>
              </p14:cNvPr>
              <p14:cNvContentPartPr/>
              <p14:nvPr/>
            </p14:nvContentPartPr>
            <p14:xfrm>
              <a:off x="6022653" y="1364107"/>
              <a:ext cx="288720" cy="294840"/>
            </p14:xfrm>
          </p:contentPart>
        </mc:Choice>
        <mc:Fallback xmlns="">
          <p:pic>
            <p:nvPicPr>
              <p:cNvPr id="6" name="Freihand 5">
                <a:extLst>
                  <a:ext uri="{FF2B5EF4-FFF2-40B4-BE49-F238E27FC236}">
                    <a16:creationId xmlns:a16="http://schemas.microsoft.com/office/drawing/2014/main" id="{5CECB895-6977-41E3-80DE-086CCD92F232}"/>
                  </a:ext>
                </a:extLst>
              </p:cNvPr>
              <p:cNvPicPr/>
              <p:nvPr/>
            </p:nvPicPr>
            <p:blipFill>
              <a:blip r:embed="rId7"/>
              <a:stretch>
                <a:fillRect/>
              </a:stretch>
            </p:blipFill>
            <p:spPr>
              <a:xfrm>
                <a:off x="6018333" y="1359787"/>
                <a:ext cx="29736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9F5646BD-1A74-46ED-9C0C-7DA0A280D827}"/>
                  </a:ext>
                </a:extLst>
              </p14:cNvPr>
              <p14:cNvContentPartPr/>
              <p14:nvPr/>
            </p14:nvContentPartPr>
            <p14:xfrm>
              <a:off x="6682533" y="1409107"/>
              <a:ext cx="447120" cy="197640"/>
            </p14:xfrm>
          </p:contentPart>
        </mc:Choice>
        <mc:Fallback xmlns="">
          <p:pic>
            <p:nvPicPr>
              <p:cNvPr id="7" name="Freihand 6">
                <a:extLst>
                  <a:ext uri="{FF2B5EF4-FFF2-40B4-BE49-F238E27FC236}">
                    <a16:creationId xmlns:a16="http://schemas.microsoft.com/office/drawing/2014/main" id="{9F5646BD-1A74-46ED-9C0C-7DA0A280D827}"/>
                  </a:ext>
                </a:extLst>
              </p:cNvPr>
              <p:cNvPicPr/>
              <p:nvPr/>
            </p:nvPicPr>
            <p:blipFill>
              <a:blip r:embed="rId9"/>
              <a:stretch>
                <a:fillRect/>
              </a:stretch>
            </p:blipFill>
            <p:spPr>
              <a:xfrm>
                <a:off x="6678213" y="1404787"/>
                <a:ext cx="4557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86E3AECC-EE36-4842-999A-958704A2C30B}"/>
                  </a:ext>
                </a:extLst>
              </p14:cNvPr>
              <p14:cNvContentPartPr/>
              <p14:nvPr/>
            </p14:nvContentPartPr>
            <p14:xfrm>
              <a:off x="1287573" y="3827227"/>
              <a:ext cx="1730880" cy="53640"/>
            </p14:xfrm>
          </p:contentPart>
        </mc:Choice>
        <mc:Fallback xmlns="">
          <p:pic>
            <p:nvPicPr>
              <p:cNvPr id="8" name="Freihand 7">
                <a:extLst>
                  <a:ext uri="{FF2B5EF4-FFF2-40B4-BE49-F238E27FC236}">
                    <a16:creationId xmlns:a16="http://schemas.microsoft.com/office/drawing/2014/main" id="{86E3AECC-EE36-4842-999A-958704A2C30B}"/>
                  </a:ext>
                </a:extLst>
              </p:cNvPr>
              <p:cNvPicPr/>
              <p:nvPr/>
            </p:nvPicPr>
            <p:blipFill>
              <a:blip r:embed="rId11"/>
              <a:stretch>
                <a:fillRect/>
              </a:stretch>
            </p:blipFill>
            <p:spPr>
              <a:xfrm>
                <a:off x="1283253" y="3822907"/>
                <a:ext cx="17395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9661B300-51DF-44B7-ABEF-73AF2B386A64}"/>
                  </a:ext>
                </a:extLst>
              </p14:cNvPr>
              <p14:cNvContentPartPr/>
              <p14:nvPr/>
            </p14:nvContentPartPr>
            <p14:xfrm>
              <a:off x="6337293" y="3886627"/>
              <a:ext cx="225000" cy="413640"/>
            </p14:xfrm>
          </p:contentPart>
        </mc:Choice>
        <mc:Fallback xmlns="">
          <p:pic>
            <p:nvPicPr>
              <p:cNvPr id="9" name="Freihand 8">
                <a:extLst>
                  <a:ext uri="{FF2B5EF4-FFF2-40B4-BE49-F238E27FC236}">
                    <a16:creationId xmlns:a16="http://schemas.microsoft.com/office/drawing/2014/main" id="{9661B300-51DF-44B7-ABEF-73AF2B386A64}"/>
                  </a:ext>
                </a:extLst>
              </p:cNvPr>
              <p:cNvPicPr/>
              <p:nvPr/>
            </p:nvPicPr>
            <p:blipFill>
              <a:blip r:embed="rId13"/>
              <a:stretch>
                <a:fillRect/>
              </a:stretch>
            </p:blipFill>
            <p:spPr>
              <a:xfrm>
                <a:off x="6332973" y="3882307"/>
                <a:ext cx="233640" cy="422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1" name="Freihand 40">
                <a:extLst>
                  <a:ext uri="{FF2B5EF4-FFF2-40B4-BE49-F238E27FC236}">
                    <a16:creationId xmlns:a16="http://schemas.microsoft.com/office/drawing/2014/main" id="{AEC09A5B-144D-4135-A3F8-BD1C6766AA30}"/>
                  </a:ext>
                </a:extLst>
              </p14:cNvPr>
              <p14:cNvContentPartPr/>
              <p14:nvPr/>
            </p14:nvContentPartPr>
            <p14:xfrm>
              <a:off x="6003213" y="3828307"/>
              <a:ext cx="300240" cy="582480"/>
            </p14:xfrm>
          </p:contentPart>
        </mc:Choice>
        <mc:Fallback xmlns="">
          <p:pic>
            <p:nvPicPr>
              <p:cNvPr id="41" name="Freihand 40">
                <a:extLst>
                  <a:ext uri="{FF2B5EF4-FFF2-40B4-BE49-F238E27FC236}">
                    <a16:creationId xmlns:a16="http://schemas.microsoft.com/office/drawing/2014/main" id="{AEC09A5B-144D-4135-A3F8-BD1C6766AA30}"/>
                  </a:ext>
                </a:extLst>
              </p:cNvPr>
              <p:cNvPicPr/>
              <p:nvPr/>
            </p:nvPicPr>
            <p:blipFill>
              <a:blip r:embed="rId15"/>
              <a:stretch>
                <a:fillRect/>
              </a:stretch>
            </p:blipFill>
            <p:spPr>
              <a:xfrm>
                <a:off x="5998893" y="3823987"/>
                <a:ext cx="308880" cy="591120"/>
              </a:xfrm>
              <a:prstGeom prst="rect">
                <a:avLst/>
              </a:prstGeom>
            </p:spPr>
          </p:pic>
        </mc:Fallback>
      </mc:AlternateContent>
      <p:grpSp>
        <p:nvGrpSpPr>
          <p:cNvPr id="61" name="Gruppieren 60">
            <a:extLst>
              <a:ext uri="{FF2B5EF4-FFF2-40B4-BE49-F238E27FC236}">
                <a16:creationId xmlns:a16="http://schemas.microsoft.com/office/drawing/2014/main" id="{5A671AB2-1F45-4037-BB1C-2D42BFE62A7A}"/>
              </a:ext>
            </a:extLst>
          </p:cNvPr>
          <p:cNvGrpSpPr/>
          <p:nvPr/>
        </p:nvGrpSpPr>
        <p:grpSpPr>
          <a:xfrm>
            <a:off x="5508933" y="2924707"/>
            <a:ext cx="4266000" cy="1554480"/>
            <a:chOff x="5508933" y="2924707"/>
            <a:chExt cx="4266000" cy="1554480"/>
          </a:xfrm>
        </p:grpSpPr>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372079DC-903C-45F5-A1BE-4690FB53AE3B}"/>
                    </a:ext>
                  </a:extLst>
                </p14:cNvPr>
                <p14:cNvContentPartPr/>
                <p14:nvPr/>
              </p14:nvContentPartPr>
              <p14:xfrm>
                <a:off x="6672093" y="3812107"/>
                <a:ext cx="202320" cy="121680"/>
              </p14:xfrm>
            </p:contentPart>
          </mc:Choice>
          <mc:Fallback xmlns="">
            <p:pic>
              <p:nvPicPr>
                <p:cNvPr id="11" name="Freihand 10">
                  <a:extLst>
                    <a:ext uri="{FF2B5EF4-FFF2-40B4-BE49-F238E27FC236}">
                      <a16:creationId xmlns:a16="http://schemas.microsoft.com/office/drawing/2014/main" id="{372079DC-903C-45F5-A1BE-4690FB53AE3B}"/>
                    </a:ext>
                  </a:extLst>
                </p:cNvPr>
                <p:cNvPicPr/>
                <p:nvPr/>
              </p:nvPicPr>
              <p:blipFill>
                <a:blip r:embed="rId17"/>
                <a:stretch>
                  <a:fillRect/>
                </a:stretch>
              </p:blipFill>
              <p:spPr>
                <a:xfrm>
                  <a:off x="6667773" y="3807787"/>
                  <a:ext cx="2109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Freihand 14">
                  <a:extLst>
                    <a:ext uri="{FF2B5EF4-FFF2-40B4-BE49-F238E27FC236}">
                      <a16:creationId xmlns:a16="http://schemas.microsoft.com/office/drawing/2014/main" id="{E87A0A54-46AA-406F-836A-7F10F44606B7}"/>
                    </a:ext>
                  </a:extLst>
                </p14:cNvPr>
                <p14:cNvContentPartPr/>
                <p14:nvPr/>
              </p14:nvContentPartPr>
              <p14:xfrm>
                <a:off x="6609093" y="3814267"/>
                <a:ext cx="193680" cy="171360"/>
              </p14:xfrm>
            </p:contentPart>
          </mc:Choice>
          <mc:Fallback xmlns="">
            <p:pic>
              <p:nvPicPr>
                <p:cNvPr id="15" name="Freihand 14">
                  <a:extLst>
                    <a:ext uri="{FF2B5EF4-FFF2-40B4-BE49-F238E27FC236}">
                      <a16:creationId xmlns:a16="http://schemas.microsoft.com/office/drawing/2014/main" id="{E87A0A54-46AA-406F-836A-7F10F44606B7}"/>
                    </a:ext>
                  </a:extLst>
                </p:cNvPr>
                <p:cNvPicPr/>
                <p:nvPr/>
              </p:nvPicPr>
              <p:blipFill>
                <a:blip r:embed="rId19"/>
                <a:stretch>
                  <a:fillRect/>
                </a:stretch>
              </p:blipFill>
              <p:spPr>
                <a:xfrm>
                  <a:off x="6604773" y="3809947"/>
                  <a:ext cx="2023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Freihand 16">
                  <a:extLst>
                    <a:ext uri="{FF2B5EF4-FFF2-40B4-BE49-F238E27FC236}">
                      <a16:creationId xmlns:a16="http://schemas.microsoft.com/office/drawing/2014/main" id="{4482521D-A96C-487D-8446-AFC5C4471E7A}"/>
                    </a:ext>
                  </a:extLst>
                </p14:cNvPr>
                <p14:cNvContentPartPr/>
                <p14:nvPr/>
              </p14:nvContentPartPr>
              <p14:xfrm>
                <a:off x="7010853" y="3623467"/>
                <a:ext cx="133560" cy="225360"/>
              </p14:xfrm>
            </p:contentPart>
          </mc:Choice>
          <mc:Fallback xmlns="">
            <p:pic>
              <p:nvPicPr>
                <p:cNvPr id="17" name="Freihand 16">
                  <a:extLst>
                    <a:ext uri="{FF2B5EF4-FFF2-40B4-BE49-F238E27FC236}">
                      <a16:creationId xmlns:a16="http://schemas.microsoft.com/office/drawing/2014/main" id="{4482521D-A96C-487D-8446-AFC5C4471E7A}"/>
                    </a:ext>
                  </a:extLst>
                </p:cNvPr>
                <p:cNvPicPr/>
                <p:nvPr/>
              </p:nvPicPr>
              <p:blipFill>
                <a:blip r:embed="rId21"/>
                <a:stretch>
                  <a:fillRect/>
                </a:stretch>
              </p:blipFill>
              <p:spPr>
                <a:xfrm>
                  <a:off x="7006533" y="3619147"/>
                  <a:ext cx="1422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Freihand 17">
                  <a:extLst>
                    <a:ext uri="{FF2B5EF4-FFF2-40B4-BE49-F238E27FC236}">
                      <a16:creationId xmlns:a16="http://schemas.microsoft.com/office/drawing/2014/main" id="{A11AEA7C-6250-45DB-8511-B033C9F5B9AF}"/>
                    </a:ext>
                  </a:extLst>
                </p14:cNvPr>
                <p14:cNvContentPartPr/>
                <p14:nvPr/>
              </p14:nvContentPartPr>
              <p14:xfrm>
                <a:off x="7115253" y="3622387"/>
                <a:ext cx="96120" cy="128880"/>
              </p14:xfrm>
            </p:contentPart>
          </mc:Choice>
          <mc:Fallback xmlns="">
            <p:pic>
              <p:nvPicPr>
                <p:cNvPr id="18" name="Freihand 17">
                  <a:extLst>
                    <a:ext uri="{FF2B5EF4-FFF2-40B4-BE49-F238E27FC236}">
                      <a16:creationId xmlns:a16="http://schemas.microsoft.com/office/drawing/2014/main" id="{A11AEA7C-6250-45DB-8511-B033C9F5B9AF}"/>
                    </a:ext>
                  </a:extLst>
                </p:cNvPr>
                <p:cNvPicPr/>
                <p:nvPr/>
              </p:nvPicPr>
              <p:blipFill>
                <a:blip r:embed="rId23"/>
                <a:stretch>
                  <a:fillRect/>
                </a:stretch>
              </p:blipFill>
              <p:spPr>
                <a:xfrm>
                  <a:off x="7110933" y="3618067"/>
                  <a:ext cx="1047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Freihand 18">
                  <a:extLst>
                    <a:ext uri="{FF2B5EF4-FFF2-40B4-BE49-F238E27FC236}">
                      <a16:creationId xmlns:a16="http://schemas.microsoft.com/office/drawing/2014/main" id="{5DA5EBC6-B62B-43E0-985E-0565D025A4B5}"/>
                    </a:ext>
                  </a:extLst>
                </p14:cNvPr>
                <p14:cNvContentPartPr/>
                <p14:nvPr/>
              </p14:nvContentPartPr>
              <p14:xfrm>
                <a:off x="7149813" y="3671707"/>
                <a:ext cx="94680" cy="34920"/>
              </p14:xfrm>
            </p:contentPart>
          </mc:Choice>
          <mc:Fallback xmlns="">
            <p:pic>
              <p:nvPicPr>
                <p:cNvPr id="19" name="Freihand 18">
                  <a:extLst>
                    <a:ext uri="{FF2B5EF4-FFF2-40B4-BE49-F238E27FC236}">
                      <a16:creationId xmlns:a16="http://schemas.microsoft.com/office/drawing/2014/main" id="{5DA5EBC6-B62B-43E0-985E-0565D025A4B5}"/>
                    </a:ext>
                  </a:extLst>
                </p:cNvPr>
                <p:cNvPicPr/>
                <p:nvPr/>
              </p:nvPicPr>
              <p:blipFill>
                <a:blip r:embed="rId25"/>
                <a:stretch>
                  <a:fillRect/>
                </a:stretch>
              </p:blipFill>
              <p:spPr>
                <a:xfrm>
                  <a:off x="7145493" y="3667387"/>
                  <a:ext cx="1033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Freihand 19">
                  <a:extLst>
                    <a:ext uri="{FF2B5EF4-FFF2-40B4-BE49-F238E27FC236}">
                      <a16:creationId xmlns:a16="http://schemas.microsoft.com/office/drawing/2014/main" id="{179010CF-56F3-49BB-82CE-ADCE8BF735D9}"/>
                    </a:ext>
                  </a:extLst>
                </p14:cNvPr>
                <p14:cNvContentPartPr/>
                <p14:nvPr/>
              </p14:nvContentPartPr>
              <p14:xfrm>
                <a:off x="7265733" y="3542467"/>
                <a:ext cx="142560" cy="142920"/>
              </p14:xfrm>
            </p:contentPart>
          </mc:Choice>
          <mc:Fallback xmlns="">
            <p:pic>
              <p:nvPicPr>
                <p:cNvPr id="20" name="Freihand 19">
                  <a:extLst>
                    <a:ext uri="{FF2B5EF4-FFF2-40B4-BE49-F238E27FC236}">
                      <a16:creationId xmlns:a16="http://schemas.microsoft.com/office/drawing/2014/main" id="{179010CF-56F3-49BB-82CE-ADCE8BF735D9}"/>
                    </a:ext>
                  </a:extLst>
                </p:cNvPr>
                <p:cNvPicPr/>
                <p:nvPr/>
              </p:nvPicPr>
              <p:blipFill>
                <a:blip r:embed="rId27"/>
                <a:stretch>
                  <a:fillRect/>
                </a:stretch>
              </p:blipFill>
              <p:spPr>
                <a:xfrm>
                  <a:off x="7261413" y="3538147"/>
                  <a:ext cx="1512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Freihand 21">
                  <a:extLst>
                    <a:ext uri="{FF2B5EF4-FFF2-40B4-BE49-F238E27FC236}">
                      <a16:creationId xmlns:a16="http://schemas.microsoft.com/office/drawing/2014/main" id="{C02D76B9-83CA-482E-8876-2ACAADB81353}"/>
                    </a:ext>
                  </a:extLst>
                </p14:cNvPr>
                <p14:cNvContentPartPr/>
                <p14:nvPr/>
              </p14:nvContentPartPr>
              <p14:xfrm>
                <a:off x="7232973" y="3590347"/>
                <a:ext cx="46800" cy="100440"/>
              </p14:xfrm>
            </p:contentPart>
          </mc:Choice>
          <mc:Fallback xmlns="">
            <p:pic>
              <p:nvPicPr>
                <p:cNvPr id="22" name="Freihand 21">
                  <a:extLst>
                    <a:ext uri="{FF2B5EF4-FFF2-40B4-BE49-F238E27FC236}">
                      <a16:creationId xmlns:a16="http://schemas.microsoft.com/office/drawing/2014/main" id="{C02D76B9-83CA-482E-8876-2ACAADB81353}"/>
                    </a:ext>
                  </a:extLst>
                </p:cNvPr>
                <p:cNvPicPr/>
                <p:nvPr/>
              </p:nvPicPr>
              <p:blipFill>
                <a:blip r:embed="rId29"/>
                <a:stretch>
                  <a:fillRect/>
                </a:stretch>
              </p:blipFill>
              <p:spPr>
                <a:xfrm>
                  <a:off x="7228653" y="3586027"/>
                  <a:ext cx="554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Freihand 23">
                  <a:extLst>
                    <a:ext uri="{FF2B5EF4-FFF2-40B4-BE49-F238E27FC236}">
                      <a16:creationId xmlns:a16="http://schemas.microsoft.com/office/drawing/2014/main" id="{4BE3B44B-8A41-4ECE-8316-D33BCDB08E8D}"/>
                    </a:ext>
                  </a:extLst>
                </p14:cNvPr>
                <p14:cNvContentPartPr/>
                <p14:nvPr/>
              </p14:nvContentPartPr>
              <p14:xfrm>
                <a:off x="5694693" y="3742627"/>
                <a:ext cx="18360" cy="194400"/>
              </p14:xfrm>
            </p:contentPart>
          </mc:Choice>
          <mc:Fallback xmlns="">
            <p:pic>
              <p:nvPicPr>
                <p:cNvPr id="24" name="Freihand 23">
                  <a:extLst>
                    <a:ext uri="{FF2B5EF4-FFF2-40B4-BE49-F238E27FC236}">
                      <a16:creationId xmlns:a16="http://schemas.microsoft.com/office/drawing/2014/main" id="{4BE3B44B-8A41-4ECE-8316-D33BCDB08E8D}"/>
                    </a:ext>
                  </a:extLst>
                </p:cNvPr>
                <p:cNvPicPr/>
                <p:nvPr/>
              </p:nvPicPr>
              <p:blipFill>
                <a:blip r:embed="rId31"/>
                <a:stretch>
                  <a:fillRect/>
                </a:stretch>
              </p:blipFill>
              <p:spPr>
                <a:xfrm>
                  <a:off x="5690373" y="3738307"/>
                  <a:ext cx="270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Freihand 24">
                  <a:extLst>
                    <a:ext uri="{FF2B5EF4-FFF2-40B4-BE49-F238E27FC236}">
                      <a16:creationId xmlns:a16="http://schemas.microsoft.com/office/drawing/2014/main" id="{C60B5809-4256-4D54-A6CA-C01C31A88B9B}"/>
                    </a:ext>
                  </a:extLst>
                </p14:cNvPr>
                <p14:cNvContentPartPr/>
                <p14:nvPr/>
              </p14:nvContentPartPr>
              <p14:xfrm>
                <a:off x="5652573" y="3863947"/>
                <a:ext cx="149040" cy="91800"/>
              </p14:xfrm>
            </p:contentPart>
          </mc:Choice>
          <mc:Fallback xmlns="">
            <p:pic>
              <p:nvPicPr>
                <p:cNvPr id="25" name="Freihand 24">
                  <a:extLst>
                    <a:ext uri="{FF2B5EF4-FFF2-40B4-BE49-F238E27FC236}">
                      <a16:creationId xmlns:a16="http://schemas.microsoft.com/office/drawing/2014/main" id="{C60B5809-4256-4D54-A6CA-C01C31A88B9B}"/>
                    </a:ext>
                  </a:extLst>
                </p:cNvPr>
                <p:cNvPicPr/>
                <p:nvPr/>
              </p:nvPicPr>
              <p:blipFill>
                <a:blip r:embed="rId33"/>
                <a:stretch>
                  <a:fillRect/>
                </a:stretch>
              </p:blipFill>
              <p:spPr>
                <a:xfrm>
                  <a:off x="5648253" y="3859627"/>
                  <a:ext cx="1576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Freihand 26">
                  <a:extLst>
                    <a:ext uri="{FF2B5EF4-FFF2-40B4-BE49-F238E27FC236}">
                      <a16:creationId xmlns:a16="http://schemas.microsoft.com/office/drawing/2014/main" id="{32E46F5D-A7BD-4830-9065-5E230759F81A}"/>
                    </a:ext>
                  </a:extLst>
                </p14:cNvPr>
                <p14:cNvContentPartPr/>
                <p14:nvPr/>
              </p14:nvContentPartPr>
              <p14:xfrm>
                <a:off x="5508933" y="3465427"/>
                <a:ext cx="159840" cy="180000"/>
              </p14:xfrm>
            </p:contentPart>
          </mc:Choice>
          <mc:Fallback xmlns="">
            <p:pic>
              <p:nvPicPr>
                <p:cNvPr id="27" name="Freihand 26">
                  <a:extLst>
                    <a:ext uri="{FF2B5EF4-FFF2-40B4-BE49-F238E27FC236}">
                      <a16:creationId xmlns:a16="http://schemas.microsoft.com/office/drawing/2014/main" id="{32E46F5D-A7BD-4830-9065-5E230759F81A}"/>
                    </a:ext>
                  </a:extLst>
                </p:cNvPr>
                <p:cNvPicPr/>
                <p:nvPr/>
              </p:nvPicPr>
              <p:blipFill>
                <a:blip r:embed="rId35"/>
                <a:stretch>
                  <a:fillRect/>
                </a:stretch>
              </p:blipFill>
              <p:spPr>
                <a:xfrm>
                  <a:off x="5504613" y="3461107"/>
                  <a:ext cx="1684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Freihand 27">
                  <a:extLst>
                    <a:ext uri="{FF2B5EF4-FFF2-40B4-BE49-F238E27FC236}">
                      <a16:creationId xmlns:a16="http://schemas.microsoft.com/office/drawing/2014/main" id="{ACCFCDE9-87A3-4DF2-84F3-A98C055FDD36}"/>
                    </a:ext>
                  </a:extLst>
                </p14:cNvPr>
                <p14:cNvContentPartPr/>
                <p14:nvPr/>
              </p14:nvContentPartPr>
              <p14:xfrm>
                <a:off x="5660853" y="3453547"/>
                <a:ext cx="120600" cy="89640"/>
              </p14:xfrm>
            </p:contentPart>
          </mc:Choice>
          <mc:Fallback xmlns="">
            <p:pic>
              <p:nvPicPr>
                <p:cNvPr id="28" name="Freihand 27">
                  <a:extLst>
                    <a:ext uri="{FF2B5EF4-FFF2-40B4-BE49-F238E27FC236}">
                      <a16:creationId xmlns:a16="http://schemas.microsoft.com/office/drawing/2014/main" id="{ACCFCDE9-87A3-4DF2-84F3-A98C055FDD36}"/>
                    </a:ext>
                  </a:extLst>
                </p:cNvPr>
                <p:cNvPicPr/>
                <p:nvPr/>
              </p:nvPicPr>
              <p:blipFill>
                <a:blip r:embed="rId37"/>
                <a:stretch>
                  <a:fillRect/>
                </a:stretch>
              </p:blipFill>
              <p:spPr>
                <a:xfrm>
                  <a:off x="5656533" y="3449227"/>
                  <a:ext cx="1292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Freihand 28">
                  <a:extLst>
                    <a:ext uri="{FF2B5EF4-FFF2-40B4-BE49-F238E27FC236}">
                      <a16:creationId xmlns:a16="http://schemas.microsoft.com/office/drawing/2014/main" id="{BF82C009-D2F3-45FB-9AD0-647633058F9D}"/>
                    </a:ext>
                  </a:extLst>
                </p14:cNvPr>
                <p14:cNvContentPartPr/>
                <p14:nvPr/>
              </p14:nvContentPartPr>
              <p14:xfrm>
                <a:off x="5765613" y="3334387"/>
                <a:ext cx="59040" cy="150840"/>
              </p14:xfrm>
            </p:contentPart>
          </mc:Choice>
          <mc:Fallback xmlns="">
            <p:pic>
              <p:nvPicPr>
                <p:cNvPr id="29" name="Freihand 28">
                  <a:extLst>
                    <a:ext uri="{FF2B5EF4-FFF2-40B4-BE49-F238E27FC236}">
                      <a16:creationId xmlns:a16="http://schemas.microsoft.com/office/drawing/2014/main" id="{BF82C009-D2F3-45FB-9AD0-647633058F9D}"/>
                    </a:ext>
                  </a:extLst>
                </p:cNvPr>
                <p:cNvPicPr/>
                <p:nvPr/>
              </p:nvPicPr>
              <p:blipFill>
                <a:blip r:embed="rId39"/>
                <a:stretch>
                  <a:fillRect/>
                </a:stretch>
              </p:blipFill>
              <p:spPr>
                <a:xfrm>
                  <a:off x="5761293" y="3330067"/>
                  <a:ext cx="676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1" name="Freihand 30">
                  <a:extLst>
                    <a:ext uri="{FF2B5EF4-FFF2-40B4-BE49-F238E27FC236}">
                      <a16:creationId xmlns:a16="http://schemas.microsoft.com/office/drawing/2014/main" id="{C91358EC-D4B5-4499-8995-DD50E6951E33}"/>
                    </a:ext>
                  </a:extLst>
                </p14:cNvPr>
                <p14:cNvContentPartPr/>
                <p14:nvPr/>
              </p14:nvContentPartPr>
              <p14:xfrm>
                <a:off x="5916453" y="3342667"/>
                <a:ext cx="207360" cy="103320"/>
              </p14:xfrm>
            </p:contentPart>
          </mc:Choice>
          <mc:Fallback xmlns="">
            <p:pic>
              <p:nvPicPr>
                <p:cNvPr id="31" name="Freihand 30">
                  <a:extLst>
                    <a:ext uri="{FF2B5EF4-FFF2-40B4-BE49-F238E27FC236}">
                      <a16:creationId xmlns:a16="http://schemas.microsoft.com/office/drawing/2014/main" id="{C91358EC-D4B5-4499-8995-DD50E6951E33}"/>
                    </a:ext>
                  </a:extLst>
                </p:cNvPr>
                <p:cNvPicPr/>
                <p:nvPr/>
              </p:nvPicPr>
              <p:blipFill>
                <a:blip r:embed="rId41"/>
                <a:stretch>
                  <a:fillRect/>
                </a:stretch>
              </p:blipFill>
              <p:spPr>
                <a:xfrm>
                  <a:off x="5912133" y="3338347"/>
                  <a:ext cx="2160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2" name="Freihand 31">
                  <a:extLst>
                    <a:ext uri="{FF2B5EF4-FFF2-40B4-BE49-F238E27FC236}">
                      <a16:creationId xmlns:a16="http://schemas.microsoft.com/office/drawing/2014/main" id="{1F66FCC1-2908-4D03-941C-419F4D99B68C}"/>
                    </a:ext>
                  </a:extLst>
                </p14:cNvPr>
                <p14:cNvContentPartPr/>
                <p14:nvPr/>
              </p14:nvContentPartPr>
              <p14:xfrm>
                <a:off x="6125253" y="3307747"/>
                <a:ext cx="164880" cy="80280"/>
              </p14:xfrm>
            </p:contentPart>
          </mc:Choice>
          <mc:Fallback xmlns="">
            <p:pic>
              <p:nvPicPr>
                <p:cNvPr id="32" name="Freihand 31">
                  <a:extLst>
                    <a:ext uri="{FF2B5EF4-FFF2-40B4-BE49-F238E27FC236}">
                      <a16:creationId xmlns:a16="http://schemas.microsoft.com/office/drawing/2014/main" id="{1F66FCC1-2908-4D03-941C-419F4D99B68C}"/>
                    </a:ext>
                  </a:extLst>
                </p:cNvPr>
                <p:cNvPicPr/>
                <p:nvPr/>
              </p:nvPicPr>
              <p:blipFill>
                <a:blip r:embed="rId43"/>
                <a:stretch>
                  <a:fillRect/>
                </a:stretch>
              </p:blipFill>
              <p:spPr>
                <a:xfrm>
                  <a:off x="6120933" y="3303427"/>
                  <a:ext cx="1735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3" name="Freihand 32">
                  <a:extLst>
                    <a:ext uri="{FF2B5EF4-FFF2-40B4-BE49-F238E27FC236}">
                      <a16:creationId xmlns:a16="http://schemas.microsoft.com/office/drawing/2014/main" id="{8F1E5218-408A-4CD6-8204-6C326BD480AC}"/>
                    </a:ext>
                  </a:extLst>
                </p14:cNvPr>
                <p14:cNvContentPartPr/>
                <p14:nvPr/>
              </p14:nvContentPartPr>
              <p14:xfrm>
                <a:off x="6311733" y="3206587"/>
                <a:ext cx="204120" cy="210960"/>
              </p14:xfrm>
            </p:contentPart>
          </mc:Choice>
          <mc:Fallback xmlns="">
            <p:pic>
              <p:nvPicPr>
                <p:cNvPr id="33" name="Freihand 32">
                  <a:extLst>
                    <a:ext uri="{FF2B5EF4-FFF2-40B4-BE49-F238E27FC236}">
                      <a16:creationId xmlns:a16="http://schemas.microsoft.com/office/drawing/2014/main" id="{8F1E5218-408A-4CD6-8204-6C326BD480AC}"/>
                    </a:ext>
                  </a:extLst>
                </p:cNvPr>
                <p:cNvPicPr/>
                <p:nvPr/>
              </p:nvPicPr>
              <p:blipFill>
                <a:blip r:embed="rId45"/>
                <a:stretch>
                  <a:fillRect/>
                </a:stretch>
              </p:blipFill>
              <p:spPr>
                <a:xfrm>
                  <a:off x="6307413" y="3202267"/>
                  <a:ext cx="21276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5" name="Freihand 34">
                  <a:extLst>
                    <a:ext uri="{FF2B5EF4-FFF2-40B4-BE49-F238E27FC236}">
                      <a16:creationId xmlns:a16="http://schemas.microsoft.com/office/drawing/2014/main" id="{128C75C1-D860-496B-9906-7362F324CB47}"/>
                    </a:ext>
                  </a:extLst>
                </p14:cNvPr>
                <p14:cNvContentPartPr/>
                <p14:nvPr/>
              </p14:nvContentPartPr>
              <p14:xfrm>
                <a:off x="6542853" y="3137107"/>
                <a:ext cx="84960" cy="98280"/>
              </p14:xfrm>
            </p:contentPart>
          </mc:Choice>
          <mc:Fallback xmlns="">
            <p:pic>
              <p:nvPicPr>
                <p:cNvPr id="35" name="Freihand 34">
                  <a:extLst>
                    <a:ext uri="{FF2B5EF4-FFF2-40B4-BE49-F238E27FC236}">
                      <a16:creationId xmlns:a16="http://schemas.microsoft.com/office/drawing/2014/main" id="{128C75C1-D860-496B-9906-7362F324CB47}"/>
                    </a:ext>
                  </a:extLst>
                </p:cNvPr>
                <p:cNvPicPr/>
                <p:nvPr/>
              </p:nvPicPr>
              <p:blipFill>
                <a:blip r:embed="rId47"/>
                <a:stretch>
                  <a:fillRect/>
                </a:stretch>
              </p:blipFill>
              <p:spPr>
                <a:xfrm>
                  <a:off x="6538533" y="3132787"/>
                  <a:ext cx="936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6" name="Freihand 35">
                  <a:extLst>
                    <a:ext uri="{FF2B5EF4-FFF2-40B4-BE49-F238E27FC236}">
                      <a16:creationId xmlns:a16="http://schemas.microsoft.com/office/drawing/2014/main" id="{678B087D-19B4-49C1-97B2-A7736FEFEB60}"/>
                    </a:ext>
                  </a:extLst>
                </p14:cNvPr>
                <p14:cNvContentPartPr/>
                <p14:nvPr/>
              </p14:nvContentPartPr>
              <p14:xfrm>
                <a:off x="6699453" y="3085627"/>
                <a:ext cx="159120" cy="83160"/>
              </p14:xfrm>
            </p:contentPart>
          </mc:Choice>
          <mc:Fallback xmlns="">
            <p:pic>
              <p:nvPicPr>
                <p:cNvPr id="36" name="Freihand 35">
                  <a:extLst>
                    <a:ext uri="{FF2B5EF4-FFF2-40B4-BE49-F238E27FC236}">
                      <a16:creationId xmlns:a16="http://schemas.microsoft.com/office/drawing/2014/main" id="{678B087D-19B4-49C1-97B2-A7736FEFEB60}"/>
                    </a:ext>
                  </a:extLst>
                </p:cNvPr>
                <p:cNvPicPr/>
                <p:nvPr/>
              </p:nvPicPr>
              <p:blipFill>
                <a:blip r:embed="rId49"/>
                <a:stretch>
                  <a:fillRect/>
                </a:stretch>
              </p:blipFill>
              <p:spPr>
                <a:xfrm>
                  <a:off x="6695133" y="3081307"/>
                  <a:ext cx="1677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7" name="Freihand 36">
                  <a:extLst>
                    <a:ext uri="{FF2B5EF4-FFF2-40B4-BE49-F238E27FC236}">
                      <a16:creationId xmlns:a16="http://schemas.microsoft.com/office/drawing/2014/main" id="{DF05D497-6D4B-4BDE-9377-0FEAFB86A0FF}"/>
                    </a:ext>
                  </a:extLst>
                </p14:cNvPr>
                <p14:cNvContentPartPr/>
                <p14:nvPr/>
              </p14:nvContentPartPr>
              <p14:xfrm>
                <a:off x="6854253" y="3037027"/>
                <a:ext cx="69480" cy="219240"/>
              </p14:xfrm>
            </p:contentPart>
          </mc:Choice>
          <mc:Fallback xmlns="">
            <p:pic>
              <p:nvPicPr>
                <p:cNvPr id="37" name="Freihand 36">
                  <a:extLst>
                    <a:ext uri="{FF2B5EF4-FFF2-40B4-BE49-F238E27FC236}">
                      <a16:creationId xmlns:a16="http://schemas.microsoft.com/office/drawing/2014/main" id="{DF05D497-6D4B-4BDE-9377-0FEAFB86A0FF}"/>
                    </a:ext>
                  </a:extLst>
                </p:cNvPr>
                <p:cNvPicPr/>
                <p:nvPr/>
              </p:nvPicPr>
              <p:blipFill>
                <a:blip r:embed="rId51"/>
                <a:stretch>
                  <a:fillRect/>
                </a:stretch>
              </p:blipFill>
              <p:spPr>
                <a:xfrm>
                  <a:off x="6849933" y="3032707"/>
                  <a:ext cx="7812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8" name="Freihand 37">
                  <a:extLst>
                    <a:ext uri="{FF2B5EF4-FFF2-40B4-BE49-F238E27FC236}">
                      <a16:creationId xmlns:a16="http://schemas.microsoft.com/office/drawing/2014/main" id="{4A66549F-400F-4A09-AB8A-0A3B3ECA6B99}"/>
                    </a:ext>
                  </a:extLst>
                </p14:cNvPr>
                <p14:cNvContentPartPr/>
                <p14:nvPr/>
              </p14:nvContentPartPr>
              <p14:xfrm>
                <a:off x="6927333" y="2985907"/>
                <a:ext cx="88200" cy="179640"/>
              </p14:xfrm>
            </p:contentPart>
          </mc:Choice>
          <mc:Fallback xmlns="">
            <p:pic>
              <p:nvPicPr>
                <p:cNvPr id="38" name="Freihand 37">
                  <a:extLst>
                    <a:ext uri="{FF2B5EF4-FFF2-40B4-BE49-F238E27FC236}">
                      <a16:creationId xmlns:a16="http://schemas.microsoft.com/office/drawing/2014/main" id="{4A66549F-400F-4A09-AB8A-0A3B3ECA6B99}"/>
                    </a:ext>
                  </a:extLst>
                </p:cNvPr>
                <p:cNvPicPr/>
                <p:nvPr/>
              </p:nvPicPr>
              <p:blipFill>
                <a:blip r:embed="rId53"/>
                <a:stretch>
                  <a:fillRect/>
                </a:stretch>
              </p:blipFill>
              <p:spPr>
                <a:xfrm>
                  <a:off x="6923013" y="2981587"/>
                  <a:ext cx="968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9" name="Freihand 38">
                  <a:extLst>
                    <a:ext uri="{FF2B5EF4-FFF2-40B4-BE49-F238E27FC236}">
                      <a16:creationId xmlns:a16="http://schemas.microsoft.com/office/drawing/2014/main" id="{9FE9B33D-DAF7-4814-BD36-869168C821F1}"/>
                    </a:ext>
                  </a:extLst>
                </p14:cNvPr>
                <p14:cNvContentPartPr/>
                <p14:nvPr/>
              </p14:nvContentPartPr>
              <p14:xfrm>
                <a:off x="7028133" y="2924707"/>
                <a:ext cx="181080" cy="259920"/>
              </p14:xfrm>
            </p:contentPart>
          </mc:Choice>
          <mc:Fallback xmlns="">
            <p:pic>
              <p:nvPicPr>
                <p:cNvPr id="39" name="Freihand 38">
                  <a:extLst>
                    <a:ext uri="{FF2B5EF4-FFF2-40B4-BE49-F238E27FC236}">
                      <a16:creationId xmlns:a16="http://schemas.microsoft.com/office/drawing/2014/main" id="{9FE9B33D-DAF7-4814-BD36-869168C821F1}"/>
                    </a:ext>
                  </a:extLst>
                </p:cNvPr>
                <p:cNvPicPr/>
                <p:nvPr/>
              </p:nvPicPr>
              <p:blipFill>
                <a:blip r:embed="rId55"/>
                <a:stretch>
                  <a:fillRect/>
                </a:stretch>
              </p:blipFill>
              <p:spPr>
                <a:xfrm>
                  <a:off x="7023813" y="2920387"/>
                  <a:ext cx="18972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2" name="Freihand 41">
                  <a:extLst>
                    <a:ext uri="{FF2B5EF4-FFF2-40B4-BE49-F238E27FC236}">
                      <a16:creationId xmlns:a16="http://schemas.microsoft.com/office/drawing/2014/main" id="{52A8D458-E0F8-42E3-8B81-A7039FFACA73}"/>
                    </a:ext>
                  </a:extLst>
                </p14:cNvPr>
                <p14:cNvContentPartPr/>
                <p14:nvPr/>
              </p14:nvContentPartPr>
              <p14:xfrm>
                <a:off x="6239013" y="4357507"/>
                <a:ext cx="359280" cy="101880"/>
              </p14:xfrm>
            </p:contentPart>
          </mc:Choice>
          <mc:Fallback xmlns="">
            <p:pic>
              <p:nvPicPr>
                <p:cNvPr id="42" name="Freihand 41">
                  <a:extLst>
                    <a:ext uri="{FF2B5EF4-FFF2-40B4-BE49-F238E27FC236}">
                      <a16:creationId xmlns:a16="http://schemas.microsoft.com/office/drawing/2014/main" id="{52A8D458-E0F8-42E3-8B81-A7039FFACA73}"/>
                    </a:ext>
                  </a:extLst>
                </p:cNvPr>
                <p:cNvPicPr/>
                <p:nvPr/>
              </p:nvPicPr>
              <p:blipFill>
                <a:blip r:embed="rId57"/>
                <a:stretch>
                  <a:fillRect/>
                </a:stretch>
              </p:blipFill>
              <p:spPr>
                <a:xfrm>
                  <a:off x="6234693" y="4353187"/>
                  <a:ext cx="3679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3" name="Freihand 42">
                  <a:extLst>
                    <a:ext uri="{FF2B5EF4-FFF2-40B4-BE49-F238E27FC236}">
                      <a16:creationId xmlns:a16="http://schemas.microsoft.com/office/drawing/2014/main" id="{0CF75CBC-664B-4A3B-A541-05B7490CAD95}"/>
                    </a:ext>
                  </a:extLst>
                </p14:cNvPr>
                <p14:cNvContentPartPr/>
                <p14:nvPr/>
              </p14:nvContentPartPr>
              <p14:xfrm>
                <a:off x="6171333" y="4308907"/>
                <a:ext cx="268200" cy="170280"/>
              </p14:xfrm>
            </p:contentPart>
          </mc:Choice>
          <mc:Fallback xmlns="">
            <p:pic>
              <p:nvPicPr>
                <p:cNvPr id="43" name="Freihand 42">
                  <a:extLst>
                    <a:ext uri="{FF2B5EF4-FFF2-40B4-BE49-F238E27FC236}">
                      <a16:creationId xmlns:a16="http://schemas.microsoft.com/office/drawing/2014/main" id="{0CF75CBC-664B-4A3B-A541-05B7490CAD95}"/>
                    </a:ext>
                  </a:extLst>
                </p:cNvPr>
                <p:cNvPicPr/>
                <p:nvPr/>
              </p:nvPicPr>
              <p:blipFill>
                <a:blip r:embed="rId59"/>
                <a:stretch>
                  <a:fillRect/>
                </a:stretch>
              </p:blipFill>
              <p:spPr>
                <a:xfrm>
                  <a:off x="6167013" y="4304587"/>
                  <a:ext cx="2768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5" name="Freihand 44">
                  <a:extLst>
                    <a:ext uri="{FF2B5EF4-FFF2-40B4-BE49-F238E27FC236}">
                      <a16:creationId xmlns:a16="http://schemas.microsoft.com/office/drawing/2014/main" id="{03238AC3-2C25-4F19-BF42-B65ACE0C0DBB}"/>
                    </a:ext>
                  </a:extLst>
                </p14:cNvPr>
                <p14:cNvContentPartPr/>
                <p14:nvPr/>
              </p14:nvContentPartPr>
              <p14:xfrm>
                <a:off x="6931653" y="4263187"/>
                <a:ext cx="94320" cy="169560"/>
              </p14:xfrm>
            </p:contentPart>
          </mc:Choice>
          <mc:Fallback xmlns="">
            <p:pic>
              <p:nvPicPr>
                <p:cNvPr id="45" name="Freihand 44">
                  <a:extLst>
                    <a:ext uri="{FF2B5EF4-FFF2-40B4-BE49-F238E27FC236}">
                      <a16:creationId xmlns:a16="http://schemas.microsoft.com/office/drawing/2014/main" id="{03238AC3-2C25-4F19-BF42-B65ACE0C0DBB}"/>
                    </a:ext>
                  </a:extLst>
                </p:cNvPr>
                <p:cNvPicPr/>
                <p:nvPr/>
              </p:nvPicPr>
              <p:blipFill>
                <a:blip r:embed="rId61"/>
                <a:stretch>
                  <a:fillRect/>
                </a:stretch>
              </p:blipFill>
              <p:spPr>
                <a:xfrm>
                  <a:off x="6927333" y="4258867"/>
                  <a:ext cx="1029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6" name="Freihand 45">
                  <a:extLst>
                    <a:ext uri="{FF2B5EF4-FFF2-40B4-BE49-F238E27FC236}">
                      <a16:creationId xmlns:a16="http://schemas.microsoft.com/office/drawing/2014/main" id="{78FE954E-A838-4125-B0EB-AA8C180D7DFC}"/>
                    </a:ext>
                  </a:extLst>
                </p14:cNvPr>
                <p14:cNvContentPartPr/>
                <p14:nvPr/>
              </p14:nvContentPartPr>
              <p14:xfrm>
                <a:off x="7065573" y="4270747"/>
                <a:ext cx="315720" cy="123120"/>
              </p14:xfrm>
            </p:contentPart>
          </mc:Choice>
          <mc:Fallback xmlns="">
            <p:pic>
              <p:nvPicPr>
                <p:cNvPr id="46" name="Freihand 45">
                  <a:extLst>
                    <a:ext uri="{FF2B5EF4-FFF2-40B4-BE49-F238E27FC236}">
                      <a16:creationId xmlns:a16="http://schemas.microsoft.com/office/drawing/2014/main" id="{78FE954E-A838-4125-B0EB-AA8C180D7DFC}"/>
                    </a:ext>
                  </a:extLst>
                </p:cNvPr>
                <p:cNvPicPr/>
                <p:nvPr/>
              </p:nvPicPr>
              <p:blipFill>
                <a:blip r:embed="rId63"/>
                <a:stretch>
                  <a:fillRect/>
                </a:stretch>
              </p:blipFill>
              <p:spPr>
                <a:xfrm>
                  <a:off x="7061253" y="4266427"/>
                  <a:ext cx="3243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7" name="Freihand 46">
                  <a:extLst>
                    <a:ext uri="{FF2B5EF4-FFF2-40B4-BE49-F238E27FC236}">
                      <a16:creationId xmlns:a16="http://schemas.microsoft.com/office/drawing/2014/main" id="{FC412ECA-3E3C-4E18-80EB-E2DAC80D9B2A}"/>
                    </a:ext>
                  </a:extLst>
                </p14:cNvPr>
                <p14:cNvContentPartPr/>
                <p14:nvPr/>
              </p14:nvContentPartPr>
              <p14:xfrm>
                <a:off x="7415493" y="4216387"/>
                <a:ext cx="174960" cy="83520"/>
              </p14:xfrm>
            </p:contentPart>
          </mc:Choice>
          <mc:Fallback xmlns="">
            <p:pic>
              <p:nvPicPr>
                <p:cNvPr id="47" name="Freihand 46">
                  <a:extLst>
                    <a:ext uri="{FF2B5EF4-FFF2-40B4-BE49-F238E27FC236}">
                      <a16:creationId xmlns:a16="http://schemas.microsoft.com/office/drawing/2014/main" id="{FC412ECA-3E3C-4E18-80EB-E2DAC80D9B2A}"/>
                    </a:ext>
                  </a:extLst>
                </p:cNvPr>
                <p:cNvPicPr/>
                <p:nvPr/>
              </p:nvPicPr>
              <p:blipFill>
                <a:blip r:embed="rId65"/>
                <a:stretch>
                  <a:fillRect/>
                </a:stretch>
              </p:blipFill>
              <p:spPr>
                <a:xfrm>
                  <a:off x="7411173" y="4212067"/>
                  <a:ext cx="1836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8" name="Freihand 47">
                  <a:extLst>
                    <a:ext uri="{FF2B5EF4-FFF2-40B4-BE49-F238E27FC236}">
                      <a16:creationId xmlns:a16="http://schemas.microsoft.com/office/drawing/2014/main" id="{FC184F78-99D4-4EFB-A2C1-2754C4BD4CDB}"/>
                    </a:ext>
                  </a:extLst>
                </p14:cNvPr>
                <p14:cNvContentPartPr/>
                <p14:nvPr/>
              </p14:nvContentPartPr>
              <p14:xfrm>
                <a:off x="7555173" y="4163107"/>
                <a:ext cx="29520" cy="19440"/>
              </p14:xfrm>
            </p:contentPart>
          </mc:Choice>
          <mc:Fallback xmlns="">
            <p:pic>
              <p:nvPicPr>
                <p:cNvPr id="48" name="Freihand 47">
                  <a:extLst>
                    <a:ext uri="{FF2B5EF4-FFF2-40B4-BE49-F238E27FC236}">
                      <a16:creationId xmlns:a16="http://schemas.microsoft.com/office/drawing/2014/main" id="{FC184F78-99D4-4EFB-A2C1-2754C4BD4CDB}"/>
                    </a:ext>
                  </a:extLst>
                </p:cNvPr>
                <p:cNvPicPr/>
                <p:nvPr/>
              </p:nvPicPr>
              <p:blipFill>
                <a:blip r:embed="rId67"/>
                <a:stretch>
                  <a:fillRect/>
                </a:stretch>
              </p:blipFill>
              <p:spPr>
                <a:xfrm>
                  <a:off x="7550853" y="4158787"/>
                  <a:ext cx="381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9" name="Freihand 48">
                  <a:extLst>
                    <a:ext uri="{FF2B5EF4-FFF2-40B4-BE49-F238E27FC236}">
                      <a16:creationId xmlns:a16="http://schemas.microsoft.com/office/drawing/2014/main" id="{B46B14B4-A0C6-4B6F-BF70-04A639926018}"/>
                    </a:ext>
                  </a:extLst>
                </p14:cNvPr>
                <p14:cNvContentPartPr/>
                <p14:nvPr/>
              </p14:nvContentPartPr>
              <p14:xfrm>
                <a:off x="7626453" y="4154107"/>
                <a:ext cx="149040" cy="98640"/>
              </p14:xfrm>
            </p:contentPart>
          </mc:Choice>
          <mc:Fallback xmlns="">
            <p:pic>
              <p:nvPicPr>
                <p:cNvPr id="49" name="Freihand 48">
                  <a:extLst>
                    <a:ext uri="{FF2B5EF4-FFF2-40B4-BE49-F238E27FC236}">
                      <a16:creationId xmlns:a16="http://schemas.microsoft.com/office/drawing/2014/main" id="{B46B14B4-A0C6-4B6F-BF70-04A639926018}"/>
                    </a:ext>
                  </a:extLst>
                </p:cNvPr>
                <p:cNvPicPr/>
                <p:nvPr/>
              </p:nvPicPr>
              <p:blipFill>
                <a:blip r:embed="rId69"/>
                <a:stretch>
                  <a:fillRect/>
                </a:stretch>
              </p:blipFill>
              <p:spPr>
                <a:xfrm>
                  <a:off x="7622133" y="4149787"/>
                  <a:ext cx="1576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0" name="Freihand 49">
                  <a:extLst>
                    <a:ext uri="{FF2B5EF4-FFF2-40B4-BE49-F238E27FC236}">
                      <a16:creationId xmlns:a16="http://schemas.microsoft.com/office/drawing/2014/main" id="{BB780934-9949-4ECD-B8E0-BD4E496A95AA}"/>
                    </a:ext>
                  </a:extLst>
                </p14:cNvPr>
                <p14:cNvContentPartPr/>
                <p14:nvPr/>
              </p14:nvContentPartPr>
              <p14:xfrm>
                <a:off x="7753533" y="4022347"/>
                <a:ext cx="74520" cy="184680"/>
              </p14:xfrm>
            </p:contentPart>
          </mc:Choice>
          <mc:Fallback xmlns="">
            <p:pic>
              <p:nvPicPr>
                <p:cNvPr id="50" name="Freihand 49">
                  <a:extLst>
                    <a:ext uri="{FF2B5EF4-FFF2-40B4-BE49-F238E27FC236}">
                      <a16:creationId xmlns:a16="http://schemas.microsoft.com/office/drawing/2014/main" id="{BB780934-9949-4ECD-B8E0-BD4E496A95AA}"/>
                    </a:ext>
                  </a:extLst>
                </p:cNvPr>
                <p:cNvPicPr/>
                <p:nvPr/>
              </p:nvPicPr>
              <p:blipFill>
                <a:blip r:embed="rId71"/>
                <a:stretch>
                  <a:fillRect/>
                </a:stretch>
              </p:blipFill>
              <p:spPr>
                <a:xfrm>
                  <a:off x="7749213" y="4018027"/>
                  <a:ext cx="831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1" name="Freihand 50">
                  <a:extLst>
                    <a:ext uri="{FF2B5EF4-FFF2-40B4-BE49-F238E27FC236}">
                      <a16:creationId xmlns:a16="http://schemas.microsoft.com/office/drawing/2014/main" id="{0264AD21-5934-4F13-A54B-3E0E304353C7}"/>
                    </a:ext>
                  </a:extLst>
                </p14:cNvPr>
                <p14:cNvContentPartPr/>
                <p14:nvPr/>
              </p14:nvContentPartPr>
              <p14:xfrm>
                <a:off x="7964853" y="4026667"/>
                <a:ext cx="125280" cy="117360"/>
              </p14:xfrm>
            </p:contentPart>
          </mc:Choice>
          <mc:Fallback xmlns="">
            <p:pic>
              <p:nvPicPr>
                <p:cNvPr id="51" name="Freihand 50">
                  <a:extLst>
                    <a:ext uri="{FF2B5EF4-FFF2-40B4-BE49-F238E27FC236}">
                      <a16:creationId xmlns:a16="http://schemas.microsoft.com/office/drawing/2014/main" id="{0264AD21-5934-4F13-A54B-3E0E304353C7}"/>
                    </a:ext>
                  </a:extLst>
                </p:cNvPr>
                <p:cNvPicPr/>
                <p:nvPr/>
              </p:nvPicPr>
              <p:blipFill>
                <a:blip r:embed="rId73"/>
                <a:stretch>
                  <a:fillRect/>
                </a:stretch>
              </p:blipFill>
              <p:spPr>
                <a:xfrm>
                  <a:off x="7960533" y="4022347"/>
                  <a:ext cx="1339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2" name="Freihand 51">
                  <a:extLst>
                    <a:ext uri="{FF2B5EF4-FFF2-40B4-BE49-F238E27FC236}">
                      <a16:creationId xmlns:a16="http://schemas.microsoft.com/office/drawing/2014/main" id="{77D446A0-75B3-42EF-98A5-3CC34381BC87}"/>
                    </a:ext>
                  </a:extLst>
                </p14:cNvPr>
                <p14:cNvContentPartPr/>
                <p14:nvPr/>
              </p14:nvContentPartPr>
              <p14:xfrm>
                <a:off x="8091573" y="3982747"/>
                <a:ext cx="199800" cy="100800"/>
              </p14:xfrm>
            </p:contentPart>
          </mc:Choice>
          <mc:Fallback xmlns="">
            <p:pic>
              <p:nvPicPr>
                <p:cNvPr id="52" name="Freihand 51">
                  <a:extLst>
                    <a:ext uri="{FF2B5EF4-FFF2-40B4-BE49-F238E27FC236}">
                      <a16:creationId xmlns:a16="http://schemas.microsoft.com/office/drawing/2014/main" id="{77D446A0-75B3-42EF-98A5-3CC34381BC87}"/>
                    </a:ext>
                  </a:extLst>
                </p:cNvPr>
                <p:cNvPicPr/>
                <p:nvPr/>
              </p:nvPicPr>
              <p:blipFill>
                <a:blip r:embed="rId75"/>
                <a:stretch>
                  <a:fillRect/>
                </a:stretch>
              </p:blipFill>
              <p:spPr>
                <a:xfrm>
                  <a:off x="8087253" y="3978427"/>
                  <a:ext cx="2084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3" name="Freihand 52">
                  <a:extLst>
                    <a:ext uri="{FF2B5EF4-FFF2-40B4-BE49-F238E27FC236}">
                      <a16:creationId xmlns:a16="http://schemas.microsoft.com/office/drawing/2014/main" id="{9A0C7269-9E53-4645-BC68-86B942C90D37}"/>
                    </a:ext>
                  </a:extLst>
                </p14:cNvPr>
                <p14:cNvContentPartPr/>
                <p14:nvPr/>
              </p14:nvContentPartPr>
              <p14:xfrm>
                <a:off x="8341053" y="3908227"/>
                <a:ext cx="215280" cy="86400"/>
              </p14:xfrm>
            </p:contentPart>
          </mc:Choice>
          <mc:Fallback xmlns="">
            <p:pic>
              <p:nvPicPr>
                <p:cNvPr id="53" name="Freihand 52">
                  <a:extLst>
                    <a:ext uri="{FF2B5EF4-FFF2-40B4-BE49-F238E27FC236}">
                      <a16:creationId xmlns:a16="http://schemas.microsoft.com/office/drawing/2014/main" id="{9A0C7269-9E53-4645-BC68-86B942C90D37}"/>
                    </a:ext>
                  </a:extLst>
                </p:cNvPr>
                <p:cNvPicPr/>
                <p:nvPr/>
              </p:nvPicPr>
              <p:blipFill>
                <a:blip r:embed="rId77"/>
                <a:stretch>
                  <a:fillRect/>
                </a:stretch>
              </p:blipFill>
              <p:spPr>
                <a:xfrm>
                  <a:off x="8336733" y="3903907"/>
                  <a:ext cx="2239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4" name="Freihand 53">
                  <a:extLst>
                    <a:ext uri="{FF2B5EF4-FFF2-40B4-BE49-F238E27FC236}">
                      <a16:creationId xmlns:a16="http://schemas.microsoft.com/office/drawing/2014/main" id="{3580D9F7-85ED-4721-9177-B7AA372D81C8}"/>
                    </a:ext>
                  </a:extLst>
                </p14:cNvPr>
                <p14:cNvContentPartPr/>
                <p14:nvPr/>
              </p14:nvContentPartPr>
              <p14:xfrm>
                <a:off x="8559573" y="3734707"/>
                <a:ext cx="102960" cy="179640"/>
              </p14:xfrm>
            </p:contentPart>
          </mc:Choice>
          <mc:Fallback xmlns="">
            <p:pic>
              <p:nvPicPr>
                <p:cNvPr id="54" name="Freihand 53">
                  <a:extLst>
                    <a:ext uri="{FF2B5EF4-FFF2-40B4-BE49-F238E27FC236}">
                      <a16:creationId xmlns:a16="http://schemas.microsoft.com/office/drawing/2014/main" id="{3580D9F7-85ED-4721-9177-B7AA372D81C8}"/>
                    </a:ext>
                  </a:extLst>
                </p:cNvPr>
                <p:cNvPicPr/>
                <p:nvPr/>
              </p:nvPicPr>
              <p:blipFill>
                <a:blip r:embed="rId79"/>
                <a:stretch>
                  <a:fillRect/>
                </a:stretch>
              </p:blipFill>
              <p:spPr>
                <a:xfrm>
                  <a:off x="8555253" y="3730387"/>
                  <a:ext cx="1116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5" name="Freihand 54">
                  <a:extLst>
                    <a:ext uri="{FF2B5EF4-FFF2-40B4-BE49-F238E27FC236}">
                      <a16:creationId xmlns:a16="http://schemas.microsoft.com/office/drawing/2014/main" id="{8470BFA1-A4D2-47A9-AC87-77969FD2E5F6}"/>
                    </a:ext>
                  </a:extLst>
                </p14:cNvPr>
                <p14:cNvContentPartPr/>
                <p14:nvPr/>
              </p14:nvContentPartPr>
              <p14:xfrm>
                <a:off x="8748573" y="3612667"/>
                <a:ext cx="224280" cy="253080"/>
              </p14:xfrm>
            </p:contentPart>
          </mc:Choice>
          <mc:Fallback xmlns="">
            <p:pic>
              <p:nvPicPr>
                <p:cNvPr id="55" name="Freihand 54">
                  <a:extLst>
                    <a:ext uri="{FF2B5EF4-FFF2-40B4-BE49-F238E27FC236}">
                      <a16:creationId xmlns:a16="http://schemas.microsoft.com/office/drawing/2014/main" id="{8470BFA1-A4D2-47A9-AC87-77969FD2E5F6}"/>
                    </a:ext>
                  </a:extLst>
                </p:cNvPr>
                <p:cNvPicPr/>
                <p:nvPr/>
              </p:nvPicPr>
              <p:blipFill>
                <a:blip r:embed="rId81"/>
                <a:stretch>
                  <a:fillRect/>
                </a:stretch>
              </p:blipFill>
              <p:spPr>
                <a:xfrm>
                  <a:off x="8744253" y="3608347"/>
                  <a:ext cx="23292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6" name="Freihand 55">
                  <a:extLst>
                    <a:ext uri="{FF2B5EF4-FFF2-40B4-BE49-F238E27FC236}">
                      <a16:creationId xmlns:a16="http://schemas.microsoft.com/office/drawing/2014/main" id="{C249D1B4-CA63-462F-8CC9-F657144B557E}"/>
                    </a:ext>
                  </a:extLst>
                </p14:cNvPr>
                <p14:cNvContentPartPr/>
                <p14:nvPr/>
              </p14:nvContentPartPr>
              <p14:xfrm>
                <a:off x="9103893" y="3579907"/>
                <a:ext cx="253800" cy="112680"/>
              </p14:xfrm>
            </p:contentPart>
          </mc:Choice>
          <mc:Fallback xmlns="">
            <p:pic>
              <p:nvPicPr>
                <p:cNvPr id="56" name="Freihand 55">
                  <a:extLst>
                    <a:ext uri="{FF2B5EF4-FFF2-40B4-BE49-F238E27FC236}">
                      <a16:creationId xmlns:a16="http://schemas.microsoft.com/office/drawing/2014/main" id="{C249D1B4-CA63-462F-8CC9-F657144B557E}"/>
                    </a:ext>
                  </a:extLst>
                </p:cNvPr>
                <p:cNvPicPr/>
                <p:nvPr/>
              </p:nvPicPr>
              <p:blipFill>
                <a:blip r:embed="rId83"/>
                <a:stretch>
                  <a:fillRect/>
                </a:stretch>
              </p:blipFill>
              <p:spPr>
                <a:xfrm>
                  <a:off x="9099573" y="3575587"/>
                  <a:ext cx="2624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7" name="Freihand 56">
                  <a:extLst>
                    <a:ext uri="{FF2B5EF4-FFF2-40B4-BE49-F238E27FC236}">
                      <a16:creationId xmlns:a16="http://schemas.microsoft.com/office/drawing/2014/main" id="{1A737C7A-9432-4E8E-AD05-D1B1472F7ACA}"/>
                    </a:ext>
                  </a:extLst>
                </p14:cNvPr>
                <p14:cNvContentPartPr/>
                <p14:nvPr/>
              </p14:nvContentPartPr>
              <p14:xfrm>
                <a:off x="9376053" y="3426187"/>
                <a:ext cx="398880" cy="228240"/>
              </p14:xfrm>
            </p:contentPart>
          </mc:Choice>
          <mc:Fallback xmlns="">
            <p:pic>
              <p:nvPicPr>
                <p:cNvPr id="57" name="Freihand 56">
                  <a:extLst>
                    <a:ext uri="{FF2B5EF4-FFF2-40B4-BE49-F238E27FC236}">
                      <a16:creationId xmlns:a16="http://schemas.microsoft.com/office/drawing/2014/main" id="{1A737C7A-9432-4E8E-AD05-D1B1472F7ACA}"/>
                    </a:ext>
                  </a:extLst>
                </p:cNvPr>
                <p:cNvPicPr/>
                <p:nvPr/>
              </p:nvPicPr>
              <p:blipFill>
                <a:blip r:embed="rId85"/>
                <a:stretch>
                  <a:fillRect/>
                </a:stretch>
              </p:blipFill>
              <p:spPr>
                <a:xfrm>
                  <a:off x="9371733" y="3421867"/>
                  <a:ext cx="407520" cy="236880"/>
                </a:xfrm>
                <a:prstGeom prst="rect">
                  <a:avLst/>
                </a:prstGeom>
              </p:spPr>
            </p:pic>
          </mc:Fallback>
        </mc:AlternateContent>
      </p:grpSp>
      <p:grpSp>
        <p:nvGrpSpPr>
          <p:cNvPr id="77" name="Gruppieren 76">
            <a:extLst>
              <a:ext uri="{FF2B5EF4-FFF2-40B4-BE49-F238E27FC236}">
                <a16:creationId xmlns:a16="http://schemas.microsoft.com/office/drawing/2014/main" id="{9C22B094-E5A0-4D4B-9465-EDCAF08964E1}"/>
              </a:ext>
            </a:extLst>
          </p:cNvPr>
          <p:cNvGrpSpPr/>
          <p:nvPr/>
        </p:nvGrpSpPr>
        <p:grpSpPr>
          <a:xfrm>
            <a:off x="9998853" y="2702227"/>
            <a:ext cx="1933560" cy="1015920"/>
            <a:chOff x="9998853" y="2702227"/>
            <a:chExt cx="1933560" cy="1015920"/>
          </a:xfrm>
        </p:grpSpPr>
        <mc:AlternateContent xmlns:mc="http://schemas.openxmlformats.org/markup-compatibility/2006" xmlns:p14="http://schemas.microsoft.com/office/powerpoint/2010/main">
          <mc:Choice Requires="p14">
            <p:contentPart p14:bwMode="auto" r:id="rId86">
              <p14:nvContentPartPr>
                <p14:cNvPr id="58" name="Freihand 57">
                  <a:extLst>
                    <a:ext uri="{FF2B5EF4-FFF2-40B4-BE49-F238E27FC236}">
                      <a16:creationId xmlns:a16="http://schemas.microsoft.com/office/drawing/2014/main" id="{F46FA339-E3A2-4A2C-9326-92F6626A3518}"/>
                    </a:ext>
                  </a:extLst>
                </p14:cNvPr>
                <p14:cNvContentPartPr/>
                <p14:nvPr/>
              </p14:nvContentPartPr>
              <p14:xfrm>
                <a:off x="9998853" y="3246907"/>
                <a:ext cx="137880" cy="277200"/>
              </p14:xfrm>
            </p:contentPart>
          </mc:Choice>
          <mc:Fallback xmlns="">
            <p:pic>
              <p:nvPicPr>
                <p:cNvPr id="58" name="Freihand 57">
                  <a:extLst>
                    <a:ext uri="{FF2B5EF4-FFF2-40B4-BE49-F238E27FC236}">
                      <a16:creationId xmlns:a16="http://schemas.microsoft.com/office/drawing/2014/main" id="{F46FA339-E3A2-4A2C-9326-92F6626A3518}"/>
                    </a:ext>
                  </a:extLst>
                </p:cNvPr>
                <p:cNvPicPr/>
                <p:nvPr/>
              </p:nvPicPr>
              <p:blipFill>
                <a:blip r:embed="rId87"/>
                <a:stretch>
                  <a:fillRect/>
                </a:stretch>
              </p:blipFill>
              <p:spPr>
                <a:xfrm>
                  <a:off x="9994533" y="3242587"/>
                  <a:ext cx="14652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9" name="Freihand 58">
                  <a:extLst>
                    <a:ext uri="{FF2B5EF4-FFF2-40B4-BE49-F238E27FC236}">
                      <a16:creationId xmlns:a16="http://schemas.microsoft.com/office/drawing/2014/main" id="{168AACA0-20CC-494C-8B12-94B3DCC86FA0}"/>
                    </a:ext>
                  </a:extLst>
                </p14:cNvPr>
                <p14:cNvContentPartPr/>
                <p14:nvPr/>
              </p14:nvContentPartPr>
              <p14:xfrm>
                <a:off x="10118733" y="3196147"/>
                <a:ext cx="6840" cy="33840"/>
              </p14:xfrm>
            </p:contentPart>
          </mc:Choice>
          <mc:Fallback xmlns="">
            <p:pic>
              <p:nvPicPr>
                <p:cNvPr id="59" name="Freihand 58">
                  <a:extLst>
                    <a:ext uri="{FF2B5EF4-FFF2-40B4-BE49-F238E27FC236}">
                      <a16:creationId xmlns:a16="http://schemas.microsoft.com/office/drawing/2014/main" id="{168AACA0-20CC-494C-8B12-94B3DCC86FA0}"/>
                    </a:ext>
                  </a:extLst>
                </p:cNvPr>
                <p:cNvPicPr/>
                <p:nvPr/>
              </p:nvPicPr>
              <p:blipFill>
                <a:blip r:embed="rId89"/>
                <a:stretch>
                  <a:fillRect/>
                </a:stretch>
              </p:blipFill>
              <p:spPr>
                <a:xfrm>
                  <a:off x="10114413" y="3191827"/>
                  <a:ext cx="154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2" name="Freihand 61">
                  <a:extLst>
                    <a:ext uri="{FF2B5EF4-FFF2-40B4-BE49-F238E27FC236}">
                      <a16:creationId xmlns:a16="http://schemas.microsoft.com/office/drawing/2014/main" id="{A31F5EE5-BB04-444C-80AA-54A8A9E1F95E}"/>
                    </a:ext>
                  </a:extLst>
                </p14:cNvPr>
                <p14:cNvContentPartPr/>
                <p14:nvPr/>
              </p14:nvContentPartPr>
              <p14:xfrm>
                <a:off x="10215573" y="3143227"/>
                <a:ext cx="271800" cy="151920"/>
              </p14:xfrm>
            </p:contentPart>
          </mc:Choice>
          <mc:Fallback xmlns="">
            <p:pic>
              <p:nvPicPr>
                <p:cNvPr id="62" name="Freihand 61">
                  <a:extLst>
                    <a:ext uri="{FF2B5EF4-FFF2-40B4-BE49-F238E27FC236}">
                      <a16:creationId xmlns:a16="http://schemas.microsoft.com/office/drawing/2014/main" id="{A31F5EE5-BB04-444C-80AA-54A8A9E1F95E}"/>
                    </a:ext>
                  </a:extLst>
                </p:cNvPr>
                <p:cNvPicPr/>
                <p:nvPr/>
              </p:nvPicPr>
              <p:blipFill>
                <a:blip r:embed="rId91"/>
                <a:stretch>
                  <a:fillRect/>
                </a:stretch>
              </p:blipFill>
              <p:spPr>
                <a:xfrm>
                  <a:off x="10211253" y="3138907"/>
                  <a:ext cx="2804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3" name="Freihand 62">
                  <a:extLst>
                    <a:ext uri="{FF2B5EF4-FFF2-40B4-BE49-F238E27FC236}">
                      <a16:creationId xmlns:a16="http://schemas.microsoft.com/office/drawing/2014/main" id="{09D82103-ED79-4C11-A1E2-5A8CE079D49A}"/>
                    </a:ext>
                  </a:extLst>
                </p14:cNvPr>
                <p14:cNvContentPartPr/>
                <p14:nvPr/>
              </p14:nvContentPartPr>
              <p14:xfrm>
                <a:off x="10627413" y="2947387"/>
                <a:ext cx="131040" cy="154080"/>
              </p14:xfrm>
            </p:contentPart>
          </mc:Choice>
          <mc:Fallback xmlns="">
            <p:pic>
              <p:nvPicPr>
                <p:cNvPr id="63" name="Freihand 62">
                  <a:extLst>
                    <a:ext uri="{FF2B5EF4-FFF2-40B4-BE49-F238E27FC236}">
                      <a16:creationId xmlns:a16="http://schemas.microsoft.com/office/drawing/2014/main" id="{09D82103-ED79-4C11-A1E2-5A8CE079D49A}"/>
                    </a:ext>
                  </a:extLst>
                </p:cNvPr>
                <p:cNvPicPr/>
                <p:nvPr/>
              </p:nvPicPr>
              <p:blipFill>
                <a:blip r:embed="rId93"/>
                <a:stretch>
                  <a:fillRect/>
                </a:stretch>
              </p:blipFill>
              <p:spPr>
                <a:xfrm>
                  <a:off x="10623093" y="2943067"/>
                  <a:ext cx="1396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4" name="Freihand 63">
                  <a:extLst>
                    <a:ext uri="{FF2B5EF4-FFF2-40B4-BE49-F238E27FC236}">
                      <a16:creationId xmlns:a16="http://schemas.microsoft.com/office/drawing/2014/main" id="{59CB86D3-B339-44CA-8D64-9FCA4F9563E5}"/>
                    </a:ext>
                  </a:extLst>
                </p14:cNvPr>
                <p14:cNvContentPartPr/>
                <p14:nvPr/>
              </p14:nvContentPartPr>
              <p14:xfrm>
                <a:off x="10799853" y="2954227"/>
                <a:ext cx="108720" cy="266400"/>
              </p14:xfrm>
            </p:contentPart>
          </mc:Choice>
          <mc:Fallback xmlns="">
            <p:pic>
              <p:nvPicPr>
                <p:cNvPr id="64" name="Freihand 63">
                  <a:extLst>
                    <a:ext uri="{FF2B5EF4-FFF2-40B4-BE49-F238E27FC236}">
                      <a16:creationId xmlns:a16="http://schemas.microsoft.com/office/drawing/2014/main" id="{59CB86D3-B339-44CA-8D64-9FCA4F9563E5}"/>
                    </a:ext>
                  </a:extLst>
                </p:cNvPr>
                <p:cNvPicPr/>
                <p:nvPr/>
              </p:nvPicPr>
              <p:blipFill>
                <a:blip r:embed="rId95"/>
                <a:stretch>
                  <a:fillRect/>
                </a:stretch>
              </p:blipFill>
              <p:spPr>
                <a:xfrm>
                  <a:off x="10795533" y="2949907"/>
                  <a:ext cx="11736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6" name="Freihand 65">
                  <a:extLst>
                    <a:ext uri="{FF2B5EF4-FFF2-40B4-BE49-F238E27FC236}">
                      <a16:creationId xmlns:a16="http://schemas.microsoft.com/office/drawing/2014/main" id="{A0F99E0C-E2E0-46FA-8B1B-2FBD609F4DF8}"/>
                    </a:ext>
                  </a:extLst>
                </p14:cNvPr>
                <p14:cNvContentPartPr/>
                <p14:nvPr/>
              </p14:nvContentPartPr>
              <p14:xfrm>
                <a:off x="10272453" y="3460027"/>
                <a:ext cx="239400" cy="258120"/>
              </p14:xfrm>
            </p:contentPart>
          </mc:Choice>
          <mc:Fallback xmlns="">
            <p:pic>
              <p:nvPicPr>
                <p:cNvPr id="66" name="Freihand 65">
                  <a:extLst>
                    <a:ext uri="{FF2B5EF4-FFF2-40B4-BE49-F238E27FC236}">
                      <a16:creationId xmlns:a16="http://schemas.microsoft.com/office/drawing/2014/main" id="{A0F99E0C-E2E0-46FA-8B1B-2FBD609F4DF8}"/>
                    </a:ext>
                  </a:extLst>
                </p:cNvPr>
                <p:cNvPicPr/>
                <p:nvPr/>
              </p:nvPicPr>
              <p:blipFill>
                <a:blip r:embed="rId97"/>
                <a:stretch>
                  <a:fillRect/>
                </a:stretch>
              </p:blipFill>
              <p:spPr>
                <a:xfrm>
                  <a:off x="10268133" y="3455707"/>
                  <a:ext cx="24804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7" name="Freihand 66">
                  <a:extLst>
                    <a:ext uri="{FF2B5EF4-FFF2-40B4-BE49-F238E27FC236}">
                      <a16:creationId xmlns:a16="http://schemas.microsoft.com/office/drawing/2014/main" id="{8ED7A341-08CC-4852-BCB1-B3381029F47B}"/>
                    </a:ext>
                  </a:extLst>
                </p14:cNvPr>
                <p14:cNvContentPartPr/>
                <p14:nvPr/>
              </p14:nvContentPartPr>
              <p14:xfrm>
                <a:off x="10661973" y="3388747"/>
                <a:ext cx="86400" cy="135360"/>
              </p14:xfrm>
            </p:contentPart>
          </mc:Choice>
          <mc:Fallback xmlns="">
            <p:pic>
              <p:nvPicPr>
                <p:cNvPr id="67" name="Freihand 66">
                  <a:extLst>
                    <a:ext uri="{FF2B5EF4-FFF2-40B4-BE49-F238E27FC236}">
                      <a16:creationId xmlns:a16="http://schemas.microsoft.com/office/drawing/2014/main" id="{8ED7A341-08CC-4852-BCB1-B3381029F47B}"/>
                    </a:ext>
                  </a:extLst>
                </p:cNvPr>
                <p:cNvPicPr/>
                <p:nvPr/>
              </p:nvPicPr>
              <p:blipFill>
                <a:blip r:embed="rId99"/>
                <a:stretch>
                  <a:fillRect/>
                </a:stretch>
              </p:blipFill>
              <p:spPr>
                <a:xfrm>
                  <a:off x="10657653" y="3384427"/>
                  <a:ext cx="950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8" name="Freihand 67">
                  <a:extLst>
                    <a:ext uri="{FF2B5EF4-FFF2-40B4-BE49-F238E27FC236}">
                      <a16:creationId xmlns:a16="http://schemas.microsoft.com/office/drawing/2014/main" id="{977DBD66-6A7E-4E27-8DD8-FCBCCEBE5195}"/>
                    </a:ext>
                  </a:extLst>
                </p14:cNvPr>
                <p14:cNvContentPartPr/>
                <p14:nvPr/>
              </p14:nvContentPartPr>
              <p14:xfrm>
                <a:off x="10798773" y="3417547"/>
                <a:ext cx="3240" cy="7200"/>
              </p14:xfrm>
            </p:contentPart>
          </mc:Choice>
          <mc:Fallback xmlns="">
            <p:pic>
              <p:nvPicPr>
                <p:cNvPr id="68" name="Freihand 67">
                  <a:extLst>
                    <a:ext uri="{FF2B5EF4-FFF2-40B4-BE49-F238E27FC236}">
                      <a16:creationId xmlns:a16="http://schemas.microsoft.com/office/drawing/2014/main" id="{977DBD66-6A7E-4E27-8DD8-FCBCCEBE5195}"/>
                    </a:ext>
                  </a:extLst>
                </p:cNvPr>
                <p:cNvPicPr/>
                <p:nvPr/>
              </p:nvPicPr>
              <p:blipFill>
                <a:blip r:embed="rId101"/>
                <a:stretch>
                  <a:fillRect/>
                </a:stretch>
              </p:blipFill>
              <p:spPr>
                <a:xfrm>
                  <a:off x="10794453" y="3413227"/>
                  <a:ext cx="118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9" name="Freihand 68">
                  <a:extLst>
                    <a:ext uri="{FF2B5EF4-FFF2-40B4-BE49-F238E27FC236}">
                      <a16:creationId xmlns:a16="http://schemas.microsoft.com/office/drawing/2014/main" id="{110E5381-C4B6-424D-88D4-A2B018760FA5}"/>
                    </a:ext>
                  </a:extLst>
                </p14:cNvPr>
                <p14:cNvContentPartPr/>
                <p14:nvPr/>
              </p14:nvContentPartPr>
              <p14:xfrm>
                <a:off x="10773933" y="3368587"/>
                <a:ext cx="197280" cy="121680"/>
              </p14:xfrm>
            </p:contentPart>
          </mc:Choice>
          <mc:Fallback xmlns="">
            <p:pic>
              <p:nvPicPr>
                <p:cNvPr id="69" name="Freihand 68">
                  <a:extLst>
                    <a:ext uri="{FF2B5EF4-FFF2-40B4-BE49-F238E27FC236}">
                      <a16:creationId xmlns:a16="http://schemas.microsoft.com/office/drawing/2014/main" id="{110E5381-C4B6-424D-88D4-A2B018760FA5}"/>
                    </a:ext>
                  </a:extLst>
                </p:cNvPr>
                <p:cNvPicPr/>
                <p:nvPr/>
              </p:nvPicPr>
              <p:blipFill>
                <a:blip r:embed="rId103"/>
                <a:stretch>
                  <a:fillRect/>
                </a:stretch>
              </p:blipFill>
              <p:spPr>
                <a:xfrm>
                  <a:off x="10769613" y="3364267"/>
                  <a:ext cx="2059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0" name="Freihand 69">
                  <a:extLst>
                    <a:ext uri="{FF2B5EF4-FFF2-40B4-BE49-F238E27FC236}">
                      <a16:creationId xmlns:a16="http://schemas.microsoft.com/office/drawing/2014/main" id="{69D1E07A-207D-4CDC-898E-3E134D8FBDA5}"/>
                    </a:ext>
                  </a:extLst>
                </p14:cNvPr>
                <p14:cNvContentPartPr/>
                <p14:nvPr/>
              </p14:nvContentPartPr>
              <p14:xfrm>
                <a:off x="11003973" y="3232147"/>
                <a:ext cx="114120" cy="163080"/>
              </p14:xfrm>
            </p:contentPart>
          </mc:Choice>
          <mc:Fallback xmlns="">
            <p:pic>
              <p:nvPicPr>
                <p:cNvPr id="70" name="Freihand 69">
                  <a:extLst>
                    <a:ext uri="{FF2B5EF4-FFF2-40B4-BE49-F238E27FC236}">
                      <a16:creationId xmlns:a16="http://schemas.microsoft.com/office/drawing/2014/main" id="{69D1E07A-207D-4CDC-898E-3E134D8FBDA5}"/>
                    </a:ext>
                  </a:extLst>
                </p:cNvPr>
                <p:cNvPicPr/>
                <p:nvPr/>
              </p:nvPicPr>
              <p:blipFill>
                <a:blip r:embed="rId105"/>
                <a:stretch>
                  <a:fillRect/>
                </a:stretch>
              </p:blipFill>
              <p:spPr>
                <a:xfrm>
                  <a:off x="10999653" y="3227827"/>
                  <a:ext cx="1227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1" name="Freihand 70">
                  <a:extLst>
                    <a:ext uri="{FF2B5EF4-FFF2-40B4-BE49-F238E27FC236}">
                      <a16:creationId xmlns:a16="http://schemas.microsoft.com/office/drawing/2014/main" id="{4F533B93-C5FB-46B3-BCB5-936CF495FFFB}"/>
                    </a:ext>
                  </a:extLst>
                </p14:cNvPr>
                <p14:cNvContentPartPr/>
                <p14:nvPr/>
              </p14:nvContentPartPr>
              <p14:xfrm>
                <a:off x="10994613" y="3275347"/>
                <a:ext cx="63720" cy="2880"/>
              </p14:xfrm>
            </p:contentPart>
          </mc:Choice>
          <mc:Fallback xmlns="">
            <p:pic>
              <p:nvPicPr>
                <p:cNvPr id="71" name="Freihand 70">
                  <a:extLst>
                    <a:ext uri="{FF2B5EF4-FFF2-40B4-BE49-F238E27FC236}">
                      <a16:creationId xmlns:a16="http://schemas.microsoft.com/office/drawing/2014/main" id="{4F533B93-C5FB-46B3-BCB5-936CF495FFFB}"/>
                    </a:ext>
                  </a:extLst>
                </p:cNvPr>
                <p:cNvPicPr/>
                <p:nvPr/>
              </p:nvPicPr>
              <p:blipFill>
                <a:blip r:embed="rId107"/>
                <a:stretch>
                  <a:fillRect/>
                </a:stretch>
              </p:blipFill>
              <p:spPr>
                <a:xfrm>
                  <a:off x="10990293" y="3271027"/>
                  <a:ext cx="723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2" name="Freihand 71">
                  <a:extLst>
                    <a:ext uri="{FF2B5EF4-FFF2-40B4-BE49-F238E27FC236}">
                      <a16:creationId xmlns:a16="http://schemas.microsoft.com/office/drawing/2014/main" id="{95E100FF-992B-4ECE-91C0-FEC62C10CD9F}"/>
                    </a:ext>
                  </a:extLst>
                </p14:cNvPr>
                <p14:cNvContentPartPr/>
                <p14:nvPr/>
              </p14:nvContentPartPr>
              <p14:xfrm>
                <a:off x="11122053" y="3113707"/>
                <a:ext cx="163800" cy="210600"/>
              </p14:xfrm>
            </p:contentPart>
          </mc:Choice>
          <mc:Fallback xmlns="">
            <p:pic>
              <p:nvPicPr>
                <p:cNvPr id="72" name="Freihand 71">
                  <a:extLst>
                    <a:ext uri="{FF2B5EF4-FFF2-40B4-BE49-F238E27FC236}">
                      <a16:creationId xmlns:a16="http://schemas.microsoft.com/office/drawing/2014/main" id="{95E100FF-992B-4ECE-91C0-FEC62C10CD9F}"/>
                    </a:ext>
                  </a:extLst>
                </p:cNvPr>
                <p:cNvPicPr/>
                <p:nvPr/>
              </p:nvPicPr>
              <p:blipFill>
                <a:blip r:embed="rId109"/>
                <a:stretch>
                  <a:fillRect/>
                </a:stretch>
              </p:blipFill>
              <p:spPr>
                <a:xfrm>
                  <a:off x="11117733" y="3109387"/>
                  <a:ext cx="1724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3" name="Freihand 72">
                  <a:extLst>
                    <a:ext uri="{FF2B5EF4-FFF2-40B4-BE49-F238E27FC236}">
                      <a16:creationId xmlns:a16="http://schemas.microsoft.com/office/drawing/2014/main" id="{8F8443B0-1587-451A-A690-303B5F4B952C}"/>
                    </a:ext>
                  </a:extLst>
                </p14:cNvPr>
                <p14:cNvContentPartPr/>
                <p14:nvPr/>
              </p14:nvContentPartPr>
              <p14:xfrm>
                <a:off x="11377653" y="3038107"/>
                <a:ext cx="142920" cy="142560"/>
              </p14:xfrm>
            </p:contentPart>
          </mc:Choice>
          <mc:Fallback xmlns="">
            <p:pic>
              <p:nvPicPr>
                <p:cNvPr id="73" name="Freihand 72">
                  <a:extLst>
                    <a:ext uri="{FF2B5EF4-FFF2-40B4-BE49-F238E27FC236}">
                      <a16:creationId xmlns:a16="http://schemas.microsoft.com/office/drawing/2014/main" id="{8F8443B0-1587-451A-A690-303B5F4B952C}"/>
                    </a:ext>
                  </a:extLst>
                </p:cNvPr>
                <p:cNvPicPr/>
                <p:nvPr/>
              </p:nvPicPr>
              <p:blipFill>
                <a:blip r:embed="rId111"/>
                <a:stretch>
                  <a:fillRect/>
                </a:stretch>
              </p:blipFill>
              <p:spPr>
                <a:xfrm>
                  <a:off x="11373333" y="3033787"/>
                  <a:ext cx="1515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4" name="Freihand 73">
                  <a:extLst>
                    <a:ext uri="{FF2B5EF4-FFF2-40B4-BE49-F238E27FC236}">
                      <a16:creationId xmlns:a16="http://schemas.microsoft.com/office/drawing/2014/main" id="{A61622BF-76CE-4597-B709-4AFB408F905D}"/>
                    </a:ext>
                  </a:extLst>
                </p14:cNvPr>
                <p14:cNvContentPartPr/>
                <p14:nvPr/>
              </p14:nvContentPartPr>
              <p14:xfrm>
                <a:off x="11561973" y="2870347"/>
                <a:ext cx="246960" cy="237960"/>
              </p14:xfrm>
            </p:contentPart>
          </mc:Choice>
          <mc:Fallback xmlns="">
            <p:pic>
              <p:nvPicPr>
                <p:cNvPr id="74" name="Freihand 73">
                  <a:extLst>
                    <a:ext uri="{FF2B5EF4-FFF2-40B4-BE49-F238E27FC236}">
                      <a16:creationId xmlns:a16="http://schemas.microsoft.com/office/drawing/2014/main" id="{A61622BF-76CE-4597-B709-4AFB408F905D}"/>
                    </a:ext>
                  </a:extLst>
                </p:cNvPr>
                <p:cNvPicPr/>
                <p:nvPr/>
              </p:nvPicPr>
              <p:blipFill>
                <a:blip r:embed="rId113"/>
                <a:stretch>
                  <a:fillRect/>
                </a:stretch>
              </p:blipFill>
              <p:spPr>
                <a:xfrm>
                  <a:off x="11557653" y="2866027"/>
                  <a:ext cx="25560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5" name="Freihand 74">
                  <a:extLst>
                    <a:ext uri="{FF2B5EF4-FFF2-40B4-BE49-F238E27FC236}">
                      <a16:creationId xmlns:a16="http://schemas.microsoft.com/office/drawing/2014/main" id="{9759B1C9-8DCD-4784-BBFF-452CA868FAE3}"/>
                    </a:ext>
                  </a:extLst>
                </p14:cNvPr>
                <p14:cNvContentPartPr/>
                <p14:nvPr/>
              </p14:nvContentPartPr>
              <p14:xfrm>
                <a:off x="11774373" y="2974747"/>
                <a:ext cx="114840" cy="61920"/>
              </p14:xfrm>
            </p:contentPart>
          </mc:Choice>
          <mc:Fallback xmlns="">
            <p:pic>
              <p:nvPicPr>
                <p:cNvPr id="75" name="Freihand 74">
                  <a:extLst>
                    <a:ext uri="{FF2B5EF4-FFF2-40B4-BE49-F238E27FC236}">
                      <a16:creationId xmlns:a16="http://schemas.microsoft.com/office/drawing/2014/main" id="{9759B1C9-8DCD-4784-BBFF-452CA868FAE3}"/>
                    </a:ext>
                  </a:extLst>
                </p:cNvPr>
                <p:cNvPicPr/>
                <p:nvPr/>
              </p:nvPicPr>
              <p:blipFill>
                <a:blip r:embed="rId115"/>
                <a:stretch>
                  <a:fillRect/>
                </a:stretch>
              </p:blipFill>
              <p:spPr>
                <a:xfrm>
                  <a:off x="11770053" y="2970427"/>
                  <a:ext cx="1234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6" name="Freihand 75">
                  <a:extLst>
                    <a:ext uri="{FF2B5EF4-FFF2-40B4-BE49-F238E27FC236}">
                      <a16:creationId xmlns:a16="http://schemas.microsoft.com/office/drawing/2014/main" id="{F94992C4-35CE-480B-BEEF-A16D37A0EEE7}"/>
                    </a:ext>
                  </a:extLst>
                </p14:cNvPr>
                <p14:cNvContentPartPr/>
                <p14:nvPr/>
              </p14:nvContentPartPr>
              <p14:xfrm>
                <a:off x="11859693" y="2702227"/>
                <a:ext cx="72720" cy="307080"/>
              </p14:xfrm>
            </p:contentPart>
          </mc:Choice>
          <mc:Fallback xmlns="">
            <p:pic>
              <p:nvPicPr>
                <p:cNvPr id="76" name="Freihand 75">
                  <a:extLst>
                    <a:ext uri="{FF2B5EF4-FFF2-40B4-BE49-F238E27FC236}">
                      <a16:creationId xmlns:a16="http://schemas.microsoft.com/office/drawing/2014/main" id="{F94992C4-35CE-480B-BEEF-A16D37A0EEE7}"/>
                    </a:ext>
                  </a:extLst>
                </p:cNvPr>
                <p:cNvPicPr/>
                <p:nvPr/>
              </p:nvPicPr>
              <p:blipFill>
                <a:blip r:embed="rId117"/>
                <a:stretch>
                  <a:fillRect/>
                </a:stretch>
              </p:blipFill>
              <p:spPr>
                <a:xfrm>
                  <a:off x="11855373" y="2697907"/>
                  <a:ext cx="81360" cy="31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8">
            <p14:nvContentPartPr>
              <p14:cNvPr id="78" name="Freihand 77">
                <a:extLst>
                  <a:ext uri="{FF2B5EF4-FFF2-40B4-BE49-F238E27FC236}">
                    <a16:creationId xmlns:a16="http://schemas.microsoft.com/office/drawing/2014/main" id="{3DBF9B1C-EEFE-4F24-99EC-067C17F4D2BC}"/>
                  </a:ext>
                </a:extLst>
              </p14:cNvPr>
              <p14:cNvContentPartPr/>
              <p14:nvPr/>
            </p14:nvContentPartPr>
            <p14:xfrm>
              <a:off x="3603093" y="5924227"/>
              <a:ext cx="987840" cy="610560"/>
            </p14:xfrm>
          </p:contentPart>
        </mc:Choice>
        <mc:Fallback xmlns="">
          <p:pic>
            <p:nvPicPr>
              <p:cNvPr id="78" name="Freihand 77">
                <a:extLst>
                  <a:ext uri="{FF2B5EF4-FFF2-40B4-BE49-F238E27FC236}">
                    <a16:creationId xmlns:a16="http://schemas.microsoft.com/office/drawing/2014/main" id="{3DBF9B1C-EEFE-4F24-99EC-067C17F4D2BC}"/>
                  </a:ext>
                </a:extLst>
              </p:cNvPr>
              <p:cNvPicPr/>
              <p:nvPr/>
            </p:nvPicPr>
            <p:blipFill>
              <a:blip r:embed="rId119"/>
              <a:stretch>
                <a:fillRect/>
              </a:stretch>
            </p:blipFill>
            <p:spPr>
              <a:xfrm>
                <a:off x="3598773" y="5919907"/>
                <a:ext cx="996480" cy="6192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9" name="Freihand 78">
                <a:extLst>
                  <a:ext uri="{FF2B5EF4-FFF2-40B4-BE49-F238E27FC236}">
                    <a16:creationId xmlns:a16="http://schemas.microsoft.com/office/drawing/2014/main" id="{A3B177EC-A943-40A0-A985-C6B5D2A4DCA2}"/>
                  </a:ext>
                </a:extLst>
              </p14:cNvPr>
              <p14:cNvContentPartPr/>
              <p14:nvPr/>
            </p14:nvContentPartPr>
            <p14:xfrm>
              <a:off x="3640173" y="6549547"/>
              <a:ext cx="761400" cy="12960"/>
            </p14:xfrm>
          </p:contentPart>
        </mc:Choice>
        <mc:Fallback xmlns="">
          <p:pic>
            <p:nvPicPr>
              <p:cNvPr id="79" name="Freihand 78">
                <a:extLst>
                  <a:ext uri="{FF2B5EF4-FFF2-40B4-BE49-F238E27FC236}">
                    <a16:creationId xmlns:a16="http://schemas.microsoft.com/office/drawing/2014/main" id="{A3B177EC-A943-40A0-A985-C6B5D2A4DCA2}"/>
                  </a:ext>
                </a:extLst>
              </p:cNvPr>
              <p:cNvPicPr/>
              <p:nvPr/>
            </p:nvPicPr>
            <p:blipFill>
              <a:blip r:embed="rId121"/>
              <a:stretch>
                <a:fillRect/>
              </a:stretch>
            </p:blipFill>
            <p:spPr>
              <a:xfrm>
                <a:off x="3635853" y="6545227"/>
                <a:ext cx="770040" cy="21600"/>
              </a:xfrm>
              <a:prstGeom prst="rect">
                <a:avLst/>
              </a:prstGeom>
            </p:spPr>
          </p:pic>
        </mc:Fallback>
      </mc:AlternateContent>
    </p:spTree>
    <p:extLst>
      <p:ext uri="{BB962C8B-B14F-4D97-AF65-F5344CB8AC3E}">
        <p14:creationId xmlns:p14="http://schemas.microsoft.com/office/powerpoint/2010/main" val="2846172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55816" y="104531"/>
            <a:ext cx="7597213" cy="744863"/>
          </a:xfrm>
          <a:prstGeom prst="rect">
            <a:avLst/>
          </a:prstGeom>
          <a:noFill/>
          <a:ln>
            <a:noFill/>
          </a:ln>
        </p:spPr>
        <p:txBody>
          <a:bodyPr lIns="81638" tIns="40819" rIns="81638" bIns="40819" anchor="ctr" anchorCtr="1"/>
          <a:lstStyle/>
          <a:p>
            <a:r>
              <a:rPr lang="de-DE" sz="2903" b="1" dirty="0"/>
              <a:t>Die LM-</a:t>
            </a:r>
            <a:r>
              <a:rPr lang="de-DE" sz="2903" b="1" dirty="0" err="1"/>
              <a:t>Curve</a:t>
            </a:r>
            <a:endParaRPr lang="de-DE" sz="2903" b="1" dirty="0"/>
          </a:p>
        </p:txBody>
      </p:sp>
      <p:cxnSp>
        <p:nvCxnSpPr>
          <p:cNvPr id="7" name="Straight Arrow Connector 7"/>
          <p:cNvCxnSpPr/>
          <p:nvPr/>
        </p:nvCxnSpPr>
        <p:spPr>
          <a:xfrm>
            <a:off x="1295782" y="4018356"/>
            <a:ext cx="408720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9"/>
          <p:cNvSpPr txBox="1"/>
          <p:nvPr/>
        </p:nvSpPr>
        <p:spPr>
          <a:xfrm>
            <a:off x="3902737" y="4075243"/>
            <a:ext cx="2294218"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Quantity of real money</a:t>
            </a:r>
          </a:p>
        </p:txBody>
      </p:sp>
      <p:cxnSp>
        <p:nvCxnSpPr>
          <p:cNvPr id="9" name="Straight Connector 10"/>
          <p:cNvCxnSpPr/>
          <p:nvPr/>
        </p:nvCxnSpPr>
        <p:spPr>
          <a:xfrm flipV="1">
            <a:off x="2727022" y="904818"/>
            <a:ext cx="0" cy="306771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11"/>
          <p:cNvCxnSpPr/>
          <p:nvPr/>
        </p:nvCxnSpPr>
        <p:spPr>
          <a:xfrm flipH="1" flipV="1">
            <a:off x="1295782" y="2581371"/>
            <a:ext cx="5585879" cy="1232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4"/>
          <p:cNvCxnSpPr/>
          <p:nvPr/>
        </p:nvCxnSpPr>
        <p:spPr>
          <a:xfrm>
            <a:off x="1420673" y="1797561"/>
            <a:ext cx="3244664" cy="194056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30"/>
          <p:cNvCxnSpPr/>
          <p:nvPr/>
        </p:nvCxnSpPr>
        <p:spPr>
          <a:xfrm>
            <a:off x="2008530" y="1666926"/>
            <a:ext cx="3047868" cy="1853541"/>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27"/>
              <p:cNvSpPr txBox="1"/>
              <p:nvPr/>
            </p:nvSpPr>
            <p:spPr>
              <a:xfrm>
                <a:off x="910294" y="2413862"/>
                <a:ext cx="400174"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rPr>
                          </m:ctrlPr>
                        </m:sSubPr>
                        <m:e>
                          <m:r>
                            <a:rPr lang="de-DE" sz="1633" i="1">
                              <a:latin typeface="Cambria Math" panose="02040503050406030204" pitchFamily="18" charset="0"/>
                            </a:rPr>
                            <m:t>𝑖</m:t>
                          </m:r>
                        </m:e>
                        <m:sub>
                          <m:r>
                            <a:rPr lang="de-DE" sz="1633" i="1">
                              <a:latin typeface="Cambria Math"/>
                            </a:rPr>
                            <m:t>0</m:t>
                          </m:r>
                        </m:sub>
                      </m:sSub>
                    </m:oMath>
                  </m:oMathPara>
                </a14:m>
                <a:endParaRPr lang="en-US" sz="1633" dirty="0"/>
              </a:p>
            </p:txBody>
          </p:sp>
        </mc:Choice>
        <mc:Fallback xmlns="">
          <p:sp>
            <p:nvSpPr>
              <p:cNvPr id="13" name="TextBox 27"/>
              <p:cNvSpPr txBox="1">
                <a:spLocks noRot="1" noChangeAspect="1" noMove="1" noResize="1" noEditPoints="1" noAdjustHandles="1" noChangeArrowheads="1" noChangeShapeType="1" noTextEdit="1"/>
              </p:cNvSpPr>
              <p:nvPr/>
            </p:nvSpPr>
            <p:spPr>
              <a:xfrm>
                <a:off x="910294" y="2413862"/>
                <a:ext cx="400174" cy="343620"/>
              </a:xfrm>
              <a:prstGeom prst="rect">
                <a:avLst/>
              </a:prstGeom>
              <a:blipFill>
                <a:blip r:embed="rId3"/>
                <a:stretch>
                  <a:fillRect/>
                </a:stretch>
              </a:blipFill>
            </p:spPr>
            <p:txBody>
              <a:bodyPr/>
              <a:lstStyle/>
              <a:p>
                <a:r>
                  <a:rPr lang="de-DE">
                    <a:noFill/>
                  </a:rPr>
                  <a:t> </a:t>
                </a:r>
              </a:p>
            </p:txBody>
          </p:sp>
        </mc:Fallback>
      </mc:AlternateContent>
      <p:cxnSp>
        <p:nvCxnSpPr>
          <p:cNvPr id="14" name="Straight Connector 41"/>
          <p:cNvCxnSpPr/>
          <p:nvPr/>
        </p:nvCxnSpPr>
        <p:spPr>
          <a:xfrm flipH="1">
            <a:off x="1290038" y="1552938"/>
            <a:ext cx="6779065" cy="3687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44"/>
              <p:cNvSpPr txBox="1"/>
              <p:nvPr/>
            </p:nvSpPr>
            <p:spPr>
              <a:xfrm>
                <a:off x="898133" y="1973286"/>
                <a:ext cx="395300"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rPr>
                          </m:ctrlPr>
                        </m:sSubPr>
                        <m:e>
                          <m:r>
                            <a:rPr lang="de-DE" sz="1633" i="1">
                              <a:latin typeface="Cambria Math" panose="02040503050406030204" pitchFamily="18" charset="0"/>
                            </a:rPr>
                            <m:t>𝑖</m:t>
                          </m:r>
                        </m:e>
                        <m:sub>
                          <m:r>
                            <a:rPr lang="de-DE" sz="1633" i="1">
                              <a:latin typeface="Cambria Math"/>
                            </a:rPr>
                            <m:t>1</m:t>
                          </m:r>
                        </m:sub>
                      </m:sSub>
                    </m:oMath>
                  </m:oMathPara>
                </a14:m>
                <a:endParaRPr lang="en-US" sz="1633" dirty="0"/>
              </a:p>
            </p:txBody>
          </p:sp>
        </mc:Choice>
        <mc:Fallback xmlns="">
          <p:sp>
            <p:nvSpPr>
              <p:cNvPr id="15" name="TextBox 44"/>
              <p:cNvSpPr txBox="1">
                <a:spLocks noRot="1" noChangeAspect="1" noMove="1" noResize="1" noEditPoints="1" noAdjustHandles="1" noChangeArrowheads="1" noChangeShapeType="1" noTextEdit="1"/>
              </p:cNvSpPr>
              <p:nvPr/>
            </p:nvSpPr>
            <p:spPr>
              <a:xfrm>
                <a:off x="898133" y="1973286"/>
                <a:ext cx="395300" cy="343620"/>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2465754" y="283460"/>
                <a:ext cx="587857" cy="561564"/>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33" i="1">
                              <a:latin typeface="Cambria Math" panose="02040503050406030204" pitchFamily="18" charset="0"/>
                              <a:cs typeface="Arial" panose="020B0604020202020204" pitchFamily="34" charset="0"/>
                            </a:rPr>
                          </m:ctrlPr>
                        </m:fPr>
                        <m:num>
                          <m:r>
                            <a:rPr lang="de-DE" sz="1633" i="1">
                              <a:latin typeface="Cambria Math" panose="02040503050406030204" pitchFamily="18" charset="0"/>
                              <a:cs typeface="Arial" panose="020B0604020202020204" pitchFamily="34" charset="0"/>
                            </a:rPr>
                            <m:t>𝑀</m:t>
                          </m:r>
                        </m:num>
                        <m:den>
                          <m:r>
                            <a:rPr lang="de-DE" sz="1633" i="1">
                              <a:latin typeface="Cambria Math"/>
                              <a:cs typeface="Arial" panose="020B0604020202020204" pitchFamily="34" charset="0"/>
                            </a:rPr>
                            <m:t>𝑃</m:t>
                          </m:r>
                        </m:den>
                      </m:f>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25"/>
              <p:cNvSpPr txBox="1">
                <a:spLocks noRot="1" noChangeAspect="1" noMove="1" noResize="1" noEditPoints="1" noAdjustHandles="1" noChangeArrowheads="1" noChangeShapeType="1" noTextEdit="1"/>
              </p:cNvSpPr>
              <p:nvPr/>
            </p:nvSpPr>
            <p:spPr>
              <a:xfrm>
                <a:off x="2465754" y="283460"/>
                <a:ext cx="587857" cy="561564"/>
              </a:xfrm>
              <a:prstGeom prst="rect">
                <a:avLst/>
              </a:prstGeom>
              <a:blipFill>
                <a:blip r:embed="rId5"/>
                <a:stretch>
                  <a:fillRect/>
                </a:stretch>
              </a:blipFill>
            </p:spPr>
            <p:txBody>
              <a:bodyPr/>
              <a:lstStyle/>
              <a:p>
                <a:r>
                  <a:rPr lang="de-DE">
                    <a:noFill/>
                  </a:rPr>
                  <a:t> </a:t>
                </a:r>
              </a:p>
            </p:txBody>
          </p:sp>
        </mc:Fallback>
      </mc:AlternateContent>
      <p:cxnSp>
        <p:nvCxnSpPr>
          <p:cNvPr id="17" name="Straight Arrow Connector 6"/>
          <p:cNvCxnSpPr/>
          <p:nvPr/>
        </p:nvCxnSpPr>
        <p:spPr>
          <a:xfrm flipV="1">
            <a:off x="1296056" y="935530"/>
            <a:ext cx="3213" cy="311353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30"/>
          <p:cNvCxnSpPr/>
          <p:nvPr/>
        </p:nvCxnSpPr>
        <p:spPr>
          <a:xfrm>
            <a:off x="2335118" y="1340338"/>
            <a:ext cx="3047868" cy="185354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Arrow Connector 7"/>
          <p:cNvCxnSpPr/>
          <p:nvPr/>
        </p:nvCxnSpPr>
        <p:spPr>
          <a:xfrm>
            <a:off x="5824743" y="4006555"/>
            <a:ext cx="408720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6"/>
          <p:cNvCxnSpPr/>
          <p:nvPr/>
        </p:nvCxnSpPr>
        <p:spPr>
          <a:xfrm flipV="1">
            <a:off x="5824743" y="893019"/>
            <a:ext cx="3213" cy="311353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44"/>
          <p:cNvSpPr txBox="1"/>
          <p:nvPr/>
        </p:nvSpPr>
        <p:spPr>
          <a:xfrm>
            <a:off x="898133" y="1001952"/>
            <a:ext cx="242374" cy="343620"/>
          </a:xfrm>
          <a:prstGeom prst="rect">
            <a:avLst/>
          </a:prstGeom>
          <a:noFill/>
        </p:spPr>
        <p:txBody>
          <a:bodyPr wrap="none" rtlCol="0">
            <a:spAutoFit/>
          </a:bodyPr>
          <a:lstStyle/>
          <a:p>
            <a:r>
              <a:rPr lang="en-US" sz="1633" i="1" dirty="0" err="1"/>
              <a:t>i</a:t>
            </a:r>
            <a:endParaRPr lang="en-US" sz="1633" i="1" dirty="0"/>
          </a:p>
        </p:txBody>
      </p:sp>
      <p:cxnSp>
        <p:nvCxnSpPr>
          <p:cNvPr id="28" name="Straight Connector 11"/>
          <p:cNvCxnSpPr/>
          <p:nvPr/>
        </p:nvCxnSpPr>
        <p:spPr>
          <a:xfrm flipH="1">
            <a:off x="1290039" y="2112350"/>
            <a:ext cx="619120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44"/>
              <p:cNvSpPr txBox="1"/>
              <p:nvPr/>
            </p:nvSpPr>
            <p:spPr>
              <a:xfrm>
                <a:off x="898133" y="1385429"/>
                <a:ext cx="400174"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rPr>
                          </m:ctrlPr>
                        </m:sSubPr>
                        <m:e>
                          <m:r>
                            <a:rPr lang="de-DE" sz="1633" i="1">
                              <a:latin typeface="Cambria Math" panose="02040503050406030204" pitchFamily="18" charset="0"/>
                            </a:rPr>
                            <m:t>𝑖</m:t>
                          </m:r>
                        </m:e>
                        <m:sub>
                          <m:r>
                            <a:rPr lang="de-DE" sz="1633" i="1">
                              <a:latin typeface="Cambria Math"/>
                            </a:rPr>
                            <m:t>2</m:t>
                          </m:r>
                        </m:sub>
                      </m:sSub>
                    </m:oMath>
                  </m:oMathPara>
                </a14:m>
                <a:endParaRPr lang="en-US" sz="1633" dirty="0"/>
              </a:p>
            </p:txBody>
          </p:sp>
        </mc:Choice>
        <mc:Fallback xmlns="">
          <p:sp>
            <p:nvSpPr>
              <p:cNvPr id="29" name="TextBox 44"/>
              <p:cNvSpPr txBox="1">
                <a:spLocks noRot="1" noChangeAspect="1" noMove="1" noResize="1" noEditPoints="1" noAdjustHandles="1" noChangeArrowheads="1" noChangeShapeType="1" noTextEdit="1"/>
              </p:cNvSpPr>
              <p:nvPr/>
            </p:nvSpPr>
            <p:spPr>
              <a:xfrm>
                <a:off x="898133" y="1385429"/>
                <a:ext cx="400174" cy="343620"/>
              </a:xfrm>
              <a:prstGeom prst="rect">
                <a:avLst/>
              </a:prstGeom>
              <a:blipFill>
                <a:blip r:embed="rId6"/>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TextBox 23"/>
              <p:cNvSpPr txBox="1"/>
              <p:nvPr/>
            </p:nvSpPr>
            <p:spPr>
              <a:xfrm>
                <a:off x="3249562" y="3418700"/>
                <a:ext cx="1045080" cy="3436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a:latin typeface="Cambria Math" panose="02040503050406030204" pitchFamily="18" charset="0"/>
                          <a:cs typeface="Arial" panose="020B0604020202020204" pitchFamily="34" charset="0"/>
                        </a:rPr>
                        <m:t>𝐿</m:t>
                      </m:r>
                      <m:r>
                        <a:rPr lang="de-DE" sz="1633" i="1">
                          <a:latin typeface="Cambria Math" panose="02040503050406030204" pitchFamily="18" charset="0"/>
                          <a:cs typeface="Arial" panose="020B0604020202020204" pitchFamily="34" charset="0"/>
                        </a:rPr>
                        <m:t>(</m:t>
                      </m:r>
                      <m:sSub>
                        <m:sSubPr>
                          <m:ctrlPr>
                            <a:rPr lang="de-DE" sz="1633" i="1">
                              <a:latin typeface="Cambria Math" panose="02040503050406030204" pitchFamily="18" charset="0"/>
                              <a:cs typeface="Arial" panose="020B0604020202020204" pitchFamily="34" charset="0"/>
                            </a:rPr>
                          </m:ctrlPr>
                        </m:sSubPr>
                        <m:e>
                          <m:r>
                            <a:rPr lang="de-DE" sz="1633" i="1">
                              <a:latin typeface="Cambria Math" panose="02040503050406030204" pitchFamily="18" charset="0"/>
                              <a:cs typeface="Arial" panose="020B0604020202020204" pitchFamily="34" charset="0"/>
                            </a:rPr>
                            <m:t>𝑌</m:t>
                          </m:r>
                        </m:e>
                        <m:sub>
                          <m:r>
                            <a:rPr lang="de-DE" sz="1633" i="1">
                              <a:latin typeface="Cambria Math" panose="02040503050406030204" pitchFamily="18" charset="0"/>
                              <a:cs typeface="Arial" panose="020B0604020202020204" pitchFamily="34" charset="0"/>
                            </a:rPr>
                            <m:t>0</m:t>
                          </m:r>
                        </m:sub>
                      </m:sSub>
                      <m:r>
                        <a:rPr lang="de-DE" sz="1633" i="1">
                          <a:latin typeface="Cambria Math"/>
                          <a:cs typeface="Arial" panose="020B0604020202020204" pitchFamily="34" charset="0"/>
                        </a:rPr>
                        <m:t>)</m:t>
                      </m:r>
                    </m:oMath>
                  </m:oMathPara>
                </a14:m>
                <a:endParaRPr lang="en-US" sz="1633" dirty="0">
                  <a:latin typeface="Arial" panose="020B0604020202020204" pitchFamily="34" charset="0"/>
                  <a:cs typeface="Arial" panose="020B0604020202020204" pitchFamily="34" charset="0"/>
                </a:endParaRPr>
              </a:p>
            </p:txBody>
          </p:sp>
        </mc:Choice>
        <mc:Fallback xmlns="">
          <p:sp>
            <p:nvSpPr>
              <p:cNvPr id="30" name="TextBox 23"/>
              <p:cNvSpPr txBox="1">
                <a:spLocks noRot="1" noChangeAspect="1" noMove="1" noResize="1" noEditPoints="1" noAdjustHandles="1" noChangeArrowheads="1" noChangeShapeType="1" noTextEdit="1"/>
              </p:cNvSpPr>
              <p:nvPr/>
            </p:nvSpPr>
            <p:spPr>
              <a:xfrm>
                <a:off x="3249562" y="3418700"/>
                <a:ext cx="1045080" cy="343620"/>
              </a:xfrm>
              <a:prstGeom prst="rect">
                <a:avLst/>
              </a:prstGeom>
              <a:blipFill>
                <a:blip r:embed="rId7"/>
                <a:stretch>
                  <a:fillRect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1" name="TextBox 23"/>
              <p:cNvSpPr txBox="1"/>
              <p:nvPr/>
            </p:nvSpPr>
            <p:spPr>
              <a:xfrm>
                <a:off x="4795128" y="2670810"/>
                <a:ext cx="1045080" cy="3436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a:latin typeface="Cambria Math" panose="02040503050406030204" pitchFamily="18" charset="0"/>
                          <a:cs typeface="Arial" panose="020B0604020202020204" pitchFamily="34" charset="0"/>
                        </a:rPr>
                        <m:t>𝐿</m:t>
                      </m:r>
                      <m:r>
                        <a:rPr lang="de-DE" sz="1633" i="1">
                          <a:latin typeface="Cambria Math" panose="02040503050406030204" pitchFamily="18" charset="0"/>
                          <a:cs typeface="Arial" panose="020B0604020202020204" pitchFamily="34" charset="0"/>
                        </a:rPr>
                        <m:t>(</m:t>
                      </m:r>
                      <m:sSub>
                        <m:sSubPr>
                          <m:ctrlPr>
                            <a:rPr lang="de-DE" sz="1633" i="1">
                              <a:latin typeface="Cambria Math" panose="02040503050406030204" pitchFamily="18" charset="0"/>
                              <a:cs typeface="Arial" panose="020B0604020202020204" pitchFamily="34" charset="0"/>
                            </a:rPr>
                          </m:ctrlPr>
                        </m:sSubPr>
                        <m:e>
                          <m:r>
                            <a:rPr lang="de-DE" sz="1633" i="1">
                              <a:latin typeface="Cambria Math" panose="02040503050406030204" pitchFamily="18" charset="0"/>
                              <a:cs typeface="Arial" panose="020B0604020202020204" pitchFamily="34" charset="0"/>
                            </a:rPr>
                            <m:t>𝑌</m:t>
                          </m:r>
                        </m:e>
                        <m:sub>
                          <m:r>
                            <a:rPr lang="de-DE" sz="1633" i="1">
                              <a:latin typeface="Cambria Math" panose="02040503050406030204" pitchFamily="18" charset="0"/>
                              <a:cs typeface="Arial" panose="020B0604020202020204" pitchFamily="34" charset="0"/>
                            </a:rPr>
                            <m:t>2</m:t>
                          </m:r>
                        </m:sub>
                      </m:sSub>
                      <m:r>
                        <a:rPr lang="de-DE" sz="1633" i="1">
                          <a:latin typeface="Cambria Math"/>
                          <a:cs typeface="Arial" panose="020B0604020202020204" pitchFamily="34" charset="0"/>
                        </a:rPr>
                        <m:t>)</m:t>
                      </m:r>
                    </m:oMath>
                  </m:oMathPara>
                </a14:m>
                <a:endParaRPr lang="en-US" sz="1633" dirty="0">
                  <a:latin typeface="Arial" panose="020B0604020202020204" pitchFamily="34" charset="0"/>
                  <a:cs typeface="Arial" panose="020B0604020202020204" pitchFamily="34" charset="0"/>
                </a:endParaRPr>
              </a:p>
            </p:txBody>
          </p:sp>
        </mc:Choice>
        <mc:Fallback xmlns="">
          <p:sp>
            <p:nvSpPr>
              <p:cNvPr id="31" name="TextBox 23"/>
              <p:cNvSpPr txBox="1">
                <a:spLocks noRot="1" noChangeAspect="1" noMove="1" noResize="1" noEditPoints="1" noAdjustHandles="1" noChangeArrowheads="1" noChangeShapeType="1" noTextEdit="1"/>
              </p:cNvSpPr>
              <p:nvPr/>
            </p:nvSpPr>
            <p:spPr>
              <a:xfrm>
                <a:off x="4795128" y="2670810"/>
                <a:ext cx="1045080" cy="343620"/>
              </a:xfrm>
              <a:prstGeom prst="rect">
                <a:avLst/>
              </a:prstGeom>
              <a:blipFill>
                <a:blip r:embed="rId8"/>
                <a:stretch>
                  <a:fillRect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2" name="TextBox 23"/>
              <p:cNvSpPr txBox="1"/>
              <p:nvPr/>
            </p:nvSpPr>
            <p:spPr>
              <a:xfrm>
                <a:off x="4686547" y="3475589"/>
                <a:ext cx="1045080" cy="3436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a:latin typeface="Cambria Math" panose="02040503050406030204" pitchFamily="18" charset="0"/>
                          <a:cs typeface="Arial" panose="020B0604020202020204" pitchFamily="34" charset="0"/>
                        </a:rPr>
                        <m:t>𝐿</m:t>
                      </m:r>
                      <m:r>
                        <a:rPr lang="de-DE" sz="1633" i="1">
                          <a:latin typeface="Cambria Math" panose="02040503050406030204" pitchFamily="18" charset="0"/>
                          <a:cs typeface="Arial" panose="020B0604020202020204" pitchFamily="34" charset="0"/>
                        </a:rPr>
                        <m:t>(</m:t>
                      </m:r>
                      <m:sSub>
                        <m:sSubPr>
                          <m:ctrlPr>
                            <a:rPr lang="de-DE" sz="1633" i="1">
                              <a:latin typeface="Cambria Math" panose="02040503050406030204" pitchFamily="18" charset="0"/>
                              <a:cs typeface="Arial" panose="020B0604020202020204" pitchFamily="34" charset="0"/>
                            </a:rPr>
                          </m:ctrlPr>
                        </m:sSubPr>
                        <m:e>
                          <m:r>
                            <a:rPr lang="de-DE" sz="1633" i="1">
                              <a:latin typeface="Cambria Math" panose="02040503050406030204" pitchFamily="18" charset="0"/>
                              <a:cs typeface="Arial" panose="020B0604020202020204" pitchFamily="34" charset="0"/>
                            </a:rPr>
                            <m:t>𝑌</m:t>
                          </m:r>
                        </m:e>
                        <m:sub>
                          <m:r>
                            <a:rPr lang="de-DE" sz="1633" i="1">
                              <a:latin typeface="Cambria Math" panose="02040503050406030204" pitchFamily="18" charset="0"/>
                              <a:cs typeface="Arial" panose="020B0604020202020204" pitchFamily="34" charset="0"/>
                            </a:rPr>
                            <m:t>1</m:t>
                          </m:r>
                        </m:sub>
                      </m:sSub>
                      <m:r>
                        <a:rPr lang="de-DE" sz="1633" i="1">
                          <a:latin typeface="Cambria Math"/>
                          <a:cs typeface="Arial" panose="020B0604020202020204" pitchFamily="34" charset="0"/>
                        </a:rPr>
                        <m:t>)</m:t>
                      </m:r>
                    </m:oMath>
                  </m:oMathPara>
                </a14:m>
                <a:endParaRPr lang="en-US" sz="1633" dirty="0">
                  <a:latin typeface="Arial" panose="020B0604020202020204" pitchFamily="34" charset="0"/>
                  <a:cs typeface="Arial" panose="020B0604020202020204" pitchFamily="34" charset="0"/>
                </a:endParaRPr>
              </a:p>
            </p:txBody>
          </p:sp>
        </mc:Choice>
        <mc:Fallback xmlns="">
          <p:sp>
            <p:nvSpPr>
              <p:cNvPr id="32" name="TextBox 23"/>
              <p:cNvSpPr txBox="1">
                <a:spLocks noRot="1" noChangeAspect="1" noMove="1" noResize="1" noEditPoints="1" noAdjustHandles="1" noChangeArrowheads="1" noChangeShapeType="1" noTextEdit="1"/>
              </p:cNvSpPr>
              <p:nvPr/>
            </p:nvSpPr>
            <p:spPr>
              <a:xfrm>
                <a:off x="4686547" y="3475589"/>
                <a:ext cx="1045080" cy="343620"/>
              </a:xfrm>
              <a:prstGeom prst="rect">
                <a:avLst/>
              </a:prstGeom>
              <a:blipFill>
                <a:blip r:embed="rId9"/>
                <a:stretch>
                  <a:fillRect b="-14035"/>
                </a:stretch>
              </a:blipFill>
            </p:spPr>
            <p:txBody>
              <a:bodyPr/>
              <a:lstStyle/>
              <a:p>
                <a:r>
                  <a:rPr lang="de-DE">
                    <a:noFill/>
                  </a:rPr>
                  <a:t> </a:t>
                </a:r>
              </a:p>
            </p:txBody>
          </p:sp>
        </mc:Fallback>
      </mc:AlternateContent>
      <p:sp>
        <p:nvSpPr>
          <p:cNvPr id="34" name="Textfeld 33"/>
          <p:cNvSpPr txBox="1"/>
          <p:nvPr/>
        </p:nvSpPr>
        <p:spPr>
          <a:xfrm>
            <a:off x="6711389" y="4049068"/>
            <a:ext cx="405880" cy="343620"/>
          </a:xfrm>
          <a:prstGeom prst="rect">
            <a:avLst/>
          </a:prstGeom>
          <a:noFill/>
        </p:spPr>
        <p:txBody>
          <a:bodyPr wrap="none" rtlCol="0">
            <a:spAutoFit/>
          </a:bodyPr>
          <a:lstStyle/>
          <a:p>
            <a:r>
              <a:rPr lang="de-DE" sz="1633" dirty="0"/>
              <a:t>Y</a:t>
            </a:r>
            <a:r>
              <a:rPr lang="de-DE" sz="1633" baseline="-25000" dirty="0"/>
              <a:t>0</a:t>
            </a:r>
          </a:p>
        </p:txBody>
      </p:sp>
      <p:sp>
        <p:nvSpPr>
          <p:cNvPr id="35" name="Textfeld 34"/>
          <p:cNvSpPr txBox="1"/>
          <p:nvPr/>
        </p:nvSpPr>
        <p:spPr>
          <a:xfrm>
            <a:off x="7310973" y="4075790"/>
            <a:ext cx="405880" cy="343620"/>
          </a:xfrm>
          <a:prstGeom prst="rect">
            <a:avLst/>
          </a:prstGeom>
          <a:noFill/>
        </p:spPr>
        <p:txBody>
          <a:bodyPr wrap="none" rtlCol="0">
            <a:spAutoFit/>
          </a:bodyPr>
          <a:lstStyle/>
          <a:p>
            <a:r>
              <a:rPr lang="de-DE" sz="1633" dirty="0"/>
              <a:t>Y</a:t>
            </a:r>
            <a:r>
              <a:rPr lang="de-DE" sz="1633" baseline="-25000" dirty="0"/>
              <a:t>1</a:t>
            </a:r>
          </a:p>
        </p:txBody>
      </p:sp>
      <p:sp>
        <p:nvSpPr>
          <p:cNvPr id="36" name="Textfeld 35"/>
          <p:cNvSpPr txBox="1"/>
          <p:nvPr/>
        </p:nvSpPr>
        <p:spPr>
          <a:xfrm>
            <a:off x="7897999" y="4075790"/>
            <a:ext cx="405880" cy="343620"/>
          </a:xfrm>
          <a:prstGeom prst="rect">
            <a:avLst/>
          </a:prstGeom>
          <a:noFill/>
        </p:spPr>
        <p:txBody>
          <a:bodyPr wrap="none" rtlCol="0">
            <a:spAutoFit/>
          </a:bodyPr>
          <a:lstStyle/>
          <a:p>
            <a:r>
              <a:rPr lang="de-DE" sz="1633" dirty="0"/>
              <a:t>Y</a:t>
            </a:r>
            <a:r>
              <a:rPr lang="de-DE" sz="1633" baseline="-25000" dirty="0"/>
              <a:t>2</a:t>
            </a:r>
          </a:p>
        </p:txBody>
      </p:sp>
      <p:cxnSp>
        <p:nvCxnSpPr>
          <p:cNvPr id="37" name="Straight Connector 11"/>
          <p:cNvCxnSpPr/>
          <p:nvPr/>
        </p:nvCxnSpPr>
        <p:spPr>
          <a:xfrm flipV="1">
            <a:off x="6881660" y="2593696"/>
            <a:ext cx="0" cy="137883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p:nvCxnSpPr>
        <p:spPr>
          <a:xfrm flipV="1">
            <a:off x="6580754" y="1169460"/>
            <a:ext cx="1991556" cy="175514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11"/>
          <p:cNvCxnSpPr/>
          <p:nvPr/>
        </p:nvCxnSpPr>
        <p:spPr>
          <a:xfrm flipV="1">
            <a:off x="7481245" y="2096756"/>
            <a:ext cx="0" cy="187577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11"/>
          <p:cNvCxnSpPr/>
          <p:nvPr/>
        </p:nvCxnSpPr>
        <p:spPr>
          <a:xfrm flipV="1">
            <a:off x="8093270" y="1599817"/>
            <a:ext cx="0" cy="240673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Textfeld 48"/>
          <p:cNvSpPr txBox="1"/>
          <p:nvPr/>
        </p:nvSpPr>
        <p:spPr>
          <a:xfrm>
            <a:off x="3653455" y="936635"/>
            <a:ext cx="1156086" cy="343620"/>
          </a:xfrm>
          <a:prstGeom prst="rect">
            <a:avLst/>
          </a:prstGeom>
          <a:noFill/>
        </p:spPr>
        <p:txBody>
          <a:bodyPr wrap="none" rtlCol="0">
            <a:spAutoFit/>
          </a:bodyPr>
          <a:lstStyle/>
          <a:p>
            <a:r>
              <a:rPr lang="de-DE" sz="1633" dirty="0"/>
              <a:t>Y</a:t>
            </a:r>
            <a:r>
              <a:rPr lang="de-DE" sz="1633" baseline="-25000" dirty="0"/>
              <a:t>0 </a:t>
            </a:r>
            <a:r>
              <a:rPr lang="de-DE" sz="1633" dirty="0"/>
              <a:t>&lt;Y</a:t>
            </a:r>
            <a:r>
              <a:rPr lang="de-DE" sz="1633" baseline="-25000" dirty="0"/>
              <a:t>1 </a:t>
            </a:r>
            <a:r>
              <a:rPr lang="de-DE" sz="1633" dirty="0"/>
              <a:t>&lt;Y</a:t>
            </a:r>
            <a:r>
              <a:rPr lang="de-DE" sz="1633" baseline="-25000" dirty="0"/>
              <a:t>2</a:t>
            </a:r>
          </a:p>
        </p:txBody>
      </p:sp>
      <p:sp>
        <p:nvSpPr>
          <p:cNvPr id="54" name="Textfeld 53"/>
          <p:cNvSpPr txBox="1"/>
          <p:nvPr/>
        </p:nvSpPr>
        <p:spPr>
          <a:xfrm>
            <a:off x="7963201" y="713819"/>
            <a:ext cx="1447832" cy="427361"/>
          </a:xfrm>
          <a:prstGeom prst="rect">
            <a:avLst/>
          </a:prstGeom>
          <a:noFill/>
        </p:spPr>
        <p:txBody>
          <a:bodyPr wrap="none" rtlCol="0">
            <a:spAutoFit/>
          </a:bodyPr>
          <a:lstStyle/>
          <a:p>
            <a:r>
              <a:rPr lang="de-DE" sz="2177" b="1" dirty="0"/>
              <a:t>LM </a:t>
            </a:r>
            <a:r>
              <a:rPr lang="de-DE" sz="2177" b="1" dirty="0" err="1"/>
              <a:t>Curve</a:t>
            </a:r>
            <a:endParaRPr lang="de-DE" sz="2177" b="1" dirty="0"/>
          </a:p>
        </p:txBody>
      </p:sp>
      <p:sp>
        <p:nvSpPr>
          <p:cNvPr id="38" name="TextBox 44">
            <a:extLst>
              <a:ext uri="{FF2B5EF4-FFF2-40B4-BE49-F238E27FC236}">
                <a16:creationId xmlns:a16="http://schemas.microsoft.com/office/drawing/2014/main" id="{964C1EE6-5DA6-45CC-8062-1BABE276767F}"/>
              </a:ext>
            </a:extLst>
          </p:cNvPr>
          <p:cNvSpPr txBox="1"/>
          <p:nvPr/>
        </p:nvSpPr>
        <p:spPr>
          <a:xfrm>
            <a:off x="5487486" y="958670"/>
            <a:ext cx="242374" cy="343620"/>
          </a:xfrm>
          <a:prstGeom prst="rect">
            <a:avLst/>
          </a:prstGeom>
          <a:noFill/>
        </p:spPr>
        <p:txBody>
          <a:bodyPr wrap="none" rtlCol="0">
            <a:spAutoFit/>
          </a:bodyPr>
          <a:lstStyle/>
          <a:p>
            <a:r>
              <a:rPr lang="en-US" sz="1633" i="1" dirty="0" err="1"/>
              <a:t>i</a:t>
            </a:r>
            <a:endParaRPr lang="en-US" sz="1633" i="1" dirty="0"/>
          </a:p>
        </p:txBody>
      </p:sp>
      <p:sp>
        <p:nvSpPr>
          <p:cNvPr id="2" name="Rechteck 1">
            <a:extLst>
              <a:ext uri="{FF2B5EF4-FFF2-40B4-BE49-F238E27FC236}">
                <a16:creationId xmlns:a16="http://schemas.microsoft.com/office/drawing/2014/main" id="{14472D65-7DDE-8B38-EE7F-0C66171260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10">
            <p14:nvContentPartPr>
              <p14:cNvPr id="67" name="Freihand 66">
                <a:extLst>
                  <a:ext uri="{FF2B5EF4-FFF2-40B4-BE49-F238E27FC236}">
                    <a16:creationId xmlns:a16="http://schemas.microsoft.com/office/drawing/2014/main" id="{A0570535-DF19-4549-B017-22CB9870ADC9}"/>
                  </a:ext>
                </a:extLst>
              </p14:cNvPr>
              <p14:cNvContentPartPr/>
              <p14:nvPr/>
            </p14:nvContentPartPr>
            <p14:xfrm>
              <a:off x="3717573" y="3442747"/>
              <a:ext cx="189360" cy="303480"/>
            </p14:xfrm>
          </p:contentPart>
        </mc:Choice>
        <mc:Fallback xmlns="">
          <p:pic>
            <p:nvPicPr>
              <p:cNvPr id="67" name="Freihand 66">
                <a:extLst>
                  <a:ext uri="{FF2B5EF4-FFF2-40B4-BE49-F238E27FC236}">
                    <a16:creationId xmlns:a16="http://schemas.microsoft.com/office/drawing/2014/main" id="{A0570535-DF19-4549-B017-22CB9870ADC9}"/>
                  </a:ext>
                </a:extLst>
              </p:cNvPr>
              <p:cNvPicPr/>
              <p:nvPr/>
            </p:nvPicPr>
            <p:blipFill>
              <a:blip r:embed="rId11"/>
              <a:stretch>
                <a:fillRect/>
              </a:stretch>
            </p:blipFill>
            <p:spPr>
              <a:xfrm>
                <a:off x="3713253" y="3438427"/>
                <a:ext cx="19800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0" name="Freihand 79">
                <a:extLst>
                  <a:ext uri="{FF2B5EF4-FFF2-40B4-BE49-F238E27FC236}">
                    <a16:creationId xmlns:a16="http://schemas.microsoft.com/office/drawing/2014/main" id="{7077AAC5-9F15-4FC4-A5CD-0EB6E3F1BAFB}"/>
                  </a:ext>
                </a:extLst>
              </p14:cNvPr>
              <p14:cNvContentPartPr/>
              <p14:nvPr/>
            </p14:nvContentPartPr>
            <p14:xfrm>
              <a:off x="4541973" y="3653347"/>
              <a:ext cx="126000" cy="152640"/>
            </p14:xfrm>
          </p:contentPart>
        </mc:Choice>
        <mc:Fallback xmlns="">
          <p:pic>
            <p:nvPicPr>
              <p:cNvPr id="80" name="Freihand 79">
                <a:extLst>
                  <a:ext uri="{FF2B5EF4-FFF2-40B4-BE49-F238E27FC236}">
                    <a16:creationId xmlns:a16="http://schemas.microsoft.com/office/drawing/2014/main" id="{7077AAC5-9F15-4FC4-A5CD-0EB6E3F1BAFB}"/>
                  </a:ext>
                </a:extLst>
              </p:cNvPr>
              <p:cNvPicPr/>
              <p:nvPr/>
            </p:nvPicPr>
            <p:blipFill>
              <a:blip r:embed="rId13"/>
              <a:stretch>
                <a:fillRect/>
              </a:stretch>
            </p:blipFill>
            <p:spPr>
              <a:xfrm>
                <a:off x="4537653" y="3649027"/>
                <a:ext cx="1346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7" name="Freihand 96">
                <a:extLst>
                  <a:ext uri="{FF2B5EF4-FFF2-40B4-BE49-F238E27FC236}">
                    <a16:creationId xmlns:a16="http://schemas.microsoft.com/office/drawing/2014/main" id="{919D8BF9-120E-429A-9F0E-4C9018D3AE6C}"/>
                  </a:ext>
                </a:extLst>
              </p14:cNvPr>
              <p14:cNvContentPartPr/>
              <p14:nvPr/>
            </p14:nvContentPartPr>
            <p14:xfrm>
              <a:off x="2713173" y="2535187"/>
              <a:ext cx="67680" cy="97920"/>
            </p14:xfrm>
          </p:contentPart>
        </mc:Choice>
        <mc:Fallback xmlns="">
          <p:pic>
            <p:nvPicPr>
              <p:cNvPr id="97" name="Freihand 96">
                <a:extLst>
                  <a:ext uri="{FF2B5EF4-FFF2-40B4-BE49-F238E27FC236}">
                    <a16:creationId xmlns:a16="http://schemas.microsoft.com/office/drawing/2014/main" id="{919D8BF9-120E-429A-9F0E-4C9018D3AE6C}"/>
                  </a:ext>
                </a:extLst>
              </p:cNvPr>
              <p:cNvPicPr/>
              <p:nvPr/>
            </p:nvPicPr>
            <p:blipFill>
              <a:blip r:embed="rId15"/>
              <a:stretch>
                <a:fillRect/>
              </a:stretch>
            </p:blipFill>
            <p:spPr>
              <a:xfrm>
                <a:off x="2708853" y="2530867"/>
                <a:ext cx="763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3" name="Freihand 122">
                <a:extLst>
                  <a:ext uri="{FF2B5EF4-FFF2-40B4-BE49-F238E27FC236}">
                    <a16:creationId xmlns:a16="http://schemas.microsoft.com/office/drawing/2014/main" id="{05B8C64A-9782-4883-85BB-A0618B7F9D7D}"/>
                  </a:ext>
                </a:extLst>
              </p14:cNvPr>
              <p14:cNvContentPartPr/>
              <p14:nvPr/>
            </p14:nvContentPartPr>
            <p14:xfrm>
              <a:off x="6664893" y="4049347"/>
              <a:ext cx="419040" cy="372600"/>
            </p14:xfrm>
          </p:contentPart>
        </mc:Choice>
        <mc:Fallback xmlns="">
          <p:pic>
            <p:nvPicPr>
              <p:cNvPr id="123" name="Freihand 122">
                <a:extLst>
                  <a:ext uri="{FF2B5EF4-FFF2-40B4-BE49-F238E27FC236}">
                    <a16:creationId xmlns:a16="http://schemas.microsoft.com/office/drawing/2014/main" id="{05B8C64A-9782-4883-85BB-A0618B7F9D7D}"/>
                  </a:ext>
                </a:extLst>
              </p:cNvPr>
              <p:cNvPicPr/>
              <p:nvPr/>
            </p:nvPicPr>
            <p:blipFill>
              <a:blip r:embed="rId17"/>
              <a:stretch>
                <a:fillRect/>
              </a:stretch>
            </p:blipFill>
            <p:spPr>
              <a:xfrm>
                <a:off x="6660573" y="4045027"/>
                <a:ext cx="427680"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8" name="Freihand 127">
                <a:extLst>
                  <a:ext uri="{FF2B5EF4-FFF2-40B4-BE49-F238E27FC236}">
                    <a16:creationId xmlns:a16="http://schemas.microsoft.com/office/drawing/2014/main" id="{56093CA0-BAFC-451E-9746-213F874F35AE}"/>
                  </a:ext>
                </a:extLst>
              </p14:cNvPr>
              <p14:cNvContentPartPr/>
              <p14:nvPr/>
            </p14:nvContentPartPr>
            <p14:xfrm>
              <a:off x="6631053" y="4064467"/>
              <a:ext cx="410400" cy="372960"/>
            </p14:xfrm>
          </p:contentPart>
        </mc:Choice>
        <mc:Fallback xmlns="">
          <p:pic>
            <p:nvPicPr>
              <p:cNvPr id="128" name="Freihand 127">
                <a:extLst>
                  <a:ext uri="{FF2B5EF4-FFF2-40B4-BE49-F238E27FC236}">
                    <a16:creationId xmlns:a16="http://schemas.microsoft.com/office/drawing/2014/main" id="{56093CA0-BAFC-451E-9746-213F874F35AE}"/>
                  </a:ext>
                </a:extLst>
              </p:cNvPr>
              <p:cNvPicPr/>
              <p:nvPr/>
            </p:nvPicPr>
            <p:blipFill>
              <a:blip r:embed="rId19"/>
              <a:stretch>
                <a:fillRect/>
              </a:stretch>
            </p:blipFill>
            <p:spPr>
              <a:xfrm>
                <a:off x="6626733" y="4060147"/>
                <a:ext cx="419040" cy="381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1" name="Freihand 130">
                <a:extLst>
                  <a:ext uri="{FF2B5EF4-FFF2-40B4-BE49-F238E27FC236}">
                    <a16:creationId xmlns:a16="http://schemas.microsoft.com/office/drawing/2014/main" id="{C00608AB-BCAE-4DDF-800D-DE06D80BB2C4}"/>
                  </a:ext>
                </a:extLst>
              </p14:cNvPr>
              <p14:cNvContentPartPr/>
              <p14:nvPr/>
            </p14:nvContentPartPr>
            <p14:xfrm>
              <a:off x="867813" y="2401267"/>
              <a:ext cx="370440" cy="317880"/>
            </p14:xfrm>
          </p:contentPart>
        </mc:Choice>
        <mc:Fallback xmlns="">
          <p:pic>
            <p:nvPicPr>
              <p:cNvPr id="131" name="Freihand 130">
                <a:extLst>
                  <a:ext uri="{FF2B5EF4-FFF2-40B4-BE49-F238E27FC236}">
                    <a16:creationId xmlns:a16="http://schemas.microsoft.com/office/drawing/2014/main" id="{C00608AB-BCAE-4DDF-800D-DE06D80BB2C4}"/>
                  </a:ext>
                </a:extLst>
              </p:cNvPr>
              <p:cNvPicPr/>
              <p:nvPr/>
            </p:nvPicPr>
            <p:blipFill>
              <a:blip r:embed="rId21"/>
              <a:stretch>
                <a:fillRect/>
              </a:stretch>
            </p:blipFill>
            <p:spPr>
              <a:xfrm>
                <a:off x="863493" y="2396947"/>
                <a:ext cx="37908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2" name="Freihand 131">
                <a:extLst>
                  <a:ext uri="{FF2B5EF4-FFF2-40B4-BE49-F238E27FC236}">
                    <a16:creationId xmlns:a16="http://schemas.microsoft.com/office/drawing/2014/main" id="{38E2E9F1-289A-48DC-AFCE-643A241705C8}"/>
                  </a:ext>
                </a:extLst>
              </p14:cNvPr>
              <p14:cNvContentPartPr/>
              <p14:nvPr/>
            </p14:nvContentPartPr>
            <p14:xfrm>
              <a:off x="3685533" y="3462187"/>
              <a:ext cx="186120" cy="307080"/>
            </p14:xfrm>
          </p:contentPart>
        </mc:Choice>
        <mc:Fallback xmlns="">
          <p:pic>
            <p:nvPicPr>
              <p:cNvPr id="132" name="Freihand 131">
                <a:extLst>
                  <a:ext uri="{FF2B5EF4-FFF2-40B4-BE49-F238E27FC236}">
                    <a16:creationId xmlns:a16="http://schemas.microsoft.com/office/drawing/2014/main" id="{38E2E9F1-289A-48DC-AFCE-643A241705C8}"/>
                  </a:ext>
                </a:extLst>
              </p:cNvPr>
              <p:cNvPicPr/>
              <p:nvPr/>
            </p:nvPicPr>
            <p:blipFill>
              <a:blip r:embed="rId23"/>
              <a:stretch>
                <a:fillRect/>
              </a:stretch>
            </p:blipFill>
            <p:spPr>
              <a:xfrm>
                <a:off x="3681213" y="3457867"/>
                <a:ext cx="19476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8" name="Freihand 167">
                <a:extLst>
                  <a:ext uri="{FF2B5EF4-FFF2-40B4-BE49-F238E27FC236}">
                    <a16:creationId xmlns:a16="http://schemas.microsoft.com/office/drawing/2014/main" id="{BC0CAE27-E2C5-4D8E-A6DC-E9764BAA6DDE}"/>
                  </a:ext>
                </a:extLst>
              </p14:cNvPr>
              <p14:cNvContentPartPr/>
              <p14:nvPr/>
            </p14:nvContentPartPr>
            <p14:xfrm>
              <a:off x="10472253" y="109867"/>
              <a:ext cx="292320" cy="199440"/>
            </p14:xfrm>
          </p:contentPart>
        </mc:Choice>
        <mc:Fallback xmlns="">
          <p:pic>
            <p:nvPicPr>
              <p:cNvPr id="168" name="Freihand 167">
                <a:extLst>
                  <a:ext uri="{FF2B5EF4-FFF2-40B4-BE49-F238E27FC236}">
                    <a16:creationId xmlns:a16="http://schemas.microsoft.com/office/drawing/2014/main" id="{BC0CAE27-E2C5-4D8E-A6DC-E9764BAA6DDE}"/>
                  </a:ext>
                </a:extLst>
              </p:cNvPr>
              <p:cNvPicPr/>
              <p:nvPr/>
            </p:nvPicPr>
            <p:blipFill>
              <a:blip r:embed="rId25"/>
              <a:stretch>
                <a:fillRect/>
              </a:stretch>
            </p:blipFill>
            <p:spPr>
              <a:xfrm>
                <a:off x="10467933" y="105547"/>
                <a:ext cx="3009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8" name="Freihand 177">
                <a:extLst>
                  <a:ext uri="{FF2B5EF4-FFF2-40B4-BE49-F238E27FC236}">
                    <a16:creationId xmlns:a16="http://schemas.microsoft.com/office/drawing/2014/main" id="{936FD4C8-F189-4578-BEF6-8DA3CC30B2D0}"/>
                  </a:ext>
                </a:extLst>
              </p14:cNvPr>
              <p14:cNvContentPartPr/>
              <p14:nvPr/>
            </p14:nvContentPartPr>
            <p14:xfrm>
              <a:off x="10529853" y="134707"/>
              <a:ext cx="205560" cy="137160"/>
            </p14:xfrm>
          </p:contentPart>
        </mc:Choice>
        <mc:Fallback xmlns="">
          <p:pic>
            <p:nvPicPr>
              <p:cNvPr id="178" name="Freihand 177">
                <a:extLst>
                  <a:ext uri="{FF2B5EF4-FFF2-40B4-BE49-F238E27FC236}">
                    <a16:creationId xmlns:a16="http://schemas.microsoft.com/office/drawing/2014/main" id="{936FD4C8-F189-4578-BEF6-8DA3CC30B2D0}"/>
                  </a:ext>
                </a:extLst>
              </p:cNvPr>
              <p:cNvPicPr/>
              <p:nvPr/>
            </p:nvPicPr>
            <p:blipFill>
              <a:blip r:embed="rId27"/>
              <a:stretch>
                <a:fillRect/>
              </a:stretch>
            </p:blipFill>
            <p:spPr>
              <a:xfrm>
                <a:off x="10525533" y="130387"/>
                <a:ext cx="2142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4" name="Freihand 193">
                <a:extLst>
                  <a:ext uri="{FF2B5EF4-FFF2-40B4-BE49-F238E27FC236}">
                    <a16:creationId xmlns:a16="http://schemas.microsoft.com/office/drawing/2014/main" id="{E1E4AC0D-A6DE-4ED2-9051-933D34D120A7}"/>
                  </a:ext>
                </a:extLst>
              </p14:cNvPr>
              <p14:cNvContentPartPr/>
              <p14:nvPr/>
            </p14:nvContentPartPr>
            <p14:xfrm>
              <a:off x="2673933" y="2083387"/>
              <a:ext cx="111240" cy="115560"/>
            </p14:xfrm>
          </p:contentPart>
        </mc:Choice>
        <mc:Fallback xmlns="">
          <p:pic>
            <p:nvPicPr>
              <p:cNvPr id="194" name="Freihand 193">
                <a:extLst>
                  <a:ext uri="{FF2B5EF4-FFF2-40B4-BE49-F238E27FC236}">
                    <a16:creationId xmlns:a16="http://schemas.microsoft.com/office/drawing/2014/main" id="{E1E4AC0D-A6DE-4ED2-9051-933D34D120A7}"/>
                  </a:ext>
                </a:extLst>
              </p:cNvPr>
              <p:cNvPicPr/>
              <p:nvPr/>
            </p:nvPicPr>
            <p:blipFill>
              <a:blip r:embed="rId29"/>
              <a:stretch>
                <a:fillRect/>
              </a:stretch>
            </p:blipFill>
            <p:spPr>
              <a:xfrm>
                <a:off x="2669613" y="2079067"/>
                <a:ext cx="1198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5" name="Freihand 194">
                <a:extLst>
                  <a:ext uri="{FF2B5EF4-FFF2-40B4-BE49-F238E27FC236}">
                    <a16:creationId xmlns:a16="http://schemas.microsoft.com/office/drawing/2014/main" id="{1A99ADCC-47A2-433C-A6E3-1E33CA40666D}"/>
                  </a:ext>
                </a:extLst>
              </p14:cNvPr>
              <p14:cNvContentPartPr/>
              <p14:nvPr/>
            </p14:nvContentPartPr>
            <p14:xfrm>
              <a:off x="7283733" y="4126747"/>
              <a:ext cx="366840" cy="304200"/>
            </p14:xfrm>
          </p:contentPart>
        </mc:Choice>
        <mc:Fallback xmlns="">
          <p:pic>
            <p:nvPicPr>
              <p:cNvPr id="195" name="Freihand 194">
                <a:extLst>
                  <a:ext uri="{FF2B5EF4-FFF2-40B4-BE49-F238E27FC236}">
                    <a16:creationId xmlns:a16="http://schemas.microsoft.com/office/drawing/2014/main" id="{1A99ADCC-47A2-433C-A6E3-1E33CA40666D}"/>
                  </a:ext>
                </a:extLst>
              </p:cNvPr>
              <p:cNvPicPr/>
              <p:nvPr/>
            </p:nvPicPr>
            <p:blipFill>
              <a:blip r:embed="rId31"/>
              <a:stretch>
                <a:fillRect/>
              </a:stretch>
            </p:blipFill>
            <p:spPr>
              <a:xfrm>
                <a:off x="7279413" y="4122427"/>
                <a:ext cx="37548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6" name="Freihand 195">
                <a:extLst>
                  <a:ext uri="{FF2B5EF4-FFF2-40B4-BE49-F238E27FC236}">
                    <a16:creationId xmlns:a16="http://schemas.microsoft.com/office/drawing/2014/main" id="{F670716B-0606-43A4-B14C-BB626CF0F8DA}"/>
                  </a:ext>
                </a:extLst>
              </p14:cNvPr>
              <p14:cNvContentPartPr/>
              <p14:nvPr/>
            </p14:nvContentPartPr>
            <p14:xfrm>
              <a:off x="5197173" y="3247267"/>
              <a:ext cx="564840" cy="348120"/>
            </p14:xfrm>
          </p:contentPart>
        </mc:Choice>
        <mc:Fallback xmlns="">
          <p:pic>
            <p:nvPicPr>
              <p:cNvPr id="196" name="Freihand 195">
                <a:extLst>
                  <a:ext uri="{FF2B5EF4-FFF2-40B4-BE49-F238E27FC236}">
                    <a16:creationId xmlns:a16="http://schemas.microsoft.com/office/drawing/2014/main" id="{F670716B-0606-43A4-B14C-BB626CF0F8DA}"/>
                  </a:ext>
                </a:extLst>
              </p:cNvPr>
              <p:cNvPicPr/>
              <p:nvPr/>
            </p:nvPicPr>
            <p:blipFill>
              <a:blip r:embed="rId33"/>
              <a:stretch>
                <a:fillRect/>
              </a:stretch>
            </p:blipFill>
            <p:spPr>
              <a:xfrm>
                <a:off x="5192853" y="3242947"/>
                <a:ext cx="57348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7" name="Freihand 206">
                <a:extLst>
                  <a:ext uri="{FF2B5EF4-FFF2-40B4-BE49-F238E27FC236}">
                    <a16:creationId xmlns:a16="http://schemas.microsoft.com/office/drawing/2014/main" id="{4286661C-AE99-477C-B148-76509E285CC8}"/>
                  </a:ext>
                </a:extLst>
              </p14:cNvPr>
              <p14:cNvContentPartPr/>
              <p14:nvPr/>
            </p14:nvContentPartPr>
            <p14:xfrm>
              <a:off x="7445373" y="2091307"/>
              <a:ext cx="74880" cy="93960"/>
            </p14:xfrm>
          </p:contentPart>
        </mc:Choice>
        <mc:Fallback xmlns="">
          <p:pic>
            <p:nvPicPr>
              <p:cNvPr id="207" name="Freihand 206">
                <a:extLst>
                  <a:ext uri="{FF2B5EF4-FFF2-40B4-BE49-F238E27FC236}">
                    <a16:creationId xmlns:a16="http://schemas.microsoft.com/office/drawing/2014/main" id="{4286661C-AE99-477C-B148-76509E285CC8}"/>
                  </a:ext>
                </a:extLst>
              </p:cNvPr>
              <p:cNvPicPr/>
              <p:nvPr/>
            </p:nvPicPr>
            <p:blipFill>
              <a:blip r:embed="rId35"/>
              <a:stretch>
                <a:fillRect/>
              </a:stretch>
            </p:blipFill>
            <p:spPr>
              <a:xfrm>
                <a:off x="7441053" y="2086987"/>
                <a:ext cx="835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8" name="Freihand 247">
                <a:extLst>
                  <a:ext uri="{FF2B5EF4-FFF2-40B4-BE49-F238E27FC236}">
                    <a16:creationId xmlns:a16="http://schemas.microsoft.com/office/drawing/2014/main" id="{395490CD-E1F2-4312-AC77-9D15E4D092C7}"/>
                  </a:ext>
                </a:extLst>
              </p14:cNvPr>
              <p14:cNvContentPartPr/>
              <p14:nvPr/>
            </p14:nvContentPartPr>
            <p14:xfrm>
              <a:off x="1218813" y="4489267"/>
              <a:ext cx="422640" cy="684000"/>
            </p14:xfrm>
          </p:contentPart>
        </mc:Choice>
        <mc:Fallback xmlns="">
          <p:pic>
            <p:nvPicPr>
              <p:cNvPr id="248" name="Freihand 247">
                <a:extLst>
                  <a:ext uri="{FF2B5EF4-FFF2-40B4-BE49-F238E27FC236}">
                    <a16:creationId xmlns:a16="http://schemas.microsoft.com/office/drawing/2014/main" id="{395490CD-E1F2-4312-AC77-9D15E4D092C7}"/>
                  </a:ext>
                </a:extLst>
              </p:cNvPr>
              <p:cNvPicPr/>
              <p:nvPr/>
            </p:nvPicPr>
            <p:blipFill>
              <a:blip r:embed="rId37"/>
              <a:stretch>
                <a:fillRect/>
              </a:stretch>
            </p:blipFill>
            <p:spPr>
              <a:xfrm>
                <a:off x="1214493" y="4484947"/>
                <a:ext cx="431280" cy="692640"/>
              </a:xfrm>
              <a:prstGeom prst="rect">
                <a:avLst/>
              </a:prstGeom>
            </p:spPr>
          </p:pic>
        </mc:Fallback>
      </mc:AlternateContent>
      <p:grpSp>
        <p:nvGrpSpPr>
          <p:cNvPr id="299" name="Gruppieren 298">
            <a:extLst>
              <a:ext uri="{FF2B5EF4-FFF2-40B4-BE49-F238E27FC236}">
                <a16:creationId xmlns:a16="http://schemas.microsoft.com/office/drawing/2014/main" id="{1ACCED6C-0A1C-4BD2-83D6-7DD022FF6CE7}"/>
              </a:ext>
            </a:extLst>
          </p:cNvPr>
          <p:cNvGrpSpPr/>
          <p:nvPr/>
        </p:nvGrpSpPr>
        <p:grpSpPr>
          <a:xfrm>
            <a:off x="1065453" y="5359747"/>
            <a:ext cx="554040" cy="418680"/>
            <a:chOff x="1065453" y="5359747"/>
            <a:chExt cx="554040" cy="418680"/>
          </a:xfrm>
        </p:grpSpPr>
        <mc:AlternateContent xmlns:mc="http://schemas.openxmlformats.org/markup-compatibility/2006" xmlns:p14="http://schemas.microsoft.com/office/powerpoint/2010/main">
          <mc:Choice Requires="p14">
            <p:contentPart p14:bwMode="auto" r:id="rId38">
              <p14:nvContentPartPr>
                <p14:cNvPr id="293" name="Freihand 292">
                  <a:extLst>
                    <a:ext uri="{FF2B5EF4-FFF2-40B4-BE49-F238E27FC236}">
                      <a16:creationId xmlns:a16="http://schemas.microsoft.com/office/drawing/2014/main" id="{9C567146-684D-44B3-B32C-CA6335840A78}"/>
                    </a:ext>
                  </a:extLst>
                </p14:cNvPr>
                <p14:cNvContentPartPr/>
                <p14:nvPr/>
              </p14:nvContentPartPr>
              <p14:xfrm>
                <a:off x="1065453" y="5456947"/>
                <a:ext cx="151920" cy="195480"/>
              </p14:xfrm>
            </p:contentPart>
          </mc:Choice>
          <mc:Fallback xmlns="">
            <p:pic>
              <p:nvPicPr>
                <p:cNvPr id="293" name="Freihand 292">
                  <a:extLst>
                    <a:ext uri="{FF2B5EF4-FFF2-40B4-BE49-F238E27FC236}">
                      <a16:creationId xmlns:a16="http://schemas.microsoft.com/office/drawing/2014/main" id="{9C567146-684D-44B3-B32C-CA6335840A78}"/>
                    </a:ext>
                  </a:extLst>
                </p:cNvPr>
                <p:cNvPicPr/>
                <p:nvPr/>
              </p:nvPicPr>
              <p:blipFill>
                <a:blip r:embed="rId39"/>
                <a:stretch>
                  <a:fillRect/>
                </a:stretch>
              </p:blipFill>
              <p:spPr>
                <a:xfrm>
                  <a:off x="1061133" y="5452627"/>
                  <a:ext cx="1605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4" name="Freihand 293">
                  <a:extLst>
                    <a:ext uri="{FF2B5EF4-FFF2-40B4-BE49-F238E27FC236}">
                      <a16:creationId xmlns:a16="http://schemas.microsoft.com/office/drawing/2014/main" id="{0B6A6862-6390-4E0B-961E-7EA78710A28D}"/>
                    </a:ext>
                  </a:extLst>
                </p14:cNvPr>
                <p14:cNvContentPartPr/>
                <p14:nvPr/>
              </p14:nvContentPartPr>
              <p14:xfrm>
                <a:off x="1362813" y="5364787"/>
                <a:ext cx="92160" cy="140400"/>
              </p14:xfrm>
            </p:contentPart>
          </mc:Choice>
          <mc:Fallback xmlns="">
            <p:pic>
              <p:nvPicPr>
                <p:cNvPr id="294" name="Freihand 293">
                  <a:extLst>
                    <a:ext uri="{FF2B5EF4-FFF2-40B4-BE49-F238E27FC236}">
                      <a16:creationId xmlns:a16="http://schemas.microsoft.com/office/drawing/2014/main" id="{0B6A6862-6390-4E0B-961E-7EA78710A28D}"/>
                    </a:ext>
                  </a:extLst>
                </p:cNvPr>
                <p:cNvPicPr/>
                <p:nvPr/>
              </p:nvPicPr>
              <p:blipFill>
                <a:blip r:embed="rId41"/>
                <a:stretch>
                  <a:fillRect/>
                </a:stretch>
              </p:blipFill>
              <p:spPr>
                <a:xfrm>
                  <a:off x="1358493" y="5360467"/>
                  <a:ext cx="1008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5" name="Freihand 294">
                  <a:extLst>
                    <a:ext uri="{FF2B5EF4-FFF2-40B4-BE49-F238E27FC236}">
                      <a16:creationId xmlns:a16="http://schemas.microsoft.com/office/drawing/2014/main" id="{72DB316A-92F2-4318-AC74-C620345581DE}"/>
                    </a:ext>
                  </a:extLst>
                </p14:cNvPr>
                <p14:cNvContentPartPr/>
                <p14:nvPr/>
              </p14:nvContentPartPr>
              <p14:xfrm>
                <a:off x="1296213" y="5535067"/>
                <a:ext cx="239760" cy="35640"/>
              </p14:xfrm>
            </p:contentPart>
          </mc:Choice>
          <mc:Fallback xmlns="">
            <p:pic>
              <p:nvPicPr>
                <p:cNvPr id="295" name="Freihand 294">
                  <a:extLst>
                    <a:ext uri="{FF2B5EF4-FFF2-40B4-BE49-F238E27FC236}">
                      <a16:creationId xmlns:a16="http://schemas.microsoft.com/office/drawing/2014/main" id="{72DB316A-92F2-4318-AC74-C620345581DE}"/>
                    </a:ext>
                  </a:extLst>
                </p:cNvPr>
                <p:cNvPicPr/>
                <p:nvPr/>
              </p:nvPicPr>
              <p:blipFill>
                <a:blip r:embed="rId43"/>
                <a:stretch>
                  <a:fillRect/>
                </a:stretch>
              </p:blipFill>
              <p:spPr>
                <a:xfrm>
                  <a:off x="1291893" y="5530747"/>
                  <a:ext cx="2484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6" name="Freihand 295">
                  <a:extLst>
                    <a:ext uri="{FF2B5EF4-FFF2-40B4-BE49-F238E27FC236}">
                      <a16:creationId xmlns:a16="http://schemas.microsoft.com/office/drawing/2014/main" id="{74E76648-EC10-47FE-9B98-D0C1A7DF045C}"/>
                    </a:ext>
                  </a:extLst>
                </p14:cNvPr>
                <p14:cNvContentPartPr/>
                <p14:nvPr/>
              </p14:nvContentPartPr>
              <p14:xfrm>
                <a:off x="1337613" y="5611387"/>
                <a:ext cx="137520" cy="167040"/>
              </p14:xfrm>
            </p:contentPart>
          </mc:Choice>
          <mc:Fallback xmlns="">
            <p:pic>
              <p:nvPicPr>
                <p:cNvPr id="296" name="Freihand 295">
                  <a:extLst>
                    <a:ext uri="{FF2B5EF4-FFF2-40B4-BE49-F238E27FC236}">
                      <a16:creationId xmlns:a16="http://schemas.microsoft.com/office/drawing/2014/main" id="{74E76648-EC10-47FE-9B98-D0C1A7DF045C}"/>
                    </a:ext>
                  </a:extLst>
                </p:cNvPr>
                <p:cNvPicPr/>
                <p:nvPr/>
              </p:nvPicPr>
              <p:blipFill>
                <a:blip r:embed="rId45"/>
                <a:stretch>
                  <a:fillRect/>
                </a:stretch>
              </p:blipFill>
              <p:spPr>
                <a:xfrm>
                  <a:off x="1332933" y="5607067"/>
                  <a:ext cx="1461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7" name="Freihand 296">
                  <a:extLst>
                    <a:ext uri="{FF2B5EF4-FFF2-40B4-BE49-F238E27FC236}">
                      <a16:creationId xmlns:a16="http://schemas.microsoft.com/office/drawing/2014/main" id="{A52DB576-E437-4826-BE45-E448B766E906}"/>
                    </a:ext>
                  </a:extLst>
                </p14:cNvPr>
                <p14:cNvContentPartPr/>
                <p14:nvPr/>
              </p14:nvContentPartPr>
              <p14:xfrm>
                <a:off x="1457133" y="5359747"/>
                <a:ext cx="162360" cy="407160"/>
              </p14:xfrm>
            </p:contentPart>
          </mc:Choice>
          <mc:Fallback xmlns="">
            <p:pic>
              <p:nvPicPr>
                <p:cNvPr id="297" name="Freihand 296">
                  <a:extLst>
                    <a:ext uri="{FF2B5EF4-FFF2-40B4-BE49-F238E27FC236}">
                      <a16:creationId xmlns:a16="http://schemas.microsoft.com/office/drawing/2014/main" id="{A52DB576-E437-4826-BE45-E448B766E906}"/>
                    </a:ext>
                  </a:extLst>
                </p:cNvPr>
                <p:cNvPicPr/>
                <p:nvPr/>
              </p:nvPicPr>
              <p:blipFill>
                <a:blip r:embed="rId47"/>
                <a:stretch>
                  <a:fillRect/>
                </a:stretch>
              </p:blipFill>
              <p:spPr>
                <a:xfrm>
                  <a:off x="1452813" y="5355427"/>
                  <a:ext cx="17100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8" name="Freihand 297">
                  <a:extLst>
                    <a:ext uri="{FF2B5EF4-FFF2-40B4-BE49-F238E27FC236}">
                      <a16:creationId xmlns:a16="http://schemas.microsoft.com/office/drawing/2014/main" id="{B233ACE3-996F-4382-B618-5AE66F27CED2}"/>
                    </a:ext>
                  </a:extLst>
                </p14:cNvPr>
                <p14:cNvContentPartPr/>
                <p14:nvPr/>
              </p14:nvContentPartPr>
              <p14:xfrm>
                <a:off x="1206933" y="5377747"/>
                <a:ext cx="170280" cy="394560"/>
              </p14:xfrm>
            </p:contentPart>
          </mc:Choice>
          <mc:Fallback xmlns="">
            <p:pic>
              <p:nvPicPr>
                <p:cNvPr id="298" name="Freihand 297">
                  <a:extLst>
                    <a:ext uri="{FF2B5EF4-FFF2-40B4-BE49-F238E27FC236}">
                      <a16:creationId xmlns:a16="http://schemas.microsoft.com/office/drawing/2014/main" id="{B233ACE3-996F-4382-B618-5AE66F27CED2}"/>
                    </a:ext>
                  </a:extLst>
                </p:cNvPr>
                <p:cNvPicPr/>
                <p:nvPr/>
              </p:nvPicPr>
              <p:blipFill>
                <a:blip r:embed="rId49"/>
                <a:stretch>
                  <a:fillRect/>
                </a:stretch>
              </p:blipFill>
              <p:spPr>
                <a:xfrm>
                  <a:off x="1202613" y="5373427"/>
                  <a:ext cx="178920" cy="403200"/>
                </a:xfrm>
                <a:prstGeom prst="rect">
                  <a:avLst/>
                </a:prstGeom>
              </p:spPr>
            </p:pic>
          </mc:Fallback>
        </mc:AlternateContent>
      </p:grpSp>
      <p:grpSp>
        <p:nvGrpSpPr>
          <p:cNvPr id="303" name="Gruppieren 302">
            <a:extLst>
              <a:ext uri="{FF2B5EF4-FFF2-40B4-BE49-F238E27FC236}">
                <a16:creationId xmlns:a16="http://schemas.microsoft.com/office/drawing/2014/main" id="{0BF6BEE9-EEF8-4D61-AAB7-562014FDBDDC}"/>
              </a:ext>
            </a:extLst>
          </p:cNvPr>
          <p:cNvGrpSpPr/>
          <p:nvPr/>
        </p:nvGrpSpPr>
        <p:grpSpPr>
          <a:xfrm>
            <a:off x="1173813" y="5888587"/>
            <a:ext cx="342720" cy="102960"/>
            <a:chOff x="1173813" y="5888587"/>
            <a:chExt cx="342720" cy="102960"/>
          </a:xfrm>
        </p:grpSpPr>
        <mc:AlternateContent xmlns:mc="http://schemas.openxmlformats.org/markup-compatibility/2006" xmlns:p14="http://schemas.microsoft.com/office/powerpoint/2010/main">
          <mc:Choice Requires="p14">
            <p:contentPart p14:bwMode="auto" r:id="rId50">
              <p14:nvContentPartPr>
                <p14:cNvPr id="300" name="Freihand 299">
                  <a:extLst>
                    <a:ext uri="{FF2B5EF4-FFF2-40B4-BE49-F238E27FC236}">
                      <a16:creationId xmlns:a16="http://schemas.microsoft.com/office/drawing/2014/main" id="{DAE233D2-F3EA-4D8A-9674-18614AEB491D}"/>
                    </a:ext>
                  </a:extLst>
                </p14:cNvPr>
                <p14:cNvContentPartPr/>
                <p14:nvPr/>
              </p14:nvContentPartPr>
              <p14:xfrm>
                <a:off x="1173813" y="5932507"/>
                <a:ext cx="137160" cy="11880"/>
              </p14:xfrm>
            </p:contentPart>
          </mc:Choice>
          <mc:Fallback xmlns="">
            <p:pic>
              <p:nvPicPr>
                <p:cNvPr id="300" name="Freihand 299">
                  <a:extLst>
                    <a:ext uri="{FF2B5EF4-FFF2-40B4-BE49-F238E27FC236}">
                      <a16:creationId xmlns:a16="http://schemas.microsoft.com/office/drawing/2014/main" id="{DAE233D2-F3EA-4D8A-9674-18614AEB491D}"/>
                    </a:ext>
                  </a:extLst>
                </p:cNvPr>
                <p:cNvPicPr/>
                <p:nvPr/>
              </p:nvPicPr>
              <p:blipFill>
                <a:blip r:embed="rId51"/>
                <a:stretch>
                  <a:fillRect/>
                </a:stretch>
              </p:blipFill>
              <p:spPr>
                <a:xfrm>
                  <a:off x="1169493" y="5928187"/>
                  <a:ext cx="1458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1" name="Freihand 300">
                  <a:extLst>
                    <a:ext uri="{FF2B5EF4-FFF2-40B4-BE49-F238E27FC236}">
                      <a16:creationId xmlns:a16="http://schemas.microsoft.com/office/drawing/2014/main" id="{43772FCD-5785-4B6F-8DDB-615C2AC9B477}"/>
                    </a:ext>
                  </a:extLst>
                </p14:cNvPr>
                <p14:cNvContentPartPr/>
                <p14:nvPr/>
              </p14:nvContentPartPr>
              <p14:xfrm>
                <a:off x="1180293" y="5961667"/>
                <a:ext cx="122760" cy="19800"/>
              </p14:xfrm>
            </p:contentPart>
          </mc:Choice>
          <mc:Fallback xmlns="">
            <p:pic>
              <p:nvPicPr>
                <p:cNvPr id="301" name="Freihand 300">
                  <a:extLst>
                    <a:ext uri="{FF2B5EF4-FFF2-40B4-BE49-F238E27FC236}">
                      <a16:creationId xmlns:a16="http://schemas.microsoft.com/office/drawing/2014/main" id="{43772FCD-5785-4B6F-8DDB-615C2AC9B477}"/>
                    </a:ext>
                  </a:extLst>
                </p:cNvPr>
                <p:cNvPicPr/>
                <p:nvPr/>
              </p:nvPicPr>
              <p:blipFill>
                <a:blip r:embed="rId53"/>
                <a:stretch>
                  <a:fillRect/>
                </a:stretch>
              </p:blipFill>
              <p:spPr>
                <a:xfrm>
                  <a:off x="1175973" y="5957347"/>
                  <a:ext cx="1314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02" name="Freihand 301">
                  <a:extLst>
                    <a:ext uri="{FF2B5EF4-FFF2-40B4-BE49-F238E27FC236}">
                      <a16:creationId xmlns:a16="http://schemas.microsoft.com/office/drawing/2014/main" id="{327CB984-DCF7-403E-A04A-2865EAE849A4}"/>
                    </a:ext>
                  </a:extLst>
                </p14:cNvPr>
                <p14:cNvContentPartPr/>
                <p14:nvPr/>
              </p14:nvContentPartPr>
              <p14:xfrm>
                <a:off x="1421853" y="5888587"/>
                <a:ext cx="94680" cy="102960"/>
              </p14:xfrm>
            </p:contentPart>
          </mc:Choice>
          <mc:Fallback xmlns="">
            <p:pic>
              <p:nvPicPr>
                <p:cNvPr id="302" name="Freihand 301">
                  <a:extLst>
                    <a:ext uri="{FF2B5EF4-FFF2-40B4-BE49-F238E27FC236}">
                      <a16:creationId xmlns:a16="http://schemas.microsoft.com/office/drawing/2014/main" id="{327CB984-DCF7-403E-A04A-2865EAE849A4}"/>
                    </a:ext>
                  </a:extLst>
                </p:cNvPr>
                <p:cNvPicPr/>
                <p:nvPr/>
              </p:nvPicPr>
              <p:blipFill>
                <a:blip r:embed="rId55"/>
                <a:stretch>
                  <a:fillRect/>
                </a:stretch>
              </p:blipFill>
              <p:spPr>
                <a:xfrm>
                  <a:off x="1417533" y="5884267"/>
                  <a:ext cx="103320" cy="111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
            <p14:nvContentPartPr>
              <p14:cNvPr id="307" name="Freihand 306">
                <a:extLst>
                  <a:ext uri="{FF2B5EF4-FFF2-40B4-BE49-F238E27FC236}">
                    <a16:creationId xmlns:a16="http://schemas.microsoft.com/office/drawing/2014/main" id="{333E5B09-2457-4473-B3FE-0964D5A37FC8}"/>
                  </a:ext>
                </a:extLst>
              </p14:cNvPr>
              <p14:cNvContentPartPr/>
              <p14:nvPr/>
            </p14:nvContentPartPr>
            <p14:xfrm>
              <a:off x="2457933" y="4944307"/>
              <a:ext cx="500760" cy="77760"/>
            </p14:xfrm>
          </p:contentPart>
        </mc:Choice>
        <mc:Fallback xmlns="">
          <p:pic>
            <p:nvPicPr>
              <p:cNvPr id="307" name="Freihand 306">
                <a:extLst>
                  <a:ext uri="{FF2B5EF4-FFF2-40B4-BE49-F238E27FC236}">
                    <a16:creationId xmlns:a16="http://schemas.microsoft.com/office/drawing/2014/main" id="{333E5B09-2457-4473-B3FE-0964D5A37FC8}"/>
                  </a:ext>
                </a:extLst>
              </p:cNvPr>
              <p:cNvPicPr/>
              <p:nvPr/>
            </p:nvPicPr>
            <p:blipFill>
              <a:blip r:embed="rId57"/>
              <a:stretch>
                <a:fillRect/>
              </a:stretch>
            </p:blipFill>
            <p:spPr>
              <a:xfrm>
                <a:off x="2453613" y="4939987"/>
                <a:ext cx="5094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6" name="Freihand 345">
                <a:extLst>
                  <a:ext uri="{FF2B5EF4-FFF2-40B4-BE49-F238E27FC236}">
                    <a16:creationId xmlns:a16="http://schemas.microsoft.com/office/drawing/2014/main" id="{93784418-CF5D-494C-B03E-C7DDBD9659AC}"/>
                  </a:ext>
                </a:extLst>
              </p14:cNvPr>
              <p14:cNvContentPartPr/>
              <p14:nvPr/>
            </p14:nvContentPartPr>
            <p14:xfrm>
              <a:off x="2241573" y="6042667"/>
              <a:ext cx="885960" cy="84960"/>
            </p14:xfrm>
          </p:contentPart>
        </mc:Choice>
        <mc:Fallback xmlns="">
          <p:pic>
            <p:nvPicPr>
              <p:cNvPr id="346" name="Freihand 345">
                <a:extLst>
                  <a:ext uri="{FF2B5EF4-FFF2-40B4-BE49-F238E27FC236}">
                    <a16:creationId xmlns:a16="http://schemas.microsoft.com/office/drawing/2014/main" id="{93784418-CF5D-494C-B03E-C7DDBD9659AC}"/>
                  </a:ext>
                </a:extLst>
              </p:cNvPr>
              <p:cNvPicPr/>
              <p:nvPr/>
            </p:nvPicPr>
            <p:blipFill>
              <a:blip r:embed="rId59"/>
              <a:stretch>
                <a:fillRect/>
              </a:stretch>
            </p:blipFill>
            <p:spPr>
              <a:xfrm>
                <a:off x="2237253" y="6038347"/>
                <a:ext cx="894600" cy="93600"/>
              </a:xfrm>
              <a:prstGeom prst="rect">
                <a:avLst/>
              </a:prstGeom>
            </p:spPr>
          </p:pic>
        </mc:Fallback>
      </mc:AlternateContent>
      <p:grpSp>
        <p:nvGrpSpPr>
          <p:cNvPr id="349" name="Gruppieren 348">
            <a:extLst>
              <a:ext uri="{FF2B5EF4-FFF2-40B4-BE49-F238E27FC236}">
                <a16:creationId xmlns:a16="http://schemas.microsoft.com/office/drawing/2014/main" id="{C893CC80-4C40-4A46-984C-B66579875CA9}"/>
              </a:ext>
            </a:extLst>
          </p:cNvPr>
          <p:cNvGrpSpPr/>
          <p:nvPr/>
        </p:nvGrpSpPr>
        <p:grpSpPr>
          <a:xfrm>
            <a:off x="1181733" y="6176947"/>
            <a:ext cx="351360" cy="86040"/>
            <a:chOff x="1181733" y="6176947"/>
            <a:chExt cx="351360" cy="86040"/>
          </a:xfrm>
        </p:grpSpPr>
        <mc:AlternateContent xmlns:mc="http://schemas.openxmlformats.org/markup-compatibility/2006" xmlns:p14="http://schemas.microsoft.com/office/powerpoint/2010/main">
          <mc:Choice Requires="p14">
            <p:contentPart p14:bwMode="auto" r:id="rId60">
              <p14:nvContentPartPr>
                <p14:cNvPr id="347" name="Freihand 346">
                  <a:extLst>
                    <a:ext uri="{FF2B5EF4-FFF2-40B4-BE49-F238E27FC236}">
                      <a16:creationId xmlns:a16="http://schemas.microsoft.com/office/drawing/2014/main" id="{8E72116C-1417-44FC-B5D9-7144BA420FC0}"/>
                    </a:ext>
                  </a:extLst>
                </p14:cNvPr>
                <p14:cNvContentPartPr/>
                <p14:nvPr/>
              </p14:nvContentPartPr>
              <p14:xfrm>
                <a:off x="1181733" y="6176947"/>
                <a:ext cx="351360" cy="48240"/>
              </p14:xfrm>
            </p:contentPart>
          </mc:Choice>
          <mc:Fallback xmlns="">
            <p:pic>
              <p:nvPicPr>
                <p:cNvPr id="347" name="Freihand 346">
                  <a:extLst>
                    <a:ext uri="{FF2B5EF4-FFF2-40B4-BE49-F238E27FC236}">
                      <a16:creationId xmlns:a16="http://schemas.microsoft.com/office/drawing/2014/main" id="{8E72116C-1417-44FC-B5D9-7144BA420FC0}"/>
                    </a:ext>
                  </a:extLst>
                </p:cNvPr>
                <p:cNvPicPr/>
                <p:nvPr/>
              </p:nvPicPr>
              <p:blipFill>
                <a:blip r:embed="rId61"/>
                <a:stretch>
                  <a:fillRect/>
                </a:stretch>
              </p:blipFill>
              <p:spPr>
                <a:xfrm>
                  <a:off x="1177413" y="6172627"/>
                  <a:ext cx="3600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48" name="Freihand 347">
                  <a:extLst>
                    <a:ext uri="{FF2B5EF4-FFF2-40B4-BE49-F238E27FC236}">
                      <a16:creationId xmlns:a16="http://schemas.microsoft.com/office/drawing/2014/main" id="{33370379-E219-481F-835D-587E5E718E4E}"/>
                    </a:ext>
                  </a:extLst>
                </p14:cNvPr>
                <p14:cNvContentPartPr/>
                <p14:nvPr/>
              </p14:nvContentPartPr>
              <p14:xfrm>
                <a:off x="1348773" y="6262627"/>
                <a:ext cx="360" cy="360"/>
              </p14:xfrm>
            </p:contentPart>
          </mc:Choice>
          <mc:Fallback xmlns="">
            <p:pic>
              <p:nvPicPr>
                <p:cNvPr id="348" name="Freihand 347">
                  <a:extLst>
                    <a:ext uri="{FF2B5EF4-FFF2-40B4-BE49-F238E27FC236}">
                      <a16:creationId xmlns:a16="http://schemas.microsoft.com/office/drawing/2014/main" id="{33370379-E219-481F-835D-587E5E718E4E}"/>
                    </a:ext>
                  </a:extLst>
                </p:cNvPr>
                <p:cNvPicPr/>
                <p:nvPr/>
              </p:nvPicPr>
              <p:blipFill>
                <a:blip r:embed="rId63"/>
                <a:stretch>
                  <a:fillRect/>
                </a:stretch>
              </p:blipFill>
              <p:spPr>
                <a:xfrm>
                  <a:off x="1344453" y="6258307"/>
                  <a:ext cx="9000" cy="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
            <p14:nvContentPartPr>
              <p14:cNvPr id="329" name="Freihand 328">
                <a:extLst>
                  <a:ext uri="{FF2B5EF4-FFF2-40B4-BE49-F238E27FC236}">
                    <a16:creationId xmlns:a16="http://schemas.microsoft.com/office/drawing/2014/main" id="{02594D78-4A3C-46C6-BC68-3E1DAF8702B2}"/>
                  </a:ext>
                </a:extLst>
              </p14:cNvPr>
              <p14:cNvContentPartPr/>
              <p14:nvPr/>
            </p14:nvContentPartPr>
            <p14:xfrm>
              <a:off x="3980013" y="5482147"/>
              <a:ext cx="155160" cy="152640"/>
            </p14:xfrm>
          </p:contentPart>
        </mc:Choice>
        <mc:Fallback xmlns="">
          <p:pic>
            <p:nvPicPr>
              <p:cNvPr id="329" name="Freihand 328">
                <a:extLst>
                  <a:ext uri="{FF2B5EF4-FFF2-40B4-BE49-F238E27FC236}">
                    <a16:creationId xmlns:a16="http://schemas.microsoft.com/office/drawing/2014/main" id="{02594D78-4A3C-46C6-BC68-3E1DAF8702B2}"/>
                  </a:ext>
                </a:extLst>
              </p:cNvPr>
              <p:cNvPicPr/>
              <p:nvPr/>
            </p:nvPicPr>
            <p:blipFill>
              <a:blip r:embed="rId65"/>
              <a:stretch>
                <a:fillRect/>
              </a:stretch>
            </p:blipFill>
            <p:spPr>
              <a:xfrm>
                <a:off x="3975693" y="5477827"/>
                <a:ext cx="1638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30" name="Freihand 329">
                <a:extLst>
                  <a:ext uri="{FF2B5EF4-FFF2-40B4-BE49-F238E27FC236}">
                    <a16:creationId xmlns:a16="http://schemas.microsoft.com/office/drawing/2014/main" id="{60AA8E6F-47A2-4263-8457-09071DBB73E2}"/>
                  </a:ext>
                </a:extLst>
              </p14:cNvPr>
              <p14:cNvContentPartPr/>
              <p14:nvPr/>
            </p14:nvContentPartPr>
            <p14:xfrm>
              <a:off x="4193133" y="5525707"/>
              <a:ext cx="57240" cy="103680"/>
            </p14:xfrm>
          </p:contentPart>
        </mc:Choice>
        <mc:Fallback xmlns="">
          <p:pic>
            <p:nvPicPr>
              <p:cNvPr id="330" name="Freihand 329">
                <a:extLst>
                  <a:ext uri="{FF2B5EF4-FFF2-40B4-BE49-F238E27FC236}">
                    <a16:creationId xmlns:a16="http://schemas.microsoft.com/office/drawing/2014/main" id="{60AA8E6F-47A2-4263-8457-09071DBB73E2}"/>
                  </a:ext>
                </a:extLst>
              </p:cNvPr>
              <p:cNvPicPr/>
              <p:nvPr/>
            </p:nvPicPr>
            <p:blipFill>
              <a:blip r:embed="rId67"/>
              <a:stretch>
                <a:fillRect/>
              </a:stretch>
            </p:blipFill>
            <p:spPr>
              <a:xfrm>
                <a:off x="4188813" y="5521387"/>
                <a:ext cx="658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31" name="Freihand 330">
                <a:extLst>
                  <a:ext uri="{FF2B5EF4-FFF2-40B4-BE49-F238E27FC236}">
                    <a16:creationId xmlns:a16="http://schemas.microsoft.com/office/drawing/2014/main" id="{C4E769DB-41EA-438F-98B5-71AFE1A8C806}"/>
                  </a:ext>
                </a:extLst>
              </p14:cNvPr>
              <p14:cNvContentPartPr/>
              <p14:nvPr/>
            </p14:nvContentPartPr>
            <p14:xfrm>
              <a:off x="4194213" y="5415907"/>
              <a:ext cx="22680" cy="28080"/>
            </p14:xfrm>
          </p:contentPart>
        </mc:Choice>
        <mc:Fallback xmlns="">
          <p:pic>
            <p:nvPicPr>
              <p:cNvPr id="331" name="Freihand 330">
                <a:extLst>
                  <a:ext uri="{FF2B5EF4-FFF2-40B4-BE49-F238E27FC236}">
                    <a16:creationId xmlns:a16="http://schemas.microsoft.com/office/drawing/2014/main" id="{C4E769DB-41EA-438F-98B5-71AFE1A8C806}"/>
                  </a:ext>
                </a:extLst>
              </p:cNvPr>
              <p:cNvPicPr/>
              <p:nvPr/>
            </p:nvPicPr>
            <p:blipFill>
              <a:blip r:embed="rId69"/>
              <a:stretch>
                <a:fillRect/>
              </a:stretch>
            </p:blipFill>
            <p:spPr>
              <a:xfrm>
                <a:off x="4189893" y="5411587"/>
                <a:ext cx="313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54" name="Freihand 353">
                <a:extLst>
                  <a:ext uri="{FF2B5EF4-FFF2-40B4-BE49-F238E27FC236}">
                    <a16:creationId xmlns:a16="http://schemas.microsoft.com/office/drawing/2014/main" id="{0763A946-FCBE-4E3E-8773-3733F31D5F88}"/>
                  </a:ext>
                </a:extLst>
              </p14:cNvPr>
              <p14:cNvContentPartPr/>
              <p14:nvPr/>
            </p14:nvContentPartPr>
            <p14:xfrm>
              <a:off x="3522813" y="5882107"/>
              <a:ext cx="698040" cy="60120"/>
            </p14:xfrm>
          </p:contentPart>
        </mc:Choice>
        <mc:Fallback xmlns="">
          <p:pic>
            <p:nvPicPr>
              <p:cNvPr id="354" name="Freihand 353">
                <a:extLst>
                  <a:ext uri="{FF2B5EF4-FFF2-40B4-BE49-F238E27FC236}">
                    <a16:creationId xmlns:a16="http://schemas.microsoft.com/office/drawing/2014/main" id="{0763A946-FCBE-4E3E-8773-3733F31D5F88}"/>
                  </a:ext>
                </a:extLst>
              </p:cNvPr>
              <p:cNvPicPr/>
              <p:nvPr/>
            </p:nvPicPr>
            <p:blipFill>
              <a:blip r:embed="rId71"/>
              <a:stretch>
                <a:fillRect/>
              </a:stretch>
            </p:blipFill>
            <p:spPr>
              <a:xfrm>
                <a:off x="3518493" y="5877787"/>
                <a:ext cx="706680" cy="68760"/>
              </a:xfrm>
              <a:prstGeom prst="rect">
                <a:avLst/>
              </a:prstGeom>
            </p:spPr>
          </p:pic>
        </mc:Fallback>
      </mc:AlternateContent>
      <p:grpSp>
        <p:nvGrpSpPr>
          <p:cNvPr id="357" name="Gruppieren 356">
            <a:extLst>
              <a:ext uri="{FF2B5EF4-FFF2-40B4-BE49-F238E27FC236}">
                <a16:creationId xmlns:a16="http://schemas.microsoft.com/office/drawing/2014/main" id="{FFB23B76-EB49-47CE-95E0-220F1C9E20D6}"/>
              </a:ext>
            </a:extLst>
          </p:cNvPr>
          <p:cNvGrpSpPr/>
          <p:nvPr/>
        </p:nvGrpSpPr>
        <p:grpSpPr>
          <a:xfrm>
            <a:off x="1835853" y="5368027"/>
            <a:ext cx="2070360" cy="614160"/>
            <a:chOff x="1835853" y="5368027"/>
            <a:chExt cx="2070360" cy="614160"/>
          </a:xfrm>
        </p:grpSpPr>
        <mc:AlternateContent xmlns:mc="http://schemas.openxmlformats.org/markup-compatibility/2006" xmlns:p14="http://schemas.microsoft.com/office/powerpoint/2010/main">
          <mc:Choice Requires="p14">
            <p:contentPart p14:bwMode="auto" r:id="rId72">
              <p14:nvContentPartPr>
                <p14:cNvPr id="304" name="Freihand 303">
                  <a:extLst>
                    <a:ext uri="{FF2B5EF4-FFF2-40B4-BE49-F238E27FC236}">
                      <a16:creationId xmlns:a16="http://schemas.microsoft.com/office/drawing/2014/main" id="{27255DFC-3D6F-4A85-B9A4-2972BF399193}"/>
                    </a:ext>
                  </a:extLst>
                </p14:cNvPr>
                <p14:cNvContentPartPr/>
                <p14:nvPr/>
              </p14:nvContentPartPr>
              <p14:xfrm>
                <a:off x="1835853" y="5634067"/>
                <a:ext cx="223560" cy="11880"/>
              </p14:xfrm>
            </p:contentPart>
          </mc:Choice>
          <mc:Fallback xmlns="">
            <p:pic>
              <p:nvPicPr>
                <p:cNvPr id="304" name="Freihand 303">
                  <a:extLst>
                    <a:ext uri="{FF2B5EF4-FFF2-40B4-BE49-F238E27FC236}">
                      <a16:creationId xmlns:a16="http://schemas.microsoft.com/office/drawing/2014/main" id="{27255DFC-3D6F-4A85-B9A4-2972BF399193}"/>
                    </a:ext>
                  </a:extLst>
                </p:cNvPr>
                <p:cNvPicPr/>
                <p:nvPr/>
              </p:nvPicPr>
              <p:blipFill>
                <a:blip r:embed="rId73"/>
                <a:stretch>
                  <a:fillRect/>
                </a:stretch>
              </p:blipFill>
              <p:spPr>
                <a:xfrm>
                  <a:off x="1831533" y="5629747"/>
                  <a:ext cx="2322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05" name="Freihand 304">
                  <a:extLst>
                    <a:ext uri="{FF2B5EF4-FFF2-40B4-BE49-F238E27FC236}">
                      <a16:creationId xmlns:a16="http://schemas.microsoft.com/office/drawing/2014/main" id="{6E2B9078-5179-4E97-8B67-D8F2A13B355D}"/>
                    </a:ext>
                  </a:extLst>
                </p14:cNvPr>
                <p14:cNvContentPartPr/>
                <p14:nvPr/>
              </p14:nvContentPartPr>
              <p14:xfrm>
                <a:off x="1859613" y="5708227"/>
                <a:ext cx="237960" cy="26640"/>
              </p14:xfrm>
            </p:contentPart>
          </mc:Choice>
          <mc:Fallback xmlns="">
            <p:pic>
              <p:nvPicPr>
                <p:cNvPr id="305" name="Freihand 304">
                  <a:extLst>
                    <a:ext uri="{FF2B5EF4-FFF2-40B4-BE49-F238E27FC236}">
                      <a16:creationId xmlns:a16="http://schemas.microsoft.com/office/drawing/2014/main" id="{6E2B9078-5179-4E97-8B67-D8F2A13B355D}"/>
                    </a:ext>
                  </a:extLst>
                </p:cNvPr>
                <p:cNvPicPr/>
                <p:nvPr/>
              </p:nvPicPr>
              <p:blipFill>
                <a:blip r:embed="rId75"/>
                <a:stretch>
                  <a:fillRect/>
                </a:stretch>
              </p:blipFill>
              <p:spPr>
                <a:xfrm>
                  <a:off x="1855293" y="5703907"/>
                  <a:ext cx="2466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09" name="Freihand 308">
                  <a:extLst>
                    <a:ext uri="{FF2B5EF4-FFF2-40B4-BE49-F238E27FC236}">
                      <a16:creationId xmlns:a16="http://schemas.microsoft.com/office/drawing/2014/main" id="{574F5366-9AC7-40BF-906E-10BD9C5C78F5}"/>
                    </a:ext>
                  </a:extLst>
                </p14:cNvPr>
                <p14:cNvContentPartPr/>
                <p14:nvPr/>
              </p14:nvContentPartPr>
              <p14:xfrm>
                <a:off x="2266413" y="5413747"/>
                <a:ext cx="158040" cy="174600"/>
              </p14:xfrm>
            </p:contentPart>
          </mc:Choice>
          <mc:Fallback xmlns="">
            <p:pic>
              <p:nvPicPr>
                <p:cNvPr id="309" name="Freihand 308">
                  <a:extLst>
                    <a:ext uri="{FF2B5EF4-FFF2-40B4-BE49-F238E27FC236}">
                      <a16:creationId xmlns:a16="http://schemas.microsoft.com/office/drawing/2014/main" id="{574F5366-9AC7-40BF-906E-10BD9C5C78F5}"/>
                    </a:ext>
                  </a:extLst>
                </p:cNvPr>
                <p:cNvPicPr/>
                <p:nvPr/>
              </p:nvPicPr>
              <p:blipFill>
                <a:blip r:embed="rId77"/>
                <a:stretch>
                  <a:fillRect/>
                </a:stretch>
              </p:blipFill>
              <p:spPr>
                <a:xfrm>
                  <a:off x="2262093" y="5409427"/>
                  <a:ext cx="1666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10" name="Freihand 309">
                  <a:extLst>
                    <a:ext uri="{FF2B5EF4-FFF2-40B4-BE49-F238E27FC236}">
                      <a16:creationId xmlns:a16="http://schemas.microsoft.com/office/drawing/2014/main" id="{42648D30-65FC-4381-900E-E17548C6CD81}"/>
                    </a:ext>
                  </a:extLst>
                </p14:cNvPr>
                <p14:cNvContentPartPr/>
                <p14:nvPr/>
              </p14:nvContentPartPr>
              <p14:xfrm>
                <a:off x="2479893" y="5394307"/>
                <a:ext cx="149040" cy="177840"/>
              </p14:xfrm>
            </p:contentPart>
          </mc:Choice>
          <mc:Fallback xmlns="">
            <p:pic>
              <p:nvPicPr>
                <p:cNvPr id="310" name="Freihand 309">
                  <a:extLst>
                    <a:ext uri="{FF2B5EF4-FFF2-40B4-BE49-F238E27FC236}">
                      <a16:creationId xmlns:a16="http://schemas.microsoft.com/office/drawing/2014/main" id="{42648D30-65FC-4381-900E-E17548C6CD81}"/>
                    </a:ext>
                  </a:extLst>
                </p:cNvPr>
                <p:cNvPicPr/>
                <p:nvPr/>
              </p:nvPicPr>
              <p:blipFill>
                <a:blip r:embed="rId79"/>
                <a:stretch>
                  <a:fillRect/>
                </a:stretch>
              </p:blipFill>
              <p:spPr>
                <a:xfrm>
                  <a:off x="2475573" y="5389987"/>
                  <a:ext cx="1576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11" name="Freihand 310">
                  <a:extLst>
                    <a:ext uri="{FF2B5EF4-FFF2-40B4-BE49-F238E27FC236}">
                      <a16:creationId xmlns:a16="http://schemas.microsoft.com/office/drawing/2014/main" id="{A2B94C13-D36E-4F6C-9C5B-3F0FFEDDAFF9}"/>
                    </a:ext>
                  </a:extLst>
                </p14:cNvPr>
                <p14:cNvContentPartPr/>
                <p14:nvPr/>
              </p14:nvContentPartPr>
              <p14:xfrm>
                <a:off x="2234733" y="5630107"/>
                <a:ext cx="447840" cy="21960"/>
              </p14:xfrm>
            </p:contentPart>
          </mc:Choice>
          <mc:Fallback xmlns="">
            <p:pic>
              <p:nvPicPr>
                <p:cNvPr id="311" name="Freihand 310">
                  <a:extLst>
                    <a:ext uri="{FF2B5EF4-FFF2-40B4-BE49-F238E27FC236}">
                      <a16:creationId xmlns:a16="http://schemas.microsoft.com/office/drawing/2014/main" id="{A2B94C13-D36E-4F6C-9C5B-3F0FFEDDAFF9}"/>
                    </a:ext>
                  </a:extLst>
                </p:cNvPr>
                <p:cNvPicPr/>
                <p:nvPr/>
              </p:nvPicPr>
              <p:blipFill>
                <a:blip r:embed="rId81"/>
                <a:stretch>
                  <a:fillRect/>
                </a:stretch>
              </p:blipFill>
              <p:spPr>
                <a:xfrm>
                  <a:off x="2230413" y="5625787"/>
                  <a:ext cx="4564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13" name="Freihand 312">
                  <a:extLst>
                    <a:ext uri="{FF2B5EF4-FFF2-40B4-BE49-F238E27FC236}">
                      <a16:creationId xmlns:a16="http://schemas.microsoft.com/office/drawing/2014/main" id="{0C5A30A4-769A-4664-8850-B8F17B4844F5}"/>
                    </a:ext>
                  </a:extLst>
                </p14:cNvPr>
                <p14:cNvContentPartPr/>
                <p14:nvPr/>
              </p14:nvContentPartPr>
              <p14:xfrm>
                <a:off x="2248053" y="5740627"/>
                <a:ext cx="129960" cy="160920"/>
              </p14:xfrm>
            </p:contentPart>
          </mc:Choice>
          <mc:Fallback xmlns="">
            <p:pic>
              <p:nvPicPr>
                <p:cNvPr id="313" name="Freihand 312">
                  <a:extLst>
                    <a:ext uri="{FF2B5EF4-FFF2-40B4-BE49-F238E27FC236}">
                      <a16:creationId xmlns:a16="http://schemas.microsoft.com/office/drawing/2014/main" id="{0C5A30A4-769A-4664-8850-B8F17B4844F5}"/>
                    </a:ext>
                  </a:extLst>
                </p:cNvPr>
                <p:cNvPicPr/>
                <p:nvPr/>
              </p:nvPicPr>
              <p:blipFill>
                <a:blip r:embed="rId83"/>
                <a:stretch>
                  <a:fillRect/>
                </a:stretch>
              </p:blipFill>
              <p:spPr>
                <a:xfrm>
                  <a:off x="2243733" y="5736307"/>
                  <a:ext cx="1386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14" name="Freihand 313">
                  <a:extLst>
                    <a:ext uri="{FF2B5EF4-FFF2-40B4-BE49-F238E27FC236}">
                      <a16:creationId xmlns:a16="http://schemas.microsoft.com/office/drawing/2014/main" id="{448737E3-A19F-47CC-9F49-E2C74C19FCCF}"/>
                    </a:ext>
                  </a:extLst>
                </p14:cNvPr>
                <p14:cNvContentPartPr/>
                <p14:nvPr/>
              </p14:nvContentPartPr>
              <p14:xfrm>
                <a:off x="2438493" y="5765467"/>
                <a:ext cx="100440" cy="216720"/>
              </p14:xfrm>
            </p:contentPart>
          </mc:Choice>
          <mc:Fallback xmlns="">
            <p:pic>
              <p:nvPicPr>
                <p:cNvPr id="314" name="Freihand 313">
                  <a:extLst>
                    <a:ext uri="{FF2B5EF4-FFF2-40B4-BE49-F238E27FC236}">
                      <a16:creationId xmlns:a16="http://schemas.microsoft.com/office/drawing/2014/main" id="{448737E3-A19F-47CC-9F49-E2C74C19FCCF}"/>
                    </a:ext>
                  </a:extLst>
                </p:cNvPr>
                <p:cNvPicPr/>
                <p:nvPr/>
              </p:nvPicPr>
              <p:blipFill>
                <a:blip r:embed="rId85"/>
                <a:stretch>
                  <a:fillRect/>
                </a:stretch>
              </p:blipFill>
              <p:spPr>
                <a:xfrm>
                  <a:off x="2434173" y="5761147"/>
                  <a:ext cx="1090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16" name="Freihand 315">
                  <a:extLst>
                    <a:ext uri="{FF2B5EF4-FFF2-40B4-BE49-F238E27FC236}">
                      <a16:creationId xmlns:a16="http://schemas.microsoft.com/office/drawing/2014/main" id="{A307BA5D-9452-454B-B5D4-52BC27D9C184}"/>
                    </a:ext>
                  </a:extLst>
                </p14:cNvPr>
                <p14:cNvContentPartPr/>
                <p14:nvPr/>
              </p14:nvContentPartPr>
              <p14:xfrm>
                <a:off x="2785533" y="5486107"/>
                <a:ext cx="158400" cy="191160"/>
              </p14:xfrm>
            </p:contentPart>
          </mc:Choice>
          <mc:Fallback xmlns="">
            <p:pic>
              <p:nvPicPr>
                <p:cNvPr id="316" name="Freihand 315">
                  <a:extLst>
                    <a:ext uri="{FF2B5EF4-FFF2-40B4-BE49-F238E27FC236}">
                      <a16:creationId xmlns:a16="http://schemas.microsoft.com/office/drawing/2014/main" id="{A307BA5D-9452-454B-B5D4-52BC27D9C184}"/>
                    </a:ext>
                  </a:extLst>
                </p:cNvPr>
                <p:cNvPicPr/>
                <p:nvPr/>
              </p:nvPicPr>
              <p:blipFill>
                <a:blip r:embed="rId87"/>
                <a:stretch>
                  <a:fillRect/>
                </a:stretch>
              </p:blipFill>
              <p:spPr>
                <a:xfrm>
                  <a:off x="2781213" y="5481787"/>
                  <a:ext cx="1670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17" name="Freihand 316">
                  <a:extLst>
                    <a:ext uri="{FF2B5EF4-FFF2-40B4-BE49-F238E27FC236}">
                      <a16:creationId xmlns:a16="http://schemas.microsoft.com/office/drawing/2014/main" id="{50B6A017-B584-4143-B118-5641E418C136}"/>
                    </a:ext>
                  </a:extLst>
                </p14:cNvPr>
                <p14:cNvContentPartPr/>
                <p14:nvPr/>
              </p14:nvContentPartPr>
              <p14:xfrm>
                <a:off x="3003333" y="5564227"/>
                <a:ext cx="90000" cy="63720"/>
              </p14:xfrm>
            </p:contentPart>
          </mc:Choice>
          <mc:Fallback xmlns="">
            <p:pic>
              <p:nvPicPr>
                <p:cNvPr id="317" name="Freihand 316">
                  <a:extLst>
                    <a:ext uri="{FF2B5EF4-FFF2-40B4-BE49-F238E27FC236}">
                      <a16:creationId xmlns:a16="http://schemas.microsoft.com/office/drawing/2014/main" id="{50B6A017-B584-4143-B118-5641E418C136}"/>
                    </a:ext>
                  </a:extLst>
                </p:cNvPr>
                <p:cNvPicPr/>
                <p:nvPr/>
              </p:nvPicPr>
              <p:blipFill>
                <a:blip r:embed="rId89"/>
                <a:stretch>
                  <a:fillRect/>
                </a:stretch>
              </p:blipFill>
              <p:spPr>
                <a:xfrm>
                  <a:off x="2999013" y="5559907"/>
                  <a:ext cx="986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318" name="Freihand 317">
                  <a:extLst>
                    <a:ext uri="{FF2B5EF4-FFF2-40B4-BE49-F238E27FC236}">
                      <a16:creationId xmlns:a16="http://schemas.microsoft.com/office/drawing/2014/main" id="{1CD7C151-5153-4998-91E0-B627663E8D70}"/>
                    </a:ext>
                  </a:extLst>
                </p14:cNvPr>
                <p14:cNvContentPartPr/>
                <p14:nvPr/>
              </p14:nvContentPartPr>
              <p14:xfrm>
                <a:off x="3017013" y="5573947"/>
                <a:ext cx="83160" cy="206640"/>
              </p14:xfrm>
            </p:contentPart>
          </mc:Choice>
          <mc:Fallback xmlns="">
            <p:pic>
              <p:nvPicPr>
                <p:cNvPr id="318" name="Freihand 317">
                  <a:extLst>
                    <a:ext uri="{FF2B5EF4-FFF2-40B4-BE49-F238E27FC236}">
                      <a16:creationId xmlns:a16="http://schemas.microsoft.com/office/drawing/2014/main" id="{1CD7C151-5153-4998-91E0-B627663E8D70}"/>
                    </a:ext>
                  </a:extLst>
                </p:cNvPr>
                <p:cNvPicPr/>
                <p:nvPr/>
              </p:nvPicPr>
              <p:blipFill>
                <a:blip r:embed="rId91"/>
                <a:stretch>
                  <a:fillRect/>
                </a:stretch>
              </p:blipFill>
              <p:spPr>
                <a:xfrm>
                  <a:off x="3012693" y="5569627"/>
                  <a:ext cx="918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320" name="Freihand 319">
                  <a:extLst>
                    <a:ext uri="{FF2B5EF4-FFF2-40B4-BE49-F238E27FC236}">
                      <a16:creationId xmlns:a16="http://schemas.microsoft.com/office/drawing/2014/main" id="{79915AF7-DE0A-4277-9B8E-7EFF5F8212E1}"/>
                    </a:ext>
                  </a:extLst>
                </p14:cNvPr>
                <p14:cNvContentPartPr/>
                <p14:nvPr/>
              </p14:nvContentPartPr>
              <p14:xfrm>
                <a:off x="3293133" y="5603467"/>
                <a:ext cx="23400" cy="110520"/>
              </p14:xfrm>
            </p:contentPart>
          </mc:Choice>
          <mc:Fallback xmlns="">
            <p:pic>
              <p:nvPicPr>
                <p:cNvPr id="320" name="Freihand 319">
                  <a:extLst>
                    <a:ext uri="{FF2B5EF4-FFF2-40B4-BE49-F238E27FC236}">
                      <a16:creationId xmlns:a16="http://schemas.microsoft.com/office/drawing/2014/main" id="{79915AF7-DE0A-4277-9B8E-7EFF5F8212E1}"/>
                    </a:ext>
                  </a:extLst>
                </p:cNvPr>
                <p:cNvPicPr/>
                <p:nvPr/>
              </p:nvPicPr>
              <p:blipFill>
                <a:blip r:embed="rId93"/>
                <a:stretch>
                  <a:fillRect/>
                </a:stretch>
              </p:blipFill>
              <p:spPr>
                <a:xfrm>
                  <a:off x="3288813" y="5599147"/>
                  <a:ext cx="320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321" name="Freihand 320">
                  <a:extLst>
                    <a:ext uri="{FF2B5EF4-FFF2-40B4-BE49-F238E27FC236}">
                      <a16:creationId xmlns:a16="http://schemas.microsoft.com/office/drawing/2014/main" id="{2CC44962-7B84-4C54-AA11-68A8F02D3877}"/>
                    </a:ext>
                  </a:extLst>
                </p14:cNvPr>
                <p14:cNvContentPartPr/>
                <p14:nvPr/>
              </p14:nvContentPartPr>
              <p14:xfrm>
                <a:off x="3257493" y="5632627"/>
                <a:ext cx="133200" cy="13320"/>
              </p14:xfrm>
            </p:contentPart>
          </mc:Choice>
          <mc:Fallback xmlns="">
            <p:pic>
              <p:nvPicPr>
                <p:cNvPr id="321" name="Freihand 320">
                  <a:extLst>
                    <a:ext uri="{FF2B5EF4-FFF2-40B4-BE49-F238E27FC236}">
                      <a16:creationId xmlns:a16="http://schemas.microsoft.com/office/drawing/2014/main" id="{2CC44962-7B84-4C54-AA11-68A8F02D3877}"/>
                    </a:ext>
                  </a:extLst>
                </p:cNvPr>
                <p:cNvPicPr/>
                <p:nvPr/>
              </p:nvPicPr>
              <p:blipFill>
                <a:blip r:embed="rId95"/>
                <a:stretch>
                  <a:fillRect/>
                </a:stretch>
              </p:blipFill>
              <p:spPr>
                <a:xfrm>
                  <a:off x="3253173" y="5628307"/>
                  <a:ext cx="1418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322" name="Freihand 321">
                  <a:extLst>
                    <a:ext uri="{FF2B5EF4-FFF2-40B4-BE49-F238E27FC236}">
                      <a16:creationId xmlns:a16="http://schemas.microsoft.com/office/drawing/2014/main" id="{D2DD739A-252C-4586-9168-2FDF870B2C04}"/>
                    </a:ext>
                  </a:extLst>
                </p14:cNvPr>
                <p14:cNvContentPartPr/>
                <p14:nvPr/>
              </p14:nvContentPartPr>
              <p14:xfrm>
                <a:off x="3523893" y="5398987"/>
                <a:ext cx="138960" cy="155880"/>
              </p14:xfrm>
            </p:contentPart>
          </mc:Choice>
          <mc:Fallback xmlns="">
            <p:pic>
              <p:nvPicPr>
                <p:cNvPr id="322" name="Freihand 321">
                  <a:extLst>
                    <a:ext uri="{FF2B5EF4-FFF2-40B4-BE49-F238E27FC236}">
                      <a16:creationId xmlns:a16="http://schemas.microsoft.com/office/drawing/2014/main" id="{D2DD739A-252C-4586-9168-2FDF870B2C04}"/>
                    </a:ext>
                  </a:extLst>
                </p:cNvPr>
                <p:cNvPicPr/>
                <p:nvPr/>
              </p:nvPicPr>
              <p:blipFill>
                <a:blip r:embed="rId97"/>
                <a:stretch>
                  <a:fillRect/>
                </a:stretch>
              </p:blipFill>
              <p:spPr>
                <a:xfrm>
                  <a:off x="3519573" y="5394667"/>
                  <a:ext cx="1476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23" name="Freihand 322">
                  <a:extLst>
                    <a:ext uri="{FF2B5EF4-FFF2-40B4-BE49-F238E27FC236}">
                      <a16:creationId xmlns:a16="http://schemas.microsoft.com/office/drawing/2014/main" id="{6C7CFFC9-00CB-479D-AF7C-D00867E6B2CB}"/>
                    </a:ext>
                  </a:extLst>
                </p14:cNvPr>
                <p14:cNvContentPartPr/>
                <p14:nvPr/>
              </p14:nvContentPartPr>
              <p14:xfrm>
                <a:off x="3712893" y="5368027"/>
                <a:ext cx="125280" cy="162360"/>
              </p14:xfrm>
            </p:contentPart>
          </mc:Choice>
          <mc:Fallback xmlns="">
            <p:pic>
              <p:nvPicPr>
                <p:cNvPr id="323" name="Freihand 322">
                  <a:extLst>
                    <a:ext uri="{FF2B5EF4-FFF2-40B4-BE49-F238E27FC236}">
                      <a16:creationId xmlns:a16="http://schemas.microsoft.com/office/drawing/2014/main" id="{6C7CFFC9-00CB-479D-AF7C-D00867E6B2CB}"/>
                    </a:ext>
                  </a:extLst>
                </p:cNvPr>
                <p:cNvPicPr/>
                <p:nvPr/>
              </p:nvPicPr>
              <p:blipFill>
                <a:blip r:embed="rId99"/>
                <a:stretch>
                  <a:fillRect/>
                </a:stretch>
              </p:blipFill>
              <p:spPr>
                <a:xfrm>
                  <a:off x="3708573" y="5363707"/>
                  <a:ext cx="1339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24" name="Freihand 323">
                  <a:extLst>
                    <a:ext uri="{FF2B5EF4-FFF2-40B4-BE49-F238E27FC236}">
                      <a16:creationId xmlns:a16="http://schemas.microsoft.com/office/drawing/2014/main" id="{3909ABAE-FE7F-4F1F-B96A-FE7D67ECBEF8}"/>
                    </a:ext>
                  </a:extLst>
                </p14:cNvPr>
                <p14:cNvContentPartPr/>
                <p14:nvPr/>
              </p14:nvContentPartPr>
              <p14:xfrm>
                <a:off x="3518133" y="5575747"/>
                <a:ext cx="388080" cy="34560"/>
              </p14:xfrm>
            </p:contentPart>
          </mc:Choice>
          <mc:Fallback xmlns="">
            <p:pic>
              <p:nvPicPr>
                <p:cNvPr id="324" name="Freihand 323">
                  <a:extLst>
                    <a:ext uri="{FF2B5EF4-FFF2-40B4-BE49-F238E27FC236}">
                      <a16:creationId xmlns:a16="http://schemas.microsoft.com/office/drawing/2014/main" id="{3909ABAE-FE7F-4F1F-B96A-FE7D67ECBEF8}"/>
                    </a:ext>
                  </a:extLst>
                </p:cNvPr>
                <p:cNvPicPr/>
                <p:nvPr/>
              </p:nvPicPr>
              <p:blipFill>
                <a:blip r:embed="rId101"/>
                <a:stretch>
                  <a:fillRect/>
                </a:stretch>
              </p:blipFill>
              <p:spPr>
                <a:xfrm>
                  <a:off x="3513813" y="5571427"/>
                  <a:ext cx="3967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325" name="Freihand 324">
                  <a:extLst>
                    <a:ext uri="{FF2B5EF4-FFF2-40B4-BE49-F238E27FC236}">
                      <a16:creationId xmlns:a16="http://schemas.microsoft.com/office/drawing/2014/main" id="{DDC30DD7-E7C5-4E90-AC52-1D893851AABD}"/>
                    </a:ext>
                  </a:extLst>
                </p14:cNvPr>
                <p14:cNvContentPartPr/>
                <p14:nvPr/>
              </p14:nvContentPartPr>
              <p14:xfrm>
                <a:off x="3506973" y="5651707"/>
                <a:ext cx="147600" cy="179280"/>
              </p14:xfrm>
            </p:contentPart>
          </mc:Choice>
          <mc:Fallback xmlns="">
            <p:pic>
              <p:nvPicPr>
                <p:cNvPr id="325" name="Freihand 324">
                  <a:extLst>
                    <a:ext uri="{FF2B5EF4-FFF2-40B4-BE49-F238E27FC236}">
                      <a16:creationId xmlns:a16="http://schemas.microsoft.com/office/drawing/2014/main" id="{DDC30DD7-E7C5-4E90-AC52-1D893851AABD}"/>
                    </a:ext>
                  </a:extLst>
                </p:cNvPr>
                <p:cNvPicPr/>
                <p:nvPr/>
              </p:nvPicPr>
              <p:blipFill>
                <a:blip r:embed="rId103"/>
                <a:stretch>
                  <a:fillRect/>
                </a:stretch>
              </p:blipFill>
              <p:spPr>
                <a:xfrm>
                  <a:off x="3502653" y="5647387"/>
                  <a:ext cx="1562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326" name="Freihand 325">
                  <a:extLst>
                    <a:ext uri="{FF2B5EF4-FFF2-40B4-BE49-F238E27FC236}">
                      <a16:creationId xmlns:a16="http://schemas.microsoft.com/office/drawing/2014/main" id="{EC2FAD49-EDCC-4212-BEB3-608624974980}"/>
                    </a:ext>
                  </a:extLst>
                </p14:cNvPr>
                <p14:cNvContentPartPr/>
                <p14:nvPr/>
              </p14:nvContentPartPr>
              <p14:xfrm>
                <a:off x="3713613" y="5695627"/>
                <a:ext cx="73080" cy="114840"/>
              </p14:xfrm>
            </p:contentPart>
          </mc:Choice>
          <mc:Fallback xmlns="">
            <p:pic>
              <p:nvPicPr>
                <p:cNvPr id="326" name="Freihand 325">
                  <a:extLst>
                    <a:ext uri="{FF2B5EF4-FFF2-40B4-BE49-F238E27FC236}">
                      <a16:creationId xmlns:a16="http://schemas.microsoft.com/office/drawing/2014/main" id="{EC2FAD49-EDCC-4212-BEB3-608624974980}"/>
                    </a:ext>
                  </a:extLst>
                </p:cNvPr>
                <p:cNvPicPr/>
                <p:nvPr/>
              </p:nvPicPr>
              <p:blipFill>
                <a:blip r:embed="rId105"/>
                <a:stretch>
                  <a:fillRect/>
                </a:stretch>
              </p:blipFill>
              <p:spPr>
                <a:xfrm>
                  <a:off x="3709293" y="5691307"/>
                  <a:ext cx="817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327" name="Freihand 326">
                  <a:extLst>
                    <a:ext uri="{FF2B5EF4-FFF2-40B4-BE49-F238E27FC236}">
                      <a16:creationId xmlns:a16="http://schemas.microsoft.com/office/drawing/2014/main" id="{0BB270F1-8B48-4FC2-B811-86C664909347}"/>
                    </a:ext>
                  </a:extLst>
                </p14:cNvPr>
                <p14:cNvContentPartPr/>
                <p14:nvPr/>
              </p14:nvContentPartPr>
              <p14:xfrm>
                <a:off x="3735213" y="5632627"/>
                <a:ext cx="20880" cy="6480"/>
              </p14:xfrm>
            </p:contentPart>
          </mc:Choice>
          <mc:Fallback xmlns="">
            <p:pic>
              <p:nvPicPr>
                <p:cNvPr id="327" name="Freihand 326">
                  <a:extLst>
                    <a:ext uri="{FF2B5EF4-FFF2-40B4-BE49-F238E27FC236}">
                      <a16:creationId xmlns:a16="http://schemas.microsoft.com/office/drawing/2014/main" id="{0BB270F1-8B48-4FC2-B811-86C664909347}"/>
                    </a:ext>
                  </a:extLst>
                </p:cNvPr>
                <p:cNvPicPr/>
                <p:nvPr/>
              </p:nvPicPr>
              <p:blipFill>
                <a:blip r:embed="rId107"/>
                <a:stretch>
                  <a:fillRect/>
                </a:stretch>
              </p:blipFill>
              <p:spPr>
                <a:xfrm>
                  <a:off x="3730893" y="5628307"/>
                  <a:ext cx="295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356" name="Freihand 355">
                  <a:extLst>
                    <a:ext uri="{FF2B5EF4-FFF2-40B4-BE49-F238E27FC236}">
                      <a16:creationId xmlns:a16="http://schemas.microsoft.com/office/drawing/2014/main" id="{6EE847BA-4FA3-4CDA-849F-830E19CE9256}"/>
                    </a:ext>
                  </a:extLst>
                </p14:cNvPr>
                <p14:cNvContentPartPr/>
                <p14:nvPr/>
              </p14:nvContentPartPr>
              <p14:xfrm>
                <a:off x="2722173" y="5391427"/>
                <a:ext cx="479880" cy="445320"/>
              </p14:xfrm>
            </p:contentPart>
          </mc:Choice>
          <mc:Fallback xmlns="">
            <p:pic>
              <p:nvPicPr>
                <p:cNvPr id="356" name="Freihand 355">
                  <a:extLst>
                    <a:ext uri="{FF2B5EF4-FFF2-40B4-BE49-F238E27FC236}">
                      <a16:creationId xmlns:a16="http://schemas.microsoft.com/office/drawing/2014/main" id="{6EE847BA-4FA3-4CDA-849F-830E19CE9256}"/>
                    </a:ext>
                  </a:extLst>
                </p:cNvPr>
                <p:cNvPicPr/>
                <p:nvPr/>
              </p:nvPicPr>
              <p:blipFill>
                <a:blip r:embed="rId109"/>
                <a:stretch>
                  <a:fillRect/>
                </a:stretch>
              </p:blipFill>
              <p:spPr>
                <a:xfrm>
                  <a:off x="2717853" y="5387107"/>
                  <a:ext cx="488520" cy="453960"/>
                </a:xfrm>
                <a:prstGeom prst="rect">
                  <a:avLst/>
                </a:prstGeom>
              </p:spPr>
            </p:pic>
          </mc:Fallback>
        </mc:AlternateContent>
      </p:grpSp>
      <p:grpSp>
        <p:nvGrpSpPr>
          <p:cNvPr id="450" name="Gruppieren 449">
            <a:extLst>
              <a:ext uri="{FF2B5EF4-FFF2-40B4-BE49-F238E27FC236}">
                <a16:creationId xmlns:a16="http://schemas.microsoft.com/office/drawing/2014/main" id="{5F07D7B6-4C8A-4CD5-B364-AB11FF258D1C}"/>
              </a:ext>
            </a:extLst>
          </p:cNvPr>
          <p:cNvGrpSpPr/>
          <p:nvPr/>
        </p:nvGrpSpPr>
        <p:grpSpPr>
          <a:xfrm>
            <a:off x="4563933" y="5248147"/>
            <a:ext cx="3913200" cy="1591920"/>
            <a:chOff x="4563933" y="5248147"/>
            <a:chExt cx="3913200" cy="1591920"/>
          </a:xfrm>
        </p:grpSpPr>
        <mc:AlternateContent xmlns:mc="http://schemas.openxmlformats.org/markup-compatibility/2006" xmlns:p14="http://schemas.microsoft.com/office/powerpoint/2010/main">
          <mc:Choice Requires="p14">
            <p:contentPart p14:bwMode="auto" r:id="rId110">
              <p14:nvContentPartPr>
                <p14:cNvPr id="333" name="Freihand 332">
                  <a:extLst>
                    <a:ext uri="{FF2B5EF4-FFF2-40B4-BE49-F238E27FC236}">
                      <a16:creationId xmlns:a16="http://schemas.microsoft.com/office/drawing/2014/main" id="{F32BAF8B-9C08-4BA3-9266-CE033960BCF4}"/>
                    </a:ext>
                  </a:extLst>
                </p14:cNvPr>
                <p14:cNvContentPartPr/>
                <p14:nvPr/>
              </p14:nvContentPartPr>
              <p14:xfrm>
                <a:off x="4644213" y="5582227"/>
                <a:ext cx="220680" cy="11880"/>
              </p14:xfrm>
            </p:contentPart>
          </mc:Choice>
          <mc:Fallback xmlns="">
            <p:pic>
              <p:nvPicPr>
                <p:cNvPr id="333" name="Freihand 332">
                  <a:extLst>
                    <a:ext uri="{FF2B5EF4-FFF2-40B4-BE49-F238E27FC236}">
                      <a16:creationId xmlns:a16="http://schemas.microsoft.com/office/drawing/2014/main" id="{F32BAF8B-9C08-4BA3-9266-CE033960BCF4}"/>
                    </a:ext>
                  </a:extLst>
                </p:cNvPr>
                <p:cNvPicPr/>
                <p:nvPr/>
              </p:nvPicPr>
              <p:blipFill>
                <a:blip r:embed="rId111"/>
                <a:stretch>
                  <a:fillRect/>
                </a:stretch>
              </p:blipFill>
              <p:spPr>
                <a:xfrm>
                  <a:off x="4639893" y="5577907"/>
                  <a:ext cx="2293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334" name="Freihand 333">
                  <a:extLst>
                    <a:ext uri="{FF2B5EF4-FFF2-40B4-BE49-F238E27FC236}">
                      <a16:creationId xmlns:a16="http://schemas.microsoft.com/office/drawing/2014/main" id="{4A41DADC-B321-480A-8784-61BF762CEB2A}"/>
                    </a:ext>
                  </a:extLst>
                </p14:cNvPr>
                <p14:cNvContentPartPr/>
                <p14:nvPr/>
              </p14:nvContentPartPr>
              <p14:xfrm>
                <a:off x="4678053" y="5607427"/>
                <a:ext cx="167400" cy="30240"/>
              </p14:xfrm>
            </p:contentPart>
          </mc:Choice>
          <mc:Fallback xmlns="">
            <p:pic>
              <p:nvPicPr>
                <p:cNvPr id="334" name="Freihand 333">
                  <a:extLst>
                    <a:ext uri="{FF2B5EF4-FFF2-40B4-BE49-F238E27FC236}">
                      <a16:creationId xmlns:a16="http://schemas.microsoft.com/office/drawing/2014/main" id="{4A41DADC-B321-480A-8784-61BF762CEB2A}"/>
                    </a:ext>
                  </a:extLst>
                </p:cNvPr>
                <p:cNvPicPr/>
                <p:nvPr/>
              </p:nvPicPr>
              <p:blipFill>
                <a:blip r:embed="rId113"/>
                <a:stretch>
                  <a:fillRect/>
                </a:stretch>
              </p:blipFill>
              <p:spPr>
                <a:xfrm>
                  <a:off x="4673733" y="5603107"/>
                  <a:ext cx="1760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335" name="Freihand 334">
                  <a:extLst>
                    <a:ext uri="{FF2B5EF4-FFF2-40B4-BE49-F238E27FC236}">
                      <a16:creationId xmlns:a16="http://schemas.microsoft.com/office/drawing/2014/main" id="{DA341260-9000-40D2-87A3-D851CCA624BC}"/>
                    </a:ext>
                  </a:extLst>
                </p14:cNvPr>
                <p14:cNvContentPartPr/>
                <p14:nvPr/>
              </p14:nvContentPartPr>
              <p14:xfrm>
                <a:off x="4823853" y="5499427"/>
                <a:ext cx="155880" cy="220320"/>
              </p14:xfrm>
            </p:contentPart>
          </mc:Choice>
          <mc:Fallback xmlns="">
            <p:pic>
              <p:nvPicPr>
                <p:cNvPr id="335" name="Freihand 334">
                  <a:extLst>
                    <a:ext uri="{FF2B5EF4-FFF2-40B4-BE49-F238E27FC236}">
                      <a16:creationId xmlns:a16="http://schemas.microsoft.com/office/drawing/2014/main" id="{DA341260-9000-40D2-87A3-D851CCA624BC}"/>
                    </a:ext>
                  </a:extLst>
                </p:cNvPr>
                <p:cNvPicPr/>
                <p:nvPr/>
              </p:nvPicPr>
              <p:blipFill>
                <a:blip r:embed="rId115"/>
                <a:stretch>
                  <a:fillRect/>
                </a:stretch>
              </p:blipFill>
              <p:spPr>
                <a:xfrm>
                  <a:off x="4819533" y="5495107"/>
                  <a:ext cx="1645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367" name="Freihand 366">
                  <a:extLst>
                    <a:ext uri="{FF2B5EF4-FFF2-40B4-BE49-F238E27FC236}">
                      <a16:creationId xmlns:a16="http://schemas.microsoft.com/office/drawing/2014/main" id="{7D066A67-D2D2-450E-B96E-0FB29DFCFD47}"/>
                    </a:ext>
                  </a:extLst>
                </p14:cNvPr>
                <p14:cNvContentPartPr/>
                <p14:nvPr/>
              </p14:nvContentPartPr>
              <p14:xfrm>
                <a:off x="5217693" y="5343547"/>
                <a:ext cx="158760" cy="153000"/>
              </p14:xfrm>
            </p:contentPart>
          </mc:Choice>
          <mc:Fallback xmlns="">
            <p:pic>
              <p:nvPicPr>
                <p:cNvPr id="367" name="Freihand 366">
                  <a:extLst>
                    <a:ext uri="{FF2B5EF4-FFF2-40B4-BE49-F238E27FC236}">
                      <a16:creationId xmlns:a16="http://schemas.microsoft.com/office/drawing/2014/main" id="{7D066A67-D2D2-450E-B96E-0FB29DFCFD47}"/>
                    </a:ext>
                  </a:extLst>
                </p:cNvPr>
                <p:cNvPicPr/>
                <p:nvPr/>
              </p:nvPicPr>
              <p:blipFill>
                <a:blip r:embed="rId117"/>
                <a:stretch>
                  <a:fillRect/>
                </a:stretch>
              </p:blipFill>
              <p:spPr>
                <a:xfrm>
                  <a:off x="5213373" y="5339227"/>
                  <a:ext cx="1674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368" name="Freihand 367">
                  <a:extLst>
                    <a:ext uri="{FF2B5EF4-FFF2-40B4-BE49-F238E27FC236}">
                      <a16:creationId xmlns:a16="http://schemas.microsoft.com/office/drawing/2014/main" id="{DE74E5DB-6CFC-4B0B-B3AD-138F9DDD194E}"/>
                    </a:ext>
                  </a:extLst>
                </p14:cNvPr>
                <p14:cNvContentPartPr/>
                <p14:nvPr/>
              </p14:nvContentPartPr>
              <p14:xfrm>
                <a:off x="5413173" y="5308267"/>
                <a:ext cx="135360" cy="180000"/>
              </p14:xfrm>
            </p:contentPart>
          </mc:Choice>
          <mc:Fallback xmlns="">
            <p:pic>
              <p:nvPicPr>
                <p:cNvPr id="368" name="Freihand 367">
                  <a:extLst>
                    <a:ext uri="{FF2B5EF4-FFF2-40B4-BE49-F238E27FC236}">
                      <a16:creationId xmlns:a16="http://schemas.microsoft.com/office/drawing/2014/main" id="{DE74E5DB-6CFC-4B0B-B3AD-138F9DDD194E}"/>
                    </a:ext>
                  </a:extLst>
                </p:cNvPr>
                <p:cNvPicPr/>
                <p:nvPr/>
              </p:nvPicPr>
              <p:blipFill>
                <a:blip r:embed="rId119"/>
                <a:stretch>
                  <a:fillRect/>
                </a:stretch>
              </p:blipFill>
              <p:spPr>
                <a:xfrm>
                  <a:off x="5408853" y="5303947"/>
                  <a:ext cx="1440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369" name="Freihand 368">
                  <a:extLst>
                    <a:ext uri="{FF2B5EF4-FFF2-40B4-BE49-F238E27FC236}">
                      <a16:creationId xmlns:a16="http://schemas.microsoft.com/office/drawing/2014/main" id="{2F8F6E87-9DB2-4C1D-B287-839DF15046CE}"/>
                    </a:ext>
                  </a:extLst>
                </p14:cNvPr>
                <p14:cNvContentPartPr/>
                <p14:nvPr/>
              </p14:nvContentPartPr>
              <p14:xfrm>
                <a:off x="5168373" y="5549467"/>
                <a:ext cx="405000" cy="31320"/>
              </p14:xfrm>
            </p:contentPart>
          </mc:Choice>
          <mc:Fallback xmlns="">
            <p:pic>
              <p:nvPicPr>
                <p:cNvPr id="369" name="Freihand 368">
                  <a:extLst>
                    <a:ext uri="{FF2B5EF4-FFF2-40B4-BE49-F238E27FC236}">
                      <a16:creationId xmlns:a16="http://schemas.microsoft.com/office/drawing/2014/main" id="{2F8F6E87-9DB2-4C1D-B287-839DF15046CE}"/>
                    </a:ext>
                  </a:extLst>
                </p:cNvPr>
                <p:cNvPicPr/>
                <p:nvPr/>
              </p:nvPicPr>
              <p:blipFill>
                <a:blip r:embed="rId121"/>
                <a:stretch>
                  <a:fillRect/>
                </a:stretch>
              </p:blipFill>
              <p:spPr>
                <a:xfrm>
                  <a:off x="5164053" y="5545147"/>
                  <a:ext cx="4136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370" name="Freihand 369">
                  <a:extLst>
                    <a:ext uri="{FF2B5EF4-FFF2-40B4-BE49-F238E27FC236}">
                      <a16:creationId xmlns:a16="http://schemas.microsoft.com/office/drawing/2014/main" id="{93115D87-6A37-4D43-9379-3272AA0E78C8}"/>
                    </a:ext>
                  </a:extLst>
                </p14:cNvPr>
                <p14:cNvContentPartPr/>
                <p14:nvPr/>
              </p14:nvContentPartPr>
              <p14:xfrm>
                <a:off x="5173053" y="5620387"/>
                <a:ext cx="137160" cy="165960"/>
              </p14:xfrm>
            </p:contentPart>
          </mc:Choice>
          <mc:Fallback xmlns="">
            <p:pic>
              <p:nvPicPr>
                <p:cNvPr id="370" name="Freihand 369">
                  <a:extLst>
                    <a:ext uri="{FF2B5EF4-FFF2-40B4-BE49-F238E27FC236}">
                      <a16:creationId xmlns:a16="http://schemas.microsoft.com/office/drawing/2014/main" id="{93115D87-6A37-4D43-9379-3272AA0E78C8}"/>
                    </a:ext>
                  </a:extLst>
                </p:cNvPr>
                <p:cNvPicPr/>
                <p:nvPr/>
              </p:nvPicPr>
              <p:blipFill>
                <a:blip r:embed="rId123"/>
                <a:stretch>
                  <a:fillRect/>
                </a:stretch>
              </p:blipFill>
              <p:spPr>
                <a:xfrm>
                  <a:off x="5168733" y="5616067"/>
                  <a:ext cx="1458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371" name="Freihand 370">
                  <a:extLst>
                    <a:ext uri="{FF2B5EF4-FFF2-40B4-BE49-F238E27FC236}">
                      <a16:creationId xmlns:a16="http://schemas.microsoft.com/office/drawing/2014/main" id="{306DC16B-64AA-4272-A1E1-C378CE5F00CA}"/>
                    </a:ext>
                  </a:extLst>
                </p14:cNvPr>
                <p14:cNvContentPartPr/>
                <p14:nvPr/>
              </p14:nvContentPartPr>
              <p14:xfrm>
                <a:off x="5408853" y="5684827"/>
                <a:ext cx="77400" cy="70200"/>
              </p14:xfrm>
            </p:contentPart>
          </mc:Choice>
          <mc:Fallback xmlns="">
            <p:pic>
              <p:nvPicPr>
                <p:cNvPr id="371" name="Freihand 370">
                  <a:extLst>
                    <a:ext uri="{FF2B5EF4-FFF2-40B4-BE49-F238E27FC236}">
                      <a16:creationId xmlns:a16="http://schemas.microsoft.com/office/drawing/2014/main" id="{306DC16B-64AA-4272-A1E1-C378CE5F00CA}"/>
                    </a:ext>
                  </a:extLst>
                </p:cNvPr>
                <p:cNvPicPr/>
                <p:nvPr/>
              </p:nvPicPr>
              <p:blipFill>
                <a:blip r:embed="rId125"/>
                <a:stretch>
                  <a:fillRect/>
                </a:stretch>
              </p:blipFill>
              <p:spPr>
                <a:xfrm>
                  <a:off x="5404533" y="5680507"/>
                  <a:ext cx="860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372" name="Freihand 371">
                  <a:extLst>
                    <a:ext uri="{FF2B5EF4-FFF2-40B4-BE49-F238E27FC236}">
                      <a16:creationId xmlns:a16="http://schemas.microsoft.com/office/drawing/2014/main" id="{35449892-4CA0-4918-8D52-CF1E661811D7}"/>
                    </a:ext>
                  </a:extLst>
                </p14:cNvPr>
                <p14:cNvContentPartPr/>
                <p14:nvPr/>
              </p14:nvContentPartPr>
              <p14:xfrm>
                <a:off x="5448813" y="5611387"/>
                <a:ext cx="16560" cy="4680"/>
              </p14:xfrm>
            </p:contentPart>
          </mc:Choice>
          <mc:Fallback xmlns="">
            <p:pic>
              <p:nvPicPr>
                <p:cNvPr id="372" name="Freihand 371">
                  <a:extLst>
                    <a:ext uri="{FF2B5EF4-FFF2-40B4-BE49-F238E27FC236}">
                      <a16:creationId xmlns:a16="http://schemas.microsoft.com/office/drawing/2014/main" id="{35449892-4CA0-4918-8D52-CF1E661811D7}"/>
                    </a:ext>
                  </a:extLst>
                </p:cNvPr>
                <p:cNvPicPr/>
                <p:nvPr/>
              </p:nvPicPr>
              <p:blipFill>
                <a:blip r:embed="rId127"/>
                <a:stretch>
                  <a:fillRect/>
                </a:stretch>
              </p:blipFill>
              <p:spPr>
                <a:xfrm>
                  <a:off x="5444493" y="5607067"/>
                  <a:ext cx="252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373" name="Freihand 372">
                  <a:extLst>
                    <a:ext uri="{FF2B5EF4-FFF2-40B4-BE49-F238E27FC236}">
                      <a16:creationId xmlns:a16="http://schemas.microsoft.com/office/drawing/2014/main" id="{D24E942C-894A-499B-B48E-B5D7D61EA9C4}"/>
                    </a:ext>
                  </a:extLst>
                </p14:cNvPr>
                <p14:cNvContentPartPr/>
                <p14:nvPr/>
              </p14:nvContentPartPr>
              <p14:xfrm>
                <a:off x="5664813" y="5450827"/>
                <a:ext cx="140760" cy="152280"/>
              </p14:xfrm>
            </p:contentPart>
          </mc:Choice>
          <mc:Fallback xmlns="">
            <p:pic>
              <p:nvPicPr>
                <p:cNvPr id="373" name="Freihand 372">
                  <a:extLst>
                    <a:ext uri="{FF2B5EF4-FFF2-40B4-BE49-F238E27FC236}">
                      <a16:creationId xmlns:a16="http://schemas.microsoft.com/office/drawing/2014/main" id="{D24E942C-894A-499B-B48E-B5D7D61EA9C4}"/>
                    </a:ext>
                  </a:extLst>
                </p:cNvPr>
                <p:cNvPicPr/>
                <p:nvPr/>
              </p:nvPicPr>
              <p:blipFill>
                <a:blip r:embed="rId129"/>
                <a:stretch>
                  <a:fillRect/>
                </a:stretch>
              </p:blipFill>
              <p:spPr>
                <a:xfrm>
                  <a:off x="5660493" y="5446507"/>
                  <a:ext cx="1494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374" name="Freihand 373">
                  <a:extLst>
                    <a:ext uri="{FF2B5EF4-FFF2-40B4-BE49-F238E27FC236}">
                      <a16:creationId xmlns:a16="http://schemas.microsoft.com/office/drawing/2014/main" id="{4685C108-C059-4A9B-8A08-2C6AD4129D6A}"/>
                    </a:ext>
                  </a:extLst>
                </p14:cNvPr>
                <p14:cNvContentPartPr/>
                <p14:nvPr/>
              </p14:nvContentPartPr>
              <p14:xfrm>
                <a:off x="5862453" y="5505187"/>
                <a:ext cx="35280" cy="109080"/>
              </p14:xfrm>
            </p:contentPart>
          </mc:Choice>
          <mc:Fallback xmlns="">
            <p:pic>
              <p:nvPicPr>
                <p:cNvPr id="374" name="Freihand 373">
                  <a:extLst>
                    <a:ext uri="{FF2B5EF4-FFF2-40B4-BE49-F238E27FC236}">
                      <a16:creationId xmlns:a16="http://schemas.microsoft.com/office/drawing/2014/main" id="{4685C108-C059-4A9B-8A08-2C6AD4129D6A}"/>
                    </a:ext>
                  </a:extLst>
                </p:cNvPr>
                <p:cNvPicPr/>
                <p:nvPr/>
              </p:nvPicPr>
              <p:blipFill>
                <a:blip r:embed="rId131"/>
                <a:stretch>
                  <a:fillRect/>
                </a:stretch>
              </p:blipFill>
              <p:spPr>
                <a:xfrm>
                  <a:off x="5858133" y="5500867"/>
                  <a:ext cx="439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375" name="Freihand 374">
                  <a:extLst>
                    <a:ext uri="{FF2B5EF4-FFF2-40B4-BE49-F238E27FC236}">
                      <a16:creationId xmlns:a16="http://schemas.microsoft.com/office/drawing/2014/main" id="{54C78330-FCA4-48C3-A481-043B65A649C6}"/>
                    </a:ext>
                  </a:extLst>
                </p14:cNvPr>
                <p14:cNvContentPartPr/>
                <p14:nvPr/>
              </p14:nvContentPartPr>
              <p14:xfrm>
                <a:off x="5902053" y="5433187"/>
                <a:ext cx="5760" cy="12600"/>
              </p14:xfrm>
            </p:contentPart>
          </mc:Choice>
          <mc:Fallback xmlns="">
            <p:pic>
              <p:nvPicPr>
                <p:cNvPr id="375" name="Freihand 374">
                  <a:extLst>
                    <a:ext uri="{FF2B5EF4-FFF2-40B4-BE49-F238E27FC236}">
                      <a16:creationId xmlns:a16="http://schemas.microsoft.com/office/drawing/2014/main" id="{54C78330-FCA4-48C3-A481-043B65A649C6}"/>
                    </a:ext>
                  </a:extLst>
                </p:cNvPr>
                <p:cNvPicPr/>
                <p:nvPr/>
              </p:nvPicPr>
              <p:blipFill>
                <a:blip r:embed="rId133"/>
                <a:stretch>
                  <a:fillRect/>
                </a:stretch>
              </p:blipFill>
              <p:spPr>
                <a:xfrm>
                  <a:off x="5897733" y="5428867"/>
                  <a:ext cx="144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376" name="Freihand 375">
                  <a:extLst>
                    <a:ext uri="{FF2B5EF4-FFF2-40B4-BE49-F238E27FC236}">
                      <a16:creationId xmlns:a16="http://schemas.microsoft.com/office/drawing/2014/main" id="{AA21C1D3-83EE-442B-AB65-ED93A873103C}"/>
                    </a:ext>
                  </a:extLst>
                </p14:cNvPr>
                <p14:cNvContentPartPr/>
                <p14:nvPr/>
              </p14:nvContentPartPr>
              <p14:xfrm>
                <a:off x="6168813" y="5523187"/>
                <a:ext cx="209520" cy="4320"/>
              </p14:xfrm>
            </p:contentPart>
          </mc:Choice>
          <mc:Fallback xmlns="">
            <p:pic>
              <p:nvPicPr>
                <p:cNvPr id="376" name="Freihand 375">
                  <a:extLst>
                    <a:ext uri="{FF2B5EF4-FFF2-40B4-BE49-F238E27FC236}">
                      <a16:creationId xmlns:a16="http://schemas.microsoft.com/office/drawing/2014/main" id="{AA21C1D3-83EE-442B-AB65-ED93A873103C}"/>
                    </a:ext>
                  </a:extLst>
                </p:cNvPr>
                <p:cNvPicPr/>
                <p:nvPr/>
              </p:nvPicPr>
              <p:blipFill>
                <a:blip r:embed="rId135"/>
                <a:stretch>
                  <a:fillRect/>
                </a:stretch>
              </p:blipFill>
              <p:spPr>
                <a:xfrm>
                  <a:off x="6164493" y="5518867"/>
                  <a:ext cx="2181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377" name="Freihand 376">
                  <a:extLst>
                    <a:ext uri="{FF2B5EF4-FFF2-40B4-BE49-F238E27FC236}">
                      <a16:creationId xmlns:a16="http://schemas.microsoft.com/office/drawing/2014/main" id="{BD2C6A24-9AB5-4F1D-A1B8-CB5B41D65A1B}"/>
                    </a:ext>
                  </a:extLst>
                </p14:cNvPr>
                <p14:cNvContentPartPr/>
                <p14:nvPr/>
              </p14:nvContentPartPr>
              <p14:xfrm>
                <a:off x="6183213" y="5577547"/>
                <a:ext cx="200520" cy="10080"/>
              </p14:xfrm>
            </p:contentPart>
          </mc:Choice>
          <mc:Fallback xmlns="">
            <p:pic>
              <p:nvPicPr>
                <p:cNvPr id="377" name="Freihand 376">
                  <a:extLst>
                    <a:ext uri="{FF2B5EF4-FFF2-40B4-BE49-F238E27FC236}">
                      <a16:creationId xmlns:a16="http://schemas.microsoft.com/office/drawing/2014/main" id="{BD2C6A24-9AB5-4F1D-A1B8-CB5B41D65A1B}"/>
                    </a:ext>
                  </a:extLst>
                </p:cNvPr>
                <p:cNvPicPr/>
                <p:nvPr/>
              </p:nvPicPr>
              <p:blipFill>
                <a:blip r:embed="rId137"/>
                <a:stretch>
                  <a:fillRect/>
                </a:stretch>
              </p:blipFill>
              <p:spPr>
                <a:xfrm>
                  <a:off x="6178893" y="5573227"/>
                  <a:ext cx="2091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378" name="Freihand 377">
                  <a:extLst>
                    <a:ext uri="{FF2B5EF4-FFF2-40B4-BE49-F238E27FC236}">
                      <a16:creationId xmlns:a16="http://schemas.microsoft.com/office/drawing/2014/main" id="{F0B5ABDB-C50D-4B60-A1C0-BE57C2DB5491}"/>
                    </a:ext>
                  </a:extLst>
                </p14:cNvPr>
                <p14:cNvContentPartPr/>
                <p14:nvPr/>
              </p14:nvContentPartPr>
              <p14:xfrm>
                <a:off x="6495333" y="5550907"/>
                <a:ext cx="165600" cy="18720"/>
              </p14:xfrm>
            </p:contentPart>
          </mc:Choice>
          <mc:Fallback xmlns="">
            <p:pic>
              <p:nvPicPr>
                <p:cNvPr id="378" name="Freihand 377">
                  <a:extLst>
                    <a:ext uri="{FF2B5EF4-FFF2-40B4-BE49-F238E27FC236}">
                      <a16:creationId xmlns:a16="http://schemas.microsoft.com/office/drawing/2014/main" id="{F0B5ABDB-C50D-4B60-A1C0-BE57C2DB5491}"/>
                    </a:ext>
                  </a:extLst>
                </p:cNvPr>
                <p:cNvPicPr/>
                <p:nvPr/>
              </p:nvPicPr>
              <p:blipFill>
                <a:blip r:embed="rId139"/>
                <a:stretch>
                  <a:fillRect/>
                </a:stretch>
              </p:blipFill>
              <p:spPr>
                <a:xfrm>
                  <a:off x="6491013" y="5546587"/>
                  <a:ext cx="1742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381" name="Freihand 380">
                  <a:extLst>
                    <a:ext uri="{FF2B5EF4-FFF2-40B4-BE49-F238E27FC236}">
                      <a16:creationId xmlns:a16="http://schemas.microsoft.com/office/drawing/2014/main" id="{91263055-C3FE-4A92-8414-B372FFC9318A}"/>
                    </a:ext>
                  </a:extLst>
                </p14:cNvPr>
                <p14:cNvContentPartPr/>
                <p14:nvPr/>
              </p14:nvContentPartPr>
              <p14:xfrm>
                <a:off x="6799893" y="5329867"/>
                <a:ext cx="171000" cy="161640"/>
              </p14:xfrm>
            </p:contentPart>
          </mc:Choice>
          <mc:Fallback xmlns="">
            <p:pic>
              <p:nvPicPr>
                <p:cNvPr id="381" name="Freihand 380">
                  <a:extLst>
                    <a:ext uri="{FF2B5EF4-FFF2-40B4-BE49-F238E27FC236}">
                      <a16:creationId xmlns:a16="http://schemas.microsoft.com/office/drawing/2014/main" id="{91263055-C3FE-4A92-8414-B372FFC9318A}"/>
                    </a:ext>
                  </a:extLst>
                </p:cNvPr>
                <p:cNvPicPr/>
                <p:nvPr/>
              </p:nvPicPr>
              <p:blipFill>
                <a:blip r:embed="rId141"/>
                <a:stretch>
                  <a:fillRect/>
                </a:stretch>
              </p:blipFill>
              <p:spPr>
                <a:xfrm>
                  <a:off x="6795573" y="5325547"/>
                  <a:ext cx="1796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382" name="Freihand 381">
                  <a:extLst>
                    <a:ext uri="{FF2B5EF4-FFF2-40B4-BE49-F238E27FC236}">
                      <a16:creationId xmlns:a16="http://schemas.microsoft.com/office/drawing/2014/main" id="{8F418286-D17F-4E65-8799-E0F1C3434015}"/>
                    </a:ext>
                  </a:extLst>
                </p14:cNvPr>
                <p14:cNvContentPartPr/>
                <p14:nvPr/>
              </p14:nvContentPartPr>
              <p14:xfrm>
                <a:off x="6980613" y="5294227"/>
                <a:ext cx="177480" cy="165600"/>
              </p14:xfrm>
            </p:contentPart>
          </mc:Choice>
          <mc:Fallback xmlns="">
            <p:pic>
              <p:nvPicPr>
                <p:cNvPr id="382" name="Freihand 381">
                  <a:extLst>
                    <a:ext uri="{FF2B5EF4-FFF2-40B4-BE49-F238E27FC236}">
                      <a16:creationId xmlns:a16="http://schemas.microsoft.com/office/drawing/2014/main" id="{8F418286-D17F-4E65-8799-E0F1C3434015}"/>
                    </a:ext>
                  </a:extLst>
                </p:cNvPr>
                <p:cNvPicPr/>
                <p:nvPr/>
              </p:nvPicPr>
              <p:blipFill>
                <a:blip r:embed="rId143"/>
                <a:stretch>
                  <a:fillRect/>
                </a:stretch>
              </p:blipFill>
              <p:spPr>
                <a:xfrm>
                  <a:off x="6976293" y="5289907"/>
                  <a:ext cx="1861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383" name="Freihand 382">
                  <a:extLst>
                    <a:ext uri="{FF2B5EF4-FFF2-40B4-BE49-F238E27FC236}">
                      <a16:creationId xmlns:a16="http://schemas.microsoft.com/office/drawing/2014/main" id="{3F0485DA-3AF7-4C77-ACD5-FC654229E279}"/>
                    </a:ext>
                  </a:extLst>
                </p14:cNvPr>
                <p14:cNvContentPartPr/>
                <p14:nvPr/>
              </p14:nvContentPartPr>
              <p14:xfrm>
                <a:off x="6747333" y="5533627"/>
                <a:ext cx="426960" cy="46080"/>
              </p14:xfrm>
            </p:contentPart>
          </mc:Choice>
          <mc:Fallback xmlns="">
            <p:pic>
              <p:nvPicPr>
                <p:cNvPr id="383" name="Freihand 382">
                  <a:extLst>
                    <a:ext uri="{FF2B5EF4-FFF2-40B4-BE49-F238E27FC236}">
                      <a16:creationId xmlns:a16="http://schemas.microsoft.com/office/drawing/2014/main" id="{3F0485DA-3AF7-4C77-ACD5-FC654229E279}"/>
                    </a:ext>
                  </a:extLst>
                </p:cNvPr>
                <p:cNvPicPr/>
                <p:nvPr/>
              </p:nvPicPr>
              <p:blipFill>
                <a:blip r:embed="rId145"/>
                <a:stretch>
                  <a:fillRect/>
                </a:stretch>
              </p:blipFill>
              <p:spPr>
                <a:xfrm>
                  <a:off x="6743013" y="5529307"/>
                  <a:ext cx="4356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384" name="Freihand 383">
                  <a:extLst>
                    <a:ext uri="{FF2B5EF4-FFF2-40B4-BE49-F238E27FC236}">
                      <a16:creationId xmlns:a16="http://schemas.microsoft.com/office/drawing/2014/main" id="{D2020A76-0913-4BFE-84EF-5054068D32AD}"/>
                    </a:ext>
                  </a:extLst>
                </p14:cNvPr>
                <p14:cNvContentPartPr/>
                <p14:nvPr/>
              </p14:nvContentPartPr>
              <p14:xfrm>
                <a:off x="6752733" y="5612107"/>
                <a:ext cx="144720" cy="176400"/>
              </p14:xfrm>
            </p:contentPart>
          </mc:Choice>
          <mc:Fallback xmlns="">
            <p:pic>
              <p:nvPicPr>
                <p:cNvPr id="384" name="Freihand 383">
                  <a:extLst>
                    <a:ext uri="{FF2B5EF4-FFF2-40B4-BE49-F238E27FC236}">
                      <a16:creationId xmlns:a16="http://schemas.microsoft.com/office/drawing/2014/main" id="{D2020A76-0913-4BFE-84EF-5054068D32AD}"/>
                    </a:ext>
                  </a:extLst>
                </p:cNvPr>
                <p:cNvPicPr/>
                <p:nvPr/>
              </p:nvPicPr>
              <p:blipFill>
                <a:blip r:embed="rId147"/>
                <a:stretch>
                  <a:fillRect/>
                </a:stretch>
              </p:blipFill>
              <p:spPr>
                <a:xfrm>
                  <a:off x="6748413" y="5607787"/>
                  <a:ext cx="1533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385" name="Freihand 384">
                  <a:extLst>
                    <a:ext uri="{FF2B5EF4-FFF2-40B4-BE49-F238E27FC236}">
                      <a16:creationId xmlns:a16="http://schemas.microsoft.com/office/drawing/2014/main" id="{957EC47F-65D1-4C20-B3A9-F40E3B430A62}"/>
                    </a:ext>
                  </a:extLst>
                </p14:cNvPr>
                <p14:cNvContentPartPr/>
                <p14:nvPr/>
              </p14:nvContentPartPr>
              <p14:xfrm>
                <a:off x="7004013" y="5663587"/>
                <a:ext cx="112320" cy="150840"/>
              </p14:xfrm>
            </p:contentPart>
          </mc:Choice>
          <mc:Fallback xmlns="">
            <p:pic>
              <p:nvPicPr>
                <p:cNvPr id="385" name="Freihand 384">
                  <a:extLst>
                    <a:ext uri="{FF2B5EF4-FFF2-40B4-BE49-F238E27FC236}">
                      <a16:creationId xmlns:a16="http://schemas.microsoft.com/office/drawing/2014/main" id="{957EC47F-65D1-4C20-B3A9-F40E3B430A62}"/>
                    </a:ext>
                  </a:extLst>
                </p:cNvPr>
                <p:cNvPicPr/>
                <p:nvPr/>
              </p:nvPicPr>
              <p:blipFill>
                <a:blip r:embed="rId149"/>
                <a:stretch>
                  <a:fillRect/>
                </a:stretch>
              </p:blipFill>
              <p:spPr>
                <a:xfrm>
                  <a:off x="6999693" y="5659267"/>
                  <a:ext cx="1209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386" name="Freihand 385">
                  <a:extLst>
                    <a:ext uri="{FF2B5EF4-FFF2-40B4-BE49-F238E27FC236}">
                      <a16:creationId xmlns:a16="http://schemas.microsoft.com/office/drawing/2014/main" id="{3573F539-7E7B-41E6-B15A-03A063C67D27}"/>
                    </a:ext>
                  </a:extLst>
                </p14:cNvPr>
                <p14:cNvContentPartPr/>
                <p14:nvPr/>
              </p14:nvContentPartPr>
              <p14:xfrm>
                <a:off x="7324413" y="5434987"/>
                <a:ext cx="174600" cy="162000"/>
              </p14:xfrm>
            </p:contentPart>
          </mc:Choice>
          <mc:Fallback xmlns="">
            <p:pic>
              <p:nvPicPr>
                <p:cNvPr id="386" name="Freihand 385">
                  <a:extLst>
                    <a:ext uri="{FF2B5EF4-FFF2-40B4-BE49-F238E27FC236}">
                      <a16:creationId xmlns:a16="http://schemas.microsoft.com/office/drawing/2014/main" id="{3573F539-7E7B-41E6-B15A-03A063C67D27}"/>
                    </a:ext>
                  </a:extLst>
                </p:cNvPr>
                <p:cNvPicPr/>
                <p:nvPr/>
              </p:nvPicPr>
              <p:blipFill>
                <a:blip r:embed="rId151"/>
                <a:stretch>
                  <a:fillRect/>
                </a:stretch>
              </p:blipFill>
              <p:spPr>
                <a:xfrm>
                  <a:off x="7320093" y="5430667"/>
                  <a:ext cx="1832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387" name="Freihand 386">
                  <a:extLst>
                    <a:ext uri="{FF2B5EF4-FFF2-40B4-BE49-F238E27FC236}">
                      <a16:creationId xmlns:a16="http://schemas.microsoft.com/office/drawing/2014/main" id="{EAE86D1C-AD87-4E8C-8CE1-495873710349}"/>
                    </a:ext>
                  </a:extLst>
                </p14:cNvPr>
                <p14:cNvContentPartPr/>
                <p14:nvPr/>
              </p14:nvContentPartPr>
              <p14:xfrm>
                <a:off x="7546533" y="5500867"/>
                <a:ext cx="105480" cy="188280"/>
              </p14:xfrm>
            </p:contentPart>
          </mc:Choice>
          <mc:Fallback xmlns="">
            <p:pic>
              <p:nvPicPr>
                <p:cNvPr id="387" name="Freihand 386">
                  <a:extLst>
                    <a:ext uri="{FF2B5EF4-FFF2-40B4-BE49-F238E27FC236}">
                      <a16:creationId xmlns:a16="http://schemas.microsoft.com/office/drawing/2014/main" id="{EAE86D1C-AD87-4E8C-8CE1-495873710349}"/>
                    </a:ext>
                  </a:extLst>
                </p:cNvPr>
                <p:cNvPicPr/>
                <p:nvPr/>
              </p:nvPicPr>
              <p:blipFill>
                <a:blip r:embed="rId153"/>
                <a:stretch>
                  <a:fillRect/>
                </a:stretch>
              </p:blipFill>
              <p:spPr>
                <a:xfrm>
                  <a:off x="7542213" y="5496547"/>
                  <a:ext cx="1141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389" name="Freihand 388">
                  <a:extLst>
                    <a:ext uri="{FF2B5EF4-FFF2-40B4-BE49-F238E27FC236}">
                      <a16:creationId xmlns:a16="http://schemas.microsoft.com/office/drawing/2014/main" id="{079D14AF-9D26-458E-914A-68AA0C572399}"/>
                    </a:ext>
                  </a:extLst>
                </p14:cNvPr>
                <p14:cNvContentPartPr/>
                <p14:nvPr/>
              </p14:nvContentPartPr>
              <p14:xfrm>
                <a:off x="7873413" y="5248147"/>
                <a:ext cx="25200" cy="531360"/>
              </p14:xfrm>
            </p:contentPart>
          </mc:Choice>
          <mc:Fallback xmlns="">
            <p:pic>
              <p:nvPicPr>
                <p:cNvPr id="389" name="Freihand 388">
                  <a:extLst>
                    <a:ext uri="{FF2B5EF4-FFF2-40B4-BE49-F238E27FC236}">
                      <a16:creationId xmlns:a16="http://schemas.microsoft.com/office/drawing/2014/main" id="{079D14AF-9D26-458E-914A-68AA0C572399}"/>
                    </a:ext>
                  </a:extLst>
                </p:cNvPr>
                <p:cNvPicPr/>
                <p:nvPr/>
              </p:nvPicPr>
              <p:blipFill>
                <a:blip r:embed="rId155"/>
                <a:stretch>
                  <a:fillRect/>
                </a:stretch>
              </p:blipFill>
              <p:spPr>
                <a:xfrm>
                  <a:off x="7869093" y="5243827"/>
                  <a:ext cx="33840" cy="5400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390" name="Freihand 389">
                  <a:extLst>
                    <a:ext uri="{FF2B5EF4-FFF2-40B4-BE49-F238E27FC236}">
                      <a16:creationId xmlns:a16="http://schemas.microsoft.com/office/drawing/2014/main" id="{588873D5-3AAB-45F1-8458-9457ED80CD66}"/>
                    </a:ext>
                  </a:extLst>
                </p14:cNvPr>
                <p14:cNvContentPartPr/>
                <p14:nvPr/>
              </p14:nvContentPartPr>
              <p14:xfrm>
                <a:off x="8005173" y="5354347"/>
                <a:ext cx="15840" cy="26640"/>
              </p14:xfrm>
            </p:contentPart>
          </mc:Choice>
          <mc:Fallback xmlns="">
            <p:pic>
              <p:nvPicPr>
                <p:cNvPr id="390" name="Freihand 389">
                  <a:extLst>
                    <a:ext uri="{FF2B5EF4-FFF2-40B4-BE49-F238E27FC236}">
                      <a16:creationId xmlns:a16="http://schemas.microsoft.com/office/drawing/2014/main" id="{588873D5-3AAB-45F1-8458-9457ED80CD66}"/>
                    </a:ext>
                  </a:extLst>
                </p:cNvPr>
                <p:cNvPicPr/>
                <p:nvPr/>
              </p:nvPicPr>
              <p:blipFill>
                <a:blip r:embed="rId157"/>
                <a:stretch>
                  <a:fillRect/>
                </a:stretch>
              </p:blipFill>
              <p:spPr>
                <a:xfrm>
                  <a:off x="8000853" y="5350027"/>
                  <a:ext cx="244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391" name="Freihand 390">
                  <a:extLst>
                    <a:ext uri="{FF2B5EF4-FFF2-40B4-BE49-F238E27FC236}">
                      <a16:creationId xmlns:a16="http://schemas.microsoft.com/office/drawing/2014/main" id="{73561E58-EBA7-45D4-837E-F34F2B5E070F}"/>
                    </a:ext>
                  </a:extLst>
                </p14:cNvPr>
                <p14:cNvContentPartPr/>
                <p14:nvPr/>
              </p14:nvContentPartPr>
              <p14:xfrm>
                <a:off x="8002653" y="5434627"/>
                <a:ext cx="35280" cy="30240"/>
              </p14:xfrm>
            </p:contentPart>
          </mc:Choice>
          <mc:Fallback xmlns="">
            <p:pic>
              <p:nvPicPr>
                <p:cNvPr id="391" name="Freihand 390">
                  <a:extLst>
                    <a:ext uri="{FF2B5EF4-FFF2-40B4-BE49-F238E27FC236}">
                      <a16:creationId xmlns:a16="http://schemas.microsoft.com/office/drawing/2014/main" id="{73561E58-EBA7-45D4-837E-F34F2B5E070F}"/>
                    </a:ext>
                  </a:extLst>
                </p:cNvPr>
                <p:cNvPicPr/>
                <p:nvPr/>
              </p:nvPicPr>
              <p:blipFill>
                <a:blip r:embed="rId159"/>
                <a:stretch>
                  <a:fillRect/>
                </a:stretch>
              </p:blipFill>
              <p:spPr>
                <a:xfrm>
                  <a:off x="7998333" y="5430307"/>
                  <a:ext cx="439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393" name="Freihand 392">
                  <a:extLst>
                    <a:ext uri="{FF2B5EF4-FFF2-40B4-BE49-F238E27FC236}">
                      <a16:creationId xmlns:a16="http://schemas.microsoft.com/office/drawing/2014/main" id="{3CA3F169-FAA5-4158-8BD3-08590AABDE11}"/>
                    </a:ext>
                  </a:extLst>
                </p14:cNvPr>
                <p14:cNvContentPartPr/>
                <p14:nvPr/>
              </p14:nvContentPartPr>
              <p14:xfrm>
                <a:off x="8118573" y="5284507"/>
                <a:ext cx="177840" cy="154800"/>
              </p14:xfrm>
            </p:contentPart>
          </mc:Choice>
          <mc:Fallback xmlns="">
            <p:pic>
              <p:nvPicPr>
                <p:cNvPr id="393" name="Freihand 392">
                  <a:extLst>
                    <a:ext uri="{FF2B5EF4-FFF2-40B4-BE49-F238E27FC236}">
                      <a16:creationId xmlns:a16="http://schemas.microsoft.com/office/drawing/2014/main" id="{3CA3F169-FAA5-4158-8BD3-08590AABDE11}"/>
                    </a:ext>
                  </a:extLst>
                </p:cNvPr>
                <p:cNvPicPr/>
                <p:nvPr/>
              </p:nvPicPr>
              <p:blipFill>
                <a:blip r:embed="rId161"/>
                <a:stretch>
                  <a:fillRect/>
                </a:stretch>
              </p:blipFill>
              <p:spPr>
                <a:xfrm>
                  <a:off x="8114253" y="5280187"/>
                  <a:ext cx="1864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394" name="Freihand 393">
                  <a:extLst>
                    <a:ext uri="{FF2B5EF4-FFF2-40B4-BE49-F238E27FC236}">
                      <a16:creationId xmlns:a16="http://schemas.microsoft.com/office/drawing/2014/main" id="{C59F457A-7ACB-42A3-9F80-C476798B36A8}"/>
                    </a:ext>
                  </a:extLst>
                </p14:cNvPr>
                <p14:cNvContentPartPr/>
                <p14:nvPr/>
              </p14:nvContentPartPr>
              <p14:xfrm>
                <a:off x="8355453" y="5320867"/>
                <a:ext cx="95760" cy="199800"/>
              </p14:xfrm>
            </p:contentPart>
          </mc:Choice>
          <mc:Fallback xmlns="">
            <p:pic>
              <p:nvPicPr>
                <p:cNvPr id="394" name="Freihand 393">
                  <a:extLst>
                    <a:ext uri="{FF2B5EF4-FFF2-40B4-BE49-F238E27FC236}">
                      <a16:creationId xmlns:a16="http://schemas.microsoft.com/office/drawing/2014/main" id="{C59F457A-7ACB-42A3-9F80-C476798B36A8}"/>
                    </a:ext>
                  </a:extLst>
                </p:cNvPr>
                <p:cNvPicPr/>
                <p:nvPr/>
              </p:nvPicPr>
              <p:blipFill>
                <a:blip r:embed="rId163"/>
                <a:stretch>
                  <a:fillRect/>
                </a:stretch>
              </p:blipFill>
              <p:spPr>
                <a:xfrm>
                  <a:off x="8351133" y="5316547"/>
                  <a:ext cx="1044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396" name="Freihand 395">
                  <a:extLst>
                    <a:ext uri="{FF2B5EF4-FFF2-40B4-BE49-F238E27FC236}">
                      <a16:creationId xmlns:a16="http://schemas.microsoft.com/office/drawing/2014/main" id="{3EBBA843-8A44-4FDC-9CCE-C594F313F1B2}"/>
                    </a:ext>
                  </a:extLst>
                </p14:cNvPr>
                <p14:cNvContentPartPr/>
                <p14:nvPr/>
              </p14:nvContentPartPr>
              <p14:xfrm>
                <a:off x="8017053" y="5625427"/>
                <a:ext cx="24480" cy="30240"/>
              </p14:xfrm>
            </p:contentPart>
          </mc:Choice>
          <mc:Fallback xmlns="">
            <p:pic>
              <p:nvPicPr>
                <p:cNvPr id="396" name="Freihand 395">
                  <a:extLst>
                    <a:ext uri="{FF2B5EF4-FFF2-40B4-BE49-F238E27FC236}">
                      <a16:creationId xmlns:a16="http://schemas.microsoft.com/office/drawing/2014/main" id="{3EBBA843-8A44-4FDC-9CCE-C594F313F1B2}"/>
                    </a:ext>
                  </a:extLst>
                </p:cNvPr>
                <p:cNvPicPr/>
                <p:nvPr/>
              </p:nvPicPr>
              <p:blipFill>
                <a:blip r:embed="rId165"/>
                <a:stretch>
                  <a:fillRect/>
                </a:stretch>
              </p:blipFill>
              <p:spPr>
                <a:xfrm>
                  <a:off x="8012733" y="5621107"/>
                  <a:ext cx="331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397" name="Freihand 396">
                  <a:extLst>
                    <a:ext uri="{FF2B5EF4-FFF2-40B4-BE49-F238E27FC236}">
                      <a16:creationId xmlns:a16="http://schemas.microsoft.com/office/drawing/2014/main" id="{BA9939D1-E458-4065-B42C-48C6418B9794}"/>
                    </a:ext>
                  </a:extLst>
                </p14:cNvPr>
                <p14:cNvContentPartPr/>
                <p14:nvPr/>
              </p14:nvContentPartPr>
              <p14:xfrm>
                <a:off x="8011653" y="5722267"/>
                <a:ext cx="10440" cy="8280"/>
              </p14:xfrm>
            </p:contentPart>
          </mc:Choice>
          <mc:Fallback xmlns="">
            <p:pic>
              <p:nvPicPr>
                <p:cNvPr id="397" name="Freihand 396">
                  <a:extLst>
                    <a:ext uri="{FF2B5EF4-FFF2-40B4-BE49-F238E27FC236}">
                      <a16:creationId xmlns:a16="http://schemas.microsoft.com/office/drawing/2014/main" id="{BA9939D1-E458-4065-B42C-48C6418B9794}"/>
                    </a:ext>
                  </a:extLst>
                </p:cNvPr>
                <p:cNvPicPr/>
                <p:nvPr/>
              </p:nvPicPr>
              <p:blipFill>
                <a:blip r:embed="rId167"/>
                <a:stretch>
                  <a:fillRect/>
                </a:stretch>
              </p:blipFill>
              <p:spPr>
                <a:xfrm>
                  <a:off x="8007333" y="5717947"/>
                  <a:ext cx="190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399" name="Freihand 398">
                  <a:extLst>
                    <a:ext uri="{FF2B5EF4-FFF2-40B4-BE49-F238E27FC236}">
                      <a16:creationId xmlns:a16="http://schemas.microsoft.com/office/drawing/2014/main" id="{7B8BD42F-94A6-47AE-A43F-4876DE16D20A}"/>
                    </a:ext>
                  </a:extLst>
                </p14:cNvPr>
                <p14:cNvContentPartPr/>
                <p14:nvPr/>
              </p14:nvContentPartPr>
              <p14:xfrm>
                <a:off x="8075373" y="5522827"/>
                <a:ext cx="154800" cy="105120"/>
              </p14:xfrm>
            </p:contentPart>
          </mc:Choice>
          <mc:Fallback xmlns="">
            <p:pic>
              <p:nvPicPr>
                <p:cNvPr id="399" name="Freihand 398">
                  <a:extLst>
                    <a:ext uri="{FF2B5EF4-FFF2-40B4-BE49-F238E27FC236}">
                      <a16:creationId xmlns:a16="http://schemas.microsoft.com/office/drawing/2014/main" id="{7B8BD42F-94A6-47AE-A43F-4876DE16D20A}"/>
                    </a:ext>
                  </a:extLst>
                </p:cNvPr>
                <p:cNvPicPr/>
                <p:nvPr/>
              </p:nvPicPr>
              <p:blipFill>
                <a:blip r:embed="rId169"/>
                <a:stretch>
                  <a:fillRect/>
                </a:stretch>
              </p:blipFill>
              <p:spPr>
                <a:xfrm>
                  <a:off x="8071053" y="5518507"/>
                  <a:ext cx="1634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401" name="Freihand 400">
                  <a:extLst>
                    <a:ext uri="{FF2B5EF4-FFF2-40B4-BE49-F238E27FC236}">
                      <a16:creationId xmlns:a16="http://schemas.microsoft.com/office/drawing/2014/main" id="{E4534350-F307-477B-9ADD-C27A1E3523BB}"/>
                    </a:ext>
                  </a:extLst>
                </p14:cNvPr>
                <p14:cNvContentPartPr/>
                <p14:nvPr/>
              </p14:nvContentPartPr>
              <p14:xfrm>
                <a:off x="8283813" y="5511667"/>
                <a:ext cx="145080" cy="100080"/>
              </p14:xfrm>
            </p:contentPart>
          </mc:Choice>
          <mc:Fallback xmlns="">
            <p:pic>
              <p:nvPicPr>
                <p:cNvPr id="401" name="Freihand 400">
                  <a:extLst>
                    <a:ext uri="{FF2B5EF4-FFF2-40B4-BE49-F238E27FC236}">
                      <a16:creationId xmlns:a16="http://schemas.microsoft.com/office/drawing/2014/main" id="{E4534350-F307-477B-9ADD-C27A1E3523BB}"/>
                    </a:ext>
                  </a:extLst>
                </p:cNvPr>
                <p:cNvPicPr/>
                <p:nvPr/>
              </p:nvPicPr>
              <p:blipFill>
                <a:blip r:embed="rId171"/>
                <a:stretch>
                  <a:fillRect/>
                </a:stretch>
              </p:blipFill>
              <p:spPr>
                <a:xfrm>
                  <a:off x="8279493" y="5507347"/>
                  <a:ext cx="1537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402" name="Freihand 401">
                  <a:extLst>
                    <a:ext uri="{FF2B5EF4-FFF2-40B4-BE49-F238E27FC236}">
                      <a16:creationId xmlns:a16="http://schemas.microsoft.com/office/drawing/2014/main" id="{50C624AA-B7A1-4C7D-8965-87AFB9A89806}"/>
                    </a:ext>
                  </a:extLst>
                </p14:cNvPr>
                <p14:cNvContentPartPr/>
                <p14:nvPr/>
              </p14:nvContentPartPr>
              <p14:xfrm>
                <a:off x="8143053" y="5633347"/>
                <a:ext cx="334080" cy="21240"/>
              </p14:xfrm>
            </p:contentPart>
          </mc:Choice>
          <mc:Fallback xmlns="">
            <p:pic>
              <p:nvPicPr>
                <p:cNvPr id="402" name="Freihand 401">
                  <a:extLst>
                    <a:ext uri="{FF2B5EF4-FFF2-40B4-BE49-F238E27FC236}">
                      <a16:creationId xmlns:a16="http://schemas.microsoft.com/office/drawing/2014/main" id="{50C624AA-B7A1-4C7D-8965-87AFB9A89806}"/>
                    </a:ext>
                  </a:extLst>
                </p:cNvPr>
                <p:cNvPicPr/>
                <p:nvPr/>
              </p:nvPicPr>
              <p:blipFill>
                <a:blip r:embed="rId173"/>
                <a:stretch>
                  <a:fillRect/>
                </a:stretch>
              </p:blipFill>
              <p:spPr>
                <a:xfrm>
                  <a:off x="8138733" y="5629027"/>
                  <a:ext cx="3427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404" name="Freihand 403">
                  <a:extLst>
                    <a:ext uri="{FF2B5EF4-FFF2-40B4-BE49-F238E27FC236}">
                      <a16:creationId xmlns:a16="http://schemas.microsoft.com/office/drawing/2014/main" id="{F0B3DBAD-FD75-4301-A12A-E6814A2CC420}"/>
                    </a:ext>
                  </a:extLst>
                </p14:cNvPr>
                <p14:cNvContentPartPr/>
                <p14:nvPr/>
              </p14:nvContentPartPr>
              <p14:xfrm>
                <a:off x="8125773" y="5735587"/>
                <a:ext cx="144360" cy="113760"/>
              </p14:xfrm>
            </p:contentPart>
          </mc:Choice>
          <mc:Fallback xmlns="">
            <p:pic>
              <p:nvPicPr>
                <p:cNvPr id="404" name="Freihand 403">
                  <a:extLst>
                    <a:ext uri="{FF2B5EF4-FFF2-40B4-BE49-F238E27FC236}">
                      <a16:creationId xmlns:a16="http://schemas.microsoft.com/office/drawing/2014/main" id="{F0B3DBAD-FD75-4301-A12A-E6814A2CC420}"/>
                    </a:ext>
                  </a:extLst>
                </p:cNvPr>
                <p:cNvPicPr/>
                <p:nvPr/>
              </p:nvPicPr>
              <p:blipFill>
                <a:blip r:embed="rId175"/>
                <a:stretch>
                  <a:fillRect/>
                </a:stretch>
              </p:blipFill>
              <p:spPr>
                <a:xfrm>
                  <a:off x="8121453" y="5731267"/>
                  <a:ext cx="1530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405" name="Freihand 404">
                  <a:extLst>
                    <a:ext uri="{FF2B5EF4-FFF2-40B4-BE49-F238E27FC236}">
                      <a16:creationId xmlns:a16="http://schemas.microsoft.com/office/drawing/2014/main" id="{175FB7DC-633D-46B1-9079-F8DB74441E91}"/>
                    </a:ext>
                  </a:extLst>
                </p14:cNvPr>
                <p14:cNvContentPartPr/>
                <p14:nvPr/>
              </p14:nvContentPartPr>
              <p14:xfrm>
                <a:off x="8328453" y="5776987"/>
                <a:ext cx="51840" cy="72000"/>
              </p14:xfrm>
            </p:contentPart>
          </mc:Choice>
          <mc:Fallback xmlns="">
            <p:pic>
              <p:nvPicPr>
                <p:cNvPr id="405" name="Freihand 404">
                  <a:extLst>
                    <a:ext uri="{FF2B5EF4-FFF2-40B4-BE49-F238E27FC236}">
                      <a16:creationId xmlns:a16="http://schemas.microsoft.com/office/drawing/2014/main" id="{175FB7DC-633D-46B1-9079-F8DB74441E91}"/>
                    </a:ext>
                  </a:extLst>
                </p:cNvPr>
                <p:cNvPicPr/>
                <p:nvPr/>
              </p:nvPicPr>
              <p:blipFill>
                <a:blip r:embed="rId177"/>
                <a:stretch>
                  <a:fillRect/>
                </a:stretch>
              </p:blipFill>
              <p:spPr>
                <a:xfrm>
                  <a:off x="8324133" y="5772667"/>
                  <a:ext cx="604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406" name="Freihand 405">
                  <a:extLst>
                    <a:ext uri="{FF2B5EF4-FFF2-40B4-BE49-F238E27FC236}">
                      <a16:creationId xmlns:a16="http://schemas.microsoft.com/office/drawing/2014/main" id="{C21A0182-5CFE-4713-A5BD-FD5107C98D31}"/>
                    </a:ext>
                  </a:extLst>
                </p14:cNvPr>
                <p14:cNvContentPartPr/>
                <p14:nvPr/>
              </p14:nvContentPartPr>
              <p14:xfrm>
                <a:off x="8356533" y="5702107"/>
                <a:ext cx="7560" cy="7200"/>
              </p14:xfrm>
            </p:contentPart>
          </mc:Choice>
          <mc:Fallback xmlns="">
            <p:pic>
              <p:nvPicPr>
                <p:cNvPr id="406" name="Freihand 405">
                  <a:extLst>
                    <a:ext uri="{FF2B5EF4-FFF2-40B4-BE49-F238E27FC236}">
                      <a16:creationId xmlns:a16="http://schemas.microsoft.com/office/drawing/2014/main" id="{C21A0182-5CFE-4713-A5BD-FD5107C98D31}"/>
                    </a:ext>
                  </a:extLst>
                </p:cNvPr>
                <p:cNvPicPr/>
                <p:nvPr/>
              </p:nvPicPr>
              <p:blipFill>
                <a:blip r:embed="rId179"/>
                <a:stretch>
                  <a:fillRect/>
                </a:stretch>
              </p:blipFill>
              <p:spPr>
                <a:xfrm>
                  <a:off x="8352213" y="5697787"/>
                  <a:ext cx="162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408" name="Freihand 407">
                  <a:extLst>
                    <a:ext uri="{FF2B5EF4-FFF2-40B4-BE49-F238E27FC236}">
                      <a16:creationId xmlns:a16="http://schemas.microsoft.com/office/drawing/2014/main" id="{49F089DD-63E4-41F8-8FA5-21A601D043A8}"/>
                    </a:ext>
                  </a:extLst>
                </p14:cNvPr>
                <p14:cNvContentPartPr/>
                <p14:nvPr/>
              </p14:nvContentPartPr>
              <p14:xfrm>
                <a:off x="4568253" y="6279187"/>
                <a:ext cx="228960" cy="8280"/>
              </p14:xfrm>
            </p:contentPart>
          </mc:Choice>
          <mc:Fallback xmlns="">
            <p:pic>
              <p:nvPicPr>
                <p:cNvPr id="408" name="Freihand 407">
                  <a:extLst>
                    <a:ext uri="{FF2B5EF4-FFF2-40B4-BE49-F238E27FC236}">
                      <a16:creationId xmlns:a16="http://schemas.microsoft.com/office/drawing/2014/main" id="{49F089DD-63E4-41F8-8FA5-21A601D043A8}"/>
                    </a:ext>
                  </a:extLst>
                </p:cNvPr>
                <p:cNvPicPr/>
                <p:nvPr/>
              </p:nvPicPr>
              <p:blipFill>
                <a:blip r:embed="rId181"/>
                <a:stretch>
                  <a:fillRect/>
                </a:stretch>
              </p:blipFill>
              <p:spPr>
                <a:xfrm>
                  <a:off x="4563933" y="6274867"/>
                  <a:ext cx="2376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409" name="Freihand 408">
                  <a:extLst>
                    <a:ext uri="{FF2B5EF4-FFF2-40B4-BE49-F238E27FC236}">
                      <a16:creationId xmlns:a16="http://schemas.microsoft.com/office/drawing/2014/main" id="{94BA9FDD-4D22-4C38-80F5-C3C592574630}"/>
                    </a:ext>
                  </a:extLst>
                </p14:cNvPr>
                <p14:cNvContentPartPr/>
                <p14:nvPr/>
              </p14:nvContentPartPr>
              <p14:xfrm>
                <a:off x="4563933" y="6325267"/>
                <a:ext cx="241200" cy="8280"/>
              </p14:xfrm>
            </p:contentPart>
          </mc:Choice>
          <mc:Fallback xmlns="">
            <p:pic>
              <p:nvPicPr>
                <p:cNvPr id="409" name="Freihand 408">
                  <a:extLst>
                    <a:ext uri="{FF2B5EF4-FFF2-40B4-BE49-F238E27FC236}">
                      <a16:creationId xmlns:a16="http://schemas.microsoft.com/office/drawing/2014/main" id="{94BA9FDD-4D22-4C38-80F5-C3C592574630}"/>
                    </a:ext>
                  </a:extLst>
                </p:cNvPr>
                <p:cNvPicPr/>
                <p:nvPr/>
              </p:nvPicPr>
              <p:blipFill>
                <a:blip r:embed="rId183"/>
                <a:stretch>
                  <a:fillRect/>
                </a:stretch>
              </p:blipFill>
              <p:spPr>
                <a:xfrm>
                  <a:off x="4559613" y="6320947"/>
                  <a:ext cx="2498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410" name="Freihand 409">
                  <a:extLst>
                    <a:ext uri="{FF2B5EF4-FFF2-40B4-BE49-F238E27FC236}">
                      <a16:creationId xmlns:a16="http://schemas.microsoft.com/office/drawing/2014/main" id="{4BDC983B-1A0D-435D-8DCB-92F8888DE6C8}"/>
                    </a:ext>
                  </a:extLst>
                </p14:cNvPr>
                <p14:cNvContentPartPr/>
                <p14:nvPr/>
              </p14:nvContentPartPr>
              <p14:xfrm>
                <a:off x="4836093" y="6174427"/>
                <a:ext cx="212400" cy="257760"/>
              </p14:xfrm>
            </p:contentPart>
          </mc:Choice>
          <mc:Fallback xmlns="">
            <p:pic>
              <p:nvPicPr>
                <p:cNvPr id="410" name="Freihand 409">
                  <a:extLst>
                    <a:ext uri="{FF2B5EF4-FFF2-40B4-BE49-F238E27FC236}">
                      <a16:creationId xmlns:a16="http://schemas.microsoft.com/office/drawing/2014/main" id="{4BDC983B-1A0D-435D-8DCB-92F8888DE6C8}"/>
                    </a:ext>
                  </a:extLst>
                </p:cNvPr>
                <p:cNvPicPr/>
                <p:nvPr/>
              </p:nvPicPr>
              <p:blipFill>
                <a:blip r:embed="rId185"/>
                <a:stretch>
                  <a:fillRect/>
                </a:stretch>
              </p:blipFill>
              <p:spPr>
                <a:xfrm>
                  <a:off x="4831773" y="6170107"/>
                  <a:ext cx="22104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411" name="Freihand 410">
                  <a:extLst>
                    <a:ext uri="{FF2B5EF4-FFF2-40B4-BE49-F238E27FC236}">
                      <a16:creationId xmlns:a16="http://schemas.microsoft.com/office/drawing/2014/main" id="{460468B3-CE9A-4432-897C-FF6FC22FB3A0}"/>
                    </a:ext>
                  </a:extLst>
                </p14:cNvPr>
                <p14:cNvContentPartPr/>
                <p14:nvPr/>
              </p14:nvContentPartPr>
              <p14:xfrm>
                <a:off x="5265213" y="6027547"/>
                <a:ext cx="193320" cy="162000"/>
              </p14:xfrm>
            </p:contentPart>
          </mc:Choice>
          <mc:Fallback xmlns="">
            <p:pic>
              <p:nvPicPr>
                <p:cNvPr id="411" name="Freihand 410">
                  <a:extLst>
                    <a:ext uri="{FF2B5EF4-FFF2-40B4-BE49-F238E27FC236}">
                      <a16:creationId xmlns:a16="http://schemas.microsoft.com/office/drawing/2014/main" id="{460468B3-CE9A-4432-897C-FF6FC22FB3A0}"/>
                    </a:ext>
                  </a:extLst>
                </p:cNvPr>
                <p:cNvPicPr/>
                <p:nvPr/>
              </p:nvPicPr>
              <p:blipFill>
                <a:blip r:embed="rId187"/>
                <a:stretch>
                  <a:fillRect/>
                </a:stretch>
              </p:blipFill>
              <p:spPr>
                <a:xfrm>
                  <a:off x="5260893" y="6023227"/>
                  <a:ext cx="2019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412" name="Freihand 411">
                  <a:extLst>
                    <a:ext uri="{FF2B5EF4-FFF2-40B4-BE49-F238E27FC236}">
                      <a16:creationId xmlns:a16="http://schemas.microsoft.com/office/drawing/2014/main" id="{B992B919-E44B-4C8C-AE89-31058982CCD7}"/>
                    </a:ext>
                  </a:extLst>
                </p14:cNvPr>
                <p14:cNvContentPartPr/>
                <p14:nvPr/>
              </p14:nvContentPartPr>
              <p14:xfrm>
                <a:off x="5528733" y="6089107"/>
                <a:ext cx="7560" cy="87480"/>
              </p14:xfrm>
            </p:contentPart>
          </mc:Choice>
          <mc:Fallback xmlns="">
            <p:pic>
              <p:nvPicPr>
                <p:cNvPr id="412" name="Freihand 411">
                  <a:extLst>
                    <a:ext uri="{FF2B5EF4-FFF2-40B4-BE49-F238E27FC236}">
                      <a16:creationId xmlns:a16="http://schemas.microsoft.com/office/drawing/2014/main" id="{B992B919-E44B-4C8C-AE89-31058982CCD7}"/>
                    </a:ext>
                  </a:extLst>
                </p:cNvPr>
                <p:cNvPicPr/>
                <p:nvPr/>
              </p:nvPicPr>
              <p:blipFill>
                <a:blip r:embed="rId189"/>
                <a:stretch>
                  <a:fillRect/>
                </a:stretch>
              </p:blipFill>
              <p:spPr>
                <a:xfrm>
                  <a:off x="5524413" y="6084787"/>
                  <a:ext cx="162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413" name="Freihand 412">
                  <a:extLst>
                    <a:ext uri="{FF2B5EF4-FFF2-40B4-BE49-F238E27FC236}">
                      <a16:creationId xmlns:a16="http://schemas.microsoft.com/office/drawing/2014/main" id="{3372CEE9-393B-4E98-A9F9-A253B2B20898}"/>
                    </a:ext>
                  </a:extLst>
                </p14:cNvPr>
                <p14:cNvContentPartPr/>
                <p14:nvPr/>
              </p14:nvContentPartPr>
              <p14:xfrm>
                <a:off x="5522613" y="5993347"/>
                <a:ext cx="5760" cy="31320"/>
              </p14:xfrm>
            </p:contentPart>
          </mc:Choice>
          <mc:Fallback xmlns="">
            <p:pic>
              <p:nvPicPr>
                <p:cNvPr id="413" name="Freihand 412">
                  <a:extLst>
                    <a:ext uri="{FF2B5EF4-FFF2-40B4-BE49-F238E27FC236}">
                      <a16:creationId xmlns:a16="http://schemas.microsoft.com/office/drawing/2014/main" id="{3372CEE9-393B-4E98-A9F9-A253B2B20898}"/>
                    </a:ext>
                  </a:extLst>
                </p:cNvPr>
                <p:cNvPicPr/>
                <p:nvPr/>
              </p:nvPicPr>
              <p:blipFill>
                <a:blip r:embed="rId191"/>
                <a:stretch>
                  <a:fillRect/>
                </a:stretch>
              </p:blipFill>
              <p:spPr>
                <a:xfrm>
                  <a:off x="5518293" y="5989027"/>
                  <a:ext cx="144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414" name="Freihand 413">
                  <a:extLst>
                    <a:ext uri="{FF2B5EF4-FFF2-40B4-BE49-F238E27FC236}">
                      <a16:creationId xmlns:a16="http://schemas.microsoft.com/office/drawing/2014/main" id="{5DEBE010-6B62-4B8C-BACA-636F1DB3C613}"/>
                    </a:ext>
                  </a:extLst>
                </p14:cNvPr>
                <p14:cNvContentPartPr/>
                <p14:nvPr/>
              </p14:nvContentPartPr>
              <p14:xfrm>
                <a:off x="5206173" y="6261907"/>
                <a:ext cx="490320" cy="30600"/>
              </p14:xfrm>
            </p:contentPart>
          </mc:Choice>
          <mc:Fallback xmlns="">
            <p:pic>
              <p:nvPicPr>
                <p:cNvPr id="414" name="Freihand 413">
                  <a:extLst>
                    <a:ext uri="{FF2B5EF4-FFF2-40B4-BE49-F238E27FC236}">
                      <a16:creationId xmlns:a16="http://schemas.microsoft.com/office/drawing/2014/main" id="{5DEBE010-6B62-4B8C-BACA-636F1DB3C613}"/>
                    </a:ext>
                  </a:extLst>
                </p:cNvPr>
                <p:cNvPicPr/>
                <p:nvPr/>
              </p:nvPicPr>
              <p:blipFill>
                <a:blip r:embed="rId193"/>
                <a:stretch>
                  <a:fillRect/>
                </a:stretch>
              </p:blipFill>
              <p:spPr>
                <a:xfrm>
                  <a:off x="5201853" y="6257587"/>
                  <a:ext cx="4989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415" name="Freihand 414">
                  <a:extLst>
                    <a:ext uri="{FF2B5EF4-FFF2-40B4-BE49-F238E27FC236}">
                      <a16:creationId xmlns:a16="http://schemas.microsoft.com/office/drawing/2014/main" id="{91A44D82-A411-4462-82B8-EDF41A2444FE}"/>
                    </a:ext>
                  </a:extLst>
                </p14:cNvPr>
                <p14:cNvContentPartPr/>
                <p14:nvPr/>
              </p14:nvContentPartPr>
              <p14:xfrm>
                <a:off x="5228853" y="6359107"/>
                <a:ext cx="177120" cy="155880"/>
              </p14:xfrm>
            </p:contentPart>
          </mc:Choice>
          <mc:Fallback xmlns="">
            <p:pic>
              <p:nvPicPr>
                <p:cNvPr id="415" name="Freihand 414">
                  <a:extLst>
                    <a:ext uri="{FF2B5EF4-FFF2-40B4-BE49-F238E27FC236}">
                      <a16:creationId xmlns:a16="http://schemas.microsoft.com/office/drawing/2014/main" id="{91A44D82-A411-4462-82B8-EDF41A2444FE}"/>
                    </a:ext>
                  </a:extLst>
                </p:cNvPr>
                <p:cNvPicPr/>
                <p:nvPr/>
              </p:nvPicPr>
              <p:blipFill>
                <a:blip r:embed="rId195"/>
                <a:stretch>
                  <a:fillRect/>
                </a:stretch>
              </p:blipFill>
              <p:spPr>
                <a:xfrm>
                  <a:off x="5224533" y="6354787"/>
                  <a:ext cx="1857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416" name="Freihand 415">
                  <a:extLst>
                    <a:ext uri="{FF2B5EF4-FFF2-40B4-BE49-F238E27FC236}">
                      <a16:creationId xmlns:a16="http://schemas.microsoft.com/office/drawing/2014/main" id="{FA5A0998-1A6C-4C4B-B418-D9F0363473FB}"/>
                    </a:ext>
                  </a:extLst>
                </p14:cNvPr>
                <p14:cNvContentPartPr/>
                <p14:nvPr/>
              </p14:nvContentPartPr>
              <p14:xfrm>
                <a:off x="5489493" y="6410587"/>
                <a:ext cx="105480" cy="64440"/>
              </p14:xfrm>
            </p:contentPart>
          </mc:Choice>
          <mc:Fallback xmlns="">
            <p:pic>
              <p:nvPicPr>
                <p:cNvPr id="416" name="Freihand 415">
                  <a:extLst>
                    <a:ext uri="{FF2B5EF4-FFF2-40B4-BE49-F238E27FC236}">
                      <a16:creationId xmlns:a16="http://schemas.microsoft.com/office/drawing/2014/main" id="{FA5A0998-1A6C-4C4B-B418-D9F0363473FB}"/>
                    </a:ext>
                  </a:extLst>
                </p:cNvPr>
                <p:cNvPicPr/>
                <p:nvPr/>
              </p:nvPicPr>
              <p:blipFill>
                <a:blip r:embed="rId197"/>
                <a:stretch>
                  <a:fillRect/>
                </a:stretch>
              </p:blipFill>
              <p:spPr>
                <a:xfrm>
                  <a:off x="5485173" y="6406267"/>
                  <a:ext cx="1141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417" name="Freihand 416">
                  <a:extLst>
                    <a:ext uri="{FF2B5EF4-FFF2-40B4-BE49-F238E27FC236}">
                      <a16:creationId xmlns:a16="http://schemas.microsoft.com/office/drawing/2014/main" id="{771513E2-CA73-417A-9C38-E22975028A1E}"/>
                    </a:ext>
                  </a:extLst>
                </p14:cNvPr>
                <p14:cNvContentPartPr/>
                <p14:nvPr/>
              </p14:nvContentPartPr>
              <p14:xfrm>
                <a:off x="5517573" y="6435427"/>
                <a:ext cx="79920" cy="148680"/>
              </p14:xfrm>
            </p:contentPart>
          </mc:Choice>
          <mc:Fallback xmlns="">
            <p:pic>
              <p:nvPicPr>
                <p:cNvPr id="417" name="Freihand 416">
                  <a:extLst>
                    <a:ext uri="{FF2B5EF4-FFF2-40B4-BE49-F238E27FC236}">
                      <a16:creationId xmlns:a16="http://schemas.microsoft.com/office/drawing/2014/main" id="{771513E2-CA73-417A-9C38-E22975028A1E}"/>
                    </a:ext>
                  </a:extLst>
                </p:cNvPr>
                <p:cNvPicPr/>
                <p:nvPr/>
              </p:nvPicPr>
              <p:blipFill>
                <a:blip r:embed="rId199"/>
                <a:stretch>
                  <a:fillRect/>
                </a:stretch>
              </p:blipFill>
              <p:spPr>
                <a:xfrm>
                  <a:off x="5513253" y="6431107"/>
                  <a:ext cx="885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418" name="Freihand 417">
                  <a:extLst>
                    <a:ext uri="{FF2B5EF4-FFF2-40B4-BE49-F238E27FC236}">
                      <a16:creationId xmlns:a16="http://schemas.microsoft.com/office/drawing/2014/main" id="{E3AC7F36-110A-4F61-83B5-D0FBB154E477}"/>
                    </a:ext>
                  </a:extLst>
                </p14:cNvPr>
                <p14:cNvContentPartPr/>
                <p14:nvPr/>
              </p14:nvContentPartPr>
              <p14:xfrm>
                <a:off x="5897373" y="6249307"/>
                <a:ext cx="199800" cy="9720"/>
              </p14:xfrm>
            </p:contentPart>
          </mc:Choice>
          <mc:Fallback xmlns="">
            <p:pic>
              <p:nvPicPr>
                <p:cNvPr id="418" name="Freihand 417">
                  <a:extLst>
                    <a:ext uri="{FF2B5EF4-FFF2-40B4-BE49-F238E27FC236}">
                      <a16:creationId xmlns:a16="http://schemas.microsoft.com/office/drawing/2014/main" id="{E3AC7F36-110A-4F61-83B5-D0FBB154E477}"/>
                    </a:ext>
                  </a:extLst>
                </p:cNvPr>
                <p:cNvPicPr/>
                <p:nvPr/>
              </p:nvPicPr>
              <p:blipFill>
                <a:blip r:embed="rId201"/>
                <a:stretch>
                  <a:fillRect/>
                </a:stretch>
              </p:blipFill>
              <p:spPr>
                <a:xfrm>
                  <a:off x="5893053" y="6244987"/>
                  <a:ext cx="2084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419" name="Freihand 418">
                  <a:extLst>
                    <a:ext uri="{FF2B5EF4-FFF2-40B4-BE49-F238E27FC236}">
                      <a16:creationId xmlns:a16="http://schemas.microsoft.com/office/drawing/2014/main" id="{4002E415-1003-4E07-8ACB-4D35FE288C78}"/>
                    </a:ext>
                  </a:extLst>
                </p14:cNvPr>
                <p14:cNvContentPartPr/>
                <p14:nvPr/>
              </p14:nvContentPartPr>
              <p14:xfrm>
                <a:off x="5910333" y="6308347"/>
                <a:ext cx="195120" cy="18720"/>
              </p14:xfrm>
            </p:contentPart>
          </mc:Choice>
          <mc:Fallback xmlns="">
            <p:pic>
              <p:nvPicPr>
                <p:cNvPr id="419" name="Freihand 418">
                  <a:extLst>
                    <a:ext uri="{FF2B5EF4-FFF2-40B4-BE49-F238E27FC236}">
                      <a16:creationId xmlns:a16="http://schemas.microsoft.com/office/drawing/2014/main" id="{4002E415-1003-4E07-8ACB-4D35FE288C78}"/>
                    </a:ext>
                  </a:extLst>
                </p:cNvPr>
                <p:cNvPicPr/>
                <p:nvPr/>
              </p:nvPicPr>
              <p:blipFill>
                <a:blip r:embed="rId203"/>
                <a:stretch>
                  <a:fillRect/>
                </a:stretch>
              </p:blipFill>
              <p:spPr>
                <a:xfrm>
                  <a:off x="5906013" y="6304027"/>
                  <a:ext cx="2037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420" name="Freihand 419">
                  <a:extLst>
                    <a:ext uri="{FF2B5EF4-FFF2-40B4-BE49-F238E27FC236}">
                      <a16:creationId xmlns:a16="http://schemas.microsoft.com/office/drawing/2014/main" id="{0210DCB7-A6E1-4F56-97BB-44FD365149FB}"/>
                    </a:ext>
                  </a:extLst>
                </p14:cNvPr>
                <p14:cNvContentPartPr/>
                <p14:nvPr/>
              </p14:nvContentPartPr>
              <p14:xfrm>
                <a:off x="6207693" y="6272347"/>
                <a:ext cx="260280" cy="28080"/>
              </p14:xfrm>
            </p:contentPart>
          </mc:Choice>
          <mc:Fallback xmlns="">
            <p:pic>
              <p:nvPicPr>
                <p:cNvPr id="420" name="Freihand 419">
                  <a:extLst>
                    <a:ext uri="{FF2B5EF4-FFF2-40B4-BE49-F238E27FC236}">
                      <a16:creationId xmlns:a16="http://schemas.microsoft.com/office/drawing/2014/main" id="{0210DCB7-A6E1-4F56-97BB-44FD365149FB}"/>
                    </a:ext>
                  </a:extLst>
                </p:cNvPr>
                <p:cNvPicPr/>
                <p:nvPr/>
              </p:nvPicPr>
              <p:blipFill>
                <a:blip r:embed="rId205"/>
                <a:stretch>
                  <a:fillRect/>
                </a:stretch>
              </p:blipFill>
              <p:spPr>
                <a:xfrm>
                  <a:off x="6203373" y="6268027"/>
                  <a:ext cx="2689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422" name="Freihand 421">
                  <a:extLst>
                    <a:ext uri="{FF2B5EF4-FFF2-40B4-BE49-F238E27FC236}">
                      <a16:creationId xmlns:a16="http://schemas.microsoft.com/office/drawing/2014/main" id="{1CAFF6FD-3D98-41B3-B75A-57320C4F47DC}"/>
                    </a:ext>
                  </a:extLst>
                </p14:cNvPr>
                <p14:cNvContentPartPr/>
                <p14:nvPr/>
              </p14:nvContentPartPr>
              <p14:xfrm>
                <a:off x="6733293" y="5927827"/>
                <a:ext cx="145080" cy="148320"/>
              </p14:xfrm>
            </p:contentPart>
          </mc:Choice>
          <mc:Fallback xmlns="">
            <p:pic>
              <p:nvPicPr>
                <p:cNvPr id="422" name="Freihand 421">
                  <a:extLst>
                    <a:ext uri="{FF2B5EF4-FFF2-40B4-BE49-F238E27FC236}">
                      <a16:creationId xmlns:a16="http://schemas.microsoft.com/office/drawing/2014/main" id="{1CAFF6FD-3D98-41B3-B75A-57320C4F47DC}"/>
                    </a:ext>
                  </a:extLst>
                </p:cNvPr>
                <p:cNvPicPr/>
                <p:nvPr/>
              </p:nvPicPr>
              <p:blipFill>
                <a:blip r:embed="rId207"/>
                <a:stretch>
                  <a:fillRect/>
                </a:stretch>
              </p:blipFill>
              <p:spPr>
                <a:xfrm>
                  <a:off x="6728973" y="5923507"/>
                  <a:ext cx="1537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423" name="Freihand 422">
                  <a:extLst>
                    <a:ext uri="{FF2B5EF4-FFF2-40B4-BE49-F238E27FC236}">
                      <a16:creationId xmlns:a16="http://schemas.microsoft.com/office/drawing/2014/main" id="{97829B8F-CCCB-49B2-B0E4-83F00E757555}"/>
                    </a:ext>
                  </a:extLst>
                </p14:cNvPr>
                <p14:cNvContentPartPr/>
                <p14:nvPr/>
              </p14:nvContentPartPr>
              <p14:xfrm>
                <a:off x="6989973" y="5896147"/>
                <a:ext cx="142200" cy="82440"/>
              </p14:xfrm>
            </p:contentPart>
          </mc:Choice>
          <mc:Fallback xmlns="">
            <p:pic>
              <p:nvPicPr>
                <p:cNvPr id="423" name="Freihand 422">
                  <a:extLst>
                    <a:ext uri="{FF2B5EF4-FFF2-40B4-BE49-F238E27FC236}">
                      <a16:creationId xmlns:a16="http://schemas.microsoft.com/office/drawing/2014/main" id="{97829B8F-CCCB-49B2-B0E4-83F00E757555}"/>
                    </a:ext>
                  </a:extLst>
                </p:cNvPr>
                <p:cNvPicPr/>
                <p:nvPr/>
              </p:nvPicPr>
              <p:blipFill>
                <a:blip r:embed="rId209"/>
                <a:stretch>
                  <a:fillRect/>
                </a:stretch>
              </p:blipFill>
              <p:spPr>
                <a:xfrm>
                  <a:off x="6985653" y="5891827"/>
                  <a:ext cx="1508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424" name="Freihand 423">
                  <a:extLst>
                    <a:ext uri="{FF2B5EF4-FFF2-40B4-BE49-F238E27FC236}">
                      <a16:creationId xmlns:a16="http://schemas.microsoft.com/office/drawing/2014/main" id="{85A9ED5A-AC98-4CB5-A329-AD1F16283DF7}"/>
                    </a:ext>
                  </a:extLst>
                </p14:cNvPr>
                <p14:cNvContentPartPr/>
                <p14:nvPr/>
              </p14:nvContentPartPr>
              <p14:xfrm>
                <a:off x="6743733" y="6042667"/>
                <a:ext cx="449280" cy="38520"/>
              </p14:xfrm>
            </p:contentPart>
          </mc:Choice>
          <mc:Fallback xmlns="">
            <p:pic>
              <p:nvPicPr>
                <p:cNvPr id="424" name="Freihand 423">
                  <a:extLst>
                    <a:ext uri="{FF2B5EF4-FFF2-40B4-BE49-F238E27FC236}">
                      <a16:creationId xmlns:a16="http://schemas.microsoft.com/office/drawing/2014/main" id="{85A9ED5A-AC98-4CB5-A329-AD1F16283DF7}"/>
                    </a:ext>
                  </a:extLst>
                </p:cNvPr>
                <p:cNvPicPr/>
                <p:nvPr/>
              </p:nvPicPr>
              <p:blipFill>
                <a:blip r:embed="rId211"/>
                <a:stretch>
                  <a:fillRect/>
                </a:stretch>
              </p:blipFill>
              <p:spPr>
                <a:xfrm>
                  <a:off x="6739413" y="6038347"/>
                  <a:ext cx="4579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425" name="Freihand 424">
                  <a:extLst>
                    <a:ext uri="{FF2B5EF4-FFF2-40B4-BE49-F238E27FC236}">
                      <a16:creationId xmlns:a16="http://schemas.microsoft.com/office/drawing/2014/main" id="{07A6B899-4AFB-4171-931D-15E5AF8E0490}"/>
                    </a:ext>
                  </a:extLst>
                </p14:cNvPr>
                <p14:cNvContentPartPr/>
                <p14:nvPr/>
              </p14:nvContentPartPr>
              <p14:xfrm>
                <a:off x="6745173" y="6091627"/>
                <a:ext cx="166680" cy="156240"/>
              </p14:xfrm>
            </p:contentPart>
          </mc:Choice>
          <mc:Fallback xmlns="">
            <p:pic>
              <p:nvPicPr>
                <p:cNvPr id="425" name="Freihand 424">
                  <a:extLst>
                    <a:ext uri="{FF2B5EF4-FFF2-40B4-BE49-F238E27FC236}">
                      <a16:creationId xmlns:a16="http://schemas.microsoft.com/office/drawing/2014/main" id="{07A6B899-4AFB-4171-931D-15E5AF8E0490}"/>
                    </a:ext>
                  </a:extLst>
                </p:cNvPr>
                <p:cNvPicPr/>
                <p:nvPr/>
              </p:nvPicPr>
              <p:blipFill>
                <a:blip r:embed="rId213"/>
                <a:stretch>
                  <a:fillRect/>
                </a:stretch>
              </p:blipFill>
              <p:spPr>
                <a:xfrm>
                  <a:off x="6740853" y="6087307"/>
                  <a:ext cx="1753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426" name="Freihand 425">
                  <a:extLst>
                    <a:ext uri="{FF2B5EF4-FFF2-40B4-BE49-F238E27FC236}">
                      <a16:creationId xmlns:a16="http://schemas.microsoft.com/office/drawing/2014/main" id="{52C28D8C-E674-49B4-BBFF-0BA597B70968}"/>
                    </a:ext>
                  </a:extLst>
                </p14:cNvPr>
                <p14:cNvContentPartPr/>
                <p14:nvPr/>
              </p14:nvContentPartPr>
              <p14:xfrm>
                <a:off x="7010133" y="6129427"/>
                <a:ext cx="97560" cy="124200"/>
              </p14:xfrm>
            </p:contentPart>
          </mc:Choice>
          <mc:Fallback xmlns="">
            <p:pic>
              <p:nvPicPr>
                <p:cNvPr id="426" name="Freihand 425">
                  <a:extLst>
                    <a:ext uri="{FF2B5EF4-FFF2-40B4-BE49-F238E27FC236}">
                      <a16:creationId xmlns:a16="http://schemas.microsoft.com/office/drawing/2014/main" id="{52C28D8C-E674-49B4-BBFF-0BA597B70968}"/>
                    </a:ext>
                  </a:extLst>
                </p:cNvPr>
                <p:cNvPicPr/>
                <p:nvPr/>
              </p:nvPicPr>
              <p:blipFill>
                <a:blip r:embed="rId215"/>
                <a:stretch>
                  <a:fillRect/>
                </a:stretch>
              </p:blipFill>
              <p:spPr>
                <a:xfrm>
                  <a:off x="7005453" y="6125107"/>
                  <a:ext cx="1062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427" name="Freihand 426">
                  <a:extLst>
                    <a:ext uri="{FF2B5EF4-FFF2-40B4-BE49-F238E27FC236}">
                      <a16:creationId xmlns:a16="http://schemas.microsoft.com/office/drawing/2014/main" id="{A45D9F28-01AB-4F84-AD2E-9E9CD05F5876}"/>
                    </a:ext>
                  </a:extLst>
                </p14:cNvPr>
                <p14:cNvContentPartPr/>
                <p14:nvPr/>
              </p14:nvContentPartPr>
              <p14:xfrm>
                <a:off x="6453213" y="6333547"/>
                <a:ext cx="1122840" cy="88920"/>
              </p14:xfrm>
            </p:contentPart>
          </mc:Choice>
          <mc:Fallback xmlns="">
            <p:pic>
              <p:nvPicPr>
                <p:cNvPr id="427" name="Freihand 426">
                  <a:extLst>
                    <a:ext uri="{FF2B5EF4-FFF2-40B4-BE49-F238E27FC236}">
                      <a16:creationId xmlns:a16="http://schemas.microsoft.com/office/drawing/2014/main" id="{A45D9F28-01AB-4F84-AD2E-9E9CD05F5876}"/>
                    </a:ext>
                  </a:extLst>
                </p:cNvPr>
                <p:cNvPicPr/>
                <p:nvPr/>
              </p:nvPicPr>
              <p:blipFill>
                <a:blip r:embed="rId217"/>
                <a:stretch>
                  <a:fillRect/>
                </a:stretch>
              </p:blipFill>
              <p:spPr>
                <a:xfrm>
                  <a:off x="6448893" y="6329227"/>
                  <a:ext cx="11314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429" name="Freihand 428">
                  <a:extLst>
                    <a:ext uri="{FF2B5EF4-FFF2-40B4-BE49-F238E27FC236}">
                      <a16:creationId xmlns:a16="http://schemas.microsoft.com/office/drawing/2014/main" id="{71080D66-3BD8-4BF1-866B-42298F22E110}"/>
                    </a:ext>
                  </a:extLst>
                </p14:cNvPr>
                <p14:cNvContentPartPr/>
                <p14:nvPr/>
              </p14:nvContentPartPr>
              <p14:xfrm>
                <a:off x="6785133" y="6419227"/>
                <a:ext cx="122040" cy="146160"/>
              </p14:xfrm>
            </p:contentPart>
          </mc:Choice>
          <mc:Fallback xmlns="">
            <p:pic>
              <p:nvPicPr>
                <p:cNvPr id="429" name="Freihand 428">
                  <a:extLst>
                    <a:ext uri="{FF2B5EF4-FFF2-40B4-BE49-F238E27FC236}">
                      <a16:creationId xmlns:a16="http://schemas.microsoft.com/office/drawing/2014/main" id="{71080D66-3BD8-4BF1-866B-42298F22E110}"/>
                    </a:ext>
                  </a:extLst>
                </p:cNvPr>
                <p:cNvPicPr/>
                <p:nvPr/>
              </p:nvPicPr>
              <p:blipFill>
                <a:blip r:embed="rId219"/>
                <a:stretch>
                  <a:fillRect/>
                </a:stretch>
              </p:blipFill>
              <p:spPr>
                <a:xfrm>
                  <a:off x="6780813" y="6414907"/>
                  <a:ext cx="1306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430" name="Freihand 429">
                  <a:extLst>
                    <a:ext uri="{FF2B5EF4-FFF2-40B4-BE49-F238E27FC236}">
                      <a16:creationId xmlns:a16="http://schemas.microsoft.com/office/drawing/2014/main" id="{600C9F3B-E317-4F61-8D11-C2967F4F5658}"/>
                    </a:ext>
                  </a:extLst>
                </p14:cNvPr>
                <p14:cNvContentPartPr/>
                <p14:nvPr/>
              </p14:nvContentPartPr>
              <p14:xfrm>
                <a:off x="7015893" y="6387907"/>
                <a:ext cx="135360" cy="158400"/>
              </p14:xfrm>
            </p:contentPart>
          </mc:Choice>
          <mc:Fallback xmlns="">
            <p:pic>
              <p:nvPicPr>
                <p:cNvPr id="430" name="Freihand 429">
                  <a:extLst>
                    <a:ext uri="{FF2B5EF4-FFF2-40B4-BE49-F238E27FC236}">
                      <a16:creationId xmlns:a16="http://schemas.microsoft.com/office/drawing/2014/main" id="{600C9F3B-E317-4F61-8D11-C2967F4F5658}"/>
                    </a:ext>
                  </a:extLst>
                </p:cNvPr>
                <p:cNvPicPr/>
                <p:nvPr/>
              </p:nvPicPr>
              <p:blipFill>
                <a:blip r:embed="rId221"/>
                <a:stretch>
                  <a:fillRect/>
                </a:stretch>
              </p:blipFill>
              <p:spPr>
                <a:xfrm>
                  <a:off x="7011573" y="6383587"/>
                  <a:ext cx="1440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431" name="Freihand 430">
                  <a:extLst>
                    <a:ext uri="{FF2B5EF4-FFF2-40B4-BE49-F238E27FC236}">
                      <a16:creationId xmlns:a16="http://schemas.microsoft.com/office/drawing/2014/main" id="{092D3C06-056D-4C02-A08B-A960CF3703ED}"/>
                    </a:ext>
                  </a:extLst>
                </p14:cNvPr>
                <p14:cNvContentPartPr/>
                <p14:nvPr/>
              </p14:nvContentPartPr>
              <p14:xfrm>
                <a:off x="6732213" y="6556747"/>
                <a:ext cx="527400" cy="73800"/>
              </p14:xfrm>
            </p:contentPart>
          </mc:Choice>
          <mc:Fallback xmlns="">
            <p:pic>
              <p:nvPicPr>
                <p:cNvPr id="431" name="Freihand 430">
                  <a:extLst>
                    <a:ext uri="{FF2B5EF4-FFF2-40B4-BE49-F238E27FC236}">
                      <a16:creationId xmlns:a16="http://schemas.microsoft.com/office/drawing/2014/main" id="{092D3C06-056D-4C02-A08B-A960CF3703ED}"/>
                    </a:ext>
                  </a:extLst>
                </p:cNvPr>
                <p:cNvPicPr/>
                <p:nvPr/>
              </p:nvPicPr>
              <p:blipFill>
                <a:blip r:embed="rId223"/>
                <a:stretch>
                  <a:fillRect/>
                </a:stretch>
              </p:blipFill>
              <p:spPr>
                <a:xfrm>
                  <a:off x="6727893" y="6552427"/>
                  <a:ext cx="5360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432" name="Freihand 431">
                  <a:extLst>
                    <a:ext uri="{FF2B5EF4-FFF2-40B4-BE49-F238E27FC236}">
                      <a16:creationId xmlns:a16="http://schemas.microsoft.com/office/drawing/2014/main" id="{E4C7AC4B-32F7-4BC9-A79A-E748365E3ED7}"/>
                    </a:ext>
                  </a:extLst>
                </p14:cNvPr>
                <p14:cNvContentPartPr/>
                <p14:nvPr/>
              </p14:nvContentPartPr>
              <p14:xfrm>
                <a:off x="6797013" y="6640987"/>
                <a:ext cx="129600" cy="118800"/>
              </p14:xfrm>
            </p:contentPart>
          </mc:Choice>
          <mc:Fallback xmlns="">
            <p:pic>
              <p:nvPicPr>
                <p:cNvPr id="432" name="Freihand 431">
                  <a:extLst>
                    <a:ext uri="{FF2B5EF4-FFF2-40B4-BE49-F238E27FC236}">
                      <a16:creationId xmlns:a16="http://schemas.microsoft.com/office/drawing/2014/main" id="{E4C7AC4B-32F7-4BC9-A79A-E748365E3ED7}"/>
                    </a:ext>
                  </a:extLst>
                </p:cNvPr>
                <p:cNvPicPr/>
                <p:nvPr/>
              </p:nvPicPr>
              <p:blipFill>
                <a:blip r:embed="rId225"/>
                <a:stretch>
                  <a:fillRect/>
                </a:stretch>
              </p:blipFill>
              <p:spPr>
                <a:xfrm>
                  <a:off x="6792693" y="6636667"/>
                  <a:ext cx="1382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433" name="Freihand 432">
                  <a:extLst>
                    <a:ext uri="{FF2B5EF4-FFF2-40B4-BE49-F238E27FC236}">
                      <a16:creationId xmlns:a16="http://schemas.microsoft.com/office/drawing/2014/main" id="{F1EE175E-48C3-4E39-A841-B6A0E02D3A84}"/>
                    </a:ext>
                  </a:extLst>
                </p14:cNvPr>
                <p14:cNvContentPartPr/>
                <p14:nvPr/>
              </p14:nvContentPartPr>
              <p14:xfrm>
                <a:off x="7022373" y="6685267"/>
                <a:ext cx="73080" cy="68400"/>
              </p14:xfrm>
            </p:contentPart>
          </mc:Choice>
          <mc:Fallback xmlns="">
            <p:pic>
              <p:nvPicPr>
                <p:cNvPr id="433" name="Freihand 432">
                  <a:extLst>
                    <a:ext uri="{FF2B5EF4-FFF2-40B4-BE49-F238E27FC236}">
                      <a16:creationId xmlns:a16="http://schemas.microsoft.com/office/drawing/2014/main" id="{F1EE175E-48C3-4E39-A841-B6A0E02D3A84}"/>
                    </a:ext>
                  </a:extLst>
                </p:cNvPr>
                <p:cNvPicPr/>
                <p:nvPr/>
              </p:nvPicPr>
              <p:blipFill>
                <a:blip r:embed="rId227"/>
                <a:stretch>
                  <a:fillRect/>
                </a:stretch>
              </p:blipFill>
              <p:spPr>
                <a:xfrm>
                  <a:off x="7018053" y="6680947"/>
                  <a:ext cx="817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434" name="Freihand 433">
                  <a:extLst>
                    <a:ext uri="{FF2B5EF4-FFF2-40B4-BE49-F238E27FC236}">
                      <a16:creationId xmlns:a16="http://schemas.microsoft.com/office/drawing/2014/main" id="{386D2086-758D-48D0-BF94-BBD25B2D197A}"/>
                    </a:ext>
                  </a:extLst>
                </p14:cNvPr>
                <p14:cNvContentPartPr/>
                <p14:nvPr/>
              </p14:nvContentPartPr>
              <p14:xfrm>
                <a:off x="7062693" y="6635227"/>
                <a:ext cx="360" cy="360"/>
              </p14:xfrm>
            </p:contentPart>
          </mc:Choice>
          <mc:Fallback xmlns="">
            <p:pic>
              <p:nvPicPr>
                <p:cNvPr id="434" name="Freihand 433">
                  <a:extLst>
                    <a:ext uri="{FF2B5EF4-FFF2-40B4-BE49-F238E27FC236}">
                      <a16:creationId xmlns:a16="http://schemas.microsoft.com/office/drawing/2014/main" id="{386D2086-758D-48D0-BF94-BBD25B2D197A}"/>
                    </a:ext>
                  </a:extLst>
                </p:cNvPr>
                <p:cNvPicPr/>
                <p:nvPr/>
              </p:nvPicPr>
              <p:blipFill>
                <a:blip r:embed="rId63"/>
                <a:stretch>
                  <a:fillRect/>
                </a:stretch>
              </p:blipFill>
              <p:spPr>
                <a:xfrm>
                  <a:off x="7058373" y="6630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439" name="Freihand 438">
                  <a:extLst>
                    <a:ext uri="{FF2B5EF4-FFF2-40B4-BE49-F238E27FC236}">
                      <a16:creationId xmlns:a16="http://schemas.microsoft.com/office/drawing/2014/main" id="{337FDCAB-C5DD-4170-9E4B-9DD33A77C9AB}"/>
                    </a:ext>
                  </a:extLst>
                </p14:cNvPr>
                <p14:cNvContentPartPr/>
                <p14:nvPr/>
              </p14:nvContentPartPr>
              <p14:xfrm>
                <a:off x="6571653" y="5837827"/>
                <a:ext cx="682200" cy="480960"/>
              </p14:xfrm>
            </p:contentPart>
          </mc:Choice>
          <mc:Fallback xmlns="">
            <p:pic>
              <p:nvPicPr>
                <p:cNvPr id="439" name="Freihand 438">
                  <a:extLst>
                    <a:ext uri="{FF2B5EF4-FFF2-40B4-BE49-F238E27FC236}">
                      <a16:creationId xmlns:a16="http://schemas.microsoft.com/office/drawing/2014/main" id="{337FDCAB-C5DD-4170-9E4B-9DD33A77C9AB}"/>
                    </a:ext>
                  </a:extLst>
                </p:cNvPr>
                <p:cNvPicPr/>
                <p:nvPr/>
              </p:nvPicPr>
              <p:blipFill>
                <a:blip r:embed="rId230"/>
                <a:stretch>
                  <a:fillRect/>
                </a:stretch>
              </p:blipFill>
              <p:spPr>
                <a:xfrm>
                  <a:off x="6567333" y="5833507"/>
                  <a:ext cx="690840" cy="4896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440" name="Freihand 439">
                  <a:extLst>
                    <a:ext uri="{FF2B5EF4-FFF2-40B4-BE49-F238E27FC236}">
                      <a16:creationId xmlns:a16="http://schemas.microsoft.com/office/drawing/2014/main" id="{35A5E1B1-ECAA-4747-B4D1-9B3705CA6456}"/>
                    </a:ext>
                  </a:extLst>
                </p14:cNvPr>
                <p14:cNvContentPartPr/>
                <p14:nvPr/>
              </p14:nvContentPartPr>
              <p14:xfrm>
                <a:off x="7423773" y="6012427"/>
                <a:ext cx="13320" cy="131760"/>
              </p14:xfrm>
            </p:contentPart>
          </mc:Choice>
          <mc:Fallback xmlns="">
            <p:pic>
              <p:nvPicPr>
                <p:cNvPr id="440" name="Freihand 439">
                  <a:extLst>
                    <a:ext uri="{FF2B5EF4-FFF2-40B4-BE49-F238E27FC236}">
                      <a16:creationId xmlns:a16="http://schemas.microsoft.com/office/drawing/2014/main" id="{35A5E1B1-ECAA-4747-B4D1-9B3705CA6456}"/>
                    </a:ext>
                  </a:extLst>
                </p:cNvPr>
                <p:cNvPicPr/>
                <p:nvPr/>
              </p:nvPicPr>
              <p:blipFill>
                <a:blip r:embed="rId232"/>
                <a:stretch>
                  <a:fillRect/>
                </a:stretch>
              </p:blipFill>
              <p:spPr>
                <a:xfrm>
                  <a:off x="7419453" y="6008107"/>
                  <a:ext cx="219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441" name="Freihand 440">
                  <a:extLst>
                    <a:ext uri="{FF2B5EF4-FFF2-40B4-BE49-F238E27FC236}">
                      <a16:creationId xmlns:a16="http://schemas.microsoft.com/office/drawing/2014/main" id="{CF96BF18-E722-4747-B151-69E6E59DB5C7}"/>
                    </a:ext>
                  </a:extLst>
                </p14:cNvPr>
                <p14:cNvContentPartPr/>
                <p14:nvPr/>
              </p14:nvContentPartPr>
              <p14:xfrm>
                <a:off x="7343853" y="6055987"/>
                <a:ext cx="216720" cy="32040"/>
              </p14:xfrm>
            </p:contentPart>
          </mc:Choice>
          <mc:Fallback xmlns="">
            <p:pic>
              <p:nvPicPr>
                <p:cNvPr id="441" name="Freihand 440">
                  <a:extLst>
                    <a:ext uri="{FF2B5EF4-FFF2-40B4-BE49-F238E27FC236}">
                      <a16:creationId xmlns:a16="http://schemas.microsoft.com/office/drawing/2014/main" id="{CF96BF18-E722-4747-B151-69E6E59DB5C7}"/>
                    </a:ext>
                  </a:extLst>
                </p:cNvPr>
                <p:cNvPicPr/>
                <p:nvPr/>
              </p:nvPicPr>
              <p:blipFill>
                <a:blip r:embed="rId234"/>
                <a:stretch>
                  <a:fillRect/>
                </a:stretch>
              </p:blipFill>
              <p:spPr>
                <a:xfrm>
                  <a:off x="7339533" y="6051667"/>
                  <a:ext cx="2253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443" name="Freihand 442">
                  <a:extLst>
                    <a:ext uri="{FF2B5EF4-FFF2-40B4-BE49-F238E27FC236}">
                      <a16:creationId xmlns:a16="http://schemas.microsoft.com/office/drawing/2014/main" id="{70A67DB5-DBAC-4CE7-AF8F-890A69797F82}"/>
                    </a:ext>
                  </a:extLst>
                </p14:cNvPr>
                <p14:cNvContentPartPr/>
                <p14:nvPr/>
              </p14:nvContentPartPr>
              <p14:xfrm>
                <a:off x="6595773" y="6379627"/>
                <a:ext cx="723240" cy="460440"/>
              </p14:xfrm>
            </p:contentPart>
          </mc:Choice>
          <mc:Fallback xmlns="">
            <p:pic>
              <p:nvPicPr>
                <p:cNvPr id="443" name="Freihand 442">
                  <a:extLst>
                    <a:ext uri="{FF2B5EF4-FFF2-40B4-BE49-F238E27FC236}">
                      <a16:creationId xmlns:a16="http://schemas.microsoft.com/office/drawing/2014/main" id="{70A67DB5-DBAC-4CE7-AF8F-890A69797F82}"/>
                    </a:ext>
                  </a:extLst>
                </p:cNvPr>
                <p:cNvPicPr/>
                <p:nvPr/>
              </p:nvPicPr>
              <p:blipFill>
                <a:blip r:embed="rId236"/>
                <a:stretch>
                  <a:fillRect/>
                </a:stretch>
              </p:blipFill>
              <p:spPr>
                <a:xfrm>
                  <a:off x="6591453" y="6375307"/>
                  <a:ext cx="731880" cy="4690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444" name="Freihand 443">
                  <a:extLst>
                    <a:ext uri="{FF2B5EF4-FFF2-40B4-BE49-F238E27FC236}">
                      <a16:creationId xmlns:a16="http://schemas.microsoft.com/office/drawing/2014/main" id="{6D40B3F1-D9C3-4CE7-91CE-E3989C026C5A}"/>
                    </a:ext>
                  </a:extLst>
                </p14:cNvPr>
                <p14:cNvContentPartPr/>
                <p14:nvPr/>
              </p14:nvContentPartPr>
              <p14:xfrm>
                <a:off x="7456533" y="6566107"/>
                <a:ext cx="159120" cy="25200"/>
              </p14:xfrm>
            </p:contentPart>
          </mc:Choice>
          <mc:Fallback xmlns="">
            <p:pic>
              <p:nvPicPr>
                <p:cNvPr id="444" name="Freihand 443">
                  <a:extLst>
                    <a:ext uri="{FF2B5EF4-FFF2-40B4-BE49-F238E27FC236}">
                      <a16:creationId xmlns:a16="http://schemas.microsoft.com/office/drawing/2014/main" id="{6D40B3F1-D9C3-4CE7-91CE-E3989C026C5A}"/>
                    </a:ext>
                  </a:extLst>
                </p:cNvPr>
                <p:cNvPicPr/>
                <p:nvPr/>
              </p:nvPicPr>
              <p:blipFill>
                <a:blip r:embed="rId238"/>
                <a:stretch>
                  <a:fillRect/>
                </a:stretch>
              </p:blipFill>
              <p:spPr>
                <a:xfrm>
                  <a:off x="7452213" y="6561787"/>
                  <a:ext cx="1677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446" name="Freihand 445">
                  <a:extLst>
                    <a:ext uri="{FF2B5EF4-FFF2-40B4-BE49-F238E27FC236}">
                      <a16:creationId xmlns:a16="http://schemas.microsoft.com/office/drawing/2014/main" id="{91C0F097-35EB-40C3-B20D-CDA02344E2AF}"/>
                    </a:ext>
                  </a:extLst>
                </p14:cNvPr>
                <p14:cNvContentPartPr/>
                <p14:nvPr/>
              </p14:nvContentPartPr>
              <p14:xfrm>
                <a:off x="7513413" y="5997307"/>
                <a:ext cx="6840" cy="50760"/>
              </p14:xfrm>
            </p:contentPart>
          </mc:Choice>
          <mc:Fallback xmlns="">
            <p:pic>
              <p:nvPicPr>
                <p:cNvPr id="446" name="Freihand 445">
                  <a:extLst>
                    <a:ext uri="{FF2B5EF4-FFF2-40B4-BE49-F238E27FC236}">
                      <a16:creationId xmlns:a16="http://schemas.microsoft.com/office/drawing/2014/main" id="{91C0F097-35EB-40C3-B20D-CDA02344E2AF}"/>
                    </a:ext>
                  </a:extLst>
                </p:cNvPr>
                <p:cNvPicPr/>
                <p:nvPr/>
              </p:nvPicPr>
              <p:blipFill>
                <a:blip r:embed="rId240"/>
                <a:stretch>
                  <a:fillRect/>
                </a:stretch>
              </p:blipFill>
              <p:spPr>
                <a:xfrm>
                  <a:off x="7509093" y="5992987"/>
                  <a:ext cx="154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447" name="Freihand 446">
                  <a:extLst>
                    <a:ext uri="{FF2B5EF4-FFF2-40B4-BE49-F238E27FC236}">
                      <a16:creationId xmlns:a16="http://schemas.microsoft.com/office/drawing/2014/main" id="{0BBFD700-E5F4-400B-BFB1-D2D4FC396B8D}"/>
                    </a:ext>
                  </a:extLst>
                </p14:cNvPr>
                <p14:cNvContentPartPr/>
                <p14:nvPr/>
              </p14:nvContentPartPr>
              <p14:xfrm>
                <a:off x="7665333" y="6607867"/>
                <a:ext cx="63720" cy="41400"/>
              </p14:xfrm>
            </p:contentPart>
          </mc:Choice>
          <mc:Fallback xmlns="">
            <p:pic>
              <p:nvPicPr>
                <p:cNvPr id="447" name="Freihand 446">
                  <a:extLst>
                    <a:ext uri="{FF2B5EF4-FFF2-40B4-BE49-F238E27FC236}">
                      <a16:creationId xmlns:a16="http://schemas.microsoft.com/office/drawing/2014/main" id="{0BBFD700-E5F4-400B-BFB1-D2D4FC396B8D}"/>
                    </a:ext>
                  </a:extLst>
                </p:cNvPr>
                <p:cNvPicPr/>
                <p:nvPr/>
              </p:nvPicPr>
              <p:blipFill>
                <a:blip r:embed="rId242"/>
                <a:stretch>
                  <a:fillRect/>
                </a:stretch>
              </p:blipFill>
              <p:spPr>
                <a:xfrm>
                  <a:off x="7661013" y="6603547"/>
                  <a:ext cx="723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449" name="Freihand 448">
                  <a:extLst>
                    <a:ext uri="{FF2B5EF4-FFF2-40B4-BE49-F238E27FC236}">
                      <a16:creationId xmlns:a16="http://schemas.microsoft.com/office/drawing/2014/main" id="{DADE38AF-C4E3-4A73-AF93-F2FB6D61B7BE}"/>
                    </a:ext>
                  </a:extLst>
                </p14:cNvPr>
                <p14:cNvContentPartPr/>
                <p14:nvPr/>
              </p14:nvContentPartPr>
              <p14:xfrm>
                <a:off x="6100773" y="6044827"/>
                <a:ext cx="439560" cy="451440"/>
              </p14:xfrm>
            </p:contentPart>
          </mc:Choice>
          <mc:Fallback xmlns="">
            <p:pic>
              <p:nvPicPr>
                <p:cNvPr id="449" name="Freihand 448">
                  <a:extLst>
                    <a:ext uri="{FF2B5EF4-FFF2-40B4-BE49-F238E27FC236}">
                      <a16:creationId xmlns:a16="http://schemas.microsoft.com/office/drawing/2014/main" id="{DADE38AF-C4E3-4A73-AF93-F2FB6D61B7BE}"/>
                    </a:ext>
                  </a:extLst>
                </p:cNvPr>
                <p:cNvPicPr/>
                <p:nvPr/>
              </p:nvPicPr>
              <p:blipFill>
                <a:blip r:embed="rId244"/>
                <a:stretch>
                  <a:fillRect/>
                </a:stretch>
              </p:blipFill>
              <p:spPr>
                <a:xfrm>
                  <a:off x="6096453" y="6040507"/>
                  <a:ext cx="448200" cy="460080"/>
                </a:xfrm>
                <a:prstGeom prst="rect">
                  <a:avLst/>
                </a:prstGeom>
              </p:spPr>
            </p:pic>
          </mc:Fallback>
        </mc:AlternateContent>
      </p:grpSp>
      <p:grpSp>
        <p:nvGrpSpPr>
          <p:cNvPr id="453" name="Gruppieren 452">
            <a:extLst>
              <a:ext uri="{FF2B5EF4-FFF2-40B4-BE49-F238E27FC236}">
                <a16:creationId xmlns:a16="http://schemas.microsoft.com/office/drawing/2014/main" id="{202B73B6-54EA-4096-BE08-C810731D7259}"/>
              </a:ext>
            </a:extLst>
          </p:cNvPr>
          <p:cNvGrpSpPr/>
          <p:nvPr/>
        </p:nvGrpSpPr>
        <p:grpSpPr>
          <a:xfrm>
            <a:off x="7766493" y="6234907"/>
            <a:ext cx="552240" cy="164520"/>
            <a:chOff x="7766493" y="6234907"/>
            <a:chExt cx="552240" cy="164520"/>
          </a:xfrm>
        </p:grpSpPr>
        <mc:AlternateContent xmlns:mc="http://schemas.openxmlformats.org/markup-compatibility/2006" xmlns:p14="http://schemas.microsoft.com/office/powerpoint/2010/main">
          <mc:Choice Requires="p14">
            <p:contentPart p14:bwMode="auto" r:id="rId245">
              <p14:nvContentPartPr>
                <p14:cNvPr id="451" name="Freihand 450">
                  <a:extLst>
                    <a:ext uri="{FF2B5EF4-FFF2-40B4-BE49-F238E27FC236}">
                      <a16:creationId xmlns:a16="http://schemas.microsoft.com/office/drawing/2014/main" id="{DCD83A22-D00A-423F-B6A3-6176EA30BCE9}"/>
                    </a:ext>
                  </a:extLst>
                </p14:cNvPr>
                <p14:cNvContentPartPr/>
                <p14:nvPr/>
              </p14:nvContentPartPr>
              <p14:xfrm>
                <a:off x="7766493" y="6279547"/>
                <a:ext cx="242280" cy="111960"/>
              </p14:xfrm>
            </p:contentPart>
          </mc:Choice>
          <mc:Fallback xmlns="">
            <p:pic>
              <p:nvPicPr>
                <p:cNvPr id="451" name="Freihand 450">
                  <a:extLst>
                    <a:ext uri="{FF2B5EF4-FFF2-40B4-BE49-F238E27FC236}">
                      <a16:creationId xmlns:a16="http://schemas.microsoft.com/office/drawing/2014/main" id="{DCD83A22-D00A-423F-B6A3-6176EA30BCE9}"/>
                    </a:ext>
                  </a:extLst>
                </p:cNvPr>
                <p:cNvPicPr/>
                <p:nvPr/>
              </p:nvPicPr>
              <p:blipFill>
                <a:blip r:embed="rId246"/>
                <a:stretch>
                  <a:fillRect/>
                </a:stretch>
              </p:blipFill>
              <p:spPr>
                <a:xfrm>
                  <a:off x="7762173" y="6275227"/>
                  <a:ext cx="2509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452" name="Freihand 451">
                  <a:extLst>
                    <a:ext uri="{FF2B5EF4-FFF2-40B4-BE49-F238E27FC236}">
                      <a16:creationId xmlns:a16="http://schemas.microsoft.com/office/drawing/2014/main" id="{9DD07A2E-1753-4735-9764-090C5F34EF25}"/>
                    </a:ext>
                  </a:extLst>
                </p14:cNvPr>
                <p14:cNvContentPartPr/>
                <p14:nvPr/>
              </p14:nvContentPartPr>
              <p14:xfrm>
                <a:off x="8099493" y="6234907"/>
                <a:ext cx="219240" cy="164520"/>
              </p14:xfrm>
            </p:contentPart>
          </mc:Choice>
          <mc:Fallback xmlns="">
            <p:pic>
              <p:nvPicPr>
                <p:cNvPr id="452" name="Freihand 451">
                  <a:extLst>
                    <a:ext uri="{FF2B5EF4-FFF2-40B4-BE49-F238E27FC236}">
                      <a16:creationId xmlns:a16="http://schemas.microsoft.com/office/drawing/2014/main" id="{9DD07A2E-1753-4735-9764-090C5F34EF25}"/>
                    </a:ext>
                  </a:extLst>
                </p:cNvPr>
                <p:cNvPicPr/>
                <p:nvPr/>
              </p:nvPicPr>
              <p:blipFill>
                <a:blip r:embed="rId248"/>
                <a:stretch>
                  <a:fillRect/>
                </a:stretch>
              </p:blipFill>
              <p:spPr>
                <a:xfrm>
                  <a:off x="8095173" y="6230587"/>
                  <a:ext cx="227880" cy="173160"/>
                </a:xfrm>
                <a:prstGeom prst="rect">
                  <a:avLst/>
                </a:prstGeom>
              </p:spPr>
            </p:pic>
          </mc:Fallback>
        </mc:AlternateContent>
      </p:grpSp>
      <p:grpSp>
        <p:nvGrpSpPr>
          <p:cNvPr id="455" name="Gruppieren 454">
            <a:extLst>
              <a:ext uri="{FF2B5EF4-FFF2-40B4-BE49-F238E27FC236}">
                <a16:creationId xmlns:a16="http://schemas.microsoft.com/office/drawing/2014/main" id="{708B3E74-471E-4EB1-BF7C-D3B5FFC7785B}"/>
              </a:ext>
            </a:extLst>
          </p:cNvPr>
          <p:cNvGrpSpPr/>
          <p:nvPr/>
        </p:nvGrpSpPr>
        <p:grpSpPr>
          <a:xfrm>
            <a:off x="681693" y="87547"/>
            <a:ext cx="10445760" cy="4967280"/>
            <a:chOff x="681693" y="87547"/>
            <a:chExt cx="10445760" cy="4967280"/>
          </a:xfrm>
        </p:grpSpPr>
        <mc:AlternateContent xmlns:mc="http://schemas.openxmlformats.org/markup-compatibility/2006" xmlns:p14="http://schemas.microsoft.com/office/powerpoint/2010/main">
          <mc:Choice Requires="p14">
            <p:contentPart p14:bwMode="auto" r:id="rId249">
              <p14:nvContentPartPr>
                <p14:cNvPr id="46" name="Freihand 45">
                  <a:extLst>
                    <a:ext uri="{FF2B5EF4-FFF2-40B4-BE49-F238E27FC236}">
                      <a16:creationId xmlns:a16="http://schemas.microsoft.com/office/drawing/2014/main" id="{EC57AD49-4C2F-4616-8B30-D282B66661D2}"/>
                    </a:ext>
                  </a:extLst>
                </p14:cNvPr>
                <p14:cNvContentPartPr/>
                <p14:nvPr/>
              </p14:nvContentPartPr>
              <p14:xfrm>
                <a:off x="7946853" y="259987"/>
                <a:ext cx="12600" cy="143280"/>
              </p14:xfrm>
            </p:contentPart>
          </mc:Choice>
          <mc:Fallback xmlns="">
            <p:pic>
              <p:nvPicPr>
                <p:cNvPr id="46" name="Freihand 45">
                  <a:extLst>
                    <a:ext uri="{FF2B5EF4-FFF2-40B4-BE49-F238E27FC236}">
                      <a16:creationId xmlns:a16="http://schemas.microsoft.com/office/drawing/2014/main" id="{EC57AD49-4C2F-4616-8B30-D282B66661D2}"/>
                    </a:ext>
                  </a:extLst>
                </p:cNvPr>
                <p:cNvPicPr/>
                <p:nvPr/>
              </p:nvPicPr>
              <p:blipFill>
                <a:blip r:embed="rId250"/>
                <a:stretch>
                  <a:fillRect/>
                </a:stretch>
              </p:blipFill>
              <p:spPr>
                <a:xfrm>
                  <a:off x="7942533" y="255667"/>
                  <a:ext cx="212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48" name="Freihand 47">
                  <a:extLst>
                    <a:ext uri="{FF2B5EF4-FFF2-40B4-BE49-F238E27FC236}">
                      <a16:creationId xmlns:a16="http://schemas.microsoft.com/office/drawing/2014/main" id="{48CA7E1A-8452-45BE-90B8-1EF674047FD4}"/>
                    </a:ext>
                  </a:extLst>
                </p14:cNvPr>
                <p14:cNvContentPartPr/>
                <p14:nvPr/>
              </p14:nvContentPartPr>
              <p14:xfrm>
                <a:off x="7955493" y="233347"/>
                <a:ext cx="131040" cy="15480"/>
              </p14:xfrm>
            </p:contentPart>
          </mc:Choice>
          <mc:Fallback xmlns="">
            <p:pic>
              <p:nvPicPr>
                <p:cNvPr id="48" name="Freihand 47">
                  <a:extLst>
                    <a:ext uri="{FF2B5EF4-FFF2-40B4-BE49-F238E27FC236}">
                      <a16:creationId xmlns:a16="http://schemas.microsoft.com/office/drawing/2014/main" id="{48CA7E1A-8452-45BE-90B8-1EF674047FD4}"/>
                    </a:ext>
                  </a:extLst>
                </p:cNvPr>
                <p:cNvPicPr/>
                <p:nvPr/>
              </p:nvPicPr>
              <p:blipFill>
                <a:blip r:embed="rId252"/>
                <a:stretch>
                  <a:fillRect/>
                </a:stretch>
              </p:blipFill>
              <p:spPr>
                <a:xfrm>
                  <a:off x="7951173" y="229027"/>
                  <a:ext cx="1396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50" name="Freihand 49">
                  <a:extLst>
                    <a:ext uri="{FF2B5EF4-FFF2-40B4-BE49-F238E27FC236}">
                      <a16:creationId xmlns:a16="http://schemas.microsoft.com/office/drawing/2014/main" id="{58CB3F91-D054-4DCF-A177-7A74E41CF350}"/>
                    </a:ext>
                  </a:extLst>
                </p14:cNvPr>
                <p14:cNvContentPartPr/>
                <p14:nvPr/>
              </p14:nvContentPartPr>
              <p14:xfrm>
                <a:off x="7948653" y="307147"/>
                <a:ext cx="158400" cy="125640"/>
              </p14:xfrm>
            </p:contentPart>
          </mc:Choice>
          <mc:Fallback xmlns="">
            <p:pic>
              <p:nvPicPr>
                <p:cNvPr id="50" name="Freihand 49">
                  <a:extLst>
                    <a:ext uri="{FF2B5EF4-FFF2-40B4-BE49-F238E27FC236}">
                      <a16:creationId xmlns:a16="http://schemas.microsoft.com/office/drawing/2014/main" id="{58CB3F91-D054-4DCF-A177-7A74E41CF350}"/>
                    </a:ext>
                  </a:extLst>
                </p:cNvPr>
                <p:cNvPicPr/>
                <p:nvPr/>
              </p:nvPicPr>
              <p:blipFill>
                <a:blip r:embed="rId254"/>
                <a:stretch>
                  <a:fillRect/>
                </a:stretch>
              </p:blipFill>
              <p:spPr>
                <a:xfrm>
                  <a:off x="7944333" y="302827"/>
                  <a:ext cx="1670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51" name="Freihand 50">
                  <a:extLst>
                    <a:ext uri="{FF2B5EF4-FFF2-40B4-BE49-F238E27FC236}">
                      <a16:creationId xmlns:a16="http://schemas.microsoft.com/office/drawing/2014/main" id="{4228FEBC-B1F7-4DF4-B0BF-0D5C6277B425}"/>
                    </a:ext>
                  </a:extLst>
                </p14:cNvPr>
                <p14:cNvContentPartPr/>
                <p14:nvPr/>
              </p14:nvContentPartPr>
              <p14:xfrm>
                <a:off x="8128653" y="320827"/>
                <a:ext cx="91080" cy="220320"/>
              </p14:xfrm>
            </p:contentPart>
          </mc:Choice>
          <mc:Fallback xmlns="">
            <p:pic>
              <p:nvPicPr>
                <p:cNvPr id="51" name="Freihand 50">
                  <a:extLst>
                    <a:ext uri="{FF2B5EF4-FFF2-40B4-BE49-F238E27FC236}">
                      <a16:creationId xmlns:a16="http://schemas.microsoft.com/office/drawing/2014/main" id="{4228FEBC-B1F7-4DF4-B0BF-0D5C6277B425}"/>
                    </a:ext>
                  </a:extLst>
                </p:cNvPr>
                <p:cNvPicPr/>
                <p:nvPr/>
              </p:nvPicPr>
              <p:blipFill>
                <a:blip r:embed="rId256"/>
                <a:stretch>
                  <a:fillRect/>
                </a:stretch>
              </p:blipFill>
              <p:spPr>
                <a:xfrm>
                  <a:off x="8124333" y="316507"/>
                  <a:ext cx="997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52" name="Freihand 51">
                  <a:extLst>
                    <a:ext uri="{FF2B5EF4-FFF2-40B4-BE49-F238E27FC236}">
                      <a16:creationId xmlns:a16="http://schemas.microsoft.com/office/drawing/2014/main" id="{938F8C40-632E-46A8-B3E4-B8E6734B49E3}"/>
                    </a:ext>
                  </a:extLst>
                </p14:cNvPr>
                <p14:cNvContentPartPr/>
                <p14:nvPr/>
              </p14:nvContentPartPr>
              <p14:xfrm>
                <a:off x="8226933" y="327307"/>
                <a:ext cx="87120" cy="93240"/>
              </p14:xfrm>
            </p:contentPart>
          </mc:Choice>
          <mc:Fallback xmlns="">
            <p:pic>
              <p:nvPicPr>
                <p:cNvPr id="52" name="Freihand 51">
                  <a:extLst>
                    <a:ext uri="{FF2B5EF4-FFF2-40B4-BE49-F238E27FC236}">
                      <a16:creationId xmlns:a16="http://schemas.microsoft.com/office/drawing/2014/main" id="{938F8C40-632E-46A8-B3E4-B8E6734B49E3}"/>
                    </a:ext>
                  </a:extLst>
                </p:cNvPr>
                <p:cNvPicPr/>
                <p:nvPr/>
              </p:nvPicPr>
              <p:blipFill>
                <a:blip r:embed="rId258"/>
                <a:stretch>
                  <a:fillRect/>
                </a:stretch>
              </p:blipFill>
              <p:spPr>
                <a:xfrm>
                  <a:off x="8222613" y="322987"/>
                  <a:ext cx="957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53" name="Freihand 52">
                  <a:extLst>
                    <a:ext uri="{FF2B5EF4-FFF2-40B4-BE49-F238E27FC236}">
                      <a16:creationId xmlns:a16="http://schemas.microsoft.com/office/drawing/2014/main" id="{66B0CB1B-30F3-448E-A86F-02D006463CC8}"/>
                    </a:ext>
                  </a:extLst>
                </p14:cNvPr>
                <p14:cNvContentPartPr/>
                <p14:nvPr/>
              </p14:nvContentPartPr>
              <p14:xfrm>
                <a:off x="8323053" y="343147"/>
                <a:ext cx="26280" cy="81720"/>
              </p14:xfrm>
            </p:contentPart>
          </mc:Choice>
          <mc:Fallback xmlns="">
            <p:pic>
              <p:nvPicPr>
                <p:cNvPr id="53" name="Freihand 52">
                  <a:extLst>
                    <a:ext uri="{FF2B5EF4-FFF2-40B4-BE49-F238E27FC236}">
                      <a16:creationId xmlns:a16="http://schemas.microsoft.com/office/drawing/2014/main" id="{66B0CB1B-30F3-448E-A86F-02D006463CC8}"/>
                    </a:ext>
                  </a:extLst>
                </p:cNvPr>
                <p:cNvPicPr/>
                <p:nvPr/>
              </p:nvPicPr>
              <p:blipFill>
                <a:blip r:embed="rId260"/>
                <a:stretch>
                  <a:fillRect/>
                </a:stretch>
              </p:blipFill>
              <p:spPr>
                <a:xfrm>
                  <a:off x="8318733" y="338827"/>
                  <a:ext cx="349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55" name="Freihand 54">
                  <a:extLst>
                    <a:ext uri="{FF2B5EF4-FFF2-40B4-BE49-F238E27FC236}">
                      <a16:creationId xmlns:a16="http://schemas.microsoft.com/office/drawing/2014/main" id="{6C1A7670-D2B1-4B94-A2D4-1E49A3D9B8B1}"/>
                    </a:ext>
                  </a:extLst>
                </p14:cNvPr>
                <p14:cNvContentPartPr/>
                <p14:nvPr/>
              </p14:nvContentPartPr>
              <p14:xfrm>
                <a:off x="8355093" y="258187"/>
                <a:ext cx="3240" cy="8640"/>
              </p14:xfrm>
            </p:contentPart>
          </mc:Choice>
          <mc:Fallback xmlns="">
            <p:pic>
              <p:nvPicPr>
                <p:cNvPr id="55" name="Freihand 54">
                  <a:extLst>
                    <a:ext uri="{FF2B5EF4-FFF2-40B4-BE49-F238E27FC236}">
                      <a16:creationId xmlns:a16="http://schemas.microsoft.com/office/drawing/2014/main" id="{6C1A7670-D2B1-4B94-A2D4-1E49A3D9B8B1}"/>
                    </a:ext>
                  </a:extLst>
                </p:cNvPr>
                <p:cNvPicPr/>
                <p:nvPr/>
              </p:nvPicPr>
              <p:blipFill>
                <a:blip r:embed="rId262"/>
                <a:stretch>
                  <a:fillRect/>
                </a:stretch>
              </p:blipFill>
              <p:spPr>
                <a:xfrm>
                  <a:off x="8350773" y="253867"/>
                  <a:ext cx="118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56" name="Freihand 55">
                  <a:extLst>
                    <a:ext uri="{FF2B5EF4-FFF2-40B4-BE49-F238E27FC236}">
                      <a16:creationId xmlns:a16="http://schemas.microsoft.com/office/drawing/2014/main" id="{51201622-6D6F-487C-86A8-E2AE714E9E00}"/>
                    </a:ext>
                  </a:extLst>
                </p14:cNvPr>
                <p14:cNvContentPartPr/>
                <p14:nvPr/>
              </p14:nvContentPartPr>
              <p14:xfrm>
                <a:off x="8354013" y="221467"/>
                <a:ext cx="236160" cy="197640"/>
              </p14:xfrm>
            </p:contentPart>
          </mc:Choice>
          <mc:Fallback xmlns="">
            <p:pic>
              <p:nvPicPr>
                <p:cNvPr id="56" name="Freihand 55">
                  <a:extLst>
                    <a:ext uri="{FF2B5EF4-FFF2-40B4-BE49-F238E27FC236}">
                      <a16:creationId xmlns:a16="http://schemas.microsoft.com/office/drawing/2014/main" id="{51201622-6D6F-487C-86A8-E2AE714E9E00}"/>
                    </a:ext>
                  </a:extLst>
                </p:cNvPr>
                <p:cNvPicPr/>
                <p:nvPr/>
              </p:nvPicPr>
              <p:blipFill>
                <a:blip r:embed="rId264"/>
                <a:stretch>
                  <a:fillRect/>
                </a:stretch>
              </p:blipFill>
              <p:spPr>
                <a:xfrm>
                  <a:off x="8349693" y="217147"/>
                  <a:ext cx="2448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57" name="Freihand 56">
                  <a:extLst>
                    <a:ext uri="{FF2B5EF4-FFF2-40B4-BE49-F238E27FC236}">
                      <a16:creationId xmlns:a16="http://schemas.microsoft.com/office/drawing/2014/main" id="{25279A3B-D8B2-4FB2-9823-F3DF5EFA04F1}"/>
                    </a:ext>
                  </a:extLst>
                </p14:cNvPr>
                <p14:cNvContentPartPr/>
                <p14:nvPr/>
              </p14:nvContentPartPr>
              <p14:xfrm>
                <a:off x="8588733" y="252067"/>
                <a:ext cx="79200" cy="171720"/>
              </p14:xfrm>
            </p:contentPart>
          </mc:Choice>
          <mc:Fallback xmlns="">
            <p:pic>
              <p:nvPicPr>
                <p:cNvPr id="57" name="Freihand 56">
                  <a:extLst>
                    <a:ext uri="{FF2B5EF4-FFF2-40B4-BE49-F238E27FC236}">
                      <a16:creationId xmlns:a16="http://schemas.microsoft.com/office/drawing/2014/main" id="{25279A3B-D8B2-4FB2-9823-F3DF5EFA04F1}"/>
                    </a:ext>
                  </a:extLst>
                </p:cNvPr>
                <p:cNvPicPr/>
                <p:nvPr/>
              </p:nvPicPr>
              <p:blipFill>
                <a:blip r:embed="rId266"/>
                <a:stretch>
                  <a:fillRect/>
                </a:stretch>
              </p:blipFill>
              <p:spPr>
                <a:xfrm>
                  <a:off x="8584413" y="247747"/>
                  <a:ext cx="878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58" name="Freihand 57">
                  <a:extLst>
                    <a:ext uri="{FF2B5EF4-FFF2-40B4-BE49-F238E27FC236}">
                      <a16:creationId xmlns:a16="http://schemas.microsoft.com/office/drawing/2014/main" id="{7DBAAE7B-4D24-4851-BFF4-8155FC08BA24}"/>
                    </a:ext>
                  </a:extLst>
                </p14:cNvPr>
                <p14:cNvContentPartPr/>
                <p14:nvPr/>
              </p14:nvContentPartPr>
              <p14:xfrm>
                <a:off x="8678373" y="313627"/>
                <a:ext cx="335880" cy="79920"/>
              </p14:xfrm>
            </p:contentPart>
          </mc:Choice>
          <mc:Fallback xmlns="">
            <p:pic>
              <p:nvPicPr>
                <p:cNvPr id="58" name="Freihand 57">
                  <a:extLst>
                    <a:ext uri="{FF2B5EF4-FFF2-40B4-BE49-F238E27FC236}">
                      <a16:creationId xmlns:a16="http://schemas.microsoft.com/office/drawing/2014/main" id="{7DBAAE7B-4D24-4851-BFF4-8155FC08BA24}"/>
                    </a:ext>
                  </a:extLst>
                </p:cNvPr>
                <p:cNvPicPr/>
                <p:nvPr/>
              </p:nvPicPr>
              <p:blipFill>
                <a:blip r:embed="rId268"/>
                <a:stretch>
                  <a:fillRect/>
                </a:stretch>
              </p:blipFill>
              <p:spPr>
                <a:xfrm>
                  <a:off x="8674053" y="309307"/>
                  <a:ext cx="3445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59" name="Freihand 58">
                  <a:extLst>
                    <a:ext uri="{FF2B5EF4-FFF2-40B4-BE49-F238E27FC236}">
                      <a16:creationId xmlns:a16="http://schemas.microsoft.com/office/drawing/2014/main" id="{18A029F6-F3C7-4E06-8E9F-C25A69C6D9B2}"/>
                    </a:ext>
                  </a:extLst>
                </p14:cNvPr>
                <p14:cNvContentPartPr/>
                <p14:nvPr/>
              </p14:nvContentPartPr>
              <p14:xfrm>
                <a:off x="8997693" y="295987"/>
                <a:ext cx="360" cy="360"/>
              </p14:xfrm>
            </p:contentPart>
          </mc:Choice>
          <mc:Fallback xmlns="">
            <p:pic>
              <p:nvPicPr>
                <p:cNvPr id="59" name="Freihand 58">
                  <a:extLst>
                    <a:ext uri="{FF2B5EF4-FFF2-40B4-BE49-F238E27FC236}">
                      <a16:creationId xmlns:a16="http://schemas.microsoft.com/office/drawing/2014/main" id="{18A029F6-F3C7-4E06-8E9F-C25A69C6D9B2}"/>
                    </a:ext>
                  </a:extLst>
                </p:cNvPr>
                <p:cNvPicPr/>
                <p:nvPr/>
              </p:nvPicPr>
              <p:blipFill>
                <a:blip r:embed="rId63"/>
                <a:stretch>
                  <a:fillRect/>
                </a:stretch>
              </p:blipFill>
              <p:spPr>
                <a:xfrm>
                  <a:off x="8993373" y="291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61" name="Freihand 60">
                  <a:extLst>
                    <a:ext uri="{FF2B5EF4-FFF2-40B4-BE49-F238E27FC236}">
                      <a16:creationId xmlns:a16="http://schemas.microsoft.com/office/drawing/2014/main" id="{FD5F09E4-500C-4B82-87B9-C79B3E74594B}"/>
                    </a:ext>
                  </a:extLst>
                </p14:cNvPr>
                <p14:cNvContentPartPr/>
                <p14:nvPr/>
              </p14:nvContentPartPr>
              <p14:xfrm>
                <a:off x="7965213" y="594427"/>
                <a:ext cx="128880" cy="99720"/>
              </p14:xfrm>
            </p:contentPart>
          </mc:Choice>
          <mc:Fallback xmlns="">
            <p:pic>
              <p:nvPicPr>
                <p:cNvPr id="61" name="Freihand 60">
                  <a:extLst>
                    <a:ext uri="{FF2B5EF4-FFF2-40B4-BE49-F238E27FC236}">
                      <a16:creationId xmlns:a16="http://schemas.microsoft.com/office/drawing/2014/main" id="{FD5F09E4-500C-4B82-87B9-C79B3E74594B}"/>
                    </a:ext>
                  </a:extLst>
                </p:cNvPr>
                <p:cNvPicPr/>
                <p:nvPr/>
              </p:nvPicPr>
              <p:blipFill>
                <a:blip r:embed="rId271"/>
                <a:stretch>
                  <a:fillRect/>
                </a:stretch>
              </p:blipFill>
              <p:spPr>
                <a:xfrm>
                  <a:off x="7960893" y="590107"/>
                  <a:ext cx="1375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62" name="Freihand 61">
                  <a:extLst>
                    <a:ext uri="{FF2B5EF4-FFF2-40B4-BE49-F238E27FC236}">
                      <a16:creationId xmlns:a16="http://schemas.microsoft.com/office/drawing/2014/main" id="{D144987B-34B8-4DE9-93E3-DB99DE2D3241}"/>
                    </a:ext>
                  </a:extLst>
                </p14:cNvPr>
                <p14:cNvContentPartPr/>
                <p14:nvPr/>
              </p14:nvContentPartPr>
              <p14:xfrm>
                <a:off x="8077173" y="551227"/>
                <a:ext cx="371880" cy="132480"/>
              </p14:xfrm>
            </p:contentPart>
          </mc:Choice>
          <mc:Fallback xmlns="">
            <p:pic>
              <p:nvPicPr>
                <p:cNvPr id="62" name="Freihand 61">
                  <a:extLst>
                    <a:ext uri="{FF2B5EF4-FFF2-40B4-BE49-F238E27FC236}">
                      <a16:creationId xmlns:a16="http://schemas.microsoft.com/office/drawing/2014/main" id="{D144987B-34B8-4DE9-93E3-DB99DE2D3241}"/>
                    </a:ext>
                  </a:extLst>
                </p:cNvPr>
                <p:cNvPicPr/>
                <p:nvPr/>
              </p:nvPicPr>
              <p:blipFill>
                <a:blip r:embed="rId273"/>
                <a:stretch>
                  <a:fillRect/>
                </a:stretch>
              </p:blipFill>
              <p:spPr>
                <a:xfrm>
                  <a:off x="8072853" y="546907"/>
                  <a:ext cx="3805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63" name="Freihand 62">
                  <a:extLst>
                    <a:ext uri="{FF2B5EF4-FFF2-40B4-BE49-F238E27FC236}">
                      <a16:creationId xmlns:a16="http://schemas.microsoft.com/office/drawing/2014/main" id="{D65CE9ED-0FEB-47DB-80FA-1FFF0EE65A0C}"/>
                    </a:ext>
                  </a:extLst>
                </p14:cNvPr>
                <p14:cNvContentPartPr/>
                <p14:nvPr/>
              </p14:nvContentPartPr>
              <p14:xfrm>
                <a:off x="8458413" y="516307"/>
                <a:ext cx="109800" cy="162360"/>
              </p14:xfrm>
            </p:contentPart>
          </mc:Choice>
          <mc:Fallback xmlns="">
            <p:pic>
              <p:nvPicPr>
                <p:cNvPr id="63" name="Freihand 62">
                  <a:extLst>
                    <a:ext uri="{FF2B5EF4-FFF2-40B4-BE49-F238E27FC236}">
                      <a16:creationId xmlns:a16="http://schemas.microsoft.com/office/drawing/2014/main" id="{D65CE9ED-0FEB-47DB-80FA-1FFF0EE65A0C}"/>
                    </a:ext>
                  </a:extLst>
                </p:cNvPr>
                <p:cNvPicPr/>
                <p:nvPr/>
              </p:nvPicPr>
              <p:blipFill>
                <a:blip r:embed="rId275"/>
                <a:stretch>
                  <a:fillRect/>
                </a:stretch>
              </p:blipFill>
              <p:spPr>
                <a:xfrm>
                  <a:off x="8454093" y="511987"/>
                  <a:ext cx="1184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64" name="Freihand 63">
                  <a:extLst>
                    <a:ext uri="{FF2B5EF4-FFF2-40B4-BE49-F238E27FC236}">
                      <a16:creationId xmlns:a16="http://schemas.microsoft.com/office/drawing/2014/main" id="{E7CC6ABF-F7CF-4C1A-A0E5-3EFB38FD5AA9}"/>
                    </a:ext>
                  </a:extLst>
                </p14:cNvPr>
                <p14:cNvContentPartPr/>
                <p14:nvPr/>
              </p14:nvContentPartPr>
              <p14:xfrm>
                <a:off x="8567133" y="555187"/>
                <a:ext cx="19440" cy="37080"/>
              </p14:xfrm>
            </p:contentPart>
          </mc:Choice>
          <mc:Fallback xmlns="">
            <p:pic>
              <p:nvPicPr>
                <p:cNvPr id="64" name="Freihand 63">
                  <a:extLst>
                    <a:ext uri="{FF2B5EF4-FFF2-40B4-BE49-F238E27FC236}">
                      <a16:creationId xmlns:a16="http://schemas.microsoft.com/office/drawing/2014/main" id="{E7CC6ABF-F7CF-4C1A-A0E5-3EFB38FD5AA9}"/>
                    </a:ext>
                  </a:extLst>
                </p:cNvPr>
                <p:cNvPicPr/>
                <p:nvPr/>
              </p:nvPicPr>
              <p:blipFill>
                <a:blip r:embed="rId277"/>
                <a:stretch>
                  <a:fillRect/>
                </a:stretch>
              </p:blipFill>
              <p:spPr>
                <a:xfrm>
                  <a:off x="8562813" y="550867"/>
                  <a:ext cx="280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65" name="Freihand 64">
                  <a:extLst>
                    <a:ext uri="{FF2B5EF4-FFF2-40B4-BE49-F238E27FC236}">
                      <a16:creationId xmlns:a16="http://schemas.microsoft.com/office/drawing/2014/main" id="{1AF818AA-2772-4FED-94C3-FA5C2FD51459}"/>
                    </a:ext>
                  </a:extLst>
                </p14:cNvPr>
                <p14:cNvContentPartPr/>
                <p14:nvPr/>
              </p14:nvContentPartPr>
              <p14:xfrm>
                <a:off x="8616813" y="603067"/>
                <a:ext cx="194400" cy="72000"/>
              </p14:xfrm>
            </p:contentPart>
          </mc:Choice>
          <mc:Fallback xmlns="">
            <p:pic>
              <p:nvPicPr>
                <p:cNvPr id="65" name="Freihand 64">
                  <a:extLst>
                    <a:ext uri="{FF2B5EF4-FFF2-40B4-BE49-F238E27FC236}">
                      <a16:creationId xmlns:a16="http://schemas.microsoft.com/office/drawing/2014/main" id="{1AF818AA-2772-4FED-94C3-FA5C2FD51459}"/>
                    </a:ext>
                  </a:extLst>
                </p:cNvPr>
                <p:cNvPicPr/>
                <p:nvPr/>
              </p:nvPicPr>
              <p:blipFill>
                <a:blip r:embed="rId279"/>
                <a:stretch>
                  <a:fillRect/>
                </a:stretch>
              </p:blipFill>
              <p:spPr>
                <a:xfrm>
                  <a:off x="8612493" y="598747"/>
                  <a:ext cx="2030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68" name="Freihand 67">
                  <a:extLst>
                    <a:ext uri="{FF2B5EF4-FFF2-40B4-BE49-F238E27FC236}">
                      <a16:creationId xmlns:a16="http://schemas.microsoft.com/office/drawing/2014/main" id="{F40CE794-D54D-4000-9583-D0E63944F027}"/>
                    </a:ext>
                  </a:extLst>
                </p14:cNvPr>
                <p14:cNvContentPartPr/>
                <p14:nvPr/>
              </p14:nvContentPartPr>
              <p14:xfrm>
                <a:off x="875733" y="1348267"/>
                <a:ext cx="260640" cy="55080"/>
              </p14:xfrm>
            </p:contentPart>
          </mc:Choice>
          <mc:Fallback xmlns="">
            <p:pic>
              <p:nvPicPr>
                <p:cNvPr id="68" name="Freihand 67">
                  <a:extLst>
                    <a:ext uri="{FF2B5EF4-FFF2-40B4-BE49-F238E27FC236}">
                      <a16:creationId xmlns:a16="http://schemas.microsoft.com/office/drawing/2014/main" id="{F40CE794-D54D-4000-9583-D0E63944F027}"/>
                    </a:ext>
                  </a:extLst>
                </p:cNvPr>
                <p:cNvPicPr/>
                <p:nvPr/>
              </p:nvPicPr>
              <p:blipFill>
                <a:blip r:embed="rId281"/>
                <a:stretch>
                  <a:fillRect/>
                </a:stretch>
              </p:blipFill>
              <p:spPr>
                <a:xfrm>
                  <a:off x="871413" y="1343947"/>
                  <a:ext cx="2692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69" name="Freihand 68">
                  <a:extLst>
                    <a:ext uri="{FF2B5EF4-FFF2-40B4-BE49-F238E27FC236}">
                      <a16:creationId xmlns:a16="http://schemas.microsoft.com/office/drawing/2014/main" id="{098BBB5D-AF02-4511-AD4C-33834C50A9DA}"/>
                    </a:ext>
                  </a:extLst>
                </p14:cNvPr>
                <p14:cNvContentPartPr/>
                <p14:nvPr/>
              </p14:nvContentPartPr>
              <p14:xfrm>
                <a:off x="4108893" y="4426627"/>
                <a:ext cx="1911240" cy="46080"/>
              </p14:xfrm>
            </p:contentPart>
          </mc:Choice>
          <mc:Fallback xmlns="">
            <p:pic>
              <p:nvPicPr>
                <p:cNvPr id="69" name="Freihand 68">
                  <a:extLst>
                    <a:ext uri="{FF2B5EF4-FFF2-40B4-BE49-F238E27FC236}">
                      <a16:creationId xmlns:a16="http://schemas.microsoft.com/office/drawing/2014/main" id="{098BBB5D-AF02-4511-AD4C-33834C50A9DA}"/>
                    </a:ext>
                  </a:extLst>
                </p:cNvPr>
                <p:cNvPicPr/>
                <p:nvPr/>
              </p:nvPicPr>
              <p:blipFill>
                <a:blip r:embed="rId283"/>
                <a:stretch>
                  <a:fillRect/>
                </a:stretch>
              </p:blipFill>
              <p:spPr>
                <a:xfrm>
                  <a:off x="4104573" y="4422307"/>
                  <a:ext cx="19198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74" name="Freihand 73">
                  <a:extLst>
                    <a:ext uri="{FF2B5EF4-FFF2-40B4-BE49-F238E27FC236}">
                      <a16:creationId xmlns:a16="http://schemas.microsoft.com/office/drawing/2014/main" id="{267CFA68-2C87-4B08-8261-08071C416751}"/>
                    </a:ext>
                  </a:extLst>
                </p14:cNvPr>
                <p14:cNvContentPartPr/>
                <p14:nvPr/>
              </p14:nvContentPartPr>
              <p14:xfrm>
                <a:off x="10526613" y="265387"/>
                <a:ext cx="229320" cy="239040"/>
              </p14:xfrm>
            </p:contentPart>
          </mc:Choice>
          <mc:Fallback xmlns="">
            <p:pic>
              <p:nvPicPr>
                <p:cNvPr id="74" name="Freihand 73">
                  <a:extLst>
                    <a:ext uri="{FF2B5EF4-FFF2-40B4-BE49-F238E27FC236}">
                      <a16:creationId xmlns:a16="http://schemas.microsoft.com/office/drawing/2014/main" id="{267CFA68-2C87-4B08-8261-08071C416751}"/>
                    </a:ext>
                  </a:extLst>
                </p:cNvPr>
                <p:cNvPicPr/>
                <p:nvPr/>
              </p:nvPicPr>
              <p:blipFill>
                <a:blip r:embed="rId285"/>
                <a:stretch>
                  <a:fillRect/>
                </a:stretch>
              </p:blipFill>
              <p:spPr>
                <a:xfrm>
                  <a:off x="10522293" y="261067"/>
                  <a:ext cx="23796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76" name="Freihand 75">
                  <a:extLst>
                    <a:ext uri="{FF2B5EF4-FFF2-40B4-BE49-F238E27FC236}">
                      <a16:creationId xmlns:a16="http://schemas.microsoft.com/office/drawing/2014/main" id="{C802C732-711A-4BB8-8DFB-031679307C49}"/>
                    </a:ext>
                  </a:extLst>
                </p14:cNvPr>
                <p14:cNvContentPartPr/>
                <p14:nvPr/>
              </p14:nvContentPartPr>
              <p14:xfrm>
                <a:off x="3728013" y="3464707"/>
                <a:ext cx="183240" cy="325800"/>
              </p14:xfrm>
            </p:contentPart>
          </mc:Choice>
          <mc:Fallback xmlns="">
            <p:pic>
              <p:nvPicPr>
                <p:cNvPr id="76" name="Freihand 75">
                  <a:extLst>
                    <a:ext uri="{FF2B5EF4-FFF2-40B4-BE49-F238E27FC236}">
                      <a16:creationId xmlns:a16="http://schemas.microsoft.com/office/drawing/2014/main" id="{C802C732-711A-4BB8-8DFB-031679307C49}"/>
                    </a:ext>
                  </a:extLst>
                </p:cNvPr>
                <p:cNvPicPr/>
                <p:nvPr/>
              </p:nvPicPr>
              <p:blipFill>
                <a:blip r:embed="rId287"/>
                <a:stretch>
                  <a:fillRect/>
                </a:stretch>
              </p:blipFill>
              <p:spPr>
                <a:xfrm>
                  <a:off x="3723693" y="3460387"/>
                  <a:ext cx="19188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81" name="Freihand 80">
                  <a:extLst>
                    <a:ext uri="{FF2B5EF4-FFF2-40B4-BE49-F238E27FC236}">
                      <a16:creationId xmlns:a16="http://schemas.microsoft.com/office/drawing/2014/main" id="{18F3C440-BDBE-4F11-BE7F-E362B3C4DE7B}"/>
                    </a:ext>
                  </a:extLst>
                </p14:cNvPr>
                <p14:cNvContentPartPr/>
                <p14:nvPr/>
              </p14:nvContentPartPr>
              <p14:xfrm>
                <a:off x="2701653" y="3915067"/>
                <a:ext cx="44280" cy="226080"/>
              </p14:xfrm>
            </p:contentPart>
          </mc:Choice>
          <mc:Fallback xmlns="">
            <p:pic>
              <p:nvPicPr>
                <p:cNvPr id="81" name="Freihand 80">
                  <a:extLst>
                    <a:ext uri="{FF2B5EF4-FFF2-40B4-BE49-F238E27FC236}">
                      <a16:creationId xmlns:a16="http://schemas.microsoft.com/office/drawing/2014/main" id="{18F3C440-BDBE-4F11-BE7F-E362B3C4DE7B}"/>
                    </a:ext>
                  </a:extLst>
                </p:cNvPr>
                <p:cNvPicPr/>
                <p:nvPr/>
              </p:nvPicPr>
              <p:blipFill>
                <a:blip r:embed="rId289"/>
                <a:stretch>
                  <a:fillRect/>
                </a:stretch>
              </p:blipFill>
              <p:spPr>
                <a:xfrm>
                  <a:off x="2697333" y="3910747"/>
                  <a:ext cx="529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82" name="Freihand 81">
                  <a:extLst>
                    <a:ext uri="{FF2B5EF4-FFF2-40B4-BE49-F238E27FC236}">
                      <a16:creationId xmlns:a16="http://schemas.microsoft.com/office/drawing/2014/main" id="{703BD729-7D09-4D54-8420-C929985794EA}"/>
                    </a:ext>
                  </a:extLst>
                </p14:cNvPr>
                <p14:cNvContentPartPr/>
                <p14:nvPr/>
              </p14:nvContentPartPr>
              <p14:xfrm>
                <a:off x="2576733" y="203107"/>
                <a:ext cx="350640" cy="669600"/>
              </p14:xfrm>
            </p:contentPart>
          </mc:Choice>
          <mc:Fallback xmlns="">
            <p:pic>
              <p:nvPicPr>
                <p:cNvPr id="82" name="Freihand 81">
                  <a:extLst>
                    <a:ext uri="{FF2B5EF4-FFF2-40B4-BE49-F238E27FC236}">
                      <a16:creationId xmlns:a16="http://schemas.microsoft.com/office/drawing/2014/main" id="{703BD729-7D09-4D54-8420-C929985794EA}"/>
                    </a:ext>
                  </a:extLst>
                </p:cNvPr>
                <p:cNvPicPr/>
                <p:nvPr/>
              </p:nvPicPr>
              <p:blipFill>
                <a:blip r:embed="rId291"/>
                <a:stretch>
                  <a:fillRect/>
                </a:stretch>
              </p:blipFill>
              <p:spPr>
                <a:xfrm>
                  <a:off x="2572413" y="198787"/>
                  <a:ext cx="359280" cy="6782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83" name="Freihand 82">
                  <a:extLst>
                    <a:ext uri="{FF2B5EF4-FFF2-40B4-BE49-F238E27FC236}">
                      <a16:creationId xmlns:a16="http://schemas.microsoft.com/office/drawing/2014/main" id="{83B63FA7-7C25-4E0F-9B67-57B2E530DA33}"/>
                    </a:ext>
                  </a:extLst>
                </p14:cNvPr>
                <p14:cNvContentPartPr/>
                <p14:nvPr/>
              </p14:nvContentPartPr>
              <p14:xfrm>
                <a:off x="2972373" y="316147"/>
                <a:ext cx="82080" cy="186840"/>
              </p14:xfrm>
            </p:contentPart>
          </mc:Choice>
          <mc:Fallback xmlns="">
            <p:pic>
              <p:nvPicPr>
                <p:cNvPr id="83" name="Freihand 82">
                  <a:extLst>
                    <a:ext uri="{FF2B5EF4-FFF2-40B4-BE49-F238E27FC236}">
                      <a16:creationId xmlns:a16="http://schemas.microsoft.com/office/drawing/2014/main" id="{83B63FA7-7C25-4E0F-9B67-57B2E530DA33}"/>
                    </a:ext>
                  </a:extLst>
                </p:cNvPr>
                <p:cNvPicPr/>
                <p:nvPr/>
              </p:nvPicPr>
              <p:blipFill>
                <a:blip r:embed="rId293"/>
                <a:stretch>
                  <a:fillRect/>
                </a:stretch>
              </p:blipFill>
              <p:spPr>
                <a:xfrm>
                  <a:off x="2968053" y="311827"/>
                  <a:ext cx="907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84" name="Freihand 83">
                  <a:extLst>
                    <a:ext uri="{FF2B5EF4-FFF2-40B4-BE49-F238E27FC236}">
                      <a16:creationId xmlns:a16="http://schemas.microsoft.com/office/drawing/2014/main" id="{A22D238F-455A-46FD-B268-256F179B2ED3}"/>
                    </a:ext>
                  </a:extLst>
                </p14:cNvPr>
                <p14:cNvContentPartPr/>
                <p14:nvPr/>
              </p14:nvContentPartPr>
              <p14:xfrm>
                <a:off x="3083613" y="380947"/>
                <a:ext cx="73800" cy="93240"/>
              </p14:xfrm>
            </p:contentPart>
          </mc:Choice>
          <mc:Fallback xmlns="">
            <p:pic>
              <p:nvPicPr>
                <p:cNvPr id="84" name="Freihand 83">
                  <a:extLst>
                    <a:ext uri="{FF2B5EF4-FFF2-40B4-BE49-F238E27FC236}">
                      <a16:creationId xmlns:a16="http://schemas.microsoft.com/office/drawing/2014/main" id="{A22D238F-455A-46FD-B268-256F179B2ED3}"/>
                    </a:ext>
                  </a:extLst>
                </p:cNvPr>
                <p:cNvPicPr/>
                <p:nvPr/>
              </p:nvPicPr>
              <p:blipFill>
                <a:blip r:embed="rId295"/>
                <a:stretch>
                  <a:fillRect/>
                </a:stretch>
              </p:blipFill>
              <p:spPr>
                <a:xfrm>
                  <a:off x="3079293" y="376627"/>
                  <a:ext cx="824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85" name="Freihand 84">
                  <a:extLst>
                    <a:ext uri="{FF2B5EF4-FFF2-40B4-BE49-F238E27FC236}">
                      <a16:creationId xmlns:a16="http://schemas.microsoft.com/office/drawing/2014/main" id="{E6624D1C-A62D-4F08-A7EE-3FD7D7240A52}"/>
                    </a:ext>
                  </a:extLst>
                </p14:cNvPr>
                <p14:cNvContentPartPr/>
                <p14:nvPr/>
              </p14:nvContentPartPr>
              <p14:xfrm>
                <a:off x="3169653" y="384187"/>
                <a:ext cx="87840" cy="198360"/>
              </p14:xfrm>
            </p:contentPart>
          </mc:Choice>
          <mc:Fallback xmlns="">
            <p:pic>
              <p:nvPicPr>
                <p:cNvPr id="85" name="Freihand 84">
                  <a:extLst>
                    <a:ext uri="{FF2B5EF4-FFF2-40B4-BE49-F238E27FC236}">
                      <a16:creationId xmlns:a16="http://schemas.microsoft.com/office/drawing/2014/main" id="{E6624D1C-A62D-4F08-A7EE-3FD7D7240A52}"/>
                    </a:ext>
                  </a:extLst>
                </p:cNvPr>
                <p:cNvPicPr/>
                <p:nvPr/>
              </p:nvPicPr>
              <p:blipFill>
                <a:blip r:embed="rId297"/>
                <a:stretch>
                  <a:fillRect/>
                </a:stretch>
              </p:blipFill>
              <p:spPr>
                <a:xfrm>
                  <a:off x="3165333" y="379867"/>
                  <a:ext cx="964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86" name="Freihand 85">
                  <a:extLst>
                    <a:ext uri="{FF2B5EF4-FFF2-40B4-BE49-F238E27FC236}">
                      <a16:creationId xmlns:a16="http://schemas.microsoft.com/office/drawing/2014/main" id="{30C692C2-EB84-434A-80BA-B31A0DD60BCD}"/>
                    </a:ext>
                  </a:extLst>
                </p14:cNvPr>
                <p14:cNvContentPartPr/>
                <p14:nvPr/>
              </p14:nvContentPartPr>
              <p14:xfrm>
                <a:off x="3257133" y="340987"/>
                <a:ext cx="73080" cy="178920"/>
              </p14:xfrm>
            </p:contentPart>
          </mc:Choice>
          <mc:Fallback xmlns="">
            <p:pic>
              <p:nvPicPr>
                <p:cNvPr id="86" name="Freihand 85">
                  <a:extLst>
                    <a:ext uri="{FF2B5EF4-FFF2-40B4-BE49-F238E27FC236}">
                      <a16:creationId xmlns:a16="http://schemas.microsoft.com/office/drawing/2014/main" id="{30C692C2-EB84-434A-80BA-B31A0DD60BCD}"/>
                    </a:ext>
                  </a:extLst>
                </p:cNvPr>
                <p:cNvPicPr/>
                <p:nvPr/>
              </p:nvPicPr>
              <p:blipFill>
                <a:blip r:embed="rId299"/>
                <a:stretch>
                  <a:fillRect/>
                </a:stretch>
              </p:blipFill>
              <p:spPr>
                <a:xfrm>
                  <a:off x="3252813" y="336667"/>
                  <a:ext cx="817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87" name="Freihand 86">
                  <a:extLst>
                    <a:ext uri="{FF2B5EF4-FFF2-40B4-BE49-F238E27FC236}">
                      <a16:creationId xmlns:a16="http://schemas.microsoft.com/office/drawing/2014/main" id="{0281BC6D-D68D-4D63-B655-6F1C181696B0}"/>
                    </a:ext>
                  </a:extLst>
                </p14:cNvPr>
                <p14:cNvContentPartPr/>
                <p14:nvPr/>
              </p14:nvContentPartPr>
              <p14:xfrm>
                <a:off x="3343893" y="279067"/>
                <a:ext cx="34200" cy="124560"/>
              </p14:xfrm>
            </p:contentPart>
          </mc:Choice>
          <mc:Fallback xmlns="">
            <p:pic>
              <p:nvPicPr>
                <p:cNvPr id="87" name="Freihand 86">
                  <a:extLst>
                    <a:ext uri="{FF2B5EF4-FFF2-40B4-BE49-F238E27FC236}">
                      <a16:creationId xmlns:a16="http://schemas.microsoft.com/office/drawing/2014/main" id="{0281BC6D-D68D-4D63-B655-6F1C181696B0}"/>
                    </a:ext>
                  </a:extLst>
                </p:cNvPr>
                <p:cNvPicPr/>
                <p:nvPr/>
              </p:nvPicPr>
              <p:blipFill>
                <a:blip r:embed="rId301"/>
                <a:stretch>
                  <a:fillRect/>
                </a:stretch>
              </p:blipFill>
              <p:spPr>
                <a:xfrm>
                  <a:off x="3339573" y="274747"/>
                  <a:ext cx="428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88" name="Freihand 87">
                  <a:extLst>
                    <a:ext uri="{FF2B5EF4-FFF2-40B4-BE49-F238E27FC236}">
                      <a16:creationId xmlns:a16="http://schemas.microsoft.com/office/drawing/2014/main" id="{2F411842-AE28-4030-8069-033058D32A35}"/>
                    </a:ext>
                  </a:extLst>
                </p14:cNvPr>
                <p14:cNvContentPartPr/>
                <p14:nvPr/>
              </p14:nvContentPartPr>
              <p14:xfrm>
                <a:off x="3398253" y="350347"/>
                <a:ext cx="91080" cy="226080"/>
              </p14:xfrm>
            </p:contentPart>
          </mc:Choice>
          <mc:Fallback xmlns="">
            <p:pic>
              <p:nvPicPr>
                <p:cNvPr id="88" name="Freihand 87">
                  <a:extLst>
                    <a:ext uri="{FF2B5EF4-FFF2-40B4-BE49-F238E27FC236}">
                      <a16:creationId xmlns:a16="http://schemas.microsoft.com/office/drawing/2014/main" id="{2F411842-AE28-4030-8069-033058D32A35}"/>
                    </a:ext>
                  </a:extLst>
                </p:cNvPr>
                <p:cNvPicPr/>
                <p:nvPr/>
              </p:nvPicPr>
              <p:blipFill>
                <a:blip r:embed="rId303"/>
                <a:stretch>
                  <a:fillRect/>
                </a:stretch>
              </p:blipFill>
              <p:spPr>
                <a:xfrm>
                  <a:off x="3393933" y="346027"/>
                  <a:ext cx="997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98" name="Freihand 97">
                  <a:extLst>
                    <a:ext uri="{FF2B5EF4-FFF2-40B4-BE49-F238E27FC236}">
                      <a16:creationId xmlns:a16="http://schemas.microsoft.com/office/drawing/2014/main" id="{908D38E4-F32B-42BE-AB7D-3BDDA61AA53A}"/>
                    </a:ext>
                  </a:extLst>
                </p14:cNvPr>
                <p14:cNvContentPartPr/>
                <p14:nvPr/>
              </p14:nvContentPartPr>
              <p14:xfrm>
                <a:off x="2310333" y="2880427"/>
                <a:ext cx="174600" cy="126000"/>
              </p14:xfrm>
            </p:contentPart>
          </mc:Choice>
          <mc:Fallback xmlns="">
            <p:pic>
              <p:nvPicPr>
                <p:cNvPr id="98" name="Freihand 97">
                  <a:extLst>
                    <a:ext uri="{FF2B5EF4-FFF2-40B4-BE49-F238E27FC236}">
                      <a16:creationId xmlns:a16="http://schemas.microsoft.com/office/drawing/2014/main" id="{908D38E4-F32B-42BE-AB7D-3BDDA61AA53A}"/>
                    </a:ext>
                  </a:extLst>
                </p:cNvPr>
                <p:cNvPicPr/>
                <p:nvPr/>
              </p:nvPicPr>
              <p:blipFill>
                <a:blip r:embed="rId305"/>
                <a:stretch>
                  <a:fillRect/>
                </a:stretch>
              </p:blipFill>
              <p:spPr>
                <a:xfrm>
                  <a:off x="2306013" y="2876107"/>
                  <a:ext cx="1832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99" name="Freihand 98">
                  <a:extLst>
                    <a:ext uri="{FF2B5EF4-FFF2-40B4-BE49-F238E27FC236}">
                      <a16:creationId xmlns:a16="http://schemas.microsoft.com/office/drawing/2014/main" id="{7A264168-68CA-4202-8F98-CBCB61498FA3}"/>
                    </a:ext>
                  </a:extLst>
                </p14:cNvPr>
                <p14:cNvContentPartPr/>
                <p14:nvPr/>
              </p14:nvContentPartPr>
              <p14:xfrm>
                <a:off x="2408973" y="2742187"/>
                <a:ext cx="164880" cy="186120"/>
              </p14:xfrm>
            </p:contentPart>
          </mc:Choice>
          <mc:Fallback xmlns="">
            <p:pic>
              <p:nvPicPr>
                <p:cNvPr id="99" name="Freihand 98">
                  <a:extLst>
                    <a:ext uri="{FF2B5EF4-FFF2-40B4-BE49-F238E27FC236}">
                      <a16:creationId xmlns:a16="http://schemas.microsoft.com/office/drawing/2014/main" id="{7A264168-68CA-4202-8F98-CBCB61498FA3}"/>
                    </a:ext>
                  </a:extLst>
                </p:cNvPr>
                <p:cNvPicPr/>
                <p:nvPr/>
              </p:nvPicPr>
              <p:blipFill>
                <a:blip r:embed="rId307"/>
                <a:stretch>
                  <a:fillRect/>
                </a:stretch>
              </p:blipFill>
              <p:spPr>
                <a:xfrm>
                  <a:off x="2404653" y="2737867"/>
                  <a:ext cx="1735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00" name="Freihand 99">
                  <a:extLst>
                    <a:ext uri="{FF2B5EF4-FFF2-40B4-BE49-F238E27FC236}">
                      <a16:creationId xmlns:a16="http://schemas.microsoft.com/office/drawing/2014/main" id="{22E4542A-D8AA-4573-BFF9-F78B302EDBE8}"/>
                    </a:ext>
                  </a:extLst>
                </p14:cNvPr>
                <p14:cNvContentPartPr/>
                <p14:nvPr/>
              </p14:nvContentPartPr>
              <p14:xfrm>
                <a:off x="1596813" y="3181387"/>
                <a:ext cx="174240" cy="119880"/>
              </p14:xfrm>
            </p:contentPart>
          </mc:Choice>
          <mc:Fallback xmlns="">
            <p:pic>
              <p:nvPicPr>
                <p:cNvPr id="100" name="Freihand 99">
                  <a:extLst>
                    <a:ext uri="{FF2B5EF4-FFF2-40B4-BE49-F238E27FC236}">
                      <a16:creationId xmlns:a16="http://schemas.microsoft.com/office/drawing/2014/main" id="{22E4542A-D8AA-4573-BFF9-F78B302EDBE8}"/>
                    </a:ext>
                  </a:extLst>
                </p:cNvPr>
                <p:cNvPicPr/>
                <p:nvPr/>
              </p:nvPicPr>
              <p:blipFill>
                <a:blip r:embed="rId309"/>
                <a:stretch>
                  <a:fillRect/>
                </a:stretch>
              </p:blipFill>
              <p:spPr>
                <a:xfrm>
                  <a:off x="1592493" y="3177067"/>
                  <a:ext cx="1828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01" name="Freihand 100">
                  <a:extLst>
                    <a:ext uri="{FF2B5EF4-FFF2-40B4-BE49-F238E27FC236}">
                      <a16:creationId xmlns:a16="http://schemas.microsoft.com/office/drawing/2014/main" id="{E68F2125-5FF7-4E04-B587-73B7CA5A86E2}"/>
                    </a:ext>
                  </a:extLst>
                </p14:cNvPr>
                <p14:cNvContentPartPr/>
                <p14:nvPr/>
              </p14:nvContentPartPr>
              <p14:xfrm>
                <a:off x="1795173" y="3173467"/>
                <a:ext cx="115920" cy="51120"/>
              </p14:xfrm>
            </p:contentPart>
          </mc:Choice>
          <mc:Fallback xmlns="">
            <p:pic>
              <p:nvPicPr>
                <p:cNvPr id="101" name="Freihand 100">
                  <a:extLst>
                    <a:ext uri="{FF2B5EF4-FFF2-40B4-BE49-F238E27FC236}">
                      <a16:creationId xmlns:a16="http://schemas.microsoft.com/office/drawing/2014/main" id="{E68F2125-5FF7-4E04-B587-73B7CA5A86E2}"/>
                    </a:ext>
                  </a:extLst>
                </p:cNvPr>
                <p:cNvPicPr/>
                <p:nvPr/>
              </p:nvPicPr>
              <p:blipFill>
                <a:blip r:embed="rId311"/>
                <a:stretch>
                  <a:fillRect/>
                </a:stretch>
              </p:blipFill>
              <p:spPr>
                <a:xfrm>
                  <a:off x="1790853" y="3169147"/>
                  <a:ext cx="1245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02" name="Freihand 101">
                  <a:extLst>
                    <a:ext uri="{FF2B5EF4-FFF2-40B4-BE49-F238E27FC236}">
                      <a16:creationId xmlns:a16="http://schemas.microsoft.com/office/drawing/2014/main" id="{3ED1DD2C-335C-4D0C-8778-D8E2A18070B4}"/>
                    </a:ext>
                  </a:extLst>
                </p14:cNvPr>
                <p14:cNvContentPartPr/>
                <p14:nvPr/>
              </p14:nvContentPartPr>
              <p14:xfrm>
                <a:off x="1958253" y="3114427"/>
                <a:ext cx="360" cy="360"/>
              </p14:xfrm>
            </p:contentPart>
          </mc:Choice>
          <mc:Fallback xmlns="">
            <p:pic>
              <p:nvPicPr>
                <p:cNvPr id="102" name="Freihand 101">
                  <a:extLst>
                    <a:ext uri="{FF2B5EF4-FFF2-40B4-BE49-F238E27FC236}">
                      <a16:creationId xmlns:a16="http://schemas.microsoft.com/office/drawing/2014/main" id="{3ED1DD2C-335C-4D0C-8778-D8E2A18070B4}"/>
                    </a:ext>
                  </a:extLst>
                </p:cNvPr>
                <p:cNvPicPr/>
                <p:nvPr/>
              </p:nvPicPr>
              <p:blipFill>
                <a:blip r:embed="rId63"/>
                <a:stretch>
                  <a:fillRect/>
                </a:stretch>
              </p:blipFill>
              <p:spPr>
                <a:xfrm>
                  <a:off x="1953933" y="31101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03" name="Freihand 102">
                  <a:extLst>
                    <a:ext uri="{FF2B5EF4-FFF2-40B4-BE49-F238E27FC236}">
                      <a16:creationId xmlns:a16="http://schemas.microsoft.com/office/drawing/2014/main" id="{6E95F9AF-D9D2-438E-A6B1-1384E73B161E}"/>
                    </a:ext>
                  </a:extLst>
                </p14:cNvPr>
                <p14:cNvContentPartPr/>
                <p14:nvPr/>
              </p14:nvContentPartPr>
              <p14:xfrm>
                <a:off x="1925493" y="3119467"/>
                <a:ext cx="21600" cy="58320"/>
              </p14:xfrm>
            </p:contentPart>
          </mc:Choice>
          <mc:Fallback xmlns="">
            <p:pic>
              <p:nvPicPr>
                <p:cNvPr id="103" name="Freihand 102">
                  <a:extLst>
                    <a:ext uri="{FF2B5EF4-FFF2-40B4-BE49-F238E27FC236}">
                      <a16:creationId xmlns:a16="http://schemas.microsoft.com/office/drawing/2014/main" id="{6E95F9AF-D9D2-438E-A6B1-1384E73B161E}"/>
                    </a:ext>
                  </a:extLst>
                </p:cNvPr>
                <p:cNvPicPr/>
                <p:nvPr/>
              </p:nvPicPr>
              <p:blipFill>
                <a:blip r:embed="rId314"/>
                <a:stretch>
                  <a:fillRect/>
                </a:stretch>
              </p:blipFill>
              <p:spPr>
                <a:xfrm>
                  <a:off x="1921173" y="3115147"/>
                  <a:ext cx="302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04" name="Freihand 103">
                  <a:extLst>
                    <a:ext uri="{FF2B5EF4-FFF2-40B4-BE49-F238E27FC236}">
                      <a16:creationId xmlns:a16="http://schemas.microsoft.com/office/drawing/2014/main" id="{AC5DFBB1-00A6-4FF1-88E3-1BA11D48D952}"/>
                    </a:ext>
                  </a:extLst>
                </p14:cNvPr>
                <p14:cNvContentPartPr/>
                <p14:nvPr/>
              </p14:nvContentPartPr>
              <p14:xfrm>
                <a:off x="1944573" y="3075547"/>
                <a:ext cx="168120" cy="190800"/>
              </p14:xfrm>
            </p:contentPart>
          </mc:Choice>
          <mc:Fallback xmlns="">
            <p:pic>
              <p:nvPicPr>
                <p:cNvPr id="104" name="Freihand 103">
                  <a:extLst>
                    <a:ext uri="{FF2B5EF4-FFF2-40B4-BE49-F238E27FC236}">
                      <a16:creationId xmlns:a16="http://schemas.microsoft.com/office/drawing/2014/main" id="{AC5DFBB1-00A6-4FF1-88E3-1BA11D48D952}"/>
                    </a:ext>
                  </a:extLst>
                </p:cNvPr>
                <p:cNvPicPr/>
                <p:nvPr/>
              </p:nvPicPr>
              <p:blipFill>
                <a:blip r:embed="rId316"/>
                <a:stretch>
                  <a:fillRect/>
                </a:stretch>
              </p:blipFill>
              <p:spPr>
                <a:xfrm>
                  <a:off x="1940253" y="3071227"/>
                  <a:ext cx="1767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05" name="Freihand 104">
                  <a:extLst>
                    <a:ext uri="{FF2B5EF4-FFF2-40B4-BE49-F238E27FC236}">
                      <a16:creationId xmlns:a16="http://schemas.microsoft.com/office/drawing/2014/main" id="{AE2BA277-0266-4730-B151-F5B10F5F3469}"/>
                    </a:ext>
                  </a:extLst>
                </p14:cNvPr>
                <p14:cNvContentPartPr/>
                <p14:nvPr/>
              </p14:nvContentPartPr>
              <p14:xfrm>
                <a:off x="1562613" y="3458587"/>
                <a:ext cx="154440" cy="90720"/>
              </p14:xfrm>
            </p:contentPart>
          </mc:Choice>
          <mc:Fallback xmlns="">
            <p:pic>
              <p:nvPicPr>
                <p:cNvPr id="105" name="Freihand 104">
                  <a:extLst>
                    <a:ext uri="{FF2B5EF4-FFF2-40B4-BE49-F238E27FC236}">
                      <a16:creationId xmlns:a16="http://schemas.microsoft.com/office/drawing/2014/main" id="{AE2BA277-0266-4730-B151-F5B10F5F3469}"/>
                    </a:ext>
                  </a:extLst>
                </p:cNvPr>
                <p:cNvPicPr/>
                <p:nvPr/>
              </p:nvPicPr>
              <p:blipFill>
                <a:blip r:embed="rId318"/>
                <a:stretch>
                  <a:fillRect/>
                </a:stretch>
              </p:blipFill>
              <p:spPr>
                <a:xfrm>
                  <a:off x="1558293" y="3454267"/>
                  <a:ext cx="1630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06" name="Freihand 105">
                  <a:extLst>
                    <a:ext uri="{FF2B5EF4-FFF2-40B4-BE49-F238E27FC236}">
                      <a16:creationId xmlns:a16="http://schemas.microsoft.com/office/drawing/2014/main" id="{F62AAFA1-22B1-4E9E-97D5-5E64AA166E5C}"/>
                    </a:ext>
                  </a:extLst>
                </p14:cNvPr>
                <p14:cNvContentPartPr/>
                <p14:nvPr/>
              </p14:nvContentPartPr>
              <p14:xfrm>
                <a:off x="1733253" y="3367147"/>
                <a:ext cx="52200" cy="103320"/>
              </p14:xfrm>
            </p:contentPart>
          </mc:Choice>
          <mc:Fallback xmlns="">
            <p:pic>
              <p:nvPicPr>
                <p:cNvPr id="106" name="Freihand 105">
                  <a:extLst>
                    <a:ext uri="{FF2B5EF4-FFF2-40B4-BE49-F238E27FC236}">
                      <a16:creationId xmlns:a16="http://schemas.microsoft.com/office/drawing/2014/main" id="{F62AAFA1-22B1-4E9E-97D5-5E64AA166E5C}"/>
                    </a:ext>
                  </a:extLst>
                </p:cNvPr>
                <p:cNvPicPr/>
                <p:nvPr/>
              </p:nvPicPr>
              <p:blipFill>
                <a:blip r:embed="rId320"/>
                <a:stretch>
                  <a:fillRect/>
                </a:stretch>
              </p:blipFill>
              <p:spPr>
                <a:xfrm>
                  <a:off x="1728933" y="3362827"/>
                  <a:ext cx="608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07" name="Freihand 106">
                  <a:extLst>
                    <a:ext uri="{FF2B5EF4-FFF2-40B4-BE49-F238E27FC236}">
                      <a16:creationId xmlns:a16="http://schemas.microsoft.com/office/drawing/2014/main" id="{4EEECEAC-E44A-4830-97BE-F60DA1807FD8}"/>
                    </a:ext>
                  </a:extLst>
                </p14:cNvPr>
                <p14:cNvContentPartPr/>
                <p14:nvPr/>
              </p14:nvContentPartPr>
              <p14:xfrm>
                <a:off x="1790493" y="3312067"/>
                <a:ext cx="38160" cy="124560"/>
              </p14:xfrm>
            </p:contentPart>
          </mc:Choice>
          <mc:Fallback xmlns="">
            <p:pic>
              <p:nvPicPr>
                <p:cNvPr id="107" name="Freihand 106">
                  <a:extLst>
                    <a:ext uri="{FF2B5EF4-FFF2-40B4-BE49-F238E27FC236}">
                      <a16:creationId xmlns:a16="http://schemas.microsoft.com/office/drawing/2014/main" id="{4EEECEAC-E44A-4830-97BE-F60DA1807FD8}"/>
                    </a:ext>
                  </a:extLst>
                </p:cNvPr>
                <p:cNvPicPr/>
                <p:nvPr/>
              </p:nvPicPr>
              <p:blipFill>
                <a:blip r:embed="rId322"/>
                <a:stretch>
                  <a:fillRect/>
                </a:stretch>
              </p:blipFill>
              <p:spPr>
                <a:xfrm>
                  <a:off x="1786173" y="3307747"/>
                  <a:ext cx="468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08" name="Freihand 107">
                  <a:extLst>
                    <a:ext uri="{FF2B5EF4-FFF2-40B4-BE49-F238E27FC236}">
                      <a16:creationId xmlns:a16="http://schemas.microsoft.com/office/drawing/2014/main" id="{F0DB7372-9381-45C8-954A-94D1B22FFF35}"/>
                    </a:ext>
                  </a:extLst>
                </p14:cNvPr>
                <p14:cNvContentPartPr/>
                <p14:nvPr/>
              </p14:nvContentPartPr>
              <p14:xfrm>
                <a:off x="1826493" y="3387307"/>
                <a:ext cx="38520" cy="36000"/>
              </p14:xfrm>
            </p:contentPart>
          </mc:Choice>
          <mc:Fallback xmlns="">
            <p:pic>
              <p:nvPicPr>
                <p:cNvPr id="108" name="Freihand 107">
                  <a:extLst>
                    <a:ext uri="{FF2B5EF4-FFF2-40B4-BE49-F238E27FC236}">
                      <a16:creationId xmlns:a16="http://schemas.microsoft.com/office/drawing/2014/main" id="{F0DB7372-9381-45C8-954A-94D1B22FFF35}"/>
                    </a:ext>
                  </a:extLst>
                </p:cNvPr>
                <p:cNvPicPr/>
                <p:nvPr/>
              </p:nvPicPr>
              <p:blipFill>
                <a:blip r:embed="rId324"/>
                <a:stretch>
                  <a:fillRect/>
                </a:stretch>
              </p:blipFill>
              <p:spPr>
                <a:xfrm>
                  <a:off x="1822173" y="3382987"/>
                  <a:ext cx="471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09" name="Freihand 108">
                  <a:extLst>
                    <a:ext uri="{FF2B5EF4-FFF2-40B4-BE49-F238E27FC236}">
                      <a16:creationId xmlns:a16="http://schemas.microsoft.com/office/drawing/2014/main" id="{1262CE71-EB1B-4794-BB05-24A1187612EE}"/>
                    </a:ext>
                  </a:extLst>
                </p14:cNvPr>
                <p14:cNvContentPartPr/>
                <p14:nvPr/>
              </p14:nvContentPartPr>
              <p14:xfrm>
                <a:off x="1875813" y="3227827"/>
                <a:ext cx="142200" cy="176760"/>
              </p14:xfrm>
            </p:contentPart>
          </mc:Choice>
          <mc:Fallback xmlns="">
            <p:pic>
              <p:nvPicPr>
                <p:cNvPr id="109" name="Freihand 108">
                  <a:extLst>
                    <a:ext uri="{FF2B5EF4-FFF2-40B4-BE49-F238E27FC236}">
                      <a16:creationId xmlns:a16="http://schemas.microsoft.com/office/drawing/2014/main" id="{1262CE71-EB1B-4794-BB05-24A1187612EE}"/>
                    </a:ext>
                  </a:extLst>
                </p:cNvPr>
                <p:cNvPicPr/>
                <p:nvPr/>
              </p:nvPicPr>
              <p:blipFill>
                <a:blip r:embed="rId326"/>
                <a:stretch>
                  <a:fillRect/>
                </a:stretch>
              </p:blipFill>
              <p:spPr>
                <a:xfrm>
                  <a:off x="1871493" y="3223507"/>
                  <a:ext cx="1508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10" name="Freihand 109">
                  <a:extLst>
                    <a:ext uri="{FF2B5EF4-FFF2-40B4-BE49-F238E27FC236}">
                      <a16:creationId xmlns:a16="http://schemas.microsoft.com/office/drawing/2014/main" id="{E37384E4-8C30-4DA4-AEB2-E79BB400AE64}"/>
                    </a:ext>
                  </a:extLst>
                </p14:cNvPr>
                <p14:cNvContentPartPr/>
                <p14:nvPr/>
              </p14:nvContentPartPr>
              <p14:xfrm>
                <a:off x="1554693" y="3632107"/>
                <a:ext cx="109800" cy="120240"/>
              </p14:xfrm>
            </p:contentPart>
          </mc:Choice>
          <mc:Fallback xmlns="">
            <p:pic>
              <p:nvPicPr>
                <p:cNvPr id="110" name="Freihand 109">
                  <a:extLst>
                    <a:ext uri="{FF2B5EF4-FFF2-40B4-BE49-F238E27FC236}">
                      <a16:creationId xmlns:a16="http://schemas.microsoft.com/office/drawing/2014/main" id="{E37384E4-8C30-4DA4-AEB2-E79BB400AE64}"/>
                    </a:ext>
                  </a:extLst>
                </p:cNvPr>
                <p:cNvPicPr/>
                <p:nvPr/>
              </p:nvPicPr>
              <p:blipFill>
                <a:blip r:embed="rId328"/>
                <a:stretch>
                  <a:fillRect/>
                </a:stretch>
              </p:blipFill>
              <p:spPr>
                <a:xfrm>
                  <a:off x="1550373" y="3627787"/>
                  <a:ext cx="1184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11" name="Freihand 110">
                  <a:extLst>
                    <a:ext uri="{FF2B5EF4-FFF2-40B4-BE49-F238E27FC236}">
                      <a16:creationId xmlns:a16="http://schemas.microsoft.com/office/drawing/2014/main" id="{2528A73A-3786-46FA-9D76-E5F758A9F801}"/>
                    </a:ext>
                  </a:extLst>
                </p14:cNvPr>
                <p14:cNvContentPartPr/>
                <p14:nvPr/>
              </p14:nvContentPartPr>
              <p14:xfrm>
                <a:off x="1665573" y="3574867"/>
                <a:ext cx="153360" cy="237600"/>
              </p14:xfrm>
            </p:contentPart>
          </mc:Choice>
          <mc:Fallback xmlns="">
            <p:pic>
              <p:nvPicPr>
                <p:cNvPr id="111" name="Freihand 110">
                  <a:extLst>
                    <a:ext uri="{FF2B5EF4-FFF2-40B4-BE49-F238E27FC236}">
                      <a16:creationId xmlns:a16="http://schemas.microsoft.com/office/drawing/2014/main" id="{2528A73A-3786-46FA-9D76-E5F758A9F801}"/>
                    </a:ext>
                  </a:extLst>
                </p:cNvPr>
                <p:cNvPicPr/>
                <p:nvPr/>
              </p:nvPicPr>
              <p:blipFill>
                <a:blip r:embed="rId330"/>
                <a:stretch>
                  <a:fillRect/>
                </a:stretch>
              </p:blipFill>
              <p:spPr>
                <a:xfrm>
                  <a:off x="1661253" y="3570547"/>
                  <a:ext cx="16200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12" name="Freihand 111">
                  <a:extLst>
                    <a:ext uri="{FF2B5EF4-FFF2-40B4-BE49-F238E27FC236}">
                      <a16:creationId xmlns:a16="http://schemas.microsoft.com/office/drawing/2014/main" id="{05018F08-E648-4148-A1CE-7FBC0E2BA837}"/>
                    </a:ext>
                  </a:extLst>
                </p14:cNvPr>
                <p14:cNvContentPartPr/>
                <p14:nvPr/>
              </p14:nvContentPartPr>
              <p14:xfrm>
                <a:off x="1838013" y="3551467"/>
                <a:ext cx="3600" cy="73080"/>
              </p14:xfrm>
            </p:contentPart>
          </mc:Choice>
          <mc:Fallback xmlns="">
            <p:pic>
              <p:nvPicPr>
                <p:cNvPr id="112" name="Freihand 111">
                  <a:extLst>
                    <a:ext uri="{FF2B5EF4-FFF2-40B4-BE49-F238E27FC236}">
                      <a16:creationId xmlns:a16="http://schemas.microsoft.com/office/drawing/2014/main" id="{05018F08-E648-4148-A1CE-7FBC0E2BA837}"/>
                    </a:ext>
                  </a:extLst>
                </p:cNvPr>
                <p:cNvPicPr/>
                <p:nvPr/>
              </p:nvPicPr>
              <p:blipFill>
                <a:blip r:embed="rId332"/>
                <a:stretch>
                  <a:fillRect/>
                </a:stretch>
              </p:blipFill>
              <p:spPr>
                <a:xfrm>
                  <a:off x="1833693" y="3547147"/>
                  <a:ext cx="122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13" name="Freihand 112">
                  <a:extLst>
                    <a:ext uri="{FF2B5EF4-FFF2-40B4-BE49-F238E27FC236}">
                      <a16:creationId xmlns:a16="http://schemas.microsoft.com/office/drawing/2014/main" id="{A945766C-A83B-4632-BB36-BE4820B714CA}"/>
                    </a:ext>
                  </a:extLst>
                </p14:cNvPr>
                <p14:cNvContentPartPr/>
                <p14:nvPr/>
              </p14:nvContentPartPr>
              <p14:xfrm>
                <a:off x="1875453" y="3466507"/>
                <a:ext cx="89280" cy="154440"/>
              </p14:xfrm>
            </p:contentPart>
          </mc:Choice>
          <mc:Fallback xmlns="">
            <p:pic>
              <p:nvPicPr>
                <p:cNvPr id="113" name="Freihand 112">
                  <a:extLst>
                    <a:ext uri="{FF2B5EF4-FFF2-40B4-BE49-F238E27FC236}">
                      <a16:creationId xmlns:a16="http://schemas.microsoft.com/office/drawing/2014/main" id="{A945766C-A83B-4632-BB36-BE4820B714CA}"/>
                    </a:ext>
                  </a:extLst>
                </p:cNvPr>
                <p:cNvPicPr/>
                <p:nvPr/>
              </p:nvPicPr>
              <p:blipFill>
                <a:blip r:embed="rId334"/>
                <a:stretch>
                  <a:fillRect/>
                </a:stretch>
              </p:blipFill>
              <p:spPr>
                <a:xfrm>
                  <a:off x="1871133" y="3462187"/>
                  <a:ext cx="979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14" name="Freihand 113">
                  <a:extLst>
                    <a:ext uri="{FF2B5EF4-FFF2-40B4-BE49-F238E27FC236}">
                      <a16:creationId xmlns:a16="http://schemas.microsoft.com/office/drawing/2014/main" id="{4FCE7D9E-6EFB-4257-8196-C02119E02770}"/>
                    </a:ext>
                  </a:extLst>
                </p14:cNvPr>
                <p14:cNvContentPartPr/>
                <p14:nvPr/>
              </p14:nvContentPartPr>
              <p14:xfrm>
                <a:off x="1921533" y="3455707"/>
                <a:ext cx="360" cy="360"/>
              </p14:xfrm>
            </p:contentPart>
          </mc:Choice>
          <mc:Fallback xmlns="">
            <p:pic>
              <p:nvPicPr>
                <p:cNvPr id="114" name="Freihand 113">
                  <a:extLst>
                    <a:ext uri="{FF2B5EF4-FFF2-40B4-BE49-F238E27FC236}">
                      <a16:creationId xmlns:a16="http://schemas.microsoft.com/office/drawing/2014/main" id="{4FCE7D9E-6EFB-4257-8196-C02119E02770}"/>
                    </a:ext>
                  </a:extLst>
                </p:cNvPr>
                <p:cNvPicPr/>
                <p:nvPr/>
              </p:nvPicPr>
              <p:blipFill>
                <a:blip r:embed="rId63"/>
                <a:stretch>
                  <a:fillRect/>
                </a:stretch>
              </p:blipFill>
              <p:spPr>
                <a:xfrm>
                  <a:off x="1917213" y="34513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15" name="Freihand 114">
                  <a:extLst>
                    <a:ext uri="{FF2B5EF4-FFF2-40B4-BE49-F238E27FC236}">
                      <a16:creationId xmlns:a16="http://schemas.microsoft.com/office/drawing/2014/main" id="{BB2EF7F6-E53F-4252-B8D2-9144003C34AB}"/>
                    </a:ext>
                  </a:extLst>
                </p14:cNvPr>
                <p14:cNvContentPartPr/>
                <p14:nvPr/>
              </p14:nvContentPartPr>
              <p14:xfrm>
                <a:off x="1943133" y="3431227"/>
                <a:ext cx="78840" cy="127440"/>
              </p14:xfrm>
            </p:contentPart>
          </mc:Choice>
          <mc:Fallback xmlns="">
            <p:pic>
              <p:nvPicPr>
                <p:cNvPr id="115" name="Freihand 114">
                  <a:extLst>
                    <a:ext uri="{FF2B5EF4-FFF2-40B4-BE49-F238E27FC236}">
                      <a16:creationId xmlns:a16="http://schemas.microsoft.com/office/drawing/2014/main" id="{BB2EF7F6-E53F-4252-B8D2-9144003C34AB}"/>
                    </a:ext>
                  </a:extLst>
                </p:cNvPr>
                <p:cNvPicPr/>
                <p:nvPr/>
              </p:nvPicPr>
              <p:blipFill>
                <a:blip r:embed="rId337"/>
                <a:stretch>
                  <a:fillRect/>
                </a:stretch>
              </p:blipFill>
              <p:spPr>
                <a:xfrm>
                  <a:off x="1938813" y="3426907"/>
                  <a:ext cx="874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16" name="Freihand 115">
                  <a:extLst>
                    <a:ext uri="{FF2B5EF4-FFF2-40B4-BE49-F238E27FC236}">
                      <a16:creationId xmlns:a16="http://schemas.microsoft.com/office/drawing/2014/main" id="{D55516D2-014E-4BA7-BD71-A366BE69AD31}"/>
                    </a:ext>
                  </a:extLst>
                </p14:cNvPr>
                <p14:cNvContentPartPr/>
                <p14:nvPr/>
              </p14:nvContentPartPr>
              <p14:xfrm>
                <a:off x="2036373" y="3376867"/>
                <a:ext cx="280800" cy="137880"/>
              </p14:xfrm>
            </p:contentPart>
          </mc:Choice>
          <mc:Fallback xmlns="">
            <p:pic>
              <p:nvPicPr>
                <p:cNvPr id="116" name="Freihand 115">
                  <a:extLst>
                    <a:ext uri="{FF2B5EF4-FFF2-40B4-BE49-F238E27FC236}">
                      <a16:creationId xmlns:a16="http://schemas.microsoft.com/office/drawing/2014/main" id="{D55516D2-014E-4BA7-BD71-A366BE69AD31}"/>
                    </a:ext>
                  </a:extLst>
                </p:cNvPr>
                <p:cNvPicPr/>
                <p:nvPr/>
              </p:nvPicPr>
              <p:blipFill>
                <a:blip r:embed="rId339"/>
                <a:stretch>
                  <a:fillRect/>
                </a:stretch>
              </p:blipFill>
              <p:spPr>
                <a:xfrm>
                  <a:off x="2032053" y="3372547"/>
                  <a:ext cx="2894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17" name="Freihand 116">
                  <a:extLst>
                    <a:ext uri="{FF2B5EF4-FFF2-40B4-BE49-F238E27FC236}">
                      <a16:creationId xmlns:a16="http://schemas.microsoft.com/office/drawing/2014/main" id="{F6069686-D312-4786-93D1-9BC46E45021D}"/>
                    </a:ext>
                  </a:extLst>
                </p14:cNvPr>
                <p14:cNvContentPartPr/>
                <p14:nvPr/>
              </p14:nvContentPartPr>
              <p14:xfrm>
                <a:off x="2328693" y="3212347"/>
                <a:ext cx="32400" cy="76680"/>
              </p14:xfrm>
            </p:contentPart>
          </mc:Choice>
          <mc:Fallback xmlns="">
            <p:pic>
              <p:nvPicPr>
                <p:cNvPr id="117" name="Freihand 116">
                  <a:extLst>
                    <a:ext uri="{FF2B5EF4-FFF2-40B4-BE49-F238E27FC236}">
                      <a16:creationId xmlns:a16="http://schemas.microsoft.com/office/drawing/2014/main" id="{F6069686-D312-4786-93D1-9BC46E45021D}"/>
                    </a:ext>
                  </a:extLst>
                </p:cNvPr>
                <p:cNvPicPr/>
                <p:nvPr/>
              </p:nvPicPr>
              <p:blipFill>
                <a:blip r:embed="rId341"/>
                <a:stretch>
                  <a:fillRect/>
                </a:stretch>
              </p:blipFill>
              <p:spPr>
                <a:xfrm>
                  <a:off x="2324373" y="3208027"/>
                  <a:ext cx="410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18" name="Freihand 117">
                  <a:extLst>
                    <a:ext uri="{FF2B5EF4-FFF2-40B4-BE49-F238E27FC236}">
                      <a16:creationId xmlns:a16="http://schemas.microsoft.com/office/drawing/2014/main" id="{F4BE236A-0602-44FE-BD05-3F992256C861}"/>
                    </a:ext>
                  </a:extLst>
                </p14:cNvPr>
                <p14:cNvContentPartPr/>
                <p14:nvPr/>
              </p14:nvContentPartPr>
              <p14:xfrm>
                <a:off x="2383773" y="3369307"/>
                <a:ext cx="360" cy="360"/>
              </p14:xfrm>
            </p:contentPart>
          </mc:Choice>
          <mc:Fallback xmlns="">
            <p:pic>
              <p:nvPicPr>
                <p:cNvPr id="118" name="Freihand 117">
                  <a:extLst>
                    <a:ext uri="{FF2B5EF4-FFF2-40B4-BE49-F238E27FC236}">
                      <a16:creationId xmlns:a16="http://schemas.microsoft.com/office/drawing/2014/main" id="{F4BE236A-0602-44FE-BD05-3F992256C861}"/>
                    </a:ext>
                  </a:extLst>
                </p:cNvPr>
                <p:cNvPicPr/>
                <p:nvPr/>
              </p:nvPicPr>
              <p:blipFill>
                <a:blip r:embed="rId63"/>
                <a:stretch>
                  <a:fillRect/>
                </a:stretch>
              </p:blipFill>
              <p:spPr>
                <a:xfrm>
                  <a:off x="2379453" y="3364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24" name="Freihand 123">
                  <a:extLst>
                    <a:ext uri="{FF2B5EF4-FFF2-40B4-BE49-F238E27FC236}">
                      <a16:creationId xmlns:a16="http://schemas.microsoft.com/office/drawing/2014/main" id="{74085BFA-5783-4AF8-B823-34D5D48920B9}"/>
                    </a:ext>
                  </a:extLst>
                </p14:cNvPr>
                <p14:cNvContentPartPr/>
                <p14:nvPr/>
              </p14:nvContentPartPr>
              <p14:xfrm>
                <a:off x="5502093" y="947947"/>
                <a:ext cx="227160" cy="376560"/>
              </p14:xfrm>
            </p:contentPart>
          </mc:Choice>
          <mc:Fallback xmlns="">
            <p:pic>
              <p:nvPicPr>
                <p:cNvPr id="124" name="Freihand 123">
                  <a:extLst>
                    <a:ext uri="{FF2B5EF4-FFF2-40B4-BE49-F238E27FC236}">
                      <a16:creationId xmlns:a16="http://schemas.microsoft.com/office/drawing/2014/main" id="{74085BFA-5783-4AF8-B823-34D5D48920B9}"/>
                    </a:ext>
                  </a:extLst>
                </p:cNvPr>
                <p:cNvPicPr/>
                <p:nvPr/>
              </p:nvPicPr>
              <p:blipFill>
                <a:blip r:embed="rId344"/>
                <a:stretch>
                  <a:fillRect/>
                </a:stretch>
              </p:blipFill>
              <p:spPr>
                <a:xfrm>
                  <a:off x="5497773" y="943627"/>
                  <a:ext cx="23580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25" name="Freihand 124">
                  <a:extLst>
                    <a:ext uri="{FF2B5EF4-FFF2-40B4-BE49-F238E27FC236}">
                      <a16:creationId xmlns:a16="http://schemas.microsoft.com/office/drawing/2014/main" id="{54636D8D-19A6-4831-AEA8-8EF5129A1C32}"/>
                    </a:ext>
                  </a:extLst>
                </p14:cNvPr>
                <p14:cNvContentPartPr/>
                <p14:nvPr/>
              </p14:nvContentPartPr>
              <p14:xfrm>
                <a:off x="9683853" y="4086787"/>
                <a:ext cx="138600" cy="70560"/>
              </p14:xfrm>
            </p:contentPart>
          </mc:Choice>
          <mc:Fallback xmlns="">
            <p:pic>
              <p:nvPicPr>
                <p:cNvPr id="125" name="Freihand 124">
                  <a:extLst>
                    <a:ext uri="{FF2B5EF4-FFF2-40B4-BE49-F238E27FC236}">
                      <a16:creationId xmlns:a16="http://schemas.microsoft.com/office/drawing/2014/main" id="{54636D8D-19A6-4831-AEA8-8EF5129A1C32}"/>
                    </a:ext>
                  </a:extLst>
                </p:cNvPr>
                <p:cNvPicPr/>
                <p:nvPr/>
              </p:nvPicPr>
              <p:blipFill>
                <a:blip r:embed="rId346"/>
                <a:stretch>
                  <a:fillRect/>
                </a:stretch>
              </p:blipFill>
              <p:spPr>
                <a:xfrm>
                  <a:off x="9679533" y="4082467"/>
                  <a:ext cx="1472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26" name="Freihand 125">
                  <a:extLst>
                    <a:ext uri="{FF2B5EF4-FFF2-40B4-BE49-F238E27FC236}">
                      <a16:creationId xmlns:a16="http://schemas.microsoft.com/office/drawing/2014/main" id="{5EAD6441-6EBE-49AA-8AB8-B3DCD024BB4E}"/>
                    </a:ext>
                  </a:extLst>
                </p14:cNvPr>
                <p14:cNvContentPartPr/>
                <p14:nvPr/>
              </p14:nvContentPartPr>
              <p14:xfrm>
                <a:off x="9745773" y="4104427"/>
                <a:ext cx="90720" cy="149760"/>
              </p14:xfrm>
            </p:contentPart>
          </mc:Choice>
          <mc:Fallback xmlns="">
            <p:pic>
              <p:nvPicPr>
                <p:cNvPr id="126" name="Freihand 125">
                  <a:extLst>
                    <a:ext uri="{FF2B5EF4-FFF2-40B4-BE49-F238E27FC236}">
                      <a16:creationId xmlns:a16="http://schemas.microsoft.com/office/drawing/2014/main" id="{5EAD6441-6EBE-49AA-8AB8-B3DCD024BB4E}"/>
                    </a:ext>
                  </a:extLst>
                </p:cNvPr>
                <p:cNvPicPr/>
                <p:nvPr/>
              </p:nvPicPr>
              <p:blipFill>
                <a:blip r:embed="rId348"/>
                <a:stretch>
                  <a:fillRect/>
                </a:stretch>
              </p:blipFill>
              <p:spPr>
                <a:xfrm>
                  <a:off x="9741453" y="4100107"/>
                  <a:ext cx="993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29" name="Freihand 128">
                  <a:extLst>
                    <a:ext uri="{FF2B5EF4-FFF2-40B4-BE49-F238E27FC236}">
                      <a16:creationId xmlns:a16="http://schemas.microsoft.com/office/drawing/2014/main" id="{CE51EA69-68AD-4A3D-BE1F-7269870A18F2}"/>
                    </a:ext>
                  </a:extLst>
                </p14:cNvPr>
                <p14:cNvContentPartPr/>
                <p14:nvPr/>
              </p14:nvContentPartPr>
              <p14:xfrm>
                <a:off x="2806773" y="4070227"/>
                <a:ext cx="360" cy="360"/>
              </p14:xfrm>
            </p:contentPart>
          </mc:Choice>
          <mc:Fallback xmlns="">
            <p:pic>
              <p:nvPicPr>
                <p:cNvPr id="129" name="Freihand 128">
                  <a:extLst>
                    <a:ext uri="{FF2B5EF4-FFF2-40B4-BE49-F238E27FC236}">
                      <a16:creationId xmlns:a16="http://schemas.microsoft.com/office/drawing/2014/main" id="{CE51EA69-68AD-4A3D-BE1F-7269870A18F2}"/>
                    </a:ext>
                  </a:extLst>
                </p:cNvPr>
                <p:cNvPicPr/>
                <p:nvPr/>
              </p:nvPicPr>
              <p:blipFill>
                <a:blip r:embed="rId63"/>
                <a:stretch>
                  <a:fillRect/>
                </a:stretch>
              </p:blipFill>
              <p:spPr>
                <a:xfrm>
                  <a:off x="2802453" y="4065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30" name="Freihand 129">
                  <a:extLst>
                    <a:ext uri="{FF2B5EF4-FFF2-40B4-BE49-F238E27FC236}">
                      <a16:creationId xmlns:a16="http://schemas.microsoft.com/office/drawing/2014/main" id="{85DBB044-731D-4AC6-9E17-62C674F4F7A7}"/>
                    </a:ext>
                  </a:extLst>
                </p14:cNvPr>
                <p14:cNvContentPartPr/>
                <p14:nvPr/>
              </p14:nvContentPartPr>
              <p14:xfrm>
                <a:off x="2683293" y="2560747"/>
                <a:ext cx="83160" cy="70920"/>
              </p14:xfrm>
            </p:contentPart>
          </mc:Choice>
          <mc:Fallback xmlns="">
            <p:pic>
              <p:nvPicPr>
                <p:cNvPr id="130" name="Freihand 129">
                  <a:extLst>
                    <a:ext uri="{FF2B5EF4-FFF2-40B4-BE49-F238E27FC236}">
                      <a16:creationId xmlns:a16="http://schemas.microsoft.com/office/drawing/2014/main" id="{85DBB044-731D-4AC6-9E17-62C674F4F7A7}"/>
                    </a:ext>
                  </a:extLst>
                </p:cNvPr>
                <p:cNvPicPr/>
                <p:nvPr/>
              </p:nvPicPr>
              <p:blipFill>
                <a:blip r:embed="rId351"/>
                <a:stretch>
                  <a:fillRect/>
                </a:stretch>
              </p:blipFill>
              <p:spPr>
                <a:xfrm>
                  <a:off x="2678973" y="2556427"/>
                  <a:ext cx="918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34" name="Freihand 133">
                  <a:extLst>
                    <a:ext uri="{FF2B5EF4-FFF2-40B4-BE49-F238E27FC236}">
                      <a16:creationId xmlns:a16="http://schemas.microsoft.com/office/drawing/2014/main" id="{B10A546A-921D-44C4-BEFF-1AAC67A333A6}"/>
                    </a:ext>
                  </a:extLst>
                </p14:cNvPr>
                <p14:cNvContentPartPr/>
                <p14:nvPr/>
              </p14:nvContentPartPr>
              <p14:xfrm>
                <a:off x="5605413" y="2527987"/>
                <a:ext cx="106560" cy="146160"/>
              </p14:xfrm>
            </p:contentPart>
          </mc:Choice>
          <mc:Fallback xmlns="">
            <p:pic>
              <p:nvPicPr>
                <p:cNvPr id="134" name="Freihand 133">
                  <a:extLst>
                    <a:ext uri="{FF2B5EF4-FFF2-40B4-BE49-F238E27FC236}">
                      <a16:creationId xmlns:a16="http://schemas.microsoft.com/office/drawing/2014/main" id="{B10A546A-921D-44C4-BEFF-1AAC67A333A6}"/>
                    </a:ext>
                  </a:extLst>
                </p:cNvPr>
                <p:cNvPicPr/>
                <p:nvPr/>
              </p:nvPicPr>
              <p:blipFill>
                <a:blip r:embed="rId353"/>
                <a:stretch>
                  <a:fillRect/>
                </a:stretch>
              </p:blipFill>
              <p:spPr>
                <a:xfrm>
                  <a:off x="5601093" y="2523667"/>
                  <a:ext cx="1152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35" name="Freihand 134">
                  <a:extLst>
                    <a:ext uri="{FF2B5EF4-FFF2-40B4-BE49-F238E27FC236}">
                      <a16:creationId xmlns:a16="http://schemas.microsoft.com/office/drawing/2014/main" id="{D358E224-3A17-47E9-AEBA-147ABD68728E}"/>
                    </a:ext>
                  </a:extLst>
                </p14:cNvPr>
                <p14:cNvContentPartPr/>
                <p14:nvPr/>
              </p14:nvContentPartPr>
              <p14:xfrm>
                <a:off x="5607573" y="2448067"/>
                <a:ext cx="34560" cy="12960"/>
              </p14:xfrm>
            </p:contentPart>
          </mc:Choice>
          <mc:Fallback xmlns="">
            <p:pic>
              <p:nvPicPr>
                <p:cNvPr id="135" name="Freihand 134">
                  <a:extLst>
                    <a:ext uri="{FF2B5EF4-FFF2-40B4-BE49-F238E27FC236}">
                      <a16:creationId xmlns:a16="http://schemas.microsoft.com/office/drawing/2014/main" id="{D358E224-3A17-47E9-AEBA-147ABD68728E}"/>
                    </a:ext>
                  </a:extLst>
                </p:cNvPr>
                <p:cNvPicPr/>
                <p:nvPr/>
              </p:nvPicPr>
              <p:blipFill>
                <a:blip r:embed="rId355"/>
                <a:stretch>
                  <a:fillRect/>
                </a:stretch>
              </p:blipFill>
              <p:spPr>
                <a:xfrm>
                  <a:off x="5603253" y="2443747"/>
                  <a:ext cx="432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36" name="Freihand 135">
                  <a:extLst>
                    <a:ext uri="{FF2B5EF4-FFF2-40B4-BE49-F238E27FC236}">
                      <a16:creationId xmlns:a16="http://schemas.microsoft.com/office/drawing/2014/main" id="{5DD94CB8-F706-4C03-946B-03D48CD1C692}"/>
                    </a:ext>
                  </a:extLst>
                </p14:cNvPr>
                <p14:cNvContentPartPr/>
                <p14:nvPr/>
              </p14:nvContentPartPr>
              <p14:xfrm>
                <a:off x="5698653" y="2603587"/>
                <a:ext cx="81000" cy="120240"/>
              </p14:xfrm>
            </p:contentPart>
          </mc:Choice>
          <mc:Fallback xmlns="">
            <p:pic>
              <p:nvPicPr>
                <p:cNvPr id="136" name="Freihand 135">
                  <a:extLst>
                    <a:ext uri="{FF2B5EF4-FFF2-40B4-BE49-F238E27FC236}">
                      <a16:creationId xmlns:a16="http://schemas.microsoft.com/office/drawing/2014/main" id="{5DD94CB8-F706-4C03-946B-03D48CD1C692}"/>
                    </a:ext>
                  </a:extLst>
                </p:cNvPr>
                <p:cNvPicPr/>
                <p:nvPr/>
              </p:nvPicPr>
              <p:blipFill>
                <a:blip r:embed="rId357"/>
                <a:stretch>
                  <a:fillRect/>
                </a:stretch>
              </p:blipFill>
              <p:spPr>
                <a:xfrm>
                  <a:off x="5694333" y="2599267"/>
                  <a:ext cx="896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38" name="Freihand 137">
                  <a:extLst>
                    <a:ext uri="{FF2B5EF4-FFF2-40B4-BE49-F238E27FC236}">
                      <a16:creationId xmlns:a16="http://schemas.microsoft.com/office/drawing/2014/main" id="{E8953FA4-ABD7-4729-91A5-66C553ED9AD6}"/>
                    </a:ext>
                  </a:extLst>
                </p14:cNvPr>
                <p14:cNvContentPartPr/>
                <p14:nvPr/>
              </p14:nvContentPartPr>
              <p14:xfrm>
                <a:off x="6677133" y="4114867"/>
                <a:ext cx="393840" cy="360720"/>
              </p14:xfrm>
            </p:contentPart>
          </mc:Choice>
          <mc:Fallback xmlns="">
            <p:pic>
              <p:nvPicPr>
                <p:cNvPr id="138" name="Freihand 137">
                  <a:extLst>
                    <a:ext uri="{FF2B5EF4-FFF2-40B4-BE49-F238E27FC236}">
                      <a16:creationId xmlns:a16="http://schemas.microsoft.com/office/drawing/2014/main" id="{E8953FA4-ABD7-4729-91A5-66C553ED9AD6}"/>
                    </a:ext>
                  </a:extLst>
                </p:cNvPr>
                <p:cNvPicPr/>
                <p:nvPr/>
              </p:nvPicPr>
              <p:blipFill>
                <a:blip r:embed="rId359"/>
                <a:stretch>
                  <a:fillRect/>
                </a:stretch>
              </p:blipFill>
              <p:spPr>
                <a:xfrm>
                  <a:off x="6672813" y="4110547"/>
                  <a:ext cx="40248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39" name="Freihand 138">
                  <a:extLst>
                    <a:ext uri="{FF2B5EF4-FFF2-40B4-BE49-F238E27FC236}">
                      <a16:creationId xmlns:a16="http://schemas.microsoft.com/office/drawing/2014/main" id="{813ABE13-C815-4634-B49B-F3F4A6D330F3}"/>
                    </a:ext>
                  </a:extLst>
                </p14:cNvPr>
                <p14:cNvContentPartPr/>
                <p14:nvPr/>
              </p14:nvContentPartPr>
              <p14:xfrm>
                <a:off x="6836253" y="2594587"/>
                <a:ext cx="87480" cy="105120"/>
              </p14:xfrm>
            </p:contentPart>
          </mc:Choice>
          <mc:Fallback xmlns="">
            <p:pic>
              <p:nvPicPr>
                <p:cNvPr id="139" name="Freihand 138">
                  <a:extLst>
                    <a:ext uri="{FF2B5EF4-FFF2-40B4-BE49-F238E27FC236}">
                      <a16:creationId xmlns:a16="http://schemas.microsoft.com/office/drawing/2014/main" id="{813ABE13-C815-4634-B49B-F3F4A6D330F3}"/>
                    </a:ext>
                  </a:extLst>
                </p:cNvPr>
                <p:cNvPicPr/>
                <p:nvPr/>
              </p:nvPicPr>
              <p:blipFill>
                <a:blip r:embed="rId361"/>
                <a:stretch>
                  <a:fillRect/>
                </a:stretch>
              </p:blipFill>
              <p:spPr>
                <a:xfrm>
                  <a:off x="6831933" y="2590267"/>
                  <a:ext cx="961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53" name="Freihand 152">
                  <a:extLst>
                    <a:ext uri="{FF2B5EF4-FFF2-40B4-BE49-F238E27FC236}">
                      <a16:creationId xmlns:a16="http://schemas.microsoft.com/office/drawing/2014/main" id="{A971F8C3-B280-4F26-999D-722A1C482B22}"/>
                    </a:ext>
                  </a:extLst>
                </p14:cNvPr>
                <p14:cNvContentPartPr/>
                <p14:nvPr/>
              </p14:nvContentPartPr>
              <p14:xfrm>
                <a:off x="2703813" y="2558947"/>
                <a:ext cx="51480" cy="72360"/>
              </p14:xfrm>
            </p:contentPart>
          </mc:Choice>
          <mc:Fallback xmlns="">
            <p:pic>
              <p:nvPicPr>
                <p:cNvPr id="153" name="Freihand 152">
                  <a:extLst>
                    <a:ext uri="{FF2B5EF4-FFF2-40B4-BE49-F238E27FC236}">
                      <a16:creationId xmlns:a16="http://schemas.microsoft.com/office/drawing/2014/main" id="{A971F8C3-B280-4F26-999D-722A1C482B22}"/>
                    </a:ext>
                  </a:extLst>
                </p:cNvPr>
                <p:cNvPicPr/>
                <p:nvPr/>
              </p:nvPicPr>
              <p:blipFill>
                <a:blip r:embed="rId363"/>
                <a:stretch>
                  <a:fillRect/>
                </a:stretch>
              </p:blipFill>
              <p:spPr>
                <a:xfrm>
                  <a:off x="2699493" y="2554627"/>
                  <a:ext cx="601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60" name="Freihand 159">
                  <a:extLst>
                    <a:ext uri="{FF2B5EF4-FFF2-40B4-BE49-F238E27FC236}">
                      <a16:creationId xmlns:a16="http://schemas.microsoft.com/office/drawing/2014/main" id="{1230D7A7-E3F5-4385-89B7-6600ACCE8419}"/>
                    </a:ext>
                  </a:extLst>
                </p14:cNvPr>
                <p14:cNvContentPartPr/>
                <p14:nvPr/>
              </p14:nvContentPartPr>
              <p14:xfrm>
                <a:off x="885813" y="1015627"/>
                <a:ext cx="262440" cy="403560"/>
              </p14:xfrm>
            </p:contentPart>
          </mc:Choice>
          <mc:Fallback xmlns="">
            <p:pic>
              <p:nvPicPr>
                <p:cNvPr id="160" name="Freihand 159">
                  <a:extLst>
                    <a:ext uri="{FF2B5EF4-FFF2-40B4-BE49-F238E27FC236}">
                      <a16:creationId xmlns:a16="http://schemas.microsoft.com/office/drawing/2014/main" id="{1230D7A7-E3F5-4385-89B7-6600ACCE8419}"/>
                    </a:ext>
                  </a:extLst>
                </p:cNvPr>
                <p:cNvPicPr/>
                <p:nvPr/>
              </p:nvPicPr>
              <p:blipFill>
                <a:blip r:embed="rId365"/>
                <a:stretch>
                  <a:fillRect/>
                </a:stretch>
              </p:blipFill>
              <p:spPr>
                <a:xfrm>
                  <a:off x="881493" y="1011307"/>
                  <a:ext cx="271080" cy="4122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61" name="Freihand 160">
                  <a:extLst>
                    <a:ext uri="{FF2B5EF4-FFF2-40B4-BE49-F238E27FC236}">
                      <a16:creationId xmlns:a16="http://schemas.microsoft.com/office/drawing/2014/main" id="{AF7D85E5-6B10-4312-8D38-C6E5AC593068}"/>
                    </a:ext>
                  </a:extLst>
                </p14:cNvPr>
                <p14:cNvContentPartPr/>
                <p14:nvPr/>
              </p14:nvContentPartPr>
              <p14:xfrm>
                <a:off x="3987213" y="4104067"/>
                <a:ext cx="2292480" cy="426960"/>
              </p14:xfrm>
            </p:contentPart>
          </mc:Choice>
          <mc:Fallback xmlns="">
            <p:pic>
              <p:nvPicPr>
                <p:cNvPr id="161" name="Freihand 160">
                  <a:extLst>
                    <a:ext uri="{FF2B5EF4-FFF2-40B4-BE49-F238E27FC236}">
                      <a16:creationId xmlns:a16="http://schemas.microsoft.com/office/drawing/2014/main" id="{AF7D85E5-6B10-4312-8D38-C6E5AC593068}"/>
                    </a:ext>
                  </a:extLst>
                </p:cNvPr>
                <p:cNvPicPr/>
                <p:nvPr/>
              </p:nvPicPr>
              <p:blipFill>
                <a:blip r:embed="rId367"/>
                <a:stretch>
                  <a:fillRect/>
                </a:stretch>
              </p:blipFill>
              <p:spPr>
                <a:xfrm>
                  <a:off x="3982893" y="4099747"/>
                  <a:ext cx="230112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65" name="Freihand 164">
                  <a:extLst>
                    <a:ext uri="{FF2B5EF4-FFF2-40B4-BE49-F238E27FC236}">
                      <a16:creationId xmlns:a16="http://schemas.microsoft.com/office/drawing/2014/main" id="{7D7E83D2-9E06-4BE2-A212-D1F18EEF470C}"/>
                    </a:ext>
                  </a:extLst>
                </p14:cNvPr>
                <p14:cNvContentPartPr/>
                <p14:nvPr/>
              </p14:nvContentPartPr>
              <p14:xfrm>
                <a:off x="2381253" y="2305507"/>
                <a:ext cx="23400" cy="23040"/>
              </p14:xfrm>
            </p:contentPart>
          </mc:Choice>
          <mc:Fallback xmlns="">
            <p:pic>
              <p:nvPicPr>
                <p:cNvPr id="165" name="Freihand 164">
                  <a:extLst>
                    <a:ext uri="{FF2B5EF4-FFF2-40B4-BE49-F238E27FC236}">
                      <a16:creationId xmlns:a16="http://schemas.microsoft.com/office/drawing/2014/main" id="{7D7E83D2-9E06-4BE2-A212-D1F18EEF470C}"/>
                    </a:ext>
                  </a:extLst>
                </p:cNvPr>
                <p:cNvPicPr/>
                <p:nvPr/>
              </p:nvPicPr>
              <p:blipFill>
                <a:blip r:embed="rId369"/>
                <a:stretch>
                  <a:fillRect/>
                </a:stretch>
              </p:blipFill>
              <p:spPr>
                <a:xfrm>
                  <a:off x="2376933" y="2301187"/>
                  <a:ext cx="320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73" name="Freihand 172">
                  <a:extLst>
                    <a:ext uri="{FF2B5EF4-FFF2-40B4-BE49-F238E27FC236}">
                      <a16:creationId xmlns:a16="http://schemas.microsoft.com/office/drawing/2014/main" id="{2E852D8D-3D84-4FB5-AC5D-2991C838D67C}"/>
                    </a:ext>
                  </a:extLst>
                </p14:cNvPr>
                <p14:cNvContentPartPr/>
                <p14:nvPr/>
              </p14:nvContentPartPr>
              <p14:xfrm>
                <a:off x="2770413" y="2552827"/>
                <a:ext cx="360" cy="360"/>
              </p14:xfrm>
            </p:contentPart>
          </mc:Choice>
          <mc:Fallback xmlns="">
            <p:pic>
              <p:nvPicPr>
                <p:cNvPr id="173" name="Freihand 172">
                  <a:extLst>
                    <a:ext uri="{FF2B5EF4-FFF2-40B4-BE49-F238E27FC236}">
                      <a16:creationId xmlns:a16="http://schemas.microsoft.com/office/drawing/2014/main" id="{2E852D8D-3D84-4FB5-AC5D-2991C838D67C}"/>
                    </a:ext>
                  </a:extLst>
                </p:cNvPr>
                <p:cNvPicPr/>
                <p:nvPr/>
              </p:nvPicPr>
              <p:blipFill>
                <a:blip r:embed="rId63"/>
                <a:stretch>
                  <a:fillRect/>
                </a:stretch>
              </p:blipFill>
              <p:spPr>
                <a:xfrm>
                  <a:off x="2766093" y="2548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74" name="Freihand 173">
                  <a:extLst>
                    <a:ext uri="{FF2B5EF4-FFF2-40B4-BE49-F238E27FC236}">
                      <a16:creationId xmlns:a16="http://schemas.microsoft.com/office/drawing/2014/main" id="{DAB7DFBF-38E5-468C-800F-4BC470126105}"/>
                    </a:ext>
                  </a:extLst>
                </p14:cNvPr>
                <p14:cNvContentPartPr/>
                <p14:nvPr/>
              </p14:nvContentPartPr>
              <p14:xfrm>
                <a:off x="2205933" y="2221987"/>
                <a:ext cx="2520" cy="9360"/>
              </p14:xfrm>
            </p:contentPart>
          </mc:Choice>
          <mc:Fallback xmlns="">
            <p:pic>
              <p:nvPicPr>
                <p:cNvPr id="174" name="Freihand 173">
                  <a:extLst>
                    <a:ext uri="{FF2B5EF4-FFF2-40B4-BE49-F238E27FC236}">
                      <a16:creationId xmlns:a16="http://schemas.microsoft.com/office/drawing/2014/main" id="{DAB7DFBF-38E5-468C-800F-4BC470126105}"/>
                    </a:ext>
                  </a:extLst>
                </p:cNvPr>
                <p:cNvPicPr/>
                <p:nvPr/>
              </p:nvPicPr>
              <p:blipFill>
                <a:blip r:embed="rId372"/>
                <a:stretch>
                  <a:fillRect/>
                </a:stretch>
              </p:blipFill>
              <p:spPr>
                <a:xfrm>
                  <a:off x="2201613" y="2217667"/>
                  <a:ext cx="111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62" name="Freihand 161">
                  <a:extLst>
                    <a:ext uri="{FF2B5EF4-FFF2-40B4-BE49-F238E27FC236}">
                      <a16:creationId xmlns:a16="http://schemas.microsoft.com/office/drawing/2014/main" id="{AA1B59CB-1C9E-45D1-A65F-9F3EBF8EA216}"/>
                    </a:ext>
                  </a:extLst>
                </p14:cNvPr>
                <p14:cNvContentPartPr/>
                <p14:nvPr/>
              </p14:nvContentPartPr>
              <p14:xfrm>
                <a:off x="3211053" y="2867107"/>
                <a:ext cx="20520" cy="27720"/>
              </p14:xfrm>
            </p:contentPart>
          </mc:Choice>
          <mc:Fallback xmlns="">
            <p:pic>
              <p:nvPicPr>
                <p:cNvPr id="162" name="Freihand 161">
                  <a:extLst>
                    <a:ext uri="{FF2B5EF4-FFF2-40B4-BE49-F238E27FC236}">
                      <a16:creationId xmlns:a16="http://schemas.microsoft.com/office/drawing/2014/main" id="{AA1B59CB-1C9E-45D1-A65F-9F3EBF8EA216}"/>
                    </a:ext>
                  </a:extLst>
                </p:cNvPr>
                <p:cNvPicPr/>
                <p:nvPr/>
              </p:nvPicPr>
              <p:blipFill>
                <a:blip r:embed="rId374"/>
                <a:stretch>
                  <a:fillRect/>
                </a:stretch>
              </p:blipFill>
              <p:spPr>
                <a:xfrm>
                  <a:off x="3206733" y="2862787"/>
                  <a:ext cx="291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63" name="Freihand 162">
                  <a:extLst>
                    <a:ext uri="{FF2B5EF4-FFF2-40B4-BE49-F238E27FC236}">
                      <a16:creationId xmlns:a16="http://schemas.microsoft.com/office/drawing/2014/main" id="{954CBB4C-C9E4-4402-9E58-084B4C52C44E}"/>
                    </a:ext>
                  </a:extLst>
                </p14:cNvPr>
                <p14:cNvContentPartPr/>
                <p14:nvPr/>
              </p14:nvContentPartPr>
              <p14:xfrm>
                <a:off x="3518853" y="3022627"/>
                <a:ext cx="31680" cy="20880"/>
              </p14:xfrm>
            </p:contentPart>
          </mc:Choice>
          <mc:Fallback xmlns="">
            <p:pic>
              <p:nvPicPr>
                <p:cNvPr id="163" name="Freihand 162">
                  <a:extLst>
                    <a:ext uri="{FF2B5EF4-FFF2-40B4-BE49-F238E27FC236}">
                      <a16:creationId xmlns:a16="http://schemas.microsoft.com/office/drawing/2014/main" id="{954CBB4C-C9E4-4402-9E58-084B4C52C44E}"/>
                    </a:ext>
                  </a:extLst>
                </p:cNvPr>
                <p:cNvPicPr/>
                <p:nvPr/>
              </p:nvPicPr>
              <p:blipFill>
                <a:blip r:embed="rId376"/>
                <a:stretch>
                  <a:fillRect/>
                </a:stretch>
              </p:blipFill>
              <p:spPr>
                <a:xfrm>
                  <a:off x="3514533" y="3018307"/>
                  <a:ext cx="403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64" name="Freihand 163">
                  <a:extLst>
                    <a:ext uri="{FF2B5EF4-FFF2-40B4-BE49-F238E27FC236}">
                      <a16:creationId xmlns:a16="http://schemas.microsoft.com/office/drawing/2014/main" id="{2FF50F3A-23B2-41BF-BAFB-2A93F4E19504}"/>
                    </a:ext>
                  </a:extLst>
                </p14:cNvPr>
                <p14:cNvContentPartPr/>
                <p14:nvPr/>
              </p14:nvContentPartPr>
              <p14:xfrm>
                <a:off x="3700293" y="3176707"/>
                <a:ext cx="31680" cy="11880"/>
              </p14:xfrm>
            </p:contentPart>
          </mc:Choice>
          <mc:Fallback xmlns="">
            <p:pic>
              <p:nvPicPr>
                <p:cNvPr id="164" name="Freihand 163">
                  <a:extLst>
                    <a:ext uri="{FF2B5EF4-FFF2-40B4-BE49-F238E27FC236}">
                      <a16:creationId xmlns:a16="http://schemas.microsoft.com/office/drawing/2014/main" id="{2FF50F3A-23B2-41BF-BAFB-2A93F4E19504}"/>
                    </a:ext>
                  </a:extLst>
                </p:cNvPr>
                <p:cNvPicPr/>
                <p:nvPr/>
              </p:nvPicPr>
              <p:blipFill>
                <a:blip r:embed="rId378"/>
                <a:stretch>
                  <a:fillRect/>
                </a:stretch>
              </p:blipFill>
              <p:spPr>
                <a:xfrm>
                  <a:off x="3695973" y="3172387"/>
                  <a:ext cx="403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66" name="Freihand 165">
                  <a:extLst>
                    <a:ext uri="{FF2B5EF4-FFF2-40B4-BE49-F238E27FC236}">
                      <a16:creationId xmlns:a16="http://schemas.microsoft.com/office/drawing/2014/main" id="{9BED807D-CA3B-47DE-A02C-044607CB5D85}"/>
                    </a:ext>
                  </a:extLst>
                </p14:cNvPr>
                <p14:cNvContentPartPr/>
                <p14:nvPr/>
              </p14:nvContentPartPr>
              <p14:xfrm>
                <a:off x="3878133" y="3253027"/>
                <a:ext cx="13320" cy="45720"/>
              </p14:xfrm>
            </p:contentPart>
          </mc:Choice>
          <mc:Fallback xmlns="">
            <p:pic>
              <p:nvPicPr>
                <p:cNvPr id="166" name="Freihand 165">
                  <a:extLst>
                    <a:ext uri="{FF2B5EF4-FFF2-40B4-BE49-F238E27FC236}">
                      <a16:creationId xmlns:a16="http://schemas.microsoft.com/office/drawing/2014/main" id="{9BED807D-CA3B-47DE-A02C-044607CB5D85}"/>
                    </a:ext>
                  </a:extLst>
                </p:cNvPr>
                <p:cNvPicPr/>
                <p:nvPr/>
              </p:nvPicPr>
              <p:blipFill>
                <a:blip r:embed="rId380"/>
                <a:stretch>
                  <a:fillRect/>
                </a:stretch>
              </p:blipFill>
              <p:spPr>
                <a:xfrm>
                  <a:off x="3873813" y="3248707"/>
                  <a:ext cx="219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71" name="Freihand 170">
                  <a:extLst>
                    <a:ext uri="{FF2B5EF4-FFF2-40B4-BE49-F238E27FC236}">
                      <a16:creationId xmlns:a16="http://schemas.microsoft.com/office/drawing/2014/main" id="{42D2CF06-92A6-423B-9780-F2A2F3D83DFD}"/>
                    </a:ext>
                  </a:extLst>
                </p14:cNvPr>
                <p14:cNvContentPartPr/>
                <p14:nvPr/>
              </p14:nvContentPartPr>
              <p14:xfrm>
                <a:off x="3752853" y="3149347"/>
                <a:ext cx="3240" cy="16560"/>
              </p14:xfrm>
            </p:contentPart>
          </mc:Choice>
          <mc:Fallback xmlns="">
            <p:pic>
              <p:nvPicPr>
                <p:cNvPr id="171" name="Freihand 170">
                  <a:extLst>
                    <a:ext uri="{FF2B5EF4-FFF2-40B4-BE49-F238E27FC236}">
                      <a16:creationId xmlns:a16="http://schemas.microsoft.com/office/drawing/2014/main" id="{42D2CF06-92A6-423B-9780-F2A2F3D83DFD}"/>
                    </a:ext>
                  </a:extLst>
                </p:cNvPr>
                <p:cNvPicPr/>
                <p:nvPr/>
              </p:nvPicPr>
              <p:blipFill>
                <a:blip r:embed="rId382"/>
                <a:stretch>
                  <a:fillRect/>
                </a:stretch>
              </p:blipFill>
              <p:spPr>
                <a:xfrm>
                  <a:off x="3748533" y="3145027"/>
                  <a:ext cx="118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72" name="Freihand 171">
                  <a:extLst>
                    <a:ext uri="{FF2B5EF4-FFF2-40B4-BE49-F238E27FC236}">
                      <a16:creationId xmlns:a16="http://schemas.microsoft.com/office/drawing/2014/main" id="{736B367A-3769-474E-8EB3-291CD6A69A27}"/>
                    </a:ext>
                  </a:extLst>
                </p14:cNvPr>
                <p14:cNvContentPartPr/>
                <p14:nvPr/>
              </p14:nvContentPartPr>
              <p14:xfrm>
                <a:off x="3132573" y="2772427"/>
                <a:ext cx="13680" cy="21600"/>
              </p14:xfrm>
            </p:contentPart>
          </mc:Choice>
          <mc:Fallback xmlns="">
            <p:pic>
              <p:nvPicPr>
                <p:cNvPr id="172" name="Freihand 171">
                  <a:extLst>
                    <a:ext uri="{FF2B5EF4-FFF2-40B4-BE49-F238E27FC236}">
                      <a16:creationId xmlns:a16="http://schemas.microsoft.com/office/drawing/2014/main" id="{736B367A-3769-474E-8EB3-291CD6A69A27}"/>
                    </a:ext>
                  </a:extLst>
                </p:cNvPr>
                <p:cNvPicPr/>
                <p:nvPr/>
              </p:nvPicPr>
              <p:blipFill>
                <a:blip r:embed="rId384"/>
                <a:stretch>
                  <a:fillRect/>
                </a:stretch>
              </p:blipFill>
              <p:spPr>
                <a:xfrm>
                  <a:off x="3128253" y="2768107"/>
                  <a:ext cx="223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83" name="Freihand 182">
                  <a:extLst>
                    <a:ext uri="{FF2B5EF4-FFF2-40B4-BE49-F238E27FC236}">
                      <a16:creationId xmlns:a16="http://schemas.microsoft.com/office/drawing/2014/main" id="{155A01DB-ED6C-4675-B2F3-501331D54EC1}"/>
                    </a:ext>
                  </a:extLst>
                </p14:cNvPr>
                <p14:cNvContentPartPr/>
                <p14:nvPr/>
              </p14:nvContentPartPr>
              <p14:xfrm>
                <a:off x="3837453" y="2967187"/>
                <a:ext cx="5040" cy="202680"/>
              </p14:xfrm>
            </p:contentPart>
          </mc:Choice>
          <mc:Fallback xmlns="">
            <p:pic>
              <p:nvPicPr>
                <p:cNvPr id="183" name="Freihand 182">
                  <a:extLst>
                    <a:ext uri="{FF2B5EF4-FFF2-40B4-BE49-F238E27FC236}">
                      <a16:creationId xmlns:a16="http://schemas.microsoft.com/office/drawing/2014/main" id="{155A01DB-ED6C-4675-B2F3-501331D54EC1}"/>
                    </a:ext>
                  </a:extLst>
                </p:cNvPr>
                <p:cNvPicPr/>
                <p:nvPr/>
              </p:nvPicPr>
              <p:blipFill>
                <a:blip r:embed="rId386"/>
                <a:stretch>
                  <a:fillRect/>
                </a:stretch>
              </p:blipFill>
              <p:spPr>
                <a:xfrm>
                  <a:off x="3833133" y="2962867"/>
                  <a:ext cx="136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84" name="Freihand 183">
                  <a:extLst>
                    <a:ext uri="{FF2B5EF4-FFF2-40B4-BE49-F238E27FC236}">
                      <a16:creationId xmlns:a16="http://schemas.microsoft.com/office/drawing/2014/main" id="{84DA4B67-E0A5-4965-AB0C-E1F59A652C31}"/>
                    </a:ext>
                  </a:extLst>
                </p14:cNvPr>
                <p14:cNvContentPartPr/>
                <p14:nvPr/>
              </p14:nvContentPartPr>
              <p14:xfrm>
                <a:off x="3749613" y="2822827"/>
                <a:ext cx="114840" cy="178920"/>
              </p14:xfrm>
            </p:contentPart>
          </mc:Choice>
          <mc:Fallback xmlns="">
            <p:pic>
              <p:nvPicPr>
                <p:cNvPr id="184" name="Freihand 183">
                  <a:extLst>
                    <a:ext uri="{FF2B5EF4-FFF2-40B4-BE49-F238E27FC236}">
                      <a16:creationId xmlns:a16="http://schemas.microsoft.com/office/drawing/2014/main" id="{84DA4B67-E0A5-4965-AB0C-E1F59A652C31}"/>
                    </a:ext>
                  </a:extLst>
                </p:cNvPr>
                <p:cNvPicPr/>
                <p:nvPr/>
              </p:nvPicPr>
              <p:blipFill>
                <a:blip r:embed="rId388"/>
                <a:stretch>
                  <a:fillRect/>
                </a:stretch>
              </p:blipFill>
              <p:spPr>
                <a:xfrm>
                  <a:off x="3745293" y="2818507"/>
                  <a:ext cx="1234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85" name="Freihand 184">
                  <a:extLst>
                    <a:ext uri="{FF2B5EF4-FFF2-40B4-BE49-F238E27FC236}">
                      <a16:creationId xmlns:a16="http://schemas.microsoft.com/office/drawing/2014/main" id="{263E8C22-5D41-4337-B996-10598479211D}"/>
                    </a:ext>
                  </a:extLst>
                </p14:cNvPr>
                <p14:cNvContentPartPr/>
                <p14:nvPr/>
              </p14:nvContentPartPr>
              <p14:xfrm>
                <a:off x="3319413" y="2676307"/>
                <a:ext cx="25920" cy="244080"/>
              </p14:xfrm>
            </p:contentPart>
          </mc:Choice>
          <mc:Fallback xmlns="">
            <p:pic>
              <p:nvPicPr>
                <p:cNvPr id="185" name="Freihand 184">
                  <a:extLst>
                    <a:ext uri="{FF2B5EF4-FFF2-40B4-BE49-F238E27FC236}">
                      <a16:creationId xmlns:a16="http://schemas.microsoft.com/office/drawing/2014/main" id="{263E8C22-5D41-4337-B996-10598479211D}"/>
                    </a:ext>
                  </a:extLst>
                </p:cNvPr>
                <p:cNvPicPr/>
                <p:nvPr/>
              </p:nvPicPr>
              <p:blipFill>
                <a:blip r:embed="rId390"/>
                <a:stretch>
                  <a:fillRect/>
                </a:stretch>
              </p:blipFill>
              <p:spPr>
                <a:xfrm>
                  <a:off x="3315093" y="2671987"/>
                  <a:ext cx="3456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86" name="Freihand 185">
                  <a:extLst>
                    <a:ext uri="{FF2B5EF4-FFF2-40B4-BE49-F238E27FC236}">
                      <a16:creationId xmlns:a16="http://schemas.microsoft.com/office/drawing/2014/main" id="{8E37F444-A3E0-4DE1-9E2B-BC0A116AAA73}"/>
                    </a:ext>
                  </a:extLst>
                </p14:cNvPr>
                <p14:cNvContentPartPr/>
                <p14:nvPr/>
              </p14:nvContentPartPr>
              <p14:xfrm>
                <a:off x="3299253" y="2539507"/>
                <a:ext cx="101160" cy="171360"/>
              </p14:xfrm>
            </p:contentPart>
          </mc:Choice>
          <mc:Fallback xmlns="">
            <p:pic>
              <p:nvPicPr>
                <p:cNvPr id="186" name="Freihand 185">
                  <a:extLst>
                    <a:ext uri="{FF2B5EF4-FFF2-40B4-BE49-F238E27FC236}">
                      <a16:creationId xmlns:a16="http://schemas.microsoft.com/office/drawing/2014/main" id="{8E37F444-A3E0-4DE1-9E2B-BC0A116AAA73}"/>
                    </a:ext>
                  </a:extLst>
                </p:cNvPr>
                <p:cNvPicPr/>
                <p:nvPr/>
              </p:nvPicPr>
              <p:blipFill>
                <a:blip r:embed="rId392"/>
                <a:stretch>
                  <a:fillRect/>
                </a:stretch>
              </p:blipFill>
              <p:spPr>
                <a:xfrm>
                  <a:off x="3294933" y="2535187"/>
                  <a:ext cx="1098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90" name="Freihand 189">
                  <a:extLst>
                    <a:ext uri="{FF2B5EF4-FFF2-40B4-BE49-F238E27FC236}">
                      <a16:creationId xmlns:a16="http://schemas.microsoft.com/office/drawing/2014/main" id="{3D866D40-78B1-4E9D-9149-ABE938E4C6AE}"/>
                    </a:ext>
                  </a:extLst>
                </p14:cNvPr>
                <p14:cNvContentPartPr/>
                <p14:nvPr/>
              </p14:nvContentPartPr>
              <p14:xfrm>
                <a:off x="4888653" y="3515827"/>
                <a:ext cx="604080" cy="279720"/>
              </p14:xfrm>
            </p:contentPart>
          </mc:Choice>
          <mc:Fallback xmlns="">
            <p:pic>
              <p:nvPicPr>
                <p:cNvPr id="190" name="Freihand 189">
                  <a:extLst>
                    <a:ext uri="{FF2B5EF4-FFF2-40B4-BE49-F238E27FC236}">
                      <a16:creationId xmlns:a16="http://schemas.microsoft.com/office/drawing/2014/main" id="{3D866D40-78B1-4E9D-9149-ABE938E4C6AE}"/>
                    </a:ext>
                  </a:extLst>
                </p:cNvPr>
                <p:cNvPicPr/>
                <p:nvPr/>
              </p:nvPicPr>
              <p:blipFill>
                <a:blip r:embed="rId394"/>
                <a:stretch>
                  <a:fillRect/>
                </a:stretch>
              </p:blipFill>
              <p:spPr>
                <a:xfrm>
                  <a:off x="4884333" y="3511507"/>
                  <a:ext cx="61272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92" name="Freihand 191">
                  <a:extLst>
                    <a:ext uri="{FF2B5EF4-FFF2-40B4-BE49-F238E27FC236}">
                      <a16:creationId xmlns:a16="http://schemas.microsoft.com/office/drawing/2014/main" id="{EAD8CAB7-E28B-416D-9210-D302C35AC456}"/>
                    </a:ext>
                  </a:extLst>
                </p14:cNvPr>
                <p14:cNvContentPartPr/>
                <p14:nvPr/>
              </p14:nvContentPartPr>
              <p14:xfrm>
                <a:off x="3598053" y="3430507"/>
                <a:ext cx="451440" cy="389880"/>
              </p14:xfrm>
            </p:contentPart>
          </mc:Choice>
          <mc:Fallback xmlns="">
            <p:pic>
              <p:nvPicPr>
                <p:cNvPr id="192" name="Freihand 191">
                  <a:extLst>
                    <a:ext uri="{FF2B5EF4-FFF2-40B4-BE49-F238E27FC236}">
                      <a16:creationId xmlns:a16="http://schemas.microsoft.com/office/drawing/2014/main" id="{EAD8CAB7-E28B-416D-9210-D302C35AC456}"/>
                    </a:ext>
                  </a:extLst>
                </p:cNvPr>
                <p:cNvPicPr/>
                <p:nvPr/>
              </p:nvPicPr>
              <p:blipFill>
                <a:blip r:embed="rId396"/>
                <a:stretch>
                  <a:fillRect/>
                </a:stretch>
              </p:blipFill>
              <p:spPr>
                <a:xfrm>
                  <a:off x="3593733" y="3426187"/>
                  <a:ext cx="460080" cy="3985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43" name="Freihand 142">
                  <a:extLst>
                    <a:ext uri="{FF2B5EF4-FFF2-40B4-BE49-F238E27FC236}">
                      <a16:creationId xmlns:a16="http://schemas.microsoft.com/office/drawing/2014/main" id="{8270AB93-BF36-4CA3-B29F-2758A9176681}"/>
                    </a:ext>
                  </a:extLst>
                </p14:cNvPr>
                <p14:cNvContentPartPr/>
                <p14:nvPr/>
              </p14:nvContentPartPr>
              <p14:xfrm>
                <a:off x="5155773" y="3499627"/>
                <a:ext cx="232920" cy="306720"/>
              </p14:xfrm>
            </p:contentPart>
          </mc:Choice>
          <mc:Fallback xmlns="">
            <p:pic>
              <p:nvPicPr>
                <p:cNvPr id="143" name="Freihand 142">
                  <a:extLst>
                    <a:ext uri="{FF2B5EF4-FFF2-40B4-BE49-F238E27FC236}">
                      <a16:creationId xmlns:a16="http://schemas.microsoft.com/office/drawing/2014/main" id="{8270AB93-BF36-4CA3-B29F-2758A9176681}"/>
                    </a:ext>
                  </a:extLst>
                </p:cNvPr>
                <p:cNvPicPr/>
                <p:nvPr/>
              </p:nvPicPr>
              <p:blipFill>
                <a:blip r:embed="rId398"/>
                <a:stretch>
                  <a:fillRect/>
                </a:stretch>
              </p:blipFill>
              <p:spPr>
                <a:xfrm>
                  <a:off x="5151453" y="3495307"/>
                  <a:ext cx="24156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45" name="Freihand 144">
                  <a:extLst>
                    <a:ext uri="{FF2B5EF4-FFF2-40B4-BE49-F238E27FC236}">
                      <a16:creationId xmlns:a16="http://schemas.microsoft.com/office/drawing/2014/main" id="{E641E263-FB64-4D3C-A205-4BC8A87C2FAB}"/>
                    </a:ext>
                  </a:extLst>
                </p14:cNvPr>
                <p14:cNvContentPartPr/>
                <p14:nvPr/>
              </p14:nvContentPartPr>
              <p14:xfrm>
                <a:off x="5312013" y="3315667"/>
                <a:ext cx="118800" cy="78480"/>
              </p14:xfrm>
            </p:contentPart>
          </mc:Choice>
          <mc:Fallback xmlns="">
            <p:pic>
              <p:nvPicPr>
                <p:cNvPr id="145" name="Freihand 144">
                  <a:extLst>
                    <a:ext uri="{FF2B5EF4-FFF2-40B4-BE49-F238E27FC236}">
                      <a16:creationId xmlns:a16="http://schemas.microsoft.com/office/drawing/2014/main" id="{E641E263-FB64-4D3C-A205-4BC8A87C2FAB}"/>
                    </a:ext>
                  </a:extLst>
                </p:cNvPr>
                <p:cNvPicPr/>
                <p:nvPr/>
              </p:nvPicPr>
              <p:blipFill>
                <a:blip r:embed="rId400"/>
                <a:stretch>
                  <a:fillRect/>
                </a:stretch>
              </p:blipFill>
              <p:spPr>
                <a:xfrm>
                  <a:off x="5307693" y="3311347"/>
                  <a:ext cx="1274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46" name="Freihand 145">
                  <a:extLst>
                    <a:ext uri="{FF2B5EF4-FFF2-40B4-BE49-F238E27FC236}">
                      <a16:creationId xmlns:a16="http://schemas.microsoft.com/office/drawing/2014/main" id="{2942DAC6-DFDF-4485-81A7-E74AF5159FA6}"/>
                    </a:ext>
                  </a:extLst>
                </p14:cNvPr>
                <p14:cNvContentPartPr/>
                <p14:nvPr/>
              </p14:nvContentPartPr>
              <p14:xfrm>
                <a:off x="5363853" y="3296587"/>
                <a:ext cx="90720" cy="162720"/>
              </p14:xfrm>
            </p:contentPart>
          </mc:Choice>
          <mc:Fallback xmlns="">
            <p:pic>
              <p:nvPicPr>
                <p:cNvPr id="146" name="Freihand 145">
                  <a:extLst>
                    <a:ext uri="{FF2B5EF4-FFF2-40B4-BE49-F238E27FC236}">
                      <a16:creationId xmlns:a16="http://schemas.microsoft.com/office/drawing/2014/main" id="{2942DAC6-DFDF-4485-81A7-E74AF5159FA6}"/>
                    </a:ext>
                  </a:extLst>
                </p:cNvPr>
                <p:cNvPicPr/>
                <p:nvPr/>
              </p:nvPicPr>
              <p:blipFill>
                <a:blip r:embed="rId402"/>
                <a:stretch>
                  <a:fillRect/>
                </a:stretch>
              </p:blipFill>
              <p:spPr>
                <a:xfrm>
                  <a:off x="5359533" y="3292267"/>
                  <a:ext cx="993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47" name="Freihand 146">
                  <a:extLst>
                    <a:ext uri="{FF2B5EF4-FFF2-40B4-BE49-F238E27FC236}">
                      <a16:creationId xmlns:a16="http://schemas.microsoft.com/office/drawing/2014/main" id="{A876159F-FA73-4C08-A7B0-BD757D00A533}"/>
                    </a:ext>
                  </a:extLst>
                </p14:cNvPr>
                <p14:cNvContentPartPr/>
                <p14:nvPr/>
              </p14:nvContentPartPr>
              <p14:xfrm>
                <a:off x="5391213" y="3409627"/>
                <a:ext cx="78480" cy="82800"/>
              </p14:xfrm>
            </p:contentPart>
          </mc:Choice>
          <mc:Fallback xmlns="">
            <p:pic>
              <p:nvPicPr>
                <p:cNvPr id="147" name="Freihand 146">
                  <a:extLst>
                    <a:ext uri="{FF2B5EF4-FFF2-40B4-BE49-F238E27FC236}">
                      <a16:creationId xmlns:a16="http://schemas.microsoft.com/office/drawing/2014/main" id="{A876159F-FA73-4C08-A7B0-BD757D00A533}"/>
                    </a:ext>
                  </a:extLst>
                </p:cNvPr>
                <p:cNvPicPr/>
                <p:nvPr/>
              </p:nvPicPr>
              <p:blipFill>
                <a:blip r:embed="rId404"/>
                <a:stretch>
                  <a:fillRect/>
                </a:stretch>
              </p:blipFill>
              <p:spPr>
                <a:xfrm>
                  <a:off x="5386893" y="3405307"/>
                  <a:ext cx="871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48" name="Freihand 147">
                  <a:extLst>
                    <a:ext uri="{FF2B5EF4-FFF2-40B4-BE49-F238E27FC236}">
                      <a16:creationId xmlns:a16="http://schemas.microsoft.com/office/drawing/2014/main" id="{9B385EAE-5770-4F29-9879-9E886D90D64F}"/>
                    </a:ext>
                  </a:extLst>
                </p14:cNvPr>
                <p14:cNvContentPartPr/>
                <p14:nvPr/>
              </p14:nvContentPartPr>
              <p14:xfrm>
                <a:off x="5504613" y="3316027"/>
                <a:ext cx="86040" cy="118080"/>
              </p14:xfrm>
            </p:contentPart>
          </mc:Choice>
          <mc:Fallback xmlns="">
            <p:pic>
              <p:nvPicPr>
                <p:cNvPr id="148" name="Freihand 147">
                  <a:extLst>
                    <a:ext uri="{FF2B5EF4-FFF2-40B4-BE49-F238E27FC236}">
                      <a16:creationId xmlns:a16="http://schemas.microsoft.com/office/drawing/2014/main" id="{9B385EAE-5770-4F29-9879-9E886D90D64F}"/>
                    </a:ext>
                  </a:extLst>
                </p:cNvPr>
                <p:cNvPicPr/>
                <p:nvPr/>
              </p:nvPicPr>
              <p:blipFill>
                <a:blip r:embed="rId406"/>
                <a:stretch>
                  <a:fillRect/>
                </a:stretch>
              </p:blipFill>
              <p:spPr>
                <a:xfrm>
                  <a:off x="5500293" y="3311707"/>
                  <a:ext cx="946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49" name="Freihand 148">
                  <a:extLst>
                    <a:ext uri="{FF2B5EF4-FFF2-40B4-BE49-F238E27FC236}">
                      <a16:creationId xmlns:a16="http://schemas.microsoft.com/office/drawing/2014/main" id="{701FBB90-3C58-4129-9C7B-9A80C452395B}"/>
                    </a:ext>
                  </a:extLst>
                </p14:cNvPr>
                <p14:cNvContentPartPr/>
                <p14:nvPr/>
              </p14:nvContentPartPr>
              <p14:xfrm>
                <a:off x="5618373" y="3294427"/>
                <a:ext cx="82800" cy="76680"/>
              </p14:xfrm>
            </p:contentPart>
          </mc:Choice>
          <mc:Fallback xmlns="">
            <p:pic>
              <p:nvPicPr>
                <p:cNvPr id="149" name="Freihand 148">
                  <a:extLst>
                    <a:ext uri="{FF2B5EF4-FFF2-40B4-BE49-F238E27FC236}">
                      <a16:creationId xmlns:a16="http://schemas.microsoft.com/office/drawing/2014/main" id="{701FBB90-3C58-4129-9C7B-9A80C452395B}"/>
                    </a:ext>
                  </a:extLst>
                </p:cNvPr>
                <p:cNvPicPr/>
                <p:nvPr/>
              </p:nvPicPr>
              <p:blipFill>
                <a:blip r:embed="rId408"/>
                <a:stretch>
                  <a:fillRect/>
                </a:stretch>
              </p:blipFill>
              <p:spPr>
                <a:xfrm>
                  <a:off x="5614053" y="3290107"/>
                  <a:ext cx="914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50" name="Freihand 149">
                  <a:extLst>
                    <a:ext uri="{FF2B5EF4-FFF2-40B4-BE49-F238E27FC236}">
                      <a16:creationId xmlns:a16="http://schemas.microsoft.com/office/drawing/2014/main" id="{4741E5B5-3985-4290-9695-DBCB45FB5F74}"/>
                    </a:ext>
                  </a:extLst>
                </p14:cNvPr>
                <p14:cNvContentPartPr/>
                <p14:nvPr/>
              </p14:nvContentPartPr>
              <p14:xfrm>
                <a:off x="5629533" y="3298387"/>
                <a:ext cx="74160" cy="185400"/>
              </p14:xfrm>
            </p:contentPart>
          </mc:Choice>
          <mc:Fallback xmlns="">
            <p:pic>
              <p:nvPicPr>
                <p:cNvPr id="150" name="Freihand 149">
                  <a:extLst>
                    <a:ext uri="{FF2B5EF4-FFF2-40B4-BE49-F238E27FC236}">
                      <a16:creationId xmlns:a16="http://schemas.microsoft.com/office/drawing/2014/main" id="{4741E5B5-3985-4290-9695-DBCB45FB5F74}"/>
                    </a:ext>
                  </a:extLst>
                </p:cNvPr>
                <p:cNvPicPr/>
                <p:nvPr/>
              </p:nvPicPr>
              <p:blipFill>
                <a:blip r:embed="rId410"/>
                <a:stretch>
                  <a:fillRect/>
                </a:stretch>
              </p:blipFill>
              <p:spPr>
                <a:xfrm>
                  <a:off x="5625213" y="3294067"/>
                  <a:ext cx="828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51" name="Freihand 150">
                  <a:extLst>
                    <a:ext uri="{FF2B5EF4-FFF2-40B4-BE49-F238E27FC236}">
                      <a16:creationId xmlns:a16="http://schemas.microsoft.com/office/drawing/2014/main" id="{7A7387CF-ACC6-451E-B49D-F26E69156CF8}"/>
                    </a:ext>
                  </a:extLst>
                </p14:cNvPr>
                <p14:cNvContentPartPr/>
                <p14:nvPr/>
              </p14:nvContentPartPr>
              <p14:xfrm>
                <a:off x="5660493" y="3408547"/>
                <a:ext cx="81360" cy="74880"/>
              </p14:xfrm>
            </p:contentPart>
          </mc:Choice>
          <mc:Fallback xmlns="">
            <p:pic>
              <p:nvPicPr>
                <p:cNvPr id="151" name="Freihand 150">
                  <a:extLst>
                    <a:ext uri="{FF2B5EF4-FFF2-40B4-BE49-F238E27FC236}">
                      <a16:creationId xmlns:a16="http://schemas.microsoft.com/office/drawing/2014/main" id="{7A7387CF-ACC6-451E-B49D-F26E69156CF8}"/>
                    </a:ext>
                  </a:extLst>
                </p:cNvPr>
                <p:cNvPicPr/>
                <p:nvPr/>
              </p:nvPicPr>
              <p:blipFill>
                <a:blip r:embed="rId412"/>
                <a:stretch>
                  <a:fillRect/>
                </a:stretch>
              </p:blipFill>
              <p:spPr>
                <a:xfrm>
                  <a:off x="5656173" y="3404227"/>
                  <a:ext cx="900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90" name="Freihand 89">
                  <a:extLst>
                    <a:ext uri="{FF2B5EF4-FFF2-40B4-BE49-F238E27FC236}">
                      <a16:creationId xmlns:a16="http://schemas.microsoft.com/office/drawing/2014/main" id="{98B20B33-6833-49BB-AB28-ADCE44C95501}"/>
                    </a:ext>
                  </a:extLst>
                </p14:cNvPr>
                <p14:cNvContentPartPr/>
                <p14:nvPr/>
              </p14:nvContentPartPr>
              <p14:xfrm>
                <a:off x="4719453" y="3784747"/>
                <a:ext cx="19080" cy="99000"/>
              </p14:xfrm>
            </p:contentPart>
          </mc:Choice>
          <mc:Fallback xmlns="">
            <p:pic>
              <p:nvPicPr>
                <p:cNvPr id="90" name="Freihand 89">
                  <a:extLst>
                    <a:ext uri="{FF2B5EF4-FFF2-40B4-BE49-F238E27FC236}">
                      <a16:creationId xmlns:a16="http://schemas.microsoft.com/office/drawing/2014/main" id="{98B20B33-6833-49BB-AB28-ADCE44C95501}"/>
                    </a:ext>
                  </a:extLst>
                </p:cNvPr>
                <p:cNvPicPr/>
                <p:nvPr/>
              </p:nvPicPr>
              <p:blipFill>
                <a:blip r:embed="rId414"/>
                <a:stretch>
                  <a:fillRect/>
                </a:stretch>
              </p:blipFill>
              <p:spPr>
                <a:xfrm>
                  <a:off x="4715133" y="3780427"/>
                  <a:ext cx="277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91" name="Freihand 90">
                  <a:extLst>
                    <a:ext uri="{FF2B5EF4-FFF2-40B4-BE49-F238E27FC236}">
                      <a16:creationId xmlns:a16="http://schemas.microsoft.com/office/drawing/2014/main" id="{91E44804-3845-43FF-8025-9A926496A38D}"/>
                    </a:ext>
                  </a:extLst>
                </p14:cNvPr>
                <p14:cNvContentPartPr/>
                <p14:nvPr/>
              </p14:nvContentPartPr>
              <p14:xfrm>
                <a:off x="4670133" y="3783307"/>
                <a:ext cx="105480" cy="118800"/>
              </p14:xfrm>
            </p:contentPart>
          </mc:Choice>
          <mc:Fallback xmlns="">
            <p:pic>
              <p:nvPicPr>
                <p:cNvPr id="91" name="Freihand 90">
                  <a:extLst>
                    <a:ext uri="{FF2B5EF4-FFF2-40B4-BE49-F238E27FC236}">
                      <a16:creationId xmlns:a16="http://schemas.microsoft.com/office/drawing/2014/main" id="{91E44804-3845-43FF-8025-9A926496A38D}"/>
                    </a:ext>
                  </a:extLst>
                </p:cNvPr>
                <p:cNvPicPr/>
                <p:nvPr/>
              </p:nvPicPr>
              <p:blipFill>
                <a:blip r:embed="rId416"/>
                <a:stretch>
                  <a:fillRect/>
                </a:stretch>
              </p:blipFill>
              <p:spPr>
                <a:xfrm>
                  <a:off x="4665813" y="3778987"/>
                  <a:ext cx="1141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93" name="Freihand 92">
                  <a:extLst>
                    <a:ext uri="{FF2B5EF4-FFF2-40B4-BE49-F238E27FC236}">
                      <a16:creationId xmlns:a16="http://schemas.microsoft.com/office/drawing/2014/main" id="{3F69B0DA-6EBA-447B-A1B0-1A15AADA0ACA}"/>
                    </a:ext>
                  </a:extLst>
                </p14:cNvPr>
                <p14:cNvContentPartPr/>
                <p14:nvPr/>
              </p14:nvContentPartPr>
              <p14:xfrm>
                <a:off x="4790013" y="3838027"/>
                <a:ext cx="235440" cy="72360"/>
              </p14:xfrm>
            </p:contentPart>
          </mc:Choice>
          <mc:Fallback xmlns="">
            <p:pic>
              <p:nvPicPr>
                <p:cNvPr id="93" name="Freihand 92">
                  <a:extLst>
                    <a:ext uri="{FF2B5EF4-FFF2-40B4-BE49-F238E27FC236}">
                      <a16:creationId xmlns:a16="http://schemas.microsoft.com/office/drawing/2014/main" id="{3F69B0DA-6EBA-447B-A1B0-1A15AADA0ACA}"/>
                    </a:ext>
                  </a:extLst>
                </p:cNvPr>
                <p:cNvPicPr/>
                <p:nvPr/>
              </p:nvPicPr>
              <p:blipFill>
                <a:blip r:embed="rId418"/>
                <a:stretch>
                  <a:fillRect/>
                </a:stretch>
              </p:blipFill>
              <p:spPr>
                <a:xfrm>
                  <a:off x="4785693" y="3833707"/>
                  <a:ext cx="2440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94" name="Freihand 93">
                  <a:extLst>
                    <a:ext uri="{FF2B5EF4-FFF2-40B4-BE49-F238E27FC236}">
                      <a16:creationId xmlns:a16="http://schemas.microsoft.com/office/drawing/2014/main" id="{080A0621-9533-43F0-B7D1-1B734CE408E8}"/>
                    </a:ext>
                  </a:extLst>
                </p14:cNvPr>
                <p14:cNvContentPartPr/>
                <p14:nvPr/>
              </p14:nvContentPartPr>
              <p14:xfrm>
                <a:off x="5027613" y="3852787"/>
                <a:ext cx="209160" cy="67320"/>
              </p14:xfrm>
            </p:contentPart>
          </mc:Choice>
          <mc:Fallback xmlns="">
            <p:pic>
              <p:nvPicPr>
                <p:cNvPr id="94" name="Freihand 93">
                  <a:extLst>
                    <a:ext uri="{FF2B5EF4-FFF2-40B4-BE49-F238E27FC236}">
                      <a16:creationId xmlns:a16="http://schemas.microsoft.com/office/drawing/2014/main" id="{080A0621-9533-43F0-B7D1-1B734CE408E8}"/>
                    </a:ext>
                  </a:extLst>
                </p:cNvPr>
                <p:cNvPicPr/>
                <p:nvPr/>
              </p:nvPicPr>
              <p:blipFill>
                <a:blip r:embed="rId420"/>
                <a:stretch>
                  <a:fillRect/>
                </a:stretch>
              </p:blipFill>
              <p:spPr>
                <a:xfrm>
                  <a:off x="5023293" y="3848467"/>
                  <a:ext cx="2178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95" name="Freihand 94">
                  <a:extLst>
                    <a:ext uri="{FF2B5EF4-FFF2-40B4-BE49-F238E27FC236}">
                      <a16:creationId xmlns:a16="http://schemas.microsoft.com/office/drawing/2014/main" id="{155D0E42-6214-434E-A48E-EF2723322EA1}"/>
                    </a:ext>
                  </a:extLst>
                </p14:cNvPr>
                <p14:cNvContentPartPr/>
                <p14:nvPr/>
              </p14:nvContentPartPr>
              <p14:xfrm>
                <a:off x="5210493" y="3803107"/>
                <a:ext cx="139320" cy="122040"/>
              </p14:xfrm>
            </p:contentPart>
          </mc:Choice>
          <mc:Fallback xmlns="">
            <p:pic>
              <p:nvPicPr>
                <p:cNvPr id="95" name="Freihand 94">
                  <a:extLst>
                    <a:ext uri="{FF2B5EF4-FFF2-40B4-BE49-F238E27FC236}">
                      <a16:creationId xmlns:a16="http://schemas.microsoft.com/office/drawing/2014/main" id="{155D0E42-6214-434E-A48E-EF2723322EA1}"/>
                    </a:ext>
                  </a:extLst>
                </p:cNvPr>
                <p:cNvPicPr/>
                <p:nvPr/>
              </p:nvPicPr>
              <p:blipFill>
                <a:blip r:embed="rId422"/>
                <a:stretch>
                  <a:fillRect/>
                </a:stretch>
              </p:blipFill>
              <p:spPr>
                <a:xfrm>
                  <a:off x="5206173" y="3798787"/>
                  <a:ext cx="1479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54" name="Freihand 153">
                  <a:extLst>
                    <a:ext uri="{FF2B5EF4-FFF2-40B4-BE49-F238E27FC236}">
                      <a16:creationId xmlns:a16="http://schemas.microsoft.com/office/drawing/2014/main" id="{30F904FB-9530-4ACA-A306-DC3F0795BA8C}"/>
                    </a:ext>
                  </a:extLst>
                </p14:cNvPr>
                <p14:cNvContentPartPr/>
                <p14:nvPr/>
              </p14:nvContentPartPr>
              <p14:xfrm>
                <a:off x="4708653" y="3811027"/>
                <a:ext cx="159120" cy="9000"/>
              </p14:xfrm>
            </p:contentPart>
          </mc:Choice>
          <mc:Fallback xmlns="">
            <p:pic>
              <p:nvPicPr>
                <p:cNvPr id="154" name="Freihand 153">
                  <a:extLst>
                    <a:ext uri="{FF2B5EF4-FFF2-40B4-BE49-F238E27FC236}">
                      <a16:creationId xmlns:a16="http://schemas.microsoft.com/office/drawing/2014/main" id="{30F904FB-9530-4ACA-A306-DC3F0795BA8C}"/>
                    </a:ext>
                  </a:extLst>
                </p:cNvPr>
                <p:cNvPicPr/>
                <p:nvPr/>
              </p:nvPicPr>
              <p:blipFill>
                <a:blip r:embed="rId424"/>
                <a:stretch>
                  <a:fillRect/>
                </a:stretch>
              </p:blipFill>
              <p:spPr>
                <a:xfrm>
                  <a:off x="4704333" y="3806707"/>
                  <a:ext cx="1677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55" name="Freihand 154">
                  <a:extLst>
                    <a:ext uri="{FF2B5EF4-FFF2-40B4-BE49-F238E27FC236}">
                      <a16:creationId xmlns:a16="http://schemas.microsoft.com/office/drawing/2014/main" id="{65D52BB2-319C-42E6-A025-F5D2C7FAAABA}"/>
                    </a:ext>
                  </a:extLst>
                </p14:cNvPr>
                <p14:cNvContentPartPr/>
                <p14:nvPr/>
              </p14:nvContentPartPr>
              <p14:xfrm>
                <a:off x="4580493" y="3735787"/>
                <a:ext cx="886320" cy="267480"/>
              </p14:xfrm>
            </p:contentPart>
          </mc:Choice>
          <mc:Fallback xmlns="">
            <p:pic>
              <p:nvPicPr>
                <p:cNvPr id="155" name="Freihand 154">
                  <a:extLst>
                    <a:ext uri="{FF2B5EF4-FFF2-40B4-BE49-F238E27FC236}">
                      <a16:creationId xmlns:a16="http://schemas.microsoft.com/office/drawing/2014/main" id="{65D52BB2-319C-42E6-A025-F5D2C7FAAABA}"/>
                    </a:ext>
                  </a:extLst>
                </p:cNvPr>
                <p:cNvPicPr/>
                <p:nvPr/>
              </p:nvPicPr>
              <p:blipFill>
                <a:blip r:embed="rId426"/>
                <a:stretch>
                  <a:fillRect/>
                </a:stretch>
              </p:blipFill>
              <p:spPr>
                <a:xfrm>
                  <a:off x="4576173" y="3731467"/>
                  <a:ext cx="89496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80" name="Freihand 179">
                  <a:extLst>
                    <a:ext uri="{FF2B5EF4-FFF2-40B4-BE49-F238E27FC236}">
                      <a16:creationId xmlns:a16="http://schemas.microsoft.com/office/drawing/2014/main" id="{76D0678E-E7B9-452E-AB25-6BC4EAFB9E8B}"/>
                    </a:ext>
                  </a:extLst>
                </p14:cNvPr>
                <p14:cNvContentPartPr/>
                <p14:nvPr/>
              </p14:nvContentPartPr>
              <p14:xfrm>
                <a:off x="4288533" y="3190027"/>
                <a:ext cx="27000" cy="248400"/>
              </p14:xfrm>
            </p:contentPart>
          </mc:Choice>
          <mc:Fallback xmlns="">
            <p:pic>
              <p:nvPicPr>
                <p:cNvPr id="180" name="Freihand 179">
                  <a:extLst>
                    <a:ext uri="{FF2B5EF4-FFF2-40B4-BE49-F238E27FC236}">
                      <a16:creationId xmlns:a16="http://schemas.microsoft.com/office/drawing/2014/main" id="{76D0678E-E7B9-452E-AB25-6BC4EAFB9E8B}"/>
                    </a:ext>
                  </a:extLst>
                </p:cNvPr>
                <p:cNvPicPr/>
                <p:nvPr/>
              </p:nvPicPr>
              <p:blipFill>
                <a:blip r:embed="rId428"/>
                <a:stretch>
                  <a:fillRect/>
                </a:stretch>
              </p:blipFill>
              <p:spPr>
                <a:xfrm>
                  <a:off x="4284213" y="3185707"/>
                  <a:ext cx="3564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81" name="Freihand 180">
                  <a:extLst>
                    <a:ext uri="{FF2B5EF4-FFF2-40B4-BE49-F238E27FC236}">
                      <a16:creationId xmlns:a16="http://schemas.microsoft.com/office/drawing/2014/main" id="{EEC4B103-50FF-4446-9F12-BF30411AD0D6}"/>
                    </a:ext>
                  </a:extLst>
                </p14:cNvPr>
                <p14:cNvContentPartPr/>
                <p14:nvPr/>
              </p14:nvContentPartPr>
              <p14:xfrm>
                <a:off x="4512813" y="3311347"/>
                <a:ext cx="27000" cy="275760"/>
              </p14:xfrm>
            </p:contentPart>
          </mc:Choice>
          <mc:Fallback xmlns="">
            <p:pic>
              <p:nvPicPr>
                <p:cNvPr id="181" name="Freihand 180">
                  <a:extLst>
                    <a:ext uri="{FF2B5EF4-FFF2-40B4-BE49-F238E27FC236}">
                      <a16:creationId xmlns:a16="http://schemas.microsoft.com/office/drawing/2014/main" id="{EEC4B103-50FF-4446-9F12-BF30411AD0D6}"/>
                    </a:ext>
                  </a:extLst>
                </p:cNvPr>
                <p:cNvPicPr/>
                <p:nvPr/>
              </p:nvPicPr>
              <p:blipFill>
                <a:blip r:embed="rId430"/>
                <a:stretch>
                  <a:fillRect/>
                </a:stretch>
              </p:blipFill>
              <p:spPr>
                <a:xfrm>
                  <a:off x="4508493" y="3307027"/>
                  <a:ext cx="3564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82" name="Freihand 181">
                  <a:extLst>
                    <a:ext uri="{FF2B5EF4-FFF2-40B4-BE49-F238E27FC236}">
                      <a16:creationId xmlns:a16="http://schemas.microsoft.com/office/drawing/2014/main" id="{D2C99A59-F14C-47DB-9C15-E0612CD1AE0A}"/>
                    </a:ext>
                  </a:extLst>
                </p14:cNvPr>
                <p14:cNvContentPartPr/>
                <p14:nvPr/>
              </p14:nvContentPartPr>
              <p14:xfrm>
                <a:off x="4454853" y="3210187"/>
                <a:ext cx="69480" cy="178920"/>
              </p14:xfrm>
            </p:contentPart>
          </mc:Choice>
          <mc:Fallback xmlns="">
            <p:pic>
              <p:nvPicPr>
                <p:cNvPr id="182" name="Freihand 181">
                  <a:extLst>
                    <a:ext uri="{FF2B5EF4-FFF2-40B4-BE49-F238E27FC236}">
                      <a16:creationId xmlns:a16="http://schemas.microsoft.com/office/drawing/2014/main" id="{D2C99A59-F14C-47DB-9C15-E0612CD1AE0A}"/>
                    </a:ext>
                  </a:extLst>
                </p:cNvPr>
                <p:cNvPicPr/>
                <p:nvPr/>
              </p:nvPicPr>
              <p:blipFill>
                <a:blip r:embed="rId432"/>
                <a:stretch>
                  <a:fillRect/>
                </a:stretch>
              </p:blipFill>
              <p:spPr>
                <a:xfrm>
                  <a:off x="4450533" y="3205867"/>
                  <a:ext cx="781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98" name="Freihand 197">
                  <a:extLst>
                    <a:ext uri="{FF2B5EF4-FFF2-40B4-BE49-F238E27FC236}">
                      <a16:creationId xmlns:a16="http://schemas.microsoft.com/office/drawing/2014/main" id="{AEC7368C-DC60-404C-A1B9-873466B796CD}"/>
                    </a:ext>
                  </a:extLst>
                </p14:cNvPr>
                <p14:cNvContentPartPr/>
                <p14:nvPr/>
              </p14:nvContentPartPr>
              <p14:xfrm>
                <a:off x="2707773" y="2140987"/>
                <a:ext cx="30600" cy="28800"/>
              </p14:xfrm>
            </p:contentPart>
          </mc:Choice>
          <mc:Fallback xmlns="">
            <p:pic>
              <p:nvPicPr>
                <p:cNvPr id="198" name="Freihand 197">
                  <a:extLst>
                    <a:ext uri="{FF2B5EF4-FFF2-40B4-BE49-F238E27FC236}">
                      <a16:creationId xmlns:a16="http://schemas.microsoft.com/office/drawing/2014/main" id="{AEC7368C-DC60-404C-A1B9-873466B796CD}"/>
                    </a:ext>
                  </a:extLst>
                </p:cNvPr>
                <p:cNvPicPr/>
                <p:nvPr/>
              </p:nvPicPr>
              <p:blipFill>
                <a:blip r:embed="rId434"/>
                <a:stretch>
                  <a:fillRect/>
                </a:stretch>
              </p:blipFill>
              <p:spPr>
                <a:xfrm>
                  <a:off x="2703453" y="2136667"/>
                  <a:ext cx="392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99" name="Freihand 198">
                  <a:extLst>
                    <a:ext uri="{FF2B5EF4-FFF2-40B4-BE49-F238E27FC236}">
                      <a16:creationId xmlns:a16="http://schemas.microsoft.com/office/drawing/2014/main" id="{1954FE1E-18D3-44C4-93B7-2AF7475B2087}"/>
                    </a:ext>
                  </a:extLst>
                </p14:cNvPr>
                <p14:cNvContentPartPr/>
                <p14:nvPr/>
              </p14:nvContentPartPr>
              <p14:xfrm>
                <a:off x="1157973" y="2250427"/>
                <a:ext cx="37800" cy="217800"/>
              </p14:xfrm>
            </p:contentPart>
          </mc:Choice>
          <mc:Fallback xmlns="">
            <p:pic>
              <p:nvPicPr>
                <p:cNvPr id="199" name="Freihand 198">
                  <a:extLst>
                    <a:ext uri="{FF2B5EF4-FFF2-40B4-BE49-F238E27FC236}">
                      <a16:creationId xmlns:a16="http://schemas.microsoft.com/office/drawing/2014/main" id="{1954FE1E-18D3-44C4-93B7-2AF7475B2087}"/>
                    </a:ext>
                  </a:extLst>
                </p:cNvPr>
                <p:cNvPicPr/>
                <p:nvPr/>
              </p:nvPicPr>
              <p:blipFill>
                <a:blip r:embed="rId436"/>
                <a:stretch>
                  <a:fillRect/>
                </a:stretch>
              </p:blipFill>
              <p:spPr>
                <a:xfrm>
                  <a:off x="1153653" y="2246107"/>
                  <a:ext cx="4644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00" name="Freihand 199">
                  <a:extLst>
                    <a:ext uri="{FF2B5EF4-FFF2-40B4-BE49-F238E27FC236}">
                      <a16:creationId xmlns:a16="http://schemas.microsoft.com/office/drawing/2014/main" id="{D85DD060-33DF-4CE9-B02A-72407BC804CC}"/>
                    </a:ext>
                  </a:extLst>
                </p14:cNvPr>
                <p14:cNvContentPartPr/>
                <p14:nvPr/>
              </p14:nvContentPartPr>
              <p14:xfrm>
                <a:off x="1148253" y="2202547"/>
                <a:ext cx="101160" cy="162000"/>
              </p14:xfrm>
            </p:contentPart>
          </mc:Choice>
          <mc:Fallback xmlns="">
            <p:pic>
              <p:nvPicPr>
                <p:cNvPr id="200" name="Freihand 199">
                  <a:extLst>
                    <a:ext uri="{FF2B5EF4-FFF2-40B4-BE49-F238E27FC236}">
                      <a16:creationId xmlns:a16="http://schemas.microsoft.com/office/drawing/2014/main" id="{D85DD060-33DF-4CE9-B02A-72407BC804CC}"/>
                    </a:ext>
                  </a:extLst>
                </p:cNvPr>
                <p:cNvPicPr/>
                <p:nvPr/>
              </p:nvPicPr>
              <p:blipFill>
                <a:blip r:embed="rId438"/>
                <a:stretch>
                  <a:fillRect/>
                </a:stretch>
              </p:blipFill>
              <p:spPr>
                <a:xfrm>
                  <a:off x="1143933" y="2198227"/>
                  <a:ext cx="1098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02" name="Freihand 201">
                  <a:extLst>
                    <a:ext uri="{FF2B5EF4-FFF2-40B4-BE49-F238E27FC236}">
                      <a16:creationId xmlns:a16="http://schemas.microsoft.com/office/drawing/2014/main" id="{644C65F7-57B3-4CA2-87DE-80936447EBF8}"/>
                    </a:ext>
                  </a:extLst>
                </p14:cNvPr>
                <p14:cNvContentPartPr/>
                <p14:nvPr/>
              </p14:nvContentPartPr>
              <p14:xfrm>
                <a:off x="7275093" y="4123867"/>
                <a:ext cx="347040" cy="306720"/>
              </p14:xfrm>
            </p:contentPart>
          </mc:Choice>
          <mc:Fallback xmlns="">
            <p:pic>
              <p:nvPicPr>
                <p:cNvPr id="202" name="Freihand 201">
                  <a:extLst>
                    <a:ext uri="{FF2B5EF4-FFF2-40B4-BE49-F238E27FC236}">
                      <a16:creationId xmlns:a16="http://schemas.microsoft.com/office/drawing/2014/main" id="{644C65F7-57B3-4CA2-87DE-80936447EBF8}"/>
                    </a:ext>
                  </a:extLst>
                </p:cNvPr>
                <p:cNvPicPr/>
                <p:nvPr/>
              </p:nvPicPr>
              <p:blipFill>
                <a:blip r:embed="rId440"/>
                <a:stretch>
                  <a:fillRect/>
                </a:stretch>
              </p:blipFill>
              <p:spPr>
                <a:xfrm>
                  <a:off x="7270773" y="4119547"/>
                  <a:ext cx="35568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03" name="Freihand 202">
                  <a:extLst>
                    <a:ext uri="{FF2B5EF4-FFF2-40B4-BE49-F238E27FC236}">
                      <a16:creationId xmlns:a16="http://schemas.microsoft.com/office/drawing/2014/main" id="{98BDCD32-9F34-4AC6-9481-6FCD39571EFF}"/>
                    </a:ext>
                  </a:extLst>
                </p14:cNvPr>
                <p14:cNvContentPartPr/>
                <p14:nvPr/>
              </p14:nvContentPartPr>
              <p14:xfrm>
                <a:off x="5633493" y="2021467"/>
                <a:ext cx="87120" cy="163440"/>
              </p14:xfrm>
            </p:contentPart>
          </mc:Choice>
          <mc:Fallback xmlns="">
            <p:pic>
              <p:nvPicPr>
                <p:cNvPr id="203" name="Freihand 202">
                  <a:extLst>
                    <a:ext uri="{FF2B5EF4-FFF2-40B4-BE49-F238E27FC236}">
                      <a16:creationId xmlns:a16="http://schemas.microsoft.com/office/drawing/2014/main" id="{98BDCD32-9F34-4AC6-9481-6FCD39571EFF}"/>
                    </a:ext>
                  </a:extLst>
                </p:cNvPr>
                <p:cNvPicPr/>
                <p:nvPr/>
              </p:nvPicPr>
              <p:blipFill>
                <a:blip r:embed="rId442"/>
                <a:stretch>
                  <a:fillRect/>
                </a:stretch>
              </p:blipFill>
              <p:spPr>
                <a:xfrm>
                  <a:off x="5629173" y="2017147"/>
                  <a:ext cx="957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04" name="Freihand 203">
                  <a:extLst>
                    <a:ext uri="{FF2B5EF4-FFF2-40B4-BE49-F238E27FC236}">
                      <a16:creationId xmlns:a16="http://schemas.microsoft.com/office/drawing/2014/main" id="{3DB5CF4B-63CA-4A1A-804B-FCC016DB74CD}"/>
                    </a:ext>
                  </a:extLst>
                </p14:cNvPr>
                <p14:cNvContentPartPr/>
                <p14:nvPr/>
              </p14:nvContentPartPr>
              <p14:xfrm>
                <a:off x="5648973" y="1981867"/>
                <a:ext cx="52200" cy="12240"/>
              </p14:xfrm>
            </p:contentPart>
          </mc:Choice>
          <mc:Fallback xmlns="">
            <p:pic>
              <p:nvPicPr>
                <p:cNvPr id="204" name="Freihand 203">
                  <a:extLst>
                    <a:ext uri="{FF2B5EF4-FFF2-40B4-BE49-F238E27FC236}">
                      <a16:creationId xmlns:a16="http://schemas.microsoft.com/office/drawing/2014/main" id="{3DB5CF4B-63CA-4A1A-804B-FCC016DB74CD}"/>
                    </a:ext>
                  </a:extLst>
                </p:cNvPr>
                <p:cNvPicPr/>
                <p:nvPr/>
              </p:nvPicPr>
              <p:blipFill>
                <a:blip r:embed="rId444"/>
                <a:stretch>
                  <a:fillRect/>
                </a:stretch>
              </p:blipFill>
              <p:spPr>
                <a:xfrm>
                  <a:off x="5644653" y="1977547"/>
                  <a:ext cx="608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05" name="Freihand 204">
                  <a:extLst>
                    <a:ext uri="{FF2B5EF4-FFF2-40B4-BE49-F238E27FC236}">
                      <a16:creationId xmlns:a16="http://schemas.microsoft.com/office/drawing/2014/main" id="{46295692-D367-4FEF-B23C-DE221ED03BF4}"/>
                    </a:ext>
                  </a:extLst>
                </p14:cNvPr>
                <p14:cNvContentPartPr/>
                <p14:nvPr/>
              </p14:nvContentPartPr>
              <p14:xfrm>
                <a:off x="5704413" y="2133787"/>
                <a:ext cx="86760" cy="118080"/>
              </p14:xfrm>
            </p:contentPart>
          </mc:Choice>
          <mc:Fallback xmlns="">
            <p:pic>
              <p:nvPicPr>
                <p:cNvPr id="205" name="Freihand 204">
                  <a:extLst>
                    <a:ext uri="{FF2B5EF4-FFF2-40B4-BE49-F238E27FC236}">
                      <a16:creationId xmlns:a16="http://schemas.microsoft.com/office/drawing/2014/main" id="{46295692-D367-4FEF-B23C-DE221ED03BF4}"/>
                    </a:ext>
                  </a:extLst>
                </p:cNvPr>
                <p:cNvPicPr/>
                <p:nvPr/>
              </p:nvPicPr>
              <p:blipFill>
                <a:blip r:embed="rId446"/>
                <a:stretch>
                  <a:fillRect/>
                </a:stretch>
              </p:blipFill>
              <p:spPr>
                <a:xfrm>
                  <a:off x="5700093" y="2129467"/>
                  <a:ext cx="954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08" name="Freihand 207">
                  <a:extLst>
                    <a:ext uri="{FF2B5EF4-FFF2-40B4-BE49-F238E27FC236}">
                      <a16:creationId xmlns:a16="http://schemas.microsoft.com/office/drawing/2014/main" id="{82B02791-C0E6-43F7-80A2-05BCD784C00E}"/>
                    </a:ext>
                  </a:extLst>
                </p14:cNvPr>
                <p14:cNvContentPartPr/>
                <p14:nvPr/>
              </p14:nvContentPartPr>
              <p14:xfrm>
                <a:off x="5403813" y="3018307"/>
                <a:ext cx="118440" cy="42840"/>
              </p14:xfrm>
            </p:contentPart>
          </mc:Choice>
          <mc:Fallback xmlns="">
            <p:pic>
              <p:nvPicPr>
                <p:cNvPr id="208" name="Freihand 207">
                  <a:extLst>
                    <a:ext uri="{FF2B5EF4-FFF2-40B4-BE49-F238E27FC236}">
                      <a16:creationId xmlns:a16="http://schemas.microsoft.com/office/drawing/2014/main" id="{82B02791-C0E6-43F7-80A2-05BCD784C00E}"/>
                    </a:ext>
                  </a:extLst>
                </p:cNvPr>
                <p:cNvPicPr/>
                <p:nvPr/>
              </p:nvPicPr>
              <p:blipFill>
                <a:blip r:embed="rId448"/>
                <a:stretch>
                  <a:fillRect/>
                </a:stretch>
              </p:blipFill>
              <p:spPr>
                <a:xfrm>
                  <a:off x="5399493" y="3013987"/>
                  <a:ext cx="1270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09" name="Freihand 208">
                  <a:extLst>
                    <a:ext uri="{FF2B5EF4-FFF2-40B4-BE49-F238E27FC236}">
                      <a16:creationId xmlns:a16="http://schemas.microsoft.com/office/drawing/2014/main" id="{013756F8-E54E-4982-B982-A37B0B0A364E}"/>
                    </a:ext>
                  </a:extLst>
                </p14:cNvPr>
                <p14:cNvContentPartPr/>
                <p14:nvPr/>
              </p14:nvContentPartPr>
              <p14:xfrm>
                <a:off x="5471853" y="2997427"/>
                <a:ext cx="70560" cy="140400"/>
              </p14:xfrm>
            </p:contentPart>
          </mc:Choice>
          <mc:Fallback xmlns="">
            <p:pic>
              <p:nvPicPr>
                <p:cNvPr id="209" name="Freihand 208">
                  <a:extLst>
                    <a:ext uri="{FF2B5EF4-FFF2-40B4-BE49-F238E27FC236}">
                      <a16:creationId xmlns:a16="http://schemas.microsoft.com/office/drawing/2014/main" id="{013756F8-E54E-4982-B982-A37B0B0A364E}"/>
                    </a:ext>
                  </a:extLst>
                </p:cNvPr>
                <p:cNvPicPr/>
                <p:nvPr/>
              </p:nvPicPr>
              <p:blipFill>
                <a:blip r:embed="rId450"/>
                <a:stretch>
                  <a:fillRect/>
                </a:stretch>
              </p:blipFill>
              <p:spPr>
                <a:xfrm>
                  <a:off x="5467533" y="2993107"/>
                  <a:ext cx="792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10" name="Freihand 209">
                  <a:extLst>
                    <a:ext uri="{FF2B5EF4-FFF2-40B4-BE49-F238E27FC236}">
                      <a16:creationId xmlns:a16="http://schemas.microsoft.com/office/drawing/2014/main" id="{24AF21D5-0B03-40A8-AACF-EDCD010D22DC}"/>
                    </a:ext>
                  </a:extLst>
                </p14:cNvPr>
                <p14:cNvContentPartPr/>
                <p14:nvPr/>
              </p14:nvContentPartPr>
              <p14:xfrm>
                <a:off x="5521893" y="3055027"/>
                <a:ext cx="70200" cy="86760"/>
              </p14:xfrm>
            </p:contentPart>
          </mc:Choice>
          <mc:Fallback xmlns="">
            <p:pic>
              <p:nvPicPr>
                <p:cNvPr id="210" name="Freihand 209">
                  <a:extLst>
                    <a:ext uri="{FF2B5EF4-FFF2-40B4-BE49-F238E27FC236}">
                      <a16:creationId xmlns:a16="http://schemas.microsoft.com/office/drawing/2014/main" id="{24AF21D5-0B03-40A8-AACF-EDCD010D22DC}"/>
                    </a:ext>
                  </a:extLst>
                </p:cNvPr>
                <p:cNvPicPr/>
                <p:nvPr/>
              </p:nvPicPr>
              <p:blipFill>
                <a:blip r:embed="rId452"/>
                <a:stretch>
                  <a:fillRect/>
                </a:stretch>
              </p:blipFill>
              <p:spPr>
                <a:xfrm>
                  <a:off x="5517573" y="3050707"/>
                  <a:ext cx="788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11" name="Freihand 210">
                  <a:extLst>
                    <a:ext uri="{FF2B5EF4-FFF2-40B4-BE49-F238E27FC236}">
                      <a16:creationId xmlns:a16="http://schemas.microsoft.com/office/drawing/2014/main" id="{0FC80B83-CA55-40CF-9449-E9F7B623E744}"/>
                    </a:ext>
                  </a:extLst>
                </p14:cNvPr>
                <p14:cNvContentPartPr/>
                <p14:nvPr/>
              </p14:nvContentPartPr>
              <p14:xfrm>
                <a:off x="5602893" y="2999587"/>
                <a:ext cx="63360" cy="102600"/>
              </p14:xfrm>
            </p:contentPart>
          </mc:Choice>
          <mc:Fallback xmlns="">
            <p:pic>
              <p:nvPicPr>
                <p:cNvPr id="211" name="Freihand 210">
                  <a:extLst>
                    <a:ext uri="{FF2B5EF4-FFF2-40B4-BE49-F238E27FC236}">
                      <a16:creationId xmlns:a16="http://schemas.microsoft.com/office/drawing/2014/main" id="{0FC80B83-CA55-40CF-9449-E9F7B623E744}"/>
                    </a:ext>
                  </a:extLst>
                </p:cNvPr>
                <p:cNvPicPr/>
                <p:nvPr/>
              </p:nvPicPr>
              <p:blipFill>
                <a:blip r:embed="rId454"/>
                <a:stretch>
                  <a:fillRect/>
                </a:stretch>
              </p:blipFill>
              <p:spPr>
                <a:xfrm>
                  <a:off x="5598573" y="2995267"/>
                  <a:ext cx="720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12" name="Freihand 211">
                  <a:extLst>
                    <a:ext uri="{FF2B5EF4-FFF2-40B4-BE49-F238E27FC236}">
                      <a16:creationId xmlns:a16="http://schemas.microsoft.com/office/drawing/2014/main" id="{D2F6397D-5334-4EC3-99B2-93DDAD6BE638}"/>
                    </a:ext>
                  </a:extLst>
                </p14:cNvPr>
                <p14:cNvContentPartPr/>
                <p14:nvPr/>
              </p14:nvContentPartPr>
              <p14:xfrm>
                <a:off x="5661573" y="2969707"/>
                <a:ext cx="72000" cy="160560"/>
              </p14:xfrm>
            </p:contentPart>
          </mc:Choice>
          <mc:Fallback xmlns="">
            <p:pic>
              <p:nvPicPr>
                <p:cNvPr id="212" name="Freihand 211">
                  <a:extLst>
                    <a:ext uri="{FF2B5EF4-FFF2-40B4-BE49-F238E27FC236}">
                      <a16:creationId xmlns:a16="http://schemas.microsoft.com/office/drawing/2014/main" id="{D2F6397D-5334-4EC3-99B2-93DDAD6BE638}"/>
                    </a:ext>
                  </a:extLst>
                </p:cNvPr>
                <p:cNvPicPr/>
                <p:nvPr/>
              </p:nvPicPr>
              <p:blipFill>
                <a:blip r:embed="rId456"/>
                <a:stretch>
                  <a:fillRect/>
                </a:stretch>
              </p:blipFill>
              <p:spPr>
                <a:xfrm>
                  <a:off x="5657253" y="2965387"/>
                  <a:ext cx="806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13" name="Freihand 212">
                  <a:extLst>
                    <a:ext uri="{FF2B5EF4-FFF2-40B4-BE49-F238E27FC236}">
                      <a16:creationId xmlns:a16="http://schemas.microsoft.com/office/drawing/2014/main" id="{CDDCA7CF-577E-4D78-92FB-BE181C68278F}"/>
                    </a:ext>
                  </a:extLst>
                </p14:cNvPr>
                <p14:cNvContentPartPr/>
                <p14:nvPr/>
              </p14:nvContentPartPr>
              <p14:xfrm>
                <a:off x="5681373" y="3068347"/>
                <a:ext cx="74520" cy="119160"/>
              </p14:xfrm>
            </p:contentPart>
          </mc:Choice>
          <mc:Fallback xmlns="">
            <p:pic>
              <p:nvPicPr>
                <p:cNvPr id="213" name="Freihand 212">
                  <a:extLst>
                    <a:ext uri="{FF2B5EF4-FFF2-40B4-BE49-F238E27FC236}">
                      <a16:creationId xmlns:a16="http://schemas.microsoft.com/office/drawing/2014/main" id="{CDDCA7CF-577E-4D78-92FB-BE181C68278F}"/>
                    </a:ext>
                  </a:extLst>
                </p:cNvPr>
                <p:cNvPicPr/>
                <p:nvPr/>
              </p:nvPicPr>
              <p:blipFill>
                <a:blip r:embed="rId458"/>
                <a:stretch>
                  <a:fillRect/>
                </a:stretch>
              </p:blipFill>
              <p:spPr>
                <a:xfrm>
                  <a:off x="5677053" y="3064027"/>
                  <a:ext cx="831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170" name="Freihand 169">
                  <a:extLst>
                    <a:ext uri="{FF2B5EF4-FFF2-40B4-BE49-F238E27FC236}">
                      <a16:creationId xmlns:a16="http://schemas.microsoft.com/office/drawing/2014/main" id="{17B4305A-E85F-4682-978D-6A3473905F65}"/>
                    </a:ext>
                  </a:extLst>
                </p14:cNvPr>
                <p14:cNvContentPartPr/>
                <p14:nvPr/>
              </p14:nvContentPartPr>
              <p14:xfrm>
                <a:off x="4194573" y="3453547"/>
                <a:ext cx="10440" cy="23760"/>
              </p14:xfrm>
            </p:contentPart>
          </mc:Choice>
          <mc:Fallback xmlns="">
            <p:pic>
              <p:nvPicPr>
                <p:cNvPr id="170" name="Freihand 169">
                  <a:extLst>
                    <a:ext uri="{FF2B5EF4-FFF2-40B4-BE49-F238E27FC236}">
                      <a16:creationId xmlns:a16="http://schemas.microsoft.com/office/drawing/2014/main" id="{17B4305A-E85F-4682-978D-6A3473905F65}"/>
                    </a:ext>
                  </a:extLst>
                </p:cNvPr>
                <p:cNvPicPr/>
                <p:nvPr/>
              </p:nvPicPr>
              <p:blipFill>
                <a:blip r:embed="rId460"/>
                <a:stretch>
                  <a:fillRect/>
                </a:stretch>
              </p:blipFill>
              <p:spPr>
                <a:xfrm>
                  <a:off x="4190253" y="3449227"/>
                  <a:ext cx="190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120" name="Freihand 119">
                  <a:extLst>
                    <a:ext uri="{FF2B5EF4-FFF2-40B4-BE49-F238E27FC236}">
                      <a16:creationId xmlns:a16="http://schemas.microsoft.com/office/drawing/2014/main" id="{9B694158-BD90-45B4-8736-CEBDFBD03BE1}"/>
                    </a:ext>
                  </a:extLst>
                </p14:cNvPr>
                <p14:cNvContentPartPr/>
                <p14:nvPr/>
              </p14:nvContentPartPr>
              <p14:xfrm>
                <a:off x="3689493" y="3449227"/>
                <a:ext cx="216360" cy="344880"/>
              </p14:xfrm>
            </p:contentPart>
          </mc:Choice>
          <mc:Fallback xmlns="">
            <p:pic>
              <p:nvPicPr>
                <p:cNvPr id="120" name="Freihand 119">
                  <a:extLst>
                    <a:ext uri="{FF2B5EF4-FFF2-40B4-BE49-F238E27FC236}">
                      <a16:creationId xmlns:a16="http://schemas.microsoft.com/office/drawing/2014/main" id="{9B694158-BD90-45B4-8736-CEBDFBD03BE1}"/>
                    </a:ext>
                  </a:extLst>
                </p:cNvPr>
                <p:cNvPicPr/>
                <p:nvPr/>
              </p:nvPicPr>
              <p:blipFill>
                <a:blip r:embed="rId462"/>
                <a:stretch>
                  <a:fillRect/>
                </a:stretch>
              </p:blipFill>
              <p:spPr>
                <a:xfrm>
                  <a:off x="3685173" y="3444907"/>
                  <a:ext cx="22500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121" name="Freihand 120">
                  <a:extLst>
                    <a:ext uri="{FF2B5EF4-FFF2-40B4-BE49-F238E27FC236}">
                      <a16:creationId xmlns:a16="http://schemas.microsoft.com/office/drawing/2014/main" id="{0D0D86D9-53FD-406A-BEE2-89FB569D22CD}"/>
                    </a:ext>
                  </a:extLst>
                </p14:cNvPr>
                <p14:cNvContentPartPr/>
                <p14:nvPr/>
              </p14:nvContentPartPr>
              <p14:xfrm>
                <a:off x="3750693" y="3802027"/>
                <a:ext cx="33120" cy="79200"/>
              </p14:xfrm>
            </p:contentPart>
          </mc:Choice>
          <mc:Fallback xmlns="">
            <p:pic>
              <p:nvPicPr>
                <p:cNvPr id="121" name="Freihand 120">
                  <a:extLst>
                    <a:ext uri="{FF2B5EF4-FFF2-40B4-BE49-F238E27FC236}">
                      <a16:creationId xmlns:a16="http://schemas.microsoft.com/office/drawing/2014/main" id="{0D0D86D9-53FD-406A-BEE2-89FB569D22CD}"/>
                    </a:ext>
                  </a:extLst>
                </p:cNvPr>
                <p:cNvPicPr/>
                <p:nvPr/>
              </p:nvPicPr>
              <p:blipFill>
                <a:blip r:embed="rId464"/>
                <a:stretch>
                  <a:fillRect/>
                </a:stretch>
              </p:blipFill>
              <p:spPr>
                <a:xfrm>
                  <a:off x="3746373" y="3797707"/>
                  <a:ext cx="417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140" name="Freihand 139">
                  <a:extLst>
                    <a:ext uri="{FF2B5EF4-FFF2-40B4-BE49-F238E27FC236}">
                      <a16:creationId xmlns:a16="http://schemas.microsoft.com/office/drawing/2014/main" id="{B64E39DC-9BEB-436C-99C1-A0C3FE078106}"/>
                    </a:ext>
                  </a:extLst>
                </p14:cNvPr>
                <p14:cNvContentPartPr/>
                <p14:nvPr/>
              </p14:nvContentPartPr>
              <p14:xfrm>
                <a:off x="3899013" y="3610507"/>
                <a:ext cx="3240" cy="36720"/>
              </p14:xfrm>
            </p:contentPart>
          </mc:Choice>
          <mc:Fallback xmlns="">
            <p:pic>
              <p:nvPicPr>
                <p:cNvPr id="140" name="Freihand 139">
                  <a:extLst>
                    <a:ext uri="{FF2B5EF4-FFF2-40B4-BE49-F238E27FC236}">
                      <a16:creationId xmlns:a16="http://schemas.microsoft.com/office/drawing/2014/main" id="{B64E39DC-9BEB-436C-99C1-A0C3FE078106}"/>
                    </a:ext>
                  </a:extLst>
                </p:cNvPr>
                <p:cNvPicPr/>
                <p:nvPr/>
              </p:nvPicPr>
              <p:blipFill>
                <a:blip r:embed="rId466"/>
                <a:stretch>
                  <a:fillRect/>
                </a:stretch>
              </p:blipFill>
              <p:spPr>
                <a:xfrm>
                  <a:off x="3894693" y="3606187"/>
                  <a:ext cx="118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141" name="Freihand 140">
                  <a:extLst>
                    <a:ext uri="{FF2B5EF4-FFF2-40B4-BE49-F238E27FC236}">
                      <a16:creationId xmlns:a16="http://schemas.microsoft.com/office/drawing/2014/main" id="{8ABCDBA3-2A9C-43D6-A5F4-1D7376A06C1C}"/>
                    </a:ext>
                  </a:extLst>
                </p14:cNvPr>
                <p14:cNvContentPartPr/>
                <p14:nvPr/>
              </p14:nvContentPartPr>
              <p14:xfrm>
                <a:off x="3668253" y="3454987"/>
                <a:ext cx="267120" cy="294120"/>
              </p14:xfrm>
            </p:contentPart>
          </mc:Choice>
          <mc:Fallback xmlns="">
            <p:pic>
              <p:nvPicPr>
                <p:cNvPr id="141" name="Freihand 140">
                  <a:extLst>
                    <a:ext uri="{FF2B5EF4-FFF2-40B4-BE49-F238E27FC236}">
                      <a16:creationId xmlns:a16="http://schemas.microsoft.com/office/drawing/2014/main" id="{8ABCDBA3-2A9C-43D6-A5F4-1D7376A06C1C}"/>
                    </a:ext>
                  </a:extLst>
                </p:cNvPr>
                <p:cNvPicPr/>
                <p:nvPr/>
              </p:nvPicPr>
              <p:blipFill>
                <a:blip r:embed="rId468"/>
                <a:stretch>
                  <a:fillRect/>
                </a:stretch>
              </p:blipFill>
              <p:spPr>
                <a:xfrm>
                  <a:off x="3663933" y="3450667"/>
                  <a:ext cx="27576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176" name="Freihand 175">
                  <a:extLst>
                    <a:ext uri="{FF2B5EF4-FFF2-40B4-BE49-F238E27FC236}">
                      <a16:creationId xmlns:a16="http://schemas.microsoft.com/office/drawing/2014/main" id="{E3959CBE-3C65-4BC3-B406-D9182BD36572}"/>
                    </a:ext>
                  </a:extLst>
                </p14:cNvPr>
                <p14:cNvContentPartPr/>
                <p14:nvPr/>
              </p14:nvContentPartPr>
              <p14:xfrm>
                <a:off x="3735933" y="3447427"/>
                <a:ext cx="210240" cy="311760"/>
              </p14:xfrm>
            </p:contentPart>
          </mc:Choice>
          <mc:Fallback xmlns="">
            <p:pic>
              <p:nvPicPr>
                <p:cNvPr id="176" name="Freihand 175">
                  <a:extLst>
                    <a:ext uri="{FF2B5EF4-FFF2-40B4-BE49-F238E27FC236}">
                      <a16:creationId xmlns:a16="http://schemas.microsoft.com/office/drawing/2014/main" id="{E3959CBE-3C65-4BC3-B406-D9182BD36572}"/>
                    </a:ext>
                  </a:extLst>
                </p:cNvPr>
                <p:cNvPicPr/>
                <p:nvPr/>
              </p:nvPicPr>
              <p:blipFill>
                <a:blip r:embed="rId470"/>
                <a:stretch>
                  <a:fillRect/>
                </a:stretch>
              </p:blipFill>
              <p:spPr>
                <a:xfrm>
                  <a:off x="3731613" y="3443107"/>
                  <a:ext cx="21888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15" name="Freihand 214">
                  <a:extLst>
                    <a:ext uri="{FF2B5EF4-FFF2-40B4-BE49-F238E27FC236}">
                      <a16:creationId xmlns:a16="http://schemas.microsoft.com/office/drawing/2014/main" id="{76EDC8AB-B88A-4627-BC48-81DA7693397D}"/>
                    </a:ext>
                  </a:extLst>
                </p14:cNvPr>
                <p14:cNvContentPartPr/>
                <p14:nvPr/>
              </p14:nvContentPartPr>
              <p14:xfrm>
                <a:off x="3561693" y="3402067"/>
                <a:ext cx="431280" cy="479880"/>
              </p14:xfrm>
            </p:contentPart>
          </mc:Choice>
          <mc:Fallback xmlns="">
            <p:pic>
              <p:nvPicPr>
                <p:cNvPr id="215" name="Freihand 214">
                  <a:extLst>
                    <a:ext uri="{FF2B5EF4-FFF2-40B4-BE49-F238E27FC236}">
                      <a16:creationId xmlns:a16="http://schemas.microsoft.com/office/drawing/2014/main" id="{76EDC8AB-B88A-4627-BC48-81DA7693397D}"/>
                    </a:ext>
                  </a:extLst>
                </p:cNvPr>
                <p:cNvPicPr/>
                <p:nvPr/>
              </p:nvPicPr>
              <p:blipFill>
                <a:blip r:embed="rId472"/>
                <a:stretch>
                  <a:fillRect/>
                </a:stretch>
              </p:blipFill>
              <p:spPr>
                <a:xfrm>
                  <a:off x="3557373" y="3397747"/>
                  <a:ext cx="439920" cy="48852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17" name="Freihand 216">
                  <a:extLst>
                    <a:ext uri="{FF2B5EF4-FFF2-40B4-BE49-F238E27FC236}">
                      <a16:creationId xmlns:a16="http://schemas.microsoft.com/office/drawing/2014/main" id="{3F930A56-4CDB-4968-9439-6A6A89858439}"/>
                    </a:ext>
                  </a:extLst>
                </p14:cNvPr>
                <p14:cNvContentPartPr/>
                <p14:nvPr/>
              </p14:nvContentPartPr>
              <p14:xfrm>
                <a:off x="6321093" y="1147387"/>
                <a:ext cx="2286360" cy="2052360"/>
              </p14:xfrm>
            </p:contentPart>
          </mc:Choice>
          <mc:Fallback xmlns="">
            <p:pic>
              <p:nvPicPr>
                <p:cNvPr id="217" name="Freihand 216">
                  <a:extLst>
                    <a:ext uri="{FF2B5EF4-FFF2-40B4-BE49-F238E27FC236}">
                      <a16:creationId xmlns:a16="http://schemas.microsoft.com/office/drawing/2014/main" id="{3F930A56-4CDB-4968-9439-6A6A89858439}"/>
                    </a:ext>
                  </a:extLst>
                </p:cNvPr>
                <p:cNvPicPr/>
                <p:nvPr/>
              </p:nvPicPr>
              <p:blipFill>
                <a:blip r:embed="rId474"/>
                <a:stretch>
                  <a:fillRect/>
                </a:stretch>
              </p:blipFill>
              <p:spPr>
                <a:xfrm>
                  <a:off x="6316773" y="1143067"/>
                  <a:ext cx="2295000" cy="20610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40" name="Freihand 239">
                  <a:extLst>
                    <a:ext uri="{FF2B5EF4-FFF2-40B4-BE49-F238E27FC236}">
                      <a16:creationId xmlns:a16="http://schemas.microsoft.com/office/drawing/2014/main" id="{B6803F20-EB46-4CAD-A4E7-AE9E6974A52E}"/>
                    </a:ext>
                  </a:extLst>
                </p14:cNvPr>
                <p14:cNvContentPartPr/>
                <p14:nvPr/>
              </p14:nvContentPartPr>
              <p14:xfrm>
                <a:off x="4315893" y="4608427"/>
                <a:ext cx="236880" cy="143640"/>
              </p14:xfrm>
            </p:contentPart>
          </mc:Choice>
          <mc:Fallback xmlns="">
            <p:pic>
              <p:nvPicPr>
                <p:cNvPr id="240" name="Freihand 239">
                  <a:extLst>
                    <a:ext uri="{FF2B5EF4-FFF2-40B4-BE49-F238E27FC236}">
                      <a16:creationId xmlns:a16="http://schemas.microsoft.com/office/drawing/2014/main" id="{B6803F20-EB46-4CAD-A4E7-AE9E6974A52E}"/>
                    </a:ext>
                  </a:extLst>
                </p:cNvPr>
                <p:cNvPicPr/>
                <p:nvPr/>
              </p:nvPicPr>
              <p:blipFill>
                <a:blip r:embed="rId476"/>
                <a:stretch>
                  <a:fillRect/>
                </a:stretch>
              </p:blipFill>
              <p:spPr>
                <a:xfrm>
                  <a:off x="4311573" y="4604107"/>
                  <a:ext cx="2455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41" name="Freihand 240">
                  <a:extLst>
                    <a:ext uri="{FF2B5EF4-FFF2-40B4-BE49-F238E27FC236}">
                      <a16:creationId xmlns:a16="http://schemas.microsoft.com/office/drawing/2014/main" id="{7214EA02-7928-4432-B50B-E16FFE305F74}"/>
                    </a:ext>
                  </a:extLst>
                </p14:cNvPr>
                <p14:cNvContentPartPr/>
                <p14:nvPr/>
              </p14:nvContentPartPr>
              <p14:xfrm>
                <a:off x="4607493" y="4586827"/>
                <a:ext cx="140040" cy="261720"/>
              </p14:xfrm>
            </p:contentPart>
          </mc:Choice>
          <mc:Fallback xmlns="">
            <p:pic>
              <p:nvPicPr>
                <p:cNvPr id="241" name="Freihand 240">
                  <a:extLst>
                    <a:ext uri="{FF2B5EF4-FFF2-40B4-BE49-F238E27FC236}">
                      <a16:creationId xmlns:a16="http://schemas.microsoft.com/office/drawing/2014/main" id="{7214EA02-7928-4432-B50B-E16FFE305F74}"/>
                    </a:ext>
                  </a:extLst>
                </p:cNvPr>
                <p:cNvPicPr/>
                <p:nvPr/>
              </p:nvPicPr>
              <p:blipFill>
                <a:blip r:embed="rId478"/>
                <a:stretch>
                  <a:fillRect/>
                </a:stretch>
              </p:blipFill>
              <p:spPr>
                <a:xfrm>
                  <a:off x="4603173" y="4582507"/>
                  <a:ext cx="14868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43" name="Freihand 242">
                  <a:extLst>
                    <a:ext uri="{FF2B5EF4-FFF2-40B4-BE49-F238E27FC236}">
                      <a16:creationId xmlns:a16="http://schemas.microsoft.com/office/drawing/2014/main" id="{593BA8F6-C3A6-41C1-B217-D6DB812AD62D}"/>
                    </a:ext>
                  </a:extLst>
                </p14:cNvPr>
                <p14:cNvContentPartPr/>
                <p14:nvPr/>
              </p14:nvContentPartPr>
              <p14:xfrm>
                <a:off x="4770213" y="4661707"/>
                <a:ext cx="220680" cy="82440"/>
              </p14:xfrm>
            </p:contentPart>
          </mc:Choice>
          <mc:Fallback xmlns="">
            <p:pic>
              <p:nvPicPr>
                <p:cNvPr id="243" name="Freihand 242">
                  <a:extLst>
                    <a:ext uri="{FF2B5EF4-FFF2-40B4-BE49-F238E27FC236}">
                      <a16:creationId xmlns:a16="http://schemas.microsoft.com/office/drawing/2014/main" id="{593BA8F6-C3A6-41C1-B217-D6DB812AD62D}"/>
                    </a:ext>
                  </a:extLst>
                </p:cNvPr>
                <p:cNvPicPr/>
                <p:nvPr/>
              </p:nvPicPr>
              <p:blipFill>
                <a:blip r:embed="rId480"/>
                <a:stretch>
                  <a:fillRect/>
                </a:stretch>
              </p:blipFill>
              <p:spPr>
                <a:xfrm>
                  <a:off x="4765893" y="4657387"/>
                  <a:ext cx="2293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44" name="Freihand 243">
                  <a:extLst>
                    <a:ext uri="{FF2B5EF4-FFF2-40B4-BE49-F238E27FC236}">
                      <a16:creationId xmlns:a16="http://schemas.microsoft.com/office/drawing/2014/main" id="{EB1C9CD7-0123-429C-B62E-730CAF80B385}"/>
                    </a:ext>
                  </a:extLst>
                </p14:cNvPr>
                <p14:cNvContentPartPr/>
                <p14:nvPr/>
              </p14:nvContentPartPr>
              <p14:xfrm>
                <a:off x="5010693" y="4551907"/>
                <a:ext cx="123840" cy="177840"/>
              </p14:xfrm>
            </p:contentPart>
          </mc:Choice>
          <mc:Fallback xmlns="">
            <p:pic>
              <p:nvPicPr>
                <p:cNvPr id="244" name="Freihand 243">
                  <a:extLst>
                    <a:ext uri="{FF2B5EF4-FFF2-40B4-BE49-F238E27FC236}">
                      <a16:creationId xmlns:a16="http://schemas.microsoft.com/office/drawing/2014/main" id="{EB1C9CD7-0123-429C-B62E-730CAF80B385}"/>
                    </a:ext>
                  </a:extLst>
                </p:cNvPr>
                <p:cNvPicPr/>
                <p:nvPr/>
              </p:nvPicPr>
              <p:blipFill>
                <a:blip r:embed="rId482"/>
                <a:stretch>
                  <a:fillRect/>
                </a:stretch>
              </p:blipFill>
              <p:spPr>
                <a:xfrm>
                  <a:off x="5006373" y="4547587"/>
                  <a:ext cx="1324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45" name="Freihand 244">
                  <a:extLst>
                    <a:ext uri="{FF2B5EF4-FFF2-40B4-BE49-F238E27FC236}">
                      <a16:creationId xmlns:a16="http://schemas.microsoft.com/office/drawing/2014/main" id="{30705E10-4DE9-4E39-946C-644766B1B5D3}"/>
                    </a:ext>
                  </a:extLst>
                </p14:cNvPr>
                <p14:cNvContentPartPr/>
                <p14:nvPr/>
              </p14:nvContentPartPr>
              <p14:xfrm>
                <a:off x="5125173" y="4576387"/>
                <a:ext cx="32400" cy="73440"/>
              </p14:xfrm>
            </p:contentPart>
          </mc:Choice>
          <mc:Fallback xmlns="">
            <p:pic>
              <p:nvPicPr>
                <p:cNvPr id="245" name="Freihand 244">
                  <a:extLst>
                    <a:ext uri="{FF2B5EF4-FFF2-40B4-BE49-F238E27FC236}">
                      <a16:creationId xmlns:a16="http://schemas.microsoft.com/office/drawing/2014/main" id="{30705E10-4DE9-4E39-946C-644766B1B5D3}"/>
                    </a:ext>
                  </a:extLst>
                </p:cNvPr>
                <p:cNvPicPr/>
                <p:nvPr/>
              </p:nvPicPr>
              <p:blipFill>
                <a:blip r:embed="rId484"/>
                <a:stretch>
                  <a:fillRect/>
                </a:stretch>
              </p:blipFill>
              <p:spPr>
                <a:xfrm>
                  <a:off x="5120853" y="4572067"/>
                  <a:ext cx="410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46" name="Freihand 245">
                  <a:extLst>
                    <a:ext uri="{FF2B5EF4-FFF2-40B4-BE49-F238E27FC236}">
                      <a16:creationId xmlns:a16="http://schemas.microsoft.com/office/drawing/2014/main" id="{8EDB53F0-E32B-4AF9-93C2-051A32212C3C}"/>
                    </a:ext>
                  </a:extLst>
                </p14:cNvPr>
                <p14:cNvContentPartPr/>
                <p14:nvPr/>
              </p14:nvContentPartPr>
              <p14:xfrm>
                <a:off x="5162973" y="4551187"/>
                <a:ext cx="263880" cy="160560"/>
              </p14:xfrm>
            </p:contentPart>
          </mc:Choice>
          <mc:Fallback xmlns="">
            <p:pic>
              <p:nvPicPr>
                <p:cNvPr id="246" name="Freihand 245">
                  <a:extLst>
                    <a:ext uri="{FF2B5EF4-FFF2-40B4-BE49-F238E27FC236}">
                      <a16:creationId xmlns:a16="http://schemas.microsoft.com/office/drawing/2014/main" id="{8EDB53F0-E32B-4AF9-93C2-051A32212C3C}"/>
                    </a:ext>
                  </a:extLst>
                </p:cNvPr>
                <p:cNvPicPr/>
                <p:nvPr/>
              </p:nvPicPr>
              <p:blipFill>
                <a:blip r:embed="rId486"/>
                <a:stretch>
                  <a:fillRect/>
                </a:stretch>
              </p:blipFill>
              <p:spPr>
                <a:xfrm>
                  <a:off x="5158653" y="4546867"/>
                  <a:ext cx="2725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35" name="Freihand 234">
                  <a:extLst>
                    <a:ext uri="{FF2B5EF4-FFF2-40B4-BE49-F238E27FC236}">
                      <a16:creationId xmlns:a16="http://schemas.microsoft.com/office/drawing/2014/main" id="{9B719537-46E5-4A91-9E15-08F482F30682}"/>
                    </a:ext>
                  </a:extLst>
                </p14:cNvPr>
                <p14:cNvContentPartPr/>
                <p14:nvPr/>
              </p14:nvContentPartPr>
              <p14:xfrm>
                <a:off x="3519933" y="4613827"/>
                <a:ext cx="48600" cy="215280"/>
              </p14:xfrm>
            </p:contentPart>
          </mc:Choice>
          <mc:Fallback xmlns="">
            <p:pic>
              <p:nvPicPr>
                <p:cNvPr id="235" name="Freihand 234">
                  <a:extLst>
                    <a:ext uri="{FF2B5EF4-FFF2-40B4-BE49-F238E27FC236}">
                      <a16:creationId xmlns:a16="http://schemas.microsoft.com/office/drawing/2014/main" id="{9B719537-46E5-4A91-9E15-08F482F30682}"/>
                    </a:ext>
                  </a:extLst>
                </p:cNvPr>
                <p:cNvPicPr/>
                <p:nvPr/>
              </p:nvPicPr>
              <p:blipFill>
                <a:blip r:embed="rId488"/>
                <a:stretch>
                  <a:fillRect/>
                </a:stretch>
              </p:blipFill>
              <p:spPr>
                <a:xfrm>
                  <a:off x="3515613" y="4609507"/>
                  <a:ext cx="572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36" name="Freihand 235">
                  <a:extLst>
                    <a:ext uri="{FF2B5EF4-FFF2-40B4-BE49-F238E27FC236}">
                      <a16:creationId xmlns:a16="http://schemas.microsoft.com/office/drawing/2014/main" id="{A0752AF0-E8A3-42C5-B9FC-44CD5DDE0E71}"/>
                    </a:ext>
                  </a:extLst>
                </p14:cNvPr>
                <p14:cNvContentPartPr/>
                <p14:nvPr/>
              </p14:nvContentPartPr>
              <p14:xfrm>
                <a:off x="3476013" y="4699507"/>
                <a:ext cx="98280" cy="35280"/>
              </p14:xfrm>
            </p:contentPart>
          </mc:Choice>
          <mc:Fallback xmlns="">
            <p:pic>
              <p:nvPicPr>
                <p:cNvPr id="236" name="Freihand 235">
                  <a:extLst>
                    <a:ext uri="{FF2B5EF4-FFF2-40B4-BE49-F238E27FC236}">
                      <a16:creationId xmlns:a16="http://schemas.microsoft.com/office/drawing/2014/main" id="{A0752AF0-E8A3-42C5-B9FC-44CD5DDE0E71}"/>
                    </a:ext>
                  </a:extLst>
                </p:cNvPr>
                <p:cNvPicPr/>
                <p:nvPr/>
              </p:nvPicPr>
              <p:blipFill>
                <a:blip r:embed="rId490"/>
                <a:stretch>
                  <a:fillRect/>
                </a:stretch>
              </p:blipFill>
              <p:spPr>
                <a:xfrm>
                  <a:off x="3471693" y="4695187"/>
                  <a:ext cx="1069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37" name="Freihand 236">
                  <a:extLst>
                    <a:ext uri="{FF2B5EF4-FFF2-40B4-BE49-F238E27FC236}">
                      <a16:creationId xmlns:a16="http://schemas.microsoft.com/office/drawing/2014/main" id="{5918330F-A0A7-40A0-BC8D-A17350C91FE5}"/>
                    </a:ext>
                  </a:extLst>
                </p14:cNvPr>
                <p14:cNvContentPartPr/>
                <p14:nvPr/>
              </p14:nvContentPartPr>
              <p14:xfrm>
                <a:off x="3631173" y="4706347"/>
                <a:ext cx="121320" cy="77040"/>
              </p14:xfrm>
            </p:contentPart>
          </mc:Choice>
          <mc:Fallback xmlns="">
            <p:pic>
              <p:nvPicPr>
                <p:cNvPr id="237" name="Freihand 236">
                  <a:extLst>
                    <a:ext uri="{FF2B5EF4-FFF2-40B4-BE49-F238E27FC236}">
                      <a16:creationId xmlns:a16="http://schemas.microsoft.com/office/drawing/2014/main" id="{5918330F-A0A7-40A0-BC8D-A17350C91FE5}"/>
                    </a:ext>
                  </a:extLst>
                </p:cNvPr>
                <p:cNvPicPr/>
                <p:nvPr/>
              </p:nvPicPr>
              <p:blipFill>
                <a:blip r:embed="rId492"/>
                <a:stretch>
                  <a:fillRect/>
                </a:stretch>
              </p:blipFill>
              <p:spPr>
                <a:xfrm>
                  <a:off x="3626853" y="4702027"/>
                  <a:ext cx="1299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238" name="Freihand 237">
                  <a:extLst>
                    <a:ext uri="{FF2B5EF4-FFF2-40B4-BE49-F238E27FC236}">
                      <a16:creationId xmlns:a16="http://schemas.microsoft.com/office/drawing/2014/main" id="{583307F8-9EB1-4673-B956-74325AB9EB32}"/>
                    </a:ext>
                  </a:extLst>
                </p14:cNvPr>
                <p14:cNvContentPartPr/>
                <p14:nvPr/>
              </p14:nvContentPartPr>
              <p14:xfrm>
                <a:off x="3773373" y="4599427"/>
                <a:ext cx="297000" cy="170640"/>
              </p14:xfrm>
            </p:contentPart>
          </mc:Choice>
          <mc:Fallback xmlns="">
            <p:pic>
              <p:nvPicPr>
                <p:cNvPr id="238" name="Freihand 237">
                  <a:extLst>
                    <a:ext uri="{FF2B5EF4-FFF2-40B4-BE49-F238E27FC236}">
                      <a16:creationId xmlns:a16="http://schemas.microsoft.com/office/drawing/2014/main" id="{583307F8-9EB1-4673-B956-74325AB9EB32}"/>
                    </a:ext>
                  </a:extLst>
                </p:cNvPr>
                <p:cNvPicPr/>
                <p:nvPr/>
              </p:nvPicPr>
              <p:blipFill>
                <a:blip r:embed="rId494"/>
                <a:stretch>
                  <a:fillRect/>
                </a:stretch>
              </p:blipFill>
              <p:spPr>
                <a:xfrm>
                  <a:off x="3769053" y="4595107"/>
                  <a:ext cx="3056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250" name="Freihand 249">
                  <a:extLst>
                    <a:ext uri="{FF2B5EF4-FFF2-40B4-BE49-F238E27FC236}">
                      <a16:creationId xmlns:a16="http://schemas.microsoft.com/office/drawing/2014/main" id="{D0BA04FC-E536-4422-B6D8-E8B9B8E17F33}"/>
                    </a:ext>
                  </a:extLst>
                </p14:cNvPr>
                <p14:cNvContentPartPr/>
                <p14:nvPr/>
              </p14:nvContentPartPr>
              <p14:xfrm>
                <a:off x="1163373" y="4323667"/>
                <a:ext cx="83880" cy="129600"/>
              </p14:xfrm>
            </p:contentPart>
          </mc:Choice>
          <mc:Fallback xmlns="">
            <p:pic>
              <p:nvPicPr>
                <p:cNvPr id="250" name="Freihand 249">
                  <a:extLst>
                    <a:ext uri="{FF2B5EF4-FFF2-40B4-BE49-F238E27FC236}">
                      <a16:creationId xmlns:a16="http://schemas.microsoft.com/office/drawing/2014/main" id="{D0BA04FC-E536-4422-B6D8-E8B9B8E17F33}"/>
                    </a:ext>
                  </a:extLst>
                </p:cNvPr>
                <p:cNvPicPr/>
                <p:nvPr/>
              </p:nvPicPr>
              <p:blipFill>
                <a:blip r:embed="rId496"/>
                <a:stretch>
                  <a:fillRect/>
                </a:stretch>
              </p:blipFill>
              <p:spPr>
                <a:xfrm>
                  <a:off x="1159053" y="4319347"/>
                  <a:ext cx="925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251" name="Freihand 250">
                  <a:extLst>
                    <a:ext uri="{FF2B5EF4-FFF2-40B4-BE49-F238E27FC236}">
                      <a16:creationId xmlns:a16="http://schemas.microsoft.com/office/drawing/2014/main" id="{B8B5CC98-6EB8-446A-91BB-7048849B9D80}"/>
                    </a:ext>
                  </a:extLst>
                </p14:cNvPr>
                <p14:cNvContentPartPr/>
                <p14:nvPr/>
              </p14:nvContentPartPr>
              <p14:xfrm>
                <a:off x="1164093" y="4360027"/>
                <a:ext cx="147960" cy="149400"/>
              </p14:xfrm>
            </p:contentPart>
          </mc:Choice>
          <mc:Fallback xmlns="">
            <p:pic>
              <p:nvPicPr>
                <p:cNvPr id="251" name="Freihand 250">
                  <a:extLst>
                    <a:ext uri="{FF2B5EF4-FFF2-40B4-BE49-F238E27FC236}">
                      <a16:creationId xmlns:a16="http://schemas.microsoft.com/office/drawing/2014/main" id="{B8B5CC98-6EB8-446A-91BB-7048849B9D80}"/>
                    </a:ext>
                  </a:extLst>
                </p:cNvPr>
                <p:cNvPicPr/>
                <p:nvPr/>
              </p:nvPicPr>
              <p:blipFill>
                <a:blip r:embed="rId498"/>
                <a:stretch>
                  <a:fillRect/>
                </a:stretch>
              </p:blipFill>
              <p:spPr>
                <a:xfrm>
                  <a:off x="1159773" y="4355707"/>
                  <a:ext cx="1566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253" name="Freihand 252">
                  <a:extLst>
                    <a:ext uri="{FF2B5EF4-FFF2-40B4-BE49-F238E27FC236}">
                      <a16:creationId xmlns:a16="http://schemas.microsoft.com/office/drawing/2014/main" id="{5953E630-E1F8-4D82-823B-D5027AD60EC3}"/>
                    </a:ext>
                  </a:extLst>
                </p14:cNvPr>
                <p14:cNvContentPartPr/>
                <p14:nvPr/>
              </p14:nvContentPartPr>
              <p14:xfrm>
                <a:off x="681693" y="4138267"/>
                <a:ext cx="135720" cy="192960"/>
              </p14:xfrm>
            </p:contentPart>
          </mc:Choice>
          <mc:Fallback xmlns="">
            <p:pic>
              <p:nvPicPr>
                <p:cNvPr id="253" name="Freihand 252">
                  <a:extLst>
                    <a:ext uri="{FF2B5EF4-FFF2-40B4-BE49-F238E27FC236}">
                      <a16:creationId xmlns:a16="http://schemas.microsoft.com/office/drawing/2014/main" id="{5953E630-E1F8-4D82-823B-D5027AD60EC3}"/>
                    </a:ext>
                  </a:extLst>
                </p:cNvPr>
                <p:cNvPicPr/>
                <p:nvPr/>
              </p:nvPicPr>
              <p:blipFill>
                <a:blip r:embed="rId500"/>
                <a:stretch>
                  <a:fillRect/>
                </a:stretch>
              </p:blipFill>
              <p:spPr>
                <a:xfrm>
                  <a:off x="677373" y="4133947"/>
                  <a:ext cx="1443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54" name="Freihand 253">
                  <a:extLst>
                    <a:ext uri="{FF2B5EF4-FFF2-40B4-BE49-F238E27FC236}">
                      <a16:creationId xmlns:a16="http://schemas.microsoft.com/office/drawing/2014/main" id="{803008EA-8FBC-4430-9AAD-AF27377B8074}"/>
                    </a:ext>
                  </a:extLst>
                </p14:cNvPr>
                <p14:cNvContentPartPr/>
                <p14:nvPr/>
              </p14:nvContentPartPr>
              <p14:xfrm>
                <a:off x="787533" y="4148347"/>
                <a:ext cx="99360" cy="142200"/>
              </p14:xfrm>
            </p:contentPart>
          </mc:Choice>
          <mc:Fallback xmlns="">
            <p:pic>
              <p:nvPicPr>
                <p:cNvPr id="254" name="Freihand 253">
                  <a:extLst>
                    <a:ext uri="{FF2B5EF4-FFF2-40B4-BE49-F238E27FC236}">
                      <a16:creationId xmlns:a16="http://schemas.microsoft.com/office/drawing/2014/main" id="{803008EA-8FBC-4430-9AAD-AF27377B8074}"/>
                    </a:ext>
                  </a:extLst>
                </p:cNvPr>
                <p:cNvPicPr/>
                <p:nvPr/>
              </p:nvPicPr>
              <p:blipFill>
                <a:blip r:embed="rId502"/>
                <a:stretch>
                  <a:fillRect/>
                </a:stretch>
              </p:blipFill>
              <p:spPr>
                <a:xfrm>
                  <a:off x="783213" y="4144027"/>
                  <a:ext cx="1080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255" name="Freihand 254">
                  <a:extLst>
                    <a:ext uri="{FF2B5EF4-FFF2-40B4-BE49-F238E27FC236}">
                      <a16:creationId xmlns:a16="http://schemas.microsoft.com/office/drawing/2014/main" id="{B5C8C4B6-1CE8-4CD6-B454-F4337FBA8214}"/>
                    </a:ext>
                  </a:extLst>
                </p14:cNvPr>
                <p14:cNvContentPartPr/>
                <p14:nvPr/>
              </p14:nvContentPartPr>
              <p14:xfrm>
                <a:off x="826053" y="4202707"/>
                <a:ext cx="91080" cy="43200"/>
              </p14:xfrm>
            </p:contentPart>
          </mc:Choice>
          <mc:Fallback xmlns="">
            <p:pic>
              <p:nvPicPr>
                <p:cNvPr id="255" name="Freihand 254">
                  <a:extLst>
                    <a:ext uri="{FF2B5EF4-FFF2-40B4-BE49-F238E27FC236}">
                      <a16:creationId xmlns:a16="http://schemas.microsoft.com/office/drawing/2014/main" id="{B5C8C4B6-1CE8-4CD6-B454-F4337FBA8214}"/>
                    </a:ext>
                  </a:extLst>
                </p:cNvPr>
                <p:cNvPicPr/>
                <p:nvPr/>
              </p:nvPicPr>
              <p:blipFill>
                <a:blip r:embed="rId504"/>
                <a:stretch>
                  <a:fillRect/>
                </a:stretch>
              </p:blipFill>
              <p:spPr>
                <a:xfrm>
                  <a:off x="821733" y="4198387"/>
                  <a:ext cx="997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256" name="Freihand 255">
                  <a:extLst>
                    <a:ext uri="{FF2B5EF4-FFF2-40B4-BE49-F238E27FC236}">
                      <a16:creationId xmlns:a16="http://schemas.microsoft.com/office/drawing/2014/main" id="{C9DD7D60-1808-4C91-9297-D06041A05E43}"/>
                    </a:ext>
                  </a:extLst>
                </p14:cNvPr>
                <p14:cNvContentPartPr/>
                <p14:nvPr/>
              </p14:nvContentPartPr>
              <p14:xfrm>
                <a:off x="962133" y="4169227"/>
                <a:ext cx="84240" cy="90000"/>
              </p14:xfrm>
            </p:contentPart>
          </mc:Choice>
          <mc:Fallback xmlns="">
            <p:pic>
              <p:nvPicPr>
                <p:cNvPr id="256" name="Freihand 255">
                  <a:extLst>
                    <a:ext uri="{FF2B5EF4-FFF2-40B4-BE49-F238E27FC236}">
                      <a16:creationId xmlns:a16="http://schemas.microsoft.com/office/drawing/2014/main" id="{C9DD7D60-1808-4C91-9297-D06041A05E43}"/>
                    </a:ext>
                  </a:extLst>
                </p:cNvPr>
                <p:cNvPicPr/>
                <p:nvPr/>
              </p:nvPicPr>
              <p:blipFill>
                <a:blip r:embed="rId506"/>
                <a:stretch>
                  <a:fillRect/>
                </a:stretch>
              </p:blipFill>
              <p:spPr>
                <a:xfrm>
                  <a:off x="957813" y="4164907"/>
                  <a:ext cx="928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257" name="Freihand 256">
                  <a:extLst>
                    <a:ext uri="{FF2B5EF4-FFF2-40B4-BE49-F238E27FC236}">
                      <a16:creationId xmlns:a16="http://schemas.microsoft.com/office/drawing/2014/main" id="{5148132D-B7DC-47BC-A898-6F5D1C8E0512}"/>
                    </a:ext>
                  </a:extLst>
                </p14:cNvPr>
                <p14:cNvContentPartPr/>
                <p14:nvPr/>
              </p14:nvContentPartPr>
              <p14:xfrm>
                <a:off x="1029813" y="4120627"/>
                <a:ext cx="97560" cy="118080"/>
              </p14:xfrm>
            </p:contentPart>
          </mc:Choice>
          <mc:Fallback xmlns="">
            <p:pic>
              <p:nvPicPr>
                <p:cNvPr id="257" name="Freihand 256">
                  <a:extLst>
                    <a:ext uri="{FF2B5EF4-FFF2-40B4-BE49-F238E27FC236}">
                      <a16:creationId xmlns:a16="http://schemas.microsoft.com/office/drawing/2014/main" id="{5148132D-B7DC-47BC-A898-6F5D1C8E0512}"/>
                    </a:ext>
                  </a:extLst>
                </p:cNvPr>
                <p:cNvPicPr/>
                <p:nvPr/>
              </p:nvPicPr>
              <p:blipFill>
                <a:blip r:embed="rId508"/>
                <a:stretch>
                  <a:fillRect/>
                </a:stretch>
              </p:blipFill>
              <p:spPr>
                <a:xfrm>
                  <a:off x="1025493" y="4116307"/>
                  <a:ext cx="1062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258" name="Freihand 257">
                  <a:extLst>
                    <a:ext uri="{FF2B5EF4-FFF2-40B4-BE49-F238E27FC236}">
                      <a16:creationId xmlns:a16="http://schemas.microsoft.com/office/drawing/2014/main" id="{67629FF7-2042-4FBA-885B-4CCDE70358A7}"/>
                    </a:ext>
                  </a:extLst>
                </p14:cNvPr>
                <p14:cNvContentPartPr/>
                <p14:nvPr/>
              </p14:nvContentPartPr>
              <p14:xfrm>
                <a:off x="1233933" y="4153027"/>
                <a:ext cx="107640" cy="84240"/>
              </p14:xfrm>
            </p:contentPart>
          </mc:Choice>
          <mc:Fallback xmlns="">
            <p:pic>
              <p:nvPicPr>
                <p:cNvPr id="258" name="Freihand 257">
                  <a:extLst>
                    <a:ext uri="{FF2B5EF4-FFF2-40B4-BE49-F238E27FC236}">
                      <a16:creationId xmlns:a16="http://schemas.microsoft.com/office/drawing/2014/main" id="{67629FF7-2042-4FBA-885B-4CCDE70358A7}"/>
                    </a:ext>
                  </a:extLst>
                </p:cNvPr>
                <p:cNvPicPr/>
                <p:nvPr/>
              </p:nvPicPr>
              <p:blipFill>
                <a:blip r:embed="rId510"/>
                <a:stretch>
                  <a:fillRect/>
                </a:stretch>
              </p:blipFill>
              <p:spPr>
                <a:xfrm>
                  <a:off x="1229613" y="4148707"/>
                  <a:ext cx="1162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259" name="Freihand 258">
                  <a:extLst>
                    <a:ext uri="{FF2B5EF4-FFF2-40B4-BE49-F238E27FC236}">
                      <a16:creationId xmlns:a16="http://schemas.microsoft.com/office/drawing/2014/main" id="{DE672094-E0C6-415E-A540-D21965FB84AC}"/>
                    </a:ext>
                  </a:extLst>
                </p14:cNvPr>
                <p14:cNvContentPartPr/>
                <p14:nvPr/>
              </p14:nvContentPartPr>
              <p14:xfrm>
                <a:off x="1348773" y="4174987"/>
                <a:ext cx="303840" cy="74160"/>
              </p14:xfrm>
            </p:contentPart>
          </mc:Choice>
          <mc:Fallback xmlns="">
            <p:pic>
              <p:nvPicPr>
                <p:cNvPr id="259" name="Freihand 258">
                  <a:extLst>
                    <a:ext uri="{FF2B5EF4-FFF2-40B4-BE49-F238E27FC236}">
                      <a16:creationId xmlns:a16="http://schemas.microsoft.com/office/drawing/2014/main" id="{DE672094-E0C6-415E-A540-D21965FB84AC}"/>
                    </a:ext>
                  </a:extLst>
                </p:cNvPr>
                <p:cNvPicPr/>
                <p:nvPr/>
              </p:nvPicPr>
              <p:blipFill>
                <a:blip r:embed="rId512"/>
                <a:stretch>
                  <a:fillRect/>
                </a:stretch>
              </p:blipFill>
              <p:spPr>
                <a:xfrm>
                  <a:off x="1344453" y="4170667"/>
                  <a:ext cx="3124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260" name="Freihand 259">
                  <a:extLst>
                    <a:ext uri="{FF2B5EF4-FFF2-40B4-BE49-F238E27FC236}">
                      <a16:creationId xmlns:a16="http://schemas.microsoft.com/office/drawing/2014/main" id="{3EB28C94-E688-4CFA-B419-8517C39D75AA}"/>
                    </a:ext>
                  </a:extLst>
                </p14:cNvPr>
                <p14:cNvContentPartPr/>
                <p14:nvPr/>
              </p14:nvContentPartPr>
              <p14:xfrm>
                <a:off x="1673853" y="4135387"/>
                <a:ext cx="60480" cy="111600"/>
              </p14:xfrm>
            </p:contentPart>
          </mc:Choice>
          <mc:Fallback xmlns="">
            <p:pic>
              <p:nvPicPr>
                <p:cNvPr id="260" name="Freihand 259">
                  <a:extLst>
                    <a:ext uri="{FF2B5EF4-FFF2-40B4-BE49-F238E27FC236}">
                      <a16:creationId xmlns:a16="http://schemas.microsoft.com/office/drawing/2014/main" id="{3EB28C94-E688-4CFA-B419-8517C39D75AA}"/>
                    </a:ext>
                  </a:extLst>
                </p:cNvPr>
                <p:cNvPicPr/>
                <p:nvPr/>
              </p:nvPicPr>
              <p:blipFill>
                <a:blip r:embed="rId514"/>
                <a:stretch>
                  <a:fillRect/>
                </a:stretch>
              </p:blipFill>
              <p:spPr>
                <a:xfrm>
                  <a:off x="1669533" y="4131067"/>
                  <a:ext cx="691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261" name="Freihand 260">
                  <a:extLst>
                    <a:ext uri="{FF2B5EF4-FFF2-40B4-BE49-F238E27FC236}">
                      <a16:creationId xmlns:a16="http://schemas.microsoft.com/office/drawing/2014/main" id="{3A06F7AF-FCA5-4114-AFF1-221F6B8072CE}"/>
                    </a:ext>
                  </a:extLst>
                </p14:cNvPr>
                <p14:cNvContentPartPr/>
                <p14:nvPr/>
              </p14:nvContentPartPr>
              <p14:xfrm>
                <a:off x="1744773" y="4163827"/>
                <a:ext cx="141120" cy="49680"/>
              </p14:xfrm>
            </p:contentPart>
          </mc:Choice>
          <mc:Fallback xmlns="">
            <p:pic>
              <p:nvPicPr>
                <p:cNvPr id="261" name="Freihand 260">
                  <a:extLst>
                    <a:ext uri="{FF2B5EF4-FFF2-40B4-BE49-F238E27FC236}">
                      <a16:creationId xmlns:a16="http://schemas.microsoft.com/office/drawing/2014/main" id="{3A06F7AF-FCA5-4114-AFF1-221F6B8072CE}"/>
                    </a:ext>
                  </a:extLst>
                </p:cNvPr>
                <p:cNvPicPr/>
                <p:nvPr/>
              </p:nvPicPr>
              <p:blipFill>
                <a:blip r:embed="rId516"/>
                <a:stretch>
                  <a:fillRect/>
                </a:stretch>
              </p:blipFill>
              <p:spPr>
                <a:xfrm>
                  <a:off x="1740453" y="4159507"/>
                  <a:ext cx="1497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263" name="Freihand 262">
                  <a:extLst>
                    <a:ext uri="{FF2B5EF4-FFF2-40B4-BE49-F238E27FC236}">
                      <a16:creationId xmlns:a16="http://schemas.microsoft.com/office/drawing/2014/main" id="{EB82391B-A069-441F-A303-25BE7A6A7884}"/>
                    </a:ext>
                  </a:extLst>
                </p14:cNvPr>
                <p14:cNvContentPartPr/>
                <p14:nvPr/>
              </p14:nvContentPartPr>
              <p14:xfrm>
                <a:off x="2053293" y="4154827"/>
                <a:ext cx="74880" cy="212040"/>
              </p14:xfrm>
            </p:contentPart>
          </mc:Choice>
          <mc:Fallback xmlns="">
            <p:pic>
              <p:nvPicPr>
                <p:cNvPr id="263" name="Freihand 262">
                  <a:extLst>
                    <a:ext uri="{FF2B5EF4-FFF2-40B4-BE49-F238E27FC236}">
                      <a16:creationId xmlns:a16="http://schemas.microsoft.com/office/drawing/2014/main" id="{EB82391B-A069-441F-A303-25BE7A6A7884}"/>
                    </a:ext>
                  </a:extLst>
                </p:cNvPr>
                <p:cNvPicPr/>
                <p:nvPr/>
              </p:nvPicPr>
              <p:blipFill>
                <a:blip r:embed="rId518"/>
                <a:stretch>
                  <a:fillRect/>
                </a:stretch>
              </p:blipFill>
              <p:spPr>
                <a:xfrm>
                  <a:off x="2048973" y="4150507"/>
                  <a:ext cx="835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264" name="Freihand 263">
                  <a:extLst>
                    <a:ext uri="{FF2B5EF4-FFF2-40B4-BE49-F238E27FC236}">
                      <a16:creationId xmlns:a16="http://schemas.microsoft.com/office/drawing/2014/main" id="{FB5B38F4-479A-4FE1-9CF0-407BED5818AC}"/>
                    </a:ext>
                  </a:extLst>
                </p14:cNvPr>
                <p14:cNvContentPartPr/>
                <p14:nvPr/>
              </p14:nvContentPartPr>
              <p14:xfrm>
                <a:off x="2182533" y="4168867"/>
                <a:ext cx="37080" cy="58320"/>
              </p14:xfrm>
            </p:contentPart>
          </mc:Choice>
          <mc:Fallback xmlns="">
            <p:pic>
              <p:nvPicPr>
                <p:cNvPr id="264" name="Freihand 263">
                  <a:extLst>
                    <a:ext uri="{FF2B5EF4-FFF2-40B4-BE49-F238E27FC236}">
                      <a16:creationId xmlns:a16="http://schemas.microsoft.com/office/drawing/2014/main" id="{FB5B38F4-479A-4FE1-9CF0-407BED5818AC}"/>
                    </a:ext>
                  </a:extLst>
                </p:cNvPr>
                <p:cNvPicPr/>
                <p:nvPr/>
              </p:nvPicPr>
              <p:blipFill>
                <a:blip r:embed="rId520"/>
                <a:stretch>
                  <a:fillRect/>
                </a:stretch>
              </p:blipFill>
              <p:spPr>
                <a:xfrm>
                  <a:off x="2178213" y="4164547"/>
                  <a:ext cx="457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265" name="Freihand 264">
                  <a:extLst>
                    <a:ext uri="{FF2B5EF4-FFF2-40B4-BE49-F238E27FC236}">
                      <a16:creationId xmlns:a16="http://schemas.microsoft.com/office/drawing/2014/main" id="{16225C80-CEDD-4229-8B07-9A330D1DFBB7}"/>
                    </a:ext>
                  </a:extLst>
                </p14:cNvPr>
                <p14:cNvContentPartPr/>
                <p14:nvPr/>
              </p14:nvContentPartPr>
              <p14:xfrm>
                <a:off x="2235093" y="4162387"/>
                <a:ext cx="279360" cy="72000"/>
              </p14:xfrm>
            </p:contentPart>
          </mc:Choice>
          <mc:Fallback xmlns="">
            <p:pic>
              <p:nvPicPr>
                <p:cNvPr id="265" name="Freihand 264">
                  <a:extLst>
                    <a:ext uri="{FF2B5EF4-FFF2-40B4-BE49-F238E27FC236}">
                      <a16:creationId xmlns:a16="http://schemas.microsoft.com/office/drawing/2014/main" id="{16225C80-CEDD-4229-8B07-9A330D1DFBB7}"/>
                    </a:ext>
                  </a:extLst>
                </p:cNvPr>
                <p:cNvPicPr/>
                <p:nvPr/>
              </p:nvPicPr>
              <p:blipFill>
                <a:blip r:embed="rId522"/>
                <a:stretch>
                  <a:fillRect/>
                </a:stretch>
              </p:blipFill>
              <p:spPr>
                <a:xfrm>
                  <a:off x="2230773" y="4158067"/>
                  <a:ext cx="2880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266" name="Freihand 265">
                  <a:extLst>
                    <a:ext uri="{FF2B5EF4-FFF2-40B4-BE49-F238E27FC236}">
                      <a16:creationId xmlns:a16="http://schemas.microsoft.com/office/drawing/2014/main" id="{552B9CD2-710F-4E13-98D4-2BD41936F113}"/>
                    </a:ext>
                  </a:extLst>
                </p14:cNvPr>
                <p14:cNvContentPartPr/>
                <p14:nvPr/>
              </p14:nvContentPartPr>
              <p14:xfrm>
                <a:off x="2436693" y="4102987"/>
                <a:ext cx="9720" cy="21240"/>
              </p14:xfrm>
            </p:contentPart>
          </mc:Choice>
          <mc:Fallback xmlns="">
            <p:pic>
              <p:nvPicPr>
                <p:cNvPr id="266" name="Freihand 265">
                  <a:extLst>
                    <a:ext uri="{FF2B5EF4-FFF2-40B4-BE49-F238E27FC236}">
                      <a16:creationId xmlns:a16="http://schemas.microsoft.com/office/drawing/2014/main" id="{552B9CD2-710F-4E13-98D4-2BD41936F113}"/>
                    </a:ext>
                  </a:extLst>
                </p:cNvPr>
                <p:cNvPicPr/>
                <p:nvPr/>
              </p:nvPicPr>
              <p:blipFill>
                <a:blip r:embed="rId524"/>
                <a:stretch>
                  <a:fillRect/>
                </a:stretch>
              </p:blipFill>
              <p:spPr>
                <a:xfrm>
                  <a:off x="2432373" y="4098667"/>
                  <a:ext cx="183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267" name="Freihand 266">
                  <a:extLst>
                    <a:ext uri="{FF2B5EF4-FFF2-40B4-BE49-F238E27FC236}">
                      <a16:creationId xmlns:a16="http://schemas.microsoft.com/office/drawing/2014/main" id="{FB497360-7CC0-4A98-AE80-AABC00BB7241}"/>
                    </a:ext>
                  </a:extLst>
                </p14:cNvPr>
                <p14:cNvContentPartPr/>
                <p14:nvPr/>
              </p14:nvContentPartPr>
              <p14:xfrm>
                <a:off x="2591493" y="4132867"/>
                <a:ext cx="112680" cy="119160"/>
              </p14:xfrm>
            </p:contentPart>
          </mc:Choice>
          <mc:Fallback xmlns="">
            <p:pic>
              <p:nvPicPr>
                <p:cNvPr id="267" name="Freihand 266">
                  <a:extLst>
                    <a:ext uri="{FF2B5EF4-FFF2-40B4-BE49-F238E27FC236}">
                      <a16:creationId xmlns:a16="http://schemas.microsoft.com/office/drawing/2014/main" id="{FB497360-7CC0-4A98-AE80-AABC00BB7241}"/>
                    </a:ext>
                  </a:extLst>
                </p:cNvPr>
                <p:cNvPicPr/>
                <p:nvPr/>
              </p:nvPicPr>
              <p:blipFill>
                <a:blip r:embed="rId526"/>
                <a:stretch>
                  <a:fillRect/>
                </a:stretch>
              </p:blipFill>
              <p:spPr>
                <a:xfrm>
                  <a:off x="2587173" y="4128547"/>
                  <a:ext cx="1213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268" name="Freihand 267">
                  <a:extLst>
                    <a:ext uri="{FF2B5EF4-FFF2-40B4-BE49-F238E27FC236}">
                      <a16:creationId xmlns:a16="http://schemas.microsoft.com/office/drawing/2014/main" id="{1A87B3BF-FB8F-4F1D-9DD0-3724033FBEEE}"/>
                    </a:ext>
                  </a:extLst>
                </p14:cNvPr>
                <p14:cNvContentPartPr/>
                <p14:nvPr/>
              </p14:nvContentPartPr>
              <p14:xfrm>
                <a:off x="2740533" y="4178947"/>
                <a:ext cx="135000" cy="162720"/>
              </p14:xfrm>
            </p:contentPart>
          </mc:Choice>
          <mc:Fallback xmlns="">
            <p:pic>
              <p:nvPicPr>
                <p:cNvPr id="268" name="Freihand 267">
                  <a:extLst>
                    <a:ext uri="{FF2B5EF4-FFF2-40B4-BE49-F238E27FC236}">
                      <a16:creationId xmlns:a16="http://schemas.microsoft.com/office/drawing/2014/main" id="{1A87B3BF-FB8F-4F1D-9DD0-3724033FBEEE}"/>
                    </a:ext>
                  </a:extLst>
                </p:cNvPr>
                <p:cNvPicPr/>
                <p:nvPr/>
              </p:nvPicPr>
              <p:blipFill>
                <a:blip r:embed="rId528"/>
                <a:stretch>
                  <a:fillRect/>
                </a:stretch>
              </p:blipFill>
              <p:spPr>
                <a:xfrm>
                  <a:off x="2736213" y="4174627"/>
                  <a:ext cx="1436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269" name="Freihand 268">
                  <a:extLst>
                    <a:ext uri="{FF2B5EF4-FFF2-40B4-BE49-F238E27FC236}">
                      <a16:creationId xmlns:a16="http://schemas.microsoft.com/office/drawing/2014/main" id="{75C2FCB7-5375-4108-8FE1-D37E5E2292BE}"/>
                    </a:ext>
                  </a:extLst>
                </p14:cNvPr>
                <p14:cNvContentPartPr/>
                <p14:nvPr/>
              </p14:nvContentPartPr>
              <p14:xfrm>
                <a:off x="1612653" y="4337347"/>
                <a:ext cx="180720" cy="109080"/>
              </p14:xfrm>
            </p:contentPart>
          </mc:Choice>
          <mc:Fallback xmlns="">
            <p:pic>
              <p:nvPicPr>
                <p:cNvPr id="269" name="Freihand 268">
                  <a:extLst>
                    <a:ext uri="{FF2B5EF4-FFF2-40B4-BE49-F238E27FC236}">
                      <a16:creationId xmlns:a16="http://schemas.microsoft.com/office/drawing/2014/main" id="{75C2FCB7-5375-4108-8FE1-D37E5E2292BE}"/>
                    </a:ext>
                  </a:extLst>
                </p:cNvPr>
                <p:cNvPicPr/>
                <p:nvPr/>
              </p:nvPicPr>
              <p:blipFill>
                <a:blip r:embed="rId530"/>
                <a:stretch>
                  <a:fillRect/>
                </a:stretch>
              </p:blipFill>
              <p:spPr>
                <a:xfrm>
                  <a:off x="1608333" y="4333027"/>
                  <a:ext cx="1893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270" name="Freihand 269">
                  <a:extLst>
                    <a:ext uri="{FF2B5EF4-FFF2-40B4-BE49-F238E27FC236}">
                      <a16:creationId xmlns:a16="http://schemas.microsoft.com/office/drawing/2014/main" id="{15599B59-72E7-49AE-A913-5BFE86AF1EDC}"/>
                    </a:ext>
                  </a:extLst>
                </p14:cNvPr>
                <p14:cNvContentPartPr/>
                <p14:nvPr/>
              </p14:nvContentPartPr>
              <p14:xfrm>
                <a:off x="1929453" y="4369387"/>
                <a:ext cx="73800" cy="79560"/>
              </p14:xfrm>
            </p:contentPart>
          </mc:Choice>
          <mc:Fallback xmlns="">
            <p:pic>
              <p:nvPicPr>
                <p:cNvPr id="270" name="Freihand 269">
                  <a:extLst>
                    <a:ext uri="{FF2B5EF4-FFF2-40B4-BE49-F238E27FC236}">
                      <a16:creationId xmlns:a16="http://schemas.microsoft.com/office/drawing/2014/main" id="{15599B59-72E7-49AE-A913-5BFE86AF1EDC}"/>
                    </a:ext>
                  </a:extLst>
                </p:cNvPr>
                <p:cNvPicPr/>
                <p:nvPr/>
              </p:nvPicPr>
              <p:blipFill>
                <a:blip r:embed="rId532"/>
                <a:stretch>
                  <a:fillRect/>
                </a:stretch>
              </p:blipFill>
              <p:spPr>
                <a:xfrm>
                  <a:off x="1925133" y="4365067"/>
                  <a:ext cx="824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271" name="Freihand 270">
                  <a:extLst>
                    <a:ext uri="{FF2B5EF4-FFF2-40B4-BE49-F238E27FC236}">
                      <a16:creationId xmlns:a16="http://schemas.microsoft.com/office/drawing/2014/main" id="{6072D491-FFE2-48C6-959D-514CB0A8EE00}"/>
                    </a:ext>
                  </a:extLst>
                </p14:cNvPr>
                <p14:cNvContentPartPr/>
                <p14:nvPr/>
              </p14:nvContentPartPr>
              <p14:xfrm>
                <a:off x="2036373" y="4354987"/>
                <a:ext cx="208080" cy="77760"/>
              </p14:xfrm>
            </p:contentPart>
          </mc:Choice>
          <mc:Fallback xmlns="">
            <p:pic>
              <p:nvPicPr>
                <p:cNvPr id="271" name="Freihand 270">
                  <a:extLst>
                    <a:ext uri="{FF2B5EF4-FFF2-40B4-BE49-F238E27FC236}">
                      <a16:creationId xmlns:a16="http://schemas.microsoft.com/office/drawing/2014/main" id="{6072D491-FFE2-48C6-959D-514CB0A8EE00}"/>
                    </a:ext>
                  </a:extLst>
                </p:cNvPr>
                <p:cNvPicPr/>
                <p:nvPr/>
              </p:nvPicPr>
              <p:blipFill>
                <a:blip r:embed="rId534"/>
                <a:stretch>
                  <a:fillRect/>
                </a:stretch>
              </p:blipFill>
              <p:spPr>
                <a:xfrm>
                  <a:off x="2032053" y="4350667"/>
                  <a:ext cx="2167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272" name="Freihand 271">
                  <a:extLst>
                    <a:ext uri="{FF2B5EF4-FFF2-40B4-BE49-F238E27FC236}">
                      <a16:creationId xmlns:a16="http://schemas.microsoft.com/office/drawing/2014/main" id="{658353EA-3CAE-490C-B084-1FA5EF26A086}"/>
                    </a:ext>
                  </a:extLst>
                </p14:cNvPr>
                <p14:cNvContentPartPr/>
                <p14:nvPr/>
              </p14:nvContentPartPr>
              <p14:xfrm>
                <a:off x="2273253" y="4276507"/>
                <a:ext cx="136440" cy="158400"/>
              </p14:xfrm>
            </p:contentPart>
          </mc:Choice>
          <mc:Fallback xmlns="">
            <p:pic>
              <p:nvPicPr>
                <p:cNvPr id="272" name="Freihand 271">
                  <a:extLst>
                    <a:ext uri="{FF2B5EF4-FFF2-40B4-BE49-F238E27FC236}">
                      <a16:creationId xmlns:a16="http://schemas.microsoft.com/office/drawing/2014/main" id="{658353EA-3CAE-490C-B084-1FA5EF26A086}"/>
                    </a:ext>
                  </a:extLst>
                </p:cNvPr>
                <p:cNvPicPr/>
                <p:nvPr/>
              </p:nvPicPr>
              <p:blipFill>
                <a:blip r:embed="rId536"/>
                <a:stretch>
                  <a:fillRect/>
                </a:stretch>
              </p:blipFill>
              <p:spPr>
                <a:xfrm>
                  <a:off x="2268933" y="4272187"/>
                  <a:ext cx="1450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273" name="Freihand 272">
                  <a:extLst>
                    <a:ext uri="{FF2B5EF4-FFF2-40B4-BE49-F238E27FC236}">
                      <a16:creationId xmlns:a16="http://schemas.microsoft.com/office/drawing/2014/main" id="{F1136B8E-6441-4161-B405-C64D5F90A71B}"/>
                    </a:ext>
                  </a:extLst>
                </p14:cNvPr>
                <p14:cNvContentPartPr/>
                <p14:nvPr/>
              </p14:nvContentPartPr>
              <p14:xfrm>
                <a:off x="2251293" y="4317547"/>
                <a:ext cx="78480" cy="7200"/>
              </p14:xfrm>
            </p:contentPart>
          </mc:Choice>
          <mc:Fallback xmlns="">
            <p:pic>
              <p:nvPicPr>
                <p:cNvPr id="273" name="Freihand 272">
                  <a:extLst>
                    <a:ext uri="{FF2B5EF4-FFF2-40B4-BE49-F238E27FC236}">
                      <a16:creationId xmlns:a16="http://schemas.microsoft.com/office/drawing/2014/main" id="{F1136B8E-6441-4161-B405-C64D5F90A71B}"/>
                    </a:ext>
                  </a:extLst>
                </p:cNvPr>
                <p:cNvPicPr/>
                <p:nvPr/>
              </p:nvPicPr>
              <p:blipFill>
                <a:blip r:embed="rId538"/>
                <a:stretch>
                  <a:fillRect/>
                </a:stretch>
              </p:blipFill>
              <p:spPr>
                <a:xfrm>
                  <a:off x="2246973" y="4313227"/>
                  <a:ext cx="871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274" name="Freihand 273">
                  <a:extLst>
                    <a:ext uri="{FF2B5EF4-FFF2-40B4-BE49-F238E27FC236}">
                      <a16:creationId xmlns:a16="http://schemas.microsoft.com/office/drawing/2014/main" id="{80E67BAD-449E-4BC0-A2DD-4025CF22DBF2}"/>
                    </a:ext>
                  </a:extLst>
                </p14:cNvPr>
                <p14:cNvContentPartPr/>
                <p14:nvPr/>
              </p14:nvContentPartPr>
              <p14:xfrm>
                <a:off x="2422653" y="4287667"/>
                <a:ext cx="181800" cy="136440"/>
              </p14:xfrm>
            </p:contentPart>
          </mc:Choice>
          <mc:Fallback xmlns="">
            <p:pic>
              <p:nvPicPr>
                <p:cNvPr id="274" name="Freihand 273">
                  <a:extLst>
                    <a:ext uri="{FF2B5EF4-FFF2-40B4-BE49-F238E27FC236}">
                      <a16:creationId xmlns:a16="http://schemas.microsoft.com/office/drawing/2014/main" id="{80E67BAD-449E-4BC0-A2DD-4025CF22DBF2}"/>
                    </a:ext>
                  </a:extLst>
                </p:cNvPr>
                <p:cNvPicPr/>
                <p:nvPr/>
              </p:nvPicPr>
              <p:blipFill>
                <a:blip r:embed="rId540"/>
                <a:stretch>
                  <a:fillRect/>
                </a:stretch>
              </p:blipFill>
              <p:spPr>
                <a:xfrm>
                  <a:off x="2418333" y="4283347"/>
                  <a:ext cx="1904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275" name="Freihand 274">
                  <a:extLst>
                    <a:ext uri="{FF2B5EF4-FFF2-40B4-BE49-F238E27FC236}">
                      <a16:creationId xmlns:a16="http://schemas.microsoft.com/office/drawing/2014/main" id="{B94FC6AF-9CA4-4B1B-BC68-567D2E4E313E}"/>
                    </a:ext>
                  </a:extLst>
                </p14:cNvPr>
                <p14:cNvContentPartPr/>
                <p14:nvPr/>
              </p14:nvContentPartPr>
              <p14:xfrm>
                <a:off x="2673933" y="4311427"/>
                <a:ext cx="110520" cy="119520"/>
              </p14:xfrm>
            </p:contentPart>
          </mc:Choice>
          <mc:Fallback xmlns="">
            <p:pic>
              <p:nvPicPr>
                <p:cNvPr id="275" name="Freihand 274">
                  <a:extLst>
                    <a:ext uri="{FF2B5EF4-FFF2-40B4-BE49-F238E27FC236}">
                      <a16:creationId xmlns:a16="http://schemas.microsoft.com/office/drawing/2014/main" id="{B94FC6AF-9CA4-4B1B-BC68-567D2E4E313E}"/>
                    </a:ext>
                  </a:extLst>
                </p:cNvPr>
                <p:cNvPicPr/>
                <p:nvPr/>
              </p:nvPicPr>
              <p:blipFill>
                <a:blip r:embed="rId542"/>
                <a:stretch>
                  <a:fillRect/>
                </a:stretch>
              </p:blipFill>
              <p:spPr>
                <a:xfrm>
                  <a:off x="2669613" y="4307107"/>
                  <a:ext cx="1191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276" name="Freihand 275">
                  <a:extLst>
                    <a:ext uri="{FF2B5EF4-FFF2-40B4-BE49-F238E27FC236}">
                      <a16:creationId xmlns:a16="http://schemas.microsoft.com/office/drawing/2014/main" id="{C26CD230-E6E0-4FE9-8941-98DF5C1D8B18}"/>
                    </a:ext>
                  </a:extLst>
                </p14:cNvPr>
                <p14:cNvContentPartPr/>
                <p14:nvPr/>
              </p14:nvContentPartPr>
              <p14:xfrm>
                <a:off x="2813973" y="4334827"/>
                <a:ext cx="174600" cy="84240"/>
              </p14:xfrm>
            </p:contentPart>
          </mc:Choice>
          <mc:Fallback xmlns="">
            <p:pic>
              <p:nvPicPr>
                <p:cNvPr id="276" name="Freihand 275">
                  <a:extLst>
                    <a:ext uri="{FF2B5EF4-FFF2-40B4-BE49-F238E27FC236}">
                      <a16:creationId xmlns:a16="http://schemas.microsoft.com/office/drawing/2014/main" id="{C26CD230-E6E0-4FE9-8941-98DF5C1D8B18}"/>
                    </a:ext>
                  </a:extLst>
                </p:cNvPr>
                <p:cNvPicPr/>
                <p:nvPr/>
              </p:nvPicPr>
              <p:blipFill>
                <a:blip r:embed="rId544"/>
                <a:stretch>
                  <a:fillRect/>
                </a:stretch>
              </p:blipFill>
              <p:spPr>
                <a:xfrm>
                  <a:off x="2809653" y="4330507"/>
                  <a:ext cx="1832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277" name="Freihand 276">
                  <a:extLst>
                    <a:ext uri="{FF2B5EF4-FFF2-40B4-BE49-F238E27FC236}">
                      <a16:creationId xmlns:a16="http://schemas.microsoft.com/office/drawing/2014/main" id="{1344DA18-5EC8-49CE-96AE-BE1F3B4B6FD2}"/>
                    </a:ext>
                  </a:extLst>
                </p14:cNvPr>
                <p14:cNvContentPartPr/>
                <p14:nvPr/>
              </p14:nvContentPartPr>
              <p14:xfrm>
                <a:off x="2992173" y="4288027"/>
                <a:ext cx="98280" cy="128880"/>
              </p14:xfrm>
            </p:contentPart>
          </mc:Choice>
          <mc:Fallback xmlns="">
            <p:pic>
              <p:nvPicPr>
                <p:cNvPr id="277" name="Freihand 276">
                  <a:extLst>
                    <a:ext uri="{FF2B5EF4-FFF2-40B4-BE49-F238E27FC236}">
                      <a16:creationId xmlns:a16="http://schemas.microsoft.com/office/drawing/2014/main" id="{1344DA18-5EC8-49CE-96AE-BE1F3B4B6FD2}"/>
                    </a:ext>
                  </a:extLst>
                </p:cNvPr>
                <p:cNvPicPr/>
                <p:nvPr/>
              </p:nvPicPr>
              <p:blipFill>
                <a:blip r:embed="rId546"/>
                <a:stretch>
                  <a:fillRect/>
                </a:stretch>
              </p:blipFill>
              <p:spPr>
                <a:xfrm>
                  <a:off x="2987853" y="4283707"/>
                  <a:ext cx="1069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278" name="Freihand 277">
                  <a:extLst>
                    <a:ext uri="{FF2B5EF4-FFF2-40B4-BE49-F238E27FC236}">
                      <a16:creationId xmlns:a16="http://schemas.microsoft.com/office/drawing/2014/main" id="{68C3322B-6E03-49B8-8E76-B5A73D64C71D}"/>
                    </a:ext>
                  </a:extLst>
                </p14:cNvPr>
                <p14:cNvContentPartPr/>
                <p14:nvPr/>
              </p14:nvContentPartPr>
              <p14:xfrm>
                <a:off x="3064533" y="4395667"/>
                <a:ext cx="46440" cy="32040"/>
              </p14:xfrm>
            </p:contentPart>
          </mc:Choice>
          <mc:Fallback xmlns="">
            <p:pic>
              <p:nvPicPr>
                <p:cNvPr id="278" name="Freihand 277">
                  <a:extLst>
                    <a:ext uri="{FF2B5EF4-FFF2-40B4-BE49-F238E27FC236}">
                      <a16:creationId xmlns:a16="http://schemas.microsoft.com/office/drawing/2014/main" id="{68C3322B-6E03-49B8-8E76-B5A73D64C71D}"/>
                    </a:ext>
                  </a:extLst>
                </p:cNvPr>
                <p:cNvPicPr/>
                <p:nvPr/>
              </p:nvPicPr>
              <p:blipFill>
                <a:blip r:embed="rId548"/>
                <a:stretch>
                  <a:fillRect/>
                </a:stretch>
              </p:blipFill>
              <p:spPr>
                <a:xfrm>
                  <a:off x="3060213" y="4391347"/>
                  <a:ext cx="550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279" name="Freihand 278">
                  <a:extLst>
                    <a:ext uri="{FF2B5EF4-FFF2-40B4-BE49-F238E27FC236}">
                      <a16:creationId xmlns:a16="http://schemas.microsoft.com/office/drawing/2014/main" id="{06C1A8EA-8A8B-48CC-9323-E529DBBD4EE1}"/>
                    </a:ext>
                  </a:extLst>
                </p14:cNvPr>
                <p14:cNvContentPartPr/>
                <p14:nvPr/>
              </p14:nvContentPartPr>
              <p14:xfrm>
                <a:off x="3185853" y="4273627"/>
                <a:ext cx="67320" cy="126000"/>
              </p14:xfrm>
            </p:contentPart>
          </mc:Choice>
          <mc:Fallback xmlns="">
            <p:pic>
              <p:nvPicPr>
                <p:cNvPr id="279" name="Freihand 278">
                  <a:extLst>
                    <a:ext uri="{FF2B5EF4-FFF2-40B4-BE49-F238E27FC236}">
                      <a16:creationId xmlns:a16="http://schemas.microsoft.com/office/drawing/2014/main" id="{06C1A8EA-8A8B-48CC-9323-E529DBBD4EE1}"/>
                    </a:ext>
                  </a:extLst>
                </p:cNvPr>
                <p:cNvPicPr/>
                <p:nvPr/>
              </p:nvPicPr>
              <p:blipFill>
                <a:blip r:embed="rId550"/>
                <a:stretch>
                  <a:fillRect/>
                </a:stretch>
              </p:blipFill>
              <p:spPr>
                <a:xfrm>
                  <a:off x="3181533" y="4269307"/>
                  <a:ext cx="759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280" name="Freihand 279">
                  <a:extLst>
                    <a:ext uri="{FF2B5EF4-FFF2-40B4-BE49-F238E27FC236}">
                      <a16:creationId xmlns:a16="http://schemas.microsoft.com/office/drawing/2014/main" id="{91FBC166-B91D-40E9-A965-1DDDFD348BAC}"/>
                    </a:ext>
                  </a:extLst>
                </p14:cNvPr>
                <p14:cNvContentPartPr/>
                <p14:nvPr/>
              </p14:nvContentPartPr>
              <p14:xfrm>
                <a:off x="3303573" y="4253467"/>
                <a:ext cx="115920" cy="136800"/>
              </p14:xfrm>
            </p:contentPart>
          </mc:Choice>
          <mc:Fallback xmlns="">
            <p:pic>
              <p:nvPicPr>
                <p:cNvPr id="280" name="Freihand 279">
                  <a:extLst>
                    <a:ext uri="{FF2B5EF4-FFF2-40B4-BE49-F238E27FC236}">
                      <a16:creationId xmlns:a16="http://schemas.microsoft.com/office/drawing/2014/main" id="{91FBC166-B91D-40E9-A965-1DDDFD348BAC}"/>
                    </a:ext>
                  </a:extLst>
                </p:cNvPr>
                <p:cNvPicPr/>
                <p:nvPr/>
              </p:nvPicPr>
              <p:blipFill>
                <a:blip r:embed="rId552"/>
                <a:stretch>
                  <a:fillRect/>
                </a:stretch>
              </p:blipFill>
              <p:spPr>
                <a:xfrm>
                  <a:off x="3299253" y="4249147"/>
                  <a:ext cx="1245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281" name="Freihand 280">
                  <a:extLst>
                    <a:ext uri="{FF2B5EF4-FFF2-40B4-BE49-F238E27FC236}">
                      <a16:creationId xmlns:a16="http://schemas.microsoft.com/office/drawing/2014/main" id="{329F354D-92E1-4B6D-8EAD-CF07AB887A93}"/>
                    </a:ext>
                  </a:extLst>
                </p14:cNvPr>
                <p14:cNvContentPartPr/>
                <p14:nvPr/>
              </p14:nvContentPartPr>
              <p14:xfrm>
                <a:off x="3394653" y="4263907"/>
                <a:ext cx="89640" cy="115920"/>
              </p14:xfrm>
            </p:contentPart>
          </mc:Choice>
          <mc:Fallback xmlns="">
            <p:pic>
              <p:nvPicPr>
                <p:cNvPr id="281" name="Freihand 280">
                  <a:extLst>
                    <a:ext uri="{FF2B5EF4-FFF2-40B4-BE49-F238E27FC236}">
                      <a16:creationId xmlns:a16="http://schemas.microsoft.com/office/drawing/2014/main" id="{329F354D-92E1-4B6D-8EAD-CF07AB887A93}"/>
                    </a:ext>
                  </a:extLst>
                </p:cNvPr>
                <p:cNvPicPr/>
                <p:nvPr/>
              </p:nvPicPr>
              <p:blipFill>
                <a:blip r:embed="rId554"/>
                <a:stretch>
                  <a:fillRect/>
                </a:stretch>
              </p:blipFill>
              <p:spPr>
                <a:xfrm>
                  <a:off x="3390333" y="4259587"/>
                  <a:ext cx="982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282" name="Freihand 281">
                  <a:extLst>
                    <a:ext uri="{FF2B5EF4-FFF2-40B4-BE49-F238E27FC236}">
                      <a16:creationId xmlns:a16="http://schemas.microsoft.com/office/drawing/2014/main" id="{271074B7-4488-4842-BC68-CE2CC6CCE6B8}"/>
                    </a:ext>
                  </a:extLst>
                </p14:cNvPr>
                <p14:cNvContentPartPr/>
                <p14:nvPr/>
              </p14:nvContentPartPr>
              <p14:xfrm>
                <a:off x="3423813" y="4314667"/>
                <a:ext cx="72720" cy="41040"/>
              </p14:xfrm>
            </p:contentPart>
          </mc:Choice>
          <mc:Fallback xmlns="">
            <p:pic>
              <p:nvPicPr>
                <p:cNvPr id="282" name="Freihand 281">
                  <a:extLst>
                    <a:ext uri="{FF2B5EF4-FFF2-40B4-BE49-F238E27FC236}">
                      <a16:creationId xmlns:a16="http://schemas.microsoft.com/office/drawing/2014/main" id="{271074B7-4488-4842-BC68-CE2CC6CCE6B8}"/>
                    </a:ext>
                  </a:extLst>
                </p:cNvPr>
                <p:cNvPicPr/>
                <p:nvPr/>
              </p:nvPicPr>
              <p:blipFill>
                <a:blip r:embed="rId556"/>
                <a:stretch>
                  <a:fillRect/>
                </a:stretch>
              </p:blipFill>
              <p:spPr>
                <a:xfrm>
                  <a:off x="3419493" y="4310347"/>
                  <a:ext cx="813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283" name="Freihand 282">
                  <a:extLst>
                    <a:ext uri="{FF2B5EF4-FFF2-40B4-BE49-F238E27FC236}">
                      <a16:creationId xmlns:a16="http://schemas.microsoft.com/office/drawing/2014/main" id="{0DDDD57C-C0DA-4EF6-BF85-6B325E38BA4F}"/>
                    </a:ext>
                  </a:extLst>
                </p14:cNvPr>
                <p14:cNvContentPartPr/>
                <p14:nvPr/>
              </p14:nvContentPartPr>
              <p14:xfrm>
                <a:off x="3508413" y="4291627"/>
                <a:ext cx="47880" cy="69480"/>
              </p14:xfrm>
            </p:contentPart>
          </mc:Choice>
          <mc:Fallback xmlns="">
            <p:pic>
              <p:nvPicPr>
                <p:cNvPr id="283" name="Freihand 282">
                  <a:extLst>
                    <a:ext uri="{FF2B5EF4-FFF2-40B4-BE49-F238E27FC236}">
                      <a16:creationId xmlns:a16="http://schemas.microsoft.com/office/drawing/2014/main" id="{0DDDD57C-C0DA-4EF6-BF85-6B325E38BA4F}"/>
                    </a:ext>
                  </a:extLst>
                </p:cNvPr>
                <p:cNvPicPr/>
                <p:nvPr/>
              </p:nvPicPr>
              <p:blipFill>
                <a:blip r:embed="rId558"/>
                <a:stretch>
                  <a:fillRect/>
                </a:stretch>
              </p:blipFill>
              <p:spPr>
                <a:xfrm>
                  <a:off x="3504093" y="4287307"/>
                  <a:ext cx="565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284" name="Freihand 283">
                  <a:extLst>
                    <a:ext uri="{FF2B5EF4-FFF2-40B4-BE49-F238E27FC236}">
                      <a16:creationId xmlns:a16="http://schemas.microsoft.com/office/drawing/2014/main" id="{76E2283F-A971-433D-9A8C-47C0021AE642}"/>
                    </a:ext>
                  </a:extLst>
                </p14:cNvPr>
                <p14:cNvContentPartPr/>
                <p14:nvPr/>
              </p14:nvContentPartPr>
              <p14:xfrm>
                <a:off x="3578253" y="4220707"/>
                <a:ext cx="77760" cy="140400"/>
              </p14:xfrm>
            </p:contentPart>
          </mc:Choice>
          <mc:Fallback xmlns="">
            <p:pic>
              <p:nvPicPr>
                <p:cNvPr id="284" name="Freihand 283">
                  <a:extLst>
                    <a:ext uri="{FF2B5EF4-FFF2-40B4-BE49-F238E27FC236}">
                      <a16:creationId xmlns:a16="http://schemas.microsoft.com/office/drawing/2014/main" id="{76E2283F-A971-433D-9A8C-47C0021AE642}"/>
                    </a:ext>
                  </a:extLst>
                </p:cNvPr>
                <p:cNvPicPr/>
                <p:nvPr/>
              </p:nvPicPr>
              <p:blipFill>
                <a:blip r:embed="rId560"/>
                <a:stretch>
                  <a:fillRect/>
                </a:stretch>
              </p:blipFill>
              <p:spPr>
                <a:xfrm>
                  <a:off x="3573933" y="4216387"/>
                  <a:ext cx="864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285" name="Freihand 284">
                  <a:extLst>
                    <a:ext uri="{FF2B5EF4-FFF2-40B4-BE49-F238E27FC236}">
                      <a16:creationId xmlns:a16="http://schemas.microsoft.com/office/drawing/2014/main" id="{57972ECD-722A-449D-ACFF-5C86C39FBD06}"/>
                    </a:ext>
                  </a:extLst>
                </p14:cNvPr>
                <p14:cNvContentPartPr/>
                <p14:nvPr/>
              </p14:nvContentPartPr>
              <p14:xfrm>
                <a:off x="3269373" y="4479187"/>
                <a:ext cx="105120" cy="91080"/>
              </p14:xfrm>
            </p:contentPart>
          </mc:Choice>
          <mc:Fallback xmlns="">
            <p:pic>
              <p:nvPicPr>
                <p:cNvPr id="285" name="Freihand 284">
                  <a:extLst>
                    <a:ext uri="{FF2B5EF4-FFF2-40B4-BE49-F238E27FC236}">
                      <a16:creationId xmlns:a16="http://schemas.microsoft.com/office/drawing/2014/main" id="{57972ECD-722A-449D-ACFF-5C86C39FBD06}"/>
                    </a:ext>
                  </a:extLst>
                </p:cNvPr>
                <p:cNvPicPr/>
                <p:nvPr/>
              </p:nvPicPr>
              <p:blipFill>
                <a:blip r:embed="rId562"/>
                <a:stretch>
                  <a:fillRect/>
                </a:stretch>
              </p:blipFill>
              <p:spPr>
                <a:xfrm>
                  <a:off x="3265053" y="4474867"/>
                  <a:ext cx="1137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286" name="Freihand 285">
                  <a:extLst>
                    <a:ext uri="{FF2B5EF4-FFF2-40B4-BE49-F238E27FC236}">
                      <a16:creationId xmlns:a16="http://schemas.microsoft.com/office/drawing/2014/main" id="{96809056-FF08-4CFD-AE95-E7D026A28340}"/>
                    </a:ext>
                  </a:extLst>
                </p14:cNvPr>
                <p14:cNvContentPartPr/>
                <p14:nvPr/>
              </p14:nvContentPartPr>
              <p14:xfrm>
                <a:off x="3404013" y="4427347"/>
                <a:ext cx="89280" cy="85320"/>
              </p14:xfrm>
            </p:contentPart>
          </mc:Choice>
          <mc:Fallback xmlns="">
            <p:pic>
              <p:nvPicPr>
                <p:cNvPr id="286" name="Freihand 285">
                  <a:extLst>
                    <a:ext uri="{FF2B5EF4-FFF2-40B4-BE49-F238E27FC236}">
                      <a16:creationId xmlns:a16="http://schemas.microsoft.com/office/drawing/2014/main" id="{96809056-FF08-4CFD-AE95-E7D026A28340}"/>
                    </a:ext>
                  </a:extLst>
                </p:cNvPr>
                <p:cNvPicPr/>
                <p:nvPr/>
              </p:nvPicPr>
              <p:blipFill>
                <a:blip r:embed="rId564"/>
                <a:stretch>
                  <a:fillRect/>
                </a:stretch>
              </p:blipFill>
              <p:spPr>
                <a:xfrm>
                  <a:off x="3399693" y="4423027"/>
                  <a:ext cx="979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287" name="Freihand 286">
                  <a:extLst>
                    <a:ext uri="{FF2B5EF4-FFF2-40B4-BE49-F238E27FC236}">
                      <a16:creationId xmlns:a16="http://schemas.microsoft.com/office/drawing/2014/main" id="{A07CF2DB-4852-4E5C-9FC6-BF53CB83595B}"/>
                    </a:ext>
                  </a:extLst>
                </p14:cNvPr>
                <p14:cNvContentPartPr/>
                <p14:nvPr/>
              </p14:nvContentPartPr>
              <p14:xfrm>
                <a:off x="3473853" y="4399267"/>
                <a:ext cx="34560" cy="23400"/>
              </p14:xfrm>
            </p:contentPart>
          </mc:Choice>
          <mc:Fallback xmlns="">
            <p:pic>
              <p:nvPicPr>
                <p:cNvPr id="287" name="Freihand 286">
                  <a:extLst>
                    <a:ext uri="{FF2B5EF4-FFF2-40B4-BE49-F238E27FC236}">
                      <a16:creationId xmlns:a16="http://schemas.microsoft.com/office/drawing/2014/main" id="{A07CF2DB-4852-4E5C-9FC6-BF53CB83595B}"/>
                    </a:ext>
                  </a:extLst>
                </p:cNvPr>
                <p:cNvPicPr/>
                <p:nvPr/>
              </p:nvPicPr>
              <p:blipFill>
                <a:blip r:embed="rId566"/>
                <a:stretch>
                  <a:fillRect/>
                </a:stretch>
              </p:blipFill>
              <p:spPr>
                <a:xfrm>
                  <a:off x="3469533" y="4394947"/>
                  <a:ext cx="432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288" name="Freihand 287">
                  <a:extLst>
                    <a:ext uri="{FF2B5EF4-FFF2-40B4-BE49-F238E27FC236}">
                      <a16:creationId xmlns:a16="http://schemas.microsoft.com/office/drawing/2014/main" id="{9EFF22A7-AF14-4F21-BA78-852AA96B70A4}"/>
                    </a:ext>
                  </a:extLst>
                </p14:cNvPr>
                <p14:cNvContentPartPr/>
                <p14:nvPr/>
              </p14:nvContentPartPr>
              <p14:xfrm>
                <a:off x="3507693" y="4420147"/>
                <a:ext cx="119160" cy="79560"/>
              </p14:xfrm>
            </p:contentPart>
          </mc:Choice>
          <mc:Fallback xmlns="">
            <p:pic>
              <p:nvPicPr>
                <p:cNvPr id="288" name="Freihand 287">
                  <a:extLst>
                    <a:ext uri="{FF2B5EF4-FFF2-40B4-BE49-F238E27FC236}">
                      <a16:creationId xmlns:a16="http://schemas.microsoft.com/office/drawing/2014/main" id="{9EFF22A7-AF14-4F21-BA78-852AA96B70A4}"/>
                    </a:ext>
                  </a:extLst>
                </p:cNvPr>
                <p:cNvPicPr/>
                <p:nvPr/>
              </p:nvPicPr>
              <p:blipFill>
                <a:blip r:embed="rId568"/>
                <a:stretch>
                  <a:fillRect/>
                </a:stretch>
              </p:blipFill>
              <p:spPr>
                <a:xfrm>
                  <a:off x="3503373" y="4415827"/>
                  <a:ext cx="1278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289" name="Freihand 288">
                  <a:extLst>
                    <a:ext uri="{FF2B5EF4-FFF2-40B4-BE49-F238E27FC236}">
                      <a16:creationId xmlns:a16="http://schemas.microsoft.com/office/drawing/2014/main" id="{4781F0DB-A73C-49DA-B2AE-D1AE71073824}"/>
                    </a:ext>
                  </a:extLst>
                </p14:cNvPr>
                <p14:cNvContentPartPr/>
                <p14:nvPr/>
              </p14:nvContentPartPr>
              <p14:xfrm>
                <a:off x="3629733" y="4405747"/>
                <a:ext cx="77040" cy="67680"/>
              </p14:xfrm>
            </p:contentPart>
          </mc:Choice>
          <mc:Fallback xmlns="">
            <p:pic>
              <p:nvPicPr>
                <p:cNvPr id="289" name="Freihand 288">
                  <a:extLst>
                    <a:ext uri="{FF2B5EF4-FFF2-40B4-BE49-F238E27FC236}">
                      <a16:creationId xmlns:a16="http://schemas.microsoft.com/office/drawing/2014/main" id="{4781F0DB-A73C-49DA-B2AE-D1AE71073824}"/>
                    </a:ext>
                  </a:extLst>
                </p:cNvPr>
                <p:cNvPicPr/>
                <p:nvPr/>
              </p:nvPicPr>
              <p:blipFill>
                <a:blip r:embed="rId570"/>
                <a:stretch>
                  <a:fillRect/>
                </a:stretch>
              </p:blipFill>
              <p:spPr>
                <a:xfrm>
                  <a:off x="3625413" y="4401427"/>
                  <a:ext cx="856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290" name="Freihand 289">
                  <a:extLst>
                    <a:ext uri="{FF2B5EF4-FFF2-40B4-BE49-F238E27FC236}">
                      <a16:creationId xmlns:a16="http://schemas.microsoft.com/office/drawing/2014/main" id="{71DA2A54-0038-46A3-B81E-AEC8C0D0FF20}"/>
                    </a:ext>
                  </a:extLst>
                </p14:cNvPr>
                <p14:cNvContentPartPr/>
                <p14:nvPr/>
              </p14:nvContentPartPr>
              <p14:xfrm>
                <a:off x="3688053" y="4214947"/>
                <a:ext cx="84960" cy="322920"/>
              </p14:xfrm>
            </p:contentPart>
          </mc:Choice>
          <mc:Fallback xmlns="">
            <p:pic>
              <p:nvPicPr>
                <p:cNvPr id="290" name="Freihand 289">
                  <a:extLst>
                    <a:ext uri="{FF2B5EF4-FFF2-40B4-BE49-F238E27FC236}">
                      <a16:creationId xmlns:a16="http://schemas.microsoft.com/office/drawing/2014/main" id="{71DA2A54-0038-46A3-B81E-AEC8C0D0FF20}"/>
                    </a:ext>
                  </a:extLst>
                </p:cNvPr>
                <p:cNvPicPr/>
                <p:nvPr/>
              </p:nvPicPr>
              <p:blipFill>
                <a:blip r:embed="rId572"/>
                <a:stretch>
                  <a:fillRect/>
                </a:stretch>
              </p:blipFill>
              <p:spPr>
                <a:xfrm>
                  <a:off x="3683733" y="4210627"/>
                  <a:ext cx="9360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224" name="Freihand 223">
                  <a:extLst>
                    <a:ext uri="{FF2B5EF4-FFF2-40B4-BE49-F238E27FC236}">
                      <a16:creationId xmlns:a16="http://schemas.microsoft.com/office/drawing/2014/main" id="{C4CA5180-ED20-4993-B5D6-BBEF3445DD70}"/>
                    </a:ext>
                  </a:extLst>
                </p14:cNvPr>
                <p14:cNvContentPartPr/>
                <p14:nvPr/>
              </p14:nvContentPartPr>
              <p14:xfrm>
                <a:off x="2077773" y="4694107"/>
                <a:ext cx="170280" cy="177120"/>
              </p14:xfrm>
            </p:contentPart>
          </mc:Choice>
          <mc:Fallback xmlns="">
            <p:pic>
              <p:nvPicPr>
                <p:cNvPr id="224" name="Freihand 223">
                  <a:extLst>
                    <a:ext uri="{FF2B5EF4-FFF2-40B4-BE49-F238E27FC236}">
                      <a16:creationId xmlns:a16="http://schemas.microsoft.com/office/drawing/2014/main" id="{C4CA5180-ED20-4993-B5D6-BBEF3445DD70}"/>
                    </a:ext>
                  </a:extLst>
                </p:cNvPr>
                <p:cNvPicPr/>
                <p:nvPr/>
              </p:nvPicPr>
              <p:blipFill>
                <a:blip r:embed="rId574"/>
                <a:stretch>
                  <a:fillRect/>
                </a:stretch>
              </p:blipFill>
              <p:spPr>
                <a:xfrm>
                  <a:off x="2073453" y="4689787"/>
                  <a:ext cx="1789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225" name="Freihand 224">
                  <a:extLst>
                    <a:ext uri="{FF2B5EF4-FFF2-40B4-BE49-F238E27FC236}">
                      <a16:creationId xmlns:a16="http://schemas.microsoft.com/office/drawing/2014/main" id="{DA9956BD-E821-41A5-9D7A-ED9D6438F176}"/>
                    </a:ext>
                  </a:extLst>
                </p14:cNvPr>
                <p14:cNvContentPartPr/>
                <p14:nvPr/>
              </p14:nvContentPartPr>
              <p14:xfrm>
                <a:off x="2265333" y="4600147"/>
                <a:ext cx="5760" cy="78840"/>
              </p14:xfrm>
            </p:contentPart>
          </mc:Choice>
          <mc:Fallback xmlns="">
            <p:pic>
              <p:nvPicPr>
                <p:cNvPr id="225" name="Freihand 224">
                  <a:extLst>
                    <a:ext uri="{FF2B5EF4-FFF2-40B4-BE49-F238E27FC236}">
                      <a16:creationId xmlns:a16="http://schemas.microsoft.com/office/drawing/2014/main" id="{DA9956BD-E821-41A5-9D7A-ED9D6438F176}"/>
                    </a:ext>
                  </a:extLst>
                </p:cNvPr>
                <p:cNvPicPr/>
                <p:nvPr/>
              </p:nvPicPr>
              <p:blipFill>
                <a:blip r:embed="rId576"/>
                <a:stretch>
                  <a:fillRect/>
                </a:stretch>
              </p:blipFill>
              <p:spPr>
                <a:xfrm>
                  <a:off x="2261013" y="4595827"/>
                  <a:ext cx="144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226" name="Freihand 225">
                  <a:extLst>
                    <a:ext uri="{FF2B5EF4-FFF2-40B4-BE49-F238E27FC236}">
                      <a16:creationId xmlns:a16="http://schemas.microsoft.com/office/drawing/2014/main" id="{071354FC-E730-43B5-9411-80C62206EDFD}"/>
                    </a:ext>
                  </a:extLst>
                </p14:cNvPr>
                <p14:cNvContentPartPr/>
                <p14:nvPr/>
              </p14:nvContentPartPr>
              <p14:xfrm>
                <a:off x="2195493" y="4571707"/>
                <a:ext cx="131040" cy="112320"/>
              </p14:xfrm>
            </p:contentPart>
          </mc:Choice>
          <mc:Fallback xmlns="">
            <p:pic>
              <p:nvPicPr>
                <p:cNvPr id="226" name="Freihand 225">
                  <a:extLst>
                    <a:ext uri="{FF2B5EF4-FFF2-40B4-BE49-F238E27FC236}">
                      <a16:creationId xmlns:a16="http://schemas.microsoft.com/office/drawing/2014/main" id="{071354FC-E730-43B5-9411-80C62206EDFD}"/>
                    </a:ext>
                  </a:extLst>
                </p:cNvPr>
                <p:cNvPicPr/>
                <p:nvPr/>
              </p:nvPicPr>
              <p:blipFill>
                <a:blip r:embed="rId578"/>
                <a:stretch>
                  <a:fillRect/>
                </a:stretch>
              </p:blipFill>
              <p:spPr>
                <a:xfrm>
                  <a:off x="2191173" y="4567387"/>
                  <a:ext cx="1396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227" name="Freihand 226">
                  <a:extLst>
                    <a:ext uri="{FF2B5EF4-FFF2-40B4-BE49-F238E27FC236}">
                      <a16:creationId xmlns:a16="http://schemas.microsoft.com/office/drawing/2014/main" id="{8FA45B34-5F17-4961-9258-12A3F37F2E62}"/>
                    </a:ext>
                  </a:extLst>
                </p14:cNvPr>
                <p14:cNvContentPartPr/>
                <p14:nvPr/>
              </p14:nvContentPartPr>
              <p14:xfrm>
                <a:off x="2383773" y="4633987"/>
                <a:ext cx="86400" cy="253440"/>
              </p14:xfrm>
            </p:contentPart>
          </mc:Choice>
          <mc:Fallback xmlns="">
            <p:pic>
              <p:nvPicPr>
                <p:cNvPr id="227" name="Freihand 226">
                  <a:extLst>
                    <a:ext uri="{FF2B5EF4-FFF2-40B4-BE49-F238E27FC236}">
                      <a16:creationId xmlns:a16="http://schemas.microsoft.com/office/drawing/2014/main" id="{8FA45B34-5F17-4961-9258-12A3F37F2E62}"/>
                    </a:ext>
                  </a:extLst>
                </p:cNvPr>
                <p:cNvPicPr/>
                <p:nvPr/>
              </p:nvPicPr>
              <p:blipFill>
                <a:blip r:embed="rId580"/>
                <a:stretch>
                  <a:fillRect/>
                </a:stretch>
              </p:blipFill>
              <p:spPr>
                <a:xfrm>
                  <a:off x="2379453" y="4629667"/>
                  <a:ext cx="9504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228" name="Freihand 227">
                  <a:extLst>
                    <a:ext uri="{FF2B5EF4-FFF2-40B4-BE49-F238E27FC236}">
                      <a16:creationId xmlns:a16="http://schemas.microsoft.com/office/drawing/2014/main" id="{9934D80A-0FDC-44FD-85C2-65549C76A559}"/>
                    </a:ext>
                  </a:extLst>
                </p14:cNvPr>
                <p14:cNvContentPartPr/>
                <p14:nvPr/>
              </p14:nvContentPartPr>
              <p14:xfrm>
                <a:off x="2605173" y="4713547"/>
                <a:ext cx="45360" cy="93960"/>
              </p14:xfrm>
            </p:contentPart>
          </mc:Choice>
          <mc:Fallback xmlns="">
            <p:pic>
              <p:nvPicPr>
                <p:cNvPr id="228" name="Freihand 227">
                  <a:extLst>
                    <a:ext uri="{FF2B5EF4-FFF2-40B4-BE49-F238E27FC236}">
                      <a16:creationId xmlns:a16="http://schemas.microsoft.com/office/drawing/2014/main" id="{9934D80A-0FDC-44FD-85C2-65549C76A559}"/>
                    </a:ext>
                  </a:extLst>
                </p:cNvPr>
                <p:cNvPicPr/>
                <p:nvPr/>
              </p:nvPicPr>
              <p:blipFill>
                <a:blip r:embed="rId582"/>
                <a:stretch>
                  <a:fillRect/>
                </a:stretch>
              </p:blipFill>
              <p:spPr>
                <a:xfrm>
                  <a:off x="2600853" y="4709227"/>
                  <a:ext cx="540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229" name="Freihand 228">
                  <a:extLst>
                    <a:ext uri="{FF2B5EF4-FFF2-40B4-BE49-F238E27FC236}">
                      <a16:creationId xmlns:a16="http://schemas.microsoft.com/office/drawing/2014/main" id="{96AA7FC8-6D19-446E-81CC-DB50CA8254C5}"/>
                    </a:ext>
                  </a:extLst>
                </p14:cNvPr>
                <p14:cNvContentPartPr/>
                <p14:nvPr/>
              </p14:nvContentPartPr>
              <p14:xfrm>
                <a:off x="2572053" y="4721107"/>
                <a:ext cx="122400" cy="213840"/>
              </p14:xfrm>
            </p:contentPart>
          </mc:Choice>
          <mc:Fallback xmlns="">
            <p:pic>
              <p:nvPicPr>
                <p:cNvPr id="229" name="Freihand 228">
                  <a:extLst>
                    <a:ext uri="{FF2B5EF4-FFF2-40B4-BE49-F238E27FC236}">
                      <a16:creationId xmlns:a16="http://schemas.microsoft.com/office/drawing/2014/main" id="{96AA7FC8-6D19-446E-81CC-DB50CA8254C5}"/>
                    </a:ext>
                  </a:extLst>
                </p:cNvPr>
                <p:cNvPicPr/>
                <p:nvPr/>
              </p:nvPicPr>
              <p:blipFill>
                <a:blip r:embed="rId584"/>
                <a:stretch>
                  <a:fillRect/>
                </a:stretch>
              </p:blipFill>
              <p:spPr>
                <a:xfrm>
                  <a:off x="2567733" y="4716787"/>
                  <a:ext cx="1310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230" name="Freihand 229">
                  <a:extLst>
                    <a:ext uri="{FF2B5EF4-FFF2-40B4-BE49-F238E27FC236}">
                      <a16:creationId xmlns:a16="http://schemas.microsoft.com/office/drawing/2014/main" id="{77A011AE-D643-4D8A-BBA1-EFD98B74B9B0}"/>
                    </a:ext>
                  </a:extLst>
                </p14:cNvPr>
                <p14:cNvContentPartPr/>
                <p14:nvPr/>
              </p14:nvContentPartPr>
              <p14:xfrm>
                <a:off x="2731893" y="4800307"/>
                <a:ext cx="28080" cy="107640"/>
              </p14:xfrm>
            </p:contentPart>
          </mc:Choice>
          <mc:Fallback xmlns="">
            <p:pic>
              <p:nvPicPr>
                <p:cNvPr id="230" name="Freihand 229">
                  <a:extLst>
                    <a:ext uri="{FF2B5EF4-FFF2-40B4-BE49-F238E27FC236}">
                      <a16:creationId xmlns:a16="http://schemas.microsoft.com/office/drawing/2014/main" id="{77A011AE-D643-4D8A-BBA1-EFD98B74B9B0}"/>
                    </a:ext>
                  </a:extLst>
                </p:cNvPr>
                <p:cNvPicPr/>
                <p:nvPr/>
              </p:nvPicPr>
              <p:blipFill>
                <a:blip r:embed="rId586"/>
                <a:stretch>
                  <a:fillRect/>
                </a:stretch>
              </p:blipFill>
              <p:spPr>
                <a:xfrm>
                  <a:off x="2727573" y="4795987"/>
                  <a:ext cx="367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231" name="Freihand 230">
                  <a:extLst>
                    <a:ext uri="{FF2B5EF4-FFF2-40B4-BE49-F238E27FC236}">
                      <a16:creationId xmlns:a16="http://schemas.microsoft.com/office/drawing/2014/main" id="{34335D13-8E4A-4E56-8399-AC4F14F77D4A}"/>
                    </a:ext>
                  </a:extLst>
                </p14:cNvPr>
                <p14:cNvContentPartPr/>
                <p14:nvPr/>
              </p14:nvContentPartPr>
              <p14:xfrm>
                <a:off x="2878053" y="4704547"/>
                <a:ext cx="65520" cy="119160"/>
              </p14:xfrm>
            </p:contentPart>
          </mc:Choice>
          <mc:Fallback xmlns="">
            <p:pic>
              <p:nvPicPr>
                <p:cNvPr id="231" name="Freihand 230">
                  <a:extLst>
                    <a:ext uri="{FF2B5EF4-FFF2-40B4-BE49-F238E27FC236}">
                      <a16:creationId xmlns:a16="http://schemas.microsoft.com/office/drawing/2014/main" id="{34335D13-8E4A-4E56-8399-AC4F14F77D4A}"/>
                    </a:ext>
                  </a:extLst>
                </p:cNvPr>
                <p:cNvPicPr/>
                <p:nvPr/>
              </p:nvPicPr>
              <p:blipFill>
                <a:blip r:embed="rId588"/>
                <a:stretch>
                  <a:fillRect/>
                </a:stretch>
              </p:blipFill>
              <p:spPr>
                <a:xfrm>
                  <a:off x="2873733" y="4700227"/>
                  <a:ext cx="741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232" name="Freihand 231">
                  <a:extLst>
                    <a:ext uri="{FF2B5EF4-FFF2-40B4-BE49-F238E27FC236}">
                      <a16:creationId xmlns:a16="http://schemas.microsoft.com/office/drawing/2014/main" id="{0EFE6102-D57C-4D1F-8AB9-D78C7A2196A6}"/>
                    </a:ext>
                  </a:extLst>
                </p14:cNvPr>
                <p14:cNvContentPartPr/>
                <p14:nvPr/>
              </p14:nvContentPartPr>
              <p14:xfrm>
                <a:off x="2892453" y="4624267"/>
                <a:ext cx="11520" cy="2880"/>
              </p14:xfrm>
            </p:contentPart>
          </mc:Choice>
          <mc:Fallback xmlns="">
            <p:pic>
              <p:nvPicPr>
                <p:cNvPr id="232" name="Freihand 231">
                  <a:extLst>
                    <a:ext uri="{FF2B5EF4-FFF2-40B4-BE49-F238E27FC236}">
                      <a16:creationId xmlns:a16="http://schemas.microsoft.com/office/drawing/2014/main" id="{0EFE6102-D57C-4D1F-8AB9-D78C7A2196A6}"/>
                    </a:ext>
                  </a:extLst>
                </p:cNvPr>
                <p:cNvPicPr/>
                <p:nvPr/>
              </p:nvPicPr>
              <p:blipFill>
                <a:blip r:embed="rId590"/>
                <a:stretch>
                  <a:fillRect/>
                </a:stretch>
              </p:blipFill>
              <p:spPr>
                <a:xfrm>
                  <a:off x="2888133" y="4619947"/>
                  <a:ext cx="201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233" name="Freihand 232">
                  <a:extLst>
                    <a:ext uri="{FF2B5EF4-FFF2-40B4-BE49-F238E27FC236}">
                      <a16:creationId xmlns:a16="http://schemas.microsoft.com/office/drawing/2014/main" id="{B753915D-661C-4236-B35B-6008A5B10F65}"/>
                    </a:ext>
                  </a:extLst>
                </p14:cNvPr>
                <p14:cNvContentPartPr/>
                <p14:nvPr/>
              </p14:nvContentPartPr>
              <p14:xfrm>
                <a:off x="2890293" y="4599427"/>
                <a:ext cx="182880" cy="370080"/>
              </p14:xfrm>
            </p:contentPart>
          </mc:Choice>
          <mc:Fallback xmlns="">
            <p:pic>
              <p:nvPicPr>
                <p:cNvPr id="233" name="Freihand 232">
                  <a:extLst>
                    <a:ext uri="{FF2B5EF4-FFF2-40B4-BE49-F238E27FC236}">
                      <a16:creationId xmlns:a16="http://schemas.microsoft.com/office/drawing/2014/main" id="{B753915D-661C-4236-B35B-6008A5B10F65}"/>
                    </a:ext>
                  </a:extLst>
                </p:cNvPr>
                <p:cNvPicPr/>
                <p:nvPr/>
              </p:nvPicPr>
              <p:blipFill>
                <a:blip r:embed="rId592"/>
                <a:stretch>
                  <a:fillRect/>
                </a:stretch>
              </p:blipFill>
              <p:spPr>
                <a:xfrm>
                  <a:off x="2885973" y="4595107"/>
                  <a:ext cx="191520"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218" name="Freihand 217">
                  <a:extLst>
                    <a:ext uri="{FF2B5EF4-FFF2-40B4-BE49-F238E27FC236}">
                      <a16:creationId xmlns:a16="http://schemas.microsoft.com/office/drawing/2014/main" id="{A255F253-7DBB-434D-8E97-844BA2FFBEF3}"/>
                    </a:ext>
                  </a:extLst>
                </p14:cNvPr>
                <p14:cNvContentPartPr/>
                <p14:nvPr/>
              </p14:nvContentPartPr>
              <p14:xfrm>
                <a:off x="1381893" y="4604827"/>
                <a:ext cx="125640" cy="187200"/>
              </p14:xfrm>
            </p:contentPart>
          </mc:Choice>
          <mc:Fallback xmlns="">
            <p:pic>
              <p:nvPicPr>
                <p:cNvPr id="218" name="Freihand 217">
                  <a:extLst>
                    <a:ext uri="{FF2B5EF4-FFF2-40B4-BE49-F238E27FC236}">
                      <a16:creationId xmlns:a16="http://schemas.microsoft.com/office/drawing/2014/main" id="{A255F253-7DBB-434D-8E97-844BA2FFBEF3}"/>
                    </a:ext>
                  </a:extLst>
                </p:cNvPr>
                <p:cNvPicPr/>
                <p:nvPr/>
              </p:nvPicPr>
              <p:blipFill>
                <a:blip r:embed="rId594"/>
                <a:stretch>
                  <a:fillRect/>
                </a:stretch>
              </p:blipFill>
              <p:spPr>
                <a:xfrm>
                  <a:off x="1377573" y="4600507"/>
                  <a:ext cx="1342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219" name="Freihand 218">
                  <a:extLst>
                    <a:ext uri="{FF2B5EF4-FFF2-40B4-BE49-F238E27FC236}">
                      <a16:creationId xmlns:a16="http://schemas.microsoft.com/office/drawing/2014/main" id="{441F0547-FD75-4FA2-A0B7-F50615E3F358}"/>
                    </a:ext>
                  </a:extLst>
                </p14:cNvPr>
                <p14:cNvContentPartPr/>
                <p14:nvPr/>
              </p14:nvContentPartPr>
              <p14:xfrm>
                <a:off x="1304853" y="4816867"/>
                <a:ext cx="262080" cy="27000"/>
              </p14:xfrm>
            </p:contentPart>
          </mc:Choice>
          <mc:Fallback xmlns="">
            <p:pic>
              <p:nvPicPr>
                <p:cNvPr id="219" name="Freihand 218">
                  <a:extLst>
                    <a:ext uri="{FF2B5EF4-FFF2-40B4-BE49-F238E27FC236}">
                      <a16:creationId xmlns:a16="http://schemas.microsoft.com/office/drawing/2014/main" id="{441F0547-FD75-4FA2-A0B7-F50615E3F358}"/>
                    </a:ext>
                  </a:extLst>
                </p:cNvPr>
                <p:cNvPicPr/>
                <p:nvPr/>
              </p:nvPicPr>
              <p:blipFill>
                <a:blip r:embed="rId596"/>
                <a:stretch>
                  <a:fillRect/>
                </a:stretch>
              </p:blipFill>
              <p:spPr>
                <a:xfrm>
                  <a:off x="1300533" y="4812547"/>
                  <a:ext cx="2707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220" name="Freihand 219">
                  <a:extLst>
                    <a:ext uri="{FF2B5EF4-FFF2-40B4-BE49-F238E27FC236}">
                      <a16:creationId xmlns:a16="http://schemas.microsoft.com/office/drawing/2014/main" id="{2A8BDF9D-8925-42EA-94AC-A9E6FCA38C39}"/>
                    </a:ext>
                  </a:extLst>
                </p14:cNvPr>
                <p14:cNvContentPartPr/>
                <p14:nvPr/>
              </p14:nvContentPartPr>
              <p14:xfrm>
                <a:off x="1407813" y="4909027"/>
                <a:ext cx="10080" cy="145800"/>
              </p14:xfrm>
            </p:contentPart>
          </mc:Choice>
          <mc:Fallback xmlns="">
            <p:pic>
              <p:nvPicPr>
                <p:cNvPr id="220" name="Freihand 219">
                  <a:extLst>
                    <a:ext uri="{FF2B5EF4-FFF2-40B4-BE49-F238E27FC236}">
                      <a16:creationId xmlns:a16="http://schemas.microsoft.com/office/drawing/2014/main" id="{2A8BDF9D-8925-42EA-94AC-A9E6FCA38C39}"/>
                    </a:ext>
                  </a:extLst>
                </p:cNvPr>
                <p:cNvPicPr/>
                <p:nvPr/>
              </p:nvPicPr>
              <p:blipFill>
                <a:blip r:embed="rId598"/>
                <a:stretch>
                  <a:fillRect/>
                </a:stretch>
              </p:blipFill>
              <p:spPr>
                <a:xfrm>
                  <a:off x="1403493" y="4904707"/>
                  <a:ext cx="187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221" name="Freihand 220">
                  <a:extLst>
                    <a:ext uri="{FF2B5EF4-FFF2-40B4-BE49-F238E27FC236}">
                      <a16:creationId xmlns:a16="http://schemas.microsoft.com/office/drawing/2014/main" id="{A128A4C6-3624-4073-A6AD-8CB17AFAA2E1}"/>
                    </a:ext>
                  </a:extLst>
                </p14:cNvPr>
                <p14:cNvContentPartPr/>
                <p14:nvPr/>
              </p14:nvContentPartPr>
              <p14:xfrm>
                <a:off x="1326093" y="4878067"/>
                <a:ext cx="176760" cy="64440"/>
              </p14:xfrm>
            </p:contentPart>
          </mc:Choice>
          <mc:Fallback xmlns="">
            <p:pic>
              <p:nvPicPr>
                <p:cNvPr id="221" name="Freihand 220">
                  <a:extLst>
                    <a:ext uri="{FF2B5EF4-FFF2-40B4-BE49-F238E27FC236}">
                      <a16:creationId xmlns:a16="http://schemas.microsoft.com/office/drawing/2014/main" id="{A128A4C6-3624-4073-A6AD-8CB17AFAA2E1}"/>
                    </a:ext>
                  </a:extLst>
                </p:cNvPr>
                <p:cNvPicPr/>
                <p:nvPr/>
              </p:nvPicPr>
              <p:blipFill>
                <a:blip r:embed="rId600"/>
                <a:stretch>
                  <a:fillRect/>
                </a:stretch>
              </p:blipFill>
              <p:spPr>
                <a:xfrm>
                  <a:off x="1321773" y="4873747"/>
                  <a:ext cx="1854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222" name="Freihand 221">
                  <a:extLst>
                    <a:ext uri="{FF2B5EF4-FFF2-40B4-BE49-F238E27FC236}">
                      <a16:creationId xmlns:a16="http://schemas.microsoft.com/office/drawing/2014/main" id="{7D6B215A-03C5-4BA3-8E62-1C658C0DF0F5}"/>
                    </a:ext>
                  </a:extLst>
                </p14:cNvPr>
                <p14:cNvContentPartPr/>
                <p14:nvPr/>
              </p14:nvContentPartPr>
              <p14:xfrm>
                <a:off x="1741893" y="4808227"/>
                <a:ext cx="150480" cy="30600"/>
              </p14:xfrm>
            </p:contentPart>
          </mc:Choice>
          <mc:Fallback xmlns="">
            <p:pic>
              <p:nvPicPr>
                <p:cNvPr id="222" name="Freihand 221">
                  <a:extLst>
                    <a:ext uri="{FF2B5EF4-FFF2-40B4-BE49-F238E27FC236}">
                      <a16:creationId xmlns:a16="http://schemas.microsoft.com/office/drawing/2014/main" id="{7D6B215A-03C5-4BA3-8E62-1C658C0DF0F5}"/>
                    </a:ext>
                  </a:extLst>
                </p:cNvPr>
                <p:cNvPicPr/>
                <p:nvPr/>
              </p:nvPicPr>
              <p:blipFill>
                <a:blip r:embed="rId602"/>
                <a:stretch>
                  <a:fillRect/>
                </a:stretch>
              </p:blipFill>
              <p:spPr>
                <a:xfrm>
                  <a:off x="1737573" y="4803907"/>
                  <a:ext cx="1591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223" name="Freihand 222">
                  <a:extLst>
                    <a:ext uri="{FF2B5EF4-FFF2-40B4-BE49-F238E27FC236}">
                      <a16:creationId xmlns:a16="http://schemas.microsoft.com/office/drawing/2014/main" id="{C15B576E-8A6E-4A22-B3A2-59368FBFD341}"/>
                    </a:ext>
                  </a:extLst>
                </p14:cNvPr>
                <p14:cNvContentPartPr/>
                <p14:nvPr/>
              </p14:nvContentPartPr>
              <p14:xfrm>
                <a:off x="1744413" y="4859707"/>
                <a:ext cx="155160" cy="10080"/>
              </p14:xfrm>
            </p:contentPart>
          </mc:Choice>
          <mc:Fallback xmlns="">
            <p:pic>
              <p:nvPicPr>
                <p:cNvPr id="223" name="Freihand 222">
                  <a:extLst>
                    <a:ext uri="{FF2B5EF4-FFF2-40B4-BE49-F238E27FC236}">
                      <a16:creationId xmlns:a16="http://schemas.microsoft.com/office/drawing/2014/main" id="{C15B576E-8A6E-4A22-B3A2-59368FBFD341}"/>
                    </a:ext>
                  </a:extLst>
                </p:cNvPr>
                <p:cNvPicPr/>
                <p:nvPr/>
              </p:nvPicPr>
              <p:blipFill>
                <a:blip r:embed="rId604"/>
                <a:stretch>
                  <a:fillRect/>
                </a:stretch>
              </p:blipFill>
              <p:spPr>
                <a:xfrm>
                  <a:off x="1740093" y="4855387"/>
                  <a:ext cx="1638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 name="Freihand 2">
                  <a:extLst>
                    <a:ext uri="{FF2B5EF4-FFF2-40B4-BE49-F238E27FC236}">
                      <a16:creationId xmlns:a16="http://schemas.microsoft.com/office/drawing/2014/main" id="{D0AED4B6-6366-4270-B162-EEF5EFB16C11}"/>
                    </a:ext>
                  </a:extLst>
                </p14:cNvPr>
                <p14:cNvContentPartPr/>
                <p14:nvPr/>
              </p14:nvContentPartPr>
              <p14:xfrm>
                <a:off x="9645693" y="189067"/>
                <a:ext cx="134280" cy="181440"/>
              </p14:xfrm>
            </p:contentPart>
          </mc:Choice>
          <mc:Fallback xmlns="">
            <p:pic>
              <p:nvPicPr>
                <p:cNvPr id="3" name="Freihand 2">
                  <a:extLst>
                    <a:ext uri="{FF2B5EF4-FFF2-40B4-BE49-F238E27FC236}">
                      <a16:creationId xmlns:a16="http://schemas.microsoft.com/office/drawing/2014/main" id="{D0AED4B6-6366-4270-B162-EEF5EFB16C11}"/>
                    </a:ext>
                  </a:extLst>
                </p:cNvPr>
                <p:cNvPicPr/>
                <p:nvPr/>
              </p:nvPicPr>
              <p:blipFill>
                <a:blip r:embed="rId606"/>
                <a:stretch>
                  <a:fillRect/>
                </a:stretch>
              </p:blipFill>
              <p:spPr>
                <a:xfrm>
                  <a:off x="9641373" y="184747"/>
                  <a:ext cx="1429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4" name="Freihand 3">
                  <a:extLst>
                    <a:ext uri="{FF2B5EF4-FFF2-40B4-BE49-F238E27FC236}">
                      <a16:creationId xmlns:a16="http://schemas.microsoft.com/office/drawing/2014/main" id="{F5655428-5105-4F9E-9143-CDF727821F8E}"/>
                    </a:ext>
                  </a:extLst>
                </p14:cNvPr>
                <p14:cNvContentPartPr/>
                <p14:nvPr/>
              </p14:nvContentPartPr>
              <p14:xfrm>
                <a:off x="9508533" y="379507"/>
                <a:ext cx="333000" cy="52560"/>
              </p14:xfrm>
            </p:contentPart>
          </mc:Choice>
          <mc:Fallback xmlns="">
            <p:pic>
              <p:nvPicPr>
                <p:cNvPr id="4" name="Freihand 3">
                  <a:extLst>
                    <a:ext uri="{FF2B5EF4-FFF2-40B4-BE49-F238E27FC236}">
                      <a16:creationId xmlns:a16="http://schemas.microsoft.com/office/drawing/2014/main" id="{F5655428-5105-4F9E-9143-CDF727821F8E}"/>
                    </a:ext>
                  </a:extLst>
                </p:cNvPr>
                <p:cNvPicPr/>
                <p:nvPr/>
              </p:nvPicPr>
              <p:blipFill>
                <a:blip r:embed="rId608"/>
                <a:stretch>
                  <a:fillRect/>
                </a:stretch>
              </p:blipFill>
              <p:spPr>
                <a:xfrm>
                  <a:off x="9504213" y="375187"/>
                  <a:ext cx="3416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5" name="Freihand 4">
                  <a:extLst>
                    <a:ext uri="{FF2B5EF4-FFF2-40B4-BE49-F238E27FC236}">
                      <a16:creationId xmlns:a16="http://schemas.microsoft.com/office/drawing/2014/main" id="{32D1EC45-A5B6-4843-A64A-E3BCE7ECC881}"/>
                    </a:ext>
                  </a:extLst>
                </p14:cNvPr>
                <p14:cNvContentPartPr/>
                <p14:nvPr/>
              </p14:nvContentPartPr>
              <p14:xfrm>
                <a:off x="9626613" y="505147"/>
                <a:ext cx="35280" cy="151560"/>
              </p14:xfrm>
            </p:contentPart>
          </mc:Choice>
          <mc:Fallback xmlns="">
            <p:pic>
              <p:nvPicPr>
                <p:cNvPr id="5" name="Freihand 4">
                  <a:extLst>
                    <a:ext uri="{FF2B5EF4-FFF2-40B4-BE49-F238E27FC236}">
                      <a16:creationId xmlns:a16="http://schemas.microsoft.com/office/drawing/2014/main" id="{32D1EC45-A5B6-4843-A64A-E3BCE7ECC881}"/>
                    </a:ext>
                  </a:extLst>
                </p:cNvPr>
                <p:cNvPicPr/>
                <p:nvPr/>
              </p:nvPicPr>
              <p:blipFill>
                <a:blip r:embed="rId610"/>
                <a:stretch>
                  <a:fillRect/>
                </a:stretch>
              </p:blipFill>
              <p:spPr>
                <a:xfrm>
                  <a:off x="9622293" y="500827"/>
                  <a:ext cx="439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18" name="Freihand 17">
                  <a:extLst>
                    <a:ext uri="{FF2B5EF4-FFF2-40B4-BE49-F238E27FC236}">
                      <a16:creationId xmlns:a16="http://schemas.microsoft.com/office/drawing/2014/main" id="{71A055E9-0CFD-46A8-BC0F-340D5928FAE7}"/>
                    </a:ext>
                  </a:extLst>
                </p14:cNvPr>
                <p14:cNvContentPartPr/>
                <p14:nvPr/>
              </p14:nvContentPartPr>
              <p14:xfrm>
                <a:off x="9564693" y="462667"/>
                <a:ext cx="196200" cy="89280"/>
              </p14:xfrm>
            </p:contentPart>
          </mc:Choice>
          <mc:Fallback xmlns="">
            <p:pic>
              <p:nvPicPr>
                <p:cNvPr id="18" name="Freihand 17">
                  <a:extLst>
                    <a:ext uri="{FF2B5EF4-FFF2-40B4-BE49-F238E27FC236}">
                      <a16:creationId xmlns:a16="http://schemas.microsoft.com/office/drawing/2014/main" id="{71A055E9-0CFD-46A8-BC0F-340D5928FAE7}"/>
                    </a:ext>
                  </a:extLst>
                </p:cNvPr>
                <p:cNvPicPr/>
                <p:nvPr/>
              </p:nvPicPr>
              <p:blipFill>
                <a:blip r:embed="rId612"/>
                <a:stretch>
                  <a:fillRect/>
                </a:stretch>
              </p:blipFill>
              <p:spPr>
                <a:xfrm>
                  <a:off x="9560373" y="458347"/>
                  <a:ext cx="2048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19" name="Freihand 18">
                  <a:extLst>
                    <a:ext uri="{FF2B5EF4-FFF2-40B4-BE49-F238E27FC236}">
                      <a16:creationId xmlns:a16="http://schemas.microsoft.com/office/drawing/2014/main" id="{A46540E0-46F7-4944-B98E-9D2A8C599B49}"/>
                    </a:ext>
                  </a:extLst>
                </p14:cNvPr>
                <p14:cNvContentPartPr/>
                <p14:nvPr/>
              </p14:nvContentPartPr>
              <p14:xfrm>
                <a:off x="9962133" y="398947"/>
                <a:ext cx="138240" cy="5400"/>
              </p14:xfrm>
            </p:contentPart>
          </mc:Choice>
          <mc:Fallback xmlns="">
            <p:pic>
              <p:nvPicPr>
                <p:cNvPr id="19" name="Freihand 18">
                  <a:extLst>
                    <a:ext uri="{FF2B5EF4-FFF2-40B4-BE49-F238E27FC236}">
                      <a16:creationId xmlns:a16="http://schemas.microsoft.com/office/drawing/2014/main" id="{A46540E0-46F7-4944-B98E-9D2A8C599B49}"/>
                    </a:ext>
                  </a:extLst>
                </p:cNvPr>
                <p:cNvPicPr/>
                <p:nvPr/>
              </p:nvPicPr>
              <p:blipFill>
                <a:blip r:embed="rId614"/>
                <a:stretch>
                  <a:fillRect/>
                </a:stretch>
              </p:blipFill>
              <p:spPr>
                <a:xfrm>
                  <a:off x="9957813" y="394627"/>
                  <a:ext cx="1468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20" name="Freihand 19">
                  <a:extLst>
                    <a:ext uri="{FF2B5EF4-FFF2-40B4-BE49-F238E27FC236}">
                      <a16:creationId xmlns:a16="http://schemas.microsoft.com/office/drawing/2014/main" id="{CAFE0ADF-CA88-4FF3-9001-30B7FDBB4910}"/>
                    </a:ext>
                  </a:extLst>
                </p14:cNvPr>
                <p14:cNvContentPartPr/>
                <p14:nvPr/>
              </p14:nvContentPartPr>
              <p14:xfrm>
                <a:off x="9958173" y="428827"/>
                <a:ext cx="172080" cy="42840"/>
              </p14:xfrm>
            </p:contentPart>
          </mc:Choice>
          <mc:Fallback xmlns="">
            <p:pic>
              <p:nvPicPr>
                <p:cNvPr id="20" name="Freihand 19">
                  <a:extLst>
                    <a:ext uri="{FF2B5EF4-FFF2-40B4-BE49-F238E27FC236}">
                      <a16:creationId xmlns:a16="http://schemas.microsoft.com/office/drawing/2014/main" id="{CAFE0ADF-CA88-4FF3-9001-30B7FDBB4910}"/>
                    </a:ext>
                  </a:extLst>
                </p:cNvPr>
                <p:cNvPicPr/>
                <p:nvPr/>
              </p:nvPicPr>
              <p:blipFill>
                <a:blip r:embed="rId616"/>
                <a:stretch>
                  <a:fillRect/>
                </a:stretch>
              </p:blipFill>
              <p:spPr>
                <a:xfrm>
                  <a:off x="9953853" y="424507"/>
                  <a:ext cx="1807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21" name="Freihand 20">
                  <a:extLst>
                    <a:ext uri="{FF2B5EF4-FFF2-40B4-BE49-F238E27FC236}">
                      <a16:creationId xmlns:a16="http://schemas.microsoft.com/office/drawing/2014/main" id="{01A1589A-C0CA-4361-9916-0A0E7E526A6C}"/>
                    </a:ext>
                  </a:extLst>
                </p14:cNvPr>
                <p14:cNvContentPartPr/>
                <p14:nvPr/>
              </p14:nvContentPartPr>
              <p14:xfrm>
                <a:off x="10252653" y="288427"/>
                <a:ext cx="182880" cy="164160"/>
              </p14:xfrm>
            </p:contentPart>
          </mc:Choice>
          <mc:Fallback xmlns="">
            <p:pic>
              <p:nvPicPr>
                <p:cNvPr id="21" name="Freihand 20">
                  <a:extLst>
                    <a:ext uri="{FF2B5EF4-FFF2-40B4-BE49-F238E27FC236}">
                      <a16:creationId xmlns:a16="http://schemas.microsoft.com/office/drawing/2014/main" id="{01A1589A-C0CA-4361-9916-0A0E7E526A6C}"/>
                    </a:ext>
                  </a:extLst>
                </p:cNvPr>
                <p:cNvPicPr/>
                <p:nvPr/>
              </p:nvPicPr>
              <p:blipFill>
                <a:blip r:embed="rId618"/>
                <a:stretch>
                  <a:fillRect/>
                </a:stretch>
              </p:blipFill>
              <p:spPr>
                <a:xfrm>
                  <a:off x="10248333" y="284107"/>
                  <a:ext cx="1915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23" name="Freihand 22">
                  <a:extLst>
                    <a:ext uri="{FF2B5EF4-FFF2-40B4-BE49-F238E27FC236}">
                      <a16:creationId xmlns:a16="http://schemas.microsoft.com/office/drawing/2014/main" id="{86F35005-5F2C-4C5F-8E3B-F7499D254B05}"/>
                    </a:ext>
                  </a:extLst>
                </p14:cNvPr>
                <p14:cNvContentPartPr/>
                <p14:nvPr/>
              </p14:nvContentPartPr>
              <p14:xfrm>
                <a:off x="10461093" y="225787"/>
                <a:ext cx="93600" cy="227520"/>
              </p14:xfrm>
            </p:contentPart>
          </mc:Choice>
          <mc:Fallback xmlns="">
            <p:pic>
              <p:nvPicPr>
                <p:cNvPr id="23" name="Freihand 22">
                  <a:extLst>
                    <a:ext uri="{FF2B5EF4-FFF2-40B4-BE49-F238E27FC236}">
                      <a16:creationId xmlns:a16="http://schemas.microsoft.com/office/drawing/2014/main" id="{86F35005-5F2C-4C5F-8E3B-F7499D254B05}"/>
                    </a:ext>
                  </a:extLst>
                </p:cNvPr>
                <p:cNvPicPr/>
                <p:nvPr/>
              </p:nvPicPr>
              <p:blipFill>
                <a:blip r:embed="rId620"/>
                <a:stretch>
                  <a:fillRect/>
                </a:stretch>
              </p:blipFill>
              <p:spPr>
                <a:xfrm>
                  <a:off x="10456773" y="221467"/>
                  <a:ext cx="10224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27" name="Freihand 26">
                  <a:extLst>
                    <a:ext uri="{FF2B5EF4-FFF2-40B4-BE49-F238E27FC236}">
                      <a16:creationId xmlns:a16="http://schemas.microsoft.com/office/drawing/2014/main" id="{B2510BF8-28E6-423F-A49C-A8E1DD1250CB}"/>
                    </a:ext>
                  </a:extLst>
                </p14:cNvPr>
                <p14:cNvContentPartPr/>
                <p14:nvPr/>
              </p14:nvContentPartPr>
              <p14:xfrm>
                <a:off x="10611573" y="309667"/>
                <a:ext cx="130320" cy="66240"/>
              </p14:xfrm>
            </p:contentPart>
          </mc:Choice>
          <mc:Fallback xmlns="">
            <p:pic>
              <p:nvPicPr>
                <p:cNvPr id="27" name="Freihand 26">
                  <a:extLst>
                    <a:ext uri="{FF2B5EF4-FFF2-40B4-BE49-F238E27FC236}">
                      <a16:creationId xmlns:a16="http://schemas.microsoft.com/office/drawing/2014/main" id="{B2510BF8-28E6-423F-A49C-A8E1DD1250CB}"/>
                    </a:ext>
                  </a:extLst>
                </p:cNvPr>
                <p:cNvPicPr/>
                <p:nvPr/>
              </p:nvPicPr>
              <p:blipFill>
                <a:blip r:embed="rId622"/>
                <a:stretch>
                  <a:fillRect/>
                </a:stretch>
              </p:blipFill>
              <p:spPr>
                <a:xfrm>
                  <a:off x="10607253" y="305347"/>
                  <a:ext cx="1389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3" name="Freihand 32">
                  <a:extLst>
                    <a:ext uri="{FF2B5EF4-FFF2-40B4-BE49-F238E27FC236}">
                      <a16:creationId xmlns:a16="http://schemas.microsoft.com/office/drawing/2014/main" id="{AAE56852-955B-477B-97CF-DC2F4D6D84A5}"/>
                    </a:ext>
                  </a:extLst>
                </p14:cNvPr>
                <p14:cNvContentPartPr/>
                <p14:nvPr/>
              </p14:nvContentPartPr>
              <p14:xfrm>
                <a:off x="10700493" y="296707"/>
                <a:ext cx="112320" cy="216360"/>
              </p14:xfrm>
            </p:contentPart>
          </mc:Choice>
          <mc:Fallback xmlns="">
            <p:pic>
              <p:nvPicPr>
                <p:cNvPr id="33" name="Freihand 32">
                  <a:extLst>
                    <a:ext uri="{FF2B5EF4-FFF2-40B4-BE49-F238E27FC236}">
                      <a16:creationId xmlns:a16="http://schemas.microsoft.com/office/drawing/2014/main" id="{AAE56852-955B-477B-97CF-DC2F4D6D84A5}"/>
                    </a:ext>
                  </a:extLst>
                </p:cNvPr>
                <p:cNvPicPr/>
                <p:nvPr/>
              </p:nvPicPr>
              <p:blipFill>
                <a:blip r:embed="rId624"/>
                <a:stretch>
                  <a:fillRect/>
                </a:stretch>
              </p:blipFill>
              <p:spPr>
                <a:xfrm>
                  <a:off x="10696173" y="292387"/>
                  <a:ext cx="1209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40" name="Freihand 39">
                  <a:extLst>
                    <a:ext uri="{FF2B5EF4-FFF2-40B4-BE49-F238E27FC236}">
                      <a16:creationId xmlns:a16="http://schemas.microsoft.com/office/drawing/2014/main" id="{6FE5C480-1BBA-4DC1-AE0A-400772FF90E7}"/>
                    </a:ext>
                  </a:extLst>
                </p14:cNvPr>
                <p14:cNvContentPartPr/>
                <p14:nvPr/>
              </p14:nvContentPartPr>
              <p14:xfrm>
                <a:off x="10920453" y="315067"/>
                <a:ext cx="80280" cy="88560"/>
              </p14:xfrm>
            </p:contentPart>
          </mc:Choice>
          <mc:Fallback xmlns="">
            <p:pic>
              <p:nvPicPr>
                <p:cNvPr id="40" name="Freihand 39">
                  <a:extLst>
                    <a:ext uri="{FF2B5EF4-FFF2-40B4-BE49-F238E27FC236}">
                      <a16:creationId xmlns:a16="http://schemas.microsoft.com/office/drawing/2014/main" id="{6FE5C480-1BBA-4DC1-AE0A-400772FF90E7}"/>
                    </a:ext>
                  </a:extLst>
                </p:cNvPr>
                <p:cNvPicPr/>
                <p:nvPr/>
              </p:nvPicPr>
              <p:blipFill>
                <a:blip r:embed="rId626"/>
                <a:stretch>
                  <a:fillRect/>
                </a:stretch>
              </p:blipFill>
              <p:spPr>
                <a:xfrm>
                  <a:off x="10916133" y="310747"/>
                  <a:ext cx="889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41" name="Freihand 40">
                  <a:extLst>
                    <a:ext uri="{FF2B5EF4-FFF2-40B4-BE49-F238E27FC236}">
                      <a16:creationId xmlns:a16="http://schemas.microsoft.com/office/drawing/2014/main" id="{613D1FB0-D34F-46BE-8DC9-B9ED04416D7D}"/>
                    </a:ext>
                  </a:extLst>
                </p14:cNvPr>
                <p14:cNvContentPartPr/>
                <p14:nvPr/>
              </p14:nvContentPartPr>
              <p14:xfrm>
                <a:off x="10921533" y="208867"/>
                <a:ext cx="19440" cy="6120"/>
              </p14:xfrm>
            </p:contentPart>
          </mc:Choice>
          <mc:Fallback xmlns="">
            <p:pic>
              <p:nvPicPr>
                <p:cNvPr id="41" name="Freihand 40">
                  <a:extLst>
                    <a:ext uri="{FF2B5EF4-FFF2-40B4-BE49-F238E27FC236}">
                      <a16:creationId xmlns:a16="http://schemas.microsoft.com/office/drawing/2014/main" id="{613D1FB0-D34F-46BE-8DC9-B9ED04416D7D}"/>
                    </a:ext>
                  </a:extLst>
                </p:cNvPr>
                <p:cNvPicPr/>
                <p:nvPr/>
              </p:nvPicPr>
              <p:blipFill>
                <a:blip r:embed="rId628"/>
                <a:stretch>
                  <a:fillRect/>
                </a:stretch>
              </p:blipFill>
              <p:spPr>
                <a:xfrm>
                  <a:off x="10917213" y="204547"/>
                  <a:ext cx="280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42" name="Freihand 41">
                  <a:extLst>
                    <a:ext uri="{FF2B5EF4-FFF2-40B4-BE49-F238E27FC236}">
                      <a16:creationId xmlns:a16="http://schemas.microsoft.com/office/drawing/2014/main" id="{2666FD59-A4A3-4E9C-8200-71EB5EC72C81}"/>
                    </a:ext>
                  </a:extLst>
                </p14:cNvPr>
                <p14:cNvContentPartPr/>
                <p14:nvPr/>
              </p14:nvContentPartPr>
              <p14:xfrm>
                <a:off x="11016573" y="210667"/>
                <a:ext cx="110880" cy="306000"/>
              </p14:xfrm>
            </p:contentPart>
          </mc:Choice>
          <mc:Fallback xmlns="">
            <p:pic>
              <p:nvPicPr>
                <p:cNvPr id="42" name="Freihand 41">
                  <a:extLst>
                    <a:ext uri="{FF2B5EF4-FFF2-40B4-BE49-F238E27FC236}">
                      <a16:creationId xmlns:a16="http://schemas.microsoft.com/office/drawing/2014/main" id="{2666FD59-A4A3-4E9C-8200-71EB5EC72C81}"/>
                    </a:ext>
                  </a:extLst>
                </p:cNvPr>
                <p:cNvPicPr/>
                <p:nvPr/>
              </p:nvPicPr>
              <p:blipFill>
                <a:blip r:embed="rId630"/>
                <a:stretch>
                  <a:fillRect/>
                </a:stretch>
              </p:blipFill>
              <p:spPr>
                <a:xfrm>
                  <a:off x="11012253" y="206347"/>
                  <a:ext cx="11952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70" name="Freihand 69">
                  <a:extLst>
                    <a:ext uri="{FF2B5EF4-FFF2-40B4-BE49-F238E27FC236}">
                      <a16:creationId xmlns:a16="http://schemas.microsoft.com/office/drawing/2014/main" id="{BDD8A401-D20D-4B41-8EF2-8C2F296390B6}"/>
                    </a:ext>
                  </a:extLst>
                </p14:cNvPr>
                <p14:cNvContentPartPr/>
                <p14:nvPr/>
              </p14:nvContentPartPr>
              <p14:xfrm>
                <a:off x="10845573" y="128947"/>
                <a:ext cx="138600" cy="39960"/>
              </p14:xfrm>
            </p:contentPart>
          </mc:Choice>
          <mc:Fallback xmlns="">
            <p:pic>
              <p:nvPicPr>
                <p:cNvPr id="70" name="Freihand 69">
                  <a:extLst>
                    <a:ext uri="{FF2B5EF4-FFF2-40B4-BE49-F238E27FC236}">
                      <a16:creationId xmlns:a16="http://schemas.microsoft.com/office/drawing/2014/main" id="{BDD8A401-D20D-4B41-8EF2-8C2F296390B6}"/>
                    </a:ext>
                  </a:extLst>
                </p:cNvPr>
                <p:cNvPicPr/>
                <p:nvPr/>
              </p:nvPicPr>
              <p:blipFill>
                <a:blip r:embed="rId632"/>
                <a:stretch>
                  <a:fillRect/>
                </a:stretch>
              </p:blipFill>
              <p:spPr>
                <a:xfrm>
                  <a:off x="10841253" y="124627"/>
                  <a:ext cx="1472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71" name="Freihand 70">
                  <a:extLst>
                    <a:ext uri="{FF2B5EF4-FFF2-40B4-BE49-F238E27FC236}">
                      <a16:creationId xmlns:a16="http://schemas.microsoft.com/office/drawing/2014/main" id="{0401817E-358E-4679-80F9-D5A96960A2F4}"/>
                    </a:ext>
                  </a:extLst>
                </p14:cNvPr>
                <p14:cNvContentPartPr/>
                <p14:nvPr/>
              </p14:nvContentPartPr>
              <p14:xfrm>
                <a:off x="10763493" y="214987"/>
                <a:ext cx="40320" cy="43920"/>
              </p14:xfrm>
            </p:contentPart>
          </mc:Choice>
          <mc:Fallback xmlns="">
            <p:pic>
              <p:nvPicPr>
                <p:cNvPr id="71" name="Freihand 70">
                  <a:extLst>
                    <a:ext uri="{FF2B5EF4-FFF2-40B4-BE49-F238E27FC236}">
                      <a16:creationId xmlns:a16="http://schemas.microsoft.com/office/drawing/2014/main" id="{0401817E-358E-4679-80F9-D5A96960A2F4}"/>
                    </a:ext>
                  </a:extLst>
                </p:cNvPr>
                <p:cNvPicPr/>
                <p:nvPr/>
              </p:nvPicPr>
              <p:blipFill>
                <a:blip r:embed="rId634"/>
                <a:stretch>
                  <a:fillRect/>
                </a:stretch>
              </p:blipFill>
              <p:spPr>
                <a:xfrm>
                  <a:off x="10759173" y="210667"/>
                  <a:ext cx="489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72" name="Freihand 71">
                  <a:extLst>
                    <a:ext uri="{FF2B5EF4-FFF2-40B4-BE49-F238E27FC236}">
                      <a16:creationId xmlns:a16="http://schemas.microsoft.com/office/drawing/2014/main" id="{09CAFD07-ADC7-470A-AA13-C7BB41BA22FF}"/>
                    </a:ext>
                  </a:extLst>
                </p14:cNvPr>
                <p14:cNvContentPartPr/>
                <p14:nvPr/>
              </p14:nvContentPartPr>
              <p14:xfrm>
                <a:off x="10983813" y="87547"/>
                <a:ext cx="51840" cy="48240"/>
              </p14:xfrm>
            </p:contentPart>
          </mc:Choice>
          <mc:Fallback xmlns="">
            <p:pic>
              <p:nvPicPr>
                <p:cNvPr id="72" name="Freihand 71">
                  <a:extLst>
                    <a:ext uri="{FF2B5EF4-FFF2-40B4-BE49-F238E27FC236}">
                      <a16:creationId xmlns:a16="http://schemas.microsoft.com/office/drawing/2014/main" id="{09CAFD07-ADC7-470A-AA13-C7BB41BA22FF}"/>
                    </a:ext>
                  </a:extLst>
                </p:cNvPr>
                <p:cNvPicPr/>
                <p:nvPr/>
              </p:nvPicPr>
              <p:blipFill>
                <a:blip r:embed="rId636"/>
                <a:stretch>
                  <a:fillRect/>
                </a:stretch>
              </p:blipFill>
              <p:spPr>
                <a:xfrm>
                  <a:off x="10979493" y="83227"/>
                  <a:ext cx="604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77" name="Freihand 76">
                  <a:extLst>
                    <a:ext uri="{FF2B5EF4-FFF2-40B4-BE49-F238E27FC236}">
                      <a16:creationId xmlns:a16="http://schemas.microsoft.com/office/drawing/2014/main" id="{EEFEDF47-66E3-45BD-BDAC-CD643A92D17C}"/>
                    </a:ext>
                  </a:extLst>
                </p14:cNvPr>
                <p14:cNvContentPartPr/>
                <p14:nvPr/>
              </p14:nvContentPartPr>
              <p14:xfrm>
                <a:off x="10892733" y="352507"/>
                <a:ext cx="74520" cy="71640"/>
              </p14:xfrm>
            </p:contentPart>
          </mc:Choice>
          <mc:Fallback xmlns="">
            <p:pic>
              <p:nvPicPr>
                <p:cNvPr id="77" name="Freihand 76">
                  <a:extLst>
                    <a:ext uri="{FF2B5EF4-FFF2-40B4-BE49-F238E27FC236}">
                      <a16:creationId xmlns:a16="http://schemas.microsoft.com/office/drawing/2014/main" id="{EEFEDF47-66E3-45BD-BDAC-CD643A92D17C}"/>
                    </a:ext>
                  </a:extLst>
                </p:cNvPr>
                <p:cNvPicPr/>
                <p:nvPr/>
              </p:nvPicPr>
              <p:blipFill>
                <a:blip r:embed="rId638"/>
                <a:stretch>
                  <a:fillRect/>
                </a:stretch>
              </p:blipFill>
              <p:spPr>
                <a:xfrm>
                  <a:off x="10888413" y="348187"/>
                  <a:ext cx="831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78" name="Freihand 77">
                  <a:extLst>
                    <a:ext uri="{FF2B5EF4-FFF2-40B4-BE49-F238E27FC236}">
                      <a16:creationId xmlns:a16="http://schemas.microsoft.com/office/drawing/2014/main" id="{2A37C47A-F730-45C9-AA72-8549723D8278}"/>
                    </a:ext>
                  </a:extLst>
                </p14:cNvPr>
                <p14:cNvContentPartPr/>
                <p14:nvPr/>
              </p14:nvContentPartPr>
              <p14:xfrm>
                <a:off x="10877253" y="348547"/>
                <a:ext cx="38160" cy="72360"/>
              </p14:xfrm>
            </p:contentPart>
          </mc:Choice>
          <mc:Fallback xmlns="">
            <p:pic>
              <p:nvPicPr>
                <p:cNvPr id="78" name="Freihand 77">
                  <a:extLst>
                    <a:ext uri="{FF2B5EF4-FFF2-40B4-BE49-F238E27FC236}">
                      <a16:creationId xmlns:a16="http://schemas.microsoft.com/office/drawing/2014/main" id="{2A37C47A-F730-45C9-AA72-8549723D8278}"/>
                    </a:ext>
                  </a:extLst>
                </p:cNvPr>
                <p:cNvPicPr/>
                <p:nvPr/>
              </p:nvPicPr>
              <p:blipFill>
                <a:blip r:embed="rId640"/>
                <a:stretch>
                  <a:fillRect/>
                </a:stretch>
              </p:blipFill>
              <p:spPr>
                <a:xfrm>
                  <a:off x="10872933" y="344227"/>
                  <a:ext cx="468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157" name="Freihand 156">
                  <a:extLst>
                    <a:ext uri="{FF2B5EF4-FFF2-40B4-BE49-F238E27FC236}">
                      <a16:creationId xmlns:a16="http://schemas.microsoft.com/office/drawing/2014/main" id="{4650533B-7825-4C07-9E32-9C732B46D2DE}"/>
                    </a:ext>
                  </a:extLst>
                </p14:cNvPr>
                <p14:cNvContentPartPr/>
                <p14:nvPr/>
              </p14:nvContentPartPr>
              <p14:xfrm>
                <a:off x="10645413" y="122467"/>
                <a:ext cx="24120" cy="99360"/>
              </p14:xfrm>
            </p:contentPart>
          </mc:Choice>
          <mc:Fallback xmlns="">
            <p:pic>
              <p:nvPicPr>
                <p:cNvPr id="157" name="Freihand 156">
                  <a:extLst>
                    <a:ext uri="{FF2B5EF4-FFF2-40B4-BE49-F238E27FC236}">
                      <a16:creationId xmlns:a16="http://schemas.microsoft.com/office/drawing/2014/main" id="{4650533B-7825-4C07-9E32-9C732B46D2DE}"/>
                    </a:ext>
                  </a:extLst>
                </p:cNvPr>
                <p:cNvPicPr/>
                <p:nvPr/>
              </p:nvPicPr>
              <p:blipFill>
                <a:blip r:embed="rId642"/>
                <a:stretch>
                  <a:fillRect/>
                </a:stretch>
              </p:blipFill>
              <p:spPr>
                <a:xfrm>
                  <a:off x="10641093" y="118147"/>
                  <a:ext cx="327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158" name="Freihand 157">
                  <a:extLst>
                    <a:ext uri="{FF2B5EF4-FFF2-40B4-BE49-F238E27FC236}">
                      <a16:creationId xmlns:a16="http://schemas.microsoft.com/office/drawing/2014/main" id="{43545A11-4188-4F7E-B02E-C6D7AF1A0660}"/>
                    </a:ext>
                  </a:extLst>
                </p14:cNvPr>
                <p14:cNvContentPartPr/>
                <p14:nvPr/>
              </p14:nvContentPartPr>
              <p14:xfrm>
                <a:off x="10586733" y="159547"/>
                <a:ext cx="127080" cy="19800"/>
              </p14:xfrm>
            </p:contentPart>
          </mc:Choice>
          <mc:Fallback xmlns="">
            <p:pic>
              <p:nvPicPr>
                <p:cNvPr id="158" name="Freihand 157">
                  <a:extLst>
                    <a:ext uri="{FF2B5EF4-FFF2-40B4-BE49-F238E27FC236}">
                      <a16:creationId xmlns:a16="http://schemas.microsoft.com/office/drawing/2014/main" id="{43545A11-4188-4F7E-B02E-C6D7AF1A0660}"/>
                    </a:ext>
                  </a:extLst>
                </p:cNvPr>
                <p:cNvPicPr/>
                <p:nvPr/>
              </p:nvPicPr>
              <p:blipFill>
                <a:blip r:embed="rId644"/>
                <a:stretch>
                  <a:fillRect/>
                </a:stretch>
              </p:blipFill>
              <p:spPr>
                <a:xfrm>
                  <a:off x="10582413" y="155227"/>
                  <a:ext cx="1357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36" name="Freihand 435">
                  <a:extLst>
                    <a:ext uri="{FF2B5EF4-FFF2-40B4-BE49-F238E27FC236}">
                      <a16:creationId xmlns:a16="http://schemas.microsoft.com/office/drawing/2014/main" id="{0730DB17-6114-4716-9AB0-A822DE01EA20}"/>
                    </a:ext>
                  </a:extLst>
                </p14:cNvPr>
                <p14:cNvContentPartPr/>
                <p14:nvPr/>
              </p14:nvContentPartPr>
              <p14:xfrm>
                <a:off x="10521573" y="91507"/>
                <a:ext cx="177480" cy="190080"/>
              </p14:xfrm>
            </p:contentPart>
          </mc:Choice>
          <mc:Fallback xmlns="">
            <p:pic>
              <p:nvPicPr>
                <p:cNvPr id="436" name="Freihand 435">
                  <a:extLst>
                    <a:ext uri="{FF2B5EF4-FFF2-40B4-BE49-F238E27FC236}">
                      <a16:creationId xmlns:a16="http://schemas.microsoft.com/office/drawing/2014/main" id="{0730DB17-6114-4716-9AB0-A822DE01EA20}"/>
                    </a:ext>
                  </a:extLst>
                </p:cNvPr>
                <p:cNvPicPr/>
                <p:nvPr/>
              </p:nvPicPr>
              <p:blipFill>
                <a:blip r:embed="rId646"/>
                <a:stretch>
                  <a:fillRect/>
                </a:stretch>
              </p:blipFill>
              <p:spPr>
                <a:xfrm>
                  <a:off x="10517253" y="87187"/>
                  <a:ext cx="1861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37" name="Freihand 436">
                  <a:extLst>
                    <a:ext uri="{FF2B5EF4-FFF2-40B4-BE49-F238E27FC236}">
                      <a16:creationId xmlns:a16="http://schemas.microsoft.com/office/drawing/2014/main" id="{197557B7-5246-463E-A96D-6B09D47BBA5E}"/>
                    </a:ext>
                  </a:extLst>
                </p14:cNvPr>
                <p14:cNvContentPartPr/>
                <p14:nvPr/>
              </p14:nvContentPartPr>
              <p14:xfrm>
                <a:off x="10799853" y="96187"/>
                <a:ext cx="196920" cy="167040"/>
              </p14:xfrm>
            </p:contentPart>
          </mc:Choice>
          <mc:Fallback xmlns="">
            <p:pic>
              <p:nvPicPr>
                <p:cNvPr id="437" name="Freihand 436">
                  <a:extLst>
                    <a:ext uri="{FF2B5EF4-FFF2-40B4-BE49-F238E27FC236}">
                      <a16:creationId xmlns:a16="http://schemas.microsoft.com/office/drawing/2014/main" id="{197557B7-5246-463E-A96D-6B09D47BBA5E}"/>
                    </a:ext>
                  </a:extLst>
                </p:cNvPr>
                <p:cNvPicPr/>
                <p:nvPr/>
              </p:nvPicPr>
              <p:blipFill>
                <a:blip r:embed="rId648"/>
                <a:stretch>
                  <a:fillRect/>
                </a:stretch>
              </p:blipFill>
              <p:spPr>
                <a:xfrm>
                  <a:off x="10795533" y="91867"/>
                  <a:ext cx="2055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54" name="Freihand 453">
                  <a:extLst>
                    <a:ext uri="{FF2B5EF4-FFF2-40B4-BE49-F238E27FC236}">
                      <a16:creationId xmlns:a16="http://schemas.microsoft.com/office/drawing/2014/main" id="{9CB53B7A-881A-42DB-91AC-ED38306256F1}"/>
                    </a:ext>
                  </a:extLst>
                </p14:cNvPr>
                <p14:cNvContentPartPr/>
                <p14:nvPr/>
              </p14:nvContentPartPr>
              <p14:xfrm>
                <a:off x="5745093" y="991507"/>
                <a:ext cx="3760920" cy="2894040"/>
              </p14:xfrm>
            </p:contentPart>
          </mc:Choice>
          <mc:Fallback xmlns="">
            <p:pic>
              <p:nvPicPr>
                <p:cNvPr id="454" name="Freihand 453">
                  <a:extLst>
                    <a:ext uri="{FF2B5EF4-FFF2-40B4-BE49-F238E27FC236}">
                      <a16:creationId xmlns:a16="http://schemas.microsoft.com/office/drawing/2014/main" id="{9CB53B7A-881A-42DB-91AC-ED38306256F1}"/>
                    </a:ext>
                  </a:extLst>
                </p:cNvPr>
                <p:cNvPicPr/>
                <p:nvPr/>
              </p:nvPicPr>
              <p:blipFill>
                <a:blip r:embed="rId650"/>
                <a:stretch>
                  <a:fillRect/>
                </a:stretch>
              </p:blipFill>
              <p:spPr>
                <a:xfrm>
                  <a:off x="5740773" y="987187"/>
                  <a:ext cx="3769560" cy="2902680"/>
                </a:xfrm>
                <a:prstGeom prst="rect">
                  <a:avLst/>
                </a:prstGeom>
              </p:spPr>
            </p:pic>
          </mc:Fallback>
        </mc:AlternateContent>
      </p:grpSp>
      <p:grpSp>
        <p:nvGrpSpPr>
          <p:cNvPr id="462" name="Gruppieren 461">
            <a:extLst>
              <a:ext uri="{FF2B5EF4-FFF2-40B4-BE49-F238E27FC236}">
                <a16:creationId xmlns:a16="http://schemas.microsoft.com/office/drawing/2014/main" id="{D7DAD187-5174-41F6-85E7-10ED195ED0D9}"/>
              </a:ext>
            </a:extLst>
          </p:cNvPr>
          <p:cNvGrpSpPr/>
          <p:nvPr/>
        </p:nvGrpSpPr>
        <p:grpSpPr>
          <a:xfrm>
            <a:off x="2967333" y="4106227"/>
            <a:ext cx="330840" cy="190800"/>
            <a:chOff x="2967333" y="4106227"/>
            <a:chExt cx="330840" cy="190800"/>
          </a:xfrm>
        </p:grpSpPr>
        <mc:AlternateContent xmlns:mc="http://schemas.openxmlformats.org/markup-compatibility/2006" xmlns:p14="http://schemas.microsoft.com/office/powerpoint/2010/main">
          <mc:Choice Requires="p14">
            <p:contentPart p14:bwMode="auto" r:id="rId651">
              <p14:nvContentPartPr>
                <p14:cNvPr id="460" name="Freihand 459">
                  <a:extLst>
                    <a:ext uri="{FF2B5EF4-FFF2-40B4-BE49-F238E27FC236}">
                      <a16:creationId xmlns:a16="http://schemas.microsoft.com/office/drawing/2014/main" id="{1DD6F892-B13B-4CF1-A44F-F89CAEE62441}"/>
                    </a:ext>
                  </a:extLst>
                </p14:cNvPr>
                <p14:cNvContentPartPr/>
                <p14:nvPr/>
              </p14:nvContentPartPr>
              <p14:xfrm>
                <a:off x="2967333" y="4147627"/>
                <a:ext cx="209160" cy="38520"/>
              </p14:xfrm>
            </p:contentPart>
          </mc:Choice>
          <mc:Fallback xmlns="">
            <p:pic>
              <p:nvPicPr>
                <p:cNvPr id="460" name="Freihand 459">
                  <a:extLst>
                    <a:ext uri="{FF2B5EF4-FFF2-40B4-BE49-F238E27FC236}">
                      <a16:creationId xmlns:a16="http://schemas.microsoft.com/office/drawing/2014/main" id="{1DD6F892-B13B-4CF1-A44F-F89CAEE62441}"/>
                    </a:ext>
                  </a:extLst>
                </p:cNvPr>
                <p:cNvPicPr/>
                <p:nvPr/>
              </p:nvPicPr>
              <p:blipFill>
                <a:blip r:embed="rId652"/>
                <a:stretch>
                  <a:fillRect/>
                </a:stretch>
              </p:blipFill>
              <p:spPr>
                <a:xfrm>
                  <a:off x="2963013" y="4143307"/>
                  <a:ext cx="2178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61" name="Freihand 460">
                  <a:extLst>
                    <a:ext uri="{FF2B5EF4-FFF2-40B4-BE49-F238E27FC236}">
                      <a16:creationId xmlns:a16="http://schemas.microsoft.com/office/drawing/2014/main" id="{895ABA32-1B13-4B6B-85F8-E1A694529AA4}"/>
                    </a:ext>
                  </a:extLst>
                </p14:cNvPr>
                <p14:cNvContentPartPr/>
                <p14:nvPr/>
              </p14:nvContentPartPr>
              <p14:xfrm>
                <a:off x="3113493" y="4106227"/>
                <a:ext cx="184680" cy="190800"/>
              </p14:xfrm>
            </p:contentPart>
          </mc:Choice>
          <mc:Fallback xmlns="">
            <p:pic>
              <p:nvPicPr>
                <p:cNvPr id="461" name="Freihand 460">
                  <a:extLst>
                    <a:ext uri="{FF2B5EF4-FFF2-40B4-BE49-F238E27FC236}">
                      <a16:creationId xmlns:a16="http://schemas.microsoft.com/office/drawing/2014/main" id="{895ABA32-1B13-4B6B-85F8-E1A694529AA4}"/>
                    </a:ext>
                  </a:extLst>
                </p:cNvPr>
                <p:cNvPicPr/>
                <p:nvPr/>
              </p:nvPicPr>
              <p:blipFill>
                <a:blip r:embed="rId654"/>
                <a:stretch>
                  <a:fillRect/>
                </a:stretch>
              </p:blipFill>
              <p:spPr>
                <a:xfrm>
                  <a:off x="3109173" y="4101907"/>
                  <a:ext cx="193320" cy="199440"/>
                </a:xfrm>
                <a:prstGeom prst="rect">
                  <a:avLst/>
                </a:prstGeom>
              </p:spPr>
            </p:pic>
          </mc:Fallback>
        </mc:AlternateContent>
      </p:grpSp>
      <p:grpSp>
        <p:nvGrpSpPr>
          <p:cNvPr id="468" name="Gruppieren 467">
            <a:extLst>
              <a:ext uri="{FF2B5EF4-FFF2-40B4-BE49-F238E27FC236}">
                <a16:creationId xmlns:a16="http://schemas.microsoft.com/office/drawing/2014/main" id="{856F8245-0115-47BC-8B8C-59AFA533FCA6}"/>
              </a:ext>
            </a:extLst>
          </p:cNvPr>
          <p:cNvGrpSpPr/>
          <p:nvPr/>
        </p:nvGrpSpPr>
        <p:grpSpPr>
          <a:xfrm>
            <a:off x="2907213" y="373747"/>
            <a:ext cx="912960" cy="3530520"/>
            <a:chOff x="2907213" y="373747"/>
            <a:chExt cx="912960" cy="3530520"/>
          </a:xfrm>
        </p:grpSpPr>
        <mc:AlternateContent xmlns:mc="http://schemas.openxmlformats.org/markup-compatibility/2006" xmlns:p14="http://schemas.microsoft.com/office/powerpoint/2010/main">
          <mc:Choice Requires="p14">
            <p:contentPart p14:bwMode="auto" r:id="rId655">
              <p14:nvContentPartPr>
                <p14:cNvPr id="456" name="Freihand 455">
                  <a:extLst>
                    <a:ext uri="{FF2B5EF4-FFF2-40B4-BE49-F238E27FC236}">
                      <a16:creationId xmlns:a16="http://schemas.microsoft.com/office/drawing/2014/main" id="{40157C52-615A-4C79-8239-11DDC381FCF4}"/>
                    </a:ext>
                  </a:extLst>
                </p14:cNvPr>
                <p14:cNvContentPartPr/>
                <p14:nvPr/>
              </p14:nvContentPartPr>
              <p14:xfrm>
                <a:off x="3442533" y="821587"/>
                <a:ext cx="37440" cy="3082680"/>
              </p14:xfrm>
            </p:contentPart>
          </mc:Choice>
          <mc:Fallback xmlns="">
            <p:pic>
              <p:nvPicPr>
                <p:cNvPr id="456" name="Freihand 455">
                  <a:extLst>
                    <a:ext uri="{FF2B5EF4-FFF2-40B4-BE49-F238E27FC236}">
                      <a16:creationId xmlns:a16="http://schemas.microsoft.com/office/drawing/2014/main" id="{40157C52-615A-4C79-8239-11DDC381FCF4}"/>
                    </a:ext>
                  </a:extLst>
                </p:cNvPr>
                <p:cNvPicPr/>
                <p:nvPr/>
              </p:nvPicPr>
              <p:blipFill>
                <a:blip r:embed="rId656"/>
                <a:stretch>
                  <a:fillRect/>
                </a:stretch>
              </p:blipFill>
              <p:spPr>
                <a:xfrm>
                  <a:off x="3438213" y="817267"/>
                  <a:ext cx="46080" cy="309132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57" name="Freihand 456">
                  <a:extLst>
                    <a:ext uri="{FF2B5EF4-FFF2-40B4-BE49-F238E27FC236}">
                      <a16:creationId xmlns:a16="http://schemas.microsoft.com/office/drawing/2014/main" id="{11F7075F-06AA-4CAC-A526-8CE4D1ECD1B3}"/>
                    </a:ext>
                  </a:extLst>
                </p14:cNvPr>
                <p14:cNvContentPartPr/>
                <p14:nvPr/>
              </p14:nvContentPartPr>
              <p14:xfrm>
                <a:off x="2907213" y="1067467"/>
                <a:ext cx="286200" cy="37440"/>
              </p14:xfrm>
            </p:contentPart>
          </mc:Choice>
          <mc:Fallback xmlns="">
            <p:pic>
              <p:nvPicPr>
                <p:cNvPr id="457" name="Freihand 456">
                  <a:extLst>
                    <a:ext uri="{FF2B5EF4-FFF2-40B4-BE49-F238E27FC236}">
                      <a16:creationId xmlns:a16="http://schemas.microsoft.com/office/drawing/2014/main" id="{11F7075F-06AA-4CAC-A526-8CE4D1ECD1B3}"/>
                    </a:ext>
                  </a:extLst>
                </p:cNvPr>
                <p:cNvPicPr/>
                <p:nvPr/>
              </p:nvPicPr>
              <p:blipFill>
                <a:blip r:embed="rId658"/>
                <a:stretch>
                  <a:fillRect/>
                </a:stretch>
              </p:blipFill>
              <p:spPr>
                <a:xfrm>
                  <a:off x="2902893" y="1063147"/>
                  <a:ext cx="2948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58" name="Freihand 457">
                  <a:extLst>
                    <a:ext uri="{FF2B5EF4-FFF2-40B4-BE49-F238E27FC236}">
                      <a16:creationId xmlns:a16="http://schemas.microsoft.com/office/drawing/2014/main" id="{305DFA57-0639-41FE-86E8-884F92806F81}"/>
                    </a:ext>
                  </a:extLst>
                </p14:cNvPr>
                <p14:cNvContentPartPr/>
                <p14:nvPr/>
              </p14:nvContentPartPr>
              <p14:xfrm>
                <a:off x="3104853" y="1001947"/>
                <a:ext cx="185040" cy="255960"/>
              </p14:xfrm>
            </p:contentPart>
          </mc:Choice>
          <mc:Fallback xmlns="">
            <p:pic>
              <p:nvPicPr>
                <p:cNvPr id="458" name="Freihand 457">
                  <a:extLst>
                    <a:ext uri="{FF2B5EF4-FFF2-40B4-BE49-F238E27FC236}">
                      <a16:creationId xmlns:a16="http://schemas.microsoft.com/office/drawing/2014/main" id="{305DFA57-0639-41FE-86E8-884F92806F81}"/>
                    </a:ext>
                  </a:extLst>
                </p:cNvPr>
                <p:cNvPicPr/>
                <p:nvPr/>
              </p:nvPicPr>
              <p:blipFill>
                <a:blip r:embed="rId660"/>
                <a:stretch>
                  <a:fillRect/>
                </a:stretch>
              </p:blipFill>
              <p:spPr>
                <a:xfrm>
                  <a:off x="3100533" y="997627"/>
                  <a:ext cx="19368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63" name="Freihand 462">
                  <a:extLst>
                    <a:ext uri="{FF2B5EF4-FFF2-40B4-BE49-F238E27FC236}">
                      <a16:creationId xmlns:a16="http://schemas.microsoft.com/office/drawing/2014/main" id="{65EC6874-9CA0-4A97-9EB3-EE23C14E5414}"/>
                    </a:ext>
                  </a:extLst>
                </p14:cNvPr>
                <p14:cNvContentPartPr/>
                <p14:nvPr/>
              </p14:nvContentPartPr>
              <p14:xfrm>
                <a:off x="3555573" y="462667"/>
                <a:ext cx="129960" cy="207360"/>
              </p14:xfrm>
            </p:contentPart>
          </mc:Choice>
          <mc:Fallback xmlns="">
            <p:pic>
              <p:nvPicPr>
                <p:cNvPr id="463" name="Freihand 462">
                  <a:extLst>
                    <a:ext uri="{FF2B5EF4-FFF2-40B4-BE49-F238E27FC236}">
                      <a16:creationId xmlns:a16="http://schemas.microsoft.com/office/drawing/2014/main" id="{65EC6874-9CA0-4A97-9EB3-EE23C14E5414}"/>
                    </a:ext>
                  </a:extLst>
                </p:cNvPr>
                <p:cNvPicPr/>
                <p:nvPr/>
              </p:nvPicPr>
              <p:blipFill>
                <a:blip r:embed="rId662"/>
                <a:stretch>
                  <a:fillRect/>
                </a:stretch>
              </p:blipFill>
              <p:spPr>
                <a:xfrm>
                  <a:off x="3551253" y="458347"/>
                  <a:ext cx="1386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64" name="Freihand 463">
                  <a:extLst>
                    <a:ext uri="{FF2B5EF4-FFF2-40B4-BE49-F238E27FC236}">
                      <a16:creationId xmlns:a16="http://schemas.microsoft.com/office/drawing/2014/main" id="{92312E4D-9739-4316-A9D9-CE2AB56FAD82}"/>
                    </a:ext>
                  </a:extLst>
                </p14:cNvPr>
                <p14:cNvContentPartPr/>
                <p14:nvPr/>
              </p14:nvContentPartPr>
              <p14:xfrm>
                <a:off x="3736653" y="373747"/>
                <a:ext cx="9720" cy="118440"/>
              </p14:xfrm>
            </p:contentPart>
          </mc:Choice>
          <mc:Fallback xmlns="">
            <p:pic>
              <p:nvPicPr>
                <p:cNvPr id="464" name="Freihand 463">
                  <a:extLst>
                    <a:ext uri="{FF2B5EF4-FFF2-40B4-BE49-F238E27FC236}">
                      <a16:creationId xmlns:a16="http://schemas.microsoft.com/office/drawing/2014/main" id="{92312E4D-9739-4316-A9D9-CE2AB56FAD82}"/>
                    </a:ext>
                  </a:extLst>
                </p:cNvPr>
                <p:cNvPicPr/>
                <p:nvPr/>
              </p:nvPicPr>
              <p:blipFill>
                <a:blip r:embed="rId664"/>
                <a:stretch>
                  <a:fillRect/>
                </a:stretch>
              </p:blipFill>
              <p:spPr>
                <a:xfrm>
                  <a:off x="3732333" y="369427"/>
                  <a:ext cx="183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65" name="Freihand 464">
                  <a:extLst>
                    <a:ext uri="{FF2B5EF4-FFF2-40B4-BE49-F238E27FC236}">
                      <a16:creationId xmlns:a16="http://schemas.microsoft.com/office/drawing/2014/main" id="{BD8B2410-CC08-49F0-AB97-36813A1C7EDB}"/>
                    </a:ext>
                  </a:extLst>
                </p14:cNvPr>
                <p14:cNvContentPartPr/>
                <p14:nvPr/>
              </p14:nvContentPartPr>
              <p14:xfrm>
                <a:off x="3415893" y="637987"/>
                <a:ext cx="404280" cy="75240"/>
              </p14:xfrm>
            </p:contentPart>
          </mc:Choice>
          <mc:Fallback xmlns="">
            <p:pic>
              <p:nvPicPr>
                <p:cNvPr id="465" name="Freihand 464">
                  <a:extLst>
                    <a:ext uri="{FF2B5EF4-FFF2-40B4-BE49-F238E27FC236}">
                      <a16:creationId xmlns:a16="http://schemas.microsoft.com/office/drawing/2014/main" id="{BD8B2410-CC08-49F0-AB97-36813A1C7EDB}"/>
                    </a:ext>
                  </a:extLst>
                </p:cNvPr>
                <p:cNvPicPr/>
                <p:nvPr/>
              </p:nvPicPr>
              <p:blipFill>
                <a:blip r:embed="rId666"/>
                <a:stretch>
                  <a:fillRect/>
                </a:stretch>
              </p:blipFill>
              <p:spPr>
                <a:xfrm>
                  <a:off x="3411573" y="633667"/>
                  <a:ext cx="4129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66" name="Freihand 465">
                  <a:extLst>
                    <a:ext uri="{FF2B5EF4-FFF2-40B4-BE49-F238E27FC236}">
                      <a16:creationId xmlns:a16="http://schemas.microsoft.com/office/drawing/2014/main" id="{930EC98C-E217-4C3C-8417-696BF578E45B}"/>
                    </a:ext>
                  </a:extLst>
                </p14:cNvPr>
                <p14:cNvContentPartPr/>
                <p14:nvPr/>
              </p14:nvContentPartPr>
              <p14:xfrm>
                <a:off x="3593373" y="749227"/>
                <a:ext cx="22680" cy="186480"/>
              </p14:xfrm>
            </p:contentPart>
          </mc:Choice>
          <mc:Fallback xmlns="">
            <p:pic>
              <p:nvPicPr>
                <p:cNvPr id="466" name="Freihand 465">
                  <a:extLst>
                    <a:ext uri="{FF2B5EF4-FFF2-40B4-BE49-F238E27FC236}">
                      <a16:creationId xmlns:a16="http://schemas.microsoft.com/office/drawing/2014/main" id="{930EC98C-E217-4C3C-8417-696BF578E45B}"/>
                    </a:ext>
                  </a:extLst>
                </p:cNvPr>
                <p:cNvPicPr/>
                <p:nvPr/>
              </p:nvPicPr>
              <p:blipFill>
                <a:blip r:embed="rId668"/>
                <a:stretch>
                  <a:fillRect/>
                </a:stretch>
              </p:blipFill>
              <p:spPr>
                <a:xfrm>
                  <a:off x="3589053" y="744907"/>
                  <a:ext cx="313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67" name="Freihand 466">
                  <a:extLst>
                    <a:ext uri="{FF2B5EF4-FFF2-40B4-BE49-F238E27FC236}">
                      <a16:creationId xmlns:a16="http://schemas.microsoft.com/office/drawing/2014/main" id="{475245F4-CE6D-46E7-A596-DDE2E3813213}"/>
                    </a:ext>
                  </a:extLst>
                </p14:cNvPr>
                <p14:cNvContentPartPr/>
                <p14:nvPr/>
              </p14:nvContentPartPr>
              <p14:xfrm>
                <a:off x="3528573" y="774787"/>
                <a:ext cx="153360" cy="56880"/>
              </p14:xfrm>
            </p:contentPart>
          </mc:Choice>
          <mc:Fallback xmlns="">
            <p:pic>
              <p:nvPicPr>
                <p:cNvPr id="467" name="Freihand 466">
                  <a:extLst>
                    <a:ext uri="{FF2B5EF4-FFF2-40B4-BE49-F238E27FC236}">
                      <a16:creationId xmlns:a16="http://schemas.microsoft.com/office/drawing/2014/main" id="{475245F4-CE6D-46E7-A596-DDE2E3813213}"/>
                    </a:ext>
                  </a:extLst>
                </p:cNvPr>
                <p:cNvPicPr/>
                <p:nvPr/>
              </p:nvPicPr>
              <p:blipFill>
                <a:blip r:embed="rId670"/>
                <a:stretch>
                  <a:fillRect/>
                </a:stretch>
              </p:blipFill>
              <p:spPr>
                <a:xfrm>
                  <a:off x="3524253" y="770467"/>
                  <a:ext cx="162000" cy="65520"/>
                </a:xfrm>
                <a:prstGeom prst="rect">
                  <a:avLst/>
                </a:prstGeom>
              </p:spPr>
            </p:pic>
          </mc:Fallback>
        </mc:AlternateContent>
      </p:grpSp>
      <p:grpSp>
        <p:nvGrpSpPr>
          <p:cNvPr id="474" name="Gruppieren 473">
            <a:extLst>
              <a:ext uri="{FF2B5EF4-FFF2-40B4-BE49-F238E27FC236}">
                <a16:creationId xmlns:a16="http://schemas.microsoft.com/office/drawing/2014/main" id="{6A88385F-9C1A-4FDF-9937-C2797C2E35A5}"/>
              </a:ext>
            </a:extLst>
          </p:cNvPr>
          <p:cNvGrpSpPr/>
          <p:nvPr/>
        </p:nvGrpSpPr>
        <p:grpSpPr>
          <a:xfrm>
            <a:off x="3962733" y="75307"/>
            <a:ext cx="787320" cy="222480"/>
            <a:chOff x="3962733" y="75307"/>
            <a:chExt cx="787320" cy="222480"/>
          </a:xfrm>
        </p:grpSpPr>
        <mc:AlternateContent xmlns:mc="http://schemas.openxmlformats.org/markup-compatibility/2006" xmlns:p14="http://schemas.microsoft.com/office/powerpoint/2010/main">
          <mc:Choice Requires="p14">
            <p:contentPart p14:bwMode="auto" r:id="rId671">
              <p14:nvContentPartPr>
                <p14:cNvPr id="469" name="Freihand 468">
                  <a:extLst>
                    <a:ext uri="{FF2B5EF4-FFF2-40B4-BE49-F238E27FC236}">
                      <a16:creationId xmlns:a16="http://schemas.microsoft.com/office/drawing/2014/main" id="{B26BA321-1E58-4355-AC9E-88C842870451}"/>
                    </a:ext>
                  </a:extLst>
                </p14:cNvPr>
                <p14:cNvContentPartPr/>
                <p14:nvPr/>
              </p14:nvContentPartPr>
              <p14:xfrm>
                <a:off x="3962733" y="100507"/>
                <a:ext cx="139320" cy="197280"/>
              </p14:xfrm>
            </p:contentPart>
          </mc:Choice>
          <mc:Fallback xmlns="">
            <p:pic>
              <p:nvPicPr>
                <p:cNvPr id="469" name="Freihand 468">
                  <a:extLst>
                    <a:ext uri="{FF2B5EF4-FFF2-40B4-BE49-F238E27FC236}">
                      <a16:creationId xmlns:a16="http://schemas.microsoft.com/office/drawing/2014/main" id="{B26BA321-1E58-4355-AC9E-88C842870451}"/>
                    </a:ext>
                  </a:extLst>
                </p:cNvPr>
                <p:cNvPicPr/>
                <p:nvPr/>
              </p:nvPicPr>
              <p:blipFill>
                <a:blip r:embed="rId672"/>
                <a:stretch>
                  <a:fillRect/>
                </a:stretch>
              </p:blipFill>
              <p:spPr>
                <a:xfrm>
                  <a:off x="3958413" y="96187"/>
                  <a:ext cx="14796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70" name="Freihand 469">
                  <a:extLst>
                    <a:ext uri="{FF2B5EF4-FFF2-40B4-BE49-F238E27FC236}">
                      <a16:creationId xmlns:a16="http://schemas.microsoft.com/office/drawing/2014/main" id="{D07DDDFA-49EF-4905-99EF-5E01F5902863}"/>
                    </a:ext>
                  </a:extLst>
                </p14:cNvPr>
                <p14:cNvContentPartPr/>
                <p14:nvPr/>
              </p14:nvContentPartPr>
              <p14:xfrm>
                <a:off x="4145973" y="91147"/>
                <a:ext cx="22320" cy="100440"/>
              </p14:xfrm>
            </p:contentPart>
          </mc:Choice>
          <mc:Fallback xmlns="">
            <p:pic>
              <p:nvPicPr>
                <p:cNvPr id="470" name="Freihand 469">
                  <a:extLst>
                    <a:ext uri="{FF2B5EF4-FFF2-40B4-BE49-F238E27FC236}">
                      <a16:creationId xmlns:a16="http://schemas.microsoft.com/office/drawing/2014/main" id="{D07DDDFA-49EF-4905-99EF-5E01F5902863}"/>
                    </a:ext>
                  </a:extLst>
                </p:cNvPr>
                <p:cNvPicPr/>
                <p:nvPr/>
              </p:nvPicPr>
              <p:blipFill>
                <a:blip r:embed="rId674"/>
                <a:stretch>
                  <a:fillRect/>
                </a:stretch>
              </p:blipFill>
              <p:spPr>
                <a:xfrm>
                  <a:off x="4141653" y="86827"/>
                  <a:ext cx="309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71" name="Freihand 470">
                  <a:extLst>
                    <a:ext uri="{FF2B5EF4-FFF2-40B4-BE49-F238E27FC236}">
                      <a16:creationId xmlns:a16="http://schemas.microsoft.com/office/drawing/2014/main" id="{2CB167B1-34D6-42D8-8C44-8BCFFE7C7455}"/>
                    </a:ext>
                  </a:extLst>
                </p14:cNvPr>
                <p14:cNvContentPartPr/>
                <p14:nvPr/>
              </p14:nvContentPartPr>
              <p14:xfrm>
                <a:off x="4255413" y="136867"/>
                <a:ext cx="173520" cy="150120"/>
              </p14:xfrm>
            </p:contentPart>
          </mc:Choice>
          <mc:Fallback xmlns="">
            <p:pic>
              <p:nvPicPr>
                <p:cNvPr id="471" name="Freihand 470">
                  <a:extLst>
                    <a:ext uri="{FF2B5EF4-FFF2-40B4-BE49-F238E27FC236}">
                      <a16:creationId xmlns:a16="http://schemas.microsoft.com/office/drawing/2014/main" id="{2CB167B1-34D6-42D8-8C44-8BCFFE7C7455}"/>
                    </a:ext>
                  </a:extLst>
                </p:cNvPr>
                <p:cNvPicPr/>
                <p:nvPr/>
              </p:nvPicPr>
              <p:blipFill>
                <a:blip r:embed="rId676"/>
                <a:stretch>
                  <a:fillRect/>
                </a:stretch>
              </p:blipFill>
              <p:spPr>
                <a:xfrm>
                  <a:off x="4251093" y="132547"/>
                  <a:ext cx="1821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73" name="Freihand 472">
                  <a:extLst>
                    <a:ext uri="{FF2B5EF4-FFF2-40B4-BE49-F238E27FC236}">
                      <a16:creationId xmlns:a16="http://schemas.microsoft.com/office/drawing/2014/main" id="{477DFE00-9822-4837-AC18-24365F14B0DB}"/>
                    </a:ext>
                  </a:extLst>
                </p14:cNvPr>
                <p14:cNvContentPartPr/>
                <p14:nvPr/>
              </p14:nvContentPartPr>
              <p14:xfrm>
                <a:off x="4571493" y="75307"/>
                <a:ext cx="178560" cy="194400"/>
              </p14:xfrm>
            </p:contentPart>
          </mc:Choice>
          <mc:Fallback xmlns="">
            <p:pic>
              <p:nvPicPr>
                <p:cNvPr id="473" name="Freihand 472">
                  <a:extLst>
                    <a:ext uri="{FF2B5EF4-FFF2-40B4-BE49-F238E27FC236}">
                      <a16:creationId xmlns:a16="http://schemas.microsoft.com/office/drawing/2014/main" id="{477DFE00-9822-4837-AC18-24365F14B0DB}"/>
                    </a:ext>
                  </a:extLst>
                </p:cNvPr>
                <p:cNvPicPr/>
                <p:nvPr/>
              </p:nvPicPr>
              <p:blipFill>
                <a:blip r:embed="rId678"/>
                <a:stretch>
                  <a:fillRect/>
                </a:stretch>
              </p:blipFill>
              <p:spPr>
                <a:xfrm>
                  <a:off x="4567173" y="70987"/>
                  <a:ext cx="187200" cy="203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79">
            <p14:nvContentPartPr>
              <p14:cNvPr id="477" name="Freihand 476">
                <a:extLst>
                  <a:ext uri="{FF2B5EF4-FFF2-40B4-BE49-F238E27FC236}">
                    <a16:creationId xmlns:a16="http://schemas.microsoft.com/office/drawing/2014/main" id="{E7A10DC1-BBD9-4225-B457-923C8035271F}"/>
                  </a:ext>
                </a:extLst>
              </p14:cNvPr>
              <p14:cNvContentPartPr/>
              <p14:nvPr/>
            </p14:nvContentPartPr>
            <p14:xfrm>
              <a:off x="3813333" y="3434467"/>
              <a:ext cx="49320" cy="43560"/>
            </p14:xfrm>
          </p:contentPart>
        </mc:Choice>
        <mc:Fallback xmlns="">
          <p:pic>
            <p:nvPicPr>
              <p:cNvPr id="477" name="Freihand 476">
                <a:extLst>
                  <a:ext uri="{FF2B5EF4-FFF2-40B4-BE49-F238E27FC236}">
                    <a16:creationId xmlns:a16="http://schemas.microsoft.com/office/drawing/2014/main" id="{E7A10DC1-BBD9-4225-B457-923C8035271F}"/>
                  </a:ext>
                </a:extLst>
              </p:cNvPr>
              <p:cNvPicPr/>
              <p:nvPr/>
            </p:nvPicPr>
            <p:blipFill>
              <a:blip r:embed="rId680"/>
              <a:stretch>
                <a:fillRect/>
              </a:stretch>
            </p:blipFill>
            <p:spPr>
              <a:xfrm>
                <a:off x="3809013" y="3430147"/>
                <a:ext cx="57960" cy="52200"/>
              </a:xfrm>
              <a:prstGeom prst="rect">
                <a:avLst/>
              </a:prstGeom>
            </p:spPr>
          </p:pic>
        </mc:Fallback>
      </mc:AlternateContent>
      <p:grpSp>
        <p:nvGrpSpPr>
          <p:cNvPr id="488" name="Gruppieren 487">
            <a:extLst>
              <a:ext uri="{FF2B5EF4-FFF2-40B4-BE49-F238E27FC236}">
                <a16:creationId xmlns:a16="http://schemas.microsoft.com/office/drawing/2014/main" id="{0D87D3CA-3620-4BDD-BB2E-A9C50959F95F}"/>
              </a:ext>
            </a:extLst>
          </p:cNvPr>
          <p:cNvGrpSpPr/>
          <p:nvPr/>
        </p:nvGrpSpPr>
        <p:grpSpPr>
          <a:xfrm>
            <a:off x="2690853" y="2149627"/>
            <a:ext cx="809280" cy="936360"/>
            <a:chOff x="2690853" y="2149627"/>
            <a:chExt cx="809280" cy="936360"/>
          </a:xfrm>
        </p:grpSpPr>
        <mc:AlternateContent xmlns:mc="http://schemas.openxmlformats.org/markup-compatibility/2006" xmlns:p14="http://schemas.microsoft.com/office/powerpoint/2010/main">
          <mc:Choice Requires="p14">
            <p:contentPart p14:bwMode="auto" r:id="rId681">
              <p14:nvContentPartPr>
                <p14:cNvPr id="475" name="Freihand 474">
                  <a:extLst>
                    <a:ext uri="{FF2B5EF4-FFF2-40B4-BE49-F238E27FC236}">
                      <a16:creationId xmlns:a16="http://schemas.microsoft.com/office/drawing/2014/main" id="{CF341569-33F2-467A-A9F4-18C0CCFC5416}"/>
                    </a:ext>
                  </a:extLst>
                </p14:cNvPr>
                <p14:cNvContentPartPr/>
                <p14:nvPr/>
              </p14:nvContentPartPr>
              <p14:xfrm>
                <a:off x="2690853" y="2576587"/>
                <a:ext cx="74160" cy="50760"/>
              </p14:xfrm>
            </p:contentPart>
          </mc:Choice>
          <mc:Fallback xmlns="">
            <p:pic>
              <p:nvPicPr>
                <p:cNvPr id="475" name="Freihand 474">
                  <a:extLst>
                    <a:ext uri="{FF2B5EF4-FFF2-40B4-BE49-F238E27FC236}">
                      <a16:creationId xmlns:a16="http://schemas.microsoft.com/office/drawing/2014/main" id="{CF341569-33F2-467A-A9F4-18C0CCFC5416}"/>
                    </a:ext>
                  </a:extLst>
                </p:cNvPr>
                <p:cNvPicPr/>
                <p:nvPr/>
              </p:nvPicPr>
              <p:blipFill>
                <a:blip r:embed="rId682"/>
                <a:stretch>
                  <a:fillRect/>
                </a:stretch>
              </p:blipFill>
              <p:spPr>
                <a:xfrm>
                  <a:off x="2686533" y="2572267"/>
                  <a:ext cx="828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76" name="Freihand 475">
                  <a:extLst>
                    <a:ext uri="{FF2B5EF4-FFF2-40B4-BE49-F238E27FC236}">
                      <a16:creationId xmlns:a16="http://schemas.microsoft.com/office/drawing/2014/main" id="{DC3B72C7-F408-47DD-B7D5-2B13AEFAE400}"/>
                    </a:ext>
                  </a:extLst>
                </p14:cNvPr>
                <p14:cNvContentPartPr/>
                <p14:nvPr/>
              </p14:nvContentPartPr>
              <p14:xfrm>
                <a:off x="3416973" y="3003907"/>
                <a:ext cx="83160" cy="82080"/>
              </p14:xfrm>
            </p:contentPart>
          </mc:Choice>
          <mc:Fallback xmlns="">
            <p:pic>
              <p:nvPicPr>
                <p:cNvPr id="476" name="Freihand 475">
                  <a:extLst>
                    <a:ext uri="{FF2B5EF4-FFF2-40B4-BE49-F238E27FC236}">
                      <a16:creationId xmlns:a16="http://schemas.microsoft.com/office/drawing/2014/main" id="{DC3B72C7-F408-47DD-B7D5-2B13AEFAE400}"/>
                    </a:ext>
                  </a:extLst>
                </p:cNvPr>
                <p:cNvPicPr/>
                <p:nvPr/>
              </p:nvPicPr>
              <p:blipFill>
                <a:blip r:embed="rId684"/>
                <a:stretch>
                  <a:fillRect/>
                </a:stretch>
              </p:blipFill>
              <p:spPr>
                <a:xfrm>
                  <a:off x="3412653" y="2999587"/>
                  <a:ext cx="918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82" name="Freihand 481">
                  <a:extLst>
                    <a:ext uri="{FF2B5EF4-FFF2-40B4-BE49-F238E27FC236}">
                      <a16:creationId xmlns:a16="http://schemas.microsoft.com/office/drawing/2014/main" id="{400BEC1E-9F8E-47BD-BC80-93BF4A97099D}"/>
                    </a:ext>
                  </a:extLst>
                </p14:cNvPr>
                <p14:cNvContentPartPr/>
                <p14:nvPr/>
              </p14:nvContentPartPr>
              <p14:xfrm>
                <a:off x="2797773" y="2600707"/>
                <a:ext cx="646920" cy="394560"/>
              </p14:xfrm>
            </p:contentPart>
          </mc:Choice>
          <mc:Fallback xmlns="">
            <p:pic>
              <p:nvPicPr>
                <p:cNvPr id="482" name="Freihand 481">
                  <a:extLst>
                    <a:ext uri="{FF2B5EF4-FFF2-40B4-BE49-F238E27FC236}">
                      <a16:creationId xmlns:a16="http://schemas.microsoft.com/office/drawing/2014/main" id="{400BEC1E-9F8E-47BD-BC80-93BF4A97099D}"/>
                    </a:ext>
                  </a:extLst>
                </p:cNvPr>
                <p:cNvPicPr/>
                <p:nvPr/>
              </p:nvPicPr>
              <p:blipFill>
                <a:blip r:embed="rId686"/>
                <a:stretch>
                  <a:fillRect/>
                </a:stretch>
              </p:blipFill>
              <p:spPr>
                <a:xfrm>
                  <a:off x="2793453" y="2596387"/>
                  <a:ext cx="655560" cy="40320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83" name="Freihand 482">
                  <a:extLst>
                    <a:ext uri="{FF2B5EF4-FFF2-40B4-BE49-F238E27FC236}">
                      <a16:creationId xmlns:a16="http://schemas.microsoft.com/office/drawing/2014/main" id="{91ABCE6A-4E2B-48DE-9B20-52F6B7593138}"/>
                    </a:ext>
                  </a:extLst>
                </p14:cNvPr>
                <p14:cNvContentPartPr/>
                <p14:nvPr/>
              </p14:nvContentPartPr>
              <p14:xfrm>
                <a:off x="2862933" y="2149627"/>
                <a:ext cx="578520" cy="337680"/>
              </p14:xfrm>
            </p:contentPart>
          </mc:Choice>
          <mc:Fallback xmlns="">
            <p:pic>
              <p:nvPicPr>
                <p:cNvPr id="483" name="Freihand 482">
                  <a:extLst>
                    <a:ext uri="{FF2B5EF4-FFF2-40B4-BE49-F238E27FC236}">
                      <a16:creationId xmlns:a16="http://schemas.microsoft.com/office/drawing/2014/main" id="{91ABCE6A-4E2B-48DE-9B20-52F6B7593138}"/>
                    </a:ext>
                  </a:extLst>
                </p:cNvPr>
                <p:cNvPicPr/>
                <p:nvPr/>
              </p:nvPicPr>
              <p:blipFill>
                <a:blip r:embed="rId688"/>
                <a:stretch>
                  <a:fillRect/>
                </a:stretch>
              </p:blipFill>
              <p:spPr>
                <a:xfrm>
                  <a:off x="2858613" y="2145307"/>
                  <a:ext cx="58716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84" name="Freihand 483">
                  <a:extLst>
                    <a:ext uri="{FF2B5EF4-FFF2-40B4-BE49-F238E27FC236}">
                      <a16:creationId xmlns:a16="http://schemas.microsoft.com/office/drawing/2014/main" id="{C3FEF82D-BC7F-4A66-A6D4-5017EAE3430D}"/>
                    </a:ext>
                  </a:extLst>
                </p14:cNvPr>
                <p14:cNvContentPartPr/>
                <p14:nvPr/>
              </p14:nvContentPartPr>
              <p14:xfrm>
                <a:off x="3191613" y="2391547"/>
                <a:ext cx="260280" cy="165240"/>
              </p14:xfrm>
            </p:contentPart>
          </mc:Choice>
          <mc:Fallback xmlns="">
            <p:pic>
              <p:nvPicPr>
                <p:cNvPr id="484" name="Freihand 483">
                  <a:extLst>
                    <a:ext uri="{FF2B5EF4-FFF2-40B4-BE49-F238E27FC236}">
                      <a16:creationId xmlns:a16="http://schemas.microsoft.com/office/drawing/2014/main" id="{C3FEF82D-BC7F-4A66-A6D4-5017EAE3430D}"/>
                    </a:ext>
                  </a:extLst>
                </p:cNvPr>
                <p:cNvPicPr/>
                <p:nvPr/>
              </p:nvPicPr>
              <p:blipFill>
                <a:blip r:embed="rId690"/>
                <a:stretch>
                  <a:fillRect/>
                </a:stretch>
              </p:blipFill>
              <p:spPr>
                <a:xfrm>
                  <a:off x="3187293" y="2387227"/>
                  <a:ext cx="268920" cy="173880"/>
                </a:xfrm>
                <a:prstGeom prst="rect">
                  <a:avLst/>
                </a:prstGeom>
              </p:spPr>
            </p:pic>
          </mc:Fallback>
        </mc:AlternateContent>
      </p:grpSp>
      <p:grpSp>
        <p:nvGrpSpPr>
          <p:cNvPr id="487" name="Gruppieren 486">
            <a:extLst>
              <a:ext uri="{FF2B5EF4-FFF2-40B4-BE49-F238E27FC236}">
                <a16:creationId xmlns:a16="http://schemas.microsoft.com/office/drawing/2014/main" id="{AB92CB13-4196-41EC-A92C-958467306BBF}"/>
              </a:ext>
            </a:extLst>
          </p:cNvPr>
          <p:cNvGrpSpPr/>
          <p:nvPr/>
        </p:nvGrpSpPr>
        <p:grpSpPr>
          <a:xfrm>
            <a:off x="2770773" y="1543747"/>
            <a:ext cx="704880" cy="486000"/>
            <a:chOff x="2770773" y="1543747"/>
            <a:chExt cx="704880" cy="486000"/>
          </a:xfrm>
        </p:grpSpPr>
        <mc:AlternateContent xmlns:mc="http://schemas.openxmlformats.org/markup-compatibility/2006" xmlns:p14="http://schemas.microsoft.com/office/powerpoint/2010/main">
          <mc:Choice Requires="p14">
            <p:contentPart p14:bwMode="auto" r:id="rId691">
              <p14:nvContentPartPr>
                <p14:cNvPr id="485" name="Freihand 484">
                  <a:extLst>
                    <a:ext uri="{FF2B5EF4-FFF2-40B4-BE49-F238E27FC236}">
                      <a16:creationId xmlns:a16="http://schemas.microsoft.com/office/drawing/2014/main" id="{A1094D2E-398E-4CD6-9EDD-DF6A7DA8194F}"/>
                    </a:ext>
                  </a:extLst>
                </p14:cNvPr>
                <p14:cNvContentPartPr/>
                <p14:nvPr/>
              </p14:nvContentPartPr>
              <p14:xfrm>
                <a:off x="2770773" y="1543747"/>
                <a:ext cx="704880" cy="414360"/>
              </p14:xfrm>
            </p:contentPart>
          </mc:Choice>
          <mc:Fallback xmlns="">
            <p:pic>
              <p:nvPicPr>
                <p:cNvPr id="485" name="Freihand 484">
                  <a:extLst>
                    <a:ext uri="{FF2B5EF4-FFF2-40B4-BE49-F238E27FC236}">
                      <a16:creationId xmlns:a16="http://schemas.microsoft.com/office/drawing/2014/main" id="{A1094D2E-398E-4CD6-9EDD-DF6A7DA8194F}"/>
                    </a:ext>
                  </a:extLst>
                </p:cNvPr>
                <p:cNvPicPr/>
                <p:nvPr/>
              </p:nvPicPr>
              <p:blipFill>
                <a:blip r:embed="rId692"/>
                <a:stretch>
                  <a:fillRect/>
                </a:stretch>
              </p:blipFill>
              <p:spPr>
                <a:xfrm>
                  <a:off x="2766453" y="1539427"/>
                  <a:ext cx="71352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486" name="Freihand 485">
                  <a:extLst>
                    <a:ext uri="{FF2B5EF4-FFF2-40B4-BE49-F238E27FC236}">
                      <a16:creationId xmlns:a16="http://schemas.microsoft.com/office/drawing/2014/main" id="{71394651-C4C1-43F8-AF2F-A6F2A9E19A1E}"/>
                    </a:ext>
                  </a:extLst>
                </p14:cNvPr>
                <p14:cNvContentPartPr/>
                <p14:nvPr/>
              </p14:nvContentPartPr>
              <p14:xfrm>
                <a:off x="3316173" y="1817707"/>
                <a:ext cx="143640" cy="212040"/>
              </p14:xfrm>
            </p:contentPart>
          </mc:Choice>
          <mc:Fallback xmlns="">
            <p:pic>
              <p:nvPicPr>
                <p:cNvPr id="486" name="Freihand 485">
                  <a:extLst>
                    <a:ext uri="{FF2B5EF4-FFF2-40B4-BE49-F238E27FC236}">
                      <a16:creationId xmlns:a16="http://schemas.microsoft.com/office/drawing/2014/main" id="{71394651-C4C1-43F8-AF2F-A6F2A9E19A1E}"/>
                    </a:ext>
                  </a:extLst>
                </p:cNvPr>
                <p:cNvPicPr/>
                <p:nvPr/>
              </p:nvPicPr>
              <p:blipFill>
                <a:blip r:embed="rId694"/>
                <a:stretch>
                  <a:fillRect/>
                </a:stretch>
              </p:blipFill>
              <p:spPr>
                <a:xfrm>
                  <a:off x="3311853" y="1813387"/>
                  <a:ext cx="152280" cy="220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5">
            <p14:nvContentPartPr>
              <p14:cNvPr id="491" name="Freihand 490">
                <a:extLst>
                  <a:ext uri="{FF2B5EF4-FFF2-40B4-BE49-F238E27FC236}">
                    <a16:creationId xmlns:a16="http://schemas.microsoft.com/office/drawing/2014/main" id="{0A23BA0A-DB6B-4AF0-8AD9-E697C09ABC2E}"/>
                  </a:ext>
                </a:extLst>
              </p14:cNvPr>
              <p14:cNvContentPartPr/>
              <p14:nvPr/>
            </p14:nvContentPartPr>
            <p14:xfrm>
              <a:off x="1912533" y="3116947"/>
              <a:ext cx="296280" cy="24480"/>
            </p14:xfrm>
          </p:contentPart>
        </mc:Choice>
        <mc:Fallback xmlns="">
          <p:pic>
            <p:nvPicPr>
              <p:cNvPr id="491" name="Freihand 490">
                <a:extLst>
                  <a:ext uri="{FF2B5EF4-FFF2-40B4-BE49-F238E27FC236}">
                    <a16:creationId xmlns:a16="http://schemas.microsoft.com/office/drawing/2014/main" id="{0A23BA0A-DB6B-4AF0-8AD9-E697C09ABC2E}"/>
                  </a:ext>
                </a:extLst>
              </p:cNvPr>
              <p:cNvPicPr/>
              <p:nvPr/>
            </p:nvPicPr>
            <p:blipFill>
              <a:blip r:embed="rId696"/>
              <a:stretch>
                <a:fillRect/>
              </a:stretch>
            </p:blipFill>
            <p:spPr>
              <a:xfrm>
                <a:off x="1908213" y="3112627"/>
                <a:ext cx="3049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499" name="Freihand 498">
                <a:extLst>
                  <a:ext uri="{FF2B5EF4-FFF2-40B4-BE49-F238E27FC236}">
                    <a16:creationId xmlns:a16="http://schemas.microsoft.com/office/drawing/2014/main" id="{187B56D4-F97E-4A3A-8E2C-EBBEEB0F31C6}"/>
                  </a:ext>
                </a:extLst>
              </p14:cNvPr>
              <p14:cNvContentPartPr/>
              <p14:nvPr/>
            </p14:nvContentPartPr>
            <p14:xfrm>
              <a:off x="6660573" y="4069147"/>
              <a:ext cx="442080" cy="390960"/>
            </p14:xfrm>
          </p:contentPart>
        </mc:Choice>
        <mc:Fallback xmlns="">
          <p:pic>
            <p:nvPicPr>
              <p:cNvPr id="499" name="Freihand 498">
                <a:extLst>
                  <a:ext uri="{FF2B5EF4-FFF2-40B4-BE49-F238E27FC236}">
                    <a16:creationId xmlns:a16="http://schemas.microsoft.com/office/drawing/2014/main" id="{187B56D4-F97E-4A3A-8E2C-EBBEEB0F31C6}"/>
                  </a:ext>
                </a:extLst>
              </p:cNvPr>
              <p:cNvPicPr/>
              <p:nvPr/>
            </p:nvPicPr>
            <p:blipFill>
              <a:blip r:embed="rId698"/>
              <a:stretch>
                <a:fillRect/>
              </a:stretch>
            </p:blipFill>
            <p:spPr>
              <a:xfrm>
                <a:off x="6656253" y="4064827"/>
                <a:ext cx="450720" cy="399600"/>
              </a:xfrm>
              <a:prstGeom prst="rect">
                <a:avLst/>
              </a:prstGeom>
            </p:spPr>
          </p:pic>
        </mc:Fallback>
      </mc:AlternateContent>
      <p:grpSp>
        <p:nvGrpSpPr>
          <p:cNvPr id="502" name="Gruppieren 501">
            <a:extLst>
              <a:ext uri="{FF2B5EF4-FFF2-40B4-BE49-F238E27FC236}">
                <a16:creationId xmlns:a16="http://schemas.microsoft.com/office/drawing/2014/main" id="{0A7E65ED-5EA4-42DE-9FA7-B2A957F07CCB}"/>
              </a:ext>
            </a:extLst>
          </p:cNvPr>
          <p:cNvGrpSpPr/>
          <p:nvPr/>
        </p:nvGrpSpPr>
        <p:grpSpPr>
          <a:xfrm>
            <a:off x="945573" y="2700067"/>
            <a:ext cx="631800" cy="609840"/>
            <a:chOff x="945573" y="2700067"/>
            <a:chExt cx="631800" cy="609840"/>
          </a:xfrm>
        </p:grpSpPr>
        <mc:AlternateContent xmlns:mc="http://schemas.openxmlformats.org/markup-compatibility/2006" xmlns:p14="http://schemas.microsoft.com/office/powerpoint/2010/main">
          <mc:Choice Requires="p14">
            <p:contentPart p14:bwMode="auto" r:id="rId699">
              <p14:nvContentPartPr>
                <p14:cNvPr id="490" name="Freihand 489">
                  <a:extLst>
                    <a:ext uri="{FF2B5EF4-FFF2-40B4-BE49-F238E27FC236}">
                      <a16:creationId xmlns:a16="http://schemas.microsoft.com/office/drawing/2014/main" id="{F2476341-A1ED-4150-86A8-C2FFDAFAF98D}"/>
                    </a:ext>
                  </a:extLst>
                </p14:cNvPr>
                <p14:cNvContentPartPr/>
                <p14:nvPr/>
              </p14:nvContentPartPr>
              <p14:xfrm>
                <a:off x="1315293" y="3115147"/>
                <a:ext cx="262080" cy="9000"/>
              </p14:xfrm>
            </p:contentPart>
          </mc:Choice>
          <mc:Fallback xmlns="">
            <p:pic>
              <p:nvPicPr>
                <p:cNvPr id="490" name="Freihand 489">
                  <a:extLst>
                    <a:ext uri="{FF2B5EF4-FFF2-40B4-BE49-F238E27FC236}">
                      <a16:creationId xmlns:a16="http://schemas.microsoft.com/office/drawing/2014/main" id="{F2476341-A1ED-4150-86A8-C2FFDAFAF98D}"/>
                    </a:ext>
                  </a:extLst>
                </p:cNvPr>
                <p:cNvPicPr/>
                <p:nvPr/>
              </p:nvPicPr>
              <p:blipFill>
                <a:blip r:embed="rId700"/>
                <a:stretch>
                  <a:fillRect/>
                </a:stretch>
              </p:blipFill>
              <p:spPr>
                <a:xfrm>
                  <a:off x="1310973" y="3110827"/>
                  <a:ext cx="2707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493" name="Freihand 492">
                  <a:extLst>
                    <a:ext uri="{FF2B5EF4-FFF2-40B4-BE49-F238E27FC236}">
                      <a16:creationId xmlns:a16="http://schemas.microsoft.com/office/drawing/2014/main" id="{C8405500-1A94-4C4F-A479-7C7813AEE924}"/>
                    </a:ext>
                  </a:extLst>
                </p14:cNvPr>
                <p14:cNvContentPartPr/>
                <p14:nvPr/>
              </p14:nvContentPartPr>
              <p14:xfrm>
                <a:off x="945573" y="3072667"/>
                <a:ext cx="131760" cy="138600"/>
              </p14:xfrm>
            </p:contentPart>
          </mc:Choice>
          <mc:Fallback xmlns="">
            <p:pic>
              <p:nvPicPr>
                <p:cNvPr id="493" name="Freihand 492">
                  <a:extLst>
                    <a:ext uri="{FF2B5EF4-FFF2-40B4-BE49-F238E27FC236}">
                      <a16:creationId xmlns:a16="http://schemas.microsoft.com/office/drawing/2014/main" id="{C8405500-1A94-4C4F-A479-7C7813AEE924}"/>
                    </a:ext>
                  </a:extLst>
                </p:cNvPr>
                <p:cNvPicPr/>
                <p:nvPr/>
              </p:nvPicPr>
              <p:blipFill>
                <a:blip r:embed="rId702"/>
                <a:stretch>
                  <a:fillRect/>
                </a:stretch>
              </p:blipFill>
              <p:spPr>
                <a:xfrm>
                  <a:off x="941253" y="3068347"/>
                  <a:ext cx="1404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494" name="Freihand 493">
                  <a:extLst>
                    <a:ext uri="{FF2B5EF4-FFF2-40B4-BE49-F238E27FC236}">
                      <a16:creationId xmlns:a16="http://schemas.microsoft.com/office/drawing/2014/main" id="{C37C264F-D664-44DC-B44D-3AF2DCFF8EC5}"/>
                    </a:ext>
                  </a:extLst>
                </p14:cNvPr>
                <p14:cNvContentPartPr/>
                <p14:nvPr/>
              </p14:nvContentPartPr>
              <p14:xfrm>
                <a:off x="1008933" y="2986267"/>
                <a:ext cx="45360" cy="46080"/>
              </p14:xfrm>
            </p:contentPart>
          </mc:Choice>
          <mc:Fallback xmlns="">
            <p:pic>
              <p:nvPicPr>
                <p:cNvPr id="494" name="Freihand 493">
                  <a:extLst>
                    <a:ext uri="{FF2B5EF4-FFF2-40B4-BE49-F238E27FC236}">
                      <a16:creationId xmlns:a16="http://schemas.microsoft.com/office/drawing/2014/main" id="{C37C264F-D664-44DC-B44D-3AF2DCFF8EC5}"/>
                    </a:ext>
                  </a:extLst>
                </p:cNvPr>
                <p:cNvPicPr/>
                <p:nvPr/>
              </p:nvPicPr>
              <p:blipFill>
                <a:blip r:embed="rId704"/>
                <a:stretch>
                  <a:fillRect/>
                </a:stretch>
              </p:blipFill>
              <p:spPr>
                <a:xfrm>
                  <a:off x="1004613" y="2981947"/>
                  <a:ext cx="540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495" name="Freihand 494">
                  <a:extLst>
                    <a:ext uri="{FF2B5EF4-FFF2-40B4-BE49-F238E27FC236}">
                      <a16:creationId xmlns:a16="http://schemas.microsoft.com/office/drawing/2014/main" id="{F33CF5DE-3C4D-4720-9BD9-3206C5038F08}"/>
                    </a:ext>
                  </a:extLst>
                </p14:cNvPr>
                <p14:cNvContentPartPr/>
                <p14:nvPr/>
              </p14:nvContentPartPr>
              <p14:xfrm>
                <a:off x="1065453" y="3195427"/>
                <a:ext cx="95760" cy="114480"/>
              </p14:xfrm>
            </p:contentPart>
          </mc:Choice>
          <mc:Fallback xmlns="">
            <p:pic>
              <p:nvPicPr>
                <p:cNvPr id="495" name="Freihand 494">
                  <a:extLst>
                    <a:ext uri="{FF2B5EF4-FFF2-40B4-BE49-F238E27FC236}">
                      <a16:creationId xmlns:a16="http://schemas.microsoft.com/office/drawing/2014/main" id="{F33CF5DE-3C4D-4720-9BD9-3206C5038F08}"/>
                    </a:ext>
                  </a:extLst>
                </p:cNvPr>
                <p:cNvPicPr/>
                <p:nvPr/>
              </p:nvPicPr>
              <p:blipFill>
                <a:blip r:embed="rId706"/>
                <a:stretch>
                  <a:fillRect/>
                </a:stretch>
              </p:blipFill>
              <p:spPr>
                <a:xfrm>
                  <a:off x="1061133" y="3191107"/>
                  <a:ext cx="1044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496" name="Freihand 495">
                  <a:extLst>
                    <a:ext uri="{FF2B5EF4-FFF2-40B4-BE49-F238E27FC236}">
                      <a16:creationId xmlns:a16="http://schemas.microsoft.com/office/drawing/2014/main" id="{9B1754E0-2102-4285-BB8E-60E66498E9A1}"/>
                    </a:ext>
                  </a:extLst>
                </p14:cNvPr>
                <p14:cNvContentPartPr/>
                <p14:nvPr/>
              </p14:nvContentPartPr>
              <p14:xfrm>
                <a:off x="1134213" y="2969347"/>
                <a:ext cx="26640" cy="122040"/>
              </p14:xfrm>
            </p:contentPart>
          </mc:Choice>
          <mc:Fallback xmlns="">
            <p:pic>
              <p:nvPicPr>
                <p:cNvPr id="496" name="Freihand 495">
                  <a:extLst>
                    <a:ext uri="{FF2B5EF4-FFF2-40B4-BE49-F238E27FC236}">
                      <a16:creationId xmlns:a16="http://schemas.microsoft.com/office/drawing/2014/main" id="{9B1754E0-2102-4285-BB8E-60E66498E9A1}"/>
                    </a:ext>
                  </a:extLst>
                </p:cNvPr>
                <p:cNvPicPr/>
                <p:nvPr/>
              </p:nvPicPr>
              <p:blipFill>
                <a:blip r:embed="rId708"/>
                <a:stretch>
                  <a:fillRect/>
                </a:stretch>
              </p:blipFill>
              <p:spPr>
                <a:xfrm>
                  <a:off x="1129893" y="2965027"/>
                  <a:ext cx="352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500" name="Freihand 499">
                  <a:extLst>
                    <a:ext uri="{FF2B5EF4-FFF2-40B4-BE49-F238E27FC236}">
                      <a16:creationId xmlns:a16="http://schemas.microsoft.com/office/drawing/2014/main" id="{6525BE07-788B-4D0F-93B4-7540BD871C85}"/>
                    </a:ext>
                  </a:extLst>
                </p14:cNvPr>
                <p14:cNvContentPartPr/>
                <p14:nvPr/>
              </p14:nvContentPartPr>
              <p14:xfrm>
                <a:off x="1183893" y="2700067"/>
                <a:ext cx="23040" cy="203400"/>
              </p14:xfrm>
            </p:contentPart>
          </mc:Choice>
          <mc:Fallback xmlns="">
            <p:pic>
              <p:nvPicPr>
                <p:cNvPr id="500" name="Freihand 499">
                  <a:extLst>
                    <a:ext uri="{FF2B5EF4-FFF2-40B4-BE49-F238E27FC236}">
                      <a16:creationId xmlns:a16="http://schemas.microsoft.com/office/drawing/2014/main" id="{6525BE07-788B-4D0F-93B4-7540BD871C85}"/>
                    </a:ext>
                  </a:extLst>
                </p:cNvPr>
                <p:cNvPicPr/>
                <p:nvPr/>
              </p:nvPicPr>
              <p:blipFill>
                <a:blip r:embed="rId710"/>
                <a:stretch>
                  <a:fillRect/>
                </a:stretch>
              </p:blipFill>
              <p:spPr>
                <a:xfrm>
                  <a:off x="1179573" y="2695747"/>
                  <a:ext cx="316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501" name="Freihand 500">
                  <a:extLst>
                    <a:ext uri="{FF2B5EF4-FFF2-40B4-BE49-F238E27FC236}">
                      <a16:creationId xmlns:a16="http://schemas.microsoft.com/office/drawing/2014/main" id="{B1512E63-95A7-4E7D-ADB3-D744CC413E93}"/>
                    </a:ext>
                  </a:extLst>
                </p14:cNvPr>
                <p14:cNvContentPartPr/>
                <p14:nvPr/>
              </p14:nvContentPartPr>
              <p14:xfrm>
                <a:off x="1160133" y="2817787"/>
                <a:ext cx="141120" cy="190080"/>
              </p14:xfrm>
            </p:contentPart>
          </mc:Choice>
          <mc:Fallback xmlns="">
            <p:pic>
              <p:nvPicPr>
                <p:cNvPr id="501" name="Freihand 500">
                  <a:extLst>
                    <a:ext uri="{FF2B5EF4-FFF2-40B4-BE49-F238E27FC236}">
                      <a16:creationId xmlns:a16="http://schemas.microsoft.com/office/drawing/2014/main" id="{B1512E63-95A7-4E7D-ADB3-D744CC413E93}"/>
                    </a:ext>
                  </a:extLst>
                </p:cNvPr>
                <p:cNvPicPr/>
                <p:nvPr/>
              </p:nvPicPr>
              <p:blipFill>
                <a:blip r:embed="rId712"/>
                <a:stretch>
                  <a:fillRect/>
                </a:stretch>
              </p:blipFill>
              <p:spPr>
                <a:xfrm>
                  <a:off x="1155813" y="2813467"/>
                  <a:ext cx="149760" cy="198720"/>
                </a:xfrm>
                <a:prstGeom prst="rect">
                  <a:avLst/>
                </a:prstGeom>
              </p:spPr>
            </p:pic>
          </mc:Fallback>
        </mc:AlternateContent>
      </p:grpSp>
      <p:grpSp>
        <p:nvGrpSpPr>
          <p:cNvPr id="510" name="Gruppieren 509">
            <a:extLst>
              <a:ext uri="{FF2B5EF4-FFF2-40B4-BE49-F238E27FC236}">
                <a16:creationId xmlns:a16="http://schemas.microsoft.com/office/drawing/2014/main" id="{ADDE22B2-AAD7-46DD-B44F-35CBB9D4B091}"/>
              </a:ext>
            </a:extLst>
          </p:cNvPr>
          <p:cNvGrpSpPr/>
          <p:nvPr/>
        </p:nvGrpSpPr>
        <p:grpSpPr>
          <a:xfrm>
            <a:off x="2516973" y="3065467"/>
            <a:ext cx="1357560" cy="78480"/>
            <a:chOff x="2516973" y="3065467"/>
            <a:chExt cx="1357560" cy="78480"/>
          </a:xfrm>
        </p:grpSpPr>
        <mc:AlternateContent xmlns:mc="http://schemas.openxmlformats.org/markup-compatibility/2006" xmlns:p14="http://schemas.microsoft.com/office/powerpoint/2010/main">
          <mc:Choice Requires="p14">
            <p:contentPart p14:bwMode="auto" r:id="rId713">
              <p14:nvContentPartPr>
                <p14:cNvPr id="489" name="Freihand 488">
                  <a:extLst>
                    <a:ext uri="{FF2B5EF4-FFF2-40B4-BE49-F238E27FC236}">
                      <a16:creationId xmlns:a16="http://schemas.microsoft.com/office/drawing/2014/main" id="{FE73254B-5E70-4883-872B-708DCA4C896F}"/>
                    </a:ext>
                  </a:extLst>
                </p14:cNvPr>
                <p14:cNvContentPartPr/>
                <p14:nvPr/>
              </p14:nvContentPartPr>
              <p14:xfrm>
                <a:off x="3440733" y="3065467"/>
                <a:ext cx="65160" cy="32040"/>
              </p14:xfrm>
            </p:contentPart>
          </mc:Choice>
          <mc:Fallback xmlns="">
            <p:pic>
              <p:nvPicPr>
                <p:cNvPr id="489" name="Freihand 488">
                  <a:extLst>
                    <a:ext uri="{FF2B5EF4-FFF2-40B4-BE49-F238E27FC236}">
                      <a16:creationId xmlns:a16="http://schemas.microsoft.com/office/drawing/2014/main" id="{FE73254B-5E70-4883-872B-708DCA4C896F}"/>
                    </a:ext>
                  </a:extLst>
                </p:cNvPr>
                <p:cNvPicPr/>
                <p:nvPr/>
              </p:nvPicPr>
              <p:blipFill>
                <a:blip r:embed="rId714"/>
                <a:stretch>
                  <a:fillRect/>
                </a:stretch>
              </p:blipFill>
              <p:spPr>
                <a:xfrm>
                  <a:off x="3436413" y="3061147"/>
                  <a:ext cx="738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92" name="Freihand 491">
                  <a:extLst>
                    <a:ext uri="{FF2B5EF4-FFF2-40B4-BE49-F238E27FC236}">
                      <a16:creationId xmlns:a16="http://schemas.microsoft.com/office/drawing/2014/main" id="{30A3A495-1DAD-4262-91AC-EA0D0D7E2236}"/>
                    </a:ext>
                  </a:extLst>
                </p14:cNvPr>
                <p14:cNvContentPartPr/>
                <p14:nvPr/>
              </p14:nvContentPartPr>
              <p14:xfrm>
                <a:off x="2516973" y="3103267"/>
                <a:ext cx="1017720" cy="29520"/>
              </p14:xfrm>
            </p:contentPart>
          </mc:Choice>
          <mc:Fallback xmlns="">
            <p:pic>
              <p:nvPicPr>
                <p:cNvPr id="492" name="Freihand 491">
                  <a:extLst>
                    <a:ext uri="{FF2B5EF4-FFF2-40B4-BE49-F238E27FC236}">
                      <a16:creationId xmlns:a16="http://schemas.microsoft.com/office/drawing/2014/main" id="{30A3A495-1DAD-4262-91AC-EA0D0D7E2236}"/>
                    </a:ext>
                  </a:extLst>
                </p:cNvPr>
                <p:cNvPicPr/>
                <p:nvPr/>
              </p:nvPicPr>
              <p:blipFill>
                <a:blip r:embed="rId716"/>
                <a:stretch>
                  <a:fillRect/>
                </a:stretch>
              </p:blipFill>
              <p:spPr>
                <a:xfrm>
                  <a:off x="2512653" y="3098947"/>
                  <a:ext cx="10263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504" name="Freihand 503">
                  <a:extLst>
                    <a:ext uri="{FF2B5EF4-FFF2-40B4-BE49-F238E27FC236}">
                      <a16:creationId xmlns:a16="http://schemas.microsoft.com/office/drawing/2014/main" id="{9C3F4858-E09F-40F7-8068-06B1F3A3CC71}"/>
                    </a:ext>
                  </a:extLst>
                </p14:cNvPr>
                <p14:cNvContentPartPr/>
                <p14:nvPr/>
              </p14:nvContentPartPr>
              <p14:xfrm>
                <a:off x="3555573" y="3130987"/>
                <a:ext cx="318960" cy="12960"/>
              </p14:xfrm>
            </p:contentPart>
          </mc:Choice>
          <mc:Fallback xmlns="">
            <p:pic>
              <p:nvPicPr>
                <p:cNvPr id="504" name="Freihand 503">
                  <a:extLst>
                    <a:ext uri="{FF2B5EF4-FFF2-40B4-BE49-F238E27FC236}">
                      <a16:creationId xmlns:a16="http://schemas.microsoft.com/office/drawing/2014/main" id="{9C3F4858-E09F-40F7-8068-06B1F3A3CC71}"/>
                    </a:ext>
                  </a:extLst>
                </p:cNvPr>
                <p:cNvPicPr/>
                <p:nvPr/>
              </p:nvPicPr>
              <p:blipFill>
                <a:blip r:embed="rId718"/>
                <a:stretch>
                  <a:fillRect/>
                </a:stretch>
              </p:blipFill>
              <p:spPr>
                <a:xfrm>
                  <a:off x="3551253" y="3126667"/>
                  <a:ext cx="327600" cy="21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19">
            <p14:nvContentPartPr>
              <p14:cNvPr id="478" name="Freihand 477">
                <a:extLst>
                  <a:ext uri="{FF2B5EF4-FFF2-40B4-BE49-F238E27FC236}">
                    <a16:creationId xmlns:a16="http://schemas.microsoft.com/office/drawing/2014/main" id="{382D8138-51C0-4AC3-8D9B-1A30295B3CFD}"/>
                  </a:ext>
                </a:extLst>
              </p14:cNvPr>
              <p14:cNvContentPartPr/>
              <p14:nvPr/>
            </p14:nvContentPartPr>
            <p14:xfrm>
              <a:off x="4833933" y="3457507"/>
              <a:ext cx="743040" cy="427320"/>
            </p14:xfrm>
          </p:contentPart>
        </mc:Choice>
        <mc:Fallback xmlns="">
          <p:pic>
            <p:nvPicPr>
              <p:cNvPr id="478" name="Freihand 477">
                <a:extLst>
                  <a:ext uri="{FF2B5EF4-FFF2-40B4-BE49-F238E27FC236}">
                    <a16:creationId xmlns:a16="http://schemas.microsoft.com/office/drawing/2014/main" id="{382D8138-51C0-4AC3-8D9B-1A30295B3CFD}"/>
                  </a:ext>
                </a:extLst>
              </p:cNvPr>
              <p:cNvPicPr/>
              <p:nvPr/>
            </p:nvPicPr>
            <p:blipFill>
              <a:blip r:embed="rId720"/>
              <a:stretch>
                <a:fillRect/>
              </a:stretch>
            </p:blipFill>
            <p:spPr>
              <a:xfrm>
                <a:off x="4829613" y="3453187"/>
                <a:ext cx="751680" cy="43596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479" name="Freihand 478">
                <a:extLst>
                  <a:ext uri="{FF2B5EF4-FFF2-40B4-BE49-F238E27FC236}">
                    <a16:creationId xmlns:a16="http://schemas.microsoft.com/office/drawing/2014/main" id="{EEC29599-BB99-4527-AAE4-B029B73CE7A1}"/>
                  </a:ext>
                </a:extLst>
              </p14:cNvPr>
              <p14:cNvContentPartPr/>
              <p14:nvPr/>
            </p14:nvContentPartPr>
            <p14:xfrm>
              <a:off x="5137053" y="3184627"/>
              <a:ext cx="676800" cy="356760"/>
            </p14:xfrm>
          </p:contentPart>
        </mc:Choice>
        <mc:Fallback xmlns="">
          <p:pic>
            <p:nvPicPr>
              <p:cNvPr id="479" name="Freihand 478">
                <a:extLst>
                  <a:ext uri="{FF2B5EF4-FFF2-40B4-BE49-F238E27FC236}">
                    <a16:creationId xmlns:a16="http://schemas.microsoft.com/office/drawing/2014/main" id="{EEC29599-BB99-4527-AAE4-B029B73CE7A1}"/>
                  </a:ext>
                </a:extLst>
              </p:cNvPr>
              <p:cNvPicPr/>
              <p:nvPr/>
            </p:nvPicPr>
            <p:blipFill>
              <a:blip r:embed="rId722"/>
              <a:stretch>
                <a:fillRect/>
              </a:stretch>
            </p:blipFill>
            <p:spPr>
              <a:xfrm>
                <a:off x="5132733" y="3180307"/>
                <a:ext cx="68544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480" name="Freihand 479">
                <a:extLst>
                  <a:ext uri="{FF2B5EF4-FFF2-40B4-BE49-F238E27FC236}">
                    <a16:creationId xmlns:a16="http://schemas.microsoft.com/office/drawing/2014/main" id="{B6AA6723-DCA2-43A9-88F0-BAB616DCB1A4}"/>
                  </a:ext>
                </a:extLst>
              </p14:cNvPr>
              <p14:cNvContentPartPr/>
              <p14:nvPr/>
            </p14:nvContentPartPr>
            <p14:xfrm>
              <a:off x="4945893" y="2673787"/>
              <a:ext cx="510120" cy="369720"/>
            </p14:xfrm>
          </p:contentPart>
        </mc:Choice>
        <mc:Fallback xmlns="">
          <p:pic>
            <p:nvPicPr>
              <p:cNvPr id="480" name="Freihand 479">
                <a:extLst>
                  <a:ext uri="{FF2B5EF4-FFF2-40B4-BE49-F238E27FC236}">
                    <a16:creationId xmlns:a16="http://schemas.microsoft.com/office/drawing/2014/main" id="{B6AA6723-DCA2-43A9-88F0-BAB616DCB1A4}"/>
                  </a:ext>
                </a:extLst>
              </p:cNvPr>
              <p:cNvPicPr/>
              <p:nvPr/>
            </p:nvPicPr>
            <p:blipFill>
              <a:blip r:embed="rId724"/>
              <a:stretch>
                <a:fillRect/>
              </a:stretch>
            </p:blipFill>
            <p:spPr>
              <a:xfrm>
                <a:off x="4941573" y="2669467"/>
                <a:ext cx="51876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505" name="Freihand 504">
                <a:extLst>
                  <a:ext uri="{FF2B5EF4-FFF2-40B4-BE49-F238E27FC236}">
                    <a16:creationId xmlns:a16="http://schemas.microsoft.com/office/drawing/2014/main" id="{79F04F98-E33B-4DA4-AF43-1BB1ED3514CA}"/>
                  </a:ext>
                </a:extLst>
              </p14:cNvPr>
              <p14:cNvContentPartPr/>
              <p14:nvPr/>
            </p14:nvContentPartPr>
            <p14:xfrm>
              <a:off x="5378613" y="3079147"/>
              <a:ext cx="144360" cy="19800"/>
            </p14:xfrm>
          </p:contentPart>
        </mc:Choice>
        <mc:Fallback xmlns="">
          <p:pic>
            <p:nvPicPr>
              <p:cNvPr id="505" name="Freihand 504">
                <a:extLst>
                  <a:ext uri="{FF2B5EF4-FFF2-40B4-BE49-F238E27FC236}">
                    <a16:creationId xmlns:a16="http://schemas.microsoft.com/office/drawing/2014/main" id="{79F04F98-E33B-4DA4-AF43-1BB1ED3514CA}"/>
                  </a:ext>
                </a:extLst>
              </p:cNvPr>
              <p:cNvPicPr/>
              <p:nvPr/>
            </p:nvPicPr>
            <p:blipFill>
              <a:blip r:embed="rId726"/>
              <a:stretch>
                <a:fillRect/>
              </a:stretch>
            </p:blipFill>
            <p:spPr>
              <a:xfrm>
                <a:off x="5374293" y="3074827"/>
                <a:ext cx="153000" cy="28440"/>
              </a:xfrm>
              <a:prstGeom prst="rect">
                <a:avLst/>
              </a:prstGeom>
            </p:spPr>
          </p:pic>
        </mc:Fallback>
      </mc:AlternateContent>
      <p:grpSp>
        <p:nvGrpSpPr>
          <p:cNvPr id="522" name="Gruppieren 521">
            <a:extLst>
              <a:ext uri="{FF2B5EF4-FFF2-40B4-BE49-F238E27FC236}">
                <a16:creationId xmlns:a16="http://schemas.microsoft.com/office/drawing/2014/main" id="{57BF3B2F-BC1D-44E8-ABBF-E64EECB5E925}"/>
              </a:ext>
            </a:extLst>
          </p:cNvPr>
          <p:cNvGrpSpPr/>
          <p:nvPr/>
        </p:nvGrpSpPr>
        <p:grpSpPr>
          <a:xfrm>
            <a:off x="5994933" y="1366267"/>
            <a:ext cx="3022920" cy="2078280"/>
            <a:chOff x="5994933" y="1366267"/>
            <a:chExt cx="3022920" cy="2078280"/>
          </a:xfrm>
        </p:grpSpPr>
        <mc:AlternateContent xmlns:mc="http://schemas.openxmlformats.org/markup-compatibility/2006" xmlns:p14="http://schemas.microsoft.com/office/powerpoint/2010/main">
          <mc:Choice Requires="p14">
            <p:contentPart p14:bwMode="auto" r:id="rId727">
              <p14:nvContentPartPr>
                <p14:cNvPr id="503" name="Freihand 502">
                  <a:extLst>
                    <a:ext uri="{FF2B5EF4-FFF2-40B4-BE49-F238E27FC236}">
                      <a16:creationId xmlns:a16="http://schemas.microsoft.com/office/drawing/2014/main" id="{0C12C728-80D1-4189-84EE-42E804558B5C}"/>
                    </a:ext>
                  </a:extLst>
                </p14:cNvPr>
                <p14:cNvContentPartPr/>
                <p14:nvPr/>
              </p14:nvContentPartPr>
              <p14:xfrm>
                <a:off x="6882693" y="2657587"/>
                <a:ext cx="53280" cy="385560"/>
              </p14:xfrm>
            </p:contentPart>
          </mc:Choice>
          <mc:Fallback xmlns="">
            <p:pic>
              <p:nvPicPr>
                <p:cNvPr id="503" name="Freihand 502">
                  <a:extLst>
                    <a:ext uri="{FF2B5EF4-FFF2-40B4-BE49-F238E27FC236}">
                      <a16:creationId xmlns:a16="http://schemas.microsoft.com/office/drawing/2014/main" id="{0C12C728-80D1-4189-84EE-42E804558B5C}"/>
                    </a:ext>
                  </a:extLst>
                </p:cNvPr>
                <p:cNvPicPr/>
                <p:nvPr/>
              </p:nvPicPr>
              <p:blipFill>
                <a:blip r:embed="rId728"/>
                <a:stretch>
                  <a:fillRect/>
                </a:stretch>
              </p:blipFill>
              <p:spPr>
                <a:xfrm>
                  <a:off x="6878373" y="2653267"/>
                  <a:ext cx="61920" cy="39420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506" name="Freihand 505">
                  <a:extLst>
                    <a:ext uri="{FF2B5EF4-FFF2-40B4-BE49-F238E27FC236}">
                      <a16:creationId xmlns:a16="http://schemas.microsoft.com/office/drawing/2014/main" id="{DD712123-853E-4CF8-992B-F233E93A669F}"/>
                    </a:ext>
                  </a:extLst>
                </p14:cNvPr>
                <p14:cNvContentPartPr/>
                <p14:nvPr/>
              </p14:nvContentPartPr>
              <p14:xfrm>
                <a:off x="5994933" y="3037387"/>
                <a:ext cx="920520" cy="95760"/>
              </p14:xfrm>
            </p:contentPart>
          </mc:Choice>
          <mc:Fallback xmlns="">
            <p:pic>
              <p:nvPicPr>
                <p:cNvPr id="506" name="Freihand 505">
                  <a:extLst>
                    <a:ext uri="{FF2B5EF4-FFF2-40B4-BE49-F238E27FC236}">
                      <a16:creationId xmlns:a16="http://schemas.microsoft.com/office/drawing/2014/main" id="{DD712123-853E-4CF8-992B-F233E93A669F}"/>
                    </a:ext>
                  </a:extLst>
                </p:cNvPr>
                <p:cNvPicPr/>
                <p:nvPr/>
              </p:nvPicPr>
              <p:blipFill>
                <a:blip r:embed="rId730"/>
                <a:stretch>
                  <a:fillRect/>
                </a:stretch>
              </p:blipFill>
              <p:spPr>
                <a:xfrm>
                  <a:off x="5990613" y="3033067"/>
                  <a:ext cx="9291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507" name="Freihand 506">
                  <a:extLst>
                    <a:ext uri="{FF2B5EF4-FFF2-40B4-BE49-F238E27FC236}">
                      <a16:creationId xmlns:a16="http://schemas.microsoft.com/office/drawing/2014/main" id="{474B3D39-EA96-4BA0-810C-A92B47403FD2}"/>
                    </a:ext>
                  </a:extLst>
                </p14:cNvPr>
                <p14:cNvContentPartPr/>
                <p14:nvPr/>
              </p14:nvContentPartPr>
              <p14:xfrm>
                <a:off x="6838773" y="3057187"/>
                <a:ext cx="90000" cy="46440"/>
              </p14:xfrm>
            </p:contentPart>
          </mc:Choice>
          <mc:Fallback xmlns="">
            <p:pic>
              <p:nvPicPr>
                <p:cNvPr id="507" name="Freihand 506">
                  <a:extLst>
                    <a:ext uri="{FF2B5EF4-FFF2-40B4-BE49-F238E27FC236}">
                      <a16:creationId xmlns:a16="http://schemas.microsoft.com/office/drawing/2014/main" id="{474B3D39-EA96-4BA0-810C-A92B47403FD2}"/>
                    </a:ext>
                  </a:extLst>
                </p:cNvPr>
                <p:cNvPicPr/>
                <p:nvPr/>
              </p:nvPicPr>
              <p:blipFill>
                <a:blip r:embed="rId732"/>
                <a:stretch>
                  <a:fillRect/>
                </a:stretch>
              </p:blipFill>
              <p:spPr>
                <a:xfrm>
                  <a:off x="6834453" y="3052867"/>
                  <a:ext cx="986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511" name="Freihand 510">
                  <a:extLst>
                    <a:ext uri="{FF2B5EF4-FFF2-40B4-BE49-F238E27FC236}">
                      <a16:creationId xmlns:a16="http://schemas.microsoft.com/office/drawing/2014/main" id="{C6E2C379-23B1-4470-8C41-F8A3168E4285}"/>
                    </a:ext>
                  </a:extLst>
                </p14:cNvPr>
                <p14:cNvContentPartPr/>
                <p14:nvPr/>
              </p14:nvContentPartPr>
              <p14:xfrm>
                <a:off x="7467693" y="2138107"/>
                <a:ext cx="12600" cy="378720"/>
              </p14:xfrm>
            </p:contentPart>
          </mc:Choice>
          <mc:Fallback xmlns="">
            <p:pic>
              <p:nvPicPr>
                <p:cNvPr id="511" name="Freihand 510">
                  <a:extLst>
                    <a:ext uri="{FF2B5EF4-FFF2-40B4-BE49-F238E27FC236}">
                      <a16:creationId xmlns:a16="http://schemas.microsoft.com/office/drawing/2014/main" id="{C6E2C379-23B1-4470-8C41-F8A3168E4285}"/>
                    </a:ext>
                  </a:extLst>
                </p:cNvPr>
                <p:cNvPicPr/>
                <p:nvPr/>
              </p:nvPicPr>
              <p:blipFill>
                <a:blip r:embed="rId734"/>
                <a:stretch>
                  <a:fillRect/>
                </a:stretch>
              </p:blipFill>
              <p:spPr>
                <a:xfrm>
                  <a:off x="7463373" y="2133787"/>
                  <a:ext cx="21240" cy="38736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512" name="Freihand 511">
                  <a:extLst>
                    <a:ext uri="{FF2B5EF4-FFF2-40B4-BE49-F238E27FC236}">
                      <a16:creationId xmlns:a16="http://schemas.microsoft.com/office/drawing/2014/main" id="{6654DB5A-0A3A-4A81-B5B7-B8D363C02C53}"/>
                    </a:ext>
                  </a:extLst>
                </p14:cNvPr>
                <p14:cNvContentPartPr/>
                <p14:nvPr/>
              </p14:nvContentPartPr>
              <p14:xfrm>
                <a:off x="7426653" y="2457427"/>
                <a:ext cx="137160" cy="185760"/>
              </p14:xfrm>
            </p:contentPart>
          </mc:Choice>
          <mc:Fallback xmlns="">
            <p:pic>
              <p:nvPicPr>
                <p:cNvPr id="512" name="Freihand 511">
                  <a:extLst>
                    <a:ext uri="{FF2B5EF4-FFF2-40B4-BE49-F238E27FC236}">
                      <a16:creationId xmlns:a16="http://schemas.microsoft.com/office/drawing/2014/main" id="{6654DB5A-0A3A-4A81-B5B7-B8D363C02C53}"/>
                    </a:ext>
                  </a:extLst>
                </p:cNvPr>
                <p:cNvPicPr/>
                <p:nvPr/>
              </p:nvPicPr>
              <p:blipFill>
                <a:blip r:embed="rId736"/>
                <a:stretch>
                  <a:fillRect/>
                </a:stretch>
              </p:blipFill>
              <p:spPr>
                <a:xfrm>
                  <a:off x="7422333" y="2453107"/>
                  <a:ext cx="1458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513" name="Freihand 512">
                  <a:extLst>
                    <a:ext uri="{FF2B5EF4-FFF2-40B4-BE49-F238E27FC236}">
                      <a16:creationId xmlns:a16="http://schemas.microsoft.com/office/drawing/2014/main" id="{9B91AD24-4469-4EB5-AA28-6D158D3742A4}"/>
                    </a:ext>
                  </a:extLst>
                </p14:cNvPr>
                <p14:cNvContentPartPr/>
                <p14:nvPr/>
              </p14:nvContentPartPr>
              <p14:xfrm>
                <a:off x="8084733" y="1572907"/>
                <a:ext cx="19800" cy="324360"/>
              </p14:xfrm>
            </p:contentPart>
          </mc:Choice>
          <mc:Fallback xmlns="">
            <p:pic>
              <p:nvPicPr>
                <p:cNvPr id="513" name="Freihand 512">
                  <a:extLst>
                    <a:ext uri="{FF2B5EF4-FFF2-40B4-BE49-F238E27FC236}">
                      <a16:creationId xmlns:a16="http://schemas.microsoft.com/office/drawing/2014/main" id="{9B91AD24-4469-4EB5-AA28-6D158D3742A4}"/>
                    </a:ext>
                  </a:extLst>
                </p:cNvPr>
                <p:cNvPicPr/>
                <p:nvPr/>
              </p:nvPicPr>
              <p:blipFill>
                <a:blip r:embed="rId738"/>
                <a:stretch>
                  <a:fillRect/>
                </a:stretch>
              </p:blipFill>
              <p:spPr>
                <a:xfrm>
                  <a:off x="8080413" y="1568587"/>
                  <a:ext cx="2844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514" name="Freihand 513">
                  <a:extLst>
                    <a:ext uri="{FF2B5EF4-FFF2-40B4-BE49-F238E27FC236}">
                      <a16:creationId xmlns:a16="http://schemas.microsoft.com/office/drawing/2014/main" id="{ACC98ADE-1F3F-412E-9007-5D397035893C}"/>
                    </a:ext>
                  </a:extLst>
                </p14:cNvPr>
                <p14:cNvContentPartPr/>
                <p14:nvPr/>
              </p14:nvContentPartPr>
              <p14:xfrm>
                <a:off x="8055933" y="1793227"/>
                <a:ext cx="139680" cy="251280"/>
              </p14:xfrm>
            </p:contentPart>
          </mc:Choice>
          <mc:Fallback xmlns="">
            <p:pic>
              <p:nvPicPr>
                <p:cNvPr id="514" name="Freihand 513">
                  <a:extLst>
                    <a:ext uri="{FF2B5EF4-FFF2-40B4-BE49-F238E27FC236}">
                      <a16:creationId xmlns:a16="http://schemas.microsoft.com/office/drawing/2014/main" id="{ACC98ADE-1F3F-412E-9007-5D397035893C}"/>
                    </a:ext>
                  </a:extLst>
                </p:cNvPr>
                <p:cNvPicPr/>
                <p:nvPr/>
              </p:nvPicPr>
              <p:blipFill>
                <a:blip r:embed="rId740"/>
                <a:stretch>
                  <a:fillRect/>
                </a:stretch>
              </p:blipFill>
              <p:spPr>
                <a:xfrm>
                  <a:off x="8051613" y="1788907"/>
                  <a:ext cx="14832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517" name="Freihand 516">
                  <a:extLst>
                    <a:ext uri="{FF2B5EF4-FFF2-40B4-BE49-F238E27FC236}">
                      <a16:creationId xmlns:a16="http://schemas.microsoft.com/office/drawing/2014/main" id="{53319AAD-A6DB-4F1F-A176-7DBB67ED7B4F}"/>
                    </a:ext>
                  </a:extLst>
                </p14:cNvPr>
                <p14:cNvContentPartPr/>
                <p14:nvPr/>
              </p14:nvContentPartPr>
              <p14:xfrm>
                <a:off x="6744813" y="3076987"/>
                <a:ext cx="173880" cy="158400"/>
              </p14:xfrm>
            </p:contentPart>
          </mc:Choice>
          <mc:Fallback xmlns="">
            <p:pic>
              <p:nvPicPr>
                <p:cNvPr id="517" name="Freihand 516">
                  <a:extLst>
                    <a:ext uri="{FF2B5EF4-FFF2-40B4-BE49-F238E27FC236}">
                      <a16:creationId xmlns:a16="http://schemas.microsoft.com/office/drawing/2014/main" id="{53319AAD-A6DB-4F1F-A176-7DBB67ED7B4F}"/>
                    </a:ext>
                  </a:extLst>
                </p:cNvPr>
                <p:cNvPicPr/>
                <p:nvPr/>
              </p:nvPicPr>
              <p:blipFill>
                <a:blip r:embed="rId742"/>
                <a:stretch>
                  <a:fillRect/>
                </a:stretch>
              </p:blipFill>
              <p:spPr>
                <a:xfrm>
                  <a:off x="6740493" y="3072667"/>
                  <a:ext cx="1825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518" name="Freihand 517">
                  <a:extLst>
                    <a:ext uri="{FF2B5EF4-FFF2-40B4-BE49-F238E27FC236}">
                      <a16:creationId xmlns:a16="http://schemas.microsoft.com/office/drawing/2014/main" id="{ACC98ABF-31C1-44D8-AF68-A1CDAE046046}"/>
                    </a:ext>
                  </a:extLst>
                </p14:cNvPr>
                <p14:cNvContentPartPr/>
                <p14:nvPr/>
              </p14:nvContentPartPr>
              <p14:xfrm>
                <a:off x="6447093" y="1366267"/>
                <a:ext cx="2570760" cy="2078280"/>
              </p14:xfrm>
            </p:contentPart>
          </mc:Choice>
          <mc:Fallback xmlns="">
            <p:pic>
              <p:nvPicPr>
                <p:cNvPr id="518" name="Freihand 517">
                  <a:extLst>
                    <a:ext uri="{FF2B5EF4-FFF2-40B4-BE49-F238E27FC236}">
                      <a16:creationId xmlns:a16="http://schemas.microsoft.com/office/drawing/2014/main" id="{ACC98ABF-31C1-44D8-AF68-A1CDAE046046}"/>
                    </a:ext>
                  </a:extLst>
                </p:cNvPr>
                <p:cNvPicPr/>
                <p:nvPr/>
              </p:nvPicPr>
              <p:blipFill>
                <a:blip r:embed="rId744"/>
                <a:stretch>
                  <a:fillRect/>
                </a:stretch>
              </p:blipFill>
              <p:spPr>
                <a:xfrm>
                  <a:off x="6442773" y="1361947"/>
                  <a:ext cx="2579400" cy="208692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520" name="Freihand 519">
                  <a:extLst>
                    <a:ext uri="{FF2B5EF4-FFF2-40B4-BE49-F238E27FC236}">
                      <a16:creationId xmlns:a16="http://schemas.microsoft.com/office/drawing/2014/main" id="{F92E9A25-545A-4DDE-8FDC-5FAFD753F61A}"/>
                    </a:ext>
                  </a:extLst>
                </p14:cNvPr>
                <p14:cNvContentPartPr/>
                <p14:nvPr/>
              </p14:nvContentPartPr>
              <p14:xfrm>
                <a:off x="7796373" y="1956307"/>
                <a:ext cx="112680" cy="218880"/>
              </p14:xfrm>
            </p:contentPart>
          </mc:Choice>
          <mc:Fallback xmlns="">
            <p:pic>
              <p:nvPicPr>
                <p:cNvPr id="520" name="Freihand 519">
                  <a:extLst>
                    <a:ext uri="{FF2B5EF4-FFF2-40B4-BE49-F238E27FC236}">
                      <a16:creationId xmlns:a16="http://schemas.microsoft.com/office/drawing/2014/main" id="{F92E9A25-545A-4DDE-8FDC-5FAFD753F61A}"/>
                    </a:ext>
                  </a:extLst>
                </p:cNvPr>
                <p:cNvPicPr/>
                <p:nvPr/>
              </p:nvPicPr>
              <p:blipFill>
                <a:blip r:embed="rId746"/>
                <a:stretch>
                  <a:fillRect/>
                </a:stretch>
              </p:blipFill>
              <p:spPr>
                <a:xfrm>
                  <a:off x="7792053" y="1951987"/>
                  <a:ext cx="1213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521" name="Freihand 520">
                  <a:extLst>
                    <a:ext uri="{FF2B5EF4-FFF2-40B4-BE49-F238E27FC236}">
                      <a16:creationId xmlns:a16="http://schemas.microsoft.com/office/drawing/2014/main" id="{5EF08E81-01C0-4C1C-B11B-B7819BB51CBF}"/>
                    </a:ext>
                  </a:extLst>
                </p14:cNvPr>
                <p14:cNvContentPartPr/>
                <p14:nvPr/>
              </p14:nvContentPartPr>
              <p14:xfrm>
                <a:off x="7803213" y="2018227"/>
                <a:ext cx="162000" cy="226080"/>
              </p14:xfrm>
            </p:contentPart>
          </mc:Choice>
          <mc:Fallback xmlns="">
            <p:pic>
              <p:nvPicPr>
                <p:cNvPr id="521" name="Freihand 520">
                  <a:extLst>
                    <a:ext uri="{FF2B5EF4-FFF2-40B4-BE49-F238E27FC236}">
                      <a16:creationId xmlns:a16="http://schemas.microsoft.com/office/drawing/2014/main" id="{5EF08E81-01C0-4C1C-B11B-B7819BB51CBF}"/>
                    </a:ext>
                  </a:extLst>
                </p:cNvPr>
                <p:cNvPicPr/>
                <p:nvPr/>
              </p:nvPicPr>
              <p:blipFill>
                <a:blip r:embed="rId748"/>
                <a:stretch>
                  <a:fillRect/>
                </a:stretch>
              </p:blipFill>
              <p:spPr>
                <a:xfrm>
                  <a:off x="7798893" y="2013907"/>
                  <a:ext cx="170640" cy="234720"/>
                </a:xfrm>
                <a:prstGeom prst="rect">
                  <a:avLst/>
                </a:prstGeom>
              </p:spPr>
            </p:pic>
          </mc:Fallback>
        </mc:AlternateContent>
      </p:grpSp>
    </p:spTree>
    <p:extLst>
      <p:ext uri="{BB962C8B-B14F-4D97-AF65-F5344CB8AC3E}">
        <p14:creationId xmlns:p14="http://schemas.microsoft.com/office/powerpoint/2010/main" val="276997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animBg="1"/>
      <p:bldP spid="26" grpId="0"/>
      <p:bldP spid="29" grpId="0"/>
      <p:bldP spid="30" grpId="0"/>
      <p:bldP spid="31" grpId="0"/>
      <p:bldP spid="32"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72730" y="104531"/>
            <a:ext cx="7597213" cy="744863"/>
          </a:xfrm>
          <a:prstGeom prst="rect">
            <a:avLst/>
          </a:prstGeom>
          <a:noFill/>
          <a:ln>
            <a:noFill/>
          </a:ln>
        </p:spPr>
        <p:txBody>
          <a:bodyPr lIns="81638" tIns="40819" rIns="81638" bIns="40819" anchor="ctr" anchorCtr="1"/>
          <a:lstStyle/>
          <a:p>
            <a:r>
              <a:rPr lang="de-DE" sz="2903" b="1" dirty="0"/>
              <a:t>General Equilibrium</a:t>
            </a:r>
          </a:p>
        </p:txBody>
      </p:sp>
      <p:cxnSp>
        <p:nvCxnSpPr>
          <p:cNvPr id="8" name="Straight Arrow Connector 6"/>
          <p:cNvCxnSpPr/>
          <p:nvPr/>
        </p:nvCxnSpPr>
        <p:spPr>
          <a:xfrm flipV="1">
            <a:off x="1824654" y="1142889"/>
            <a:ext cx="0" cy="356559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1824655" y="4708485"/>
            <a:ext cx="582872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490044" y="1077570"/>
            <a:ext cx="242374" cy="343620"/>
          </a:xfrm>
          <a:prstGeom prst="rect">
            <a:avLst/>
          </a:prstGeom>
          <a:noFill/>
        </p:spPr>
        <p:txBody>
          <a:bodyPr wrap="none" rtlCol="0">
            <a:spAutoFit/>
          </a:bodyPr>
          <a:lstStyle/>
          <a:p>
            <a:r>
              <a:rPr lang="de-DE" sz="1633" dirty="0"/>
              <a:t>i</a:t>
            </a:r>
          </a:p>
        </p:txBody>
      </p:sp>
      <p:sp>
        <p:nvSpPr>
          <p:cNvPr id="11" name="Textfeld 10"/>
          <p:cNvSpPr txBox="1"/>
          <p:nvPr/>
        </p:nvSpPr>
        <p:spPr>
          <a:xfrm>
            <a:off x="7172666" y="4726921"/>
            <a:ext cx="33534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2804418" y="1412586"/>
            <a:ext cx="3723097" cy="247363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297369" y="1861381"/>
            <a:ext cx="2416747" cy="186576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387529" y="3162727"/>
            <a:ext cx="1285929" cy="427361"/>
          </a:xfrm>
          <a:prstGeom prst="rect">
            <a:avLst/>
          </a:prstGeom>
          <a:noFill/>
        </p:spPr>
        <p:txBody>
          <a:bodyPr wrap="none" rtlCol="0">
            <a:spAutoFit/>
          </a:bodyPr>
          <a:lstStyle/>
          <a:p>
            <a:r>
              <a:rPr lang="de-DE" sz="2177" b="1" dirty="0"/>
              <a:t>IS-</a:t>
            </a:r>
            <a:r>
              <a:rPr lang="de-DE" sz="2177" b="1" dirty="0" err="1"/>
              <a:t>Curve</a:t>
            </a:r>
            <a:endParaRPr lang="de-DE" sz="2177" b="1" dirty="0"/>
          </a:p>
        </p:txBody>
      </p:sp>
      <p:sp>
        <p:nvSpPr>
          <p:cNvPr id="16" name="Textfeld 15"/>
          <p:cNvSpPr txBox="1"/>
          <p:nvPr/>
        </p:nvSpPr>
        <p:spPr>
          <a:xfrm>
            <a:off x="5975385" y="946937"/>
            <a:ext cx="1470274" cy="427361"/>
          </a:xfrm>
          <a:prstGeom prst="rect">
            <a:avLst/>
          </a:prstGeom>
          <a:noFill/>
        </p:spPr>
        <p:txBody>
          <a:bodyPr wrap="none" rtlCol="0">
            <a:spAutoFit/>
          </a:bodyPr>
          <a:lstStyle/>
          <a:p>
            <a:r>
              <a:rPr lang="de-DE" sz="2177" b="1" dirty="0"/>
              <a:t>LM-</a:t>
            </a:r>
            <a:r>
              <a:rPr lang="de-DE" sz="2177" b="1" dirty="0" err="1"/>
              <a:t>Curve</a:t>
            </a:r>
            <a:endParaRPr lang="de-DE" sz="2177" b="1" dirty="0"/>
          </a:p>
        </p:txBody>
      </p:sp>
      <p:sp>
        <p:nvSpPr>
          <p:cNvPr id="4" name="Textfeld 3"/>
          <p:cNvSpPr txBox="1"/>
          <p:nvPr/>
        </p:nvSpPr>
        <p:spPr>
          <a:xfrm>
            <a:off x="4389957" y="4726921"/>
            <a:ext cx="439544" cy="343620"/>
          </a:xfrm>
          <a:prstGeom prst="rect">
            <a:avLst/>
          </a:prstGeom>
          <a:noFill/>
        </p:spPr>
        <p:txBody>
          <a:bodyPr wrap="none" rtlCol="0">
            <a:spAutoFit/>
          </a:bodyPr>
          <a:lstStyle/>
          <a:p>
            <a:r>
              <a:rPr lang="de-DE" sz="1633" dirty="0"/>
              <a:t>Y*</a:t>
            </a:r>
          </a:p>
        </p:txBody>
      </p:sp>
      <p:sp>
        <p:nvSpPr>
          <p:cNvPr id="19" name="Textfeld 18"/>
          <p:cNvSpPr txBox="1"/>
          <p:nvPr/>
        </p:nvSpPr>
        <p:spPr>
          <a:xfrm>
            <a:off x="1545068" y="2636761"/>
            <a:ext cx="346570" cy="343620"/>
          </a:xfrm>
          <a:prstGeom prst="rect">
            <a:avLst/>
          </a:prstGeom>
          <a:noFill/>
        </p:spPr>
        <p:txBody>
          <a:bodyPr wrap="none" rtlCol="0">
            <a:spAutoFit/>
          </a:bodyPr>
          <a:lstStyle/>
          <a:p>
            <a:r>
              <a:rPr lang="de-DE" sz="1633" dirty="0"/>
              <a:t>i*</a:t>
            </a:r>
          </a:p>
        </p:txBody>
      </p:sp>
      <p:cxnSp>
        <p:nvCxnSpPr>
          <p:cNvPr id="21" name="Gerade Verbindung 20"/>
          <p:cNvCxnSpPr/>
          <p:nvPr/>
        </p:nvCxnSpPr>
        <p:spPr>
          <a:xfrm flipH="1">
            <a:off x="1824655" y="2794262"/>
            <a:ext cx="268108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505741" y="2775825"/>
            <a:ext cx="0" cy="193266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0" y="5283912"/>
            <a:ext cx="8537915" cy="1097416"/>
          </a:xfrm>
          <a:prstGeom prst="rect">
            <a:avLst/>
          </a:prstGeom>
          <a:noFill/>
          <a:ln>
            <a:solidFill>
              <a:schemeClr val="accent1"/>
            </a:solidFill>
          </a:ln>
        </p:spPr>
        <p:txBody>
          <a:bodyPr wrap="none" rtlCol="0">
            <a:spAutoFit/>
          </a:bodyPr>
          <a:lstStyle/>
          <a:p>
            <a:pPr algn="ctr"/>
            <a:r>
              <a:rPr lang="de-DE" sz="2177" b="1" dirty="0" err="1"/>
              <a:t>Intersection</a:t>
            </a:r>
            <a:r>
              <a:rPr lang="de-DE" sz="2177" b="1" dirty="0"/>
              <a:t> </a:t>
            </a:r>
            <a:r>
              <a:rPr lang="de-DE" sz="2177" b="1" dirty="0" err="1"/>
              <a:t>of</a:t>
            </a:r>
            <a:r>
              <a:rPr lang="de-DE" sz="2177" b="1" dirty="0"/>
              <a:t> LM- and IS-</a:t>
            </a:r>
            <a:r>
              <a:rPr lang="de-DE" sz="2177" b="1" dirty="0" err="1"/>
              <a:t>Curve</a:t>
            </a:r>
            <a:r>
              <a:rPr lang="de-DE" sz="2177" b="1" dirty="0"/>
              <a:t> </a:t>
            </a:r>
            <a:r>
              <a:rPr lang="de-DE" sz="2177" b="1" dirty="0" err="1"/>
              <a:t>determines</a:t>
            </a:r>
            <a:r>
              <a:rPr lang="de-DE" sz="2177" b="1" dirty="0"/>
              <a:t> </a:t>
            </a:r>
            <a:r>
              <a:rPr lang="de-DE" sz="2177" b="1" dirty="0" err="1"/>
              <a:t>the</a:t>
            </a:r>
            <a:r>
              <a:rPr lang="de-DE" sz="2177" b="1" dirty="0"/>
              <a:t> </a:t>
            </a:r>
            <a:r>
              <a:rPr lang="de-DE" sz="2177" b="1" dirty="0" err="1"/>
              <a:t>general</a:t>
            </a:r>
            <a:r>
              <a:rPr lang="de-DE" sz="2177" b="1" dirty="0"/>
              <a:t> </a:t>
            </a:r>
            <a:r>
              <a:rPr lang="de-DE" sz="2177" b="1" dirty="0" err="1"/>
              <a:t>equilibrium</a:t>
            </a:r>
            <a:endParaRPr lang="de-DE" sz="2177" b="1" dirty="0"/>
          </a:p>
          <a:p>
            <a:pPr algn="ctr"/>
            <a:endParaRPr lang="de-DE" sz="2177" b="1" dirty="0"/>
          </a:p>
          <a:p>
            <a:pPr algn="ctr"/>
            <a:r>
              <a:rPr lang="de-DE" sz="2177" b="1" dirty="0" err="1"/>
              <a:t>with</a:t>
            </a:r>
            <a:r>
              <a:rPr lang="de-DE" sz="2177" b="1" dirty="0"/>
              <a:t> </a:t>
            </a:r>
            <a:r>
              <a:rPr lang="de-DE" sz="2177" b="1" dirty="0" err="1"/>
              <a:t>the</a:t>
            </a:r>
            <a:r>
              <a:rPr lang="de-DE" sz="2177" b="1" dirty="0"/>
              <a:t> </a:t>
            </a:r>
            <a:r>
              <a:rPr lang="de-DE" sz="2177" b="1" dirty="0" err="1"/>
              <a:t>simultanous</a:t>
            </a:r>
            <a:r>
              <a:rPr lang="de-DE" sz="2177" b="1" dirty="0"/>
              <a:t> </a:t>
            </a:r>
            <a:r>
              <a:rPr lang="de-DE" sz="2177" b="1" dirty="0" err="1"/>
              <a:t>equlibrium</a:t>
            </a:r>
            <a:r>
              <a:rPr lang="de-DE" sz="2177" b="1" dirty="0"/>
              <a:t> in </a:t>
            </a:r>
            <a:r>
              <a:rPr lang="de-DE" sz="2177" b="1" dirty="0" err="1"/>
              <a:t>the</a:t>
            </a:r>
            <a:r>
              <a:rPr lang="de-DE" sz="2177" b="1" dirty="0"/>
              <a:t> </a:t>
            </a:r>
            <a:r>
              <a:rPr lang="de-DE" sz="2177" b="1" dirty="0" err="1"/>
              <a:t>commodity</a:t>
            </a:r>
            <a:r>
              <a:rPr lang="de-DE" sz="2177" b="1" dirty="0"/>
              <a:t> and </a:t>
            </a:r>
            <a:r>
              <a:rPr lang="de-DE" sz="2177" b="1" dirty="0" err="1"/>
              <a:t>money</a:t>
            </a:r>
            <a:r>
              <a:rPr lang="de-DE" sz="2177" b="1" dirty="0"/>
              <a:t> </a:t>
            </a:r>
            <a:r>
              <a:rPr lang="de-DE" sz="2177" b="1" dirty="0" err="1"/>
              <a:t>market</a:t>
            </a:r>
            <a:endParaRPr lang="de-DE" sz="2177" b="1" dirty="0"/>
          </a:p>
        </p:txBody>
      </p:sp>
      <p:sp>
        <p:nvSpPr>
          <p:cNvPr id="2" name="Rechteck 1">
            <a:extLst>
              <a:ext uri="{FF2B5EF4-FFF2-40B4-BE49-F238E27FC236}">
                <a16:creationId xmlns:a16="http://schemas.microsoft.com/office/drawing/2014/main" id="{AE4FCDA4-05DA-DB97-44EF-A193FB42D2C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13DBDA96-9685-4619-AA21-F00F36E0EE58}"/>
                  </a:ext>
                </a:extLst>
              </p14:cNvPr>
              <p14:cNvContentPartPr/>
              <p14:nvPr/>
            </p14:nvContentPartPr>
            <p14:xfrm>
              <a:off x="5984493" y="1272307"/>
              <a:ext cx="1481040" cy="102240"/>
            </p14:xfrm>
          </p:contentPart>
        </mc:Choice>
        <mc:Fallback xmlns="">
          <p:pic>
            <p:nvPicPr>
              <p:cNvPr id="3" name="Freihand 2">
                <a:extLst>
                  <a:ext uri="{FF2B5EF4-FFF2-40B4-BE49-F238E27FC236}">
                    <a16:creationId xmlns:a16="http://schemas.microsoft.com/office/drawing/2014/main" id="{13DBDA96-9685-4619-AA21-F00F36E0EE58}"/>
                  </a:ext>
                </a:extLst>
              </p:cNvPr>
              <p:cNvPicPr/>
              <p:nvPr/>
            </p:nvPicPr>
            <p:blipFill>
              <a:blip r:embed="rId4"/>
              <a:stretch>
                <a:fillRect/>
              </a:stretch>
            </p:blipFill>
            <p:spPr>
              <a:xfrm>
                <a:off x="5980173" y="1267987"/>
                <a:ext cx="14896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4E27AC10-7EA3-4CD3-A752-59639A8B08D9}"/>
                  </a:ext>
                </a:extLst>
              </p14:cNvPr>
              <p14:cNvContentPartPr/>
              <p14:nvPr/>
            </p14:nvContentPartPr>
            <p14:xfrm>
              <a:off x="5626293" y="3666307"/>
              <a:ext cx="1211040" cy="99360"/>
            </p14:xfrm>
          </p:contentPart>
        </mc:Choice>
        <mc:Fallback xmlns="">
          <p:pic>
            <p:nvPicPr>
              <p:cNvPr id="5" name="Freihand 4">
                <a:extLst>
                  <a:ext uri="{FF2B5EF4-FFF2-40B4-BE49-F238E27FC236}">
                    <a16:creationId xmlns:a16="http://schemas.microsoft.com/office/drawing/2014/main" id="{4E27AC10-7EA3-4CD3-A752-59639A8B08D9}"/>
                  </a:ext>
                </a:extLst>
              </p:cNvPr>
              <p:cNvPicPr/>
              <p:nvPr/>
            </p:nvPicPr>
            <p:blipFill>
              <a:blip r:embed="rId6"/>
              <a:stretch>
                <a:fillRect/>
              </a:stretch>
            </p:blipFill>
            <p:spPr>
              <a:xfrm>
                <a:off x="5621973" y="3661987"/>
                <a:ext cx="12196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48CA8B76-D659-437E-9B30-6A238E4C6AD0}"/>
                  </a:ext>
                </a:extLst>
              </p14:cNvPr>
              <p14:cNvContentPartPr/>
              <p14:nvPr/>
            </p14:nvContentPartPr>
            <p14:xfrm>
              <a:off x="1179573" y="6346147"/>
              <a:ext cx="3833280" cy="162720"/>
            </p14:xfrm>
          </p:contentPart>
        </mc:Choice>
        <mc:Fallback xmlns="">
          <p:pic>
            <p:nvPicPr>
              <p:cNvPr id="7" name="Freihand 6">
                <a:extLst>
                  <a:ext uri="{FF2B5EF4-FFF2-40B4-BE49-F238E27FC236}">
                    <a16:creationId xmlns:a16="http://schemas.microsoft.com/office/drawing/2014/main" id="{48CA8B76-D659-437E-9B30-6A238E4C6AD0}"/>
                  </a:ext>
                </a:extLst>
              </p:cNvPr>
              <p:cNvPicPr/>
              <p:nvPr/>
            </p:nvPicPr>
            <p:blipFill>
              <a:blip r:embed="rId8"/>
              <a:stretch>
                <a:fillRect/>
              </a:stretch>
            </p:blipFill>
            <p:spPr>
              <a:xfrm>
                <a:off x="1175253" y="6341827"/>
                <a:ext cx="38419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Freihand 14">
                <a:extLst>
                  <a:ext uri="{FF2B5EF4-FFF2-40B4-BE49-F238E27FC236}">
                    <a16:creationId xmlns:a16="http://schemas.microsoft.com/office/drawing/2014/main" id="{238E4BA3-8A90-43BE-887F-25BFA5BB8A39}"/>
                  </a:ext>
                </a:extLst>
              </p14:cNvPr>
              <p14:cNvContentPartPr/>
              <p14:nvPr/>
            </p14:nvContentPartPr>
            <p14:xfrm>
              <a:off x="1543893" y="2581627"/>
              <a:ext cx="343440" cy="576360"/>
            </p14:xfrm>
          </p:contentPart>
        </mc:Choice>
        <mc:Fallback xmlns="">
          <p:pic>
            <p:nvPicPr>
              <p:cNvPr id="15" name="Freihand 14">
                <a:extLst>
                  <a:ext uri="{FF2B5EF4-FFF2-40B4-BE49-F238E27FC236}">
                    <a16:creationId xmlns:a16="http://schemas.microsoft.com/office/drawing/2014/main" id="{238E4BA3-8A90-43BE-887F-25BFA5BB8A39}"/>
                  </a:ext>
                </a:extLst>
              </p:cNvPr>
              <p:cNvPicPr/>
              <p:nvPr/>
            </p:nvPicPr>
            <p:blipFill>
              <a:blip r:embed="rId10"/>
              <a:stretch>
                <a:fillRect/>
              </a:stretch>
            </p:blipFill>
            <p:spPr>
              <a:xfrm>
                <a:off x="1539573" y="2577307"/>
                <a:ext cx="352080" cy="585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Freihand 16">
                <a:extLst>
                  <a:ext uri="{FF2B5EF4-FFF2-40B4-BE49-F238E27FC236}">
                    <a16:creationId xmlns:a16="http://schemas.microsoft.com/office/drawing/2014/main" id="{D40D270B-5C4F-45FF-A823-BA99FB631588}"/>
                  </a:ext>
                </a:extLst>
              </p14:cNvPr>
              <p14:cNvContentPartPr/>
              <p14:nvPr/>
            </p14:nvContentPartPr>
            <p14:xfrm>
              <a:off x="4359813" y="4644067"/>
              <a:ext cx="557640" cy="596880"/>
            </p14:xfrm>
          </p:contentPart>
        </mc:Choice>
        <mc:Fallback xmlns="">
          <p:pic>
            <p:nvPicPr>
              <p:cNvPr id="17" name="Freihand 16">
                <a:extLst>
                  <a:ext uri="{FF2B5EF4-FFF2-40B4-BE49-F238E27FC236}">
                    <a16:creationId xmlns:a16="http://schemas.microsoft.com/office/drawing/2014/main" id="{D40D270B-5C4F-45FF-A823-BA99FB631588}"/>
                  </a:ext>
                </a:extLst>
              </p:cNvPr>
              <p:cNvPicPr/>
              <p:nvPr/>
            </p:nvPicPr>
            <p:blipFill>
              <a:blip r:embed="rId12"/>
              <a:stretch>
                <a:fillRect/>
              </a:stretch>
            </p:blipFill>
            <p:spPr>
              <a:xfrm>
                <a:off x="4355493" y="4639747"/>
                <a:ext cx="566280" cy="605520"/>
              </a:xfrm>
              <a:prstGeom prst="rect">
                <a:avLst/>
              </a:prstGeom>
            </p:spPr>
          </p:pic>
        </mc:Fallback>
      </mc:AlternateContent>
    </p:spTree>
    <p:extLst>
      <p:ext uri="{BB962C8B-B14F-4D97-AF65-F5344CB8AC3E}">
        <p14:creationId xmlns:p14="http://schemas.microsoft.com/office/powerpoint/2010/main" val="2463153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0" y="0"/>
            <a:ext cx="12192000" cy="744863"/>
          </a:xfrm>
          <a:prstGeom prst="rect">
            <a:avLst/>
          </a:prstGeom>
          <a:noFill/>
          <a:ln>
            <a:noFill/>
          </a:ln>
        </p:spPr>
        <p:txBody>
          <a:bodyPr lIns="81638" tIns="40819" rIns="81638" bIns="40819" anchor="ctr" anchorCtr="1"/>
          <a:lstStyle/>
          <a:p>
            <a:r>
              <a:rPr lang="de-DE" sz="2400" b="1" dirty="0"/>
              <a:t>General Solution </a:t>
            </a:r>
            <a:r>
              <a:rPr lang="de-DE" sz="2400" b="1" dirty="0" err="1"/>
              <a:t>of</a:t>
            </a:r>
            <a:r>
              <a:rPr lang="de-DE" sz="2400" b="1" dirty="0"/>
              <a:t> </a:t>
            </a:r>
            <a:r>
              <a:rPr lang="de-DE" sz="2400" b="1" dirty="0" err="1"/>
              <a:t>the</a:t>
            </a:r>
            <a:r>
              <a:rPr lang="de-DE" sz="2400" b="1" dirty="0"/>
              <a:t> IS/LM-Mode </a:t>
            </a:r>
            <a:r>
              <a:rPr lang="de-DE" sz="2400" b="1" dirty="0" err="1"/>
              <a:t>with</a:t>
            </a:r>
            <a:r>
              <a:rPr lang="de-DE" sz="2400" b="1" dirty="0"/>
              <a:t> </a:t>
            </a:r>
            <a:r>
              <a:rPr lang="de-DE" sz="2400" b="1" dirty="0" err="1"/>
              <a:t>monetary</a:t>
            </a:r>
            <a:r>
              <a:rPr lang="de-DE" sz="2400" b="1" dirty="0"/>
              <a:t> </a:t>
            </a:r>
            <a:r>
              <a:rPr lang="de-DE" sz="2400" b="1" dirty="0" err="1"/>
              <a:t>policy</a:t>
            </a:r>
            <a:r>
              <a:rPr lang="de-DE" sz="2400" b="1" dirty="0"/>
              <a:t> -&gt; </a:t>
            </a:r>
            <a:r>
              <a:rPr lang="de-DE" sz="2400" b="1" dirty="0" err="1"/>
              <a:t>increase</a:t>
            </a:r>
            <a:r>
              <a:rPr lang="de-DE" sz="2400" b="1" dirty="0"/>
              <a:t> </a:t>
            </a:r>
            <a:r>
              <a:rPr lang="de-DE" sz="2400" b="1" dirty="0" err="1"/>
              <a:t>of</a:t>
            </a:r>
            <a:r>
              <a:rPr lang="de-DE" sz="2400" b="1" dirty="0"/>
              <a:t> </a:t>
            </a:r>
            <a:r>
              <a:rPr lang="de-DE" sz="2400" b="1" dirty="0" err="1"/>
              <a:t>money</a:t>
            </a:r>
            <a:endParaRPr lang="de-DE" sz="2400" b="1" dirty="0"/>
          </a:p>
        </p:txBody>
      </p:sp>
      <p:sp>
        <p:nvSpPr>
          <p:cNvPr id="2" name="Rechteck 1">
            <a:extLst>
              <a:ext uri="{FF2B5EF4-FFF2-40B4-BE49-F238E27FC236}">
                <a16:creationId xmlns:a16="http://schemas.microsoft.com/office/drawing/2014/main" id="{AE4FCDA4-05DA-DB97-44EF-A193FB42D2C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31C4B345-96EC-4796-B197-37DEBD92366E}"/>
              </a:ext>
            </a:extLst>
          </p:cNvPr>
          <p:cNvSpPr/>
          <p:nvPr/>
        </p:nvSpPr>
        <p:spPr>
          <a:xfrm>
            <a:off x="822838" y="560197"/>
            <a:ext cx="2014719" cy="369332"/>
          </a:xfrm>
          <a:prstGeom prst="rect">
            <a:avLst/>
          </a:prstGeom>
        </p:spPr>
        <p:txBody>
          <a:bodyPr wrap="none">
            <a:spAutoFit/>
          </a:bodyPr>
          <a:lstStyle/>
          <a:p>
            <a:r>
              <a:rPr lang="de-DE" dirty="0"/>
              <a:t>Y = C(Y) + I(i) + G</a:t>
            </a:r>
          </a:p>
        </p:txBody>
      </p:sp>
      <mc:AlternateContent xmlns:mc="http://schemas.openxmlformats.org/markup-compatibility/2006" xmlns:a14="http://schemas.microsoft.com/office/drawing/2010/main">
        <mc:Choice Requires="a14">
          <p:sp>
            <p:nvSpPr>
              <p:cNvPr id="5" name="Rechteck 4">
                <a:extLst>
                  <a:ext uri="{FF2B5EF4-FFF2-40B4-BE49-F238E27FC236}">
                    <a16:creationId xmlns:a16="http://schemas.microsoft.com/office/drawing/2014/main" id="{93E57649-2697-437A-8091-13B539815457}"/>
                  </a:ext>
                </a:extLst>
              </p:cNvPr>
              <p:cNvSpPr/>
              <p:nvPr/>
            </p:nvSpPr>
            <p:spPr>
              <a:xfrm>
                <a:off x="3340240" y="560197"/>
                <a:ext cx="1867306" cy="369332"/>
              </a:xfrm>
              <a:prstGeom prst="rect">
                <a:avLst/>
              </a:prstGeom>
            </p:spPr>
            <p:txBody>
              <a:bodyPr wrap="none">
                <a:spAutoFit/>
              </a:bodyPr>
              <a:lstStyle/>
              <a:p>
                <a:r>
                  <a:rPr lang="de-DE" dirty="0">
                    <a:latin typeface="Arial Unicode MS"/>
                    <a:ea typeface="Arial Unicode MS"/>
                    <a:cs typeface="Arial Unicode MS"/>
                  </a:rPr>
                  <a:t>m=M/P=</a:t>
                </a:r>
                <a:r>
                  <a:rPr lang="de-DE" dirty="0"/>
                  <a:t> </a:t>
                </a:r>
                <a14:m>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𝐿</m:t>
                        </m:r>
                      </m:e>
                      <m:sup>
                        <m:r>
                          <a:rPr lang="de-DE" i="1">
                            <a:latin typeface="Cambria Math" panose="02040503050406030204" pitchFamily="18" charset="0"/>
                          </a:rPr>
                          <m:t>𝐷</m:t>
                        </m:r>
                      </m:sup>
                    </m:sSup>
                  </m:oMath>
                </a14:m>
                <a:r>
                  <a:rPr lang="de-DE" dirty="0"/>
                  <a:t>(Y, i</a:t>
                </a:r>
                <a:r>
                  <a:rPr lang="de-DE" baseline="30000" dirty="0"/>
                  <a:t> </a:t>
                </a:r>
                <a:r>
                  <a:rPr lang="de-DE" dirty="0"/>
                  <a:t>)</a:t>
                </a:r>
              </a:p>
            </p:txBody>
          </p:sp>
        </mc:Choice>
        <mc:Fallback xmlns="">
          <p:sp>
            <p:nvSpPr>
              <p:cNvPr id="5" name="Rechteck 4">
                <a:extLst>
                  <a:ext uri="{FF2B5EF4-FFF2-40B4-BE49-F238E27FC236}">
                    <a16:creationId xmlns:a16="http://schemas.microsoft.com/office/drawing/2014/main" id="{93E57649-2697-437A-8091-13B539815457}"/>
                  </a:ext>
                </a:extLst>
              </p:cNvPr>
              <p:cNvSpPr>
                <a:spLocks noRot="1" noChangeAspect="1" noMove="1" noResize="1" noEditPoints="1" noAdjustHandles="1" noChangeArrowheads="1" noChangeShapeType="1" noTextEdit="1"/>
              </p:cNvSpPr>
              <p:nvPr/>
            </p:nvSpPr>
            <p:spPr>
              <a:xfrm>
                <a:off x="3340240" y="560197"/>
                <a:ext cx="1867306" cy="369332"/>
              </a:xfrm>
              <a:prstGeom prst="rect">
                <a:avLst/>
              </a:prstGeom>
              <a:blipFill>
                <a:blip r:embed="rId3"/>
                <a:stretch>
                  <a:fillRect l="-2941" t="-10000" r="-1961" b="-26667"/>
                </a:stretch>
              </a:blipFill>
            </p:spPr>
            <p:txBody>
              <a:bodyPr/>
              <a:lstStyle/>
              <a:p>
                <a:r>
                  <a:rPr lang="de-DE">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83" name="Freihand 82">
                <a:extLst>
                  <a:ext uri="{FF2B5EF4-FFF2-40B4-BE49-F238E27FC236}">
                    <a16:creationId xmlns:a16="http://schemas.microsoft.com/office/drawing/2014/main" id="{C3D1EA4A-1771-4B15-AADB-A984BE38D409}"/>
                  </a:ext>
                </a:extLst>
              </p14:cNvPr>
              <p14:cNvContentPartPr/>
              <p14:nvPr/>
            </p14:nvContentPartPr>
            <p14:xfrm>
              <a:off x="3325173" y="1108507"/>
              <a:ext cx="454680" cy="362160"/>
            </p14:xfrm>
          </p:contentPart>
        </mc:Choice>
        <mc:Fallback xmlns="">
          <p:pic>
            <p:nvPicPr>
              <p:cNvPr id="83" name="Freihand 82">
                <a:extLst>
                  <a:ext uri="{FF2B5EF4-FFF2-40B4-BE49-F238E27FC236}">
                    <a16:creationId xmlns:a16="http://schemas.microsoft.com/office/drawing/2014/main" id="{C3D1EA4A-1771-4B15-AADB-A984BE38D409}"/>
                  </a:ext>
                </a:extLst>
              </p:cNvPr>
              <p:cNvPicPr/>
              <p:nvPr/>
            </p:nvPicPr>
            <p:blipFill>
              <a:blip r:embed="rId5"/>
              <a:stretch>
                <a:fillRect/>
              </a:stretch>
            </p:blipFill>
            <p:spPr>
              <a:xfrm>
                <a:off x="3320853" y="1104187"/>
                <a:ext cx="463320" cy="370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5" name="Freihand 194">
                <a:extLst>
                  <a:ext uri="{FF2B5EF4-FFF2-40B4-BE49-F238E27FC236}">
                    <a16:creationId xmlns:a16="http://schemas.microsoft.com/office/drawing/2014/main" id="{FA0BA34B-DE32-4246-84BF-7FCF21AD37AD}"/>
                  </a:ext>
                </a:extLst>
              </p14:cNvPr>
              <p14:cNvContentPartPr/>
              <p14:nvPr/>
            </p14:nvContentPartPr>
            <p14:xfrm>
              <a:off x="2213493" y="1510987"/>
              <a:ext cx="789840" cy="32760"/>
            </p14:xfrm>
          </p:contentPart>
        </mc:Choice>
        <mc:Fallback xmlns="">
          <p:pic>
            <p:nvPicPr>
              <p:cNvPr id="195" name="Freihand 194">
                <a:extLst>
                  <a:ext uri="{FF2B5EF4-FFF2-40B4-BE49-F238E27FC236}">
                    <a16:creationId xmlns:a16="http://schemas.microsoft.com/office/drawing/2014/main" id="{FA0BA34B-DE32-4246-84BF-7FCF21AD37AD}"/>
                  </a:ext>
                </a:extLst>
              </p:cNvPr>
              <p:cNvPicPr/>
              <p:nvPr/>
            </p:nvPicPr>
            <p:blipFill>
              <a:blip r:embed="rId7"/>
              <a:stretch>
                <a:fillRect/>
              </a:stretch>
            </p:blipFill>
            <p:spPr>
              <a:xfrm>
                <a:off x="2209173" y="1506667"/>
                <a:ext cx="7984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6" name="Freihand 195">
                <a:extLst>
                  <a:ext uri="{FF2B5EF4-FFF2-40B4-BE49-F238E27FC236}">
                    <a16:creationId xmlns:a16="http://schemas.microsoft.com/office/drawing/2014/main" id="{D6CF5677-AD88-4EF1-BBCE-B8B97FD918FE}"/>
                  </a:ext>
                </a:extLst>
              </p14:cNvPr>
              <p14:cNvContentPartPr/>
              <p14:nvPr/>
            </p14:nvContentPartPr>
            <p14:xfrm>
              <a:off x="4129773" y="1579027"/>
              <a:ext cx="1429560" cy="14400"/>
            </p14:xfrm>
          </p:contentPart>
        </mc:Choice>
        <mc:Fallback xmlns="">
          <p:pic>
            <p:nvPicPr>
              <p:cNvPr id="196" name="Freihand 195">
                <a:extLst>
                  <a:ext uri="{FF2B5EF4-FFF2-40B4-BE49-F238E27FC236}">
                    <a16:creationId xmlns:a16="http://schemas.microsoft.com/office/drawing/2014/main" id="{D6CF5677-AD88-4EF1-BBCE-B8B97FD918FE}"/>
                  </a:ext>
                </a:extLst>
              </p:cNvPr>
              <p:cNvPicPr/>
              <p:nvPr/>
            </p:nvPicPr>
            <p:blipFill>
              <a:blip r:embed="rId9"/>
              <a:stretch>
                <a:fillRect/>
              </a:stretch>
            </p:blipFill>
            <p:spPr>
              <a:xfrm>
                <a:off x="4125453" y="1574707"/>
                <a:ext cx="14382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61" name="Freihand 260">
                <a:extLst>
                  <a:ext uri="{FF2B5EF4-FFF2-40B4-BE49-F238E27FC236}">
                    <a16:creationId xmlns:a16="http://schemas.microsoft.com/office/drawing/2014/main" id="{DB5E5B63-916C-4333-A6E4-7EFC95A3168C}"/>
                  </a:ext>
                </a:extLst>
              </p14:cNvPr>
              <p14:cNvContentPartPr/>
              <p14:nvPr/>
            </p14:nvContentPartPr>
            <p14:xfrm>
              <a:off x="8859453" y="1678747"/>
              <a:ext cx="2458440" cy="47160"/>
            </p14:xfrm>
          </p:contentPart>
        </mc:Choice>
        <mc:Fallback xmlns="">
          <p:pic>
            <p:nvPicPr>
              <p:cNvPr id="261" name="Freihand 260">
                <a:extLst>
                  <a:ext uri="{FF2B5EF4-FFF2-40B4-BE49-F238E27FC236}">
                    <a16:creationId xmlns:a16="http://schemas.microsoft.com/office/drawing/2014/main" id="{DB5E5B63-916C-4333-A6E4-7EFC95A3168C}"/>
                  </a:ext>
                </a:extLst>
              </p:cNvPr>
              <p:cNvPicPr/>
              <p:nvPr/>
            </p:nvPicPr>
            <p:blipFill>
              <a:blip r:embed="rId11"/>
              <a:stretch>
                <a:fillRect/>
              </a:stretch>
            </p:blipFill>
            <p:spPr>
              <a:xfrm>
                <a:off x="8855133" y="1674427"/>
                <a:ext cx="24670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68" name="Freihand 267">
                <a:extLst>
                  <a:ext uri="{FF2B5EF4-FFF2-40B4-BE49-F238E27FC236}">
                    <a16:creationId xmlns:a16="http://schemas.microsoft.com/office/drawing/2014/main" id="{F588C72F-1AB6-4337-9AEB-F83BC3DE1FD1}"/>
                  </a:ext>
                </a:extLst>
              </p14:cNvPr>
              <p14:cNvContentPartPr/>
              <p14:nvPr/>
            </p14:nvContentPartPr>
            <p14:xfrm>
              <a:off x="11451453" y="1823827"/>
              <a:ext cx="16200" cy="26640"/>
            </p14:xfrm>
          </p:contentPart>
        </mc:Choice>
        <mc:Fallback xmlns="">
          <p:pic>
            <p:nvPicPr>
              <p:cNvPr id="268" name="Freihand 267">
                <a:extLst>
                  <a:ext uri="{FF2B5EF4-FFF2-40B4-BE49-F238E27FC236}">
                    <a16:creationId xmlns:a16="http://schemas.microsoft.com/office/drawing/2014/main" id="{F588C72F-1AB6-4337-9AEB-F83BC3DE1FD1}"/>
                  </a:ext>
                </a:extLst>
              </p:cNvPr>
              <p:cNvPicPr/>
              <p:nvPr/>
            </p:nvPicPr>
            <p:blipFill>
              <a:blip r:embed="rId13"/>
              <a:stretch>
                <a:fillRect/>
              </a:stretch>
            </p:blipFill>
            <p:spPr>
              <a:xfrm>
                <a:off x="11447133" y="1819507"/>
                <a:ext cx="248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41" name="Freihand 340">
                <a:extLst>
                  <a:ext uri="{FF2B5EF4-FFF2-40B4-BE49-F238E27FC236}">
                    <a16:creationId xmlns:a16="http://schemas.microsoft.com/office/drawing/2014/main" id="{8FEC660A-F940-4B7F-9C4A-A9718E426DF0}"/>
                  </a:ext>
                </a:extLst>
              </p14:cNvPr>
              <p14:cNvContentPartPr/>
              <p14:nvPr/>
            </p14:nvContentPartPr>
            <p14:xfrm>
              <a:off x="11437053" y="1680907"/>
              <a:ext cx="385920" cy="577080"/>
            </p14:xfrm>
          </p:contentPart>
        </mc:Choice>
        <mc:Fallback xmlns="">
          <p:pic>
            <p:nvPicPr>
              <p:cNvPr id="341" name="Freihand 340">
                <a:extLst>
                  <a:ext uri="{FF2B5EF4-FFF2-40B4-BE49-F238E27FC236}">
                    <a16:creationId xmlns:a16="http://schemas.microsoft.com/office/drawing/2014/main" id="{8FEC660A-F940-4B7F-9C4A-A9718E426DF0}"/>
                  </a:ext>
                </a:extLst>
              </p:cNvPr>
              <p:cNvPicPr/>
              <p:nvPr/>
            </p:nvPicPr>
            <p:blipFill>
              <a:blip r:embed="rId15"/>
              <a:stretch>
                <a:fillRect/>
              </a:stretch>
            </p:blipFill>
            <p:spPr>
              <a:xfrm>
                <a:off x="11432733" y="1676587"/>
                <a:ext cx="394560" cy="585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46" name="Freihand 545">
                <a:extLst>
                  <a:ext uri="{FF2B5EF4-FFF2-40B4-BE49-F238E27FC236}">
                    <a16:creationId xmlns:a16="http://schemas.microsoft.com/office/drawing/2014/main" id="{44A6C2F4-4535-47E5-9D2A-F9DC8F350A2F}"/>
                  </a:ext>
                </a:extLst>
              </p14:cNvPr>
              <p14:cNvContentPartPr/>
              <p14:nvPr/>
            </p14:nvContentPartPr>
            <p14:xfrm>
              <a:off x="4348293" y="3640027"/>
              <a:ext cx="953280" cy="127800"/>
            </p14:xfrm>
          </p:contentPart>
        </mc:Choice>
        <mc:Fallback xmlns="">
          <p:pic>
            <p:nvPicPr>
              <p:cNvPr id="546" name="Freihand 545">
                <a:extLst>
                  <a:ext uri="{FF2B5EF4-FFF2-40B4-BE49-F238E27FC236}">
                    <a16:creationId xmlns:a16="http://schemas.microsoft.com/office/drawing/2014/main" id="{44A6C2F4-4535-47E5-9D2A-F9DC8F350A2F}"/>
                  </a:ext>
                </a:extLst>
              </p:cNvPr>
              <p:cNvPicPr/>
              <p:nvPr/>
            </p:nvPicPr>
            <p:blipFill>
              <a:blip r:embed="rId17"/>
              <a:stretch>
                <a:fillRect/>
              </a:stretch>
            </p:blipFill>
            <p:spPr>
              <a:xfrm>
                <a:off x="4343973" y="3635707"/>
                <a:ext cx="9619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2" name="Freihand 41">
                <a:extLst>
                  <a:ext uri="{FF2B5EF4-FFF2-40B4-BE49-F238E27FC236}">
                    <a16:creationId xmlns:a16="http://schemas.microsoft.com/office/drawing/2014/main" id="{3E2025E1-05A3-41A6-A0BF-A290C651F59E}"/>
                  </a:ext>
                </a:extLst>
              </p14:cNvPr>
              <p14:cNvContentPartPr/>
              <p14:nvPr/>
            </p14:nvContentPartPr>
            <p14:xfrm>
              <a:off x="2492493" y="880987"/>
              <a:ext cx="198720" cy="36360"/>
            </p14:xfrm>
          </p:contentPart>
        </mc:Choice>
        <mc:Fallback xmlns="">
          <p:pic>
            <p:nvPicPr>
              <p:cNvPr id="42" name="Freihand 41">
                <a:extLst>
                  <a:ext uri="{FF2B5EF4-FFF2-40B4-BE49-F238E27FC236}">
                    <a16:creationId xmlns:a16="http://schemas.microsoft.com/office/drawing/2014/main" id="{3E2025E1-05A3-41A6-A0BF-A290C651F59E}"/>
                  </a:ext>
                </a:extLst>
              </p:cNvPr>
              <p:cNvPicPr/>
              <p:nvPr/>
            </p:nvPicPr>
            <p:blipFill>
              <a:blip r:embed="rId19"/>
              <a:stretch>
                <a:fillRect/>
              </a:stretch>
            </p:blipFill>
            <p:spPr>
              <a:xfrm>
                <a:off x="2488173" y="876667"/>
                <a:ext cx="2073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 name="Freihand 3">
                <a:extLst>
                  <a:ext uri="{FF2B5EF4-FFF2-40B4-BE49-F238E27FC236}">
                    <a16:creationId xmlns:a16="http://schemas.microsoft.com/office/drawing/2014/main" id="{AEE0C735-99D4-4E8E-AAB7-62A8FE4DE6A3}"/>
                  </a:ext>
                </a:extLst>
              </p14:cNvPr>
              <p14:cNvContentPartPr/>
              <p14:nvPr/>
            </p14:nvContentPartPr>
            <p14:xfrm>
              <a:off x="3724773" y="590107"/>
              <a:ext cx="454680" cy="365040"/>
            </p14:xfrm>
          </p:contentPart>
        </mc:Choice>
        <mc:Fallback xmlns="">
          <p:pic>
            <p:nvPicPr>
              <p:cNvPr id="4" name="Freihand 3">
                <a:extLst>
                  <a:ext uri="{FF2B5EF4-FFF2-40B4-BE49-F238E27FC236}">
                    <a16:creationId xmlns:a16="http://schemas.microsoft.com/office/drawing/2014/main" id="{AEE0C735-99D4-4E8E-AAB7-62A8FE4DE6A3}"/>
                  </a:ext>
                </a:extLst>
              </p:cNvPr>
              <p:cNvPicPr/>
              <p:nvPr/>
            </p:nvPicPr>
            <p:blipFill>
              <a:blip r:embed="rId21"/>
              <a:stretch>
                <a:fillRect/>
              </a:stretch>
            </p:blipFill>
            <p:spPr>
              <a:xfrm>
                <a:off x="3720453" y="585787"/>
                <a:ext cx="463320" cy="373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 name="Freihand 6">
                <a:extLst>
                  <a:ext uri="{FF2B5EF4-FFF2-40B4-BE49-F238E27FC236}">
                    <a16:creationId xmlns:a16="http://schemas.microsoft.com/office/drawing/2014/main" id="{85AB3192-C48E-4970-9B31-78BF39D74799}"/>
                  </a:ext>
                </a:extLst>
              </p14:cNvPr>
              <p14:cNvContentPartPr/>
              <p14:nvPr/>
            </p14:nvContentPartPr>
            <p14:xfrm>
              <a:off x="3751053" y="558787"/>
              <a:ext cx="189000" cy="424800"/>
            </p14:xfrm>
          </p:contentPart>
        </mc:Choice>
        <mc:Fallback xmlns="">
          <p:pic>
            <p:nvPicPr>
              <p:cNvPr id="7" name="Freihand 6">
                <a:extLst>
                  <a:ext uri="{FF2B5EF4-FFF2-40B4-BE49-F238E27FC236}">
                    <a16:creationId xmlns:a16="http://schemas.microsoft.com/office/drawing/2014/main" id="{85AB3192-C48E-4970-9B31-78BF39D74799}"/>
                  </a:ext>
                </a:extLst>
              </p:cNvPr>
              <p:cNvPicPr/>
              <p:nvPr/>
            </p:nvPicPr>
            <p:blipFill>
              <a:blip r:embed="rId23"/>
              <a:stretch>
                <a:fillRect/>
              </a:stretch>
            </p:blipFill>
            <p:spPr>
              <a:xfrm>
                <a:off x="3746733" y="554467"/>
                <a:ext cx="197640" cy="433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 name="Freihand 8">
                <a:extLst>
                  <a:ext uri="{FF2B5EF4-FFF2-40B4-BE49-F238E27FC236}">
                    <a16:creationId xmlns:a16="http://schemas.microsoft.com/office/drawing/2014/main" id="{2BE2E838-3B41-4F88-989B-2EE562ACDAD4}"/>
                  </a:ext>
                </a:extLst>
              </p14:cNvPr>
              <p14:cNvContentPartPr/>
              <p14:nvPr/>
            </p14:nvContentPartPr>
            <p14:xfrm>
              <a:off x="3985053" y="623587"/>
              <a:ext cx="171000" cy="260640"/>
            </p14:xfrm>
          </p:contentPart>
        </mc:Choice>
        <mc:Fallback xmlns="">
          <p:pic>
            <p:nvPicPr>
              <p:cNvPr id="9" name="Freihand 8">
                <a:extLst>
                  <a:ext uri="{FF2B5EF4-FFF2-40B4-BE49-F238E27FC236}">
                    <a16:creationId xmlns:a16="http://schemas.microsoft.com/office/drawing/2014/main" id="{2BE2E838-3B41-4F88-989B-2EE562ACDAD4}"/>
                  </a:ext>
                </a:extLst>
              </p:cNvPr>
              <p:cNvPicPr/>
              <p:nvPr/>
            </p:nvPicPr>
            <p:blipFill>
              <a:blip r:embed="rId25"/>
              <a:stretch>
                <a:fillRect/>
              </a:stretch>
            </p:blipFill>
            <p:spPr>
              <a:xfrm>
                <a:off x="3980733" y="619267"/>
                <a:ext cx="17964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 name="Freihand 9">
                <a:extLst>
                  <a:ext uri="{FF2B5EF4-FFF2-40B4-BE49-F238E27FC236}">
                    <a16:creationId xmlns:a16="http://schemas.microsoft.com/office/drawing/2014/main" id="{613B9EFA-D74A-4AC2-9B30-C32354F8832D}"/>
                  </a:ext>
                </a:extLst>
              </p14:cNvPr>
              <p14:cNvContentPartPr/>
              <p14:nvPr/>
            </p14:nvContentPartPr>
            <p14:xfrm>
              <a:off x="3357573" y="607387"/>
              <a:ext cx="304560" cy="309960"/>
            </p14:xfrm>
          </p:contentPart>
        </mc:Choice>
        <mc:Fallback xmlns="">
          <p:pic>
            <p:nvPicPr>
              <p:cNvPr id="10" name="Freihand 9">
                <a:extLst>
                  <a:ext uri="{FF2B5EF4-FFF2-40B4-BE49-F238E27FC236}">
                    <a16:creationId xmlns:a16="http://schemas.microsoft.com/office/drawing/2014/main" id="{613B9EFA-D74A-4AC2-9B30-C32354F8832D}"/>
                  </a:ext>
                </a:extLst>
              </p:cNvPr>
              <p:cNvPicPr/>
              <p:nvPr/>
            </p:nvPicPr>
            <p:blipFill>
              <a:blip r:embed="rId27"/>
              <a:stretch>
                <a:fillRect/>
              </a:stretch>
            </p:blipFill>
            <p:spPr>
              <a:xfrm>
                <a:off x="3353253" y="603067"/>
                <a:ext cx="31320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3" name="Freihand 42">
                <a:extLst>
                  <a:ext uri="{FF2B5EF4-FFF2-40B4-BE49-F238E27FC236}">
                    <a16:creationId xmlns:a16="http://schemas.microsoft.com/office/drawing/2014/main" id="{5A7863A2-7640-4637-94FF-4F8125D8A066}"/>
                  </a:ext>
                </a:extLst>
              </p14:cNvPr>
              <p14:cNvContentPartPr/>
              <p14:nvPr/>
            </p14:nvContentPartPr>
            <p14:xfrm>
              <a:off x="3395373" y="1175827"/>
              <a:ext cx="151920" cy="152640"/>
            </p14:xfrm>
          </p:contentPart>
        </mc:Choice>
        <mc:Fallback xmlns="">
          <p:pic>
            <p:nvPicPr>
              <p:cNvPr id="43" name="Freihand 42">
                <a:extLst>
                  <a:ext uri="{FF2B5EF4-FFF2-40B4-BE49-F238E27FC236}">
                    <a16:creationId xmlns:a16="http://schemas.microsoft.com/office/drawing/2014/main" id="{5A7863A2-7640-4637-94FF-4F8125D8A066}"/>
                  </a:ext>
                </a:extLst>
              </p:cNvPr>
              <p:cNvPicPr/>
              <p:nvPr/>
            </p:nvPicPr>
            <p:blipFill>
              <a:blip r:embed="rId29"/>
              <a:stretch>
                <a:fillRect/>
              </a:stretch>
            </p:blipFill>
            <p:spPr>
              <a:xfrm>
                <a:off x="3391053" y="1171507"/>
                <a:ext cx="1605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4" name="Freihand 43">
                <a:extLst>
                  <a:ext uri="{FF2B5EF4-FFF2-40B4-BE49-F238E27FC236}">
                    <a16:creationId xmlns:a16="http://schemas.microsoft.com/office/drawing/2014/main" id="{ED402037-1553-4EB5-B91F-9C95161BD27C}"/>
                  </a:ext>
                </a:extLst>
              </p14:cNvPr>
              <p14:cNvContentPartPr/>
              <p14:nvPr/>
            </p14:nvContentPartPr>
            <p14:xfrm>
              <a:off x="3595533" y="1246027"/>
              <a:ext cx="124560" cy="68760"/>
            </p14:xfrm>
          </p:contentPart>
        </mc:Choice>
        <mc:Fallback xmlns="">
          <p:pic>
            <p:nvPicPr>
              <p:cNvPr id="44" name="Freihand 43">
                <a:extLst>
                  <a:ext uri="{FF2B5EF4-FFF2-40B4-BE49-F238E27FC236}">
                    <a16:creationId xmlns:a16="http://schemas.microsoft.com/office/drawing/2014/main" id="{ED402037-1553-4EB5-B91F-9C95161BD27C}"/>
                  </a:ext>
                </a:extLst>
              </p:cNvPr>
              <p:cNvPicPr/>
              <p:nvPr/>
            </p:nvPicPr>
            <p:blipFill>
              <a:blip r:embed="rId31"/>
              <a:stretch>
                <a:fillRect/>
              </a:stretch>
            </p:blipFill>
            <p:spPr>
              <a:xfrm>
                <a:off x="3591213" y="1241707"/>
                <a:ext cx="1332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6" name="Freihand 45">
                <a:extLst>
                  <a:ext uri="{FF2B5EF4-FFF2-40B4-BE49-F238E27FC236}">
                    <a16:creationId xmlns:a16="http://schemas.microsoft.com/office/drawing/2014/main" id="{C20D2DBF-789A-4EA6-B9EA-0B139204A905}"/>
                  </a:ext>
                </a:extLst>
              </p14:cNvPr>
              <p14:cNvContentPartPr/>
              <p14:nvPr/>
            </p14:nvContentPartPr>
            <p14:xfrm>
              <a:off x="3830973" y="1264027"/>
              <a:ext cx="158040" cy="11880"/>
            </p14:xfrm>
          </p:contentPart>
        </mc:Choice>
        <mc:Fallback xmlns="">
          <p:pic>
            <p:nvPicPr>
              <p:cNvPr id="46" name="Freihand 45">
                <a:extLst>
                  <a:ext uri="{FF2B5EF4-FFF2-40B4-BE49-F238E27FC236}">
                    <a16:creationId xmlns:a16="http://schemas.microsoft.com/office/drawing/2014/main" id="{C20D2DBF-789A-4EA6-B9EA-0B139204A905}"/>
                  </a:ext>
                </a:extLst>
              </p:cNvPr>
              <p:cNvPicPr/>
              <p:nvPr/>
            </p:nvPicPr>
            <p:blipFill>
              <a:blip r:embed="rId33"/>
              <a:stretch>
                <a:fillRect/>
              </a:stretch>
            </p:blipFill>
            <p:spPr>
              <a:xfrm>
                <a:off x="3826653" y="1259707"/>
                <a:ext cx="1666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7" name="Freihand 46">
                <a:extLst>
                  <a:ext uri="{FF2B5EF4-FFF2-40B4-BE49-F238E27FC236}">
                    <a16:creationId xmlns:a16="http://schemas.microsoft.com/office/drawing/2014/main" id="{FF2A75CA-8788-448D-9294-896C46343808}"/>
                  </a:ext>
                </a:extLst>
              </p14:cNvPr>
              <p14:cNvContentPartPr/>
              <p14:nvPr/>
            </p14:nvContentPartPr>
            <p14:xfrm>
              <a:off x="3829173" y="1305067"/>
              <a:ext cx="165960" cy="19440"/>
            </p14:xfrm>
          </p:contentPart>
        </mc:Choice>
        <mc:Fallback xmlns="">
          <p:pic>
            <p:nvPicPr>
              <p:cNvPr id="47" name="Freihand 46">
                <a:extLst>
                  <a:ext uri="{FF2B5EF4-FFF2-40B4-BE49-F238E27FC236}">
                    <a16:creationId xmlns:a16="http://schemas.microsoft.com/office/drawing/2014/main" id="{FF2A75CA-8788-448D-9294-896C46343808}"/>
                  </a:ext>
                </a:extLst>
              </p:cNvPr>
              <p:cNvPicPr/>
              <p:nvPr/>
            </p:nvPicPr>
            <p:blipFill>
              <a:blip r:embed="rId35"/>
              <a:stretch>
                <a:fillRect/>
              </a:stretch>
            </p:blipFill>
            <p:spPr>
              <a:xfrm>
                <a:off x="3824853" y="1300747"/>
                <a:ext cx="1746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8" name="Freihand 47">
                <a:extLst>
                  <a:ext uri="{FF2B5EF4-FFF2-40B4-BE49-F238E27FC236}">
                    <a16:creationId xmlns:a16="http://schemas.microsoft.com/office/drawing/2014/main" id="{C1958F2E-C4FA-4A7F-A015-CBAB15857662}"/>
                  </a:ext>
                </a:extLst>
              </p14:cNvPr>
              <p14:cNvContentPartPr/>
              <p14:nvPr/>
            </p14:nvContentPartPr>
            <p14:xfrm>
              <a:off x="4104213" y="1103827"/>
              <a:ext cx="144360" cy="124560"/>
            </p14:xfrm>
          </p:contentPart>
        </mc:Choice>
        <mc:Fallback xmlns="">
          <p:pic>
            <p:nvPicPr>
              <p:cNvPr id="48" name="Freihand 47">
                <a:extLst>
                  <a:ext uri="{FF2B5EF4-FFF2-40B4-BE49-F238E27FC236}">
                    <a16:creationId xmlns:a16="http://schemas.microsoft.com/office/drawing/2014/main" id="{C1958F2E-C4FA-4A7F-A015-CBAB15857662}"/>
                  </a:ext>
                </a:extLst>
              </p:cNvPr>
              <p:cNvPicPr/>
              <p:nvPr/>
            </p:nvPicPr>
            <p:blipFill>
              <a:blip r:embed="rId37"/>
              <a:stretch>
                <a:fillRect/>
              </a:stretch>
            </p:blipFill>
            <p:spPr>
              <a:xfrm>
                <a:off x="4099893" y="1099507"/>
                <a:ext cx="1530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0" name="Freihand 49">
                <a:extLst>
                  <a:ext uri="{FF2B5EF4-FFF2-40B4-BE49-F238E27FC236}">
                    <a16:creationId xmlns:a16="http://schemas.microsoft.com/office/drawing/2014/main" id="{E33AE88A-4E38-4F81-A8B8-D37164FC4F01}"/>
                  </a:ext>
                </a:extLst>
              </p14:cNvPr>
              <p14:cNvContentPartPr/>
              <p14:nvPr/>
            </p14:nvContentPartPr>
            <p14:xfrm>
              <a:off x="4287813" y="1119307"/>
              <a:ext cx="108000" cy="91800"/>
            </p14:xfrm>
          </p:contentPart>
        </mc:Choice>
        <mc:Fallback xmlns="">
          <p:pic>
            <p:nvPicPr>
              <p:cNvPr id="50" name="Freihand 49">
                <a:extLst>
                  <a:ext uri="{FF2B5EF4-FFF2-40B4-BE49-F238E27FC236}">
                    <a16:creationId xmlns:a16="http://schemas.microsoft.com/office/drawing/2014/main" id="{E33AE88A-4E38-4F81-A8B8-D37164FC4F01}"/>
                  </a:ext>
                </a:extLst>
              </p:cNvPr>
              <p:cNvPicPr/>
              <p:nvPr/>
            </p:nvPicPr>
            <p:blipFill>
              <a:blip r:embed="rId39"/>
              <a:stretch>
                <a:fillRect/>
              </a:stretch>
            </p:blipFill>
            <p:spPr>
              <a:xfrm>
                <a:off x="4283493" y="1114987"/>
                <a:ext cx="1166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1" name="Freihand 50">
                <a:extLst>
                  <a:ext uri="{FF2B5EF4-FFF2-40B4-BE49-F238E27FC236}">
                    <a16:creationId xmlns:a16="http://schemas.microsoft.com/office/drawing/2014/main" id="{40DB306C-20FE-4606-B26A-F3AFCC78ECDA}"/>
                  </a:ext>
                </a:extLst>
              </p14:cNvPr>
              <p14:cNvContentPartPr/>
              <p14:nvPr/>
            </p14:nvContentPartPr>
            <p14:xfrm>
              <a:off x="4102773" y="1263667"/>
              <a:ext cx="267480" cy="19800"/>
            </p14:xfrm>
          </p:contentPart>
        </mc:Choice>
        <mc:Fallback xmlns="">
          <p:pic>
            <p:nvPicPr>
              <p:cNvPr id="51" name="Freihand 50">
                <a:extLst>
                  <a:ext uri="{FF2B5EF4-FFF2-40B4-BE49-F238E27FC236}">
                    <a16:creationId xmlns:a16="http://schemas.microsoft.com/office/drawing/2014/main" id="{40DB306C-20FE-4606-B26A-F3AFCC78ECDA}"/>
                  </a:ext>
                </a:extLst>
              </p:cNvPr>
              <p:cNvPicPr/>
              <p:nvPr/>
            </p:nvPicPr>
            <p:blipFill>
              <a:blip r:embed="rId41"/>
              <a:stretch>
                <a:fillRect/>
              </a:stretch>
            </p:blipFill>
            <p:spPr>
              <a:xfrm>
                <a:off x="4098453" y="1259347"/>
                <a:ext cx="2761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2" name="Freihand 51">
                <a:extLst>
                  <a:ext uri="{FF2B5EF4-FFF2-40B4-BE49-F238E27FC236}">
                    <a16:creationId xmlns:a16="http://schemas.microsoft.com/office/drawing/2014/main" id="{D7BF9AA3-7114-4852-8907-05BD9B391E7B}"/>
                  </a:ext>
                </a:extLst>
              </p14:cNvPr>
              <p14:cNvContentPartPr/>
              <p14:nvPr/>
            </p14:nvContentPartPr>
            <p14:xfrm>
              <a:off x="4108173" y="1310827"/>
              <a:ext cx="108000" cy="106560"/>
            </p14:xfrm>
          </p:contentPart>
        </mc:Choice>
        <mc:Fallback xmlns="">
          <p:pic>
            <p:nvPicPr>
              <p:cNvPr id="52" name="Freihand 51">
                <a:extLst>
                  <a:ext uri="{FF2B5EF4-FFF2-40B4-BE49-F238E27FC236}">
                    <a16:creationId xmlns:a16="http://schemas.microsoft.com/office/drawing/2014/main" id="{D7BF9AA3-7114-4852-8907-05BD9B391E7B}"/>
                  </a:ext>
                </a:extLst>
              </p:cNvPr>
              <p:cNvPicPr/>
              <p:nvPr/>
            </p:nvPicPr>
            <p:blipFill>
              <a:blip r:embed="rId43"/>
              <a:stretch>
                <a:fillRect/>
              </a:stretch>
            </p:blipFill>
            <p:spPr>
              <a:xfrm>
                <a:off x="4103853" y="1306507"/>
                <a:ext cx="1166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3" name="Freihand 52">
                <a:extLst>
                  <a:ext uri="{FF2B5EF4-FFF2-40B4-BE49-F238E27FC236}">
                    <a16:creationId xmlns:a16="http://schemas.microsoft.com/office/drawing/2014/main" id="{78D09354-8190-4990-B8D4-F87828473F73}"/>
                  </a:ext>
                </a:extLst>
              </p14:cNvPr>
              <p14:cNvContentPartPr/>
              <p14:nvPr/>
            </p14:nvContentPartPr>
            <p14:xfrm>
              <a:off x="4253613" y="1337107"/>
              <a:ext cx="83160" cy="114840"/>
            </p14:xfrm>
          </p:contentPart>
        </mc:Choice>
        <mc:Fallback xmlns="">
          <p:pic>
            <p:nvPicPr>
              <p:cNvPr id="53" name="Freihand 52">
                <a:extLst>
                  <a:ext uri="{FF2B5EF4-FFF2-40B4-BE49-F238E27FC236}">
                    <a16:creationId xmlns:a16="http://schemas.microsoft.com/office/drawing/2014/main" id="{78D09354-8190-4990-B8D4-F87828473F73}"/>
                  </a:ext>
                </a:extLst>
              </p:cNvPr>
              <p:cNvPicPr/>
              <p:nvPr/>
            </p:nvPicPr>
            <p:blipFill>
              <a:blip r:embed="rId45"/>
              <a:stretch>
                <a:fillRect/>
              </a:stretch>
            </p:blipFill>
            <p:spPr>
              <a:xfrm>
                <a:off x="4249293" y="1332787"/>
                <a:ext cx="918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4" name="Freihand 53">
                <a:extLst>
                  <a:ext uri="{FF2B5EF4-FFF2-40B4-BE49-F238E27FC236}">
                    <a16:creationId xmlns:a16="http://schemas.microsoft.com/office/drawing/2014/main" id="{5E63CD96-12BD-499B-AB0D-ACBFE4173093}"/>
                  </a:ext>
                </a:extLst>
              </p14:cNvPr>
              <p14:cNvContentPartPr/>
              <p14:nvPr/>
            </p14:nvContentPartPr>
            <p14:xfrm>
              <a:off x="4451613" y="1205707"/>
              <a:ext cx="131400" cy="119520"/>
            </p14:xfrm>
          </p:contentPart>
        </mc:Choice>
        <mc:Fallback xmlns="">
          <p:pic>
            <p:nvPicPr>
              <p:cNvPr id="54" name="Freihand 53">
                <a:extLst>
                  <a:ext uri="{FF2B5EF4-FFF2-40B4-BE49-F238E27FC236}">
                    <a16:creationId xmlns:a16="http://schemas.microsoft.com/office/drawing/2014/main" id="{5E63CD96-12BD-499B-AB0D-ACBFE4173093}"/>
                  </a:ext>
                </a:extLst>
              </p:cNvPr>
              <p:cNvPicPr/>
              <p:nvPr/>
            </p:nvPicPr>
            <p:blipFill>
              <a:blip r:embed="rId47"/>
              <a:stretch>
                <a:fillRect/>
              </a:stretch>
            </p:blipFill>
            <p:spPr>
              <a:xfrm>
                <a:off x="4447293" y="1201387"/>
                <a:ext cx="1400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5" name="Freihand 54">
                <a:extLst>
                  <a:ext uri="{FF2B5EF4-FFF2-40B4-BE49-F238E27FC236}">
                    <a16:creationId xmlns:a16="http://schemas.microsoft.com/office/drawing/2014/main" id="{993E069A-F9C6-4950-B315-A3CF5ABB3214}"/>
                  </a:ext>
                </a:extLst>
              </p14:cNvPr>
              <p14:cNvContentPartPr/>
              <p14:nvPr/>
            </p14:nvContentPartPr>
            <p14:xfrm>
              <a:off x="4619013" y="1251427"/>
              <a:ext cx="5400" cy="69120"/>
            </p14:xfrm>
          </p:contentPart>
        </mc:Choice>
        <mc:Fallback xmlns="">
          <p:pic>
            <p:nvPicPr>
              <p:cNvPr id="55" name="Freihand 54">
                <a:extLst>
                  <a:ext uri="{FF2B5EF4-FFF2-40B4-BE49-F238E27FC236}">
                    <a16:creationId xmlns:a16="http://schemas.microsoft.com/office/drawing/2014/main" id="{993E069A-F9C6-4950-B315-A3CF5ABB3214}"/>
                  </a:ext>
                </a:extLst>
              </p:cNvPr>
              <p:cNvPicPr/>
              <p:nvPr/>
            </p:nvPicPr>
            <p:blipFill>
              <a:blip r:embed="rId49"/>
              <a:stretch>
                <a:fillRect/>
              </a:stretch>
            </p:blipFill>
            <p:spPr>
              <a:xfrm>
                <a:off x="4614693" y="1247107"/>
                <a:ext cx="140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6" name="Freihand 55">
                <a:extLst>
                  <a:ext uri="{FF2B5EF4-FFF2-40B4-BE49-F238E27FC236}">
                    <a16:creationId xmlns:a16="http://schemas.microsoft.com/office/drawing/2014/main" id="{F5687C70-BFC2-403A-86E4-45DE177CB1DE}"/>
                  </a:ext>
                </a:extLst>
              </p14:cNvPr>
              <p14:cNvContentPartPr/>
              <p14:nvPr/>
            </p14:nvContentPartPr>
            <p14:xfrm>
              <a:off x="4571493" y="1251427"/>
              <a:ext cx="76320" cy="75600"/>
            </p14:xfrm>
          </p:contentPart>
        </mc:Choice>
        <mc:Fallback xmlns="">
          <p:pic>
            <p:nvPicPr>
              <p:cNvPr id="56" name="Freihand 55">
                <a:extLst>
                  <a:ext uri="{FF2B5EF4-FFF2-40B4-BE49-F238E27FC236}">
                    <a16:creationId xmlns:a16="http://schemas.microsoft.com/office/drawing/2014/main" id="{F5687C70-BFC2-403A-86E4-45DE177CB1DE}"/>
                  </a:ext>
                </a:extLst>
              </p:cNvPr>
              <p:cNvPicPr/>
              <p:nvPr/>
            </p:nvPicPr>
            <p:blipFill>
              <a:blip r:embed="rId51"/>
              <a:stretch>
                <a:fillRect/>
              </a:stretch>
            </p:blipFill>
            <p:spPr>
              <a:xfrm>
                <a:off x="4567173" y="1247107"/>
                <a:ext cx="849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7" name="Freihand 56">
                <a:extLst>
                  <a:ext uri="{FF2B5EF4-FFF2-40B4-BE49-F238E27FC236}">
                    <a16:creationId xmlns:a16="http://schemas.microsoft.com/office/drawing/2014/main" id="{5AF1DFA4-53BE-481E-8996-59026F769E5F}"/>
                  </a:ext>
                </a:extLst>
              </p14:cNvPr>
              <p14:cNvContentPartPr/>
              <p14:nvPr/>
            </p14:nvContentPartPr>
            <p14:xfrm>
              <a:off x="4608933" y="1257547"/>
              <a:ext cx="47880" cy="144360"/>
            </p14:xfrm>
          </p:contentPart>
        </mc:Choice>
        <mc:Fallback xmlns="">
          <p:pic>
            <p:nvPicPr>
              <p:cNvPr id="57" name="Freihand 56">
                <a:extLst>
                  <a:ext uri="{FF2B5EF4-FFF2-40B4-BE49-F238E27FC236}">
                    <a16:creationId xmlns:a16="http://schemas.microsoft.com/office/drawing/2014/main" id="{5AF1DFA4-53BE-481E-8996-59026F769E5F}"/>
                  </a:ext>
                </a:extLst>
              </p:cNvPr>
              <p:cNvPicPr/>
              <p:nvPr/>
            </p:nvPicPr>
            <p:blipFill>
              <a:blip r:embed="rId53"/>
              <a:stretch>
                <a:fillRect/>
              </a:stretch>
            </p:blipFill>
            <p:spPr>
              <a:xfrm>
                <a:off x="4604613" y="1253227"/>
                <a:ext cx="565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8" name="Freihand 57">
                <a:extLst>
                  <a:ext uri="{FF2B5EF4-FFF2-40B4-BE49-F238E27FC236}">
                    <a16:creationId xmlns:a16="http://schemas.microsoft.com/office/drawing/2014/main" id="{2494569D-366E-48F6-A8A1-2969B40C3B33}"/>
                  </a:ext>
                </a:extLst>
              </p14:cNvPr>
              <p14:cNvContentPartPr/>
              <p14:nvPr/>
            </p14:nvContentPartPr>
            <p14:xfrm>
              <a:off x="4833213" y="1255387"/>
              <a:ext cx="15120" cy="97920"/>
            </p14:xfrm>
          </p:contentPart>
        </mc:Choice>
        <mc:Fallback xmlns="">
          <p:pic>
            <p:nvPicPr>
              <p:cNvPr id="58" name="Freihand 57">
                <a:extLst>
                  <a:ext uri="{FF2B5EF4-FFF2-40B4-BE49-F238E27FC236}">
                    <a16:creationId xmlns:a16="http://schemas.microsoft.com/office/drawing/2014/main" id="{2494569D-366E-48F6-A8A1-2969B40C3B33}"/>
                  </a:ext>
                </a:extLst>
              </p:cNvPr>
              <p:cNvPicPr/>
              <p:nvPr/>
            </p:nvPicPr>
            <p:blipFill>
              <a:blip r:embed="rId55"/>
              <a:stretch>
                <a:fillRect/>
              </a:stretch>
            </p:blipFill>
            <p:spPr>
              <a:xfrm>
                <a:off x="4828893" y="1251067"/>
                <a:ext cx="237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9" name="Freihand 58">
                <a:extLst>
                  <a:ext uri="{FF2B5EF4-FFF2-40B4-BE49-F238E27FC236}">
                    <a16:creationId xmlns:a16="http://schemas.microsoft.com/office/drawing/2014/main" id="{9A3D92ED-6FDA-455A-98A6-D1A21A01F0F2}"/>
                  </a:ext>
                </a:extLst>
              </p14:cNvPr>
              <p14:cNvContentPartPr/>
              <p14:nvPr/>
            </p14:nvContentPartPr>
            <p14:xfrm>
              <a:off x="4801893" y="1278427"/>
              <a:ext cx="108000" cy="8280"/>
            </p14:xfrm>
          </p:contentPart>
        </mc:Choice>
        <mc:Fallback xmlns="">
          <p:pic>
            <p:nvPicPr>
              <p:cNvPr id="59" name="Freihand 58">
                <a:extLst>
                  <a:ext uri="{FF2B5EF4-FFF2-40B4-BE49-F238E27FC236}">
                    <a16:creationId xmlns:a16="http://schemas.microsoft.com/office/drawing/2014/main" id="{9A3D92ED-6FDA-455A-98A6-D1A21A01F0F2}"/>
                  </a:ext>
                </a:extLst>
              </p:cNvPr>
              <p:cNvPicPr/>
              <p:nvPr/>
            </p:nvPicPr>
            <p:blipFill>
              <a:blip r:embed="rId57"/>
              <a:stretch>
                <a:fillRect/>
              </a:stretch>
            </p:blipFill>
            <p:spPr>
              <a:xfrm>
                <a:off x="4797573" y="1274107"/>
                <a:ext cx="1166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0" name="Freihand 59">
                <a:extLst>
                  <a:ext uri="{FF2B5EF4-FFF2-40B4-BE49-F238E27FC236}">
                    <a16:creationId xmlns:a16="http://schemas.microsoft.com/office/drawing/2014/main" id="{F8C3DD47-BF49-41EF-B5C1-DA3570DB4165}"/>
                  </a:ext>
                </a:extLst>
              </p14:cNvPr>
              <p14:cNvContentPartPr/>
              <p14:nvPr/>
            </p14:nvContentPartPr>
            <p14:xfrm>
              <a:off x="4980093" y="1095907"/>
              <a:ext cx="113400" cy="136800"/>
            </p14:xfrm>
          </p:contentPart>
        </mc:Choice>
        <mc:Fallback xmlns="">
          <p:pic>
            <p:nvPicPr>
              <p:cNvPr id="60" name="Freihand 59">
                <a:extLst>
                  <a:ext uri="{FF2B5EF4-FFF2-40B4-BE49-F238E27FC236}">
                    <a16:creationId xmlns:a16="http://schemas.microsoft.com/office/drawing/2014/main" id="{F8C3DD47-BF49-41EF-B5C1-DA3570DB4165}"/>
                  </a:ext>
                </a:extLst>
              </p:cNvPr>
              <p:cNvPicPr/>
              <p:nvPr/>
            </p:nvPicPr>
            <p:blipFill>
              <a:blip r:embed="rId59"/>
              <a:stretch>
                <a:fillRect/>
              </a:stretch>
            </p:blipFill>
            <p:spPr>
              <a:xfrm>
                <a:off x="4975773" y="1091587"/>
                <a:ext cx="1220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1" name="Freihand 60">
                <a:extLst>
                  <a:ext uri="{FF2B5EF4-FFF2-40B4-BE49-F238E27FC236}">
                    <a16:creationId xmlns:a16="http://schemas.microsoft.com/office/drawing/2014/main" id="{93987308-3F7D-4534-9523-A669F1D0BB7B}"/>
                  </a:ext>
                </a:extLst>
              </p14:cNvPr>
              <p14:cNvContentPartPr/>
              <p14:nvPr/>
            </p14:nvContentPartPr>
            <p14:xfrm>
              <a:off x="5166933" y="1111027"/>
              <a:ext cx="119880" cy="87480"/>
            </p14:xfrm>
          </p:contentPart>
        </mc:Choice>
        <mc:Fallback xmlns="">
          <p:pic>
            <p:nvPicPr>
              <p:cNvPr id="61" name="Freihand 60">
                <a:extLst>
                  <a:ext uri="{FF2B5EF4-FFF2-40B4-BE49-F238E27FC236}">
                    <a16:creationId xmlns:a16="http://schemas.microsoft.com/office/drawing/2014/main" id="{93987308-3F7D-4534-9523-A669F1D0BB7B}"/>
                  </a:ext>
                </a:extLst>
              </p:cNvPr>
              <p:cNvPicPr/>
              <p:nvPr/>
            </p:nvPicPr>
            <p:blipFill>
              <a:blip r:embed="rId61"/>
              <a:stretch>
                <a:fillRect/>
              </a:stretch>
            </p:blipFill>
            <p:spPr>
              <a:xfrm>
                <a:off x="5162613" y="1106707"/>
                <a:ext cx="1285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2" name="Freihand 61">
                <a:extLst>
                  <a:ext uri="{FF2B5EF4-FFF2-40B4-BE49-F238E27FC236}">
                    <a16:creationId xmlns:a16="http://schemas.microsoft.com/office/drawing/2014/main" id="{881F37EB-96C1-442C-97E1-4479D93943CD}"/>
                  </a:ext>
                </a:extLst>
              </p14:cNvPr>
              <p14:cNvContentPartPr/>
              <p14:nvPr/>
            </p14:nvContentPartPr>
            <p14:xfrm>
              <a:off x="5007093" y="1227667"/>
              <a:ext cx="277200" cy="49320"/>
            </p14:xfrm>
          </p:contentPart>
        </mc:Choice>
        <mc:Fallback xmlns="">
          <p:pic>
            <p:nvPicPr>
              <p:cNvPr id="62" name="Freihand 61">
                <a:extLst>
                  <a:ext uri="{FF2B5EF4-FFF2-40B4-BE49-F238E27FC236}">
                    <a16:creationId xmlns:a16="http://schemas.microsoft.com/office/drawing/2014/main" id="{881F37EB-96C1-442C-97E1-4479D93943CD}"/>
                  </a:ext>
                </a:extLst>
              </p:cNvPr>
              <p:cNvPicPr/>
              <p:nvPr/>
            </p:nvPicPr>
            <p:blipFill>
              <a:blip r:embed="rId63"/>
              <a:stretch>
                <a:fillRect/>
              </a:stretch>
            </p:blipFill>
            <p:spPr>
              <a:xfrm>
                <a:off x="5002773" y="1223347"/>
                <a:ext cx="2858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3" name="Freihand 62">
                <a:extLst>
                  <a:ext uri="{FF2B5EF4-FFF2-40B4-BE49-F238E27FC236}">
                    <a16:creationId xmlns:a16="http://schemas.microsoft.com/office/drawing/2014/main" id="{9CF6718B-5832-45CD-94D0-1CF91297B5D3}"/>
                  </a:ext>
                </a:extLst>
              </p14:cNvPr>
              <p14:cNvContentPartPr/>
              <p14:nvPr/>
            </p14:nvContentPartPr>
            <p14:xfrm>
              <a:off x="4991973" y="1299667"/>
              <a:ext cx="119160" cy="121320"/>
            </p14:xfrm>
          </p:contentPart>
        </mc:Choice>
        <mc:Fallback xmlns="">
          <p:pic>
            <p:nvPicPr>
              <p:cNvPr id="63" name="Freihand 62">
                <a:extLst>
                  <a:ext uri="{FF2B5EF4-FFF2-40B4-BE49-F238E27FC236}">
                    <a16:creationId xmlns:a16="http://schemas.microsoft.com/office/drawing/2014/main" id="{9CF6718B-5832-45CD-94D0-1CF91297B5D3}"/>
                  </a:ext>
                </a:extLst>
              </p:cNvPr>
              <p:cNvPicPr/>
              <p:nvPr/>
            </p:nvPicPr>
            <p:blipFill>
              <a:blip r:embed="rId65"/>
              <a:stretch>
                <a:fillRect/>
              </a:stretch>
            </p:blipFill>
            <p:spPr>
              <a:xfrm>
                <a:off x="4987653" y="1295347"/>
                <a:ext cx="1278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4" name="Freihand 63">
                <a:extLst>
                  <a:ext uri="{FF2B5EF4-FFF2-40B4-BE49-F238E27FC236}">
                    <a16:creationId xmlns:a16="http://schemas.microsoft.com/office/drawing/2014/main" id="{9B144534-75F8-4F41-B98D-0C7778114A9B}"/>
                  </a:ext>
                </a:extLst>
              </p14:cNvPr>
              <p14:cNvContentPartPr/>
              <p14:nvPr/>
            </p14:nvContentPartPr>
            <p14:xfrm>
              <a:off x="5177373" y="1314067"/>
              <a:ext cx="42840" cy="89280"/>
            </p14:xfrm>
          </p:contentPart>
        </mc:Choice>
        <mc:Fallback xmlns="">
          <p:pic>
            <p:nvPicPr>
              <p:cNvPr id="64" name="Freihand 63">
                <a:extLst>
                  <a:ext uri="{FF2B5EF4-FFF2-40B4-BE49-F238E27FC236}">
                    <a16:creationId xmlns:a16="http://schemas.microsoft.com/office/drawing/2014/main" id="{9B144534-75F8-4F41-B98D-0C7778114A9B}"/>
                  </a:ext>
                </a:extLst>
              </p:cNvPr>
              <p:cNvPicPr/>
              <p:nvPr/>
            </p:nvPicPr>
            <p:blipFill>
              <a:blip r:embed="rId67"/>
              <a:stretch>
                <a:fillRect/>
              </a:stretch>
            </p:blipFill>
            <p:spPr>
              <a:xfrm>
                <a:off x="5173053" y="1309747"/>
                <a:ext cx="514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5" name="Freihand 64">
                <a:extLst>
                  <a:ext uri="{FF2B5EF4-FFF2-40B4-BE49-F238E27FC236}">
                    <a16:creationId xmlns:a16="http://schemas.microsoft.com/office/drawing/2014/main" id="{5E24D449-B6B9-4241-950F-4F5098CF705E}"/>
                  </a:ext>
                </a:extLst>
              </p14:cNvPr>
              <p14:cNvContentPartPr/>
              <p14:nvPr/>
            </p14:nvContentPartPr>
            <p14:xfrm>
              <a:off x="5193933" y="1285267"/>
              <a:ext cx="5760" cy="8280"/>
            </p14:xfrm>
          </p:contentPart>
        </mc:Choice>
        <mc:Fallback xmlns="">
          <p:pic>
            <p:nvPicPr>
              <p:cNvPr id="65" name="Freihand 64">
                <a:extLst>
                  <a:ext uri="{FF2B5EF4-FFF2-40B4-BE49-F238E27FC236}">
                    <a16:creationId xmlns:a16="http://schemas.microsoft.com/office/drawing/2014/main" id="{5E24D449-B6B9-4241-950F-4F5098CF705E}"/>
                  </a:ext>
                </a:extLst>
              </p:cNvPr>
              <p:cNvPicPr/>
              <p:nvPr/>
            </p:nvPicPr>
            <p:blipFill>
              <a:blip r:embed="rId69"/>
              <a:stretch>
                <a:fillRect/>
              </a:stretch>
            </p:blipFill>
            <p:spPr>
              <a:xfrm>
                <a:off x="5189613" y="1280947"/>
                <a:ext cx="144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6" name="Freihand 65">
                <a:extLst>
                  <a:ext uri="{FF2B5EF4-FFF2-40B4-BE49-F238E27FC236}">
                    <a16:creationId xmlns:a16="http://schemas.microsoft.com/office/drawing/2014/main" id="{38FD0E33-5E10-47C2-846E-DD61C3FC5DD3}"/>
                  </a:ext>
                </a:extLst>
              </p14:cNvPr>
              <p14:cNvContentPartPr/>
              <p14:nvPr/>
            </p14:nvContentPartPr>
            <p14:xfrm>
              <a:off x="5342253" y="1166827"/>
              <a:ext cx="117360" cy="136800"/>
            </p14:xfrm>
          </p:contentPart>
        </mc:Choice>
        <mc:Fallback xmlns="">
          <p:pic>
            <p:nvPicPr>
              <p:cNvPr id="66" name="Freihand 65">
                <a:extLst>
                  <a:ext uri="{FF2B5EF4-FFF2-40B4-BE49-F238E27FC236}">
                    <a16:creationId xmlns:a16="http://schemas.microsoft.com/office/drawing/2014/main" id="{38FD0E33-5E10-47C2-846E-DD61C3FC5DD3}"/>
                  </a:ext>
                </a:extLst>
              </p:cNvPr>
              <p:cNvPicPr/>
              <p:nvPr/>
            </p:nvPicPr>
            <p:blipFill>
              <a:blip r:embed="rId71"/>
              <a:stretch>
                <a:fillRect/>
              </a:stretch>
            </p:blipFill>
            <p:spPr>
              <a:xfrm>
                <a:off x="5337933" y="1162507"/>
                <a:ext cx="1260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7" name="Freihand 66">
                <a:extLst>
                  <a:ext uri="{FF2B5EF4-FFF2-40B4-BE49-F238E27FC236}">
                    <a16:creationId xmlns:a16="http://schemas.microsoft.com/office/drawing/2014/main" id="{C470C1E4-8830-4D2C-8357-CF1379EBB3FE}"/>
                  </a:ext>
                </a:extLst>
              </p14:cNvPr>
              <p14:cNvContentPartPr/>
              <p14:nvPr/>
            </p14:nvContentPartPr>
            <p14:xfrm>
              <a:off x="5512173" y="1229827"/>
              <a:ext cx="16200" cy="77040"/>
            </p14:xfrm>
          </p:contentPart>
        </mc:Choice>
        <mc:Fallback xmlns="">
          <p:pic>
            <p:nvPicPr>
              <p:cNvPr id="67" name="Freihand 66">
                <a:extLst>
                  <a:ext uri="{FF2B5EF4-FFF2-40B4-BE49-F238E27FC236}">
                    <a16:creationId xmlns:a16="http://schemas.microsoft.com/office/drawing/2014/main" id="{C470C1E4-8830-4D2C-8357-CF1379EBB3FE}"/>
                  </a:ext>
                </a:extLst>
              </p:cNvPr>
              <p:cNvPicPr/>
              <p:nvPr/>
            </p:nvPicPr>
            <p:blipFill>
              <a:blip r:embed="rId73"/>
              <a:stretch>
                <a:fillRect/>
              </a:stretch>
            </p:blipFill>
            <p:spPr>
              <a:xfrm>
                <a:off x="5507853" y="1225507"/>
                <a:ext cx="248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8" name="Freihand 67">
                <a:extLst>
                  <a:ext uri="{FF2B5EF4-FFF2-40B4-BE49-F238E27FC236}">
                    <a16:creationId xmlns:a16="http://schemas.microsoft.com/office/drawing/2014/main" id="{E79EDBB1-AA8E-4E9B-B1F7-93297EA754FC}"/>
                  </a:ext>
                </a:extLst>
              </p14:cNvPr>
              <p14:cNvContentPartPr/>
              <p14:nvPr/>
            </p14:nvContentPartPr>
            <p14:xfrm>
              <a:off x="5523333" y="1144867"/>
              <a:ext cx="9000" cy="2160"/>
            </p14:xfrm>
          </p:contentPart>
        </mc:Choice>
        <mc:Fallback xmlns="">
          <p:pic>
            <p:nvPicPr>
              <p:cNvPr id="68" name="Freihand 67">
                <a:extLst>
                  <a:ext uri="{FF2B5EF4-FFF2-40B4-BE49-F238E27FC236}">
                    <a16:creationId xmlns:a16="http://schemas.microsoft.com/office/drawing/2014/main" id="{E79EDBB1-AA8E-4E9B-B1F7-93297EA754FC}"/>
                  </a:ext>
                </a:extLst>
              </p:cNvPr>
              <p:cNvPicPr/>
              <p:nvPr/>
            </p:nvPicPr>
            <p:blipFill>
              <a:blip r:embed="rId75"/>
              <a:stretch>
                <a:fillRect/>
              </a:stretch>
            </p:blipFill>
            <p:spPr>
              <a:xfrm>
                <a:off x="5519013" y="1140547"/>
                <a:ext cx="176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4" name="Freihand 73">
                <a:extLst>
                  <a:ext uri="{FF2B5EF4-FFF2-40B4-BE49-F238E27FC236}">
                    <a16:creationId xmlns:a16="http://schemas.microsoft.com/office/drawing/2014/main" id="{3E9C35C6-8D83-48AE-9C8B-039C55615C90}"/>
                  </a:ext>
                </a:extLst>
              </p14:cNvPr>
              <p14:cNvContentPartPr/>
              <p14:nvPr/>
            </p14:nvContentPartPr>
            <p14:xfrm>
              <a:off x="5333613" y="1406587"/>
              <a:ext cx="231480" cy="27360"/>
            </p14:xfrm>
          </p:contentPart>
        </mc:Choice>
        <mc:Fallback xmlns="">
          <p:pic>
            <p:nvPicPr>
              <p:cNvPr id="74" name="Freihand 73">
                <a:extLst>
                  <a:ext uri="{FF2B5EF4-FFF2-40B4-BE49-F238E27FC236}">
                    <a16:creationId xmlns:a16="http://schemas.microsoft.com/office/drawing/2014/main" id="{3E9C35C6-8D83-48AE-9C8B-039C55615C90}"/>
                  </a:ext>
                </a:extLst>
              </p:cNvPr>
              <p:cNvPicPr/>
              <p:nvPr/>
            </p:nvPicPr>
            <p:blipFill>
              <a:blip r:embed="rId77"/>
              <a:stretch>
                <a:fillRect/>
              </a:stretch>
            </p:blipFill>
            <p:spPr>
              <a:xfrm>
                <a:off x="5329293" y="1402267"/>
                <a:ext cx="2401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5" name="Freihand 74">
                <a:extLst>
                  <a:ext uri="{FF2B5EF4-FFF2-40B4-BE49-F238E27FC236}">
                    <a16:creationId xmlns:a16="http://schemas.microsoft.com/office/drawing/2014/main" id="{54652B03-A4F4-4699-8AE8-326976358B83}"/>
                  </a:ext>
                </a:extLst>
              </p14:cNvPr>
              <p14:cNvContentPartPr/>
              <p14:nvPr/>
            </p14:nvContentPartPr>
            <p14:xfrm>
              <a:off x="4436493" y="1459147"/>
              <a:ext cx="212400" cy="16200"/>
            </p14:xfrm>
          </p:contentPart>
        </mc:Choice>
        <mc:Fallback xmlns="">
          <p:pic>
            <p:nvPicPr>
              <p:cNvPr id="75" name="Freihand 74">
                <a:extLst>
                  <a:ext uri="{FF2B5EF4-FFF2-40B4-BE49-F238E27FC236}">
                    <a16:creationId xmlns:a16="http://schemas.microsoft.com/office/drawing/2014/main" id="{54652B03-A4F4-4699-8AE8-326976358B83}"/>
                  </a:ext>
                </a:extLst>
              </p:cNvPr>
              <p:cNvPicPr/>
              <p:nvPr/>
            </p:nvPicPr>
            <p:blipFill>
              <a:blip r:embed="rId79"/>
              <a:stretch>
                <a:fillRect/>
              </a:stretch>
            </p:blipFill>
            <p:spPr>
              <a:xfrm>
                <a:off x="4432173" y="1454827"/>
                <a:ext cx="2210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85" name="Freihand 84">
                <a:extLst>
                  <a:ext uri="{FF2B5EF4-FFF2-40B4-BE49-F238E27FC236}">
                    <a16:creationId xmlns:a16="http://schemas.microsoft.com/office/drawing/2014/main" id="{6926EB24-B8F1-44ED-92F4-F6BE0BC33708}"/>
                  </a:ext>
                </a:extLst>
              </p14:cNvPr>
              <p14:cNvContentPartPr/>
              <p14:nvPr/>
            </p14:nvContentPartPr>
            <p14:xfrm>
              <a:off x="3718293" y="995107"/>
              <a:ext cx="245160" cy="129600"/>
            </p14:xfrm>
          </p:contentPart>
        </mc:Choice>
        <mc:Fallback xmlns="">
          <p:pic>
            <p:nvPicPr>
              <p:cNvPr id="85" name="Freihand 84">
                <a:extLst>
                  <a:ext uri="{FF2B5EF4-FFF2-40B4-BE49-F238E27FC236}">
                    <a16:creationId xmlns:a16="http://schemas.microsoft.com/office/drawing/2014/main" id="{6926EB24-B8F1-44ED-92F4-F6BE0BC33708}"/>
                  </a:ext>
                </a:extLst>
              </p:cNvPr>
              <p:cNvPicPr/>
              <p:nvPr/>
            </p:nvPicPr>
            <p:blipFill>
              <a:blip r:embed="rId81"/>
              <a:stretch>
                <a:fillRect/>
              </a:stretch>
            </p:blipFill>
            <p:spPr>
              <a:xfrm>
                <a:off x="3713973" y="990787"/>
                <a:ext cx="2538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86" name="Freihand 85">
                <a:extLst>
                  <a:ext uri="{FF2B5EF4-FFF2-40B4-BE49-F238E27FC236}">
                    <a16:creationId xmlns:a16="http://schemas.microsoft.com/office/drawing/2014/main" id="{D09B6C81-AC7F-4CA2-8F41-C05F49CFCD85}"/>
                  </a:ext>
                </a:extLst>
              </p14:cNvPr>
              <p14:cNvContentPartPr/>
              <p14:nvPr/>
            </p14:nvContentPartPr>
            <p14:xfrm>
              <a:off x="3634413" y="1039027"/>
              <a:ext cx="219600" cy="132120"/>
            </p14:xfrm>
          </p:contentPart>
        </mc:Choice>
        <mc:Fallback xmlns="">
          <p:pic>
            <p:nvPicPr>
              <p:cNvPr id="86" name="Freihand 85">
                <a:extLst>
                  <a:ext uri="{FF2B5EF4-FFF2-40B4-BE49-F238E27FC236}">
                    <a16:creationId xmlns:a16="http://schemas.microsoft.com/office/drawing/2014/main" id="{D09B6C81-AC7F-4CA2-8F41-C05F49CFCD85}"/>
                  </a:ext>
                </a:extLst>
              </p:cNvPr>
              <p:cNvPicPr/>
              <p:nvPr/>
            </p:nvPicPr>
            <p:blipFill>
              <a:blip r:embed="rId83"/>
              <a:stretch>
                <a:fillRect/>
              </a:stretch>
            </p:blipFill>
            <p:spPr>
              <a:xfrm>
                <a:off x="3630093" y="1034707"/>
                <a:ext cx="2282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87" name="Freihand 86">
                <a:extLst>
                  <a:ext uri="{FF2B5EF4-FFF2-40B4-BE49-F238E27FC236}">
                    <a16:creationId xmlns:a16="http://schemas.microsoft.com/office/drawing/2014/main" id="{24B8565F-3F78-4B87-87A2-FBB37E8C2576}"/>
                  </a:ext>
                </a:extLst>
              </p14:cNvPr>
              <p14:cNvContentPartPr/>
              <p14:nvPr/>
            </p14:nvContentPartPr>
            <p14:xfrm>
              <a:off x="4076133" y="938587"/>
              <a:ext cx="116280" cy="123120"/>
            </p14:xfrm>
          </p:contentPart>
        </mc:Choice>
        <mc:Fallback xmlns="">
          <p:pic>
            <p:nvPicPr>
              <p:cNvPr id="87" name="Freihand 86">
                <a:extLst>
                  <a:ext uri="{FF2B5EF4-FFF2-40B4-BE49-F238E27FC236}">
                    <a16:creationId xmlns:a16="http://schemas.microsoft.com/office/drawing/2014/main" id="{24B8565F-3F78-4B87-87A2-FBB37E8C2576}"/>
                  </a:ext>
                </a:extLst>
              </p:cNvPr>
              <p:cNvPicPr/>
              <p:nvPr/>
            </p:nvPicPr>
            <p:blipFill>
              <a:blip r:embed="rId85"/>
              <a:stretch>
                <a:fillRect/>
              </a:stretch>
            </p:blipFill>
            <p:spPr>
              <a:xfrm>
                <a:off x="4071813" y="934267"/>
                <a:ext cx="1249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88" name="Freihand 87">
                <a:extLst>
                  <a:ext uri="{FF2B5EF4-FFF2-40B4-BE49-F238E27FC236}">
                    <a16:creationId xmlns:a16="http://schemas.microsoft.com/office/drawing/2014/main" id="{F14EC982-4894-4E66-A2EA-1B425CDE1259}"/>
                  </a:ext>
                </a:extLst>
              </p14:cNvPr>
              <p14:cNvContentPartPr/>
              <p14:nvPr/>
            </p14:nvContentPartPr>
            <p14:xfrm>
              <a:off x="4230213" y="934987"/>
              <a:ext cx="29160" cy="52560"/>
            </p14:xfrm>
          </p:contentPart>
        </mc:Choice>
        <mc:Fallback xmlns="">
          <p:pic>
            <p:nvPicPr>
              <p:cNvPr id="88" name="Freihand 87">
                <a:extLst>
                  <a:ext uri="{FF2B5EF4-FFF2-40B4-BE49-F238E27FC236}">
                    <a16:creationId xmlns:a16="http://schemas.microsoft.com/office/drawing/2014/main" id="{F14EC982-4894-4E66-A2EA-1B425CDE1259}"/>
                  </a:ext>
                </a:extLst>
              </p:cNvPr>
              <p:cNvPicPr/>
              <p:nvPr/>
            </p:nvPicPr>
            <p:blipFill>
              <a:blip r:embed="rId87"/>
              <a:stretch>
                <a:fillRect/>
              </a:stretch>
            </p:blipFill>
            <p:spPr>
              <a:xfrm>
                <a:off x="4225893" y="930667"/>
                <a:ext cx="378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89" name="Freihand 88">
                <a:extLst>
                  <a:ext uri="{FF2B5EF4-FFF2-40B4-BE49-F238E27FC236}">
                    <a16:creationId xmlns:a16="http://schemas.microsoft.com/office/drawing/2014/main" id="{85F83F43-7202-4C12-9692-6B9FFB97CC37}"/>
                  </a:ext>
                </a:extLst>
              </p14:cNvPr>
              <p14:cNvContentPartPr/>
              <p14:nvPr/>
            </p14:nvContentPartPr>
            <p14:xfrm>
              <a:off x="4307973" y="931747"/>
              <a:ext cx="3960" cy="2160"/>
            </p14:xfrm>
          </p:contentPart>
        </mc:Choice>
        <mc:Fallback xmlns="">
          <p:pic>
            <p:nvPicPr>
              <p:cNvPr id="89" name="Freihand 88">
                <a:extLst>
                  <a:ext uri="{FF2B5EF4-FFF2-40B4-BE49-F238E27FC236}">
                    <a16:creationId xmlns:a16="http://schemas.microsoft.com/office/drawing/2014/main" id="{85F83F43-7202-4C12-9692-6B9FFB97CC37}"/>
                  </a:ext>
                </a:extLst>
              </p:cNvPr>
              <p:cNvPicPr/>
              <p:nvPr/>
            </p:nvPicPr>
            <p:blipFill>
              <a:blip r:embed="rId89"/>
              <a:stretch>
                <a:fillRect/>
              </a:stretch>
            </p:blipFill>
            <p:spPr>
              <a:xfrm>
                <a:off x="4303653" y="927427"/>
                <a:ext cx="126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90" name="Freihand 89">
                <a:extLst>
                  <a:ext uri="{FF2B5EF4-FFF2-40B4-BE49-F238E27FC236}">
                    <a16:creationId xmlns:a16="http://schemas.microsoft.com/office/drawing/2014/main" id="{57BF22DB-9DC1-497D-9887-DD14392D7D81}"/>
                  </a:ext>
                </a:extLst>
              </p14:cNvPr>
              <p14:cNvContentPartPr/>
              <p14:nvPr/>
            </p14:nvContentPartPr>
            <p14:xfrm>
              <a:off x="4037253" y="934627"/>
              <a:ext cx="141840" cy="166320"/>
            </p14:xfrm>
          </p:contentPart>
        </mc:Choice>
        <mc:Fallback xmlns="">
          <p:pic>
            <p:nvPicPr>
              <p:cNvPr id="90" name="Freihand 89">
                <a:extLst>
                  <a:ext uri="{FF2B5EF4-FFF2-40B4-BE49-F238E27FC236}">
                    <a16:creationId xmlns:a16="http://schemas.microsoft.com/office/drawing/2014/main" id="{57BF22DB-9DC1-497D-9887-DD14392D7D81}"/>
                  </a:ext>
                </a:extLst>
              </p:cNvPr>
              <p:cNvPicPr/>
              <p:nvPr/>
            </p:nvPicPr>
            <p:blipFill>
              <a:blip r:embed="rId91"/>
              <a:stretch>
                <a:fillRect/>
              </a:stretch>
            </p:blipFill>
            <p:spPr>
              <a:xfrm>
                <a:off x="4032933" y="930307"/>
                <a:ext cx="1504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91" name="Freihand 90">
                <a:extLst>
                  <a:ext uri="{FF2B5EF4-FFF2-40B4-BE49-F238E27FC236}">
                    <a16:creationId xmlns:a16="http://schemas.microsoft.com/office/drawing/2014/main" id="{6B859664-7E8E-4602-A895-94967CB4F7C3}"/>
                  </a:ext>
                </a:extLst>
              </p14:cNvPr>
              <p14:cNvContentPartPr/>
              <p14:nvPr/>
            </p14:nvContentPartPr>
            <p14:xfrm>
              <a:off x="4336773" y="934267"/>
              <a:ext cx="285120" cy="61560"/>
            </p14:xfrm>
          </p:contentPart>
        </mc:Choice>
        <mc:Fallback xmlns="">
          <p:pic>
            <p:nvPicPr>
              <p:cNvPr id="91" name="Freihand 90">
                <a:extLst>
                  <a:ext uri="{FF2B5EF4-FFF2-40B4-BE49-F238E27FC236}">
                    <a16:creationId xmlns:a16="http://schemas.microsoft.com/office/drawing/2014/main" id="{6B859664-7E8E-4602-A895-94967CB4F7C3}"/>
                  </a:ext>
                </a:extLst>
              </p:cNvPr>
              <p:cNvPicPr/>
              <p:nvPr/>
            </p:nvPicPr>
            <p:blipFill>
              <a:blip r:embed="rId93"/>
              <a:stretch>
                <a:fillRect/>
              </a:stretch>
            </p:blipFill>
            <p:spPr>
              <a:xfrm>
                <a:off x="4332453" y="929947"/>
                <a:ext cx="2937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92" name="Freihand 91">
                <a:extLst>
                  <a:ext uri="{FF2B5EF4-FFF2-40B4-BE49-F238E27FC236}">
                    <a16:creationId xmlns:a16="http://schemas.microsoft.com/office/drawing/2014/main" id="{ECB34CBB-7478-4DF4-91A1-153965F43A12}"/>
                  </a:ext>
                </a:extLst>
              </p14:cNvPr>
              <p14:cNvContentPartPr/>
              <p14:nvPr/>
            </p14:nvContentPartPr>
            <p14:xfrm>
              <a:off x="4670853" y="960907"/>
              <a:ext cx="339120" cy="51120"/>
            </p14:xfrm>
          </p:contentPart>
        </mc:Choice>
        <mc:Fallback xmlns="">
          <p:pic>
            <p:nvPicPr>
              <p:cNvPr id="92" name="Freihand 91">
                <a:extLst>
                  <a:ext uri="{FF2B5EF4-FFF2-40B4-BE49-F238E27FC236}">
                    <a16:creationId xmlns:a16="http://schemas.microsoft.com/office/drawing/2014/main" id="{ECB34CBB-7478-4DF4-91A1-153965F43A12}"/>
                  </a:ext>
                </a:extLst>
              </p:cNvPr>
              <p:cNvPicPr/>
              <p:nvPr/>
            </p:nvPicPr>
            <p:blipFill>
              <a:blip r:embed="rId95"/>
              <a:stretch>
                <a:fillRect/>
              </a:stretch>
            </p:blipFill>
            <p:spPr>
              <a:xfrm>
                <a:off x="4666533" y="956587"/>
                <a:ext cx="3477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93" name="Freihand 92">
                <a:extLst>
                  <a:ext uri="{FF2B5EF4-FFF2-40B4-BE49-F238E27FC236}">
                    <a16:creationId xmlns:a16="http://schemas.microsoft.com/office/drawing/2014/main" id="{A58415EE-F437-4D36-90B4-D174F11E911A}"/>
                  </a:ext>
                </a:extLst>
              </p14:cNvPr>
              <p14:cNvContentPartPr/>
              <p14:nvPr/>
            </p14:nvContentPartPr>
            <p14:xfrm>
              <a:off x="5047053" y="910507"/>
              <a:ext cx="77760" cy="96480"/>
            </p14:xfrm>
          </p:contentPart>
        </mc:Choice>
        <mc:Fallback xmlns="">
          <p:pic>
            <p:nvPicPr>
              <p:cNvPr id="93" name="Freihand 92">
                <a:extLst>
                  <a:ext uri="{FF2B5EF4-FFF2-40B4-BE49-F238E27FC236}">
                    <a16:creationId xmlns:a16="http://schemas.microsoft.com/office/drawing/2014/main" id="{A58415EE-F437-4D36-90B4-D174F11E911A}"/>
                  </a:ext>
                </a:extLst>
              </p:cNvPr>
              <p:cNvPicPr/>
              <p:nvPr/>
            </p:nvPicPr>
            <p:blipFill>
              <a:blip r:embed="rId97"/>
              <a:stretch>
                <a:fillRect/>
              </a:stretch>
            </p:blipFill>
            <p:spPr>
              <a:xfrm>
                <a:off x="5042733" y="906187"/>
                <a:ext cx="864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94" name="Freihand 93">
                <a:extLst>
                  <a:ext uri="{FF2B5EF4-FFF2-40B4-BE49-F238E27FC236}">
                    <a16:creationId xmlns:a16="http://schemas.microsoft.com/office/drawing/2014/main" id="{974F1332-F3D6-4F51-AF35-97A4CDE37CCF}"/>
                  </a:ext>
                </a:extLst>
              </p14:cNvPr>
              <p14:cNvContentPartPr/>
              <p14:nvPr/>
            </p14:nvContentPartPr>
            <p14:xfrm>
              <a:off x="5158653" y="923467"/>
              <a:ext cx="261000" cy="47160"/>
            </p14:xfrm>
          </p:contentPart>
        </mc:Choice>
        <mc:Fallback xmlns="">
          <p:pic>
            <p:nvPicPr>
              <p:cNvPr id="94" name="Freihand 93">
                <a:extLst>
                  <a:ext uri="{FF2B5EF4-FFF2-40B4-BE49-F238E27FC236}">
                    <a16:creationId xmlns:a16="http://schemas.microsoft.com/office/drawing/2014/main" id="{974F1332-F3D6-4F51-AF35-97A4CDE37CCF}"/>
                  </a:ext>
                </a:extLst>
              </p:cNvPr>
              <p:cNvPicPr/>
              <p:nvPr/>
            </p:nvPicPr>
            <p:blipFill>
              <a:blip r:embed="rId99"/>
              <a:stretch>
                <a:fillRect/>
              </a:stretch>
            </p:blipFill>
            <p:spPr>
              <a:xfrm>
                <a:off x="5154333" y="919147"/>
                <a:ext cx="2696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96" name="Freihand 95">
                <a:extLst>
                  <a:ext uri="{FF2B5EF4-FFF2-40B4-BE49-F238E27FC236}">
                    <a16:creationId xmlns:a16="http://schemas.microsoft.com/office/drawing/2014/main" id="{4ED8C54F-B703-465C-A101-A7C672859541}"/>
                  </a:ext>
                </a:extLst>
              </p14:cNvPr>
              <p14:cNvContentPartPr/>
              <p14:nvPr/>
            </p14:nvContentPartPr>
            <p14:xfrm>
              <a:off x="8910573" y="539707"/>
              <a:ext cx="2611080" cy="102600"/>
            </p14:xfrm>
          </p:contentPart>
        </mc:Choice>
        <mc:Fallback xmlns="">
          <p:pic>
            <p:nvPicPr>
              <p:cNvPr id="96" name="Freihand 95">
                <a:extLst>
                  <a:ext uri="{FF2B5EF4-FFF2-40B4-BE49-F238E27FC236}">
                    <a16:creationId xmlns:a16="http://schemas.microsoft.com/office/drawing/2014/main" id="{4ED8C54F-B703-465C-A101-A7C672859541}"/>
                  </a:ext>
                </a:extLst>
              </p:cNvPr>
              <p:cNvPicPr/>
              <p:nvPr/>
            </p:nvPicPr>
            <p:blipFill>
              <a:blip r:embed="rId101"/>
              <a:stretch>
                <a:fillRect/>
              </a:stretch>
            </p:blipFill>
            <p:spPr>
              <a:xfrm>
                <a:off x="8906253" y="535387"/>
                <a:ext cx="26197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97" name="Freihand 96">
                <a:extLst>
                  <a:ext uri="{FF2B5EF4-FFF2-40B4-BE49-F238E27FC236}">
                    <a16:creationId xmlns:a16="http://schemas.microsoft.com/office/drawing/2014/main" id="{855795A8-8649-48A5-A1BB-866128054429}"/>
                  </a:ext>
                </a:extLst>
              </p14:cNvPr>
              <p14:cNvContentPartPr/>
              <p14:nvPr/>
            </p14:nvContentPartPr>
            <p14:xfrm>
              <a:off x="9454533" y="718267"/>
              <a:ext cx="256320" cy="122040"/>
            </p14:xfrm>
          </p:contentPart>
        </mc:Choice>
        <mc:Fallback xmlns="">
          <p:pic>
            <p:nvPicPr>
              <p:cNvPr id="97" name="Freihand 96">
                <a:extLst>
                  <a:ext uri="{FF2B5EF4-FFF2-40B4-BE49-F238E27FC236}">
                    <a16:creationId xmlns:a16="http://schemas.microsoft.com/office/drawing/2014/main" id="{855795A8-8649-48A5-A1BB-866128054429}"/>
                  </a:ext>
                </a:extLst>
              </p:cNvPr>
              <p:cNvPicPr/>
              <p:nvPr/>
            </p:nvPicPr>
            <p:blipFill>
              <a:blip r:embed="rId103"/>
              <a:stretch>
                <a:fillRect/>
              </a:stretch>
            </p:blipFill>
            <p:spPr>
              <a:xfrm>
                <a:off x="9450213" y="713947"/>
                <a:ext cx="2649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98" name="Freihand 97">
                <a:extLst>
                  <a:ext uri="{FF2B5EF4-FFF2-40B4-BE49-F238E27FC236}">
                    <a16:creationId xmlns:a16="http://schemas.microsoft.com/office/drawing/2014/main" id="{5C24C3FC-C56E-43BD-B13D-CC741E04BA80}"/>
                  </a:ext>
                </a:extLst>
              </p14:cNvPr>
              <p14:cNvContentPartPr/>
              <p14:nvPr/>
            </p14:nvContentPartPr>
            <p14:xfrm>
              <a:off x="9769533" y="685147"/>
              <a:ext cx="108720" cy="180000"/>
            </p14:xfrm>
          </p:contentPart>
        </mc:Choice>
        <mc:Fallback xmlns="">
          <p:pic>
            <p:nvPicPr>
              <p:cNvPr id="98" name="Freihand 97">
                <a:extLst>
                  <a:ext uri="{FF2B5EF4-FFF2-40B4-BE49-F238E27FC236}">
                    <a16:creationId xmlns:a16="http://schemas.microsoft.com/office/drawing/2014/main" id="{5C24C3FC-C56E-43BD-B13D-CC741E04BA80}"/>
                  </a:ext>
                </a:extLst>
              </p:cNvPr>
              <p:cNvPicPr/>
              <p:nvPr/>
            </p:nvPicPr>
            <p:blipFill>
              <a:blip r:embed="rId105"/>
              <a:stretch>
                <a:fillRect/>
              </a:stretch>
            </p:blipFill>
            <p:spPr>
              <a:xfrm>
                <a:off x="9765213" y="680827"/>
                <a:ext cx="1173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99" name="Freihand 98">
                <a:extLst>
                  <a:ext uri="{FF2B5EF4-FFF2-40B4-BE49-F238E27FC236}">
                    <a16:creationId xmlns:a16="http://schemas.microsoft.com/office/drawing/2014/main" id="{FAF9D91B-274E-4999-A729-15F85D2ECAA4}"/>
                  </a:ext>
                </a:extLst>
              </p14:cNvPr>
              <p14:cNvContentPartPr/>
              <p14:nvPr/>
            </p14:nvContentPartPr>
            <p14:xfrm>
              <a:off x="9894813" y="679027"/>
              <a:ext cx="288360" cy="176400"/>
            </p14:xfrm>
          </p:contentPart>
        </mc:Choice>
        <mc:Fallback xmlns="">
          <p:pic>
            <p:nvPicPr>
              <p:cNvPr id="99" name="Freihand 98">
                <a:extLst>
                  <a:ext uri="{FF2B5EF4-FFF2-40B4-BE49-F238E27FC236}">
                    <a16:creationId xmlns:a16="http://schemas.microsoft.com/office/drawing/2014/main" id="{FAF9D91B-274E-4999-A729-15F85D2ECAA4}"/>
                  </a:ext>
                </a:extLst>
              </p:cNvPr>
              <p:cNvPicPr/>
              <p:nvPr/>
            </p:nvPicPr>
            <p:blipFill>
              <a:blip r:embed="rId107"/>
              <a:stretch>
                <a:fillRect/>
              </a:stretch>
            </p:blipFill>
            <p:spPr>
              <a:xfrm>
                <a:off x="9890493" y="674707"/>
                <a:ext cx="2970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00" name="Freihand 99">
                <a:extLst>
                  <a:ext uri="{FF2B5EF4-FFF2-40B4-BE49-F238E27FC236}">
                    <a16:creationId xmlns:a16="http://schemas.microsoft.com/office/drawing/2014/main" id="{4C982C5B-F6FF-4895-8A17-9C49FA3EE6ED}"/>
                  </a:ext>
                </a:extLst>
              </p14:cNvPr>
              <p14:cNvContentPartPr/>
              <p14:nvPr/>
            </p14:nvContentPartPr>
            <p14:xfrm>
              <a:off x="10369653" y="754987"/>
              <a:ext cx="15840" cy="79920"/>
            </p14:xfrm>
          </p:contentPart>
        </mc:Choice>
        <mc:Fallback xmlns="">
          <p:pic>
            <p:nvPicPr>
              <p:cNvPr id="100" name="Freihand 99">
                <a:extLst>
                  <a:ext uri="{FF2B5EF4-FFF2-40B4-BE49-F238E27FC236}">
                    <a16:creationId xmlns:a16="http://schemas.microsoft.com/office/drawing/2014/main" id="{4C982C5B-F6FF-4895-8A17-9C49FA3EE6ED}"/>
                  </a:ext>
                </a:extLst>
              </p:cNvPr>
              <p:cNvPicPr/>
              <p:nvPr/>
            </p:nvPicPr>
            <p:blipFill>
              <a:blip r:embed="rId109"/>
              <a:stretch>
                <a:fillRect/>
              </a:stretch>
            </p:blipFill>
            <p:spPr>
              <a:xfrm>
                <a:off x="10365333" y="750667"/>
                <a:ext cx="244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01" name="Freihand 100">
                <a:extLst>
                  <a:ext uri="{FF2B5EF4-FFF2-40B4-BE49-F238E27FC236}">
                    <a16:creationId xmlns:a16="http://schemas.microsoft.com/office/drawing/2014/main" id="{97839235-802A-4BCD-BDB6-E3BA4CFBA066}"/>
                  </a:ext>
                </a:extLst>
              </p14:cNvPr>
              <p14:cNvContentPartPr/>
              <p14:nvPr/>
            </p14:nvContentPartPr>
            <p14:xfrm>
              <a:off x="10381533" y="693067"/>
              <a:ext cx="24480" cy="39600"/>
            </p14:xfrm>
          </p:contentPart>
        </mc:Choice>
        <mc:Fallback xmlns="">
          <p:pic>
            <p:nvPicPr>
              <p:cNvPr id="101" name="Freihand 100">
                <a:extLst>
                  <a:ext uri="{FF2B5EF4-FFF2-40B4-BE49-F238E27FC236}">
                    <a16:creationId xmlns:a16="http://schemas.microsoft.com/office/drawing/2014/main" id="{97839235-802A-4BCD-BDB6-E3BA4CFBA066}"/>
                  </a:ext>
                </a:extLst>
              </p:cNvPr>
              <p:cNvPicPr/>
              <p:nvPr/>
            </p:nvPicPr>
            <p:blipFill>
              <a:blip r:embed="rId111"/>
              <a:stretch>
                <a:fillRect/>
              </a:stretch>
            </p:blipFill>
            <p:spPr>
              <a:xfrm>
                <a:off x="10377213" y="688747"/>
                <a:ext cx="331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02" name="Freihand 101">
                <a:extLst>
                  <a:ext uri="{FF2B5EF4-FFF2-40B4-BE49-F238E27FC236}">
                    <a16:creationId xmlns:a16="http://schemas.microsoft.com/office/drawing/2014/main" id="{19543489-8FEA-4A73-A64A-D450DC19928D}"/>
                  </a:ext>
                </a:extLst>
              </p14:cNvPr>
              <p14:cNvContentPartPr/>
              <p14:nvPr/>
            </p14:nvContentPartPr>
            <p14:xfrm>
              <a:off x="10438053" y="740947"/>
              <a:ext cx="80280" cy="98640"/>
            </p14:xfrm>
          </p:contentPart>
        </mc:Choice>
        <mc:Fallback xmlns="">
          <p:pic>
            <p:nvPicPr>
              <p:cNvPr id="102" name="Freihand 101">
                <a:extLst>
                  <a:ext uri="{FF2B5EF4-FFF2-40B4-BE49-F238E27FC236}">
                    <a16:creationId xmlns:a16="http://schemas.microsoft.com/office/drawing/2014/main" id="{19543489-8FEA-4A73-A64A-D450DC19928D}"/>
                  </a:ext>
                </a:extLst>
              </p:cNvPr>
              <p:cNvPicPr/>
              <p:nvPr/>
            </p:nvPicPr>
            <p:blipFill>
              <a:blip r:embed="rId113"/>
              <a:stretch>
                <a:fillRect/>
              </a:stretch>
            </p:blipFill>
            <p:spPr>
              <a:xfrm>
                <a:off x="10433733" y="736627"/>
                <a:ext cx="889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03" name="Freihand 102">
                <a:extLst>
                  <a:ext uri="{FF2B5EF4-FFF2-40B4-BE49-F238E27FC236}">
                    <a16:creationId xmlns:a16="http://schemas.microsoft.com/office/drawing/2014/main" id="{733BBF43-3A7B-4789-875E-122E3A27473A}"/>
                  </a:ext>
                </a:extLst>
              </p14:cNvPr>
              <p14:cNvContentPartPr/>
              <p14:nvPr/>
            </p14:nvContentPartPr>
            <p14:xfrm>
              <a:off x="10706253" y="646987"/>
              <a:ext cx="261000" cy="157320"/>
            </p14:xfrm>
          </p:contentPart>
        </mc:Choice>
        <mc:Fallback xmlns="">
          <p:pic>
            <p:nvPicPr>
              <p:cNvPr id="103" name="Freihand 102">
                <a:extLst>
                  <a:ext uri="{FF2B5EF4-FFF2-40B4-BE49-F238E27FC236}">
                    <a16:creationId xmlns:a16="http://schemas.microsoft.com/office/drawing/2014/main" id="{733BBF43-3A7B-4789-875E-122E3A27473A}"/>
                  </a:ext>
                </a:extLst>
              </p:cNvPr>
              <p:cNvPicPr/>
              <p:nvPr/>
            </p:nvPicPr>
            <p:blipFill>
              <a:blip r:embed="rId115"/>
              <a:stretch>
                <a:fillRect/>
              </a:stretch>
            </p:blipFill>
            <p:spPr>
              <a:xfrm>
                <a:off x="10701933" y="642667"/>
                <a:ext cx="2696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04" name="Freihand 103">
                <a:extLst>
                  <a:ext uri="{FF2B5EF4-FFF2-40B4-BE49-F238E27FC236}">
                    <a16:creationId xmlns:a16="http://schemas.microsoft.com/office/drawing/2014/main" id="{080827BE-B2E2-4949-B416-B072035F59EE}"/>
                  </a:ext>
                </a:extLst>
              </p14:cNvPr>
              <p14:cNvContentPartPr/>
              <p14:nvPr/>
            </p14:nvContentPartPr>
            <p14:xfrm>
              <a:off x="11111613" y="762907"/>
              <a:ext cx="286920" cy="47880"/>
            </p14:xfrm>
          </p:contentPart>
        </mc:Choice>
        <mc:Fallback xmlns="">
          <p:pic>
            <p:nvPicPr>
              <p:cNvPr id="104" name="Freihand 103">
                <a:extLst>
                  <a:ext uri="{FF2B5EF4-FFF2-40B4-BE49-F238E27FC236}">
                    <a16:creationId xmlns:a16="http://schemas.microsoft.com/office/drawing/2014/main" id="{080827BE-B2E2-4949-B416-B072035F59EE}"/>
                  </a:ext>
                </a:extLst>
              </p:cNvPr>
              <p:cNvPicPr/>
              <p:nvPr/>
            </p:nvPicPr>
            <p:blipFill>
              <a:blip r:embed="rId117"/>
              <a:stretch>
                <a:fillRect/>
              </a:stretch>
            </p:blipFill>
            <p:spPr>
              <a:xfrm>
                <a:off x="11107293" y="758587"/>
                <a:ext cx="2955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05" name="Freihand 104">
                <a:extLst>
                  <a:ext uri="{FF2B5EF4-FFF2-40B4-BE49-F238E27FC236}">
                    <a16:creationId xmlns:a16="http://schemas.microsoft.com/office/drawing/2014/main" id="{35810E29-B286-4582-9449-71DD8D7ACC43}"/>
                  </a:ext>
                </a:extLst>
              </p14:cNvPr>
              <p14:cNvContentPartPr/>
              <p14:nvPr/>
            </p14:nvContentPartPr>
            <p14:xfrm>
              <a:off x="11393133" y="716827"/>
              <a:ext cx="59400" cy="20520"/>
            </p14:xfrm>
          </p:contentPart>
        </mc:Choice>
        <mc:Fallback xmlns="">
          <p:pic>
            <p:nvPicPr>
              <p:cNvPr id="105" name="Freihand 104">
                <a:extLst>
                  <a:ext uri="{FF2B5EF4-FFF2-40B4-BE49-F238E27FC236}">
                    <a16:creationId xmlns:a16="http://schemas.microsoft.com/office/drawing/2014/main" id="{35810E29-B286-4582-9449-71DD8D7ACC43}"/>
                  </a:ext>
                </a:extLst>
              </p:cNvPr>
              <p:cNvPicPr/>
              <p:nvPr/>
            </p:nvPicPr>
            <p:blipFill>
              <a:blip r:embed="rId119"/>
              <a:stretch>
                <a:fillRect/>
              </a:stretch>
            </p:blipFill>
            <p:spPr>
              <a:xfrm>
                <a:off x="11388813" y="712507"/>
                <a:ext cx="680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06" name="Freihand 105">
                <a:extLst>
                  <a:ext uri="{FF2B5EF4-FFF2-40B4-BE49-F238E27FC236}">
                    <a16:creationId xmlns:a16="http://schemas.microsoft.com/office/drawing/2014/main" id="{5F3C70EE-42CE-4903-9565-728369FB937C}"/>
                  </a:ext>
                </a:extLst>
              </p14:cNvPr>
              <p14:cNvContentPartPr/>
              <p14:nvPr/>
            </p14:nvContentPartPr>
            <p14:xfrm>
              <a:off x="11435253" y="754267"/>
              <a:ext cx="121680" cy="174240"/>
            </p14:xfrm>
          </p:contentPart>
        </mc:Choice>
        <mc:Fallback xmlns="">
          <p:pic>
            <p:nvPicPr>
              <p:cNvPr id="106" name="Freihand 105">
                <a:extLst>
                  <a:ext uri="{FF2B5EF4-FFF2-40B4-BE49-F238E27FC236}">
                    <a16:creationId xmlns:a16="http://schemas.microsoft.com/office/drawing/2014/main" id="{5F3C70EE-42CE-4903-9565-728369FB937C}"/>
                  </a:ext>
                </a:extLst>
              </p:cNvPr>
              <p:cNvPicPr/>
              <p:nvPr/>
            </p:nvPicPr>
            <p:blipFill>
              <a:blip r:embed="rId121"/>
              <a:stretch>
                <a:fillRect/>
              </a:stretch>
            </p:blipFill>
            <p:spPr>
              <a:xfrm>
                <a:off x="11430933" y="749947"/>
                <a:ext cx="1303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07" name="Freihand 106">
                <a:extLst>
                  <a:ext uri="{FF2B5EF4-FFF2-40B4-BE49-F238E27FC236}">
                    <a16:creationId xmlns:a16="http://schemas.microsoft.com/office/drawing/2014/main" id="{CEF975D3-ECBF-4A61-99E1-C618FD239F20}"/>
                  </a:ext>
                </a:extLst>
              </p14:cNvPr>
              <p14:cNvContentPartPr/>
              <p14:nvPr/>
            </p14:nvContentPartPr>
            <p14:xfrm>
              <a:off x="11588973" y="754627"/>
              <a:ext cx="94320" cy="67320"/>
            </p14:xfrm>
          </p:contentPart>
        </mc:Choice>
        <mc:Fallback xmlns="">
          <p:pic>
            <p:nvPicPr>
              <p:cNvPr id="107" name="Freihand 106">
                <a:extLst>
                  <a:ext uri="{FF2B5EF4-FFF2-40B4-BE49-F238E27FC236}">
                    <a16:creationId xmlns:a16="http://schemas.microsoft.com/office/drawing/2014/main" id="{CEF975D3-ECBF-4A61-99E1-C618FD239F20}"/>
                  </a:ext>
                </a:extLst>
              </p:cNvPr>
              <p:cNvPicPr/>
              <p:nvPr/>
            </p:nvPicPr>
            <p:blipFill>
              <a:blip r:embed="rId123"/>
              <a:stretch>
                <a:fillRect/>
              </a:stretch>
            </p:blipFill>
            <p:spPr>
              <a:xfrm>
                <a:off x="11584653" y="750307"/>
                <a:ext cx="1029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08" name="Freihand 107">
                <a:extLst>
                  <a:ext uri="{FF2B5EF4-FFF2-40B4-BE49-F238E27FC236}">
                    <a16:creationId xmlns:a16="http://schemas.microsoft.com/office/drawing/2014/main" id="{76733F90-271D-4398-BED8-714931682388}"/>
                  </a:ext>
                </a:extLst>
              </p14:cNvPr>
              <p14:cNvContentPartPr/>
              <p14:nvPr/>
            </p14:nvContentPartPr>
            <p14:xfrm>
              <a:off x="11713533" y="768667"/>
              <a:ext cx="89280" cy="41040"/>
            </p14:xfrm>
          </p:contentPart>
        </mc:Choice>
        <mc:Fallback xmlns="">
          <p:pic>
            <p:nvPicPr>
              <p:cNvPr id="108" name="Freihand 107">
                <a:extLst>
                  <a:ext uri="{FF2B5EF4-FFF2-40B4-BE49-F238E27FC236}">
                    <a16:creationId xmlns:a16="http://schemas.microsoft.com/office/drawing/2014/main" id="{76733F90-271D-4398-BED8-714931682388}"/>
                  </a:ext>
                </a:extLst>
              </p:cNvPr>
              <p:cNvPicPr/>
              <p:nvPr/>
            </p:nvPicPr>
            <p:blipFill>
              <a:blip r:embed="rId125"/>
              <a:stretch>
                <a:fillRect/>
              </a:stretch>
            </p:blipFill>
            <p:spPr>
              <a:xfrm>
                <a:off x="11709213" y="764347"/>
                <a:ext cx="979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09" name="Freihand 108">
                <a:extLst>
                  <a:ext uri="{FF2B5EF4-FFF2-40B4-BE49-F238E27FC236}">
                    <a16:creationId xmlns:a16="http://schemas.microsoft.com/office/drawing/2014/main" id="{BC711B1D-2EC9-4094-8E43-5A51674E5562}"/>
                  </a:ext>
                </a:extLst>
              </p14:cNvPr>
              <p14:cNvContentPartPr/>
              <p14:nvPr/>
            </p14:nvContentPartPr>
            <p14:xfrm>
              <a:off x="11815053" y="663907"/>
              <a:ext cx="104400" cy="146880"/>
            </p14:xfrm>
          </p:contentPart>
        </mc:Choice>
        <mc:Fallback xmlns="">
          <p:pic>
            <p:nvPicPr>
              <p:cNvPr id="109" name="Freihand 108">
                <a:extLst>
                  <a:ext uri="{FF2B5EF4-FFF2-40B4-BE49-F238E27FC236}">
                    <a16:creationId xmlns:a16="http://schemas.microsoft.com/office/drawing/2014/main" id="{BC711B1D-2EC9-4094-8E43-5A51674E5562}"/>
                  </a:ext>
                </a:extLst>
              </p:cNvPr>
              <p:cNvPicPr/>
              <p:nvPr/>
            </p:nvPicPr>
            <p:blipFill>
              <a:blip r:embed="rId127"/>
              <a:stretch>
                <a:fillRect/>
              </a:stretch>
            </p:blipFill>
            <p:spPr>
              <a:xfrm>
                <a:off x="11810733" y="659587"/>
                <a:ext cx="1130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10" name="Freihand 109">
                <a:extLst>
                  <a:ext uri="{FF2B5EF4-FFF2-40B4-BE49-F238E27FC236}">
                    <a16:creationId xmlns:a16="http://schemas.microsoft.com/office/drawing/2014/main" id="{DF869862-3468-4589-A2C6-5D1C4468273E}"/>
                  </a:ext>
                </a:extLst>
              </p14:cNvPr>
              <p14:cNvContentPartPr/>
              <p14:nvPr/>
            </p14:nvContentPartPr>
            <p14:xfrm>
              <a:off x="9659733" y="967747"/>
              <a:ext cx="266760" cy="95040"/>
            </p14:xfrm>
          </p:contentPart>
        </mc:Choice>
        <mc:Fallback xmlns="">
          <p:pic>
            <p:nvPicPr>
              <p:cNvPr id="110" name="Freihand 109">
                <a:extLst>
                  <a:ext uri="{FF2B5EF4-FFF2-40B4-BE49-F238E27FC236}">
                    <a16:creationId xmlns:a16="http://schemas.microsoft.com/office/drawing/2014/main" id="{DF869862-3468-4589-A2C6-5D1C4468273E}"/>
                  </a:ext>
                </a:extLst>
              </p:cNvPr>
              <p:cNvPicPr/>
              <p:nvPr/>
            </p:nvPicPr>
            <p:blipFill>
              <a:blip r:embed="rId129"/>
              <a:stretch>
                <a:fillRect/>
              </a:stretch>
            </p:blipFill>
            <p:spPr>
              <a:xfrm>
                <a:off x="9655413" y="963427"/>
                <a:ext cx="2754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11" name="Freihand 110">
                <a:extLst>
                  <a:ext uri="{FF2B5EF4-FFF2-40B4-BE49-F238E27FC236}">
                    <a16:creationId xmlns:a16="http://schemas.microsoft.com/office/drawing/2014/main" id="{A9761B61-F055-4C04-BBD6-950FCC8EE8E9}"/>
                  </a:ext>
                </a:extLst>
              </p14:cNvPr>
              <p14:cNvContentPartPr/>
              <p14:nvPr/>
            </p14:nvContentPartPr>
            <p14:xfrm>
              <a:off x="10124133" y="923107"/>
              <a:ext cx="162360" cy="158760"/>
            </p14:xfrm>
          </p:contentPart>
        </mc:Choice>
        <mc:Fallback xmlns="">
          <p:pic>
            <p:nvPicPr>
              <p:cNvPr id="111" name="Freihand 110">
                <a:extLst>
                  <a:ext uri="{FF2B5EF4-FFF2-40B4-BE49-F238E27FC236}">
                    <a16:creationId xmlns:a16="http://schemas.microsoft.com/office/drawing/2014/main" id="{A9761B61-F055-4C04-BBD6-950FCC8EE8E9}"/>
                  </a:ext>
                </a:extLst>
              </p:cNvPr>
              <p:cNvPicPr/>
              <p:nvPr/>
            </p:nvPicPr>
            <p:blipFill>
              <a:blip r:embed="rId131"/>
              <a:stretch>
                <a:fillRect/>
              </a:stretch>
            </p:blipFill>
            <p:spPr>
              <a:xfrm>
                <a:off x="10119813" y="918787"/>
                <a:ext cx="1710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12" name="Freihand 111">
                <a:extLst>
                  <a:ext uri="{FF2B5EF4-FFF2-40B4-BE49-F238E27FC236}">
                    <a16:creationId xmlns:a16="http://schemas.microsoft.com/office/drawing/2014/main" id="{A44B991D-F6BF-466F-A317-518D4B6D0277}"/>
                  </a:ext>
                </a:extLst>
              </p14:cNvPr>
              <p14:cNvContentPartPr/>
              <p14:nvPr/>
            </p14:nvContentPartPr>
            <p14:xfrm>
              <a:off x="10316733" y="968827"/>
              <a:ext cx="83520" cy="85680"/>
            </p14:xfrm>
          </p:contentPart>
        </mc:Choice>
        <mc:Fallback xmlns="">
          <p:pic>
            <p:nvPicPr>
              <p:cNvPr id="112" name="Freihand 111">
                <a:extLst>
                  <a:ext uri="{FF2B5EF4-FFF2-40B4-BE49-F238E27FC236}">
                    <a16:creationId xmlns:a16="http://schemas.microsoft.com/office/drawing/2014/main" id="{A44B991D-F6BF-466F-A317-518D4B6D0277}"/>
                  </a:ext>
                </a:extLst>
              </p:cNvPr>
              <p:cNvPicPr/>
              <p:nvPr/>
            </p:nvPicPr>
            <p:blipFill>
              <a:blip r:embed="rId133"/>
              <a:stretch>
                <a:fillRect/>
              </a:stretch>
            </p:blipFill>
            <p:spPr>
              <a:xfrm>
                <a:off x="10312413" y="964507"/>
                <a:ext cx="921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13" name="Freihand 112">
                <a:extLst>
                  <a:ext uri="{FF2B5EF4-FFF2-40B4-BE49-F238E27FC236}">
                    <a16:creationId xmlns:a16="http://schemas.microsoft.com/office/drawing/2014/main" id="{BEA09B77-29C9-42FF-B47A-3C035EC3F739}"/>
                  </a:ext>
                </a:extLst>
              </p14:cNvPr>
              <p14:cNvContentPartPr/>
              <p14:nvPr/>
            </p14:nvContentPartPr>
            <p14:xfrm>
              <a:off x="10659453" y="965227"/>
              <a:ext cx="99360" cy="108720"/>
            </p14:xfrm>
          </p:contentPart>
        </mc:Choice>
        <mc:Fallback xmlns="">
          <p:pic>
            <p:nvPicPr>
              <p:cNvPr id="113" name="Freihand 112">
                <a:extLst>
                  <a:ext uri="{FF2B5EF4-FFF2-40B4-BE49-F238E27FC236}">
                    <a16:creationId xmlns:a16="http://schemas.microsoft.com/office/drawing/2014/main" id="{BEA09B77-29C9-42FF-B47A-3C035EC3F739}"/>
                  </a:ext>
                </a:extLst>
              </p:cNvPr>
              <p:cNvPicPr/>
              <p:nvPr/>
            </p:nvPicPr>
            <p:blipFill>
              <a:blip r:embed="rId135"/>
              <a:stretch>
                <a:fillRect/>
              </a:stretch>
            </p:blipFill>
            <p:spPr>
              <a:xfrm>
                <a:off x="10655133" y="960907"/>
                <a:ext cx="1080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14" name="Freihand 113">
                <a:extLst>
                  <a:ext uri="{FF2B5EF4-FFF2-40B4-BE49-F238E27FC236}">
                    <a16:creationId xmlns:a16="http://schemas.microsoft.com/office/drawing/2014/main" id="{FD408232-CF95-445C-8100-986EF2A033CD}"/>
                  </a:ext>
                </a:extLst>
              </p14:cNvPr>
              <p14:cNvContentPartPr/>
              <p14:nvPr/>
            </p14:nvContentPartPr>
            <p14:xfrm>
              <a:off x="10828653" y="988267"/>
              <a:ext cx="94320" cy="87840"/>
            </p14:xfrm>
          </p:contentPart>
        </mc:Choice>
        <mc:Fallback xmlns="">
          <p:pic>
            <p:nvPicPr>
              <p:cNvPr id="114" name="Freihand 113">
                <a:extLst>
                  <a:ext uri="{FF2B5EF4-FFF2-40B4-BE49-F238E27FC236}">
                    <a16:creationId xmlns:a16="http://schemas.microsoft.com/office/drawing/2014/main" id="{FD408232-CF95-445C-8100-986EF2A033CD}"/>
                  </a:ext>
                </a:extLst>
              </p:cNvPr>
              <p:cNvPicPr/>
              <p:nvPr/>
            </p:nvPicPr>
            <p:blipFill>
              <a:blip r:embed="rId137"/>
              <a:stretch>
                <a:fillRect/>
              </a:stretch>
            </p:blipFill>
            <p:spPr>
              <a:xfrm>
                <a:off x="10824333" y="983947"/>
                <a:ext cx="1029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15" name="Freihand 114">
                <a:extLst>
                  <a:ext uri="{FF2B5EF4-FFF2-40B4-BE49-F238E27FC236}">
                    <a16:creationId xmlns:a16="http://schemas.microsoft.com/office/drawing/2014/main" id="{97A0982E-9BEE-4117-913E-5A3DFE218195}"/>
                  </a:ext>
                </a:extLst>
              </p14:cNvPr>
              <p14:cNvContentPartPr/>
              <p14:nvPr/>
            </p14:nvContentPartPr>
            <p14:xfrm>
              <a:off x="11005413" y="1019227"/>
              <a:ext cx="212400" cy="60840"/>
            </p14:xfrm>
          </p:contentPart>
        </mc:Choice>
        <mc:Fallback xmlns="">
          <p:pic>
            <p:nvPicPr>
              <p:cNvPr id="115" name="Freihand 114">
                <a:extLst>
                  <a:ext uri="{FF2B5EF4-FFF2-40B4-BE49-F238E27FC236}">
                    <a16:creationId xmlns:a16="http://schemas.microsoft.com/office/drawing/2014/main" id="{97A0982E-9BEE-4117-913E-5A3DFE218195}"/>
                  </a:ext>
                </a:extLst>
              </p:cNvPr>
              <p:cNvPicPr/>
              <p:nvPr/>
            </p:nvPicPr>
            <p:blipFill>
              <a:blip r:embed="rId139"/>
              <a:stretch>
                <a:fillRect/>
              </a:stretch>
            </p:blipFill>
            <p:spPr>
              <a:xfrm>
                <a:off x="11001093" y="1014907"/>
                <a:ext cx="2210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6" name="Freihand 115">
                <a:extLst>
                  <a:ext uri="{FF2B5EF4-FFF2-40B4-BE49-F238E27FC236}">
                    <a16:creationId xmlns:a16="http://schemas.microsoft.com/office/drawing/2014/main" id="{32120E87-7524-47E8-BE74-862169AB94A3}"/>
                  </a:ext>
                </a:extLst>
              </p14:cNvPr>
              <p14:cNvContentPartPr/>
              <p14:nvPr/>
            </p14:nvContentPartPr>
            <p14:xfrm>
              <a:off x="11251653" y="1019587"/>
              <a:ext cx="524880" cy="176040"/>
            </p14:xfrm>
          </p:contentPart>
        </mc:Choice>
        <mc:Fallback xmlns="">
          <p:pic>
            <p:nvPicPr>
              <p:cNvPr id="116" name="Freihand 115">
                <a:extLst>
                  <a:ext uri="{FF2B5EF4-FFF2-40B4-BE49-F238E27FC236}">
                    <a16:creationId xmlns:a16="http://schemas.microsoft.com/office/drawing/2014/main" id="{32120E87-7524-47E8-BE74-862169AB94A3}"/>
                  </a:ext>
                </a:extLst>
              </p:cNvPr>
              <p:cNvPicPr/>
              <p:nvPr/>
            </p:nvPicPr>
            <p:blipFill>
              <a:blip r:embed="rId141"/>
              <a:stretch>
                <a:fillRect/>
              </a:stretch>
            </p:blipFill>
            <p:spPr>
              <a:xfrm>
                <a:off x="11247333" y="1015267"/>
                <a:ext cx="5335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7" name="Freihand 116">
                <a:extLst>
                  <a:ext uri="{FF2B5EF4-FFF2-40B4-BE49-F238E27FC236}">
                    <a16:creationId xmlns:a16="http://schemas.microsoft.com/office/drawing/2014/main" id="{71210C49-2E5E-43B9-A0EC-ED3903BB14DA}"/>
                  </a:ext>
                </a:extLst>
              </p14:cNvPr>
              <p14:cNvContentPartPr/>
              <p14:nvPr/>
            </p14:nvContentPartPr>
            <p14:xfrm>
              <a:off x="10066533" y="1235227"/>
              <a:ext cx="146880" cy="117720"/>
            </p14:xfrm>
          </p:contentPart>
        </mc:Choice>
        <mc:Fallback xmlns="">
          <p:pic>
            <p:nvPicPr>
              <p:cNvPr id="117" name="Freihand 116">
                <a:extLst>
                  <a:ext uri="{FF2B5EF4-FFF2-40B4-BE49-F238E27FC236}">
                    <a16:creationId xmlns:a16="http://schemas.microsoft.com/office/drawing/2014/main" id="{71210C49-2E5E-43B9-A0EC-ED3903BB14DA}"/>
                  </a:ext>
                </a:extLst>
              </p:cNvPr>
              <p:cNvPicPr/>
              <p:nvPr/>
            </p:nvPicPr>
            <p:blipFill>
              <a:blip r:embed="rId143"/>
              <a:stretch>
                <a:fillRect/>
              </a:stretch>
            </p:blipFill>
            <p:spPr>
              <a:xfrm>
                <a:off x="10062213" y="1230907"/>
                <a:ext cx="1555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8" name="Freihand 117">
                <a:extLst>
                  <a:ext uri="{FF2B5EF4-FFF2-40B4-BE49-F238E27FC236}">
                    <a16:creationId xmlns:a16="http://schemas.microsoft.com/office/drawing/2014/main" id="{19158965-DA67-4670-8361-0ADACA4A301F}"/>
                  </a:ext>
                </a:extLst>
              </p14:cNvPr>
              <p14:cNvContentPartPr/>
              <p14:nvPr/>
            </p14:nvContentPartPr>
            <p14:xfrm>
              <a:off x="10223853" y="1251067"/>
              <a:ext cx="108000" cy="121320"/>
            </p14:xfrm>
          </p:contentPart>
        </mc:Choice>
        <mc:Fallback xmlns="">
          <p:pic>
            <p:nvPicPr>
              <p:cNvPr id="118" name="Freihand 117">
                <a:extLst>
                  <a:ext uri="{FF2B5EF4-FFF2-40B4-BE49-F238E27FC236}">
                    <a16:creationId xmlns:a16="http://schemas.microsoft.com/office/drawing/2014/main" id="{19158965-DA67-4670-8361-0ADACA4A301F}"/>
                  </a:ext>
                </a:extLst>
              </p:cNvPr>
              <p:cNvPicPr/>
              <p:nvPr/>
            </p:nvPicPr>
            <p:blipFill>
              <a:blip r:embed="rId145"/>
              <a:stretch>
                <a:fillRect/>
              </a:stretch>
            </p:blipFill>
            <p:spPr>
              <a:xfrm>
                <a:off x="10219533" y="1246747"/>
                <a:ext cx="1166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9" name="Freihand 118">
                <a:extLst>
                  <a:ext uri="{FF2B5EF4-FFF2-40B4-BE49-F238E27FC236}">
                    <a16:creationId xmlns:a16="http://schemas.microsoft.com/office/drawing/2014/main" id="{30BB814A-87FC-4F29-80C9-A96F997B1B8C}"/>
                  </a:ext>
                </a:extLst>
              </p14:cNvPr>
              <p14:cNvContentPartPr/>
              <p14:nvPr/>
            </p14:nvContentPartPr>
            <p14:xfrm>
              <a:off x="10193253" y="1221547"/>
              <a:ext cx="96840" cy="122400"/>
            </p14:xfrm>
          </p:contentPart>
        </mc:Choice>
        <mc:Fallback xmlns="">
          <p:pic>
            <p:nvPicPr>
              <p:cNvPr id="119" name="Freihand 118">
                <a:extLst>
                  <a:ext uri="{FF2B5EF4-FFF2-40B4-BE49-F238E27FC236}">
                    <a16:creationId xmlns:a16="http://schemas.microsoft.com/office/drawing/2014/main" id="{30BB814A-87FC-4F29-80C9-A96F997B1B8C}"/>
                  </a:ext>
                </a:extLst>
              </p:cNvPr>
              <p:cNvPicPr/>
              <p:nvPr/>
            </p:nvPicPr>
            <p:blipFill>
              <a:blip r:embed="rId147"/>
              <a:stretch>
                <a:fillRect/>
              </a:stretch>
            </p:blipFill>
            <p:spPr>
              <a:xfrm>
                <a:off x="10188933" y="1217227"/>
                <a:ext cx="1054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20" name="Freihand 119">
                <a:extLst>
                  <a:ext uri="{FF2B5EF4-FFF2-40B4-BE49-F238E27FC236}">
                    <a16:creationId xmlns:a16="http://schemas.microsoft.com/office/drawing/2014/main" id="{CBED193A-E952-48C0-B0B6-F3B4257581A9}"/>
                  </a:ext>
                </a:extLst>
              </p14:cNvPr>
              <p14:cNvContentPartPr/>
              <p14:nvPr/>
            </p14:nvContentPartPr>
            <p14:xfrm>
              <a:off x="10290453" y="1236667"/>
              <a:ext cx="123840" cy="216360"/>
            </p14:xfrm>
          </p:contentPart>
        </mc:Choice>
        <mc:Fallback xmlns="">
          <p:pic>
            <p:nvPicPr>
              <p:cNvPr id="120" name="Freihand 119">
                <a:extLst>
                  <a:ext uri="{FF2B5EF4-FFF2-40B4-BE49-F238E27FC236}">
                    <a16:creationId xmlns:a16="http://schemas.microsoft.com/office/drawing/2014/main" id="{CBED193A-E952-48C0-B0B6-F3B4257581A9}"/>
                  </a:ext>
                </a:extLst>
              </p:cNvPr>
              <p:cNvPicPr/>
              <p:nvPr/>
            </p:nvPicPr>
            <p:blipFill>
              <a:blip r:embed="rId149"/>
              <a:stretch>
                <a:fillRect/>
              </a:stretch>
            </p:blipFill>
            <p:spPr>
              <a:xfrm>
                <a:off x="10286133" y="1232347"/>
                <a:ext cx="13248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21" name="Freihand 120">
                <a:extLst>
                  <a:ext uri="{FF2B5EF4-FFF2-40B4-BE49-F238E27FC236}">
                    <a16:creationId xmlns:a16="http://schemas.microsoft.com/office/drawing/2014/main" id="{AC13B0AB-E696-458E-A507-E9A913E55C84}"/>
                  </a:ext>
                </a:extLst>
              </p14:cNvPr>
              <p14:cNvContentPartPr/>
              <p14:nvPr/>
            </p14:nvContentPartPr>
            <p14:xfrm>
              <a:off x="10449573" y="1241707"/>
              <a:ext cx="80280" cy="79920"/>
            </p14:xfrm>
          </p:contentPart>
        </mc:Choice>
        <mc:Fallback xmlns="">
          <p:pic>
            <p:nvPicPr>
              <p:cNvPr id="121" name="Freihand 120">
                <a:extLst>
                  <a:ext uri="{FF2B5EF4-FFF2-40B4-BE49-F238E27FC236}">
                    <a16:creationId xmlns:a16="http://schemas.microsoft.com/office/drawing/2014/main" id="{AC13B0AB-E696-458E-A507-E9A913E55C84}"/>
                  </a:ext>
                </a:extLst>
              </p:cNvPr>
              <p:cNvPicPr/>
              <p:nvPr/>
            </p:nvPicPr>
            <p:blipFill>
              <a:blip r:embed="rId151"/>
              <a:stretch>
                <a:fillRect/>
              </a:stretch>
            </p:blipFill>
            <p:spPr>
              <a:xfrm>
                <a:off x="10445253" y="1237387"/>
                <a:ext cx="889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22" name="Freihand 121">
                <a:extLst>
                  <a:ext uri="{FF2B5EF4-FFF2-40B4-BE49-F238E27FC236}">
                    <a16:creationId xmlns:a16="http://schemas.microsoft.com/office/drawing/2014/main" id="{797F5314-0603-431F-BE68-FB9D5196B77D}"/>
                  </a:ext>
                </a:extLst>
              </p14:cNvPr>
              <p14:cNvContentPartPr/>
              <p14:nvPr/>
            </p14:nvContentPartPr>
            <p14:xfrm>
              <a:off x="10538133" y="1260787"/>
              <a:ext cx="97200" cy="69480"/>
            </p14:xfrm>
          </p:contentPart>
        </mc:Choice>
        <mc:Fallback xmlns="">
          <p:pic>
            <p:nvPicPr>
              <p:cNvPr id="122" name="Freihand 121">
                <a:extLst>
                  <a:ext uri="{FF2B5EF4-FFF2-40B4-BE49-F238E27FC236}">
                    <a16:creationId xmlns:a16="http://schemas.microsoft.com/office/drawing/2014/main" id="{797F5314-0603-431F-BE68-FB9D5196B77D}"/>
                  </a:ext>
                </a:extLst>
              </p:cNvPr>
              <p:cNvPicPr/>
              <p:nvPr/>
            </p:nvPicPr>
            <p:blipFill>
              <a:blip r:embed="rId153"/>
              <a:stretch>
                <a:fillRect/>
              </a:stretch>
            </p:blipFill>
            <p:spPr>
              <a:xfrm>
                <a:off x="10533813" y="1256467"/>
                <a:ext cx="1058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23" name="Freihand 122">
                <a:extLst>
                  <a:ext uri="{FF2B5EF4-FFF2-40B4-BE49-F238E27FC236}">
                    <a16:creationId xmlns:a16="http://schemas.microsoft.com/office/drawing/2014/main" id="{4E250F02-F964-4BED-AA62-235EF1C79011}"/>
                  </a:ext>
                </a:extLst>
              </p14:cNvPr>
              <p14:cNvContentPartPr/>
              <p14:nvPr/>
            </p14:nvContentPartPr>
            <p14:xfrm>
              <a:off x="10674933" y="1220827"/>
              <a:ext cx="8640" cy="104400"/>
            </p14:xfrm>
          </p:contentPart>
        </mc:Choice>
        <mc:Fallback xmlns="">
          <p:pic>
            <p:nvPicPr>
              <p:cNvPr id="123" name="Freihand 122">
                <a:extLst>
                  <a:ext uri="{FF2B5EF4-FFF2-40B4-BE49-F238E27FC236}">
                    <a16:creationId xmlns:a16="http://schemas.microsoft.com/office/drawing/2014/main" id="{4E250F02-F964-4BED-AA62-235EF1C79011}"/>
                  </a:ext>
                </a:extLst>
              </p:cNvPr>
              <p:cNvPicPr/>
              <p:nvPr/>
            </p:nvPicPr>
            <p:blipFill>
              <a:blip r:embed="rId155"/>
              <a:stretch>
                <a:fillRect/>
              </a:stretch>
            </p:blipFill>
            <p:spPr>
              <a:xfrm>
                <a:off x="10670613" y="1216507"/>
                <a:ext cx="172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24" name="Freihand 123">
                <a:extLst>
                  <a:ext uri="{FF2B5EF4-FFF2-40B4-BE49-F238E27FC236}">
                    <a16:creationId xmlns:a16="http://schemas.microsoft.com/office/drawing/2014/main" id="{3B5ECDF7-F1ED-4F31-A38B-E28CF1547756}"/>
                  </a:ext>
                </a:extLst>
              </p14:cNvPr>
              <p14:cNvContentPartPr/>
              <p14:nvPr/>
            </p14:nvContentPartPr>
            <p14:xfrm>
              <a:off x="10705533" y="1179427"/>
              <a:ext cx="1080" cy="26640"/>
            </p14:xfrm>
          </p:contentPart>
        </mc:Choice>
        <mc:Fallback xmlns="">
          <p:pic>
            <p:nvPicPr>
              <p:cNvPr id="124" name="Freihand 123">
                <a:extLst>
                  <a:ext uri="{FF2B5EF4-FFF2-40B4-BE49-F238E27FC236}">
                    <a16:creationId xmlns:a16="http://schemas.microsoft.com/office/drawing/2014/main" id="{3B5ECDF7-F1ED-4F31-A38B-E28CF1547756}"/>
                  </a:ext>
                </a:extLst>
              </p:cNvPr>
              <p:cNvPicPr/>
              <p:nvPr/>
            </p:nvPicPr>
            <p:blipFill>
              <a:blip r:embed="rId157"/>
              <a:stretch>
                <a:fillRect/>
              </a:stretch>
            </p:blipFill>
            <p:spPr>
              <a:xfrm>
                <a:off x="10701213" y="1175107"/>
                <a:ext cx="97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25" name="Freihand 124">
                <a:extLst>
                  <a:ext uri="{FF2B5EF4-FFF2-40B4-BE49-F238E27FC236}">
                    <a16:creationId xmlns:a16="http://schemas.microsoft.com/office/drawing/2014/main" id="{62E2211D-3D5C-4CFB-B943-4AE8433D5B5F}"/>
                  </a:ext>
                </a:extLst>
              </p14:cNvPr>
              <p14:cNvContentPartPr/>
              <p14:nvPr/>
            </p14:nvContentPartPr>
            <p14:xfrm>
              <a:off x="10748373" y="1255747"/>
              <a:ext cx="90720" cy="77760"/>
            </p14:xfrm>
          </p:contentPart>
        </mc:Choice>
        <mc:Fallback xmlns="">
          <p:pic>
            <p:nvPicPr>
              <p:cNvPr id="125" name="Freihand 124">
                <a:extLst>
                  <a:ext uri="{FF2B5EF4-FFF2-40B4-BE49-F238E27FC236}">
                    <a16:creationId xmlns:a16="http://schemas.microsoft.com/office/drawing/2014/main" id="{62E2211D-3D5C-4CFB-B943-4AE8433D5B5F}"/>
                  </a:ext>
                </a:extLst>
              </p:cNvPr>
              <p:cNvPicPr/>
              <p:nvPr/>
            </p:nvPicPr>
            <p:blipFill>
              <a:blip r:embed="rId159"/>
              <a:stretch>
                <a:fillRect/>
              </a:stretch>
            </p:blipFill>
            <p:spPr>
              <a:xfrm>
                <a:off x="10744053" y="1251427"/>
                <a:ext cx="993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26" name="Freihand 125">
                <a:extLst>
                  <a:ext uri="{FF2B5EF4-FFF2-40B4-BE49-F238E27FC236}">
                    <a16:creationId xmlns:a16="http://schemas.microsoft.com/office/drawing/2014/main" id="{165C31E8-E5C0-4805-8DBF-8BE78B572CDA}"/>
                  </a:ext>
                </a:extLst>
              </p14:cNvPr>
              <p14:cNvContentPartPr/>
              <p14:nvPr/>
            </p14:nvContentPartPr>
            <p14:xfrm>
              <a:off x="10903893" y="1184107"/>
              <a:ext cx="194040" cy="282240"/>
            </p14:xfrm>
          </p:contentPart>
        </mc:Choice>
        <mc:Fallback xmlns="">
          <p:pic>
            <p:nvPicPr>
              <p:cNvPr id="126" name="Freihand 125">
                <a:extLst>
                  <a:ext uri="{FF2B5EF4-FFF2-40B4-BE49-F238E27FC236}">
                    <a16:creationId xmlns:a16="http://schemas.microsoft.com/office/drawing/2014/main" id="{165C31E8-E5C0-4805-8DBF-8BE78B572CDA}"/>
                  </a:ext>
                </a:extLst>
              </p:cNvPr>
              <p:cNvPicPr/>
              <p:nvPr/>
            </p:nvPicPr>
            <p:blipFill>
              <a:blip r:embed="rId161"/>
              <a:stretch>
                <a:fillRect/>
              </a:stretch>
            </p:blipFill>
            <p:spPr>
              <a:xfrm>
                <a:off x="10899573" y="1179787"/>
                <a:ext cx="20268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30" name="Freihand 129">
                <a:extLst>
                  <a:ext uri="{FF2B5EF4-FFF2-40B4-BE49-F238E27FC236}">
                    <a16:creationId xmlns:a16="http://schemas.microsoft.com/office/drawing/2014/main" id="{1A269748-6123-4B36-B120-402F55793533}"/>
                  </a:ext>
                </a:extLst>
              </p14:cNvPr>
              <p14:cNvContentPartPr/>
              <p14:nvPr/>
            </p14:nvContentPartPr>
            <p14:xfrm>
              <a:off x="6244413" y="1094467"/>
              <a:ext cx="16200" cy="192600"/>
            </p14:xfrm>
          </p:contentPart>
        </mc:Choice>
        <mc:Fallback xmlns="">
          <p:pic>
            <p:nvPicPr>
              <p:cNvPr id="130" name="Freihand 129">
                <a:extLst>
                  <a:ext uri="{FF2B5EF4-FFF2-40B4-BE49-F238E27FC236}">
                    <a16:creationId xmlns:a16="http://schemas.microsoft.com/office/drawing/2014/main" id="{1A269748-6123-4B36-B120-402F55793533}"/>
                  </a:ext>
                </a:extLst>
              </p:cNvPr>
              <p:cNvPicPr/>
              <p:nvPr/>
            </p:nvPicPr>
            <p:blipFill>
              <a:blip r:embed="rId163"/>
              <a:stretch>
                <a:fillRect/>
              </a:stretch>
            </p:blipFill>
            <p:spPr>
              <a:xfrm>
                <a:off x="6240093" y="1090147"/>
                <a:ext cx="248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31" name="Freihand 130">
                <a:extLst>
                  <a:ext uri="{FF2B5EF4-FFF2-40B4-BE49-F238E27FC236}">
                    <a16:creationId xmlns:a16="http://schemas.microsoft.com/office/drawing/2014/main" id="{7EBEF001-A8B4-45A5-9F47-470BE7F840B4}"/>
                  </a:ext>
                </a:extLst>
              </p14:cNvPr>
              <p14:cNvContentPartPr/>
              <p14:nvPr/>
            </p14:nvContentPartPr>
            <p14:xfrm>
              <a:off x="6139293" y="1055947"/>
              <a:ext cx="159840" cy="18720"/>
            </p14:xfrm>
          </p:contentPart>
        </mc:Choice>
        <mc:Fallback xmlns="">
          <p:pic>
            <p:nvPicPr>
              <p:cNvPr id="131" name="Freihand 130">
                <a:extLst>
                  <a:ext uri="{FF2B5EF4-FFF2-40B4-BE49-F238E27FC236}">
                    <a16:creationId xmlns:a16="http://schemas.microsoft.com/office/drawing/2014/main" id="{7EBEF001-A8B4-45A5-9F47-470BE7F840B4}"/>
                  </a:ext>
                </a:extLst>
              </p:cNvPr>
              <p:cNvPicPr/>
              <p:nvPr/>
            </p:nvPicPr>
            <p:blipFill>
              <a:blip r:embed="rId165"/>
              <a:stretch>
                <a:fillRect/>
              </a:stretch>
            </p:blipFill>
            <p:spPr>
              <a:xfrm>
                <a:off x="6134973" y="1051627"/>
                <a:ext cx="1684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34" name="Freihand 133">
                <a:extLst>
                  <a:ext uri="{FF2B5EF4-FFF2-40B4-BE49-F238E27FC236}">
                    <a16:creationId xmlns:a16="http://schemas.microsoft.com/office/drawing/2014/main" id="{9965F29B-EC6C-4469-9109-3A992FFAA6A9}"/>
                  </a:ext>
                </a:extLst>
              </p14:cNvPr>
              <p14:cNvContentPartPr/>
              <p14:nvPr/>
            </p14:nvContentPartPr>
            <p14:xfrm>
              <a:off x="6379413" y="1171507"/>
              <a:ext cx="160920" cy="109800"/>
            </p14:xfrm>
          </p:contentPart>
        </mc:Choice>
        <mc:Fallback xmlns="">
          <p:pic>
            <p:nvPicPr>
              <p:cNvPr id="134" name="Freihand 133">
                <a:extLst>
                  <a:ext uri="{FF2B5EF4-FFF2-40B4-BE49-F238E27FC236}">
                    <a16:creationId xmlns:a16="http://schemas.microsoft.com/office/drawing/2014/main" id="{9965F29B-EC6C-4469-9109-3A992FFAA6A9}"/>
                  </a:ext>
                </a:extLst>
              </p:cNvPr>
              <p:cNvPicPr/>
              <p:nvPr/>
            </p:nvPicPr>
            <p:blipFill>
              <a:blip r:embed="rId167"/>
              <a:stretch>
                <a:fillRect/>
              </a:stretch>
            </p:blipFill>
            <p:spPr>
              <a:xfrm>
                <a:off x="6375093" y="1167187"/>
                <a:ext cx="1695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35" name="Freihand 134">
                <a:extLst>
                  <a:ext uri="{FF2B5EF4-FFF2-40B4-BE49-F238E27FC236}">
                    <a16:creationId xmlns:a16="http://schemas.microsoft.com/office/drawing/2014/main" id="{5E2223FE-5137-4E4C-9E45-134A3EBB42DA}"/>
                  </a:ext>
                </a:extLst>
              </p14:cNvPr>
              <p14:cNvContentPartPr/>
              <p14:nvPr/>
            </p14:nvContentPartPr>
            <p14:xfrm>
              <a:off x="6619533" y="1193467"/>
              <a:ext cx="70920" cy="92880"/>
            </p14:xfrm>
          </p:contentPart>
        </mc:Choice>
        <mc:Fallback xmlns="">
          <p:pic>
            <p:nvPicPr>
              <p:cNvPr id="135" name="Freihand 134">
                <a:extLst>
                  <a:ext uri="{FF2B5EF4-FFF2-40B4-BE49-F238E27FC236}">
                    <a16:creationId xmlns:a16="http://schemas.microsoft.com/office/drawing/2014/main" id="{5E2223FE-5137-4E4C-9E45-134A3EBB42DA}"/>
                  </a:ext>
                </a:extLst>
              </p:cNvPr>
              <p:cNvPicPr/>
              <p:nvPr/>
            </p:nvPicPr>
            <p:blipFill>
              <a:blip r:embed="rId169"/>
              <a:stretch>
                <a:fillRect/>
              </a:stretch>
            </p:blipFill>
            <p:spPr>
              <a:xfrm>
                <a:off x="6615213" y="1189147"/>
                <a:ext cx="795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36" name="Freihand 135">
                <a:extLst>
                  <a:ext uri="{FF2B5EF4-FFF2-40B4-BE49-F238E27FC236}">
                    <a16:creationId xmlns:a16="http://schemas.microsoft.com/office/drawing/2014/main" id="{BF2FACEA-86BF-4AE0-B125-6C2AD182639E}"/>
                  </a:ext>
                </a:extLst>
              </p14:cNvPr>
              <p14:cNvContentPartPr/>
              <p14:nvPr/>
            </p14:nvContentPartPr>
            <p14:xfrm>
              <a:off x="6817173" y="1142707"/>
              <a:ext cx="116280" cy="123480"/>
            </p14:xfrm>
          </p:contentPart>
        </mc:Choice>
        <mc:Fallback xmlns="">
          <p:pic>
            <p:nvPicPr>
              <p:cNvPr id="136" name="Freihand 135">
                <a:extLst>
                  <a:ext uri="{FF2B5EF4-FFF2-40B4-BE49-F238E27FC236}">
                    <a16:creationId xmlns:a16="http://schemas.microsoft.com/office/drawing/2014/main" id="{BF2FACEA-86BF-4AE0-B125-6C2AD182639E}"/>
                  </a:ext>
                </a:extLst>
              </p:cNvPr>
              <p:cNvPicPr/>
              <p:nvPr/>
            </p:nvPicPr>
            <p:blipFill>
              <a:blip r:embed="rId171"/>
              <a:stretch>
                <a:fillRect/>
              </a:stretch>
            </p:blipFill>
            <p:spPr>
              <a:xfrm>
                <a:off x="6812853" y="1138387"/>
                <a:ext cx="1249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37" name="Freihand 136">
                <a:extLst>
                  <a:ext uri="{FF2B5EF4-FFF2-40B4-BE49-F238E27FC236}">
                    <a16:creationId xmlns:a16="http://schemas.microsoft.com/office/drawing/2014/main" id="{C6D6470B-4E52-403B-82F0-7BEACEA20A68}"/>
                  </a:ext>
                </a:extLst>
              </p14:cNvPr>
              <p14:cNvContentPartPr/>
              <p14:nvPr/>
            </p14:nvContentPartPr>
            <p14:xfrm>
              <a:off x="6939213" y="1141627"/>
              <a:ext cx="218160" cy="244440"/>
            </p14:xfrm>
          </p:contentPart>
        </mc:Choice>
        <mc:Fallback xmlns="">
          <p:pic>
            <p:nvPicPr>
              <p:cNvPr id="137" name="Freihand 136">
                <a:extLst>
                  <a:ext uri="{FF2B5EF4-FFF2-40B4-BE49-F238E27FC236}">
                    <a16:creationId xmlns:a16="http://schemas.microsoft.com/office/drawing/2014/main" id="{C6D6470B-4E52-403B-82F0-7BEACEA20A68}"/>
                  </a:ext>
                </a:extLst>
              </p:cNvPr>
              <p:cNvPicPr/>
              <p:nvPr/>
            </p:nvPicPr>
            <p:blipFill>
              <a:blip r:embed="rId173"/>
              <a:stretch>
                <a:fillRect/>
              </a:stretch>
            </p:blipFill>
            <p:spPr>
              <a:xfrm>
                <a:off x="6934893" y="1137307"/>
                <a:ext cx="22680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38" name="Freihand 137">
                <a:extLst>
                  <a:ext uri="{FF2B5EF4-FFF2-40B4-BE49-F238E27FC236}">
                    <a16:creationId xmlns:a16="http://schemas.microsoft.com/office/drawing/2014/main" id="{AB0F38BF-E661-4FC0-99CE-81187C32ADAE}"/>
                  </a:ext>
                </a:extLst>
              </p14:cNvPr>
              <p14:cNvContentPartPr/>
              <p14:nvPr/>
            </p14:nvContentPartPr>
            <p14:xfrm>
              <a:off x="7179693" y="1060267"/>
              <a:ext cx="282240" cy="158400"/>
            </p14:xfrm>
          </p:contentPart>
        </mc:Choice>
        <mc:Fallback xmlns="">
          <p:pic>
            <p:nvPicPr>
              <p:cNvPr id="138" name="Freihand 137">
                <a:extLst>
                  <a:ext uri="{FF2B5EF4-FFF2-40B4-BE49-F238E27FC236}">
                    <a16:creationId xmlns:a16="http://schemas.microsoft.com/office/drawing/2014/main" id="{AB0F38BF-E661-4FC0-99CE-81187C32ADAE}"/>
                  </a:ext>
                </a:extLst>
              </p:cNvPr>
              <p:cNvPicPr/>
              <p:nvPr/>
            </p:nvPicPr>
            <p:blipFill>
              <a:blip r:embed="rId175"/>
              <a:stretch>
                <a:fillRect/>
              </a:stretch>
            </p:blipFill>
            <p:spPr>
              <a:xfrm>
                <a:off x="7175373" y="1055947"/>
                <a:ext cx="2908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9" name="Freihand 138">
                <a:extLst>
                  <a:ext uri="{FF2B5EF4-FFF2-40B4-BE49-F238E27FC236}">
                    <a16:creationId xmlns:a16="http://schemas.microsoft.com/office/drawing/2014/main" id="{90163039-9922-4FF3-ACC4-DF1CEAB30AF2}"/>
                  </a:ext>
                </a:extLst>
              </p14:cNvPr>
              <p14:cNvContentPartPr/>
              <p14:nvPr/>
            </p14:nvContentPartPr>
            <p14:xfrm>
              <a:off x="7471653" y="1054867"/>
              <a:ext cx="6480" cy="35640"/>
            </p14:xfrm>
          </p:contentPart>
        </mc:Choice>
        <mc:Fallback xmlns="">
          <p:pic>
            <p:nvPicPr>
              <p:cNvPr id="139" name="Freihand 138">
                <a:extLst>
                  <a:ext uri="{FF2B5EF4-FFF2-40B4-BE49-F238E27FC236}">
                    <a16:creationId xmlns:a16="http://schemas.microsoft.com/office/drawing/2014/main" id="{90163039-9922-4FF3-ACC4-DF1CEAB30AF2}"/>
                  </a:ext>
                </a:extLst>
              </p:cNvPr>
              <p:cNvPicPr/>
              <p:nvPr/>
            </p:nvPicPr>
            <p:blipFill>
              <a:blip r:embed="rId177"/>
              <a:stretch>
                <a:fillRect/>
              </a:stretch>
            </p:blipFill>
            <p:spPr>
              <a:xfrm>
                <a:off x="7467333" y="1050547"/>
                <a:ext cx="151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40" name="Freihand 139">
                <a:extLst>
                  <a:ext uri="{FF2B5EF4-FFF2-40B4-BE49-F238E27FC236}">
                    <a16:creationId xmlns:a16="http://schemas.microsoft.com/office/drawing/2014/main" id="{5FD2198B-D823-4044-8FD5-3FCFA4F4BC4D}"/>
                  </a:ext>
                </a:extLst>
              </p14:cNvPr>
              <p14:cNvContentPartPr/>
              <p14:nvPr/>
            </p14:nvContentPartPr>
            <p14:xfrm>
              <a:off x="7513413" y="1131547"/>
              <a:ext cx="129960" cy="39600"/>
            </p14:xfrm>
          </p:contentPart>
        </mc:Choice>
        <mc:Fallback xmlns="">
          <p:pic>
            <p:nvPicPr>
              <p:cNvPr id="140" name="Freihand 139">
                <a:extLst>
                  <a:ext uri="{FF2B5EF4-FFF2-40B4-BE49-F238E27FC236}">
                    <a16:creationId xmlns:a16="http://schemas.microsoft.com/office/drawing/2014/main" id="{5FD2198B-D823-4044-8FD5-3FCFA4F4BC4D}"/>
                  </a:ext>
                </a:extLst>
              </p:cNvPr>
              <p:cNvPicPr/>
              <p:nvPr/>
            </p:nvPicPr>
            <p:blipFill>
              <a:blip r:embed="rId179"/>
              <a:stretch>
                <a:fillRect/>
              </a:stretch>
            </p:blipFill>
            <p:spPr>
              <a:xfrm>
                <a:off x="7509093" y="1127227"/>
                <a:ext cx="1386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41" name="Freihand 140">
                <a:extLst>
                  <a:ext uri="{FF2B5EF4-FFF2-40B4-BE49-F238E27FC236}">
                    <a16:creationId xmlns:a16="http://schemas.microsoft.com/office/drawing/2014/main" id="{57219DF8-053D-4DBF-8C07-BFBDF9168C1C}"/>
                  </a:ext>
                </a:extLst>
              </p14:cNvPr>
              <p14:cNvContentPartPr/>
              <p14:nvPr/>
            </p14:nvContentPartPr>
            <p14:xfrm>
              <a:off x="7730853" y="1132987"/>
              <a:ext cx="76320" cy="83880"/>
            </p14:xfrm>
          </p:contentPart>
        </mc:Choice>
        <mc:Fallback xmlns="">
          <p:pic>
            <p:nvPicPr>
              <p:cNvPr id="141" name="Freihand 140">
                <a:extLst>
                  <a:ext uri="{FF2B5EF4-FFF2-40B4-BE49-F238E27FC236}">
                    <a16:creationId xmlns:a16="http://schemas.microsoft.com/office/drawing/2014/main" id="{57219DF8-053D-4DBF-8C07-BFBDF9168C1C}"/>
                  </a:ext>
                </a:extLst>
              </p:cNvPr>
              <p:cNvPicPr/>
              <p:nvPr/>
            </p:nvPicPr>
            <p:blipFill>
              <a:blip r:embed="rId181"/>
              <a:stretch>
                <a:fillRect/>
              </a:stretch>
            </p:blipFill>
            <p:spPr>
              <a:xfrm>
                <a:off x="7726533" y="1128667"/>
                <a:ext cx="849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42" name="Freihand 141">
                <a:extLst>
                  <a:ext uri="{FF2B5EF4-FFF2-40B4-BE49-F238E27FC236}">
                    <a16:creationId xmlns:a16="http://schemas.microsoft.com/office/drawing/2014/main" id="{D4436DC9-18B2-48E7-BCB0-C8A2EB9EFDA8}"/>
                  </a:ext>
                </a:extLst>
              </p14:cNvPr>
              <p14:cNvContentPartPr/>
              <p14:nvPr/>
            </p14:nvContentPartPr>
            <p14:xfrm>
              <a:off x="8001573" y="1015627"/>
              <a:ext cx="12240" cy="162360"/>
            </p14:xfrm>
          </p:contentPart>
        </mc:Choice>
        <mc:Fallback xmlns="">
          <p:pic>
            <p:nvPicPr>
              <p:cNvPr id="142" name="Freihand 141">
                <a:extLst>
                  <a:ext uri="{FF2B5EF4-FFF2-40B4-BE49-F238E27FC236}">
                    <a16:creationId xmlns:a16="http://schemas.microsoft.com/office/drawing/2014/main" id="{D4436DC9-18B2-48E7-BCB0-C8A2EB9EFDA8}"/>
                  </a:ext>
                </a:extLst>
              </p:cNvPr>
              <p:cNvPicPr/>
              <p:nvPr/>
            </p:nvPicPr>
            <p:blipFill>
              <a:blip r:embed="rId183"/>
              <a:stretch>
                <a:fillRect/>
              </a:stretch>
            </p:blipFill>
            <p:spPr>
              <a:xfrm>
                <a:off x="7997253" y="1011307"/>
                <a:ext cx="208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43" name="Freihand 142">
                <a:extLst>
                  <a:ext uri="{FF2B5EF4-FFF2-40B4-BE49-F238E27FC236}">
                    <a16:creationId xmlns:a16="http://schemas.microsoft.com/office/drawing/2014/main" id="{EDC8E687-F90A-479B-ACE5-EF19C3629153}"/>
                  </a:ext>
                </a:extLst>
              </p14:cNvPr>
              <p14:cNvContentPartPr/>
              <p14:nvPr/>
            </p14:nvContentPartPr>
            <p14:xfrm>
              <a:off x="7982133" y="1115707"/>
              <a:ext cx="92520" cy="10800"/>
            </p14:xfrm>
          </p:contentPart>
        </mc:Choice>
        <mc:Fallback xmlns="">
          <p:pic>
            <p:nvPicPr>
              <p:cNvPr id="143" name="Freihand 142">
                <a:extLst>
                  <a:ext uri="{FF2B5EF4-FFF2-40B4-BE49-F238E27FC236}">
                    <a16:creationId xmlns:a16="http://schemas.microsoft.com/office/drawing/2014/main" id="{EDC8E687-F90A-479B-ACE5-EF19C3629153}"/>
                  </a:ext>
                </a:extLst>
              </p:cNvPr>
              <p:cNvPicPr/>
              <p:nvPr/>
            </p:nvPicPr>
            <p:blipFill>
              <a:blip r:embed="rId185"/>
              <a:stretch>
                <a:fillRect/>
              </a:stretch>
            </p:blipFill>
            <p:spPr>
              <a:xfrm>
                <a:off x="7977813" y="1111387"/>
                <a:ext cx="1011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44" name="Freihand 143">
                <a:extLst>
                  <a:ext uri="{FF2B5EF4-FFF2-40B4-BE49-F238E27FC236}">
                    <a16:creationId xmlns:a16="http://schemas.microsoft.com/office/drawing/2014/main" id="{82516705-1520-4C61-9FD2-F852D5852A11}"/>
                  </a:ext>
                </a:extLst>
              </p14:cNvPr>
              <p14:cNvContentPartPr/>
              <p14:nvPr/>
            </p14:nvContentPartPr>
            <p14:xfrm>
              <a:off x="8075373" y="1091587"/>
              <a:ext cx="79560" cy="86040"/>
            </p14:xfrm>
          </p:contentPart>
        </mc:Choice>
        <mc:Fallback xmlns="">
          <p:pic>
            <p:nvPicPr>
              <p:cNvPr id="144" name="Freihand 143">
                <a:extLst>
                  <a:ext uri="{FF2B5EF4-FFF2-40B4-BE49-F238E27FC236}">
                    <a16:creationId xmlns:a16="http://schemas.microsoft.com/office/drawing/2014/main" id="{82516705-1520-4C61-9FD2-F852D5852A11}"/>
                  </a:ext>
                </a:extLst>
              </p:cNvPr>
              <p:cNvPicPr/>
              <p:nvPr/>
            </p:nvPicPr>
            <p:blipFill>
              <a:blip r:embed="rId187"/>
              <a:stretch>
                <a:fillRect/>
              </a:stretch>
            </p:blipFill>
            <p:spPr>
              <a:xfrm>
                <a:off x="8071053" y="1087267"/>
                <a:ext cx="882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45" name="Freihand 144">
                <a:extLst>
                  <a:ext uri="{FF2B5EF4-FFF2-40B4-BE49-F238E27FC236}">
                    <a16:creationId xmlns:a16="http://schemas.microsoft.com/office/drawing/2014/main" id="{CCCED833-2EA7-4CD4-BDF5-BD4E56AD7BB3}"/>
                  </a:ext>
                </a:extLst>
              </p14:cNvPr>
              <p14:cNvContentPartPr/>
              <p14:nvPr/>
            </p14:nvContentPartPr>
            <p14:xfrm>
              <a:off x="8266533" y="1088707"/>
              <a:ext cx="75960" cy="83880"/>
            </p14:xfrm>
          </p:contentPart>
        </mc:Choice>
        <mc:Fallback xmlns="">
          <p:pic>
            <p:nvPicPr>
              <p:cNvPr id="145" name="Freihand 144">
                <a:extLst>
                  <a:ext uri="{FF2B5EF4-FFF2-40B4-BE49-F238E27FC236}">
                    <a16:creationId xmlns:a16="http://schemas.microsoft.com/office/drawing/2014/main" id="{CCCED833-2EA7-4CD4-BDF5-BD4E56AD7BB3}"/>
                  </a:ext>
                </a:extLst>
              </p:cNvPr>
              <p:cNvPicPr/>
              <p:nvPr/>
            </p:nvPicPr>
            <p:blipFill>
              <a:blip r:embed="rId189"/>
              <a:stretch>
                <a:fillRect/>
              </a:stretch>
            </p:blipFill>
            <p:spPr>
              <a:xfrm>
                <a:off x="8262213" y="1084387"/>
                <a:ext cx="846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46" name="Freihand 145">
                <a:extLst>
                  <a:ext uri="{FF2B5EF4-FFF2-40B4-BE49-F238E27FC236}">
                    <a16:creationId xmlns:a16="http://schemas.microsoft.com/office/drawing/2014/main" id="{0368ADDB-75C2-4BC8-A66F-8F2801F6192A}"/>
                  </a:ext>
                </a:extLst>
              </p14:cNvPr>
              <p14:cNvContentPartPr/>
              <p14:nvPr/>
            </p14:nvContentPartPr>
            <p14:xfrm>
              <a:off x="8365893" y="1082587"/>
              <a:ext cx="187920" cy="59760"/>
            </p14:xfrm>
          </p:contentPart>
        </mc:Choice>
        <mc:Fallback xmlns="">
          <p:pic>
            <p:nvPicPr>
              <p:cNvPr id="146" name="Freihand 145">
                <a:extLst>
                  <a:ext uri="{FF2B5EF4-FFF2-40B4-BE49-F238E27FC236}">
                    <a16:creationId xmlns:a16="http://schemas.microsoft.com/office/drawing/2014/main" id="{0368ADDB-75C2-4BC8-A66F-8F2801F6192A}"/>
                  </a:ext>
                </a:extLst>
              </p:cNvPr>
              <p:cNvPicPr/>
              <p:nvPr/>
            </p:nvPicPr>
            <p:blipFill>
              <a:blip r:embed="rId191"/>
              <a:stretch>
                <a:fillRect/>
              </a:stretch>
            </p:blipFill>
            <p:spPr>
              <a:xfrm>
                <a:off x="8361573" y="1078267"/>
                <a:ext cx="1965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47" name="Freihand 146">
                <a:extLst>
                  <a:ext uri="{FF2B5EF4-FFF2-40B4-BE49-F238E27FC236}">
                    <a16:creationId xmlns:a16="http://schemas.microsoft.com/office/drawing/2014/main" id="{6E3EA4D7-ECA1-4EC1-9EC5-1CF0D79706AE}"/>
                  </a:ext>
                </a:extLst>
              </p14:cNvPr>
              <p14:cNvContentPartPr/>
              <p14:nvPr/>
            </p14:nvContentPartPr>
            <p14:xfrm>
              <a:off x="8550573" y="1019227"/>
              <a:ext cx="6840" cy="44280"/>
            </p14:xfrm>
          </p:contentPart>
        </mc:Choice>
        <mc:Fallback xmlns="">
          <p:pic>
            <p:nvPicPr>
              <p:cNvPr id="147" name="Freihand 146">
                <a:extLst>
                  <a:ext uri="{FF2B5EF4-FFF2-40B4-BE49-F238E27FC236}">
                    <a16:creationId xmlns:a16="http://schemas.microsoft.com/office/drawing/2014/main" id="{6E3EA4D7-ECA1-4EC1-9EC5-1CF0D79706AE}"/>
                  </a:ext>
                </a:extLst>
              </p:cNvPr>
              <p:cNvPicPr/>
              <p:nvPr/>
            </p:nvPicPr>
            <p:blipFill>
              <a:blip r:embed="rId193"/>
              <a:stretch>
                <a:fillRect/>
              </a:stretch>
            </p:blipFill>
            <p:spPr>
              <a:xfrm>
                <a:off x="8546253" y="1014907"/>
                <a:ext cx="154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8" name="Freihand 147">
                <a:extLst>
                  <a:ext uri="{FF2B5EF4-FFF2-40B4-BE49-F238E27FC236}">
                    <a16:creationId xmlns:a16="http://schemas.microsoft.com/office/drawing/2014/main" id="{F39DEDE5-939D-45D1-8E40-CB8B78BDA819}"/>
                  </a:ext>
                </a:extLst>
              </p14:cNvPr>
              <p14:cNvContentPartPr/>
              <p14:nvPr/>
            </p14:nvContentPartPr>
            <p14:xfrm>
              <a:off x="8587293" y="1080787"/>
              <a:ext cx="66600" cy="60840"/>
            </p14:xfrm>
          </p:contentPart>
        </mc:Choice>
        <mc:Fallback xmlns="">
          <p:pic>
            <p:nvPicPr>
              <p:cNvPr id="148" name="Freihand 147">
                <a:extLst>
                  <a:ext uri="{FF2B5EF4-FFF2-40B4-BE49-F238E27FC236}">
                    <a16:creationId xmlns:a16="http://schemas.microsoft.com/office/drawing/2014/main" id="{F39DEDE5-939D-45D1-8E40-CB8B78BDA819}"/>
                  </a:ext>
                </a:extLst>
              </p:cNvPr>
              <p:cNvPicPr/>
              <p:nvPr/>
            </p:nvPicPr>
            <p:blipFill>
              <a:blip r:embed="rId195"/>
              <a:stretch>
                <a:fillRect/>
              </a:stretch>
            </p:blipFill>
            <p:spPr>
              <a:xfrm>
                <a:off x="8582973" y="1076467"/>
                <a:ext cx="752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9" name="Freihand 148">
                <a:extLst>
                  <a:ext uri="{FF2B5EF4-FFF2-40B4-BE49-F238E27FC236}">
                    <a16:creationId xmlns:a16="http://schemas.microsoft.com/office/drawing/2014/main" id="{B0B0F03C-00C0-4546-853C-33872B3B873D}"/>
                  </a:ext>
                </a:extLst>
              </p14:cNvPr>
              <p14:cNvContentPartPr/>
              <p14:nvPr/>
            </p14:nvContentPartPr>
            <p14:xfrm>
              <a:off x="8690973" y="1004827"/>
              <a:ext cx="58680" cy="129240"/>
            </p14:xfrm>
          </p:contentPart>
        </mc:Choice>
        <mc:Fallback xmlns="">
          <p:pic>
            <p:nvPicPr>
              <p:cNvPr id="149" name="Freihand 148">
                <a:extLst>
                  <a:ext uri="{FF2B5EF4-FFF2-40B4-BE49-F238E27FC236}">
                    <a16:creationId xmlns:a16="http://schemas.microsoft.com/office/drawing/2014/main" id="{B0B0F03C-00C0-4546-853C-33872B3B873D}"/>
                  </a:ext>
                </a:extLst>
              </p:cNvPr>
              <p:cNvPicPr/>
              <p:nvPr/>
            </p:nvPicPr>
            <p:blipFill>
              <a:blip r:embed="rId197"/>
              <a:stretch>
                <a:fillRect/>
              </a:stretch>
            </p:blipFill>
            <p:spPr>
              <a:xfrm>
                <a:off x="8686653" y="1000507"/>
                <a:ext cx="673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50" name="Freihand 149">
                <a:extLst>
                  <a:ext uri="{FF2B5EF4-FFF2-40B4-BE49-F238E27FC236}">
                    <a16:creationId xmlns:a16="http://schemas.microsoft.com/office/drawing/2014/main" id="{3DDB8024-2356-4E7F-A650-42D280BE493B}"/>
                  </a:ext>
                </a:extLst>
              </p14:cNvPr>
              <p14:cNvContentPartPr/>
              <p14:nvPr/>
            </p14:nvContentPartPr>
            <p14:xfrm>
              <a:off x="8791053" y="953707"/>
              <a:ext cx="117360" cy="159840"/>
            </p14:xfrm>
          </p:contentPart>
        </mc:Choice>
        <mc:Fallback xmlns="">
          <p:pic>
            <p:nvPicPr>
              <p:cNvPr id="150" name="Freihand 149">
                <a:extLst>
                  <a:ext uri="{FF2B5EF4-FFF2-40B4-BE49-F238E27FC236}">
                    <a16:creationId xmlns:a16="http://schemas.microsoft.com/office/drawing/2014/main" id="{3DDB8024-2356-4E7F-A650-42D280BE493B}"/>
                  </a:ext>
                </a:extLst>
              </p:cNvPr>
              <p:cNvPicPr/>
              <p:nvPr/>
            </p:nvPicPr>
            <p:blipFill>
              <a:blip r:embed="rId199"/>
              <a:stretch>
                <a:fillRect/>
              </a:stretch>
            </p:blipFill>
            <p:spPr>
              <a:xfrm>
                <a:off x="8786733" y="949387"/>
                <a:ext cx="1260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51" name="Freihand 150">
                <a:extLst>
                  <a:ext uri="{FF2B5EF4-FFF2-40B4-BE49-F238E27FC236}">
                    <a16:creationId xmlns:a16="http://schemas.microsoft.com/office/drawing/2014/main" id="{11256AE0-6C0F-4B4D-A58F-B3F7420F7FB8}"/>
                  </a:ext>
                </a:extLst>
              </p14:cNvPr>
              <p14:cNvContentPartPr/>
              <p14:nvPr/>
            </p14:nvContentPartPr>
            <p14:xfrm>
              <a:off x="8908773" y="1030747"/>
              <a:ext cx="68400" cy="93600"/>
            </p14:xfrm>
          </p:contentPart>
        </mc:Choice>
        <mc:Fallback xmlns="">
          <p:pic>
            <p:nvPicPr>
              <p:cNvPr id="151" name="Freihand 150">
                <a:extLst>
                  <a:ext uri="{FF2B5EF4-FFF2-40B4-BE49-F238E27FC236}">
                    <a16:creationId xmlns:a16="http://schemas.microsoft.com/office/drawing/2014/main" id="{11256AE0-6C0F-4B4D-A58F-B3F7420F7FB8}"/>
                  </a:ext>
                </a:extLst>
              </p:cNvPr>
              <p:cNvPicPr/>
              <p:nvPr/>
            </p:nvPicPr>
            <p:blipFill>
              <a:blip r:embed="rId201"/>
              <a:stretch>
                <a:fillRect/>
              </a:stretch>
            </p:blipFill>
            <p:spPr>
              <a:xfrm>
                <a:off x="8904453" y="1026427"/>
                <a:ext cx="770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52" name="Freihand 151">
                <a:extLst>
                  <a:ext uri="{FF2B5EF4-FFF2-40B4-BE49-F238E27FC236}">
                    <a16:creationId xmlns:a16="http://schemas.microsoft.com/office/drawing/2014/main" id="{BE23CFC2-9414-4D87-888F-74CB7820E0DF}"/>
                  </a:ext>
                </a:extLst>
              </p14:cNvPr>
              <p14:cNvContentPartPr/>
              <p14:nvPr/>
            </p14:nvContentPartPr>
            <p14:xfrm>
              <a:off x="8230893" y="1303267"/>
              <a:ext cx="114120" cy="120960"/>
            </p14:xfrm>
          </p:contentPart>
        </mc:Choice>
        <mc:Fallback xmlns="">
          <p:pic>
            <p:nvPicPr>
              <p:cNvPr id="152" name="Freihand 151">
                <a:extLst>
                  <a:ext uri="{FF2B5EF4-FFF2-40B4-BE49-F238E27FC236}">
                    <a16:creationId xmlns:a16="http://schemas.microsoft.com/office/drawing/2014/main" id="{BE23CFC2-9414-4D87-888F-74CB7820E0DF}"/>
                  </a:ext>
                </a:extLst>
              </p:cNvPr>
              <p:cNvPicPr/>
              <p:nvPr/>
            </p:nvPicPr>
            <p:blipFill>
              <a:blip r:embed="rId203"/>
              <a:stretch>
                <a:fillRect/>
              </a:stretch>
            </p:blipFill>
            <p:spPr>
              <a:xfrm>
                <a:off x="8226573" y="1298947"/>
                <a:ext cx="1227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53" name="Freihand 152">
                <a:extLst>
                  <a:ext uri="{FF2B5EF4-FFF2-40B4-BE49-F238E27FC236}">
                    <a16:creationId xmlns:a16="http://schemas.microsoft.com/office/drawing/2014/main" id="{2A62B8D0-6628-4416-BD0C-A36BD62FF768}"/>
                  </a:ext>
                </a:extLst>
              </p14:cNvPr>
              <p14:cNvContentPartPr/>
              <p14:nvPr/>
            </p14:nvContentPartPr>
            <p14:xfrm>
              <a:off x="8355453" y="1312627"/>
              <a:ext cx="95040" cy="104400"/>
            </p14:xfrm>
          </p:contentPart>
        </mc:Choice>
        <mc:Fallback xmlns="">
          <p:pic>
            <p:nvPicPr>
              <p:cNvPr id="153" name="Freihand 152">
                <a:extLst>
                  <a:ext uri="{FF2B5EF4-FFF2-40B4-BE49-F238E27FC236}">
                    <a16:creationId xmlns:a16="http://schemas.microsoft.com/office/drawing/2014/main" id="{2A62B8D0-6628-4416-BD0C-A36BD62FF768}"/>
                  </a:ext>
                </a:extLst>
              </p:cNvPr>
              <p:cNvPicPr/>
              <p:nvPr/>
            </p:nvPicPr>
            <p:blipFill>
              <a:blip r:embed="rId205"/>
              <a:stretch>
                <a:fillRect/>
              </a:stretch>
            </p:blipFill>
            <p:spPr>
              <a:xfrm>
                <a:off x="8351133" y="1308307"/>
                <a:ext cx="1036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54" name="Freihand 153">
                <a:extLst>
                  <a:ext uri="{FF2B5EF4-FFF2-40B4-BE49-F238E27FC236}">
                    <a16:creationId xmlns:a16="http://schemas.microsoft.com/office/drawing/2014/main" id="{29A3DAC2-22B9-4D52-AE04-238EFAE89D09}"/>
                  </a:ext>
                </a:extLst>
              </p14:cNvPr>
              <p14:cNvContentPartPr/>
              <p14:nvPr/>
            </p14:nvContentPartPr>
            <p14:xfrm>
              <a:off x="8557053" y="1306507"/>
              <a:ext cx="10080" cy="105120"/>
            </p14:xfrm>
          </p:contentPart>
        </mc:Choice>
        <mc:Fallback xmlns="">
          <p:pic>
            <p:nvPicPr>
              <p:cNvPr id="154" name="Freihand 153">
                <a:extLst>
                  <a:ext uri="{FF2B5EF4-FFF2-40B4-BE49-F238E27FC236}">
                    <a16:creationId xmlns:a16="http://schemas.microsoft.com/office/drawing/2014/main" id="{29A3DAC2-22B9-4D52-AE04-238EFAE89D09}"/>
                  </a:ext>
                </a:extLst>
              </p:cNvPr>
              <p:cNvPicPr/>
              <p:nvPr/>
            </p:nvPicPr>
            <p:blipFill>
              <a:blip r:embed="rId207"/>
              <a:stretch>
                <a:fillRect/>
              </a:stretch>
            </p:blipFill>
            <p:spPr>
              <a:xfrm>
                <a:off x="8552733" y="1302187"/>
                <a:ext cx="187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55" name="Freihand 154">
                <a:extLst>
                  <a:ext uri="{FF2B5EF4-FFF2-40B4-BE49-F238E27FC236}">
                    <a16:creationId xmlns:a16="http://schemas.microsoft.com/office/drawing/2014/main" id="{34F9FF53-AFE6-453D-A139-6DEA76519268}"/>
                  </a:ext>
                </a:extLst>
              </p14:cNvPr>
              <p14:cNvContentPartPr/>
              <p14:nvPr/>
            </p14:nvContentPartPr>
            <p14:xfrm>
              <a:off x="8602413" y="1411267"/>
              <a:ext cx="5400" cy="66600"/>
            </p14:xfrm>
          </p:contentPart>
        </mc:Choice>
        <mc:Fallback xmlns="">
          <p:pic>
            <p:nvPicPr>
              <p:cNvPr id="155" name="Freihand 154">
                <a:extLst>
                  <a:ext uri="{FF2B5EF4-FFF2-40B4-BE49-F238E27FC236}">
                    <a16:creationId xmlns:a16="http://schemas.microsoft.com/office/drawing/2014/main" id="{34F9FF53-AFE6-453D-A139-6DEA76519268}"/>
                  </a:ext>
                </a:extLst>
              </p:cNvPr>
              <p:cNvPicPr/>
              <p:nvPr/>
            </p:nvPicPr>
            <p:blipFill>
              <a:blip r:embed="rId209"/>
              <a:stretch>
                <a:fillRect/>
              </a:stretch>
            </p:blipFill>
            <p:spPr>
              <a:xfrm>
                <a:off x="8598093" y="1406947"/>
                <a:ext cx="140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56" name="Freihand 155">
                <a:extLst>
                  <a:ext uri="{FF2B5EF4-FFF2-40B4-BE49-F238E27FC236}">
                    <a16:creationId xmlns:a16="http://schemas.microsoft.com/office/drawing/2014/main" id="{FD01D681-D75F-45A2-8BDB-904C79358663}"/>
                  </a:ext>
                </a:extLst>
              </p14:cNvPr>
              <p14:cNvContentPartPr/>
              <p14:nvPr/>
            </p14:nvContentPartPr>
            <p14:xfrm>
              <a:off x="8694573" y="1297147"/>
              <a:ext cx="132120" cy="103680"/>
            </p14:xfrm>
          </p:contentPart>
        </mc:Choice>
        <mc:Fallback xmlns="">
          <p:pic>
            <p:nvPicPr>
              <p:cNvPr id="156" name="Freihand 155">
                <a:extLst>
                  <a:ext uri="{FF2B5EF4-FFF2-40B4-BE49-F238E27FC236}">
                    <a16:creationId xmlns:a16="http://schemas.microsoft.com/office/drawing/2014/main" id="{FD01D681-D75F-45A2-8BDB-904C79358663}"/>
                  </a:ext>
                </a:extLst>
              </p:cNvPr>
              <p:cNvPicPr/>
              <p:nvPr/>
            </p:nvPicPr>
            <p:blipFill>
              <a:blip r:embed="rId211"/>
              <a:stretch>
                <a:fillRect/>
              </a:stretch>
            </p:blipFill>
            <p:spPr>
              <a:xfrm>
                <a:off x="8690253" y="1292827"/>
                <a:ext cx="1407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57" name="Freihand 156">
                <a:extLst>
                  <a:ext uri="{FF2B5EF4-FFF2-40B4-BE49-F238E27FC236}">
                    <a16:creationId xmlns:a16="http://schemas.microsoft.com/office/drawing/2014/main" id="{CB8FF20A-B644-4E00-A28F-3F0D4E9B29FD}"/>
                  </a:ext>
                </a:extLst>
              </p14:cNvPr>
              <p14:cNvContentPartPr/>
              <p14:nvPr/>
            </p14:nvContentPartPr>
            <p14:xfrm>
              <a:off x="8877093" y="1342147"/>
              <a:ext cx="70920" cy="123120"/>
            </p14:xfrm>
          </p:contentPart>
        </mc:Choice>
        <mc:Fallback xmlns="">
          <p:pic>
            <p:nvPicPr>
              <p:cNvPr id="157" name="Freihand 156">
                <a:extLst>
                  <a:ext uri="{FF2B5EF4-FFF2-40B4-BE49-F238E27FC236}">
                    <a16:creationId xmlns:a16="http://schemas.microsoft.com/office/drawing/2014/main" id="{CB8FF20A-B644-4E00-A28F-3F0D4E9B29FD}"/>
                  </a:ext>
                </a:extLst>
              </p:cNvPr>
              <p:cNvPicPr/>
              <p:nvPr/>
            </p:nvPicPr>
            <p:blipFill>
              <a:blip r:embed="rId213"/>
              <a:stretch>
                <a:fillRect/>
              </a:stretch>
            </p:blipFill>
            <p:spPr>
              <a:xfrm>
                <a:off x="8872773" y="1337827"/>
                <a:ext cx="795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58" name="Freihand 157">
                <a:extLst>
                  <a:ext uri="{FF2B5EF4-FFF2-40B4-BE49-F238E27FC236}">
                    <a16:creationId xmlns:a16="http://schemas.microsoft.com/office/drawing/2014/main" id="{47F2F77C-C822-4EA6-965E-51E1DF4EC8B0}"/>
                  </a:ext>
                </a:extLst>
              </p14:cNvPr>
              <p14:cNvContentPartPr/>
              <p14:nvPr/>
            </p14:nvContentPartPr>
            <p14:xfrm>
              <a:off x="8948373" y="1266907"/>
              <a:ext cx="86760" cy="232920"/>
            </p14:xfrm>
          </p:contentPart>
        </mc:Choice>
        <mc:Fallback xmlns="">
          <p:pic>
            <p:nvPicPr>
              <p:cNvPr id="158" name="Freihand 157">
                <a:extLst>
                  <a:ext uri="{FF2B5EF4-FFF2-40B4-BE49-F238E27FC236}">
                    <a16:creationId xmlns:a16="http://schemas.microsoft.com/office/drawing/2014/main" id="{47F2F77C-C822-4EA6-965E-51E1DF4EC8B0}"/>
                  </a:ext>
                </a:extLst>
              </p:cNvPr>
              <p:cNvPicPr/>
              <p:nvPr/>
            </p:nvPicPr>
            <p:blipFill>
              <a:blip r:embed="rId215"/>
              <a:stretch>
                <a:fillRect/>
              </a:stretch>
            </p:blipFill>
            <p:spPr>
              <a:xfrm>
                <a:off x="8944053" y="1262587"/>
                <a:ext cx="9540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86" name="Freihand 185">
                <a:extLst>
                  <a:ext uri="{FF2B5EF4-FFF2-40B4-BE49-F238E27FC236}">
                    <a16:creationId xmlns:a16="http://schemas.microsoft.com/office/drawing/2014/main" id="{91D0EB0D-7CB3-49D1-86C1-627BCB2AF1A6}"/>
                  </a:ext>
                </a:extLst>
              </p14:cNvPr>
              <p14:cNvContentPartPr/>
              <p14:nvPr/>
            </p14:nvContentPartPr>
            <p14:xfrm>
              <a:off x="3930693" y="1936867"/>
              <a:ext cx="150840" cy="16560"/>
            </p14:xfrm>
          </p:contentPart>
        </mc:Choice>
        <mc:Fallback xmlns="">
          <p:pic>
            <p:nvPicPr>
              <p:cNvPr id="186" name="Freihand 185">
                <a:extLst>
                  <a:ext uri="{FF2B5EF4-FFF2-40B4-BE49-F238E27FC236}">
                    <a16:creationId xmlns:a16="http://schemas.microsoft.com/office/drawing/2014/main" id="{91D0EB0D-7CB3-49D1-86C1-627BCB2AF1A6}"/>
                  </a:ext>
                </a:extLst>
              </p:cNvPr>
              <p:cNvPicPr/>
              <p:nvPr/>
            </p:nvPicPr>
            <p:blipFill>
              <a:blip r:embed="rId217"/>
              <a:stretch>
                <a:fillRect/>
              </a:stretch>
            </p:blipFill>
            <p:spPr>
              <a:xfrm>
                <a:off x="3926373" y="1932547"/>
                <a:ext cx="1594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87" name="Freihand 186">
                <a:extLst>
                  <a:ext uri="{FF2B5EF4-FFF2-40B4-BE49-F238E27FC236}">
                    <a16:creationId xmlns:a16="http://schemas.microsoft.com/office/drawing/2014/main" id="{8DE9BE0D-8E1F-4464-A77E-FAFB279B441F}"/>
                  </a:ext>
                </a:extLst>
              </p14:cNvPr>
              <p14:cNvContentPartPr/>
              <p14:nvPr/>
            </p14:nvContentPartPr>
            <p14:xfrm>
              <a:off x="3935733" y="1991227"/>
              <a:ext cx="154440" cy="11160"/>
            </p14:xfrm>
          </p:contentPart>
        </mc:Choice>
        <mc:Fallback xmlns="">
          <p:pic>
            <p:nvPicPr>
              <p:cNvPr id="187" name="Freihand 186">
                <a:extLst>
                  <a:ext uri="{FF2B5EF4-FFF2-40B4-BE49-F238E27FC236}">
                    <a16:creationId xmlns:a16="http://schemas.microsoft.com/office/drawing/2014/main" id="{8DE9BE0D-8E1F-4464-A77E-FAFB279B441F}"/>
                  </a:ext>
                </a:extLst>
              </p:cNvPr>
              <p:cNvPicPr/>
              <p:nvPr/>
            </p:nvPicPr>
            <p:blipFill>
              <a:blip r:embed="rId219"/>
              <a:stretch>
                <a:fillRect/>
              </a:stretch>
            </p:blipFill>
            <p:spPr>
              <a:xfrm>
                <a:off x="3931413" y="1986907"/>
                <a:ext cx="1630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88" name="Freihand 187">
                <a:extLst>
                  <a:ext uri="{FF2B5EF4-FFF2-40B4-BE49-F238E27FC236}">
                    <a16:creationId xmlns:a16="http://schemas.microsoft.com/office/drawing/2014/main" id="{28F74422-1EEE-47CD-B34E-0F64AD5BDE9B}"/>
                  </a:ext>
                </a:extLst>
              </p14:cNvPr>
              <p14:cNvContentPartPr/>
              <p14:nvPr/>
            </p14:nvContentPartPr>
            <p14:xfrm>
              <a:off x="4349733" y="1898347"/>
              <a:ext cx="122400" cy="109440"/>
            </p14:xfrm>
          </p:contentPart>
        </mc:Choice>
        <mc:Fallback xmlns="">
          <p:pic>
            <p:nvPicPr>
              <p:cNvPr id="188" name="Freihand 187">
                <a:extLst>
                  <a:ext uri="{FF2B5EF4-FFF2-40B4-BE49-F238E27FC236}">
                    <a16:creationId xmlns:a16="http://schemas.microsoft.com/office/drawing/2014/main" id="{28F74422-1EEE-47CD-B34E-0F64AD5BDE9B}"/>
                  </a:ext>
                </a:extLst>
              </p:cNvPr>
              <p:cNvPicPr/>
              <p:nvPr/>
            </p:nvPicPr>
            <p:blipFill>
              <a:blip r:embed="rId221"/>
              <a:stretch>
                <a:fillRect/>
              </a:stretch>
            </p:blipFill>
            <p:spPr>
              <a:xfrm>
                <a:off x="4345413" y="1894027"/>
                <a:ext cx="1310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70" name="Freihand 69">
                <a:extLst>
                  <a:ext uri="{FF2B5EF4-FFF2-40B4-BE49-F238E27FC236}">
                    <a16:creationId xmlns:a16="http://schemas.microsoft.com/office/drawing/2014/main" id="{1A35CCF7-C25B-4DE2-A232-7C93387A34BE}"/>
                  </a:ext>
                </a:extLst>
              </p14:cNvPr>
              <p14:cNvContentPartPr/>
              <p14:nvPr/>
            </p14:nvContentPartPr>
            <p14:xfrm>
              <a:off x="2651613" y="1196347"/>
              <a:ext cx="113040" cy="125640"/>
            </p14:xfrm>
          </p:contentPart>
        </mc:Choice>
        <mc:Fallback xmlns="">
          <p:pic>
            <p:nvPicPr>
              <p:cNvPr id="70" name="Freihand 69">
                <a:extLst>
                  <a:ext uri="{FF2B5EF4-FFF2-40B4-BE49-F238E27FC236}">
                    <a16:creationId xmlns:a16="http://schemas.microsoft.com/office/drawing/2014/main" id="{1A35CCF7-C25B-4DE2-A232-7C93387A34BE}"/>
                  </a:ext>
                </a:extLst>
              </p:cNvPr>
              <p:cNvPicPr/>
              <p:nvPr/>
            </p:nvPicPr>
            <p:blipFill>
              <a:blip r:embed="rId223"/>
              <a:stretch>
                <a:fillRect/>
              </a:stretch>
            </p:blipFill>
            <p:spPr>
              <a:xfrm>
                <a:off x="2647293" y="1192027"/>
                <a:ext cx="1216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71" name="Freihand 70">
                <a:extLst>
                  <a:ext uri="{FF2B5EF4-FFF2-40B4-BE49-F238E27FC236}">
                    <a16:creationId xmlns:a16="http://schemas.microsoft.com/office/drawing/2014/main" id="{B4B8F252-ABA8-48AB-B0AE-B11F7CB55128}"/>
                  </a:ext>
                </a:extLst>
              </p14:cNvPr>
              <p14:cNvContentPartPr/>
              <p14:nvPr/>
            </p14:nvContentPartPr>
            <p14:xfrm>
              <a:off x="2825133" y="1241347"/>
              <a:ext cx="14040" cy="76680"/>
            </p14:xfrm>
          </p:contentPart>
        </mc:Choice>
        <mc:Fallback xmlns="">
          <p:pic>
            <p:nvPicPr>
              <p:cNvPr id="71" name="Freihand 70">
                <a:extLst>
                  <a:ext uri="{FF2B5EF4-FFF2-40B4-BE49-F238E27FC236}">
                    <a16:creationId xmlns:a16="http://schemas.microsoft.com/office/drawing/2014/main" id="{B4B8F252-ABA8-48AB-B0AE-B11F7CB55128}"/>
                  </a:ext>
                </a:extLst>
              </p:cNvPr>
              <p:cNvPicPr/>
              <p:nvPr/>
            </p:nvPicPr>
            <p:blipFill>
              <a:blip r:embed="rId225"/>
              <a:stretch>
                <a:fillRect/>
              </a:stretch>
            </p:blipFill>
            <p:spPr>
              <a:xfrm>
                <a:off x="2820813" y="1237027"/>
                <a:ext cx="226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72" name="Freihand 71">
                <a:extLst>
                  <a:ext uri="{FF2B5EF4-FFF2-40B4-BE49-F238E27FC236}">
                    <a16:creationId xmlns:a16="http://schemas.microsoft.com/office/drawing/2014/main" id="{662C9022-C21F-448B-87E8-105935BC5C0B}"/>
                  </a:ext>
                </a:extLst>
              </p14:cNvPr>
              <p14:cNvContentPartPr/>
              <p14:nvPr/>
            </p14:nvContentPartPr>
            <p14:xfrm>
              <a:off x="2842053" y="1163227"/>
              <a:ext cx="360" cy="360"/>
            </p14:xfrm>
          </p:contentPart>
        </mc:Choice>
        <mc:Fallback xmlns="">
          <p:pic>
            <p:nvPicPr>
              <p:cNvPr id="72" name="Freihand 71">
                <a:extLst>
                  <a:ext uri="{FF2B5EF4-FFF2-40B4-BE49-F238E27FC236}">
                    <a16:creationId xmlns:a16="http://schemas.microsoft.com/office/drawing/2014/main" id="{662C9022-C21F-448B-87E8-105935BC5C0B}"/>
                  </a:ext>
                </a:extLst>
              </p:cNvPr>
              <p:cNvPicPr/>
              <p:nvPr/>
            </p:nvPicPr>
            <p:blipFill>
              <a:blip r:embed="rId227"/>
              <a:stretch>
                <a:fillRect/>
              </a:stretch>
            </p:blipFill>
            <p:spPr>
              <a:xfrm>
                <a:off x="2837733" y="1158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0" name="Freihand 19">
                <a:extLst>
                  <a:ext uri="{FF2B5EF4-FFF2-40B4-BE49-F238E27FC236}">
                    <a16:creationId xmlns:a16="http://schemas.microsoft.com/office/drawing/2014/main" id="{0F3C8752-3D37-4D7D-A504-075626B0BD34}"/>
                  </a:ext>
                </a:extLst>
              </p14:cNvPr>
              <p14:cNvContentPartPr/>
              <p14:nvPr/>
            </p14:nvContentPartPr>
            <p14:xfrm>
              <a:off x="701493" y="1264027"/>
              <a:ext cx="147600" cy="156240"/>
            </p14:xfrm>
          </p:contentPart>
        </mc:Choice>
        <mc:Fallback xmlns="">
          <p:pic>
            <p:nvPicPr>
              <p:cNvPr id="20" name="Freihand 19">
                <a:extLst>
                  <a:ext uri="{FF2B5EF4-FFF2-40B4-BE49-F238E27FC236}">
                    <a16:creationId xmlns:a16="http://schemas.microsoft.com/office/drawing/2014/main" id="{0F3C8752-3D37-4D7D-A504-075626B0BD34}"/>
                  </a:ext>
                </a:extLst>
              </p:cNvPr>
              <p:cNvPicPr/>
              <p:nvPr/>
            </p:nvPicPr>
            <p:blipFill>
              <a:blip r:embed="rId229"/>
              <a:stretch>
                <a:fillRect/>
              </a:stretch>
            </p:blipFill>
            <p:spPr>
              <a:xfrm>
                <a:off x="697173" y="1259707"/>
                <a:ext cx="1562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1" name="Freihand 20">
                <a:extLst>
                  <a:ext uri="{FF2B5EF4-FFF2-40B4-BE49-F238E27FC236}">
                    <a16:creationId xmlns:a16="http://schemas.microsoft.com/office/drawing/2014/main" id="{2F2D571C-166D-4180-9337-9932B49A5EDC}"/>
                  </a:ext>
                </a:extLst>
              </p14:cNvPr>
              <p14:cNvContentPartPr/>
              <p14:nvPr/>
            </p14:nvContentPartPr>
            <p14:xfrm>
              <a:off x="923613" y="1321267"/>
              <a:ext cx="102600" cy="147600"/>
            </p14:xfrm>
          </p:contentPart>
        </mc:Choice>
        <mc:Fallback xmlns="">
          <p:pic>
            <p:nvPicPr>
              <p:cNvPr id="21" name="Freihand 20">
                <a:extLst>
                  <a:ext uri="{FF2B5EF4-FFF2-40B4-BE49-F238E27FC236}">
                    <a16:creationId xmlns:a16="http://schemas.microsoft.com/office/drawing/2014/main" id="{2F2D571C-166D-4180-9337-9932B49A5EDC}"/>
                  </a:ext>
                </a:extLst>
              </p:cNvPr>
              <p:cNvPicPr/>
              <p:nvPr/>
            </p:nvPicPr>
            <p:blipFill>
              <a:blip r:embed="rId231"/>
              <a:stretch>
                <a:fillRect/>
              </a:stretch>
            </p:blipFill>
            <p:spPr>
              <a:xfrm>
                <a:off x="919293" y="1316947"/>
                <a:ext cx="1112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22" name="Freihand 21">
                <a:extLst>
                  <a:ext uri="{FF2B5EF4-FFF2-40B4-BE49-F238E27FC236}">
                    <a16:creationId xmlns:a16="http://schemas.microsoft.com/office/drawing/2014/main" id="{6A97F142-A4F7-46D3-A1C2-251B9855CE15}"/>
                  </a:ext>
                </a:extLst>
              </p14:cNvPr>
              <p14:cNvContentPartPr/>
              <p14:nvPr/>
            </p14:nvContentPartPr>
            <p14:xfrm>
              <a:off x="1181373" y="1321267"/>
              <a:ext cx="195480" cy="11160"/>
            </p14:xfrm>
          </p:contentPart>
        </mc:Choice>
        <mc:Fallback xmlns="">
          <p:pic>
            <p:nvPicPr>
              <p:cNvPr id="22" name="Freihand 21">
                <a:extLst>
                  <a:ext uri="{FF2B5EF4-FFF2-40B4-BE49-F238E27FC236}">
                    <a16:creationId xmlns:a16="http://schemas.microsoft.com/office/drawing/2014/main" id="{6A97F142-A4F7-46D3-A1C2-251B9855CE15}"/>
                  </a:ext>
                </a:extLst>
              </p:cNvPr>
              <p:cNvPicPr/>
              <p:nvPr/>
            </p:nvPicPr>
            <p:blipFill>
              <a:blip r:embed="rId233"/>
              <a:stretch>
                <a:fillRect/>
              </a:stretch>
            </p:blipFill>
            <p:spPr>
              <a:xfrm>
                <a:off x="1177053" y="1316947"/>
                <a:ext cx="2041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23" name="Freihand 22">
                <a:extLst>
                  <a:ext uri="{FF2B5EF4-FFF2-40B4-BE49-F238E27FC236}">
                    <a16:creationId xmlns:a16="http://schemas.microsoft.com/office/drawing/2014/main" id="{F4DD74A1-75E0-4D1C-9088-C6CB556C363A}"/>
                  </a:ext>
                </a:extLst>
              </p14:cNvPr>
              <p14:cNvContentPartPr/>
              <p14:nvPr/>
            </p14:nvContentPartPr>
            <p14:xfrm>
              <a:off x="1210533" y="1374547"/>
              <a:ext cx="167760" cy="12600"/>
            </p14:xfrm>
          </p:contentPart>
        </mc:Choice>
        <mc:Fallback xmlns="">
          <p:pic>
            <p:nvPicPr>
              <p:cNvPr id="23" name="Freihand 22">
                <a:extLst>
                  <a:ext uri="{FF2B5EF4-FFF2-40B4-BE49-F238E27FC236}">
                    <a16:creationId xmlns:a16="http://schemas.microsoft.com/office/drawing/2014/main" id="{F4DD74A1-75E0-4D1C-9088-C6CB556C363A}"/>
                  </a:ext>
                </a:extLst>
              </p:cNvPr>
              <p:cNvPicPr/>
              <p:nvPr/>
            </p:nvPicPr>
            <p:blipFill>
              <a:blip r:embed="rId235"/>
              <a:stretch>
                <a:fillRect/>
              </a:stretch>
            </p:blipFill>
            <p:spPr>
              <a:xfrm>
                <a:off x="1206213" y="1370227"/>
                <a:ext cx="1764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5" name="Freihand 24">
                <a:extLst>
                  <a:ext uri="{FF2B5EF4-FFF2-40B4-BE49-F238E27FC236}">
                    <a16:creationId xmlns:a16="http://schemas.microsoft.com/office/drawing/2014/main" id="{30E32029-8665-4246-BC3D-4080B7E9F5E1}"/>
                  </a:ext>
                </a:extLst>
              </p14:cNvPr>
              <p14:cNvContentPartPr/>
              <p14:nvPr/>
            </p14:nvContentPartPr>
            <p14:xfrm>
              <a:off x="1476213" y="1177987"/>
              <a:ext cx="102600" cy="135720"/>
            </p14:xfrm>
          </p:contentPart>
        </mc:Choice>
        <mc:Fallback xmlns="">
          <p:pic>
            <p:nvPicPr>
              <p:cNvPr id="25" name="Freihand 24">
                <a:extLst>
                  <a:ext uri="{FF2B5EF4-FFF2-40B4-BE49-F238E27FC236}">
                    <a16:creationId xmlns:a16="http://schemas.microsoft.com/office/drawing/2014/main" id="{30E32029-8665-4246-BC3D-4080B7E9F5E1}"/>
                  </a:ext>
                </a:extLst>
              </p:cNvPr>
              <p:cNvPicPr/>
              <p:nvPr/>
            </p:nvPicPr>
            <p:blipFill>
              <a:blip r:embed="rId237"/>
              <a:stretch>
                <a:fillRect/>
              </a:stretch>
            </p:blipFill>
            <p:spPr>
              <a:xfrm>
                <a:off x="1471893" y="1173667"/>
                <a:ext cx="1112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6" name="Freihand 25">
                <a:extLst>
                  <a:ext uri="{FF2B5EF4-FFF2-40B4-BE49-F238E27FC236}">
                    <a16:creationId xmlns:a16="http://schemas.microsoft.com/office/drawing/2014/main" id="{CE787AE7-199E-4ADA-9037-2BEC0203F3A0}"/>
                  </a:ext>
                </a:extLst>
              </p14:cNvPr>
              <p14:cNvContentPartPr/>
              <p14:nvPr/>
            </p14:nvContentPartPr>
            <p14:xfrm>
              <a:off x="1581693" y="1230187"/>
              <a:ext cx="126000" cy="73440"/>
            </p14:xfrm>
          </p:contentPart>
        </mc:Choice>
        <mc:Fallback xmlns="">
          <p:pic>
            <p:nvPicPr>
              <p:cNvPr id="26" name="Freihand 25">
                <a:extLst>
                  <a:ext uri="{FF2B5EF4-FFF2-40B4-BE49-F238E27FC236}">
                    <a16:creationId xmlns:a16="http://schemas.microsoft.com/office/drawing/2014/main" id="{CE787AE7-199E-4ADA-9037-2BEC0203F3A0}"/>
                  </a:ext>
                </a:extLst>
              </p:cNvPr>
              <p:cNvPicPr/>
              <p:nvPr/>
            </p:nvPicPr>
            <p:blipFill>
              <a:blip r:embed="rId239"/>
              <a:stretch>
                <a:fillRect/>
              </a:stretch>
            </p:blipFill>
            <p:spPr>
              <a:xfrm>
                <a:off x="1577373" y="1225867"/>
                <a:ext cx="1346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7" name="Freihand 26">
                <a:extLst>
                  <a:ext uri="{FF2B5EF4-FFF2-40B4-BE49-F238E27FC236}">
                    <a16:creationId xmlns:a16="http://schemas.microsoft.com/office/drawing/2014/main" id="{C4E45996-5C16-4EB4-99FB-8E605E0B007C}"/>
                  </a:ext>
                </a:extLst>
              </p14:cNvPr>
              <p14:cNvContentPartPr/>
              <p14:nvPr/>
            </p14:nvContentPartPr>
            <p14:xfrm>
              <a:off x="1482333" y="1327027"/>
              <a:ext cx="203400" cy="10440"/>
            </p14:xfrm>
          </p:contentPart>
        </mc:Choice>
        <mc:Fallback xmlns="">
          <p:pic>
            <p:nvPicPr>
              <p:cNvPr id="27" name="Freihand 26">
                <a:extLst>
                  <a:ext uri="{FF2B5EF4-FFF2-40B4-BE49-F238E27FC236}">
                    <a16:creationId xmlns:a16="http://schemas.microsoft.com/office/drawing/2014/main" id="{C4E45996-5C16-4EB4-99FB-8E605E0B007C}"/>
                  </a:ext>
                </a:extLst>
              </p:cNvPr>
              <p:cNvPicPr/>
              <p:nvPr/>
            </p:nvPicPr>
            <p:blipFill>
              <a:blip r:embed="rId241"/>
              <a:stretch>
                <a:fillRect/>
              </a:stretch>
            </p:blipFill>
            <p:spPr>
              <a:xfrm>
                <a:off x="1478013" y="1322707"/>
                <a:ext cx="2120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8" name="Freihand 27">
                <a:extLst>
                  <a:ext uri="{FF2B5EF4-FFF2-40B4-BE49-F238E27FC236}">
                    <a16:creationId xmlns:a16="http://schemas.microsoft.com/office/drawing/2014/main" id="{678310C5-974D-4C37-8D4C-09BD689031F3}"/>
                  </a:ext>
                </a:extLst>
              </p14:cNvPr>
              <p14:cNvContentPartPr/>
              <p14:nvPr/>
            </p14:nvContentPartPr>
            <p14:xfrm>
              <a:off x="1482693" y="1362667"/>
              <a:ext cx="95760" cy="114840"/>
            </p14:xfrm>
          </p:contentPart>
        </mc:Choice>
        <mc:Fallback xmlns="">
          <p:pic>
            <p:nvPicPr>
              <p:cNvPr id="28" name="Freihand 27">
                <a:extLst>
                  <a:ext uri="{FF2B5EF4-FFF2-40B4-BE49-F238E27FC236}">
                    <a16:creationId xmlns:a16="http://schemas.microsoft.com/office/drawing/2014/main" id="{678310C5-974D-4C37-8D4C-09BD689031F3}"/>
                  </a:ext>
                </a:extLst>
              </p:cNvPr>
              <p:cNvPicPr/>
              <p:nvPr/>
            </p:nvPicPr>
            <p:blipFill>
              <a:blip r:embed="rId243"/>
              <a:stretch>
                <a:fillRect/>
              </a:stretch>
            </p:blipFill>
            <p:spPr>
              <a:xfrm>
                <a:off x="1478373" y="1358347"/>
                <a:ext cx="1044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29" name="Freihand 28">
                <a:extLst>
                  <a:ext uri="{FF2B5EF4-FFF2-40B4-BE49-F238E27FC236}">
                    <a16:creationId xmlns:a16="http://schemas.microsoft.com/office/drawing/2014/main" id="{30ED301A-3B8D-49AE-B47A-641C1427AF84}"/>
                  </a:ext>
                </a:extLst>
              </p14:cNvPr>
              <p14:cNvContentPartPr/>
              <p14:nvPr/>
            </p14:nvContentPartPr>
            <p14:xfrm>
              <a:off x="1619493" y="1374547"/>
              <a:ext cx="87840" cy="115200"/>
            </p14:xfrm>
          </p:contentPart>
        </mc:Choice>
        <mc:Fallback xmlns="">
          <p:pic>
            <p:nvPicPr>
              <p:cNvPr id="29" name="Freihand 28">
                <a:extLst>
                  <a:ext uri="{FF2B5EF4-FFF2-40B4-BE49-F238E27FC236}">
                    <a16:creationId xmlns:a16="http://schemas.microsoft.com/office/drawing/2014/main" id="{30ED301A-3B8D-49AE-B47A-641C1427AF84}"/>
                  </a:ext>
                </a:extLst>
              </p:cNvPr>
              <p:cNvPicPr/>
              <p:nvPr/>
            </p:nvPicPr>
            <p:blipFill>
              <a:blip r:embed="rId245"/>
              <a:stretch>
                <a:fillRect/>
              </a:stretch>
            </p:blipFill>
            <p:spPr>
              <a:xfrm>
                <a:off x="1615173" y="1370227"/>
                <a:ext cx="964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31" name="Freihand 30">
                <a:extLst>
                  <a:ext uri="{FF2B5EF4-FFF2-40B4-BE49-F238E27FC236}">
                    <a16:creationId xmlns:a16="http://schemas.microsoft.com/office/drawing/2014/main" id="{49252EF7-2063-4B0D-A0FB-9FC83387102B}"/>
                  </a:ext>
                </a:extLst>
              </p14:cNvPr>
              <p14:cNvContentPartPr/>
              <p14:nvPr/>
            </p14:nvContentPartPr>
            <p14:xfrm>
              <a:off x="1821813" y="1216147"/>
              <a:ext cx="126720" cy="113760"/>
            </p14:xfrm>
          </p:contentPart>
        </mc:Choice>
        <mc:Fallback xmlns="">
          <p:pic>
            <p:nvPicPr>
              <p:cNvPr id="31" name="Freihand 30">
                <a:extLst>
                  <a:ext uri="{FF2B5EF4-FFF2-40B4-BE49-F238E27FC236}">
                    <a16:creationId xmlns:a16="http://schemas.microsoft.com/office/drawing/2014/main" id="{49252EF7-2063-4B0D-A0FB-9FC83387102B}"/>
                  </a:ext>
                </a:extLst>
              </p:cNvPr>
              <p:cNvPicPr/>
              <p:nvPr/>
            </p:nvPicPr>
            <p:blipFill>
              <a:blip r:embed="rId247"/>
              <a:stretch>
                <a:fillRect/>
              </a:stretch>
            </p:blipFill>
            <p:spPr>
              <a:xfrm>
                <a:off x="1817493" y="1211827"/>
                <a:ext cx="1353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32" name="Freihand 31">
                <a:extLst>
                  <a:ext uri="{FF2B5EF4-FFF2-40B4-BE49-F238E27FC236}">
                    <a16:creationId xmlns:a16="http://schemas.microsoft.com/office/drawing/2014/main" id="{DD32296D-189F-46B2-94A9-EC0F978558E1}"/>
                  </a:ext>
                </a:extLst>
              </p14:cNvPr>
              <p14:cNvContentPartPr/>
              <p14:nvPr/>
            </p14:nvContentPartPr>
            <p14:xfrm>
              <a:off x="2001093" y="1267627"/>
              <a:ext cx="70560" cy="58680"/>
            </p14:xfrm>
          </p:contentPart>
        </mc:Choice>
        <mc:Fallback xmlns="">
          <p:pic>
            <p:nvPicPr>
              <p:cNvPr id="32" name="Freihand 31">
                <a:extLst>
                  <a:ext uri="{FF2B5EF4-FFF2-40B4-BE49-F238E27FC236}">
                    <a16:creationId xmlns:a16="http://schemas.microsoft.com/office/drawing/2014/main" id="{DD32296D-189F-46B2-94A9-EC0F978558E1}"/>
                  </a:ext>
                </a:extLst>
              </p:cNvPr>
              <p:cNvPicPr/>
              <p:nvPr/>
            </p:nvPicPr>
            <p:blipFill>
              <a:blip r:embed="rId249"/>
              <a:stretch>
                <a:fillRect/>
              </a:stretch>
            </p:blipFill>
            <p:spPr>
              <a:xfrm>
                <a:off x="1996773" y="1263307"/>
                <a:ext cx="792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33" name="Freihand 32">
                <a:extLst>
                  <a:ext uri="{FF2B5EF4-FFF2-40B4-BE49-F238E27FC236}">
                    <a16:creationId xmlns:a16="http://schemas.microsoft.com/office/drawing/2014/main" id="{11F4F27E-ED07-4CD0-A940-1F349679BF91}"/>
                  </a:ext>
                </a:extLst>
              </p14:cNvPr>
              <p14:cNvContentPartPr/>
              <p14:nvPr/>
            </p14:nvContentPartPr>
            <p14:xfrm>
              <a:off x="2035653" y="1286707"/>
              <a:ext cx="53640" cy="108720"/>
            </p14:xfrm>
          </p:contentPart>
        </mc:Choice>
        <mc:Fallback xmlns="">
          <p:pic>
            <p:nvPicPr>
              <p:cNvPr id="33" name="Freihand 32">
                <a:extLst>
                  <a:ext uri="{FF2B5EF4-FFF2-40B4-BE49-F238E27FC236}">
                    <a16:creationId xmlns:a16="http://schemas.microsoft.com/office/drawing/2014/main" id="{11F4F27E-ED07-4CD0-A940-1F349679BF91}"/>
                  </a:ext>
                </a:extLst>
              </p:cNvPr>
              <p:cNvPicPr/>
              <p:nvPr/>
            </p:nvPicPr>
            <p:blipFill>
              <a:blip r:embed="rId251"/>
              <a:stretch>
                <a:fillRect/>
              </a:stretch>
            </p:blipFill>
            <p:spPr>
              <a:xfrm>
                <a:off x="2031333" y="1282387"/>
                <a:ext cx="622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34" name="Freihand 33">
                <a:extLst>
                  <a:ext uri="{FF2B5EF4-FFF2-40B4-BE49-F238E27FC236}">
                    <a16:creationId xmlns:a16="http://schemas.microsoft.com/office/drawing/2014/main" id="{C260DC3A-A6CA-4BB2-B371-5FB006D9FF54}"/>
                  </a:ext>
                </a:extLst>
              </p14:cNvPr>
              <p14:cNvContentPartPr/>
              <p14:nvPr/>
            </p14:nvContentPartPr>
            <p14:xfrm>
              <a:off x="2159853" y="1246747"/>
              <a:ext cx="82440" cy="101880"/>
            </p14:xfrm>
          </p:contentPart>
        </mc:Choice>
        <mc:Fallback xmlns="">
          <p:pic>
            <p:nvPicPr>
              <p:cNvPr id="34" name="Freihand 33">
                <a:extLst>
                  <a:ext uri="{FF2B5EF4-FFF2-40B4-BE49-F238E27FC236}">
                    <a16:creationId xmlns:a16="http://schemas.microsoft.com/office/drawing/2014/main" id="{C260DC3A-A6CA-4BB2-B371-5FB006D9FF54}"/>
                  </a:ext>
                </a:extLst>
              </p:cNvPr>
              <p:cNvPicPr/>
              <p:nvPr/>
            </p:nvPicPr>
            <p:blipFill>
              <a:blip r:embed="rId253"/>
              <a:stretch>
                <a:fillRect/>
              </a:stretch>
            </p:blipFill>
            <p:spPr>
              <a:xfrm>
                <a:off x="2155533" y="1242427"/>
                <a:ext cx="910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35" name="Freihand 34">
                <a:extLst>
                  <a:ext uri="{FF2B5EF4-FFF2-40B4-BE49-F238E27FC236}">
                    <a16:creationId xmlns:a16="http://schemas.microsoft.com/office/drawing/2014/main" id="{E2EF1C5F-503E-4ECF-A7CD-16649CC8177C}"/>
                  </a:ext>
                </a:extLst>
              </p14:cNvPr>
              <p14:cNvContentPartPr/>
              <p14:nvPr/>
            </p14:nvContentPartPr>
            <p14:xfrm>
              <a:off x="2349933" y="1108867"/>
              <a:ext cx="127440" cy="115200"/>
            </p14:xfrm>
          </p:contentPart>
        </mc:Choice>
        <mc:Fallback xmlns="">
          <p:pic>
            <p:nvPicPr>
              <p:cNvPr id="35" name="Freihand 34">
                <a:extLst>
                  <a:ext uri="{FF2B5EF4-FFF2-40B4-BE49-F238E27FC236}">
                    <a16:creationId xmlns:a16="http://schemas.microsoft.com/office/drawing/2014/main" id="{E2EF1C5F-503E-4ECF-A7CD-16649CC8177C}"/>
                  </a:ext>
                </a:extLst>
              </p:cNvPr>
              <p:cNvPicPr/>
              <p:nvPr/>
            </p:nvPicPr>
            <p:blipFill>
              <a:blip r:embed="rId255"/>
              <a:stretch>
                <a:fillRect/>
              </a:stretch>
            </p:blipFill>
            <p:spPr>
              <a:xfrm>
                <a:off x="2345613" y="1104547"/>
                <a:ext cx="1360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36" name="Freihand 35">
                <a:extLst>
                  <a:ext uri="{FF2B5EF4-FFF2-40B4-BE49-F238E27FC236}">
                    <a16:creationId xmlns:a16="http://schemas.microsoft.com/office/drawing/2014/main" id="{1C553C66-FDAB-40A2-B834-12FBBB2A2B0F}"/>
                  </a:ext>
                </a:extLst>
              </p14:cNvPr>
              <p14:cNvContentPartPr/>
              <p14:nvPr/>
            </p14:nvContentPartPr>
            <p14:xfrm>
              <a:off x="2525973" y="1113547"/>
              <a:ext cx="42840" cy="105120"/>
            </p14:xfrm>
          </p:contentPart>
        </mc:Choice>
        <mc:Fallback xmlns="">
          <p:pic>
            <p:nvPicPr>
              <p:cNvPr id="36" name="Freihand 35">
                <a:extLst>
                  <a:ext uri="{FF2B5EF4-FFF2-40B4-BE49-F238E27FC236}">
                    <a16:creationId xmlns:a16="http://schemas.microsoft.com/office/drawing/2014/main" id="{1C553C66-FDAB-40A2-B834-12FBBB2A2B0F}"/>
                  </a:ext>
                </a:extLst>
              </p:cNvPr>
              <p:cNvPicPr/>
              <p:nvPr/>
            </p:nvPicPr>
            <p:blipFill>
              <a:blip r:embed="rId257"/>
              <a:stretch>
                <a:fillRect/>
              </a:stretch>
            </p:blipFill>
            <p:spPr>
              <a:xfrm>
                <a:off x="2521653" y="1109227"/>
                <a:ext cx="514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37" name="Freihand 36">
                <a:extLst>
                  <a:ext uri="{FF2B5EF4-FFF2-40B4-BE49-F238E27FC236}">
                    <a16:creationId xmlns:a16="http://schemas.microsoft.com/office/drawing/2014/main" id="{81F2EB2E-DBBC-4237-A52E-B65AD7196F6F}"/>
                  </a:ext>
                </a:extLst>
              </p14:cNvPr>
              <p14:cNvContentPartPr/>
              <p14:nvPr/>
            </p14:nvContentPartPr>
            <p14:xfrm>
              <a:off x="2488173" y="1103827"/>
              <a:ext cx="129960" cy="126720"/>
            </p14:xfrm>
          </p:contentPart>
        </mc:Choice>
        <mc:Fallback xmlns="">
          <p:pic>
            <p:nvPicPr>
              <p:cNvPr id="37" name="Freihand 36">
                <a:extLst>
                  <a:ext uri="{FF2B5EF4-FFF2-40B4-BE49-F238E27FC236}">
                    <a16:creationId xmlns:a16="http://schemas.microsoft.com/office/drawing/2014/main" id="{81F2EB2E-DBBC-4237-A52E-B65AD7196F6F}"/>
                  </a:ext>
                </a:extLst>
              </p:cNvPr>
              <p:cNvPicPr/>
              <p:nvPr/>
            </p:nvPicPr>
            <p:blipFill>
              <a:blip r:embed="rId259"/>
              <a:stretch>
                <a:fillRect/>
              </a:stretch>
            </p:blipFill>
            <p:spPr>
              <a:xfrm>
                <a:off x="2483853" y="1099507"/>
                <a:ext cx="1386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38" name="Freihand 37">
                <a:extLst>
                  <a:ext uri="{FF2B5EF4-FFF2-40B4-BE49-F238E27FC236}">
                    <a16:creationId xmlns:a16="http://schemas.microsoft.com/office/drawing/2014/main" id="{7866E2D8-20E9-422C-B1D8-966687706151}"/>
                  </a:ext>
                </a:extLst>
              </p14:cNvPr>
              <p14:cNvContentPartPr/>
              <p14:nvPr/>
            </p14:nvContentPartPr>
            <p14:xfrm>
              <a:off x="2366493" y="1247827"/>
              <a:ext cx="223560" cy="16920"/>
            </p14:xfrm>
          </p:contentPart>
        </mc:Choice>
        <mc:Fallback xmlns="">
          <p:pic>
            <p:nvPicPr>
              <p:cNvPr id="38" name="Freihand 37">
                <a:extLst>
                  <a:ext uri="{FF2B5EF4-FFF2-40B4-BE49-F238E27FC236}">
                    <a16:creationId xmlns:a16="http://schemas.microsoft.com/office/drawing/2014/main" id="{7866E2D8-20E9-422C-B1D8-966687706151}"/>
                  </a:ext>
                </a:extLst>
              </p:cNvPr>
              <p:cNvPicPr/>
              <p:nvPr/>
            </p:nvPicPr>
            <p:blipFill>
              <a:blip r:embed="rId261"/>
              <a:stretch>
                <a:fillRect/>
              </a:stretch>
            </p:blipFill>
            <p:spPr>
              <a:xfrm>
                <a:off x="2362173" y="1243507"/>
                <a:ext cx="2322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39" name="Freihand 38">
                <a:extLst>
                  <a:ext uri="{FF2B5EF4-FFF2-40B4-BE49-F238E27FC236}">
                    <a16:creationId xmlns:a16="http://schemas.microsoft.com/office/drawing/2014/main" id="{65BED238-8920-442F-817A-6C47D1D4D834}"/>
                  </a:ext>
                </a:extLst>
              </p14:cNvPr>
              <p14:cNvContentPartPr/>
              <p14:nvPr/>
            </p14:nvContentPartPr>
            <p14:xfrm>
              <a:off x="2345613" y="1310107"/>
              <a:ext cx="95760" cy="124560"/>
            </p14:xfrm>
          </p:contentPart>
        </mc:Choice>
        <mc:Fallback xmlns="">
          <p:pic>
            <p:nvPicPr>
              <p:cNvPr id="39" name="Freihand 38">
                <a:extLst>
                  <a:ext uri="{FF2B5EF4-FFF2-40B4-BE49-F238E27FC236}">
                    <a16:creationId xmlns:a16="http://schemas.microsoft.com/office/drawing/2014/main" id="{65BED238-8920-442F-817A-6C47D1D4D834}"/>
                  </a:ext>
                </a:extLst>
              </p:cNvPr>
              <p:cNvPicPr/>
              <p:nvPr/>
            </p:nvPicPr>
            <p:blipFill>
              <a:blip r:embed="rId263"/>
              <a:stretch>
                <a:fillRect/>
              </a:stretch>
            </p:blipFill>
            <p:spPr>
              <a:xfrm>
                <a:off x="2341293" y="1305787"/>
                <a:ext cx="1044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40" name="Freihand 39">
                <a:extLst>
                  <a:ext uri="{FF2B5EF4-FFF2-40B4-BE49-F238E27FC236}">
                    <a16:creationId xmlns:a16="http://schemas.microsoft.com/office/drawing/2014/main" id="{7153DF37-275D-4FD1-846E-5E5E846E8510}"/>
                  </a:ext>
                </a:extLst>
              </p14:cNvPr>
              <p14:cNvContentPartPr/>
              <p14:nvPr/>
            </p14:nvContentPartPr>
            <p14:xfrm>
              <a:off x="2509413" y="1293547"/>
              <a:ext cx="36360" cy="123120"/>
            </p14:xfrm>
          </p:contentPart>
        </mc:Choice>
        <mc:Fallback xmlns="">
          <p:pic>
            <p:nvPicPr>
              <p:cNvPr id="40" name="Freihand 39">
                <a:extLst>
                  <a:ext uri="{FF2B5EF4-FFF2-40B4-BE49-F238E27FC236}">
                    <a16:creationId xmlns:a16="http://schemas.microsoft.com/office/drawing/2014/main" id="{7153DF37-275D-4FD1-846E-5E5E846E8510}"/>
                  </a:ext>
                </a:extLst>
              </p:cNvPr>
              <p:cNvPicPr/>
              <p:nvPr/>
            </p:nvPicPr>
            <p:blipFill>
              <a:blip r:embed="rId265"/>
              <a:stretch>
                <a:fillRect/>
              </a:stretch>
            </p:blipFill>
            <p:spPr>
              <a:xfrm>
                <a:off x="2505093" y="1289227"/>
                <a:ext cx="450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77" name="Freihand 76">
                <a:extLst>
                  <a:ext uri="{FF2B5EF4-FFF2-40B4-BE49-F238E27FC236}">
                    <a16:creationId xmlns:a16="http://schemas.microsoft.com/office/drawing/2014/main" id="{682511B6-8F12-49A0-8567-3B11FBB99B5F}"/>
                  </a:ext>
                </a:extLst>
              </p14:cNvPr>
              <p14:cNvContentPartPr/>
              <p14:nvPr/>
            </p14:nvContentPartPr>
            <p14:xfrm>
              <a:off x="1895253" y="1428907"/>
              <a:ext cx="36360" cy="3960"/>
            </p14:xfrm>
          </p:contentPart>
        </mc:Choice>
        <mc:Fallback xmlns="">
          <p:pic>
            <p:nvPicPr>
              <p:cNvPr id="77" name="Freihand 76">
                <a:extLst>
                  <a:ext uri="{FF2B5EF4-FFF2-40B4-BE49-F238E27FC236}">
                    <a16:creationId xmlns:a16="http://schemas.microsoft.com/office/drawing/2014/main" id="{682511B6-8F12-49A0-8567-3B11FBB99B5F}"/>
                  </a:ext>
                </a:extLst>
              </p:cNvPr>
              <p:cNvPicPr/>
              <p:nvPr/>
            </p:nvPicPr>
            <p:blipFill>
              <a:blip r:embed="rId267"/>
              <a:stretch>
                <a:fillRect/>
              </a:stretch>
            </p:blipFill>
            <p:spPr>
              <a:xfrm>
                <a:off x="1890933" y="1424587"/>
                <a:ext cx="450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78" name="Freihand 77">
                <a:extLst>
                  <a:ext uri="{FF2B5EF4-FFF2-40B4-BE49-F238E27FC236}">
                    <a16:creationId xmlns:a16="http://schemas.microsoft.com/office/drawing/2014/main" id="{24824A7C-A801-49F6-B99E-2D95396E8D35}"/>
                  </a:ext>
                </a:extLst>
              </p14:cNvPr>
              <p14:cNvContentPartPr/>
              <p14:nvPr/>
            </p14:nvContentPartPr>
            <p14:xfrm>
              <a:off x="1837653" y="1415227"/>
              <a:ext cx="199440" cy="18720"/>
            </p14:xfrm>
          </p:contentPart>
        </mc:Choice>
        <mc:Fallback xmlns="">
          <p:pic>
            <p:nvPicPr>
              <p:cNvPr id="78" name="Freihand 77">
                <a:extLst>
                  <a:ext uri="{FF2B5EF4-FFF2-40B4-BE49-F238E27FC236}">
                    <a16:creationId xmlns:a16="http://schemas.microsoft.com/office/drawing/2014/main" id="{24824A7C-A801-49F6-B99E-2D95396E8D35}"/>
                  </a:ext>
                </a:extLst>
              </p:cNvPr>
              <p:cNvPicPr/>
              <p:nvPr/>
            </p:nvPicPr>
            <p:blipFill>
              <a:blip r:embed="rId269"/>
              <a:stretch>
                <a:fillRect/>
              </a:stretch>
            </p:blipFill>
            <p:spPr>
              <a:xfrm>
                <a:off x="1833333" y="1410907"/>
                <a:ext cx="2080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80" name="Freihand 79">
                <a:extLst>
                  <a:ext uri="{FF2B5EF4-FFF2-40B4-BE49-F238E27FC236}">
                    <a16:creationId xmlns:a16="http://schemas.microsoft.com/office/drawing/2014/main" id="{629EF262-57F2-429D-ABEE-24380D552B82}"/>
                  </a:ext>
                </a:extLst>
              </p14:cNvPr>
              <p14:cNvContentPartPr/>
              <p14:nvPr/>
            </p14:nvContentPartPr>
            <p14:xfrm>
              <a:off x="742533" y="1513867"/>
              <a:ext cx="194760" cy="6480"/>
            </p14:xfrm>
          </p:contentPart>
        </mc:Choice>
        <mc:Fallback xmlns="">
          <p:pic>
            <p:nvPicPr>
              <p:cNvPr id="80" name="Freihand 79">
                <a:extLst>
                  <a:ext uri="{FF2B5EF4-FFF2-40B4-BE49-F238E27FC236}">
                    <a16:creationId xmlns:a16="http://schemas.microsoft.com/office/drawing/2014/main" id="{629EF262-57F2-429D-ABEE-24380D552B82}"/>
                  </a:ext>
                </a:extLst>
              </p:cNvPr>
              <p:cNvPicPr/>
              <p:nvPr/>
            </p:nvPicPr>
            <p:blipFill>
              <a:blip r:embed="rId271"/>
              <a:stretch>
                <a:fillRect/>
              </a:stretch>
            </p:blipFill>
            <p:spPr>
              <a:xfrm>
                <a:off x="738213" y="1509547"/>
                <a:ext cx="2034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81" name="Freihand 80">
                <a:extLst>
                  <a:ext uri="{FF2B5EF4-FFF2-40B4-BE49-F238E27FC236}">
                    <a16:creationId xmlns:a16="http://schemas.microsoft.com/office/drawing/2014/main" id="{CCE57B84-0BB4-4F3E-869D-17F53FA7D730}"/>
                  </a:ext>
                </a:extLst>
              </p14:cNvPr>
              <p14:cNvContentPartPr/>
              <p14:nvPr/>
            </p14:nvContentPartPr>
            <p14:xfrm>
              <a:off x="2630733" y="1382467"/>
              <a:ext cx="202320" cy="9720"/>
            </p14:xfrm>
          </p:contentPart>
        </mc:Choice>
        <mc:Fallback xmlns="">
          <p:pic>
            <p:nvPicPr>
              <p:cNvPr id="81" name="Freihand 80">
                <a:extLst>
                  <a:ext uri="{FF2B5EF4-FFF2-40B4-BE49-F238E27FC236}">
                    <a16:creationId xmlns:a16="http://schemas.microsoft.com/office/drawing/2014/main" id="{CCE57B84-0BB4-4F3E-869D-17F53FA7D730}"/>
                  </a:ext>
                </a:extLst>
              </p:cNvPr>
              <p:cNvPicPr/>
              <p:nvPr/>
            </p:nvPicPr>
            <p:blipFill>
              <a:blip r:embed="rId273"/>
              <a:stretch>
                <a:fillRect/>
              </a:stretch>
            </p:blipFill>
            <p:spPr>
              <a:xfrm>
                <a:off x="2626413" y="1378147"/>
                <a:ext cx="2109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90" name="Freihand 189">
                <a:extLst>
                  <a:ext uri="{FF2B5EF4-FFF2-40B4-BE49-F238E27FC236}">
                    <a16:creationId xmlns:a16="http://schemas.microsoft.com/office/drawing/2014/main" id="{52845D7E-4179-409E-A26B-1E4BF024FE33}"/>
                  </a:ext>
                </a:extLst>
              </p14:cNvPr>
              <p14:cNvContentPartPr/>
              <p14:nvPr/>
            </p14:nvContentPartPr>
            <p14:xfrm>
              <a:off x="1464693" y="1499827"/>
              <a:ext cx="538560" cy="38160"/>
            </p14:xfrm>
          </p:contentPart>
        </mc:Choice>
        <mc:Fallback xmlns="">
          <p:pic>
            <p:nvPicPr>
              <p:cNvPr id="190" name="Freihand 189">
                <a:extLst>
                  <a:ext uri="{FF2B5EF4-FFF2-40B4-BE49-F238E27FC236}">
                    <a16:creationId xmlns:a16="http://schemas.microsoft.com/office/drawing/2014/main" id="{52845D7E-4179-409E-A26B-1E4BF024FE33}"/>
                  </a:ext>
                </a:extLst>
              </p:cNvPr>
              <p:cNvPicPr/>
              <p:nvPr/>
            </p:nvPicPr>
            <p:blipFill>
              <a:blip r:embed="rId275"/>
              <a:stretch>
                <a:fillRect/>
              </a:stretch>
            </p:blipFill>
            <p:spPr>
              <a:xfrm>
                <a:off x="1460373" y="1495507"/>
                <a:ext cx="5472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1" name="Freihand 160">
                <a:extLst>
                  <a:ext uri="{FF2B5EF4-FFF2-40B4-BE49-F238E27FC236}">
                    <a16:creationId xmlns:a16="http://schemas.microsoft.com/office/drawing/2014/main" id="{5286ACCC-6713-440A-B182-5418E5D7FA2D}"/>
                  </a:ext>
                </a:extLst>
              </p14:cNvPr>
              <p14:cNvContentPartPr/>
              <p14:nvPr/>
            </p14:nvContentPartPr>
            <p14:xfrm>
              <a:off x="1008573" y="1971787"/>
              <a:ext cx="142920" cy="139320"/>
            </p14:xfrm>
          </p:contentPart>
        </mc:Choice>
        <mc:Fallback xmlns="">
          <p:pic>
            <p:nvPicPr>
              <p:cNvPr id="161" name="Freihand 160">
                <a:extLst>
                  <a:ext uri="{FF2B5EF4-FFF2-40B4-BE49-F238E27FC236}">
                    <a16:creationId xmlns:a16="http://schemas.microsoft.com/office/drawing/2014/main" id="{5286ACCC-6713-440A-B182-5418E5D7FA2D}"/>
                  </a:ext>
                </a:extLst>
              </p:cNvPr>
              <p:cNvPicPr/>
              <p:nvPr/>
            </p:nvPicPr>
            <p:blipFill>
              <a:blip r:embed="rId277"/>
              <a:stretch>
                <a:fillRect/>
              </a:stretch>
            </p:blipFill>
            <p:spPr>
              <a:xfrm>
                <a:off x="1004253" y="1967467"/>
                <a:ext cx="1515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2" name="Freihand 161">
                <a:extLst>
                  <a:ext uri="{FF2B5EF4-FFF2-40B4-BE49-F238E27FC236}">
                    <a16:creationId xmlns:a16="http://schemas.microsoft.com/office/drawing/2014/main" id="{24CA76AB-FC25-4CCE-A009-2902A4793EE6}"/>
                  </a:ext>
                </a:extLst>
              </p14:cNvPr>
              <p14:cNvContentPartPr/>
              <p14:nvPr/>
            </p14:nvContentPartPr>
            <p14:xfrm>
              <a:off x="1263813" y="2035867"/>
              <a:ext cx="107280" cy="11520"/>
            </p14:xfrm>
          </p:contentPart>
        </mc:Choice>
        <mc:Fallback xmlns="">
          <p:pic>
            <p:nvPicPr>
              <p:cNvPr id="162" name="Freihand 161">
                <a:extLst>
                  <a:ext uri="{FF2B5EF4-FFF2-40B4-BE49-F238E27FC236}">
                    <a16:creationId xmlns:a16="http://schemas.microsoft.com/office/drawing/2014/main" id="{24CA76AB-FC25-4CCE-A009-2902A4793EE6}"/>
                  </a:ext>
                </a:extLst>
              </p:cNvPr>
              <p:cNvPicPr/>
              <p:nvPr/>
            </p:nvPicPr>
            <p:blipFill>
              <a:blip r:embed="rId279"/>
              <a:stretch>
                <a:fillRect/>
              </a:stretch>
            </p:blipFill>
            <p:spPr>
              <a:xfrm>
                <a:off x="1259493" y="2031547"/>
                <a:ext cx="1159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3" name="Freihand 162">
                <a:extLst>
                  <a:ext uri="{FF2B5EF4-FFF2-40B4-BE49-F238E27FC236}">
                    <a16:creationId xmlns:a16="http://schemas.microsoft.com/office/drawing/2014/main" id="{3C0D92A5-9D7A-475F-A2FE-09078AFD335E}"/>
                  </a:ext>
                </a:extLst>
              </p14:cNvPr>
              <p14:cNvContentPartPr/>
              <p14:nvPr/>
            </p14:nvContentPartPr>
            <p14:xfrm>
              <a:off x="1498173" y="1860907"/>
              <a:ext cx="108360" cy="119520"/>
            </p14:xfrm>
          </p:contentPart>
        </mc:Choice>
        <mc:Fallback xmlns="">
          <p:pic>
            <p:nvPicPr>
              <p:cNvPr id="163" name="Freihand 162">
                <a:extLst>
                  <a:ext uri="{FF2B5EF4-FFF2-40B4-BE49-F238E27FC236}">
                    <a16:creationId xmlns:a16="http://schemas.microsoft.com/office/drawing/2014/main" id="{3C0D92A5-9D7A-475F-A2FE-09078AFD335E}"/>
                  </a:ext>
                </a:extLst>
              </p:cNvPr>
              <p:cNvPicPr/>
              <p:nvPr/>
            </p:nvPicPr>
            <p:blipFill>
              <a:blip r:embed="rId281"/>
              <a:stretch>
                <a:fillRect/>
              </a:stretch>
            </p:blipFill>
            <p:spPr>
              <a:xfrm>
                <a:off x="1493853" y="1856587"/>
                <a:ext cx="1170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4" name="Freihand 163">
                <a:extLst>
                  <a:ext uri="{FF2B5EF4-FFF2-40B4-BE49-F238E27FC236}">
                    <a16:creationId xmlns:a16="http://schemas.microsoft.com/office/drawing/2014/main" id="{0EEBCCBC-13D3-4FD4-91E0-267CE4E8B1EB}"/>
                  </a:ext>
                </a:extLst>
              </p14:cNvPr>
              <p14:cNvContentPartPr/>
              <p14:nvPr/>
            </p14:nvContentPartPr>
            <p14:xfrm>
              <a:off x="1677453" y="1886467"/>
              <a:ext cx="101520" cy="91080"/>
            </p14:xfrm>
          </p:contentPart>
        </mc:Choice>
        <mc:Fallback xmlns="">
          <p:pic>
            <p:nvPicPr>
              <p:cNvPr id="164" name="Freihand 163">
                <a:extLst>
                  <a:ext uri="{FF2B5EF4-FFF2-40B4-BE49-F238E27FC236}">
                    <a16:creationId xmlns:a16="http://schemas.microsoft.com/office/drawing/2014/main" id="{0EEBCCBC-13D3-4FD4-91E0-267CE4E8B1EB}"/>
                  </a:ext>
                </a:extLst>
              </p:cNvPr>
              <p:cNvPicPr/>
              <p:nvPr/>
            </p:nvPicPr>
            <p:blipFill>
              <a:blip r:embed="rId283"/>
              <a:stretch>
                <a:fillRect/>
              </a:stretch>
            </p:blipFill>
            <p:spPr>
              <a:xfrm>
                <a:off x="1673133" y="1882147"/>
                <a:ext cx="1101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65" name="Freihand 164">
                <a:extLst>
                  <a:ext uri="{FF2B5EF4-FFF2-40B4-BE49-F238E27FC236}">
                    <a16:creationId xmlns:a16="http://schemas.microsoft.com/office/drawing/2014/main" id="{7BA1DB58-2FAA-432F-B2D9-8193386678F6}"/>
                  </a:ext>
                </a:extLst>
              </p14:cNvPr>
              <p14:cNvContentPartPr/>
              <p14:nvPr/>
            </p14:nvContentPartPr>
            <p14:xfrm>
              <a:off x="1488093" y="2013547"/>
              <a:ext cx="304920" cy="9360"/>
            </p14:xfrm>
          </p:contentPart>
        </mc:Choice>
        <mc:Fallback xmlns="">
          <p:pic>
            <p:nvPicPr>
              <p:cNvPr id="165" name="Freihand 164">
                <a:extLst>
                  <a:ext uri="{FF2B5EF4-FFF2-40B4-BE49-F238E27FC236}">
                    <a16:creationId xmlns:a16="http://schemas.microsoft.com/office/drawing/2014/main" id="{7BA1DB58-2FAA-432F-B2D9-8193386678F6}"/>
                  </a:ext>
                </a:extLst>
              </p:cNvPr>
              <p:cNvPicPr/>
              <p:nvPr/>
            </p:nvPicPr>
            <p:blipFill>
              <a:blip r:embed="rId285"/>
              <a:stretch>
                <a:fillRect/>
              </a:stretch>
            </p:blipFill>
            <p:spPr>
              <a:xfrm>
                <a:off x="1483773" y="2009227"/>
                <a:ext cx="3135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66" name="Freihand 165">
                <a:extLst>
                  <a:ext uri="{FF2B5EF4-FFF2-40B4-BE49-F238E27FC236}">
                    <a16:creationId xmlns:a16="http://schemas.microsoft.com/office/drawing/2014/main" id="{FDDBB753-2F8D-488A-9EAB-71CEDF021607}"/>
                  </a:ext>
                </a:extLst>
              </p14:cNvPr>
              <p14:cNvContentPartPr/>
              <p14:nvPr/>
            </p14:nvContentPartPr>
            <p14:xfrm>
              <a:off x="1503573" y="2064667"/>
              <a:ext cx="109440" cy="115560"/>
            </p14:xfrm>
          </p:contentPart>
        </mc:Choice>
        <mc:Fallback xmlns="">
          <p:pic>
            <p:nvPicPr>
              <p:cNvPr id="166" name="Freihand 165">
                <a:extLst>
                  <a:ext uri="{FF2B5EF4-FFF2-40B4-BE49-F238E27FC236}">
                    <a16:creationId xmlns:a16="http://schemas.microsoft.com/office/drawing/2014/main" id="{FDDBB753-2F8D-488A-9EAB-71CEDF021607}"/>
                  </a:ext>
                </a:extLst>
              </p:cNvPr>
              <p:cNvPicPr/>
              <p:nvPr/>
            </p:nvPicPr>
            <p:blipFill>
              <a:blip r:embed="rId287"/>
              <a:stretch>
                <a:fillRect/>
              </a:stretch>
            </p:blipFill>
            <p:spPr>
              <a:xfrm>
                <a:off x="1499253" y="2060347"/>
                <a:ext cx="1180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7" name="Freihand 166">
                <a:extLst>
                  <a:ext uri="{FF2B5EF4-FFF2-40B4-BE49-F238E27FC236}">
                    <a16:creationId xmlns:a16="http://schemas.microsoft.com/office/drawing/2014/main" id="{DBDA3CC8-C66A-459A-81EF-ACB1A6E4B2BF}"/>
                  </a:ext>
                </a:extLst>
              </p14:cNvPr>
              <p14:cNvContentPartPr/>
              <p14:nvPr/>
            </p14:nvContentPartPr>
            <p14:xfrm>
              <a:off x="1676733" y="2070427"/>
              <a:ext cx="87840" cy="134280"/>
            </p14:xfrm>
          </p:contentPart>
        </mc:Choice>
        <mc:Fallback xmlns="">
          <p:pic>
            <p:nvPicPr>
              <p:cNvPr id="167" name="Freihand 166">
                <a:extLst>
                  <a:ext uri="{FF2B5EF4-FFF2-40B4-BE49-F238E27FC236}">
                    <a16:creationId xmlns:a16="http://schemas.microsoft.com/office/drawing/2014/main" id="{DBDA3CC8-C66A-459A-81EF-ACB1A6E4B2BF}"/>
                  </a:ext>
                </a:extLst>
              </p:cNvPr>
              <p:cNvPicPr/>
              <p:nvPr/>
            </p:nvPicPr>
            <p:blipFill>
              <a:blip r:embed="rId289"/>
              <a:stretch>
                <a:fillRect/>
              </a:stretch>
            </p:blipFill>
            <p:spPr>
              <a:xfrm>
                <a:off x="1672413" y="2066107"/>
                <a:ext cx="964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68" name="Freihand 167">
                <a:extLst>
                  <a:ext uri="{FF2B5EF4-FFF2-40B4-BE49-F238E27FC236}">
                    <a16:creationId xmlns:a16="http://schemas.microsoft.com/office/drawing/2014/main" id="{879FB17E-08FA-4E7E-A59C-50827A141BE7}"/>
                  </a:ext>
                </a:extLst>
              </p14:cNvPr>
              <p14:cNvContentPartPr/>
              <p14:nvPr/>
            </p14:nvContentPartPr>
            <p14:xfrm>
              <a:off x="1812093" y="1859827"/>
              <a:ext cx="113760" cy="306360"/>
            </p14:xfrm>
          </p:contentPart>
        </mc:Choice>
        <mc:Fallback xmlns="">
          <p:pic>
            <p:nvPicPr>
              <p:cNvPr id="168" name="Freihand 167">
                <a:extLst>
                  <a:ext uri="{FF2B5EF4-FFF2-40B4-BE49-F238E27FC236}">
                    <a16:creationId xmlns:a16="http://schemas.microsoft.com/office/drawing/2014/main" id="{879FB17E-08FA-4E7E-A59C-50827A141BE7}"/>
                  </a:ext>
                </a:extLst>
              </p:cNvPr>
              <p:cNvPicPr/>
              <p:nvPr/>
            </p:nvPicPr>
            <p:blipFill>
              <a:blip r:embed="rId291"/>
              <a:stretch>
                <a:fillRect/>
              </a:stretch>
            </p:blipFill>
            <p:spPr>
              <a:xfrm>
                <a:off x="1807773" y="1855507"/>
                <a:ext cx="12240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69" name="Freihand 168">
                <a:extLst>
                  <a:ext uri="{FF2B5EF4-FFF2-40B4-BE49-F238E27FC236}">
                    <a16:creationId xmlns:a16="http://schemas.microsoft.com/office/drawing/2014/main" id="{B82FE969-C715-4A83-99B6-5BA0105546D0}"/>
                  </a:ext>
                </a:extLst>
              </p14:cNvPr>
              <p14:cNvContentPartPr/>
              <p14:nvPr/>
            </p14:nvContentPartPr>
            <p14:xfrm>
              <a:off x="892293" y="1877467"/>
              <a:ext cx="149040" cy="293760"/>
            </p14:xfrm>
          </p:contentPart>
        </mc:Choice>
        <mc:Fallback xmlns="">
          <p:pic>
            <p:nvPicPr>
              <p:cNvPr id="169" name="Freihand 168">
                <a:extLst>
                  <a:ext uri="{FF2B5EF4-FFF2-40B4-BE49-F238E27FC236}">
                    <a16:creationId xmlns:a16="http://schemas.microsoft.com/office/drawing/2014/main" id="{B82FE969-C715-4A83-99B6-5BA0105546D0}"/>
                  </a:ext>
                </a:extLst>
              </p:cNvPr>
              <p:cNvPicPr/>
              <p:nvPr/>
            </p:nvPicPr>
            <p:blipFill>
              <a:blip r:embed="rId293"/>
              <a:stretch>
                <a:fillRect/>
              </a:stretch>
            </p:blipFill>
            <p:spPr>
              <a:xfrm>
                <a:off x="887973" y="1873147"/>
                <a:ext cx="15768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0" name="Freihand 169">
                <a:extLst>
                  <a:ext uri="{FF2B5EF4-FFF2-40B4-BE49-F238E27FC236}">
                    <a16:creationId xmlns:a16="http://schemas.microsoft.com/office/drawing/2014/main" id="{FBDA8BFA-56E9-4E44-86FD-F6C3E9820CE7}"/>
                  </a:ext>
                </a:extLst>
              </p14:cNvPr>
              <p14:cNvContentPartPr/>
              <p14:nvPr/>
            </p14:nvContentPartPr>
            <p14:xfrm>
              <a:off x="2097573" y="1881787"/>
              <a:ext cx="111240" cy="151560"/>
            </p14:xfrm>
          </p:contentPart>
        </mc:Choice>
        <mc:Fallback xmlns="">
          <p:pic>
            <p:nvPicPr>
              <p:cNvPr id="170" name="Freihand 169">
                <a:extLst>
                  <a:ext uri="{FF2B5EF4-FFF2-40B4-BE49-F238E27FC236}">
                    <a16:creationId xmlns:a16="http://schemas.microsoft.com/office/drawing/2014/main" id="{FBDA8BFA-56E9-4E44-86FD-F6C3E9820CE7}"/>
                  </a:ext>
                </a:extLst>
              </p:cNvPr>
              <p:cNvPicPr/>
              <p:nvPr/>
            </p:nvPicPr>
            <p:blipFill>
              <a:blip r:embed="rId295"/>
              <a:stretch>
                <a:fillRect/>
              </a:stretch>
            </p:blipFill>
            <p:spPr>
              <a:xfrm>
                <a:off x="2093253" y="1877467"/>
                <a:ext cx="1198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71" name="Freihand 170">
                <a:extLst>
                  <a:ext uri="{FF2B5EF4-FFF2-40B4-BE49-F238E27FC236}">
                    <a16:creationId xmlns:a16="http://schemas.microsoft.com/office/drawing/2014/main" id="{E32CFD1B-374B-4F39-B6D7-63BF9BF38322}"/>
                  </a:ext>
                </a:extLst>
              </p14:cNvPr>
              <p14:cNvContentPartPr/>
              <p14:nvPr/>
            </p14:nvContentPartPr>
            <p14:xfrm>
              <a:off x="2308173" y="1959907"/>
              <a:ext cx="86040" cy="50760"/>
            </p14:xfrm>
          </p:contentPart>
        </mc:Choice>
        <mc:Fallback xmlns="">
          <p:pic>
            <p:nvPicPr>
              <p:cNvPr id="171" name="Freihand 170">
                <a:extLst>
                  <a:ext uri="{FF2B5EF4-FFF2-40B4-BE49-F238E27FC236}">
                    <a16:creationId xmlns:a16="http://schemas.microsoft.com/office/drawing/2014/main" id="{E32CFD1B-374B-4F39-B6D7-63BF9BF38322}"/>
                  </a:ext>
                </a:extLst>
              </p:cNvPr>
              <p:cNvPicPr/>
              <p:nvPr/>
            </p:nvPicPr>
            <p:blipFill>
              <a:blip r:embed="rId297"/>
              <a:stretch>
                <a:fillRect/>
              </a:stretch>
            </p:blipFill>
            <p:spPr>
              <a:xfrm>
                <a:off x="2303853" y="1955587"/>
                <a:ext cx="946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72" name="Freihand 171">
                <a:extLst>
                  <a:ext uri="{FF2B5EF4-FFF2-40B4-BE49-F238E27FC236}">
                    <a16:creationId xmlns:a16="http://schemas.microsoft.com/office/drawing/2014/main" id="{F0810308-8238-41C0-A54A-29B31CC06D9C}"/>
                  </a:ext>
                </a:extLst>
              </p14:cNvPr>
              <p14:cNvContentPartPr/>
              <p14:nvPr/>
            </p14:nvContentPartPr>
            <p14:xfrm>
              <a:off x="2328333" y="1954867"/>
              <a:ext cx="87480" cy="165600"/>
            </p14:xfrm>
          </p:contentPart>
        </mc:Choice>
        <mc:Fallback xmlns="">
          <p:pic>
            <p:nvPicPr>
              <p:cNvPr id="172" name="Freihand 171">
                <a:extLst>
                  <a:ext uri="{FF2B5EF4-FFF2-40B4-BE49-F238E27FC236}">
                    <a16:creationId xmlns:a16="http://schemas.microsoft.com/office/drawing/2014/main" id="{F0810308-8238-41C0-A54A-29B31CC06D9C}"/>
                  </a:ext>
                </a:extLst>
              </p:cNvPr>
              <p:cNvPicPr/>
              <p:nvPr/>
            </p:nvPicPr>
            <p:blipFill>
              <a:blip r:embed="rId299"/>
              <a:stretch>
                <a:fillRect/>
              </a:stretch>
            </p:blipFill>
            <p:spPr>
              <a:xfrm>
                <a:off x="2324013" y="1950547"/>
                <a:ext cx="961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92" name="Freihand 191">
                <a:extLst>
                  <a:ext uri="{FF2B5EF4-FFF2-40B4-BE49-F238E27FC236}">
                    <a16:creationId xmlns:a16="http://schemas.microsoft.com/office/drawing/2014/main" id="{566C4F83-D872-4BBD-A73C-9194405CE343}"/>
                  </a:ext>
                </a:extLst>
              </p14:cNvPr>
              <p14:cNvContentPartPr/>
              <p14:nvPr/>
            </p14:nvContentPartPr>
            <p14:xfrm>
              <a:off x="852333" y="1990147"/>
              <a:ext cx="12960" cy="93600"/>
            </p14:xfrm>
          </p:contentPart>
        </mc:Choice>
        <mc:Fallback xmlns="">
          <p:pic>
            <p:nvPicPr>
              <p:cNvPr id="192" name="Freihand 191">
                <a:extLst>
                  <a:ext uri="{FF2B5EF4-FFF2-40B4-BE49-F238E27FC236}">
                    <a16:creationId xmlns:a16="http://schemas.microsoft.com/office/drawing/2014/main" id="{566C4F83-D872-4BBD-A73C-9194405CE343}"/>
                  </a:ext>
                </a:extLst>
              </p:cNvPr>
              <p:cNvPicPr/>
              <p:nvPr/>
            </p:nvPicPr>
            <p:blipFill>
              <a:blip r:embed="rId301"/>
              <a:stretch>
                <a:fillRect/>
              </a:stretch>
            </p:blipFill>
            <p:spPr>
              <a:xfrm>
                <a:off x="848013" y="1985827"/>
                <a:ext cx="216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97" name="Freihand 196">
                <a:extLst>
                  <a:ext uri="{FF2B5EF4-FFF2-40B4-BE49-F238E27FC236}">
                    <a16:creationId xmlns:a16="http://schemas.microsoft.com/office/drawing/2014/main" id="{2F462D66-4D19-4F09-8D3D-9A6A535EEEC3}"/>
                  </a:ext>
                </a:extLst>
              </p14:cNvPr>
              <p14:cNvContentPartPr/>
              <p14:nvPr/>
            </p14:nvContentPartPr>
            <p14:xfrm>
              <a:off x="1184613" y="2268067"/>
              <a:ext cx="121680" cy="161640"/>
            </p14:xfrm>
          </p:contentPart>
        </mc:Choice>
        <mc:Fallback xmlns="">
          <p:pic>
            <p:nvPicPr>
              <p:cNvPr id="197" name="Freihand 196">
                <a:extLst>
                  <a:ext uri="{FF2B5EF4-FFF2-40B4-BE49-F238E27FC236}">
                    <a16:creationId xmlns:a16="http://schemas.microsoft.com/office/drawing/2014/main" id="{2F462D66-4D19-4F09-8D3D-9A6A535EEEC3}"/>
                  </a:ext>
                </a:extLst>
              </p:cNvPr>
              <p:cNvPicPr/>
              <p:nvPr/>
            </p:nvPicPr>
            <p:blipFill>
              <a:blip r:embed="rId303"/>
              <a:stretch>
                <a:fillRect/>
              </a:stretch>
            </p:blipFill>
            <p:spPr>
              <a:xfrm>
                <a:off x="1180293" y="2263747"/>
                <a:ext cx="1303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98" name="Freihand 197">
                <a:extLst>
                  <a:ext uri="{FF2B5EF4-FFF2-40B4-BE49-F238E27FC236}">
                    <a16:creationId xmlns:a16="http://schemas.microsoft.com/office/drawing/2014/main" id="{FD274FCB-94E4-49CD-B285-D2DC2C8D8360}"/>
                  </a:ext>
                </a:extLst>
              </p14:cNvPr>
              <p14:cNvContentPartPr/>
              <p14:nvPr/>
            </p14:nvContentPartPr>
            <p14:xfrm>
              <a:off x="1356333" y="2293627"/>
              <a:ext cx="109800" cy="113760"/>
            </p14:xfrm>
          </p:contentPart>
        </mc:Choice>
        <mc:Fallback xmlns="">
          <p:pic>
            <p:nvPicPr>
              <p:cNvPr id="198" name="Freihand 197">
                <a:extLst>
                  <a:ext uri="{FF2B5EF4-FFF2-40B4-BE49-F238E27FC236}">
                    <a16:creationId xmlns:a16="http://schemas.microsoft.com/office/drawing/2014/main" id="{FD274FCB-94E4-49CD-B285-D2DC2C8D8360}"/>
                  </a:ext>
                </a:extLst>
              </p:cNvPr>
              <p:cNvPicPr/>
              <p:nvPr/>
            </p:nvPicPr>
            <p:blipFill>
              <a:blip r:embed="rId305"/>
              <a:stretch>
                <a:fillRect/>
              </a:stretch>
            </p:blipFill>
            <p:spPr>
              <a:xfrm>
                <a:off x="1352013" y="2289307"/>
                <a:ext cx="1184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9" name="Freihand 198">
                <a:extLst>
                  <a:ext uri="{FF2B5EF4-FFF2-40B4-BE49-F238E27FC236}">
                    <a16:creationId xmlns:a16="http://schemas.microsoft.com/office/drawing/2014/main" id="{ED279E4A-F863-4868-98AB-D6F762D9612F}"/>
                  </a:ext>
                </a:extLst>
              </p14:cNvPr>
              <p14:cNvContentPartPr/>
              <p14:nvPr/>
            </p14:nvContentPartPr>
            <p14:xfrm>
              <a:off x="1137453" y="2482267"/>
              <a:ext cx="329760" cy="14760"/>
            </p14:xfrm>
          </p:contentPart>
        </mc:Choice>
        <mc:Fallback xmlns="">
          <p:pic>
            <p:nvPicPr>
              <p:cNvPr id="199" name="Freihand 198">
                <a:extLst>
                  <a:ext uri="{FF2B5EF4-FFF2-40B4-BE49-F238E27FC236}">
                    <a16:creationId xmlns:a16="http://schemas.microsoft.com/office/drawing/2014/main" id="{ED279E4A-F863-4868-98AB-D6F762D9612F}"/>
                  </a:ext>
                </a:extLst>
              </p:cNvPr>
              <p:cNvPicPr/>
              <p:nvPr/>
            </p:nvPicPr>
            <p:blipFill>
              <a:blip r:embed="rId307"/>
              <a:stretch>
                <a:fillRect/>
              </a:stretch>
            </p:blipFill>
            <p:spPr>
              <a:xfrm>
                <a:off x="1133133" y="2477947"/>
                <a:ext cx="3384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00" name="Freihand 199">
                <a:extLst>
                  <a:ext uri="{FF2B5EF4-FFF2-40B4-BE49-F238E27FC236}">
                    <a16:creationId xmlns:a16="http://schemas.microsoft.com/office/drawing/2014/main" id="{912286DA-B84B-4FD9-A218-311AD58D1C8F}"/>
                  </a:ext>
                </a:extLst>
              </p14:cNvPr>
              <p14:cNvContentPartPr/>
              <p14:nvPr/>
            </p14:nvContentPartPr>
            <p14:xfrm>
              <a:off x="1149333" y="2520787"/>
              <a:ext cx="105840" cy="135360"/>
            </p14:xfrm>
          </p:contentPart>
        </mc:Choice>
        <mc:Fallback xmlns="">
          <p:pic>
            <p:nvPicPr>
              <p:cNvPr id="200" name="Freihand 199">
                <a:extLst>
                  <a:ext uri="{FF2B5EF4-FFF2-40B4-BE49-F238E27FC236}">
                    <a16:creationId xmlns:a16="http://schemas.microsoft.com/office/drawing/2014/main" id="{912286DA-B84B-4FD9-A218-311AD58D1C8F}"/>
                  </a:ext>
                </a:extLst>
              </p:cNvPr>
              <p:cNvPicPr/>
              <p:nvPr/>
            </p:nvPicPr>
            <p:blipFill>
              <a:blip r:embed="rId309"/>
              <a:stretch>
                <a:fillRect/>
              </a:stretch>
            </p:blipFill>
            <p:spPr>
              <a:xfrm>
                <a:off x="1145013" y="2516467"/>
                <a:ext cx="1144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01" name="Freihand 200">
                <a:extLst>
                  <a:ext uri="{FF2B5EF4-FFF2-40B4-BE49-F238E27FC236}">
                    <a16:creationId xmlns:a16="http://schemas.microsoft.com/office/drawing/2014/main" id="{A6A4E490-B457-4733-A22E-DCB89084D3A0}"/>
                  </a:ext>
                </a:extLst>
              </p14:cNvPr>
              <p14:cNvContentPartPr/>
              <p14:nvPr/>
            </p14:nvContentPartPr>
            <p14:xfrm>
              <a:off x="1339053" y="2559667"/>
              <a:ext cx="80640" cy="164520"/>
            </p14:xfrm>
          </p:contentPart>
        </mc:Choice>
        <mc:Fallback xmlns="">
          <p:pic>
            <p:nvPicPr>
              <p:cNvPr id="201" name="Freihand 200">
                <a:extLst>
                  <a:ext uri="{FF2B5EF4-FFF2-40B4-BE49-F238E27FC236}">
                    <a16:creationId xmlns:a16="http://schemas.microsoft.com/office/drawing/2014/main" id="{A6A4E490-B457-4733-A22E-DCB89084D3A0}"/>
                  </a:ext>
                </a:extLst>
              </p:cNvPr>
              <p:cNvPicPr/>
              <p:nvPr/>
            </p:nvPicPr>
            <p:blipFill>
              <a:blip r:embed="rId311"/>
              <a:stretch>
                <a:fillRect/>
              </a:stretch>
            </p:blipFill>
            <p:spPr>
              <a:xfrm>
                <a:off x="1334733" y="2555347"/>
                <a:ext cx="892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03" name="Freihand 202">
                <a:extLst>
                  <a:ext uri="{FF2B5EF4-FFF2-40B4-BE49-F238E27FC236}">
                    <a16:creationId xmlns:a16="http://schemas.microsoft.com/office/drawing/2014/main" id="{6F110BE5-3920-41DD-A6BC-A7E6EB9CFFF7}"/>
                  </a:ext>
                </a:extLst>
              </p14:cNvPr>
              <p14:cNvContentPartPr/>
              <p14:nvPr/>
            </p14:nvContentPartPr>
            <p14:xfrm>
              <a:off x="2106933" y="2366707"/>
              <a:ext cx="134640" cy="138600"/>
            </p14:xfrm>
          </p:contentPart>
        </mc:Choice>
        <mc:Fallback xmlns="">
          <p:pic>
            <p:nvPicPr>
              <p:cNvPr id="203" name="Freihand 202">
                <a:extLst>
                  <a:ext uri="{FF2B5EF4-FFF2-40B4-BE49-F238E27FC236}">
                    <a16:creationId xmlns:a16="http://schemas.microsoft.com/office/drawing/2014/main" id="{6F110BE5-3920-41DD-A6BC-A7E6EB9CFFF7}"/>
                  </a:ext>
                </a:extLst>
              </p:cNvPr>
              <p:cNvPicPr/>
              <p:nvPr/>
            </p:nvPicPr>
            <p:blipFill>
              <a:blip r:embed="rId313"/>
              <a:stretch>
                <a:fillRect/>
              </a:stretch>
            </p:blipFill>
            <p:spPr>
              <a:xfrm>
                <a:off x="2102613" y="2362387"/>
                <a:ext cx="1432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04" name="Freihand 203">
                <a:extLst>
                  <a:ext uri="{FF2B5EF4-FFF2-40B4-BE49-F238E27FC236}">
                    <a16:creationId xmlns:a16="http://schemas.microsoft.com/office/drawing/2014/main" id="{5FC1D11A-3D6B-499C-8F3D-7712825332B3}"/>
                  </a:ext>
                </a:extLst>
              </p14:cNvPr>
              <p14:cNvContentPartPr/>
              <p14:nvPr/>
            </p14:nvContentPartPr>
            <p14:xfrm>
              <a:off x="2268573" y="2415307"/>
              <a:ext cx="84960" cy="176400"/>
            </p14:xfrm>
          </p:contentPart>
        </mc:Choice>
        <mc:Fallback xmlns="">
          <p:pic>
            <p:nvPicPr>
              <p:cNvPr id="204" name="Freihand 203">
                <a:extLst>
                  <a:ext uri="{FF2B5EF4-FFF2-40B4-BE49-F238E27FC236}">
                    <a16:creationId xmlns:a16="http://schemas.microsoft.com/office/drawing/2014/main" id="{5FC1D11A-3D6B-499C-8F3D-7712825332B3}"/>
                  </a:ext>
                </a:extLst>
              </p:cNvPr>
              <p:cNvPicPr/>
              <p:nvPr/>
            </p:nvPicPr>
            <p:blipFill>
              <a:blip r:embed="rId315"/>
              <a:stretch>
                <a:fillRect/>
              </a:stretch>
            </p:blipFill>
            <p:spPr>
              <a:xfrm>
                <a:off x="2264253" y="2410987"/>
                <a:ext cx="936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16" name="Freihand 215">
                <a:extLst>
                  <a:ext uri="{FF2B5EF4-FFF2-40B4-BE49-F238E27FC236}">
                    <a16:creationId xmlns:a16="http://schemas.microsoft.com/office/drawing/2014/main" id="{96B8A3F6-E9AD-466D-8BC0-A2FEBBB56F33}"/>
                  </a:ext>
                </a:extLst>
              </p14:cNvPr>
              <p14:cNvContentPartPr/>
              <p14:nvPr/>
            </p14:nvContentPartPr>
            <p14:xfrm>
              <a:off x="3945453" y="2396587"/>
              <a:ext cx="217440" cy="11160"/>
            </p14:xfrm>
          </p:contentPart>
        </mc:Choice>
        <mc:Fallback xmlns="">
          <p:pic>
            <p:nvPicPr>
              <p:cNvPr id="216" name="Freihand 215">
                <a:extLst>
                  <a:ext uri="{FF2B5EF4-FFF2-40B4-BE49-F238E27FC236}">
                    <a16:creationId xmlns:a16="http://schemas.microsoft.com/office/drawing/2014/main" id="{96B8A3F6-E9AD-466D-8BC0-A2FEBBB56F33}"/>
                  </a:ext>
                </a:extLst>
              </p:cNvPr>
              <p:cNvPicPr/>
              <p:nvPr/>
            </p:nvPicPr>
            <p:blipFill>
              <a:blip r:embed="rId317"/>
              <a:stretch>
                <a:fillRect/>
              </a:stretch>
            </p:blipFill>
            <p:spPr>
              <a:xfrm>
                <a:off x="3941133" y="2392267"/>
                <a:ext cx="2260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17" name="Freihand 216">
                <a:extLst>
                  <a:ext uri="{FF2B5EF4-FFF2-40B4-BE49-F238E27FC236}">
                    <a16:creationId xmlns:a16="http://schemas.microsoft.com/office/drawing/2014/main" id="{6A3C3F7C-C8E7-4A47-8806-0F4954BB4915}"/>
                  </a:ext>
                </a:extLst>
              </p14:cNvPr>
              <p14:cNvContentPartPr/>
              <p14:nvPr/>
            </p14:nvContentPartPr>
            <p14:xfrm>
              <a:off x="3983253" y="2448427"/>
              <a:ext cx="177480" cy="8280"/>
            </p14:xfrm>
          </p:contentPart>
        </mc:Choice>
        <mc:Fallback xmlns="">
          <p:pic>
            <p:nvPicPr>
              <p:cNvPr id="217" name="Freihand 216">
                <a:extLst>
                  <a:ext uri="{FF2B5EF4-FFF2-40B4-BE49-F238E27FC236}">
                    <a16:creationId xmlns:a16="http://schemas.microsoft.com/office/drawing/2014/main" id="{6A3C3F7C-C8E7-4A47-8806-0F4954BB4915}"/>
                  </a:ext>
                </a:extLst>
              </p:cNvPr>
              <p:cNvPicPr/>
              <p:nvPr/>
            </p:nvPicPr>
            <p:blipFill>
              <a:blip r:embed="rId319"/>
              <a:stretch>
                <a:fillRect/>
              </a:stretch>
            </p:blipFill>
            <p:spPr>
              <a:xfrm>
                <a:off x="3978933" y="2444107"/>
                <a:ext cx="1861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20" name="Freihand 219">
                <a:extLst>
                  <a:ext uri="{FF2B5EF4-FFF2-40B4-BE49-F238E27FC236}">
                    <a16:creationId xmlns:a16="http://schemas.microsoft.com/office/drawing/2014/main" id="{46644CD8-E7FB-4A90-81A8-F3A64B4D3F1C}"/>
                  </a:ext>
                </a:extLst>
              </p14:cNvPr>
              <p14:cNvContentPartPr/>
              <p14:nvPr/>
            </p14:nvContentPartPr>
            <p14:xfrm>
              <a:off x="4351533" y="2267347"/>
              <a:ext cx="168120" cy="156240"/>
            </p14:xfrm>
          </p:contentPart>
        </mc:Choice>
        <mc:Fallback xmlns="">
          <p:pic>
            <p:nvPicPr>
              <p:cNvPr id="220" name="Freihand 219">
                <a:extLst>
                  <a:ext uri="{FF2B5EF4-FFF2-40B4-BE49-F238E27FC236}">
                    <a16:creationId xmlns:a16="http://schemas.microsoft.com/office/drawing/2014/main" id="{46644CD8-E7FB-4A90-81A8-F3A64B4D3F1C}"/>
                  </a:ext>
                </a:extLst>
              </p:cNvPr>
              <p:cNvPicPr/>
              <p:nvPr/>
            </p:nvPicPr>
            <p:blipFill>
              <a:blip r:embed="rId321"/>
              <a:stretch>
                <a:fillRect/>
              </a:stretch>
            </p:blipFill>
            <p:spPr>
              <a:xfrm>
                <a:off x="4347213" y="2263027"/>
                <a:ext cx="1767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21" name="Freihand 220">
                <a:extLst>
                  <a:ext uri="{FF2B5EF4-FFF2-40B4-BE49-F238E27FC236}">
                    <a16:creationId xmlns:a16="http://schemas.microsoft.com/office/drawing/2014/main" id="{FE5EFF48-81DE-47BC-8AC4-0EE178FB9D55}"/>
                  </a:ext>
                </a:extLst>
              </p14:cNvPr>
              <p14:cNvContentPartPr/>
              <p14:nvPr/>
            </p14:nvContentPartPr>
            <p14:xfrm>
              <a:off x="4592373" y="2329987"/>
              <a:ext cx="150840" cy="97560"/>
            </p14:xfrm>
          </p:contentPart>
        </mc:Choice>
        <mc:Fallback xmlns="">
          <p:pic>
            <p:nvPicPr>
              <p:cNvPr id="221" name="Freihand 220">
                <a:extLst>
                  <a:ext uri="{FF2B5EF4-FFF2-40B4-BE49-F238E27FC236}">
                    <a16:creationId xmlns:a16="http://schemas.microsoft.com/office/drawing/2014/main" id="{FE5EFF48-81DE-47BC-8AC4-0EE178FB9D55}"/>
                  </a:ext>
                </a:extLst>
              </p:cNvPr>
              <p:cNvPicPr/>
              <p:nvPr/>
            </p:nvPicPr>
            <p:blipFill>
              <a:blip r:embed="rId323"/>
              <a:stretch>
                <a:fillRect/>
              </a:stretch>
            </p:blipFill>
            <p:spPr>
              <a:xfrm>
                <a:off x="4588053" y="2325667"/>
                <a:ext cx="1594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36" name="Freihand 235">
                <a:extLst>
                  <a:ext uri="{FF2B5EF4-FFF2-40B4-BE49-F238E27FC236}">
                    <a16:creationId xmlns:a16="http://schemas.microsoft.com/office/drawing/2014/main" id="{11DD4E7E-4C9C-404C-BCD3-96042B1EFE17}"/>
                  </a:ext>
                </a:extLst>
              </p14:cNvPr>
              <p14:cNvContentPartPr/>
              <p14:nvPr/>
            </p14:nvContentPartPr>
            <p14:xfrm>
              <a:off x="9021093" y="2205787"/>
              <a:ext cx="136080" cy="195840"/>
            </p14:xfrm>
          </p:contentPart>
        </mc:Choice>
        <mc:Fallback xmlns="">
          <p:pic>
            <p:nvPicPr>
              <p:cNvPr id="236" name="Freihand 235">
                <a:extLst>
                  <a:ext uri="{FF2B5EF4-FFF2-40B4-BE49-F238E27FC236}">
                    <a16:creationId xmlns:a16="http://schemas.microsoft.com/office/drawing/2014/main" id="{11DD4E7E-4C9C-404C-BCD3-96042B1EFE17}"/>
                  </a:ext>
                </a:extLst>
              </p:cNvPr>
              <p:cNvPicPr/>
              <p:nvPr/>
            </p:nvPicPr>
            <p:blipFill>
              <a:blip r:embed="rId325"/>
              <a:stretch>
                <a:fillRect/>
              </a:stretch>
            </p:blipFill>
            <p:spPr>
              <a:xfrm>
                <a:off x="9016773" y="2201467"/>
                <a:ext cx="1447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37" name="Freihand 236">
                <a:extLst>
                  <a:ext uri="{FF2B5EF4-FFF2-40B4-BE49-F238E27FC236}">
                    <a16:creationId xmlns:a16="http://schemas.microsoft.com/office/drawing/2014/main" id="{1DD0D108-5B02-495E-9F6B-DBBE1AC77257}"/>
                  </a:ext>
                </a:extLst>
              </p14:cNvPr>
              <p14:cNvContentPartPr/>
              <p14:nvPr/>
            </p14:nvContentPartPr>
            <p14:xfrm>
              <a:off x="9068253" y="2198587"/>
              <a:ext cx="122040" cy="16560"/>
            </p14:xfrm>
          </p:contentPart>
        </mc:Choice>
        <mc:Fallback xmlns="">
          <p:pic>
            <p:nvPicPr>
              <p:cNvPr id="237" name="Freihand 236">
                <a:extLst>
                  <a:ext uri="{FF2B5EF4-FFF2-40B4-BE49-F238E27FC236}">
                    <a16:creationId xmlns:a16="http://schemas.microsoft.com/office/drawing/2014/main" id="{1DD0D108-5B02-495E-9F6B-DBBE1AC77257}"/>
                  </a:ext>
                </a:extLst>
              </p:cNvPr>
              <p:cNvPicPr/>
              <p:nvPr/>
            </p:nvPicPr>
            <p:blipFill>
              <a:blip r:embed="rId327"/>
              <a:stretch>
                <a:fillRect/>
              </a:stretch>
            </p:blipFill>
            <p:spPr>
              <a:xfrm>
                <a:off x="9063933" y="2194267"/>
                <a:ext cx="1306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38" name="Freihand 237">
                <a:extLst>
                  <a:ext uri="{FF2B5EF4-FFF2-40B4-BE49-F238E27FC236}">
                    <a16:creationId xmlns:a16="http://schemas.microsoft.com/office/drawing/2014/main" id="{855E56D2-3654-4BA7-8C4E-59482226BCA4}"/>
                  </a:ext>
                </a:extLst>
              </p14:cNvPr>
              <p14:cNvContentPartPr/>
              <p14:nvPr/>
            </p14:nvContentPartPr>
            <p14:xfrm>
              <a:off x="9254733" y="2266267"/>
              <a:ext cx="100080" cy="155160"/>
            </p14:xfrm>
          </p:contentPart>
        </mc:Choice>
        <mc:Fallback xmlns="">
          <p:pic>
            <p:nvPicPr>
              <p:cNvPr id="238" name="Freihand 237">
                <a:extLst>
                  <a:ext uri="{FF2B5EF4-FFF2-40B4-BE49-F238E27FC236}">
                    <a16:creationId xmlns:a16="http://schemas.microsoft.com/office/drawing/2014/main" id="{855E56D2-3654-4BA7-8C4E-59482226BCA4}"/>
                  </a:ext>
                </a:extLst>
              </p:cNvPr>
              <p:cNvPicPr/>
              <p:nvPr/>
            </p:nvPicPr>
            <p:blipFill>
              <a:blip r:embed="rId329"/>
              <a:stretch>
                <a:fillRect/>
              </a:stretch>
            </p:blipFill>
            <p:spPr>
              <a:xfrm>
                <a:off x="9250413" y="2261947"/>
                <a:ext cx="1087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43" name="Freihand 242">
                <a:extLst>
                  <a:ext uri="{FF2B5EF4-FFF2-40B4-BE49-F238E27FC236}">
                    <a16:creationId xmlns:a16="http://schemas.microsoft.com/office/drawing/2014/main" id="{2BFA4D60-AF46-48D9-A1B8-CBF46CD72E9A}"/>
                  </a:ext>
                </a:extLst>
              </p14:cNvPr>
              <p14:cNvContentPartPr/>
              <p14:nvPr/>
            </p14:nvContentPartPr>
            <p14:xfrm>
              <a:off x="10447053" y="2211547"/>
              <a:ext cx="192240" cy="11880"/>
            </p14:xfrm>
          </p:contentPart>
        </mc:Choice>
        <mc:Fallback xmlns="">
          <p:pic>
            <p:nvPicPr>
              <p:cNvPr id="243" name="Freihand 242">
                <a:extLst>
                  <a:ext uri="{FF2B5EF4-FFF2-40B4-BE49-F238E27FC236}">
                    <a16:creationId xmlns:a16="http://schemas.microsoft.com/office/drawing/2014/main" id="{2BFA4D60-AF46-48D9-A1B8-CBF46CD72E9A}"/>
                  </a:ext>
                </a:extLst>
              </p:cNvPr>
              <p:cNvPicPr/>
              <p:nvPr/>
            </p:nvPicPr>
            <p:blipFill>
              <a:blip r:embed="rId331"/>
              <a:stretch>
                <a:fillRect/>
              </a:stretch>
            </p:blipFill>
            <p:spPr>
              <a:xfrm>
                <a:off x="10442733" y="2207227"/>
                <a:ext cx="2008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44" name="Freihand 243">
                <a:extLst>
                  <a:ext uri="{FF2B5EF4-FFF2-40B4-BE49-F238E27FC236}">
                    <a16:creationId xmlns:a16="http://schemas.microsoft.com/office/drawing/2014/main" id="{603D302A-1097-457D-B35A-72D4E496F943}"/>
                  </a:ext>
                </a:extLst>
              </p14:cNvPr>
              <p14:cNvContentPartPr/>
              <p14:nvPr/>
            </p14:nvContentPartPr>
            <p14:xfrm>
              <a:off x="10476573" y="2274547"/>
              <a:ext cx="151560" cy="8640"/>
            </p14:xfrm>
          </p:contentPart>
        </mc:Choice>
        <mc:Fallback xmlns="">
          <p:pic>
            <p:nvPicPr>
              <p:cNvPr id="244" name="Freihand 243">
                <a:extLst>
                  <a:ext uri="{FF2B5EF4-FFF2-40B4-BE49-F238E27FC236}">
                    <a16:creationId xmlns:a16="http://schemas.microsoft.com/office/drawing/2014/main" id="{603D302A-1097-457D-B35A-72D4E496F943}"/>
                  </a:ext>
                </a:extLst>
              </p:cNvPr>
              <p:cNvPicPr/>
              <p:nvPr/>
            </p:nvPicPr>
            <p:blipFill>
              <a:blip r:embed="rId333"/>
              <a:stretch>
                <a:fillRect/>
              </a:stretch>
            </p:blipFill>
            <p:spPr>
              <a:xfrm>
                <a:off x="10472253" y="2270227"/>
                <a:ext cx="1602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45" name="Freihand 244">
                <a:extLst>
                  <a:ext uri="{FF2B5EF4-FFF2-40B4-BE49-F238E27FC236}">
                    <a16:creationId xmlns:a16="http://schemas.microsoft.com/office/drawing/2014/main" id="{F2903277-1C2F-444E-91A7-9BDCFC04FE7C}"/>
                  </a:ext>
                </a:extLst>
              </p14:cNvPr>
              <p14:cNvContentPartPr/>
              <p14:nvPr/>
            </p14:nvContentPartPr>
            <p14:xfrm>
              <a:off x="10795173" y="2120827"/>
              <a:ext cx="143280" cy="151200"/>
            </p14:xfrm>
          </p:contentPart>
        </mc:Choice>
        <mc:Fallback xmlns="">
          <p:pic>
            <p:nvPicPr>
              <p:cNvPr id="245" name="Freihand 244">
                <a:extLst>
                  <a:ext uri="{FF2B5EF4-FFF2-40B4-BE49-F238E27FC236}">
                    <a16:creationId xmlns:a16="http://schemas.microsoft.com/office/drawing/2014/main" id="{F2903277-1C2F-444E-91A7-9BDCFC04FE7C}"/>
                  </a:ext>
                </a:extLst>
              </p:cNvPr>
              <p:cNvPicPr/>
              <p:nvPr/>
            </p:nvPicPr>
            <p:blipFill>
              <a:blip r:embed="rId335"/>
              <a:stretch>
                <a:fillRect/>
              </a:stretch>
            </p:blipFill>
            <p:spPr>
              <a:xfrm>
                <a:off x="10790853" y="2116507"/>
                <a:ext cx="1519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46" name="Freihand 245">
                <a:extLst>
                  <a:ext uri="{FF2B5EF4-FFF2-40B4-BE49-F238E27FC236}">
                    <a16:creationId xmlns:a16="http://schemas.microsoft.com/office/drawing/2014/main" id="{E2944BBD-1917-4035-9FF1-02554E52DA6D}"/>
                  </a:ext>
                </a:extLst>
              </p14:cNvPr>
              <p14:cNvContentPartPr/>
              <p14:nvPr/>
            </p14:nvContentPartPr>
            <p14:xfrm>
              <a:off x="11011893" y="2110747"/>
              <a:ext cx="119520" cy="199800"/>
            </p14:xfrm>
          </p:contentPart>
        </mc:Choice>
        <mc:Fallback xmlns="">
          <p:pic>
            <p:nvPicPr>
              <p:cNvPr id="246" name="Freihand 245">
                <a:extLst>
                  <a:ext uri="{FF2B5EF4-FFF2-40B4-BE49-F238E27FC236}">
                    <a16:creationId xmlns:a16="http://schemas.microsoft.com/office/drawing/2014/main" id="{E2944BBD-1917-4035-9FF1-02554E52DA6D}"/>
                  </a:ext>
                </a:extLst>
              </p:cNvPr>
              <p:cNvPicPr/>
              <p:nvPr/>
            </p:nvPicPr>
            <p:blipFill>
              <a:blip r:embed="rId337"/>
              <a:stretch>
                <a:fillRect/>
              </a:stretch>
            </p:blipFill>
            <p:spPr>
              <a:xfrm>
                <a:off x="11007573" y="2106427"/>
                <a:ext cx="1281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50" name="Freihand 249">
                <a:extLst>
                  <a:ext uri="{FF2B5EF4-FFF2-40B4-BE49-F238E27FC236}">
                    <a16:creationId xmlns:a16="http://schemas.microsoft.com/office/drawing/2014/main" id="{11D236E8-13FD-4F08-AC3E-03836ACBA8A8}"/>
                  </a:ext>
                </a:extLst>
              </p14:cNvPr>
              <p14:cNvContentPartPr/>
              <p14:nvPr/>
            </p14:nvContentPartPr>
            <p14:xfrm>
              <a:off x="6392733" y="841747"/>
              <a:ext cx="434880" cy="79560"/>
            </p14:xfrm>
          </p:contentPart>
        </mc:Choice>
        <mc:Fallback xmlns="">
          <p:pic>
            <p:nvPicPr>
              <p:cNvPr id="250" name="Freihand 249">
                <a:extLst>
                  <a:ext uri="{FF2B5EF4-FFF2-40B4-BE49-F238E27FC236}">
                    <a16:creationId xmlns:a16="http://schemas.microsoft.com/office/drawing/2014/main" id="{11D236E8-13FD-4F08-AC3E-03836ACBA8A8}"/>
                  </a:ext>
                </a:extLst>
              </p:cNvPr>
              <p:cNvPicPr/>
              <p:nvPr/>
            </p:nvPicPr>
            <p:blipFill>
              <a:blip r:embed="rId339"/>
              <a:stretch>
                <a:fillRect/>
              </a:stretch>
            </p:blipFill>
            <p:spPr>
              <a:xfrm>
                <a:off x="6388413" y="837427"/>
                <a:ext cx="4435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52" name="Freihand 251">
                <a:extLst>
                  <a:ext uri="{FF2B5EF4-FFF2-40B4-BE49-F238E27FC236}">
                    <a16:creationId xmlns:a16="http://schemas.microsoft.com/office/drawing/2014/main" id="{183EBFFC-4654-400C-8FCC-18D0ECF882FC}"/>
                  </a:ext>
                </a:extLst>
              </p14:cNvPr>
              <p14:cNvContentPartPr/>
              <p14:nvPr/>
            </p14:nvContentPartPr>
            <p14:xfrm>
              <a:off x="11629293" y="1519987"/>
              <a:ext cx="311760" cy="23760"/>
            </p14:xfrm>
          </p:contentPart>
        </mc:Choice>
        <mc:Fallback xmlns="">
          <p:pic>
            <p:nvPicPr>
              <p:cNvPr id="252" name="Freihand 251">
                <a:extLst>
                  <a:ext uri="{FF2B5EF4-FFF2-40B4-BE49-F238E27FC236}">
                    <a16:creationId xmlns:a16="http://schemas.microsoft.com/office/drawing/2014/main" id="{183EBFFC-4654-400C-8FCC-18D0ECF882FC}"/>
                  </a:ext>
                </a:extLst>
              </p:cNvPr>
              <p:cNvPicPr/>
              <p:nvPr/>
            </p:nvPicPr>
            <p:blipFill>
              <a:blip r:embed="rId341"/>
              <a:stretch>
                <a:fillRect/>
              </a:stretch>
            </p:blipFill>
            <p:spPr>
              <a:xfrm>
                <a:off x="11624973" y="1515667"/>
                <a:ext cx="3204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57" name="Freihand 256">
                <a:extLst>
                  <a:ext uri="{FF2B5EF4-FFF2-40B4-BE49-F238E27FC236}">
                    <a16:creationId xmlns:a16="http://schemas.microsoft.com/office/drawing/2014/main" id="{C970B1F0-359C-49D0-BDAB-8F5380936F85}"/>
                  </a:ext>
                </a:extLst>
              </p14:cNvPr>
              <p14:cNvContentPartPr/>
              <p14:nvPr/>
            </p14:nvContentPartPr>
            <p14:xfrm>
              <a:off x="9912093" y="2020027"/>
              <a:ext cx="343440" cy="16560"/>
            </p14:xfrm>
          </p:contentPart>
        </mc:Choice>
        <mc:Fallback xmlns="">
          <p:pic>
            <p:nvPicPr>
              <p:cNvPr id="257" name="Freihand 256">
                <a:extLst>
                  <a:ext uri="{FF2B5EF4-FFF2-40B4-BE49-F238E27FC236}">
                    <a16:creationId xmlns:a16="http://schemas.microsoft.com/office/drawing/2014/main" id="{C970B1F0-359C-49D0-BDAB-8F5380936F85}"/>
                  </a:ext>
                </a:extLst>
              </p:cNvPr>
              <p:cNvPicPr/>
              <p:nvPr/>
            </p:nvPicPr>
            <p:blipFill>
              <a:blip r:embed="rId343"/>
              <a:stretch>
                <a:fillRect/>
              </a:stretch>
            </p:blipFill>
            <p:spPr>
              <a:xfrm>
                <a:off x="9907773" y="2015707"/>
                <a:ext cx="3520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39" name="Freihand 238">
                <a:extLst>
                  <a:ext uri="{FF2B5EF4-FFF2-40B4-BE49-F238E27FC236}">
                    <a16:creationId xmlns:a16="http://schemas.microsoft.com/office/drawing/2014/main" id="{CB4276BD-BA99-47F9-929B-2DDA062864B9}"/>
                  </a:ext>
                </a:extLst>
              </p14:cNvPr>
              <p14:cNvContentPartPr/>
              <p14:nvPr/>
            </p14:nvContentPartPr>
            <p14:xfrm>
              <a:off x="9612933" y="2263027"/>
              <a:ext cx="131040" cy="12240"/>
            </p14:xfrm>
          </p:contentPart>
        </mc:Choice>
        <mc:Fallback xmlns="">
          <p:pic>
            <p:nvPicPr>
              <p:cNvPr id="239" name="Freihand 238">
                <a:extLst>
                  <a:ext uri="{FF2B5EF4-FFF2-40B4-BE49-F238E27FC236}">
                    <a16:creationId xmlns:a16="http://schemas.microsoft.com/office/drawing/2014/main" id="{CB4276BD-BA99-47F9-929B-2DDA062864B9}"/>
                  </a:ext>
                </a:extLst>
              </p:cNvPr>
              <p:cNvPicPr/>
              <p:nvPr/>
            </p:nvPicPr>
            <p:blipFill>
              <a:blip r:embed="rId345"/>
              <a:stretch>
                <a:fillRect/>
              </a:stretch>
            </p:blipFill>
            <p:spPr>
              <a:xfrm>
                <a:off x="9608613" y="2258707"/>
                <a:ext cx="1396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40" name="Freihand 239">
                <a:extLst>
                  <a:ext uri="{FF2B5EF4-FFF2-40B4-BE49-F238E27FC236}">
                    <a16:creationId xmlns:a16="http://schemas.microsoft.com/office/drawing/2014/main" id="{627E651E-17C5-46D4-B0AC-B73EF60E6818}"/>
                  </a:ext>
                </a:extLst>
              </p14:cNvPr>
              <p14:cNvContentPartPr/>
              <p14:nvPr/>
            </p14:nvContentPartPr>
            <p14:xfrm>
              <a:off x="9836853" y="2174107"/>
              <a:ext cx="118440" cy="170280"/>
            </p14:xfrm>
          </p:contentPart>
        </mc:Choice>
        <mc:Fallback xmlns="">
          <p:pic>
            <p:nvPicPr>
              <p:cNvPr id="240" name="Freihand 239">
                <a:extLst>
                  <a:ext uri="{FF2B5EF4-FFF2-40B4-BE49-F238E27FC236}">
                    <a16:creationId xmlns:a16="http://schemas.microsoft.com/office/drawing/2014/main" id="{627E651E-17C5-46D4-B0AC-B73EF60E6818}"/>
                  </a:ext>
                </a:extLst>
              </p:cNvPr>
              <p:cNvPicPr/>
              <p:nvPr/>
            </p:nvPicPr>
            <p:blipFill>
              <a:blip r:embed="rId347"/>
              <a:stretch>
                <a:fillRect/>
              </a:stretch>
            </p:blipFill>
            <p:spPr>
              <a:xfrm>
                <a:off x="9832533" y="2169787"/>
                <a:ext cx="1270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41" name="Freihand 240">
                <a:extLst>
                  <a:ext uri="{FF2B5EF4-FFF2-40B4-BE49-F238E27FC236}">
                    <a16:creationId xmlns:a16="http://schemas.microsoft.com/office/drawing/2014/main" id="{CC6B08BE-CA13-42D9-8992-9DF0C026FB21}"/>
                  </a:ext>
                </a:extLst>
              </p14:cNvPr>
              <p14:cNvContentPartPr/>
              <p14:nvPr/>
            </p14:nvContentPartPr>
            <p14:xfrm>
              <a:off x="10080213" y="2222347"/>
              <a:ext cx="81000" cy="65160"/>
            </p14:xfrm>
          </p:contentPart>
        </mc:Choice>
        <mc:Fallback xmlns="">
          <p:pic>
            <p:nvPicPr>
              <p:cNvPr id="241" name="Freihand 240">
                <a:extLst>
                  <a:ext uri="{FF2B5EF4-FFF2-40B4-BE49-F238E27FC236}">
                    <a16:creationId xmlns:a16="http://schemas.microsoft.com/office/drawing/2014/main" id="{CC6B08BE-CA13-42D9-8992-9DF0C026FB21}"/>
                  </a:ext>
                </a:extLst>
              </p:cNvPr>
              <p:cNvPicPr/>
              <p:nvPr/>
            </p:nvPicPr>
            <p:blipFill>
              <a:blip r:embed="rId349"/>
              <a:stretch>
                <a:fillRect/>
              </a:stretch>
            </p:blipFill>
            <p:spPr>
              <a:xfrm>
                <a:off x="10075893" y="2218027"/>
                <a:ext cx="896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42" name="Freihand 241">
                <a:extLst>
                  <a:ext uri="{FF2B5EF4-FFF2-40B4-BE49-F238E27FC236}">
                    <a16:creationId xmlns:a16="http://schemas.microsoft.com/office/drawing/2014/main" id="{4B6AA103-1E96-4455-A62D-A50BC3A97B8B}"/>
                  </a:ext>
                </a:extLst>
              </p14:cNvPr>
              <p14:cNvContentPartPr/>
              <p14:nvPr/>
            </p14:nvContentPartPr>
            <p14:xfrm>
              <a:off x="10106493" y="2263387"/>
              <a:ext cx="47520" cy="130680"/>
            </p14:xfrm>
          </p:contentPart>
        </mc:Choice>
        <mc:Fallback xmlns="">
          <p:pic>
            <p:nvPicPr>
              <p:cNvPr id="242" name="Freihand 241">
                <a:extLst>
                  <a:ext uri="{FF2B5EF4-FFF2-40B4-BE49-F238E27FC236}">
                    <a16:creationId xmlns:a16="http://schemas.microsoft.com/office/drawing/2014/main" id="{4B6AA103-1E96-4455-A62D-A50BC3A97B8B}"/>
                  </a:ext>
                </a:extLst>
              </p:cNvPr>
              <p:cNvPicPr/>
              <p:nvPr/>
            </p:nvPicPr>
            <p:blipFill>
              <a:blip r:embed="rId351"/>
              <a:stretch>
                <a:fillRect/>
              </a:stretch>
            </p:blipFill>
            <p:spPr>
              <a:xfrm>
                <a:off x="10102173" y="2259067"/>
                <a:ext cx="561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58" name="Freihand 257">
                <a:extLst>
                  <a:ext uri="{FF2B5EF4-FFF2-40B4-BE49-F238E27FC236}">
                    <a16:creationId xmlns:a16="http://schemas.microsoft.com/office/drawing/2014/main" id="{4C226144-F78F-4501-A5EF-C3A50D8D8888}"/>
                  </a:ext>
                </a:extLst>
              </p14:cNvPr>
              <p14:cNvContentPartPr/>
              <p14:nvPr/>
            </p14:nvContentPartPr>
            <p14:xfrm>
              <a:off x="9829293" y="2413867"/>
              <a:ext cx="370080" cy="34920"/>
            </p14:xfrm>
          </p:contentPart>
        </mc:Choice>
        <mc:Fallback xmlns="">
          <p:pic>
            <p:nvPicPr>
              <p:cNvPr id="258" name="Freihand 257">
                <a:extLst>
                  <a:ext uri="{FF2B5EF4-FFF2-40B4-BE49-F238E27FC236}">
                    <a16:creationId xmlns:a16="http://schemas.microsoft.com/office/drawing/2014/main" id="{4C226144-F78F-4501-A5EF-C3A50D8D8888}"/>
                  </a:ext>
                </a:extLst>
              </p:cNvPr>
              <p:cNvPicPr/>
              <p:nvPr/>
            </p:nvPicPr>
            <p:blipFill>
              <a:blip r:embed="rId353"/>
              <a:stretch>
                <a:fillRect/>
              </a:stretch>
            </p:blipFill>
            <p:spPr>
              <a:xfrm>
                <a:off x="9824973" y="2409547"/>
                <a:ext cx="3787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23" name="Freihand 222">
                <a:extLst>
                  <a:ext uri="{FF2B5EF4-FFF2-40B4-BE49-F238E27FC236}">
                    <a16:creationId xmlns:a16="http://schemas.microsoft.com/office/drawing/2014/main" id="{BDEB0622-0314-4CA7-A812-533F8DE219E7}"/>
                  </a:ext>
                </a:extLst>
              </p14:cNvPr>
              <p14:cNvContentPartPr/>
              <p14:nvPr/>
            </p14:nvContentPartPr>
            <p14:xfrm>
              <a:off x="9078333" y="1752547"/>
              <a:ext cx="135720" cy="204120"/>
            </p14:xfrm>
          </p:contentPart>
        </mc:Choice>
        <mc:Fallback xmlns="">
          <p:pic>
            <p:nvPicPr>
              <p:cNvPr id="223" name="Freihand 222">
                <a:extLst>
                  <a:ext uri="{FF2B5EF4-FFF2-40B4-BE49-F238E27FC236}">
                    <a16:creationId xmlns:a16="http://schemas.microsoft.com/office/drawing/2014/main" id="{BDEB0622-0314-4CA7-A812-533F8DE219E7}"/>
                  </a:ext>
                </a:extLst>
              </p:cNvPr>
              <p:cNvPicPr/>
              <p:nvPr/>
            </p:nvPicPr>
            <p:blipFill>
              <a:blip r:embed="rId355"/>
              <a:stretch>
                <a:fillRect/>
              </a:stretch>
            </p:blipFill>
            <p:spPr>
              <a:xfrm>
                <a:off x="9074013" y="1748227"/>
                <a:ext cx="14436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24" name="Freihand 223">
                <a:extLst>
                  <a:ext uri="{FF2B5EF4-FFF2-40B4-BE49-F238E27FC236}">
                    <a16:creationId xmlns:a16="http://schemas.microsoft.com/office/drawing/2014/main" id="{D8528C1E-16E9-4BFE-867C-EC172EB83392}"/>
                  </a:ext>
                </a:extLst>
              </p14:cNvPr>
              <p14:cNvContentPartPr/>
              <p14:nvPr/>
            </p14:nvContentPartPr>
            <p14:xfrm>
              <a:off x="9300453" y="1814107"/>
              <a:ext cx="151200" cy="178560"/>
            </p14:xfrm>
          </p:contentPart>
        </mc:Choice>
        <mc:Fallback xmlns="">
          <p:pic>
            <p:nvPicPr>
              <p:cNvPr id="224" name="Freihand 223">
                <a:extLst>
                  <a:ext uri="{FF2B5EF4-FFF2-40B4-BE49-F238E27FC236}">
                    <a16:creationId xmlns:a16="http://schemas.microsoft.com/office/drawing/2014/main" id="{D8528C1E-16E9-4BFE-867C-EC172EB83392}"/>
                  </a:ext>
                </a:extLst>
              </p:cNvPr>
              <p:cNvPicPr/>
              <p:nvPr/>
            </p:nvPicPr>
            <p:blipFill>
              <a:blip r:embed="rId357"/>
              <a:stretch>
                <a:fillRect/>
              </a:stretch>
            </p:blipFill>
            <p:spPr>
              <a:xfrm>
                <a:off x="9296133" y="1809787"/>
                <a:ext cx="1598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25" name="Freihand 224">
                <a:extLst>
                  <a:ext uri="{FF2B5EF4-FFF2-40B4-BE49-F238E27FC236}">
                    <a16:creationId xmlns:a16="http://schemas.microsoft.com/office/drawing/2014/main" id="{B8C70A26-240E-42A9-9D67-60CF76C36F1A}"/>
                  </a:ext>
                </a:extLst>
              </p14:cNvPr>
              <p14:cNvContentPartPr/>
              <p14:nvPr/>
            </p14:nvContentPartPr>
            <p14:xfrm>
              <a:off x="9323133" y="1850827"/>
              <a:ext cx="123480" cy="82080"/>
            </p14:xfrm>
          </p:contentPart>
        </mc:Choice>
        <mc:Fallback xmlns="">
          <p:pic>
            <p:nvPicPr>
              <p:cNvPr id="225" name="Freihand 224">
                <a:extLst>
                  <a:ext uri="{FF2B5EF4-FFF2-40B4-BE49-F238E27FC236}">
                    <a16:creationId xmlns:a16="http://schemas.microsoft.com/office/drawing/2014/main" id="{B8C70A26-240E-42A9-9D67-60CF76C36F1A}"/>
                  </a:ext>
                </a:extLst>
              </p:cNvPr>
              <p:cNvPicPr/>
              <p:nvPr/>
            </p:nvPicPr>
            <p:blipFill>
              <a:blip r:embed="rId359"/>
              <a:stretch>
                <a:fillRect/>
              </a:stretch>
            </p:blipFill>
            <p:spPr>
              <a:xfrm>
                <a:off x="9318813" y="1846507"/>
                <a:ext cx="1321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26" name="Freihand 225">
                <a:extLst>
                  <a:ext uri="{FF2B5EF4-FFF2-40B4-BE49-F238E27FC236}">
                    <a16:creationId xmlns:a16="http://schemas.microsoft.com/office/drawing/2014/main" id="{D9F8B13D-F466-4333-A85F-29077B5879BC}"/>
                  </a:ext>
                </a:extLst>
              </p14:cNvPr>
              <p14:cNvContentPartPr/>
              <p14:nvPr/>
            </p14:nvContentPartPr>
            <p14:xfrm>
              <a:off x="9714453" y="1817347"/>
              <a:ext cx="10800" cy="165240"/>
            </p14:xfrm>
          </p:contentPart>
        </mc:Choice>
        <mc:Fallback xmlns="">
          <p:pic>
            <p:nvPicPr>
              <p:cNvPr id="226" name="Freihand 225">
                <a:extLst>
                  <a:ext uri="{FF2B5EF4-FFF2-40B4-BE49-F238E27FC236}">
                    <a16:creationId xmlns:a16="http://schemas.microsoft.com/office/drawing/2014/main" id="{D9F8B13D-F466-4333-A85F-29077B5879BC}"/>
                  </a:ext>
                </a:extLst>
              </p:cNvPr>
              <p:cNvPicPr/>
              <p:nvPr/>
            </p:nvPicPr>
            <p:blipFill>
              <a:blip r:embed="rId361"/>
              <a:stretch>
                <a:fillRect/>
              </a:stretch>
            </p:blipFill>
            <p:spPr>
              <a:xfrm>
                <a:off x="9710133" y="1813027"/>
                <a:ext cx="194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27" name="Freihand 226">
                <a:extLst>
                  <a:ext uri="{FF2B5EF4-FFF2-40B4-BE49-F238E27FC236}">
                    <a16:creationId xmlns:a16="http://schemas.microsoft.com/office/drawing/2014/main" id="{3AE78524-7C3C-4EC0-9898-6870949350B4}"/>
                  </a:ext>
                </a:extLst>
              </p14:cNvPr>
              <p14:cNvContentPartPr/>
              <p14:nvPr/>
            </p14:nvContentPartPr>
            <p14:xfrm>
              <a:off x="9660093" y="1870987"/>
              <a:ext cx="140400" cy="21240"/>
            </p14:xfrm>
          </p:contentPart>
        </mc:Choice>
        <mc:Fallback xmlns="">
          <p:pic>
            <p:nvPicPr>
              <p:cNvPr id="227" name="Freihand 226">
                <a:extLst>
                  <a:ext uri="{FF2B5EF4-FFF2-40B4-BE49-F238E27FC236}">
                    <a16:creationId xmlns:a16="http://schemas.microsoft.com/office/drawing/2014/main" id="{3AE78524-7C3C-4EC0-9898-6870949350B4}"/>
                  </a:ext>
                </a:extLst>
              </p:cNvPr>
              <p:cNvPicPr/>
              <p:nvPr/>
            </p:nvPicPr>
            <p:blipFill>
              <a:blip r:embed="rId363"/>
              <a:stretch>
                <a:fillRect/>
              </a:stretch>
            </p:blipFill>
            <p:spPr>
              <a:xfrm>
                <a:off x="9655773" y="1866667"/>
                <a:ext cx="1490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28" name="Freihand 227">
                <a:extLst>
                  <a:ext uri="{FF2B5EF4-FFF2-40B4-BE49-F238E27FC236}">
                    <a16:creationId xmlns:a16="http://schemas.microsoft.com/office/drawing/2014/main" id="{FB97FED3-05B1-46E4-8A64-1D060C5EC510}"/>
                  </a:ext>
                </a:extLst>
              </p14:cNvPr>
              <p14:cNvContentPartPr/>
              <p14:nvPr/>
            </p14:nvContentPartPr>
            <p14:xfrm>
              <a:off x="9937293" y="1698907"/>
              <a:ext cx="162000" cy="216720"/>
            </p14:xfrm>
          </p:contentPart>
        </mc:Choice>
        <mc:Fallback xmlns="">
          <p:pic>
            <p:nvPicPr>
              <p:cNvPr id="228" name="Freihand 227">
                <a:extLst>
                  <a:ext uri="{FF2B5EF4-FFF2-40B4-BE49-F238E27FC236}">
                    <a16:creationId xmlns:a16="http://schemas.microsoft.com/office/drawing/2014/main" id="{FB97FED3-05B1-46E4-8A64-1D060C5EC510}"/>
                  </a:ext>
                </a:extLst>
              </p:cNvPr>
              <p:cNvPicPr/>
              <p:nvPr/>
            </p:nvPicPr>
            <p:blipFill>
              <a:blip r:embed="rId365"/>
              <a:stretch>
                <a:fillRect/>
              </a:stretch>
            </p:blipFill>
            <p:spPr>
              <a:xfrm>
                <a:off x="9932973" y="1694587"/>
                <a:ext cx="1706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29" name="Freihand 228">
                <a:extLst>
                  <a:ext uri="{FF2B5EF4-FFF2-40B4-BE49-F238E27FC236}">
                    <a16:creationId xmlns:a16="http://schemas.microsoft.com/office/drawing/2014/main" id="{261AF47F-1993-44F1-83B8-C8026691F8F6}"/>
                  </a:ext>
                </a:extLst>
              </p14:cNvPr>
              <p14:cNvContentPartPr/>
              <p14:nvPr/>
            </p14:nvContentPartPr>
            <p14:xfrm>
              <a:off x="10101813" y="1794307"/>
              <a:ext cx="114120" cy="181800"/>
            </p14:xfrm>
          </p:contentPart>
        </mc:Choice>
        <mc:Fallback xmlns="">
          <p:pic>
            <p:nvPicPr>
              <p:cNvPr id="229" name="Freihand 228">
                <a:extLst>
                  <a:ext uri="{FF2B5EF4-FFF2-40B4-BE49-F238E27FC236}">
                    <a16:creationId xmlns:a16="http://schemas.microsoft.com/office/drawing/2014/main" id="{261AF47F-1993-44F1-83B8-C8026691F8F6}"/>
                  </a:ext>
                </a:extLst>
              </p:cNvPr>
              <p:cNvPicPr/>
              <p:nvPr/>
            </p:nvPicPr>
            <p:blipFill>
              <a:blip r:embed="rId367"/>
              <a:stretch>
                <a:fillRect/>
              </a:stretch>
            </p:blipFill>
            <p:spPr>
              <a:xfrm>
                <a:off x="10097493" y="1789987"/>
                <a:ext cx="1227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30" name="Freihand 229">
                <a:extLst>
                  <a:ext uri="{FF2B5EF4-FFF2-40B4-BE49-F238E27FC236}">
                    <a16:creationId xmlns:a16="http://schemas.microsoft.com/office/drawing/2014/main" id="{B171C29C-9412-49EB-A7CB-C0561E082AD8}"/>
                  </a:ext>
                </a:extLst>
              </p14:cNvPr>
              <p14:cNvContentPartPr/>
              <p14:nvPr/>
            </p14:nvContentPartPr>
            <p14:xfrm>
              <a:off x="10403493" y="1807627"/>
              <a:ext cx="232560" cy="12600"/>
            </p14:xfrm>
          </p:contentPart>
        </mc:Choice>
        <mc:Fallback xmlns="">
          <p:pic>
            <p:nvPicPr>
              <p:cNvPr id="230" name="Freihand 229">
                <a:extLst>
                  <a:ext uri="{FF2B5EF4-FFF2-40B4-BE49-F238E27FC236}">
                    <a16:creationId xmlns:a16="http://schemas.microsoft.com/office/drawing/2014/main" id="{B171C29C-9412-49EB-A7CB-C0561E082AD8}"/>
                  </a:ext>
                </a:extLst>
              </p:cNvPr>
              <p:cNvPicPr/>
              <p:nvPr/>
            </p:nvPicPr>
            <p:blipFill>
              <a:blip r:embed="rId369"/>
              <a:stretch>
                <a:fillRect/>
              </a:stretch>
            </p:blipFill>
            <p:spPr>
              <a:xfrm>
                <a:off x="10399173" y="1803307"/>
                <a:ext cx="2412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31" name="Freihand 230">
                <a:extLst>
                  <a:ext uri="{FF2B5EF4-FFF2-40B4-BE49-F238E27FC236}">
                    <a16:creationId xmlns:a16="http://schemas.microsoft.com/office/drawing/2014/main" id="{A5DA24D8-FA8B-4FE5-B7F7-4CA2FBE410A0}"/>
                  </a:ext>
                </a:extLst>
              </p14:cNvPr>
              <p14:cNvContentPartPr/>
              <p14:nvPr/>
            </p14:nvContentPartPr>
            <p14:xfrm>
              <a:off x="10448133" y="1840027"/>
              <a:ext cx="174600" cy="27720"/>
            </p14:xfrm>
          </p:contentPart>
        </mc:Choice>
        <mc:Fallback xmlns="">
          <p:pic>
            <p:nvPicPr>
              <p:cNvPr id="231" name="Freihand 230">
                <a:extLst>
                  <a:ext uri="{FF2B5EF4-FFF2-40B4-BE49-F238E27FC236}">
                    <a16:creationId xmlns:a16="http://schemas.microsoft.com/office/drawing/2014/main" id="{A5DA24D8-FA8B-4FE5-B7F7-4CA2FBE410A0}"/>
                  </a:ext>
                </a:extLst>
              </p:cNvPr>
              <p:cNvPicPr/>
              <p:nvPr/>
            </p:nvPicPr>
            <p:blipFill>
              <a:blip r:embed="rId371"/>
              <a:stretch>
                <a:fillRect/>
              </a:stretch>
            </p:blipFill>
            <p:spPr>
              <a:xfrm>
                <a:off x="10443813" y="1835707"/>
                <a:ext cx="1832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32" name="Freihand 231">
                <a:extLst>
                  <a:ext uri="{FF2B5EF4-FFF2-40B4-BE49-F238E27FC236}">
                    <a16:creationId xmlns:a16="http://schemas.microsoft.com/office/drawing/2014/main" id="{B20AAB09-FC54-4562-B319-55D9D4C89274}"/>
                  </a:ext>
                </a:extLst>
              </p14:cNvPr>
              <p14:cNvContentPartPr/>
              <p14:nvPr/>
            </p14:nvContentPartPr>
            <p14:xfrm>
              <a:off x="10789053" y="1729507"/>
              <a:ext cx="165240" cy="140040"/>
            </p14:xfrm>
          </p:contentPart>
        </mc:Choice>
        <mc:Fallback xmlns="">
          <p:pic>
            <p:nvPicPr>
              <p:cNvPr id="232" name="Freihand 231">
                <a:extLst>
                  <a:ext uri="{FF2B5EF4-FFF2-40B4-BE49-F238E27FC236}">
                    <a16:creationId xmlns:a16="http://schemas.microsoft.com/office/drawing/2014/main" id="{B20AAB09-FC54-4562-B319-55D9D4C89274}"/>
                  </a:ext>
                </a:extLst>
              </p:cNvPr>
              <p:cNvPicPr/>
              <p:nvPr/>
            </p:nvPicPr>
            <p:blipFill>
              <a:blip r:embed="rId373"/>
              <a:stretch>
                <a:fillRect/>
              </a:stretch>
            </p:blipFill>
            <p:spPr>
              <a:xfrm>
                <a:off x="10784733" y="1725187"/>
                <a:ext cx="1738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33" name="Freihand 232">
                <a:extLst>
                  <a:ext uri="{FF2B5EF4-FFF2-40B4-BE49-F238E27FC236}">
                    <a16:creationId xmlns:a16="http://schemas.microsoft.com/office/drawing/2014/main" id="{99B7DCC7-6768-4756-9A10-6355C929E682}"/>
                  </a:ext>
                </a:extLst>
              </p14:cNvPr>
              <p14:cNvContentPartPr/>
              <p14:nvPr/>
            </p14:nvContentPartPr>
            <p14:xfrm>
              <a:off x="10945293" y="1761187"/>
              <a:ext cx="169920" cy="109800"/>
            </p14:xfrm>
          </p:contentPart>
        </mc:Choice>
        <mc:Fallback xmlns="">
          <p:pic>
            <p:nvPicPr>
              <p:cNvPr id="233" name="Freihand 232">
                <a:extLst>
                  <a:ext uri="{FF2B5EF4-FFF2-40B4-BE49-F238E27FC236}">
                    <a16:creationId xmlns:a16="http://schemas.microsoft.com/office/drawing/2014/main" id="{99B7DCC7-6768-4756-9A10-6355C929E682}"/>
                  </a:ext>
                </a:extLst>
              </p:cNvPr>
              <p:cNvPicPr/>
              <p:nvPr/>
            </p:nvPicPr>
            <p:blipFill>
              <a:blip r:embed="rId375"/>
              <a:stretch>
                <a:fillRect/>
              </a:stretch>
            </p:blipFill>
            <p:spPr>
              <a:xfrm>
                <a:off x="10940973" y="1756867"/>
                <a:ext cx="1785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69" name="Freihand 268">
                <a:extLst>
                  <a:ext uri="{FF2B5EF4-FFF2-40B4-BE49-F238E27FC236}">
                    <a16:creationId xmlns:a16="http://schemas.microsoft.com/office/drawing/2014/main" id="{999374FE-B58F-43AA-AF36-BD339C5041CA}"/>
                  </a:ext>
                </a:extLst>
              </p14:cNvPr>
              <p14:cNvContentPartPr/>
              <p14:nvPr/>
            </p14:nvContentPartPr>
            <p14:xfrm>
              <a:off x="11603373" y="1751467"/>
              <a:ext cx="118440" cy="158760"/>
            </p14:xfrm>
          </p:contentPart>
        </mc:Choice>
        <mc:Fallback xmlns="">
          <p:pic>
            <p:nvPicPr>
              <p:cNvPr id="269" name="Freihand 268">
                <a:extLst>
                  <a:ext uri="{FF2B5EF4-FFF2-40B4-BE49-F238E27FC236}">
                    <a16:creationId xmlns:a16="http://schemas.microsoft.com/office/drawing/2014/main" id="{999374FE-B58F-43AA-AF36-BD339C5041CA}"/>
                  </a:ext>
                </a:extLst>
              </p:cNvPr>
              <p:cNvPicPr/>
              <p:nvPr/>
            </p:nvPicPr>
            <p:blipFill>
              <a:blip r:embed="rId377"/>
              <a:stretch>
                <a:fillRect/>
              </a:stretch>
            </p:blipFill>
            <p:spPr>
              <a:xfrm>
                <a:off x="11599053" y="1747147"/>
                <a:ext cx="1270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70" name="Freihand 269">
                <a:extLst>
                  <a:ext uri="{FF2B5EF4-FFF2-40B4-BE49-F238E27FC236}">
                    <a16:creationId xmlns:a16="http://schemas.microsoft.com/office/drawing/2014/main" id="{C0D0F352-1E22-4386-B127-B50BF92B7323}"/>
                  </a:ext>
                </a:extLst>
              </p14:cNvPr>
              <p14:cNvContentPartPr/>
              <p14:nvPr/>
            </p14:nvContentPartPr>
            <p14:xfrm>
              <a:off x="11327253" y="1724107"/>
              <a:ext cx="42840" cy="619920"/>
            </p14:xfrm>
          </p:contentPart>
        </mc:Choice>
        <mc:Fallback xmlns="">
          <p:pic>
            <p:nvPicPr>
              <p:cNvPr id="270" name="Freihand 269">
                <a:extLst>
                  <a:ext uri="{FF2B5EF4-FFF2-40B4-BE49-F238E27FC236}">
                    <a16:creationId xmlns:a16="http://schemas.microsoft.com/office/drawing/2014/main" id="{C0D0F352-1E22-4386-B127-B50BF92B7323}"/>
                  </a:ext>
                </a:extLst>
              </p:cNvPr>
              <p:cNvPicPr/>
              <p:nvPr/>
            </p:nvPicPr>
            <p:blipFill>
              <a:blip r:embed="rId379"/>
              <a:stretch>
                <a:fillRect/>
              </a:stretch>
            </p:blipFill>
            <p:spPr>
              <a:xfrm>
                <a:off x="11322933" y="1719787"/>
                <a:ext cx="51480" cy="6285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71" name="Freihand 270">
                <a:extLst>
                  <a:ext uri="{FF2B5EF4-FFF2-40B4-BE49-F238E27FC236}">
                    <a16:creationId xmlns:a16="http://schemas.microsoft.com/office/drawing/2014/main" id="{2113612A-6FB8-4B59-B399-4B73E07B80A8}"/>
                  </a:ext>
                </a:extLst>
              </p14:cNvPr>
              <p14:cNvContentPartPr/>
              <p14:nvPr/>
            </p14:nvContentPartPr>
            <p14:xfrm>
              <a:off x="11452533" y="2137387"/>
              <a:ext cx="51480" cy="56880"/>
            </p14:xfrm>
          </p:contentPart>
        </mc:Choice>
        <mc:Fallback xmlns="">
          <p:pic>
            <p:nvPicPr>
              <p:cNvPr id="271" name="Freihand 270">
                <a:extLst>
                  <a:ext uri="{FF2B5EF4-FFF2-40B4-BE49-F238E27FC236}">
                    <a16:creationId xmlns:a16="http://schemas.microsoft.com/office/drawing/2014/main" id="{2113612A-6FB8-4B59-B399-4B73E07B80A8}"/>
                  </a:ext>
                </a:extLst>
              </p:cNvPr>
              <p:cNvPicPr/>
              <p:nvPr/>
            </p:nvPicPr>
            <p:blipFill>
              <a:blip r:embed="rId381"/>
              <a:stretch>
                <a:fillRect/>
              </a:stretch>
            </p:blipFill>
            <p:spPr>
              <a:xfrm>
                <a:off x="11448213" y="2133067"/>
                <a:ext cx="601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72" name="Freihand 271">
                <a:extLst>
                  <a:ext uri="{FF2B5EF4-FFF2-40B4-BE49-F238E27FC236}">
                    <a16:creationId xmlns:a16="http://schemas.microsoft.com/office/drawing/2014/main" id="{328730C3-C171-4F63-9B54-431E377A4940}"/>
                  </a:ext>
                </a:extLst>
              </p14:cNvPr>
              <p14:cNvContentPartPr/>
              <p14:nvPr/>
            </p14:nvContentPartPr>
            <p14:xfrm>
              <a:off x="11609853" y="2086627"/>
              <a:ext cx="74880" cy="91800"/>
            </p14:xfrm>
          </p:contentPart>
        </mc:Choice>
        <mc:Fallback xmlns="">
          <p:pic>
            <p:nvPicPr>
              <p:cNvPr id="272" name="Freihand 271">
                <a:extLst>
                  <a:ext uri="{FF2B5EF4-FFF2-40B4-BE49-F238E27FC236}">
                    <a16:creationId xmlns:a16="http://schemas.microsoft.com/office/drawing/2014/main" id="{328730C3-C171-4F63-9B54-431E377A4940}"/>
                  </a:ext>
                </a:extLst>
              </p:cNvPr>
              <p:cNvPicPr/>
              <p:nvPr/>
            </p:nvPicPr>
            <p:blipFill>
              <a:blip r:embed="rId383"/>
              <a:stretch>
                <a:fillRect/>
              </a:stretch>
            </p:blipFill>
            <p:spPr>
              <a:xfrm>
                <a:off x="11605533" y="2082307"/>
                <a:ext cx="835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73" name="Freihand 272">
                <a:extLst>
                  <a:ext uri="{FF2B5EF4-FFF2-40B4-BE49-F238E27FC236}">
                    <a16:creationId xmlns:a16="http://schemas.microsoft.com/office/drawing/2014/main" id="{4942DB5F-1E27-4307-8058-D68A85CBC2CF}"/>
                  </a:ext>
                </a:extLst>
              </p14:cNvPr>
              <p14:cNvContentPartPr/>
              <p14:nvPr/>
            </p14:nvContentPartPr>
            <p14:xfrm>
              <a:off x="11657013" y="2114347"/>
              <a:ext cx="20160" cy="157320"/>
            </p14:xfrm>
          </p:contentPart>
        </mc:Choice>
        <mc:Fallback xmlns="">
          <p:pic>
            <p:nvPicPr>
              <p:cNvPr id="273" name="Freihand 272">
                <a:extLst>
                  <a:ext uri="{FF2B5EF4-FFF2-40B4-BE49-F238E27FC236}">
                    <a16:creationId xmlns:a16="http://schemas.microsoft.com/office/drawing/2014/main" id="{4942DB5F-1E27-4307-8058-D68A85CBC2CF}"/>
                  </a:ext>
                </a:extLst>
              </p:cNvPr>
              <p:cNvPicPr/>
              <p:nvPr/>
            </p:nvPicPr>
            <p:blipFill>
              <a:blip r:embed="rId385"/>
              <a:stretch>
                <a:fillRect/>
              </a:stretch>
            </p:blipFill>
            <p:spPr>
              <a:xfrm>
                <a:off x="11652693" y="2110027"/>
                <a:ext cx="288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307" name="Freihand 306">
                <a:extLst>
                  <a:ext uri="{FF2B5EF4-FFF2-40B4-BE49-F238E27FC236}">
                    <a16:creationId xmlns:a16="http://schemas.microsoft.com/office/drawing/2014/main" id="{7BF787B5-F174-47C2-9EBF-0D706854A177}"/>
                  </a:ext>
                </a:extLst>
              </p14:cNvPr>
              <p14:cNvContentPartPr/>
              <p14:nvPr/>
            </p14:nvContentPartPr>
            <p14:xfrm>
              <a:off x="11586453" y="2683507"/>
              <a:ext cx="93240" cy="249840"/>
            </p14:xfrm>
          </p:contentPart>
        </mc:Choice>
        <mc:Fallback xmlns="">
          <p:pic>
            <p:nvPicPr>
              <p:cNvPr id="307" name="Freihand 306">
                <a:extLst>
                  <a:ext uri="{FF2B5EF4-FFF2-40B4-BE49-F238E27FC236}">
                    <a16:creationId xmlns:a16="http://schemas.microsoft.com/office/drawing/2014/main" id="{7BF787B5-F174-47C2-9EBF-0D706854A177}"/>
                  </a:ext>
                </a:extLst>
              </p:cNvPr>
              <p:cNvPicPr/>
              <p:nvPr/>
            </p:nvPicPr>
            <p:blipFill>
              <a:blip r:embed="rId387"/>
              <a:stretch>
                <a:fillRect/>
              </a:stretch>
            </p:blipFill>
            <p:spPr>
              <a:xfrm>
                <a:off x="11582133" y="2679187"/>
                <a:ext cx="10188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308" name="Freihand 307">
                <a:extLst>
                  <a:ext uri="{FF2B5EF4-FFF2-40B4-BE49-F238E27FC236}">
                    <a16:creationId xmlns:a16="http://schemas.microsoft.com/office/drawing/2014/main" id="{C4F2D5BE-83D3-4A66-A462-4F9A868DF398}"/>
                  </a:ext>
                </a:extLst>
              </p14:cNvPr>
              <p14:cNvContentPartPr/>
              <p14:nvPr/>
            </p14:nvContentPartPr>
            <p14:xfrm>
              <a:off x="11783013" y="2754787"/>
              <a:ext cx="10800" cy="131400"/>
            </p14:xfrm>
          </p:contentPart>
        </mc:Choice>
        <mc:Fallback xmlns="">
          <p:pic>
            <p:nvPicPr>
              <p:cNvPr id="308" name="Freihand 307">
                <a:extLst>
                  <a:ext uri="{FF2B5EF4-FFF2-40B4-BE49-F238E27FC236}">
                    <a16:creationId xmlns:a16="http://schemas.microsoft.com/office/drawing/2014/main" id="{C4F2D5BE-83D3-4A66-A462-4F9A868DF398}"/>
                  </a:ext>
                </a:extLst>
              </p:cNvPr>
              <p:cNvPicPr/>
              <p:nvPr/>
            </p:nvPicPr>
            <p:blipFill>
              <a:blip r:embed="rId389"/>
              <a:stretch>
                <a:fillRect/>
              </a:stretch>
            </p:blipFill>
            <p:spPr>
              <a:xfrm>
                <a:off x="11778693" y="2750467"/>
                <a:ext cx="194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309" name="Freihand 308">
                <a:extLst>
                  <a:ext uri="{FF2B5EF4-FFF2-40B4-BE49-F238E27FC236}">
                    <a16:creationId xmlns:a16="http://schemas.microsoft.com/office/drawing/2014/main" id="{F882AD6B-43BF-4A2B-81CB-0DD6EC14C1D2}"/>
                  </a:ext>
                </a:extLst>
              </p14:cNvPr>
              <p14:cNvContentPartPr/>
              <p14:nvPr/>
            </p14:nvContentPartPr>
            <p14:xfrm>
              <a:off x="11711373" y="2810227"/>
              <a:ext cx="145080" cy="25560"/>
            </p14:xfrm>
          </p:contentPart>
        </mc:Choice>
        <mc:Fallback xmlns="">
          <p:pic>
            <p:nvPicPr>
              <p:cNvPr id="309" name="Freihand 308">
                <a:extLst>
                  <a:ext uri="{FF2B5EF4-FFF2-40B4-BE49-F238E27FC236}">
                    <a16:creationId xmlns:a16="http://schemas.microsoft.com/office/drawing/2014/main" id="{F882AD6B-43BF-4A2B-81CB-0DD6EC14C1D2}"/>
                  </a:ext>
                </a:extLst>
              </p:cNvPr>
              <p:cNvPicPr/>
              <p:nvPr/>
            </p:nvPicPr>
            <p:blipFill>
              <a:blip r:embed="rId391"/>
              <a:stretch>
                <a:fillRect/>
              </a:stretch>
            </p:blipFill>
            <p:spPr>
              <a:xfrm>
                <a:off x="11707053" y="2805907"/>
                <a:ext cx="1537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311" name="Freihand 310">
                <a:extLst>
                  <a:ext uri="{FF2B5EF4-FFF2-40B4-BE49-F238E27FC236}">
                    <a16:creationId xmlns:a16="http://schemas.microsoft.com/office/drawing/2014/main" id="{D7C07BB8-7F7B-4245-8FF9-14B149C310DF}"/>
                  </a:ext>
                </a:extLst>
              </p14:cNvPr>
              <p14:cNvContentPartPr/>
              <p14:nvPr/>
            </p14:nvContentPartPr>
            <p14:xfrm>
              <a:off x="8732013" y="3484507"/>
              <a:ext cx="138600" cy="12240"/>
            </p14:xfrm>
          </p:contentPart>
        </mc:Choice>
        <mc:Fallback xmlns="">
          <p:pic>
            <p:nvPicPr>
              <p:cNvPr id="311" name="Freihand 310">
                <a:extLst>
                  <a:ext uri="{FF2B5EF4-FFF2-40B4-BE49-F238E27FC236}">
                    <a16:creationId xmlns:a16="http://schemas.microsoft.com/office/drawing/2014/main" id="{D7C07BB8-7F7B-4245-8FF9-14B149C310DF}"/>
                  </a:ext>
                </a:extLst>
              </p:cNvPr>
              <p:cNvPicPr/>
              <p:nvPr/>
            </p:nvPicPr>
            <p:blipFill>
              <a:blip r:embed="rId393"/>
              <a:stretch>
                <a:fillRect/>
              </a:stretch>
            </p:blipFill>
            <p:spPr>
              <a:xfrm>
                <a:off x="8727693" y="3480187"/>
                <a:ext cx="1472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312" name="Freihand 311">
                <a:extLst>
                  <a:ext uri="{FF2B5EF4-FFF2-40B4-BE49-F238E27FC236}">
                    <a16:creationId xmlns:a16="http://schemas.microsoft.com/office/drawing/2014/main" id="{E76C1196-0B2D-48D7-9DB0-FFCB81FE278D}"/>
                  </a:ext>
                </a:extLst>
              </p14:cNvPr>
              <p14:cNvContentPartPr/>
              <p14:nvPr/>
            </p14:nvContentPartPr>
            <p14:xfrm>
              <a:off x="8670813" y="3542467"/>
              <a:ext cx="150480" cy="28800"/>
            </p14:xfrm>
          </p:contentPart>
        </mc:Choice>
        <mc:Fallback xmlns="">
          <p:pic>
            <p:nvPicPr>
              <p:cNvPr id="312" name="Freihand 311">
                <a:extLst>
                  <a:ext uri="{FF2B5EF4-FFF2-40B4-BE49-F238E27FC236}">
                    <a16:creationId xmlns:a16="http://schemas.microsoft.com/office/drawing/2014/main" id="{E76C1196-0B2D-48D7-9DB0-FFCB81FE278D}"/>
                  </a:ext>
                </a:extLst>
              </p:cNvPr>
              <p:cNvPicPr/>
              <p:nvPr/>
            </p:nvPicPr>
            <p:blipFill>
              <a:blip r:embed="rId395"/>
              <a:stretch>
                <a:fillRect/>
              </a:stretch>
            </p:blipFill>
            <p:spPr>
              <a:xfrm>
                <a:off x="8666493" y="3538147"/>
                <a:ext cx="1591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313" name="Freihand 312">
                <a:extLst>
                  <a:ext uri="{FF2B5EF4-FFF2-40B4-BE49-F238E27FC236}">
                    <a16:creationId xmlns:a16="http://schemas.microsoft.com/office/drawing/2014/main" id="{0F6AB8B9-A190-4D0E-A893-AB1DC3E509DD}"/>
                  </a:ext>
                </a:extLst>
              </p14:cNvPr>
              <p14:cNvContentPartPr/>
              <p14:nvPr/>
            </p14:nvContentPartPr>
            <p14:xfrm>
              <a:off x="8904093" y="3444547"/>
              <a:ext cx="90720" cy="163440"/>
            </p14:xfrm>
          </p:contentPart>
        </mc:Choice>
        <mc:Fallback xmlns="">
          <p:pic>
            <p:nvPicPr>
              <p:cNvPr id="313" name="Freihand 312">
                <a:extLst>
                  <a:ext uri="{FF2B5EF4-FFF2-40B4-BE49-F238E27FC236}">
                    <a16:creationId xmlns:a16="http://schemas.microsoft.com/office/drawing/2014/main" id="{0F6AB8B9-A190-4D0E-A893-AB1DC3E509DD}"/>
                  </a:ext>
                </a:extLst>
              </p:cNvPr>
              <p:cNvPicPr/>
              <p:nvPr/>
            </p:nvPicPr>
            <p:blipFill>
              <a:blip r:embed="rId397"/>
              <a:stretch>
                <a:fillRect/>
              </a:stretch>
            </p:blipFill>
            <p:spPr>
              <a:xfrm>
                <a:off x="8899773" y="3440227"/>
                <a:ext cx="993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314" name="Freihand 313">
                <a:extLst>
                  <a:ext uri="{FF2B5EF4-FFF2-40B4-BE49-F238E27FC236}">
                    <a16:creationId xmlns:a16="http://schemas.microsoft.com/office/drawing/2014/main" id="{3A726ED5-6F19-4909-8D7D-E12711577076}"/>
                  </a:ext>
                </a:extLst>
              </p14:cNvPr>
              <p14:cNvContentPartPr/>
              <p14:nvPr/>
            </p14:nvContentPartPr>
            <p14:xfrm>
              <a:off x="9151413" y="3453907"/>
              <a:ext cx="109800" cy="129600"/>
            </p14:xfrm>
          </p:contentPart>
        </mc:Choice>
        <mc:Fallback xmlns="">
          <p:pic>
            <p:nvPicPr>
              <p:cNvPr id="314" name="Freihand 313">
                <a:extLst>
                  <a:ext uri="{FF2B5EF4-FFF2-40B4-BE49-F238E27FC236}">
                    <a16:creationId xmlns:a16="http://schemas.microsoft.com/office/drawing/2014/main" id="{3A726ED5-6F19-4909-8D7D-E12711577076}"/>
                  </a:ext>
                </a:extLst>
              </p:cNvPr>
              <p:cNvPicPr/>
              <p:nvPr/>
            </p:nvPicPr>
            <p:blipFill>
              <a:blip r:embed="rId399"/>
              <a:stretch>
                <a:fillRect/>
              </a:stretch>
            </p:blipFill>
            <p:spPr>
              <a:xfrm>
                <a:off x="9147093" y="3449587"/>
                <a:ext cx="1184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315" name="Freihand 314">
                <a:extLst>
                  <a:ext uri="{FF2B5EF4-FFF2-40B4-BE49-F238E27FC236}">
                    <a16:creationId xmlns:a16="http://schemas.microsoft.com/office/drawing/2014/main" id="{AF6D4FCB-FFB9-436D-8EAF-B1FAB875FABB}"/>
                  </a:ext>
                </a:extLst>
              </p14:cNvPr>
              <p14:cNvContentPartPr/>
              <p14:nvPr/>
            </p14:nvContentPartPr>
            <p14:xfrm>
              <a:off x="9278853" y="3428707"/>
              <a:ext cx="122760" cy="118440"/>
            </p14:xfrm>
          </p:contentPart>
        </mc:Choice>
        <mc:Fallback xmlns="">
          <p:pic>
            <p:nvPicPr>
              <p:cNvPr id="315" name="Freihand 314">
                <a:extLst>
                  <a:ext uri="{FF2B5EF4-FFF2-40B4-BE49-F238E27FC236}">
                    <a16:creationId xmlns:a16="http://schemas.microsoft.com/office/drawing/2014/main" id="{AF6D4FCB-FFB9-436D-8EAF-B1FAB875FABB}"/>
                  </a:ext>
                </a:extLst>
              </p:cNvPr>
              <p:cNvPicPr/>
              <p:nvPr/>
            </p:nvPicPr>
            <p:blipFill>
              <a:blip r:embed="rId401"/>
              <a:stretch>
                <a:fillRect/>
              </a:stretch>
            </p:blipFill>
            <p:spPr>
              <a:xfrm>
                <a:off x="9274533" y="3424387"/>
                <a:ext cx="1314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316" name="Freihand 315">
                <a:extLst>
                  <a:ext uri="{FF2B5EF4-FFF2-40B4-BE49-F238E27FC236}">
                    <a16:creationId xmlns:a16="http://schemas.microsoft.com/office/drawing/2014/main" id="{EA6A4DAF-695E-4AEC-81B7-1FA5AD8BA1C9}"/>
                  </a:ext>
                </a:extLst>
              </p14:cNvPr>
              <p14:cNvContentPartPr/>
              <p14:nvPr/>
            </p14:nvContentPartPr>
            <p14:xfrm>
              <a:off x="9323493" y="3426547"/>
              <a:ext cx="106200" cy="163800"/>
            </p14:xfrm>
          </p:contentPart>
        </mc:Choice>
        <mc:Fallback xmlns="">
          <p:pic>
            <p:nvPicPr>
              <p:cNvPr id="316" name="Freihand 315">
                <a:extLst>
                  <a:ext uri="{FF2B5EF4-FFF2-40B4-BE49-F238E27FC236}">
                    <a16:creationId xmlns:a16="http://schemas.microsoft.com/office/drawing/2014/main" id="{EA6A4DAF-695E-4AEC-81B7-1FA5AD8BA1C9}"/>
                  </a:ext>
                </a:extLst>
              </p:cNvPr>
              <p:cNvPicPr/>
              <p:nvPr/>
            </p:nvPicPr>
            <p:blipFill>
              <a:blip r:embed="rId403"/>
              <a:stretch>
                <a:fillRect/>
              </a:stretch>
            </p:blipFill>
            <p:spPr>
              <a:xfrm>
                <a:off x="9319173" y="3422227"/>
                <a:ext cx="1148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317" name="Freihand 316">
                <a:extLst>
                  <a:ext uri="{FF2B5EF4-FFF2-40B4-BE49-F238E27FC236}">
                    <a16:creationId xmlns:a16="http://schemas.microsoft.com/office/drawing/2014/main" id="{51F1BAAB-2015-41D7-9924-5B110B2D5D68}"/>
                  </a:ext>
                </a:extLst>
              </p14:cNvPr>
              <p14:cNvContentPartPr/>
              <p14:nvPr/>
            </p14:nvContentPartPr>
            <p14:xfrm>
              <a:off x="8913093" y="3143947"/>
              <a:ext cx="3178080" cy="216000"/>
            </p14:xfrm>
          </p:contentPart>
        </mc:Choice>
        <mc:Fallback xmlns="">
          <p:pic>
            <p:nvPicPr>
              <p:cNvPr id="317" name="Freihand 316">
                <a:extLst>
                  <a:ext uri="{FF2B5EF4-FFF2-40B4-BE49-F238E27FC236}">
                    <a16:creationId xmlns:a16="http://schemas.microsoft.com/office/drawing/2014/main" id="{51F1BAAB-2015-41D7-9924-5B110B2D5D68}"/>
                  </a:ext>
                </a:extLst>
              </p:cNvPr>
              <p:cNvPicPr/>
              <p:nvPr/>
            </p:nvPicPr>
            <p:blipFill>
              <a:blip r:embed="rId405"/>
              <a:stretch>
                <a:fillRect/>
              </a:stretch>
            </p:blipFill>
            <p:spPr>
              <a:xfrm>
                <a:off x="8908773" y="3139627"/>
                <a:ext cx="31867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319" name="Freihand 318">
                <a:extLst>
                  <a:ext uri="{FF2B5EF4-FFF2-40B4-BE49-F238E27FC236}">
                    <a16:creationId xmlns:a16="http://schemas.microsoft.com/office/drawing/2014/main" id="{888BBA03-D7B7-4CE0-AB16-0FCC897BCFBD}"/>
                  </a:ext>
                </a:extLst>
              </p14:cNvPr>
              <p14:cNvContentPartPr/>
              <p14:nvPr/>
            </p14:nvContentPartPr>
            <p14:xfrm>
              <a:off x="9472533" y="3455347"/>
              <a:ext cx="87120" cy="105480"/>
            </p14:xfrm>
          </p:contentPart>
        </mc:Choice>
        <mc:Fallback xmlns="">
          <p:pic>
            <p:nvPicPr>
              <p:cNvPr id="319" name="Freihand 318">
                <a:extLst>
                  <a:ext uri="{FF2B5EF4-FFF2-40B4-BE49-F238E27FC236}">
                    <a16:creationId xmlns:a16="http://schemas.microsoft.com/office/drawing/2014/main" id="{888BBA03-D7B7-4CE0-AB16-0FCC897BCFBD}"/>
                  </a:ext>
                </a:extLst>
              </p:cNvPr>
              <p:cNvPicPr/>
              <p:nvPr/>
            </p:nvPicPr>
            <p:blipFill>
              <a:blip r:embed="rId407"/>
              <a:stretch>
                <a:fillRect/>
              </a:stretch>
            </p:blipFill>
            <p:spPr>
              <a:xfrm>
                <a:off x="9468213" y="3451027"/>
                <a:ext cx="957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320" name="Freihand 319">
                <a:extLst>
                  <a:ext uri="{FF2B5EF4-FFF2-40B4-BE49-F238E27FC236}">
                    <a16:creationId xmlns:a16="http://schemas.microsoft.com/office/drawing/2014/main" id="{E05CFCAF-42EE-496B-9D07-B8A2DDFFF953}"/>
                  </a:ext>
                </a:extLst>
              </p14:cNvPr>
              <p14:cNvContentPartPr/>
              <p14:nvPr/>
            </p14:nvContentPartPr>
            <p14:xfrm>
              <a:off x="9477573" y="3466867"/>
              <a:ext cx="97920" cy="79200"/>
            </p14:xfrm>
          </p:contentPart>
        </mc:Choice>
        <mc:Fallback xmlns="">
          <p:pic>
            <p:nvPicPr>
              <p:cNvPr id="320" name="Freihand 319">
                <a:extLst>
                  <a:ext uri="{FF2B5EF4-FFF2-40B4-BE49-F238E27FC236}">
                    <a16:creationId xmlns:a16="http://schemas.microsoft.com/office/drawing/2014/main" id="{E05CFCAF-42EE-496B-9D07-B8A2DDFFF953}"/>
                  </a:ext>
                </a:extLst>
              </p:cNvPr>
              <p:cNvPicPr/>
              <p:nvPr/>
            </p:nvPicPr>
            <p:blipFill>
              <a:blip r:embed="rId409"/>
              <a:stretch>
                <a:fillRect/>
              </a:stretch>
            </p:blipFill>
            <p:spPr>
              <a:xfrm>
                <a:off x="9473253" y="3462547"/>
                <a:ext cx="1065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321" name="Freihand 320">
                <a:extLst>
                  <a:ext uri="{FF2B5EF4-FFF2-40B4-BE49-F238E27FC236}">
                    <a16:creationId xmlns:a16="http://schemas.microsoft.com/office/drawing/2014/main" id="{3EA2C0E7-E0C1-4709-9270-76ED40E53692}"/>
                  </a:ext>
                </a:extLst>
              </p14:cNvPr>
              <p14:cNvContentPartPr/>
              <p14:nvPr/>
            </p14:nvContentPartPr>
            <p14:xfrm>
              <a:off x="9829653" y="3399907"/>
              <a:ext cx="18000" cy="87480"/>
            </p14:xfrm>
          </p:contentPart>
        </mc:Choice>
        <mc:Fallback xmlns="">
          <p:pic>
            <p:nvPicPr>
              <p:cNvPr id="321" name="Freihand 320">
                <a:extLst>
                  <a:ext uri="{FF2B5EF4-FFF2-40B4-BE49-F238E27FC236}">
                    <a16:creationId xmlns:a16="http://schemas.microsoft.com/office/drawing/2014/main" id="{3EA2C0E7-E0C1-4709-9270-76ED40E53692}"/>
                  </a:ext>
                </a:extLst>
              </p:cNvPr>
              <p:cNvPicPr/>
              <p:nvPr/>
            </p:nvPicPr>
            <p:blipFill>
              <a:blip r:embed="rId411"/>
              <a:stretch>
                <a:fillRect/>
              </a:stretch>
            </p:blipFill>
            <p:spPr>
              <a:xfrm>
                <a:off x="9825333" y="3395587"/>
                <a:ext cx="266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322" name="Freihand 321">
                <a:extLst>
                  <a:ext uri="{FF2B5EF4-FFF2-40B4-BE49-F238E27FC236}">
                    <a16:creationId xmlns:a16="http://schemas.microsoft.com/office/drawing/2014/main" id="{16CA4C65-D750-4D12-85A8-0A66F8654BFD}"/>
                  </a:ext>
                </a:extLst>
              </p14:cNvPr>
              <p14:cNvContentPartPr/>
              <p14:nvPr/>
            </p14:nvContentPartPr>
            <p14:xfrm>
              <a:off x="9800133" y="3422587"/>
              <a:ext cx="72360" cy="16920"/>
            </p14:xfrm>
          </p:contentPart>
        </mc:Choice>
        <mc:Fallback xmlns="">
          <p:pic>
            <p:nvPicPr>
              <p:cNvPr id="322" name="Freihand 321">
                <a:extLst>
                  <a:ext uri="{FF2B5EF4-FFF2-40B4-BE49-F238E27FC236}">
                    <a16:creationId xmlns:a16="http://schemas.microsoft.com/office/drawing/2014/main" id="{16CA4C65-D750-4D12-85A8-0A66F8654BFD}"/>
                  </a:ext>
                </a:extLst>
              </p:cNvPr>
              <p:cNvPicPr/>
              <p:nvPr/>
            </p:nvPicPr>
            <p:blipFill>
              <a:blip r:embed="rId413"/>
              <a:stretch>
                <a:fillRect/>
              </a:stretch>
            </p:blipFill>
            <p:spPr>
              <a:xfrm>
                <a:off x="9795813" y="3418267"/>
                <a:ext cx="810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323" name="Freihand 322">
                <a:extLst>
                  <a:ext uri="{FF2B5EF4-FFF2-40B4-BE49-F238E27FC236}">
                    <a16:creationId xmlns:a16="http://schemas.microsoft.com/office/drawing/2014/main" id="{90D50C30-0B7C-46DA-8296-AB75248D5511}"/>
                  </a:ext>
                </a:extLst>
              </p14:cNvPr>
              <p14:cNvContentPartPr/>
              <p14:nvPr/>
            </p14:nvContentPartPr>
            <p14:xfrm>
              <a:off x="9979053" y="3339067"/>
              <a:ext cx="147600" cy="118800"/>
            </p14:xfrm>
          </p:contentPart>
        </mc:Choice>
        <mc:Fallback xmlns="">
          <p:pic>
            <p:nvPicPr>
              <p:cNvPr id="323" name="Freihand 322">
                <a:extLst>
                  <a:ext uri="{FF2B5EF4-FFF2-40B4-BE49-F238E27FC236}">
                    <a16:creationId xmlns:a16="http://schemas.microsoft.com/office/drawing/2014/main" id="{90D50C30-0B7C-46DA-8296-AB75248D5511}"/>
                  </a:ext>
                </a:extLst>
              </p:cNvPr>
              <p:cNvPicPr/>
              <p:nvPr/>
            </p:nvPicPr>
            <p:blipFill>
              <a:blip r:embed="rId415"/>
              <a:stretch>
                <a:fillRect/>
              </a:stretch>
            </p:blipFill>
            <p:spPr>
              <a:xfrm>
                <a:off x="9974733" y="3334747"/>
                <a:ext cx="1562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324" name="Freihand 323">
                <a:extLst>
                  <a:ext uri="{FF2B5EF4-FFF2-40B4-BE49-F238E27FC236}">
                    <a16:creationId xmlns:a16="http://schemas.microsoft.com/office/drawing/2014/main" id="{1FB90C60-A209-4712-996A-D07FF171ACE3}"/>
                  </a:ext>
                </a:extLst>
              </p14:cNvPr>
              <p14:cNvContentPartPr/>
              <p14:nvPr/>
            </p14:nvContentPartPr>
            <p14:xfrm>
              <a:off x="10119453" y="3373987"/>
              <a:ext cx="59400" cy="80640"/>
            </p14:xfrm>
          </p:contentPart>
        </mc:Choice>
        <mc:Fallback xmlns="">
          <p:pic>
            <p:nvPicPr>
              <p:cNvPr id="324" name="Freihand 323">
                <a:extLst>
                  <a:ext uri="{FF2B5EF4-FFF2-40B4-BE49-F238E27FC236}">
                    <a16:creationId xmlns:a16="http://schemas.microsoft.com/office/drawing/2014/main" id="{1FB90C60-A209-4712-996A-D07FF171ACE3}"/>
                  </a:ext>
                </a:extLst>
              </p:cNvPr>
              <p:cNvPicPr/>
              <p:nvPr/>
            </p:nvPicPr>
            <p:blipFill>
              <a:blip r:embed="rId417"/>
              <a:stretch>
                <a:fillRect/>
              </a:stretch>
            </p:blipFill>
            <p:spPr>
              <a:xfrm>
                <a:off x="10115133" y="3369667"/>
                <a:ext cx="680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325" name="Freihand 324">
                <a:extLst>
                  <a:ext uri="{FF2B5EF4-FFF2-40B4-BE49-F238E27FC236}">
                    <a16:creationId xmlns:a16="http://schemas.microsoft.com/office/drawing/2014/main" id="{2544DAAF-DFE6-40BB-A7B7-353B7888C91C}"/>
                  </a:ext>
                </a:extLst>
              </p14:cNvPr>
              <p14:cNvContentPartPr/>
              <p14:nvPr/>
            </p14:nvContentPartPr>
            <p14:xfrm>
              <a:off x="10249773" y="3359947"/>
              <a:ext cx="83880" cy="162360"/>
            </p14:xfrm>
          </p:contentPart>
        </mc:Choice>
        <mc:Fallback xmlns="">
          <p:pic>
            <p:nvPicPr>
              <p:cNvPr id="325" name="Freihand 324">
                <a:extLst>
                  <a:ext uri="{FF2B5EF4-FFF2-40B4-BE49-F238E27FC236}">
                    <a16:creationId xmlns:a16="http://schemas.microsoft.com/office/drawing/2014/main" id="{2544DAAF-DFE6-40BB-A7B7-353B7888C91C}"/>
                  </a:ext>
                </a:extLst>
              </p:cNvPr>
              <p:cNvPicPr/>
              <p:nvPr/>
            </p:nvPicPr>
            <p:blipFill>
              <a:blip r:embed="rId419"/>
              <a:stretch>
                <a:fillRect/>
              </a:stretch>
            </p:blipFill>
            <p:spPr>
              <a:xfrm>
                <a:off x="10245453" y="3355627"/>
                <a:ext cx="925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326" name="Freihand 325">
                <a:extLst>
                  <a:ext uri="{FF2B5EF4-FFF2-40B4-BE49-F238E27FC236}">
                    <a16:creationId xmlns:a16="http://schemas.microsoft.com/office/drawing/2014/main" id="{79EF9636-CFEA-43DE-BC95-8010A58D5FD1}"/>
                  </a:ext>
                </a:extLst>
              </p14:cNvPr>
              <p14:cNvContentPartPr/>
              <p14:nvPr/>
            </p14:nvContentPartPr>
            <p14:xfrm>
              <a:off x="10535253" y="3372547"/>
              <a:ext cx="144000" cy="65520"/>
            </p14:xfrm>
          </p:contentPart>
        </mc:Choice>
        <mc:Fallback xmlns="">
          <p:pic>
            <p:nvPicPr>
              <p:cNvPr id="326" name="Freihand 325">
                <a:extLst>
                  <a:ext uri="{FF2B5EF4-FFF2-40B4-BE49-F238E27FC236}">
                    <a16:creationId xmlns:a16="http://schemas.microsoft.com/office/drawing/2014/main" id="{79EF9636-CFEA-43DE-BC95-8010A58D5FD1}"/>
                  </a:ext>
                </a:extLst>
              </p:cNvPr>
              <p:cNvPicPr/>
              <p:nvPr/>
            </p:nvPicPr>
            <p:blipFill>
              <a:blip r:embed="rId421"/>
              <a:stretch>
                <a:fillRect/>
              </a:stretch>
            </p:blipFill>
            <p:spPr>
              <a:xfrm>
                <a:off x="10530933" y="3368227"/>
                <a:ext cx="1526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327" name="Freihand 326">
                <a:extLst>
                  <a:ext uri="{FF2B5EF4-FFF2-40B4-BE49-F238E27FC236}">
                    <a16:creationId xmlns:a16="http://schemas.microsoft.com/office/drawing/2014/main" id="{628208B4-2C5C-4171-B64C-8632EC642529}"/>
                  </a:ext>
                </a:extLst>
              </p14:cNvPr>
              <p14:cNvContentPartPr/>
              <p14:nvPr/>
            </p14:nvContentPartPr>
            <p14:xfrm>
              <a:off x="10827933" y="3285067"/>
              <a:ext cx="111600" cy="140040"/>
            </p14:xfrm>
          </p:contentPart>
        </mc:Choice>
        <mc:Fallback xmlns="">
          <p:pic>
            <p:nvPicPr>
              <p:cNvPr id="327" name="Freihand 326">
                <a:extLst>
                  <a:ext uri="{FF2B5EF4-FFF2-40B4-BE49-F238E27FC236}">
                    <a16:creationId xmlns:a16="http://schemas.microsoft.com/office/drawing/2014/main" id="{628208B4-2C5C-4171-B64C-8632EC642529}"/>
                  </a:ext>
                </a:extLst>
              </p:cNvPr>
              <p:cNvPicPr/>
              <p:nvPr/>
            </p:nvPicPr>
            <p:blipFill>
              <a:blip r:embed="rId423"/>
              <a:stretch>
                <a:fillRect/>
              </a:stretch>
            </p:blipFill>
            <p:spPr>
              <a:xfrm>
                <a:off x="10823613" y="3280747"/>
                <a:ext cx="1202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328" name="Freihand 327">
                <a:extLst>
                  <a:ext uri="{FF2B5EF4-FFF2-40B4-BE49-F238E27FC236}">
                    <a16:creationId xmlns:a16="http://schemas.microsoft.com/office/drawing/2014/main" id="{913F444F-A69D-448E-88DA-E73F13AD6201}"/>
                  </a:ext>
                </a:extLst>
              </p14:cNvPr>
              <p14:cNvContentPartPr/>
              <p14:nvPr/>
            </p14:nvContentPartPr>
            <p14:xfrm>
              <a:off x="10987413" y="3295507"/>
              <a:ext cx="111600" cy="126000"/>
            </p14:xfrm>
          </p:contentPart>
        </mc:Choice>
        <mc:Fallback xmlns="">
          <p:pic>
            <p:nvPicPr>
              <p:cNvPr id="328" name="Freihand 327">
                <a:extLst>
                  <a:ext uri="{FF2B5EF4-FFF2-40B4-BE49-F238E27FC236}">
                    <a16:creationId xmlns:a16="http://schemas.microsoft.com/office/drawing/2014/main" id="{913F444F-A69D-448E-88DA-E73F13AD6201}"/>
                  </a:ext>
                </a:extLst>
              </p:cNvPr>
              <p:cNvPicPr/>
              <p:nvPr/>
            </p:nvPicPr>
            <p:blipFill>
              <a:blip r:embed="rId425"/>
              <a:stretch>
                <a:fillRect/>
              </a:stretch>
            </p:blipFill>
            <p:spPr>
              <a:xfrm>
                <a:off x="10983093" y="3291187"/>
                <a:ext cx="1202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329" name="Freihand 328">
                <a:extLst>
                  <a:ext uri="{FF2B5EF4-FFF2-40B4-BE49-F238E27FC236}">
                    <a16:creationId xmlns:a16="http://schemas.microsoft.com/office/drawing/2014/main" id="{95AED4A8-EB46-41E9-B725-3B98FDF385EA}"/>
                  </a:ext>
                </a:extLst>
              </p14:cNvPr>
              <p14:cNvContentPartPr/>
              <p14:nvPr/>
            </p14:nvContentPartPr>
            <p14:xfrm>
              <a:off x="11065173" y="3317467"/>
              <a:ext cx="85320" cy="81000"/>
            </p14:xfrm>
          </p:contentPart>
        </mc:Choice>
        <mc:Fallback xmlns="">
          <p:pic>
            <p:nvPicPr>
              <p:cNvPr id="329" name="Freihand 328">
                <a:extLst>
                  <a:ext uri="{FF2B5EF4-FFF2-40B4-BE49-F238E27FC236}">
                    <a16:creationId xmlns:a16="http://schemas.microsoft.com/office/drawing/2014/main" id="{95AED4A8-EB46-41E9-B725-3B98FDF385EA}"/>
                  </a:ext>
                </a:extLst>
              </p:cNvPr>
              <p:cNvPicPr/>
              <p:nvPr/>
            </p:nvPicPr>
            <p:blipFill>
              <a:blip r:embed="rId427"/>
              <a:stretch>
                <a:fillRect/>
              </a:stretch>
            </p:blipFill>
            <p:spPr>
              <a:xfrm>
                <a:off x="11060853" y="3313147"/>
                <a:ext cx="939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31" name="Freihand 330">
                <a:extLst>
                  <a:ext uri="{FF2B5EF4-FFF2-40B4-BE49-F238E27FC236}">
                    <a16:creationId xmlns:a16="http://schemas.microsoft.com/office/drawing/2014/main" id="{DED10F5F-BCB2-4094-9336-ECDEA3F45567}"/>
                  </a:ext>
                </a:extLst>
              </p14:cNvPr>
              <p14:cNvContentPartPr/>
              <p14:nvPr/>
            </p14:nvContentPartPr>
            <p14:xfrm>
              <a:off x="9151773" y="3755587"/>
              <a:ext cx="120600" cy="186120"/>
            </p14:xfrm>
          </p:contentPart>
        </mc:Choice>
        <mc:Fallback xmlns="">
          <p:pic>
            <p:nvPicPr>
              <p:cNvPr id="331" name="Freihand 330">
                <a:extLst>
                  <a:ext uri="{FF2B5EF4-FFF2-40B4-BE49-F238E27FC236}">
                    <a16:creationId xmlns:a16="http://schemas.microsoft.com/office/drawing/2014/main" id="{DED10F5F-BCB2-4094-9336-ECDEA3F45567}"/>
                  </a:ext>
                </a:extLst>
              </p:cNvPr>
              <p:cNvPicPr/>
              <p:nvPr/>
            </p:nvPicPr>
            <p:blipFill>
              <a:blip r:embed="rId429"/>
              <a:stretch>
                <a:fillRect/>
              </a:stretch>
            </p:blipFill>
            <p:spPr>
              <a:xfrm>
                <a:off x="9147453" y="3751267"/>
                <a:ext cx="1292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32" name="Freihand 331">
                <a:extLst>
                  <a:ext uri="{FF2B5EF4-FFF2-40B4-BE49-F238E27FC236}">
                    <a16:creationId xmlns:a16="http://schemas.microsoft.com/office/drawing/2014/main" id="{0F9F3FD7-6603-4C44-9319-6AFF26145783}"/>
                  </a:ext>
                </a:extLst>
              </p14:cNvPr>
              <p14:cNvContentPartPr/>
              <p14:nvPr/>
            </p14:nvContentPartPr>
            <p14:xfrm>
              <a:off x="9307653" y="3727507"/>
              <a:ext cx="110880" cy="191160"/>
            </p14:xfrm>
          </p:contentPart>
        </mc:Choice>
        <mc:Fallback xmlns="">
          <p:pic>
            <p:nvPicPr>
              <p:cNvPr id="332" name="Freihand 331">
                <a:extLst>
                  <a:ext uri="{FF2B5EF4-FFF2-40B4-BE49-F238E27FC236}">
                    <a16:creationId xmlns:a16="http://schemas.microsoft.com/office/drawing/2014/main" id="{0F9F3FD7-6603-4C44-9319-6AFF26145783}"/>
                  </a:ext>
                </a:extLst>
              </p:cNvPr>
              <p:cNvPicPr/>
              <p:nvPr/>
            </p:nvPicPr>
            <p:blipFill>
              <a:blip r:embed="rId431"/>
              <a:stretch>
                <a:fillRect/>
              </a:stretch>
            </p:blipFill>
            <p:spPr>
              <a:xfrm>
                <a:off x="9303333" y="3723187"/>
                <a:ext cx="1195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333" name="Freihand 332">
                <a:extLst>
                  <a:ext uri="{FF2B5EF4-FFF2-40B4-BE49-F238E27FC236}">
                    <a16:creationId xmlns:a16="http://schemas.microsoft.com/office/drawing/2014/main" id="{463B5050-B7A5-4920-BEB0-F86820B9F213}"/>
                  </a:ext>
                </a:extLst>
              </p14:cNvPr>
              <p14:cNvContentPartPr/>
              <p14:nvPr/>
            </p14:nvContentPartPr>
            <p14:xfrm>
              <a:off x="9506733" y="3767467"/>
              <a:ext cx="73800" cy="112680"/>
            </p14:xfrm>
          </p:contentPart>
        </mc:Choice>
        <mc:Fallback xmlns="">
          <p:pic>
            <p:nvPicPr>
              <p:cNvPr id="333" name="Freihand 332">
                <a:extLst>
                  <a:ext uri="{FF2B5EF4-FFF2-40B4-BE49-F238E27FC236}">
                    <a16:creationId xmlns:a16="http://schemas.microsoft.com/office/drawing/2014/main" id="{463B5050-B7A5-4920-BEB0-F86820B9F213}"/>
                  </a:ext>
                </a:extLst>
              </p:cNvPr>
              <p:cNvPicPr/>
              <p:nvPr/>
            </p:nvPicPr>
            <p:blipFill>
              <a:blip r:embed="rId433"/>
              <a:stretch>
                <a:fillRect/>
              </a:stretch>
            </p:blipFill>
            <p:spPr>
              <a:xfrm>
                <a:off x="9502413" y="3763147"/>
                <a:ext cx="824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334" name="Freihand 333">
                <a:extLst>
                  <a:ext uri="{FF2B5EF4-FFF2-40B4-BE49-F238E27FC236}">
                    <a16:creationId xmlns:a16="http://schemas.microsoft.com/office/drawing/2014/main" id="{323957AE-AEF7-48EE-88AF-EA4555A6C82A}"/>
                  </a:ext>
                </a:extLst>
              </p14:cNvPr>
              <p14:cNvContentPartPr/>
              <p14:nvPr/>
            </p14:nvContentPartPr>
            <p14:xfrm>
              <a:off x="9506373" y="3788707"/>
              <a:ext cx="110520" cy="82440"/>
            </p14:xfrm>
          </p:contentPart>
        </mc:Choice>
        <mc:Fallback xmlns="">
          <p:pic>
            <p:nvPicPr>
              <p:cNvPr id="334" name="Freihand 333">
                <a:extLst>
                  <a:ext uri="{FF2B5EF4-FFF2-40B4-BE49-F238E27FC236}">
                    <a16:creationId xmlns:a16="http://schemas.microsoft.com/office/drawing/2014/main" id="{323957AE-AEF7-48EE-88AF-EA4555A6C82A}"/>
                  </a:ext>
                </a:extLst>
              </p:cNvPr>
              <p:cNvPicPr/>
              <p:nvPr/>
            </p:nvPicPr>
            <p:blipFill>
              <a:blip r:embed="rId435"/>
              <a:stretch>
                <a:fillRect/>
              </a:stretch>
            </p:blipFill>
            <p:spPr>
              <a:xfrm>
                <a:off x="9502053" y="3784387"/>
                <a:ext cx="1191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75" name="Freihand 274">
                <a:extLst>
                  <a:ext uri="{FF2B5EF4-FFF2-40B4-BE49-F238E27FC236}">
                    <a16:creationId xmlns:a16="http://schemas.microsoft.com/office/drawing/2014/main" id="{A661A17E-2659-404C-AAB3-5041212C3296}"/>
                  </a:ext>
                </a:extLst>
              </p14:cNvPr>
              <p14:cNvContentPartPr/>
              <p14:nvPr/>
            </p14:nvContentPartPr>
            <p14:xfrm>
              <a:off x="9029373" y="2737867"/>
              <a:ext cx="136440" cy="148680"/>
            </p14:xfrm>
          </p:contentPart>
        </mc:Choice>
        <mc:Fallback xmlns="">
          <p:pic>
            <p:nvPicPr>
              <p:cNvPr id="275" name="Freihand 274">
                <a:extLst>
                  <a:ext uri="{FF2B5EF4-FFF2-40B4-BE49-F238E27FC236}">
                    <a16:creationId xmlns:a16="http://schemas.microsoft.com/office/drawing/2014/main" id="{A661A17E-2659-404C-AAB3-5041212C3296}"/>
                  </a:ext>
                </a:extLst>
              </p:cNvPr>
              <p:cNvPicPr/>
              <p:nvPr/>
            </p:nvPicPr>
            <p:blipFill>
              <a:blip r:embed="rId437"/>
              <a:stretch>
                <a:fillRect/>
              </a:stretch>
            </p:blipFill>
            <p:spPr>
              <a:xfrm>
                <a:off x="9025053" y="2733547"/>
                <a:ext cx="1450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76" name="Freihand 275">
                <a:extLst>
                  <a:ext uri="{FF2B5EF4-FFF2-40B4-BE49-F238E27FC236}">
                    <a16:creationId xmlns:a16="http://schemas.microsoft.com/office/drawing/2014/main" id="{B2FB4E81-609A-44F4-91EC-F12404FB7D95}"/>
                  </a:ext>
                </a:extLst>
              </p14:cNvPr>
              <p14:cNvContentPartPr/>
              <p14:nvPr/>
            </p14:nvContentPartPr>
            <p14:xfrm>
              <a:off x="9220893" y="2724907"/>
              <a:ext cx="98640" cy="177840"/>
            </p14:xfrm>
          </p:contentPart>
        </mc:Choice>
        <mc:Fallback xmlns="">
          <p:pic>
            <p:nvPicPr>
              <p:cNvPr id="276" name="Freihand 275">
                <a:extLst>
                  <a:ext uri="{FF2B5EF4-FFF2-40B4-BE49-F238E27FC236}">
                    <a16:creationId xmlns:a16="http://schemas.microsoft.com/office/drawing/2014/main" id="{B2FB4E81-609A-44F4-91EC-F12404FB7D95}"/>
                  </a:ext>
                </a:extLst>
              </p:cNvPr>
              <p:cNvPicPr/>
              <p:nvPr/>
            </p:nvPicPr>
            <p:blipFill>
              <a:blip r:embed="rId439"/>
              <a:stretch>
                <a:fillRect/>
              </a:stretch>
            </p:blipFill>
            <p:spPr>
              <a:xfrm>
                <a:off x="9216573" y="2720587"/>
                <a:ext cx="1072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77" name="Freihand 276">
                <a:extLst>
                  <a:ext uri="{FF2B5EF4-FFF2-40B4-BE49-F238E27FC236}">
                    <a16:creationId xmlns:a16="http://schemas.microsoft.com/office/drawing/2014/main" id="{952480E2-64DA-4A7A-8B86-59C351304118}"/>
                  </a:ext>
                </a:extLst>
              </p14:cNvPr>
              <p14:cNvContentPartPr/>
              <p14:nvPr/>
            </p14:nvContentPartPr>
            <p14:xfrm>
              <a:off x="9440133" y="2748307"/>
              <a:ext cx="71280" cy="127800"/>
            </p14:xfrm>
          </p:contentPart>
        </mc:Choice>
        <mc:Fallback xmlns="">
          <p:pic>
            <p:nvPicPr>
              <p:cNvPr id="277" name="Freihand 276">
                <a:extLst>
                  <a:ext uri="{FF2B5EF4-FFF2-40B4-BE49-F238E27FC236}">
                    <a16:creationId xmlns:a16="http://schemas.microsoft.com/office/drawing/2014/main" id="{952480E2-64DA-4A7A-8B86-59C351304118}"/>
                  </a:ext>
                </a:extLst>
              </p:cNvPr>
              <p:cNvPicPr/>
              <p:nvPr/>
            </p:nvPicPr>
            <p:blipFill>
              <a:blip r:embed="rId441"/>
              <a:stretch>
                <a:fillRect/>
              </a:stretch>
            </p:blipFill>
            <p:spPr>
              <a:xfrm>
                <a:off x="9435813" y="2743987"/>
                <a:ext cx="799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78" name="Freihand 277">
                <a:extLst>
                  <a:ext uri="{FF2B5EF4-FFF2-40B4-BE49-F238E27FC236}">
                    <a16:creationId xmlns:a16="http://schemas.microsoft.com/office/drawing/2014/main" id="{02969B2D-8B33-47F6-AE2E-9EEF191312ED}"/>
                  </a:ext>
                </a:extLst>
              </p14:cNvPr>
              <p14:cNvContentPartPr/>
              <p14:nvPr/>
            </p14:nvContentPartPr>
            <p14:xfrm>
              <a:off x="9439053" y="2754787"/>
              <a:ext cx="109440" cy="74160"/>
            </p14:xfrm>
          </p:contentPart>
        </mc:Choice>
        <mc:Fallback xmlns="">
          <p:pic>
            <p:nvPicPr>
              <p:cNvPr id="278" name="Freihand 277">
                <a:extLst>
                  <a:ext uri="{FF2B5EF4-FFF2-40B4-BE49-F238E27FC236}">
                    <a16:creationId xmlns:a16="http://schemas.microsoft.com/office/drawing/2014/main" id="{02969B2D-8B33-47F6-AE2E-9EEF191312ED}"/>
                  </a:ext>
                </a:extLst>
              </p:cNvPr>
              <p:cNvPicPr/>
              <p:nvPr/>
            </p:nvPicPr>
            <p:blipFill>
              <a:blip r:embed="rId443"/>
              <a:stretch>
                <a:fillRect/>
              </a:stretch>
            </p:blipFill>
            <p:spPr>
              <a:xfrm>
                <a:off x="9434733" y="2750467"/>
                <a:ext cx="1180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79" name="Freihand 278">
                <a:extLst>
                  <a:ext uri="{FF2B5EF4-FFF2-40B4-BE49-F238E27FC236}">
                    <a16:creationId xmlns:a16="http://schemas.microsoft.com/office/drawing/2014/main" id="{774F0843-EB2A-4945-9C99-6CD59BCC308D}"/>
                  </a:ext>
                </a:extLst>
              </p14:cNvPr>
              <p14:cNvContentPartPr/>
              <p14:nvPr/>
            </p14:nvContentPartPr>
            <p14:xfrm>
              <a:off x="9813813" y="2709427"/>
              <a:ext cx="40680" cy="112320"/>
            </p14:xfrm>
          </p:contentPart>
        </mc:Choice>
        <mc:Fallback xmlns="">
          <p:pic>
            <p:nvPicPr>
              <p:cNvPr id="279" name="Freihand 278">
                <a:extLst>
                  <a:ext uri="{FF2B5EF4-FFF2-40B4-BE49-F238E27FC236}">
                    <a16:creationId xmlns:a16="http://schemas.microsoft.com/office/drawing/2014/main" id="{774F0843-EB2A-4945-9C99-6CD59BCC308D}"/>
                  </a:ext>
                </a:extLst>
              </p:cNvPr>
              <p:cNvPicPr/>
              <p:nvPr/>
            </p:nvPicPr>
            <p:blipFill>
              <a:blip r:embed="rId445"/>
              <a:stretch>
                <a:fillRect/>
              </a:stretch>
            </p:blipFill>
            <p:spPr>
              <a:xfrm>
                <a:off x="9809493" y="2705107"/>
                <a:ext cx="493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80" name="Freihand 279">
                <a:extLst>
                  <a:ext uri="{FF2B5EF4-FFF2-40B4-BE49-F238E27FC236}">
                    <a16:creationId xmlns:a16="http://schemas.microsoft.com/office/drawing/2014/main" id="{D58E0DEF-9283-45D6-A2A4-27D713145CD1}"/>
                  </a:ext>
                </a:extLst>
              </p14:cNvPr>
              <p14:cNvContentPartPr/>
              <p14:nvPr/>
            </p14:nvContentPartPr>
            <p14:xfrm>
              <a:off x="9781773" y="2752987"/>
              <a:ext cx="125280" cy="13680"/>
            </p14:xfrm>
          </p:contentPart>
        </mc:Choice>
        <mc:Fallback xmlns="">
          <p:pic>
            <p:nvPicPr>
              <p:cNvPr id="280" name="Freihand 279">
                <a:extLst>
                  <a:ext uri="{FF2B5EF4-FFF2-40B4-BE49-F238E27FC236}">
                    <a16:creationId xmlns:a16="http://schemas.microsoft.com/office/drawing/2014/main" id="{D58E0DEF-9283-45D6-A2A4-27D713145CD1}"/>
                  </a:ext>
                </a:extLst>
              </p:cNvPr>
              <p:cNvPicPr/>
              <p:nvPr/>
            </p:nvPicPr>
            <p:blipFill>
              <a:blip r:embed="rId447"/>
              <a:stretch>
                <a:fillRect/>
              </a:stretch>
            </p:blipFill>
            <p:spPr>
              <a:xfrm>
                <a:off x="9777453" y="2748667"/>
                <a:ext cx="1339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81" name="Freihand 280">
                <a:extLst>
                  <a:ext uri="{FF2B5EF4-FFF2-40B4-BE49-F238E27FC236}">
                    <a16:creationId xmlns:a16="http://schemas.microsoft.com/office/drawing/2014/main" id="{C412C54E-DDFF-4542-9470-A9DFC1F98346}"/>
                  </a:ext>
                </a:extLst>
              </p14:cNvPr>
              <p14:cNvContentPartPr/>
              <p14:nvPr/>
            </p14:nvContentPartPr>
            <p14:xfrm>
              <a:off x="10065093" y="2647147"/>
              <a:ext cx="132120" cy="114480"/>
            </p14:xfrm>
          </p:contentPart>
        </mc:Choice>
        <mc:Fallback xmlns="">
          <p:pic>
            <p:nvPicPr>
              <p:cNvPr id="281" name="Freihand 280">
                <a:extLst>
                  <a:ext uri="{FF2B5EF4-FFF2-40B4-BE49-F238E27FC236}">
                    <a16:creationId xmlns:a16="http://schemas.microsoft.com/office/drawing/2014/main" id="{C412C54E-DDFF-4542-9470-A9DFC1F98346}"/>
                  </a:ext>
                </a:extLst>
              </p:cNvPr>
              <p:cNvPicPr/>
              <p:nvPr/>
            </p:nvPicPr>
            <p:blipFill>
              <a:blip r:embed="rId449"/>
              <a:stretch>
                <a:fillRect/>
              </a:stretch>
            </p:blipFill>
            <p:spPr>
              <a:xfrm>
                <a:off x="10060773" y="2642827"/>
                <a:ext cx="1407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82" name="Freihand 281">
                <a:extLst>
                  <a:ext uri="{FF2B5EF4-FFF2-40B4-BE49-F238E27FC236}">
                    <a16:creationId xmlns:a16="http://schemas.microsoft.com/office/drawing/2014/main" id="{29340F24-029D-4A9C-91B0-A9BA36529E68}"/>
                  </a:ext>
                </a:extLst>
              </p14:cNvPr>
              <p14:cNvContentPartPr/>
              <p14:nvPr/>
            </p14:nvContentPartPr>
            <p14:xfrm>
              <a:off x="10200093" y="2651467"/>
              <a:ext cx="84240" cy="126720"/>
            </p14:xfrm>
          </p:contentPart>
        </mc:Choice>
        <mc:Fallback xmlns="">
          <p:pic>
            <p:nvPicPr>
              <p:cNvPr id="282" name="Freihand 281">
                <a:extLst>
                  <a:ext uri="{FF2B5EF4-FFF2-40B4-BE49-F238E27FC236}">
                    <a16:creationId xmlns:a16="http://schemas.microsoft.com/office/drawing/2014/main" id="{29340F24-029D-4A9C-91B0-A9BA36529E68}"/>
                  </a:ext>
                </a:extLst>
              </p:cNvPr>
              <p:cNvPicPr/>
              <p:nvPr/>
            </p:nvPicPr>
            <p:blipFill>
              <a:blip r:embed="rId451"/>
              <a:stretch>
                <a:fillRect/>
              </a:stretch>
            </p:blipFill>
            <p:spPr>
              <a:xfrm>
                <a:off x="10195773" y="2647147"/>
                <a:ext cx="928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83" name="Freihand 282">
                <a:extLst>
                  <a:ext uri="{FF2B5EF4-FFF2-40B4-BE49-F238E27FC236}">
                    <a16:creationId xmlns:a16="http://schemas.microsoft.com/office/drawing/2014/main" id="{CE0E3A4D-73D8-48AE-BB49-7C323BC80F4A}"/>
                  </a:ext>
                </a:extLst>
              </p14:cNvPr>
              <p14:cNvContentPartPr/>
              <p14:nvPr/>
            </p14:nvContentPartPr>
            <p14:xfrm>
              <a:off x="10330773" y="2672347"/>
              <a:ext cx="75960" cy="82800"/>
            </p14:xfrm>
          </p:contentPart>
        </mc:Choice>
        <mc:Fallback xmlns="">
          <p:pic>
            <p:nvPicPr>
              <p:cNvPr id="283" name="Freihand 282">
                <a:extLst>
                  <a:ext uri="{FF2B5EF4-FFF2-40B4-BE49-F238E27FC236}">
                    <a16:creationId xmlns:a16="http://schemas.microsoft.com/office/drawing/2014/main" id="{CE0E3A4D-73D8-48AE-BB49-7C323BC80F4A}"/>
                  </a:ext>
                </a:extLst>
              </p:cNvPr>
              <p:cNvPicPr/>
              <p:nvPr/>
            </p:nvPicPr>
            <p:blipFill>
              <a:blip r:embed="rId453"/>
              <a:stretch>
                <a:fillRect/>
              </a:stretch>
            </p:blipFill>
            <p:spPr>
              <a:xfrm>
                <a:off x="10326453" y="2668027"/>
                <a:ext cx="846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84" name="Freihand 283">
                <a:extLst>
                  <a:ext uri="{FF2B5EF4-FFF2-40B4-BE49-F238E27FC236}">
                    <a16:creationId xmlns:a16="http://schemas.microsoft.com/office/drawing/2014/main" id="{15C7BF82-8394-4466-907E-CF36EF6720AF}"/>
                  </a:ext>
                </a:extLst>
              </p14:cNvPr>
              <p14:cNvContentPartPr/>
              <p14:nvPr/>
            </p14:nvContentPartPr>
            <p14:xfrm>
              <a:off x="10349133" y="2701507"/>
              <a:ext cx="60120" cy="144720"/>
            </p14:xfrm>
          </p:contentPart>
        </mc:Choice>
        <mc:Fallback xmlns="">
          <p:pic>
            <p:nvPicPr>
              <p:cNvPr id="284" name="Freihand 283">
                <a:extLst>
                  <a:ext uri="{FF2B5EF4-FFF2-40B4-BE49-F238E27FC236}">
                    <a16:creationId xmlns:a16="http://schemas.microsoft.com/office/drawing/2014/main" id="{15C7BF82-8394-4466-907E-CF36EF6720AF}"/>
                  </a:ext>
                </a:extLst>
              </p:cNvPr>
              <p:cNvPicPr/>
              <p:nvPr/>
            </p:nvPicPr>
            <p:blipFill>
              <a:blip r:embed="rId455"/>
              <a:stretch>
                <a:fillRect/>
              </a:stretch>
            </p:blipFill>
            <p:spPr>
              <a:xfrm>
                <a:off x="10344813" y="2697187"/>
                <a:ext cx="687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85" name="Freihand 284">
                <a:extLst>
                  <a:ext uri="{FF2B5EF4-FFF2-40B4-BE49-F238E27FC236}">
                    <a16:creationId xmlns:a16="http://schemas.microsoft.com/office/drawing/2014/main" id="{D6311D0E-9B26-40C4-93AF-B416B6F2E4C2}"/>
                  </a:ext>
                </a:extLst>
              </p14:cNvPr>
              <p14:cNvContentPartPr/>
              <p14:nvPr/>
            </p14:nvContentPartPr>
            <p14:xfrm>
              <a:off x="10510773" y="2689987"/>
              <a:ext cx="199800" cy="48240"/>
            </p14:xfrm>
          </p:contentPart>
        </mc:Choice>
        <mc:Fallback xmlns="">
          <p:pic>
            <p:nvPicPr>
              <p:cNvPr id="285" name="Freihand 284">
                <a:extLst>
                  <a:ext uri="{FF2B5EF4-FFF2-40B4-BE49-F238E27FC236}">
                    <a16:creationId xmlns:a16="http://schemas.microsoft.com/office/drawing/2014/main" id="{D6311D0E-9B26-40C4-93AF-B416B6F2E4C2}"/>
                  </a:ext>
                </a:extLst>
              </p:cNvPr>
              <p:cNvPicPr/>
              <p:nvPr/>
            </p:nvPicPr>
            <p:blipFill>
              <a:blip r:embed="rId457"/>
              <a:stretch>
                <a:fillRect/>
              </a:stretch>
            </p:blipFill>
            <p:spPr>
              <a:xfrm>
                <a:off x="10506453" y="2685667"/>
                <a:ext cx="2084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86" name="Freihand 285">
                <a:extLst>
                  <a:ext uri="{FF2B5EF4-FFF2-40B4-BE49-F238E27FC236}">
                    <a16:creationId xmlns:a16="http://schemas.microsoft.com/office/drawing/2014/main" id="{B7923002-D050-4D1B-9DBC-37611D13BB6D}"/>
                  </a:ext>
                </a:extLst>
              </p14:cNvPr>
              <p14:cNvContentPartPr/>
              <p14:nvPr/>
            </p14:nvContentPartPr>
            <p14:xfrm>
              <a:off x="10821813" y="2574787"/>
              <a:ext cx="138600" cy="147960"/>
            </p14:xfrm>
          </p:contentPart>
        </mc:Choice>
        <mc:Fallback xmlns="">
          <p:pic>
            <p:nvPicPr>
              <p:cNvPr id="286" name="Freihand 285">
                <a:extLst>
                  <a:ext uri="{FF2B5EF4-FFF2-40B4-BE49-F238E27FC236}">
                    <a16:creationId xmlns:a16="http://schemas.microsoft.com/office/drawing/2014/main" id="{B7923002-D050-4D1B-9DBC-37611D13BB6D}"/>
                  </a:ext>
                </a:extLst>
              </p:cNvPr>
              <p:cNvPicPr/>
              <p:nvPr/>
            </p:nvPicPr>
            <p:blipFill>
              <a:blip r:embed="rId459"/>
              <a:stretch>
                <a:fillRect/>
              </a:stretch>
            </p:blipFill>
            <p:spPr>
              <a:xfrm>
                <a:off x="10817493" y="2570467"/>
                <a:ext cx="1472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87" name="Freihand 286">
                <a:extLst>
                  <a:ext uri="{FF2B5EF4-FFF2-40B4-BE49-F238E27FC236}">
                    <a16:creationId xmlns:a16="http://schemas.microsoft.com/office/drawing/2014/main" id="{6A62E5CC-B0AA-461E-B3E8-C0BC20D0FB25}"/>
                  </a:ext>
                </a:extLst>
              </p14:cNvPr>
              <p14:cNvContentPartPr/>
              <p14:nvPr/>
            </p14:nvContentPartPr>
            <p14:xfrm>
              <a:off x="11034933" y="2594587"/>
              <a:ext cx="131400" cy="133200"/>
            </p14:xfrm>
          </p:contentPart>
        </mc:Choice>
        <mc:Fallback xmlns="">
          <p:pic>
            <p:nvPicPr>
              <p:cNvPr id="287" name="Freihand 286">
                <a:extLst>
                  <a:ext uri="{FF2B5EF4-FFF2-40B4-BE49-F238E27FC236}">
                    <a16:creationId xmlns:a16="http://schemas.microsoft.com/office/drawing/2014/main" id="{6A62E5CC-B0AA-461E-B3E8-C0BC20D0FB25}"/>
                  </a:ext>
                </a:extLst>
              </p:cNvPr>
              <p:cNvPicPr/>
              <p:nvPr/>
            </p:nvPicPr>
            <p:blipFill>
              <a:blip r:embed="rId461"/>
              <a:stretch>
                <a:fillRect/>
              </a:stretch>
            </p:blipFill>
            <p:spPr>
              <a:xfrm>
                <a:off x="11030613" y="2590267"/>
                <a:ext cx="1400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88" name="Freihand 287">
                <a:extLst>
                  <a:ext uri="{FF2B5EF4-FFF2-40B4-BE49-F238E27FC236}">
                    <a16:creationId xmlns:a16="http://schemas.microsoft.com/office/drawing/2014/main" id="{6AE91CFA-5007-4419-B70A-AD7EDCF0B710}"/>
                  </a:ext>
                </a:extLst>
              </p14:cNvPr>
              <p14:cNvContentPartPr/>
              <p14:nvPr/>
            </p14:nvContentPartPr>
            <p14:xfrm>
              <a:off x="11150853" y="2602867"/>
              <a:ext cx="83160" cy="99720"/>
            </p14:xfrm>
          </p:contentPart>
        </mc:Choice>
        <mc:Fallback xmlns="">
          <p:pic>
            <p:nvPicPr>
              <p:cNvPr id="288" name="Freihand 287">
                <a:extLst>
                  <a:ext uri="{FF2B5EF4-FFF2-40B4-BE49-F238E27FC236}">
                    <a16:creationId xmlns:a16="http://schemas.microsoft.com/office/drawing/2014/main" id="{6AE91CFA-5007-4419-B70A-AD7EDCF0B710}"/>
                  </a:ext>
                </a:extLst>
              </p:cNvPr>
              <p:cNvPicPr/>
              <p:nvPr/>
            </p:nvPicPr>
            <p:blipFill>
              <a:blip r:embed="rId463"/>
              <a:stretch>
                <a:fillRect/>
              </a:stretch>
            </p:blipFill>
            <p:spPr>
              <a:xfrm>
                <a:off x="11146533" y="2598547"/>
                <a:ext cx="918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91" name="Freihand 290">
                <a:extLst>
                  <a:ext uri="{FF2B5EF4-FFF2-40B4-BE49-F238E27FC236}">
                    <a16:creationId xmlns:a16="http://schemas.microsoft.com/office/drawing/2014/main" id="{8B374EB2-776C-4D6F-9831-7062C081E958}"/>
                  </a:ext>
                </a:extLst>
              </p14:cNvPr>
              <p14:cNvContentPartPr/>
              <p14:nvPr/>
            </p14:nvContentPartPr>
            <p14:xfrm>
              <a:off x="9048093" y="3048907"/>
              <a:ext cx="113760" cy="119520"/>
            </p14:xfrm>
          </p:contentPart>
        </mc:Choice>
        <mc:Fallback xmlns="">
          <p:pic>
            <p:nvPicPr>
              <p:cNvPr id="291" name="Freihand 290">
                <a:extLst>
                  <a:ext uri="{FF2B5EF4-FFF2-40B4-BE49-F238E27FC236}">
                    <a16:creationId xmlns:a16="http://schemas.microsoft.com/office/drawing/2014/main" id="{8B374EB2-776C-4D6F-9831-7062C081E958}"/>
                  </a:ext>
                </a:extLst>
              </p:cNvPr>
              <p:cNvPicPr/>
              <p:nvPr/>
            </p:nvPicPr>
            <p:blipFill>
              <a:blip r:embed="rId465"/>
              <a:stretch>
                <a:fillRect/>
              </a:stretch>
            </p:blipFill>
            <p:spPr>
              <a:xfrm>
                <a:off x="9043773" y="3044587"/>
                <a:ext cx="1224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92" name="Freihand 291">
                <a:extLst>
                  <a:ext uri="{FF2B5EF4-FFF2-40B4-BE49-F238E27FC236}">
                    <a16:creationId xmlns:a16="http://schemas.microsoft.com/office/drawing/2014/main" id="{61650366-568A-4D67-8823-996B89BC2795}"/>
                  </a:ext>
                </a:extLst>
              </p14:cNvPr>
              <p14:cNvContentPartPr/>
              <p14:nvPr/>
            </p14:nvContentPartPr>
            <p14:xfrm>
              <a:off x="9190293" y="3072307"/>
              <a:ext cx="106920" cy="91440"/>
            </p14:xfrm>
          </p:contentPart>
        </mc:Choice>
        <mc:Fallback xmlns="">
          <p:pic>
            <p:nvPicPr>
              <p:cNvPr id="292" name="Freihand 291">
                <a:extLst>
                  <a:ext uri="{FF2B5EF4-FFF2-40B4-BE49-F238E27FC236}">
                    <a16:creationId xmlns:a16="http://schemas.microsoft.com/office/drawing/2014/main" id="{61650366-568A-4D67-8823-996B89BC2795}"/>
                  </a:ext>
                </a:extLst>
              </p:cNvPr>
              <p:cNvPicPr/>
              <p:nvPr/>
            </p:nvPicPr>
            <p:blipFill>
              <a:blip r:embed="rId467"/>
              <a:stretch>
                <a:fillRect/>
              </a:stretch>
            </p:blipFill>
            <p:spPr>
              <a:xfrm>
                <a:off x="9185973" y="3067987"/>
                <a:ext cx="1155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93" name="Freihand 292">
                <a:extLst>
                  <a:ext uri="{FF2B5EF4-FFF2-40B4-BE49-F238E27FC236}">
                    <a16:creationId xmlns:a16="http://schemas.microsoft.com/office/drawing/2014/main" id="{6A68B326-E383-4A48-88FD-7D15AC7F7D6A}"/>
                  </a:ext>
                </a:extLst>
              </p14:cNvPr>
              <p14:cNvContentPartPr/>
              <p14:nvPr/>
            </p14:nvContentPartPr>
            <p14:xfrm>
              <a:off x="9402333" y="3044227"/>
              <a:ext cx="104400" cy="135720"/>
            </p14:xfrm>
          </p:contentPart>
        </mc:Choice>
        <mc:Fallback xmlns="">
          <p:pic>
            <p:nvPicPr>
              <p:cNvPr id="293" name="Freihand 292">
                <a:extLst>
                  <a:ext uri="{FF2B5EF4-FFF2-40B4-BE49-F238E27FC236}">
                    <a16:creationId xmlns:a16="http://schemas.microsoft.com/office/drawing/2014/main" id="{6A68B326-E383-4A48-88FD-7D15AC7F7D6A}"/>
                  </a:ext>
                </a:extLst>
              </p:cNvPr>
              <p:cNvPicPr/>
              <p:nvPr/>
            </p:nvPicPr>
            <p:blipFill>
              <a:blip r:embed="rId469"/>
              <a:stretch>
                <a:fillRect/>
              </a:stretch>
            </p:blipFill>
            <p:spPr>
              <a:xfrm>
                <a:off x="9398013" y="3039907"/>
                <a:ext cx="1130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94" name="Freihand 293">
                <a:extLst>
                  <a:ext uri="{FF2B5EF4-FFF2-40B4-BE49-F238E27FC236}">
                    <a16:creationId xmlns:a16="http://schemas.microsoft.com/office/drawing/2014/main" id="{A4942942-52CC-4639-82D8-7F922A46B0CE}"/>
                  </a:ext>
                </a:extLst>
              </p14:cNvPr>
              <p14:cNvContentPartPr/>
              <p14:nvPr/>
            </p14:nvContentPartPr>
            <p14:xfrm>
              <a:off x="9663333" y="3056107"/>
              <a:ext cx="127800" cy="23400"/>
            </p14:xfrm>
          </p:contentPart>
        </mc:Choice>
        <mc:Fallback xmlns="">
          <p:pic>
            <p:nvPicPr>
              <p:cNvPr id="294" name="Freihand 293">
                <a:extLst>
                  <a:ext uri="{FF2B5EF4-FFF2-40B4-BE49-F238E27FC236}">
                    <a16:creationId xmlns:a16="http://schemas.microsoft.com/office/drawing/2014/main" id="{A4942942-52CC-4639-82D8-7F922A46B0CE}"/>
                  </a:ext>
                </a:extLst>
              </p:cNvPr>
              <p:cNvPicPr/>
              <p:nvPr/>
            </p:nvPicPr>
            <p:blipFill>
              <a:blip r:embed="rId471"/>
              <a:stretch>
                <a:fillRect/>
              </a:stretch>
            </p:blipFill>
            <p:spPr>
              <a:xfrm>
                <a:off x="9659013" y="3051787"/>
                <a:ext cx="1364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95" name="Freihand 294">
                <a:extLst>
                  <a:ext uri="{FF2B5EF4-FFF2-40B4-BE49-F238E27FC236}">
                    <a16:creationId xmlns:a16="http://schemas.microsoft.com/office/drawing/2014/main" id="{3C95A651-3794-4FEA-8753-A5179B647A0F}"/>
                  </a:ext>
                </a:extLst>
              </p14:cNvPr>
              <p14:cNvContentPartPr/>
              <p14:nvPr/>
            </p14:nvContentPartPr>
            <p14:xfrm>
              <a:off x="9951693" y="2983027"/>
              <a:ext cx="180000" cy="99720"/>
            </p14:xfrm>
          </p:contentPart>
        </mc:Choice>
        <mc:Fallback xmlns="">
          <p:pic>
            <p:nvPicPr>
              <p:cNvPr id="295" name="Freihand 294">
                <a:extLst>
                  <a:ext uri="{FF2B5EF4-FFF2-40B4-BE49-F238E27FC236}">
                    <a16:creationId xmlns:a16="http://schemas.microsoft.com/office/drawing/2014/main" id="{3C95A651-3794-4FEA-8753-A5179B647A0F}"/>
                  </a:ext>
                </a:extLst>
              </p:cNvPr>
              <p:cNvPicPr/>
              <p:nvPr/>
            </p:nvPicPr>
            <p:blipFill>
              <a:blip r:embed="rId473"/>
              <a:stretch>
                <a:fillRect/>
              </a:stretch>
            </p:blipFill>
            <p:spPr>
              <a:xfrm>
                <a:off x="9947373" y="2978707"/>
                <a:ext cx="1886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96" name="Freihand 295">
                <a:extLst>
                  <a:ext uri="{FF2B5EF4-FFF2-40B4-BE49-F238E27FC236}">
                    <a16:creationId xmlns:a16="http://schemas.microsoft.com/office/drawing/2014/main" id="{541FFE09-7C74-491C-A4E8-77B4736330BC}"/>
                  </a:ext>
                </a:extLst>
              </p14:cNvPr>
              <p14:cNvContentPartPr/>
              <p14:nvPr/>
            </p14:nvContentPartPr>
            <p14:xfrm>
              <a:off x="10160853" y="2965387"/>
              <a:ext cx="69480" cy="135720"/>
            </p14:xfrm>
          </p:contentPart>
        </mc:Choice>
        <mc:Fallback xmlns="">
          <p:pic>
            <p:nvPicPr>
              <p:cNvPr id="296" name="Freihand 295">
                <a:extLst>
                  <a:ext uri="{FF2B5EF4-FFF2-40B4-BE49-F238E27FC236}">
                    <a16:creationId xmlns:a16="http://schemas.microsoft.com/office/drawing/2014/main" id="{541FFE09-7C74-491C-A4E8-77B4736330BC}"/>
                  </a:ext>
                </a:extLst>
              </p:cNvPr>
              <p:cNvPicPr/>
              <p:nvPr/>
            </p:nvPicPr>
            <p:blipFill>
              <a:blip r:embed="rId475"/>
              <a:stretch>
                <a:fillRect/>
              </a:stretch>
            </p:blipFill>
            <p:spPr>
              <a:xfrm>
                <a:off x="10156533" y="2961067"/>
                <a:ext cx="781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97" name="Freihand 296">
                <a:extLst>
                  <a:ext uri="{FF2B5EF4-FFF2-40B4-BE49-F238E27FC236}">
                    <a16:creationId xmlns:a16="http://schemas.microsoft.com/office/drawing/2014/main" id="{60AE86B7-E934-4477-BE03-6B3A7C6377DD}"/>
                  </a:ext>
                </a:extLst>
              </p14:cNvPr>
              <p14:cNvContentPartPr/>
              <p14:nvPr/>
            </p14:nvContentPartPr>
            <p14:xfrm>
              <a:off x="10304493" y="3015787"/>
              <a:ext cx="109080" cy="79920"/>
            </p14:xfrm>
          </p:contentPart>
        </mc:Choice>
        <mc:Fallback xmlns="">
          <p:pic>
            <p:nvPicPr>
              <p:cNvPr id="297" name="Freihand 296">
                <a:extLst>
                  <a:ext uri="{FF2B5EF4-FFF2-40B4-BE49-F238E27FC236}">
                    <a16:creationId xmlns:a16="http://schemas.microsoft.com/office/drawing/2014/main" id="{60AE86B7-E934-4477-BE03-6B3A7C6377DD}"/>
                  </a:ext>
                </a:extLst>
              </p:cNvPr>
              <p:cNvPicPr/>
              <p:nvPr/>
            </p:nvPicPr>
            <p:blipFill>
              <a:blip r:embed="rId477"/>
              <a:stretch>
                <a:fillRect/>
              </a:stretch>
            </p:blipFill>
            <p:spPr>
              <a:xfrm>
                <a:off x="10300173" y="3011467"/>
                <a:ext cx="1177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98" name="Freihand 297">
                <a:extLst>
                  <a:ext uri="{FF2B5EF4-FFF2-40B4-BE49-F238E27FC236}">
                    <a16:creationId xmlns:a16="http://schemas.microsoft.com/office/drawing/2014/main" id="{0ECE491C-955D-4DF2-9486-FA33191C835B}"/>
                  </a:ext>
                </a:extLst>
              </p14:cNvPr>
              <p14:cNvContentPartPr/>
              <p14:nvPr/>
            </p14:nvContentPartPr>
            <p14:xfrm>
              <a:off x="10358493" y="3038827"/>
              <a:ext cx="61920" cy="147600"/>
            </p14:xfrm>
          </p:contentPart>
        </mc:Choice>
        <mc:Fallback xmlns="">
          <p:pic>
            <p:nvPicPr>
              <p:cNvPr id="298" name="Freihand 297">
                <a:extLst>
                  <a:ext uri="{FF2B5EF4-FFF2-40B4-BE49-F238E27FC236}">
                    <a16:creationId xmlns:a16="http://schemas.microsoft.com/office/drawing/2014/main" id="{0ECE491C-955D-4DF2-9486-FA33191C835B}"/>
                  </a:ext>
                </a:extLst>
              </p:cNvPr>
              <p:cNvPicPr/>
              <p:nvPr/>
            </p:nvPicPr>
            <p:blipFill>
              <a:blip r:embed="rId479"/>
              <a:stretch>
                <a:fillRect/>
              </a:stretch>
            </p:blipFill>
            <p:spPr>
              <a:xfrm>
                <a:off x="10354173" y="3034507"/>
                <a:ext cx="705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99" name="Freihand 298">
                <a:extLst>
                  <a:ext uri="{FF2B5EF4-FFF2-40B4-BE49-F238E27FC236}">
                    <a16:creationId xmlns:a16="http://schemas.microsoft.com/office/drawing/2014/main" id="{082563B2-1959-4F16-AEBD-76380D772380}"/>
                  </a:ext>
                </a:extLst>
              </p14:cNvPr>
              <p14:cNvContentPartPr/>
              <p14:nvPr/>
            </p14:nvContentPartPr>
            <p14:xfrm>
              <a:off x="10569813" y="2980147"/>
              <a:ext cx="189720" cy="8640"/>
            </p14:xfrm>
          </p:contentPart>
        </mc:Choice>
        <mc:Fallback xmlns="">
          <p:pic>
            <p:nvPicPr>
              <p:cNvPr id="299" name="Freihand 298">
                <a:extLst>
                  <a:ext uri="{FF2B5EF4-FFF2-40B4-BE49-F238E27FC236}">
                    <a16:creationId xmlns:a16="http://schemas.microsoft.com/office/drawing/2014/main" id="{082563B2-1959-4F16-AEBD-76380D772380}"/>
                  </a:ext>
                </a:extLst>
              </p:cNvPr>
              <p:cNvPicPr/>
              <p:nvPr/>
            </p:nvPicPr>
            <p:blipFill>
              <a:blip r:embed="rId481"/>
              <a:stretch>
                <a:fillRect/>
              </a:stretch>
            </p:blipFill>
            <p:spPr>
              <a:xfrm>
                <a:off x="10565493" y="2975827"/>
                <a:ext cx="1983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00" name="Freihand 299">
                <a:extLst>
                  <a:ext uri="{FF2B5EF4-FFF2-40B4-BE49-F238E27FC236}">
                    <a16:creationId xmlns:a16="http://schemas.microsoft.com/office/drawing/2014/main" id="{8853BA07-7232-42EC-BF52-CA02DE443013}"/>
                  </a:ext>
                </a:extLst>
              </p14:cNvPr>
              <p14:cNvContentPartPr/>
              <p14:nvPr/>
            </p14:nvContentPartPr>
            <p14:xfrm>
              <a:off x="10596453" y="3038827"/>
              <a:ext cx="136800" cy="9000"/>
            </p14:xfrm>
          </p:contentPart>
        </mc:Choice>
        <mc:Fallback xmlns="">
          <p:pic>
            <p:nvPicPr>
              <p:cNvPr id="300" name="Freihand 299">
                <a:extLst>
                  <a:ext uri="{FF2B5EF4-FFF2-40B4-BE49-F238E27FC236}">
                    <a16:creationId xmlns:a16="http://schemas.microsoft.com/office/drawing/2014/main" id="{8853BA07-7232-42EC-BF52-CA02DE443013}"/>
                  </a:ext>
                </a:extLst>
              </p:cNvPr>
              <p:cNvPicPr/>
              <p:nvPr/>
            </p:nvPicPr>
            <p:blipFill>
              <a:blip r:embed="rId483"/>
              <a:stretch>
                <a:fillRect/>
              </a:stretch>
            </p:blipFill>
            <p:spPr>
              <a:xfrm>
                <a:off x="10592133" y="3034507"/>
                <a:ext cx="1454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02" name="Freihand 301">
                <a:extLst>
                  <a:ext uri="{FF2B5EF4-FFF2-40B4-BE49-F238E27FC236}">
                    <a16:creationId xmlns:a16="http://schemas.microsoft.com/office/drawing/2014/main" id="{006DCAA1-B089-40E3-A949-590ADF30A70B}"/>
                  </a:ext>
                </a:extLst>
              </p14:cNvPr>
              <p14:cNvContentPartPr/>
              <p14:nvPr/>
            </p14:nvContentPartPr>
            <p14:xfrm>
              <a:off x="10981653" y="2884387"/>
              <a:ext cx="119160" cy="159480"/>
            </p14:xfrm>
          </p:contentPart>
        </mc:Choice>
        <mc:Fallback xmlns="">
          <p:pic>
            <p:nvPicPr>
              <p:cNvPr id="302" name="Freihand 301">
                <a:extLst>
                  <a:ext uri="{FF2B5EF4-FFF2-40B4-BE49-F238E27FC236}">
                    <a16:creationId xmlns:a16="http://schemas.microsoft.com/office/drawing/2014/main" id="{006DCAA1-B089-40E3-A949-590ADF30A70B}"/>
                  </a:ext>
                </a:extLst>
              </p:cNvPr>
              <p:cNvPicPr/>
              <p:nvPr/>
            </p:nvPicPr>
            <p:blipFill>
              <a:blip r:embed="rId485"/>
              <a:stretch>
                <a:fillRect/>
              </a:stretch>
            </p:blipFill>
            <p:spPr>
              <a:xfrm>
                <a:off x="10977333" y="2880067"/>
                <a:ext cx="1278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03" name="Freihand 302">
                <a:extLst>
                  <a:ext uri="{FF2B5EF4-FFF2-40B4-BE49-F238E27FC236}">
                    <a16:creationId xmlns:a16="http://schemas.microsoft.com/office/drawing/2014/main" id="{134A5DDD-97AE-4B55-B09A-02077A2E26F1}"/>
                  </a:ext>
                </a:extLst>
              </p14:cNvPr>
              <p14:cNvContentPartPr/>
              <p14:nvPr/>
            </p14:nvContentPartPr>
            <p14:xfrm>
              <a:off x="11136093" y="2895907"/>
              <a:ext cx="112680" cy="126720"/>
            </p14:xfrm>
          </p:contentPart>
        </mc:Choice>
        <mc:Fallback xmlns="">
          <p:pic>
            <p:nvPicPr>
              <p:cNvPr id="303" name="Freihand 302">
                <a:extLst>
                  <a:ext uri="{FF2B5EF4-FFF2-40B4-BE49-F238E27FC236}">
                    <a16:creationId xmlns:a16="http://schemas.microsoft.com/office/drawing/2014/main" id="{134A5DDD-97AE-4B55-B09A-02077A2E26F1}"/>
                  </a:ext>
                </a:extLst>
              </p:cNvPr>
              <p:cNvPicPr/>
              <p:nvPr/>
            </p:nvPicPr>
            <p:blipFill>
              <a:blip r:embed="rId487"/>
              <a:stretch>
                <a:fillRect/>
              </a:stretch>
            </p:blipFill>
            <p:spPr>
              <a:xfrm>
                <a:off x="11131773" y="2891587"/>
                <a:ext cx="1213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05" name="Freihand 304">
                <a:extLst>
                  <a:ext uri="{FF2B5EF4-FFF2-40B4-BE49-F238E27FC236}">
                    <a16:creationId xmlns:a16="http://schemas.microsoft.com/office/drawing/2014/main" id="{9679C53D-BFB9-4120-BDCC-8B09C865BD1C}"/>
                  </a:ext>
                </a:extLst>
              </p14:cNvPr>
              <p14:cNvContentPartPr/>
              <p14:nvPr/>
            </p14:nvContentPartPr>
            <p14:xfrm>
              <a:off x="11430933" y="2580547"/>
              <a:ext cx="10440" cy="431280"/>
            </p14:xfrm>
          </p:contentPart>
        </mc:Choice>
        <mc:Fallback xmlns="">
          <p:pic>
            <p:nvPicPr>
              <p:cNvPr id="305" name="Freihand 304">
                <a:extLst>
                  <a:ext uri="{FF2B5EF4-FFF2-40B4-BE49-F238E27FC236}">
                    <a16:creationId xmlns:a16="http://schemas.microsoft.com/office/drawing/2014/main" id="{9679C53D-BFB9-4120-BDCC-8B09C865BD1C}"/>
                  </a:ext>
                </a:extLst>
              </p:cNvPr>
              <p:cNvPicPr/>
              <p:nvPr/>
            </p:nvPicPr>
            <p:blipFill>
              <a:blip r:embed="rId489"/>
              <a:stretch>
                <a:fillRect/>
              </a:stretch>
            </p:blipFill>
            <p:spPr>
              <a:xfrm>
                <a:off x="11426613" y="2576227"/>
                <a:ext cx="19080" cy="43992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35" name="Freihand 334">
                <a:extLst>
                  <a:ext uri="{FF2B5EF4-FFF2-40B4-BE49-F238E27FC236}">
                    <a16:creationId xmlns:a16="http://schemas.microsoft.com/office/drawing/2014/main" id="{69485ABA-5718-4CC8-90FB-53456EECB0D0}"/>
                  </a:ext>
                </a:extLst>
              </p14:cNvPr>
              <p14:cNvContentPartPr/>
              <p14:nvPr/>
            </p14:nvContentPartPr>
            <p14:xfrm>
              <a:off x="10461813" y="2773867"/>
              <a:ext cx="8640" cy="24120"/>
            </p14:xfrm>
          </p:contentPart>
        </mc:Choice>
        <mc:Fallback xmlns="">
          <p:pic>
            <p:nvPicPr>
              <p:cNvPr id="335" name="Freihand 334">
                <a:extLst>
                  <a:ext uri="{FF2B5EF4-FFF2-40B4-BE49-F238E27FC236}">
                    <a16:creationId xmlns:a16="http://schemas.microsoft.com/office/drawing/2014/main" id="{69485ABA-5718-4CC8-90FB-53456EECB0D0}"/>
                  </a:ext>
                </a:extLst>
              </p:cNvPr>
              <p:cNvPicPr/>
              <p:nvPr/>
            </p:nvPicPr>
            <p:blipFill>
              <a:blip r:embed="rId491"/>
              <a:stretch>
                <a:fillRect/>
              </a:stretch>
            </p:blipFill>
            <p:spPr>
              <a:xfrm>
                <a:off x="10457493" y="2769547"/>
                <a:ext cx="172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36" name="Freihand 335">
                <a:extLst>
                  <a:ext uri="{FF2B5EF4-FFF2-40B4-BE49-F238E27FC236}">
                    <a16:creationId xmlns:a16="http://schemas.microsoft.com/office/drawing/2014/main" id="{9F99F773-68A5-400F-9D68-BFBAF453E737}"/>
                  </a:ext>
                </a:extLst>
              </p14:cNvPr>
              <p14:cNvContentPartPr/>
              <p14:nvPr/>
            </p14:nvContentPartPr>
            <p14:xfrm>
              <a:off x="10415013" y="2748307"/>
              <a:ext cx="64440" cy="271800"/>
            </p14:xfrm>
          </p:contentPart>
        </mc:Choice>
        <mc:Fallback xmlns="">
          <p:pic>
            <p:nvPicPr>
              <p:cNvPr id="336" name="Freihand 335">
                <a:extLst>
                  <a:ext uri="{FF2B5EF4-FFF2-40B4-BE49-F238E27FC236}">
                    <a16:creationId xmlns:a16="http://schemas.microsoft.com/office/drawing/2014/main" id="{9F99F773-68A5-400F-9D68-BFBAF453E737}"/>
                  </a:ext>
                </a:extLst>
              </p:cNvPr>
              <p:cNvPicPr/>
              <p:nvPr/>
            </p:nvPicPr>
            <p:blipFill>
              <a:blip r:embed="rId493"/>
              <a:stretch>
                <a:fillRect/>
              </a:stretch>
            </p:blipFill>
            <p:spPr>
              <a:xfrm>
                <a:off x="10410693" y="2743987"/>
                <a:ext cx="7308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37" name="Freihand 336">
                <a:extLst>
                  <a:ext uri="{FF2B5EF4-FFF2-40B4-BE49-F238E27FC236}">
                    <a16:creationId xmlns:a16="http://schemas.microsoft.com/office/drawing/2014/main" id="{F6CD763F-632B-4E7B-B9FC-CF71A4570D00}"/>
                  </a:ext>
                </a:extLst>
              </p14:cNvPr>
              <p14:cNvContentPartPr/>
              <p14:nvPr/>
            </p14:nvContentPartPr>
            <p14:xfrm>
              <a:off x="10488453" y="2848387"/>
              <a:ext cx="21240" cy="128160"/>
            </p14:xfrm>
          </p:contentPart>
        </mc:Choice>
        <mc:Fallback xmlns="">
          <p:pic>
            <p:nvPicPr>
              <p:cNvPr id="337" name="Freihand 336">
                <a:extLst>
                  <a:ext uri="{FF2B5EF4-FFF2-40B4-BE49-F238E27FC236}">
                    <a16:creationId xmlns:a16="http://schemas.microsoft.com/office/drawing/2014/main" id="{F6CD763F-632B-4E7B-B9FC-CF71A4570D00}"/>
                  </a:ext>
                </a:extLst>
              </p:cNvPr>
              <p:cNvPicPr/>
              <p:nvPr/>
            </p:nvPicPr>
            <p:blipFill>
              <a:blip r:embed="rId495"/>
              <a:stretch>
                <a:fillRect/>
              </a:stretch>
            </p:blipFill>
            <p:spPr>
              <a:xfrm>
                <a:off x="10484133" y="2844067"/>
                <a:ext cx="298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38" name="Freihand 337">
                <a:extLst>
                  <a:ext uri="{FF2B5EF4-FFF2-40B4-BE49-F238E27FC236}">
                    <a16:creationId xmlns:a16="http://schemas.microsoft.com/office/drawing/2014/main" id="{05891243-9C57-4790-9F27-2E648864220C}"/>
                  </a:ext>
                </a:extLst>
              </p14:cNvPr>
              <p14:cNvContentPartPr/>
              <p14:nvPr/>
            </p14:nvContentPartPr>
            <p14:xfrm>
              <a:off x="10458213" y="2876467"/>
              <a:ext cx="128520" cy="16920"/>
            </p14:xfrm>
          </p:contentPart>
        </mc:Choice>
        <mc:Fallback xmlns="">
          <p:pic>
            <p:nvPicPr>
              <p:cNvPr id="338" name="Freihand 337">
                <a:extLst>
                  <a:ext uri="{FF2B5EF4-FFF2-40B4-BE49-F238E27FC236}">
                    <a16:creationId xmlns:a16="http://schemas.microsoft.com/office/drawing/2014/main" id="{05891243-9C57-4790-9F27-2E648864220C}"/>
                  </a:ext>
                </a:extLst>
              </p:cNvPr>
              <p:cNvPicPr/>
              <p:nvPr/>
            </p:nvPicPr>
            <p:blipFill>
              <a:blip r:embed="rId497"/>
              <a:stretch>
                <a:fillRect/>
              </a:stretch>
            </p:blipFill>
            <p:spPr>
              <a:xfrm>
                <a:off x="10453893" y="2872147"/>
                <a:ext cx="1371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43" name="Freihand 342">
                <a:extLst>
                  <a:ext uri="{FF2B5EF4-FFF2-40B4-BE49-F238E27FC236}">
                    <a16:creationId xmlns:a16="http://schemas.microsoft.com/office/drawing/2014/main" id="{23A7DDA4-CD7B-4AFE-B90B-9A0A7A9B28EC}"/>
                  </a:ext>
                </a:extLst>
              </p14:cNvPr>
              <p14:cNvContentPartPr/>
              <p14:nvPr/>
            </p14:nvContentPartPr>
            <p14:xfrm>
              <a:off x="9852693" y="3781867"/>
              <a:ext cx="10080" cy="99000"/>
            </p14:xfrm>
          </p:contentPart>
        </mc:Choice>
        <mc:Fallback xmlns="">
          <p:pic>
            <p:nvPicPr>
              <p:cNvPr id="343" name="Freihand 342">
                <a:extLst>
                  <a:ext uri="{FF2B5EF4-FFF2-40B4-BE49-F238E27FC236}">
                    <a16:creationId xmlns:a16="http://schemas.microsoft.com/office/drawing/2014/main" id="{23A7DDA4-CD7B-4AFE-B90B-9A0A7A9B28EC}"/>
                  </a:ext>
                </a:extLst>
              </p:cNvPr>
              <p:cNvPicPr/>
              <p:nvPr/>
            </p:nvPicPr>
            <p:blipFill>
              <a:blip r:embed="rId499"/>
              <a:stretch>
                <a:fillRect/>
              </a:stretch>
            </p:blipFill>
            <p:spPr>
              <a:xfrm>
                <a:off x="9848373" y="3777547"/>
                <a:ext cx="187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44" name="Freihand 343">
                <a:extLst>
                  <a:ext uri="{FF2B5EF4-FFF2-40B4-BE49-F238E27FC236}">
                    <a16:creationId xmlns:a16="http://schemas.microsoft.com/office/drawing/2014/main" id="{071221B7-20BD-40E1-8BBF-B4933BF98B02}"/>
                  </a:ext>
                </a:extLst>
              </p14:cNvPr>
              <p14:cNvContentPartPr/>
              <p14:nvPr/>
            </p14:nvContentPartPr>
            <p14:xfrm>
              <a:off x="9801933" y="3822547"/>
              <a:ext cx="109080" cy="8280"/>
            </p14:xfrm>
          </p:contentPart>
        </mc:Choice>
        <mc:Fallback xmlns="">
          <p:pic>
            <p:nvPicPr>
              <p:cNvPr id="344" name="Freihand 343">
                <a:extLst>
                  <a:ext uri="{FF2B5EF4-FFF2-40B4-BE49-F238E27FC236}">
                    <a16:creationId xmlns:a16="http://schemas.microsoft.com/office/drawing/2014/main" id="{071221B7-20BD-40E1-8BBF-B4933BF98B02}"/>
                  </a:ext>
                </a:extLst>
              </p:cNvPr>
              <p:cNvPicPr/>
              <p:nvPr/>
            </p:nvPicPr>
            <p:blipFill>
              <a:blip r:embed="rId501"/>
              <a:stretch>
                <a:fillRect/>
              </a:stretch>
            </p:blipFill>
            <p:spPr>
              <a:xfrm>
                <a:off x="9797613" y="3818227"/>
                <a:ext cx="1177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45" name="Freihand 344">
                <a:extLst>
                  <a:ext uri="{FF2B5EF4-FFF2-40B4-BE49-F238E27FC236}">
                    <a16:creationId xmlns:a16="http://schemas.microsoft.com/office/drawing/2014/main" id="{B948A93B-5DCA-4E0C-A30F-C2A82800B61E}"/>
                  </a:ext>
                </a:extLst>
              </p14:cNvPr>
              <p14:cNvContentPartPr/>
              <p14:nvPr/>
            </p14:nvContentPartPr>
            <p14:xfrm>
              <a:off x="10060413" y="3752347"/>
              <a:ext cx="102240" cy="105840"/>
            </p14:xfrm>
          </p:contentPart>
        </mc:Choice>
        <mc:Fallback xmlns="">
          <p:pic>
            <p:nvPicPr>
              <p:cNvPr id="345" name="Freihand 344">
                <a:extLst>
                  <a:ext uri="{FF2B5EF4-FFF2-40B4-BE49-F238E27FC236}">
                    <a16:creationId xmlns:a16="http://schemas.microsoft.com/office/drawing/2014/main" id="{B948A93B-5DCA-4E0C-A30F-C2A82800B61E}"/>
                  </a:ext>
                </a:extLst>
              </p:cNvPr>
              <p:cNvPicPr/>
              <p:nvPr/>
            </p:nvPicPr>
            <p:blipFill>
              <a:blip r:embed="rId503"/>
              <a:stretch>
                <a:fillRect/>
              </a:stretch>
            </p:blipFill>
            <p:spPr>
              <a:xfrm>
                <a:off x="10056093" y="3748027"/>
                <a:ext cx="1108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46" name="Freihand 345">
                <a:extLst>
                  <a:ext uri="{FF2B5EF4-FFF2-40B4-BE49-F238E27FC236}">
                    <a16:creationId xmlns:a16="http://schemas.microsoft.com/office/drawing/2014/main" id="{A8344272-63A3-49EA-99D8-5A6B00E2B333}"/>
                  </a:ext>
                </a:extLst>
              </p14:cNvPr>
              <p14:cNvContentPartPr/>
              <p14:nvPr/>
            </p14:nvContentPartPr>
            <p14:xfrm>
              <a:off x="10518333" y="3764947"/>
              <a:ext cx="182880" cy="70560"/>
            </p14:xfrm>
          </p:contentPart>
        </mc:Choice>
        <mc:Fallback xmlns="">
          <p:pic>
            <p:nvPicPr>
              <p:cNvPr id="346" name="Freihand 345">
                <a:extLst>
                  <a:ext uri="{FF2B5EF4-FFF2-40B4-BE49-F238E27FC236}">
                    <a16:creationId xmlns:a16="http://schemas.microsoft.com/office/drawing/2014/main" id="{A8344272-63A3-49EA-99D8-5A6B00E2B333}"/>
                  </a:ext>
                </a:extLst>
              </p:cNvPr>
              <p:cNvPicPr/>
              <p:nvPr/>
            </p:nvPicPr>
            <p:blipFill>
              <a:blip r:embed="rId505"/>
              <a:stretch>
                <a:fillRect/>
              </a:stretch>
            </p:blipFill>
            <p:spPr>
              <a:xfrm>
                <a:off x="10514013" y="3760627"/>
                <a:ext cx="1915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48" name="Freihand 347">
                <a:extLst>
                  <a:ext uri="{FF2B5EF4-FFF2-40B4-BE49-F238E27FC236}">
                    <a16:creationId xmlns:a16="http://schemas.microsoft.com/office/drawing/2014/main" id="{996B0CFE-8C78-4435-8062-2B019951D02E}"/>
                  </a:ext>
                </a:extLst>
              </p14:cNvPr>
              <p14:cNvContentPartPr/>
              <p14:nvPr/>
            </p14:nvContentPartPr>
            <p14:xfrm>
              <a:off x="10772133" y="3667387"/>
              <a:ext cx="121320" cy="174600"/>
            </p14:xfrm>
          </p:contentPart>
        </mc:Choice>
        <mc:Fallback xmlns="">
          <p:pic>
            <p:nvPicPr>
              <p:cNvPr id="348" name="Freihand 347">
                <a:extLst>
                  <a:ext uri="{FF2B5EF4-FFF2-40B4-BE49-F238E27FC236}">
                    <a16:creationId xmlns:a16="http://schemas.microsoft.com/office/drawing/2014/main" id="{996B0CFE-8C78-4435-8062-2B019951D02E}"/>
                  </a:ext>
                </a:extLst>
              </p:cNvPr>
              <p:cNvPicPr/>
              <p:nvPr/>
            </p:nvPicPr>
            <p:blipFill>
              <a:blip r:embed="rId507"/>
              <a:stretch>
                <a:fillRect/>
              </a:stretch>
            </p:blipFill>
            <p:spPr>
              <a:xfrm>
                <a:off x="10767813" y="3663067"/>
                <a:ext cx="1299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49" name="Freihand 348">
                <a:extLst>
                  <a:ext uri="{FF2B5EF4-FFF2-40B4-BE49-F238E27FC236}">
                    <a16:creationId xmlns:a16="http://schemas.microsoft.com/office/drawing/2014/main" id="{F1CB0B43-F7E1-4CA7-91E1-74672692AE2C}"/>
                  </a:ext>
                </a:extLst>
              </p14:cNvPr>
              <p14:cNvContentPartPr/>
              <p14:nvPr/>
            </p14:nvContentPartPr>
            <p14:xfrm>
              <a:off x="10949613" y="3652627"/>
              <a:ext cx="110880" cy="189720"/>
            </p14:xfrm>
          </p:contentPart>
        </mc:Choice>
        <mc:Fallback xmlns="">
          <p:pic>
            <p:nvPicPr>
              <p:cNvPr id="349" name="Freihand 348">
                <a:extLst>
                  <a:ext uri="{FF2B5EF4-FFF2-40B4-BE49-F238E27FC236}">
                    <a16:creationId xmlns:a16="http://schemas.microsoft.com/office/drawing/2014/main" id="{F1CB0B43-F7E1-4CA7-91E1-74672692AE2C}"/>
                  </a:ext>
                </a:extLst>
              </p:cNvPr>
              <p:cNvPicPr/>
              <p:nvPr/>
            </p:nvPicPr>
            <p:blipFill>
              <a:blip r:embed="rId509"/>
              <a:stretch>
                <a:fillRect/>
              </a:stretch>
            </p:blipFill>
            <p:spPr>
              <a:xfrm>
                <a:off x="10945293" y="3648307"/>
                <a:ext cx="1195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50" name="Freihand 349">
                <a:extLst>
                  <a:ext uri="{FF2B5EF4-FFF2-40B4-BE49-F238E27FC236}">
                    <a16:creationId xmlns:a16="http://schemas.microsoft.com/office/drawing/2014/main" id="{67993568-6460-4A95-B489-4B1F8D7888EC}"/>
                  </a:ext>
                </a:extLst>
              </p14:cNvPr>
              <p14:cNvContentPartPr/>
              <p14:nvPr/>
            </p14:nvContentPartPr>
            <p14:xfrm>
              <a:off x="11109453" y="3654787"/>
              <a:ext cx="133200" cy="166320"/>
            </p14:xfrm>
          </p:contentPart>
        </mc:Choice>
        <mc:Fallback xmlns="">
          <p:pic>
            <p:nvPicPr>
              <p:cNvPr id="350" name="Freihand 349">
                <a:extLst>
                  <a:ext uri="{FF2B5EF4-FFF2-40B4-BE49-F238E27FC236}">
                    <a16:creationId xmlns:a16="http://schemas.microsoft.com/office/drawing/2014/main" id="{67993568-6460-4A95-B489-4B1F8D7888EC}"/>
                  </a:ext>
                </a:extLst>
              </p:cNvPr>
              <p:cNvPicPr/>
              <p:nvPr/>
            </p:nvPicPr>
            <p:blipFill>
              <a:blip r:embed="rId511"/>
              <a:stretch>
                <a:fillRect/>
              </a:stretch>
            </p:blipFill>
            <p:spPr>
              <a:xfrm>
                <a:off x="11105133" y="3650467"/>
                <a:ext cx="1418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52" name="Freihand 351">
                <a:extLst>
                  <a:ext uri="{FF2B5EF4-FFF2-40B4-BE49-F238E27FC236}">
                    <a16:creationId xmlns:a16="http://schemas.microsoft.com/office/drawing/2014/main" id="{63867EF7-8CB7-4F33-84DA-C5DDFE8722E0}"/>
                  </a:ext>
                </a:extLst>
              </p14:cNvPr>
              <p14:cNvContentPartPr/>
              <p14:nvPr/>
            </p14:nvContentPartPr>
            <p14:xfrm>
              <a:off x="9503853" y="4065187"/>
              <a:ext cx="105480" cy="120600"/>
            </p14:xfrm>
          </p:contentPart>
        </mc:Choice>
        <mc:Fallback xmlns="">
          <p:pic>
            <p:nvPicPr>
              <p:cNvPr id="352" name="Freihand 351">
                <a:extLst>
                  <a:ext uri="{FF2B5EF4-FFF2-40B4-BE49-F238E27FC236}">
                    <a16:creationId xmlns:a16="http://schemas.microsoft.com/office/drawing/2014/main" id="{63867EF7-8CB7-4F33-84DA-C5DDFE8722E0}"/>
                  </a:ext>
                </a:extLst>
              </p:cNvPr>
              <p:cNvPicPr/>
              <p:nvPr/>
            </p:nvPicPr>
            <p:blipFill>
              <a:blip r:embed="rId513"/>
              <a:stretch>
                <a:fillRect/>
              </a:stretch>
            </p:blipFill>
            <p:spPr>
              <a:xfrm>
                <a:off x="9499533" y="4060867"/>
                <a:ext cx="1141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53" name="Freihand 352">
                <a:extLst>
                  <a:ext uri="{FF2B5EF4-FFF2-40B4-BE49-F238E27FC236}">
                    <a16:creationId xmlns:a16="http://schemas.microsoft.com/office/drawing/2014/main" id="{1F3B9723-4976-477C-B294-4B293651230C}"/>
                  </a:ext>
                </a:extLst>
              </p14:cNvPr>
              <p14:cNvContentPartPr/>
              <p14:nvPr/>
            </p14:nvContentPartPr>
            <p14:xfrm>
              <a:off x="9518613" y="4068787"/>
              <a:ext cx="165600" cy="97920"/>
            </p14:xfrm>
          </p:contentPart>
        </mc:Choice>
        <mc:Fallback xmlns="">
          <p:pic>
            <p:nvPicPr>
              <p:cNvPr id="353" name="Freihand 352">
                <a:extLst>
                  <a:ext uri="{FF2B5EF4-FFF2-40B4-BE49-F238E27FC236}">
                    <a16:creationId xmlns:a16="http://schemas.microsoft.com/office/drawing/2014/main" id="{1F3B9723-4976-477C-B294-4B293651230C}"/>
                  </a:ext>
                </a:extLst>
              </p:cNvPr>
              <p:cNvPicPr/>
              <p:nvPr/>
            </p:nvPicPr>
            <p:blipFill>
              <a:blip r:embed="rId515"/>
              <a:stretch>
                <a:fillRect/>
              </a:stretch>
            </p:blipFill>
            <p:spPr>
              <a:xfrm>
                <a:off x="9514293" y="4064467"/>
                <a:ext cx="1742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54" name="Freihand 353">
                <a:extLst>
                  <a:ext uri="{FF2B5EF4-FFF2-40B4-BE49-F238E27FC236}">
                    <a16:creationId xmlns:a16="http://schemas.microsoft.com/office/drawing/2014/main" id="{F54993F8-C2DA-4A8D-B02D-DEE4F5F5273B}"/>
                  </a:ext>
                </a:extLst>
              </p14:cNvPr>
              <p14:cNvContentPartPr/>
              <p14:nvPr/>
            </p14:nvContentPartPr>
            <p14:xfrm>
              <a:off x="9644973" y="3979507"/>
              <a:ext cx="111600" cy="119880"/>
            </p14:xfrm>
          </p:contentPart>
        </mc:Choice>
        <mc:Fallback xmlns="">
          <p:pic>
            <p:nvPicPr>
              <p:cNvPr id="354" name="Freihand 353">
                <a:extLst>
                  <a:ext uri="{FF2B5EF4-FFF2-40B4-BE49-F238E27FC236}">
                    <a16:creationId xmlns:a16="http://schemas.microsoft.com/office/drawing/2014/main" id="{F54993F8-C2DA-4A8D-B02D-DEE4F5F5273B}"/>
                  </a:ext>
                </a:extLst>
              </p:cNvPr>
              <p:cNvPicPr/>
              <p:nvPr/>
            </p:nvPicPr>
            <p:blipFill>
              <a:blip r:embed="rId517"/>
              <a:stretch>
                <a:fillRect/>
              </a:stretch>
            </p:blipFill>
            <p:spPr>
              <a:xfrm>
                <a:off x="9640653" y="3975187"/>
                <a:ext cx="1202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55" name="Freihand 354">
                <a:extLst>
                  <a:ext uri="{FF2B5EF4-FFF2-40B4-BE49-F238E27FC236}">
                    <a16:creationId xmlns:a16="http://schemas.microsoft.com/office/drawing/2014/main" id="{5BB6D202-1AA9-4E2B-9E3F-548C3C6DED3B}"/>
                  </a:ext>
                </a:extLst>
              </p14:cNvPr>
              <p14:cNvContentPartPr/>
              <p14:nvPr/>
            </p14:nvContentPartPr>
            <p14:xfrm>
              <a:off x="9882213" y="4062307"/>
              <a:ext cx="191160" cy="15120"/>
            </p14:xfrm>
          </p:contentPart>
        </mc:Choice>
        <mc:Fallback xmlns="">
          <p:pic>
            <p:nvPicPr>
              <p:cNvPr id="355" name="Freihand 354">
                <a:extLst>
                  <a:ext uri="{FF2B5EF4-FFF2-40B4-BE49-F238E27FC236}">
                    <a16:creationId xmlns:a16="http://schemas.microsoft.com/office/drawing/2014/main" id="{5BB6D202-1AA9-4E2B-9E3F-548C3C6DED3B}"/>
                  </a:ext>
                </a:extLst>
              </p:cNvPr>
              <p:cNvPicPr/>
              <p:nvPr/>
            </p:nvPicPr>
            <p:blipFill>
              <a:blip r:embed="rId519"/>
              <a:stretch>
                <a:fillRect/>
              </a:stretch>
            </p:blipFill>
            <p:spPr>
              <a:xfrm>
                <a:off x="9877893" y="4057987"/>
                <a:ext cx="1998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56" name="Freihand 355">
                <a:extLst>
                  <a:ext uri="{FF2B5EF4-FFF2-40B4-BE49-F238E27FC236}">
                    <a16:creationId xmlns:a16="http://schemas.microsoft.com/office/drawing/2014/main" id="{E1EC9602-D5A2-4484-A21C-13E5C8450F58}"/>
                  </a:ext>
                </a:extLst>
              </p14:cNvPr>
              <p14:cNvContentPartPr/>
              <p14:nvPr/>
            </p14:nvContentPartPr>
            <p14:xfrm>
              <a:off x="9917493" y="4108747"/>
              <a:ext cx="191520" cy="25200"/>
            </p14:xfrm>
          </p:contentPart>
        </mc:Choice>
        <mc:Fallback xmlns="">
          <p:pic>
            <p:nvPicPr>
              <p:cNvPr id="356" name="Freihand 355">
                <a:extLst>
                  <a:ext uri="{FF2B5EF4-FFF2-40B4-BE49-F238E27FC236}">
                    <a16:creationId xmlns:a16="http://schemas.microsoft.com/office/drawing/2014/main" id="{E1EC9602-D5A2-4484-A21C-13E5C8450F58}"/>
                  </a:ext>
                </a:extLst>
              </p:cNvPr>
              <p:cNvPicPr/>
              <p:nvPr/>
            </p:nvPicPr>
            <p:blipFill>
              <a:blip r:embed="rId521"/>
              <a:stretch>
                <a:fillRect/>
              </a:stretch>
            </p:blipFill>
            <p:spPr>
              <a:xfrm>
                <a:off x="9913173" y="4104427"/>
                <a:ext cx="2001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58" name="Freihand 357">
                <a:extLst>
                  <a:ext uri="{FF2B5EF4-FFF2-40B4-BE49-F238E27FC236}">
                    <a16:creationId xmlns:a16="http://schemas.microsoft.com/office/drawing/2014/main" id="{05D1A120-B0B6-4858-BEC3-A9A52FA6B83D}"/>
                  </a:ext>
                </a:extLst>
              </p14:cNvPr>
              <p14:cNvContentPartPr/>
              <p14:nvPr/>
            </p14:nvContentPartPr>
            <p14:xfrm>
              <a:off x="10219893" y="3958627"/>
              <a:ext cx="115560" cy="109080"/>
            </p14:xfrm>
          </p:contentPart>
        </mc:Choice>
        <mc:Fallback xmlns="">
          <p:pic>
            <p:nvPicPr>
              <p:cNvPr id="358" name="Freihand 357">
                <a:extLst>
                  <a:ext uri="{FF2B5EF4-FFF2-40B4-BE49-F238E27FC236}">
                    <a16:creationId xmlns:a16="http://schemas.microsoft.com/office/drawing/2014/main" id="{05D1A120-B0B6-4858-BEC3-A9A52FA6B83D}"/>
                  </a:ext>
                </a:extLst>
              </p:cNvPr>
              <p:cNvPicPr/>
              <p:nvPr/>
            </p:nvPicPr>
            <p:blipFill>
              <a:blip r:embed="rId523"/>
              <a:stretch>
                <a:fillRect/>
              </a:stretch>
            </p:blipFill>
            <p:spPr>
              <a:xfrm>
                <a:off x="10215573" y="3954307"/>
                <a:ext cx="1242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60" name="Freihand 359">
                <a:extLst>
                  <a:ext uri="{FF2B5EF4-FFF2-40B4-BE49-F238E27FC236}">
                    <a16:creationId xmlns:a16="http://schemas.microsoft.com/office/drawing/2014/main" id="{D35A8FE2-A171-4676-B555-F32C616335E1}"/>
                  </a:ext>
                </a:extLst>
              </p14:cNvPr>
              <p14:cNvContentPartPr/>
              <p14:nvPr/>
            </p14:nvContentPartPr>
            <p14:xfrm>
              <a:off x="10224213" y="3937387"/>
              <a:ext cx="90000" cy="146880"/>
            </p14:xfrm>
          </p:contentPart>
        </mc:Choice>
        <mc:Fallback xmlns="">
          <p:pic>
            <p:nvPicPr>
              <p:cNvPr id="360" name="Freihand 359">
                <a:extLst>
                  <a:ext uri="{FF2B5EF4-FFF2-40B4-BE49-F238E27FC236}">
                    <a16:creationId xmlns:a16="http://schemas.microsoft.com/office/drawing/2014/main" id="{D35A8FE2-A171-4676-B555-F32C616335E1}"/>
                  </a:ext>
                </a:extLst>
              </p:cNvPr>
              <p:cNvPicPr/>
              <p:nvPr/>
            </p:nvPicPr>
            <p:blipFill>
              <a:blip r:embed="rId525"/>
              <a:stretch>
                <a:fillRect/>
              </a:stretch>
            </p:blipFill>
            <p:spPr>
              <a:xfrm>
                <a:off x="10219893" y="3933067"/>
                <a:ext cx="986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61" name="Freihand 360">
                <a:extLst>
                  <a:ext uri="{FF2B5EF4-FFF2-40B4-BE49-F238E27FC236}">
                    <a16:creationId xmlns:a16="http://schemas.microsoft.com/office/drawing/2014/main" id="{829BD895-EB29-4337-8DC2-1C7A02C870F4}"/>
                  </a:ext>
                </a:extLst>
              </p14:cNvPr>
              <p14:cNvContentPartPr/>
              <p14:nvPr/>
            </p14:nvContentPartPr>
            <p14:xfrm>
              <a:off x="10338693" y="3939547"/>
              <a:ext cx="116640" cy="110880"/>
            </p14:xfrm>
          </p:contentPart>
        </mc:Choice>
        <mc:Fallback xmlns="">
          <p:pic>
            <p:nvPicPr>
              <p:cNvPr id="361" name="Freihand 360">
                <a:extLst>
                  <a:ext uri="{FF2B5EF4-FFF2-40B4-BE49-F238E27FC236}">
                    <a16:creationId xmlns:a16="http://schemas.microsoft.com/office/drawing/2014/main" id="{829BD895-EB29-4337-8DC2-1C7A02C870F4}"/>
                  </a:ext>
                </a:extLst>
              </p:cNvPr>
              <p:cNvPicPr/>
              <p:nvPr/>
            </p:nvPicPr>
            <p:blipFill>
              <a:blip r:embed="rId527"/>
              <a:stretch>
                <a:fillRect/>
              </a:stretch>
            </p:blipFill>
            <p:spPr>
              <a:xfrm>
                <a:off x="10334373" y="3935227"/>
                <a:ext cx="1252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62" name="Freihand 361">
                <a:extLst>
                  <a:ext uri="{FF2B5EF4-FFF2-40B4-BE49-F238E27FC236}">
                    <a16:creationId xmlns:a16="http://schemas.microsoft.com/office/drawing/2014/main" id="{B45313A3-B978-4FD8-94B1-DAB3D5D0282C}"/>
                  </a:ext>
                </a:extLst>
              </p14:cNvPr>
              <p14:cNvContentPartPr/>
              <p14:nvPr/>
            </p14:nvContentPartPr>
            <p14:xfrm>
              <a:off x="10201533" y="4062667"/>
              <a:ext cx="288360" cy="48240"/>
            </p14:xfrm>
          </p:contentPart>
        </mc:Choice>
        <mc:Fallback xmlns="">
          <p:pic>
            <p:nvPicPr>
              <p:cNvPr id="362" name="Freihand 361">
                <a:extLst>
                  <a:ext uri="{FF2B5EF4-FFF2-40B4-BE49-F238E27FC236}">
                    <a16:creationId xmlns:a16="http://schemas.microsoft.com/office/drawing/2014/main" id="{B45313A3-B978-4FD8-94B1-DAB3D5D0282C}"/>
                  </a:ext>
                </a:extLst>
              </p:cNvPr>
              <p:cNvPicPr/>
              <p:nvPr/>
            </p:nvPicPr>
            <p:blipFill>
              <a:blip r:embed="rId529"/>
              <a:stretch>
                <a:fillRect/>
              </a:stretch>
            </p:blipFill>
            <p:spPr>
              <a:xfrm>
                <a:off x="10197213" y="4058347"/>
                <a:ext cx="2970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63" name="Freihand 362">
                <a:extLst>
                  <a:ext uri="{FF2B5EF4-FFF2-40B4-BE49-F238E27FC236}">
                    <a16:creationId xmlns:a16="http://schemas.microsoft.com/office/drawing/2014/main" id="{B990EDC3-9B6E-42C8-953C-F258F749994C}"/>
                  </a:ext>
                </a:extLst>
              </p14:cNvPr>
              <p14:cNvContentPartPr/>
              <p14:nvPr/>
            </p14:nvContentPartPr>
            <p14:xfrm>
              <a:off x="10236813" y="4136827"/>
              <a:ext cx="99360" cy="81360"/>
            </p14:xfrm>
          </p:contentPart>
        </mc:Choice>
        <mc:Fallback xmlns="">
          <p:pic>
            <p:nvPicPr>
              <p:cNvPr id="363" name="Freihand 362">
                <a:extLst>
                  <a:ext uri="{FF2B5EF4-FFF2-40B4-BE49-F238E27FC236}">
                    <a16:creationId xmlns:a16="http://schemas.microsoft.com/office/drawing/2014/main" id="{B990EDC3-9B6E-42C8-953C-F258F749994C}"/>
                  </a:ext>
                </a:extLst>
              </p:cNvPr>
              <p:cNvPicPr/>
              <p:nvPr/>
            </p:nvPicPr>
            <p:blipFill>
              <a:blip r:embed="rId531"/>
              <a:stretch>
                <a:fillRect/>
              </a:stretch>
            </p:blipFill>
            <p:spPr>
              <a:xfrm>
                <a:off x="10232493" y="4132507"/>
                <a:ext cx="1080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64" name="Freihand 363">
                <a:extLst>
                  <a:ext uri="{FF2B5EF4-FFF2-40B4-BE49-F238E27FC236}">
                    <a16:creationId xmlns:a16="http://schemas.microsoft.com/office/drawing/2014/main" id="{5A71903B-2805-4436-B759-A8E7BAEEDCAA}"/>
                  </a:ext>
                </a:extLst>
              </p14:cNvPr>
              <p14:cNvContentPartPr/>
              <p14:nvPr/>
            </p14:nvContentPartPr>
            <p14:xfrm>
              <a:off x="10357413" y="4126747"/>
              <a:ext cx="87480" cy="103320"/>
            </p14:xfrm>
          </p:contentPart>
        </mc:Choice>
        <mc:Fallback xmlns="">
          <p:pic>
            <p:nvPicPr>
              <p:cNvPr id="364" name="Freihand 363">
                <a:extLst>
                  <a:ext uri="{FF2B5EF4-FFF2-40B4-BE49-F238E27FC236}">
                    <a16:creationId xmlns:a16="http://schemas.microsoft.com/office/drawing/2014/main" id="{5A71903B-2805-4436-B759-A8E7BAEEDCAA}"/>
                  </a:ext>
                </a:extLst>
              </p:cNvPr>
              <p:cNvPicPr/>
              <p:nvPr/>
            </p:nvPicPr>
            <p:blipFill>
              <a:blip r:embed="rId533"/>
              <a:stretch>
                <a:fillRect/>
              </a:stretch>
            </p:blipFill>
            <p:spPr>
              <a:xfrm>
                <a:off x="10353093" y="4122427"/>
                <a:ext cx="961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70" name="Freihand 369">
                <a:extLst>
                  <a:ext uri="{FF2B5EF4-FFF2-40B4-BE49-F238E27FC236}">
                    <a16:creationId xmlns:a16="http://schemas.microsoft.com/office/drawing/2014/main" id="{113486CF-477E-4463-B164-F4B12C25169E}"/>
                  </a:ext>
                </a:extLst>
              </p14:cNvPr>
              <p14:cNvContentPartPr/>
              <p14:nvPr/>
            </p14:nvContentPartPr>
            <p14:xfrm>
              <a:off x="5123013" y="1851187"/>
              <a:ext cx="41040" cy="232920"/>
            </p14:xfrm>
          </p:contentPart>
        </mc:Choice>
        <mc:Fallback xmlns="">
          <p:pic>
            <p:nvPicPr>
              <p:cNvPr id="370" name="Freihand 369">
                <a:extLst>
                  <a:ext uri="{FF2B5EF4-FFF2-40B4-BE49-F238E27FC236}">
                    <a16:creationId xmlns:a16="http://schemas.microsoft.com/office/drawing/2014/main" id="{113486CF-477E-4463-B164-F4B12C25169E}"/>
                  </a:ext>
                </a:extLst>
              </p:cNvPr>
              <p:cNvPicPr/>
              <p:nvPr/>
            </p:nvPicPr>
            <p:blipFill>
              <a:blip r:embed="rId535"/>
              <a:stretch>
                <a:fillRect/>
              </a:stretch>
            </p:blipFill>
            <p:spPr>
              <a:xfrm>
                <a:off x="5118693" y="1846867"/>
                <a:ext cx="4968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175" name="Freihand 174">
                <a:extLst>
                  <a:ext uri="{FF2B5EF4-FFF2-40B4-BE49-F238E27FC236}">
                    <a16:creationId xmlns:a16="http://schemas.microsoft.com/office/drawing/2014/main" id="{3BF51371-7C74-4242-B92A-05B07ACE9604}"/>
                  </a:ext>
                </a:extLst>
              </p14:cNvPr>
              <p14:cNvContentPartPr/>
              <p14:nvPr/>
            </p14:nvContentPartPr>
            <p14:xfrm>
              <a:off x="2604813" y="1992667"/>
              <a:ext cx="127440" cy="16920"/>
            </p14:xfrm>
          </p:contentPart>
        </mc:Choice>
        <mc:Fallback xmlns="">
          <p:pic>
            <p:nvPicPr>
              <p:cNvPr id="175" name="Freihand 174">
                <a:extLst>
                  <a:ext uri="{FF2B5EF4-FFF2-40B4-BE49-F238E27FC236}">
                    <a16:creationId xmlns:a16="http://schemas.microsoft.com/office/drawing/2014/main" id="{3BF51371-7C74-4242-B92A-05B07ACE9604}"/>
                  </a:ext>
                </a:extLst>
              </p:cNvPr>
              <p:cNvPicPr/>
              <p:nvPr/>
            </p:nvPicPr>
            <p:blipFill>
              <a:blip r:embed="rId537"/>
              <a:stretch>
                <a:fillRect/>
              </a:stretch>
            </p:blipFill>
            <p:spPr>
              <a:xfrm>
                <a:off x="2600493" y="1988347"/>
                <a:ext cx="1360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176" name="Freihand 175">
                <a:extLst>
                  <a:ext uri="{FF2B5EF4-FFF2-40B4-BE49-F238E27FC236}">
                    <a16:creationId xmlns:a16="http://schemas.microsoft.com/office/drawing/2014/main" id="{6374EAB1-1964-48E2-8DAF-89C2E3683985}"/>
                  </a:ext>
                </a:extLst>
              </p14:cNvPr>
              <p14:cNvContentPartPr/>
              <p14:nvPr/>
            </p14:nvContentPartPr>
            <p14:xfrm>
              <a:off x="2957613" y="1795387"/>
              <a:ext cx="123120" cy="140760"/>
            </p14:xfrm>
          </p:contentPart>
        </mc:Choice>
        <mc:Fallback xmlns="">
          <p:pic>
            <p:nvPicPr>
              <p:cNvPr id="176" name="Freihand 175">
                <a:extLst>
                  <a:ext uri="{FF2B5EF4-FFF2-40B4-BE49-F238E27FC236}">
                    <a16:creationId xmlns:a16="http://schemas.microsoft.com/office/drawing/2014/main" id="{6374EAB1-1964-48E2-8DAF-89C2E3683985}"/>
                  </a:ext>
                </a:extLst>
              </p:cNvPr>
              <p:cNvPicPr/>
              <p:nvPr/>
            </p:nvPicPr>
            <p:blipFill>
              <a:blip r:embed="rId539"/>
              <a:stretch>
                <a:fillRect/>
              </a:stretch>
            </p:blipFill>
            <p:spPr>
              <a:xfrm>
                <a:off x="2953293" y="1791067"/>
                <a:ext cx="1317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177" name="Freihand 176">
                <a:extLst>
                  <a:ext uri="{FF2B5EF4-FFF2-40B4-BE49-F238E27FC236}">
                    <a16:creationId xmlns:a16="http://schemas.microsoft.com/office/drawing/2014/main" id="{B1043A65-1768-4B8A-B03A-67C523CA8BCC}"/>
                  </a:ext>
                </a:extLst>
              </p14:cNvPr>
              <p14:cNvContentPartPr/>
              <p14:nvPr/>
            </p14:nvContentPartPr>
            <p14:xfrm>
              <a:off x="3149133" y="1794307"/>
              <a:ext cx="21600" cy="125640"/>
            </p14:xfrm>
          </p:contentPart>
        </mc:Choice>
        <mc:Fallback xmlns="">
          <p:pic>
            <p:nvPicPr>
              <p:cNvPr id="177" name="Freihand 176">
                <a:extLst>
                  <a:ext uri="{FF2B5EF4-FFF2-40B4-BE49-F238E27FC236}">
                    <a16:creationId xmlns:a16="http://schemas.microsoft.com/office/drawing/2014/main" id="{B1043A65-1768-4B8A-B03A-67C523CA8BCC}"/>
                  </a:ext>
                </a:extLst>
              </p:cNvPr>
              <p:cNvPicPr/>
              <p:nvPr/>
            </p:nvPicPr>
            <p:blipFill>
              <a:blip r:embed="rId541"/>
              <a:stretch>
                <a:fillRect/>
              </a:stretch>
            </p:blipFill>
            <p:spPr>
              <a:xfrm>
                <a:off x="3144813" y="1789987"/>
                <a:ext cx="302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178" name="Freihand 177">
                <a:extLst>
                  <a:ext uri="{FF2B5EF4-FFF2-40B4-BE49-F238E27FC236}">
                    <a16:creationId xmlns:a16="http://schemas.microsoft.com/office/drawing/2014/main" id="{6D711295-5971-4997-8E40-4E772D33588A}"/>
                  </a:ext>
                </a:extLst>
              </p14:cNvPr>
              <p14:cNvContentPartPr/>
              <p14:nvPr/>
            </p14:nvContentPartPr>
            <p14:xfrm>
              <a:off x="3098373" y="1763347"/>
              <a:ext cx="114120" cy="165600"/>
            </p14:xfrm>
          </p:contentPart>
        </mc:Choice>
        <mc:Fallback xmlns="">
          <p:pic>
            <p:nvPicPr>
              <p:cNvPr id="178" name="Freihand 177">
                <a:extLst>
                  <a:ext uri="{FF2B5EF4-FFF2-40B4-BE49-F238E27FC236}">
                    <a16:creationId xmlns:a16="http://schemas.microsoft.com/office/drawing/2014/main" id="{6D711295-5971-4997-8E40-4E772D33588A}"/>
                  </a:ext>
                </a:extLst>
              </p:cNvPr>
              <p:cNvPicPr/>
              <p:nvPr/>
            </p:nvPicPr>
            <p:blipFill>
              <a:blip r:embed="rId543"/>
              <a:stretch>
                <a:fillRect/>
              </a:stretch>
            </p:blipFill>
            <p:spPr>
              <a:xfrm>
                <a:off x="3094053" y="1759027"/>
                <a:ext cx="1227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179" name="Freihand 178">
                <a:extLst>
                  <a:ext uri="{FF2B5EF4-FFF2-40B4-BE49-F238E27FC236}">
                    <a16:creationId xmlns:a16="http://schemas.microsoft.com/office/drawing/2014/main" id="{51B64280-CE77-44D2-9ACC-23B4468D068D}"/>
                  </a:ext>
                </a:extLst>
              </p14:cNvPr>
              <p14:cNvContentPartPr/>
              <p14:nvPr/>
            </p14:nvContentPartPr>
            <p14:xfrm>
              <a:off x="2924493" y="1977187"/>
              <a:ext cx="267840" cy="22320"/>
            </p14:xfrm>
          </p:contentPart>
        </mc:Choice>
        <mc:Fallback xmlns="">
          <p:pic>
            <p:nvPicPr>
              <p:cNvPr id="179" name="Freihand 178">
                <a:extLst>
                  <a:ext uri="{FF2B5EF4-FFF2-40B4-BE49-F238E27FC236}">
                    <a16:creationId xmlns:a16="http://schemas.microsoft.com/office/drawing/2014/main" id="{51B64280-CE77-44D2-9ACC-23B4468D068D}"/>
                  </a:ext>
                </a:extLst>
              </p:cNvPr>
              <p:cNvPicPr/>
              <p:nvPr/>
            </p:nvPicPr>
            <p:blipFill>
              <a:blip r:embed="rId545"/>
              <a:stretch>
                <a:fillRect/>
              </a:stretch>
            </p:blipFill>
            <p:spPr>
              <a:xfrm>
                <a:off x="2920173" y="1972867"/>
                <a:ext cx="2764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180" name="Freihand 179">
                <a:extLst>
                  <a:ext uri="{FF2B5EF4-FFF2-40B4-BE49-F238E27FC236}">
                    <a16:creationId xmlns:a16="http://schemas.microsoft.com/office/drawing/2014/main" id="{5E5AAD8D-32EE-4108-9720-7F32383F9F21}"/>
                  </a:ext>
                </a:extLst>
              </p14:cNvPr>
              <p14:cNvContentPartPr/>
              <p14:nvPr/>
            </p14:nvContentPartPr>
            <p14:xfrm>
              <a:off x="2924853" y="2027227"/>
              <a:ext cx="112320" cy="132480"/>
            </p14:xfrm>
          </p:contentPart>
        </mc:Choice>
        <mc:Fallback xmlns="">
          <p:pic>
            <p:nvPicPr>
              <p:cNvPr id="180" name="Freihand 179">
                <a:extLst>
                  <a:ext uri="{FF2B5EF4-FFF2-40B4-BE49-F238E27FC236}">
                    <a16:creationId xmlns:a16="http://schemas.microsoft.com/office/drawing/2014/main" id="{5E5AAD8D-32EE-4108-9720-7F32383F9F21}"/>
                  </a:ext>
                </a:extLst>
              </p:cNvPr>
              <p:cNvPicPr/>
              <p:nvPr/>
            </p:nvPicPr>
            <p:blipFill>
              <a:blip r:embed="rId547"/>
              <a:stretch>
                <a:fillRect/>
              </a:stretch>
            </p:blipFill>
            <p:spPr>
              <a:xfrm>
                <a:off x="2920533" y="2022907"/>
                <a:ext cx="1209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181" name="Freihand 180">
                <a:extLst>
                  <a:ext uri="{FF2B5EF4-FFF2-40B4-BE49-F238E27FC236}">
                    <a16:creationId xmlns:a16="http://schemas.microsoft.com/office/drawing/2014/main" id="{E9FF4966-3E12-48B1-BC19-5ABD9B657B16}"/>
                  </a:ext>
                </a:extLst>
              </p14:cNvPr>
              <p14:cNvContentPartPr/>
              <p14:nvPr/>
            </p14:nvContentPartPr>
            <p14:xfrm>
              <a:off x="3116733" y="2086987"/>
              <a:ext cx="30600" cy="63000"/>
            </p14:xfrm>
          </p:contentPart>
        </mc:Choice>
        <mc:Fallback xmlns="">
          <p:pic>
            <p:nvPicPr>
              <p:cNvPr id="181" name="Freihand 180">
                <a:extLst>
                  <a:ext uri="{FF2B5EF4-FFF2-40B4-BE49-F238E27FC236}">
                    <a16:creationId xmlns:a16="http://schemas.microsoft.com/office/drawing/2014/main" id="{E9FF4966-3E12-48B1-BC19-5ABD9B657B16}"/>
                  </a:ext>
                </a:extLst>
              </p:cNvPr>
              <p:cNvPicPr/>
              <p:nvPr/>
            </p:nvPicPr>
            <p:blipFill>
              <a:blip r:embed="rId549"/>
              <a:stretch>
                <a:fillRect/>
              </a:stretch>
            </p:blipFill>
            <p:spPr>
              <a:xfrm>
                <a:off x="3112413" y="2082667"/>
                <a:ext cx="392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182" name="Freihand 181">
                <a:extLst>
                  <a:ext uri="{FF2B5EF4-FFF2-40B4-BE49-F238E27FC236}">
                    <a16:creationId xmlns:a16="http://schemas.microsoft.com/office/drawing/2014/main" id="{95BC382F-A00E-421D-A1FF-5B3EBB599882}"/>
                  </a:ext>
                </a:extLst>
              </p14:cNvPr>
              <p14:cNvContentPartPr/>
              <p14:nvPr/>
            </p14:nvContentPartPr>
            <p14:xfrm>
              <a:off x="3130053" y="2030827"/>
              <a:ext cx="360" cy="360"/>
            </p14:xfrm>
          </p:contentPart>
        </mc:Choice>
        <mc:Fallback xmlns="">
          <p:pic>
            <p:nvPicPr>
              <p:cNvPr id="182" name="Freihand 181">
                <a:extLst>
                  <a:ext uri="{FF2B5EF4-FFF2-40B4-BE49-F238E27FC236}">
                    <a16:creationId xmlns:a16="http://schemas.microsoft.com/office/drawing/2014/main" id="{95BC382F-A00E-421D-A1FF-5B3EBB599882}"/>
                  </a:ext>
                </a:extLst>
              </p:cNvPr>
              <p:cNvPicPr/>
              <p:nvPr/>
            </p:nvPicPr>
            <p:blipFill>
              <a:blip r:embed="rId227"/>
              <a:stretch>
                <a:fillRect/>
              </a:stretch>
            </p:blipFill>
            <p:spPr>
              <a:xfrm>
                <a:off x="3125733" y="2026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183" name="Freihand 182">
                <a:extLst>
                  <a:ext uri="{FF2B5EF4-FFF2-40B4-BE49-F238E27FC236}">
                    <a16:creationId xmlns:a16="http://schemas.microsoft.com/office/drawing/2014/main" id="{7680FD64-0C02-4420-AE86-A46D25F69B96}"/>
                  </a:ext>
                </a:extLst>
              </p14:cNvPr>
              <p14:cNvContentPartPr/>
              <p14:nvPr/>
            </p14:nvContentPartPr>
            <p14:xfrm>
              <a:off x="3335973" y="1881787"/>
              <a:ext cx="155880" cy="145440"/>
            </p14:xfrm>
          </p:contentPart>
        </mc:Choice>
        <mc:Fallback xmlns="">
          <p:pic>
            <p:nvPicPr>
              <p:cNvPr id="183" name="Freihand 182">
                <a:extLst>
                  <a:ext uri="{FF2B5EF4-FFF2-40B4-BE49-F238E27FC236}">
                    <a16:creationId xmlns:a16="http://schemas.microsoft.com/office/drawing/2014/main" id="{7680FD64-0C02-4420-AE86-A46D25F69B96}"/>
                  </a:ext>
                </a:extLst>
              </p:cNvPr>
              <p:cNvPicPr/>
              <p:nvPr/>
            </p:nvPicPr>
            <p:blipFill>
              <a:blip r:embed="rId552"/>
              <a:stretch>
                <a:fillRect/>
              </a:stretch>
            </p:blipFill>
            <p:spPr>
              <a:xfrm>
                <a:off x="3331653" y="1877467"/>
                <a:ext cx="1645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184" name="Freihand 183">
                <a:extLst>
                  <a:ext uri="{FF2B5EF4-FFF2-40B4-BE49-F238E27FC236}">
                    <a16:creationId xmlns:a16="http://schemas.microsoft.com/office/drawing/2014/main" id="{EE83EE0B-3B6B-48D4-BC35-9DCE24FDBFE4}"/>
                  </a:ext>
                </a:extLst>
              </p14:cNvPr>
              <p14:cNvContentPartPr/>
              <p14:nvPr/>
            </p14:nvContentPartPr>
            <p14:xfrm>
              <a:off x="3549093" y="1876387"/>
              <a:ext cx="10800" cy="149760"/>
            </p14:xfrm>
          </p:contentPart>
        </mc:Choice>
        <mc:Fallback xmlns="">
          <p:pic>
            <p:nvPicPr>
              <p:cNvPr id="184" name="Freihand 183">
                <a:extLst>
                  <a:ext uri="{FF2B5EF4-FFF2-40B4-BE49-F238E27FC236}">
                    <a16:creationId xmlns:a16="http://schemas.microsoft.com/office/drawing/2014/main" id="{EE83EE0B-3B6B-48D4-BC35-9DCE24FDBFE4}"/>
                  </a:ext>
                </a:extLst>
              </p:cNvPr>
              <p:cNvPicPr/>
              <p:nvPr/>
            </p:nvPicPr>
            <p:blipFill>
              <a:blip r:embed="rId554"/>
              <a:stretch>
                <a:fillRect/>
              </a:stretch>
            </p:blipFill>
            <p:spPr>
              <a:xfrm>
                <a:off x="3544773" y="1872067"/>
                <a:ext cx="194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253" name="Freihand 252">
                <a:extLst>
                  <a:ext uri="{FF2B5EF4-FFF2-40B4-BE49-F238E27FC236}">
                    <a16:creationId xmlns:a16="http://schemas.microsoft.com/office/drawing/2014/main" id="{47C20B0C-2580-45FD-BEEE-2894F65C1170}"/>
                  </a:ext>
                </a:extLst>
              </p14:cNvPr>
              <p14:cNvContentPartPr/>
              <p14:nvPr/>
            </p14:nvContentPartPr>
            <p14:xfrm>
              <a:off x="3333813" y="2095627"/>
              <a:ext cx="279720" cy="33120"/>
            </p14:xfrm>
          </p:contentPart>
        </mc:Choice>
        <mc:Fallback xmlns="">
          <p:pic>
            <p:nvPicPr>
              <p:cNvPr id="253" name="Freihand 252">
                <a:extLst>
                  <a:ext uri="{FF2B5EF4-FFF2-40B4-BE49-F238E27FC236}">
                    <a16:creationId xmlns:a16="http://schemas.microsoft.com/office/drawing/2014/main" id="{47C20B0C-2580-45FD-BEEE-2894F65C1170}"/>
                  </a:ext>
                </a:extLst>
              </p:cNvPr>
              <p:cNvPicPr/>
              <p:nvPr/>
            </p:nvPicPr>
            <p:blipFill>
              <a:blip r:embed="rId556"/>
              <a:stretch>
                <a:fillRect/>
              </a:stretch>
            </p:blipFill>
            <p:spPr>
              <a:xfrm>
                <a:off x="3329493" y="2091307"/>
                <a:ext cx="2883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206" name="Freihand 205">
                <a:extLst>
                  <a:ext uri="{FF2B5EF4-FFF2-40B4-BE49-F238E27FC236}">
                    <a16:creationId xmlns:a16="http://schemas.microsoft.com/office/drawing/2014/main" id="{F442762E-F69D-40C2-B8AC-901E4CAA969E}"/>
                  </a:ext>
                </a:extLst>
              </p14:cNvPr>
              <p14:cNvContentPartPr/>
              <p14:nvPr/>
            </p14:nvContentPartPr>
            <p14:xfrm>
              <a:off x="2636853" y="2423947"/>
              <a:ext cx="14400" cy="104400"/>
            </p14:xfrm>
          </p:contentPart>
        </mc:Choice>
        <mc:Fallback xmlns="">
          <p:pic>
            <p:nvPicPr>
              <p:cNvPr id="206" name="Freihand 205">
                <a:extLst>
                  <a:ext uri="{FF2B5EF4-FFF2-40B4-BE49-F238E27FC236}">
                    <a16:creationId xmlns:a16="http://schemas.microsoft.com/office/drawing/2014/main" id="{F442762E-F69D-40C2-B8AC-901E4CAA969E}"/>
                  </a:ext>
                </a:extLst>
              </p:cNvPr>
              <p:cNvPicPr/>
              <p:nvPr/>
            </p:nvPicPr>
            <p:blipFill>
              <a:blip r:embed="rId558"/>
              <a:stretch>
                <a:fillRect/>
              </a:stretch>
            </p:blipFill>
            <p:spPr>
              <a:xfrm>
                <a:off x="2632533" y="2419627"/>
                <a:ext cx="230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207" name="Freihand 206">
                <a:extLst>
                  <a:ext uri="{FF2B5EF4-FFF2-40B4-BE49-F238E27FC236}">
                    <a16:creationId xmlns:a16="http://schemas.microsoft.com/office/drawing/2014/main" id="{31902680-0BFD-4447-8985-3CC3D952D2C7}"/>
                  </a:ext>
                </a:extLst>
              </p14:cNvPr>
              <p14:cNvContentPartPr/>
              <p14:nvPr/>
            </p14:nvContentPartPr>
            <p14:xfrm>
              <a:off x="2601933" y="2458147"/>
              <a:ext cx="135360" cy="11160"/>
            </p14:xfrm>
          </p:contentPart>
        </mc:Choice>
        <mc:Fallback xmlns="">
          <p:pic>
            <p:nvPicPr>
              <p:cNvPr id="207" name="Freihand 206">
                <a:extLst>
                  <a:ext uri="{FF2B5EF4-FFF2-40B4-BE49-F238E27FC236}">
                    <a16:creationId xmlns:a16="http://schemas.microsoft.com/office/drawing/2014/main" id="{31902680-0BFD-4447-8985-3CC3D952D2C7}"/>
                  </a:ext>
                </a:extLst>
              </p:cNvPr>
              <p:cNvPicPr/>
              <p:nvPr/>
            </p:nvPicPr>
            <p:blipFill>
              <a:blip r:embed="rId560"/>
              <a:stretch>
                <a:fillRect/>
              </a:stretch>
            </p:blipFill>
            <p:spPr>
              <a:xfrm>
                <a:off x="2597613" y="2453827"/>
                <a:ext cx="144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208" name="Freihand 207">
                <a:extLst>
                  <a:ext uri="{FF2B5EF4-FFF2-40B4-BE49-F238E27FC236}">
                    <a16:creationId xmlns:a16="http://schemas.microsoft.com/office/drawing/2014/main" id="{93CAC1E5-444B-4740-B8D6-1D7B7F954DD0}"/>
                  </a:ext>
                </a:extLst>
              </p14:cNvPr>
              <p14:cNvContentPartPr/>
              <p14:nvPr/>
            </p14:nvContentPartPr>
            <p14:xfrm>
              <a:off x="2932413" y="2282467"/>
              <a:ext cx="112680" cy="149400"/>
            </p14:xfrm>
          </p:contentPart>
        </mc:Choice>
        <mc:Fallback xmlns="">
          <p:pic>
            <p:nvPicPr>
              <p:cNvPr id="208" name="Freihand 207">
                <a:extLst>
                  <a:ext uri="{FF2B5EF4-FFF2-40B4-BE49-F238E27FC236}">
                    <a16:creationId xmlns:a16="http://schemas.microsoft.com/office/drawing/2014/main" id="{93CAC1E5-444B-4740-B8D6-1D7B7F954DD0}"/>
                  </a:ext>
                </a:extLst>
              </p:cNvPr>
              <p:cNvPicPr/>
              <p:nvPr/>
            </p:nvPicPr>
            <p:blipFill>
              <a:blip r:embed="rId562"/>
              <a:stretch>
                <a:fillRect/>
              </a:stretch>
            </p:blipFill>
            <p:spPr>
              <a:xfrm>
                <a:off x="2928093" y="2278147"/>
                <a:ext cx="1213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209" name="Freihand 208">
                <a:extLst>
                  <a:ext uri="{FF2B5EF4-FFF2-40B4-BE49-F238E27FC236}">
                    <a16:creationId xmlns:a16="http://schemas.microsoft.com/office/drawing/2014/main" id="{1479EADD-19B1-462A-9938-A4B172405A2D}"/>
                  </a:ext>
                </a:extLst>
              </p14:cNvPr>
              <p14:cNvContentPartPr/>
              <p14:nvPr/>
            </p14:nvContentPartPr>
            <p14:xfrm>
              <a:off x="3101613" y="2295787"/>
              <a:ext cx="118080" cy="117720"/>
            </p14:xfrm>
          </p:contentPart>
        </mc:Choice>
        <mc:Fallback xmlns="">
          <p:pic>
            <p:nvPicPr>
              <p:cNvPr id="209" name="Freihand 208">
                <a:extLst>
                  <a:ext uri="{FF2B5EF4-FFF2-40B4-BE49-F238E27FC236}">
                    <a16:creationId xmlns:a16="http://schemas.microsoft.com/office/drawing/2014/main" id="{1479EADD-19B1-462A-9938-A4B172405A2D}"/>
                  </a:ext>
                </a:extLst>
              </p:cNvPr>
              <p:cNvPicPr/>
              <p:nvPr/>
            </p:nvPicPr>
            <p:blipFill>
              <a:blip r:embed="rId564"/>
              <a:stretch>
                <a:fillRect/>
              </a:stretch>
            </p:blipFill>
            <p:spPr>
              <a:xfrm>
                <a:off x="3097293" y="2291467"/>
                <a:ext cx="1267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210" name="Freihand 209">
                <a:extLst>
                  <a:ext uri="{FF2B5EF4-FFF2-40B4-BE49-F238E27FC236}">
                    <a16:creationId xmlns:a16="http://schemas.microsoft.com/office/drawing/2014/main" id="{442B3E95-FCD5-4FC9-8F0C-5618ACBD7E27}"/>
                  </a:ext>
                </a:extLst>
              </p14:cNvPr>
              <p14:cNvContentPartPr/>
              <p14:nvPr/>
            </p14:nvContentPartPr>
            <p14:xfrm>
              <a:off x="2862933" y="2477587"/>
              <a:ext cx="331560" cy="37440"/>
            </p14:xfrm>
          </p:contentPart>
        </mc:Choice>
        <mc:Fallback xmlns="">
          <p:pic>
            <p:nvPicPr>
              <p:cNvPr id="210" name="Freihand 209">
                <a:extLst>
                  <a:ext uri="{FF2B5EF4-FFF2-40B4-BE49-F238E27FC236}">
                    <a16:creationId xmlns:a16="http://schemas.microsoft.com/office/drawing/2014/main" id="{442B3E95-FCD5-4FC9-8F0C-5618ACBD7E27}"/>
                  </a:ext>
                </a:extLst>
              </p:cNvPr>
              <p:cNvPicPr/>
              <p:nvPr/>
            </p:nvPicPr>
            <p:blipFill>
              <a:blip r:embed="rId566"/>
              <a:stretch>
                <a:fillRect/>
              </a:stretch>
            </p:blipFill>
            <p:spPr>
              <a:xfrm>
                <a:off x="2858613" y="2473267"/>
                <a:ext cx="3402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211" name="Freihand 210">
                <a:extLst>
                  <a:ext uri="{FF2B5EF4-FFF2-40B4-BE49-F238E27FC236}">
                    <a16:creationId xmlns:a16="http://schemas.microsoft.com/office/drawing/2014/main" id="{E232D254-907B-4255-BC00-C143301F1E97}"/>
                  </a:ext>
                </a:extLst>
              </p14:cNvPr>
              <p14:cNvContentPartPr/>
              <p14:nvPr/>
            </p14:nvContentPartPr>
            <p14:xfrm>
              <a:off x="2915853" y="2560387"/>
              <a:ext cx="127800" cy="133200"/>
            </p14:xfrm>
          </p:contentPart>
        </mc:Choice>
        <mc:Fallback xmlns="">
          <p:pic>
            <p:nvPicPr>
              <p:cNvPr id="211" name="Freihand 210">
                <a:extLst>
                  <a:ext uri="{FF2B5EF4-FFF2-40B4-BE49-F238E27FC236}">
                    <a16:creationId xmlns:a16="http://schemas.microsoft.com/office/drawing/2014/main" id="{E232D254-907B-4255-BC00-C143301F1E97}"/>
                  </a:ext>
                </a:extLst>
              </p:cNvPr>
              <p:cNvPicPr/>
              <p:nvPr/>
            </p:nvPicPr>
            <p:blipFill>
              <a:blip r:embed="rId568"/>
              <a:stretch>
                <a:fillRect/>
              </a:stretch>
            </p:blipFill>
            <p:spPr>
              <a:xfrm>
                <a:off x="2911533" y="2556067"/>
                <a:ext cx="1364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212" name="Freihand 211">
                <a:extLst>
                  <a:ext uri="{FF2B5EF4-FFF2-40B4-BE49-F238E27FC236}">
                    <a16:creationId xmlns:a16="http://schemas.microsoft.com/office/drawing/2014/main" id="{86FE4CC0-ED9B-4C3A-84E3-99B041923358}"/>
                  </a:ext>
                </a:extLst>
              </p14:cNvPr>
              <p14:cNvContentPartPr/>
              <p14:nvPr/>
            </p14:nvContentPartPr>
            <p14:xfrm>
              <a:off x="3098373" y="2578027"/>
              <a:ext cx="72360" cy="113760"/>
            </p14:xfrm>
          </p:contentPart>
        </mc:Choice>
        <mc:Fallback xmlns="">
          <p:pic>
            <p:nvPicPr>
              <p:cNvPr id="212" name="Freihand 211">
                <a:extLst>
                  <a:ext uri="{FF2B5EF4-FFF2-40B4-BE49-F238E27FC236}">
                    <a16:creationId xmlns:a16="http://schemas.microsoft.com/office/drawing/2014/main" id="{86FE4CC0-ED9B-4C3A-84E3-99B041923358}"/>
                  </a:ext>
                </a:extLst>
              </p:cNvPr>
              <p:cNvPicPr/>
              <p:nvPr/>
            </p:nvPicPr>
            <p:blipFill>
              <a:blip r:embed="rId570"/>
              <a:stretch>
                <a:fillRect/>
              </a:stretch>
            </p:blipFill>
            <p:spPr>
              <a:xfrm>
                <a:off x="3094053" y="2573707"/>
                <a:ext cx="810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213" name="Freihand 212">
                <a:extLst>
                  <a:ext uri="{FF2B5EF4-FFF2-40B4-BE49-F238E27FC236}">
                    <a16:creationId xmlns:a16="http://schemas.microsoft.com/office/drawing/2014/main" id="{58008F6F-07F2-45FB-BA6D-1782738F7659}"/>
                  </a:ext>
                </a:extLst>
              </p14:cNvPr>
              <p14:cNvContentPartPr/>
              <p14:nvPr/>
            </p14:nvContentPartPr>
            <p14:xfrm>
              <a:off x="3136893" y="2528707"/>
              <a:ext cx="5760" cy="2160"/>
            </p14:xfrm>
          </p:contentPart>
        </mc:Choice>
        <mc:Fallback xmlns="">
          <p:pic>
            <p:nvPicPr>
              <p:cNvPr id="213" name="Freihand 212">
                <a:extLst>
                  <a:ext uri="{FF2B5EF4-FFF2-40B4-BE49-F238E27FC236}">
                    <a16:creationId xmlns:a16="http://schemas.microsoft.com/office/drawing/2014/main" id="{58008F6F-07F2-45FB-BA6D-1782738F7659}"/>
                  </a:ext>
                </a:extLst>
              </p:cNvPr>
              <p:cNvPicPr/>
              <p:nvPr/>
            </p:nvPicPr>
            <p:blipFill>
              <a:blip r:embed="rId75"/>
              <a:stretch>
                <a:fillRect/>
              </a:stretch>
            </p:blipFill>
            <p:spPr>
              <a:xfrm>
                <a:off x="3132573" y="2524387"/>
                <a:ext cx="144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214" name="Freihand 213">
                <a:extLst>
                  <a:ext uri="{FF2B5EF4-FFF2-40B4-BE49-F238E27FC236}">
                    <a16:creationId xmlns:a16="http://schemas.microsoft.com/office/drawing/2014/main" id="{8102FD4C-A9C2-49E3-BB07-3B4570061205}"/>
                  </a:ext>
                </a:extLst>
              </p14:cNvPr>
              <p14:cNvContentPartPr/>
              <p14:nvPr/>
            </p14:nvContentPartPr>
            <p14:xfrm>
              <a:off x="3396093" y="2357347"/>
              <a:ext cx="176040" cy="142920"/>
            </p14:xfrm>
          </p:contentPart>
        </mc:Choice>
        <mc:Fallback xmlns="">
          <p:pic>
            <p:nvPicPr>
              <p:cNvPr id="214" name="Freihand 213">
                <a:extLst>
                  <a:ext uri="{FF2B5EF4-FFF2-40B4-BE49-F238E27FC236}">
                    <a16:creationId xmlns:a16="http://schemas.microsoft.com/office/drawing/2014/main" id="{8102FD4C-A9C2-49E3-BB07-3B4570061205}"/>
                  </a:ext>
                </a:extLst>
              </p:cNvPr>
              <p:cNvPicPr/>
              <p:nvPr/>
            </p:nvPicPr>
            <p:blipFill>
              <a:blip r:embed="rId573"/>
              <a:stretch>
                <a:fillRect/>
              </a:stretch>
            </p:blipFill>
            <p:spPr>
              <a:xfrm>
                <a:off x="3391773" y="2353027"/>
                <a:ext cx="1846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215" name="Freihand 214">
                <a:extLst>
                  <a:ext uri="{FF2B5EF4-FFF2-40B4-BE49-F238E27FC236}">
                    <a16:creationId xmlns:a16="http://schemas.microsoft.com/office/drawing/2014/main" id="{EF61C89A-03B8-4022-B6CD-6327ADF41C54}"/>
                  </a:ext>
                </a:extLst>
              </p14:cNvPr>
              <p14:cNvContentPartPr/>
              <p14:nvPr/>
            </p14:nvContentPartPr>
            <p14:xfrm>
              <a:off x="3610293" y="2327827"/>
              <a:ext cx="16200" cy="158040"/>
            </p14:xfrm>
          </p:contentPart>
        </mc:Choice>
        <mc:Fallback xmlns="">
          <p:pic>
            <p:nvPicPr>
              <p:cNvPr id="215" name="Freihand 214">
                <a:extLst>
                  <a:ext uri="{FF2B5EF4-FFF2-40B4-BE49-F238E27FC236}">
                    <a16:creationId xmlns:a16="http://schemas.microsoft.com/office/drawing/2014/main" id="{EF61C89A-03B8-4022-B6CD-6327ADF41C54}"/>
                  </a:ext>
                </a:extLst>
              </p:cNvPr>
              <p:cNvPicPr/>
              <p:nvPr/>
            </p:nvPicPr>
            <p:blipFill>
              <a:blip r:embed="rId575"/>
              <a:stretch>
                <a:fillRect/>
              </a:stretch>
            </p:blipFill>
            <p:spPr>
              <a:xfrm>
                <a:off x="3605973" y="2323507"/>
                <a:ext cx="248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254" name="Freihand 253">
                <a:extLst>
                  <a:ext uri="{FF2B5EF4-FFF2-40B4-BE49-F238E27FC236}">
                    <a16:creationId xmlns:a16="http://schemas.microsoft.com/office/drawing/2014/main" id="{D3E06EF0-8134-4848-B4F3-257C2119ECBB}"/>
                  </a:ext>
                </a:extLst>
              </p14:cNvPr>
              <p14:cNvContentPartPr/>
              <p14:nvPr/>
            </p14:nvContentPartPr>
            <p14:xfrm>
              <a:off x="3361173" y="2557147"/>
              <a:ext cx="301320" cy="18720"/>
            </p14:xfrm>
          </p:contentPart>
        </mc:Choice>
        <mc:Fallback xmlns="">
          <p:pic>
            <p:nvPicPr>
              <p:cNvPr id="254" name="Freihand 253">
                <a:extLst>
                  <a:ext uri="{FF2B5EF4-FFF2-40B4-BE49-F238E27FC236}">
                    <a16:creationId xmlns:a16="http://schemas.microsoft.com/office/drawing/2014/main" id="{D3E06EF0-8134-4848-B4F3-257C2119ECBB}"/>
                  </a:ext>
                </a:extLst>
              </p:cNvPr>
              <p:cNvPicPr/>
              <p:nvPr/>
            </p:nvPicPr>
            <p:blipFill>
              <a:blip r:embed="rId577"/>
              <a:stretch>
                <a:fillRect/>
              </a:stretch>
            </p:blipFill>
            <p:spPr>
              <a:xfrm>
                <a:off x="3356853" y="2552827"/>
                <a:ext cx="3099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66" name="Freihand 365">
                <a:extLst>
                  <a:ext uri="{FF2B5EF4-FFF2-40B4-BE49-F238E27FC236}">
                    <a16:creationId xmlns:a16="http://schemas.microsoft.com/office/drawing/2014/main" id="{57AF8BA7-E054-4FC3-8F8C-8FBDEDF0DEFD}"/>
                  </a:ext>
                </a:extLst>
              </p14:cNvPr>
              <p14:cNvContentPartPr/>
              <p14:nvPr/>
            </p14:nvContentPartPr>
            <p14:xfrm>
              <a:off x="3569613" y="2107507"/>
              <a:ext cx="360" cy="360"/>
            </p14:xfrm>
          </p:contentPart>
        </mc:Choice>
        <mc:Fallback xmlns="">
          <p:pic>
            <p:nvPicPr>
              <p:cNvPr id="366" name="Freihand 365">
                <a:extLst>
                  <a:ext uri="{FF2B5EF4-FFF2-40B4-BE49-F238E27FC236}">
                    <a16:creationId xmlns:a16="http://schemas.microsoft.com/office/drawing/2014/main" id="{57AF8BA7-E054-4FC3-8F8C-8FBDEDF0DEFD}"/>
                  </a:ext>
                </a:extLst>
              </p:cNvPr>
              <p:cNvPicPr/>
              <p:nvPr/>
            </p:nvPicPr>
            <p:blipFill>
              <a:blip r:embed="rId227"/>
              <a:stretch>
                <a:fillRect/>
              </a:stretch>
            </p:blipFill>
            <p:spPr>
              <a:xfrm>
                <a:off x="3565293" y="2103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67" name="Freihand 366">
                <a:extLst>
                  <a:ext uri="{FF2B5EF4-FFF2-40B4-BE49-F238E27FC236}">
                    <a16:creationId xmlns:a16="http://schemas.microsoft.com/office/drawing/2014/main" id="{7B04BD68-02D4-4BFC-BF83-2D5D74550AF4}"/>
                  </a:ext>
                </a:extLst>
              </p14:cNvPr>
              <p14:cNvContentPartPr/>
              <p14:nvPr/>
            </p14:nvContentPartPr>
            <p14:xfrm>
              <a:off x="3337413" y="2115427"/>
              <a:ext cx="254880" cy="39960"/>
            </p14:xfrm>
          </p:contentPart>
        </mc:Choice>
        <mc:Fallback xmlns="">
          <p:pic>
            <p:nvPicPr>
              <p:cNvPr id="367" name="Freihand 366">
                <a:extLst>
                  <a:ext uri="{FF2B5EF4-FFF2-40B4-BE49-F238E27FC236}">
                    <a16:creationId xmlns:a16="http://schemas.microsoft.com/office/drawing/2014/main" id="{7B04BD68-02D4-4BFC-BF83-2D5D74550AF4}"/>
                  </a:ext>
                </a:extLst>
              </p:cNvPr>
              <p:cNvPicPr/>
              <p:nvPr/>
            </p:nvPicPr>
            <p:blipFill>
              <a:blip r:embed="rId580"/>
              <a:stretch>
                <a:fillRect/>
              </a:stretch>
            </p:blipFill>
            <p:spPr>
              <a:xfrm>
                <a:off x="3333093" y="2111107"/>
                <a:ext cx="2635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68" name="Freihand 367">
                <a:extLst>
                  <a:ext uri="{FF2B5EF4-FFF2-40B4-BE49-F238E27FC236}">
                    <a16:creationId xmlns:a16="http://schemas.microsoft.com/office/drawing/2014/main" id="{B692FE9F-2CA7-4E64-8C10-6C3A3F640CAA}"/>
                  </a:ext>
                </a:extLst>
              </p14:cNvPr>
              <p14:cNvContentPartPr/>
              <p14:nvPr/>
            </p14:nvContentPartPr>
            <p14:xfrm>
              <a:off x="3358653" y="2578027"/>
              <a:ext cx="220320" cy="10080"/>
            </p14:xfrm>
          </p:contentPart>
        </mc:Choice>
        <mc:Fallback xmlns="">
          <p:pic>
            <p:nvPicPr>
              <p:cNvPr id="368" name="Freihand 367">
                <a:extLst>
                  <a:ext uri="{FF2B5EF4-FFF2-40B4-BE49-F238E27FC236}">
                    <a16:creationId xmlns:a16="http://schemas.microsoft.com/office/drawing/2014/main" id="{B692FE9F-2CA7-4E64-8C10-6C3A3F640CAA}"/>
                  </a:ext>
                </a:extLst>
              </p:cNvPr>
              <p:cNvPicPr/>
              <p:nvPr/>
            </p:nvPicPr>
            <p:blipFill>
              <a:blip r:embed="rId582"/>
              <a:stretch>
                <a:fillRect/>
              </a:stretch>
            </p:blipFill>
            <p:spPr>
              <a:xfrm>
                <a:off x="3354333" y="2573707"/>
                <a:ext cx="2289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71" name="Freihand 370">
                <a:extLst>
                  <a:ext uri="{FF2B5EF4-FFF2-40B4-BE49-F238E27FC236}">
                    <a16:creationId xmlns:a16="http://schemas.microsoft.com/office/drawing/2014/main" id="{5FB00F7B-0C78-4F7C-9B4D-5249A78E6A59}"/>
                  </a:ext>
                </a:extLst>
              </p14:cNvPr>
              <p14:cNvContentPartPr/>
              <p14:nvPr/>
            </p14:nvContentPartPr>
            <p14:xfrm>
              <a:off x="2749533" y="2225227"/>
              <a:ext cx="494280" cy="560880"/>
            </p14:xfrm>
          </p:contentPart>
        </mc:Choice>
        <mc:Fallback xmlns="">
          <p:pic>
            <p:nvPicPr>
              <p:cNvPr id="371" name="Freihand 370">
                <a:extLst>
                  <a:ext uri="{FF2B5EF4-FFF2-40B4-BE49-F238E27FC236}">
                    <a16:creationId xmlns:a16="http://schemas.microsoft.com/office/drawing/2014/main" id="{5FB00F7B-0C78-4F7C-9B4D-5249A78E6A59}"/>
                  </a:ext>
                </a:extLst>
              </p:cNvPr>
              <p:cNvPicPr/>
              <p:nvPr/>
            </p:nvPicPr>
            <p:blipFill>
              <a:blip r:embed="rId584"/>
              <a:stretch>
                <a:fillRect/>
              </a:stretch>
            </p:blipFill>
            <p:spPr>
              <a:xfrm>
                <a:off x="2745213" y="2220907"/>
                <a:ext cx="502920" cy="56952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73" name="Freihand 372">
                <a:extLst>
                  <a:ext uri="{FF2B5EF4-FFF2-40B4-BE49-F238E27FC236}">
                    <a16:creationId xmlns:a16="http://schemas.microsoft.com/office/drawing/2014/main" id="{916C45F3-364B-4752-919B-3EB9A0E05807}"/>
                  </a:ext>
                </a:extLst>
              </p14:cNvPr>
              <p14:cNvContentPartPr/>
              <p14:nvPr/>
            </p14:nvContentPartPr>
            <p14:xfrm>
              <a:off x="5276013" y="1935787"/>
              <a:ext cx="20880" cy="19440"/>
            </p14:xfrm>
          </p:contentPart>
        </mc:Choice>
        <mc:Fallback xmlns="">
          <p:pic>
            <p:nvPicPr>
              <p:cNvPr id="373" name="Freihand 372">
                <a:extLst>
                  <a:ext uri="{FF2B5EF4-FFF2-40B4-BE49-F238E27FC236}">
                    <a16:creationId xmlns:a16="http://schemas.microsoft.com/office/drawing/2014/main" id="{916C45F3-364B-4752-919B-3EB9A0E05807}"/>
                  </a:ext>
                </a:extLst>
              </p:cNvPr>
              <p:cNvPicPr/>
              <p:nvPr/>
            </p:nvPicPr>
            <p:blipFill>
              <a:blip r:embed="rId586"/>
              <a:stretch>
                <a:fillRect/>
              </a:stretch>
            </p:blipFill>
            <p:spPr>
              <a:xfrm>
                <a:off x="5271693" y="1931467"/>
                <a:ext cx="295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74" name="Freihand 373">
                <a:extLst>
                  <a:ext uri="{FF2B5EF4-FFF2-40B4-BE49-F238E27FC236}">
                    <a16:creationId xmlns:a16="http://schemas.microsoft.com/office/drawing/2014/main" id="{5C325FE1-895D-49CB-9ABB-326960CD50BB}"/>
                  </a:ext>
                </a:extLst>
              </p14:cNvPr>
              <p14:cNvContentPartPr/>
              <p14:nvPr/>
            </p14:nvContentPartPr>
            <p14:xfrm>
              <a:off x="5446653" y="1717267"/>
              <a:ext cx="120600" cy="137880"/>
            </p14:xfrm>
          </p:contentPart>
        </mc:Choice>
        <mc:Fallback xmlns="">
          <p:pic>
            <p:nvPicPr>
              <p:cNvPr id="374" name="Freihand 373">
                <a:extLst>
                  <a:ext uri="{FF2B5EF4-FFF2-40B4-BE49-F238E27FC236}">
                    <a16:creationId xmlns:a16="http://schemas.microsoft.com/office/drawing/2014/main" id="{5C325FE1-895D-49CB-9ABB-326960CD50BB}"/>
                  </a:ext>
                </a:extLst>
              </p:cNvPr>
              <p:cNvPicPr/>
              <p:nvPr/>
            </p:nvPicPr>
            <p:blipFill>
              <a:blip r:embed="rId588"/>
              <a:stretch>
                <a:fillRect/>
              </a:stretch>
            </p:blipFill>
            <p:spPr>
              <a:xfrm>
                <a:off x="5442333" y="1712947"/>
                <a:ext cx="1292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75" name="Freihand 374">
                <a:extLst>
                  <a:ext uri="{FF2B5EF4-FFF2-40B4-BE49-F238E27FC236}">
                    <a16:creationId xmlns:a16="http://schemas.microsoft.com/office/drawing/2014/main" id="{8DCE1F9B-7E19-4DEF-B64E-3666B5686C74}"/>
                  </a:ext>
                </a:extLst>
              </p14:cNvPr>
              <p14:cNvContentPartPr/>
              <p14:nvPr/>
            </p14:nvContentPartPr>
            <p14:xfrm>
              <a:off x="5602173" y="1701427"/>
              <a:ext cx="113400" cy="123840"/>
            </p14:xfrm>
          </p:contentPart>
        </mc:Choice>
        <mc:Fallback xmlns="">
          <p:pic>
            <p:nvPicPr>
              <p:cNvPr id="375" name="Freihand 374">
                <a:extLst>
                  <a:ext uri="{FF2B5EF4-FFF2-40B4-BE49-F238E27FC236}">
                    <a16:creationId xmlns:a16="http://schemas.microsoft.com/office/drawing/2014/main" id="{8DCE1F9B-7E19-4DEF-B64E-3666B5686C74}"/>
                  </a:ext>
                </a:extLst>
              </p:cNvPr>
              <p:cNvPicPr/>
              <p:nvPr/>
            </p:nvPicPr>
            <p:blipFill>
              <a:blip r:embed="rId590"/>
              <a:stretch>
                <a:fillRect/>
              </a:stretch>
            </p:blipFill>
            <p:spPr>
              <a:xfrm>
                <a:off x="5597853" y="1697107"/>
                <a:ext cx="1220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76" name="Freihand 375">
                <a:extLst>
                  <a:ext uri="{FF2B5EF4-FFF2-40B4-BE49-F238E27FC236}">
                    <a16:creationId xmlns:a16="http://schemas.microsoft.com/office/drawing/2014/main" id="{61C5ED56-87BB-4BD5-98F4-61162DB77656}"/>
                  </a:ext>
                </a:extLst>
              </p14:cNvPr>
              <p14:cNvContentPartPr/>
              <p14:nvPr/>
            </p14:nvContentPartPr>
            <p14:xfrm>
              <a:off x="5462853" y="1890067"/>
              <a:ext cx="228240" cy="34560"/>
            </p14:xfrm>
          </p:contentPart>
        </mc:Choice>
        <mc:Fallback xmlns="">
          <p:pic>
            <p:nvPicPr>
              <p:cNvPr id="376" name="Freihand 375">
                <a:extLst>
                  <a:ext uri="{FF2B5EF4-FFF2-40B4-BE49-F238E27FC236}">
                    <a16:creationId xmlns:a16="http://schemas.microsoft.com/office/drawing/2014/main" id="{61C5ED56-87BB-4BD5-98F4-61162DB77656}"/>
                  </a:ext>
                </a:extLst>
              </p:cNvPr>
              <p:cNvPicPr/>
              <p:nvPr/>
            </p:nvPicPr>
            <p:blipFill>
              <a:blip r:embed="rId592"/>
              <a:stretch>
                <a:fillRect/>
              </a:stretch>
            </p:blipFill>
            <p:spPr>
              <a:xfrm>
                <a:off x="5458533" y="1885747"/>
                <a:ext cx="2368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77" name="Freihand 376">
                <a:extLst>
                  <a:ext uri="{FF2B5EF4-FFF2-40B4-BE49-F238E27FC236}">
                    <a16:creationId xmlns:a16="http://schemas.microsoft.com/office/drawing/2014/main" id="{E2E95718-A98A-42D9-9402-344DB55DB681}"/>
                  </a:ext>
                </a:extLst>
              </p14:cNvPr>
              <p14:cNvContentPartPr/>
              <p14:nvPr/>
            </p14:nvContentPartPr>
            <p14:xfrm>
              <a:off x="5434773" y="1944427"/>
              <a:ext cx="116280" cy="110520"/>
            </p14:xfrm>
          </p:contentPart>
        </mc:Choice>
        <mc:Fallback xmlns="">
          <p:pic>
            <p:nvPicPr>
              <p:cNvPr id="377" name="Freihand 376">
                <a:extLst>
                  <a:ext uri="{FF2B5EF4-FFF2-40B4-BE49-F238E27FC236}">
                    <a16:creationId xmlns:a16="http://schemas.microsoft.com/office/drawing/2014/main" id="{E2E95718-A98A-42D9-9402-344DB55DB681}"/>
                  </a:ext>
                </a:extLst>
              </p:cNvPr>
              <p:cNvPicPr/>
              <p:nvPr/>
            </p:nvPicPr>
            <p:blipFill>
              <a:blip r:embed="rId594"/>
              <a:stretch>
                <a:fillRect/>
              </a:stretch>
            </p:blipFill>
            <p:spPr>
              <a:xfrm>
                <a:off x="5430453" y="1940107"/>
                <a:ext cx="1249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78" name="Freihand 377">
                <a:extLst>
                  <a:ext uri="{FF2B5EF4-FFF2-40B4-BE49-F238E27FC236}">
                    <a16:creationId xmlns:a16="http://schemas.microsoft.com/office/drawing/2014/main" id="{90A8F6C7-BAAB-42BC-836F-B728D03CD704}"/>
                  </a:ext>
                </a:extLst>
              </p14:cNvPr>
              <p14:cNvContentPartPr/>
              <p14:nvPr/>
            </p14:nvContentPartPr>
            <p14:xfrm>
              <a:off x="5624853" y="1968187"/>
              <a:ext cx="72720" cy="82440"/>
            </p14:xfrm>
          </p:contentPart>
        </mc:Choice>
        <mc:Fallback xmlns="">
          <p:pic>
            <p:nvPicPr>
              <p:cNvPr id="378" name="Freihand 377">
                <a:extLst>
                  <a:ext uri="{FF2B5EF4-FFF2-40B4-BE49-F238E27FC236}">
                    <a16:creationId xmlns:a16="http://schemas.microsoft.com/office/drawing/2014/main" id="{90A8F6C7-BAAB-42BC-836F-B728D03CD704}"/>
                  </a:ext>
                </a:extLst>
              </p:cNvPr>
              <p:cNvPicPr/>
              <p:nvPr/>
            </p:nvPicPr>
            <p:blipFill>
              <a:blip r:embed="rId596"/>
              <a:stretch>
                <a:fillRect/>
              </a:stretch>
            </p:blipFill>
            <p:spPr>
              <a:xfrm>
                <a:off x="5620533" y="1963867"/>
                <a:ext cx="813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79" name="Freihand 378">
                <a:extLst>
                  <a:ext uri="{FF2B5EF4-FFF2-40B4-BE49-F238E27FC236}">
                    <a16:creationId xmlns:a16="http://schemas.microsoft.com/office/drawing/2014/main" id="{F074C298-B668-4D1B-8DF9-E66EF2006CC3}"/>
                  </a:ext>
                </a:extLst>
              </p14:cNvPr>
              <p14:cNvContentPartPr/>
              <p14:nvPr/>
            </p14:nvContentPartPr>
            <p14:xfrm>
              <a:off x="5663733" y="1944067"/>
              <a:ext cx="15840" cy="4680"/>
            </p14:xfrm>
          </p:contentPart>
        </mc:Choice>
        <mc:Fallback xmlns="">
          <p:pic>
            <p:nvPicPr>
              <p:cNvPr id="379" name="Freihand 378">
                <a:extLst>
                  <a:ext uri="{FF2B5EF4-FFF2-40B4-BE49-F238E27FC236}">
                    <a16:creationId xmlns:a16="http://schemas.microsoft.com/office/drawing/2014/main" id="{F074C298-B668-4D1B-8DF9-E66EF2006CC3}"/>
                  </a:ext>
                </a:extLst>
              </p:cNvPr>
              <p:cNvPicPr/>
              <p:nvPr/>
            </p:nvPicPr>
            <p:blipFill>
              <a:blip r:embed="rId598"/>
              <a:stretch>
                <a:fillRect/>
              </a:stretch>
            </p:blipFill>
            <p:spPr>
              <a:xfrm>
                <a:off x="5659413" y="1939747"/>
                <a:ext cx="244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81" name="Freihand 380">
                <a:extLst>
                  <a:ext uri="{FF2B5EF4-FFF2-40B4-BE49-F238E27FC236}">
                    <a16:creationId xmlns:a16="http://schemas.microsoft.com/office/drawing/2014/main" id="{6F5F49D4-79AA-4AC6-B1C3-553903528D2E}"/>
                  </a:ext>
                </a:extLst>
              </p14:cNvPr>
              <p14:cNvContentPartPr/>
              <p14:nvPr/>
            </p14:nvContentPartPr>
            <p14:xfrm>
              <a:off x="5153973" y="2297587"/>
              <a:ext cx="47160" cy="277560"/>
            </p14:xfrm>
          </p:contentPart>
        </mc:Choice>
        <mc:Fallback xmlns="">
          <p:pic>
            <p:nvPicPr>
              <p:cNvPr id="381" name="Freihand 380">
                <a:extLst>
                  <a:ext uri="{FF2B5EF4-FFF2-40B4-BE49-F238E27FC236}">
                    <a16:creationId xmlns:a16="http://schemas.microsoft.com/office/drawing/2014/main" id="{6F5F49D4-79AA-4AC6-B1C3-553903528D2E}"/>
                  </a:ext>
                </a:extLst>
              </p:cNvPr>
              <p:cNvPicPr/>
              <p:nvPr/>
            </p:nvPicPr>
            <p:blipFill>
              <a:blip r:embed="rId600"/>
              <a:stretch>
                <a:fillRect/>
              </a:stretch>
            </p:blipFill>
            <p:spPr>
              <a:xfrm>
                <a:off x="5149653" y="2293267"/>
                <a:ext cx="5580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82" name="Freihand 381">
                <a:extLst>
                  <a:ext uri="{FF2B5EF4-FFF2-40B4-BE49-F238E27FC236}">
                    <a16:creationId xmlns:a16="http://schemas.microsoft.com/office/drawing/2014/main" id="{13F3F2FA-CD66-487F-A216-CEA3C18F4450}"/>
                  </a:ext>
                </a:extLst>
              </p14:cNvPr>
              <p14:cNvContentPartPr/>
              <p14:nvPr/>
            </p14:nvContentPartPr>
            <p14:xfrm>
              <a:off x="5323893" y="2332507"/>
              <a:ext cx="59040" cy="37080"/>
            </p14:xfrm>
          </p:contentPart>
        </mc:Choice>
        <mc:Fallback xmlns="">
          <p:pic>
            <p:nvPicPr>
              <p:cNvPr id="382" name="Freihand 381">
                <a:extLst>
                  <a:ext uri="{FF2B5EF4-FFF2-40B4-BE49-F238E27FC236}">
                    <a16:creationId xmlns:a16="http://schemas.microsoft.com/office/drawing/2014/main" id="{13F3F2FA-CD66-487F-A216-CEA3C18F4450}"/>
                  </a:ext>
                </a:extLst>
              </p:cNvPr>
              <p:cNvPicPr/>
              <p:nvPr/>
            </p:nvPicPr>
            <p:blipFill>
              <a:blip r:embed="rId602"/>
              <a:stretch>
                <a:fillRect/>
              </a:stretch>
            </p:blipFill>
            <p:spPr>
              <a:xfrm>
                <a:off x="5319573" y="2328187"/>
                <a:ext cx="676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83" name="Freihand 382">
                <a:extLst>
                  <a:ext uri="{FF2B5EF4-FFF2-40B4-BE49-F238E27FC236}">
                    <a16:creationId xmlns:a16="http://schemas.microsoft.com/office/drawing/2014/main" id="{6CA1DEB1-4702-44F0-A440-342A4318EB6D}"/>
                  </a:ext>
                </a:extLst>
              </p14:cNvPr>
              <p14:cNvContentPartPr/>
              <p14:nvPr/>
            </p14:nvContentPartPr>
            <p14:xfrm>
              <a:off x="5476893" y="2182747"/>
              <a:ext cx="131040" cy="151560"/>
            </p14:xfrm>
          </p:contentPart>
        </mc:Choice>
        <mc:Fallback xmlns="">
          <p:pic>
            <p:nvPicPr>
              <p:cNvPr id="383" name="Freihand 382">
                <a:extLst>
                  <a:ext uri="{FF2B5EF4-FFF2-40B4-BE49-F238E27FC236}">
                    <a16:creationId xmlns:a16="http://schemas.microsoft.com/office/drawing/2014/main" id="{6CA1DEB1-4702-44F0-A440-342A4318EB6D}"/>
                  </a:ext>
                </a:extLst>
              </p:cNvPr>
              <p:cNvPicPr/>
              <p:nvPr/>
            </p:nvPicPr>
            <p:blipFill>
              <a:blip r:embed="rId604"/>
              <a:stretch>
                <a:fillRect/>
              </a:stretch>
            </p:blipFill>
            <p:spPr>
              <a:xfrm>
                <a:off x="5472573" y="2178427"/>
                <a:ext cx="1396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84" name="Freihand 383">
                <a:extLst>
                  <a:ext uri="{FF2B5EF4-FFF2-40B4-BE49-F238E27FC236}">
                    <a16:creationId xmlns:a16="http://schemas.microsoft.com/office/drawing/2014/main" id="{B6F4B75E-2D01-4A63-8E73-189CDBAB41A4}"/>
                  </a:ext>
                </a:extLst>
              </p14:cNvPr>
              <p14:cNvContentPartPr/>
              <p14:nvPr/>
            </p14:nvContentPartPr>
            <p14:xfrm>
              <a:off x="5746173" y="2189587"/>
              <a:ext cx="51840" cy="93600"/>
            </p14:xfrm>
          </p:contentPart>
        </mc:Choice>
        <mc:Fallback xmlns="">
          <p:pic>
            <p:nvPicPr>
              <p:cNvPr id="384" name="Freihand 383">
                <a:extLst>
                  <a:ext uri="{FF2B5EF4-FFF2-40B4-BE49-F238E27FC236}">
                    <a16:creationId xmlns:a16="http://schemas.microsoft.com/office/drawing/2014/main" id="{B6F4B75E-2D01-4A63-8E73-189CDBAB41A4}"/>
                  </a:ext>
                </a:extLst>
              </p:cNvPr>
              <p:cNvPicPr/>
              <p:nvPr/>
            </p:nvPicPr>
            <p:blipFill>
              <a:blip r:embed="rId606"/>
              <a:stretch>
                <a:fillRect/>
              </a:stretch>
            </p:blipFill>
            <p:spPr>
              <a:xfrm>
                <a:off x="5741853" y="2185267"/>
                <a:ext cx="604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85" name="Freihand 384">
                <a:extLst>
                  <a:ext uri="{FF2B5EF4-FFF2-40B4-BE49-F238E27FC236}">
                    <a16:creationId xmlns:a16="http://schemas.microsoft.com/office/drawing/2014/main" id="{C2C0D374-D23C-478E-AA5C-6D5D30FE4964}"/>
                  </a:ext>
                </a:extLst>
              </p14:cNvPr>
              <p14:cNvContentPartPr/>
              <p14:nvPr/>
            </p14:nvContentPartPr>
            <p14:xfrm>
              <a:off x="5675613" y="2287147"/>
              <a:ext cx="193680" cy="47160"/>
            </p14:xfrm>
          </p:contentPart>
        </mc:Choice>
        <mc:Fallback xmlns="">
          <p:pic>
            <p:nvPicPr>
              <p:cNvPr id="385" name="Freihand 384">
                <a:extLst>
                  <a:ext uri="{FF2B5EF4-FFF2-40B4-BE49-F238E27FC236}">
                    <a16:creationId xmlns:a16="http://schemas.microsoft.com/office/drawing/2014/main" id="{C2C0D374-D23C-478E-AA5C-6D5D30FE4964}"/>
                  </a:ext>
                </a:extLst>
              </p:cNvPr>
              <p:cNvPicPr/>
              <p:nvPr/>
            </p:nvPicPr>
            <p:blipFill>
              <a:blip r:embed="rId608"/>
              <a:stretch>
                <a:fillRect/>
              </a:stretch>
            </p:blipFill>
            <p:spPr>
              <a:xfrm>
                <a:off x="5671293" y="2282827"/>
                <a:ext cx="2023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86" name="Freihand 385">
                <a:extLst>
                  <a:ext uri="{FF2B5EF4-FFF2-40B4-BE49-F238E27FC236}">
                    <a16:creationId xmlns:a16="http://schemas.microsoft.com/office/drawing/2014/main" id="{4F9F8519-C149-4007-B787-59737A1733E9}"/>
                  </a:ext>
                </a:extLst>
              </p14:cNvPr>
              <p14:cNvContentPartPr/>
              <p14:nvPr/>
            </p14:nvContentPartPr>
            <p14:xfrm>
              <a:off x="5645733" y="2163667"/>
              <a:ext cx="210600" cy="32760"/>
            </p14:xfrm>
          </p:contentPart>
        </mc:Choice>
        <mc:Fallback xmlns="">
          <p:pic>
            <p:nvPicPr>
              <p:cNvPr id="386" name="Freihand 385">
                <a:extLst>
                  <a:ext uri="{FF2B5EF4-FFF2-40B4-BE49-F238E27FC236}">
                    <a16:creationId xmlns:a16="http://schemas.microsoft.com/office/drawing/2014/main" id="{4F9F8519-C149-4007-B787-59737A1733E9}"/>
                  </a:ext>
                </a:extLst>
              </p:cNvPr>
              <p:cNvPicPr/>
              <p:nvPr/>
            </p:nvPicPr>
            <p:blipFill>
              <a:blip r:embed="rId610"/>
              <a:stretch>
                <a:fillRect/>
              </a:stretch>
            </p:blipFill>
            <p:spPr>
              <a:xfrm>
                <a:off x="5641413" y="2159347"/>
                <a:ext cx="2192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87" name="Freihand 386">
                <a:extLst>
                  <a:ext uri="{FF2B5EF4-FFF2-40B4-BE49-F238E27FC236}">
                    <a16:creationId xmlns:a16="http://schemas.microsoft.com/office/drawing/2014/main" id="{04DCE9F4-C47D-47D3-AE49-7BA17F4A044C}"/>
                  </a:ext>
                </a:extLst>
              </p14:cNvPr>
              <p14:cNvContentPartPr/>
              <p14:nvPr/>
            </p14:nvContentPartPr>
            <p14:xfrm>
              <a:off x="5430453" y="2350147"/>
              <a:ext cx="533160" cy="75960"/>
            </p14:xfrm>
          </p:contentPart>
        </mc:Choice>
        <mc:Fallback xmlns="">
          <p:pic>
            <p:nvPicPr>
              <p:cNvPr id="387" name="Freihand 386">
                <a:extLst>
                  <a:ext uri="{FF2B5EF4-FFF2-40B4-BE49-F238E27FC236}">
                    <a16:creationId xmlns:a16="http://schemas.microsoft.com/office/drawing/2014/main" id="{04DCE9F4-C47D-47D3-AE49-7BA17F4A044C}"/>
                  </a:ext>
                </a:extLst>
              </p:cNvPr>
              <p:cNvPicPr/>
              <p:nvPr/>
            </p:nvPicPr>
            <p:blipFill>
              <a:blip r:embed="rId612"/>
              <a:stretch>
                <a:fillRect/>
              </a:stretch>
            </p:blipFill>
            <p:spPr>
              <a:xfrm>
                <a:off x="5426133" y="2345827"/>
                <a:ext cx="5418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88" name="Freihand 387">
                <a:extLst>
                  <a:ext uri="{FF2B5EF4-FFF2-40B4-BE49-F238E27FC236}">
                    <a16:creationId xmlns:a16="http://schemas.microsoft.com/office/drawing/2014/main" id="{964777E5-351E-4754-B9D2-30F618A0204F}"/>
                  </a:ext>
                </a:extLst>
              </p14:cNvPr>
              <p14:cNvContentPartPr/>
              <p14:nvPr/>
            </p14:nvContentPartPr>
            <p14:xfrm>
              <a:off x="5486973" y="2458147"/>
              <a:ext cx="124560" cy="155520"/>
            </p14:xfrm>
          </p:contentPart>
        </mc:Choice>
        <mc:Fallback xmlns="">
          <p:pic>
            <p:nvPicPr>
              <p:cNvPr id="388" name="Freihand 387">
                <a:extLst>
                  <a:ext uri="{FF2B5EF4-FFF2-40B4-BE49-F238E27FC236}">
                    <a16:creationId xmlns:a16="http://schemas.microsoft.com/office/drawing/2014/main" id="{964777E5-351E-4754-B9D2-30F618A0204F}"/>
                  </a:ext>
                </a:extLst>
              </p:cNvPr>
              <p:cNvPicPr/>
              <p:nvPr/>
            </p:nvPicPr>
            <p:blipFill>
              <a:blip r:embed="rId614"/>
              <a:stretch>
                <a:fillRect/>
              </a:stretch>
            </p:blipFill>
            <p:spPr>
              <a:xfrm>
                <a:off x="5482653" y="2453827"/>
                <a:ext cx="1332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89" name="Freihand 388">
                <a:extLst>
                  <a:ext uri="{FF2B5EF4-FFF2-40B4-BE49-F238E27FC236}">
                    <a16:creationId xmlns:a16="http://schemas.microsoft.com/office/drawing/2014/main" id="{208C0DC9-0CFE-4388-84D2-8A9E50EE8B6C}"/>
                  </a:ext>
                </a:extLst>
              </p14:cNvPr>
              <p14:cNvContentPartPr/>
              <p14:nvPr/>
            </p14:nvContentPartPr>
            <p14:xfrm>
              <a:off x="5711973" y="2481907"/>
              <a:ext cx="78840" cy="104400"/>
            </p14:xfrm>
          </p:contentPart>
        </mc:Choice>
        <mc:Fallback xmlns="">
          <p:pic>
            <p:nvPicPr>
              <p:cNvPr id="389" name="Freihand 388">
                <a:extLst>
                  <a:ext uri="{FF2B5EF4-FFF2-40B4-BE49-F238E27FC236}">
                    <a16:creationId xmlns:a16="http://schemas.microsoft.com/office/drawing/2014/main" id="{208C0DC9-0CFE-4388-84D2-8A9E50EE8B6C}"/>
                  </a:ext>
                </a:extLst>
              </p:cNvPr>
              <p:cNvPicPr/>
              <p:nvPr/>
            </p:nvPicPr>
            <p:blipFill>
              <a:blip r:embed="rId616"/>
              <a:stretch>
                <a:fillRect/>
              </a:stretch>
            </p:blipFill>
            <p:spPr>
              <a:xfrm>
                <a:off x="5707653" y="2477587"/>
                <a:ext cx="874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90" name="Freihand 389">
                <a:extLst>
                  <a:ext uri="{FF2B5EF4-FFF2-40B4-BE49-F238E27FC236}">
                    <a16:creationId xmlns:a16="http://schemas.microsoft.com/office/drawing/2014/main" id="{BC4C4EDF-7BC0-462A-9E9B-22EB28726CBF}"/>
                  </a:ext>
                </a:extLst>
              </p14:cNvPr>
              <p14:cNvContentPartPr/>
              <p14:nvPr/>
            </p14:nvContentPartPr>
            <p14:xfrm>
              <a:off x="5722773" y="2435467"/>
              <a:ext cx="25560" cy="9360"/>
            </p14:xfrm>
          </p:contentPart>
        </mc:Choice>
        <mc:Fallback xmlns="">
          <p:pic>
            <p:nvPicPr>
              <p:cNvPr id="390" name="Freihand 389">
                <a:extLst>
                  <a:ext uri="{FF2B5EF4-FFF2-40B4-BE49-F238E27FC236}">
                    <a16:creationId xmlns:a16="http://schemas.microsoft.com/office/drawing/2014/main" id="{BC4C4EDF-7BC0-462A-9E9B-22EB28726CBF}"/>
                  </a:ext>
                </a:extLst>
              </p:cNvPr>
              <p:cNvPicPr/>
              <p:nvPr/>
            </p:nvPicPr>
            <p:blipFill>
              <a:blip r:embed="rId618"/>
              <a:stretch>
                <a:fillRect/>
              </a:stretch>
            </p:blipFill>
            <p:spPr>
              <a:xfrm>
                <a:off x="5718453" y="2431147"/>
                <a:ext cx="342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402" name="Freihand 401">
                <a:extLst>
                  <a:ext uri="{FF2B5EF4-FFF2-40B4-BE49-F238E27FC236}">
                    <a16:creationId xmlns:a16="http://schemas.microsoft.com/office/drawing/2014/main" id="{CCE3E0FA-31F3-4638-B500-353F99C22460}"/>
                  </a:ext>
                </a:extLst>
              </p14:cNvPr>
              <p14:cNvContentPartPr/>
              <p14:nvPr/>
            </p14:nvContentPartPr>
            <p14:xfrm>
              <a:off x="5323173" y="2085187"/>
              <a:ext cx="478440" cy="59760"/>
            </p14:xfrm>
          </p:contentPart>
        </mc:Choice>
        <mc:Fallback xmlns="">
          <p:pic>
            <p:nvPicPr>
              <p:cNvPr id="402" name="Freihand 401">
                <a:extLst>
                  <a:ext uri="{FF2B5EF4-FFF2-40B4-BE49-F238E27FC236}">
                    <a16:creationId xmlns:a16="http://schemas.microsoft.com/office/drawing/2014/main" id="{CCE3E0FA-31F3-4638-B500-353F99C22460}"/>
                  </a:ext>
                </a:extLst>
              </p:cNvPr>
              <p:cNvPicPr/>
              <p:nvPr/>
            </p:nvPicPr>
            <p:blipFill>
              <a:blip r:embed="rId620"/>
              <a:stretch>
                <a:fillRect/>
              </a:stretch>
            </p:blipFill>
            <p:spPr>
              <a:xfrm>
                <a:off x="5318853" y="2080867"/>
                <a:ext cx="4870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493" name="Freihand 492">
                <a:extLst>
                  <a:ext uri="{FF2B5EF4-FFF2-40B4-BE49-F238E27FC236}">
                    <a16:creationId xmlns:a16="http://schemas.microsoft.com/office/drawing/2014/main" id="{D44C0585-D0C7-4550-9303-1ABF8BBCE9E9}"/>
                  </a:ext>
                </a:extLst>
              </p14:cNvPr>
              <p14:cNvContentPartPr/>
              <p14:nvPr/>
            </p14:nvContentPartPr>
            <p14:xfrm>
              <a:off x="5615133" y="2971867"/>
              <a:ext cx="173520" cy="451440"/>
            </p14:xfrm>
          </p:contentPart>
        </mc:Choice>
        <mc:Fallback xmlns="">
          <p:pic>
            <p:nvPicPr>
              <p:cNvPr id="493" name="Freihand 492">
                <a:extLst>
                  <a:ext uri="{FF2B5EF4-FFF2-40B4-BE49-F238E27FC236}">
                    <a16:creationId xmlns:a16="http://schemas.microsoft.com/office/drawing/2014/main" id="{D44C0585-D0C7-4550-9303-1ABF8BBCE9E9}"/>
                  </a:ext>
                </a:extLst>
              </p:cNvPr>
              <p:cNvPicPr/>
              <p:nvPr/>
            </p:nvPicPr>
            <p:blipFill>
              <a:blip r:embed="rId622"/>
              <a:stretch>
                <a:fillRect/>
              </a:stretch>
            </p:blipFill>
            <p:spPr>
              <a:xfrm>
                <a:off x="5610813" y="2967547"/>
                <a:ext cx="182160" cy="46008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494" name="Freihand 493">
                <a:extLst>
                  <a:ext uri="{FF2B5EF4-FFF2-40B4-BE49-F238E27FC236}">
                    <a16:creationId xmlns:a16="http://schemas.microsoft.com/office/drawing/2014/main" id="{CD11986E-BFC8-4322-9B5D-622E465C5B28}"/>
                  </a:ext>
                </a:extLst>
              </p14:cNvPr>
              <p14:cNvContentPartPr/>
              <p14:nvPr/>
            </p14:nvContentPartPr>
            <p14:xfrm>
              <a:off x="6001773" y="3085267"/>
              <a:ext cx="15120" cy="175320"/>
            </p14:xfrm>
          </p:contentPart>
        </mc:Choice>
        <mc:Fallback xmlns="">
          <p:pic>
            <p:nvPicPr>
              <p:cNvPr id="494" name="Freihand 493">
                <a:extLst>
                  <a:ext uri="{FF2B5EF4-FFF2-40B4-BE49-F238E27FC236}">
                    <a16:creationId xmlns:a16="http://schemas.microsoft.com/office/drawing/2014/main" id="{CD11986E-BFC8-4322-9B5D-622E465C5B28}"/>
                  </a:ext>
                </a:extLst>
              </p:cNvPr>
              <p:cNvPicPr/>
              <p:nvPr/>
            </p:nvPicPr>
            <p:blipFill>
              <a:blip r:embed="rId624"/>
              <a:stretch>
                <a:fillRect/>
              </a:stretch>
            </p:blipFill>
            <p:spPr>
              <a:xfrm>
                <a:off x="5997453" y="3080947"/>
                <a:ext cx="237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495" name="Freihand 494">
                <a:extLst>
                  <a:ext uri="{FF2B5EF4-FFF2-40B4-BE49-F238E27FC236}">
                    <a16:creationId xmlns:a16="http://schemas.microsoft.com/office/drawing/2014/main" id="{0419CD47-7442-4FFE-8FA9-F478142CBD7A}"/>
                  </a:ext>
                </a:extLst>
              </p14:cNvPr>
              <p14:cNvContentPartPr/>
              <p14:nvPr/>
            </p14:nvContentPartPr>
            <p14:xfrm>
              <a:off x="5904213" y="3148627"/>
              <a:ext cx="226800" cy="31320"/>
            </p14:xfrm>
          </p:contentPart>
        </mc:Choice>
        <mc:Fallback xmlns="">
          <p:pic>
            <p:nvPicPr>
              <p:cNvPr id="495" name="Freihand 494">
                <a:extLst>
                  <a:ext uri="{FF2B5EF4-FFF2-40B4-BE49-F238E27FC236}">
                    <a16:creationId xmlns:a16="http://schemas.microsoft.com/office/drawing/2014/main" id="{0419CD47-7442-4FFE-8FA9-F478142CBD7A}"/>
                  </a:ext>
                </a:extLst>
              </p:cNvPr>
              <p:cNvPicPr/>
              <p:nvPr/>
            </p:nvPicPr>
            <p:blipFill>
              <a:blip r:embed="rId626"/>
              <a:stretch>
                <a:fillRect/>
              </a:stretch>
            </p:blipFill>
            <p:spPr>
              <a:xfrm>
                <a:off x="5899893" y="3144307"/>
                <a:ext cx="2354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559" name="Freihand 558">
                <a:extLst>
                  <a:ext uri="{FF2B5EF4-FFF2-40B4-BE49-F238E27FC236}">
                    <a16:creationId xmlns:a16="http://schemas.microsoft.com/office/drawing/2014/main" id="{5C989E49-77EF-46C8-B42A-013701AF0F23}"/>
                  </a:ext>
                </a:extLst>
              </p14:cNvPr>
              <p14:cNvContentPartPr/>
              <p14:nvPr/>
            </p14:nvContentPartPr>
            <p14:xfrm>
              <a:off x="9469653" y="613867"/>
              <a:ext cx="2738520" cy="1108800"/>
            </p14:xfrm>
          </p:contentPart>
        </mc:Choice>
        <mc:Fallback xmlns="">
          <p:pic>
            <p:nvPicPr>
              <p:cNvPr id="559" name="Freihand 558">
                <a:extLst>
                  <a:ext uri="{FF2B5EF4-FFF2-40B4-BE49-F238E27FC236}">
                    <a16:creationId xmlns:a16="http://schemas.microsoft.com/office/drawing/2014/main" id="{5C989E49-77EF-46C8-B42A-013701AF0F23}"/>
                  </a:ext>
                </a:extLst>
              </p:cNvPr>
              <p:cNvPicPr/>
              <p:nvPr/>
            </p:nvPicPr>
            <p:blipFill>
              <a:blip r:embed="rId628"/>
              <a:stretch>
                <a:fillRect/>
              </a:stretch>
            </p:blipFill>
            <p:spPr>
              <a:xfrm>
                <a:off x="9465333" y="609547"/>
                <a:ext cx="2747160" cy="1117440"/>
              </a:xfrm>
              <a:prstGeom prst="rect">
                <a:avLst/>
              </a:prstGeom>
            </p:spPr>
          </p:pic>
        </mc:Fallback>
      </mc:AlternateContent>
      <p:grpSp>
        <p:nvGrpSpPr>
          <p:cNvPr id="562" name="Gruppieren 561">
            <a:extLst>
              <a:ext uri="{FF2B5EF4-FFF2-40B4-BE49-F238E27FC236}">
                <a16:creationId xmlns:a16="http://schemas.microsoft.com/office/drawing/2014/main" id="{46B410C2-526D-4F96-9922-D29C9C83DBE0}"/>
              </a:ext>
            </a:extLst>
          </p:cNvPr>
          <p:cNvGrpSpPr/>
          <p:nvPr/>
        </p:nvGrpSpPr>
        <p:grpSpPr>
          <a:xfrm>
            <a:off x="5670213" y="558067"/>
            <a:ext cx="1730520" cy="399600"/>
            <a:chOff x="5670213" y="558067"/>
            <a:chExt cx="1730520" cy="399600"/>
          </a:xfrm>
        </p:grpSpPr>
        <mc:AlternateContent xmlns:mc="http://schemas.openxmlformats.org/markup-compatibility/2006" xmlns:p14="http://schemas.microsoft.com/office/powerpoint/2010/main">
          <mc:Choice Requires="p14">
            <p:contentPart p14:bwMode="auto" r:id="rId629">
              <p14:nvContentPartPr>
                <p14:cNvPr id="12" name="Freihand 11">
                  <a:extLst>
                    <a:ext uri="{FF2B5EF4-FFF2-40B4-BE49-F238E27FC236}">
                      <a16:creationId xmlns:a16="http://schemas.microsoft.com/office/drawing/2014/main" id="{9214549F-301E-4ADE-9622-9F3253A065F1}"/>
                    </a:ext>
                  </a:extLst>
                </p14:cNvPr>
                <p14:cNvContentPartPr/>
                <p14:nvPr/>
              </p14:nvContentPartPr>
              <p14:xfrm>
                <a:off x="5670213" y="722587"/>
                <a:ext cx="105840" cy="67680"/>
              </p14:xfrm>
            </p:contentPart>
          </mc:Choice>
          <mc:Fallback xmlns="">
            <p:pic>
              <p:nvPicPr>
                <p:cNvPr id="12" name="Freihand 11">
                  <a:extLst>
                    <a:ext uri="{FF2B5EF4-FFF2-40B4-BE49-F238E27FC236}">
                      <a16:creationId xmlns:a16="http://schemas.microsoft.com/office/drawing/2014/main" id="{9214549F-301E-4ADE-9622-9F3253A065F1}"/>
                    </a:ext>
                  </a:extLst>
                </p:cNvPr>
                <p:cNvPicPr/>
                <p:nvPr/>
              </p:nvPicPr>
              <p:blipFill>
                <a:blip r:embed="rId630"/>
                <a:stretch>
                  <a:fillRect/>
                </a:stretch>
              </p:blipFill>
              <p:spPr>
                <a:xfrm>
                  <a:off x="5665893" y="718267"/>
                  <a:ext cx="1144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13" name="Freihand 12">
                  <a:extLst>
                    <a:ext uri="{FF2B5EF4-FFF2-40B4-BE49-F238E27FC236}">
                      <a16:creationId xmlns:a16="http://schemas.microsoft.com/office/drawing/2014/main" id="{3A645AA3-D9BD-4FB0-8AAB-62DBEEFC8E1C}"/>
                    </a:ext>
                  </a:extLst>
                </p14:cNvPr>
                <p14:cNvContentPartPr/>
                <p14:nvPr/>
              </p14:nvContentPartPr>
              <p14:xfrm>
                <a:off x="5815293" y="722227"/>
                <a:ext cx="307800" cy="70920"/>
              </p14:xfrm>
            </p:contentPart>
          </mc:Choice>
          <mc:Fallback xmlns="">
            <p:pic>
              <p:nvPicPr>
                <p:cNvPr id="13" name="Freihand 12">
                  <a:extLst>
                    <a:ext uri="{FF2B5EF4-FFF2-40B4-BE49-F238E27FC236}">
                      <a16:creationId xmlns:a16="http://schemas.microsoft.com/office/drawing/2014/main" id="{3A645AA3-D9BD-4FB0-8AAB-62DBEEFC8E1C}"/>
                    </a:ext>
                  </a:extLst>
                </p:cNvPr>
                <p:cNvPicPr/>
                <p:nvPr/>
              </p:nvPicPr>
              <p:blipFill>
                <a:blip r:embed="rId632"/>
                <a:stretch>
                  <a:fillRect/>
                </a:stretch>
              </p:blipFill>
              <p:spPr>
                <a:xfrm>
                  <a:off x="5810973" y="717907"/>
                  <a:ext cx="3164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15" name="Freihand 14">
                  <a:extLst>
                    <a:ext uri="{FF2B5EF4-FFF2-40B4-BE49-F238E27FC236}">
                      <a16:creationId xmlns:a16="http://schemas.microsoft.com/office/drawing/2014/main" id="{419A244D-FDF3-4DD4-970A-ED257BC34DB3}"/>
                    </a:ext>
                  </a:extLst>
                </p14:cNvPr>
                <p14:cNvContentPartPr/>
                <p14:nvPr/>
              </p14:nvContentPartPr>
              <p14:xfrm>
                <a:off x="6458973" y="633307"/>
                <a:ext cx="165240" cy="165240"/>
              </p14:xfrm>
            </p:contentPart>
          </mc:Choice>
          <mc:Fallback xmlns="">
            <p:pic>
              <p:nvPicPr>
                <p:cNvPr id="15" name="Freihand 14">
                  <a:extLst>
                    <a:ext uri="{FF2B5EF4-FFF2-40B4-BE49-F238E27FC236}">
                      <a16:creationId xmlns:a16="http://schemas.microsoft.com/office/drawing/2014/main" id="{419A244D-FDF3-4DD4-970A-ED257BC34DB3}"/>
                    </a:ext>
                  </a:extLst>
                </p:cNvPr>
                <p:cNvPicPr/>
                <p:nvPr/>
              </p:nvPicPr>
              <p:blipFill>
                <a:blip r:embed="rId634"/>
                <a:stretch>
                  <a:fillRect/>
                </a:stretch>
              </p:blipFill>
              <p:spPr>
                <a:xfrm>
                  <a:off x="6454653" y="628987"/>
                  <a:ext cx="1738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16" name="Freihand 15">
                  <a:extLst>
                    <a:ext uri="{FF2B5EF4-FFF2-40B4-BE49-F238E27FC236}">
                      <a16:creationId xmlns:a16="http://schemas.microsoft.com/office/drawing/2014/main" id="{78CCF1CB-73D1-4DA8-8E66-0226754D341D}"/>
                    </a:ext>
                  </a:extLst>
                </p14:cNvPr>
                <p14:cNvContentPartPr/>
                <p14:nvPr/>
              </p14:nvContentPartPr>
              <p14:xfrm>
                <a:off x="6658773" y="685147"/>
                <a:ext cx="171720" cy="87480"/>
              </p14:xfrm>
            </p:contentPart>
          </mc:Choice>
          <mc:Fallback xmlns="">
            <p:pic>
              <p:nvPicPr>
                <p:cNvPr id="16" name="Freihand 15">
                  <a:extLst>
                    <a:ext uri="{FF2B5EF4-FFF2-40B4-BE49-F238E27FC236}">
                      <a16:creationId xmlns:a16="http://schemas.microsoft.com/office/drawing/2014/main" id="{78CCF1CB-73D1-4DA8-8E66-0226754D341D}"/>
                    </a:ext>
                  </a:extLst>
                </p:cNvPr>
                <p:cNvPicPr/>
                <p:nvPr/>
              </p:nvPicPr>
              <p:blipFill>
                <a:blip r:embed="rId636"/>
                <a:stretch>
                  <a:fillRect/>
                </a:stretch>
              </p:blipFill>
              <p:spPr>
                <a:xfrm>
                  <a:off x="6654453" y="680827"/>
                  <a:ext cx="1803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17" name="Freihand 16">
                  <a:extLst>
                    <a:ext uri="{FF2B5EF4-FFF2-40B4-BE49-F238E27FC236}">
                      <a16:creationId xmlns:a16="http://schemas.microsoft.com/office/drawing/2014/main" id="{72AFB258-0F00-4864-A76E-D79C344EFE50}"/>
                    </a:ext>
                  </a:extLst>
                </p14:cNvPr>
                <p14:cNvContentPartPr/>
                <p14:nvPr/>
              </p14:nvContentPartPr>
              <p14:xfrm>
                <a:off x="6998253" y="729067"/>
                <a:ext cx="165600" cy="86760"/>
              </p14:xfrm>
            </p:contentPart>
          </mc:Choice>
          <mc:Fallback xmlns="">
            <p:pic>
              <p:nvPicPr>
                <p:cNvPr id="17" name="Freihand 16">
                  <a:extLst>
                    <a:ext uri="{FF2B5EF4-FFF2-40B4-BE49-F238E27FC236}">
                      <a16:creationId xmlns:a16="http://schemas.microsoft.com/office/drawing/2014/main" id="{72AFB258-0F00-4864-A76E-D79C344EFE50}"/>
                    </a:ext>
                  </a:extLst>
                </p:cNvPr>
                <p:cNvPicPr/>
                <p:nvPr/>
              </p:nvPicPr>
              <p:blipFill>
                <a:blip r:embed="rId638"/>
                <a:stretch>
                  <a:fillRect/>
                </a:stretch>
              </p:blipFill>
              <p:spPr>
                <a:xfrm>
                  <a:off x="6993933" y="724747"/>
                  <a:ext cx="1742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18" name="Freihand 17">
                  <a:extLst>
                    <a:ext uri="{FF2B5EF4-FFF2-40B4-BE49-F238E27FC236}">
                      <a16:creationId xmlns:a16="http://schemas.microsoft.com/office/drawing/2014/main" id="{F30AECFC-C927-45F6-A1D8-85A7BBD3B416}"/>
                    </a:ext>
                  </a:extLst>
                </p14:cNvPr>
                <p14:cNvContentPartPr/>
                <p14:nvPr/>
              </p14:nvContentPartPr>
              <p14:xfrm>
                <a:off x="7263933" y="712147"/>
                <a:ext cx="136800" cy="90720"/>
              </p14:xfrm>
            </p:contentPart>
          </mc:Choice>
          <mc:Fallback xmlns="">
            <p:pic>
              <p:nvPicPr>
                <p:cNvPr id="18" name="Freihand 17">
                  <a:extLst>
                    <a:ext uri="{FF2B5EF4-FFF2-40B4-BE49-F238E27FC236}">
                      <a16:creationId xmlns:a16="http://schemas.microsoft.com/office/drawing/2014/main" id="{F30AECFC-C927-45F6-A1D8-85A7BBD3B416}"/>
                    </a:ext>
                  </a:extLst>
                </p:cNvPr>
                <p:cNvPicPr/>
                <p:nvPr/>
              </p:nvPicPr>
              <p:blipFill>
                <a:blip r:embed="rId640"/>
                <a:stretch>
                  <a:fillRect/>
                </a:stretch>
              </p:blipFill>
              <p:spPr>
                <a:xfrm>
                  <a:off x="7259613" y="707827"/>
                  <a:ext cx="1454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561" name="Freihand 560">
                  <a:extLst>
                    <a:ext uri="{FF2B5EF4-FFF2-40B4-BE49-F238E27FC236}">
                      <a16:creationId xmlns:a16="http://schemas.microsoft.com/office/drawing/2014/main" id="{DC6CFE30-F46E-43F9-B4E6-3D2F15EEB83B}"/>
                    </a:ext>
                  </a:extLst>
                </p14:cNvPr>
                <p14:cNvContentPartPr/>
                <p14:nvPr/>
              </p14:nvContentPartPr>
              <p14:xfrm>
                <a:off x="6290853" y="558067"/>
                <a:ext cx="672480" cy="399600"/>
              </p14:xfrm>
            </p:contentPart>
          </mc:Choice>
          <mc:Fallback xmlns="">
            <p:pic>
              <p:nvPicPr>
                <p:cNvPr id="561" name="Freihand 560">
                  <a:extLst>
                    <a:ext uri="{FF2B5EF4-FFF2-40B4-BE49-F238E27FC236}">
                      <a16:creationId xmlns:a16="http://schemas.microsoft.com/office/drawing/2014/main" id="{DC6CFE30-F46E-43F9-B4E6-3D2F15EEB83B}"/>
                    </a:ext>
                  </a:extLst>
                </p:cNvPr>
                <p:cNvPicPr/>
                <p:nvPr/>
              </p:nvPicPr>
              <p:blipFill>
                <a:blip r:embed="rId642"/>
                <a:stretch>
                  <a:fillRect/>
                </a:stretch>
              </p:blipFill>
              <p:spPr>
                <a:xfrm>
                  <a:off x="6286533" y="553747"/>
                  <a:ext cx="681120" cy="408240"/>
                </a:xfrm>
                <a:prstGeom prst="rect">
                  <a:avLst/>
                </a:prstGeom>
              </p:spPr>
            </p:pic>
          </mc:Fallback>
        </mc:AlternateContent>
      </p:grpSp>
      <p:grpSp>
        <p:nvGrpSpPr>
          <p:cNvPr id="564" name="Gruppieren 563">
            <a:extLst>
              <a:ext uri="{FF2B5EF4-FFF2-40B4-BE49-F238E27FC236}">
                <a16:creationId xmlns:a16="http://schemas.microsoft.com/office/drawing/2014/main" id="{01B7054E-465E-453B-B6C7-5E77644B57BB}"/>
              </a:ext>
            </a:extLst>
          </p:cNvPr>
          <p:cNvGrpSpPr/>
          <p:nvPr/>
        </p:nvGrpSpPr>
        <p:grpSpPr>
          <a:xfrm>
            <a:off x="11324013" y="1164667"/>
            <a:ext cx="739800" cy="430560"/>
            <a:chOff x="11324013" y="1164667"/>
            <a:chExt cx="739800" cy="430560"/>
          </a:xfrm>
        </p:grpSpPr>
        <mc:AlternateContent xmlns:mc="http://schemas.openxmlformats.org/markup-compatibility/2006" xmlns:p14="http://schemas.microsoft.com/office/powerpoint/2010/main">
          <mc:Choice Requires="p14">
            <p:contentPart p14:bwMode="auto" r:id="rId643">
              <p14:nvContentPartPr>
                <p14:cNvPr id="127" name="Freihand 126">
                  <a:extLst>
                    <a:ext uri="{FF2B5EF4-FFF2-40B4-BE49-F238E27FC236}">
                      <a16:creationId xmlns:a16="http://schemas.microsoft.com/office/drawing/2014/main" id="{0FEBA65A-F471-4F91-BF48-BB98CE054E32}"/>
                    </a:ext>
                  </a:extLst>
                </p14:cNvPr>
                <p14:cNvContentPartPr/>
                <p14:nvPr/>
              </p14:nvContentPartPr>
              <p14:xfrm>
                <a:off x="11324013" y="1237027"/>
                <a:ext cx="250920" cy="85320"/>
              </p14:xfrm>
            </p:contentPart>
          </mc:Choice>
          <mc:Fallback xmlns="">
            <p:pic>
              <p:nvPicPr>
                <p:cNvPr id="127" name="Freihand 126">
                  <a:extLst>
                    <a:ext uri="{FF2B5EF4-FFF2-40B4-BE49-F238E27FC236}">
                      <a16:creationId xmlns:a16="http://schemas.microsoft.com/office/drawing/2014/main" id="{0FEBA65A-F471-4F91-BF48-BB98CE054E32}"/>
                    </a:ext>
                  </a:extLst>
                </p:cNvPr>
                <p:cNvPicPr/>
                <p:nvPr/>
              </p:nvPicPr>
              <p:blipFill>
                <a:blip r:embed="rId644"/>
                <a:stretch>
                  <a:fillRect/>
                </a:stretch>
              </p:blipFill>
              <p:spPr>
                <a:xfrm>
                  <a:off x="11319693" y="1232707"/>
                  <a:ext cx="2595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128" name="Freihand 127">
                  <a:extLst>
                    <a:ext uri="{FF2B5EF4-FFF2-40B4-BE49-F238E27FC236}">
                      <a16:creationId xmlns:a16="http://schemas.microsoft.com/office/drawing/2014/main" id="{AC8DDCC0-A4EF-47A3-8EDD-A05419732E50}"/>
                    </a:ext>
                  </a:extLst>
                </p14:cNvPr>
                <p14:cNvContentPartPr/>
                <p14:nvPr/>
              </p14:nvContentPartPr>
              <p14:xfrm>
                <a:off x="11753853" y="1224427"/>
                <a:ext cx="151920" cy="276840"/>
              </p14:xfrm>
            </p:contentPart>
          </mc:Choice>
          <mc:Fallback xmlns="">
            <p:pic>
              <p:nvPicPr>
                <p:cNvPr id="128" name="Freihand 127">
                  <a:extLst>
                    <a:ext uri="{FF2B5EF4-FFF2-40B4-BE49-F238E27FC236}">
                      <a16:creationId xmlns:a16="http://schemas.microsoft.com/office/drawing/2014/main" id="{AC8DDCC0-A4EF-47A3-8EDD-A05419732E50}"/>
                    </a:ext>
                  </a:extLst>
                </p:cNvPr>
                <p:cNvPicPr/>
                <p:nvPr/>
              </p:nvPicPr>
              <p:blipFill>
                <a:blip r:embed="rId646"/>
                <a:stretch>
                  <a:fillRect/>
                </a:stretch>
              </p:blipFill>
              <p:spPr>
                <a:xfrm>
                  <a:off x="11749533" y="1220107"/>
                  <a:ext cx="16056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563" name="Freihand 562">
                  <a:extLst>
                    <a:ext uri="{FF2B5EF4-FFF2-40B4-BE49-F238E27FC236}">
                      <a16:creationId xmlns:a16="http://schemas.microsoft.com/office/drawing/2014/main" id="{555825E9-3CA6-4A4B-946A-905DE509657F}"/>
                    </a:ext>
                  </a:extLst>
                </p14:cNvPr>
                <p14:cNvContentPartPr/>
                <p14:nvPr/>
              </p14:nvContentPartPr>
              <p14:xfrm>
                <a:off x="11549733" y="1164667"/>
                <a:ext cx="514080" cy="430560"/>
              </p14:xfrm>
            </p:contentPart>
          </mc:Choice>
          <mc:Fallback xmlns="">
            <p:pic>
              <p:nvPicPr>
                <p:cNvPr id="563" name="Freihand 562">
                  <a:extLst>
                    <a:ext uri="{FF2B5EF4-FFF2-40B4-BE49-F238E27FC236}">
                      <a16:creationId xmlns:a16="http://schemas.microsoft.com/office/drawing/2014/main" id="{555825E9-3CA6-4A4B-946A-905DE509657F}"/>
                    </a:ext>
                  </a:extLst>
                </p:cNvPr>
                <p:cNvPicPr/>
                <p:nvPr/>
              </p:nvPicPr>
              <p:blipFill>
                <a:blip r:embed="rId648"/>
                <a:stretch>
                  <a:fillRect/>
                </a:stretch>
              </p:blipFill>
              <p:spPr>
                <a:xfrm>
                  <a:off x="11545413" y="1160347"/>
                  <a:ext cx="522720" cy="439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9">
            <p14:nvContentPartPr>
              <p14:cNvPr id="392" name="Freihand 391">
                <a:extLst>
                  <a:ext uri="{FF2B5EF4-FFF2-40B4-BE49-F238E27FC236}">
                    <a16:creationId xmlns:a16="http://schemas.microsoft.com/office/drawing/2014/main" id="{CD1A15D2-6122-4CFF-9D99-8A68FDEC2118}"/>
                  </a:ext>
                </a:extLst>
              </p14:cNvPr>
              <p14:cNvContentPartPr/>
              <p14:nvPr/>
            </p14:nvContentPartPr>
            <p14:xfrm>
              <a:off x="806253" y="3112627"/>
              <a:ext cx="134280" cy="115560"/>
            </p14:xfrm>
          </p:contentPart>
        </mc:Choice>
        <mc:Fallback xmlns="">
          <p:pic>
            <p:nvPicPr>
              <p:cNvPr id="392" name="Freihand 391">
                <a:extLst>
                  <a:ext uri="{FF2B5EF4-FFF2-40B4-BE49-F238E27FC236}">
                    <a16:creationId xmlns:a16="http://schemas.microsoft.com/office/drawing/2014/main" id="{CD1A15D2-6122-4CFF-9D99-8A68FDEC2118}"/>
                  </a:ext>
                </a:extLst>
              </p:cNvPr>
              <p:cNvPicPr/>
              <p:nvPr/>
            </p:nvPicPr>
            <p:blipFill>
              <a:blip r:embed="rId650"/>
              <a:stretch>
                <a:fillRect/>
              </a:stretch>
            </p:blipFill>
            <p:spPr>
              <a:xfrm>
                <a:off x="801933" y="3108307"/>
                <a:ext cx="1429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393" name="Freihand 392">
                <a:extLst>
                  <a:ext uri="{FF2B5EF4-FFF2-40B4-BE49-F238E27FC236}">
                    <a16:creationId xmlns:a16="http://schemas.microsoft.com/office/drawing/2014/main" id="{910C9276-5490-4743-B01E-5A66532417FD}"/>
                  </a:ext>
                </a:extLst>
              </p14:cNvPr>
              <p14:cNvContentPartPr/>
              <p14:nvPr/>
            </p14:nvContentPartPr>
            <p14:xfrm>
              <a:off x="1036653" y="3148267"/>
              <a:ext cx="72360" cy="2880"/>
            </p14:xfrm>
          </p:contentPart>
        </mc:Choice>
        <mc:Fallback xmlns="">
          <p:pic>
            <p:nvPicPr>
              <p:cNvPr id="393" name="Freihand 392">
                <a:extLst>
                  <a:ext uri="{FF2B5EF4-FFF2-40B4-BE49-F238E27FC236}">
                    <a16:creationId xmlns:a16="http://schemas.microsoft.com/office/drawing/2014/main" id="{910C9276-5490-4743-B01E-5A66532417FD}"/>
                  </a:ext>
                </a:extLst>
              </p:cNvPr>
              <p:cNvPicPr/>
              <p:nvPr/>
            </p:nvPicPr>
            <p:blipFill>
              <a:blip r:embed="rId652"/>
              <a:stretch>
                <a:fillRect/>
              </a:stretch>
            </p:blipFill>
            <p:spPr>
              <a:xfrm>
                <a:off x="1032333" y="3143947"/>
                <a:ext cx="810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395" name="Freihand 394">
                <a:extLst>
                  <a:ext uri="{FF2B5EF4-FFF2-40B4-BE49-F238E27FC236}">
                    <a16:creationId xmlns:a16="http://schemas.microsoft.com/office/drawing/2014/main" id="{69BF23A2-84E9-4607-A503-32AB47A7FB3E}"/>
                  </a:ext>
                </a:extLst>
              </p14:cNvPr>
              <p14:cNvContentPartPr/>
              <p14:nvPr/>
            </p14:nvContentPartPr>
            <p14:xfrm>
              <a:off x="1204413" y="2957467"/>
              <a:ext cx="94680" cy="131040"/>
            </p14:xfrm>
          </p:contentPart>
        </mc:Choice>
        <mc:Fallback xmlns="">
          <p:pic>
            <p:nvPicPr>
              <p:cNvPr id="395" name="Freihand 394">
                <a:extLst>
                  <a:ext uri="{FF2B5EF4-FFF2-40B4-BE49-F238E27FC236}">
                    <a16:creationId xmlns:a16="http://schemas.microsoft.com/office/drawing/2014/main" id="{69BF23A2-84E9-4607-A503-32AB47A7FB3E}"/>
                  </a:ext>
                </a:extLst>
              </p:cNvPr>
              <p:cNvPicPr/>
              <p:nvPr/>
            </p:nvPicPr>
            <p:blipFill>
              <a:blip r:embed="rId654"/>
              <a:stretch>
                <a:fillRect/>
              </a:stretch>
            </p:blipFill>
            <p:spPr>
              <a:xfrm>
                <a:off x="1200093" y="2953147"/>
                <a:ext cx="1033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396" name="Freihand 395">
                <a:extLst>
                  <a:ext uri="{FF2B5EF4-FFF2-40B4-BE49-F238E27FC236}">
                    <a16:creationId xmlns:a16="http://schemas.microsoft.com/office/drawing/2014/main" id="{5A83FE2A-27F7-44A4-901C-A6BBFF3560CD}"/>
                  </a:ext>
                </a:extLst>
              </p14:cNvPr>
              <p14:cNvContentPartPr/>
              <p14:nvPr/>
            </p14:nvContentPartPr>
            <p14:xfrm>
              <a:off x="1332933" y="3003187"/>
              <a:ext cx="73080" cy="80280"/>
            </p14:xfrm>
          </p:contentPart>
        </mc:Choice>
        <mc:Fallback xmlns="">
          <p:pic>
            <p:nvPicPr>
              <p:cNvPr id="396" name="Freihand 395">
                <a:extLst>
                  <a:ext uri="{FF2B5EF4-FFF2-40B4-BE49-F238E27FC236}">
                    <a16:creationId xmlns:a16="http://schemas.microsoft.com/office/drawing/2014/main" id="{5A83FE2A-27F7-44A4-901C-A6BBFF3560CD}"/>
                  </a:ext>
                </a:extLst>
              </p:cNvPr>
              <p:cNvPicPr/>
              <p:nvPr/>
            </p:nvPicPr>
            <p:blipFill>
              <a:blip r:embed="rId656"/>
              <a:stretch>
                <a:fillRect/>
              </a:stretch>
            </p:blipFill>
            <p:spPr>
              <a:xfrm>
                <a:off x="1328613" y="2998867"/>
                <a:ext cx="817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397" name="Freihand 396">
                <a:extLst>
                  <a:ext uri="{FF2B5EF4-FFF2-40B4-BE49-F238E27FC236}">
                    <a16:creationId xmlns:a16="http://schemas.microsoft.com/office/drawing/2014/main" id="{0FBF2BAE-61E0-430A-9433-CB34D636E5DE}"/>
                  </a:ext>
                </a:extLst>
              </p14:cNvPr>
              <p14:cNvContentPartPr/>
              <p14:nvPr/>
            </p14:nvContentPartPr>
            <p14:xfrm>
              <a:off x="1218453" y="3122707"/>
              <a:ext cx="198000" cy="16920"/>
            </p14:xfrm>
          </p:contentPart>
        </mc:Choice>
        <mc:Fallback xmlns="">
          <p:pic>
            <p:nvPicPr>
              <p:cNvPr id="397" name="Freihand 396">
                <a:extLst>
                  <a:ext uri="{FF2B5EF4-FFF2-40B4-BE49-F238E27FC236}">
                    <a16:creationId xmlns:a16="http://schemas.microsoft.com/office/drawing/2014/main" id="{0FBF2BAE-61E0-430A-9433-CB34D636E5DE}"/>
                  </a:ext>
                </a:extLst>
              </p:cNvPr>
              <p:cNvPicPr/>
              <p:nvPr/>
            </p:nvPicPr>
            <p:blipFill>
              <a:blip r:embed="rId658"/>
              <a:stretch>
                <a:fillRect/>
              </a:stretch>
            </p:blipFill>
            <p:spPr>
              <a:xfrm>
                <a:off x="1214133" y="3118387"/>
                <a:ext cx="2066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398" name="Freihand 397">
                <a:extLst>
                  <a:ext uri="{FF2B5EF4-FFF2-40B4-BE49-F238E27FC236}">
                    <a16:creationId xmlns:a16="http://schemas.microsoft.com/office/drawing/2014/main" id="{C09AE896-D91C-4F62-B3ED-86C8BEC4375F}"/>
                  </a:ext>
                </a:extLst>
              </p14:cNvPr>
              <p14:cNvContentPartPr/>
              <p14:nvPr/>
            </p14:nvContentPartPr>
            <p14:xfrm>
              <a:off x="1192533" y="3182467"/>
              <a:ext cx="99720" cy="101880"/>
            </p14:xfrm>
          </p:contentPart>
        </mc:Choice>
        <mc:Fallback xmlns="">
          <p:pic>
            <p:nvPicPr>
              <p:cNvPr id="398" name="Freihand 397">
                <a:extLst>
                  <a:ext uri="{FF2B5EF4-FFF2-40B4-BE49-F238E27FC236}">
                    <a16:creationId xmlns:a16="http://schemas.microsoft.com/office/drawing/2014/main" id="{C09AE896-D91C-4F62-B3ED-86C8BEC4375F}"/>
                  </a:ext>
                </a:extLst>
              </p:cNvPr>
              <p:cNvPicPr/>
              <p:nvPr/>
            </p:nvPicPr>
            <p:blipFill>
              <a:blip r:embed="rId660"/>
              <a:stretch>
                <a:fillRect/>
              </a:stretch>
            </p:blipFill>
            <p:spPr>
              <a:xfrm>
                <a:off x="1188213" y="3178147"/>
                <a:ext cx="1083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399" name="Freihand 398">
                <a:extLst>
                  <a:ext uri="{FF2B5EF4-FFF2-40B4-BE49-F238E27FC236}">
                    <a16:creationId xmlns:a16="http://schemas.microsoft.com/office/drawing/2014/main" id="{62612D9C-C178-44E6-991B-C92A1B5BE6AD}"/>
                  </a:ext>
                </a:extLst>
              </p14:cNvPr>
              <p14:cNvContentPartPr/>
              <p14:nvPr/>
            </p14:nvContentPartPr>
            <p14:xfrm>
              <a:off x="1342653" y="3205867"/>
              <a:ext cx="71640" cy="78480"/>
            </p14:xfrm>
          </p:contentPart>
        </mc:Choice>
        <mc:Fallback xmlns="">
          <p:pic>
            <p:nvPicPr>
              <p:cNvPr id="399" name="Freihand 398">
                <a:extLst>
                  <a:ext uri="{FF2B5EF4-FFF2-40B4-BE49-F238E27FC236}">
                    <a16:creationId xmlns:a16="http://schemas.microsoft.com/office/drawing/2014/main" id="{62612D9C-C178-44E6-991B-C92A1B5BE6AD}"/>
                  </a:ext>
                </a:extLst>
              </p:cNvPr>
              <p:cNvPicPr/>
              <p:nvPr/>
            </p:nvPicPr>
            <p:blipFill>
              <a:blip r:embed="rId662"/>
              <a:stretch>
                <a:fillRect/>
              </a:stretch>
            </p:blipFill>
            <p:spPr>
              <a:xfrm>
                <a:off x="1338333" y="3201547"/>
                <a:ext cx="802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00" name="Freihand 399">
                <a:extLst>
                  <a:ext uri="{FF2B5EF4-FFF2-40B4-BE49-F238E27FC236}">
                    <a16:creationId xmlns:a16="http://schemas.microsoft.com/office/drawing/2014/main" id="{1AC49AE1-5CB9-4F5C-983D-8D2DD023A287}"/>
                  </a:ext>
                </a:extLst>
              </p14:cNvPr>
              <p14:cNvContentPartPr/>
              <p14:nvPr/>
            </p14:nvContentPartPr>
            <p14:xfrm>
              <a:off x="1392693" y="2991667"/>
              <a:ext cx="163800" cy="347400"/>
            </p14:xfrm>
          </p:contentPart>
        </mc:Choice>
        <mc:Fallback xmlns="">
          <p:pic>
            <p:nvPicPr>
              <p:cNvPr id="400" name="Freihand 399">
                <a:extLst>
                  <a:ext uri="{FF2B5EF4-FFF2-40B4-BE49-F238E27FC236}">
                    <a16:creationId xmlns:a16="http://schemas.microsoft.com/office/drawing/2014/main" id="{1AC49AE1-5CB9-4F5C-983D-8D2DD023A287}"/>
                  </a:ext>
                </a:extLst>
              </p:cNvPr>
              <p:cNvPicPr/>
              <p:nvPr/>
            </p:nvPicPr>
            <p:blipFill>
              <a:blip r:embed="rId664"/>
              <a:stretch>
                <a:fillRect/>
              </a:stretch>
            </p:blipFill>
            <p:spPr>
              <a:xfrm>
                <a:off x="1388373" y="2987347"/>
                <a:ext cx="17244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01" name="Freihand 400">
                <a:extLst>
                  <a:ext uri="{FF2B5EF4-FFF2-40B4-BE49-F238E27FC236}">
                    <a16:creationId xmlns:a16="http://schemas.microsoft.com/office/drawing/2014/main" id="{086E7EA0-D205-4639-9EFC-8DF7A89B2310}"/>
                  </a:ext>
                </a:extLst>
              </p14:cNvPr>
              <p14:cNvContentPartPr/>
              <p14:nvPr/>
            </p14:nvContentPartPr>
            <p14:xfrm>
              <a:off x="709413" y="3000667"/>
              <a:ext cx="89280" cy="410040"/>
            </p14:xfrm>
          </p:contentPart>
        </mc:Choice>
        <mc:Fallback xmlns="">
          <p:pic>
            <p:nvPicPr>
              <p:cNvPr id="401" name="Freihand 400">
                <a:extLst>
                  <a:ext uri="{FF2B5EF4-FFF2-40B4-BE49-F238E27FC236}">
                    <a16:creationId xmlns:a16="http://schemas.microsoft.com/office/drawing/2014/main" id="{086E7EA0-D205-4639-9EFC-8DF7A89B2310}"/>
                  </a:ext>
                </a:extLst>
              </p:cNvPr>
              <p:cNvPicPr/>
              <p:nvPr/>
            </p:nvPicPr>
            <p:blipFill>
              <a:blip r:embed="rId666"/>
              <a:stretch>
                <a:fillRect/>
              </a:stretch>
            </p:blipFill>
            <p:spPr>
              <a:xfrm>
                <a:off x="705093" y="2996347"/>
                <a:ext cx="97920" cy="41868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05" name="Freihand 404">
                <a:extLst>
                  <a:ext uri="{FF2B5EF4-FFF2-40B4-BE49-F238E27FC236}">
                    <a16:creationId xmlns:a16="http://schemas.microsoft.com/office/drawing/2014/main" id="{DA5F7E5D-7D40-4A1C-A7C5-F00E8899716B}"/>
                  </a:ext>
                </a:extLst>
              </p14:cNvPr>
              <p14:cNvContentPartPr/>
              <p14:nvPr/>
            </p14:nvContentPartPr>
            <p14:xfrm>
              <a:off x="1669173" y="2935507"/>
              <a:ext cx="106560" cy="142560"/>
            </p14:xfrm>
          </p:contentPart>
        </mc:Choice>
        <mc:Fallback xmlns="">
          <p:pic>
            <p:nvPicPr>
              <p:cNvPr id="405" name="Freihand 404">
                <a:extLst>
                  <a:ext uri="{FF2B5EF4-FFF2-40B4-BE49-F238E27FC236}">
                    <a16:creationId xmlns:a16="http://schemas.microsoft.com/office/drawing/2014/main" id="{DA5F7E5D-7D40-4A1C-A7C5-F00E8899716B}"/>
                  </a:ext>
                </a:extLst>
              </p:cNvPr>
              <p:cNvPicPr/>
              <p:nvPr/>
            </p:nvPicPr>
            <p:blipFill>
              <a:blip r:embed="rId668"/>
              <a:stretch>
                <a:fillRect/>
              </a:stretch>
            </p:blipFill>
            <p:spPr>
              <a:xfrm>
                <a:off x="1664853" y="2931187"/>
                <a:ext cx="1152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06" name="Freihand 405">
                <a:extLst>
                  <a:ext uri="{FF2B5EF4-FFF2-40B4-BE49-F238E27FC236}">
                    <a16:creationId xmlns:a16="http://schemas.microsoft.com/office/drawing/2014/main" id="{8A7800D4-7590-44E4-848F-CD70885E16B5}"/>
                  </a:ext>
                </a:extLst>
              </p14:cNvPr>
              <p14:cNvContentPartPr/>
              <p14:nvPr/>
            </p14:nvContentPartPr>
            <p14:xfrm>
              <a:off x="1801653" y="2922187"/>
              <a:ext cx="90720" cy="132840"/>
            </p14:xfrm>
          </p:contentPart>
        </mc:Choice>
        <mc:Fallback xmlns="">
          <p:pic>
            <p:nvPicPr>
              <p:cNvPr id="406" name="Freihand 405">
                <a:extLst>
                  <a:ext uri="{FF2B5EF4-FFF2-40B4-BE49-F238E27FC236}">
                    <a16:creationId xmlns:a16="http://schemas.microsoft.com/office/drawing/2014/main" id="{8A7800D4-7590-44E4-848F-CD70885E16B5}"/>
                  </a:ext>
                </a:extLst>
              </p:cNvPr>
              <p:cNvPicPr/>
              <p:nvPr/>
            </p:nvPicPr>
            <p:blipFill>
              <a:blip r:embed="rId670"/>
              <a:stretch>
                <a:fillRect/>
              </a:stretch>
            </p:blipFill>
            <p:spPr>
              <a:xfrm>
                <a:off x="1797333" y="2917867"/>
                <a:ext cx="993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07" name="Freihand 406">
                <a:extLst>
                  <a:ext uri="{FF2B5EF4-FFF2-40B4-BE49-F238E27FC236}">
                    <a16:creationId xmlns:a16="http://schemas.microsoft.com/office/drawing/2014/main" id="{75864D9A-F2C4-419D-8A1C-ECD887CE2233}"/>
                  </a:ext>
                </a:extLst>
              </p14:cNvPr>
              <p14:cNvContentPartPr/>
              <p14:nvPr/>
            </p14:nvContentPartPr>
            <p14:xfrm>
              <a:off x="1673493" y="3111907"/>
              <a:ext cx="202680" cy="18360"/>
            </p14:xfrm>
          </p:contentPart>
        </mc:Choice>
        <mc:Fallback xmlns="">
          <p:pic>
            <p:nvPicPr>
              <p:cNvPr id="407" name="Freihand 406">
                <a:extLst>
                  <a:ext uri="{FF2B5EF4-FFF2-40B4-BE49-F238E27FC236}">
                    <a16:creationId xmlns:a16="http://schemas.microsoft.com/office/drawing/2014/main" id="{75864D9A-F2C4-419D-8A1C-ECD887CE2233}"/>
                  </a:ext>
                </a:extLst>
              </p:cNvPr>
              <p:cNvPicPr/>
              <p:nvPr/>
            </p:nvPicPr>
            <p:blipFill>
              <a:blip r:embed="rId672"/>
              <a:stretch>
                <a:fillRect/>
              </a:stretch>
            </p:blipFill>
            <p:spPr>
              <a:xfrm>
                <a:off x="1669173" y="3107587"/>
                <a:ext cx="2113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08" name="Freihand 407">
                <a:extLst>
                  <a:ext uri="{FF2B5EF4-FFF2-40B4-BE49-F238E27FC236}">
                    <a16:creationId xmlns:a16="http://schemas.microsoft.com/office/drawing/2014/main" id="{0E6574B1-9253-4F9D-BF46-ACBEB143B2DF}"/>
                  </a:ext>
                </a:extLst>
              </p14:cNvPr>
              <p14:cNvContentPartPr/>
              <p14:nvPr/>
            </p14:nvContentPartPr>
            <p14:xfrm>
              <a:off x="1622013" y="3193987"/>
              <a:ext cx="109440" cy="146880"/>
            </p14:xfrm>
          </p:contentPart>
        </mc:Choice>
        <mc:Fallback xmlns="">
          <p:pic>
            <p:nvPicPr>
              <p:cNvPr id="408" name="Freihand 407">
                <a:extLst>
                  <a:ext uri="{FF2B5EF4-FFF2-40B4-BE49-F238E27FC236}">
                    <a16:creationId xmlns:a16="http://schemas.microsoft.com/office/drawing/2014/main" id="{0E6574B1-9253-4F9D-BF46-ACBEB143B2DF}"/>
                  </a:ext>
                </a:extLst>
              </p:cNvPr>
              <p:cNvPicPr/>
              <p:nvPr/>
            </p:nvPicPr>
            <p:blipFill>
              <a:blip r:embed="rId674"/>
              <a:stretch>
                <a:fillRect/>
              </a:stretch>
            </p:blipFill>
            <p:spPr>
              <a:xfrm>
                <a:off x="1617693" y="3189667"/>
                <a:ext cx="1180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09" name="Freihand 408">
                <a:extLst>
                  <a:ext uri="{FF2B5EF4-FFF2-40B4-BE49-F238E27FC236}">
                    <a16:creationId xmlns:a16="http://schemas.microsoft.com/office/drawing/2014/main" id="{90402702-51F2-415B-B779-306C080F2606}"/>
                  </a:ext>
                </a:extLst>
              </p14:cNvPr>
              <p14:cNvContentPartPr/>
              <p14:nvPr/>
            </p14:nvContentPartPr>
            <p14:xfrm>
              <a:off x="1800933" y="3226747"/>
              <a:ext cx="49680" cy="86040"/>
            </p14:xfrm>
          </p:contentPart>
        </mc:Choice>
        <mc:Fallback xmlns="">
          <p:pic>
            <p:nvPicPr>
              <p:cNvPr id="409" name="Freihand 408">
                <a:extLst>
                  <a:ext uri="{FF2B5EF4-FFF2-40B4-BE49-F238E27FC236}">
                    <a16:creationId xmlns:a16="http://schemas.microsoft.com/office/drawing/2014/main" id="{90402702-51F2-415B-B779-306C080F2606}"/>
                  </a:ext>
                </a:extLst>
              </p:cNvPr>
              <p:cNvPicPr/>
              <p:nvPr/>
            </p:nvPicPr>
            <p:blipFill>
              <a:blip r:embed="rId676"/>
              <a:stretch>
                <a:fillRect/>
              </a:stretch>
            </p:blipFill>
            <p:spPr>
              <a:xfrm>
                <a:off x="1796613" y="3222427"/>
                <a:ext cx="583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10" name="Freihand 409">
                <a:extLst>
                  <a:ext uri="{FF2B5EF4-FFF2-40B4-BE49-F238E27FC236}">
                    <a16:creationId xmlns:a16="http://schemas.microsoft.com/office/drawing/2014/main" id="{9270BD3F-270D-4B37-A926-EA8FB71947F9}"/>
                  </a:ext>
                </a:extLst>
              </p14:cNvPr>
              <p14:cNvContentPartPr/>
              <p14:nvPr/>
            </p14:nvContentPartPr>
            <p14:xfrm>
              <a:off x="1828653" y="3166627"/>
              <a:ext cx="360" cy="360"/>
            </p14:xfrm>
          </p:contentPart>
        </mc:Choice>
        <mc:Fallback xmlns="">
          <p:pic>
            <p:nvPicPr>
              <p:cNvPr id="410" name="Freihand 409">
                <a:extLst>
                  <a:ext uri="{FF2B5EF4-FFF2-40B4-BE49-F238E27FC236}">
                    <a16:creationId xmlns:a16="http://schemas.microsoft.com/office/drawing/2014/main" id="{9270BD3F-270D-4B37-A926-EA8FB71947F9}"/>
                  </a:ext>
                </a:extLst>
              </p:cNvPr>
              <p:cNvPicPr/>
              <p:nvPr/>
            </p:nvPicPr>
            <p:blipFill>
              <a:blip r:embed="rId227"/>
              <a:stretch>
                <a:fillRect/>
              </a:stretch>
            </p:blipFill>
            <p:spPr>
              <a:xfrm>
                <a:off x="1824333" y="31623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97" name="Freihand 496">
                <a:extLst>
                  <a:ext uri="{FF2B5EF4-FFF2-40B4-BE49-F238E27FC236}">
                    <a16:creationId xmlns:a16="http://schemas.microsoft.com/office/drawing/2014/main" id="{B5317833-A450-46C6-8130-9F15203ABC27}"/>
                  </a:ext>
                </a:extLst>
              </p14:cNvPr>
              <p14:cNvContentPartPr/>
              <p14:nvPr/>
            </p14:nvContentPartPr>
            <p14:xfrm>
              <a:off x="720933" y="4339867"/>
              <a:ext cx="115560" cy="130320"/>
            </p14:xfrm>
          </p:contentPart>
        </mc:Choice>
        <mc:Fallback xmlns="">
          <p:pic>
            <p:nvPicPr>
              <p:cNvPr id="497" name="Freihand 496">
                <a:extLst>
                  <a:ext uri="{FF2B5EF4-FFF2-40B4-BE49-F238E27FC236}">
                    <a16:creationId xmlns:a16="http://schemas.microsoft.com/office/drawing/2014/main" id="{B5317833-A450-46C6-8130-9F15203ABC27}"/>
                  </a:ext>
                </a:extLst>
              </p:cNvPr>
              <p:cNvPicPr/>
              <p:nvPr/>
            </p:nvPicPr>
            <p:blipFill>
              <a:blip r:embed="rId679"/>
              <a:stretch>
                <a:fillRect/>
              </a:stretch>
            </p:blipFill>
            <p:spPr>
              <a:xfrm>
                <a:off x="716613" y="4335547"/>
                <a:ext cx="1242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98" name="Freihand 497">
                <a:extLst>
                  <a:ext uri="{FF2B5EF4-FFF2-40B4-BE49-F238E27FC236}">
                    <a16:creationId xmlns:a16="http://schemas.microsoft.com/office/drawing/2014/main" id="{2FAC4118-B81F-4341-93CF-3EC87BA70190}"/>
                  </a:ext>
                </a:extLst>
              </p14:cNvPr>
              <p14:cNvContentPartPr/>
              <p14:nvPr/>
            </p14:nvContentPartPr>
            <p14:xfrm>
              <a:off x="950973" y="4373707"/>
              <a:ext cx="73080" cy="12960"/>
            </p14:xfrm>
          </p:contentPart>
        </mc:Choice>
        <mc:Fallback xmlns="">
          <p:pic>
            <p:nvPicPr>
              <p:cNvPr id="498" name="Freihand 497">
                <a:extLst>
                  <a:ext uri="{FF2B5EF4-FFF2-40B4-BE49-F238E27FC236}">
                    <a16:creationId xmlns:a16="http://schemas.microsoft.com/office/drawing/2014/main" id="{2FAC4118-B81F-4341-93CF-3EC87BA70190}"/>
                  </a:ext>
                </a:extLst>
              </p:cNvPr>
              <p:cNvPicPr/>
              <p:nvPr/>
            </p:nvPicPr>
            <p:blipFill>
              <a:blip r:embed="rId681"/>
              <a:stretch>
                <a:fillRect/>
              </a:stretch>
            </p:blipFill>
            <p:spPr>
              <a:xfrm>
                <a:off x="946653" y="4369387"/>
                <a:ext cx="817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99" name="Freihand 498">
                <a:extLst>
                  <a:ext uri="{FF2B5EF4-FFF2-40B4-BE49-F238E27FC236}">
                    <a16:creationId xmlns:a16="http://schemas.microsoft.com/office/drawing/2014/main" id="{AE58B71C-9DCC-497D-8944-89901FA4212B}"/>
                  </a:ext>
                </a:extLst>
              </p14:cNvPr>
              <p14:cNvContentPartPr/>
              <p14:nvPr/>
            </p14:nvContentPartPr>
            <p14:xfrm>
              <a:off x="1139973" y="4211347"/>
              <a:ext cx="99000" cy="123840"/>
            </p14:xfrm>
          </p:contentPart>
        </mc:Choice>
        <mc:Fallback xmlns="">
          <p:pic>
            <p:nvPicPr>
              <p:cNvPr id="499" name="Freihand 498">
                <a:extLst>
                  <a:ext uri="{FF2B5EF4-FFF2-40B4-BE49-F238E27FC236}">
                    <a16:creationId xmlns:a16="http://schemas.microsoft.com/office/drawing/2014/main" id="{AE58B71C-9DCC-497D-8944-89901FA4212B}"/>
                  </a:ext>
                </a:extLst>
              </p:cNvPr>
              <p:cNvPicPr/>
              <p:nvPr/>
            </p:nvPicPr>
            <p:blipFill>
              <a:blip r:embed="rId683"/>
              <a:stretch>
                <a:fillRect/>
              </a:stretch>
            </p:blipFill>
            <p:spPr>
              <a:xfrm>
                <a:off x="1135653" y="4207027"/>
                <a:ext cx="1076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500" name="Freihand 499">
                <a:extLst>
                  <a:ext uri="{FF2B5EF4-FFF2-40B4-BE49-F238E27FC236}">
                    <a16:creationId xmlns:a16="http://schemas.microsoft.com/office/drawing/2014/main" id="{9DE85480-E07F-41C9-8A56-867438AB831B}"/>
                  </a:ext>
                </a:extLst>
              </p14:cNvPr>
              <p14:cNvContentPartPr/>
              <p14:nvPr/>
            </p14:nvContentPartPr>
            <p14:xfrm>
              <a:off x="1260933" y="4240867"/>
              <a:ext cx="81360" cy="78120"/>
            </p14:xfrm>
          </p:contentPart>
        </mc:Choice>
        <mc:Fallback xmlns="">
          <p:pic>
            <p:nvPicPr>
              <p:cNvPr id="500" name="Freihand 499">
                <a:extLst>
                  <a:ext uri="{FF2B5EF4-FFF2-40B4-BE49-F238E27FC236}">
                    <a16:creationId xmlns:a16="http://schemas.microsoft.com/office/drawing/2014/main" id="{9DE85480-E07F-41C9-8A56-867438AB831B}"/>
                  </a:ext>
                </a:extLst>
              </p:cNvPr>
              <p:cNvPicPr/>
              <p:nvPr/>
            </p:nvPicPr>
            <p:blipFill>
              <a:blip r:embed="rId685"/>
              <a:stretch>
                <a:fillRect/>
              </a:stretch>
            </p:blipFill>
            <p:spPr>
              <a:xfrm>
                <a:off x="1256613" y="4236547"/>
                <a:ext cx="900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501" name="Freihand 500">
                <a:extLst>
                  <a:ext uri="{FF2B5EF4-FFF2-40B4-BE49-F238E27FC236}">
                    <a16:creationId xmlns:a16="http://schemas.microsoft.com/office/drawing/2014/main" id="{F4684C29-192E-4B1A-B8BB-E744B0601B8A}"/>
                  </a:ext>
                </a:extLst>
              </p14:cNvPr>
              <p14:cNvContentPartPr/>
              <p14:nvPr/>
            </p14:nvContentPartPr>
            <p14:xfrm>
              <a:off x="1147173" y="4347787"/>
              <a:ext cx="198000" cy="18720"/>
            </p14:xfrm>
          </p:contentPart>
        </mc:Choice>
        <mc:Fallback xmlns="">
          <p:pic>
            <p:nvPicPr>
              <p:cNvPr id="501" name="Freihand 500">
                <a:extLst>
                  <a:ext uri="{FF2B5EF4-FFF2-40B4-BE49-F238E27FC236}">
                    <a16:creationId xmlns:a16="http://schemas.microsoft.com/office/drawing/2014/main" id="{F4684C29-192E-4B1A-B8BB-E744B0601B8A}"/>
                  </a:ext>
                </a:extLst>
              </p:cNvPr>
              <p:cNvPicPr/>
              <p:nvPr/>
            </p:nvPicPr>
            <p:blipFill>
              <a:blip r:embed="rId687"/>
              <a:stretch>
                <a:fillRect/>
              </a:stretch>
            </p:blipFill>
            <p:spPr>
              <a:xfrm>
                <a:off x="1142853" y="4343467"/>
                <a:ext cx="2066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502" name="Freihand 501">
                <a:extLst>
                  <a:ext uri="{FF2B5EF4-FFF2-40B4-BE49-F238E27FC236}">
                    <a16:creationId xmlns:a16="http://schemas.microsoft.com/office/drawing/2014/main" id="{7124D382-5424-4786-B9F2-66161AFF5DAF}"/>
                  </a:ext>
                </a:extLst>
              </p14:cNvPr>
              <p14:cNvContentPartPr/>
              <p14:nvPr/>
            </p14:nvContentPartPr>
            <p14:xfrm>
              <a:off x="1104333" y="4402867"/>
              <a:ext cx="125640" cy="126000"/>
            </p14:xfrm>
          </p:contentPart>
        </mc:Choice>
        <mc:Fallback xmlns="">
          <p:pic>
            <p:nvPicPr>
              <p:cNvPr id="502" name="Freihand 501">
                <a:extLst>
                  <a:ext uri="{FF2B5EF4-FFF2-40B4-BE49-F238E27FC236}">
                    <a16:creationId xmlns:a16="http://schemas.microsoft.com/office/drawing/2014/main" id="{7124D382-5424-4786-B9F2-66161AFF5DAF}"/>
                  </a:ext>
                </a:extLst>
              </p:cNvPr>
              <p:cNvPicPr/>
              <p:nvPr/>
            </p:nvPicPr>
            <p:blipFill>
              <a:blip r:embed="rId689"/>
              <a:stretch>
                <a:fillRect/>
              </a:stretch>
            </p:blipFill>
            <p:spPr>
              <a:xfrm>
                <a:off x="1100013" y="4398547"/>
                <a:ext cx="1342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503" name="Freihand 502">
                <a:extLst>
                  <a:ext uri="{FF2B5EF4-FFF2-40B4-BE49-F238E27FC236}">
                    <a16:creationId xmlns:a16="http://schemas.microsoft.com/office/drawing/2014/main" id="{E121C3CD-C230-45C9-B17E-52717AA4A62F}"/>
                  </a:ext>
                </a:extLst>
              </p14:cNvPr>
              <p14:cNvContentPartPr/>
              <p14:nvPr/>
            </p14:nvContentPartPr>
            <p14:xfrm>
              <a:off x="1276053" y="4425547"/>
              <a:ext cx="91440" cy="127800"/>
            </p14:xfrm>
          </p:contentPart>
        </mc:Choice>
        <mc:Fallback xmlns="">
          <p:pic>
            <p:nvPicPr>
              <p:cNvPr id="503" name="Freihand 502">
                <a:extLst>
                  <a:ext uri="{FF2B5EF4-FFF2-40B4-BE49-F238E27FC236}">
                    <a16:creationId xmlns:a16="http://schemas.microsoft.com/office/drawing/2014/main" id="{E121C3CD-C230-45C9-B17E-52717AA4A62F}"/>
                  </a:ext>
                </a:extLst>
              </p:cNvPr>
              <p:cNvPicPr/>
              <p:nvPr/>
            </p:nvPicPr>
            <p:blipFill>
              <a:blip r:embed="rId691"/>
              <a:stretch>
                <a:fillRect/>
              </a:stretch>
            </p:blipFill>
            <p:spPr>
              <a:xfrm>
                <a:off x="1271733" y="4421227"/>
                <a:ext cx="1000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505" name="Freihand 504">
                <a:extLst>
                  <a:ext uri="{FF2B5EF4-FFF2-40B4-BE49-F238E27FC236}">
                    <a16:creationId xmlns:a16="http://schemas.microsoft.com/office/drawing/2014/main" id="{BF2169EC-33C6-40AD-BA91-2B04D86638A5}"/>
                  </a:ext>
                </a:extLst>
              </p14:cNvPr>
              <p14:cNvContentPartPr/>
              <p14:nvPr/>
            </p14:nvContentPartPr>
            <p14:xfrm>
              <a:off x="1431573" y="4203787"/>
              <a:ext cx="74160" cy="360000"/>
            </p14:xfrm>
          </p:contentPart>
        </mc:Choice>
        <mc:Fallback xmlns="">
          <p:pic>
            <p:nvPicPr>
              <p:cNvPr id="505" name="Freihand 504">
                <a:extLst>
                  <a:ext uri="{FF2B5EF4-FFF2-40B4-BE49-F238E27FC236}">
                    <a16:creationId xmlns:a16="http://schemas.microsoft.com/office/drawing/2014/main" id="{BF2169EC-33C6-40AD-BA91-2B04D86638A5}"/>
                  </a:ext>
                </a:extLst>
              </p:cNvPr>
              <p:cNvPicPr/>
              <p:nvPr/>
            </p:nvPicPr>
            <p:blipFill>
              <a:blip r:embed="rId693"/>
              <a:stretch>
                <a:fillRect/>
              </a:stretch>
            </p:blipFill>
            <p:spPr>
              <a:xfrm>
                <a:off x="1427253" y="4199467"/>
                <a:ext cx="8280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506" name="Freihand 505">
                <a:extLst>
                  <a:ext uri="{FF2B5EF4-FFF2-40B4-BE49-F238E27FC236}">
                    <a16:creationId xmlns:a16="http://schemas.microsoft.com/office/drawing/2014/main" id="{FB81B53F-69DC-40E9-BD51-86CCBB4D7B61}"/>
                  </a:ext>
                </a:extLst>
              </p14:cNvPr>
              <p14:cNvContentPartPr/>
              <p14:nvPr/>
            </p14:nvContentPartPr>
            <p14:xfrm>
              <a:off x="614013" y="4227907"/>
              <a:ext cx="162000" cy="366480"/>
            </p14:xfrm>
          </p:contentPart>
        </mc:Choice>
        <mc:Fallback xmlns="">
          <p:pic>
            <p:nvPicPr>
              <p:cNvPr id="506" name="Freihand 505">
                <a:extLst>
                  <a:ext uri="{FF2B5EF4-FFF2-40B4-BE49-F238E27FC236}">
                    <a16:creationId xmlns:a16="http://schemas.microsoft.com/office/drawing/2014/main" id="{FB81B53F-69DC-40E9-BD51-86CCBB4D7B61}"/>
                  </a:ext>
                </a:extLst>
              </p:cNvPr>
              <p:cNvPicPr/>
              <p:nvPr/>
            </p:nvPicPr>
            <p:blipFill>
              <a:blip r:embed="rId695"/>
              <a:stretch>
                <a:fillRect/>
              </a:stretch>
            </p:blipFill>
            <p:spPr>
              <a:xfrm>
                <a:off x="609693" y="4223587"/>
                <a:ext cx="17064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507" name="Freihand 506">
                <a:extLst>
                  <a:ext uri="{FF2B5EF4-FFF2-40B4-BE49-F238E27FC236}">
                    <a16:creationId xmlns:a16="http://schemas.microsoft.com/office/drawing/2014/main" id="{0C529E9E-84A0-4E83-8571-B8823EF25C48}"/>
                  </a:ext>
                </a:extLst>
              </p14:cNvPr>
              <p14:cNvContentPartPr/>
              <p14:nvPr/>
            </p14:nvContentPartPr>
            <p14:xfrm>
              <a:off x="1562973" y="4166347"/>
              <a:ext cx="116280" cy="139680"/>
            </p14:xfrm>
          </p:contentPart>
        </mc:Choice>
        <mc:Fallback xmlns="">
          <p:pic>
            <p:nvPicPr>
              <p:cNvPr id="507" name="Freihand 506">
                <a:extLst>
                  <a:ext uri="{FF2B5EF4-FFF2-40B4-BE49-F238E27FC236}">
                    <a16:creationId xmlns:a16="http://schemas.microsoft.com/office/drawing/2014/main" id="{0C529E9E-84A0-4E83-8571-B8823EF25C48}"/>
                  </a:ext>
                </a:extLst>
              </p:cNvPr>
              <p:cNvPicPr/>
              <p:nvPr/>
            </p:nvPicPr>
            <p:blipFill>
              <a:blip r:embed="rId697"/>
              <a:stretch>
                <a:fillRect/>
              </a:stretch>
            </p:blipFill>
            <p:spPr>
              <a:xfrm>
                <a:off x="1558653" y="4162027"/>
                <a:ext cx="1249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508" name="Freihand 507">
                <a:extLst>
                  <a:ext uri="{FF2B5EF4-FFF2-40B4-BE49-F238E27FC236}">
                    <a16:creationId xmlns:a16="http://schemas.microsoft.com/office/drawing/2014/main" id="{74AC384C-E045-41E2-9E0D-A8E0A2F82FCA}"/>
                  </a:ext>
                </a:extLst>
              </p14:cNvPr>
              <p14:cNvContentPartPr/>
              <p14:nvPr/>
            </p14:nvContentPartPr>
            <p14:xfrm>
              <a:off x="1718853" y="4142587"/>
              <a:ext cx="100800" cy="120240"/>
            </p14:xfrm>
          </p:contentPart>
        </mc:Choice>
        <mc:Fallback xmlns="">
          <p:pic>
            <p:nvPicPr>
              <p:cNvPr id="508" name="Freihand 507">
                <a:extLst>
                  <a:ext uri="{FF2B5EF4-FFF2-40B4-BE49-F238E27FC236}">
                    <a16:creationId xmlns:a16="http://schemas.microsoft.com/office/drawing/2014/main" id="{74AC384C-E045-41E2-9E0D-A8E0A2F82FCA}"/>
                  </a:ext>
                </a:extLst>
              </p:cNvPr>
              <p:cNvPicPr/>
              <p:nvPr/>
            </p:nvPicPr>
            <p:blipFill>
              <a:blip r:embed="rId699"/>
              <a:stretch>
                <a:fillRect/>
              </a:stretch>
            </p:blipFill>
            <p:spPr>
              <a:xfrm>
                <a:off x="1714533" y="4138267"/>
                <a:ext cx="1094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509" name="Freihand 508">
                <a:extLst>
                  <a:ext uri="{FF2B5EF4-FFF2-40B4-BE49-F238E27FC236}">
                    <a16:creationId xmlns:a16="http://schemas.microsoft.com/office/drawing/2014/main" id="{228AA256-47AA-42D9-87EA-460601F17F92}"/>
                  </a:ext>
                </a:extLst>
              </p14:cNvPr>
              <p14:cNvContentPartPr/>
              <p14:nvPr/>
            </p14:nvContentPartPr>
            <p14:xfrm>
              <a:off x="1568013" y="4306747"/>
              <a:ext cx="296280" cy="40320"/>
            </p14:xfrm>
          </p:contentPart>
        </mc:Choice>
        <mc:Fallback xmlns="">
          <p:pic>
            <p:nvPicPr>
              <p:cNvPr id="509" name="Freihand 508">
                <a:extLst>
                  <a:ext uri="{FF2B5EF4-FFF2-40B4-BE49-F238E27FC236}">
                    <a16:creationId xmlns:a16="http://schemas.microsoft.com/office/drawing/2014/main" id="{228AA256-47AA-42D9-87EA-460601F17F92}"/>
                  </a:ext>
                </a:extLst>
              </p:cNvPr>
              <p:cNvPicPr/>
              <p:nvPr/>
            </p:nvPicPr>
            <p:blipFill>
              <a:blip r:embed="rId701"/>
              <a:stretch>
                <a:fillRect/>
              </a:stretch>
            </p:blipFill>
            <p:spPr>
              <a:xfrm>
                <a:off x="1563693" y="4302427"/>
                <a:ext cx="3049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510" name="Freihand 509">
                <a:extLst>
                  <a:ext uri="{FF2B5EF4-FFF2-40B4-BE49-F238E27FC236}">
                    <a16:creationId xmlns:a16="http://schemas.microsoft.com/office/drawing/2014/main" id="{58F56F2B-0F56-4214-A4CF-45E806C04E62}"/>
                  </a:ext>
                </a:extLst>
              </p14:cNvPr>
              <p14:cNvContentPartPr/>
              <p14:nvPr/>
            </p14:nvContentPartPr>
            <p14:xfrm>
              <a:off x="1578453" y="4390627"/>
              <a:ext cx="127080" cy="133920"/>
            </p14:xfrm>
          </p:contentPart>
        </mc:Choice>
        <mc:Fallback xmlns="">
          <p:pic>
            <p:nvPicPr>
              <p:cNvPr id="510" name="Freihand 509">
                <a:extLst>
                  <a:ext uri="{FF2B5EF4-FFF2-40B4-BE49-F238E27FC236}">
                    <a16:creationId xmlns:a16="http://schemas.microsoft.com/office/drawing/2014/main" id="{58F56F2B-0F56-4214-A4CF-45E806C04E62}"/>
                  </a:ext>
                </a:extLst>
              </p:cNvPr>
              <p:cNvPicPr/>
              <p:nvPr/>
            </p:nvPicPr>
            <p:blipFill>
              <a:blip r:embed="rId703"/>
              <a:stretch>
                <a:fillRect/>
              </a:stretch>
            </p:blipFill>
            <p:spPr>
              <a:xfrm>
                <a:off x="1574133" y="4386307"/>
                <a:ext cx="1357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511" name="Freihand 510">
                <a:extLst>
                  <a:ext uri="{FF2B5EF4-FFF2-40B4-BE49-F238E27FC236}">
                    <a16:creationId xmlns:a16="http://schemas.microsoft.com/office/drawing/2014/main" id="{A5C2C98C-26AF-4918-8C75-847DDA77B389}"/>
                  </a:ext>
                </a:extLst>
              </p14:cNvPr>
              <p14:cNvContentPartPr/>
              <p14:nvPr/>
            </p14:nvContentPartPr>
            <p14:xfrm>
              <a:off x="1795173" y="4368667"/>
              <a:ext cx="40320" cy="145800"/>
            </p14:xfrm>
          </p:contentPart>
        </mc:Choice>
        <mc:Fallback xmlns="">
          <p:pic>
            <p:nvPicPr>
              <p:cNvPr id="511" name="Freihand 510">
                <a:extLst>
                  <a:ext uri="{FF2B5EF4-FFF2-40B4-BE49-F238E27FC236}">
                    <a16:creationId xmlns:a16="http://schemas.microsoft.com/office/drawing/2014/main" id="{A5C2C98C-26AF-4918-8C75-847DDA77B389}"/>
                  </a:ext>
                </a:extLst>
              </p:cNvPr>
              <p:cNvPicPr/>
              <p:nvPr/>
            </p:nvPicPr>
            <p:blipFill>
              <a:blip r:embed="rId705"/>
              <a:stretch>
                <a:fillRect/>
              </a:stretch>
            </p:blipFill>
            <p:spPr>
              <a:xfrm>
                <a:off x="1790853" y="4364347"/>
                <a:ext cx="489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38" name="Freihand 437">
                <a:extLst>
                  <a:ext uri="{FF2B5EF4-FFF2-40B4-BE49-F238E27FC236}">
                    <a16:creationId xmlns:a16="http://schemas.microsoft.com/office/drawing/2014/main" id="{40D2D4C7-E8D1-4426-A785-EEB92F288C44}"/>
                  </a:ext>
                </a:extLst>
              </p14:cNvPr>
              <p14:cNvContentPartPr/>
              <p14:nvPr/>
            </p14:nvContentPartPr>
            <p14:xfrm>
              <a:off x="1018293" y="3656947"/>
              <a:ext cx="31680" cy="18720"/>
            </p14:xfrm>
          </p:contentPart>
        </mc:Choice>
        <mc:Fallback xmlns="">
          <p:pic>
            <p:nvPicPr>
              <p:cNvPr id="438" name="Freihand 437">
                <a:extLst>
                  <a:ext uri="{FF2B5EF4-FFF2-40B4-BE49-F238E27FC236}">
                    <a16:creationId xmlns:a16="http://schemas.microsoft.com/office/drawing/2014/main" id="{40D2D4C7-E8D1-4426-A785-EEB92F288C44}"/>
                  </a:ext>
                </a:extLst>
              </p:cNvPr>
              <p:cNvPicPr/>
              <p:nvPr/>
            </p:nvPicPr>
            <p:blipFill>
              <a:blip r:embed="rId707"/>
              <a:stretch>
                <a:fillRect/>
              </a:stretch>
            </p:blipFill>
            <p:spPr>
              <a:xfrm>
                <a:off x="1013973" y="3652627"/>
                <a:ext cx="403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39" name="Freihand 438">
                <a:extLst>
                  <a:ext uri="{FF2B5EF4-FFF2-40B4-BE49-F238E27FC236}">
                    <a16:creationId xmlns:a16="http://schemas.microsoft.com/office/drawing/2014/main" id="{9F4CD6BE-BFDA-4FF3-891F-8394F88EDB8A}"/>
                  </a:ext>
                </a:extLst>
              </p14:cNvPr>
              <p14:cNvContentPartPr/>
              <p14:nvPr/>
            </p14:nvContentPartPr>
            <p14:xfrm>
              <a:off x="867813" y="3601867"/>
              <a:ext cx="134640" cy="140040"/>
            </p14:xfrm>
          </p:contentPart>
        </mc:Choice>
        <mc:Fallback xmlns="">
          <p:pic>
            <p:nvPicPr>
              <p:cNvPr id="439" name="Freihand 438">
                <a:extLst>
                  <a:ext uri="{FF2B5EF4-FFF2-40B4-BE49-F238E27FC236}">
                    <a16:creationId xmlns:a16="http://schemas.microsoft.com/office/drawing/2014/main" id="{9F4CD6BE-BFDA-4FF3-891F-8394F88EDB8A}"/>
                  </a:ext>
                </a:extLst>
              </p:cNvPr>
              <p:cNvPicPr/>
              <p:nvPr/>
            </p:nvPicPr>
            <p:blipFill>
              <a:blip r:embed="rId709"/>
              <a:stretch>
                <a:fillRect/>
              </a:stretch>
            </p:blipFill>
            <p:spPr>
              <a:xfrm>
                <a:off x="863493" y="3597547"/>
                <a:ext cx="1432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40" name="Freihand 439">
                <a:extLst>
                  <a:ext uri="{FF2B5EF4-FFF2-40B4-BE49-F238E27FC236}">
                    <a16:creationId xmlns:a16="http://schemas.microsoft.com/office/drawing/2014/main" id="{AC52B958-C52B-4754-A210-5A841419E062}"/>
                  </a:ext>
                </a:extLst>
              </p14:cNvPr>
              <p14:cNvContentPartPr/>
              <p14:nvPr/>
            </p14:nvContentPartPr>
            <p14:xfrm>
              <a:off x="1056813" y="3579907"/>
              <a:ext cx="113040" cy="119160"/>
            </p14:xfrm>
          </p:contentPart>
        </mc:Choice>
        <mc:Fallback xmlns="">
          <p:pic>
            <p:nvPicPr>
              <p:cNvPr id="440" name="Freihand 439">
                <a:extLst>
                  <a:ext uri="{FF2B5EF4-FFF2-40B4-BE49-F238E27FC236}">
                    <a16:creationId xmlns:a16="http://schemas.microsoft.com/office/drawing/2014/main" id="{AC52B958-C52B-4754-A210-5A841419E062}"/>
                  </a:ext>
                </a:extLst>
              </p:cNvPr>
              <p:cNvPicPr/>
              <p:nvPr/>
            </p:nvPicPr>
            <p:blipFill>
              <a:blip r:embed="rId711"/>
              <a:stretch>
                <a:fillRect/>
              </a:stretch>
            </p:blipFill>
            <p:spPr>
              <a:xfrm>
                <a:off x="1052493" y="3575587"/>
                <a:ext cx="1216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41" name="Freihand 440">
                <a:extLst>
                  <a:ext uri="{FF2B5EF4-FFF2-40B4-BE49-F238E27FC236}">
                    <a16:creationId xmlns:a16="http://schemas.microsoft.com/office/drawing/2014/main" id="{E93C6981-0814-43C8-890D-46316AAB3C27}"/>
                  </a:ext>
                </a:extLst>
              </p14:cNvPr>
              <p14:cNvContentPartPr/>
              <p14:nvPr/>
            </p14:nvContentPartPr>
            <p14:xfrm>
              <a:off x="879693" y="3758467"/>
              <a:ext cx="278640" cy="19800"/>
            </p14:xfrm>
          </p:contentPart>
        </mc:Choice>
        <mc:Fallback xmlns="">
          <p:pic>
            <p:nvPicPr>
              <p:cNvPr id="441" name="Freihand 440">
                <a:extLst>
                  <a:ext uri="{FF2B5EF4-FFF2-40B4-BE49-F238E27FC236}">
                    <a16:creationId xmlns:a16="http://schemas.microsoft.com/office/drawing/2014/main" id="{E93C6981-0814-43C8-890D-46316AAB3C27}"/>
                  </a:ext>
                </a:extLst>
              </p:cNvPr>
              <p:cNvPicPr/>
              <p:nvPr/>
            </p:nvPicPr>
            <p:blipFill>
              <a:blip r:embed="rId713"/>
              <a:stretch>
                <a:fillRect/>
              </a:stretch>
            </p:blipFill>
            <p:spPr>
              <a:xfrm>
                <a:off x="875373" y="3754147"/>
                <a:ext cx="2872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42" name="Freihand 441">
                <a:extLst>
                  <a:ext uri="{FF2B5EF4-FFF2-40B4-BE49-F238E27FC236}">
                    <a16:creationId xmlns:a16="http://schemas.microsoft.com/office/drawing/2014/main" id="{C1D5B055-4E54-41EC-8025-0FA01DF2BB51}"/>
                  </a:ext>
                </a:extLst>
              </p14:cNvPr>
              <p14:cNvContentPartPr/>
              <p14:nvPr/>
            </p14:nvContentPartPr>
            <p14:xfrm>
              <a:off x="858813" y="3831187"/>
              <a:ext cx="141840" cy="143280"/>
            </p14:xfrm>
          </p:contentPart>
        </mc:Choice>
        <mc:Fallback xmlns="">
          <p:pic>
            <p:nvPicPr>
              <p:cNvPr id="442" name="Freihand 441">
                <a:extLst>
                  <a:ext uri="{FF2B5EF4-FFF2-40B4-BE49-F238E27FC236}">
                    <a16:creationId xmlns:a16="http://schemas.microsoft.com/office/drawing/2014/main" id="{C1D5B055-4E54-41EC-8025-0FA01DF2BB51}"/>
                  </a:ext>
                </a:extLst>
              </p:cNvPr>
              <p:cNvPicPr/>
              <p:nvPr/>
            </p:nvPicPr>
            <p:blipFill>
              <a:blip r:embed="rId715"/>
              <a:stretch>
                <a:fillRect/>
              </a:stretch>
            </p:blipFill>
            <p:spPr>
              <a:xfrm>
                <a:off x="854493" y="3826867"/>
                <a:ext cx="1504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43" name="Freihand 442">
                <a:extLst>
                  <a:ext uri="{FF2B5EF4-FFF2-40B4-BE49-F238E27FC236}">
                    <a16:creationId xmlns:a16="http://schemas.microsoft.com/office/drawing/2014/main" id="{D9CB1D51-0BF2-4C66-8D73-DB03A4A72F76}"/>
                  </a:ext>
                </a:extLst>
              </p14:cNvPr>
              <p14:cNvContentPartPr/>
              <p14:nvPr/>
            </p14:nvContentPartPr>
            <p14:xfrm>
              <a:off x="1068693" y="3885547"/>
              <a:ext cx="112680" cy="146160"/>
            </p14:xfrm>
          </p:contentPart>
        </mc:Choice>
        <mc:Fallback xmlns="">
          <p:pic>
            <p:nvPicPr>
              <p:cNvPr id="443" name="Freihand 442">
                <a:extLst>
                  <a:ext uri="{FF2B5EF4-FFF2-40B4-BE49-F238E27FC236}">
                    <a16:creationId xmlns:a16="http://schemas.microsoft.com/office/drawing/2014/main" id="{D9CB1D51-0BF2-4C66-8D73-DB03A4A72F76}"/>
                  </a:ext>
                </a:extLst>
              </p:cNvPr>
              <p:cNvPicPr/>
              <p:nvPr/>
            </p:nvPicPr>
            <p:blipFill>
              <a:blip r:embed="rId717"/>
              <a:stretch>
                <a:fillRect/>
              </a:stretch>
            </p:blipFill>
            <p:spPr>
              <a:xfrm>
                <a:off x="1064373" y="3881227"/>
                <a:ext cx="1213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44" name="Freihand 443">
                <a:extLst>
                  <a:ext uri="{FF2B5EF4-FFF2-40B4-BE49-F238E27FC236}">
                    <a16:creationId xmlns:a16="http://schemas.microsoft.com/office/drawing/2014/main" id="{19DEE33B-501A-41FB-A3F3-22E41B74FB53}"/>
                  </a:ext>
                </a:extLst>
              </p14:cNvPr>
              <p14:cNvContentPartPr/>
              <p14:nvPr/>
            </p14:nvContentPartPr>
            <p14:xfrm>
              <a:off x="1244373" y="3762787"/>
              <a:ext cx="64800" cy="39240"/>
            </p14:xfrm>
          </p:contentPart>
        </mc:Choice>
        <mc:Fallback xmlns="">
          <p:pic>
            <p:nvPicPr>
              <p:cNvPr id="444" name="Freihand 443">
                <a:extLst>
                  <a:ext uri="{FF2B5EF4-FFF2-40B4-BE49-F238E27FC236}">
                    <a16:creationId xmlns:a16="http://schemas.microsoft.com/office/drawing/2014/main" id="{19DEE33B-501A-41FB-A3F3-22E41B74FB53}"/>
                  </a:ext>
                </a:extLst>
              </p:cNvPr>
              <p:cNvPicPr/>
              <p:nvPr/>
            </p:nvPicPr>
            <p:blipFill>
              <a:blip r:embed="rId719"/>
              <a:stretch>
                <a:fillRect/>
              </a:stretch>
            </p:blipFill>
            <p:spPr>
              <a:xfrm>
                <a:off x="1240053" y="3758467"/>
                <a:ext cx="734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45" name="Freihand 444">
                <a:extLst>
                  <a:ext uri="{FF2B5EF4-FFF2-40B4-BE49-F238E27FC236}">
                    <a16:creationId xmlns:a16="http://schemas.microsoft.com/office/drawing/2014/main" id="{D8A49F48-BCA1-4DCF-9335-139EBD23CFC4}"/>
                  </a:ext>
                </a:extLst>
              </p14:cNvPr>
              <p14:cNvContentPartPr/>
              <p14:nvPr/>
            </p14:nvContentPartPr>
            <p14:xfrm>
              <a:off x="1348053" y="3574147"/>
              <a:ext cx="120240" cy="136440"/>
            </p14:xfrm>
          </p:contentPart>
        </mc:Choice>
        <mc:Fallback xmlns="">
          <p:pic>
            <p:nvPicPr>
              <p:cNvPr id="445" name="Freihand 444">
                <a:extLst>
                  <a:ext uri="{FF2B5EF4-FFF2-40B4-BE49-F238E27FC236}">
                    <a16:creationId xmlns:a16="http://schemas.microsoft.com/office/drawing/2014/main" id="{D8A49F48-BCA1-4DCF-9335-139EBD23CFC4}"/>
                  </a:ext>
                </a:extLst>
              </p:cNvPr>
              <p:cNvPicPr/>
              <p:nvPr/>
            </p:nvPicPr>
            <p:blipFill>
              <a:blip r:embed="rId721"/>
              <a:stretch>
                <a:fillRect/>
              </a:stretch>
            </p:blipFill>
            <p:spPr>
              <a:xfrm>
                <a:off x="1343733" y="3569827"/>
                <a:ext cx="1288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46" name="Freihand 445">
                <a:extLst>
                  <a:ext uri="{FF2B5EF4-FFF2-40B4-BE49-F238E27FC236}">
                    <a16:creationId xmlns:a16="http://schemas.microsoft.com/office/drawing/2014/main" id="{89D591D2-6460-41A1-9E5F-AFF17C5288CA}"/>
                  </a:ext>
                </a:extLst>
              </p14:cNvPr>
              <p14:cNvContentPartPr/>
              <p14:nvPr/>
            </p14:nvContentPartPr>
            <p14:xfrm>
              <a:off x="1537413" y="3567667"/>
              <a:ext cx="36720" cy="123840"/>
            </p14:xfrm>
          </p:contentPart>
        </mc:Choice>
        <mc:Fallback xmlns="">
          <p:pic>
            <p:nvPicPr>
              <p:cNvPr id="446" name="Freihand 445">
                <a:extLst>
                  <a:ext uri="{FF2B5EF4-FFF2-40B4-BE49-F238E27FC236}">
                    <a16:creationId xmlns:a16="http://schemas.microsoft.com/office/drawing/2014/main" id="{89D591D2-6460-41A1-9E5F-AFF17C5288CA}"/>
                  </a:ext>
                </a:extLst>
              </p:cNvPr>
              <p:cNvPicPr/>
              <p:nvPr/>
            </p:nvPicPr>
            <p:blipFill>
              <a:blip r:embed="rId723"/>
              <a:stretch>
                <a:fillRect/>
              </a:stretch>
            </p:blipFill>
            <p:spPr>
              <a:xfrm>
                <a:off x="1533093" y="3563347"/>
                <a:ext cx="453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47" name="Freihand 446">
                <a:extLst>
                  <a:ext uri="{FF2B5EF4-FFF2-40B4-BE49-F238E27FC236}">
                    <a16:creationId xmlns:a16="http://schemas.microsoft.com/office/drawing/2014/main" id="{5696F14C-3263-4875-AA7A-7F54D2322DC3}"/>
                  </a:ext>
                </a:extLst>
              </p14:cNvPr>
              <p14:cNvContentPartPr/>
              <p14:nvPr/>
            </p14:nvContentPartPr>
            <p14:xfrm>
              <a:off x="1488093" y="3546067"/>
              <a:ext cx="140040" cy="164520"/>
            </p14:xfrm>
          </p:contentPart>
        </mc:Choice>
        <mc:Fallback xmlns="">
          <p:pic>
            <p:nvPicPr>
              <p:cNvPr id="447" name="Freihand 446">
                <a:extLst>
                  <a:ext uri="{FF2B5EF4-FFF2-40B4-BE49-F238E27FC236}">
                    <a16:creationId xmlns:a16="http://schemas.microsoft.com/office/drawing/2014/main" id="{5696F14C-3263-4875-AA7A-7F54D2322DC3}"/>
                  </a:ext>
                </a:extLst>
              </p:cNvPr>
              <p:cNvPicPr/>
              <p:nvPr/>
            </p:nvPicPr>
            <p:blipFill>
              <a:blip r:embed="rId725"/>
              <a:stretch>
                <a:fillRect/>
              </a:stretch>
            </p:blipFill>
            <p:spPr>
              <a:xfrm>
                <a:off x="1483773" y="3541747"/>
                <a:ext cx="1486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48" name="Freihand 447">
                <a:extLst>
                  <a:ext uri="{FF2B5EF4-FFF2-40B4-BE49-F238E27FC236}">
                    <a16:creationId xmlns:a16="http://schemas.microsoft.com/office/drawing/2014/main" id="{C3D6B311-1D3D-4F11-BC47-B1B35F7CA66C}"/>
                  </a:ext>
                </a:extLst>
              </p14:cNvPr>
              <p14:cNvContentPartPr/>
              <p14:nvPr/>
            </p14:nvContentPartPr>
            <p14:xfrm>
              <a:off x="1396293" y="3734707"/>
              <a:ext cx="226800" cy="28080"/>
            </p14:xfrm>
          </p:contentPart>
        </mc:Choice>
        <mc:Fallback xmlns="">
          <p:pic>
            <p:nvPicPr>
              <p:cNvPr id="448" name="Freihand 447">
                <a:extLst>
                  <a:ext uri="{FF2B5EF4-FFF2-40B4-BE49-F238E27FC236}">
                    <a16:creationId xmlns:a16="http://schemas.microsoft.com/office/drawing/2014/main" id="{C3D6B311-1D3D-4F11-BC47-B1B35F7CA66C}"/>
                  </a:ext>
                </a:extLst>
              </p:cNvPr>
              <p:cNvPicPr/>
              <p:nvPr/>
            </p:nvPicPr>
            <p:blipFill>
              <a:blip r:embed="rId727"/>
              <a:stretch>
                <a:fillRect/>
              </a:stretch>
            </p:blipFill>
            <p:spPr>
              <a:xfrm>
                <a:off x="1391973" y="3730387"/>
                <a:ext cx="2354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49" name="Freihand 448">
                <a:extLst>
                  <a:ext uri="{FF2B5EF4-FFF2-40B4-BE49-F238E27FC236}">
                    <a16:creationId xmlns:a16="http://schemas.microsoft.com/office/drawing/2014/main" id="{D620CCA7-CE71-421C-B20B-7CB7FD7C4FF0}"/>
                  </a:ext>
                </a:extLst>
              </p14:cNvPr>
              <p14:cNvContentPartPr/>
              <p14:nvPr/>
            </p14:nvContentPartPr>
            <p14:xfrm>
              <a:off x="1354173" y="3809227"/>
              <a:ext cx="121320" cy="134280"/>
            </p14:xfrm>
          </p:contentPart>
        </mc:Choice>
        <mc:Fallback xmlns="">
          <p:pic>
            <p:nvPicPr>
              <p:cNvPr id="449" name="Freihand 448">
                <a:extLst>
                  <a:ext uri="{FF2B5EF4-FFF2-40B4-BE49-F238E27FC236}">
                    <a16:creationId xmlns:a16="http://schemas.microsoft.com/office/drawing/2014/main" id="{D620CCA7-CE71-421C-B20B-7CB7FD7C4FF0}"/>
                  </a:ext>
                </a:extLst>
              </p:cNvPr>
              <p:cNvPicPr/>
              <p:nvPr/>
            </p:nvPicPr>
            <p:blipFill>
              <a:blip r:embed="rId729"/>
              <a:stretch>
                <a:fillRect/>
              </a:stretch>
            </p:blipFill>
            <p:spPr>
              <a:xfrm>
                <a:off x="1349853" y="3804907"/>
                <a:ext cx="1299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50" name="Freihand 449">
                <a:extLst>
                  <a:ext uri="{FF2B5EF4-FFF2-40B4-BE49-F238E27FC236}">
                    <a16:creationId xmlns:a16="http://schemas.microsoft.com/office/drawing/2014/main" id="{778C9B82-28BB-4074-A0E2-794FA98373FA}"/>
                  </a:ext>
                </a:extLst>
              </p14:cNvPr>
              <p14:cNvContentPartPr/>
              <p14:nvPr/>
            </p14:nvContentPartPr>
            <p14:xfrm>
              <a:off x="1550373" y="3857107"/>
              <a:ext cx="11520" cy="68400"/>
            </p14:xfrm>
          </p:contentPart>
        </mc:Choice>
        <mc:Fallback xmlns="">
          <p:pic>
            <p:nvPicPr>
              <p:cNvPr id="450" name="Freihand 449">
                <a:extLst>
                  <a:ext uri="{FF2B5EF4-FFF2-40B4-BE49-F238E27FC236}">
                    <a16:creationId xmlns:a16="http://schemas.microsoft.com/office/drawing/2014/main" id="{778C9B82-28BB-4074-A0E2-794FA98373FA}"/>
                  </a:ext>
                </a:extLst>
              </p:cNvPr>
              <p:cNvPicPr/>
              <p:nvPr/>
            </p:nvPicPr>
            <p:blipFill>
              <a:blip r:embed="rId731"/>
              <a:stretch>
                <a:fillRect/>
              </a:stretch>
            </p:blipFill>
            <p:spPr>
              <a:xfrm>
                <a:off x="1546053" y="3852787"/>
                <a:ext cx="201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51" name="Freihand 450">
                <a:extLst>
                  <a:ext uri="{FF2B5EF4-FFF2-40B4-BE49-F238E27FC236}">
                    <a16:creationId xmlns:a16="http://schemas.microsoft.com/office/drawing/2014/main" id="{6F9653AE-200E-43B0-B4C5-33E15DA2176F}"/>
                  </a:ext>
                </a:extLst>
              </p14:cNvPr>
              <p14:cNvContentPartPr/>
              <p14:nvPr/>
            </p14:nvContentPartPr>
            <p14:xfrm>
              <a:off x="1552533" y="3812827"/>
              <a:ext cx="360" cy="360"/>
            </p14:xfrm>
          </p:contentPart>
        </mc:Choice>
        <mc:Fallback xmlns="">
          <p:pic>
            <p:nvPicPr>
              <p:cNvPr id="451" name="Freihand 450">
                <a:extLst>
                  <a:ext uri="{FF2B5EF4-FFF2-40B4-BE49-F238E27FC236}">
                    <a16:creationId xmlns:a16="http://schemas.microsoft.com/office/drawing/2014/main" id="{6F9653AE-200E-43B0-B4C5-33E15DA2176F}"/>
                  </a:ext>
                </a:extLst>
              </p:cNvPr>
              <p:cNvPicPr/>
              <p:nvPr/>
            </p:nvPicPr>
            <p:blipFill>
              <a:blip r:embed="rId227"/>
              <a:stretch>
                <a:fillRect/>
              </a:stretch>
            </p:blipFill>
            <p:spPr>
              <a:xfrm>
                <a:off x="1548213" y="3808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513" name="Freihand 512">
                <a:extLst>
                  <a:ext uri="{FF2B5EF4-FFF2-40B4-BE49-F238E27FC236}">
                    <a16:creationId xmlns:a16="http://schemas.microsoft.com/office/drawing/2014/main" id="{B9083644-E617-4A00-A11E-E636D112366C}"/>
                  </a:ext>
                </a:extLst>
              </p14:cNvPr>
              <p14:cNvContentPartPr/>
              <p14:nvPr/>
            </p14:nvContentPartPr>
            <p14:xfrm>
              <a:off x="669453" y="3462547"/>
              <a:ext cx="1113840" cy="595080"/>
            </p14:xfrm>
          </p:contentPart>
        </mc:Choice>
        <mc:Fallback xmlns="">
          <p:pic>
            <p:nvPicPr>
              <p:cNvPr id="513" name="Freihand 512">
                <a:extLst>
                  <a:ext uri="{FF2B5EF4-FFF2-40B4-BE49-F238E27FC236}">
                    <a16:creationId xmlns:a16="http://schemas.microsoft.com/office/drawing/2014/main" id="{B9083644-E617-4A00-A11E-E636D112366C}"/>
                  </a:ext>
                </a:extLst>
              </p:cNvPr>
              <p:cNvPicPr/>
              <p:nvPr/>
            </p:nvPicPr>
            <p:blipFill>
              <a:blip r:embed="rId734"/>
              <a:stretch>
                <a:fillRect/>
              </a:stretch>
            </p:blipFill>
            <p:spPr>
              <a:xfrm>
                <a:off x="665133" y="3458227"/>
                <a:ext cx="1122480" cy="60372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517" name="Freihand 516">
                <a:extLst>
                  <a:ext uri="{FF2B5EF4-FFF2-40B4-BE49-F238E27FC236}">
                    <a16:creationId xmlns:a16="http://schemas.microsoft.com/office/drawing/2014/main" id="{36072B90-5058-4787-B8C1-7579045D00A3}"/>
                  </a:ext>
                </a:extLst>
              </p14:cNvPr>
              <p14:cNvContentPartPr/>
              <p14:nvPr/>
            </p14:nvContentPartPr>
            <p14:xfrm>
              <a:off x="479013" y="4159507"/>
              <a:ext cx="174960" cy="21600"/>
            </p14:xfrm>
          </p:contentPart>
        </mc:Choice>
        <mc:Fallback xmlns="">
          <p:pic>
            <p:nvPicPr>
              <p:cNvPr id="517" name="Freihand 516">
                <a:extLst>
                  <a:ext uri="{FF2B5EF4-FFF2-40B4-BE49-F238E27FC236}">
                    <a16:creationId xmlns:a16="http://schemas.microsoft.com/office/drawing/2014/main" id="{36072B90-5058-4787-B8C1-7579045D00A3}"/>
                  </a:ext>
                </a:extLst>
              </p:cNvPr>
              <p:cNvPicPr/>
              <p:nvPr/>
            </p:nvPicPr>
            <p:blipFill>
              <a:blip r:embed="rId736"/>
              <a:stretch>
                <a:fillRect/>
              </a:stretch>
            </p:blipFill>
            <p:spPr>
              <a:xfrm>
                <a:off x="474693" y="4155187"/>
                <a:ext cx="1836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518" name="Freihand 517">
                <a:extLst>
                  <a:ext uri="{FF2B5EF4-FFF2-40B4-BE49-F238E27FC236}">
                    <a16:creationId xmlns:a16="http://schemas.microsoft.com/office/drawing/2014/main" id="{FA95CE4C-490B-47E1-9887-727AD266984A}"/>
                  </a:ext>
                </a:extLst>
              </p14:cNvPr>
              <p14:cNvContentPartPr/>
              <p14:nvPr/>
            </p14:nvContentPartPr>
            <p14:xfrm>
              <a:off x="497013" y="4146907"/>
              <a:ext cx="157320" cy="596160"/>
            </p14:xfrm>
          </p:contentPart>
        </mc:Choice>
        <mc:Fallback xmlns="">
          <p:pic>
            <p:nvPicPr>
              <p:cNvPr id="518" name="Freihand 517">
                <a:extLst>
                  <a:ext uri="{FF2B5EF4-FFF2-40B4-BE49-F238E27FC236}">
                    <a16:creationId xmlns:a16="http://schemas.microsoft.com/office/drawing/2014/main" id="{FA95CE4C-490B-47E1-9887-727AD266984A}"/>
                  </a:ext>
                </a:extLst>
              </p:cNvPr>
              <p:cNvPicPr/>
              <p:nvPr/>
            </p:nvPicPr>
            <p:blipFill>
              <a:blip r:embed="rId738"/>
              <a:stretch>
                <a:fillRect/>
              </a:stretch>
            </p:blipFill>
            <p:spPr>
              <a:xfrm>
                <a:off x="492693" y="4142587"/>
                <a:ext cx="165960" cy="60480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515" name="Freihand 514">
                <a:extLst>
                  <a:ext uri="{FF2B5EF4-FFF2-40B4-BE49-F238E27FC236}">
                    <a16:creationId xmlns:a16="http://schemas.microsoft.com/office/drawing/2014/main" id="{5C9FF93A-686B-4B57-9295-D65EC80B53E8}"/>
                  </a:ext>
                </a:extLst>
              </p14:cNvPr>
              <p14:cNvContentPartPr/>
              <p14:nvPr/>
            </p14:nvContentPartPr>
            <p14:xfrm>
              <a:off x="2086053" y="4298467"/>
              <a:ext cx="28800" cy="109080"/>
            </p14:xfrm>
          </p:contentPart>
        </mc:Choice>
        <mc:Fallback xmlns="">
          <p:pic>
            <p:nvPicPr>
              <p:cNvPr id="515" name="Freihand 514">
                <a:extLst>
                  <a:ext uri="{FF2B5EF4-FFF2-40B4-BE49-F238E27FC236}">
                    <a16:creationId xmlns:a16="http://schemas.microsoft.com/office/drawing/2014/main" id="{5C9FF93A-686B-4B57-9295-D65EC80B53E8}"/>
                  </a:ext>
                </a:extLst>
              </p:cNvPr>
              <p:cNvPicPr/>
              <p:nvPr/>
            </p:nvPicPr>
            <p:blipFill>
              <a:blip r:embed="rId740"/>
              <a:stretch>
                <a:fillRect/>
              </a:stretch>
            </p:blipFill>
            <p:spPr>
              <a:xfrm>
                <a:off x="2081733" y="4294147"/>
                <a:ext cx="374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516" name="Freihand 515">
                <a:extLst>
                  <a:ext uri="{FF2B5EF4-FFF2-40B4-BE49-F238E27FC236}">
                    <a16:creationId xmlns:a16="http://schemas.microsoft.com/office/drawing/2014/main" id="{FDDF662E-24D5-4D5C-A055-05B596F68B1A}"/>
                  </a:ext>
                </a:extLst>
              </p14:cNvPr>
              <p14:cNvContentPartPr/>
              <p14:nvPr/>
            </p14:nvContentPartPr>
            <p14:xfrm>
              <a:off x="2060493" y="4318267"/>
              <a:ext cx="120960" cy="16920"/>
            </p14:xfrm>
          </p:contentPart>
        </mc:Choice>
        <mc:Fallback xmlns="">
          <p:pic>
            <p:nvPicPr>
              <p:cNvPr id="516" name="Freihand 515">
                <a:extLst>
                  <a:ext uri="{FF2B5EF4-FFF2-40B4-BE49-F238E27FC236}">
                    <a16:creationId xmlns:a16="http://schemas.microsoft.com/office/drawing/2014/main" id="{FDDF662E-24D5-4D5C-A055-05B596F68B1A}"/>
                  </a:ext>
                </a:extLst>
              </p:cNvPr>
              <p:cNvPicPr/>
              <p:nvPr/>
            </p:nvPicPr>
            <p:blipFill>
              <a:blip r:embed="rId742"/>
              <a:stretch>
                <a:fillRect/>
              </a:stretch>
            </p:blipFill>
            <p:spPr>
              <a:xfrm>
                <a:off x="2056173" y="4313947"/>
                <a:ext cx="1296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521" name="Freihand 520">
                <a:extLst>
                  <a:ext uri="{FF2B5EF4-FFF2-40B4-BE49-F238E27FC236}">
                    <a16:creationId xmlns:a16="http://schemas.microsoft.com/office/drawing/2014/main" id="{73C96B30-ED33-417C-97A7-A90DC5E42C0B}"/>
                  </a:ext>
                </a:extLst>
              </p14:cNvPr>
              <p14:cNvContentPartPr/>
              <p14:nvPr/>
            </p14:nvContentPartPr>
            <p14:xfrm>
              <a:off x="2291973" y="4124947"/>
              <a:ext cx="140760" cy="131760"/>
            </p14:xfrm>
          </p:contentPart>
        </mc:Choice>
        <mc:Fallback xmlns="">
          <p:pic>
            <p:nvPicPr>
              <p:cNvPr id="521" name="Freihand 520">
                <a:extLst>
                  <a:ext uri="{FF2B5EF4-FFF2-40B4-BE49-F238E27FC236}">
                    <a16:creationId xmlns:a16="http://schemas.microsoft.com/office/drawing/2014/main" id="{73C96B30-ED33-417C-97A7-A90DC5E42C0B}"/>
                  </a:ext>
                </a:extLst>
              </p:cNvPr>
              <p:cNvPicPr/>
              <p:nvPr/>
            </p:nvPicPr>
            <p:blipFill>
              <a:blip r:embed="rId744"/>
              <a:stretch>
                <a:fillRect/>
              </a:stretch>
            </p:blipFill>
            <p:spPr>
              <a:xfrm>
                <a:off x="2287653" y="4120627"/>
                <a:ext cx="1494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522" name="Freihand 521">
                <a:extLst>
                  <a:ext uri="{FF2B5EF4-FFF2-40B4-BE49-F238E27FC236}">
                    <a16:creationId xmlns:a16="http://schemas.microsoft.com/office/drawing/2014/main" id="{3BDBEC5B-F7EE-45FA-AD71-AD8ED941E8CE}"/>
                  </a:ext>
                </a:extLst>
              </p14:cNvPr>
              <p14:cNvContentPartPr/>
              <p14:nvPr/>
            </p14:nvContentPartPr>
            <p14:xfrm>
              <a:off x="2483493" y="4083547"/>
              <a:ext cx="92160" cy="147600"/>
            </p14:xfrm>
          </p:contentPart>
        </mc:Choice>
        <mc:Fallback xmlns="">
          <p:pic>
            <p:nvPicPr>
              <p:cNvPr id="522" name="Freihand 521">
                <a:extLst>
                  <a:ext uri="{FF2B5EF4-FFF2-40B4-BE49-F238E27FC236}">
                    <a16:creationId xmlns:a16="http://schemas.microsoft.com/office/drawing/2014/main" id="{3BDBEC5B-F7EE-45FA-AD71-AD8ED941E8CE}"/>
                  </a:ext>
                </a:extLst>
              </p:cNvPr>
              <p:cNvPicPr/>
              <p:nvPr/>
            </p:nvPicPr>
            <p:blipFill>
              <a:blip r:embed="rId746"/>
              <a:stretch>
                <a:fillRect/>
              </a:stretch>
            </p:blipFill>
            <p:spPr>
              <a:xfrm>
                <a:off x="2479173" y="4079227"/>
                <a:ext cx="1008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523" name="Freihand 522">
                <a:extLst>
                  <a:ext uri="{FF2B5EF4-FFF2-40B4-BE49-F238E27FC236}">
                    <a16:creationId xmlns:a16="http://schemas.microsoft.com/office/drawing/2014/main" id="{BBDB3FFF-5AD2-45A5-910A-C2EB9A971568}"/>
                  </a:ext>
                </a:extLst>
              </p14:cNvPr>
              <p14:cNvContentPartPr/>
              <p14:nvPr/>
            </p14:nvContentPartPr>
            <p14:xfrm>
              <a:off x="2291613" y="4276507"/>
              <a:ext cx="330840" cy="36360"/>
            </p14:xfrm>
          </p:contentPart>
        </mc:Choice>
        <mc:Fallback xmlns="">
          <p:pic>
            <p:nvPicPr>
              <p:cNvPr id="523" name="Freihand 522">
                <a:extLst>
                  <a:ext uri="{FF2B5EF4-FFF2-40B4-BE49-F238E27FC236}">
                    <a16:creationId xmlns:a16="http://schemas.microsoft.com/office/drawing/2014/main" id="{BBDB3FFF-5AD2-45A5-910A-C2EB9A971568}"/>
                  </a:ext>
                </a:extLst>
              </p:cNvPr>
              <p:cNvPicPr/>
              <p:nvPr/>
            </p:nvPicPr>
            <p:blipFill>
              <a:blip r:embed="rId748"/>
              <a:stretch>
                <a:fillRect/>
              </a:stretch>
            </p:blipFill>
            <p:spPr>
              <a:xfrm>
                <a:off x="2287293" y="4272187"/>
                <a:ext cx="3394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524" name="Freihand 523">
                <a:extLst>
                  <a:ext uri="{FF2B5EF4-FFF2-40B4-BE49-F238E27FC236}">
                    <a16:creationId xmlns:a16="http://schemas.microsoft.com/office/drawing/2014/main" id="{7B42FACC-DE63-4CD2-9A54-AA411FB1E531}"/>
                  </a:ext>
                </a:extLst>
              </p14:cNvPr>
              <p14:cNvContentPartPr/>
              <p14:nvPr/>
            </p14:nvContentPartPr>
            <p14:xfrm>
              <a:off x="2299533" y="4357867"/>
              <a:ext cx="132480" cy="135720"/>
            </p14:xfrm>
          </p:contentPart>
        </mc:Choice>
        <mc:Fallback xmlns="">
          <p:pic>
            <p:nvPicPr>
              <p:cNvPr id="524" name="Freihand 523">
                <a:extLst>
                  <a:ext uri="{FF2B5EF4-FFF2-40B4-BE49-F238E27FC236}">
                    <a16:creationId xmlns:a16="http://schemas.microsoft.com/office/drawing/2014/main" id="{7B42FACC-DE63-4CD2-9A54-AA411FB1E531}"/>
                  </a:ext>
                </a:extLst>
              </p:cNvPr>
              <p:cNvPicPr/>
              <p:nvPr/>
            </p:nvPicPr>
            <p:blipFill>
              <a:blip r:embed="rId750"/>
              <a:stretch>
                <a:fillRect/>
              </a:stretch>
            </p:blipFill>
            <p:spPr>
              <a:xfrm>
                <a:off x="2295213" y="4353547"/>
                <a:ext cx="1411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525" name="Freihand 524">
                <a:extLst>
                  <a:ext uri="{FF2B5EF4-FFF2-40B4-BE49-F238E27FC236}">
                    <a16:creationId xmlns:a16="http://schemas.microsoft.com/office/drawing/2014/main" id="{A7A45DCC-B1A2-44AC-A541-DB34E3D7BDB4}"/>
                  </a:ext>
                </a:extLst>
              </p14:cNvPr>
              <p14:cNvContentPartPr/>
              <p14:nvPr/>
            </p14:nvContentPartPr>
            <p14:xfrm>
              <a:off x="2491413" y="4386667"/>
              <a:ext cx="85680" cy="53280"/>
            </p14:xfrm>
          </p:contentPart>
        </mc:Choice>
        <mc:Fallback xmlns="">
          <p:pic>
            <p:nvPicPr>
              <p:cNvPr id="525" name="Freihand 524">
                <a:extLst>
                  <a:ext uri="{FF2B5EF4-FFF2-40B4-BE49-F238E27FC236}">
                    <a16:creationId xmlns:a16="http://schemas.microsoft.com/office/drawing/2014/main" id="{A7A45DCC-B1A2-44AC-A541-DB34E3D7BDB4}"/>
                  </a:ext>
                </a:extLst>
              </p:cNvPr>
              <p:cNvPicPr/>
              <p:nvPr/>
            </p:nvPicPr>
            <p:blipFill>
              <a:blip r:embed="rId752"/>
              <a:stretch>
                <a:fillRect/>
              </a:stretch>
            </p:blipFill>
            <p:spPr>
              <a:xfrm>
                <a:off x="2487093" y="4382347"/>
                <a:ext cx="943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526" name="Freihand 525">
                <a:extLst>
                  <a:ext uri="{FF2B5EF4-FFF2-40B4-BE49-F238E27FC236}">
                    <a16:creationId xmlns:a16="http://schemas.microsoft.com/office/drawing/2014/main" id="{D88CBEB3-5765-4633-A2FC-C877B9E56D8B}"/>
                  </a:ext>
                </a:extLst>
              </p14:cNvPr>
              <p14:cNvContentPartPr/>
              <p14:nvPr/>
            </p14:nvContentPartPr>
            <p14:xfrm>
              <a:off x="2528853" y="4295587"/>
              <a:ext cx="162720" cy="215640"/>
            </p14:xfrm>
          </p:contentPart>
        </mc:Choice>
        <mc:Fallback xmlns="">
          <p:pic>
            <p:nvPicPr>
              <p:cNvPr id="526" name="Freihand 525">
                <a:extLst>
                  <a:ext uri="{FF2B5EF4-FFF2-40B4-BE49-F238E27FC236}">
                    <a16:creationId xmlns:a16="http://schemas.microsoft.com/office/drawing/2014/main" id="{D88CBEB3-5765-4633-A2FC-C877B9E56D8B}"/>
                  </a:ext>
                </a:extLst>
              </p:cNvPr>
              <p:cNvPicPr/>
              <p:nvPr/>
            </p:nvPicPr>
            <p:blipFill>
              <a:blip r:embed="rId754"/>
              <a:stretch>
                <a:fillRect/>
              </a:stretch>
            </p:blipFill>
            <p:spPr>
              <a:xfrm>
                <a:off x="2524533" y="4291267"/>
                <a:ext cx="1713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527" name="Freihand 526">
                <a:extLst>
                  <a:ext uri="{FF2B5EF4-FFF2-40B4-BE49-F238E27FC236}">
                    <a16:creationId xmlns:a16="http://schemas.microsoft.com/office/drawing/2014/main" id="{0BAB9E26-1D3F-4C75-8B09-08CAC1355189}"/>
                  </a:ext>
                </a:extLst>
              </p14:cNvPr>
              <p14:cNvContentPartPr/>
              <p14:nvPr/>
            </p14:nvContentPartPr>
            <p14:xfrm>
              <a:off x="2756013" y="4092547"/>
              <a:ext cx="131400" cy="140400"/>
            </p14:xfrm>
          </p:contentPart>
        </mc:Choice>
        <mc:Fallback xmlns="">
          <p:pic>
            <p:nvPicPr>
              <p:cNvPr id="527" name="Freihand 526">
                <a:extLst>
                  <a:ext uri="{FF2B5EF4-FFF2-40B4-BE49-F238E27FC236}">
                    <a16:creationId xmlns:a16="http://schemas.microsoft.com/office/drawing/2014/main" id="{0BAB9E26-1D3F-4C75-8B09-08CAC1355189}"/>
                  </a:ext>
                </a:extLst>
              </p:cNvPr>
              <p:cNvPicPr/>
              <p:nvPr/>
            </p:nvPicPr>
            <p:blipFill>
              <a:blip r:embed="rId756"/>
              <a:stretch>
                <a:fillRect/>
              </a:stretch>
            </p:blipFill>
            <p:spPr>
              <a:xfrm>
                <a:off x="2751693" y="4088227"/>
                <a:ext cx="1400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528" name="Freihand 527">
                <a:extLst>
                  <a:ext uri="{FF2B5EF4-FFF2-40B4-BE49-F238E27FC236}">
                    <a16:creationId xmlns:a16="http://schemas.microsoft.com/office/drawing/2014/main" id="{65A18D66-C2A9-4552-8203-BFBF0751812C}"/>
                  </a:ext>
                </a:extLst>
              </p14:cNvPr>
              <p14:cNvContentPartPr/>
              <p14:nvPr/>
            </p14:nvContentPartPr>
            <p14:xfrm>
              <a:off x="3008733" y="4078507"/>
              <a:ext cx="12960" cy="123480"/>
            </p14:xfrm>
          </p:contentPart>
        </mc:Choice>
        <mc:Fallback xmlns="">
          <p:pic>
            <p:nvPicPr>
              <p:cNvPr id="528" name="Freihand 527">
                <a:extLst>
                  <a:ext uri="{FF2B5EF4-FFF2-40B4-BE49-F238E27FC236}">
                    <a16:creationId xmlns:a16="http://schemas.microsoft.com/office/drawing/2014/main" id="{65A18D66-C2A9-4552-8203-BFBF0751812C}"/>
                  </a:ext>
                </a:extLst>
              </p:cNvPr>
              <p:cNvPicPr/>
              <p:nvPr/>
            </p:nvPicPr>
            <p:blipFill>
              <a:blip r:embed="rId758"/>
              <a:stretch>
                <a:fillRect/>
              </a:stretch>
            </p:blipFill>
            <p:spPr>
              <a:xfrm>
                <a:off x="3004413" y="4074187"/>
                <a:ext cx="216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529" name="Freihand 528">
                <a:extLst>
                  <a:ext uri="{FF2B5EF4-FFF2-40B4-BE49-F238E27FC236}">
                    <a16:creationId xmlns:a16="http://schemas.microsoft.com/office/drawing/2014/main" id="{EED17295-CD7A-491F-BC81-20A1BE1FD29D}"/>
                  </a:ext>
                </a:extLst>
              </p14:cNvPr>
              <p14:cNvContentPartPr/>
              <p14:nvPr/>
            </p14:nvContentPartPr>
            <p14:xfrm>
              <a:off x="2935653" y="4056187"/>
              <a:ext cx="168480" cy="151560"/>
            </p14:xfrm>
          </p:contentPart>
        </mc:Choice>
        <mc:Fallback xmlns="">
          <p:pic>
            <p:nvPicPr>
              <p:cNvPr id="529" name="Freihand 528">
                <a:extLst>
                  <a:ext uri="{FF2B5EF4-FFF2-40B4-BE49-F238E27FC236}">
                    <a16:creationId xmlns:a16="http://schemas.microsoft.com/office/drawing/2014/main" id="{EED17295-CD7A-491F-BC81-20A1BE1FD29D}"/>
                  </a:ext>
                </a:extLst>
              </p:cNvPr>
              <p:cNvPicPr/>
              <p:nvPr/>
            </p:nvPicPr>
            <p:blipFill>
              <a:blip r:embed="rId760"/>
              <a:stretch>
                <a:fillRect/>
              </a:stretch>
            </p:blipFill>
            <p:spPr>
              <a:xfrm>
                <a:off x="2931333" y="4051867"/>
                <a:ext cx="1771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530" name="Freihand 529">
                <a:extLst>
                  <a:ext uri="{FF2B5EF4-FFF2-40B4-BE49-F238E27FC236}">
                    <a16:creationId xmlns:a16="http://schemas.microsoft.com/office/drawing/2014/main" id="{0E71476B-AFA3-466A-B60E-9CF59B376311}"/>
                  </a:ext>
                </a:extLst>
              </p14:cNvPr>
              <p14:cNvContentPartPr/>
              <p14:nvPr/>
            </p14:nvContentPartPr>
            <p14:xfrm>
              <a:off x="2790573" y="4228627"/>
              <a:ext cx="294120" cy="37440"/>
            </p14:xfrm>
          </p:contentPart>
        </mc:Choice>
        <mc:Fallback xmlns="">
          <p:pic>
            <p:nvPicPr>
              <p:cNvPr id="530" name="Freihand 529">
                <a:extLst>
                  <a:ext uri="{FF2B5EF4-FFF2-40B4-BE49-F238E27FC236}">
                    <a16:creationId xmlns:a16="http://schemas.microsoft.com/office/drawing/2014/main" id="{0E71476B-AFA3-466A-B60E-9CF59B376311}"/>
                  </a:ext>
                </a:extLst>
              </p:cNvPr>
              <p:cNvPicPr/>
              <p:nvPr/>
            </p:nvPicPr>
            <p:blipFill>
              <a:blip r:embed="rId762"/>
              <a:stretch>
                <a:fillRect/>
              </a:stretch>
            </p:blipFill>
            <p:spPr>
              <a:xfrm>
                <a:off x="2786253" y="4224307"/>
                <a:ext cx="3027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531" name="Freihand 530">
                <a:extLst>
                  <a:ext uri="{FF2B5EF4-FFF2-40B4-BE49-F238E27FC236}">
                    <a16:creationId xmlns:a16="http://schemas.microsoft.com/office/drawing/2014/main" id="{E4EC458C-08C5-44F9-A5F6-6072695EFED7}"/>
                  </a:ext>
                </a:extLst>
              </p14:cNvPr>
              <p14:cNvContentPartPr/>
              <p14:nvPr/>
            </p14:nvContentPartPr>
            <p14:xfrm>
              <a:off x="2783373" y="4303867"/>
              <a:ext cx="124920" cy="160920"/>
            </p14:xfrm>
          </p:contentPart>
        </mc:Choice>
        <mc:Fallback xmlns="">
          <p:pic>
            <p:nvPicPr>
              <p:cNvPr id="531" name="Freihand 530">
                <a:extLst>
                  <a:ext uri="{FF2B5EF4-FFF2-40B4-BE49-F238E27FC236}">
                    <a16:creationId xmlns:a16="http://schemas.microsoft.com/office/drawing/2014/main" id="{E4EC458C-08C5-44F9-A5F6-6072695EFED7}"/>
                  </a:ext>
                </a:extLst>
              </p:cNvPr>
              <p:cNvPicPr/>
              <p:nvPr/>
            </p:nvPicPr>
            <p:blipFill>
              <a:blip r:embed="rId764"/>
              <a:stretch>
                <a:fillRect/>
              </a:stretch>
            </p:blipFill>
            <p:spPr>
              <a:xfrm>
                <a:off x="2779053" y="4299547"/>
                <a:ext cx="1335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532" name="Freihand 531">
                <a:extLst>
                  <a:ext uri="{FF2B5EF4-FFF2-40B4-BE49-F238E27FC236}">
                    <a16:creationId xmlns:a16="http://schemas.microsoft.com/office/drawing/2014/main" id="{7D020D63-335D-4EE1-A1F6-D0C072981797}"/>
                  </a:ext>
                </a:extLst>
              </p14:cNvPr>
              <p14:cNvContentPartPr/>
              <p14:nvPr/>
            </p14:nvContentPartPr>
            <p14:xfrm>
              <a:off x="2995413" y="4303507"/>
              <a:ext cx="31680" cy="125280"/>
            </p14:xfrm>
          </p:contentPart>
        </mc:Choice>
        <mc:Fallback xmlns="">
          <p:pic>
            <p:nvPicPr>
              <p:cNvPr id="532" name="Freihand 531">
                <a:extLst>
                  <a:ext uri="{FF2B5EF4-FFF2-40B4-BE49-F238E27FC236}">
                    <a16:creationId xmlns:a16="http://schemas.microsoft.com/office/drawing/2014/main" id="{7D020D63-335D-4EE1-A1F6-D0C072981797}"/>
                  </a:ext>
                </a:extLst>
              </p:cNvPr>
              <p:cNvPicPr/>
              <p:nvPr/>
            </p:nvPicPr>
            <p:blipFill>
              <a:blip r:embed="rId766"/>
              <a:stretch>
                <a:fillRect/>
              </a:stretch>
            </p:blipFill>
            <p:spPr>
              <a:xfrm>
                <a:off x="2991093" y="4299187"/>
                <a:ext cx="403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534" name="Freihand 533">
                <a:extLst>
                  <a:ext uri="{FF2B5EF4-FFF2-40B4-BE49-F238E27FC236}">
                    <a16:creationId xmlns:a16="http://schemas.microsoft.com/office/drawing/2014/main" id="{3A69DBA7-0375-4209-B679-9CBACF53240A}"/>
                  </a:ext>
                </a:extLst>
              </p14:cNvPr>
              <p14:cNvContentPartPr/>
              <p14:nvPr/>
            </p14:nvContentPartPr>
            <p14:xfrm>
              <a:off x="3120333" y="4053667"/>
              <a:ext cx="156600" cy="425880"/>
            </p14:xfrm>
          </p:contentPart>
        </mc:Choice>
        <mc:Fallback xmlns="">
          <p:pic>
            <p:nvPicPr>
              <p:cNvPr id="534" name="Freihand 533">
                <a:extLst>
                  <a:ext uri="{FF2B5EF4-FFF2-40B4-BE49-F238E27FC236}">
                    <a16:creationId xmlns:a16="http://schemas.microsoft.com/office/drawing/2014/main" id="{3A69DBA7-0375-4209-B679-9CBACF53240A}"/>
                  </a:ext>
                </a:extLst>
              </p:cNvPr>
              <p:cNvPicPr/>
              <p:nvPr/>
            </p:nvPicPr>
            <p:blipFill>
              <a:blip r:embed="rId768"/>
              <a:stretch>
                <a:fillRect/>
              </a:stretch>
            </p:blipFill>
            <p:spPr>
              <a:xfrm>
                <a:off x="3116013" y="4049347"/>
                <a:ext cx="165240" cy="43452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535" name="Freihand 534">
                <a:extLst>
                  <a:ext uri="{FF2B5EF4-FFF2-40B4-BE49-F238E27FC236}">
                    <a16:creationId xmlns:a16="http://schemas.microsoft.com/office/drawing/2014/main" id="{F063E1D3-E404-4AA6-A060-1B62117659E8}"/>
                  </a:ext>
                </a:extLst>
              </p14:cNvPr>
              <p14:cNvContentPartPr/>
              <p14:nvPr/>
            </p14:nvContentPartPr>
            <p14:xfrm>
              <a:off x="3364053" y="4102267"/>
              <a:ext cx="163800" cy="170640"/>
            </p14:xfrm>
          </p:contentPart>
        </mc:Choice>
        <mc:Fallback xmlns="">
          <p:pic>
            <p:nvPicPr>
              <p:cNvPr id="535" name="Freihand 534">
                <a:extLst>
                  <a:ext uri="{FF2B5EF4-FFF2-40B4-BE49-F238E27FC236}">
                    <a16:creationId xmlns:a16="http://schemas.microsoft.com/office/drawing/2014/main" id="{F063E1D3-E404-4AA6-A060-1B62117659E8}"/>
                  </a:ext>
                </a:extLst>
              </p:cNvPr>
              <p:cNvPicPr/>
              <p:nvPr/>
            </p:nvPicPr>
            <p:blipFill>
              <a:blip r:embed="rId770"/>
              <a:stretch>
                <a:fillRect/>
              </a:stretch>
            </p:blipFill>
            <p:spPr>
              <a:xfrm>
                <a:off x="3359733" y="4097947"/>
                <a:ext cx="1724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536" name="Freihand 535">
                <a:extLst>
                  <a:ext uri="{FF2B5EF4-FFF2-40B4-BE49-F238E27FC236}">
                    <a16:creationId xmlns:a16="http://schemas.microsoft.com/office/drawing/2014/main" id="{8AFA3EAD-ED2F-4A27-B829-6427AC505746}"/>
                  </a:ext>
                </a:extLst>
              </p14:cNvPr>
              <p14:cNvContentPartPr/>
              <p14:nvPr/>
            </p14:nvContentPartPr>
            <p14:xfrm>
              <a:off x="3596253" y="4155547"/>
              <a:ext cx="72720" cy="70200"/>
            </p14:xfrm>
          </p:contentPart>
        </mc:Choice>
        <mc:Fallback xmlns="">
          <p:pic>
            <p:nvPicPr>
              <p:cNvPr id="536" name="Freihand 535">
                <a:extLst>
                  <a:ext uri="{FF2B5EF4-FFF2-40B4-BE49-F238E27FC236}">
                    <a16:creationId xmlns:a16="http://schemas.microsoft.com/office/drawing/2014/main" id="{8AFA3EAD-ED2F-4A27-B829-6427AC505746}"/>
                  </a:ext>
                </a:extLst>
              </p:cNvPr>
              <p:cNvPicPr/>
              <p:nvPr/>
            </p:nvPicPr>
            <p:blipFill>
              <a:blip r:embed="rId772"/>
              <a:stretch>
                <a:fillRect/>
              </a:stretch>
            </p:blipFill>
            <p:spPr>
              <a:xfrm>
                <a:off x="3591933" y="4151227"/>
                <a:ext cx="813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537" name="Freihand 536">
                <a:extLst>
                  <a:ext uri="{FF2B5EF4-FFF2-40B4-BE49-F238E27FC236}">
                    <a16:creationId xmlns:a16="http://schemas.microsoft.com/office/drawing/2014/main" id="{4617394F-DCE7-4C0F-B1F8-27C483EC47A4}"/>
                  </a:ext>
                </a:extLst>
              </p14:cNvPr>
              <p14:cNvContentPartPr/>
              <p14:nvPr/>
            </p14:nvContentPartPr>
            <p14:xfrm>
              <a:off x="3626493" y="4179307"/>
              <a:ext cx="70920" cy="178920"/>
            </p14:xfrm>
          </p:contentPart>
        </mc:Choice>
        <mc:Fallback xmlns="">
          <p:pic>
            <p:nvPicPr>
              <p:cNvPr id="537" name="Freihand 536">
                <a:extLst>
                  <a:ext uri="{FF2B5EF4-FFF2-40B4-BE49-F238E27FC236}">
                    <a16:creationId xmlns:a16="http://schemas.microsoft.com/office/drawing/2014/main" id="{4617394F-DCE7-4C0F-B1F8-27C483EC47A4}"/>
                  </a:ext>
                </a:extLst>
              </p:cNvPr>
              <p:cNvPicPr/>
              <p:nvPr/>
            </p:nvPicPr>
            <p:blipFill>
              <a:blip r:embed="rId774"/>
              <a:stretch>
                <a:fillRect/>
              </a:stretch>
            </p:blipFill>
            <p:spPr>
              <a:xfrm>
                <a:off x="3622173" y="4174987"/>
                <a:ext cx="795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411" name="Freihand 410">
                <a:extLst>
                  <a:ext uri="{FF2B5EF4-FFF2-40B4-BE49-F238E27FC236}">
                    <a16:creationId xmlns:a16="http://schemas.microsoft.com/office/drawing/2014/main" id="{181CE4A1-BB4E-44A4-BAA6-0A717B1EC3DD}"/>
                  </a:ext>
                </a:extLst>
              </p14:cNvPr>
              <p14:cNvContentPartPr/>
              <p14:nvPr/>
            </p14:nvContentPartPr>
            <p14:xfrm>
              <a:off x="2138253" y="3023347"/>
              <a:ext cx="161280" cy="138240"/>
            </p14:xfrm>
          </p:contentPart>
        </mc:Choice>
        <mc:Fallback xmlns="">
          <p:pic>
            <p:nvPicPr>
              <p:cNvPr id="411" name="Freihand 410">
                <a:extLst>
                  <a:ext uri="{FF2B5EF4-FFF2-40B4-BE49-F238E27FC236}">
                    <a16:creationId xmlns:a16="http://schemas.microsoft.com/office/drawing/2014/main" id="{181CE4A1-BB4E-44A4-BAA6-0A717B1EC3DD}"/>
                  </a:ext>
                </a:extLst>
              </p:cNvPr>
              <p:cNvPicPr/>
              <p:nvPr/>
            </p:nvPicPr>
            <p:blipFill>
              <a:blip r:embed="rId776"/>
              <a:stretch>
                <a:fillRect/>
              </a:stretch>
            </p:blipFill>
            <p:spPr>
              <a:xfrm>
                <a:off x="2133933" y="3019027"/>
                <a:ext cx="1699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412" name="Freihand 411">
                <a:extLst>
                  <a:ext uri="{FF2B5EF4-FFF2-40B4-BE49-F238E27FC236}">
                    <a16:creationId xmlns:a16="http://schemas.microsoft.com/office/drawing/2014/main" id="{94B24752-3B35-447B-8B2E-28CBA7A19202}"/>
                  </a:ext>
                </a:extLst>
              </p14:cNvPr>
              <p14:cNvContentPartPr/>
              <p14:nvPr/>
            </p14:nvContentPartPr>
            <p14:xfrm>
              <a:off x="2333373" y="3078427"/>
              <a:ext cx="89640" cy="174240"/>
            </p14:xfrm>
          </p:contentPart>
        </mc:Choice>
        <mc:Fallback xmlns="">
          <p:pic>
            <p:nvPicPr>
              <p:cNvPr id="412" name="Freihand 411">
                <a:extLst>
                  <a:ext uri="{FF2B5EF4-FFF2-40B4-BE49-F238E27FC236}">
                    <a16:creationId xmlns:a16="http://schemas.microsoft.com/office/drawing/2014/main" id="{94B24752-3B35-447B-8B2E-28CBA7A19202}"/>
                  </a:ext>
                </a:extLst>
              </p:cNvPr>
              <p:cNvPicPr/>
              <p:nvPr/>
            </p:nvPicPr>
            <p:blipFill>
              <a:blip r:embed="rId778"/>
              <a:stretch>
                <a:fillRect/>
              </a:stretch>
            </p:blipFill>
            <p:spPr>
              <a:xfrm>
                <a:off x="2329053" y="3074107"/>
                <a:ext cx="982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415" name="Freihand 414">
                <a:extLst>
                  <a:ext uri="{FF2B5EF4-FFF2-40B4-BE49-F238E27FC236}">
                    <a16:creationId xmlns:a16="http://schemas.microsoft.com/office/drawing/2014/main" id="{896267B9-1435-4F46-A6A1-DBC6EB626927}"/>
                  </a:ext>
                </a:extLst>
              </p14:cNvPr>
              <p14:cNvContentPartPr/>
              <p14:nvPr/>
            </p14:nvContentPartPr>
            <p14:xfrm>
              <a:off x="2556933" y="3110107"/>
              <a:ext cx="114480" cy="4680"/>
            </p14:xfrm>
          </p:contentPart>
        </mc:Choice>
        <mc:Fallback xmlns="">
          <p:pic>
            <p:nvPicPr>
              <p:cNvPr id="415" name="Freihand 414">
                <a:extLst>
                  <a:ext uri="{FF2B5EF4-FFF2-40B4-BE49-F238E27FC236}">
                    <a16:creationId xmlns:a16="http://schemas.microsoft.com/office/drawing/2014/main" id="{896267B9-1435-4F46-A6A1-DBC6EB626927}"/>
                  </a:ext>
                </a:extLst>
              </p:cNvPr>
              <p:cNvPicPr/>
              <p:nvPr/>
            </p:nvPicPr>
            <p:blipFill>
              <a:blip r:embed="rId780"/>
              <a:stretch>
                <a:fillRect/>
              </a:stretch>
            </p:blipFill>
            <p:spPr>
              <a:xfrm>
                <a:off x="2552613" y="3105787"/>
                <a:ext cx="1231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416" name="Freihand 415">
                <a:extLst>
                  <a:ext uri="{FF2B5EF4-FFF2-40B4-BE49-F238E27FC236}">
                    <a16:creationId xmlns:a16="http://schemas.microsoft.com/office/drawing/2014/main" id="{31029EF8-8DBD-40D6-A3C0-E94CAA4F209D}"/>
                  </a:ext>
                </a:extLst>
              </p14:cNvPr>
              <p14:cNvContentPartPr/>
              <p14:nvPr/>
            </p14:nvContentPartPr>
            <p14:xfrm>
              <a:off x="2814333" y="2953867"/>
              <a:ext cx="113760" cy="131760"/>
            </p14:xfrm>
          </p:contentPart>
        </mc:Choice>
        <mc:Fallback xmlns="">
          <p:pic>
            <p:nvPicPr>
              <p:cNvPr id="416" name="Freihand 415">
                <a:extLst>
                  <a:ext uri="{FF2B5EF4-FFF2-40B4-BE49-F238E27FC236}">
                    <a16:creationId xmlns:a16="http://schemas.microsoft.com/office/drawing/2014/main" id="{31029EF8-8DBD-40D6-A3C0-E94CAA4F209D}"/>
                  </a:ext>
                </a:extLst>
              </p:cNvPr>
              <p:cNvPicPr/>
              <p:nvPr/>
            </p:nvPicPr>
            <p:blipFill>
              <a:blip r:embed="rId782"/>
              <a:stretch>
                <a:fillRect/>
              </a:stretch>
            </p:blipFill>
            <p:spPr>
              <a:xfrm>
                <a:off x="2810013" y="2949547"/>
                <a:ext cx="1224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417" name="Freihand 416">
                <a:extLst>
                  <a:ext uri="{FF2B5EF4-FFF2-40B4-BE49-F238E27FC236}">
                    <a16:creationId xmlns:a16="http://schemas.microsoft.com/office/drawing/2014/main" id="{BC273202-D0E0-4431-8954-B2C533D3B8B2}"/>
                  </a:ext>
                </a:extLst>
              </p14:cNvPr>
              <p14:cNvContentPartPr/>
              <p14:nvPr/>
            </p14:nvContentPartPr>
            <p14:xfrm>
              <a:off x="2998653" y="2951347"/>
              <a:ext cx="10440" cy="112320"/>
            </p14:xfrm>
          </p:contentPart>
        </mc:Choice>
        <mc:Fallback xmlns="">
          <p:pic>
            <p:nvPicPr>
              <p:cNvPr id="417" name="Freihand 416">
                <a:extLst>
                  <a:ext uri="{FF2B5EF4-FFF2-40B4-BE49-F238E27FC236}">
                    <a16:creationId xmlns:a16="http://schemas.microsoft.com/office/drawing/2014/main" id="{BC273202-D0E0-4431-8954-B2C533D3B8B2}"/>
                  </a:ext>
                </a:extLst>
              </p:cNvPr>
              <p:cNvPicPr/>
              <p:nvPr/>
            </p:nvPicPr>
            <p:blipFill>
              <a:blip r:embed="rId784"/>
              <a:stretch>
                <a:fillRect/>
              </a:stretch>
            </p:blipFill>
            <p:spPr>
              <a:xfrm>
                <a:off x="2994333" y="2947027"/>
                <a:ext cx="190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418" name="Freihand 417">
                <a:extLst>
                  <a:ext uri="{FF2B5EF4-FFF2-40B4-BE49-F238E27FC236}">
                    <a16:creationId xmlns:a16="http://schemas.microsoft.com/office/drawing/2014/main" id="{A22A1A36-EEBB-47F7-8DA9-5F9DD7E56441}"/>
                  </a:ext>
                </a:extLst>
              </p14:cNvPr>
              <p14:cNvContentPartPr/>
              <p14:nvPr/>
            </p14:nvContentPartPr>
            <p14:xfrm>
              <a:off x="2924493" y="3033427"/>
              <a:ext cx="146160" cy="36360"/>
            </p14:xfrm>
          </p:contentPart>
        </mc:Choice>
        <mc:Fallback xmlns="">
          <p:pic>
            <p:nvPicPr>
              <p:cNvPr id="418" name="Freihand 417">
                <a:extLst>
                  <a:ext uri="{FF2B5EF4-FFF2-40B4-BE49-F238E27FC236}">
                    <a16:creationId xmlns:a16="http://schemas.microsoft.com/office/drawing/2014/main" id="{A22A1A36-EEBB-47F7-8DA9-5F9DD7E56441}"/>
                  </a:ext>
                </a:extLst>
              </p:cNvPr>
              <p:cNvPicPr/>
              <p:nvPr/>
            </p:nvPicPr>
            <p:blipFill>
              <a:blip r:embed="rId786"/>
              <a:stretch>
                <a:fillRect/>
              </a:stretch>
            </p:blipFill>
            <p:spPr>
              <a:xfrm>
                <a:off x="2920173" y="3029107"/>
                <a:ext cx="1548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419" name="Freihand 418">
                <a:extLst>
                  <a:ext uri="{FF2B5EF4-FFF2-40B4-BE49-F238E27FC236}">
                    <a16:creationId xmlns:a16="http://schemas.microsoft.com/office/drawing/2014/main" id="{100410FA-5A68-41FC-AC36-D5791878C430}"/>
                  </a:ext>
                </a:extLst>
              </p14:cNvPr>
              <p14:cNvContentPartPr/>
              <p14:nvPr/>
            </p14:nvContentPartPr>
            <p14:xfrm>
              <a:off x="2948253" y="2951347"/>
              <a:ext cx="128160" cy="5760"/>
            </p14:xfrm>
          </p:contentPart>
        </mc:Choice>
        <mc:Fallback xmlns="">
          <p:pic>
            <p:nvPicPr>
              <p:cNvPr id="419" name="Freihand 418">
                <a:extLst>
                  <a:ext uri="{FF2B5EF4-FFF2-40B4-BE49-F238E27FC236}">
                    <a16:creationId xmlns:a16="http://schemas.microsoft.com/office/drawing/2014/main" id="{100410FA-5A68-41FC-AC36-D5791878C430}"/>
                  </a:ext>
                </a:extLst>
              </p:cNvPr>
              <p:cNvPicPr/>
              <p:nvPr/>
            </p:nvPicPr>
            <p:blipFill>
              <a:blip r:embed="rId788"/>
              <a:stretch>
                <a:fillRect/>
              </a:stretch>
            </p:blipFill>
            <p:spPr>
              <a:xfrm>
                <a:off x="2943933" y="2947027"/>
                <a:ext cx="1368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420" name="Freihand 419">
                <a:extLst>
                  <a:ext uri="{FF2B5EF4-FFF2-40B4-BE49-F238E27FC236}">
                    <a16:creationId xmlns:a16="http://schemas.microsoft.com/office/drawing/2014/main" id="{2F05C47D-1414-49C4-B8F2-870B572D3A3F}"/>
                  </a:ext>
                </a:extLst>
              </p14:cNvPr>
              <p14:cNvContentPartPr/>
              <p14:nvPr/>
            </p14:nvContentPartPr>
            <p14:xfrm>
              <a:off x="2802453" y="3103267"/>
              <a:ext cx="303120" cy="40680"/>
            </p14:xfrm>
          </p:contentPart>
        </mc:Choice>
        <mc:Fallback xmlns="">
          <p:pic>
            <p:nvPicPr>
              <p:cNvPr id="420" name="Freihand 419">
                <a:extLst>
                  <a:ext uri="{FF2B5EF4-FFF2-40B4-BE49-F238E27FC236}">
                    <a16:creationId xmlns:a16="http://schemas.microsoft.com/office/drawing/2014/main" id="{2F05C47D-1414-49C4-B8F2-870B572D3A3F}"/>
                  </a:ext>
                </a:extLst>
              </p:cNvPr>
              <p:cNvPicPr/>
              <p:nvPr/>
            </p:nvPicPr>
            <p:blipFill>
              <a:blip r:embed="rId790"/>
              <a:stretch>
                <a:fillRect/>
              </a:stretch>
            </p:blipFill>
            <p:spPr>
              <a:xfrm>
                <a:off x="2798133" y="3098947"/>
                <a:ext cx="3117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421" name="Freihand 420">
                <a:extLst>
                  <a:ext uri="{FF2B5EF4-FFF2-40B4-BE49-F238E27FC236}">
                    <a16:creationId xmlns:a16="http://schemas.microsoft.com/office/drawing/2014/main" id="{FF6EFD53-CD47-48CE-8B26-2857B9EFE215}"/>
                  </a:ext>
                </a:extLst>
              </p14:cNvPr>
              <p14:cNvContentPartPr/>
              <p14:nvPr/>
            </p14:nvContentPartPr>
            <p14:xfrm>
              <a:off x="2765373" y="3183187"/>
              <a:ext cx="117720" cy="93600"/>
            </p14:xfrm>
          </p:contentPart>
        </mc:Choice>
        <mc:Fallback xmlns="">
          <p:pic>
            <p:nvPicPr>
              <p:cNvPr id="421" name="Freihand 420">
                <a:extLst>
                  <a:ext uri="{FF2B5EF4-FFF2-40B4-BE49-F238E27FC236}">
                    <a16:creationId xmlns:a16="http://schemas.microsoft.com/office/drawing/2014/main" id="{FF6EFD53-CD47-48CE-8B26-2857B9EFE215}"/>
                  </a:ext>
                </a:extLst>
              </p:cNvPr>
              <p:cNvPicPr/>
              <p:nvPr/>
            </p:nvPicPr>
            <p:blipFill>
              <a:blip r:embed="rId792"/>
              <a:stretch>
                <a:fillRect/>
              </a:stretch>
            </p:blipFill>
            <p:spPr>
              <a:xfrm>
                <a:off x="2761053" y="3178867"/>
                <a:ext cx="1263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422" name="Freihand 421">
                <a:extLst>
                  <a:ext uri="{FF2B5EF4-FFF2-40B4-BE49-F238E27FC236}">
                    <a16:creationId xmlns:a16="http://schemas.microsoft.com/office/drawing/2014/main" id="{481A0DFE-7660-43F8-86B2-3DAEFE7176DC}"/>
                  </a:ext>
                </a:extLst>
              </p14:cNvPr>
              <p14:cNvContentPartPr/>
              <p14:nvPr/>
            </p14:nvContentPartPr>
            <p14:xfrm>
              <a:off x="2981013" y="3186067"/>
              <a:ext cx="56880" cy="89280"/>
            </p14:xfrm>
          </p:contentPart>
        </mc:Choice>
        <mc:Fallback xmlns="">
          <p:pic>
            <p:nvPicPr>
              <p:cNvPr id="422" name="Freihand 421">
                <a:extLst>
                  <a:ext uri="{FF2B5EF4-FFF2-40B4-BE49-F238E27FC236}">
                    <a16:creationId xmlns:a16="http://schemas.microsoft.com/office/drawing/2014/main" id="{481A0DFE-7660-43F8-86B2-3DAEFE7176DC}"/>
                  </a:ext>
                </a:extLst>
              </p:cNvPr>
              <p:cNvPicPr/>
              <p:nvPr/>
            </p:nvPicPr>
            <p:blipFill>
              <a:blip r:embed="rId794"/>
              <a:stretch>
                <a:fillRect/>
              </a:stretch>
            </p:blipFill>
            <p:spPr>
              <a:xfrm>
                <a:off x="2976693" y="3181747"/>
                <a:ext cx="655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423" name="Freihand 422">
                <a:extLst>
                  <a:ext uri="{FF2B5EF4-FFF2-40B4-BE49-F238E27FC236}">
                    <a16:creationId xmlns:a16="http://schemas.microsoft.com/office/drawing/2014/main" id="{7546919E-C6AE-4E31-AE33-9AE30A1146BB}"/>
                  </a:ext>
                </a:extLst>
              </p14:cNvPr>
              <p14:cNvContentPartPr/>
              <p14:nvPr/>
            </p14:nvContentPartPr>
            <p14:xfrm>
              <a:off x="3014133" y="3145387"/>
              <a:ext cx="17280" cy="13680"/>
            </p14:xfrm>
          </p:contentPart>
        </mc:Choice>
        <mc:Fallback xmlns="">
          <p:pic>
            <p:nvPicPr>
              <p:cNvPr id="423" name="Freihand 422">
                <a:extLst>
                  <a:ext uri="{FF2B5EF4-FFF2-40B4-BE49-F238E27FC236}">
                    <a16:creationId xmlns:a16="http://schemas.microsoft.com/office/drawing/2014/main" id="{7546919E-C6AE-4E31-AE33-9AE30A1146BB}"/>
                  </a:ext>
                </a:extLst>
              </p:cNvPr>
              <p:cNvPicPr/>
              <p:nvPr/>
            </p:nvPicPr>
            <p:blipFill>
              <a:blip r:embed="rId796"/>
              <a:stretch>
                <a:fillRect/>
              </a:stretch>
            </p:blipFill>
            <p:spPr>
              <a:xfrm>
                <a:off x="3009813" y="3141067"/>
                <a:ext cx="259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424" name="Freihand 423">
                <a:extLst>
                  <a:ext uri="{FF2B5EF4-FFF2-40B4-BE49-F238E27FC236}">
                    <a16:creationId xmlns:a16="http://schemas.microsoft.com/office/drawing/2014/main" id="{FE602A9D-F1E8-41C5-939D-9BA45D3BDA89}"/>
                  </a:ext>
                </a:extLst>
              </p14:cNvPr>
              <p14:cNvContentPartPr/>
              <p14:nvPr/>
            </p14:nvContentPartPr>
            <p14:xfrm>
              <a:off x="3183333" y="2948827"/>
              <a:ext cx="139680" cy="131040"/>
            </p14:xfrm>
          </p:contentPart>
        </mc:Choice>
        <mc:Fallback xmlns="">
          <p:pic>
            <p:nvPicPr>
              <p:cNvPr id="424" name="Freihand 423">
                <a:extLst>
                  <a:ext uri="{FF2B5EF4-FFF2-40B4-BE49-F238E27FC236}">
                    <a16:creationId xmlns:a16="http://schemas.microsoft.com/office/drawing/2014/main" id="{FE602A9D-F1E8-41C5-939D-9BA45D3BDA89}"/>
                  </a:ext>
                </a:extLst>
              </p:cNvPr>
              <p:cNvPicPr/>
              <p:nvPr/>
            </p:nvPicPr>
            <p:blipFill>
              <a:blip r:embed="rId798"/>
              <a:stretch>
                <a:fillRect/>
              </a:stretch>
            </p:blipFill>
            <p:spPr>
              <a:xfrm>
                <a:off x="3179013" y="2944507"/>
                <a:ext cx="1483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425" name="Freihand 424">
                <a:extLst>
                  <a:ext uri="{FF2B5EF4-FFF2-40B4-BE49-F238E27FC236}">
                    <a16:creationId xmlns:a16="http://schemas.microsoft.com/office/drawing/2014/main" id="{7AF18DBE-7BE6-4AA3-B7C6-ABA6CE46E07B}"/>
                  </a:ext>
                </a:extLst>
              </p14:cNvPr>
              <p14:cNvContentPartPr/>
              <p14:nvPr/>
            </p14:nvContentPartPr>
            <p14:xfrm>
              <a:off x="3350733" y="2918587"/>
              <a:ext cx="124560" cy="127080"/>
            </p14:xfrm>
          </p:contentPart>
        </mc:Choice>
        <mc:Fallback xmlns="">
          <p:pic>
            <p:nvPicPr>
              <p:cNvPr id="425" name="Freihand 424">
                <a:extLst>
                  <a:ext uri="{FF2B5EF4-FFF2-40B4-BE49-F238E27FC236}">
                    <a16:creationId xmlns:a16="http://schemas.microsoft.com/office/drawing/2014/main" id="{7AF18DBE-7BE6-4AA3-B7C6-ABA6CE46E07B}"/>
                  </a:ext>
                </a:extLst>
              </p:cNvPr>
              <p:cNvPicPr/>
              <p:nvPr/>
            </p:nvPicPr>
            <p:blipFill>
              <a:blip r:embed="rId800"/>
              <a:stretch>
                <a:fillRect/>
              </a:stretch>
            </p:blipFill>
            <p:spPr>
              <a:xfrm>
                <a:off x="3346413" y="2914267"/>
                <a:ext cx="1332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426" name="Freihand 425">
                <a:extLst>
                  <a:ext uri="{FF2B5EF4-FFF2-40B4-BE49-F238E27FC236}">
                    <a16:creationId xmlns:a16="http://schemas.microsoft.com/office/drawing/2014/main" id="{E5D506F3-D29C-4F24-BA83-81BAD703B858}"/>
                  </a:ext>
                </a:extLst>
              </p14:cNvPr>
              <p14:cNvContentPartPr/>
              <p14:nvPr/>
            </p14:nvContentPartPr>
            <p14:xfrm>
              <a:off x="3185133" y="3078427"/>
              <a:ext cx="279720" cy="56520"/>
            </p14:xfrm>
          </p:contentPart>
        </mc:Choice>
        <mc:Fallback xmlns="">
          <p:pic>
            <p:nvPicPr>
              <p:cNvPr id="426" name="Freihand 425">
                <a:extLst>
                  <a:ext uri="{FF2B5EF4-FFF2-40B4-BE49-F238E27FC236}">
                    <a16:creationId xmlns:a16="http://schemas.microsoft.com/office/drawing/2014/main" id="{E5D506F3-D29C-4F24-BA83-81BAD703B858}"/>
                  </a:ext>
                </a:extLst>
              </p:cNvPr>
              <p:cNvPicPr/>
              <p:nvPr/>
            </p:nvPicPr>
            <p:blipFill>
              <a:blip r:embed="rId802"/>
              <a:stretch>
                <a:fillRect/>
              </a:stretch>
            </p:blipFill>
            <p:spPr>
              <a:xfrm>
                <a:off x="3180813" y="3074107"/>
                <a:ext cx="2883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427" name="Freihand 426">
                <a:extLst>
                  <a:ext uri="{FF2B5EF4-FFF2-40B4-BE49-F238E27FC236}">
                    <a16:creationId xmlns:a16="http://schemas.microsoft.com/office/drawing/2014/main" id="{CC962FF7-7C1B-426D-8EE2-40D918B6B82F}"/>
                  </a:ext>
                </a:extLst>
              </p14:cNvPr>
              <p14:cNvContentPartPr/>
              <p14:nvPr/>
            </p14:nvContentPartPr>
            <p14:xfrm>
              <a:off x="3182253" y="3144667"/>
              <a:ext cx="130320" cy="120960"/>
            </p14:xfrm>
          </p:contentPart>
        </mc:Choice>
        <mc:Fallback xmlns="">
          <p:pic>
            <p:nvPicPr>
              <p:cNvPr id="427" name="Freihand 426">
                <a:extLst>
                  <a:ext uri="{FF2B5EF4-FFF2-40B4-BE49-F238E27FC236}">
                    <a16:creationId xmlns:a16="http://schemas.microsoft.com/office/drawing/2014/main" id="{CC962FF7-7C1B-426D-8EE2-40D918B6B82F}"/>
                  </a:ext>
                </a:extLst>
              </p:cNvPr>
              <p:cNvPicPr/>
              <p:nvPr/>
            </p:nvPicPr>
            <p:blipFill>
              <a:blip r:embed="rId804"/>
              <a:stretch>
                <a:fillRect/>
              </a:stretch>
            </p:blipFill>
            <p:spPr>
              <a:xfrm>
                <a:off x="3177933" y="3140347"/>
                <a:ext cx="1389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428" name="Freihand 427">
                <a:extLst>
                  <a:ext uri="{FF2B5EF4-FFF2-40B4-BE49-F238E27FC236}">
                    <a16:creationId xmlns:a16="http://schemas.microsoft.com/office/drawing/2014/main" id="{50408519-8CD8-43E7-9E06-100B0B2C1EBC}"/>
                  </a:ext>
                </a:extLst>
              </p14:cNvPr>
              <p14:cNvContentPartPr/>
              <p14:nvPr/>
            </p14:nvContentPartPr>
            <p14:xfrm>
              <a:off x="3368733" y="3164827"/>
              <a:ext cx="85320" cy="79560"/>
            </p14:xfrm>
          </p:contentPart>
        </mc:Choice>
        <mc:Fallback xmlns="">
          <p:pic>
            <p:nvPicPr>
              <p:cNvPr id="428" name="Freihand 427">
                <a:extLst>
                  <a:ext uri="{FF2B5EF4-FFF2-40B4-BE49-F238E27FC236}">
                    <a16:creationId xmlns:a16="http://schemas.microsoft.com/office/drawing/2014/main" id="{50408519-8CD8-43E7-9E06-100B0B2C1EBC}"/>
                  </a:ext>
                </a:extLst>
              </p:cNvPr>
              <p:cNvPicPr/>
              <p:nvPr/>
            </p:nvPicPr>
            <p:blipFill>
              <a:blip r:embed="rId806"/>
              <a:stretch>
                <a:fillRect/>
              </a:stretch>
            </p:blipFill>
            <p:spPr>
              <a:xfrm>
                <a:off x="3364413" y="3160507"/>
                <a:ext cx="939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429" name="Freihand 428">
                <a:extLst>
                  <a:ext uri="{FF2B5EF4-FFF2-40B4-BE49-F238E27FC236}">
                    <a16:creationId xmlns:a16="http://schemas.microsoft.com/office/drawing/2014/main" id="{3D6ECC7C-CC0C-49DE-90A3-EAF86EB7EC56}"/>
                  </a:ext>
                </a:extLst>
              </p14:cNvPr>
              <p14:cNvContentPartPr/>
              <p14:nvPr/>
            </p14:nvContentPartPr>
            <p14:xfrm>
              <a:off x="3408333" y="3111547"/>
              <a:ext cx="15480" cy="7560"/>
            </p14:xfrm>
          </p:contentPart>
        </mc:Choice>
        <mc:Fallback xmlns="">
          <p:pic>
            <p:nvPicPr>
              <p:cNvPr id="429" name="Freihand 428">
                <a:extLst>
                  <a:ext uri="{FF2B5EF4-FFF2-40B4-BE49-F238E27FC236}">
                    <a16:creationId xmlns:a16="http://schemas.microsoft.com/office/drawing/2014/main" id="{3D6ECC7C-CC0C-49DE-90A3-EAF86EB7EC56}"/>
                  </a:ext>
                </a:extLst>
              </p:cNvPr>
              <p:cNvPicPr/>
              <p:nvPr/>
            </p:nvPicPr>
            <p:blipFill>
              <a:blip r:embed="rId808"/>
              <a:stretch>
                <a:fillRect/>
              </a:stretch>
            </p:blipFill>
            <p:spPr>
              <a:xfrm>
                <a:off x="3404013" y="3107227"/>
                <a:ext cx="241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431" name="Freihand 430">
                <a:extLst>
                  <a:ext uri="{FF2B5EF4-FFF2-40B4-BE49-F238E27FC236}">
                    <a16:creationId xmlns:a16="http://schemas.microsoft.com/office/drawing/2014/main" id="{BDDFE72B-3E73-459F-96DF-EA557CD72D32}"/>
                  </a:ext>
                </a:extLst>
              </p14:cNvPr>
              <p14:cNvContentPartPr/>
              <p14:nvPr/>
            </p14:nvContentPartPr>
            <p14:xfrm>
              <a:off x="3565653" y="2956027"/>
              <a:ext cx="145080" cy="139680"/>
            </p14:xfrm>
          </p:contentPart>
        </mc:Choice>
        <mc:Fallback xmlns="">
          <p:pic>
            <p:nvPicPr>
              <p:cNvPr id="431" name="Freihand 430">
                <a:extLst>
                  <a:ext uri="{FF2B5EF4-FFF2-40B4-BE49-F238E27FC236}">
                    <a16:creationId xmlns:a16="http://schemas.microsoft.com/office/drawing/2014/main" id="{BDDFE72B-3E73-459F-96DF-EA557CD72D32}"/>
                  </a:ext>
                </a:extLst>
              </p:cNvPr>
              <p:cNvPicPr/>
              <p:nvPr/>
            </p:nvPicPr>
            <p:blipFill>
              <a:blip r:embed="rId810"/>
              <a:stretch>
                <a:fillRect/>
              </a:stretch>
            </p:blipFill>
            <p:spPr>
              <a:xfrm>
                <a:off x="3561333" y="2951707"/>
                <a:ext cx="1537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432" name="Freihand 431">
                <a:extLst>
                  <a:ext uri="{FF2B5EF4-FFF2-40B4-BE49-F238E27FC236}">
                    <a16:creationId xmlns:a16="http://schemas.microsoft.com/office/drawing/2014/main" id="{99FBE54A-DF17-489E-9C5B-AE32090FA9A2}"/>
                  </a:ext>
                </a:extLst>
              </p14:cNvPr>
              <p14:cNvContentPartPr/>
              <p14:nvPr/>
            </p14:nvContentPartPr>
            <p14:xfrm>
              <a:off x="3762933" y="2931547"/>
              <a:ext cx="15840" cy="141840"/>
            </p14:xfrm>
          </p:contentPart>
        </mc:Choice>
        <mc:Fallback xmlns="">
          <p:pic>
            <p:nvPicPr>
              <p:cNvPr id="432" name="Freihand 431">
                <a:extLst>
                  <a:ext uri="{FF2B5EF4-FFF2-40B4-BE49-F238E27FC236}">
                    <a16:creationId xmlns:a16="http://schemas.microsoft.com/office/drawing/2014/main" id="{99FBE54A-DF17-489E-9C5B-AE32090FA9A2}"/>
                  </a:ext>
                </a:extLst>
              </p:cNvPr>
              <p:cNvPicPr/>
              <p:nvPr/>
            </p:nvPicPr>
            <p:blipFill>
              <a:blip r:embed="rId812"/>
              <a:stretch>
                <a:fillRect/>
              </a:stretch>
            </p:blipFill>
            <p:spPr>
              <a:xfrm>
                <a:off x="3758613" y="2927227"/>
                <a:ext cx="244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433" name="Freihand 432">
                <a:extLst>
                  <a:ext uri="{FF2B5EF4-FFF2-40B4-BE49-F238E27FC236}">
                    <a16:creationId xmlns:a16="http://schemas.microsoft.com/office/drawing/2014/main" id="{FAB46B0A-D728-4515-B6F2-824E48BD39E2}"/>
                  </a:ext>
                </a:extLst>
              </p14:cNvPr>
              <p14:cNvContentPartPr/>
              <p14:nvPr/>
            </p14:nvContentPartPr>
            <p14:xfrm>
              <a:off x="4018173" y="2989867"/>
              <a:ext cx="185760" cy="10440"/>
            </p14:xfrm>
          </p:contentPart>
        </mc:Choice>
        <mc:Fallback xmlns="">
          <p:pic>
            <p:nvPicPr>
              <p:cNvPr id="433" name="Freihand 432">
                <a:extLst>
                  <a:ext uri="{FF2B5EF4-FFF2-40B4-BE49-F238E27FC236}">
                    <a16:creationId xmlns:a16="http://schemas.microsoft.com/office/drawing/2014/main" id="{FAB46B0A-D728-4515-B6F2-824E48BD39E2}"/>
                  </a:ext>
                </a:extLst>
              </p:cNvPr>
              <p:cNvPicPr/>
              <p:nvPr/>
            </p:nvPicPr>
            <p:blipFill>
              <a:blip r:embed="rId814"/>
              <a:stretch>
                <a:fillRect/>
              </a:stretch>
            </p:blipFill>
            <p:spPr>
              <a:xfrm>
                <a:off x="4013853" y="2985547"/>
                <a:ext cx="1944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434" name="Freihand 433">
                <a:extLst>
                  <a:ext uri="{FF2B5EF4-FFF2-40B4-BE49-F238E27FC236}">
                    <a16:creationId xmlns:a16="http://schemas.microsoft.com/office/drawing/2014/main" id="{7B14287F-A179-43CE-8F01-FFA9E45FD938}"/>
                  </a:ext>
                </a:extLst>
              </p14:cNvPr>
              <p14:cNvContentPartPr/>
              <p14:nvPr/>
            </p14:nvContentPartPr>
            <p14:xfrm>
              <a:off x="4045173" y="3038467"/>
              <a:ext cx="170280" cy="20160"/>
            </p14:xfrm>
          </p:contentPart>
        </mc:Choice>
        <mc:Fallback xmlns="">
          <p:pic>
            <p:nvPicPr>
              <p:cNvPr id="434" name="Freihand 433">
                <a:extLst>
                  <a:ext uri="{FF2B5EF4-FFF2-40B4-BE49-F238E27FC236}">
                    <a16:creationId xmlns:a16="http://schemas.microsoft.com/office/drawing/2014/main" id="{7B14287F-A179-43CE-8F01-FFA9E45FD938}"/>
                  </a:ext>
                </a:extLst>
              </p:cNvPr>
              <p:cNvPicPr/>
              <p:nvPr/>
            </p:nvPicPr>
            <p:blipFill>
              <a:blip r:embed="rId816"/>
              <a:stretch>
                <a:fillRect/>
              </a:stretch>
            </p:blipFill>
            <p:spPr>
              <a:xfrm>
                <a:off x="4040853" y="3034147"/>
                <a:ext cx="1789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437" name="Freihand 436">
                <a:extLst>
                  <a:ext uri="{FF2B5EF4-FFF2-40B4-BE49-F238E27FC236}">
                    <a16:creationId xmlns:a16="http://schemas.microsoft.com/office/drawing/2014/main" id="{9F33925E-EA25-426E-A0F8-A84A32DEDF0D}"/>
                  </a:ext>
                </a:extLst>
              </p14:cNvPr>
              <p14:cNvContentPartPr/>
              <p14:nvPr/>
            </p14:nvContentPartPr>
            <p14:xfrm>
              <a:off x="4476093" y="2913187"/>
              <a:ext cx="175680" cy="178560"/>
            </p14:xfrm>
          </p:contentPart>
        </mc:Choice>
        <mc:Fallback xmlns="">
          <p:pic>
            <p:nvPicPr>
              <p:cNvPr id="437" name="Freihand 436">
                <a:extLst>
                  <a:ext uri="{FF2B5EF4-FFF2-40B4-BE49-F238E27FC236}">
                    <a16:creationId xmlns:a16="http://schemas.microsoft.com/office/drawing/2014/main" id="{9F33925E-EA25-426E-A0F8-A84A32DEDF0D}"/>
                  </a:ext>
                </a:extLst>
              </p:cNvPr>
              <p:cNvPicPr/>
              <p:nvPr/>
            </p:nvPicPr>
            <p:blipFill>
              <a:blip r:embed="rId818"/>
              <a:stretch>
                <a:fillRect/>
              </a:stretch>
            </p:blipFill>
            <p:spPr>
              <a:xfrm>
                <a:off x="4471773" y="2908867"/>
                <a:ext cx="1843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453" name="Freihand 452">
                <a:extLst>
                  <a:ext uri="{FF2B5EF4-FFF2-40B4-BE49-F238E27FC236}">
                    <a16:creationId xmlns:a16="http://schemas.microsoft.com/office/drawing/2014/main" id="{423C5854-A4C0-4A18-83CB-6E3DF02A3D08}"/>
                  </a:ext>
                </a:extLst>
              </p14:cNvPr>
              <p14:cNvContentPartPr/>
              <p14:nvPr/>
            </p14:nvContentPartPr>
            <p14:xfrm>
              <a:off x="2131053" y="3570187"/>
              <a:ext cx="137880" cy="165240"/>
            </p14:xfrm>
          </p:contentPart>
        </mc:Choice>
        <mc:Fallback xmlns="">
          <p:pic>
            <p:nvPicPr>
              <p:cNvPr id="453" name="Freihand 452">
                <a:extLst>
                  <a:ext uri="{FF2B5EF4-FFF2-40B4-BE49-F238E27FC236}">
                    <a16:creationId xmlns:a16="http://schemas.microsoft.com/office/drawing/2014/main" id="{423C5854-A4C0-4A18-83CB-6E3DF02A3D08}"/>
                  </a:ext>
                </a:extLst>
              </p:cNvPr>
              <p:cNvPicPr/>
              <p:nvPr/>
            </p:nvPicPr>
            <p:blipFill>
              <a:blip r:embed="rId820"/>
              <a:stretch>
                <a:fillRect/>
              </a:stretch>
            </p:blipFill>
            <p:spPr>
              <a:xfrm>
                <a:off x="2126733" y="3565867"/>
                <a:ext cx="1465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454" name="Freihand 453">
                <a:extLst>
                  <a:ext uri="{FF2B5EF4-FFF2-40B4-BE49-F238E27FC236}">
                    <a16:creationId xmlns:a16="http://schemas.microsoft.com/office/drawing/2014/main" id="{F88ED21F-B160-4252-ABFD-0352700D6CE0}"/>
                  </a:ext>
                </a:extLst>
              </p14:cNvPr>
              <p14:cNvContentPartPr/>
              <p14:nvPr/>
            </p14:nvContentPartPr>
            <p14:xfrm>
              <a:off x="2305653" y="3638587"/>
              <a:ext cx="78840" cy="173520"/>
            </p14:xfrm>
          </p:contentPart>
        </mc:Choice>
        <mc:Fallback xmlns="">
          <p:pic>
            <p:nvPicPr>
              <p:cNvPr id="454" name="Freihand 453">
                <a:extLst>
                  <a:ext uri="{FF2B5EF4-FFF2-40B4-BE49-F238E27FC236}">
                    <a16:creationId xmlns:a16="http://schemas.microsoft.com/office/drawing/2014/main" id="{F88ED21F-B160-4252-ABFD-0352700D6CE0}"/>
                  </a:ext>
                </a:extLst>
              </p:cNvPr>
              <p:cNvPicPr/>
              <p:nvPr/>
            </p:nvPicPr>
            <p:blipFill>
              <a:blip r:embed="rId822"/>
              <a:stretch>
                <a:fillRect/>
              </a:stretch>
            </p:blipFill>
            <p:spPr>
              <a:xfrm>
                <a:off x="2301333" y="3634267"/>
                <a:ext cx="874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456" name="Freihand 455">
                <a:extLst>
                  <a:ext uri="{FF2B5EF4-FFF2-40B4-BE49-F238E27FC236}">
                    <a16:creationId xmlns:a16="http://schemas.microsoft.com/office/drawing/2014/main" id="{5A298659-E65B-4671-98A5-AFF998F45415}"/>
                  </a:ext>
                </a:extLst>
              </p14:cNvPr>
              <p14:cNvContentPartPr/>
              <p14:nvPr/>
            </p14:nvContentPartPr>
            <p14:xfrm>
              <a:off x="2537133" y="3656587"/>
              <a:ext cx="10080" cy="12240"/>
            </p14:xfrm>
          </p:contentPart>
        </mc:Choice>
        <mc:Fallback xmlns="">
          <p:pic>
            <p:nvPicPr>
              <p:cNvPr id="456" name="Freihand 455">
                <a:extLst>
                  <a:ext uri="{FF2B5EF4-FFF2-40B4-BE49-F238E27FC236}">
                    <a16:creationId xmlns:a16="http://schemas.microsoft.com/office/drawing/2014/main" id="{5A298659-E65B-4671-98A5-AFF998F45415}"/>
                  </a:ext>
                </a:extLst>
              </p:cNvPr>
              <p:cNvPicPr/>
              <p:nvPr/>
            </p:nvPicPr>
            <p:blipFill>
              <a:blip r:embed="rId824"/>
              <a:stretch>
                <a:fillRect/>
              </a:stretch>
            </p:blipFill>
            <p:spPr>
              <a:xfrm>
                <a:off x="2532813" y="3652267"/>
                <a:ext cx="187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457" name="Freihand 456">
                <a:extLst>
                  <a:ext uri="{FF2B5EF4-FFF2-40B4-BE49-F238E27FC236}">
                    <a16:creationId xmlns:a16="http://schemas.microsoft.com/office/drawing/2014/main" id="{4AE506C4-23D8-4F33-B4C4-5F75AD2B36B1}"/>
                  </a:ext>
                </a:extLst>
              </p14:cNvPr>
              <p14:cNvContentPartPr/>
              <p14:nvPr/>
            </p14:nvContentPartPr>
            <p14:xfrm>
              <a:off x="2491413" y="3640747"/>
              <a:ext cx="139320" cy="36360"/>
            </p14:xfrm>
          </p:contentPart>
        </mc:Choice>
        <mc:Fallback xmlns="">
          <p:pic>
            <p:nvPicPr>
              <p:cNvPr id="457" name="Freihand 456">
                <a:extLst>
                  <a:ext uri="{FF2B5EF4-FFF2-40B4-BE49-F238E27FC236}">
                    <a16:creationId xmlns:a16="http://schemas.microsoft.com/office/drawing/2014/main" id="{4AE506C4-23D8-4F33-B4C4-5F75AD2B36B1}"/>
                  </a:ext>
                </a:extLst>
              </p:cNvPr>
              <p:cNvPicPr/>
              <p:nvPr/>
            </p:nvPicPr>
            <p:blipFill>
              <a:blip r:embed="rId826"/>
              <a:stretch>
                <a:fillRect/>
              </a:stretch>
            </p:blipFill>
            <p:spPr>
              <a:xfrm>
                <a:off x="2487093" y="3636427"/>
                <a:ext cx="1479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459" name="Freihand 458">
                <a:extLst>
                  <a:ext uri="{FF2B5EF4-FFF2-40B4-BE49-F238E27FC236}">
                    <a16:creationId xmlns:a16="http://schemas.microsoft.com/office/drawing/2014/main" id="{E0982EA6-ABD4-4131-A8A8-4DE36A1D2447}"/>
                  </a:ext>
                </a:extLst>
              </p14:cNvPr>
              <p14:cNvContentPartPr/>
              <p14:nvPr/>
            </p14:nvContentPartPr>
            <p14:xfrm>
              <a:off x="2799573" y="3468307"/>
              <a:ext cx="108360" cy="131040"/>
            </p14:xfrm>
          </p:contentPart>
        </mc:Choice>
        <mc:Fallback xmlns="">
          <p:pic>
            <p:nvPicPr>
              <p:cNvPr id="459" name="Freihand 458">
                <a:extLst>
                  <a:ext uri="{FF2B5EF4-FFF2-40B4-BE49-F238E27FC236}">
                    <a16:creationId xmlns:a16="http://schemas.microsoft.com/office/drawing/2014/main" id="{E0982EA6-ABD4-4131-A8A8-4DE36A1D2447}"/>
                  </a:ext>
                </a:extLst>
              </p:cNvPr>
              <p:cNvPicPr/>
              <p:nvPr/>
            </p:nvPicPr>
            <p:blipFill>
              <a:blip r:embed="rId828"/>
              <a:stretch>
                <a:fillRect/>
              </a:stretch>
            </p:blipFill>
            <p:spPr>
              <a:xfrm>
                <a:off x="2795253" y="3463987"/>
                <a:ext cx="1170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460" name="Freihand 459">
                <a:extLst>
                  <a:ext uri="{FF2B5EF4-FFF2-40B4-BE49-F238E27FC236}">
                    <a16:creationId xmlns:a16="http://schemas.microsoft.com/office/drawing/2014/main" id="{13C61A15-3980-4502-8FCC-3A8BF2E11776}"/>
                  </a:ext>
                </a:extLst>
              </p14:cNvPr>
              <p14:cNvContentPartPr/>
              <p14:nvPr/>
            </p14:nvContentPartPr>
            <p14:xfrm>
              <a:off x="2939613" y="3448507"/>
              <a:ext cx="92520" cy="119160"/>
            </p14:xfrm>
          </p:contentPart>
        </mc:Choice>
        <mc:Fallback xmlns="">
          <p:pic>
            <p:nvPicPr>
              <p:cNvPr id="460" name="Freihand 459">
                <a:extLst>
                  <a:ext uri="{FF2B5EF4-FFF2-40B4-BE49-F238E27FC236}">
                    <a16:creationId xmlns:a16="http://schemas.microsoft.com/office/drawing/2014/main" id="{13C61A15-3980-4502-8FCC-3A8BF2E11776}"/>
                  </a:ext>
                </a:extLst>
              </p:cNvPr>
              <p:cNvPicPr/>
              <p:nvPr/>
            </p:nvPicPr>
            <p:blipFill>
              <a:blip r:embed="rId830"/>
              <a:stretch>
                <a:fillRect/>
              </a:stretch>
            </p:blipFill>
            <p:spPr>
              <a:xfrm>
                <a:off x="2935293" y="3444187"/>
                <a:ext cx="1011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461" name="Freihand 460">
                <a:extLst>
                  <a:ext uri="{FF2B5EF4-FFF2-40B4-BE49-F238E27FC236}">
                    <a16:creationId xmlns:a16="http://schemas.microsoft.com/office/drawing/2014/main" id="{E4CCFBE4-57F6-466A-AA5E-66DC822C77DA}"/>
                  </a:ext>
                </a:extLst>
              </p14:cNvPr>
              <p14:cNvContentPartPr/>
              <p14:nvPr/>
            </p14:nvContentPartPr>
            <p14:xfrm>
              <a:off x="2773653" y="3635707"/>
              <a:ext cx="289800" cy="18360"/>
            </p14:xfrm>
          </p:contentPart>
        </mc:Choice>
        <mc:Fallback xmlns="">
          <p:pic>
            <p:nvPicPr>
              <p:cNvPr id="461" name="Freihand 460">
                <a:extLst>
                  <a:ext uri="{FF2B5EF4-FFF2-40B4-BE49-F238E27FC236}">
                    <a16:creationId xmlns:a16="http://schemas.microsoft.com/office/drawing/2014/main" id="{E4CCFBE4-57F6-466A-AA5E-66DC822C77DA}"/>
                  </a:ext>
                </a:extLst>
              </p:cNvPr>
              <p:cNvPicPr/>
              <p:nvPr/>
            </p:nvPicPr>
            <p:blipFill>
              <a:blip r:embed="rId832"/>
              <a:stretch>
                <a:fillRect/>
              </a:stretch>
            </p:blipFill>
            <p:spPr>
              <a:xfrm>
                <a:off x="2769333" y="3631387"/>
                <a:ext cx="2984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462" name="Freihand 461">
                <a:extLst>
                  <a:ext uri="{FF2B5EF4-FFF2-40B4-BE49-F238E27FC236}">
                    <a16:creationId xmlns:a16="http://schemas.microsoft.com/office/drawing/2014/main" id="{FE2E4B18-BB78-4BEA-990E-6FB33067401D}"/>
                  </a:ext>
                </a:extLst>
              </p14:cNvPr>
              <p14:cNvContentPartPr/>
              <p14:nvPr/>
            </p14:nvContentPartPr>
            <p14:xfrm>
              <a:off x="2748093" y="3696907"/>
              <a:ext cx="110520" cy="123840"/>
            </p14:xfrm>
          </p:contentPart>
        </mc:Choice>
        <mc:Fallback xmlns="">
          <p:pic>
            <p:nvPicPr>
              <p:cNvPr id="462" name="Freihand 461">
                <a:extLst>
                  <a:ext uri="{FF2B5EF4-FFF2-40B4-BE49-F238E27FC236}">
                    <a16:creationId xmlns:a16="http://schemas.microsoft.com/office/drawing/2014/main" id="{FE2E4B18-BB78-4BEA-990E-6FB33067401D}"/>
                  </a:ext>
                </a:extLst>
              </p:cNvPr>
              <p:cNvPicPr/>
              <p:nvPr/>
            </p:nvPicPr>
            <p:blipFill>
              <a:blip r:embed="rId834"/>
              <a:stretch>
                <a:fillRect/>
              </a:stretch>
            </p:blipFill>
            <p:spPr>
              <a:xfrm>
                <a:off x="2743773" y="3692587"/>
                <a:ext cx="1191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463" name="Freihand 462">
                <a:extLst>
                  <a:ext uri="{FF2B5EF4-FFF2-40B4-BE49-F238E27FC236}">
                    <a16:creationId xmlns:a16="http://schemas.microsoft.com/office/drawing/2014/main" id="{4FDB4F31-391B-4E2C-B173-A83C04CB7434}"/>
                  </a:ext>
                </a:extLst>
              </p14:cNvPr>
              <p14:cNvContentPartPr/>
              <p14:nvPr/>
            </p14:nvContentPartPr>
            <p14:xfrm>
              <a:off x="2934573" y="3734347"/>
              <a:ext cx="51840" cy="78480"/>
            </p14:xfrm>
          </p:contentPart>
        </mc:Choice>
        <mc:Fallback xmlns="">
          <p:pic>
            <p:nvPicPr>
              <p:cNvPr id="463" name="Freihand 462">
                <a:extLst>
                  <a:ext uri="{FF2B5EF4-FFF2-40B4-BE49-F238E27FC236}">
                    <a16:creationId xmlns:a16="http://schemas.microsoft.com/office/drawing/2014/main" id="{4FDB4F31-391B-4E2C-B173-A83C04CB7434}"/>
                  </a:ext>
                </a:extLst>
              </p:cNvPr>
              <p:cNvPicPr/>
              <p:nvPr/>
            </p:nvPicPr>
            <p:blipFill>
              <a:blip r:embed="rId836"/>
              <a:stretch>
                <a:fillRect/>
              </a:stretch>
            </p:blipFill>
            <p:spPr>
              <a:xfrm>
                <a:off x="2930253" y="3730027"/>
                <a:ext cx="604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464" name="Freihand 463">
                <a:extLst>
                  <a:ext uri="{FF2B5EF4-FFF2-40B4-BE49-F238E27FC236}">
                    <a16:creationId xmlns:a16="http://schemas.microsoft.com/office/drawing/2014/main" id="{3C281CEF-1E87-4F23-9E3F-F2C1EB464EDC}"/>
                  </a:ext>
                </a:extLst>
              </p14:cNvPr>
              <p14:cNvContentPartPr/>
              <p14:nvPr/>
            </p14:nvContentPartPr>
            <p14:xfrm>
              <a:off x="2956173" y="3694027"/>
              <a:ext cx="360" cy="360"/>
            </p14:xfrm>
          </p:contentPart>
        </mc:Choice>
        <mc:Fallback xmlns="">
          <p:pic>
            <p:nvPicPr>
              <p:cNvPr id="464" name="Freihand 463">
                <a:extLst>
                  <a:ext uri="{FF2B5EF4-FFF2-40B4-BE49-F238E27FC236}">
                    <a16:creationId xmlns:a16="http://schemas.microsoft.com/office/drawing/2014/main" id="{3C281CEF-1E87-4F23-9E3F-F2C1EB464EDC}"/>
                  </a:ext>
                </a:extLst>
              </p:cNvPr>
              <p:cNvPicPr/>
              <p:nvPr/>
            </p:nvPicPr>
            <p:blipFill>
              <a:blip r:embed="rId227"/>
              <a:stretch>
                <a:fillRect/>
              </a:stretch>
            </p:blipFill>
            <p:spPr>
              <a:xfrm>
                <a:off x="2951853" y="3689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465" name="Freihand 464">
                <a:extLst>
                  <a:ext uri="{FF2B5EF4-FFF2-40B4-BE49-F238E27FC236}">
                    <a16:creationId xmlns:a16="http://schemas.microsoft.com/office/drawing/2014/main" id="{60374A9E-C6C7-437C-895A-2D3A78AA93CA}"/>
                  </a:ext>
                </a:extLst>
              </p14:cNvPr>
              <p14:cNvContentPartPr/>
              <p14:nvPr/>
            </p14:nvContentPartPr>
            <p14:xfrm>
              <a:off x="3159573" y="3443107"/>
              <a:ext cx="106560" cy="149400"/>
            </p14:xfrm>
          </p:contentPart>
        </mc:Choice>
        <mc:Fallback xmlns="">
          <p:pic>
            <p:nvPicPr>
              <p:cNvPr id="465" name="Freihand 464">
                <a:extLst>
                  <a:ext uri="{FF2B5EF4-FFF2-40B4-BE49-F238E27FC236}">
                    <a16:creationId xmlns:a16="http://schemas.microsoft.com/office/drawing/2014/main" id="{60374A9E-C6C7-437C-895A-2D3A78AA93CA}"/>
                  </a:ext>
                </a:extLst>
              </p:cNvPr>
              <p:cNvPicPr/>
              <p:nvPr/>
            </p:nvPicPr>
            <p:blipFill>
              <a:blip r:embed="rId839"/>
              <a:stretch>
                <a:fillRect/>
              </a:stretch>
            </p:blipFill>
            <p:spPr>
              <a:xfrm>
                <a:off x="3155253" y="3438787"/>
                <a:ext cx="1152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466" name="Freihand 465">
                <a:extLst>
                  <a:ext uri="{FF2B5EF4-FFF2-40B4-BE49-F238E27FC236}">
                    <a16:creationId xmlns:a16="http://schemas.microsoft.com/office/drawing/2014/main" id="{3AFF8025-1C35-4D86-8687-D0F780EC84DB}"/>
                  </a:ext>
                </a:extLst>
              </p14:cNvPr>
              <p14:cNvContentPartPr/>
              <p14:nvPr/>
            </p14:nvContentPartPr>
            <p14:xfrm>
              <a:off x="3366933" y="3452467"/>
              <a:ext cx="37080" cy="84240"/>
            </p14:xfrm>
          </p:contentPart>
        </mc:Choice>
        <mc:Fallback xmlns="">
          <p:pic>
            <p:nvPicPr>
              <p:cNvPr id="466" name="Freihand 465">
                <a:extLst>
                  <a:ext uri="{FF2B5EF4-FFF2-40B4-BE49-F238E27FC236}">
                    <a16:creationId xmlns:a16="http://schemas.microsoft.com/office/drawing/2014/main" id="{3AFF8025-1C35-4D86-8687-D0F780EC84DB}"/>
                  </a:ext>
                </a:extLst>
              </p:cNvPr>
              <p:cNvPicPr/>
              <p:nvPr/>
            </p:nvPicPr>
            <p:blipFill>
              <a:blip r:embed="rId841"/>
              <a:stretch>
                <a:fillRect/>
              </a:stretch>
            </p:blipFill>
            <p:spPr>
              <a:xfrm>
                <a:off x="3362613" y="3448147"/>
                <a:ext cx="457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467" name="Freihand 466">
                <a:extLst>
                  <a:ext uri="{FF2B5EF4-FFF2-40B4-BE49-F238E27FC236}">
                    <a16:creationId xmlns:a16="http://schemas.microsoft.com/office/drawing/2014/main" id="{C542E87C-B08B-469F-A651-BFDC70C6C071}"/>
                  </a:ext>
                </a:extLst>
              </p14:cNvPr>
              <p14:cNvContentPartPr/>
              <p14:nvPr/>
            </p14:nvContentPartPr>
            <p14:xfrm>
              <a:off x="3317613" y="3399547"/>
              <a:ext cx="133560" cy="140400"/>
            </p14:xfrm>
          </p:contentPart>
        </mc:Choice>
        <mc:Fallback xmlns="">
          <p:pic>
            <p:nvPicPr>
              <p:cNvPr id="467" name="Freihand 466">
                <a:extLst>
                  <a:ext uri="{FF2B5EF4-FFF2-40B4-BE49-F238E27FC236}">
                    <a16:creationId xmlns:a16="http://schemas.microsoft.com/office/drawing/2014/main" id="{C542E87C-B08B-469F-A651-BFDC70C6C071}"/>
                  </a:ext>
                </a:extLst>
              </p:cNvPr>
              <p:cNvPicPr/>
              <p:nvPr/>
            </p:nvPicPr>
            <p:blipFill>
              <a:blip r:embed="rId843"/>
              <a:stretch>
                <a:fillRect/>
              </a:stretch>
            </p:blipFill>
            <p:spPr>
              <a:xfrm>
                <a:off x="3313293" y="3395227"/>
                <a:ext cx="1422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468" name="Freihand 467">
                <a:extLst>
                  <a:ext uri="{FF2B5EF4-FFF2-40B4-BE49-F238E27FC236}">
                    <a16:creationId xmlns:a16="http://schemas.microsoft.com/office/drawing/2014/main" id="{5FABA1FB-39D9-4719-9D4E-51ECBD683996}"/>
                  </a:ext>
                </a:extLst>
              </p14:cNvPr>
              <p14:cNvContentPartPr/>
              <p14:nvPr/>
            </p14:nvContentPartPr>
            <p14:xfrm>
              <a:off x="3179373" y="3574147"/>
              <a:ext cx="343080" cy="39240"/>
            </p14:xfrm>
          </p:contentPart>
        </mc:Choice>
        <mc:Fallback xmlns="">
          <p:pic>
            <p:nvPicPr>
              <p:cNvPr id="468" name="Freihand 467">
                <a:extLst>
                  <a:ext uri="{FF2B5EF4-FFF2-40B4-BE49-F238E27FC236}">
                    <a16:creationId xmlns:a16="http://schemas.microsoft.com/office/drawing/2014/main" id="{5FABA1FB-39D9-4719-9D4E-51ECBD683996}"/>
                  </a:ext>
                </a:extLst>
              </p:cNvPr>
              <p:cNvPicPr/>
              <p:nvPr/>
            </p:nvPicPr>
            <p:blipFill>
              <a:blip r:embed="rId845"/>
              <a:stretch>
                <a:fillRect/>
              </a:stretch>
            </p:blipFill>
            <p:spPr>
              <a:xfrm>
                <a:off x="3175053" y="3569827"/>
                <a:ext cx="3517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469" name="Freihand 468">
                <a:extLst>
                  <a:ext uri="{FF2B5EF4-FFF2-40B4-BE49-F238E27FC236}">
                    <a16:creationId xmlns:a16="http://schemas.microsoft.com/office/drawing/2014/main" id="{EC04313B-5ED8-455B-8A4B-4C630BF1AFE8}"/>
                  </a:ext>
                </a:extLst>
              </p14:cNvPr>
              <p14:cNvContentPartPr/>
              <p14:nvPr/>
            </p14:nvContentPartPr>
            <p14:xfrm>
              <a:off x="3171453" y="3656587"/>
              <a:ext cx="136440" cy="143280"/>
            </p14:xfrm>
          </p:contentPart>
        </mc:Choice>
        <mc:Fallback xmlns="">
          <p:pic>
            <p:nvPicPr>
              <p:cNvPr id="469" name="Freihand 468">
                <a:extLst>
                  <a:ext uri="{FF2B5EF4-FFF2-40B4-BE49-F238E27FC236}">
                    <a16:creationId xmlns:a16="http://schemas.microsoft.com/office/drawing/2014/main" id="{EC04313B-5ED8-455B-8A4B-4C630BF1AFE8}"/>
                  </a:ext>
                </a:extLst>
              </p:cNvPr>
              <p:cNvPicPr/>
              <p:nvPr/>
            </p:nvPicPr>
            <p:blipFill>
              <a:blip r:embed="rId847"/>
              <a:stretch>
                <a:fillRect/>
              </a:stretch>
            </p:blipFill>
            <p:spPr>
              <a:xfrm>
                <a:off x="3167133" y="3652267"/>
                <a:ext cx="1450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471" name="Freihand 470">
                <a:extLst>
                  <a:ext uri="{FF2B5EF4-FFF2-40B4-BE49-F238E27FC236}">
                    <a16:creationId xmlns:a16="http://schemas.microsoft.com/office/drawing/2014/main" id="{90D9FF6D-B8A1-455C-A01E-319424AB0AE6}"/>
                  </a:ext>
                </a:extLst>
              </p14:cNvPr>
              <p14:cNvContentPartPr/>
              <p14:nvPr/>
            </p14:nvContentPartPr>
            <p14:xfrm>
              <a:off x="2523453" y="3600787"/>
              <a:ext cx="36000" cy="172080"/>
            </p14:xfrm>
          </p:contentPart>
        </mc:Choice>
        <mc:Fallback xmlns="">
          <p:pic>
            <p:nvPicPr>
              <p:cNvPr id="471" name="Freihand 470">
                <a:extLst>
                  <a:ext uri="{FF2B5EF4-FFF2-40B4-BE49-F238E27FC236}">
                    <a16:creationId xmlns:a16="http://schemas.microsoft.com/office/drawing/2014/main" id="{90D9FF6D-B8A1-455C-A01E-319424AB0AE6}"/>
                  </a:ext>
                </a:extLst>
              </p:cNvPr>
              <p:cNvPicPr/>
              <p:nvPr/>
            </p:nvPicPr>
            <p:blipFill>
              <a:blip r:embed="rId849"/>
              <a:stretch>
                <a:fillRect/>
              </a:stretch>
            </p:blipFill>
            <p:spPr>
              <a:xfrm>
                <a:off x="2519133" y="3596467"/>
                <a:ext cx="446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473" name="Freihand 472">
                <a:extLst>
                  <a:ext uri="{FF2B5EF4-FFF2-40B4-BE49-F238E27FC236}">
                    <a16:creationId xmlns:a16="http://schemas.microsoft.com/office/drawing/2014/main" id="{26B153D6-C5AF-4B07-8C99-5964001F1449}"/>
                  </a:ext>
                </a:extLst>
              </p14:cNvPr>
              <p14:cNvContentPartPr/>
              <p14:nvPr/>
            </p14:nvContentPartPr>
            <p14:xfrm>
              <a:off x="3407253" y="3693667"/>
              <a:ext cx="47520" cy="68760"/>
            </p14:xfrm>
          </p:contentPart>
        </mc:Choice>
        <mc:Fallback xmlns="">
          <p:pic>
            <p:nvPicPr>
              <p:cNvPr id="473" name="Freihand 472">
                <a:extLst>
                  <a:ext uri="{FF2B5EF4-FFF2-40B4-BE49-F238E27FC236}">
                    <a16:creationId xmlns:a16="http://schemas.microsoft.com/office/drawing/2014/main" id="{26B153D6-C5AF-4B07-8C99-5964001F1449}"/>
                  </a:ext>
                </a:extLst>
              </p:cNvPr>
              <p:cNvPicPr/>
              <p:nvPr/>
            </p:nvPicPr>
            <p:blipFill>
              <a:blip r:embed="rId851"/>
              <a:stretch>
                <a:fillRect/>
              </a:stretch>
            </p:blipFill>
            <p:spPr>
              <a:xfrm>
                <a:off x="3402933" y="3689347"/>
                <a:ext cx="561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474" name="Freihand 473">
                <a:extLst>
                  <a:ext uri="{FF2B5EF4-FFF2-40B4-BE49-F238E27FC236}">
                    <a16:creationId xmlns:a16="http://schemas.microsoft.com/office/drawing/2014/main" id="{4678355E-C7D3-45EC-9791-CC191E229A5D}"/>
                  </a:ext>
                </a:extLst>
              </p14:cNvPr>
              <p14:cNvContentPartPr/>
              <p14:nvPr/>
            </p14:nvContentPartPr>
            <p14:xfrm>
              <a:off x="3431373" y="3633187"/>
              <a:ext cx="12240" cy="7560"/>
            </p14:xfrm>
          </p:contentPart>
        </mc:Choice>
        <mc:Fallback xmlns="">
          <p:pic>
            <p:nvPicPr>
              <p:cNvPr id="474" name="Freihand 473">
                <a:extLst>
                  <a:ext uri="{FF2B5EF4-FFF2-40B4-BE49-F238E27FC236}">
                    <a16:creationId xmlns:a16="http://schemas.microsoft.com/office/drawing/2014/main" id="{4678355E-C7D3-45EC-9791-CC191E229A5D}"/>
                  </a:ext>
                </a:extLst>
              </p:cNvPr>
              <p:cNvPicPr/>
              <p:nvPr/>
            </p:nvPicPr>
            <p:blipFill>
              <a:blip r:embed="rId853"/>
              <a:stretch>
                <a:fillRect/>
              </a:stretch>
            </p:blipFill>
            <p:spPr>
              <a:xfrm>
                <a:off x="3427053" y="3628867"/>
                <a:ext cx="208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475" name="Freihand 474">
                <a:extLst>
                  <a:ext uri="{FF2B5EF4-FFF2-40B4-BE49-F238E27FC236}">
                    <a16:creationId xmlns:a16="http://schemas.microsoft.com/office/drawing/2014/main" id="{B00BBD2D-7727-4529-8AED-89F73CC149E5}"/>
                  </a:ext>
                </a:extLst>
              </p14:cNvPr>
              <p14:cNvContentPartPr/>
              <p14:nvPr/>
            </p14:nvContentPartPr>
            <p14:xfrm>
              <a:off x="3625413" y="3444547"/>
              <a:ext cx="140760" cy="158760"/>
            </p14:xfrm>
          </p:contentPart>
        </mc:Choice>
        <mc:Fallback xmlns="">
          <p:pic>
            <p:nvPicPr>
              <p:cNvPr id="475" name="Freihand 474">
                <a:extLst>
                  <a:ext uri="{FF2B5EF4-FFF2-40B4-BE49-F238E27FC236}">
                    <a16:creationId xmlns:a16="http://schemas.microsoft.com/office/drawing/2014/main" id="{B00BBD2D-7727-4529-8AED-89F73CC149E5}"/>
                  </a:ext>
                </a:extLst>
              </p:cNvPr>
              <p:cNvPicPr/>
              <p:nvPr/>
            </p:nvPicPr>
            <p:blipFill>
              <a:blip r:embed="rId855"/>
              <a:stretch>
                <a:fillRect/>
              </a:stretch>
            </p:blipFill>
            <p:spPr>
              <a:xfrm>
                <a:off x="3621093" y="3440227"/>
                <a:ext cx="1494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476" name="Freihand 475">
                <a:extLst>
                  <a:ext uri="{FF2B5EF4-FFF2-40B4-BE49-F238E27FC236}">
                    <a16:creationId xmlns:a16="http://schemas.microsoft.com/office/drawing/2014/main" id="{3F119CBD-0C4F-4771-885E-7DAAA07A79A6}"/>
                  </a:ext>
                </a:extLst>
              </p14:cNvPr>
              <p14:cNvContentPartPr/>
              <p14:nvPr/>
            </p14:nvContentPartPr>
            <p14:xfrm>
              <a:off x="3822693" y="3507547"/>
              <a:ext cx="26640" cy="102960"/>
            </p14:xfrm>
          </p:contentPart>
        </mc:Choice>
        <mc:Fallback xmlns="">
          <p:pic>
            <p:nvPicPr>
              <p:cNvPr id="476" name="Freihand 475">
                <a:extLst>
                  <a:ext uri="{FF2B5EF4-FFF2-40B4-BE49-F238E27FC236}">
                    <a16:creationId xmlns:a16="http://schemas.microsoft.com/office/drawing/2014/main" id="{3F119CBD-0C4F-4771-885E-7DAAA07A79A6}"/>
                  </a:ext>
                </a:extLst>
              </p:cNvPr>
              <p:cNvPicPr/>
              <p:nvPr/>
            </p:nvPicPr>
            <p:blipFill>
              <a:blip r:embed="rId857"/>
              <a:stretch>
                <a:fillRect/>
              </a:stretch>
            </p:blipFill>
            <p:spPr>
              <a:xfrm>
                <a:off x="3818373" y="3503227"/>
                <a:ext cx="352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477" name="Freihand 476">
                <a:extLst>
                  <a:ext uri="{FF2B5EF4-FFF2-40B4-BE49-F238E27FC236}">
                    <a16:creationId xmlns:a16="http://schemas.microsoft.com/office/drawing/2014/main" id="{D23308A0-F38D-497B-B4B0-4EC1B0A529EB}"/>
                  </a:ext>
                </a:extLst>
              </p14:cNvPr>
              <p14:cNvContentPartPr/>
              <p14:nvPr/>
            </p14:nvContentPartPr>
            <p14:xfrm>
              <a:off x="3845373" y="3418987"/>
              <a:ext cx="12960" cy="6840"/>
            </p14:xfrm>
          </p:contentPart>
        </mc:Choice>
        <mc:Fallback xmlns="">
          <p:pic>
            <p:nvPicPr>
              <p:cNvPr id="477" name="Freihand 476">
                <a:extLst>
                  <a:ext uri="{FF2B5EF4-FFF2-40B4-BE49-F238E27FC236}">
                    <a16:creationId xmlns:a16="http://schemas.microsoft.com/office/drawing/2014/main" id="{D23308A0-F38D-497B-B4B0-4EC1B0A529EB}"/>
                  </a:ext>
                </a:extLst>
              </p:cNvPr>
              <p:cNvPicPr/>
              <p:nvPr/>
            </p:nvPicPr>
            <p:blipFill>
              <a:blip r:embed="rId859"/>
              <a:stretch>
                <a:fillRect/>
              </a:stretch>
            </p:blipFill>
            <p:spPr>
              <a:xfrm>
                <a:off x="3841053" y="3414667"/>
                <a:ext cx="216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478" name="Freihand 477">
                <a:extLst>
                  <a:ext uri="{FF2B5EF4-FFF2-40B4-BE49-F238E27FC236}">
                    <a16:creationId xmlns:a16="http://schemas.microsoft.com/office/drawing/2014/main" id="{CF2F389E-50CA-4586-91F4-1AD99548BB11}"/>
                  </a:ext>
                </a:extLst>
              </p14:cNvPr>
              <p14:cNvContentPartPr/>
              <p14:nvPr/>
            </p14:nvContentPartPr>
            <p14:xfrm>
              <a:off x="4115733" y="3474787"/>
              <a:ext cx="169920" cy="75240"/>
            </p14:xfrm>
          </p:contentPart>
        </mc:Choice>
        <mc:Fallback xmlns="">
          <p:pic>
            <p:nvPicPr>
              <p:cNvPr id="478" name="Freihand 477">
                <a:extLst>
                  <a:ext uri="{FF2B5EF4-FFF2-40B4-BE49-F238E27FC236}">
                    <a16:creationId xmlns:a16="http://schemas.microsoft.com/office/drawing/2014/main" id="{CF2F389E-50CA-4586-91F4-1AD99548BB11}"/>
                  </a:ext>
                </a:extLst>
              </p:cNvPr>
              <p:cNvPicPr/>
              <p:nvPr/>
            </p:nvPicPr>
            <p:blipFill>
              <a:blip r:embed="rId861"/>
              <a:stretch>
                <a:fillRect/>
              </a:stretch>
            </p:blipFill>
            <p:spPr>
              <a:xfrm>
                <a:off x="4111413" y="3470467"/>
                <a:ext cx="1785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542" name="Freihand 541">
                <a:extLst>
                  <a:ext uri="{FF2B5EF4-FFF2-40B4-BE49-F238E27FC236}">
                    <a16:creationId xmlns:a16="http://schemas.microsoft.com/office/drawing/2014/main" id="{14BCCC7D-0563-465F-A10B-4E535446349B}"/>
                  </a:ext>
                </a:extLst>
              </p14:cNvPr>
              <p14:cNvContentPartPr/>
              <p14:nvPr/>
            </p14:nvContentPartPr>
            <p14:xfrm>
              <a:off x="3874893" y="3044947"/>
              <a:ext cx="176760" cy="446040"/>
            </p14:xfrm>
          </p:contentPart>
        </mc:Choice>
        <mc:Fallback xmlns="">
          <p:pic>
            <p:nvPicPr>
              <p:cNvPr id="542" name="Freihand 541">
                <a:extLst>
                  <a:ext uri="{FF2B5EF4-FFF2-40B4-BE49-F238E27FC236}">
                    <a16:creationId xmlns:a16="http://schemas.microsoft.com/office/drawing/2014/main" id="{14BCCC7D-0563-465F-A10B-4E535446349B}"/>
                  </a:ext>
                </a:extLst>
              </p:cNvPr>
              <p:cNvPicPr/>
              <p:nvPr/>
            </p:nvPicPr>
            <p:blipFill>
              <a:blip r:embed="rId863"/>
              <a:stretch>
                <a:fillRect/>
              </a:stretch>
            </p:blipFill>
            <p:spPr>
              <a:xfrm>
                <a:off x="3870573" y="3040627"/>
                <a:ext cx="185400" cy="45468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43" name="Freihand 542">
                <a:extLst>
                  <a:ext uri="{FF2B5EF4-FFF2-40B4-BE49-F238E27FC236}">
                    <a16:creationId xmlns:a16="http://schemas.microsoft.com/office/drawing/2014/main" id="{A964204A-C763-4728-BB36-E26A03142271}"/>
                  </a:ext>
                </a:extLst>
              </p14:cNvPr>
              <p14:cNvContentPartPr/>
              <p14:nvPr/>
            </p14:nvContentPartPr>
            <p14:xfrm>
              <a:off x="4070373" y="3215947"/>
              <a:ext cx="21240" cy="160920"/>
            </p14:xfrm>
          </p:contentPart>
        </mc:Choice>
        <mc:Fallback xmlns="">
          <p:pic>
            <p:nvPicPr>
              <p:cNvPr id="543" name="Freihand 542">
                <a:extLst>
                  <a:ext uri="{FF2B5EF4-FFF2-40B4-BE49-F238E27FC236}">
                    <a16:creationId xmlns:a16="http://schemas.microsoft.com/office/drawing/2014/main" id="{A964204A-C763-4728-BB36-E26A03142271}"/>
                  </a:ext>
                </a:extLst>
              </p:cNvPr>
              <p:cNvPicPr/>
              <p:nvPr/>
            </p:nvPicPr>
            <p:blipFill>
              <a:blip r:embed="rId865"/>
              <a:stretch>
                <a:fillRect/>
              </a:stretch>
            </p:blipFill>
            <p:spPr>
              <a:xfrm>
                <a:off x="4066053" y="3211627"/>
                <a:ext cx="298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544" name="Freihand 543">
                <a:extLst>
                  <a:ext uri="{FF2B5EF4-FFF2-40B4-BE49-F238E27FC236}">
                    <a16:creationId xmlns:a16="http://schemas.microsoft.com/office/drawing/2014/main" id="{857097F7-E8ED-49C9-9598-8C62E4A80AF0}"/>
                  </a:ext>
                </a:extLst>
              </p14:cNvPr>
              <p14:cNvContentPartPr/>
              <p14:nvPr/>
            </p14:nvContentPartPr>
            <p14:xfrm>
              <a:off x="4016733" y="3281827"/>
              <a:ext cx="135720" cy="5040"/>
            </p14:xfrm>
          </p:contentPart>
        </mc:Choice>
        <mc:Fallback xmlns="">
          <p:pic>
            <p:nvPicPr>
              <p:cNvPr id="544" name="Freihand 543">
                <a:extLst>
                  <a:ext uri="{FF2B5EF4-FFF2-40B4-BE49-F238E27FC236}">
                    <a16:creationId xmlns:a16="http://schemas.microsoft.com/office/drawing/2014/main" id="{857097F7-E8ED-49C9-9598-8C62E4A80AF0}"/>
                  </a:ext>
                </a:extLst>
              </p:cNvPr>
              <p:cNvPicPr/>
              <p:nvPr/>
            </p:nvPicPr>
            <p:blipFill>
              <a:blip r:embed="rId867"/>
              <a:stretch>
                <a:fillRect/>
              </a:stretch>
            </p:blipFill>
            <p:spPr>
              <a:xfrm>
                <a:off x="4012413" y="3277507"/>
                <a:ext cx="1443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481" name="Freihand 480">
                <a:extLst>
                  <a:ext uri="{FF2B5EF4-FFF2-40B4-BE49-F238E27FC236}">
                    <a16:creationId xmlns:a16="http://schemas.microsoft.com/office/drawing/2014/main" id="{8ADEAE8E-2EBB-49F9-B63D-96535DCA8A76}"/>
                  </a:ext>
                </a:extLst>
              </p14:cNvPr>
              <p14:cNvContentPartPr/>
              <p14:nvPr/>
            </p14:nvContentPartPr>
            <p14:xfrm>
              <a:off x="4373493" y="3286147"/>
              <a:ext cx="149760" cy="165960"/>
            </p14:xfrm>
          </p:contentPart>
        </mc:Choice>
        <mc:Fallback xmlns="">
          <p:pic>
            <p:nvPicPr>
              <p:cNvPr id="481" name="Freihand 480">
                <a:extLst>
                  <a:ext uri="{FF2B5EF4-FFF2-40B4-BE49-F238E27FC236}">
                    <a16:creationId xmlns:a16="http://schemas.microsoft.com/office/drawing/2014/main" id="{8ADEAE8E-2EBB-49F9-B63D-96535DCA8A76}"/>
                  </a:ext>
                </a:extLst>
              </p:cNvPr>
              <p:cNvPicPr/>
              <p:nvPr/>
            </p:nvPicPr>
            <p:blipFill>
              <a:blip r:embed="rId869"/>
              <a:stretch>
                <a:fillRect/>
              </a:stretch>
            </p:blipFill>
            <p:spPr>
              <a:xfrm>
                <a:off x="4369173" y="3281827"/>
                <a:ext cx="1584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482" name="Freihand 481">
                <a:extLst>
                  <a:ext uri="{FF2B5EF4-FFF2-40B4-BE49-F238E27FC236}">
                    <a16:creationId xmlns:a16="http://schemas.microsoft.com/office/drawing/2014/main" id="{5F0DD8E9-EC14-4FEC-8EA7-5A960B4388CB}"/>
                  </a:ext>
                </a:extLst>
              </p14:cNvPr>
              <p14:cNvContentPartPr/>
              <p14:nvPr/>
            </p14:nvContentPartPr>
            <p14:xfrm>
              <a:off x="4625853" y="3291187"/>
              <a:ext cx="11880" cy="127440"/>
            </p14:xfrm>
          </p:contentPart>
        </mc:Choice>
        <mc:Fallback xmlns="">
          <p:pic>
            <p:nvPicPr>
              <p:cNvPr id="482" name="Freihand 481">
                <a:extLst>
                  <a:ext uri="{FF2B5EF4-FFF2-40B4-BE49-F238E27FC236}">
                    <a16:creationId xmlns:a16="http://schemas.microsoft.com/office/drawing/2014/main" id="{5F0DD8E9-EC14-4FEC-8EA7-5A960B4388CB}"/>
                  </a:ext>
                </a:extLst>
              </p:cNvPr>
              <p:cNvPicPr/>
              <p:nvPr/>
            </p:nvPicPr>
            <p:blipFill>
              <a:blip r:embed="rId871"/>
              <a:stretch>
                <a:fillRect/>
              </a:stretch>
            </p:blipFill>
            <p:spPr>
              <a:xfrm>
                <a:off x="4621533" y="3286867"/>
                <a:ext cx="205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483" name="Freihand 482">
                <a:extLst>
                  <a:ext uri="{FF2B5EF4-FFF2-40B4-BE49-F238E27FC236}">
                    <a16:creationId xmlns:a16="http://schemas.microsoft.com/office/drawing/2014/main" id="{3FB2949E-1E49-4B52-94C6-05B832BE8973}"/>
                  </a:ext>
                </a:extLst>
              </p14:cNvPr>
              <p14:cNvContentPartPr/>
              <p14:nvPr/>
            </p14:nvContentPartPr>
            <p14:xfrm>
              <a:off x="4557813" y="3373627"/>
              <a:ext cx="140400" cy="44280"/>
            </p14:xfrm>
          </p:contentPart>
        </mc:Choice>
        <mc:Fallback xmlns="">
          <p:pic>
            <p:nvPicPr>
              <p:cNvPr id="483" name="Freihand 482">
                <a:extLst>
                  <a:ext uri="{FF2B5EF4-FFF2-40B4-BE49-F238E27FC236}">
                    <a16:creationId xmlns:a16="http://schemas.microsoft.com/office/drawing/2014/main" id="{3FB2949E-1E49-4B52-94C6-05B832BE8973}"/>
                  </a:ext>
                </a:extLst>
              </p:cNvPr>
              <p:cNvPicPr/>
              <p:nvPr/>
            </p:nvPicPr>
            <p:blipFill>
              <a:blip r:embed="rId873"/>
              <a:stretch>
                <a:fillRect/>
              </a:stretch>
            </p:blipFill>
            <p:spPr>
              <a:xfrm>
                <a:off x="4553493" y="3369307"/>
                <a:ext cx="1490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484" name="Freihand 483">
                <a:extLst>
                  <a:ext uri="{FF2B5EF4-FFF2-40B4-BE49-F238E27FC236}">
                    <a16:creationId xmlns:a16="http://schemas.microsoft.com/office/drawing/2014/main" id="{3FAAF9C9-00B1-4460-B910-A5B25C683453}"/>
                  </a:ext>
                </a:extLst>
              </p14:cNvPr>
              <p14:cNvContentPartPr/>
              <p14:nvPr/>
            </p14:nvContentPartPr>
            <p14:xfrm>
              <a:off x="4569333" y="3239707"/>
              <a:ext cx="148680" cy="14760"/>
            </p14:xfrm>
          </p:contentPart>
        </mc:Choice>
        <mc:Fallback xmlns="">
          <p:pic>
            <p:nvPicPr>
              <p:cNvPr id="484" name="Freihand 483">
                <a:extLst>
                  <a:ext uri="{FF2B5EF4-FFF2-40B4-BE49-F238E27FC236}">
                    <a16:creationId xmlns:a16="http://schemas.microsoft.com/office/drawing/2014/main" id="{3FAAF9C9-00B1-4460-B910-A5B25C683453}"/>
                  </a:ext>
                </a:extLst>
              </p:cNvPr>
              <p:cNvPicPr/>
              <p:nvPr/>
            </p:nvPicPr>
            <p:blipFill>
              <a:blip r:embed="rId875"/>
              <a:stretch>
                <a:fillRect/>
              </a:stretch>
            </p:blipFill>
            <p:spPr>
              <a:xfrm>
                <a:off x="4565013" y="3235387"/>
                <a:ext cx="1573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485" name="Freihand 484">
                <a:extLst>
                  <a:ext uri="{FF2B5EF4-FFF2-40B4-BE49-F238E27FC236}">
                    <a16:creationId xmlns:a16="http://schemas.microsoft.com/office/drawing/2014/main" id="{97D15AA1-3554-4E44-B195-C40CB60B7D40}"/>
                  </a:ext>
                </a:extLst>
              </p14:cNvPr>
              <p14:cNvContentPartPr/>
              <p14:nvPr/>
            </p14:nvContentPartPr>
            <p14:xfrm>
              <a:off x="4401213" y="3429427"/>
              <a:ext cx="362520" cy="60480"/>
            </p14:xfrm>
          </p:contentPart>
        </mc:Choice>
        <mc:Fallback xmlns="">
          <p:pic>
            <p:nvPicPr>
              <p:cNvPr id="485" name="Freihand 484">
                <a:extLst>
                  <a:ext uri="{FF2B5EF4-FFF2-40B4-BE49-F238E27FC236}">
                    <a16:creationId xmlns:a16="http://schemas.microsoft.com/office/drawing/2014/main" id="{97D15AA1-3554-4E44-B195-C40CB60B7D40}"/>
                  </a:ext>
                </a:extLst>
              </p:cNvPr>
              <p:cNvPicPr/>
              <p:nvPr/>
            </p:nvPicPr>
            <p:blipFill>
              <a:blip r:embed="rId877"/>
              <a:stretch>
                <a:fillRect/>
              </a:stretch>
            </p:blipFill>
            <p:spPr>
              <a:xfrm>
                <a:off x="4396893" y="3425107"/>
                <a:ext cx="3711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486" name="Freihand 485">
                <a:extLst>
                  <a:ext uri="{FF2B5EF4-FFF2-40B4-BE49-F238E27FC236}">
                    <a16:creationId xmlns:a16="http://schemas.microsoft.com/office/drawing/2014/main" id="{BB1EFF17-6ABA-4B43-8BBC-AF5FDE2FE7FB}"/>
                  </a:ext>
                </a:extLst>
              </p14:cNvPr>
              <p14:cNvContentPartPr/>
              <p14:nvPr/>
            </p14:nvContentPartPr>
            <p14:xfrm>
              <a:off x="4415253" y="3518707"/>
              <a:ext cx="127800" cy="156960"/>
            </p14:xfrm>
          </p:contentPart>
        </mc:Choice>
        <mc:Fallback xmlns="">
          <p:pic>
            <p:nvPicPr>
              <p:cNvPr id="486" name="Freihand 485">
                <a:extLst>
                  <a:ext uri="{FF2B5EF4-FFF2-40B4-BE49-F238E27FC236}">
                    <a16:creationId xmlns:a16="http://schemas.microsoft.com/office/drawing/2014/main" id="{BB1EFF17-6ABA-4B43-8BBC-AF5FDE2FE7FB}"/>
                  </a:ext>
                </a:extLst>
              </p:cNvPr>
              <p:cNvPicPr/>
              <p:nvPr/>
            </p:nvPicPr>
            <p:blipFill>
              <a:blip r:embed="rId879"/>
              <a:stretch>
                <a:fillRect/>
              </a:stretch>
            </p:blipFill>
            <p:spPr>
              <a:xfrm>
                <a:off x="4410933" y="3514387"/>
                <a:ext cx="1364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487" name="Freihand 486">
                <a:extLst>
                  <a:ext uri="{FF2B5EF4-FFF2-40B4-BE49-F238E27FC236}">
                    <a16:creationId xmlns:a16="http://schemas.microsoft.com/office/drawing/2014/main" id="{D48FD589-4892-4C12-B920-07DA575941C2}"/>
                  </a:ext>
                </a:extLst>
              </p14:cNvPr>
              <p14:cNvContentPartPr/>
              <p14:nvPr/>
            </p14:nvContentPartPr>
            <p14:xfrm>
              <a:off x="4635933" y="3581347"/>
              <a:ext cx="58320" cy="65160"/>
            </p14:xfrm>
          </p:contentPart>
        </mc:Choice>
        <mc:Fallback xmlns="">
          <p:pic>
            <p:nvPicPr>
              <p:cNvPr id="487" name="Freihand 486">
                <a:extLst>
                  <a:ext uri="{FF2B5EF4-FFF2-40B4-BE49-F238E27FC236}">
                    <a16:creationId xmlns:a16="http://schemas.microsoft.com/office/drawing/2014/main" id="{D48FD589-4892-4C12-B920-07DA575941C2}"/>
                  </a:ext>
                </a:extLst>
              </p:cNvPr>
              <p:cNvPicPr/>
              <p:nvPr/>
            </p:nvPicPr>
            <p:blipFill>
              <a:blip r:embed="rId881"/>
              <a:stretch>
                <a:fillRect/>
              </a:stretch>
            </p:blipFill>
            <p:spPr>
              <a:xfrm>
                <a:off x="4631613" y="3577027"/>
                <a:ext cx="669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488" name="Freihand 487">
                <a:extLst>
                  <a:ext uri="{FF2B5EF4-FFF2-40B4-BE49-F238E27FC236}">
                    <a16:creationId xmlns:a16="http://schemas.microsoft.com/office/drawing/2014/main" id="{242144C6-A7B9-4198-AC2F-6A61B207239F}"/>
                  </a:ext>
                </a:extLst>
              </p14:cNvPr>
              <p14:cNvContentPartPr/>
              <p14:nvPr/>
            </p14:nvContentPartPr>
            <p14:xfrm>
              <a:off x="4653213" y="3508987"/>
              <a:ext cx="19440" cy="21600"/>
            </p14:xfrm>
          </p:contentPart>
        </mc:Choice>
        <mc:Fallback xmlns="">
          <p:pic>
            <p:nvPicPr>
              <p:cNvPr id="488" name="Freihand 487">
                <a:extLst>
                  <a:ext uri="{FF2B5EF4-FFF2-40B4-BE49-F238E27FC236}">
                    <a16:creationId xmlns:a16="http://schemas.microsoft.com/office/drawing/2014/main" id="{242144C6-A7B9-4198-AC2F-6A61B207239F}"/>
                  </a:ext>
                </a:extLst>
              </p:cNvPr>
              <p:cNvPicPr/>
              <p:nvPr/>
            </p:nvPicPr>
            <p:blipFill>
              <a:blip r:embed="rId883"/>
              <a:stretch>
                <a:fillRect/>
              </a:stretch>
            </p:blipFill>
            <p:spPr>
              <a:xfrm>
                <a:off x="4648893" y="3504667"/>
                <a:ext cx="280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490" name="Freihand 489">
                <a:extLst>
                  <a:ext uri="{FF2B5EF4-FFF2-40B4-BE49-F238E27FC236}">
                    <a16:creationId xmlns:a16="http://schemas.microsoft.com/office/drawing/2014/main" id="{37AB59F7-982F-4D47-ADA3-1ED85FBBE845}"/>
                  </a:ext>
                </a:extLst>
              </p14:cNvPr>
              <p14:cNvContentPartPr/>
              <p14:nvPr/>
            </p14:nvContentPartPr>
            <p14:xfrm>
              <a:off x="4860213" y="3313507"/>
              <a:ext cx="164520" cy="200160"/>
            </p14:xfrm>
          </p:contentPart>
        </mc:Choice>
        <mc:Fallback xmlns="">
          <p:pic>
            <p:nvPicPr>
              <p:cNvPr id="490" name="Freihand 489">
                <a:extLst>
                  <a:ext uri="{FF2B5EF4-FFF2-40B4-BE49-F238E27FC236}">
                    <a16:creationId xmlns:a16="http://schemas.microsoft.com/office/drawing/2014/main" id="{37AB59F7-982F-4D47-ADA3-1ED85FBBE845}"/>
                  </a:ext>
                </a:extLst>
              </p:cNvPr>
              <p:cNvPicPr/>
              <p:nvPr/>
            </p:nvPicPr>
            <p:blipFill>
              <a:blip r:embed="rId885"/>
              <a:stretch>
                <a:fillRect/>
              </a:stretch>
            </p:blipFill>
            <p:spPr>
              <a:xfrm>
                <a:off x="4855893" y="3309187"/>
                <a:ext cx="1731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491" name="Freihand 490">
                <a:extLst>
                  <a:ext uri="{FF2B5EF4-FFF2-40B4-BE49-F238E27FC236}">
                    <a16:creationId xmlns:a16="http://schemas.microsoft.com/office/drawing/2014/main" id="{E400AF7D-F047-43CB-BB42-BCF38C6DCFA3}"/>
                  </a:ext>
                </a:extLst>
              </p14:cNvPr>
              <p14:cNvContentPartPr/>
              <p14:nvPr/>
            </p14:nvContentPartPr>
            <p14:xfrm>
              <a:off x="5078373" y="3371467"/>
              <a:ext cx="153360" cy="111960"/>
            </p14:xfrm>
          </p:contentPart>
        </mc:Choice>
        <mc:Fallback xmlns="">
          <p:pic>
            <p:nvPicPr>
              <p:cNvPr id="491" name="Freihand 490">
                <a:extLst>
                  <a:ext uri="{FF2B5EF4-FFF2-40B4-BE49-F238E27FC236}">
                    <a16:creationId xmlns:a16="http://schemas.microsoft.com/office/drawing/2014/main" id="{E400AF7D-F047-43CB-BB42-BCF38C6DCFA3}"/>
                  </a:ext>
                </a:extLst>
              </p:cNvPr>
              <p:cNvPicPr/>
              <p:nvPr/>
            </p:nvPicPr>
            <p:blipFill>
              <a:blip r:embed="rId887"/>
              <a:stretch>
                <a:fillRect/>
              </a:stretch>
            </p:blipFill>
            <p:spPr>
              <a:xfrm>
                <a:off x="5074053" y="3367147"/>
                <a:ext cx="1620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565" name="Freihand 564">
                <a:extLst>
                  <a:ext uri="{FF2B5EF4-FFF2-40B4-BE49-F238E27FC236}">
                    <a16:creationId xmlns:a16="http://schemas.microsoft.com/office/drawing/2014/main" id="{1D7F3D27-1433-4A9C-95F3-62B38734C2F9}"/>
                  </a:ext>
                </a:extLst>
              </p14:cNvPr>
              <p14:cNvContentPartPr/>
              <p14:nvPr/>
            </p14:nvContentPartPr>
            <p14:xfrm>
              <a:off x="286053" y="3906067"/>
              <a:ext cx="3066120" cy="925920"/>
            </p14:xfrm>
          </p:contentPart>
        </mc:Choice>
        <mc:Fallback xmlns="">
          <p:pic>
            <p:nvPicPr>
              <p:cNvPr id="565" name="Freihand 564">
                <a:extLst>
                  <a:ext uri="{FF2B5EF4-FFF2-40B4-BE49-F238E27FC236}">
                    <a16:creationId xmlns:a16="http://schemas.microsoft.com/office/drawing/2014/main" id="{1D7F3D27-1433-4A9C-95F3-62B38734C2F9}"/>
                  </a:ext>
                </a:extLst>
              </p:cNvPr>
              <p:cNvPicPr/>
              <p:nvPr/>
            </p:nvPicPr>
            <p:blipFill>
              <a:blip r:embed="rId889"/>
              <a:stretch>
                <a:fillRect/>
              </a:stretch>
            </p:blipFill>
            <p:spPr>
              <a:xfrm>
                <a:off x="281733" y="3901747"/>
                <a:ext cx="3074760" cy="934560"/>
              </a:xfrm>
              <a:prstGeom prst="rect">
                <a:avLst/>
              </a:prstGeom>
            </p:spPr>
          </p:pic>
        </mc:Fallback>
      </mc:AlternateContent>
      <p:grpSp>
        <p:nvGrpSpPr>
          <p:cNvPr id="568" name="Gruppieren 567">
            <a:extLst>
              <a:ext uri="{FF2B5EF4-FFF2-40B4-BE49-F238E27FC236}">
                <a16:creationId xmlns:a16="http://schemas.microsoft.com/office/drawing/2014/main" id="{77F37C65-6289-49F0-8560-C7842D855A6B}"/>
              </a:ext>
            </a:extLst>
          </p:cNvPr>
          <p:cNvGrpSpPr/>
          <p:nvPr/>
        </p:nvGrpSpPr>
        <p:grpSpPr>
          <a:xfrm>
            <a:off x="4185933" y="3926947"/>
            <a:ext cx="1244520" cy="437400"/>
            <a:chOff x="4185933" y="3926947"/>
            <a:chExt cx="1244520" cy="437400"/>
          </a:xfrm>
        </p:grpSpPr>
        <mc:AlternateContent xmlns:mc="http://schemas.openxmlformats.org/markup-compatibility/2006" xmlns:p14="http://schemas.microsoft.com/office/powerpoint/2010/main">
          <mc:Choice Requires="p14">
            <p:contentPart p14:bwMode="auto" r:id="rId890">
              <p14:nvContentPartPr>
                <p14:cNvPr id="539" name="Freihand 538">
                  <a:extLst>
                    <a:ext uri="{FF2B5EF4-FFF2-40B4-BE49-F238E27FC236}">
                      <a16:creationId xmlns:a16="http://schemas.microsoft.com/office/drawing/2014/main" id="{061B4F03-DF6D-4212-BC3D-BBE2B7A7280E}"/>
                    </a:ext>
                  </a:extLst>
                </p14:cNvPr>
                <p14:cNvContentPartPr/>
                <p14:nvPr/>
              </p14:nvContentPartPr>
              <p14:xfrm>
                <a:off x="4185933" y="4144387"/>
                <a:ext cx="241560" cy="21600"/>
              </p14:xfrm>
            </p:contentPart>
          </mc:Choice>
          <mc:Fallback xmlns="">
            <p:pic>
              <p:nvPicPr>
                <p:cNvPr id="539" name="Freihand 538">
                  <a:extLst>
                    <a:ext uri="{FF2B5EF4-FFF2-40B4-BE49-F238E27FC236}">
                      <a16:creationId xmlns:a16="http://schemas.microsoft.com/office/drawing/2014/main" id="{061B4F03-DF6D-4212-BC3D-BBE2B7A7280E}"/>
                    </a:ext>
                  </a:extLst>
                </p:cNvPr>
                <p:cNvPicPr/>
                <p:nvPr/>
              </p:nvPicPr>
              <p:blipFill>
                <a:blip r:embed="rId891"/>
                <a:stretch>
                  <a:fillRect/>
                </a:stretch>
              </p:blipFill>
              <p:spPr>
                <a:xfrm>
                  <a:off x="4181613" y="4140067"/>
                  <a:ext cx="2502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540" name="Freihand 539">
                  <a:extLst>
                    <a:ext uri="{FF2B5EF4-FFF2-40B4-BE49-F238E27FC236}">
                      <a16:creationId xmlns:a16="http://schemas.microsoft.com/office/drawing/2014/main" id="{62D3B5C6-4B32-4D2E-AF02-21A46A24B310}"/>
                    </a:ext>
                  </a:extLst>
                </p14:cNvPr>
                <p14:cNvContentPartPr/>
                <p14:nvPr/>
              </p14:nvContentPartPr>
              <p14:xfrm>
                <a:off x="4243173" y="4189027"/>
                <a:ext cx="203760" cy="19800"/>
              </p14:xfrm>
            </p:contentPart>
          </mc:Choice>
          <mc:Fallback xmlns="">
            <p:pic>
              <p:nvPicPr>
                <p:cNvPr id="540" name="Freihand 539">
                  <a:extLst>
                    <a:ext uri="{FF2B5EF4-FFF2-40B4-BE49-F238E27FC236}">
                      <a16:creationId xmlns:a16="http://schemas.microsoft.com/office/drawing/2014/main" id="{62D3B5C6-4B32-4D2E-AF02-21A46A24B310}"/>
                    </a:ext>
                  </a:extLst>
                </p:cNvPr>
                <p:cNvPicPr/>
                <p:nvPr/>
              </p:nvPicPr>
              <p:blipFill>
                <a:blip r:embed="rId893"/>
                <a:stretch>
                  <a:fillRect/>
                </a:stretch>
              </p:blipFill>
              <p:spPr>
                <a:xfrm>
                  <a:off x="4238853" y="4184707"/>
                  <a:ext cx="2124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548" name="Freihand 547">
                  <a:extLst>
                    <a:ext uri="{FF2B5EF4-FFF2-40B4-BE49-F238E27FC236}">
                      <a16:creationId xmlns:a16="http://schemas.microsoft.com/office/drawing/2014/main" id="{0D953CB4-0272-4840-BC72-D88B1F8E269B}"/>
                    </a:ext>
                  </a:extLst>
                </p14:cNvPr>
                <p14:cNvContentPartPr/>
                <p14:nvPr/>
              </p14:nvContentPartPr>
              <p14:xfrm>
                <a:off x="4571853" y="3943867"/>
                <a:ext cx="129960" cy="178200"/>
              </p14:xfrm>
            </p:contentPart>
          </mc:Choice>
          <mc:Fallback xmlns="">
            <p:pic>
              <p:nvPicPr>
                <p:cNvPr id="548" name="Freihand 547">
                  <a:extLst>
                    <a:ext uri="{FF2B5EF4-FFF2-40B4-BE49-F238E27FC236}">
                      <a16:creationId xmlns:a16="http://schemas.microsoft.com/office/drawing/2014/main" id="{0D953CB4-0272-4840-BC72-D88B1F8E269B}"/>
                    </a:ext>
                  </a:extLst>
                </p:cNvPr>
                <p:cNvPicPr/>
                <p:nvPr/>
              </p:nvPicPr>
              <p:blipFill>
                <a:blip r:embed="rId895"/>
                <a:stretch>
                  <a:fillRect/>
                </a:stretch>
              </p:blipFill>
              <p:spPr>
                <a:xfrm>
                  <a:off x="4567533" y="3939547"/>
                  <a:ext cx="1386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549" name="Freihand 548">
                  <a:extLst>
                    <a:ext uri="{FF2B5EF4-FFF2-40B4-BE49-F238E27FC236}">
                      <a16:creationId xmlns:a16="http://schemas.microsoft.com/office/drawing/2014/main" id="{44032A13-3BCE-4D2C-B1F9-86129DD3B7D5}"/>
                    </a:ext>
                  </a:extLst>
                </p14:cNvPr>
                <p14:cNvContentPartPr/>
                <p14:nvPr/>
              </p14:nvContentPartPr>
              <p14:xfrm>
                <a:off x="4785333" y="3969067"/>
                <a:ext cx="1080" cy="110520"/>
              </p14:xfrm>
            </p:contentPart>
          </mc:Choice>
          <mc:Fallback xmlns="">
            <p:pic>
              <p:nvPicPr>
                <p:cNvPr id="549" name="Freihand 548">
                  <a:extLst>
                    <a:ext uri="{FF2B5EF4-FFF2-40B4-BE49-F238E27FC236}">
                      <a16:creationId xmlns:a16="http://schemas.microsoft.com/office/drawing/2014/main" id="{44032A13-3BCE-4D2C-B1F9-86129DD3B7D5}"/>
                    </a:ext>
                  </a:extLst>
                </p:cNvPr>
                <p:cNvPicPr/>
                <p:nvPr/>
              </p:nvPicPr>
              <p:blipFill>
                <a:blip r:embed="rId897"/>
                <a:stretch>
                  <a:fillRect/>
                </a:stretch>
              </p:blipFill>
              <p:spPr>
                <a:xfrm>
                  <a:off x="4781013" y="3964747"/>
                  <a:ext cx="97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550" name="Freihand 549">
                  <a:extLst>
                    <a:ext uri="{FF2B5EF4-FFF2-40B4-BE49-F238E27FC236}">
                      <a16:creationId xmlns:a16="http://schemas.microsoft.com/office/drawing/2014/main" id="{BC944D77-B1DC-4CFE-BB8E-42E270F9E835}"/>
                    </a:ext>
                  </a:extLst>
                </p14:cNvPr>
                <p14:cNvContentPartPr/>
                <p14:nvPr/>
              </p14:nvContentPartPr>
              <p14:xfrm>
                <a:off x="4719813" y="4055827"/>
                <a:ext cx="129600" cy="36000"/>
              </p14:xfrm>
            </p:contentPart>
          </mc:Choice>
          <mc:Fallback xmlns="">
            <p:pic>
              <p:nvPicPr>
                <p:cNvPr id="550" name="Freihand 549">
                  <a:extLst>
                    <a:ext uri="{FF2B5EF4-FFF2-40B4-BE49-F238E27FC236}">
                      <a16:creationId xmlns:a16="http://schemas.microsoft.com/office/drawing/2014/main" id="{BC944D77-B1DC-4CFE-BB8E-42E270F9E835}"/>
                    </a:ext>
                  </a:extLst>
                </p:cNvPr>
                <p:cNvPicPr/>
                <p:nvPr/>
              </p:nvPicPr>
              <p:blipFill>
                <a:blip r:embed="rId899"/>
                <a:stretch>
                  <a:fillRect/>
                </a:stretch>
              </p:blipFill>
              <p:spPr>
                <a:xfrm>
                  <a:off x="4715493" y="4051507"/>
                  <a:ext cx="1382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551" name="Freihand 550">
                  <a:extLst>
                    <a:ext uri="{FF2B5EF4-FFF2-40B4-BE49-F238E27FC236}">
                      <a16:creationId xmlns:a16="http://schemas.microsoft.com/office/drawing/2014/main" id="{DA39C8A4-94BC-4CA0-937E-63416DDA7BBD}"/>
                    </a:ext>
                  </a:extLst>
                </p14:cNvPr>
                <p14:cNvContentPartPr/>
                <p14:nvPr/>
              </p14:nvContentPartPr>
              <p14:xfrm>
                <a:off x="4689213" y="3926947"/>
                <a:ext cx="163440" cy="21960"/>
              </p14:xfrm>
            </p:contentPart>
          </mc:Choice>
          <mc:Fallback xmlns="">
            <p:pic>
              <p:nvPicPr>
                <p:cNvPr id="551" name="Freihand 550">
                  <a:extLst>
                    <a:ext uri="{FF2B5EF4-FFF2-40B4-BE49-F238E27FC236}">
                      <a16:creationId xmlns:a16="http://schemas.microsoft.com/office/drawing/2014/main" id="{DA39C8A4-94BC-4CA0-937E-63416DDA7BBD}"/>
                    </a:ext>
                  </a:extLst>
                </p:cNvPr>
                <p:cNvPicPr/>
                <p:nvPr/>
              </p:nvPicPr>
              <p:blipFill>
                <a:blip r:embed="rId901"/>
                <a:stretch>
                  <a:fillRect/>
                </a:stretch>
              </p:blipFill>
              <p:spPr>
                <a:xfrm>
                  <a:off x="4684893" y="3922627"/>
                  <a:ext cx="1720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552" name="Freihand 551">
                  <a:extLst>
                    <a:ext uri="{FF2B5EF4-FFF2-40B4-BE49-F238E27FC236}">
                      <a16:creationId xmlns:a16="http://schemas.microsoft.com/office/drawing/2014/main" id="{742FC5CD-5643-49C9-9E20-19D255031693}"/>
                    </a:ext>
                  </a:extLst>
                </p14:cNvPr>
                <p14:cNvContentPartPr/>
                <p14:nvPr/>
              </p14:nvContentPartPr>
              <p14:xfrm>
                <a:off x="4504893" y="4154467"/>
                <a:ext cx="366840" cy="23400"/>
              </p14:xfrm>
            </p:contentPart>
          </mc:Choice>
          <mc:Fallback xmlns="">
            <p:pic>
              <p:nvPicPr>
                <p:cNvPr id="552" name="Freihand 551">
                  <a:extLst>
                    <a:ext uri="{FF2B5EF4-FFF2-40B4-BE49-F238E27FC236}">
                      <a16:creationId xmlns:a16="http://schemas.microsoft.com/office/drawing/2014/main" id="{742FC5CD-5643-49C9-9E20-19D255031693}"/>
                    </a:ext>
                  </a:extLst>
                </p:cNvPr>
                <p:cNvPicPr/>
                <p:nvPr/>
              </p:nvPicPr>
              <p:blipFill>
                <a:blip r:embed="rId903"/>
                <a:stretch>
                  <a:fillRect/>
                </a:stretch>
              </p:blipFill>
              <p:spPr>
                <a:xfrm>
                  <a:off x="4500573" y="4150147"/>
                  <a:ext cx="3754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553" name="Freihand 552">
                  <a:extLst>
                    <a:ext uri="{FF2B5EF4-FFF2-40B4-BE49-F238E27FC236}">
                      <a16:creationId xmlns:a16="http://schemas.microsoft.com/office/drawing/2014/main" id="{D26B5D8F-23B0-4EAB-ABF2-20A35D75D81A}"/>
                    </a:ext>
                  </a:extLst>
                </p14:cNvPr>
                <p14:cNvContentPartPr/>
                <p14:nvPr/>
              </p14:nvContentPartPr>
              <p14:xfrm>
                <a:off x="4549893" y="4218907"/>
                <a:ext cx="120600" cy="145440"/>
              </p14:xfrm>
            </p:contentPart>
          </mc:Choice>
          <mc:Fallback xmlns="">
            <p:pic>
              <p:nvPicPr>
                <p:cNvPr id="553" name="Freihand 552">
                  <a:extLst>
                    <a:ext uri="{FF2B5EF4-FFF2-40B4-BE49-F238E27FC236}">
                      <a16:creationId xmlns:a16="http://schemas.microsoft.com/office/drawing/2014/main" id="{D26B5D8F-23B0-4EAB-ABF2-20A35D75D81A}"/>
                    </a:ext>
                  </a:extLst>
                </p:cNvPr>
                <p:cNvPicPr/>
                <p:nvPr/>
              </p:nvPicPr>
              <p:blipFill>
                <a:blip r:embed="rId905"/>
                <a:stretch>
                  <a:fillRect/>
                </a:stretch>
              </p:blipFill>
              <p:spPr>
                <a:xfrm>
                  <a:off x="4545573" y="4214587"/>
                  <a:ext cx="1292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554" name="Freihand 553">
                  <a:extLst>
                    <a:ext uri="{FF2B5EF4-FFF2-40B4-BE49-F238E27FC236}">
                      <a16:creationId xmlns:a16="http://schemas.microsoft.com/office/drawing/2014/main" id="{B7D2A48C-1FFB-45DD-A0A0-5A1F0177D4B0}"/>
                    </a:ext>
                  </a:extLst>
                </p14:cNvPr>
                <p14:cNvContentPartPr/>
                <p14:nvPr/>
              </p14:nvContentPartPr>
              <p14:xfrm>
                <a:off x="4749333" y="4260307"/>
                <a:ext cx="34560" cy="77400"/>
              </p14:xfrm>
            </p:contentPart>
          </mc:Choice>
          <mc:Fallback xmlns="">
            <p:pic>
              <p:nvPicPr>
                <p:cNvPr id="554" name="Freihand 553">
                  <a:extLst>
                    <a:ext uri="{FF2B5EF4-FFF2-40B4-BE49-F238E27FC236}">
                      <a16:creationId xmlns:a16="http://schemas.microsoft.com/office/drawing/2014/main" id="{B7D2A48C-1FFB-45DD-A0A0-5A1F0177D4B0}"/>
                    </a:ext>
                  </a:extLst>
                </p:cNvPr>
                <p:cNvPicPr/>
                <p:nvPr/>
              </p:nvPicPr>
              <p:blipFill>
                <a:blip r:embed="rId907"/>
                <a:stretch>
                  <a:fillRect/>
                </a:stretch>
              </p:blipFill>
              <p:spPr>
                <a:xfrm>
                  <a:off x="4745013" y="4255987"/>
                  <a:ext cx="432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555" name="Freihand 554">
                  <a:extLst>
                    <a:ext uri="{FF2B5EF4-FFF2-40B4-BE49-F238E27FC236}">
                      <a16:creationId xmlns:a16="http://schemas.microsoft.com/office/drawing/2014/main" id="{11E313E1-7A40-4904-A67D-E36128768637}"/>
                    </a:ext>
                  </a:extLst>
                </p14:cNvPr>
                <p14:cNvContentPartPr/>
                <p14:nvPr/>
              </p14:nvContentPartPr>
              <p14:xfrm>
                <a:off x="4759413" y="4203067"/>
                <a:ext cx="8640" cy="10080"/>
              </p14:xfrm>
            </p:contentPart>
          </mc:Choice>
          <mc:Fallback xmlns="">
            <p:pic>
              <p:nvPicPr>
                <p:cNvPr id="555" name="Freihand 554">
                  <a:extLst>
                    <a:ext uri="{FF2B5EF4-FFF2-40B4-BE49-F238E27FC236}">
                      <a16:creationId xmlns:a16="http://schemas.microsoft.com/office/drawing/2014/main" id="{11E313E1-7A40-4904-A67D-E36128768637}"/>
                    </a:ext>
                  </a:extLst>
                </p:cNvPr>
                <p:cNvPicPr/>
                <p:nvPr/>
              </p:nvPicPr>
              <p:blipFill>
                <a:blip r:embed="rId909"/>
                <a:stretch>
                  <a:fillRect/>
                </a:stretch>
              </p:blipFill>
              <p:spPr>
                <a:xfrm>
                  <a:off x="4755093" y="4198747"/>
                  <a:ext cx="172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556" name="Freihand 555">
                  <a:extLst>
                    <a:ext uri="{FF2B5EF4-FFF2-40B4-BE49-F238E27FC236}">
                      <a16:creationId xmlns:a16="http://schemas.microsoft.com/office/drawing/2014/main" id="{88D33ED8-2F68-4CA8-B3B0-10CCCE717A2F}"/>
                    </a:ext>
                  </a:extLst>
                </p14:cNvPr>
                <p14:cNvContentPartPr/>
                <p14:nvPr/>
              </p14:nvContentPartPr>
              <p14:xfrm>
                <a:off x="5003493" y="4033147"/>
                <a:ext cx="155520" cy="171000"/>
              </p14:xfrm>
            </p:contentPart>
          </mc:Choice>
          <mc:Fallback xmlns="">
            <p:pic>
              <p:nvPicPr>
                <p:cNvPr id="556" name="Freihand 555">
                  <a:extLst>
                    <a:ext uri="{FF2B5EF4-FFF2-40B4-BE49-F238E27FC236}">
                      <a16:creationId xmlns:a16="http://schemas.microsoft.com/office/drawing/2014/main" id="{88D33ED8-2F68-4CA8-B3B0-10CCCE717A2F}"/>
                    </a:ext>
                  </a:extLst>
                </p:cNvPr>
                <p:cNvPicPr/>
                <p:nvPr/>
              </p:nvPicPr>
              <p:blipFill>
                <a:blip r:embed="rId911"/>
                <a:stretch>
                  <a:fillRect/>
                </a:stretch>
              </p:blipFill>
              <p:spPr>
                <a:xfrm>
                  <a:off x="4999173" y="4028827"/>
                  <a:ext cx="1641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557" name="Freihand 556">
                  <a:extLst>
                    <a:ext uri="{FF2B5EF4-FFF2-40B4-BE49-F238E27FC236}">
                      <a16:creationId xmlns:a16="http://schemas.microsoft.com/office/drawing/2014/main" id="{6AF704E7-C6E1-4DCC-9F63-616AD9BB1430}"/>
                    </a:ext>
                  </a:extLst>
                </p14:cNvPr>
                <p14:cNvContentPartPr/>
                <p14:nvPr/>
              </p14:nvContentPartPr>
              <p14:xfrm>
                <a:off x="5183133" y="4081387"/>
                <a:ext cx="153360" cy="101520"/>
              </p14:xfrm>
            </p:contentPart>
          </mc:Choice>
          <mc:Fallback xmlns="">
            <p:pic>
              <p:nvPicPr>
                <p:cNvPr id="557" name="Freihand 556">
                  <a:extLst>
                    <a:ext uri="{FF2B5EF4-FFF2-40B4-BE49-F238E27FC236}">
                      <a16:creationId xmlns:a16="http://schemas.microsoft.com/office/drawing/2014/main" id="{6AF704E7-C6E1-4DCC-9F63-616AD9BB1430}"/>
                    </a:ext>
                  </a:extLst>
                </p:cNvPr>
                <p:cNvPicPr/>
                <p:nvPr/>
              </p:nvPicPr>
              <p:blipFill>
                <a:blip r:embed="rId913"/>
                <a:stretch>
                  <a:fillRect/>
                </a:stretch>
              </p:blipFill>
              <p:spPr>
                <a:xfrm>
                  <a:off x="5178813" y="4077067"/>
                  <a:ext cx="1620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567" name="Freihand 566">
                  <a:extLst>
                    <a:ext uri="{FF2B5EF4-FFF2-40B4-BE49-F238E27FC236}">
                      <a16:creationId xmlns:a16="http://schemas.microsoft.com/office/drawing/2014/main" id="{990B2FA4-E8F2-4CEA-8D59-30F7FAEFC02D}"/>
                    </a:ext>
                  </a:extLst>
                </p14:cNvPr>
                <p14:cNvContentPartPr/>
                <p14:nvPr/>
              </p14:nvContentPartPr>
              <p14:xfrm>
                <a:off x="4951653" y="3970867"/>
                <a:ext cx="478800" cy="293400"/>
              </p14:xfrm>
            </p:contentPart>
          </mc:Choice>
          <mc:Fallback xmlns="">
            <p:pic>
              <p:nvPicPr>
                <p:cNvPr id="567" name="Freihand 566">
                  <a:extLst>
                    <a:ext uri="{FF2B5EF4-FFF2-40B4-BE49-F238E27FC236}">
                      <a16:creationId xmlns:a16="http://schemas.microsoft.com/office/drawing/2014/main" id="{990B2FA4-E8F2-4CEA-8D59-30F7FAEFC02D}"/>
                    </a:ext>
                  </a:extLst>
                </p:cNvPr>
                <p:cNvPicPr/>
                <p:nvPr/>
              </p:nvPicPr>
              <p:blipFill>
                <a:blip r:embed="rId915"/>
                <a:stretch>
                  <a:fillRect/>
                </a:stretch>
              </p:blipFill>
              <p:spPr>
                <a:xfrm>
                  <a:off x="4947333" y="3966547"/>
                  <a:ext cx="487440" cy="302040"/>
                </a:xfrm>
                <a:prstGeom prst="rect">
                  <a:avLst/>
                </a:prstGeom>
              </p:spPr>
            </p:pic>
          </mc:Fallback>
        </mc:AlternateContent>
      </p:grpSp>
      <p:grpSp>
        <p:nvGrpSpPr>
          <p:cNvPr id="579" name="Gruppieren 578">
            <a:extLst>
              <a:ext uri="{FF2B5EF4-FFF2-40B4-BE49-F238E27FC236}">
                <a16:creationId xmlns:a16="http://schemas.microsoft.com/office/drawing/2014/main" id="{0AAE9980-57DE-4FC6-964F-AA79CFE38DED}"/>
              </a:ext>
            </a:extLst>
          </p:cNvPr>
          <p:cNvGrpSpPr/>
          <p:nvPr/>
        </p:nvGrpSpPr>
        <p:grpSpPr>
          <a:xfrm>
            <a:off x="883293" y="5010547"/>
            <a:ext cx="758160" cy="484560"/>
            <a:chOff x="883293" y="5010547"/>
            <a:chExt cx="758160" cy="484560"/>
          </a:xfrm>
        </p:grpSpPr>
        <mc:AlternateContent xmlns:mc="http://schemas.openxmlformats.org/markup-compatibility/2006" xmlns:p14="http://schemas.microsoft.com/office/powerpoint/2010/main">
          <mc:Choice Requires="p14">
            <p:contentPart p14:bwMode="auto" r:id="rId916">
              <p14:nvContentPartPr>
                <p14:cNvPr id="569" name="Freihand 568">
                  <a:extLst>
                    <a:ext uri="{FF2B5EF4-FFF2-40B4-BE49-F238E27FC236}">
                      <a16:creationId xmlns:a16="http://schemas.microsoft.com/office/drawing/2014/main" id="{8A38471B-855F-4388-8BFA-A36A74661CB4}"/>
                    </a:ext>
                  </a:extLst>
                </p14:cNvPr>
                <p14:cNvContentPartPr/>
                <p14:nvPr/>
              </p14:nvContentPartPr>
              <p14:xfrm>
                <a:off x="1098573" y="5010547"/>
                <a:ext cx="188280" cy="145080"/>
              </p14:xfrm>
            </p:contentPart>
          </mc:Choice>
          <mc:Fallback xmlns="">
            <p:pic>
              <p:nvPicPr>
                <p:cNvPr id="569" name="Freihand 568">
                  <a:extLst>
                    <a:ext uri="{FF2B5EF4-FFF2-40B4-BE49-F238E27FC236}">
                      <a16:creationId xmlns:a16="http://schemas.microsoft.com/office/drawing/2014/main" id="{8A38471B-855F-4388-8BFA-A36A74661CB4}"/>
                    </a:ext>
                  </a:extLst>
                </p:cNvPr>
                <p:cNvPicPr/>
                <p:nvPr/>
              </p:nvPicPr>
              <p:blipFill>
                <a:blip r:embed="rId917"/>
                <a:stretch>
                  <a:fillRect/>
                </a:stretch>
              </p:blipFill>
              <p:spPr>
                <a:xfrm>
                  <a:off x="1094253" y="5006227"/>
                  <a:ext cx="1969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570" name="Freihand 569">
                  <a:extLst>
                    <a:ext uri="{FF2B5EF4-FFF2-40B4-BE49-F238E27FC236}">
                      <a16:creationId xmlns:a16="http://schemas.microsoft.com/office/drawing/2014/main" id="{719AE5C0-408C-467F-A206-38C783E442BF}"/>
                    </a:ext>
                  </a:extLst>
                </p14:cNvPr>
                <p14:cNvContentPartPr/>
                <p14:nvPr/>
              </p14:nvContentPartPr>
              <p14:xfrm>
                <a:off x="1375413" y="5034307"/>
                <a:ext cx="89640" cy="92160"/>
              </p14:xfrm>
            </p:contentPart>
          </mc:Choice>
          <mc:Fallback xmlns="">
            <p:pic>
              <p:nvPicPr>
                <p:cNvPr id="570" name="Freihand 569">
                  <a:extLst>
                    <a:ext uri="{FF2B5EF4-FFF2-40B4-BE49-F238E27FC236}">
                      <a16:creationId xmlns:a16="http://schemas.microsoft.com/office/drawing/2014/main" id="{719AE5C0-408C-467F-A206-38C783E442BF}"/>
                    </a:ext>
                  </a:extLst>
                </p:cNvPr>
                <p:cNvPicPr/>
                <p:nvPr/>
              </p:nvPicPr>
              <p:blipFill>
                <a:blip r:embed="rId919"/>
                <a:stretch>
                  <a:fillRect/>
                </a:stretch>
              </p:blipFill>
              <p:spPr>
                <a:xfrm>
                  <a:off x="1371093" y="5029987"/>
                  <a:ext cx="982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571" name="Freihand 570">
                  <a:extLst>
                    <a:ext uri="{FF2B5EF4-FFF2-40B4-BE49-F238E27FC236}">
                      <a16:creationId xmlns:a16="http://schemas.microsoft.com/office/drawing/2014/main" id="{B603089B-0242-441E-9BD9-BF40474D9A4B}"/>
                    </a:ext>
                  </a:extLst>
                </p14:cNvPr>
                <p14:cNvContentPartPr/>
                <p14:nvPr/>
              </p14:nvContentPartPr>
              <p14:xfrm>
                <a:off x="1429413" y="5045467"/>
                <a:ext cx="56880" cy="171000"/>
              </p14:xfrm>
            </p:contentPart>
          </mc:Choice>
          <mc:Fallback xmlns="">
            <p:pic>
              <p:nvPicPr>
                <p:cNvPr id="571" name="Freihand 570">
                  <a:extLst>
                    <a:ext uri="{FF2B5EF4-FFF2-40B4-BE49-F238E27FC236}">
                      <a16:creationId xmlns:a16="http://schemas.microsoft.com/office/drawing/2014/main" id="{B603089B-0242-441E-9BD9-BF40474D9A4B}"/>
                    </a:ext>
                  </a:extLst>
                </p:cNvPr>
                <p:cNvPicPr/>
                <p:nvPr/>
              </p:nvPicPr>
              <p:blipFill>
                <a:blip r:embed="rId921"/>
                <a:stretch>
                  <a:fillRect/>
                </a:stretch>
              </p:blipFill>
              <p:spPr>
                <a:xfrm>
                  <a:off x="1425093" y="5041147"/>
                  <a:ext cx="655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572" name="Freihand 571">
                  <a:extLst>
                    <a:ext uri="{FF2B5EF4-FFF2-40B4-BE49-F238E27FC236}">
                      <a16:creationId xmlns:a16="http://schemas.microsoft.com/office/drawing/2014/main" id="{C35260C5-8437-4A28-BEB5-2F8B31FD3912}"/>
                    </a:ext>
                  </a:extLst>
                </p14:cNvPr>
                <p14:cNvContentPartPr/>
                <p14:nvPr/>
              </p14:nvContentPartPr>
              <p14:xfrm>
                <a:off x="883293" y="5249227"/>
                <a:ext cx="758160" cy="27000"/>
              </p14:xfrm>
            </p:contentPart>
          </mc:Choice>
          <mc:Fallback xmlns="">
            <p:pic>
              <p:nvPicPr>
                <p:cNvPr id="572" name="Freihand 571">
                  <a:extLst>
                    <a:ext uri="{FF2B5EF4-FFF2-40B4-BE49-F238E27FC236}">
                      <a16:creationId xmlns:a16="http://schemas.microsoft.com/office/drawing/2014/main" id="{C35260C5-8437-4A28-BEB5-2F8B31FD3912}"/>
                    </a:ext>
                  </a:extLst>
                </p:cNvPr>
                <p:cNvPicPr/>
                <p:nvPr/>
              </p:nvPicPr>
              <p:blipFill>
                <a:blip r:embed="rId923"/>
                <a:stretch>
                  <a:fillRect/>
                </a:stretch>
              </p:blipFill>
              <p:spPr>
                <a:xfrm>
                  <a:off x="878973" y="5244907"/>
                  <a:ext cx="7668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574" name="Freihand 573">
                  <a:extLst>
                    <a:ext uri="{FF2B5EF4-FFF2-40B4-BE49-F238E27FC236}">
                      <a16:creationId xmlns:a16="http://schemas.microsoft.com/office/drawing/2014/main" id="{5D72378A-BFC8-4007-8EF6-CB34FDEA00F8}"/>
                    </a:ext>
                  </a:extLst>
                </p14:cNvPr>
                <p14:cNvContentPartPr/>
                <p14:nvPr/>
              </p14:nvContentPartPr>
              <p14:xfrm>
                <a:off x="1059333" y="5314387"/>
                <a:ext cx="140040" cy="180720"/>
              </p14:xfrm>
            </p:contentPart>
          </mc:Choice>
          <mc:Fallback xmlns="">
            <p:pic>
              <p:nvPicPr>
                <p:cNvPr id="574" name="Freihand 573">
                  <a:extLst>
                    <a:ext uri="{FF2B5EF4-FFF2-40B4-BE49-F238E27FC236}">
                      <a16:creationId xmlns:a16="http://schemas.microsoft.com/office/drawing/2014/main" id="{5D72378A-BFC8-4007-8EF6-CB34FDEA00F8}"/>
                    </a:ext>
                  </a:extLst>
                </p:cNvPr>
                <p:cNvPicPr/>
                <p:nvPr/>
              </p:nvPicPr>
              <p:blipFill>
                <a:blip r:embed="rId925"/>
                <a:stretch>
                  <a:fillRect/>
                </a:stretch>
              </p:blipFill>
              <p:spPr>
                <a:xfrm>
                  <a:off x="1055013" y="5310067"/>
                  <a:ext cx="1486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575" name="Freihand 574">
                  <a:extLst>
                    <a:ext uri="{FF2B5EF4-FFF2-40B4-BE49-F238E27FC236}">
                      <a16:creationId xmlns:a16="http://schemas.microsoft.com/office/drawing/2014/main" id="{5A643EC7-13C0-4159-9F60-DAF8BE13C455}"/>
                    </a:ext>
                  </a:extLst>
                </p14:cNvPr>
                <p14:cNvContentPartPr/>
                <p14:nvPr/>
              </p14:nvContentPartPr>
              <p14:xfrm>
                <a:off x="1326453" y="5375587"/>
                <a:ext cx="169920" cy="100800"/>
              </p14:xfrm>
            </p:contentPart>
          </mc:Choice>
          <mc:Fallback xmlns="">
            <p:pic>
              <p:nvPicPr>
                <p:cNvPr id="575" name="Freihand 574">
                  <a:extLst>
                    <a:ext uri="{FF2B5EF4-FFF2-40B4-BE49-F238E27FC236}">
                      <a16:creationId xmlns:a16="http://schemas.microsoft.com/office/drawing/2014/main" id="{5A643EC7-13C0-4159-9F60-DAF8BE13C455}"/>
                    </a:ext>
                  </a:extLst>
                </p:cNvPr>
                <p:cNvPicPr/>
                <p:nvPr/>
              </p:nvPicPr>
              <p:blipFill>
                <a:blip r:embed="rId927"/>
                <a:stretch>
                  <a:fillRect/>
                </a:stretch>
              </p:blipFill>
              <p:spPr>
                <a:xfrm>
                  <a:off x="1322133" y="5371267"/>
                  <a:ext cx="178560" cy="109440"/>
                </a:xfrm>
                <a:prstGeom prst="rect">
                  <a:avLst/>
                </a:prstGeom>
              </p:spPr>
            </p:pic>
          </mc:Fallback>
        </mc:AlternateContent>
      </p:grpSp>
      <p:grpSp>
        <p:nvGrpSpPr>
          <p:cNvPr id="578" name="Gruppieren 577">
            <a:extLst>
              <a:ext uri="{FF2B5EF4-FFF2-40B4-BE49-F238E27FC236}">
                <a16:creationId xmlns:a16="http://schemas.microsoft.com/office/drawing/2014/main" id="{20B54C3F-2F42-4FA7-AF59-F725FD9C111A}"/>
              </a:ext>
            </a:extLst>
          </p:cNvPr>
          <p:cNvGrpSpPr/>
          <p:nvPr/>
        </p:nvGrpSpPr>
        <p:grpSpPr>
          <a:xfrm>
            <a:off x="2195133" y="5220067"/>
            <a:ext cx="291600" cy="70560"/>
            <a:chOff x="2195133" y="5220067"/>
            <a:chExt cx="291600" cy="70560"/>
          </a:xfrm>
        </p:grpSpPr>
        <mc:AlternateContent xmlns:mc="http://schemas.openxmlformats.org/markup-compatibility/2006" xmlns:p14="http://schemas.microsoft.com/office/powerpoint/2010/main">
          <mc:Choice Requires="p14">
            <p:contentPart p14:bwMode="auto" r:id="rId928">
              <p14:nvContentPartPr>
                <p14:cNvPr id="576" name="Freihand 575">
                  <a:extLst>
                    <a:ext uri="{FF2B5EF4-FFF2-40B4-BE49-F238E27FC236}">
                      <a16:creationId xmlns:a16="http://schemas.microsoft.com/office/drawing/2014/main" id="{351DC135-F37C-446D-B31E-AD7C400C6AF3}"/>
                    </a:ext>
                  </a:extLst>
                </p14:cNvPr>
                <p14:cNvContentPartPr/>
                <p14:nvPr/>
              </p14:nvContentPartPr>
              <p14:xfrm>
                <a:off x="2207733" y="5220067"/>
                <a:ext cx="238680" cy="17640"/>
              </p14:xfrm>
            </p:contentPart>
          </mc:Choice>
          <mc:Fallback xmlns="">
            <p:pic>
              <p:nvPicPr>
                <p:cNvPr id="576" name="Freihand 575">
                  <a:extLst>
                    <a:ext uri="{FF2B5EF4-FFF2-40B4-BE49-F238E27FC236}">
                      <a16:creationId xmlns:a16="http://schemas.microsoft.com/office/drawing/2014/main" id="{351DC135-F37C-446D-B31E-AD7C400C6AF3}"/>
                    </a:ext>
                  </a:extLst>
                </p:cNvPr>
                <p:cNvPicPr/>
                <p:nvPr/>
              </p:nvPicPr>
              <p:blipFill>
                <a:blip r:embed="rId929"/>
                <a:stretch>
                  <a:fillRect/>
                </a:stretch>
              </p:blipFill>
              <p:spPr>
                <a:xfrm>
                  <a:off x="2203413" y="5215747"/>
                  <a:ext cx="2473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577" name="Freihand 576">
                  <a:extLst>
                    <a:ext uri="{FF2B5EF4-FFF2-40B4-BE49-F238E27FC236}">
                      <a16:creationId xmlns:a16="http://schemas.microsoft.com/office/drawing/2014/main" id="{49F8AB5F-7EC0-40E8-86DA-EE7DE97D62F9}"/>
                    </a:ext>
                  </a:extLst>
                </p14:cNvPr>
                <p14:cNvContentPartPr/>
                <p14:nvPr/>
              </p14:nvContentPartPr>
              <p14:xfrm>
                <a:off x="2195133" y="5276947"/>
                <a:ext cx="291600" cy="13680"/>
              </p14:xfrm>
            </p:contentPart>
          </mc:Choice>
          <mc:Fallback xmlns="">
            <p:pic>
              <p:nvPicPr>
                <p:cNvPr id="577" name="Freihand 576">
                  <a:extLst>
                    <a:ext uri="{FF2B5EF4-FFF2-40B4-BE49-F238E27FC236}">
                      <a16:creationId xmlns:a16="http://schemas.microsoft.com/office/drawing/2014/main" id="{49F8AB5F-7EC0-40E8-86DA-EE7DE97D62F9}"/>
                    </a:ext>
                  </a:extLst>
                </p:cNvPr>
                <p:cNvPicPr/>
                <p:nvPr/>
              </p:nvPicPr>
              <p:blipFill>
                <a:blip r:embed="rId931"/>
                <a:stretch>
                  <a:fillRect/>
                </a:stretch>
              </p:blipFill>
              <p:spPr>
                <a:xfrm>
                  <a:off x="2190813" y="5272627"/>
                  <a:ext cx="300240" cy="22320"/>
                </a:xfrm>
                <a:prstGeom prst="rect">
                  <a:avLst/>
                </a:prstGeom>
              </p:spPr>
            </p:pic>
          </mc:Fallback>
        </mc:AlternateContent>
      </p:grpSp>
      <p:grpSp>
        <p:nvGrpSpPr>
          <p:cNvPr id="589" name="Gruppieren 588">
            <a:extLst>
              <a:ext uri="{FF2B5EF4-FFF2-40B4-BE49-F238E27FC236}">
                <a16:creationId xmlns:a16="http://schemas.microsoft.com/office/drawing/2014/main" id="{3D2550BD-B33F-4C5C-80E6-077D17062813}"/>
              </a:ext>
            </a:extLst>
          </p:cNvPr>
          <p:cNvGrpSpPr/>
          <p:nvPr/>
        </p:nvGrpSpPr>
        <p:grpSpPr>
          <a:xfrm>
            <a:off x="2988573" y="4753507"/>
            <a:ext cx="2152080" cy="493200"/>
            <a:chOff x="2988573" y="4753507"/>
            <a:chExt cx="2152080" cy="493200"/>
          </a:xfrm>
        </p:grpSpPr>
        <mc:AlternateContent xmlns:mc="http://schemas.openxmlformats.org/markup-compatibility/2006" xmlns:p14="http://schemas.microsoft.com/office/powerpoint/2010/main">
          <mc:Choice Requires="p14">
            <p:contentPart p14:bwMode="auto" r:id="rId932">
              <p14:nvContentPartPr>
                <p14:cNvPr id="580" name="Freihand 579">
                  <a:extLst>
                    <a:ext uri="{FF2B5EF4-FFF2-40B4-BE49-F238E27FC236}">
                      <a16:creationId xmlns:a16="http://schemas.microsoft.com/office/drawing/2014/main" id="{9CF2688F-9A35-41C0-B145-9F66862D3897}"/>
                    </a:ext>
                  </a:extLst>
                </p14:cNvPr>
                <p14:cNvContentPartPr/>
                <p14:nvPr/>
              </p14:nvContentPartPr>
              <p14:xfrm>
                <a:off x="3485373" y="4772587"/>
                <a:ext cx="162720" cy="195480"/>
              </p14:xfrm>
            </p:contentPart>
          </mc:Choice>
          <mc:Fallback xmlns="">
            <p:pic>
              <p:nvPicPr>
                <p:cNvPr id="580" name="Freihand 579">
                  <a:extLst>
                    <a:ext uri="{FF2B5EF4-FFF2-40B4-BE49-F238E27FC236}">
                      <a16:creationId xmlns:a16="http://schemas.microsoft.com/office/drawing/2014/main" id="{9CF2688F-9A35-41C0-B145-9F66862D3897}"/>
                    </a:ext>
                  </a:extLst>
                </p:cNvPr>
                <p:cNvPicPr/>
                <p:nvPr/>
              </p:nvPicPr>
              <p:blipFill>
                <a:blip r:embed="rId933"/>
                <a:stretch>
                  <a:fillRect/>
                </a:stretch>
              </p:blipFill>
              <p:spPr>
                <a:xfrm>
                  <a:off x="3481053" y="4768267"/>
                  <a:ext cx="1713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581" name="Freihand 580">
                  <a:extLst>
                    <a:ext uri="{FF2B5EF4-FFF2-40B4-BE49-F238E27FC236}">
                      <a16:creationId xmlns:a16="http://schemas.microsoft.com/office/drawing/2014/main" id="{CA82E2DB-A1C2-4147-9E73-286AB618D578}"/>
                    </a:ext>
                  </a:extLst>
                </p14:cNvPr>
                <p14:cNvContentPartPr/>
                <p14:nvPr/>
              </p14:nvContentPartPr>
              <p14:xfrm>
                <a:off x="3801453" y="4784107"/>
                <a:ext cx="21240" cy="122040"/>
              </p14:xfrm>
            </p:contentPart>
          </mc:Choice>
          <mc:Fallback xmlns="">
            <p:pic>
              <p:nvPicPr>
                <p:cNvPr id="581" name="Freihand 580">
                  <a:extLst>
                    <a:ext uri="{FF2B5EF4-FFF2-40B4-BE49-F238E27FC236}">
                      <a16:creationId xmlns:a16="http://schemas.microsoft.com/office/drawing/2014/main" id="{CA82E2DB-A1C2-4147-9E73-286AB618D578}"/>
                    </a:ext>
                  </a:extLst>
                </p:cNvPr>
                <p:cNvPicPr/>
                <p:nvPr/>
              </p:nvPicPr>
              <p:blipFill>
                <a:blip r:embed="rId935"/>
                <a:stretch>
                  <a:fillRect/>
                </a:stretch>
              </p:blipFill>
              <p:spPr>
                <a:xfrm>
                  <a:off x="3797133" y="4779787"/>
                  <a:ext cx="298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582" name="Freihand 581">
                  <a:extLst>
                    <a:ext uri="{FF2B5EF4-FFF2-40B4-BE49-F238E27FC236}">
                      <a16:creationId xmlns:a16="http://schemas.microsoft.com/office/drawing/2014/main" id="{4D11F5B9-25EF-473C-85E3-0FE7650BD819}"/>
                    </a:ext>
                  </a:extLst>
                </p14:cNvPr>
                <p14:cNvContentPartPr/>
                <p14:nvPr/>
              </p14:nvContentPartPr>
              <p14:xfrm>
                <a:off x="3733413" y="4888867"/>
                <a:ext cx="180000" cy="46440"/>
              </p14:xfrm>
            </p:contentPart>
          </mc:Choice>
          <mc:Fallback xmlns="">
            <p:pic>
              <p:nvPicPr>
                <p:cNvPr id="582" name="Freihand 581">
                  <a:extLst>
                    <a:ext uri="{FF2B5EF4-FFF2-40B4-BE49-F238E27FC236}">
                      <a16:creationId xmlns:a16="http://schemas.microsoft.com/office/drawing/2014/main" id="{4D11F5B9-25EF-473C-85E3-0FE7650BD819}"/>
                    </a:ext>
                  </a:extLst>
                </p:cNvPr>
                <p:cNvPicPr/>
                <p:nvPr/>
              </p:nvPicPr>
              <p:blipFill>
                <a:blip r:embed="rId937"/>
                <a:stretch>
                  <a:fillRect/>
                </a:stretch>
              </p:blipFill>
              <p:spPr>
                <a:xfrm>
                  <a:off x="3729093" y="4884547"/>
                  <a:ext cx="1886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583" name="Freihand 582">
                  <a:extLst>
                    <a:ext uri="{FF2B5EF4-FFF2-40B4-BE49-F238E27FC236}">
                      <a16:creationId xmlns:a16="http://schemas.microsoft.com/office/drawing/2014/main" id="{94027629-3B77-4CC7-870A-CAADEE1F5623}"/>
                    </a:ext>
                  </a:extLst>
                </p14:cNvPr>
                <p14:cNvContentPartPr/>
                <p14:nvPr/>
              </p14:nvContentPartPr>
              <p14:xfrm>
                <a:off x="3737013" y="4753507"/>
                <a:ext cx="180000" cy="8280"/>
              </p14:xfrm>
            </p:contentPart>
          </mc:Choice>
          <mc:Fallback xmlns="">
            <p:pic>
              <p:nvPicPr>
                <p:cNvPr id="583" name="Freihand 582">
                  <a:extLst>
                    <a:ext uri="{FF2B5EF4-FFF2-40B4-BE49-F238E27FC236}">
                      <a16:creationId xmlns:a16="http://schemas.microsoft.com/office/drawing/2014/main" id="{94027629-3B77-4CC7-870A-CAADEE1F5623}"/>
                    </a:ext>
                  </a:extLst>
                </p:cNvPr>
                <p:cNvPicPr/>
                <p:nvPr/>
              </p:nvPicPr>
              <p:blipFill>
                <a:blip r:embed="rId939"/>
                <a:stretch>
                  <a:fillRect/>
                </a:stretch>
              </p:blipFill>
              <p:spPr>
                <a:xfrm>
                  <a:off x="3732693" y="4749187"/>
                  <a:ext cx="1886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584" name="Freihand 583">
                  <a:extLst>
                    <a:ext uri="{FF2B5EF4-FFF2-40B4-BE49-F238E27FC236}">
                      <a16:creationId xmlns:a16="http://schemas.microsoft.com/office/drawing/2014/main" id="{F77FC10C-0F4B-4140-8DE0-6E52E4BD6723}"/>
                    </a:ext>
                  </a:extLst>
                </p14:cNvPr>
                <p14:cNvContentPartPr/>
                <p14:nvPr/>
              </p14:nvContentPartPr>
              <p14:xfrm>
                <a:off x="3395373" y="4916587"/>
                <a:ext cx="762840" cy="132120"/>
              </p14:xfrm>
            </p:contentPart>
          </mc:Choice>
          <mc:Fallback xmlns="">
            <p:pic>
              <p:nvPicPr>
                <p:cNvPr id="584" name="Freihand 583">
                  <a:extLst>
                    <a:ext uri="{FF2B5EF4-FFF2-40B4-BE49-F238E27FC236}">
                      <a16:creationId xmlns:a16="http://schemas.microsoft.com/office/drawing/2014/main" id="{F77FC10C-0F4B-4140-8DE0-6E52E4BD6723}"/>
                    </a:ext>
                  </a:extLst>
                </p:cNvPr>
                <p:cNvPicPr/>
                <p:nvPr/>
              </p:nvPicPr>
              <p:blipFill>
                <a:blip r:embed="rId941"/>
                <a:stretch>
                  <a:fillRect/>
                </a:stretch>
              </p:blipFill>
              <p:spPr>
                <a:xfrm>
                  <a:off x="3391053" y="4912267"/>
                  <a:ext cx="7714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585" name="Freihand 584">
                  <a:extLst>
                    <a:ext uri="{FF2B5EF4-FFF2-40B4-BE49-F238E27FC236}">
                      <a16:creationId xmlns:a16="http://schemas.microsoft.com/office/drawing/2014/main" id="{6571FE46-BDC3-4F68-9B96-3107CB503398}"/>
                    </a:ext>
                  </a:extLst>
                </p14:cNvPr>
                <p14:cNvContentPartPr/>
                <p14:nvPr/>
              </p14:nvContentPartPr>
              <p14:xfrm>
                <a:off x="3675453" y="5034307"/>
                <a:ext cx="155160" cy="115200"/>
              </p14:xfrm>
            </p:contentPart>
          </mc:Choice>
          <mc:Fallback xmlns="">
            <p:pic>
              <p:nvPicPr>
                <p:cNvPr id="585" name="Freihand 584">
                  <a:extLst>
                    <a:ext uri="{FF2B5EF4-FFF2-40B4-BE49-F238E27FC236}">
                      <a16:creationId xmlns:a16="http://schemas.microsoft.com/office/drawing/2014/main" id="{6571FE46-BDC3-4F68-9B96-3107CB503398}"/>
                    </a:ext>
                  </a:extLst>
                </p:cNvPr>
                <p:cNvPicPr/>
                <p:nvPr/>
              </p:nvPicPr>
              <p:blipFill>
                <a:blip r:embed="rId943"/>
                <a:stretch>
                  <a:fillRect/>
                </a:stretch>
              </p:blipFill>
              <p:spPr>
                <a:xfrm>
                  <a:off x="3671133" y="5029987"/>
                  <a:ext cx="1638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586" name="Freihand 585">
                  <a:extLst>
                    <a:ext uri="{FF2B5EF4-FFF2-40B4-BE49-F238E27FC236}">
                      <a16:creationId xmlns:a16="http://schemas.microsoft.com/office/drawing/2014/main" id="{FDCFB83F-07DE-4861-B408-9A084699FB4C}"/>
                    </a:ext>
                  </a:extLst>
                </p14:cNvPr>
                <p14:cNvContentPartPr/>
                <p14:nvPr/>
              </p14:nvContentPartPr>
              <p14:xfrm>
                <a:off x="3925293" y="5048707"/>
                <a:ext cx="18000" cy="85680"/>
              </p14:xfrm>
            </p:contentPart>
          </mc:Choice>
          <mc:Fallback xmlns="">
            <p:pic>
              <p:nvPicPr>
                <p:cNvPr id="586" name="Freihand 585">
                  <a:extLst>
                    <a:ext uri="{FF2B5EF4-FFF2-40B4-BE49-F238E27FC236}">
                      <a16:creationId xmlns:a16="http://schemas.microsoft.com/office/drawing/2014/main" id="{FDCFB83F-07DE-4861-B408-9A084699FB4C}"/>
                    </a:ext>
                  </a:extLst>
                </p:cNvPr>
                <p:cNvPicPr/>
                <p:nvPr/>
              </p:nvPicPr>
              <p:blipFill>
                <a:blip r:embed="rId945"/>
                <a:stretch>
                  <a:fillRect/>
                </a:stretch>
              </p:blipFill>
              <p:spPr>
                <a:xfrm>
                  <a:off x="3920973" y="5044387"/>
                  <a:ext cx="266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587" name="Freihand 586">
                  <a:extLst>
                    <a:ext uri="{FF2B5EF4-FFF2-40B4-BE49-F238E27FC236}">
                      <a16:creationId xmlns:a16="http://schemas.microsoft.com/office/drawing/2014/main" id="{23F4BF0E-6804-40CA-866C-49CB5ECBD4E0}"/>
                    </a:ext>
                  </a:extLst>
                </p14:cNvPr>
                <p14:cNvContentPartPr/>
                <p14:nvPr/>
              </p14:nvContentPartPr>
              <p14:xfrm>
                <a:off x="3930693" y="5006227"/>
                <a:ext cx="17640" cy="8280"/>
              </p14:xfrm>
            </p:contentPart>
          </mc:Choice>
          <mc:Fallback xmlns="">
            <p:pic>
              <p:nvPicPr>
                <p:cNvPr id="587" name="Freihand 586">
                  <a:extLst>
                    <a:ext uri="{FF2B5EF4-FFF2-40B4-BE49-F238E27FC236}">
                      <a16:creationId xmlns:a16="http://schemas.microsoft.com/office/drawing/2014/main" id="{23F4BF0E-6804-40CA-866C-49CB5ECBD4E0}"/>
                    </a:ext>
                  </a:extLst>
                </p:cNvPr>
                <p:cNvPicPr/>
                <p:nvPr/>
              </p:nvPicPr>
              <p:blipFill>
                <a:blip r:embed="rId947"/>
                <a:stretch>
                  <a:fillRect/>
                </a:stretch>
              </p:blipFill>
              <p:spPr>
                <a:xfrm>
                  <a:off x="3926373" y="5001907"/>
                  <a:ext cx="262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588" name="Freihand 587">
                  <a:extLst>
                    <a:ext uri="{FF2B5EF4-FFF2-40B4-BE49-F238E27FC236}">
                      <a16:creationId xmlns:a16="http://schemas.microsoft.com/office/drawing/2014/main" id="{B396857F-CBAA-4AA4-8799-74E776FC597C}"/>
                    </a:ext>
                  </a:extLst>
                </p14:cNvPr>
                <p14:cNvContentPartPr/>
                <p14:nvPr/>
              </p14:nvContentPartPr>
              <p14:xfrm>
                <a:off x="2988573" y="5121787"/>
                <a:ext cx="2152080" cy="124920"/>
              </p14:xfrm>
            </p:contentPart>
          </mc:Choice>
          <mc:Fallback xmlns="">
            <p:pic>
              <p:nvPicPr>
                <p:cNvPr id="588" name="Freihand 587">
                  <a:extLst>
                    <a:ext uri="{FF2B5EF4-FFF2-40B4-BE49-F238E27FC236}">
                      <a16:creationId xmlns:a16="http://schemas.microsoft.com/office/drawing/2014/main" id="{B396857F-CBAA-4AA4-8799-74E776FC597C}"/>
                    </a:ext>
                  </a:extLst>
                </p:cNvPr>
                <p:cNvPicPr/>
                <p:nvPr/>
              </p:nvPicPr>
              <p:blipFill>
                <a:blip r:embed="rId949"/>
                <a:stretch>
                  <a:fillRect/>
                </a:stretch>
              </p:blipFill>
              <p:spPr>
                <a:xfrm>
                  <a:off x="2984253" y="5117467"/>
                  <a:ext cx="2160720" cy="133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50">
            <p14:nvContentPartPr>
              <p14:cNvPr id="590" name="Freihand 589">
                <a:extLst>
                  <a:ext uri="{FF2B5EF4-FFF2-40B4-BE49-F238E27FC236}">
                    <a16:creationId xmlns:a16="http://schemas.microsoft.com/office/drawing/2014/main" id="{C5E90720-90AB-4370-A3F1-39CE2C957E12}"/>
                  </a:ext>
                </a:extLst>
              </p14:cNvPr>
              <p14:cNvContentPartPr/>
              <p14:nvPr/>
            </p14:nvContentPartPr>
            <p14:xfrm>
              <a:off x="2795296" y="5601422"/>
              <a:ext cx="115560" cy="130320"/>
            </p14:xfrm>
          </p:contentPart>
        </mc:Choice>
        <mc:Fallback xmlns="">
          <p:pic>
            <p:nvPicPr>
              <p:cNvPr id="590" name="Freihand 589">
                <a:extLst>
                  <a:ext uri="{FF2B5EF4-FFF2-40B4-BE49-F238E27FC236}">
                    <a16:creationId xmlns:a16="http://schemas.microsoft.com/office/drawing/2014/main" id="{C5E90720-90AB-4370-A3F1-39CE2C957E12}"/>
                  </a:ext>
                </a:extLst>
              </p:cNvPr>
              <p:cNvPicPr/>
              <p:nvPr/>
            </p:nvPicPr>
            <p:blipFill>
              <a:blip r:embed="rId679"/>
              <a:stretch>
                <a:fillRect/>
              </a:stretch>
            </p:blipFill>
            <p:spPr>
              <a:xfrm>
                <a:off x="2790976" y="5597102"/>
                <a:ext cx="1242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591" name="Freihand 590">
                <a:extLst>
                  <a:ext uri="{FF2B5EF4-FFF2-40B4-BE49-F238E27FC236}">
                    <a16:creationId xmlns:a16="http://schemas.microsoft.com/office/drawing/2014/main" id="{7E03E066-3B56-47F9-81B5-1556AB7C09F9}"/>
                  </a:ext>
                </a:extLst>
              </p14:cNvPr>
              <p14:cNvContentPartPr/>
              <p14:nvPr/>
            </p14:nvContentPartPr>
            <p14:xfrm>
              <a:off x="3025336" y="5635262"/>
              <a:ext cx="73080" cy="12960"/>
            </p14:xfrm>
          </p:contentPart>
        </mc:Choice>
        <mc:Fallback xmlns="">
          <p:pic>
            <p:nvPicPr>
              <p:cNvPr id="591" name="Freihand 590">
                <a:extLst>
                  <a:ext uri="{FF2B5EF4-FFF2-40B4-BE49-F238E27FC236}">
                    <a16:creationId xmlns:a16="http://schemas.microsoft.com/office/drawing/2014/main" id="{7E03E066-3B56-47F9-81B5-1556AB7C09F9}"/>
                  </a:ext>
                </a:extLst>
              </p:cNvPr>
              <p:cNvPicPr/>
              <p:nvPr/>
            </p:nvPicPr>
            <p:blipFill>
              <a:blip r:embed="rId681"/>
              <a:stretch>
                <a:fillRect/>
              </a:stretch>
            </p:blipFill>
            <p:spPr>
              <a:xfrm>
                <a:off x="3021016" y="5630942"/>
                <a:ext cx="817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592" name="Freihand 591">
                <a:extLst>
                  <a:ext uri="{FF2B5EF4-FFF2-40B4-BE49-F238E27FC236}">
                    <a16:creationId xmlns:a16="http://schemas.microsoft.com/office/drawing/2014/main" id="{ED6CE076-A048-487C-9E59-6F82BA4448CC}"/>
                  </a:ext>
                </a:extLst>
              </p14:cNvPr>
              <p14:cNvContentPartPr/>
              <p14:nvPr/>
            </p14:nvContentPartPr>
            <p14:xfrm>
              <a:off x="3214336" y="5472902"/>
              <a:ext cx="99000" cy="123840"/>
            </p14:xfrm>
          </p:contentPart>
        </mc:Choice>
        <mc:Fallback xmlns="">
          <p:pic>
            <p:nvPicPr>
              <p:cNvPr id="592" name="Freihand 591">
                <a:extLst>
                  <a:ext uri="{FF2B5EF4-FFF2-40B4-BE49-F238E27FC236}">
                    <a16:creationId xmlns:a16="http://schemas.microsoft.com/office/drawing/2014/main" id="{ED6CE076-A048-487C-9E59-6F82BA4448CC}"/>
                  </a:ext>
                </a:extLst>
              </p:cNvPr>
              <p:cNvPicPr/>
              <p:nvPr/>
            </p:nvPicPr>
            <p:blipFill>
              <a:blip r:embed="rId683"/>
              <a:stretch>
                <a:fillRect/>
              </a:stretch>
            </p:blipFill>
            <p:spPr>
              <a:xfrm>
                <a:off x="3210016" y="5468582"/>
                <a:ext cx="1076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593" name="Freihand 592">
                <a:extLst>
                  <a:ext uri="{FF2B5EF4-FFF2-40B4-BE49-F238E27FC236}">
                    <a16:creationId xmlns:a16="http://schemas.microsoft.com/office/drawing/2014/main" id="{522BE8DD-DB76-4A0F-B51D-A07130A1DC28}"/>
                  </a:ext>
                </a:extLst>
              </p14:cNvPr>
              <p14:cNvContentPartPr/>
              <p14:nvPr/>
            </p14:nvContentPartPr>
            <p14:xfrm>
              <a:off x="3335296" y="5502422"/>
              <a:ext cx="81360" cy="78120"/>
            </p14:xfrm>
          </p:contentPart>
        </mc:Choice>
        <mc:Fallback xmlns="">
          <p:pic>
            <p:nvPicPr>
              <p:cNvPr id="593" name="Freihand 592">
                <a:extLst>
                  <a:ext uri="{FF2B5EF4-FFF2-40B4-BE49-F238E27FC236}">
                    <a16:creationId xmlns:a16="http://schemas.microsoft.com/office/drawing/2014/main" id="{522BE8DD-DB76-4A0F-B51D-A07130A1DC28}"/>
                  </a:ext>
                </a:extLst>
              </p:cNvPr>
              <p:cNvPicPr/>
              <p:nvPr/>
            </p:nvPicPr>
            <p:blipFill>
              <a:blip r:embed="rId685"/>
              <a:stretch>
                <a:fillRect/>
              </a:stretch>
            </p:blipFill>
            <p:spPr>
              <a:xfrm>
                <a:off x="3330976" y="5498102"/>
                <a:ext cx="900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594" name="Freihand 593">
                <a:extLst>
                  <a:ext uri="{FF2B5EF4-FFF2-40B4-BE49-F238E27FC236}">
                    <a16:creationId xmlns:a16="http://schemas.microsoft.com/office/drawing/2014/main" id="{9B1F8760-E86C-43B2-BCA3-6CD9789B9025}"/>
                  </a:ext>
                </a:extLst>
              </p14:cNvPr>
              <p14:cNvContentPartPr/>
              <p14:nvPr/>
            </p14:nvContentPartPr>
            <p14:xfrm>
              <a:off x="3221536" y="5609342"/>
              <a:ext cx="198000" cy="18720"/>
            </p14:xfrm>
          </p:contentPart>
        </mc:Choice>
        <mc:Fallback xmlns="">
          <p:pic>
            <p:nvPicPr>
              <p:cNvPr id="594" name="Freihand 593">
                <a:extLst>
                  <a:ext uri="{FF2B5EF4-FFF2-40B4-BE49-F238E27FC236}">
                    <a16:creationId xmlns:a16="http://schemas.microsoft.com/office/drawing/2014/main" id="{9B1F8760-E86C-43B2-BCA3-6CD9789B9025}"/>
                  </a:ext>
                </a:extLst>
              </p:cNvPr>
              <p:cNvPicPr/>
              <p:nvPr/>
            </p:nvPicPr>
            <p:blipFill>
              <a:blip r:embed="rId687"/>
              <a:stretch>
                <a:fillRect/>
              </a:stretch>
            </p:blipFill>
            <p:spPr>
              <a:xfrm>
                <a:off x="3217216" y="5605022"/>
                <a:ext cx="2066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595" name="Freihand 594">
                <a:extLst>
                  <a:ext uri="{FF2B5EF4-FFF2-40B4-BE49-F238E27FC236}">
                    <a16:creationId xmlns:a16="http://schemas.microsoft.com/office/drawing/2014/main" id="{EAFE1F5A-6027-4471-808C-DAF45DB4D7F9}"/>
                  </a:ext>
                </a:extLst>
              </p14:cNvPr>
              <p14:cNvContentPartPr/>
              <p14:nvPr/>
            </p14:nvContentPartPr>
            <p14:xfrm>
              <a:off x="3178696" y="5664422"/>
              <a:ext cx="125640" cy="126000"/>
            </p14:xfrm>
          </p:contentPart>
        </mc:Choice>
        <mc:Fallback xmlns="">
          <p:pic>
            <p:nvPicPr>
              <p:cNvPr id="595" name="Freihand 594">
                <a:extLst>
                  <a:ext uri="{FF2B5EF4-FFF2-40B4-BE49-F238E27FC236}">
                    <a16:creationId xmlns:a16="http://schemas.microsoft.com/office/drawing/2014/main" id="{EAFE1F5A-6027-4471-808C-DAF45DB4D7F9}"/>
                  </a:ext>
                </a:extLst>
              </p:cNvPr>
              <p:cNvPicPr/>
              <p:nvPr/>
            </p:nvPicPr>
            <p:blipFill>
              <a:blip r:embed="rId689"/>
              <a:stretch>
                <a:fillRect/>
              </a:stretch>
            </p:blipFill>
            <p:spPr>
              <a:xfrm>
                <a:off x="3174376" y="5660102"/>
                <a:ext cx="1342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596" name="Freihand 595">
                <a:extLst>
                  <a:ext uri="{FF2B5EF4-FFF2-40B4-BE49-F238E27FC236}">
                    <a16:creationId xmlns:a16="http://schemas.microsoft.com/office/drawing/2014/main" id="{77033F67-5CE7-47E5-ADA2-E022FCAA480E}"/>
                  </a:ext>
                </a:extLst>
              </p14:cNvPr>
              <p14:cNvContentPartPr/>
              <p14:nvPr/>
            </p14:nvContentPartPr>
            <p14:xfrm>
              <a:off x="3350416" y="5687102"/>
              <a:ext cx="91440" cy="127800"/>
            </p14:xfrm>
          </p:contentPart>
        </mc:Choice>
        <mc:Fallback xmlns="">
          <p:pic>
            <p:nvPicPr>
              <p:cNvPr id="596" name="Freihand 595">
                <a:extLst>
                  <a:ext uri="{FF2B5EF4-FFF2-40B4-BE49-F238E27FC236}">
                    <a16:creationId xmlns:a16="http://schemas.microsoft.com/office/drawing/2014/main" id="{77033F67-5CE7-47E5-ADA2-E022FCAA480E}"/>
                  </a:ext>
                </a:extLst>
              </p:cNvPr>
              <p:cNvPicPr/>
              <p:nvPr/>
            </p:nvPicPr>
            <p:blipFill>
              <a:blip r:embed="rId691"/>
              <a:stretch>
                <a:fillRect/>
              </a:stretch>
            </p:blipFill>
            <p:spPr>
              <a:xfrm>
                <a:off x="3346096" y="5682782"/>
                <a:ext cx="1000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597" name="Freihand 596">
                <a:extLst>
                  <a:ext uri="{FF2B5EF4-FFF2-40B4-BE49-F238E27FC236}">
                    <a16:creationId xmlns:a16="http://schemas.microsoft.com/office/drawing/2014/main" id="{D3DFD9DC-E29A-4BB0-B60D-EAF193DE72AF}"/>
                  </a:ext>
                </a:extLst>
              </p14:cNvPr>
              <p14:cNvContentPartPr/>
              <p14:nvPr/>
            </p14:nvContentPartPr>
            <p14:xfrm>
              <a:off x="3505936" y="5465342"/>
              <a:ext cx="74160" cy="360000"/>
            </p14:xfrm>
          </p:contentPart>
        </mc:Choice>
        <mc:Fallback xmlns="">
          <p:pic>
            <p:nvPicPr>
              <p:cNvPr id="597" name="Freihand 596">
                <a:extLst>
                  <a:ext uri="{FF2B5EF4-FFF2-40B4-BE49-F238E27FC236}">
                    <a16:creationId xmlns:a16="http://schemas.microsoft.com/office/drawing/2014/main" id="{D3DFD9DC-E29A-4BB0-B60D-EAF193DE72AF}"/>
                  </a:ext>
                </a:extLst>
              </p:cNvPr>
              <p:cNvPicPr/>
              <p:nvPr/>
            </p:nvPicPr>
            <p:blipFill>
              <a:blip r:embed="rId693"/>
              <a:stretch>
                <a:fillRect/>
              </a:stretch>
            </p:blipFill>
            <p:spPr>
              <a:xfrm>
                <a:off x="3501616" y="5461022"/>
                <a:ext cx="8280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598" name="Freihand 597">
                <a:extLst>
                  <a:ext uri="{FF2B5EF4-FFF2-40B4-BE49-F238E27FC236}">
                    <a16:creationId xmlns:a16="http://schemas.microsoft.com/office/drawing/2014/main" id="{146E43F2-845C-4B3A-8CBB-AEF38D199804}"/>
                  </a:ext>
                </a:extLst>
              </p14:cNvPr>
              <p14:cNvContentPartPr/>
              <p14:nvPr/>
            </p14:nvContentPartPr>
            <p14:xfrm>
              <a:off x="2688376" y="5489462"/>
              <a:ext cx="162000" cy="366480"/>
            </p14:xfrm>
          </p:contentPart>
        </mc:Choice>
        <mc:Fallback xmlns="">
          <p:pic>
            <p:nvPicPr>
              <p:cNvPr id="598" name="Freihand 597">
                <a:extLst>
                  <a:ext uri="{FF2B5EF4-FFF2-40B4-BE49-F238E27FC236}">
                    <a16:creationId xmlns:a16="http://schemas.microsoft.com/office/drawing/2014/main" id="{146E43F2-845C-4B3A-8CBB-AEF38D199804}"/>
                  </a:ext>
                </a:extLst>
              </p:cNvPr>
              <p:cNvPicPr/>
              <p:nvPr/>
            </p:nvPicPr>
            <p:blipFill>
              <a:blip r:embed="rId695"/>
              <a:stretch>
                <a:fillRect/>
              </a:stretch>
            </p:blipFill>
            <p:spPr>
              <a:xfrm>
                <a:off x="2684056" y="5485142"/>
                <a:ext cx="17064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599" name="Freihand 598">
                <a:extLst>
                  <a:ext uri="{FF2B5EF4-FFF2-40B4-BE49-F238E27FC236}">
                    <a16:creationId xmlns:a16="http://schemas.microsoft.com/office/drawing/2014/main" id="{ED570618-1F4A-4B04-B18E-DB056413CA60}"/>
                  </a:ext>
                </a:extLst>
              </p14:cNvPr>
              <p14:cNvContentPartPr/>
              <p14:nvPr/>
            </p14:nvContentPartPr>
            <p14:xfrm>
              <a:off x="3637336" y="5427902"/>
              <a:ext cx="116280" cy="139680"/>
            </p14:xfrm>
          </p:contentPart>
        </mc:Choice>
        <mc:Fallback xmlns="">
          <p:pic>
            <p:nvPicPr>
              <p:cNvPr id="599" name="Freihand 598">
                <a:extLst>
                  <a:ext uri="{FF2B5EF4-FFF2-40B4-BE49-F238E27FC236}">
                    <a16:creationId xmlns:a16="http://schemas.microsoft.com/office/drawing/2014/main" id="{ED570618-1F4A-4B04-B18E-DB056413CA60}"/>
                  </a:ext>
                </a:extLst>
              </p:cNvPr>
              <p:cNvPicPr/>
              <p:nvPr/>
            </p:nvPicPr>
            <p:blipFill>
              <a:blip r:embed="rId697"/>
              <a:stretch>
                <a:fillRect/>
              </a:stretch>
            </p:blipFill>
            <p:spPr>
              <a:xfrm>
                <a:off x="3633016" y="5423582"/>
                <a:ext cx="1249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600" name="Freihand 599">
                <a:extLst>
                  <a:ext uri="{FF2B5EF4-FFF2-40B4-BE49-F238E27FC236}">
                    <a16:creationId xmlns:a16="http://schemas.microsoft.com/office/drawing/2014/main" id="{967091C3-3A1B-426E-9EDE-0A9CD53A349F}"/>
                  </a:ext>
                </a:extLst>
              </p14:cNvPr>
              <p14:cNvContentPartPr/>
              <p14:nvPr/>
            </p14:nvContentPartPr>
            <p14:xfrm>
              <a:off x="3793216" y="5404142"/>
              <a:ext cx="100800" cy="120240"/>
            </p14:xfrm>
          </p:contentPart>
        </mc:Choice>
        <mc:Fallback xmlns="">
          <p:pic>
            <p:nvPicPr>
              <p:cNvPr id="600" name="Freihand 599">
                <a:extLst>
                  <a:ext uri="{FF2B5EF4-FFF2-40B4-BE49-F238E27FC236}">
                    <a16:creationId xmlns:a16="http://schemas.microsoft.com/office/drawing/2014/main" id="{967091C3-3A1B-426E-9EDE-0A9CD53A349F}"/>
                  </a:ext>
                </a:extLst>
              </p:cNvPr>
              <p:cNvPicPr/>
              <p:nvPr/>
            </p:nvPicPr>
            <p:blipFill>
              <a:blip r:embed="rId699"/>
              <a:stretch>
                <a:fillRect/>
              </a:stretch>
            </p:blipFill>
            <p:spPr>
              <a:xfrm>
                <a:off x="3788896" y="5399822"/>
                <a:ext cx="1094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601" name="Freihand 600">
                <a:extLst>
                  <a:ext uri="{FF2B5EF4-FFF2-40B4-BE49-F238E27FC236}">
                    <a16:creationId xmlns:a16="http://schemas.microsoft.com/office/drawing/2014/main" id="{146BDC06-2CEC-456E-A3A1-3549706B050C}"/>
                  </a:ext>
                </a:extLst>
              </p14:cNvPr>
              <p14:cNvContentPartPr/>
              <p14:nvPr/>
            </p14:nvContentPartPr>
            <p14:xfrm>
              <a:off x="3642376" y="5568302"/>
              <a:ext cx="296280" cy="40320"/>
            </p14:xfrm>
          </p:contentPart>
        </mc:Choice>
        <mc:Fallback xmlns="">
          <p:pic>
            <p:nvPicPr>
              <p:cNvPr id="601" name="Freihand 600">
                <a:extLst>
                  <a:ext uri="{FF2B5EF4-FFF2-40B4-BE49-F238E27FC236}">
                    <a16:creationId xmlns:a16="http://schemas.microsoft.com/office/drawing/2014/main" id="{146BDC06-2CEC-456E-A3A1-3549706B050C}"/>
                  </a:ext>
                </a:extLst>
              </p:cNvPr>
              <p:cNvPicPr/>
              <p:nvPr/>
            </p:nvPicPr>
            <p:blipFill>
              <a:blip r:embed="rId701"/>
              <a:stretch>
                <a:fillRect/>
              </a:stretch>
            </p:blipFill>
            <p:spPr>
              <a:xfrm>
                <a:off x="3638056" y="5563982"/>
                <a:ext cx="3049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602" name="Freihand 601">
                <a:extLst>
                  <a:ext uri="{FF2B5EF4-FFF2-40B4-BE49-F238E27FC236}">
                    <a16:creationId xmlns:a16="http://schemas.microsoft.com/office/drawing/2014/main" id="{A10121B1-4000-45F8-91AE-43D15D0EF3D2}"/>
                  </a:ext>
                </a:extLst>
              </p14:cNvPr>
              <p14:cNvContentPartPr/>
              <p14:nvPr/>
            </p14:nvContentPartPr>
            <p14:xfrm>
              <a:off x="3652816" y="5652182"/>
              <a:ext cx="127080" cy="133920"/>
            </p14:xfrm>
          </p:contentPart>
        </mc:Choice>
        <mc:Fallback xmlns="">
          <p:pic>
            <p:nvPicPr>
              <p:cNvPr id="602" name="Freihand 601">
                <a:extLst>
                  <a:ext uri="{FF2B5EF4-FFF2-40B4-BE49-F238E27FC236}">
                    <a16:creationId xmlns:a16="http://schemas.microsoft.com/office/drawing/2014/main" id="{A10121B1-4000-45F8-91AE-43D15D0EF3D2}"/>
                  </a:ext>
                </a:extLst>
              </p:cNvPr>
              <p:cNvPicPr/>
              <p:nvPr/>
            </p:nvPicPr>
            <p:blipFill>
              <a:blip r:embed="rId703"/>
              <a:stretch>
                <a:fillRect/>
              </a:stretch>
            </p:blipFill>
            <p:spPr>
              <a:xfrm>
                <a:off x="3648496" y="5647862"/>
                <a:ext cx="1357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603" name="Freihand 602">
                <a:extLst>
                  <a:ext uri="{FF2B5EF4-FFF2-40B4-BE49-F238E27FC236}">
                    <a16:creationId xmlns:a16="http://schemas.microsoft.com/office/drawing/2014/main" id="{1AEF916E-F3C0-46E6-AF6F-D32F40BC01EB}"/>
                  </a:ext>
                </a:extLst>
              </p14:cNvPr>
              <p14:cNvContentPartPr/>
              <p14:nvPr/>
            </p14:nvContentPartPr>
            <p14:xfrm>
              <a:off x="3869536" y="5630222"/>
              <a:ext cx="40320" cy="145800"/>
            </p14:xfrm>
          </p:contentPart>
        </mc:Choice>
        <mc:Fallback xmlns="">
          <p:pic>
            <p:nvPicPr>
              <p:cNvPr id="603" name="Freihand 602">
                <a:extLst>
                  <a:ext uri="{FF2B5EF4-FFF2-40B4-BE49-F238E27FC236}">
                    <a16:creationId xmlns:a16="http://schemas.microsoft.com/office/drawing/2014/main" id="{1AEF916E-F3C0-46E6-AF6F-D32F40BC01EB}"/>
                  </a:ext>
                </a:extLst>
              </p:cNvPr>
              <p:cNvPicPr/>
              <p:nvPr/>
            </p:nvPicPr>
            <p:blipFill>
              <a:blip r:embed="rId705"/>
              <a:stretch>
                <a:fillRect/>
              </a:stretch>
            </p:blipFill>
            <p:spPr>
              <a:xfrm>
                <a:off x="3865216" y="5625902"/>
                <a:ext cx="489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604" name="Freihand 603">
                <a:extLst>
                  <a:ext uri="{FF2B5EF4-FFF2-40B4-BE49-F238E27FC236}">
                    <a16:creationId xmlns:a16="http://schemas.microsoft.com/office/drawing/2014/main" id="{6BB4536B-0B79-4DE2-A1B8-7743A8F0F8BC}"/>
                  </a:ext>
                </a:extLst>
              </p14:cNvPr>
              <p14:cNvContentPartPr/>
              <p14:nvPr/>
            </p14:nvContentPartPr>
            <p14:xfrm>
              <a:off x="2553376" y="5421062"/>
              <a:ext cx="174960" cy="21600"/>
            </p14:xfrm>
          </p:contentPart>
        </mc:Choice>
        <mc:Fallback xmlns="">
          <p:pic>
            <p:nvPicPr>
              <p:cNvPr id="604" name="Freihand 603">
                <a:extLst>
                  <a:ext uri="{FF2B5EF4-FFF2-40B4-BE49-F238E27FC236}">
                    <a16:creationId xmlns:a16="http://schemas.microsoft.com/office/drawing/2014/main" id="{6BB4536B-0B79-4DE2-A1B8-7743A8F0F8BC}"/>
                  </a:ext>
                </a:extLst>
              </p:cNvPr>
              <p:cNvPicPr/>
              <p:nvPr/>
            </p:nvPicPr>
            <p:blipFill>
              <a:blip r:embed="rId736"/>
              <a:stretch>
                <a:fillRect/>
              </a:stretch>
            </p:blipFill>
            <p:spPr>
              <a:xfrm>
                <a:off x="2549056" y="5416742"/>
                <a:ext cx="1836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605" name="Freihand 604">
                <a:extLst>
                  <a:ext uri="{FF2B5EF4-FFF2-40B4-BE49-F238E27FC236}">
                    <a16:creationId xmlns:a16="http://schemas.microsoft.com/office/drawing/2014/main" id="{D4AC185D-CA7A-4072-A5B4-4B0DA193D5AA}"/>
                  </a:ext>
                </a:extLst>
              </p14:cNvPr>
              <p14:cNvContentPartPr/>
              <p14:nvPr/>
            </p14:nvContentPartPr>
            <p14:xfrm>
              <a:off x="2571376" y="5408462"/>
              <a:ext cx="157320" cy="596160"/>
            </p14:xfrm>
          </p:contentPart>
        </mc:Choice>
        <mc:Fallback xmlns="">
          <p:pic>
            <p:nvPicPr>
              <p:cNvPr id="605" name="Freihand 604">
                <a:extLst>
                  <a:ext uri="{FF2B5EF4-FFF2-40B4-BE49-F238E27FC236}">
                    <a16:creationId xmlns:a16="http://schemas.microsoft.com/office/drawing/2014/main" id="{D4AC185D-CA7A-4072-A5B4-4B0DA193D5AA}"/>
                  </a:ext>
                </a:extLst>
              </p:cNvPr>
              <p:cNvPicPr/>
              <p:nvPr/>
            </p:nvPicPr>
            <p:blipFill>
              <a:blip r:embed="rId738"/>
              <a:stretch>
                <a:fillRect/>
              </a:stretch>
            </p:blipFill>
            <p:spPr>
              <a:xfrm>
                <a:off x="2567056" y="5404142"/>
                <a:ext cx="165960" cy="60480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606" name="Freihand 605">
                <a:extLst>
                  <a:ext uri="{FF2B5EF4-FFF2-40B4-BE49-F238E27FC236}">
                    <a16:creationId xmlns:a16="http://schemas.microsoft.com/office/drawing/2014/main" id="{BED12814-2A26-437F-89C3-B8BDD0E4D35C}"/>
                  </a:ext>
                </a:extLst>
              </p14:cNvPr>
              <p14:cNvContentPartPr/>
              <p14:nvPr/>
            </p14:nvContentPartPr>
            <p14:xfrm>
              <a:off x="4160416" y="5560022"/>
              <a:ext cx="28800" cy="109080"/>
            </p14:xfrm>
          </p:contentPart>
        </mc:Choice>
        <mc:Fallback xmlns="">
          <p:pic>
            <p:nvPicPr>
              <p:cNvPr id="606" name="Freihand 605">
                <a:extLst>
                  <a:ext uri="{FF2B5EF4-FFF2-40B4-BE49-F238E27FC236}">
                    <a16:creationId xmlns:a16="http://schemas.microsoft.com/office/drawing/2014/main" id="{BED12814-2A26-437F-89C3-B8BDD0E4D35C}"/>
                  </a:ext>
                </a:extLst>
              </p:cNvPr>
              <p:cNvPicPr/>
              <p:nvPr/>
            </p:nvPicPr>
            <p:blipFill>
              <a:blip r:embed="rId740"/>
              <a:stretch>
                <a:fillRect/>
              </a:stretch>
            </p:blipFill>
            <p:spPr>
              <a:xfrm>
                <a:off x="4156096" y="5555702"/>
                <a:ext cx="374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607" name="Freihand 606">
                <a:extLst>
                  <a:ext uri="{FF2B5EF4-FFF2-40B4-BE49-F238E27FC236}">
                    <a16:creationId xmlns:a16="http://schemas.microsoft.com/office/drawing/2014/main" id="{799612E9-5FD5-4BB2-889C-BD26F58D4B4D}"/>
                  </a:ext>
                </a:extLst>
              </p14:cNvPr>
              <p14:cNvContentPartPr/>
              <p14:nvPr/>
            </p14:nvContentPartPr>
            <p14:xfrm>
              <a:off x="4134856" y="5579822"/>
              <a:ext cx="120960" cy="16920"/>
            </p14:xfrm>
          </p:contentPart>
        </mc:Choice>
        <mc:Fallback xmlns="">
          <p:pic>
            <p:nvPicPr>
              <p:cNvPr id="607" name="Freihand 606">
                <a:extLst>
                  <a:ext uri="{FF2B5EF4-FFF2-40B4-BE49-F238E27FC236}">
                    <a16:creationId xmlns:a16="http://schemas.microsoft.com/office/drawing/2014/main" id="{799612E9-5FD5-4BB2-889C-BD26F58D4B4D}"/>
                  </a:ext>
                </a:extLst>
              </p:cNvPr>
              <p:cNvPicPr/>
              <p:nvPr/>
            </p:nvPicPr>
            <p:blipFill>
              <a:blip r:embed="rId742"/>
              <a:stretch>
                <a:fillRect/>
              </a:stretch>
            </p:blipFill>
            <p:spPr>
              <a:xfrm>
                <a:off x="4130536" y="5575502"/>
                <a:ext cx="1296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608" name="Freihand 607">
                <a:extLst>
                  <a:ext uri="{FF2B5EF4-FFF2-40B4-BE49-F238E27FC236}">
                    <a16:creationId xmlns:a16="http://schemas.microsoft.com/office/drawing/2014/main" id="{DE5D8B69-99DD-4187-9660-E2D066BD3775}"/>
                  </a:ext>
                </a:extLst>
              </p14:cNvPr>
              <p14:cNvContentPartPr/>
              <p14:nvPr/>
            </p14:nvContentPartPr>
            <p14:xfrm>
              <a:off x="4366336" y="5386502"/>
              <a:ext cx="140760" cy="131760"/>
            </p14:xfrm>
          </p:contentPart>
        </mc:Choice>
        <mc:Fallback xmlns="">
          <p:pic>
            <p:nvPicPr>
              <p:cNvPr id="608" name="Freihand 607">
                <a:extLst>
                  <a:ext uri="{FF2B5EF4-FFF2-40B4-BE49-F238E27FC236}">
                    <a16:creationId xmlns:a16="http://schemas.microsoft.com/office/drawing/2014/main" id="{DE5D8B69-99DD-4187-9660-E2D066BD3775}"/>
                  </a:ext>
                </a:extLst>
              </p:cNvPr>
              <p:cNvPicPr/>
              <p:nvPr/>
            </p:nvPicPr>
            <p:blipFill>
              <a:blip r:embed="rId744"/>
              <a:stretch>
                <a:fillRect/>
              </a:stretch>
            </p:blipFill>
            <p:spPr>
              <a:xfrm>
                <a:off x="4362016" y="5382182"/>
                <a:ext cx="1494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609" name="Freihand 608">
                <a:extLst>
                  <a:ext uri="{FF2B5EF4-FFF2-40B4-BE49-F238E27FC236}">
                    <a16:creationId xmlns:a16="http://schemas.microsoft.com/office/drawing/2014/main" id="{A2BBF3CB-0DF3-4F26-9217-4DAB55D63BDE}"/>
                  </a:ext>
                </a:extLst>
              </p14:cNvPr>
              <p14:cNvContentPartPr/>
              <p14:nvPr/>
            </p14:nvContentPartPr>
            <p14:xfrm>
              <a:off x="4557856" y="5345102"/>
              <a:ext cx="92160" cy="147600"/>
            </p14:xfrm>
          </p:contentPart>
        </mc:Choice>
        <mc:Fallback xmlns="">
          <p:pic>
            <p:nvPicPr>
              <p:cNvPr id="609" name="Freihand 608">
                <a:extLst>
                  <a:ext uri="{FF2B5EF4-FFF2-40B4-BE49-F238E27FC236}">
                    <a16:creationId xmlns:a16="http://schemas.microsoft.com/office/drawing/2014/main" id="{A2BBF3CB-0DF3-4F26-9217-4DAB55D63BDE}"/>
                  </a:ext>
                </a:extLst>
              </p:cNvPr>
              <p:cNvPicPr/>
              <p:nvPr/>
            </p:nvPicPr>
            <p:blipFill>
              <a:blip r:embed="rId746"/>
              <a:stretch>
                <a:fillRect/>
              </a:stretch>
            </p:blipFill>
            <p:spPr>
              <a:xfrm>
                <a:off x="4553536" y="5340782"/>
                <a:ext cx="1008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610" name="Freihand 609">
                <a:extLst>
                  <a:ext uri="{FF2B5EF4-FFF2-40B4-BE49-F238E27FC236}">
                    <a16:creationId xmlns:a16="http://schemas.microsoft.com/office/drawing/2014/main" id="{CB8A4E85-166A-475F-9765-3D532E507224}"/>
                  </a:ext>
                </a:extLst>
              </p14:cNvPr>
              <p14:cNvContentPartPr/>
              <p14:nvPr/>
            </p14:nvContentPartPr>
            <p14:xfrm>
              <a:off x="4365976" y="5538062"/>
              <a:ext cx="330840" cy="36360"/>
            </p14:xfrm>
          </p:contentPart>
        </mc:Choice>
        <mc:Fallback xmlns="">
          <p:pic>
            <p:nvPicPr>
              <p:cNvPr id="610" name="Freihand 609">
                <a:extLst>
                  <a:ext uri="{FF2B5EF4-FFF2-40B4-BE49-F238E27FC236}">
                    <a16:creationId xmlns:a16="http://schemas.microsoft.com/office/drawing/2014/main" id="{CB8A4E85-166A-475F-9765-3D532E507224}"/>
                  </a:ext>
                </a:extLst>
              </p:cNvPr>
              <p:cNvPicPr/>
              <p:nvPr/>
            </p:nvPicPr>
            <p:blipFill>
              <a:blip r:embed="rId748"/>
              <a:stretch>
                <a:fillRect/>
              </a:stretch>
            </p:blipFill>
            <p:spPr>
              <a:xfrm>
                <a:off x="4361656" y="5533742"/>
                <a:ext cx="3394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611" name="Freihand 610">
                <a:extLst>
                  <a:ext uri="{FF2B5EF4-FFF2-40B4-BE49-F238E27FC236}">
                    <a16:creationId xmlns:a16="http://schemas.microsoft.com/office/drawing/2014/main" id="{ECE67846-C04F-440D-AB85-B2FFFFCF0143}"/>
                  </a:ext>
                </a:extLst>
              </p14:cNvPr>
              <p14:cNvContentPartPr/>
              <p14:nvPr/>
            </p14:nvContentPartPr>
            <p14:xfrm>
              <a:off x="4373896" y="5619422"/>
              <a:ext cx="132480" cy="135720"/>
            </p14:xfrm>
          </p:contentPart>
        </mc:Choice>
        <mc:Fallback xmlns="">
          <p:pic>
            <p:nvPicPr>
              <p:cNvPr id="611" name="Freihand 610">
                <a:extLst>
                  <a:ext uri="{FF2B5EF4-FFF2-40B4-BE49-F238E27FC236}">
                    <a16:creationId xmlns:a16="http://schemas.microsoft.com/office/drawing/2014/main" id="{ECE67846-C04F-440D-AB85-B2FFFFCF0143}"/>
                  </a:ext>
                </a:extLst>
              </p:cNvPr>
              <p:cNvPicPr/>
              <p:nvPr/>
            </p:nvPicPr>
            <p:blipFill>
              <a:blip r:embed="rId750"/>
              <a:stretch>
                <a:fillRect/>
              </a:stretch>
            </p:blipFill>
            <p:spPr>
              <a:xfrm>
                <a:off x="4369576" y="5615102"/>
                <a:ext cx="1411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972">
            <p14:nvContentPartPr>
              <p14:cNvPr id="612" name="Freihand 611">
                <a:extLst>
                  <a:ext uri="{FF2B5EF4-FFF2-40B4-BE49-F238E27FC236}">
                    <a16:creationId xmlns:a16="http://schemas.microsoft.com/office/drawing/2014/main" id="{4AD06286-DD22-4EBE-95A9-982ADF380EB2}"/>
                  </a:ext>
                </a:extLst>
              </p14:cNvPr>
              <p14:cNvContentPartPr/>
              <p14:nvPr/>
            </p14:nvContentPartPr>
            <p14:xfrm>
              <a:off x="4565776" y="5648222"/>
              <a:ext cx="85680" cy="53280"/>
            </p14:xfrm>
          </p:contentPart>
        </mc:Choice>
        <mc:Fallback xmlns="">
          <p:pic>
            <p:nvPicPr>
              <p:cNvPr id="612" name="Freihand 611">
                <a:extLst>
                  <a:ext uri="{FF2B5EF4-FFF2-40B4-BE49-F238E27FC236}">
                    <a16:creationId xmlns:a16="http://schemas.microsoft.com/office/drawing/2014/main" id="{4AD06286-DD22-4EBE-95A9-982ADF380EB2}"/>
                  </a:ext>
                </a:extLst>
              </p:cNvPr>
              <p:cNvPicPr/>
              <p:nvPr/>
            </p:nvPicPr>
            <p:blipFill>
              <a:blip r:embed="rId752"/>
              <a:stretch>
                <a:fillRect/>
              </a:stretch>
            </p:blipFill>
            <p:spPr>
              <a:xfrm>
                <a:off x="4561456" y="5643902"/>
                <a:ext cx="943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613" name="Freihand 612">
                <a:extLst>
                  <a:ext uri="{FF2B5EF4-FFF2-40B4-BE49-F238E27FC236}">
                    <a16:creationId xmlns:a16="http://schemas.microsoft.com/office/drawing/2014/main" id="{4A7B08C7-B6C8-4691-AEBB-F3773B1E749A}"/>
                  </a:ext>
                </a:extLst>
              </p14:cNvPr>
              <p14:cNvContentPartPr/>
              <p14:nvPr/>
            </p14:nvContentPartPr>
            <p14:xfrm>
              <a:off x="4603216" y="5557142"/>
              <a:ext cx="162720" cy="215640"/>
            </p14:xfrm>
          </p:contentPart>
        </mc:Choice>
        <mc:Fallback xmlns="">
          <p:pic>
            <p:nvPicPr>
              <p:cNvPr id="613" name="Freihand 612">
                <a:extLst>
                  <a:ext uri="{FF2B5EF4-FFF2-40B4-BE49-F238E27FC236}">
                    <a16:creationId xmlns:a16="http://schemas.microsoft.com/office/drawing/2014/main" id="{4A7B08C7-B6C8-4691-AEBB-F3773B1E749A}"/>
                  </a:ext>
                </a:extLst>
              </p:cNvPr>
              <p:cNvPicPr/>
              <p:nvPr/>
            </p:nvPicPr>
            <p:blipFill>
              <a:blip r:embed="rId754"/>
              <a:stretch>
                <a:fillRect/>
              </a:stretch>
            </p:blipFill>
            <p:spPr>
              <a:xfrm>
                <a:off x="4598896" y="5552822"/>
                <a:ext cx="1713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614" name="Freihand 613">
                <a:extLst>
                  <a:ext uri="{FF2B5EF4-FFF2-40B4-BE49-F238E27FC236}">
                    <a16:creationId xmlns:a16="http://schemas.microsoft.com/office/drawing/2014/main" id="{48944372-5EEA-4540-89A6-C354F1407575}"/>
                  </a:ext>
                </a:extLst>
              </p14:cNvPr>
              <p14:cNvContentPartPr/>
              <p14:nvPr/>
            </p14:nvContentPartPr>
            <p14:xfrm>
              <a:off x="4830376" y="5354102"/>
              <a:ext cx="131400" cy="140400"/>
            </p14:xfrm>
          </p:contentPart>
        </mc:Choice>
        <mc:Fallback xmlns="">
          <p:pic>
            <p:nvPicPr>
              <p:cNvPr id="614" name="Freihand 613">
                <a:extLst>
                  <a:ext uri="{FF2B5EF4-FFF2-40B4-BE49-F238E27FC236}">
                    <a16:creationId xmlns:a16="http://schemas.microsoft.com/office/drawing/2014/main" id="{48944372-5EEA-4540-89A6-C354F1407575}"/>
                  </a:ext>
                </a:extLst>
              </p:cNvPr>
              <p:cNvPicPr/>
              <p:nvPr/>
            </p:nvPicPr>
            <p:blipFill>
              <a:blip r:embed="rId756"/>
              <a:stretch>
                <a:fillRect/>
              </a:stretch>
            </p:blipFill>
            <p:spPr>
              <a:xfrm>
                <a:off x="4826056" y="5349782"/>
                <a:ext cx="1400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615" name="Freihand 614">
                <a:extLst>
                  <a:ext uri="{FF2B5EF4-FFF2-40B4-BE49-F238E27FC236}">
                    <a16:creationId xmlns:a16="http://schemas.microsoft.com/office/drawing/2014/main" id="{071A84B8-83EB-40AE-AB16-7E9E8B606F28}"/>
                  </a:ext>
                </a:extLst>
              </p14:cNvPr>
              <p14:cNvContentPartPr/>
              <p14:nvPr/>
            </p14:nvContentPartPr>
            <p14:xfrm>
              <a:off x="5083096" y="5340062"/>
              <a:ext cx="12960" cy="123480"/>
            </p14:xfrm>
          </p:contentPart>
        </mc:Choice>
        <mc:Fallback xmlns="">
          <p:pic>
            <p:nvPicPr>
              <p:cNvPr id="615" name="Freihand 614">
                <a:extLst>
                  <a:ext uri="{FF2B5EF4-FFF2-40B4-BE49-F238E27FC236}">
                    <a16:creationId xmlns:a16="http://schemas.microsoft.com/office/drawing/2014/main" id="{071A84B8-83EB-40AE-AB16-7E9E8B606F28}"/>
                  </a:ext>
                </a:extLst>
              </p:cNvPr>
              <p:cNvPicPr/>
              <p:nvPr/>
            </p:nvPicPr>
            <p:blipFill>
              <a:blip r:embed="rId758"/>
              <a:stretch>
                <a:fillRect/>
              </a:stretch>
            </p:blipFill>
            <p:spPr>
              <a:xfrm>
                <a:off x="5078776" y="5335742"/>
                <a:ext cx="216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616" name="Freihand 615">
                <a:extLst>
                  <a:ext uri="{FF2B5EF4-FFF2-40B4-BE49-F238E27FC236}">
                    <a16:creationId xmlns:a16="http://schemas.microsoft.com/office/drawing/2014/main" id="{EBB08465-CE63-4005-B164-8DFCCCCBE490}"/>
                  </a:ext>
                </a:extLst>
              </p14:cNvPr>
              <p14:cNvContentPartPr/>
              <p14:nvPr/>
            </p14:nvContentPartPr>
            <p14:xfrm>
              <a:off x="5010016" y="5317742"/>
              <a:ext cx="168480" cy="151560"/>
            </p14:xfrm>
          </p:contentPart>
        </mc:Choice>
        <mc:Fallback xmlns="">
          <p:pic>
            <p:nvPicPr>
              <p:cNvPr id="616" name="Freihand 615">
                <a:extLst>
                  <a:ext uri="{FF2B5EF4-FFF2-40B4-BE49-F238E27FC236}">
                    <a16:creationId xmlns:a16="http://schemas.microsoft.com/office/drawing/2014/main" id="{EBB08465-CE63-4005-B164-8DFCCCCBE490}"/>
                  </a:ext>
                </a:extLst>
              </p:cNvPr>
              <p:cNvPicPr/>
              <p:nvPr/>
            </p:nvPicPr>
            <p:blipFill>
              <a:blip r:embed="rId760"/>
              <a:stretch>
                <a:fillRect/>
              </a:stretch>
            </p:blipFill>
            <p:spPr>
              <a:xfrm>
                <a:off x="5005696" y="5313422"/>
                <a:ext cx="1771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617" name="Freihand 616">
                <a:extLst>
                  <a:ext uri="{FF2B5EF4-FFF2-40B4-BE49-F238E27FC236}">
                    <a16:creationId xmlns:a16="http://schemas.microsoft.com/office/drawing/2014/main" id="{147ED9ED-6456-447D-B1A0-3992ACD3ECC9}"/>
                  </a:ext>
                </a:extLst>
              </p14:cNvPr>
              <p14:cNvContentPartPr/>
              <p14:nvPr/>
            </p14:nvContentPartPr>
            <p14:xfrm>
              <a:off x="4864936" y="5490182"/>
              <a:ext cx="294120" cy="37440"/>
            </p14:xfrm>
          </p:contentPart>
        </mc:Choice>
        <mc:Fallback xmlns="">
          <p:pic>
            <p:nvPicPr>
              <p:cNvPr id="617" name="Freihand 616">
                <a:extLst>
                  <a:ext uri="{FF2B5EF4-FFF2-40B4-BE49-F238E27FC236}">
                    <a16:creationId xmlns:a16="http://schemas.microsoft.com/office/drawing/2014/main" id="{147ED9ED-6456-447D-B1A0-3992ACD3ECC9}"/>
                  </a:ext>
                </a:extLst>
              </p:cNvPr>
              <p:cNvPicPr/>
              <p:nvPr/>
            </p:nvPicPr>
            <p:blipFill>
              <a:blip r:embed="rId762"/>
              <a:stretch>
                <a:fillRect/>
              </a:stretch>
            </p:blipFill>
            <p:spPr>
              <a:xfrm>
                <a:off x="4860616" y="5485862"/>
                <a:ext cx="3027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978">
            <p14:nvContentPartPr>
              <p14:cNvPr id="618" name="Freihand 617">
                <a:extLst>
                  <a:ext uri="{FF2B5EF4-FFF2-40B4-BE49-F238E27FC236}">
                    <a16:creationId xmlns:a16="http://schemas.microsoft.com/office/drawing/2014/main" id="{A3C68493-8FEB-4738-A235-17F056117DEC}"/>
                  </a:ext>
                </a:extLst>
              </p14:cNvPr>
              <p14:cNvContentPartPr/>
              <p14:nvPr/>
            </p14:nvContentPartPr>
            <p14:xfrm>
              <a:off x="4857736" y="5565422"/>
              <a:ext cx="124920" cy="160920"/>
            </p14:xfrm>
          </p:contentPart>
        </mc:Choice>
        <mc:Fallback xmlns="">
          <p:pic>
            <p:nvPicPr>
              <p:cNvPr id="618" name="Freihand 617">
                <a:extLst>
                  <a:ext uri="{FF2B5EF4-FFF2-40B4-BE49-F238E27FC236}">
                    <a16:creationId xmlns:a16="http://schemas.microsoft.com/office/drawing/2014/main" id="{A3C68493-8FEB-4738-A235-17F056117DEC}"/>
                  </a:ext>
                </a:extLst>
              </p:cNvPr>
              <p:cNvPicPr/>
              <p:nvPr/>
            </p:nvPicPr>
            <p:blipFill>
              <a:blip r:embed="rId764"/>
              <a:stretch>
                <a:fillRect/>
              </a:stretch>
            </p:blipFill>
            <p:spPr>
              <a:xfrm>
                <a:off x="4853416" y="5561102"/>
                <a:ext cx="1335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619" name="Freihand 618">
                <a:extLst>
                  <a:ext uri="{FF2B5EF4-FFF2-40B4-BE49-F238E27FC236}">
                    <a16:creationId xmlns:a16="http://schemas.microsoft.com/office/drawing/2014/main" id="{B0CE364E-50A5-4D55-A734-FB457445F822}"/>
                  </a:ext>
                </a:extLst>
              </p14:cNvPr>
              <p14:cNvContentPartPr/>
              <p14:nvPr/>
            </p14:nvContentPartPr>
            <p14:xfrm>
              <a:off x="5069776" y="5565062"/>
              <a:ext cx="31680" cy="125280"/>
            </p14:xfrm>
          </p:contentPart>
        </mc:Choice>
        <mc:Fallback xmlns="">
          <p:pic>
            <p:nvPicPr>
              <p:cNvPr id="619" name="Freihand 618">
                <a:extLst>
                  <a:ext uri="{FF2B5EF4-FFF2-40B4-BE49-F238E27FC236}">
                    <a16:creationId xmlns:a16="http://schemas.microsoft.com/office/drawing/2014/main" id="{B0CE364E-50A5-4D55-A734-FB457445F822}"/>
                  </a:ext>
                </a:extLst>
              </p:cNvPr>
              <p:cNvPicPr/>
              <p:nvPr/>
            </p:nvPicPr>
            <p:blipFill>
              <a:blip r:embed="rId766"/>
              <a:stretch>
                <a:fillRect/>
              </a:stretch>
            </p:blipFill>
            <p:spPr>
              <a:xfrm>
                <a:off x="5065456" y="5560742"/>
                <a:ext cx="403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980">
            <p14:nvContentPartPr>
              <p14:cNvPr id="620" name="Freihand 619">
                <a:extLst>
                  <a:ext uri="{FF2B5EF4-FFF2-40B4-BE49-F238E27FC236}">
                    <a16:creationId xmlns:a16="http://schemas.microsoft.com/office/drawing/2014/main" id="{0C0793C7-84C1-468B-B10C-BAFEF63BBDFC}"/>
                  </a:ext>
                </a:extLst>
              </p14:cNvPr>
              <p14:cNvContentPartPr/>
              <p14:nvPr/>
            </p14:nvContentPartPr>
            <p14:xfrm>
              <a:off x="5194696" y="5315222"/>
              <a:ext cx="156600" cy="425880"/>
            </p14:xfrm>
          </p:contentPart>
        </mc:Choice>
        <mc:Fallback xmlns="">
          <p:pic>
            <p:nvPicPr>
              <p:cNvPr id="620" name="Freihand 619">
                <a:extLst>
                  <a:ext uri="{FF2B5EF4-FFF2-40B4-BE49-F238E27FC236}">
                    <a16:creationId xmlns:a16="http://schemas.microsoft.com/office/drawing/2014/main" id="{0C0793C7-84C1-468B-B10C-BAFEF63BBDFC}"/>
                  </a:ext>
                </a:extLst>
              </p:cNvPr>
              <p:cNvPicPr/>
              <p:nvPr/>
            </p:nvPicPr>
            <p:blipFill>
              <a:blip r:embed="rId768"/>
              <a:stretch>
                <a:fillRect/>
              </a:stretch>
            </p:blipFill>
            <p:spPr>
              <a:xfrm>
                <a:off x="5190376" y="5310902"/>
                <a:ext cx="165240" cy="43452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621" name="Freihand 620">
                <a:extLst>
                  <a:ext uri="{FF2B5EF4-FFF2-40B4-BE49-F238E27FC236}">
                    <a16:creationId xmlns:a16="http://schemas.microsoft.com/office/drawing/2014/main" id="{B8BBEF37-20BB-42C6-9586-C17539E14763}"/>
                  </a:ext>
                </a:extLst>
              </p14:cNvPr>
              <p14:cNvContentPartPr/>
              <p14:nvPr/>
            </p14:nvContentPartPr>
            <p14:xfrm>
              <a:off x="3252813" y="4584667"/>
              <a:ext cx="1007640" cy="708480"/>
            </p14:xfrm>
          </p:contentPart>
        </mc:Choice>
        <mc:Fallback xmlns="">
          <p:pic>
            <p:nvPicPr>
              <p:cNvPr id="621" name="Freihand 620">
                <a:extLst>
                  <a:ext uri="{FF2B5EF4-FFF2-40B4-BE49-F238E27FC236}">
                    <a16:creationId xmlns:a16="http://schemas.microsoft.com/office/drawing/2014/main" id="{B8BBEF37-20BB-42C6-9586-C17539E14763}"/>
                  </a:ext>
                </a:extLst>
              </p:cNvPr>
              <p:cNvPicPr/>
              <p:nvPr/>
            </p:nvPicPr>
            <p:blipFill>
              <a:blip r:embed="rId982"/>
              <a:stretch>
                <a:fillRect/>
              </a:stretch>
            </p:blipFill>
            <p:spPr>
              <a:xfrm>
                <a:off x="3248493" y="4580347"/>
                <a:ext cx="1016280" cy="71712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622" name="Freihand 621">
                <a:extLst>
                  <a:ext uri="{FF2B5EF4-FFF2-40B4-BE49-F238E27FC236}">
                    <a16:creationId xmlns:a16="http://schemas.microsoft.com/office/drawing/2014/main" id="{6938B65B-60BE-4EA5-B649-617BEEA8755F}"/>
                  </a:ext>
                </a:extLst>
              </p14:cNvPr>
              <p14:cNvContentPartPr/>
              <p14:nvPr/>
            </p14:nvContentPartPr>
            <p14:xfrm>
              <a:off x="4432173" y="4772587"/>
              <a:ext cx="141480" cy="26640"/>
            </p14:xfrm>
          </p:contentPart>
        </mc:Choice>
        <mc:Fallback xmlns="">
          <p:pic>
            <p:nvPicPr>
              <p:cNvPr id="622" name="Freihand 621">
                <a:extLst>
                  <a:ext uri="{FF2B5EF4-FFF2-40B4-BE49-F238E27FC236}">
                    <a16:creationId xmlns:a16="http://schemas.microsoft.com/office/drawing/2014/main" id="{6938B65B-60BE-4EA5-B649-617BEEA8755F}"/>
                  </a:ext>
                </a:extLst>
              </p:cNvPr>
              <p:cNvPicPr/>
              <p:nvPr/>
            </p:nvPicPr>
            <p:blipFill>
              <a:blip r:embed="rId984"/>
              <a:stretch>
                <a:fillRect/>
              </a:stretch>
            </p:blipFill>
            <p:spPr>
              <a:xfrm>
                <a:off x="4427853" y="4768267"/>
                <a:ext cx="1501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623" name="Freihand 622">
                <a:extLst>
                  <a:ext uri="{FF2B5EF4-FFF2-40B4-BE49-F238E27FC236}">
                    <a16:creationId xmlns:a16="http://schemas.microsoft.com/office/drawing/2014/main" id="{89F2CE2C-F376-4C07-B7E0-E116560F1910}"/>
                  </a:ext>
                </a:extLst>
              </p14:cNvPr>
              <p14:cNvContentPartPr/>
              <p14:nvPr/>
            </p14:nvContentPartPr>
            <p14:xfrm>
              <a:off x="4263693" y="5252467"/>
              <a:ext cx="450000" cy="570240"/>
            </p14:xfrm>
          </p:contentPart>
        </mc:Choice>
        <mc:Fallback xmlns="">
          <p:pic>
            <p:nvPicPr>
              <p:cNvPr id="623" name="Freihand 622">
                <a:extLst>
                  <a:ext uri="{FF2B5EF4-FFF2-40B4-BE49-F238E27FC236}">
                    <a16:creationId xmlns:a16="http://schemas.microsoft.com/office/drawing/2014/main" id="{89F2CE2C-F376-4C07-B7E0-E116560F1910}"/>
                  </a:ext>
                </a:extLst>
              </p:cNvPr>
              <p:cNvPicPr/>
              <p:nvPr/>
            </p:nvPicPr>
            <p:blipFill>
              <a:blip r:embed="rId986"/>
              <a:stretch>
                <a:fillRect/>
              </a:stretch>
            </p:blipFill>
            <p:spPr>
              <a:xfrm>
                <a:off x="4259373" y="5248147"/>
                <a:ext cx="458640" cy="57888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631" name="Freihand 630">
                <a:extLst>
                  <a:ext uri="{FF2B5EF4-FFF2-40B4-BE49-F238E27FC236}">
                    <a16:creationId xmlns:a16="http://schemas.microsoft.com/office/drawing/2014/main" id="{6161F58C-AB7C-4561-B464-55A866DDE8B8}"/>
                  </a:ext>
                </a:extLst>
              </p14:cNvPr>
              <p14:cNvContentPartPr/>
              <p14:nvPr/>
            </p14:nvContentPartPr>
            <p14:xfrm>
              <a:off x="3552333" y="5279107"/>
              <a:ext cx="486720" cy="617760"/>
            </p14:xfrm>
          </p:contentPart>
        </mc:Choice>
        <mc:Fallback xmlns="">
          <p:pic>
            <p:nvPicPr>
              <p:cNvPr id="631" name="Freihand 630">
                <a:extLst>
                  <a:ext uri="{FF2B5EF4-FFF2-40B4-BE49-F238E27FC236}">
                    <a16:creationId xmlns:a16="http://schemas.microsoft.com/office/drawing/2014/main" id="{6161F58C-AB7C-4561-B464-55A866DDE8B8}"/>
                  </a:ext>
                </a:extLst>
              </p:cNvPr>
              <p:cNvPicPr/>
              <p:nvPr/>
            </p:nvPicPr>
            <p:blipFill>
              <a:blip r:embed="rId988"/>
              <a:stretch>
                <a:fillRect/>
              </a:stretch>
            </p:blipFill>
            <p:spPr>
              <a:xfrm>
                <a:off x="3548013" y="5274787"/>
                <a:ext cx="495360" cy="626400"/>
              </a:xfrm>
              <a:prstGeom prst="rect">
                <a:avLst/>
              </a:prstGeom>
            </p:spPr>
          </p:pic>
        </mc:Fallback>
      </mc:AlternateContent>
      <p:grpSp>
        <p:nvGrpSpPr>
          <p:cNvPr id="666" name="Gruppieren 665">
            <a:extLst>
              <a:ext uri="{FF2B5EF4-FFF2-40B4-BE49-F238E27FC236}">
                <a16:creationId xmlns:a16="http://schemas.microsoft.com/office/drawing/2014/main" id="{45AA23B5-AAA0-49A3-A2D5-2A2CB7D7376D}"/>
              </a:ext>
            </a:extLst>
          </p:cNvPr>
          <p:cNvGrpSpPr/>
          <p:nvPr/>
        </p:nvGrpSpPr>
        <p:grpSpPr>
          <a:xfrm>
            <a:off x="602493" y="4310707"/>
            <a:ext cx="6411240" cy="2558520"/>
            <a:chOff x="602493" y="4310707"/>
            <a:chExt cx="6411240" cy="2558520"/>
          </a:xfrm>
        </p:grpSpPr>
        <mc:AlternateContent xmlns:mc="http://schemas.openxmlformats.org/markup-compatibility/2006" xmlns:p14="http://schemas.microsoft.com/office/powerpoint/2010/main">
          <mc:Choice Requires="p14">
            <p:contentPart p14:bwMode="auto" r:id="rId989">
              <p14:nvContentPartPr>
                <p14:cNvPr id="628" name="Freihand 627">
                  <a:extLst>
                    <a:ext uri="{FF2B5EF4-FFF2-40B4-BE49-F238E27FC236}">
                      <a16:creationId xmlns:a16="http://schemas.microsoft.com/office/drawing/2014/main" id="{BD3363D1-02FA-4E9D-A7F8-96EACC731166}"/>
                    </a:ext>
                  </a:extLst>
                </p14:cNvPr>
                <p14:cNvContentPartPr/>
                <p14:nvPr/>
              </p14:nvContentPartPr>
              <p14:xfrm>
                <a:off x="4371693" y="4767907"/>
                <a:ext cx="360" cy="360"/>
              </p14:xfrm>
            </p:contentPart>
          </mc:Choice>
          <mc:Fallback xmlns="">
            <p:pic>
              <p:nvPicPr>
                <p:cNvPr id="628" name="Freihand 627">
                  <a:extLst>
                    <a:ext uri="{FF2B5EF4-FFF2-40B4-BE49-F238E27FC236}">
                      <a16:creationId xmlns:a16="http://schemas.microsoft.com/office/drawing/2014/main" id="{BD3363D1-02FA-4E9D-A7F8-96EACC731166}"/>
                    </a:ext>
                  </a:extLst>
                </p:cNvPr>
                <p:cNvPicPr/>
                <p:nvPr/>
              </p:nvPicPr>
              <p:blipFill>
                <a:blip r:embed="rId990"/>
                <a:stretch>
                  <a:fillRect/>
                </a:stretch>
              </p:blipFill>
              <p:spPr>
                <a:xfrm>
                  <a:off x="4367373" y="4763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627" name="Freihand 626">
                  <a:extLst>
                    <a:ext uri="{FF2B5EF4-FFF2-40B4-BE49-F238E27FC236}">
                      <a16:creationId xmlns:a16="http://schemas.microsoft.com/office/drawing/2014/main" id="{93AA316C-3F82-4C82-84F7-430630139112}"/>
                    </a:ext>
                  </a:extLst>
                </p14:cNvPr>
                <p14:cNvContentPartPr/>
                <p14:nvPr/>
              </p14:nvContentPartPr>
              <p14:xfrm>
                <a:off x="4760493" y="5207107"/>
                <a:ext cx="452880" cy="555840"/>
              </p14:xfrm>
            </p:contentPart>
          </mc:Choice>
          <mc:Fallback xmlns="">
            <p:pic>
              <p:nvPicPr>
                <p:cNvPr id="627" name="Freihand 626">
                  <a:extLst>
                    <a:ext uri="{FF2B5EF4-FFF2-40B4-BE49-F238E27FC236}">
                      <a16:creationId xmlns:a16="http://schemas.microsoft.com/office/drawing/2014/main" id="{93AA316C-3F82-4C82-84F7-430630139112}"/>
                    </a:ext>
                  </a:extLst>
                </p:cNvPr>
                <p:cNvPicPr/>
                <p:nvPr/>
              </p:nvPicPr>
              <p:blipFill>
                <a:blip r:embed="rId992"/>
                <a:stretch>
                  <a:fillRect/>
                </a:stretch>
              </p:blipFill>
              <p:spPr>
                <a:xfrm>
                  <a:off x="4756173" y="5202787"/>
                  <a:ext cx="461520" cy="56448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629" name="Freihand 628">
                  <a:extLst>
                    <a:ext uri="{FF2B5EF4-FFF2-40B4-BE49-F238E27FC236}">
                      <a16:creationId xmlns:a16="http://schemas.microsoft.com/office/drawing/2014/main" id="{E2682F45-7E8F-4D2C-97FC-65C826513938}"/>
                    </a:ext>
                  </a:extLst>
                </p14:cNvPr>
                <p14:cNvContentPartPr/>
                <p14:nvPr/>
              </p14:nvContentPartPr>
              <p14:xfrm>
                <a:off x="4921053" y="5837827"/>
                <a:ext cx="191520" cy="22320"/>
              </p14:xfrm>
            </p:contentPart>
          </mc:Choice>
          <mc:Fallback xmlns="">
            <p:pic>
              <p:nvPicPr>
                <p:cNvPr id="629" name="Freihand 628">
                  <a:extLst>
                    <a:ext uri="{FF2B5EF4-FFF2-40B4-BE49-F238E27FC236}">
                      <a16:creationId xmlns:a16="http://schemas.microsoft.com/office/drawing/2014/main" id="{E2682F45-7E8F-4D2C-97FC-65C826513938}"/>
                    </a:ext>
                  </a:extLst>
                </p:cNvPr>
                <p:cNvPicPr/>
                <p:nvPr/>
              </p:nvPicPr>
              <p:blipFill>
                <a:blip r:embed="rId994"/>
                <a:stretch>
                  <a:fillRect/>
                </a:stretch>
              </p:blipFill>
              <p:spPr>
                <a:xfrm>
                  <a:off x="4916733" y="5833507"/>
                  <a:ext cx="2001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632" name="Freihand 631">
                  <a:extLst>
                    <a:ext uri="{FF2B5EF4-FFF2-40B4-BE49-F238E27FC236}">
                      <a16:creationId xmlns:a16="http://schemas.microsoft.com/office/drawing/2014/main" id="{502F6C13-E6BF-4BBC-A13F-7EC02C201DF5}"/>
                    </a:ext>
                  </a:extLst>
                </p14:cNvPr>
                <p14:cNvContentPartPr/>
                <p14:nvPr/>
              </p14:nvContentPartPr>
              <p14:xfrm>
                <a:off x="3722253" y="6000187"/>
                <a:ext cx="159840" cy="10800"/>
              </p14:xfrm>
            </p:contentPart>
          </mc:Choice>
          <mc:Fallback xmlns="">
            <p:pic>
              <p:nvPicPr>
                <p:cNvPr id="632" name="Freihand 631">
                  <a:extLst>
                    <a:ext uri="{FF2B5EF4-FFF2-40B4-BE49-F238E27FC236}">
                      <a16:creationId xmlns:a16="http://schemas.microsoft.com/office/drawing/2014/main" id="{502F6C13-E6BF-4BBC-A13F-7EC02C201DF5}"/>
                    </a:ext>
                  </a:extLst>
                </p:cNvPr>
                <p:cNvPicPr/>
                <p:nvPr/>
              </p:nvPicPr>
              <p:blipFill>
                <a:blip r:embed="rId996"/>
                <a:stretch>
                  <a:fillRect/>
                </a:stretch>
              </p:blipFill>
              <p:spPr>
                <a:xfrm>
                  <a:off x="3717933" y="5995867"/>
                  <a:ext cx="1684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633" name="Freihand 632">
                  <a:extLst>
                    <a:ext uri="{FF2B5EF4-FFF2-40B4-BE49-F238E27FC236}">
                      <a16:creationId xmlns:a16="http://schemas.microsoft.com/office/drawing/2014/main" id="{A5733966-E592-4238-AD6D-40F0F2C537E7}"/>
                    </a:ext>
                  </a:extLst>
                </p14:cNvPr>
                <p14:cNvContentPartPr/>
                <p14:nvPr/>
              </p14:nvContentPartPr>
              <p14:xfrm>
                <a:off x="3326613" y="5345347"/>
                <a:ext cx="142560" cy="42840"/>
              </p14:xfrm>
            </p:contentPart>
          </mc:Choice>
          <mc:Fallback xmlns="">
            <p:pic>
              <p:nvPicPr>
                <p:cNvPr id="633" name="Freihand 632">
                  <a:extLst>
                    <a:ext uri="{FF2B5EF4-FFF2-40B4-BE49-F238E27FC236}">
                      <a16:creationId xmlns:a16="http://schemas.microsoft.com/office/drawing/2014/main" id="{A5733966-E592-4238-AD6D-40F0F2C537E7}"/>
                    </a:ext>
                  </a:extLst>
                </p:cNvPr>
                <p:cNvPicPr/>
                <p:nvPr/>
              </p:nvPicPr>
              <p:blipFill>
                <a:blip r:embed="rId998"/>
                <a:stretch>
                  <a:fillRect/>
                </a:stretch>
              </p:blipFill>
              <p:spPr>
                <a:xfrm>
                  <a:off x="3322293" y="5341027"/>
                  <a:ext cx="1512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634" name="Freihand 633">
                  <a:extLst>
                    <a:ext uri="{FF2B5EF4-FFF2-40B4-BE49-F238E27FC236}">
                      <a16:creationId xmlns:a16="http://schemas.microsoft.com/office/drawing/2014/main" id="{3E8D3B37-1919-4886-8F7E-0671D53CD9EF}"/>
                    </a:ext>
                  </a:extLst>
                </p14:cNvPr>
                <p14:cNvContentPartPr/>
                <p14:nvPr/>
              </p14:nvContentPartPr>
              <p14:xfrm>
                <a:off x="3136533" y="5335627"/>
                <a:ext cx="329400" cy="508320"/>
              </p14:xfrm>
            </p:contentPart>
          </mc:Choice>
          <mc:Fallback xmlns="">
            <p:pic>
              <p:nvPicPr>
                <p:cNvPr id="634" name="Freihand 633">
                  <a:extLst>
                    <a:ext uri="{FF2B5EF4-FFF2-40B4-BE49-F238E27FC236}">
                      <a16:creationId xmlns:a16="http://schemas.microsoft.com/office/drawing/2014/main" id="{3E8D3B37-1919-4886-8F7E-0671D53CD9EF}"/>
                    </a:ext>
                  </a:extLst>
                </p:cNvPr>
                <p:cNvPicPr/>
                <p:nvPr/>
              </p:nvPicPr>
              <p:blipFill>
                <a:blip r:embed="rId1000"/>
                <a:stretch>
                  <a:fillRect/>
                </a:stretch>
              </p:blipFill>
              <p:spPr>
                <a:xfrm>
                  <a:off x="3132213" y="5331307"/>
                  <a:ext cx="338040" cy="51696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659" name="Freihand 658">
                  <a:extLst>
                    <a:ext uri="{FF2B5EF4-FFF2-40B4-BE49-F238E27FC236}">
                      <a16:creationId xmlns:a16="http://schemas.microsoft.com/office/drawing/2014/main" id="{63F6A67D-2BFB-46C5-91A7-DF6EEB593616}"/>
                    </a:ext>
                  </a:extLst>
                </p14:cNvPr>
                <p14:cNvContentPartPr/>
                <p14:nvPr/>
              </p14:nvContentPartPr>
              <p14:xfrm>
                <a:off x="4084413" y="6643147"/>
                <a:ext cx="303120" cy="45720"/>
              </p14:xfrm>
            </p:contentPart>
          </mc:Choice>
          <mc:Fallback xmlns="">
            <p:pic>
              <p:nvPicPr>
                <p:cNvPr id="659" name="Freihand 658">
                  <a:extLst>
                    <a:ext uri="{FF2B5EF4-FFF2-40B4-BE49-F238E27FC236}">
                      <a16:creationId xmlns:a16="http://schemas.microsoft.com/office/drawing/2014/main" id="{63F6A67D-2BFB-46C5-91A7-DF6EEB593616}"/>
                    </a:ext>
                  </a:extLst>
                </p:cNvPr>
                <p:cNvPicPr/>
                <p:nvPr/>
              </p:nvPicPr>
              <p:blipFill>
                <a:blip r:embed="rId1002"/>
                <a:stretch>
                  <a:fillRect/>
                </a:stretch>
              </p:blipFill>
              <p:spPr>
                <a:xfrm>
                  <a:off x="4080093" y="6638827"/>
                  <a:ext cx="3117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660" name="Freihand 659">
                  <a:extLst>
                    <a:ext uri="{FF2B5EF4-FFF2-40B4-BE49-F238E27FC236}">
                      <a16:creationId xmlns:a16="http://schemas.microsoft.com/office/drawing/2014/main" id="{DCE8A3E6-35D9-420D-B54B-C88C5A66595B}"/>
                    </a:ext>
                  </a:extLst>
                </p14:cNvPr>
                <p14:cNvContentPartPr/>
                <p14:nvPr/>
              </p14:nvContentPartPr>
              <p14:xfrm>
                <a:off x="4281333" y="4600867"/>
                <a:ext cx="459720" cy="349560"/>
              </p14:xfrm>
            </p:contentPart>
          </mc:Choice>
          <mc:Fallback xmlns="">
            <p:pic>
              <p:nvPicPr>
                <p:cNvPr id="660" name="Freihand 659">
                  <a:extLst>
                    <a:ext uri="{FF2B5EF4-FFF2-40B4-BE49-F238E27FC236}">
                      <a16:creationId xmlns:a16="http://schemas.microsoft.com/office/drawing/2014/main" id="{DCE8A3E6-35D9-420D-B54B-C88C5A66595B}"/>
                    </a:ext>
                  </a:extLst>
                </p:cNvPr>
                <p:cNvPicPr/>
                <p:nvPr/>
              </p:nvPicPr>
              <p:blipFill>
                <a:blip r:embed="rId1004"/>
                <a:stretch>
                  <a:fillRect/>
                </a:stretch>
              </p:blipFill>
              <p:spPr>
                <a:xfrm>
                  <a:off x="4277013" y="4596547"/>
                  <a:ext cx="468360" cy="35820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636" name="Freihand 635">
                  <a:extLst>
                    <a:ext uri="{FF2B5EF4-FFF2-40B4-BE49-F238E27FC236}">
                      <a16:creationId xmlns:a16="http://schemas.microsoft.com/office/drawing/2014/main" id="{F7A0120B-2514-4BAA-A2DF-C6FF8E57A256}"/>
                    </a:ext>
                  </a:extLst>
                </p14:cNvPr>
                <p14:cNvContentPartPr/>
                <p14:nvPr/>
              </p14:nvContentPartPr>
              <p14:xfrm>
                <a:off x="3154533" y="5902987"/>
                <a:ext cx="44280" cy="107280"/>
              </p14:xfrm>
            </p:contentPart>
          </mc:Choice>
          <mc:Fallback xmlns="">
            <p:pic>
              <p:nvPicPr>
                <p:cNvPr id="636" name="Freihand 635">
                  <a:extLst>
                    <a:ext uri="{FF2B5EF4-FFF2-40B4-BE49-F238E27FC236}">
                      <a16:creationId xmlns:a16="http://schemas.microsoft.com/office/drawing/2014/main" id="{F7A0120B-2514-4BAA-A2DF-C6FF8E57A256}"/>
                    </a:ext>
                  </a:extLst>
                </p:cNvPr>
                <p:cNvPicPr/>
                <p:nvPr/>
              </p:nvPicPr>
              <p:blipFill>
                <a:blip r:embed="rId1006"/>
                <a:stretch>
                  <a:fillRect/>
                </a:stretch>
              </p:blipFill>
              <p:spPr>
                <a:xfrm>
                  <a:off x="3150213" y="5898667"/>
                  <a:ext cx="529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637" name="Freihand 636">
                  <a:extLst>
                    <a:ext uri="{FF2B5EF4-FFF2-40B4-BE49-F238E27FC236}">
                      <a16:creationId xmlns:a16="http://schemas.microsoft.com/office/drawing/2014/main" id="{7887390F-9FDB-4A86-A971-641FED9D8A18}"/>
                    </a:ext>
                  </a:extLst>
                </p14:cNvPr>
                <p14:cNvContentPartPr/>
                <p14:nvPr/>
              </p14:nvContentPartPr>
              <p14:xfrm>
                <a:off x="3209973" y="5900827"/>
                <a:ext cx="52920" cy="61200"/>
              </p14:xfrm>
            </p:contentPart>
          </mc:Choice>
          <mc:Fallback xmlns="">
            <p:pic>
              <p:nvPicPr>
                <p:cNvPr id="637" name="Freihand 636">
                  <a:extLst>
                    <a:ext uri="{FF2B5EF4-FFF2-40B4-BE49-F238E27FC236}">
                      <a16:creationId xmlns:a16="http://schemas.microsoft.com/office/drawing/2014/main" id="{7887390F-9FDB-4A86-A971-641FED9D8A18}"/>
                    </a:ext>
                  </a:extLst>
                </p:cNvPr>
                <p:cNvPicPr/>
                <p:nvPr/>
              </p:nvPicPr>
              <p:blipFill>
                <a:blip r:embed="rId1008"/>
                <a:stretch>
                  <a:fillRect/>
                </a:stretch>
              </p:blipFill>
              <p:spPr>
                <a:xfrm>
                  <a:off x="3205653" y="5896507"/>
                  <a:ext cx="615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638" name="Freihand 637">
                  <a:extLst>
                    <a:ext uri="{FF2B5EF4-FFF2-40B4-BE49-F238E27FC236}">
                      <a16:creationId xmlns:a16="http://schemas.microsoft.com/office/drawing/2014/main" id="{12FFF7C1-CCAA-42B8-9A4A-56893D988DB7}"/>
                    </a:ext>
                  </a:extLst>
                </p14:cNvPr>
                <p14:cNvContentPartPr/>
                <p14:nvPr/>
              </p14:nvContentPartPr>
              <p14:xfrm>
                <a:off x="3304293" y="5938627"/>
                <a:ext cx="14040" cy="53640"/>
              </p14:xfrm>
            </p:contentPart>
          </mc:Choice>
          <mc:Fallback xmlns="">
            <p:pic>
              <p:nvPicPr>
                <p:cNvPr id="638" name="Freihand 637">
                  <a:extLst>
                    <a:ext uri="{FF2B5EF4-FFF2-40B4-BE49-F238E27FC236}">
                      <a16:creationId xmlns:a16="http://schemas.microsoft.com/office/drawing/2014/main" id="{12FFF7C1-CCAA-42B8-9A4A-56893D988DB7}"/>
                    </a:ext>
                  </a:extLst>
                </p:cNvPr>
                <p:cNvPicPr/>
                <p:nvPr/>
              </p:nvPicPr>
              <p:blipFill>
                <a:blip r:embed="rId1010"/>
                <a:stretch>
                  <a:fillRect/>
                </a:stretch>
              </p:blipFill>
              <p:spPr>
                <a:xfrm>
                  <a:off x="3299973" y="5934307"/>
                  <a:ext cx="226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639" name="Freihand 638">
                  <a:extLst>
                    <a:ext uri="{FF2B5EF4-FFF2-40B4-BE49-F238E27FC236}">
                      <a16:creationId xmlns:a16="http://schemas.microsoft.com/office/drawing/2014/main" id="{22A6254A-E998-40B9-B6FD-305BE6B0A64C}"/>
                    </a:ext>
                  </a:extLst>
                </p14:cNvPr>
                <p14:cNvContentPartPr/>
                <p14:nvPr/>
              </p14:nvContentPartPr>
              <p14:xfrm>
                <a:off x="3343893" y="5883907"/>
                <a:ext cx="41760" cy="73800"/>
              </p14:xfrm>
            </p:contentPart>
          </mc:Choice>
          <mc:Fallback xmlns="">
            <p:pic>
              <p:nvPicPr>
                <p:cNvPr id="639" name="Freihand 638">
                  <a:extLst>
                    <a:ext uri="{FF2B5EF4-FFF2-40B4-BE49-F238E27FC236}">
                      <a16:creationId xmlns:a16="http://schemas.microsoft.com/office/drawing/2014/main" id="{22A6254A-E998-40B9-B6FD-305BE6B0A64C}"/>
                    </a:ext>
                  </a:extLst>
                </p:cNvPr>
                <p:cNvPicPr/>
                <p:nvPr/>
              </p:nvPicPr>
              <p:blipFill>
                <a:blip r:embed="rId1012"/>
                <a:stretch>
                  <a:fillRect/>
                </a:stretch>
              </p:blipFill>
              <p:spPr>
                <a:xfrm>
                  <a:off x="3339573" y="5879587"/>
                  <a:ext cx="504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640" name="Freihand 639">
                  <a:extLst>
                    <a:ext uri="{FF2B5EF4-FFF2-40B4-BE49-F238E27FC236}">
                      <a16:creationId xmlns:a16="http://schemas.microsoft.com/office/drawing/2014/main" id="{F5859930-903E-41B0-AF27-6614A811A16D}"/>
                    </a:ext>
                  </a:extLst>
                </p14:cNvPr>
                <p14:cNvContentPartPr/>
                <p14:nvPr/>
              </p14:nvContentPartPr>
              <p14:xfrm>
                <a:off x="3378813" y="5854027"/>
                <a:ext cx="48600" cy="174600"/>
              </p14:xfrm>
            </p:contentPart>
          </mc:Choice>
          <mc:Fallback xmlns="">
            <p:pic>
              <p:nvPicPr>
                <p:cNvPr id="640" name="Freihand 639">
                  <a:extLst>
                    <a:ext uri="{FF2B5EF4-FFF2-40B4-BE49-F238E27FC236}">
                      <a16:creationId xmlns:a16="http://schemas.microsoft.com/office/drawing/2014/main" id="{F5859930-903E-41B0-AF27-6614A811A16D}"/>
                    </a:ext>
                  </a:extLst>
                </p:cNvPr>
                <p:cNvPicPr/>
                <p:nvPr/>
              </p:nvPicPr>
              <p:blipFill>
                <a:blip r:embed="rId1014"/>
                <a:stretch>
                  <a:fillRect/>
                </a:stretch>
              </p:blipFill>
              <p:spPr>
                <a:xfrm>
                  <a:off x="3374493" y="5849707"/>
                  <a:ext cx="572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642" name="Freihand 641">
                  <a:extLst>
                    <a:ext uri="{FF2B5EF4-FFF2-40B4-BE49-F238E27FC236}">
                      <a16:creationId xmlns:a16="http://schemas.microsoft.com/office/drawing/2014/main" id="{95DC3A18-18D9-4F7D-A2EC-57C73AB46BA5}"/>
                    </a:ext>
                  </a:extLst>
                </p14:cNvPr>
                <p14:cNvContentPartPr/>
                <p14:nvPr/>
              </p14:nvContentPartPr>
              <p14:xfrm>
                <a:off x="2773653" y="6052387"/>
                <a:ext cx="353880" cy="192960"/>
              </p14:xfrm>
            </p:contentPart>
          </mc:Choice>
          <mc:Fallback xmlns="">
            <p:pic>
              <p:nvPicPr>
                <p:cNvPr id="642" name="Freihand 641">
                  <a:extLst>
                    <a:ext uri="{FF2B5EF4-FFF2-40B4-BE49-F238E27FC236}">
                      <a16:creationId xmlns:a16="http://schemas.microsoft.com/office/drawing/2014/main" id="{95DC3A18-18D9-4F7D-A2EC-57C73AB46BA5}"/>
                    </a:ext>
                  </a:extLst>
                </p:cNvPr>
                <p:cNvPicPr/>
                <p:nvPr/>
              </p:nvPicPr>
              <p:blipFill>
                <a:blip r:embed="rId1016"/>
                <a:stretch>
                  <a:fillRect/>
                </a:stretch>
              </p:blipFill>
              <p:spPr>
                <a:xfrm>
                  <a:off x="2769333" y="6048067"/>
                  <a:ext cx="3625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643" name="Freihand 642">
                  <a:extLst>
                    <a:ext uri="{FF2B5EF4-FFF2-40B4-BE49-F238E27FC236}">
                      <a16:creationId xmlns:a16="http://schemas.microsoft.com/office/drawing/2014/main" id="{5F73E1EC-E5C4-4792-AC76-24C907E2D91A}"/>
                    </a:ext>
                  </a:extLst>
                </p14:cNvPr>
                <p14:cNvContentPartPr/>
                <p14:nvPr/>
              </p14:nvContentPartPr>
              <p14:xfrm>
                <a:off x="3132573" y="6112867"/>
                <a:ext cx="324360" cy="124560"/>
              </p14:xfrm>
            </p:contentPart>
          </mc:Choice>
          <mc:Fallback xmlns="">
            <p:pic>
              <p:nvPicPr>
                <p:cNvPr id="643" name="Freihand 642">
                  <a:extLst>
                    <a:ext uri="{FF2B5EF4-FFF2-40B4-BE49-F238E27FC236}">
                      <a16:creationId xmlns:a16="http://schemas.microsoft.com/office/drawing/2014/main" id="{5F73E1EC-E5C4-4792-AC76-24C907E2D91A}"/>
                    </a:ext>
                  </a:extLst>
                </p:cNvPr>
                <p:cNvPicPr/>
                <p:nvPr/>
              </p:nvPicPr>
              <p:blipFill>
                <a:blip r:embed="rId1018"/>
                <a:stretch>
                  <a:fillRect/>
                </a:stretch>
              </p:blipFill>
              <p:spPr>
                <a:xfrm>
                  <a:off x="3128253" y="6108547"/>
                  <a:ext cx="3330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645" name="Freihand 644">
                  <a:extLst>
                    <a:ext uri="{FF2B5EF4-FFF2-40B4-BE49-F238E27FC236}">
                      <a16:creationId xmlns:a16="http://schemas.microsoft.com/office/drawing/2014/main" id="{0E785F47-679D-431B-B2B2-8F0631E3FD60}"/>
                    </a:ext>
                  </a:extLst>
                </p14:cNvPr>
                <p14:cNvContentPartPr/>
                <p14:nvPr/>
              </p14:nvContentPartPr>
              <p14:xfrm>
                <a:off x="3107733" y="6322027"/>
                <a:ext cx="6480" cy="137160"/>
              </p14:xfrm>
            </p:contentPart>
          </mc:Choice>
          <mc:Fallback xmlns="">
            <p:pic>
              <p:nvPicPr>
                <p:cNvPr id="645" name="Freihand 644">
                  <a:extLst>
                    <a:ext uri="{FF2B5EF4-FFF2-40B4-BE49-F238E27FC236}">
                      <a16:creationId xmlns:a16="http://schemas.microsoft.com/office/drawing/2014/main" id="{0E785F47-679D-431B-B2B2-8F0631E3FD60}"/>
                    </a:ext>
                  </a:extLst>
                </p:cNvPr>
                <p:cNvPicPr/>
                <p:nvPr/>
              </p:nvPicPr>
              <p:blipFill>
                <a:blip r:embed="rId1020"/>
                <a:stretch>
                  <a:fillRect/>
                </a:stretch>
              </p:blipFill>
              <p:spPr>
                <a:xfrm>
                  <a:off x="3103413" y="6317707"/>
                  <a:ext cx="151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646" name="Freihand 645">
                  <a:extLst>
                    <a:ext uri="{FF2B5EF4-FFF2-40B4-BE49-F238E27FC236}">
                      <a16:creationId xmlns:a16="http://schemas.microsoft.com/office/drawing/2014/main" id="{02308D70-E88A-46DD-AF11-48AB3732511E}"/>
                    </a:ext>
                  </a:extLst>
                </p14:cNvPr>
                <p14:cNvContentPartPr/>
                <p14:nvPr/>
              </p14:nvContentPartPr>
              <p14:xfrm>
                <a:off x="3053733" y="6387547"/>
                <a:ext cx="126720" cy="19800"/>
              </p14:xfrm>
            </p:contentPart>
          </mc:Choice>
          <mc:Fallback xmlns="">
            <p:pic>
              <p:nvPicPr>
                <p:cNvPr id="646" name="Freihand 645">
                  <a:extLst>
                    <a:ext uri="{FF2B5EF4-FFF2-40B4-BE49-F238E27FC236}">
                      <a16:creationId xmlns:a16="http://schemas.microsoft.com/office/drawing/2014/main" id="{02308D70-E88A-46DD-AF11-48AB3732511E}"/>
                    </a:ext>
                  </a:extLst>
                </p:cNvPr>
                <p:cNvPicPr/>
                <p:nvPr/>
              </p:nvPicPr>
              <p:blipFill>
                <a:blip r:embed="rId1022"/>
                <a:stretch>
                  <a:fillRect/>
                </a:stretch>
              </p:blipFill>
              <p:spPr>
                <a:xfrm>
                  <a:off x="3049413" y="6383227"/>
                  <a:ext cx="1353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648" name="Freihand 647">
                  <a:extLst>
                    <a:ext uri="{FF2B5EF4-FFF2-40B4-BE49-F238E27FC236}">
                      <a16:creationId xmlns:a16="http://schemas.microsoft.com/office/drawing/2014/main" id="{10E762A8-304C-41D0-8A67-5A90D612EAAC}"/>
                    </a:ext>
                  </a:extLst>
                </p14:cNvPr>
                <p14:cNvContentPartPr/>
                <p14:nvPr/>
              </p14:nvContentPartPr>
              <p14:xfrm>
                <a:off x="2952573" y="6373507"/>
                <a:ext cx="543600" cy="152280"/>
              </p14:xfrm>
            </p:contentPart>
          </mc:Choice>
          <mc:Fallback xmlns="">
            <p:pic>
              <p:nvPicPr>
                <p:cNvPr id="648" name="Freihand 647">
                  <a:extLst>
                    <a:ext uri="{FF2B5EF4-FFF2-40B4-BE49-F238E27FC236}">
                      <a16:creationId xmlns:a16="http://schemas.microsoft.com/office/drawing/2014/main" id="{10E762A8-304C-41D0-8A67-5A90D612EAAC}"/>
                    </a:ext>
                  </a:extLst>
                </p:cNvPr>
                <p:cNvPicPr/>
                <p:nvPr/>
              </p:nvPicPr>
              <p:blipFill>
                <a:blip r:embed="rId1024"/>
                <a:stretch>
                  <a:fillRect/>
                </a:stretch>
              </p:blipFill>
              <p:spPr>
                <a:xfrm>
                  <a:off x="2948253" y="6369187"/>
                  <a:ext cx="5522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025">
              <p14:nvContentPartPr>
                <p14:cNvPr id="649" name="Freihand 648">
                  <a:extLst>
                    <a:ext uri="{FF2B5EF4-FFF2-40B4-BE49-F238E27FC236}">
                      <a16:creationId xmlns:a16="http://schemas.microsoft.com/office/drawing/2014/main" id="{A7B36D0D-3395-497C-8E01-729C7D5C916A}"/>
                    </a:ext>
                  </a:extLst>
                </p14:cNvPr>
                <p14:cNvContentPartPr/>
                <p14:nvPr/>
              </p14:nvContentPartPr>
              <p14:xfrm>
                <a:off x="3483933" y="6252907"/>
                <a:ext cx="453240" cy="164880"/>
              </p14:xfrm>
            </p:contentPart>
          </mc:Choice>
          <mc:Fallback xmlns="">
            <p:pic>
              <p:nvPicPr>
                <p:cNvPr id="649" name="Freihand 648">
                  <a:extLst>
                    <a:ext uri="{FF2B5EF4-FFF2-40B4-BE49-F238E27FC236}">
                      <a16:creationId xmlns:a16="http://schemas.microsoft.com/office/drawing/2014/main" id="{A7B36D0D-3395-497C-8E01-729C7D5C916A}"/>
                    </a:ext>
                  </a:extLst>
                </p:cNvPr>
                <p:cNvPicPr/>
                <p:nvPr/>
              </p:nvPicPr>
              <p:blipFill>
                <a:blip r:embed="rId1026"/>
                <a:stretch>
                  <a:fillRect/>
                </a:stretch>
              </p:blipFill>
              <p:spPr>
                <a:xfrm>
                  <a:off x="3479613" y="6248587"/>
                  <a:ext cx="4618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027">
              <p14:nvContentPartPr>
                <p14:cNvPr id="651" name="Freihand 650">
                  <a:extLst>
                    <a:ext uri="{FF2B5EF4-FFF2-40B4-BE49-F238E27FC236}">
                      <a16:creationId xmlns:a16="http://schemas.microsoft.com/office/drawing/2014/main" id="{B9BD8D8E-E8EA-40AB-8C2E-CF7B7AA953D0}"/>
                    </a:ext>
                  </a:extLst>
                </p14:cNvPr>
                <p14:cNvContentPartPr/>
                <p14:nvPr/>
              </p14:nvContentPartPr>
              <p14:xfrm>
                <a:off x="3383853" y="6511027"/>
                <a:ext cx="210240" cy="65520"/>
              </p14:xfrm>
            </p:contentPart>
          </mc:Choice>
          <mc:Fallback xmlns="">
            <p:pic>
              <p:nvPicPr>
                <p:cNvPr id="651" name="Freihand 650">
                  <a:extLst>
                    <a:ext uri="{FF2B5EF4-FFF2-40B4-BE49-F238E27FC236}">
                      <a16:creationId xmlns:a16="http://schemas.microsoft.com/office/drawing/2014/main" id="{B9BD8D8E-E8EA-40AB-8C2E-CF7B7AA953D0}"/>
                    </a:ext>
                  </a:extLst>
                </p:cNvPr>
                <p:cNvPicPr/>
                <p:nvPr/>
              </p:nvPicPr>
              <p:blipFill>
                <a:blip r:embed="rId1028"/>
                <a:stretch>
                  <a:fillRect/>
                </a:stretch>
              </p:blipFill>
              <p:spPr>
                <a:xfrm>
                  <a:off x="3379533" y="6506707"/>
                  <a:ext cx="2188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029">
              <p14:nvContentPartPr>
                <p14:cNvPr id="624" name="Freihand 623">
                  <a:extLst>
                    <a:ext uri="{FF2B5EF4-FFF2-40B4-BE49-F238E27FC236}">
                      <a16:creationId xmlns:a16="http://schemas.microsoft.com/office/drawing/2014/main" id="{1074D35C-87A4-4E0F-8BC5-D3DBFCEA2CAD}"/>
                    </a:ext>
                  </a:extLst>
                </p14:cNvPr>
                <p14:cNvContentPartPr/>
                <p14:nvPr/>
              </p14:nvContentPartPr>
              <p14:xfrm>
                <a:off x="4480053" y="5877427"/>
                <a:ext cx="11160" cy="139320"/>
              </p14:xfrm>
            </p:contentPart>
          </mc:Choice>
          <mc:Fallback xmlns="">
            <p:pic>
              <p:nvPicPr>
                <p:cNvPr id="624" name="Freihand 623">
                  <a:extLst>
                    <a:ext uri="{FF2B5EF4-FFF2-40B4-BE49-F238E27FC236}">
                      <a16:creationId xmlns:a16="http://schemas.microsoft.com/office/drawing/2014/main" id="{1074D35C-87A4-4E0F-8BC5-D3DBFCEA2CAD}"/>
                    </a:ext>
                  </a:extLst>
                </p:cNvPr>
                <p:cNvPicPr/>
                <p:nvPr/>
              </p:nvPicPr>
              <p:blipFill>
                <a:blip r:embed="rId1030"/>
                <a:stretch>
                  <a:fillRect/>
                </a:stretch>
              </p:blipFill>
              <p:spPr>
                <a:xfrm>
                  <a:off x="4475733" y="5873107"/>
                  <a:ext cx="198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031">
              <p14:nvContentPartPr>
                <p14:cNvPr id="625" name="Freihand 624">
                  <a:extLst>
                    <a:ext uri="{FF2B5EF4-FFF2-40B4-BE49-F238E27FC236}">
                      <a16:creationId xmlns:a16="http://schemas.microsoft.com/office/drawing/2014/main" id="{C34ED861-7951-470F-BB97-408F26F26A15}"/>
                    </a:ext>
                  </a:extLst>
                </p14:cNvPr>
                <p14:cNvContentPartPr/>
                <p14:nvPr/>
              </p14:nvContentPartPr>
              <p14:xfrm>
                <a:off x="4433613" y="5918107"/>
                <a:ext cx="131040" cy="21960"/>
              </p14:xfrm>
            </p:contentPart>
          </mc:Choice>
          <mc:Fallback xmlns="">
            <p:pic>
              <p:nvPicPr>
                <p:cNvPr id="625" name="Freihand 624">
                  <a:extLst>
                    <a:ext uri="{FF2B5EF4-FFF2-40B4-BE49-F238E27FC236}">
                      <a16:creationId xmlns:a16="http://schemas.microsoft.com/office/drawing/2014/main" id="{C34ED861-7951-470F-BB97-408F26F26A15}"/>
                    </a:ext>
                  </a:extLst>
                </p:cNvPr>
                <p:cNvPicPr/>
                <p:nvPr/>
              </p:nvPicPr>
              <p:blipFill>
                <a:blip r:embed="rId1032"/>
                <a:stretch>
                  <a:fillRect/>
                </a:stretch>
              </p:blipFill>
              <p:spPr>
                <a:xfrm>
                  <a:off x="4429293" y="5913787"/>
                  <a:ext cx="1396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033">
              <p14:nvContentPartPr>
                <p14:cNvPr id="652" name="Freihand 651">
                  <a:extLst>
                    <a:ext uri="{FF2B5EF4-FFF2-40B4-BE49-F238E27FC236}">
                      <a16:creationId xmlns:a16="http://schemas.microsoft.com/office/drawing/2014/main" id="{8D1D2108-EBB0-4398-827F-178EEC8B133B}"/>
                    </a:ext>
                  </a:extLst>
                </p14:cNvPr>
                <p14:cNvContentPartPr/>
                <p14:nvPr/>
              </p14:nvContentPartPr>
              <p14:xfrm>
                <a:off x="4348653" y="6074707"/>
                <a:ext cx="474840" cy="56160"/>
              </p14:xfrm>
            </p:contentPart>
          </mc:Choice>
          <mc:Fallback xmlns="">
            <p:pic>
              <p:nvPicPr>
                <p:cNvPr id="652" name="Freihand 651">
                  <a:extLst>
                    <a:ext uri="{FF2B5EF4-FFF2-40B4-BE49-F238E27FC236}">
                      <a16:creationId xmlns:a16="http://schemas.microsoft.com/office/drawing/2014/main" id="{8D1D2108-EBB0-4398-827F-178EEC8B133B}"/>
                    </a:ext>
                  </a:extLst>
                </p:cNvPr>
                <p:cNvPicPr/>
                <p:nvPr/>
              </p:nvPicPr>
              <p:blipFill>
                <a:blip r:embed="rId1034"/>
                <a:stretch>
                  <a:fillRect/>
                </a:stretch>
              </p:blipFill>
              <p:spPr>
                <a:xfrm>
                  <a:off x="4344333" y="6070387"/>
                  <a:ext cx="4834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035">
              <p14:nvContentPartPr>
                <p14:cNvPr id="653" name="Freihand 652">
                  <a:extLst>
                    <a:ext uri="{FF2B5EF4-FFF2-40B4-BE49-F238E27FC236}">
                      <a16:creationId xmlns:a16="http://schemas.microsoft.com/office/drawing/2014/main" id="{124B108E-5B3D-4A26-8665-D5793AE90E97}"/>
                    </a:ext>
                  </a:extLst>
                </p14:cNvPr>
                <p14:cNvContentPartPr/>
                <p14:nvPr/>
              </p14:nvContentPartPr>
              <p14:xfrm>
                <a:off x="4817373" y="5940427"/>
                <a:ext cx="404640" cy="145080"/>
              </p14:xfrm>
            </p:contentPart>
          </mc:Choice>
          <mc:Fallback xmlns="">
            <p:pic>
              <p:nvPicPr>
                <p:cNvPr id="653" name="Freihand 652">
                  <a:extLst>
                    <a:ext uri="{FF2B5EF4-FFF2-40B4-BE49-F238E27FC236}">
                      <a16:creationId xmlns:a16="http://schemas.microsoft.com/office/drawing/2014/main" id="{124B108E-5B3D-4A26-8665-D5793AE90E97}"/>
                    </a:ext>
                  </a:extLst>
                </p:cNvPr>
                <p:cNvPicPr/>
                <p:nvPr/>
              </p:nvPicPr>
              <p:blipFill>
                <a:blip r:embed="rId1036"/>
                <a:stretch>
                  <a:fillRect/>
                </a:stretch>
              </p:blipFill>
              <p:spPr>
                <a:xfrm>
                  <a:off x="4813053" y="5936107"/>
                  <a:ext cx="4132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037">
              <p14:nvContentPartPr>
                <p14:cNvPr id="655" name="Freihand 654">
                  <a:extLst>
                    <a:ext uri="{FF2B5EF4-FFF2-40B4-BE49-F238E27FC236}">
                      <a16:creationId xmlns:a16="http://schemas.microsoft.com/office/drawing/2014/main" id="{0958D812-5176-4D80-A509-E6D7F7BCB2F2}"/>
                    </a:ext>
                  </a:extLst>
                </p14:cNvPr>
                <p14:cNvContentPartPr/>
                <p14:nvPr/>
              </p14:nvContentPartPr>
              <p14:xfrm>
                <a:off x="4659333" y="6237787"/>
                <a:ext cx="180360" cy="45720"/>
              </p14:xfrm>
            </p:contentPart>
          </mc:Choice>
          <mc:Fallback xmlns="">
            <p:pic>
              <p:nvPicPr>
                <p:cNvPr id="655" name="Freihand 654">
                  <a:extLst>
                    <a:ext uri="{FF2B5EF4-FFF2-40B4-BE49-F238E27FC236}">
                      <a16:creationId xmlns:a16="http://schemas.microsoft.com/office/drawing/2014/main" id="{0958D812-5176-4D80-A509-E6D7F7BCB2F2}"/>
                    </a:ext>
                  </a:extLst>
                </p:cNvPr>
                <p:cNvPicPr/>
                <p:nvPr/>
              </p:nvPicPr>
              <p:blipFill>
                <a:blip r:embed="rId1038"/>
                <a:stretch>
                  <a:fillRect/>
                </a:stretch>
              </p:blipFill>
              <p:spPr>
                <a:xfrm>
                  <a:off x="4655013" y="6233467"/>
                  <a:ext cx="1890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656" name="Freihand 655">
                  <a:extLst>
                    <a:ext uri="{FF2B5EF4-FFF2-40B4-BE49-F238E27FC236}">
                      <a16:creationId xmlns:a16="http://schemas.microsoft.com/office/drawing/2014/main" id="{CF5F366E-F9DC-4968-B8CE-666118F1FF26}"/>
                    </a:ext>
                  </a:extLst>
                </p14:cNvPr>
                <p14:cNvContentPartPr/>
                <p14:nvPr/>
              </p14:nvContentPartPr>
              <p14:xfrm>
                <a:off x="3190893" y="6532987"/>
                <a:ext cx="1020240" cy="146160"/>
              </p14:xfrm>
            </p:contentPart>
          </mc:Choice>
          <mc:Fallback xmlns="">
            <p:pic>
              <p:nvPicPr>
                <p:cNvPr id="656" name="Freihand 655">
                  <a:extLst>
                    <a:ext uri="{FF2B5EF4-FFF2-40B4-BE49-F238E27FC236}">
                      <a16:creationId xmlns:a16="http://schemas.microsoft.com/office/drawing/2014/main" id="{CF5F366E-F9DC-4968-B8CE-666118F1FF26}"/>
                    </a:ext>
                  </a:extLst>
                </p:cNvPr>
                <p:cNvPicPr/>
                <p:nvPr/>
              </p:nvPicPr>
              <p:blipFill>
                <a:blip r:embed="rId1040"/>
                <a:stretch>
                  <a:fillRect/>
                </a:stretch>
              </p:blipFill>
              <p:spPr>
                <a:xfrm>
                  <a:off x="3186573" y="6528667"/>
                  <a:ext cx="10288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041">
              <p14:nvContentPartPr>
                <p14:cNvPr id="657" name="Freihand 656">
                  <a:extLst>
                    <a:ext uri="{FF2B5EF4-FFF2-40B4-BE49-F238E27FC236}">
                      <a16:creationId xmlns:a16="http://schemas.microsoft.com/office/drawing/2014/main" id="{8141F9A7-E738-4AB8-A5CB-DAB29021338A}"/>
                    </a:ext>
                  </a:extLst>
                </p14:cNvPr>
                <p14:cNvContentPartPr/>
                <p14:nvPr/>
              </p14:nvContentPartPr>
              <p14:xfrm>
                <a:off x="4182693" y="6329947"/>
                <a:ext cx="754200" cy="204840"/>
              </p14:xfrm>
            </p:contentPart>
          </mc:Choice>
          <mc:Fallback xmlns="">
            <p:pic>
              <p:nvPicPr>
                <p:cNvPr id="657" name="Freihand 656">
                  <a:extLst>
                    <a:ext uri="{FF2B5EF4-FFF2-40B4-BE49-F238E27FC236}">
                      <a16:creationId xmlns:a16="http://schemas.microsoft.com/office/drawing/2014/main" id="{8141F9A7-E738-4AB8-A5CB-DAB29021338A}"/>
                    </a:ext>
                  </a:extLst>
                </p:cNvPr>
                <p:cNvPicPr/>
                <p:nvPr/>
              </p:nvPicPr>
              <p:blipFill>
                <a:blip r:embed="rId1042"/>
                <a:stretch>
                  <a:fillRect/>
                </a:stretch>
              </p:blipFill>
              <p:spPr>
                <a:xfrm>
                  <a:off x="4178373" y="6325627"/>
                  <a:ext cx="7628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043">
              <p14:nvContentPartPr>
                <p14:cNvPr id="661" name="Freihand 660">
                  <a:extLst>
                    <a:ext uri="{FF2B5EF4-FFF2-40B4-BE49-F238E27FC236}">
                      <a16:creationId xmlns:a16="http://schemas.microsoft.com/office/drawing/2014/main" id="{9D6A407C-AE3B-4C74-BEC9-ACA18E915FE2}"/>
                    </a:ext>
                  </a:extLst>
                </p14:cNvPr>
                <p14:cNvContentPartPr/>
                <p14:nvPr/>
              </p14:nvContentPartPr>
              <p14:xfrm>
                <a:off x="4015293" y="6512467"/>
                <a:ext cx="472320" cy="287280"/>
              </p14:xfrm>
            </p:contentPart>
          </mc:Choice>
          <mc:Fallback xmlns="">
            <p:pic>
              <p:nvPicPr>
                <p:cNvPr id="661" name="Freihand 660">
                  <a:extLst>
                    <a:ext uri="{FF2B5EF4-FFF2-40B4-BE49-F238E27FC236}">
                      <a16:creationId xmlns:a16="http://schemas.microsoft.com/office/drawing/2014/main" id="{9D6A407C-AE3B-4C74-BEC9-ACA18E915FE2}"/>
                    </a:ext>
                  </a:extLst>
                </p:cNvPr>
                <p:cNvPicPr/>
                <p:nvPr/>
              </p:nvPicPr>
              <p:blipFill>
                <a:blip r:embed="rId1044"/>
                <a:stretch>
                  <a:fillRect/>
                </a:stretch>
              </p:blipFill>
              <p:spPr>
                <a:xfrm>
                  <a:off x="4010973" y="6508147"/>
                  <a:ext cx="48096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1045">
              <p14:nvContentPartPr>
                <p14:cNvPr id="663" name="Freihand 662">
                  <a:extLst>
                    <a:ext uri="{FF2B5EF4-FFF2-40B4-BE49-F238E27FC236}">
                      <a16:creationId xmlns:a16="http://schemas.microsoft.com/office/drawing/2014/main" id="{8C9A5947-B773-4A21-9026-47A9497D002F}"/>
                    </a:ext>
                  </a:extLst>
                </p14:cNvPr>
                <p14:cNvContentPartPr/>
                <p14:nvPr/>
              </p14:nvContentPartPr>
              <p14:xfrm>
                <a:off x="5589933" y="5019547"/>
                <a:ext cx="333000" cy="249480"/>
              </p14:xfrm>
            </p:contentPart>
          </mc:Choice>
          <mc:Fallback xmlns="">
            <p:pic>
              <p:nvPicPr>
                <p:cNvPr id="663" name="Freihand 662">
                  <a:extLst>
                    <a:ext uri="{FF2B5EF4-FFF2-40B4-BE49-F238E27FC236}">
                      <a16:creationId xmlns:a16="http://schemas.microsoft.com/office/drawing/2014/main" id="{8C9A5947-B773-4A21-9026-47A9497D002F}"/>
                    </a:ext>
                  </a:extLst>
                </p:cNvPr>
                <p:cNvPicPr/>
                <p:nvPr/>
              </p:nvPicPr>
              <p:blipFill>
                <a:blip r:embed="rId1046"/>
                <a:stretch>
                  <a:fillRect/>
                </a:stretch>
              </p:blipFill>
              <p:spPr>
                <a:xfrm>
                  <a:off x="5585613" y="5015227"/>
                  <a:ext cx="34164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047">
              <p14:nvContentPartPr>
                <p14:cNvPr id="664" name="Freihand 663">
                  <a:extLst>
                    <a:ext uri="{FF2B5EF4-FFF2-40B4-BE49-F238E27FC236}">
                      <a16:creationId xmlns:a16="http://schemas.microsoft.com/office/drawing/2014/main" id="{CFF4E713-414E-42B1-BD92-3F8574F58E6A}"/>
                    </a:ext>
                  </a:extLst>
                </p14:cNvPr>
                <p14:cNvContentPartPr/>
                <p14:nvPr/>
              </p14:nvContentPartPr>
              <p14:xfrm>
                <a:off x="6199773" y="5018827"/>
                <a:ext cx="398160" cy="239760"/>
              </p14:xfrm>
            </p:contentPart>
          </mc:Choice>
          <mc:Fallback xmlns="">
            <p:pic>
              <p:nvPicPr>
                <p:cNvPr id="664" name="Freihand 663">
                  <a:extLst>
                    <a:ext uri="{FF2B5EF4-FFF2-40B4-BE49-F238E27FC236}">
                      <a16:creationId xmlns:a16="http://schemas.microsoft.com/office/drawing/2014/main" id="{CFF4E713-414E-42B1-BD92-3F8574F58E6A}"/>
                    </a:ext>
                  </a:extLst>
                </p:cNvPr>
                <p:cNvPicPr/>
                <p:nvPr/>
              </p:nvPicPr>
              <p:blipFill>
                <a:blip r:embed="rId1048"/>
                <a:stretch>
                  <a:fillRect/>
                </a:stretch>
              </p:blipFill>
              <p:spPr>
                <a:xfrm>
                  <a:off x="6195453" y="5014507"/>
                  <a:ext cx="40680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049">
              <p14:nvContentPartPr>
                <p14:cNvPr id="665" name="Freihand 664">
                  <a:extLst>
                    <a:ext uri="{FF2B5EF4-FFF2-40B4-BE49-F238E27FC236}">
                      <a16:creationId xmlns:a16="http://schemas.microsoft.com/office/drawing/2014/main" id="{36CD1806-C697-4DFE-8BDE-2BB2A2AB3942}"/>
                    </a:ext>
                  </a:extLst>
                </p14:cNvPr>
                <p14:cNvContentPartPr/>
                <p14:nvPr/>
              </p14:nvContentPartPr>
              <p14:xfrm>
                <a:off x="602493" y="4310707"/>
                <a:ext cx="6411240" cy="2558520"/>
              </p14:xfrm>
            </p:contentPart>
          </mc:Choice>
          <mc:Fallback xmlns="">
            <p:pic>
              <p:nvPicPr>
                <p:cNvPr id="665" name="Freihand 664">
                  <a:extLst>
                    <a:ext uri="{FF2B5EF4-FFF2-40B4-BE49-F238E27FC236}">
                      <a16:creationId xmlns:a16="http://schemas.microsoft.com/office/drawing/2014/main" id="{36CD1806-C697-4DFE-8BDE-2BB2A2AB3942}"/>
                    </a:ext>
                  </a:extLst>
                </p:cNvPr>
                <p:cNvPicPr/>
                <p:nvPr/>
              </p:nvPicPr>
              <p:blipFill>
                <a:blip r:embed="rId1050"/>
                <a:stretch>
                  <a:fillRect/>
                </a:stretch>
              </p:blipFill>
              <p:spPr>
                <a:xfrm>
                  <a:off x="598173" y="4306387"/>
                  <a:ext cx="6419880" cy="2567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51">
            <p14:nvContentPartPr>
              <p14:cNvPr id="8" name="Freihand 7">
                <a:extLst>
                  <a:ext uri="{FF2B5EF4-FFF2-40B4-BE49-F238E27FC236}">
                    <a16:creationId xmlns:a16="http://schemas.microsoft.com/office/drawing/2014/main" id="{001F2982-D3DB-4966-8588-B39D954F31B2}"/>
                  </a:ext>
                </a:extLst>
              </p14:cNvPr>
              <p14:cNvContentPartPr/>
              <p14:nvPr/>
            </p14:nvContentPartPr>
            <p14:xfrm>
              <a:off x="4243533" y="2152160"/>
              <a:ext cx="692640" cy="480600"/>
            </p14:xfrm>
          </p:contentPart>
        </mc:Choice>
        <mc:Fallback xmlns="">
          <p:pic>
            <p:nvPicPr>
              <p:cNvPr id="8" name="Freihand 7">
                <a:extLst>
                  <a:ext uri="{FF2B5EF4-FFF2-40B4-BE49-F238E27FC236}">
                    <a16:creationId xmlns:a16="http://schemas.microsoft.com/office/drawing/2014/main" id="{001F2982-D3DB-4966-8588-B39D954F31B2}"/>
                  </a:ext>
                </a:extLst>
              </p:cNvPr>
              <p:cNvPicPr/>
              <p:nvPr/>
            </p:nvPicPr>
            <p:blipFill>
              <a:blip r:embed="rId1052"/>
              <a:stretch>
                <a:fillRect/>
              </a:stretch>
            </p:blipFill>
            <p:spPr>
              <a:xfrm>
                <a:off x="4239213" y="2147840"/>
                <a:ext cx="701280" cy="489240"/>
              </a:xfrm>
              <a:prstGeom prst="rect">
                <a:avLst/>
              </a:prstGeom>
            </p:spPr>
          </p:pic>
        </mc:Fallback>
      </mc:AlternateContent>
      <mc:AlternateContent xmlns:mc="http://schemas.openxmlformats.org/markup-compatibility/2006" xmlns:p14="http://schemas.microsoft.com/office/powerpoint/2010/main">
        <mc:Choice Requires="p14">
          <p:contentPart p14:bwMode="auto" r:id="rId1053">
            <p14:nvContentPartPr>
              <p14:cNvPr id="11" name="Freihand 10">
                <a:extLst>
                  <a:ext uri="{FF2B5EF4-FFF2-40B4-BE49-F238E27FC236}">
                    <a16:creationId xmlns:a16="http://schemas.microsoft.com/office/drawing/2014/main" id="{A913112E-D3EC-4EDA-BC1B-EED8A5719979}"/>
                  </a:ext>
                </a:extLst>
              </p14:cNvPr>
              <p14:cNvContentPartPr/>
              <p14:nvPr/>
            </p14:nvContentPartPr>
            <p14:xfrm>
              <a:off x="5337933" y="4745600"/>
              <a:ext cx="1563840" cy="874800"/>
            </p14:xfrm>
          </p:contentPart>
        </mc:Choice>
        <mc:Fallback xmlns="">
          <p:pic>
            <p:nvPicPr>
              <p:cNvPr id="11" name="Freihand 10">
                <a:extLst>
                  <a:ext uri="{FF2B5EF4-FFF2-40B4-BE49-F238E27FC236}">
                    <a16:creationId xmlns:a16="http://schemas.microsoft.com/office/drawing/2014/main" id="{A913112E-D3EC-4EDA-BC1B-EED8A5719979}"/>
                  </a:ext>
                </a:extLst>
              </p:cNvPr>
              <p:cNvPicPr/>
              <p:nvPr/>
            </p:nvPicPr>
            <p:blipFill>
              <a:blip r:embed="rId1054"/>
              <a:stretch>
                <a:fillRect/>
              </a:stretch>
            </p:blipFill>
            <p:spPr>
              <a:xfrm>
                <a:off x="5333613" y="4741280"/>
                <a:ext cx="1572480" cy="883440"/>
              </a:xfrm>
              <a:prstGeom prst="rect">
                <a:avLst/>
              </a:prstGeom>
            </p:spPr>
          </p:pic>
        </mc:Fallback>
      </mc:AlternateContent>
      <mc:AlternateContent xmlns:mc="http://schemas.openxmlformats.org/markup-compatibility/2006" xmlns:p14="http://schemas.microsoft.com/office/powerpoint/2010/main">
        <mc:Choice Requires="p14">
          <p:contentPart p14:bwMode="auto" r:id="rId1055">
            <p14:nvContentPartPr>
              <p14:cNvPr id="14" name="Freihand 13">
                <a:extLst>
                  <a:ext uri="{FF2B5EF4-FFF2-40B4-BE49-F238E27FC236}">
                    <a16:creationId xmlns:a16="http://schemas.microsoft.com/office/drawing/2014/main" id="{675BC948-337E-49ED-9D63-13E77AB845EE}"/>
                  </a:ext>
                </a:extLst>
              </p14:cNvPr>
              <p14:cNvContentPartPr/>
              <p14:nvPr/>
            </p14:nvContentPartPr>
            <p14:xfrm>
              <a:off x="4280613" y="2436200"/>
              <a:ext cx="664920" cy="84240"/>
            </p14:xfrm>
          </p:contentPart>
        </mc:Choice>
        <mc:Fallback xmlns="">
          <p:pic>
            <p:nvPicPr>
              <p:cNvPr id="14" name="Freihand 13">
                <a:extLst>
                  <a:ext uri="{FF2B5EF4-FFF2-40B4-BE49-F238E27FC236}">
                    <a16:creationId xmlns:a16="http://schemas.microsoft.com/office/drawing/2014/main" id="{675BC948-337E-49ED-9D63-13E77AB845EE}"/>
                  </a:ext>
                </a:extLst>
              </p:cNvPr>
              <p:cNvPicPr/>
              <p:nvPr/>
            </p:nvPicPr>
            <p:blipFill>
              <a:blip r:embed="rId1056"/>
              <a:stretch>
                <a:fillRect/>
              </a:stretch>
            </p:blipFill>
            <p:spPr>
              <a:xfrm>
                <a:off x="4276293" y="2431880"/>
                <a:ext cx="6735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057">
            <p14:nvContentPartPr>
              <p14:cNvPr id="19" name="Freihand 18">
                <a:extLst>
                  <a:ext uri="{FF2B5EF4-FFF2-40B4-BE49-F238E27FC236}">
                    <a16:creationId xmlns:a16="http://schemas.microsoft.com/office/drawing/2014/main" id="{68F5D9EC-439F-44AC-8976-8DA00D56C123}"/>
                  </a:ext>
                </a:extLst>
              </p14:cNvPr>
              <p14:cNvContentPartPr/>
              <p14:nvPr/>
            </p14:nvContentPartPr>
            <p14:xfrm>
              <a:off x="4208613" y="2095640"/>
              <a:ext cx="743400" cy="564480"/>
            </p14:xfrm>
          </p:contentPart>
        </mc:Choice>
        <mc:Fallback xmlns="">
          <p:pic>
            <p:nvPicPr>
              <p:cNvPr id="19" name="Freihand 18">
                <a:extLst>
                  <a:ext uri="{FF2B5EF4-FFF2-40B4-BE49-F238E27FC236}">
                    <a16:creationId xmlns:a16="http://schemas.microsoft.com/office/drawing/2014/main" id="{68F5D9EC-439F-44AC-8976-8DA00D56C123}"/>
                  </a:ext>
                </a:extLst>
              </p:cNvPr>
              <p:cNvPicPr/>
              <p:nvPr/>
            </p:nvPicPr>
            <p:blipFill>
              <a:blip r:embed="rId1058"/>
              <a:stretch>
                <a:fillRect/>
              </a:stretch>
            </p:blipFill>
            <p:spPr>
              <a:xfrm>
                <a:off x="4204293" y="2091320"/>
                <a:ext cx="752040" cy="573120"/>
              </a:xfrm>
              <a:prstGeom prst="rect">
                <a:avLst/>
              </a:prstGeom>
            </p:spPr>
          </p:pic>
        </mc:Fallback>
      </mc:AlternateContent>
      <mc:AlternateContent xmlns:mc="http://schemas.openxmlformats.org/markup-compatibility/2006" xmlns:p14="http://schemas.microsoft.com/office/powerpoint/2010/main">
        <mc:Choice Requires="p14">
          <p:contentPart p14:bwMode="auto" r:id="rId1059">
            <p14:nvContentPartPr>
              <p14:cNvPr id="24" name="Freihand 23">
                <a:extLst>
                  <a:ext uri="{FF2B5EF4-FFF2-40B4-BE49-F238E27FC236}">
                    <a16:creationId xmlns:a16="http://schemas.microsoft.com/office/drawing/2014/main" id="{93800494-0A9A-4E2E-8B78-5A29517CF8AF}"/>
                  </a:ext>
                </a:extLst>
              </p14:cNvPr>
              <p14:cNvContentPartPr/>
              <p14:nvPr/>
            </p14:nvContentPartPr>
            <p14:xfrm>
              <a:off x="5451693" y="4748840"/>
              <a:ext cx="1784160" cy="840960"/>
            </p14:xfrm>
          </p:contentPart>
        </mc:Choice>
        <mc:Fallback xmlns="">
          <p:pic>
            <p:nvPicPr>
              <p:cNvPr id="24" name="Freihand 23">
                <a:extLst>
                  <a:ext uri="{FF2B5EF4-FFF2-40B4-BE49-F238E27FC236}">
                    <a16:creationId xmlns:a16="http://schemas.microsoft.com/office/drawing/2014/main" id="{93800494-0A9A-4E2E-8B78-5A29517CF8AF}"/>
                  </a:ext>
                </a:extLst>
              </p:cNvPr>
              <p:cNvPicPr/>
              <p:nvPr/>
            </p:nvPicPr>
            <p:blipFill>
              <a:blip r:embed="rId1060"/>
              <a:stretch>
                <a:fillRect/>
              </a:stretch>
            </p:blipFill>
            <p:spPr>
              <a:xfrm>
                <a:off x="5447373" y="4744520"/>
                <a:ext cx="1792800" cy="849600"/>
              </a:xfrm>
              <a:prstGeom prst="rect">
                <a:avLst/>
              </a:prstGeom>
            </p:spPr>
          </p:pic>
        </mc:Fallback>
      </mc:AlternateContent>
      <mc:AlternateContent xmlns:mc="http://schemas.openxmlformats.org/markup-compatibility/2006">
        <mc:Choice xmlns:p14="http://schemas.microsoft.com/office/powerpoint/2010/main" Requires="p14">
          <p:contentPart p14:bwMode="auto" r:id="rId1061">
            <p14:nvContentPartPr>
              <p14:cNvPr id="30" name="Freihand 29">
                <a:extLst>
                  <a:ext uri="{FF2B5EF4-FFF2-40B4-BE49-F238E27FC236}">
                    <a16:creationId xmlns:a16="http://schemas.microsoft.com/office/drawing/2014/main" id="{8AC985C3-7C41-44CA-902E-A4C63E3A3E44}"/>
                  </a:ext>
                </a:extLst>
              </p14:cNvPr>
              <p14:cNvContentPartPr/>
              <p14:nvPr/>
            </p14:nvContentPartPr>
            <p14:xfrm>
              <a:off x="5490160" y="4529600"/>
              <a:ext cx="1716840" cy="1129320"/>
            </p14:xfrm>
          </p:contentPart>
        </mc:Choice>
        <mc:Fallback>
          <p:pic>
            <p:nvPicPr>
              <p:cNvPr id="30" name="Freihand 29">
                <a:extLst>
                  <a:ext uri="{FF2B5EF4-FFF2-40B4-BE49-F238E27FC236}">
                    <a16:creationId xmlns:a16="http://schemas.microsoft.com/office/drawing/2014/main" id="{8AC985C3-7C41-44CA-902E-A4C63E3A3E44}"/>
                  </a:ext>
                </a:extLst>
              </p:cNvPr>
              <p:cNvPicPr/>
              <p:nvPr/>
            </p:nvPicPr>
            <p:blipFill>
              <a:blip r:embed="rId1062"/>
              <a:stretch>
                <a:fillRect/>
              </a:stretch>
            </p:blipFill>
            <p:spPr>
              <a:xfrm>
                <a:off x="5485840" y="4525280"/>
                <a:ext cx="1725480" cy="1137960"/>
              </a:xfrm>
              <a:prstGeom prst="rect">
                <a:avLst/>
              </a:prstGeom>
            </p:spPr>
          </p:pic>
        </mc:Fallback>
      </mc:AlternateContent>
    </p:spTree>
    <p:extLst>
      <p:ext uri="{BB962C8B-B14F-4D97-AF65-F5344CB8AC3E}">
        <p14:creationId xmlns:p14="http://schemas.microsoft.com/office/powerpoint/2010/main" val="1888725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0" y="0"/>
            <a:ext cx="12192000" cy="744863"/>
          </a:xfrm>
          <a:prstGeom prst="rect">
            <a:avLst/>
          </a:prstGeom>
          <a:noFill/>
          <a:ln>
            <a:noFill/>
          </a:ln>
        </p:spPr>
        <p:txBody>
          <a:bodyPr lIns="81638" tIns="40819" rIns="81638" bIns="40819" anchor="ctr" anchorCtr="1"/>
          <a:lstStyle/>
          <a:p>
            <a:r>
              <a:rPr lang="de-DE" sz="2400" b="1" dirty="0"/>
              <a:t>General Solution </a:t>
            </a:r>
            <a:r>
              <a:rPr lang="de-DE" sz="2400" b="1" dirty="0" err="1"/>
              <a:t>of</a:t>
            </a:r>
            <a:r>
              <a:rPr lang="de-DE" sz="2400" b="1" dirty="0"/>
              <a:t> </a:t>
            </a:r>
            <a:r>
              <a:rPr lang="de-DE" sz="2400" b="1" dirty="0" err="1"/>
              <a:t>the</a:t>
            </a:r>
            <a:r>
              <a:rPr lang="de-DE" sz="2400" b="1" dirty="0"/>
              <a:t> IS/LM-Mode </a:t>
            </a:r>
            <a:r>
              <a:rPr lang="de-DE" sz="2400" b="1" dirty="0" err="1"/>
              <a:t>with</a:t>
            </a:r>
            <a:r>
              <a:rPr lang="de-DE" sz="2400" b="1" dirty="0"/>
              <a:t> </a:t>
            </a:r>
            <a:r>
              <a:rPr lang="de-DE" sz="2400" b="1" dirty="0" err="1"/>
              <a:t>fiscal</a:t>
            </a:r>
            <a:r>
              <a:rPr lang="de-DE" sz="2400" b="1" dirty="0"/>
              <a:t> </a:t>
            </a:r>
            <a:r>
              <a:rPr lang="de-DE" sz="2400" b="1" dirty="0" err="1"/>
              <a:t>policy</a:t>
            </a:r>
            <a:r>
              <a:rPr lang="de-DE" sz="2400" b="1" dirty="0"/>
              <a:t> -&gt; </a:t>
            </a:r>
            <a:r>
              <a:rPr lang="de-DE" sz="2400" b="1" dirty="0" err="1"/>
              <a:t>increase</a:t>
            </a:r>
            <a:r>
              <a:rPr lang="de-DE" sz="2400" b="1" dirty="0"/>
              <a:t> </a:t>
            </a:r>
            <a:r>
              <a:rPr lang="de-DE" sz="2400" b="1" dirty="0" err="1"/>
              <a:t>gov</a:t>
            </a:r>
            <a:r>
              <a:rPr lang="de-DE" sz="2400" b="1" dirty="0"/>
              <a:t>. </a:t>
            </a:r>
            <a:r>
              <a:rPr lang="de-DE" sz="2400" b="1" dirty="0" err="1"/>
              <a:t>expenditure</a:t>
            </a:r>
            <a:endParaRPr lang="de-DE" sz="2400" b="1" dirty="0"/>
          </a:p>
        </p:txBody>
      </p:sp>
      <p:sp>
        <p:nvSpPr>
          <p:cNvPr id="2" name="Rechteck 1">
            <a:extLst>
              <a:ext uri="{FF2B5EF4-FFF2-40B4-BE49-F238E27FC236}">
                <a16:creationId xmlns:a16="http://schemas.microsoft.com/office/drawing/2014/main" id="{AE4FCDA4-05DA-DB97-44EF-A193FB42D2C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31C4B345-96EC-4796-B197-37DEBD92366E}"/>
              </a:ext>
            </a:extLst>
          </p:cNvPr>
          <p:cNvSpPr/>
          <p:nvPr/>
        </p:nvSpPr>
        <p:spPr>
          <a:xfrm>
            <a:off x="822838" y="560197"/>
            <a:ext cx="2014719" cy="369332"/>
          </a:xfrm>
          <a:prstGeom prst="rect">
            <a:avLst/>
          </a:prstGeom>
        </p:spPr>
        <p:txBody>
          <a:bodyPr wrap="none">
            <a:spAutoFit/>
          </a:bodyPr>
          <a:lstStyle/>
          <a:p>
            <a:r>
              <a:rPr lang="de-DE" dirty="0"/>
              <a:t>Y = C(Y) + I(i) + G</a:t>
            </a:r>
          </a:p>
        </p:txBody>
      </p:sp>
      <mc:AlternateContent xmlns:mc="http://schemas.openxmlformats.org/markup-compatibility/2006" xmlns:a14="http://schemas.microsoft.com/office/drawing/2010/main">
        <mc:Choice Requires="a14">
          <p:sp>
            <p:nvSpPr>
              <p:cNvPr id="5" name="Rechteck 4">
                <a:extLst>
                  <a:ext uri="{FF2B5EF4-FFF2-40B4-BE49-F238E27FC236}">
                    <a16:creationId xmlns:a16="http://schemas.microsoft.com/office/drawing/2014/main" id="{93E57649-2697-437A-8091-13B539815457}"/>
                  </a:ext>
                </a:extLst>
              </p:cNvPr>
              <p:cNvSpPr/>
              <p:nvPr/>
            </p:nvSpPr>
            <p:spPr>
              <a:xfrm>
                <a:off x="3340240" y="560197"/>
                <a:ext cx="1867306" cy="369332"/>
              </a:xfrm>
              <a:prstGeom prst="rect">
                <a:avLst/>
              </a:prstGeom>
            </p:spPr>
            <p:txBody>
              <a:bodyPr wrap="none">
                <a:spAutoFit/>
              </a:bodyPr>
              <a:lstStyle/>
              <a:p>
                <a:r>
                  <a:rPr lang="de-DE" dirty="0">
                    <a:latin typeface="Arial Unicode MS"/>
                    <a:ea typeface="Arial Unicode MS"/>
                    <a:cs typeface="Arial Unicode MS"/>
                  </a:rPr>
                  <a:t>m=M/P=</a:t>
                </a:r>
                <a:r>
                  <a:rPr lang="de-DE" dirty="0"/>
                  <a:t> </a:t>
                </a:r>
                <a14:m>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𝐿</m:t>
                        </m:r>
                      </m:e>
                      <m:sup>
                        <m:r>
                          <a:rPr lang="de-DE" i="1">
                            <a:latin typeface="Cambria Math" panose="02040503050406030204" pitchFamily="18" charset="0"/>
                          </a:rPr>
                          <m:t>𝐷</m:t>
                        </m:r>
                      </m:sup>
                    </m:sSup>
                  </m:oMath>
                </a14:m>
                <a:r>
                  <a:rPr lang="de-DE" dirty="0"/>
                  <a:t>(Y, i</a:t>
                </a:r>
                <a:r>
                  <a:rPr lang="de-DE" baseline="30000" dirty="0"/>
                  <a:t> </a:t>
                </a:r>
                <a:r>
                  <a:rPr lang="de-DE" dirty="0"/>
                  <a:t>)</a:t>
                </a:r>
              </a:p>
            </p:txBody>
          </p:sp>
        </mc:Choice>
        <mc:Fallback xmlns="">
          <p:sp>
            <p:nvSpPr>
              <p:cNvPr id="5" name="Rechteck 4">
                <a:extLst>
                  <a:ext uri="{FF2B5EF4-FFF2-40B4-BE49-F238E27FC236}">
                    <a16:creationId xmlns:a16="http://schemas.microsoft.com/office/drawing/2014/main" id="{93E57649-2697-437A-8091-13B539815457}"/>
                  </a:ext>
                </a:extLst>
              </p:cNvPr>
              <p:cNvSpPr>
                <a:spLocks noRot="1" noChangeAspect="1" noMove="1" noResize="1" noEditPoints="1" noAdjustHandles="1" noChangeArrowheads="1" noChangeShapeType="1" noTextEdit="1"/>
              </p:cNvSpPr>
              <p:nvPr/>
            </p:nvSpPr>
            <p:spPr>
              <a:xfrm>
                <a:off x="3340240" y="560197"/>
                <a:ext cx="1867306" cy="369332"/>
              </a:xfrm>
              <a:prstGeom prst="rect">
                <a:avLst/>
              </a:prstGeom>
              <a:blipFill>
                <a:blip r:embed="rId3"/>
                <a:stretch>
                  <a:fillRect l="-2941" t="-10000" r="-1961" b="-26667"/>
                </a:stretch>
              </a:blipFill>
            </p:spPr>
            <p:txBody>
              <a:bodyPr/>
              <a:lstStyle/>
              <a:p>
                <a:r>
                  <a:rPr lang="de-DE">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83" name="Freihand 82">
                <a:extLst>
                  <a:ext uri="{FF2B5EF4-FFF2-40B4-BE49-F238E27FC236}">
                    <a16:creationId xmlns:a16="http://schemas.microsoft.com/office/drawing/2014/main" id="{C3D1EA4A-1771-4B15-AADB-A984BE38D409}"/>
                  </a:ext>
                </a:extLst>
              </p14:cNvPr>
              <p14:cNvContentPartPr/>
              <p14:nvPr/>
            </p14:nvContentPartPr>
            <p14:xfrm>
              <a:off x="3325173" y="1108507"/>
              <a:ext cx="454680" cy="362160"/>
            </p14:xfrm>
          </p:contentPart>
        </mc:Choice>
        <mc:Fallback xmlns="">
          <p:pic>
            <p:nvPicPr>
              <p:cNvPr id="83" name="Freihand 82">
                <a:extLst>
                  <a:ext uri="{FF2B5EF4-FFF2-40B4-BE49-F238E27FC236}">
                    <a16:creationId xmlns:a16="http://schemas.microsoft.com/office/drawing/2014/main" id="{C3D1EA4A-1771-4B15-AADB-A984BE38D409}"/>
                  </a:ext>
                </a:extLst>
              </p:cNvPr>
              <p:cNvPicPr/>
              <p:nvPr/>
            </p:nvPicPr>
            <p:blipFill>
              <a:blip r:embed="rId5"/>
              <a:stretch>
                <a:fillRect/>
              </a:stretch>
            </p:blipFill>
            <p:spPr>
              <a:xfrm>
                <a:off x="3320853" y="1104187"/>
                <a:ext cx="463320" cy="370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5" name="Freihand 194">
                <a:extLst>
                  <a:ext uri="{FF2B5EF4-FFF2-40B4-BE49-F238E27FC236}">
                    <a16:creationId xmlns:a16="http://schemas.microsoft.com/office/drawing/2014/main" id="{FA0BA34B-DE32-4246-84BF-7FCF21AD37AD}"/>
                  </a:ext>
                </a:extLst>
              </p14:cNvPr>
              <p14:cNvContentPartPr/>
              <p14:nvPr/>
            </p14:nvContentPartPr>
            <p14:xfrm>
              <a:off x="2213493" y="1510987"/>
              <a:ext cx="789840" cy="32760"/>
            </p14:xfrm>
          </p:contentPart>
        </mc:Choice>
        <mc:Fallback xmlns="">
          <p:pic>
            <p:nvPicPr>
              <p:cNvPr id="195" name="Freihand 194">
                <a:extLst>
                  <a:ext uri="{FF2B5EF4-FFF2-40B4-BE49-F238E27FC236}">
                    <a16:creationId xmlns:a16="http://schemas.microsoft.com/office/drawing/2014/main" id="{FA0BA34B-DE32-4246-84BF-7FCF21AD37AD}"/>
                  </a:ext>
                </a:extLst>
              </p:cNvPr>
              <p:cNvPicPr/>
              <p:nvPr/>
            </p:nvPicPr>
            <p:blipFill>
              <a:blip r:embed="rId7"/>
              <a:stretch>
                <a:fillRect/>
              </a:stretch>
            </p:blipFill>
            <p:spPr>
              <a:xfrm>
                <a:off x="2209173" y="1506667"/>
                <a:ext cx="7984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6" name="Freihand 195">
                <a:extLst>
                  <a:ext uri="{FF2B5EF4-FFF2-40B4-BE49-F238E27FC236}">
                    <a16:creationId xmlns:a16="http://schemas.microsoft.com/office/drawing/2014/main" id="{D6CF5677-AD88-4EF1-BBCE-B8B97FD918FE}"/>
                  </a:ext>
                </a:extLst>
              </p14:cNvPr>
              <p14:cNvContentPartPr/>
              <p14:nvPr/>
            </p14:nvContentPartPr>
            <p14:xfrm>
              <a:off x="4129773" y="1579027"/>
              <a:ext cx="1429560" cy="14400"/>
            </p14:xfrm>
          </p:contentPart>
        </mc:Choice>
        <mc:Fallback xmlns="">
          <p:pic>
            <p:nvPicPr>
              <p:cNvPr id="196" name="Freihand 195">
                <a:extLst>
                  <a:ext uri="{FF2B5EF4-FFF2-40B4-BE49-F238E27FC236}">
                    <a16:creationId xmlns:a16="http://schemas.microsoft.com/office/drawing/2014/main" id="{D6CF5677-AD88-4EF1-BBCE-B8B97FD918FE}"/>
                  </a:ext>
                </a:extLst>
              </p:cNvPr>
              <p:cNvPicPr/>
              <p:nvPr/>
            </p:nvPicPr>
            <p:blipFill>
              <a:blip r:embed="rId9"/>
              <a:stretch>
                <a:fillRect/>
              </a:stretch>
            </p:blipFill>
            <p:spPr>
              <a:xfrm>
                <a:off x="4125453" y="1574707"/>
                <a:ext cx="14382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61" name="Freihand 260">
                <a:extLst>
                  <a:ext uri="{FF2B5EF4-FFF2-40B4-BE49-F238E27FC236}">
                    <a16:creationId xmlns:a16="http://schemas.microsoft.com/office/drawing/2014/main" id="{DB5E5B63-916C-4333-A6E4-7EFC95A3168C}"/>
                  </a:ext>
                </a:extLst>
              </p14:cNvPr>
              <p14:cNvContentPartPr/>
              <p14:nvPr/>
            </p14:nvContentPartPr>
            <p14:xfrm>
              <a:off x="8859453" y="1678747"/>
              <a:ext cx="2458440" cy="47160"/>
            </p14:xfrm>
          </p:contentPart>
        </mc:Choice>
        <mc:Fallback xmlns="">
          <p:pic>
            <p:nvPicPr>
              <p:cNvPr id="261" name="Freihand 260">
                <a:extLst>
                  <a:ext uri="{FF2B5EF4-FFF2-40B4-BE49-F238E27FC236}">
                    <a16:creationId xmlns:a16="http://schemas.microsoft.com/office/drawing/2014/main" id="{DB5E5B63-916C-4333-A6E4-7EFC95A3168C}"/>
                  </a:ext>
                </a:extLst>
              </p:cNvPr>
              <p:cNvPicPr/>
              <p:nvPr/>
            </p:nvPicPr>
            <p:blipFill>
              <a:blip r:embed="rId11"/>
              <a:stretch>
                <a:fillRect/>
              </a:stretch>
            </p:blipFill>
            <p:spPr>
              <a:xfrm>
                <a:off x="8855133" y="1674427"/>
                <a:ext cx="24670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68" name="Freihand 267">
                <a:extLst>
                  <a:ext uri="{FF2B5EF4-FFF2-40B4-BE49-F238E27FC236}">
                    <a16:creationId xmlns:a16="http://schemas.microsoft.com/office/drawing/2014/main" id="{F588C72F-1AB6-4337-9AEB-F83BC3DE1FD1}"/>
                  </a:ext>
                </a:extLst>
              </p14:cNvPr>
              <p14:cNvContentPartPr/>
              <p14:nvPr/>
            </p14:nvContentPartPr>
            <p14:xfrm>
              <a:off x="11451453" y="1823827"/>
              <a:ext cx="16200" cy="26640"/>
            </p14:xfrm>
          </p:contentPart>
        </mc:Choice>
        <mc:Fallback xmlns="">
          <p:pic>
            <p:nvPicPr>
              <p:cNvPr id="268" name="Freihand 267">
                <a:extLst>
                  <a:ext uri="{FF2B5EF4-FFF2-40B4-BE49-F238E27FC236}">
                    <a16:creationId xmlns:a16="http://schemas.microsoft.com/office/drawing/2014/main" id="{F588C72F-1AB6-4337-9AEB-F83BC3DE1FD1}"/>
                  </a:ext>
                </a:extLst>
              </p:cNvPr>
              <p:cNvPicPr/>
              <p:nvPr/>
            </p:nvPicPr>
            <p:blipFill>
              <a:blip r:embed="rId13"/>
              <a:stretch>
                <a:fillRect/>
              </a:stretch>
            </p:blipFill>
            <p:spPr>
              <a:xfrm>
                <a:off x="11447133" y="1819507"/>
                <a:ext cx="248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41" name="Freihand 340">
                <a:extLst>
                  <a:ext uri="{FF2B5EF4-FFF2-40B4-BE49-F238E27FC236}">
                    <a16:creationId xmlns:a16="http://schemas.microsoft.com/office/drawing/2014/main" id="{8FEC660A-F940-4B7F-9C4A-A9718E426DF0}"/>
                  </a:ext>
                </a:extLst>
              </p14:cNvPr>
              <p14:cNvContentPartPr/>
              <p14:nvPr/>
            </p14:nvContentPartPr>
            <p14:xfrm>
              <a:off x="11437053" y="1680907"/>
              <a:ext cx="385920" cy="577080"/>
            </p14:xfrm>
          </p:contentPart>
        </mc:Choice>
        <mc:Fallback xmlns="">
          <p:pic>
            <p:nvPicPr>
              <p:cNvPr id="341" name="Freihand 340">
                <a:extLst>
                  <a:ext uri="{FF2B5EF4-FFF2-40B4-BE49-F238E27FC236}">
                    <a16:creationId xmlns:a16="http://schemas.microsoft.com/office/drawing/2014/main" id="{8FEC660A-F940-4B7F-9C4A-A9718E426DF0}"/>
                  </a:ext>
                </a:extLst>
              </p:cNvPr>
              <p:cNvPicPr/>
              <p:nvPr/>
            </p:nvPicPr>
            <p:blipFill>
              <a:blip r:embed="rId15"/>
              <a:stretch>
                <a:fillRect/>
              </a:stretch>
            </p:blipFill>
            <p:spPr>
              <a:xfrm>
                <a:off x="11432733" y="1676587"/>
                <a:ext cx="394560" cy="585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46" name="Freihand 545">
                <a:extLst>
                  <a:ext uri="{FF2B5EF4-FFF2-40B4-BE49-F238E27FC236}">
                    <a16:creationId xmlns:a16="http://schemas.microsoft.com/office/drawing/2014/main" id="{44A6C2F4-4535-47E5-9D2A-F9DC8F350A2F}"/>
                  </a:ext>
                </a:extLst>
              </p14:cNvPr>
              <p14:cNvContentPartPr/>
              <p14:nvPr/>
            </p14:nvContentPartPr>
            <p14:xfrm>
              <a:off x="4348293" y="3640027"/>
              <a:ext cx="953280" cy="127800"/>
            </p14:xfrm>
          </p:contentPart>
        </mc:Choice>
        <mc:Fallback xmlns="">
          <p:pic>
            <p:nvPicPr>
              <p:cNvPr id="546" name="Freihand 545">
                <a:extLst>
                  <a:ext uri="{FF2B5EF4-FFF2-40B4-BE49-F238E27FC236}">
                    <a16:creationId xmlns:a16="http://schemas.microsoft.com/office/drawing/2014/main" id="{44A6C2F4-4535-47E5-9D2A-F9DC8F350A2F}"/>
                  </a:ext>
                </a:extLst>
              </p:cNvPr>
              <p:cNvPicPr/>
              <p:nvPr/>
            </p:nvPicPr>
            <p:blipFill>
              <a:blip r:embed="rId17"/>
              <a:stretch>
                <a:fillRect/>
              </a:stretch>
            </p:blipFill>
            <p:spPr>
              <a:xfrm>
                <a:off x="4343973" y="3635707"/>
                <a:ext cx="9619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2" name="Freihand 41">
                <a:extLst>
                  <a:ext uri="{FF2B5EF4-FFF2-40B4-BE49-F238E27FC236}">
                    <a16:creationId xmlns:a16="http://schemas.microsoft.com/office/drawing/2014/main" id="{3E2025E1-05A3-41A6-A0BF-A290C651F59E}"/>
                  </a:ext>
                </a:extLst>
              </p14:cNvPr>
              <p14:cNvContentPartPr/>
              <p14:nvPr/>
            </p14:nvContentPartPr>
            <p14:xfrm>
              <a:off x="2492493" y="880987"/>
              <a:ext cx="198720" cy="36360"/>
            </p14:xfrm>
          </p:contentPart>
        </mc:Choice>
        <mc:Fallback xmlns="">
          <p:pic>
            <p:nvPicPr>
              <p:cNvPr id="42" name="Freihand 41">
                <a:extLst>
                  <a:ext uri="{FF2B5EF4-FFF2-40B4-BE49-F238E27FC236}">
                    <a16:creationId xmlns:a16="http://schemas.microsoft.com/office/drawing/2014/main" id="{3E2025E1-05A3-41A6-A0BF-A290C651F59E}"/>
                  </a:ext>
                </a:extLst>
              </p:cNvPr>
              <p:cNvPicPr/>
              <p:nvPr/>
            </p:nvPicPr>
            <p:blipFill>
              <a:blip r:embed="rId19"/>
              <a:stretch>
                <a:fillRect/>
              </a:stretch>
            </p:blipFill>
            <p:spPr>
              <a:xfrm>
                <a:off x="2488173" y="876667"/>
                <a:ext cx="2073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 name="Freihand 3">
                <a:extLst>
                  <a:ext uri="{FF2B5EF4-FFF2-40B4-BE49-F238E27FC236}">
                    <a16:creationId xmlns:a16="http://schemas.microsoft.com/office/drawing/2014/main" id="{AEE0C735-99D4-4E8E-AAB7-62A8FE4DE6A3}"/>
                  </a:ext>
                </a:extLst>
              </p14:cNvPr>
              <p14:cNvContentPartPr/>
              <p14:nvPr/>
            </p14:nvContentPartPr>
            <p14:xfrm>
              <a:off x="3724773" y="590107"/>
              <a:ext cx="454680" cy="365040"/>
            </p14:xfrm>
          </p:contentPart>
        </mc:Choice>
        <mc:Fallback xmlns="">
          <p:pic>
            <p:nvPicPr>
              <p:cNvPr id="4" name="Freihand 3">
                <a:extLst>
                  <a:ext uri="{FF2B5EF4-FFF2-40B4-BE49-F238E27FC236}">
                    <a16:creationId xmlns:a16="http://schemas.microsoft.com/office/drawing/2014/main" id="{AEE0C735-99D4-4E8E-AAB7-62A8FE4DE6A3}"/>
                  </a:ext>
                </a:extLst>
              </p:cNvPr>
              <p:cNvPicPr/>
              <p:nvPr/>
            </p:nvPicPr>
            <p:blipFill>
              <a:blip r:embed="rId21"/>
              <a:stretch>
                <a:fillRect/>
              </a:stretch>
            </p:blipFill>
            <p:spPr>
              <a:xfrm>
                <a:off x="3720453" y="585787"/>
                <a:ext cx="463320" cy="373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 name="Freihand 6">
                <a:extLst>
                  <a:ext uri="{FF2B5EF4-FFF2-40B4-BE49-F238E27FC236}">
                    <a16:creationId xmlns:a16="http://schemas.microsoft.com/office/drawing/2014/main" id="{85AB3192-C48E-4970-9B31-78BF39D74799}"/>
                  </a:ext>
                </a:extLst>
              </p14:cNvPr>
              <p14:cNvContentPartPr/>
              <p14:nvPr/>
            </p14:nvContentPartPr>
            <p14:xfrm>
              <a:off x="3751053" y="558787"/>
              <a:ext cx="189000" cy="424800"/>
            </p14:xfrm>
          </p:contentPart>
        </mc:Choice>
        <mc:Fallback xmlns="">
          <p:pic>
            <p:nvPicPr>
              <p:cNvPr id="7" name="Freihand 6">
                <a:extLst>
                  <a:ext uri="{FF2B5EF4-FFF2-40B4-BE49-F238E27FC236}">
                    <a16:creationId xmlns:a16="http://schemas.microsoft.com/office/drawing/2014/main" id="{85AB3192-C48E-4970-9B31-78BF39D74799}"/>
                  </a:ext>
                </a:extLst>
              </p:cNvPr>
              <p:cNvPicPr/>
              <p:nvPr/>
            </p:nvPicPr>
            <p:blipFill>
              <a:blip r:embed="rId23"/>
              <a:stretch>
                <a:fillRect/>
              </a:stretch>
            </p:blipFill>
            <p:spPr>
              <a:xfrm>
                <a:off x="3746733" y="554467"/>
                <a:ext cx="197640" cy="433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 name="Freihand 8">
                <a:extLst>
                  <a:ext uri="{FF2B5EF4-FFF2-40B4-BE49-F238E27FC236}">
                    <a16:creationId xmlns:a16="http://schemas.microsoft.com/office/drawing/2014/main" id="{2BE2E838-3B41-4F88-989B-2EE562ACDAD4}"/>
                  </a:ext>
                </a:extLst>
              </p14:cNvPr>
              <p14:cNvContentPartPr/>
              <p14:nvPr/>
            </p14:nvContentPartPr>
            <p14:xfrm>
              <a:off x="3985053" y="623587"/>
              <a:ext cx="171000" cy="260640"/>
            </p14:xfrm>
          </p:contentPart>
        </mc:Choice>
        <mc:Fallback xmlns="">
          <p:pic>
            <p:nvPicPr>
              <p:cNvPr id="9" name="Freihand 8">
                <a:extLst>
                  <a:ext uri="{FF2B5EF4-FFF2-40B4-BE49-F238E27FC236}">
                    <a16:creationId xmlns:a16="http://schemas.microsoft.com/office/drawing/2014/main" id="{2BE2E838-3B41-4F88-989B-2EE562ACDAD4}"/>
                  </a:ext>
                </a:extLst>
              </p:cNvPr>
              <p:cNvPicPr/>
              <p:nvPr/>
            </p:nvPicPr>
            <p:blipFill>
              <a:blip r:embed="rId25"/>
              <a:stretch>
                <a:fillRect/>
              </a:stretch>
            </p:blipFill>
            <p:spPr>
              <a:xfrm>
                <a:off x="3980733" y="619267"/>
                <a:ext cx="17964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 name="Freihand 9">
                <a:extLst>
                  <a:ext uri="{FF2B5EF4-FFF2-40B4-BE49-F238E27FC236}">
                    <a16:creationId xmlns:a16="http://schemas.microsoft.com/office/drawing/2014/main" id="{613B9EFA-D74A-4AC2-9B30-C32354F8832D}"/>
                  </a:ext>
                </a:extLst>
              </p14:cNvPr>
              <p14:cNvContentPartPr/>
              <p14:nvPr/>
            </p14:nvContentPartPr>
            <p14:xfrm>
              <a:off x="3357573" y="607387"/>
              <a:ext cx="304560" cy="309960"/>
            </p14:xfrm>
          </p:contentPart>
        </mc:Choice>
        <mc:Fallback xmlns="">
          <p:pic>
            <p:nvPicPr>
              <p:cNvPr id="10" name="Freihand 9">
                <a:extLst>
                  <a:ext uri="{FF2B5EF4-FFF2-40B4-BE49-F238E27FC236}">
                    <a16:creationId xmlns:a16="http://schemas.microsoft.com/office/drawing/2014/main" id="{613B9EFA-D74A-4AC2-9B30-C32354F8832D}"/>
                  </a:ext>
                </a:extLst>
              </p:cNvPr>
              <p:cNvPicPr/>
              <p:nvPr/>
            </p:nvPicPr>
            <p:blipFill>
              <a:blip r:embed="rId27"/>
              <a:stretch>
                <a:fillRect/>
              </a:stretch>
            </p:blipFill>
            <p:spPr>
              <a:xfrm>
                <a:off x="3353253" y="603067"/>
                <a:ext cx="31320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3" name="Freihand 42">
                <a:extLst>
                  <a:ext uri="{FF2B5EF4-FFF2-40B4-BE49-F238E27FC236}">
                    <a16:creationId xmlns:a16="http://schemas.microsoft.com/office/drawing/2014/main" id="{5A7863A2-7640-4637-94FF-4F8125D8A066}"/>
                  </a:ext>
                </a:extLst>
              </p14:cNvPr>
              <p14:cNvContentPartPr/>
              <p14:nvPr/>
            </p14:nvContentPartPr>
            <p14:xfrm>
              <a:off x="3395373" y="1175827"/>
              <a:ext cx="151920" cy="152640"/>
            </p14:xfrm>
          </p:contentPart>
        </mc:Choice>
        <mc:Fallback xmlns="">
          <p:pic>
            <p:nvPicPr>
              <p:cNvPr id="43" name="Freihand 42">
                <a:extLst>
                  <a:ext uri="{FF2B5EF4-FFF2-40B4-BE49-F238E27FC236}">
                    <a16:creationId xmlns:a16="http://schemas.microsoft.com/office/drawing/2014/main" id="{5A7863A2-7640-4637-94FF-4F8125D8A066}"/>
                  </a:ext>
                </a:extLst>
              </p:cNvPr>
              <p:cNvPicPr/>
              <p:nvPr/>
            </p:nvPicPr>
            <p:blipFill>
              <a:blip r:embed="rId29"/>
              <a:stretch>
                <a:fillRect/>
              </a:stretch>
            </p:blipFill>
            <p:spPr>
              <a:xfrm>
                <a:off x="3391053" y="1171507"/>
                <a:ext cx="1605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4" name="Freihand 43">
                <a:extLst>
                  <a:ext uri="{FF2B5EF4-FFF2-40B4-BE49-F238E27FC236}">
                    <a16:creationId xmlns:a16="http://schemas.microsoft.com/office/drawing/2014/main" id="{ED402037-1553-4EB5-B91F-9C95161BD27C}"/>
                  </a:ext>
                </a:extLst>
              </p14:cNvPr>
              <p14:cNvContentPartPr/>
              <p14:nvPr/>
            </p14:nvContentPartPr>
            <p14:xfrm>
              <a:off x="3595533" y="1246027"/>
              <a:ext cx="124560" cy="68760"/>
            </p14:xfrm>
          </p:contentPart>
        </mc:Choice>
        <mc:Fallback xmlns="">
          <p:pic>
            <p:nvPicPr>
              <p:cNvPr id="44" name="Freihand 43">
                <a:extLst>
                  <a:ext uri="{FF2B5EF4-FFF2-40B4-BE49-F238E27FC236}">
                    <a16:creationId xmlns:a16="http://schemas.microsoft.com/office/drawing/2014/main" id="{ED402037-1553-4EB5-B91F-9C95161BD27C}"/>
                  </a:ext>
                </a:extLst>
              </p:cNvPr>
              <p:cNvPicPr/>
              <p:nvPr/>
            </p:nvPicPr>
            <p:blipFill>
              <a:blip r:embed="rId31"/>
              <a:stretch>
                <a:fillRect/>
              </a:stretch>
            </p:blipFill>
            <p:spPr>
              <a:xfrm>
                <a:off x="3591213" y="1241707"/>
                <a:ext cx="1332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6" name="Freihand 45">
                <a:extLst>
                  <a:ext uri="{FF2B5EF4-FFF2-40B4-BE49-F238E27FC236}">
                    <a16:creationId xmlns:a16="http://schemas.microsoft.com/office/drawing/2014/main" id="{C20D2DBF-789A-4EA6-B9EA-0B139204A905}"/>
                  </a:ext>
                </a:extLst>
              </p14:cNvPr>
              <p14:cNvContentPartPr/>
              <p14:nvPr/>
            </p14:nvContentPartPr>
            <p14:xfrm>
              <a:off x="3830973" y="1264027"/>
              <a:ext cx="158040" cy="11880"/>
            </p14:xfrm>
          </p:contentPart>
        </mc:Choice>
        <mc:Fallback xmlns="">
          <p:pic>
            <p:nvPicPr>
              <p:cNvPr id="46" name="Freihand 45">
                <a:extLst>
                  <a:ext uri="{FF2B5EF4-FFF2-40B4-BE49-F238E27FC236}">
                    <a16:creationId xmlns:a16="http://schemas.microsoft.com/office/drawing/2014/main" id="{C20D2DBF-789A-4EA6-B9EA-0B139204A905}"/>
                  </a:ext>
                </a:extLst>
              </p:cNvPr>
              <p:cNvPicPr/>
              <p:nvPr/>
            </p:nvPicPr>
            <p:blipFill>
              <a:blip r:embed="rId33"/>
              <a:stretch>
                <a:fillRect/>
              </a:stretch>
            </p:blipFill>
            <p:spPr>
              <a:xfrm>
                <a:off x="3826653" y="1259707"/>
                <a:ext cx="1666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7" name="Freihand 46">
                <a:extLst>
                  <a:ext uri="{FF2B5EF4-FFF2-40B4-BE49-F238E27FC236}">
                    <a16:creationId xmlns:a16="http://schemas.microsoft.com/office/drawing/2014/main" id="{FF2A75CA-8788-448D-9294-896C46343808}"/>
                  </a:ext>
                </a:extLst>
              </p14:cNvPr>
              <p14:cNvContentPartPr/>
              <p14:nvPr/>
            </p14:nvContentPartPr>
            <p14:xfrm>
              <a:off x="3829173" y="1305067"/>
              <a:ext cx="165960" cy="19440"/>
            </p14:xfrm>
          </p:contentPart>
        </mc:Choice>
        <mc:Fallback xmlns="">
          <p:pic>
            <p:nvPicPr>
              <p:cNvPr id="47" name="Freihand 46">
                <a:extLst>
                  <a:ext uri="{FF2B5EF4-FFF2-40B4-BE49-F238E27FC236}">
                    <a16:creationId xmlns:a16="http://schemas.microsoft.com/office/drawing/2014/main" id="{FF2A75CA-8788-448D-9294-896C46343808}"/>
                  </a:ext>
                </a:extLst>
              </p:cNvPr>
              <p:cNvPicPr/>
              <p:nvPr/>
            </p:nvPicPr>
            <p:blipFill>
              <a:blip r:embed="rId35"/>
              <a:stretch>
                <a:fillRect/>
              </a:stretch>
            </p:blipFill>
            <p:spPr>
              <a:xfrm>
                <a:off x="3824853" y="1300747"/>
                <a:ext cx="1746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8" name="Freihand 47">
                <a:extLst>
                  <a:ext uri="{FF2B5EF4-FFF2-40B4-BE49-F238E27FC236}">
                    <a16:creationId xmlns:a16="http://schemas.microsoft.com/office/drawing/2014/main" id="{C1958F2E-C4FA-4A7F-A015-CBAB15857662}"/>
                  </a:ext>
                </a:extLst>
              </p14:cNvPr>
              <p14:cNvContentPartPr/>
              <p14:nvPr/>
            </p14:nvContentPartPr>
            <p14:xfrm>
              <a:off x="4104213" y="1103827"/>
              <a:ext cx="144360" cy="124560"/>
            </p14:xfrm>
          </p:contentPart>
        </mc:Choice>
        <mc:Fallback xmlns="">
          <p:pic>
            <p:nvPicPr>
              <p:cNvPr id="48" name="Freihand 47">
                <a:extLst>
                  <a:ext uri="{FF2B5EF4-FFF2-40B4-BE49-F238E27FC236}">
                    <a16:creationId xmlns:a16="http://schemas.microsoft.com/office/drawing/2014/main" id="{C1958F2E-C4FA-4A7F-A015-CBAB15857662}"/>
                  </a:ext>
                </a:extLst>
              </p:cNvPr>
              <p:cNvPicPr/>
              <p:nvPr/>
            </p:nvPicPr>
            <p:blipFill>
              <a:blip r:embed="rId37"/>
              <a:stretch>
                <a:fillRect/>
              </a:stretch>
            </p:blipFill>
            <p:spPr>
              <a:xfrm>
                <a:off x="4099893" y="1099507"/>
                <a:ext cx="1530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0" name="Freihand 49">
                <a:extLst>
                  <a:ext uri="{FF2B5EF4-FFF2-40B4-BE49-F238E27FC236}">
                    <a16:creationId xmlns:a16="http://schemas.microsoft.com/office/drawing/2014/main" id="{E33AE88A-4E38-4F81-A8B8-D37164FC4F01}"/>
                  </a:ext>
                </a:extLst>
              </p14:cNvPr>
              <p14:cNvContentPartPr/>
              <p14:nvPr/>
            </p14:nvContentPartPr>
            <p14:xfrm>
              <a:off x="4287813" y="1119307"/>
              <a:ext cx="108000" cy="91800"/>
            </p14:xfrm>
          </p:contentPart>
        </mc:Choice>
        <mc:Fallback xmlns="">
          <p:pic>
            <p:nvPicPr>
              <p:cNvPr id="50" name="Freihand 49">
                <a:extLst>
                  <a:ext uri="{FF2B5EF4-FFF2-40B4-BE49-F238E27FC236}">
                    <a16:creationId xmlns:a16="http://schemas.microsoft.com/office/drawing/2014/main" id="{E33AE88A-4E38-4F81-A8B8-D37164FC4F01}"/>
                  </a:ext>
                </a:extLst>
              </p:cNvPr>
              <p:cNvPicPr/>
              <p:nvPr/>
            </p:nvPicPr>
            <p:blipFill>
              <a:blip r:embed="rId39"/>
              <a:stretch>
                <a:fillRect/>
              </a:stretch>
            </p:blipFill>
            <p:spPr>
              <a:xfrm>
                <a:off x="4283493" y="1114987"/>
                <a:ext cx="1166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1" name="Freihand 50">
                <a:extLst>
                  <a:ext uri="{FF2B5EF4-FFF2-40B4-BE49-F238E27FC236}">
                    <a16:creationId xmlns:a16="http://schemas.microsoft.com/office/drawing/2014/main" id="{40DB306C-20FE-4606-B26A-F3AFCC78ECDA}"/>
                  </a:ext>
                </a:extLst>
              </p14:cNvPr>
              <p14:cNvContentPartPr/>
              <p14:nvPr/>
            </p14:nvContentPartPr>
            <p14:xfrm>
              <a:off x="4102773" y="1263667"/>
              <a:ext cx="267480" cy="19800"/>
            </p14:xfrm>
          </p:contentPart>
        </mc:Choice>
        <mc:Fallback xmlns="">
          <p:pic>
            <p:nvPicPr>
              <p:cNvPr id="51" name="Freihand 50">
                <a:extLst>
                  <a:ext uri="{FF2B5EF4-FFF2-40B4-BE49-F238E27FC236}">
                    <a16:creationId xmlns:a16="http://schemas.microsoft.com/office/drawing/2014/main" id="{40DB306C-20FE-4606-B26A-F3AFCC78ECDA}"/>
                  </a:ext>
                </a:extLst>
              </p:cNvPr>
              <p:cNvPicPr/>
              <p:nvPr/>
            </p:nvPicPr>
            <p:blipFill>
              <a:blip r:embed="rId41"/>
              <a:stretch>
                <a:fillRect/>
              </a:stretch>
            </p:blipFill>
            <p:spPr>
              <a:xfrm>
                <a:off x="4098453" y="1259347"/>
                <a:ext cx="2761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2" name="Freihand 51">
                <a:extLst>
                  <a:ext uri="{FF2B5EF4-FFF2-40B4-BE49-F238E27FC236}">
                    <a16:creationId xmlns:a16="http://schemas.microsoft.com/office/drawing/2014/main" id="{D7BF9AA3-7114-4852-8907-05BD9B391E7B}"/>
                  </a:ext>
                </a:extLst>
              </p14:cNvPr>
              <p14:cNvContentPartPr/>
              <p14:nvPr/>
            </p14:nvContentPartPr>
            <p14:xfrm>
              <a:off x="4108173" y="1310827"/>
              <a:ext cx="108000" cy="106560"/>
            </p14:xfrm>
          </p:contentPart>
        </mc:Choice>
        <mc:Fallback xmlns="">
          <p:pic>
            <p:nvPicPr>
              <p:cNvPr id="52" name="Freihand 51">
                <a:extLst>
                  <a:ext uri="{FF2B5EF4-FFF2-40B4-BE49-F238E27FC236}">
                    <a16:creationId xmlns:a16="http://schemas.microsoft.com/office/drawing/2014/main" id="{D7BF9AA3-7114-4852-8907-05BD9B391E7B}"/>
                  </a:ext>
                </a:extLst>
              </p:cNvPr>
              <p:cNvPicPr/>
              <p:nvPr/>
            </p:nvPicPr>
            <p:blipFill>
              <a:blip r:embed="rId43"/>
              <a:stretch>
                <a:fillRect/>
              </a:stretch>
            </p:blipFill>
            <p:spPr>
              <a:xfrm>
                <a:off x="4103853" y="1306507"/>
                <a:ext cx="1166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3" name="Freihand 52">
                <a:extLst>
                  <a:ext uri="{FF2B5EF4-FFF2-40B4-BE49-F238E27FC236}">
                    <a16:creationId xmlns:a16="http://schemas.microsoft.com/office/drawing/2014/main" id="{78D09354-8190-4990-B8D4-F87828473F73}"/>
                  </a:ext>
                </a:extLst>
              </p14:cNvPr>
              <p14:cNvContentPartPr/>
              <p14:nvPr/>
            </p14:nvContentPartPr>
            <p14:xfrm>
              <a:off x="4253613" y="1337107"/>
              <a:ext cx="83160" cy="114840"/>
            </p14:xfrm>
          </p:contentPart>
        </mc:Choice>
        <mc:Fallback xmlns="">
          <p:pic>
            <p:nvPicPr>
              <p:cNvPr id="53" name="Freihand 52">
                <a:extLst>
                  <a:ext uri="{FF2B5EF4-FFF2-40B4-BE49-F238E27FC236}">
                    <a16:creationId xmlns:a16="http://schemas.microsoft.com/office/drawing/2014/main" id="{78D09354-8190-4990-B8D4-F87828473F73}"/>
                  </a:ext>
                </a:extLst>
              </p:cNvPr>
              <p:cNvPicPr/>
              <p:nvPr/>
            </p:nvPicPr>
            <p:blipFill>
              <a:blip r:embed="rId45"/>
              <a:stretch>
                <a:fillRect/>
              </a:stretch>
            </p:blipFill>
            <p:spPr>
              <a:xfrm>
                <a:off x="4249293" y="1332787"/>
                <a:ext cx="918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4" name="Freihand 53">
                <a:extLst>
                  <a:ext uri="{FF2B5EF4-FFF2-40B4-BE49-F238E27FC236}">
                    <a16:creationId xmlns:a16="http://schemas.microsoft.com/office/drawing/2014/main" id="{5E63CD96-12BD-499B-AB0D-ACBFE4173093}"/>
                  </a:ext>
                </a:extLst>
              </p14:cNvPr>
              <p14:cNvContentPartPr/>
              <p14:nvPr/>
            </p14:nvContentPartPr>
            <p14:xfrm>
              <a:off x="4451613" y="1205707"/>
              <a:ext cx="131400" cy="119520"/>
            </p14:xfrm>
          </p:contentPart>
        </mc:Choice>
        <mc:Fallback xmlns="">
          <p:pic>
            <p:nvPicPr>
              <p:cNvPr id="54" name="Freihand 53">
                <a:extLst>
                  <a:ext uri="{FF2B5EF4-FFF2-40B4-BE49-F238E27FC236}">
                    <a16:creationId xmlns:a16="http://schemas.microsoft.com/office/drawing/2014/main" id="{5E63CD96-12BD-499B-AB0D-ACBFE4173093}"/>
                  </a:ext>
                </a:extLst>
              </p:cNvPr>
              <p:cNvPicPr/>
              <p:nvPr/>
            </p:nvPicPr>
            <p:blipFill>
              <a:blip r:embed="rId47"/>
              <a:stretch>
                <a:fillRect/>
              </a:stretch>
            </p:blipFill>
            <p:spPr>
              <a:xfrm>
                <a:off x="4447293" y="1201387"/>
                <a:ext cx="1400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5" name="Freihand 54">
                <a:extLst>
                  <a:ext uri="{FF2B5EF4-FFF2-40B4-BE49-F238E27FC236}">
                    <a16:creationId xmlns:a16="http://schemas.microsoft.com/office/drawing/2014/main" id="{993E069A-F9C6-4950-B315-A3CF5ABB3214}"/>
                  </a:ext>
                </a:extLst>
              </p14:cNvPr>
              <p14:cNvContentPartPr/>
              <p14:nvPr/>
            </p14:nvContentPartPr>
            <p14:xfrm>
              <a:off x="4619013" y="1251427"/>
              <a:ext cx="5400" cy="69120"/>
            </p14:xfrm>
          </p:contentPart>
        </mc:Choice>
        <mc:Fallback xmlns="">
          <p:pic>
            <p:nvPicPr>
              <p:cNvPr id="55" name="Freihand 54">
                <a:extLst>
                  <a:ext uri="{FF2B5EF4-FFF2-40B4-BE49-F238E27FC236}">
                    <a16:creationId xmlns:a16="http://schemas.microsoft.com/office/drawing/2014/main" id="{993E069A-F9C6-4950-B315-A3CF5ABB3214}"/>
                  </a:ext>
                </a:extLst>
              </p:cNvPr>
              <p:cNvPicPr/>
              <p:nvPr/>
            </p:nvPicPr>
            <p:blipFill>
              <a:blip r:embed="rId49"/>
              <a:stretch>
                <a:fillRect/>
              </a:stretch>
            </p:blipFill>
            <p:spPr>
              <a:xfrm>
                <a:off x="4614693" y="1247107"/>
                <a:ext cx="140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6" name="Freihand 55">
                <a:extLst>
                  <a:ext uri="{FF2B5EF4-FFF2-40B4-BE49-F238E27FC236}">
                    <a16:creationId xmlns:a16="http://schemas.microsoft.com/office/drawing/2014/main" id="{F5687C70-BFC2-403A-86E4-45DE177CB1DE}"/>
                  </a:ext>
                </a:extLst>
              </p14:cNvPr>
              <p14:cNvContentPartPr/>
              <p14:nvPr/>
            </p14:nvContentPartPr>
            <p14:xfrm>
              <a:off x="4571493" y="1251427"/>
              <a:ext cx="76320" cy="75600"/>
            </p14:xfrm>
          </p:contentPart>
        </mc:Choice>
        <mc:Fallback xmlns="">
          <p:pic>
            <p:nvPicPr>
              <p:cNvPr id="56" name="Freihand 55">
                <a:extLst>
                  <a:ext uri="{FF2B5EF4-FFF2-40B4-BE49-F238E27FC236}">
                    <a16:creationId xmlns:a16="http://schemas.microsoft.com/office/drawing/2014/main" id="{F5687C70-BFC2-403A-86E4-45DE177CB1DE}"/>
                  </a:ext>
                </a:extLst>
              </p:cNvPr>
              <p:cNvPicPr/>
              <p:nvPr/>
            </p:nvPicPr>
            <p:blipFill>
              <a:blip r:embed="rId51"/>
              <a:stretch>
                <a:fillRect/>
              </a:stretch>
            </p:blipFill>
            <p:spPr>
              <a:xfrm>
                <a:off x="4567173" y="1247107"/>
                <a:ext cx="849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7" name="Freihand 56">
                <a:extLst>
                  <a:ext uri="{FF2B5EF4-FFF2-40B4-BE49-F238E27FC236}">
                    <a16:creationId xmlns:a16="http://schemas.microsoft.com/office/drawing/2014/main" id="{5AF1DFA4-53BE-481E-8996-59026F769E5F}"/>
                  </a:ext>
                </a:extLst>
              </p14:cNvPr>
              <p14:cNvContentPartPr/>
              <p14:nvPr/>
            </p14:nvContentPartPr>
            <p14:xfrm>
              <a:off x="4608933" y="1257547"/>
              <a:ext cx="47880" cy="144360"/>
            </p14:xfrm>
          </p:contentPart>
        </mc:Choice>
        <mc:Fallback xmlns="">
          <p:pic>
            <p:nvPicPr>
              <p:cNvPr id="57" name="Freihand 56">
                <a:extLst>
                  <a:ext uri="{FF2B5EF4-FFF2-40B4-BE49-F238E27FC236}">
                    <a16:creationId xmlns:a16="http://schemas.microsoft.com/office/drawing/2014/main" id="{5AF1DFA4-53BE-481E-8996-59026F769E5F}"/>
                  </a:ext>
                </a:extLst>
              </p:cNvPr>
              <p:cNvPicPr/>
              <p:nvPr/>
            </p:nvPicPr>
            <p:blipFill>
              <a:blip r:embed="rId53"/>
              <a:stretch>
                <a:fillRect/>
              </a:stretch>
            </p:blipFill>
            <p:spPr>
              <a:xfrm>
                <a:off x="4604613" y="1253227"/>
                <a:ext cx="565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8" name="Freihand 57">
                <a:extLst>
                  <a:ext uri="{FF2B5EF4-FFF2-40B4-BE49-F238E27FC236}">
                    <a16:creationId xmlns:a16="http://schemas.microsoft.com/office/drawing/2014/main" id="{2494569D-366E-48F6-A8A1-2969B40C3B33}"/>
                  </a:ext>
                </a:extLst>
              </p14:cNvPr>
              <p14:cNvContentPartPr/>
              <p14:nvPr/>
            </p14:nvContentPartPr>
            <p14:xfrm>
              <a:off x="4833213" y="1255387"/>
              <a:ext cx="15120" cy="97920"/>
            </p14:xfrm>
          </p:contentPart>
        </mc:Choice>
        <mc:Fallback xmlns="">
          <p:pic>
            <p:nvPicPr>
              <p:cNvPr id="58" name="Freihand 57">
                <a:extLst>
                  <a:ext uri="{FF2B5EF4-FFF2-40B4-BE49-F238E27FC236}">
                    <a16:creationId xmlns:a16="http://schemas.microsoft.com/office/drawing/2014/main" id="{2494569D-366E-48F6-A8A1-2969B40C3B33}"/>
                  </a:ext>
                </a:extLst>
              </p:cNvPr>
              <p:cNvPicPr/>
              <p:nvPr/>
            </p:nvPicPr>
            <p:blipFill>
              <a:blip r:embed="rId55"/>
              <a:stretch>
                <a:fillRect/>
              </a:stretch>
            </p:blipFill>
            <p:spPr>
              <a:xfrm>
                <a:off x="4828893" y="1251067"/>
                <a:ext cx="237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9" name="Freihand 58">
                <a:extLst>
                  <a:ext uri="{FF2B5EF4-FFF2-40B4-BE49-F238E27FC236}">
                    <a16:creationId xmlns:a16="http://schemas.microsoft.com/office/drawing/2014/main" id="{9A3D92ED-6FDA-455A-98A6-D1A21A01F0F2}"/>
                  </a:ext>
                </a:extLst>
              </p14:cNvPr>
              <p14:cNvContentPartPr/>
              <p14:nvPr/>
            </p14:nvContentPartPr>
            <p14:xfrm>
              <a:off x="4801893" y="1278427"/>
              <a:ext cx="108000" cy="8280"/>
            </p14:xfrm>
          </p:contentPart>
        </mc:Choice>
        <mc:Fallback xmlns="">
          <p:pic>
            <p:nvPicPr>
              <p:cNvPr id="59" name="Freihand 58">
                <a:extLst>
                  <a:ext uri="{FF2B5EF4-FFF2-40B4-BE49-F238E27FC236}">
                    <a16:creationId xmlns:a16="http://schemas.microsoft.com/office/drawing/2014/main" id="{9A3D92ED-6FDA-455A-98A6-D1A21A01F0F2}"/>
                  </a:ext>
                </a:extLst>
              </p:cNvPr>
              <p:cNvPicPr/>
              <p:nvPr/>
            </p:nvPicPr>
            <p:blipFill>
              <a:blip r:embed="rId57"/>
              <a:stretch>
                <a:fillRect/>
              </a:stretch>
            </p:blipFill>
            <p:spPr>
              <a:xfrm>
                <a:off x="4797573" y="1274107"/>
                <a:ext cx="1166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0" name="Freihand 59">
                <a:extLst>
                  <a:ext uri="{FF2B5EF4-FFF2-40B4-BE49-F238E27FC236}">
                    <a16:creationId xmlns:a16="http://schemas.microsoft.com/office/drawing/2014/main" id="{F8C3DD47-BF49-41EF-B5C1-DA3570DB4165}"/>
                  </a:ext>
                </a:extLst>
              </p14:cNvPr>
              <p14:cNvContentPartPr/>
              <p14:nvPr/>
            </p14:nvContentPartPr>
            <p14:xfrm>
              <a:off x="4980093" y="1095907"/>
              <a:ext cx="113400" cy="136800"/>
            </p14:xfrm>
          </p:contentPart>
        </mc:Choice>
        <mc:Fallback xmlns="">
          <p:pic>
            <p:nvPicPr>
              <p:cNvPr id="60" name="Freihand 59">
                <a:extLst>
                  <a:ext uri="{FF2B5EF4-FFF2-40B4-BE49-F238E27FC236}">
                    <a16:creationId xmlns:a16="http://schemas.microsoft.com/office/drawing/2014/main" id="{F8C3DD47-BF49-41EF-B5C1-DA3570DB4165}"/>
                  </a:ext>
                </a:extLst>
              </p:cNvPr>
              <p:cNvPicPr/>
              <p:nvPr/>
            </p:nvPicPr>
            <p:blipFill>
              <a:blip r:embed="rId59"/>
              <a:stretch>
                <a:fillRect/>
              </a:stretch>
            </p:blipFill>
            <p:spPr>
              <a:xfrm>
                <a:off x="4975773" y="1091587"/>
                <a:ext cx="1220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1" name="Freihand 60">
                <a:extLst>
                  <a:ext uri="{FF2B5EF4-FFF2-40B4-BE49-F238E27FC236}">
                    <a16:creationId xmlns:a16="http://schemas.microsoft.com/office/drawing/2014/main" id="{93987308-3F7D-4534-9523-A669F1D0BB7B}"/>
                  </a:ext>
                </a:extLst>
              </p14:cNvPr>
              <p14:cNvContentPartPr/>
              <p14:nvPr/>
            </p14:nvContentPartPr>
            <p14:xfrm>
              <a:off x="5166933" y="1111027"/>
              <a:ext cx="119880" cy="87480"/>
            </p14:xfrm>
          </p:contentPart>
        </mc:Choice>
        <mc:Fallback xmlns="">
          <p:pic>
            <p:nvPicPr>
              <p:cNvPr id="61" name="Freihand 60">
                <a:extLst>
                  <a:ext uri="{FF2B5EF4-FFF2-40B4-BE49-F238E27FC236}">
                    <a16:creationId xmlns:a16="http://schemas.microsoft.com/office/drawing/2014/main" id="{93987308-3F7D-4534-9523-A669F1D0BB7B}"/>
                  </a:ext>
                </a:extLst>
              </p:cNvPr>
              <p:cNvPicPr/>
              <p:nvPr/>
            </p:nvPicPr>
            <p:blipFill>
              <a:blip r:embed="rId61"/>
              <a:stretch>
                <a:fillRect/>
              </a:stretch>
            </p:blipFill>
            <p:spPr>
              <a:xfrm>
                <a:off x="5162613" y="1106707"/>
                <a:ext cx="1285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2" name="Freihand 61">
                <a:extLst>
                  <a:ext uri="{FF2B5EF4-FFF2-40B4-BE49-F238E27FC236}">
                    <a16:creationId xmlns:a16="http://schemas.microsoft.com/office/drawing/2014/main" id="{881F37EB-96C1-442C-97E1-4479D93943CD}"/>
                  </a:ext>
                </a:extLst>
              </p14:cNvPr>
              <p14:cNvContentPartPr/>
              <p14:nvPr/>
            </p14:nvContentPartPr>
            <p14:xfrm>
              <a:off x="5007093" y="1227667"/>
              <a:ext cx="277200" cy="49320"/>
            </p14:xfrm>
          </p:contentPart>
        </mc:Choice>
        <mc:Fallback xmlns="">
          <p:pic>
            <p:nvPicPr>
              <p:cNvPr id="62" name="Freihand 61">
                <a:extLst>
                  <a:ext uri="{FF2B5EF4-FFF2-40B4-BE49-F238E27FC236}">
                    <a16:creationId xmlns:a16="http://schemas.microsoft.com/office/drawing/2014/main" id="{881F37EB-96C1-442C-97E1-4479D93943CD}"/>
                  </a:ext>
                </a:extLst>
              </p:cNvPr>
              <p:cNvPicPr/>
              <p:nvPr/>
            </p:nvPicPr>
            <p:blipFill>
              <a:blip r:embed="rId63"/>
              <a:stretch>
                <a:fillRect/>
              </a:stretch>
            </p:blipFill>
            <p:spPr>
              <a:xfrm>
                <a:off x="5002773" y="1223347"/>
                <a:ext cx="2858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3" name="Freihand 62">
                <a:extLst>
                  <a:ext uri="{FF2B5EF4-FFF2-40B4-BE49-F238E27FC236}">
                    <a16:creationId xmlns:a16="http://schemas.microsoft.com/office/drawing/2014/main" id="{9CF6718B-5832-45CD-94D0-1CF91297B5D3}"/>
                  </a:ext>
                </a:extLst>
              </p14:cNvPr>
              <p14:cNvContentPartPr/>
              <p14:nvPr/>
            </p14:nvContentPartPr>
            <p14:xfrm>
              <a:off x="4991973" y="1299667"/>
              <a:ext cx="119160" cy="121320"/>
            </p14:xfrm>
          </p:contentPart>
        </mc:Choice>
        <mc:Fallback xmlns="">
          <p:pic>
            <p:nvPicPr>
              <p:cNvPr id="63" name="Freihand 62">
                <a:extLst>
                  <a:ext uri="{FF2B5EF4-FFF2-40B4-BE49-F238E27FC236}">
                    <a16:creationId xmlns:a16="http://schemas.microsoft.com/office/drawing/2014/main" id="{9CF6718B-5832-45CD-94D0-1CF91297B5D3}"/>
                  </a:ext>
                </a:extLst>
              </p:cNvPr>
              <p:cNvPicPr/>
              <p:nvPr/>
            </p:nvPicPr>
            <p:blipFill>
              <a:blip r:embed="rId65"/>
              <a:stretch>
                <a:fillRect/>
              </a:stretch>
            </p:blipFill>
            <p:spPr>
              <a:xfrm>
                <a:off x="4987653" y="1295347"/>
                <a:ext cx="1278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4" name="Freihand 63">
                <a:extLst>
                  <a:ext uri="{FF2B5EF4-FFF2-40B4-BE49-F238E27FC236}">
                    <a16:creationId xmlns:a16="http://schemas.microsoft.com/office/drawing/2014/main" id="{9B144534-75F8-4F41-B98D-0C7778114A9B}"/>
                  </a:ext>
                </a:extLst>
              </p14:cNvPr>
              <p14:cNvContentPartPr/>
              <p14:nvPr/>
            </p14:nvContentPartPr>
            <p14:xfrm>
              <a:off x="5177373" y="1314067"/>
              <a:ext cx="42840" cy="89280"/>
            </p14:xfrm>
          </p:contentPart>
        </mc:Choice>
        <mc:Fallback xmlns="">
          <p:pic>
            <p:nvPicPr>
              <p:cNvPr id="64" name="Freihand 63">
                <a:extLst>
                  <a:ext uri="{FF2B5EF4-FFF2-40B4-BE49-F238E27FC236}">
                    <a16:creationId xmlns:a16="http://schemas.microsoft.com/office/drawing/2014/main" id="{9B144534-75F8-4F41-B98D-0C7778114A9B}"/>
                  </a:ext>
                </a:extLst>
              </p:cNvPr>
              <p:cNvPicPr/>
              <p:nvPr/>
            </p:nvPicPr>
            <p:blipFill>
              <a:blip r:embed="rId67"/>
              <a:stretch>
                <a:fillRect/>
              </a:stretch>
            </p:blipFill>
            <p:spPr>
              <a:xfrm>
                <a:off x="5173053" y="1309747"/>
                <a:ext cx="514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5" name="Freihand 64">
                <a:extLst>
                  <a:ext uri="{FF2B5EF4-FFF2-40B4-BE49-F238E27FC236}">
                    <a16:creationId xmlns:a16="http://schemas.microsoft.com/office/drawing/2014/main" id="{5E24D449-B6B9-4241-950F-4F5098CF705E}"/>
                  </a:ext>
                </a:extLst>
              </p14:cNvPr>
              <p14:cNvContentPartPr/>
              <p14:nvPr/>
            </p14:nvContentPartPr>
            <p14:xfrm>
              <a:off x="5193933" y="1285267"/>
              <a:ext cx="5760" cy="8280"/>
            </p14:xfrm>
          </p:contentPart>
        </mc:Choice>
        <mc:Fallback xmlns="">
          <p:pic>
            <p:nvPicPr>
              <p:cNvPr id="65" name="Freihand 64">
                <a:extLst>
                  <a:ext uri="{FF2B5EF4-FFF2-40B4-BE49-F238E27FC236}">
                    <a16:creationId xmlns:a16="http://schemas.microsoft.com/office/drawing/2014/main" id="{5E24D449-B6B9-4241-950F-4F5098CF705E}"/>
                  </a:ext>
                </a:extLst>
              </p:cNvPr>
              <p:cNvPicPr/>
              <p:nvPr/>
            </p:nvPicPr>
            <p:blipFill>
              <a:blip r:embed="rId69"/>
              <a:stretch>
                <a:fillRect/>
              </a:stretch>
            </p:blipFill>
            <p:spPr>
              <a:xfrm>
                <a:off x="5189613" y="1280947"/>
                <a:ext cx="144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6" name="Freihand 65">
                <a:extLst>
                  <a:ext uri="{FF2B5EF4-FFF2-40B4-BE49-F238E27FC236}">
                    <a16:creationId xmlns:a16="http://schemas.microsoft.com/office/drawing/2014/main" id="{38FD0E33-5E10-47C2-846E-DD61C3FC5DD3}"/>
                  </a:ext>
                </a:extLst>
              </p14:cNvPr>
              <p14:cNvContentPartPr/>
              <p14:nvPr/>
            </p14:nvContentPartPr>
            <p14:xfrm>
              <a:off x="5342253" y="1166827"/>
              <a:ext cx="117360" cy="136800"/>
            </p14:xfrm>
          </p:contentPart>
        </mc:Choice>
        <mc:Fallback xmlns="">
          <p:pic>
            <p:nvPicPr>
              <p:cNvPr id="66" name="Freihand 65">
                <a:extLst>
                  <a:ext uri="{FF2B5EF4-FFF2-40B4-BE49-F238E27FC236}">
                    <a16:creationId xmlns:a16="http://schemas.microsoft.com/office/drawing/2014/main" id="{38FD0E33-5E10-47C2-846E-DD61C3FC5DD3}"/>
                  </a:ext>
                </a:extLst>
              </p:cNvPr>
              <p:cNvPicPr/>
              <p:nvPr/>
            </p:nvPicPr>
            <p:blipFill>
              <a:blip r:embed="rId71"/>
              <a:stretch>
                <a:fillRect/>
              </a:stretch>
            </p:blipFill>
            <p:spPr>
              <a:xfrm>
                <a:off x="5337933" y="1162507"/>
                <a:ext cx="1260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7" name="Freihand 66">
                <a:extLst>
                  <a:ext uri="{FF2B5EF4-FFF2-40B4-BE49-F238E27FC236}">
                    <a16:creationId xmlns:a16="http://schemas.microsoft.com/office/drawing/2014/main" id="{C470C1E4-8830-4D2C-8357-CF1379EBB3FE}"/>
                  </a:ext>
                </a:extLst>
              </p14:cNvPr>
              <p14:cNvContentPartPr/>
              <p14:nvPr/>
            </p14:nvContentPartPr>
            <p14:xfrm>
              <a:off x="5512173" y="1229827"/>
              <a:ext cx="16200" cy="77040"/>
            </p14:xfrm>
          </p:contentPart>
        </mc:Choice>
        <mc:Fallback xmlns="">
          <p:pic>
            <p:nvPicPr>
              <p:cNvPr id="67" name="Freihand 66">
                <a:extLst>
                  <a:ext uri="{FF2B5EF4-FFF2-40B4-BE49-F238E27FC236}">
                    <a16:creationId xmlns:a16="http://schemas.microsoft.com/office/drawing/2014/main" id="{C470C1E4-8830-4D2C-8357-CF1379EBB3FE}"/>
                  </a:ext>
                </a:extLst>
              </p:cNvPr>
              <p:cNvPicPr/>
              <p:nvPr/>
            </p:nvPicPr>
            <p:blipFill>
              <a:blip r:embed="rId73"/>
              <a:stretch>
                <a:fillRect/>
              </a:stretch>
            </p:blipFill>
            <p:spPr>
              <a:xfrm>
                <a:off x="5507853" y="1225507"/>
                <a:ext cx="248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8" name="Freihand 67">
                <a:extLst>
                  <a:ext uri="{FF2B5EF4-FFF2-40B4-BE49-F238E27FC236}">
                    <a16:creationId xmlns:a16="http://schemas.microsoft.com/office/drawing/2014/main" id="{E79EDBB1-AA8E-4E9B-B1F7-93297EA754FC}"/>
                  </a:ext>
                </a:extLst>
              </p14:cNvPr>
              <p14:cNvContentPartPr/>
              <p14:nvPr/>
            </p14:nvContentPartPr>
            <p14:xfrm>
              <a:off x="5523333" y="1144867"/>
              <a:ext cx="9000" cy="2160"/>
            </p14:xfrm>
          </p:contentPart>
        </mc:Choice>
        <mc:Fallback xmlns="">
          <p:pic>
            <p:nvPicPr>
              <p:cNvPr id="68" name="Freihand 67">
                <a:extLst>
                  <a:ext uri="{FF2B5EF4-FFF2-40B4-BE49-F238E27FC236}">
                    <a16:creationId xmlns:a16="http://schemas.microsoft.com/office/drawing/2014/main" id="{E79EDBB1-AA8E-4E9B-B1F7-93297EA754FC}"/>
                  </a:ext>
                </a:extLst>
              </p:cNvPr>
              <p:cNvPicPr/>
              <p:nvPr/>
            </p:nvPicPr>
            <p:blipFill>
              <a:blip r:embed="rId75"/>
              <a:stretch>
                <a:fillRect/>
              </a:stretch>
            </p:blipFill>
            <p:spPr>
              <a:xfrm>
                <a:off x="5519013" y="1140547"/>
                <a:ext cx="176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4" name="Freihand 73">
                <a:extLst>
                  <a:ext uri="{FF2B5EF4-FFF2-40B4-BE49-F238E27FC236}">
                    <a16:creationId xmlns:a16="http://schemas.microsoft.com/office/drawing/2014/main" id="{3E9C35C6-8D83-48AE-9C8B-039C55615C90}"/>
                  </a:ext>
                </a:extLst>
              </p14:cNvPr>
              <p14:cNvContentPartPr/>
              <p14:nvPr/>
            </p14:nvContentPartPr>
            <p14:xfrm>
              <a:off x="5333613" y="1406587"/>
              <a:ext cx="231480" cy="27360"/>
            </p14:xfrm>
          </p:contentPart>
        </mc:Choice>
        <mc:Fallback xmlns="">
          <p:pic>
            <p:nvPicPr>
              <p:cNvPr id="74" name="Freihand 73">
                <a:extLst>
                  <a:ext uri="{FF2B5EF4-FFF2-40B4-BE49-F238E27FC236}">
                    <a16:creationId xmlns:a16="http://schemas.microsoft.com/office/drawing/2014/main" id="{3E9C35C6-8D83-48AE-9C8B-039C55615C90}"/>
                  </a:ext>
                </a:extLst>
              </p:cNvPr>
              <p:cNvPicPr/>
              <p:nvPr/>
            </p:nvPicPr>
            <p:blipFill>
              <a:blip r:embed="rId77"/>
              <a:stretch>
                <a:fillRect/>
              </a:stretch>
            </p:blipFill>
            <p:spPr>
              <a:xfrm>
                <a:off x="5329293" y="1402267"/>
                <a:ext cx="2401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5" name="Freihand 74">
                <a:extLst>
                  <a:ext uri="{FF2B5EF4-FFF2-40B4-BE49-F238E27FC236}">
                    <a16:creationId xmlns:a16="http://schemas.microsoft.com/office/drawing/2014/main" id="{54652B03-A4F4-4699-8AE8-326976358B83}"/>
                  </a:ext>
                </a:extLst>
              </p14:cNvPr>
              <p14:cNvContentPartPr/>
              <p14:nvPr/>
            </p14:nvContentPartPr>
            <p14:xfrm>
              <a:off x="4436493" y="1459147"/>
              <a:ext cx="212400" cy="16200"/>
            </p14:xfrm>
          </p:contentPart>
        </mc:Choice>
        <mc:Fallback xmlns="">
          <p:pic>
            <p:nvPicPr>
              <p:cNvPr id="75" name="Freihand 74">
                <a:extLst>
                  <a:ext uri="{FF2B5EF4-FFF2-40B4-BE49-F238E27FC236}">
                    <a16:creationId xmlns:a16="http://schemas.microsoft.com/office/drawing/2014/main" id="{54652B03-A4F4-4699-8AE8-326976358B83}"/>
                  </a:ext>
                </a:extLst>
              </p:cNvPr>
              <p:cNvPicPr/>
              <p:nvPr/>
            </p:nvPicPr>
            <p:blipFill>
              <a:blip r:embed="rId79"/>
              <a:stretch>
                <a:fillRect/>
              </a:stretch>
            </p:blipFill>
            <p:spPr>
              <a:xfrm>
                <a:off x="4432173" y="1454827"/>
                <a:ext cx="2210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85" name="Freihand 84">
                <a:extLst>
                  <a:ext uri="{FF2B5EF4-FFF2-40B4-BE49-F238E27FC236}">
                    <a16:creationId xmlns:a16="http://schemas.microsoft.com/office/drawing/2014/main" id="{6926EB24-B8F1-44ED-92F4-F6BE0BC33708}"/>
                  </a:ext>
                </a:extLst>
              </p14:cNvPr>
              <p14:cNvContentPartPr/>
              <p14:nvPr/>
            </p14:nvContentPartPr>
            <p14:xfrm>
              <a:off x="3718293" y="995107"/>
              <a:ext cx="245160" cy="129600"/>
            </p14:xfrm>
          </p:contentPart>
        </mc:Choice>
        <mc:Fallback xmlns="">
          <p:pic>
            <p:nvPicPr>
              <p:cNvPr id="85" name="Freihand 84">
                <a:extLst>
                  <a:ext uri="{FF2B5EF4-FFF2-40B4-BE49-F238E27FC236}">
                    <a16:creationId xmlns:a16="http://schemas.microsoft.com/office/drawing/2014/main" id="{6926EB24-B8F1-44ED-92F4-F6BE0BC33708}"/>
                  </a:ext>
                </a:extLst>
              </p:cNvPr>
              <p:cNvPicPr/>
              <p:nvPr/>
            </p:nvPicPr>
            <p:blipFill>
              <a:blip r:embed="rId81"/>
              <a:stretch>
                <a:fillRect/>
              </a:stretch>
            </p:blipFill>
            <p:spPr>
              <a:xfrm>
                <a:off x="3713973" y="990787"/>
                <a:ext cx="2538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86" name="Freihand 85">
                <a:extLst>
                  <a:ext uri="{FF2B5EF4-FFF2-40B4-BE49-F238E27FC236}">
                    <a16:creationId xmlns:a16="http://schemas.microsoft.com/office/drawing/2014/main" id="{D09B6C81-AC7F-4CA2-8F41-C05F49CFCD85}"/>
                  </a:ext>
                </a:extLst>
              </p14:cNvPr>
              <p14:cNvContentPartPr/>
              <p14:nvPr/>
            </p14:nvContentPartPr>
            <p14:xfrm>
              <a:off x="3634413" y="1039027"/>
              <a:ext cx="219600" cy="132120"/>
            </p14:xfrm>
          </p:contentPart>
        </mc:Choice>
        <mc:Fallback xmlns="">
          <p:pic>
            <p:nvPicPr>
              <p:cNvPr id="86" name="Freihand 85">
                <a:extLst>
                  <a:ext uri="{FF2B5EF4-FFF2-40B4-BE49-F238E27FC236}">
                    <a16:creationId xmlns:a16="http://schemas.microsoft.com/office/drawing/2014/main" id="{D09B6C81-AC7F-4CA2-8F41-C05F49CFCD85}"/>
                  </a:ext>
                </a:extLst>
              </p:cNvPr>
              <p:cNvPicPr/>
              <p:nvPr/>
            </p:nvPicPr>
            <p:blipFill>
              <a:blip r:embed="rId83"/>
              <a:stretch>
                <a:fillRect/>
              </a:stretch>
            </p:blipFill>
            <p:spPr>
              <a:xfrm>
                <a:off x="3630093" y="1034707"/>
                <a:ext cx="2282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87" name="Freihand 86">
                <a:extLst>
                  <a:ext uri="{FF2B5EF4-FFF2-40B4-BE49-F238E27FC236}">
                    <a16:creationId xmlns:a16="http://schemas.microsoft.com/office/drawing/2014/main" id="{24B8565F-3F78-4B87-87A2-FBB37E8C2576}"/>
                  </a:ext>
                </a:extLst>
              </p14:cNvPr>
              <p14:cNvContentPartPr/>
              <p14:nvPr/>
            </p14:nvContentPartPr>
            <p14:xfrm>
              <a:off x="4076133" y="938587"/>
              <a:ext cx="116280" cy="123120"/>
            </p14:xfrm>
          </p:contentPart>
        </mc:Choice>
        <mc:Fallback xmlns="">
          <p:pic>
            <p:nvPicPr>
              <p:cNvPr id="87" name="Freihand 86">
                <a:extLst>
                  <a:ext uri="{FF2B5EF4-FFF2-40B4-BE49-F238E27FC236}">
                    <a16:creationId xmlns:a16="http://schemas.microsoft.com/office/drawing/2014/main" id="{24B8565F-3F78-4B87-87A2-FBB37E8C2576}"/>
                  </a:ext>
                </a:extLst>
              </p:cNvPr>
              <p:cNvPicPr/>
              <p:nvPr/>
            </p:nvPicPr>
            <p:blipFill>
              <a:blip r:embed="rId85"/>
              <a:stretch>
                <a:fillRect/>
              </a:stretch>
            </p:blipFill>
            <p:spPr>
              <a:xfrm>
                <a:off x="4071813" y="934267"/>
                <a:ext cx="1249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88" name="Freihand 87">
                <a:extLst>
                  <a:ext uri="{FF2B5EF4-FFF2-40B4-BE49-F238E27FC236}">
                    <a16:creationId xmlns:a16="http://schemas.microsoft.com/office/drawing/2014/main" id="{F14EC982-4894-4E66-A2EA-1B425CDE1259}"/>
                  </a:ext>
                </a:extLst>
              </p14:cNvPr>
              <p14:cNvContentPartPr/>
              <p14:nvPr/>
            </p14:nvContentPartPr>
            <p14:xfrm>
              <a:off x="4230213" y="934987"/>
              <a:ext cx="29160" cy="52560"/>
            </p14:xfrm>
          </p:contentPart>
        </mc:Choice>
        <mc:Fallback xmlns="">
          <p:pic>
            <p:nvPicPr>
              <p:cNvPr id="88" name="Freihand 87">
                <a:extLst>
                  <a:ext uri="{FF2B5EF4-FFF2-40B4-BE49-F238E27FC236}">
                    <a16:creationId xmlns:a16="http://schemas.microsoft.com/office/drawing/2014/main" id="{F14EC982-4894-4E66-A2EA-1B425CDE1259}"/>
                  </a:ext>
                </a:extLst>
              </p:cNvPr>
              <p:cNvPicPr/>
              <p:nvPr/>
            </p:nvPicPr>
            <p:blipFill>
              <a:blip r:embed="rId87"/>
              <a:stretch>
                <a:fillRect/>
              </a:stretch>
            </p:blipFill>
            <p:spPr>
              <a:xfrm>
                <a:off x="4225893" y="930667"/>
                <a:ext cx="378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89" name="Freihand 88">
                <a:extLst>
                  <a:ext uri="{FF2B5EF4-FFF2-40B4-BE49-F238E27FC236}">
                    <a16:creationId xmlns:a16="http://schemas.microsoft.com/office/drawing/2014/main" id="{85F83F43-7202-4C12-9692-6B9FFB97CC37}"/>
                  </a:ext>
                </a:extLst>
              </p14:cNvPr>
              <p14:cNvContentPartPr/>
              <p14:nvPr/>
            </p14:nvContentPartPr>
            <p14:xfrm>
              <a:off x="4307973" y="931747"/>
              <a:ext cx="3960" cy="2160"/>
            </p14:xfrm>
          </p:contentPart>
        </mc:Choice>
        <mc:Fallback xmlns="">
          <p:pic>
            <p:nvPicPr>
              <p:cNvPr id="89" name="Freihand 88">
                <a:extLst>
                  <a:ext uri="{FF2B5EF4-FFF2-40B4-BE49-F238E27FC236}">
                    <a16:creationId xmlns:a16="http://schemas.microsoft.com/office/drawing/2014/main" id="{85F83F43-7202-4C12-9692-6B9FFB97CC37}"/>
                  </a:ext>
                </a:extLst>
              </p:cNvPr>
              <p:cNvPicPr/>
              <p:nvPr/>
            </p:nvPicPr>
            <p:blipFill>
              <a:blip r:embed="rId89"/>
              <a:stretch>
                <a:fillRect/>
              </a:stretch>
            </p:blipFill>
            <p:spPr>
              <a:xfrm>
                <a:off x="4303653" y="927427"/>
                <a:ext cx="126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90" name="Freihand 89">
                <a:extLst>
                  <a:ext uri="{FF2B5EF4-FFF2-40B4-BE49-F238E27FC236}">
                    <a16:creationId xmlns:a16="http://schemas.microsoft.com/office/drawing/2014/main" id="{57BF22DB-9DC1-497D-9887-DD14392D7D81}"/>
                  </a:ext>
                </a:extLst>
              </p14:cNvPr>
              <p14:cNvContentPartPr/>
              <p14:nvPr/>
            </p14:nvContentPartPr>
            <p14:xfrm>
              <a:off x="4037253" y="934627"/>
              <a:ext cx="141840" cy="166320"/>
            </p14:xfrm>
          </p:contentPart>
        </mc:Choice>
        <mc:Fallback xmlns="">
          <p:pic>
            <p:nvPicPr>
              <p:cNvPr id="90" name="Freihand 89">
                <a:extLst>
                  <a:ext uri="{FF2B5EF4-FFF2-40B4-BE49-F238E27FC236}">
                    <a16:creationId xmlns:a16="http://schemas.microsoft.com/office/drawing/2014/main" id="{57BF22DB-9DC1-497D-9887-DD14392D7D81}"/>
                  </a:ext>
                </a:extLst>
              </p:cNvPr>
              <p:cNvPicPr/>
              <p:nvPr/>
            </p:nvPicPr>
            <p:blipFill>
              <a:blip r:embed="rId91"/>
              <a:stretch>
                <a:fillRect/>
              </a:stretch>
            </p:blipFill>
            <p:spPr>
              <a:xfrm>
                <a:off x="4032933" y="930307"/>
                <a:ext cx="1504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91" name="Freihand 90">
                <a:extLst>
                  <a:ext uri="{FF2B5EF4-FFF2-40B4-BE49-F238E27FC236}">
                    <a16:creationId xmlns:a16="http://schemas.microsoft.com/office/drawing/2014/main" id="{6B859664-7E8E-4602-A895-94967CB4F7C3}"/>
                  </a:ext>
                </a:extLst>
              </p14:cNvPr>
              <p14:cNvContentPartPr/>
              <p14:nvPr/>
            </p14:nvContentPartPr>
            <p14:xfrm>
              <a:off x="4336773" y="934267"/>
              <a:ext cx="285120" cy="61560"/>
            </p14:xfrm>
          </p:contentPart>
        </mc:Choice>
        <mc:Fallback xmlns="">
          <p:pic>
            <p:nvPicPr>
              <p:cNvPr id="91" name="Freihand 90">
                <a:extLst>
                  <a:ext uri="{FF2B5EF4-FFF2-40B4-BE49-F238E27FC236}">
                    <a16:creationId xmlns:a16="http://schemas.microsoft.com/office/drawing/2014/main" id="{6B859664-7E8E-4602-A895-94967CB4F7C3}"/>
                  </a:ext>
                </a:extLst>
              </p:cNvPr>
              <p:cNvPicPr/>
              <p:nvPr/>
            </p:nvPicPr>
            <p:blipFill>
              <a:blip r:embed="rId93"/>
              <a:stretch>
                <a:fillRect/>
              </a:stretch>
            </p:blipFill>
            <p:spPr>
              <a:xfrm>
                <a:off x="4332453" y="929947"/>
                <a:ext cx="2937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92" name="Freihand 91">
                <a:extLst>
                  <a:ext uri="{FF2B5EF4-FFF2-40B4-BE49-F238E27FC236}">
                    <a16:creationId xmlns:a16="http://schemas.microsoft.com/office/drawing/2014/main" id="{ECB34CBB-7478-4DF4-91A1-153965F43A12}"/>
                  </a:ext>
                </a:extLst>
              </p14:cNvPr>
              <p14:cNvContentPartPr/>
              <p14:nvPr/>
            </p14:nvContentPartPr>
            <p14:xfrm>
              <a:off x="4670853" y="960907"/>
              <a:ext cx="339120" cy="51120"/>
            </p14:xfrm>
          </p:contentPart>
        </mc:Choice>
        <mc:Fallback xmlns="">
          <p:pic>
            <p:nvPicPr>
              <p:cNvPr id="92" name="Freihand 91">
                <a:extLst>
                  <a:ext uri="{FF2B5EF4-FFF2-40B4-BE49-F238E27FC236}">
                    <a16:creationId xmlns:a16="http://schemas.microsoft.com/office/drawing/2014/main" id="{ECB34CBB-7478-4DF4-91A1-153965F43A12}"/>
                  </a:ext>
                </a:extLst>
              </p:cNvPr>
              <p:cNvPicPr/>
              <p:nvPr/>
            </p:nvPicPr>
            <p:blipFill>
              <a:blip r:embed="rId95"/>
              <a:stretch>
                <a:fillRect/>
              </a:stretch>
            </p:blipFill>
            <p:spPr>
              <a:xfrm>
                <a:off x="4666533" y="956587"/>
                <a:ext cx="3477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93" name="Freihand 92">
                <a:extLst>
                  <a:ext uri="{FF2B5EF4-FFF2-40B4-BE49-F238E27FC236}">
                    <a16:creationId xmlns:a16="http://schemas.microsoft.com/office/drawing/2014/main" id="{A58415EE-F437-4D36-90B4-D174F11E911A}"/>
                  </a:ext>
                </a:extLst>
              </p14:cNvPr>
              <p14:cNvContentPartPr/>
              <p14:nvPr/>
            </p14:nvContentPartPr>
            <p14:xfrm>
              <a:off x="5047053" y="910507"/>
              <a:ext cx="77760" cy="96480"/>
            </p14:xfrm>
          </p:contentPart>
        </mc:Choice>
        <mc:Fallback xmlns="">
          <p:pic>
            <p:nvPicPr>
              <p:cNvPr id="93" name="Freihand 92">
                <a:extLst>
                  <a:ext uri="{FF2B5EF4-FFF2-40B4-BE49-F238E27FC236}">
                    <a16:creationId xmlns:a16="http://schemas.microsoft.com/office/drawing/2014/main" id="{A58415EE-F437-4D36-90B4-D174F11E911A}"/>
                  </a:ext>
                </a:extLst>
              </p:cNvPr>
              <p:cNvPicPr/>
              <p:nvPr/>
            </p:nvPicPr>
            <p:blipFill>
              <a:blip r:embed="rId97"/>
              <a:stretch>
                <a:fillRect/>
              </a:stretch>
            </p:blipFill>
            <p:spPr>
              <a:xfrm>
                <a:off x="5042733" y="906187"/>
                <a:ext cx="864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94" name="Freihand 93">
                <a:extLst>
                  <a:ext uri="{FF2B5EF4-FFF2-40B4-BE49-F238E27FC236}">
                    <a16:creationId xmlns:a16="http://schemas.microsoft.com/office/drawing/2014/main" id="{974F1332-F3D6-4F51-AF35-97A4CDE37CCF}"/>
                  </a:ext>
                </a:extLst>
              </p14:cNvPr>
              <p14:cNvContentPartPr/>
              <p14:nvPr/>
            </p14:nvContentPartPr>
            <p14:xfrm>
              <a:off x="5158653" y="923467"/>
              <a:ext cx="261000" cy="47160"/>
            </p14:xfrm>
          </p:contentPart>
        </mc:Choice>
        <mc:Fallback xmlns="">
          <p:pic>
            <p:nvPicPr>
              <p:cNvPr id="94" name="Freihand 93">
                <a:extLst>
                  <a:ext uri="{FF2B5EF4-FFF2-40B4-BE49-F238E27FC236}">
                    <a16:creationId xmlns:a16="http://schemas.microsoft.com/office/drawing/2014/main" id="{974F1332-F3D6-4F51-AF35-97A4CDE37CCF}"/>
                  </a:ext>
                </a:extLst>
              </p:cNvPr>
              <p:cNvPicPr/>
              <p:nvPr/>
            </p:nvPicPr>
            <p:blipFill>
              <a:blip r:embed="rId99"/>
              <a:stretch>
                <a:fillRect/>
              </a:stretch>
            </p:blipFill>
            <p:spPr>
              <a:xfrm>
                <a:off x="5154333" y="919147"/>
                <a:ext cx="2696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96" name="Freihand 95">
                <a:extLst>
                  <a:ext uri="{FF2B5EF4-FFF2-40B4-BE49-F238E27FC236}">
                    <a16:creationId xmlns:a16="http://schemas.microsoft.com/office/drawing/2014/main" id="{4ED8C54F-B703-465C-A101-A7C672859541}"/>
                  </a:ext>
                </a:extLst>
              </p14:cNvPr>
              <p14:cNvContentPartPr/>
              <p14:nvPr/>
            </p14:nvContentPartPr>
            <p14:xfrm>
              <a:off x="8910573" y="539707"/>
              <a:ext cx="2611080" cy="102600"/>
            </p14:xfrm>
          </p:contentPart>
        </mc:Choice>
        <mc:Fallback xmlns="">
          <p:pic>
            <p:nvPicPr>
              <p:cNvPr id="96" name="Freihand 95">
                <a:extLst>
                  <a:ext uri="{FF2B5EF4-FFF2-40B4-BE49-F238E27FC236}">
                    <a16:creationId xmlns:a16="http://schemas.microsoft.com/office/drawing/2014/main" id="{4ED8C54F-B703-465C-A101-A7C672859541}"/>
                  </a:ext>
                </a:extLst>
              </p:cNvPr>
              <p:cNvPicPr/>
              <p:nvPr/>
            </p:nvPicPr>
            <p:blipFill>
              <a:blip r:embed="rId101"/>
              <a:stretch>
                <a:fillRect/>
              </a:stretch>
            </p:blipFill>
            <p:spPr>
              <a:xfrm>
                <a:off x="8906253" y="535387"/>
                <a:ext cx="26197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97" name="Freihand 96">
                <a:extLst>
                  <a:ext uri="{FF2B5EF4-FFF2-40B4-BE49-F238E27FC236}">
                    <a16:creationId xmlns:a16="http://schemas.microsoft.com/office/drawing/2014/main" id="{855795A8-8649-48A5-A1BB-866128054429}"/>
                  </a:ext>
                </a:extLst>
              </p14:cNvPr>
              <p14:cNvContentPartPr/>
              <p14:nvPr/>
            </p14:nvContentPartPr>
            <p14:xfrm>
              <a:off x="9454533" y="718267"/>
              <a:ext cx="256320" cy="122040"/>
            </p14:xfrm>
          </p:contentPart>
        </mc:Choice>
        <mc:Fallback xmlns="">
          <p:pic>
            <p:nvPicPr>
              <p:cNvPr id="97" name="Freihand 96">
                <a:extLst>
                  <a:ext uri="{FF2B5EF4-FFF2-40B4-BE49-F238E27FC236}">
                    <a16:creationId xmlns:a16="http://schemas.microsoft.com/office/drawing/2014/main" id="{855795A8-8649-48A5-A1BB-866128054429}"/>
                  </a:ext>
                </a:extLst>
              </p:cNvPr>
              <p:cNvPicPr/>
              <p:nvPr/>
            </p:nvPicPr>
            <p:blipFill>
              <a:blip r:embed="rId103"/>
              <a:stretch>
                <a:fillRect/>
              </a:stretch>
            </p:blipFill>
            <p:spPr>
              <a:xfrm>
                <a:off x="9450213" y="713947"/>
                <a:ext cx="2649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98" name="Freihand 97">
                <a:extLst>
                  <a:ext uri="{FF2B5EF4-FFF2-40B4-BE49-F238E27FC236}">
                    <a16:creationId xmlns:a16="http://schemas.microsoft.com/office/drawing/2014/main" id="{5C24C3FC-C56E-43BD-B13D-CC741E04BA80}"/>
                  </a:ext>
                </a:extLst>
              </p14:cNvPr>
              <p14:cNvContentPartPr/>
              <p14:nvPr/>
            </p14:nvContentPartPr>
            <p14:xfrm>
              <a:off x="9769533" y="685147"/>
              <a:ext cx="108720" cy="180000"/>
            </p14:xfrm>
          </p:contentPart>
        </mc:Choice>
        <mc:Fallback xmlns="">
          <p:pic>
            <p:nvPicPr>
              <p:cNvPr id="98" name="Freihand 97">
                <a:extLst>
                  <a:ext uri="{FF2B5EF4-FFF2-40B4-BE49-F238E27FC236}">
                    <a16:creationId xmlns:a16="http://schemas.microsoft.com/office/drawing/2014/main" id="{5C24C3FC-C56E-43BD-B13D-CC741E04BA80}"/>
                  </a:ext>
                </a:extLst>
              </p:cNvPr>
              <p:cNvPicPr/>
              <p:nvPr/>
            </p:nvPicPr>
            <p:blipFill>
              <a:blip r:embed="rId105"/>
              <a:stretch>
                <a:fillRect/>
              </a:stretch>
            </p:blipFill>
            <p:spPr>
              <a:xfrm>
                <a:off x="9765213" y="680827"/>
                <a:ext cx="1173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99" name="Freihand 98">
                <a:extLst>
                  <a:ext uri="{FF2B5EF4-FFF2-40B4-BE49-F238E27FC236}">
                    <a16:creationId xmlns:a16="http://schemas.microsoft.com/office/drawing/2014/main" id="{FAF9D91B-274E-4999-A729-15F85D2ECAA4}"/>
                  </a:ext>
                </a:extLst>
              </p14:cNvPr>
              <p14:cNvContentPartPr/>
              <p14:nvPr/>
            </p14:nvContentPartPr>
            <p14:xfrm>
              <a:off x="9894813" y="679027"/>
              <a:ext cx="288360" cy="176400"/>
            </p14:xfrm>
          </p:contentPart>
        </mc:Choice>
        <mc:Fallback xmlns="">
          <p:pic>
            <p:nvPicPr>
              <p:cNvPr id="99" name="Freihand 98">
                <a:extLst>
                  <a:ext uri="{FF2B5EF4-FFF2-40B4-BE49-F238E27FC236}">
                    <a16:creationId xmlns:a16="http://schemas.microsoft.com/office/drawing/2014/main" id="{FAF9D91B-274E-4999-A729-15F85D2ECAA4}"/>
                  </a:ext>
                </a:extLst>
              </p:cNvPr>
              <p:cNvPicPr/>
              <p:nvPr/>
            </p:nvPicPr>
            <p:blipFill>
              <a:blip r:embed="rId107"/>
              <a:stretch>
                <a:fillRect/>
              </a:stretch>
            </p:blipFill>
            <p:spPr>
              <a:xfrm>
                <a:off x="9890493" y="674707"/>
                <a:ext cx="2970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00" name="Freihand 99">
                <a:extLst>
                  <a:ext uri="{FF2B5EF4-FFF2-40B4-BE49-F238E27FC236}">
                    <a16:creationId xmlns:a16="http://schemas.microsoft.com/office/drawing/2014/main" id="{4C982C5B-F6FF-4895-8A17-9C49FA3EE6ED}"/>
                  </a:ext>
                </a:extLst>
              </p14:cNvPr>
              <p14:cNvContentPartPr/>
              <p14:nvPr/>
            </p14:nvContentPartPr>
            <p14:xfrm>
              <a:off x="10369653" y="754987"/>
              <a:ext cx="15840" cy="79920"/>
            </p14:xfrm>
          </p:contentPart>
        </mc:Choice>
        <mc:Fallback xmlns="">
          <p:pic>
            <p:nvPicPr>
              <p:cNvPr id="100" name="Freihand 99">
                <a:extLst>
                  <a:ext uri="{FF2B5EF4-FFF2-40B4-BE49-F238E27FC236}">
                    <a16:creationId xmlns:a16="http://schemas.microsoft.com/office/drawing/2014/main" id="{4C982C5B-F6FF-4895-8A17-9C49FA3EE6ED}"/>
                  </a:ext>
                </a:extLst>
              </p:cNvPr>
              <p:cNvPicPr/>
              <p:nvPr/>
            </p:nvPicPr>
            <p:blipFill>
              <a:blip r:embed="rId109"/>
              <a:stretch>
                <a:fillRect/>
              </a:stretch>
            </p:blipFill>
            <p:spPr>
              <a:xfrm>
                <a:off x="10365333" y="750667"/>
                <a:ext cx="244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01" name="Freihand 100">
                <a:extLst>
                  <a:ext uri="{FF2B5EF4-FFF2-40B4-BE49-F238E27FC236}">
                    <a16:creationId xmlns:a16="http://schemas.microsoft.com/office/drawing/2014/main" id="{97839235-802A-4BCD-BDB6-E3BA4CFBA066}"/>
                  </a:ext>
                </a:extLst>
              </p14:cNvPr>
              <p14:cNvContentPartPr/>
              <p14:nvPr/>
            </p14:nvContentPartPr>
            <p14:xfrm>
              <a:off x="10381533" y="693067"/>
              <a:ext cx="24480" cy="39600"/>
            </p14:xfrm>
          </p:contentPart>
        </mc:Choice>
        <mc:Fallback xmlns="">
          <p:pic>
            <p:nvPicPr>
              <p:cNvPr id="101" name="Freihand 100">
                <a:extLst>
                  <a:ext uri="{FF2B5EF4-FFF2-40B4-BE49-F238E27FC236}">
                    <a16:creationId xmlns:a16="http://schemas.microsoft.com/office/drawing/2014/main" id="{97839235-802A-4BCD-BDB6-E3BA4CFBA066}"/>
                  </a:ext>
                </a:extLst>
              </p:cNvPr>
              <p:cNvPicPr/>
              <p:nvPr/>
            </p:nvPicPr>
            <p:blipFill>
              <a:blip r:embed="rId111"/>
              <a:stretch>
                <a:fillRect/>
              </a:stretch>
            </p:blipFill>
            <p:spPr>
              <a:xfrm>
                <a:off x="10377213" y="688747"/>
                <a:ext cx="331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02" name="Freihand 101">
                <a:extLst>
                  <a:ext uri="{FF2B5EF4-FFF2-40B4-BE49-F238E27FC236}">
                    <a16:creationId xmlns:a16="http://schemas.microsoft.com/office/drawing/2014/main" id="{19543489-8FEA-4A73-A64A-D450DC19928D}"/>
                  </a:ext>
                </a:extLst>
              </p14:cNvPr>
              <p14:cNvContentPartPr/>
              <p14:nvPr/>
            </p14:nvContentPartPr>
            <p14:xfrm>
              <a:off x="10438053" y="740947"/>
              <a:ext cx="80280" cy="98640"/>
            </p14:xfrm>
          </p:contentPart>
        </mc:Choice>
        <mc:Fallback xmlns="">
          <p:pic>
            <p:nvPicPr>
              <p:cNvPr id="102" name="Freihand 101">
                <a:extLst>
                  <a:ext uri="{FF2B5EF4-FFF2-40B4-BE49-F238E27FC236}">
                    <a16:creationId xmlns:a16="http://schemas.microsoft.com/office/drawing/2014/main" id="{19543489-8FEA-4A73-A64A-D450DC19928D}"/>
                  </a:ext>
                </a:extLst>
              </p:cNvPr>
              <p:cNvPicPr/>
              <p:nvPr/>
            </p:nvPicPr>
            <p:blipFill>
              <a:blip r:embed="rId113"/>
              <a:stretch>
                <a:fillRect/>
              </a:stretch>
            </p:blipFill>
            <p:spPr>
              <a:xfrm>
                <a:off x="10433733" y="736627"/>
                <a:ext cx="889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03" name="Freihand 102">
                <a:extLst>
                  <a:ext uri="{FF2B5EF4-FFF2-40B4-BE49-F238E27FC236}">
                    <a16:creationId xmlns:a16="http://schemas.microsoft.com/office/drawing/2014/main" id="{733BBF43-3A7B-4789-875E-122E3A27473A}"/>
                  </a:ext>
                </a:extLst>
              </p14:cNvPr>
              <p14:cNvContentPartPr/>
              <p14:nvPr/>
            </p14:nvContentPartPr>
            <p14:xfrm>
              <a:off x="10706253" y="646987"/>
              <a:ext cx="261000" cy="157320"/>
            </p14:xfrm>
          </p:contentPart>
        </mc:Choice>
        <mc:Fallback xmlns="">
          <p:pic>
            <p:nvPicPr>
              <p:cNvPr id="103" name="Freihand 102">
                <a:extLst>
                  <a:ext uri="{FF2B5EF4-FFF2-40B4-BE49-F238E27FC236}">
                    <a16:creationId xmlns:a16="http://schemas.microsoft.com/office/drawing/2014/main" id="{733BBF43-3A7B-4789-875E-122E3A27473A}"/>
                  </a:ext>
                </a:extLst>
              </p:cNvPr>
              <p:cNvPicPr/>
              <p:nvPr/>
            </p:nvPicPr>
            <p:blipFill>
              <a:blip r:embed="rId115"/>
              <a:stretch>
                <a:fillRect/>
              </a:stretch>
            </p:blipFill>
            <p:spPr>
              <a:xfrm>
                <a:off x="10701933" y="642667"/>
                <a:ext cx="2696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04" name="Freihand 103">
                <a:extLst>
                  <a:ext uri="{FF2B5EF4-FFF2-40B4-BE49-F238E27FC236}">
                    <a16:creationId xmlns:a16="http://schemas.microsoft.com/office/drawing/2014/main" id="{080827BE-B2E2-4949-B416-B072035F59EE}"/>
                  </a:ext>
                </a:extLst>
              </p14:cNvPr>
              <p14:cNvContentPartPr/>
              <p14:nvPr/>
            </p14:nvContentPartPr>
            <p14:xfrm>
              <a:off x="11111613" y="762907"/>
              <a:ext cx="286920" cy="47880"/>
            </p14:xfrm>
          </p:contentPart>
        </mc:Choice>
        <mc:Fallback xmlns="">
          <p:pic>
            <p:nvPicPr>
              <p:cNvPr id="104" name="Freihand 103">
                <a:extLst>
                  <a:ext uri="{FF2B5EF4-FFF2-40B4-BE49-F238E27FC236}">
                    <a16:creationId xmlns:a16="http://schemas.microsoft.com/office/drawing/2014/main" id="{080827BE-B2E2-4949-B416-B072035F59EE}"/>
                  </a:ext>
                </a:extLst>
              </p:cNvPr>
              <p:cNvPicPr/>
              <p:nvPr/>
            </p:nvPicPr>
            <p:blipFill>
              <a:blip r:embed="rId117"/>
              <a:stretch>
                <a:fillRect/>
              </a:stretch>
            </p:blipFill>
            <p:spPr>
              <a:xfrm>
                <a:off x="11107293" y="758587"/>
                <a:ext cx="2955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05" name="Freihand 104">
                <a:extLst>
                  <a:ext uri="{FF2B5EF4-FFF2-40B4-BE49-F238E27FC236}">
                    <a16:creationId xmlns:a16="http://schemas.microsoft.com/office/drawing/2014/main" id="{35810E29-B286-4582-9449-71DD8D7ACC43}"/>
                  </a:ext>
                </a:extLst>
              </p14:cNvPr>
              <p14:cNvContentPartPr/>
              <p14:nvPr/>
            </p14:nvContentPartPr>
            <p14:xfrm>
              <a:off x="11393133" y="716827"/>
              <a:ext cx="59400" cy="20520"/>
            </p14:xfrm>
          </p:contentPart>
        </mc:Choice>
        <mc:Fallback xmlns="">
          <p:pic>
            <p:nvPicPr>
              <p:cNvPr id="105" name="Freihand 104">
                <a:extLst>
                  <a:ext uri="{FF2B5EF4-FFF2-40B4-BE49-F238E27FC236}">
                    <a16:creationId xmlns:a16="http://schemas.microsoft.com/office/drawing/2014/main" id="{35810E29-B286-4582-9449-71DD8D7ACC43}"/>
                  </a:ext>
                </a:extLst>
              </p:cNvPr>
              <p:cNvPicPr/>
              <p:nvPr/>
            </p:nvPicPr>
            <p:blipFill>
              <a:blip r:embed="rId119"/>
              <a:stretch>
                <a:fillRect/>
              </a:stretch>
            </p:blipFill>
            <p:spPr>
              <a:xfrm>
                <a:off x="11388813" y="712507"/>
                <a:ext cx="680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06" name="Freihand 105">
                <a:extLst>
                  <a:ext uri="{FF2B5EF4-FFF2-40B4-BE49-F238E27FC236}">
                    <a16:creationId xmlns:a16="http://schemas.microsoft.com/office/drawing/2014/main" id="{5F3C70EE-42CE-4903-9565-728369FB937C}"/>
                  </a:ext>
                </a:extLst>
              </p14:cNvPr>
              <p14:cNvContentPartPr/>
              <p14:nvPr/>
            </p14:nvContentPartPr>
            <p14:xfrm>
              <a:off x="11435253" y="754267"/>
              <a:ext cx="121680" cy="174240"/>
            </p14:xfrm>
          </p:contentPart>
        </mc:Choice>
        <mc:Fallback xmlns="">
          <p:pic>
            <p:nvPicPr>
              <p:cNvPr id="106" name="Freihand 105">
                <a:extLst>
                  <a:ext uri="{FF2B5EF4-FFF2-40B4-BE49-F238E27FC236}">
                    <a16:creationId xmlns:a16="http://schemas.microsoft.com/office/drawing/2014/main" id="{5F3C70EE-42CE-4903-9565-728369FB937C}"/>
                  </a:ext>
                </a:extLst>
              </p:cNvPr>
              <p:cNvPicPr/>
              <p:nvPr/>
            </p:nvPicPr>
            <p:blipFill>
              <a:blip r:embed="rId121"/>
              <a:stretch>
                <a:fillRect/>
              </a:stretch>
            </p:blipFill>
            <p:spPr>
              <a:xfrm>
                <a:off x="11430933" y="749947"/>
                <a:ext cx="1303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07" name="Freihand 106">
                <a:extLst>
                  <a:ext uri="{FF2B5EF4-FFF2-40B4-BE49-F238E27FC236}">
                    <a16:creationId xmlns:a16="http://schemas.microsoft.com/office/drawing/2014/main" id="{CEF975D3-ECBF-4A61-99E1-C618FD239F20}"/>
                  </a:ext>
                </a:extLst>
              </p14:cNvPr>
              <p14:cNvContentPartPr/>
              <p14:nvPr/>
            </p14:nvContentPartPr>
            <p14:xfrm>
              <a:off x="11588973" y="754627"/>
              <a:ext cx="94320" cy="67320"/>
            </p14:xfrm>
          </p:contentPart>
        </mc:Choice>
        <mc:Fallback xmlns="">
          <p:pic>
            <p:nvPicPr>
              <p:cNvPr id="107" name="Freihand 106">
                <a:extLst>
                  <a:ext uri="{FF2B5EF4-FFF2-40B4-BE49-F238E27FC236}">
                    <a16:creationId xmlns:a16="http://schemas.microsoft.com/office/drawing/2014/main" id="{CEF975D3-ECBF-4A61-99E1-C618FD239F20}"/>
                  </a:ext>
                </a:extLst>
              </p:cNvPr>
              <p:cNvPicPr/>
              <p:nvPr/>
            </p:nvPicPr>
            <p:blipFill>
              <a:blip r:embed="rId123"/>
              <a:stretch>
                <a:fillRect/>
              </a:stretch>
            </p:blipFill>
            <p:spPr>
              <a:xfrm>
                <a:off x="11584653" y="750307"/>
                <a:ext cx="1029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08" name="Freihand 107">
                <a:extLst>
                  <a:ext uri="{FF2B5EF4-FFF2-40B4-BE49-F238E27FC236}">
                    <a16:creationId xmlns:a16="http://schemas.microsoft.com/office/drawing/2014/main" id="{76733F90-271D-4398-BED8-714931682388}"/>
                  </a:ext>
                </a:extLst>
              </p14:cNvPr>
              <p14:cNvContentPartPr/>
              <p14:nvPr/>
            </p14:nvContentPartPr>
            <p14:xfrm>
              <a:off x="11713533" y="768667"/>
              <a:ext cx="89280" cy="41040"/>
            </p14:xfrm>
          </p:contentPart>
        </mc:Choice>
        <mc:Fallback xmlns="">
          <p:pic>
            <p:nvPicPr>
              <p:cNvPr id="108" name="Freihand 107">
                <a:extLst>
                  <a:ext uri="{FF2B5EF4-FFF2-40B4-BE49-F238E27FC236}">
                    <a16:creationId xmlns:a16="http://schemas.microsoft.com/office/drawing/2014/main" id="{76733F90-271D-4398-BED8-714931682388}"/>
                  </a:ext>
                </a:extLst>
              </p:cNvPr>
              <p:cNvPicPr/>
              <p:nvPr/>
            </p:nvPicPr>
            <p:blipFill>
              <a:blip r:embed="rId125"/>
              <a:stretch>
                <a:fillRect/>
              </a:stretch>
            </p:blipFill>
            <p:spPr>
              <a:xfrm>
                <a:off x="11709213" y="764347"/>
                <a:ext cx="979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09" name="Freihand 108">
                <a:extLst>
                  <a:ext uri="{FF2B5EF4-FFF2-40B4-BE49-F238E27FC236}">
                    <a16:creationId xmlns:a16="http://schemas.microsoft.com/office/drawing/2014/main" id="{BC711B1D-2EC9-4094-8E43-5A51674E5562}"/>
                  </a:ext>
                </a:extLst>
              </p14:cNvPr>
              <p14:cNvContentPartPr/>
              <p14:nvPr/>
            </p14:nvContentPartPr>
            <p14:xfrm>
              <a:off x="11815053" y="663907"/>
              <a:ext cx="104400" cy="146880"/>
            </p14:xfrm>
          </p:contentPart>
        </mc:Choice>
        <mc:Fallback xmlns="">
          <p:pic>
            <p:nvPicPr>
              <p:cNvPr id="109" name="Freihand 108">
                <a:extLst>
                  <a:ext uri="{FF2B5EF4-FFF2-40B4-BE49-F238E27FC236}">
                    <a16:creationId xmlns:a16="http://schemas.microsoft.com/office/drawing/2014/main" id="{BC711B1D-2EC9-4094-8E43-5A51674E5562}"/>
                  </a:ext>
                </a:extLst>
              </p:cNvPr>
              <p:cNvPicPr/>
              <p:nvPr/>
            </p:nvPicPr>
            <p:blipFill>
              <a:blip r:embed="rId127"/>
              <a:stretch>
                <a:fillRect/>
              </a:stretch>
            </p:blipFill>
            <p:spPr>
              <a:xfrm>
                <a:off x="11810733" y="659587"/>
                <a:ext cx="1130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10" name="Freihand 109">
                <a:extLst>
                  <a:ext uri="{FF2B5EF4-FFF2-40B4-BE49-F238E27FC236}">
                    <a16:creationId xmlns:a16="http://schemas.microsoft.com/office/drawing/2014/main" id="{DF869862-3468-4589-A2C6-5D1C4468273E}"/>
                  </a:ext>
                </a:extLst>
              </p14:cNvPr>
              <p14:cNvContentPartPr/>
              <p14:nvPr/>
            </p14:nvContentPartPr>
            <p14:xfrm>
              <a:off x="9659733" y="967747"/>
              <a:ext cx="266760" cy="95040"/>
            </p14:xfrm>
          </p:contentPart>
        </mc:Choice>
        <mc:Fallback xmlns="">
          <p:pic>
            <p:nvPicPr>
              <p:cNvPr id="110" name="Freihand 109">
                <a:extLst>
                  <a:ext uri="{FF2B5EF4-FFF2-40B4-BE49-F238E27FC236}">
                    <a16:creationId xmlns:a16="http://schemas.microsoft.com/office/drawing/2014/main" id="{DF869862-3468-4589-A2C6-5D1C4468273E}"/>
                  </a:ext>
                </a:extLst>
              </p:cNvPr>
              <p:cNvPicPr/>
              <p:nvPr/>
            </p:nvPicPr>
            <p:blipFill>
              <a:blip r:embed="rId129"/>
              <a:stretch>
                <a:fillRect/>
              </a:stretch>
            </p:blipFill>
            <p:spPr>
              <a:xfrm>
                <a:off x="9655413" y="963427"/>
                <a:ext cx="2754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11" name="Freihand 110">
                <a:extLst>
                  <a:ext uri="{FF2B5EF4-FFF2-40B4-BE49-F238E27FC236}">
                    <a16:creationId xmlns:a16="http://schemas.microsoft.com/office/drawing/2014/main" id="{A9761B61-F055-4C04-BBD6-950FCC8EE8E9}"/>
                  </a:ext>
                </a:extLst>
              </p14:cNvPr>
              <p14:cNvContentPartPr/>
              <p14:nvPr/>
            </p14:nvContentPartPr>
            <p14:xfrm>
              <a:off x="10124133" y="923107"/>
              <a:ext cx="162360" cy="158760"/>
            </p14:xfrm>
          </p:contentPart>
        </mc:Choice>
        <mc:Fallback xmlns="">
          <p:pic>
            <p:nvPicPr>
              <p:cNvPr id="111" name="Freihand 110">
                <a:extLst>
                  <a:ext uri="{FF2B5EF4-FFF2-40B4-BE49-F238E27FC236}">
                    <a16:creationId xmlns:a16="http://schemas.microsoft.com/office/drawing/2014/main" id="{A9761B61-F055-4C04-BBD6-950FCC8EE8E9}"/>
                  </a:ext>
                </a:extLst>
              </p:cNvPr>
              <p:cNvPicPr/>
              <p:nvPr/>
            </p:nvPicPr>
            <p:blipFill>
              <a:blip r:embed="rId131"/>
              <a:stretch>
                <a:fillRect/>
              </a:stretch>
            </p:blipFill>
            <p:spPr>
              <a:xfrm>
                <a:off x="10119813" y="918787"/>
                <a:ext cx="1710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12" name="Freihand 111">
                <a:extLst>
                  <a:ext uri="{FF2B5EF4-FFF2-40B4-BE49-F238E27FC236}">
                    <a16:creationId xmlns:a16="http://schemas.microsoft.com/office/drawing/2014/main" id="{A44B991D-F6BF-466F-A317-518D4B6D0277}"/>
                  </a:ext>
                </a:extLst>
              </p14:cNvPr>
              <p14:cNvContentPartPr/>
              <p14:nvPr/>
            </p14:nvContentPartPr>
            <p14:xfrm>
              <a:off x="10316733" y="968827"/>
              <a:ext cx="83520" cy="85680"/>
            </p14:xfrm>
          </p:contentPart>
        </mc:Choice>
        <mc:Fallback xmlns="">
          <p:pic>
            <p:nvPicPr>
              <p:cNvPr id="112" name="Freihand 111">
                <a:extLst>
                  <a:ext uri="{FF2B5EF4-FFF2-40B4-BE49-F238E27FC236}">
                    <a16:creationId xmlns:a16="http://schemas.microsoft.com/office/drawing/2014/main" id="{A44B991D-F6BF-466F-A317-518D4B6D0277}"/>
                  </a:ext>
                </a:extLst>
              </p:cNvPr>
              <p:cNvPicPr/>
              <p:nvPr/>
            </p:nvPicPr>
            <p:blipFill>
              <a:blip r:embed="rId133"/>
              <a:stretch>
                <a:fillRect/>
              </a:stretch>
            </p:blipFill>
            <p:spPr>
              <a:xfrm>
                <a:off x="10312413" y="964507"/>
                <a:ext cx="921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13" name="Freihand 112">
                <a:extLst>
                  <a:ext uri="{FF2B5EF4-FFF2-40B4-BE49-F238E27FC236}">
                    <a16:creationId xmlns:a16="http://schemas.microsoft.com/office/drawing/2014/main" id="{BEA09B77-29C9-42FF-B47A-3C035EC3F739}"/>
                  </a:ext>
                </a:extLst>
              </p14:cNvPr>
              <p14:cNvContentPartPr/>
              <p14:nvPr/>
            </p14:nvContentPartPr>
            <p14:xfrm>
              <a:off x="10659453" y="965227"/>
              <a:ext cx="99360" cy="108720"/>
            </p14:xfrm>
          </p:contentPart>
        </mc:Choice>
        <mc:Fallback xmlns="">
          <p:pic>
            <p:nvPicPr>
              <p:cNvPr id="113" name="Freihand 112">
                <a:extLst>
                  <a:ext uri="{FF2B5EF4-FFF2-40B4-BE49-F238E27FC236}">
                    <a16:creationId xmlns:a16="http://schemas.microsoft.com/office/drawing/2014/main" id="{BEA09B77-29C9-42FF-B47A-3C035EC3F739}"/>
                  </a:ext>
                </a:extLst>
              </p:cNvPr>
              <p:cNvPicPr/>
              <p:nvPr/>
            </p:nvPicPr>
            <p:blipFill>
              <a:blip r:embed="rId135"/>
              <a:stretch>
                <a:fillRect/>
              </a:stretch>
            </p:blipFill>
            <p:spPr>
              <a:xfrm>
                <a:off x="10655133" y="960907"/>
                <a:ext cx="1080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14" name="Freihand 113">
                <a:extLst>
                  <a:ext uri="{FF2B5EF4-FFF2-40B4-BE49-F238E27FC236}">
                    <a16:creationId xmlns:a16="http://schemas.microsoft.com/office/drawing/2014/main" id="{FD408232-CF95-445C-8100-986EF2A033CD}"/>
                  </a:ext>
                </a:extLst>
              </p14:cNvPr>
              <p14:cNvContentPartPr/>
              <p14:nvPr/>
            </p14:nvContentPartPr>
            <p14:xfrm>
              <a:off x="10828653" y="988267"/>
              <a:ext cx="94320" cy="87840"/>
            </p14:xfrm>
          </p:contentPart>
        </mc:Choice>
        <mc:Fallback xmlns="">
          <p:pic>
            <p:nvPicPr>
              <p:cNvPr id="114" name="Freihand 113">
                <a:extLst>
                  <a:ext uri="{FF2B5EF4-FFF2-40B4-BE49-F238E27FC236}">
                    <a16:creationId xmlns:a16="http://schemas.microsoft.com/office/drawing/2014/main" id="{FD408232-CF95-445C-8100-986EF2A033CD}"/>
                  </a:ext>
                </a:extLst>
              </p:cNvPr>
              <p:cNvPicPr/>
              <p:nvPr/>
            </p:nvPicPr>
            <p:blipFill>
              <a:blip r:embed="rId137"/>
              <a:stretch>
                <a:fillRect/>
              </a:stretch>
            </p:blipFill>
            <p:spPr>
              <a:xfrm>
                <a:off x="10824333" y="983947"/>
                <a:ext cx="1029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15" name="Freihand 114">
                <a:extLst>
                  <a:ext uri="{FF2B5EF4-FFF2-40B4-BE49-F238E27FC236}">
                    <a16:creationId xmlns:a16="http://schemas.microsoft.com/office/drawing/2014/main" id="{97A0982E-9BEE-4117-913E-5A3DFE218195}"/>
                  </a:ext>
                </a:extLst>
              </p14:cNvPr>
              <p14:cNvContentPartPr/>
              <p14:nvPr/>
            </p14:nvContentPartPr>
            <p14:xfrm>
              <a:off x="11005413" y="1019227"/>
              <a:ext cx="212400" cy="60840"/>
            </p14:xfrm>
          </p:contentPart>
        </mc:Choice>
        <mc:Fallback xmlns="">
          <p:pic>
            <p:nvPicPr>
              <p:cNvPr id="115" name="Freihand 114">
                <a:extLst>
                  <a:ext uri="{FF2B5EF4-FFF2-40B4-BE49-F238E27FC236}">
                    <a16:creationId xmlns:a16="http://schemas.microsoft.com/office/drawing/2014/main" id="{97A0982E-9BEE-4117-913E-5A3DFE218195}"/>
                  </a:ext>
                </a:extLst>
              </p:cNvPr>
              <p:cNvPicPr/>
              <p:nvPr/>
            </p:nvPicPr>
            <p:blipFill>
              <a:blip r:embed="rId139"/>
              <a:stretch>
                <a:fillRect/>
              </a:stretch>
            </p:blipFill>
            <p:spPr>
              <a:xfrm>
                <a:off x="11001093" y="1014907"/>
                <a:ext cx="2210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6" name="Freihand 115">
                <a:extLst>
                  <a:ext uri="{FF2B5EF4-FFF2-40B4-BE49-F238E27FC236}">
                    <a16:creationId xmlns:a16="http://schemas.microsoft.com/office/drawing/2014/main" id="{32120E87-7524-47E8-BE74-862169AB94A3}"/>
                  </a:ext>
                </a:extLst>
              </p14:cNvPr>
              <p14:cNvContentPartPr/>
              <p14:nvPr/>
            </p14:nvContentPartPr>
            <p14:xfrm>
              <a:off x="11251653" y="1019587"/>
              <a:ext cx="524880" cy="176040"/>
            </p14:xfrm>
          </p:contentPart>
        </mc:Choice>
        <mc:Fallback xmlns="">
          <p:pic>
            <p:nvPicPr>
              <p:cNvPr id="116" name="Freihand 115">
                <a:extLst>
                  <a:ext uri="{FF2B5EF4-FFF2-40B4-BE49-F238E27FC236}">
                    <a16:creationId xmlns:a16="http://schemas.microsoft.com/office/drawing/2014/main" id="{32120E87-7524-47E8-BE74-862169AB94A3}"/>
                  </a:ext>
                </a:extLst>
              </p:cNvPr>
              <p:cNvPicPr/>
              <p:nvPr/>
            </p:nvPicPr>
            <p:blipFill>
              <a:blip r:embed="rId141"/>
              <a:stretch>
                <a:fillRect/>
              </a:stretch>
            </p:blipFill>
            <p:spPr>
              <a:xfrm>
                <a:off x="11247333" y="1015267"/>
                <a:ext cx="5335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7" name="Freihand 116">
                <a:extLst>
                  <a:ext uri="{FF2B5EF4-FFF2-40B4-BE49-F238E27FC236}">
                    <a16:creationId xmlns:a16="http://schemas.microsoft.com/office/drawing/2014/main" id="{71210C49-2E5E-43B9-A0EC-ED3903BB14DA}"/>
                  </a:ext>
                </a:extLst>
              </p14:cNvPr>
              <p14:cNvContentPartPr/>
              <p14:nvPr/>
            </p14:nvContentPartPr>
            <p14:xfrm>
              <a:off x="10066533" y="1235227"/>
              <a:ext cx="146880" cy="117720"/>
            </p14:xfrm>
          </p:contentPart>
        </mc:Choice>
        <mc:Fallback xmlns="">
          <p:pic>
            <p:nvPicPr>
              <p:cNvPr id="117" name="Freihand 116">
                <a:extLst>
                  <a:ext uri="{FF2B5EF4-FFF2-40B4-BE49-F238E27FC236}">
                    <a16:creationId xmlns:a16="http://schemas.microsoft.com/office/drawing/2014/main" id="{71210C49-2E5E-43B9-A0EC-ED3903BB14DA}"/>
                  </a:ext>
                </a:extLst>
              </p:cNvPr>
              <p:cNvPicPr/>
              <p:nvPr/>
            </p:nvPicPr>
            <p:blipFill>
              <a:blip r:embed="rId143"/>
              <a:stretch>
                <a:fillRect/>
              </a:stretch>
            </p:blipFill>
            <p:spPr>
              <a:xfrm>
                <a:off x="10062213" y="1230907"/>
                <a:ext cx="1555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8" name="Freihand 117">
                <a:extLst>
                  <a:ext uri="{FF2B5EF4-FFF2-40B4-BE49-F238E27FC236}">
                    <a16:creationId xmlns:a16="http://schemas.microsoft.com/office/drawing/2014/main" id="{19158965-DA67-4670-8361-0ADACA4A301F}"/>
                  </a:ext>
                </a:extLst>
              </p14:cNvPr>
              <p14:cNvContentPartPr/>
              <p14:nvPr/>
            </p14:nvContentPartPr>
            <p14:xfrm>
              <a:off x="10223853" y="1251067"/>
              <a:ext cx="108000" cy="121320"/>
            </p14:xfrm>
          </p:contentPart>
        </mc:Choice>
        <mc:Fallback xmlns="">
          <p:pic>
            <p:nvPicPr>
              <p:cNvPr id="118" name="Freihand 117">
                <a:extLst>
                  <a:ext uri="{FF2B5EF4-FFF2-40B4-BE49-F238E27FC236}">
                    <a16:creationId xmlns:a16="http://schemas.microsoft.com/office/drawing/2014/main" id="{19158965-DA67-4670-8361-0ADACA4A301F}"/>
                  </a:ext>
                </a:extLst>
              </p:cNvPr>
              <p:cNvPicPr/>
              <p:nvPr/>
            </p:nvPicPr>
            <p:blipFill>
              <a:blip r:embed="rId145"/>
              <a:stretch>
                <a:fillRect/>
              </a:stretch>
            </p:blipFill>
            <p:spPr>
              <a:xfrm>
                <a:off x="10219533" y="1246747"/>
                <a:ext cx="1166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9" name="Freihand 118">
                <a:extLst>
                  <a:ext uri="{FF2B5EF4-FFF2-40B4-BE49-F238E27FC236}">
                    <a16:creationId xmlns:a16="http://schemas.microsoft.com/office/drawing/2014/main" id="{30BB814A-87FC-4F29-80C9-A96F997B1B8C}"/>
                  </a:ext>
                </a:extLst>
              </p14:cNvPr>
              <p14:cNvContentPartPr/>
              <p14:nvPr/>
            </p14:nvContentPartPr>
            <p14:xfrm>
              <a:off x="10193253" y="1221547"/>
              <a:ext cx="96840" cy="122400"/>
            </p14:xfrm>
          </p:contentPart>
        </mc:Choice>
        <mc:Fallback xmlns="">
          <p:pic>
            <p:nvPicPr>
              <p:cNvPr id="119" name="Freihand 118">
                <a:extLst>
                  <a:ext uri="{FF2B5EF4-FFF2-40B4-BE49-F238E27FC236}">
                    <a16:creationId xmlns:a16="http://schemas.microsoft.com/office/drawing/2014/main" id="{30BB814A-87FC-4F29-80C9-A96F997B1B8C}"/>
                  </a:ext>
                </a:extLst>
              </p:cNvPr>
              <p:cNvPicPr/>
              <p:nvPr/>
            </p:nvPicPr>
            <p:blipFill>
              <a:blip r:embed="rId147"/>
              <a:stretch>
                <a:fillRect/>
              </a:stretch>
            </p:blipFill>
            <p:spPr>
              <a:xfrm>
                <a:off x="10188933" y="1217227"/>
                <a:ext cx="1054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20" name="Freihand 119">
                <a:extLst>
                  <a:ext uri="{FF2B5EF4-FFF2-40B4-BE49-F238E27FC236}">
                    <a16:creationId xmlns:a16="http://schemas.microsoft.com/office/drawing/2014/main" id="{CBED193A-E952-48C0-B0B6-F3B4257581A9}"/>
                  </a:ext>
                </a:extLst>
              </p14:cNvPr>
              <p14:cNvContentPartPr/>
              <p14:nvPr/>
            </p14:nvContentPartPr>
            <p14:xfrm>
              <a:off x="10290453" y="1236667"/>
              <a:ext cx="123840" cy="216360"/>
            </p14:xfrm>
          </p:contentPart>
        </mc:Choice>
        <mc:Fallback xmlns="">
          <p:pic>
            <p:nvPicPr>
              <p:cNvPr id="120" name="Freihand 119">
                <a:extLst>
                  <a:ext uri="{FF2B5EF4-FFF2-40B4-BE49-F238E27FC236}">
                    <a16:creationId xmlns:a16="http://schemas.microsoft.com/office/drawing/2014/main" id="{CBED193A-E952-48C0-B0B6-F3B4257581A9}"/>
                  </a:ext>
                </a:extLst>
              </p:cNvPr>
              <p:cNvPicPr/>
              <p:nvPr/>
            </p:nvPicPr>
            <p:blipFill>
              <a:blip r:embed="rId149"/>
              <a:stretch>
                <a:fillRect/>
              </a:stretch>
            </p:blipFill>
            <p:spPr>
              <a:xfrm>
                <a:off x="10286133" y="1232347"/>
                <a:ext cx="13248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21" name="Freihand 120">
                <a:extLst>
                  <a:ext uri="{FF2B5EF4-FFF2-40B4-BE49-F238E27FC236}">
                    <a16:creationId xmlns:a16="http://schemas.microsoft.com/office/drawing/2014/main" id="{AC13B0AB-E696-458E-A507-E9A913E55C84}"/>
                  </a:ext>
                </a:extLst>
              </p14:cNvPr>
              <p14:cNvContentPartPr/>
              <p14:nvPr/>
            </p14:nvContentPartPr>
            <p14:xfrm>
              <a:off x="10449573" y="1241707"/>
              <a:ext cx="80280" cy="79920"/>
            </p14:xfrm>
          </p:contentPart>
        </mc:Choice>
        <mc:Fallback xmlns="">
          <p:pic>
            <p:nvPicPr>
              <p:cNvPr id="121" name="Freihand 120">
                <a:extLst>
                  <a:ext uri="{FF2B5EF4-FFF2-40B4-BE49-F238E27FC236}">
                    <a16:creationId xmlns:a16="http://schemas.microsoft.com/office/drawing/2014/main" id="{AC13B0AB-E696-458E-A507-E9A913E55C84}"/>
                  </a:ext>
                </a:extLst>
              </p:cNvPr>
              <p:cNvPicPr/>
              <p:nvPr/>
            </p:nvPicPr>
            <p:blipFill>
              <a:blip r:embed="rId151"/>
              <a:stretch>
                <a:fillRect/>
              </a:stretch>
            </p:blipFill>
            <p:spPr>
              <a:xfrm>
                <a:off x="10445253" y="1237387"/>
                <a:ext cx="889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22" name="Freihand 121">
                <a:extLst>
                  <a:ext uri="{FF2B5EF4-FFF2-40B4-BE49-F238E27FC236}">
                    <a16:creationId xmlns:a16="http://schemas.microsoft.com/office/drawing/2014/main" id="{797F5314-0603-431F-BE68-FB9D5196B77D}"/>
                  </a:ext>
                </a:extLst>
              </p14:cNvPr>
              <p14:cNvContentPartPr/>
              <p14:nvPr/>
            </p14:nvContentPartPr>
            <p14:xfrm>
              <a:off x="10538133" y="1260787"/>
              <a:ext cx="97200" cy="69480"/>
            </p14:xfrm>
          </p:contentPart>
        </mc:Choice>
        <mc:Fallback xmlns="">
          <p:pic>
            <p:nvPicPr>
              <p:cNvPr id="122" name="Freihand 121">
                <a:extLst>
                  <a:ext uri="{FF2B5EF4-FFF2-40B4-BE49-F238E27FC236}">
                    <a16:creationId xmlns:a16="http://schemas.microsoft.com/office/drawing/2014/main" id="{797F5314-0603-431F-BE68-FB9D5196B77D}"/>
                  </a:ext>
                </a:extLst>
              </p:cNvPr>
              <p:cNvPicPr/>
              <p:nvPr/>
            </p:nvPicPr>
            <p:blipFill>
              <a:blip r:embed="rId153"/>
              <a:stretch>
                <a:fillRect/>
              </a:stretch>
            </p:blipFill>
            <p:spPr>
              <a:xfrm>
                <a:off x="10533813" y="1256467"/>
                <a:ext cx="1058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23" name="Freihand 122">
                <a:extLst>
                  <a:ext uri="{FF2B5EF4-FFF2-40B4-BE49-F238E27FC236}">
                    <a16:creationId xmlns:a16="http://schemas.microsoft.com/office/drawing/2014/main" id="{4E250F02-F964-4BED-AA62-235EF1C79011}"/>
                  </a:ext>
                </a:extLst>
              </p14:cNvPr>
              <p14:cNvContentPartPr/>
              <p14:nvPr/>
            </p14:nvContentPartPr>
            <p14:xfrm>
              <a:off x="10674933" y="1220827"/>
              <a:ext cx="8640" cy="104400"/>
            </p14:xfrm>
          </p:contentPart>
        </mc:Choice>
        <mc:Fallback xmlns="">
          <p:pic>
            <p:nvPicPr>
              <p:cNvPr id="123" name="Freihand 122">
                <a:extLst>
                  <a:ext uri="{FF2B5EF4-FFF2-40B4-BE49-F238E27FC236}">
                    <a16:creationId xmlns:a16="http://schemas.microsoft.com/office/drawing/2014/main" id="{4E250F02-F964-4BED-AA62-235EF1C79011}"/>
                  </a:ext>
                </a:extLst>
              </p:cNvPr>
              <p:cNvPicPr/>
              <p:nvPr/>
            </p:nvPicPr>
            <p:blipFill>
              <a:blip r:embed="rId155"/>
              <a:stretch>
                <a:fillRect/>
              </a:stretch>
            </p:blipFill>
            <p:spPr>
              <a:xfrm>
                <a:off x="10670613" y="1216507"/>
                <a:ext cx="172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24" name="Freihand 123">
                <a:extLst>
                  <a:ext uri="{FF2B5EF4-FFF2-40B4-BE49-F238E27FC236}">
                    <a16:creationId xmlns:a16="http://schemas.microsoft.com/office/drawing/2014/main" id="{3B5ECDF7-F1ED-4F31-A38B-E28CF1547756}"/>
                  </a:ext>
                </a:extLst>
              </p14:cNvPr>
              <p14:cNvContentPartPr/>
              <p14:nvPr/>
            </p14:nvContentPartPr>
            <p14:xfrm>
              <a:off x="10705533" y="1179427"/>
              <a:ext cx="1080" cy="26640"/>
            </p14:xfrm>
          </p:contentPart>
        </mc:Choice>
        <mc:Fallback xmlns="">
          <p:pic>
            <p:nvPicPr>
              <p:cNvPr id="124" name="Freihand 123">
                <a:extLst>
                  <a:ext uri="{FF2B5EF4-FFF2-40B4-BE49-F238E27FC236}">
                    <a16:creationId xmlns:a16="http://schemas.microsoft.com/office/drawing/2014/main" id="{3B5ECDF7-F1ED-4F31-A38B-E28CF1547756}"/>
                  </a:ext>
                </a:extLst>
              </p:cNvPr>
              <p:cNvPicPr/>
              <p:nvPr/>
            </p:nvPicPr>
            <p:blipFill>
              <a:blip r:embed="rId157"/>
              <a:stretch>
                <a:fillRect/>
              </a:stretch>
            </p:blipFill>
            <p:spPr>
              <a:xfrm>
                <a:off x="10701213" y="1175107"/>
                <a:ext cx="97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25" name="Freihand 124">
                <a:extLst>
                  <a:ext uri="{FF2B5EF4-FFF2-40B4-BE49-F238E27FC236}">
                    <a16:creationId xmlns:a16="http://schemas.microsoft.com/office/drawing/2014/main" id="{62E2211D-3D5C-4CFB-B943-4AE8433D5B5F}"/>
                  </a:ext>
                </a:extLst>
              </p14:cNvPr>
              <p14:cNvContentPartPr/>
              <p14:nvPr/>
            </p14:nvContentPartPr>
            <p14:xfrm>
              <a:off x="10748373" y="1255747"/>
              <a:ext cx="90720" cy="77760"/>
            </p14:xfrm>
          </p:contentPart>
        </mc:Choice>
        <mc:Fallback xmlns="">
          <p:pic>
            <p:nvPicPr>
              <p:cNvPr id="125" name="Freihand 124">
                <a:extLst>
                  <a:ext uri="{FF2B5EF4-FFF2-40B4-BE49-F238E27FC236}">
                    <a16:creationId xmlns:a16="http://schemas.microsoft.com/office/drawing/2014/main" id="{62E2211D-3D5C-4CFB-B943-4AE8433D5B5F}"/>
                  </a:ext>
                </a:extLst>
              </p:cNvPr>
              <p:cNvPicPr/>
              <p:nvPr/>
            </p:nvPicPr>
            <p:blipFill>
              <a:blip r:embed="rId159"/>
              <a:stretch>
                <a:fillRect/>
              </a:stretch>
            </p:blipFill>
            <p:spPr>
              <a:xfrm>
                <a:off x="10744053" y="1251427"/>
                <a:ext cx="993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26" name="Freihand 125">
                <a:extLst>
                  <a:ext uri="{FF2B5EF4-FFF2-40B4-BE49-F238E27FC236}">
                    <a16:creationId xmlns:a16="http://schemas.microsoft.com/office/drawing/2014/main" id="{165C31E8-E5C0-4805-8DBF-8BE78B572CDA}"/>
                  </a:ext>
                </a:extLst>
              </p14:cNvPr>
              <p14:cNvContentPartPr/>
              <p14:nvPr/>
            </p14:nvContentPartPr>
            <p14:xfrm>
              <a:off x="10903893" y="1184107"/>
              <a:ext cx="194040" cy="282240"/>
            </p14:xfrm>
          </p:contentPart>
        </mc:Choice>
        <mc:Fallback xmlns="">
          <p:pic>
            <p:nvPicPr>
              <p:cNvPr id="126" name="Freihand 125">
                <a:extLst>
                  <a:ext uri="{FF2B5EF4-FFF2-40B4-BE49-F238E27FC236}">
                    <a16:creationId xmlns:a16="http://schemas.microsoft.com/office/drawing/2014/main" id="{165C31E8-E5C0-4805-8DBF-8BE78B572CDA}"/>
                  </a:ext>
                </a:extLst>
              </p:cNvPr>
              <p:cNvPicPr/>
              <p:nvPr/>
            </p:nvPicPr>
            <p:blipFill>
              <a:blip r:embed="rId161"/>
              <a:stretch>
                <a:fillRect/>
              </a:stretch>
            </p:blipFill>
            <p:spPr>
              <a:xfrm>
                <a:off x="10899573" y="1179787"/>
                <a:ext cx="20268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30" name="Freihand 129">
                <a:extLst>
                  <a:ext uri="{FF2B5EF4-FFF2-40B4-BE49-F238E27FC236}">
                    <a16:creationId xmlns:a16="http://schemas.microsoft.com/office/drawing/2014/main" id="{1A269748-6123-4B36-B120-402F55793533}"/>
                  </a:ext>
                </a:extLst>
              </p14:cNvPr>
              <p14:cNvContentPartPr/>
              <p14:nvPr/>
            </p14:nvContentPartPr>
            <p14:xfrm>
              <a:off x="6244413" y="1094467"/>
              <a:ext cx="16200" cy="192600"/>
            </p14:xfrm>
          </p:contentPart>
        </mc:Choice>
        <mc:Fallback xmlns="">
          <p:pic>
            <p:nvPicPr>
              <p:cNvPr id="130" name="Freihand 129">
                <a:extLst>
                  <a:ext uri="{FF2B5EF4-FFF2-40B4-BE49-F238E27FC236}">
                    <a16:creationId xmlns:a16="http://schemas.microsoft.com/office/drawing/2014/main" id="{1A269748-6123-4B36-B120-402F55793533}"/>
                  </a:ext>
                </a:extLst>
              </p:cNvPr>
              <p:cNvPicPr/>
              <p:nvPr/>
            </p:nvPicPr>
            <p:blipFill>
              <a:blip r:embed="rId163"/>
              <a:stretch>
                <a:fillRect/>
              </a:stretch>
            </p:blipFill>
            <p:spPr>
              <a:xfrm>
                <a:off x="6240093" y="1090147"/>
                <a:ext cx="248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31" name="Freihand 130">
                <a:extLst>
                  <a:ext uri="{FF2B5EF4-FFF2-40B4-BE49-F238E27FC236}">
                    <a16:creationId xmlns:a16="http://schemas.microsoft.com/office/drawing/2014/main" id="{7EBEF001-A8B4-45A5-9F47-470BE7F840B4}"/>
                  </a:ext>
                </a:extLst>
              </p14:cNvPr>
              <p14:cNvContentPartPr/>
              <p14:nvPr/>
            </p14:nvContentPartPr>
            <p14:xfrm>
              <a:off x="6139293" y="1055947"/>
              <a:ext cx="159840" cy="18720"/>
            </p14:xfrm>
          </p:contentPart>
        </mc:Choice>
        <mc:Fallback xmlns="">
          <p:pic>
            <p:nvPicPr>
              <p:cNvPr id="131" name="Freihand 130">
                <a:extLst>
                  <a:ext uri="{FF2B5EF4-FFF2-40B4-BE49-F238E27FC236}">
                    <a16:creationId xmlns:a16="http://schemas.microsoft.com/office/drawing/2014/main" id="{7EBEF001-A8B4-45A5-9F47-470BE7F840B4}"/>
                  </a:ext>
                </a:extLst>
              </p:cNvPr>
              <p:cNvPicPr/>
              <p:nvPr/>
            </p:nvPicPr>
            <p:blipFill>
              <a:blip r:embed="rId165"/>
              <a:stretch>
                <a:fillRect/>
              </a:stretch>
            </p:blipFill>
            <p:spPr>
              <a:xfrm>
                <a:off x="6134973" y="1051627"/>
                <a:ext cx="1684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34" name="Freihand 133">
                <a:extLst>
                  <a:ext uri="{FF2B5EF4-FFF2-40B4-BE49-F238E27FC236}">
                    <a16:creationId xmlns:a16="http://schemas.microsoft.com/office/drawing/2014/main" id="{9965F29B-EC6C-4469-9109-3A992FFAA6A9}"/>
                  </a:ext>
                </a:extLst>
              </p14:cNvPr>
              <p14:cNvContentPartPr/>
              <p14:nvPr/>
            </p14:nvContentPartPr>
            <p14:xfrm>
              <a:off x="6379413" y="1171507"/>
              <a:ext cx="160920" cy="109800"/>
            </p14:xfrm>
          </p:contentPart>
        </mc:Choice>
        <mc:Fallback xmlns="">
          <p:pic>
            <p:nvPicPr>
              <p:cNvPr id="134" name="Freihand 133">
                <a:extLst>
                  <a:ext uri="{FF2B5EF4-FFF2-40B4-BE49-F238E27FC236}">
                    <a16:creationId xmlns:a16="http://schemas.microsoft.com/office/drawing/2014/main" id="{9965F29B-EC6C-4469-9109-3A992FFAA6A9}"/>
                  </a:ext>
                </a:extLst>
              </p:cNvPr>
              <p:cNvPicPr/>
              <p:nvPr/>
            </p:nvPicPr>
            <p:blipFill>
              <a:blip r:embed="rId167"/>
              <a:stretch>
                <a:fillRect/>
              </a:stretch>
            </p:blipFill>
            <p:spPr>
              <a:xfrm>
                <a:off x="6375093" y="1167187"/>
                <a:ext cx="1695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35" name="Freihand 134">
                <a:extLst>
                  <a:ext uri="{FF2B5EF4-FFF2-40B4-BE49-F238E27FC236}">
                    <a16:creationId xmlns:a16="http://schemas.microsoft.com/office/drawing/2014/main" id="{5E2223FE-5137-4E4C-9E45-134A3EBB42DA}"/>
                  </a:ext>
                </a:extLst>
              </p14:cNvPr>
              <p14:cNvContentPartPr/>
              <p14:nvPr/>
            </p14:nvContentPartPr>
            <p14:xfrm>
              <a:off x="6619533" y="1193467"/>
              <a:ext cx="70920" cy="92880"/>
            </p14:xfrm>
          </p:contentPart>
        </mc:Choice>
        <mc:Fallback xmlns="">
          <p:pic>
            <p:nvPicPr>
              <p:cNvPr id="135" name="Freihand 134">
                <a:extLst>
                  <a:ext uri="{FF2B5EF4-FFF2-40B4-BE49-F238E27FC236}">
                    <a16:creationId xmlns:a16="http://schemas.microsoft.com/office/drawing/2014/main" id="{5E2223FE-5137-4E4C-9E45-134A3EBB42DA}"/>
                  </a:ext>
                </a:extLst>
              </p:cNvPr>
              <p:cNvPicPr/>
              <p:nvPr/>
            </p:nvPicPr>
            <p:blipFill>
              <a:blip r:embed="rId169"/>
              <a:stretch>
                <a:fillRect/>
              </a:stretch>
            </p:blipFill>
            <p:spPr>
              <a:xfrm>
                <a:off x="6615213" y="1189147"/>
                <a:ext cx="795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36" name="Freihand 135">
                <a:extLst>
                  <a:ext uri="{FF2B5EF4-FFF2-40B4-BE49-F238E27FC236}">
                    <a16:creationId xmlns:a16="http://schemas.microsoft.com/office/drawing/2014/main" id="{BF2FACEA-86BF-4AE0-B125-6C2AD182639E}"/>
                  </a:ext>
                </a:extLst>
              </p14:cNvPr>
              <p14:cNvContentPartPr/>
              <p14:nvPr/>
            </p14:nvContentPartPr>
            <p14:xfrm>
              <a:off x="6817173" y="1142707"/>
              <a:ext cx="116280" cy="123480"/>
            </p14:xfrm>
          </p:contentPart>
        </mc:Choice>
        <mc:Fallback xmlns="">
          <p:pic>
            <p:nvPicPr>
              <p:cNvPr id="136" name="Freihand 135">
                <a:extLst>
                  <a:ext uri="{FF2B5EF4-FFF2-40B4-BE49-F238E27FC236}">
                    <a16:creationId xmlns:a16="http://schemas.microsoft.com/office/drawing/2014/main" id="{BF2FACEA-86BF-4AE0-B125-6C2AD182639E}"/>
                  </a:ext>
                </a:extLst>
              </p:cNvPr>
              <p:cNvPicPr/>
              <p:nvPr/>
            </p:nvPicPr>
            <p:blipFill>
              <a:blip r:embed="rId171"/>
              <a:stretch>
                <a:fillRect/>
              </a:stretch>
            </p:blipFill>
            <p:spPr>
              <a:xfrm>
                <a:off x="6812853" y="1138387"/>
                <a:ext cx="1249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37" name="Freihand 136">
                <a:extLst>
                  <a:ext uri="{FF2B5EF4-FFF2-40B4-BE49-F238E27FC236}">
                    <a16:creationId xmlns:a16="http://schemas.microsoft.com/office/drawing/2014/main" id="{C6D6470B-4E52-403B-82F0-7BEACEA20A68}"/>
                  </a:ext>
                </a:extLst>
              </p14:cNvPr>
              <p14:cNvContentPartPr/>
              <p14:nvPr/>
            </p14:nvContentPartPr>
            <p14:xfrm>
              <a:off x="6939213" y="1141627"/>
              <a:ext cx="218160" cy="244440"/>
            </p14:xfrm>
          </p:contentPart>
        </mc:Choice>
        <mc:Fallback xmlns="">
          <p:pic>
            <p:nvPicPr>
              <p:cNvPr id="137" name="Freihand 136">
                <a:extLst>
                  <a:ext uri="{FF2B5EF4-FFF2-40B4-BE49-F238E27FC236}">
                    <a16:creationId xmlns:a16="http://schemas.microsoft.com/office/drawing/2014/main" id="{C6D6470B-4E52-403B-82F0-7BEACEA20A68}"/>
                  </a:ext>
                </a:extLst>
              </p:cNvPr>
              <p:cNvPicPr/>
              <p:nvPr/>
            </p:nvPicPr>
            <p:blipFill>
              <a:blip r:embed="rId173"/>
              <a:stretch>
                <a:fillRect/>
              </a:stretch>
            </p:blipFill>
            <p:spPr>
              <a:xfrm>
                <a:off x="6934893" y="1137307"/>
                <a:ext cx="22680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38" name="Freihand 137">
                <a:extLst>
                  <a:ext uri="{FF2B5EF4-FFF2-40B4-BE49-F238E27FC236}">
                    <a16:creationId xmlns:a16="http://schemas.microsoft.com/office/drawing/2014/main" id="{AB0F38BF-E661-4FC0-99CE-81187C32ADAE}"/>
                  </a:ext>
                </a:extLst>
              </p14:cNvPr>
              <p14:cNvContentPartPr/>
              <p14:nvPr/>
            </p14:nvContentPartPr>
            <p14:xfrm>
              <a:off x="7179693" y="1060267"/>
              <a:ext cx="282240" cy="158400"/>
            </p14:xfrm>
          </p:contentPart>
        </mc:Choice>
        <mc:Fallback xmlns="">
          <p:pic>
            <p:nvPicPr>
              <p:cNvPr id="138" name="Freihand 137">
                <a:extLst>
                  <a:ext uri="{FF2B5EF4-FFF2-40B4-BE49-F238E27FC236}">
                    <a16:creationId xmlns:a16="http://schemas.microsoft.com/office/drawing/2014/main" id="{AB0F38BF-E661-4FC0-99CE-81187C32ADAE}"/>
                  </a:ext>
                </a:extLst>
              </p:cNvPr>
              <p:cNvPicPr/>
              <p:nvPr/>
            </p:nvPicPr>
            <p:blipFill>
              <a:blip r:embed="rId175"/>
              <a:stretch>
                <a:fillRect/>
              </a:stretch>
            </p:blipFill>
            <p:spPr>
              <a:xfrm>
                <a:off x="7175373" y="1055947"/>
                <a:ext cx="2908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9" name="Freihand 138">
                <a:extLst>
                  <a:ext uri="{FF2B5EF4-FFF2-40B4-BE49-F238E27FC236}">
                    <a16:creationId xmlns:a16="http://schemas.microsoft.com/office/drawing/2014/main" id="{90163039-9922-4FF3-ACC4-DF1CEAB30AF2}"/>
                  </a:ext>
                </a:extLst>
              </p14:cNvPr>
              <p14:cNvContentPartPr/>
              <p14:nvPr/>
            </p14:nvContentPartPr>
            <p14:xfrm>
              <a:off x="7471653" y="1054867"/>
              <a:ext cx="6480" cy="35640"/>
            </p14:xfrm>
          </p:contentPart>
        </mc:Choice>
        <mc:Fallback xmlns="">
          <p:pic>
            <p:nvPicPr>
              <p:cNvPr id="139" name="Freihand 138">
                <a:extLst>
                  <a:ext uri="{FF2B5EF4-FFF2-40B4-BE49-F238E27FC236}">
                    <a16:creationId xmlns:a16="http://schemas.microsoft.com/office/drawing/2014/main" id="{90163039-9922-4FF3-ACC4-DF1CEAB30AF2}"/>
                  </a:ext>
                </a:extLst>
              </p:cNvPr>
              <p:cNvPicPr/>
              <p:nvPr/>
            </p:nvPicPr>
            <p:blipFill>
              <a:blip r:embed="rId177"/>
              <a:stretch>
                <a:fillRect/>
              </a:stretch>
            </p:blipFill>
            <p:spPr>
              <a:xfrm>
                <a:off x="7467333" y="1050547"/>
                <a:ext cx="151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40" name="Freihand 139">
                <a:extLst>
                  <a:ext uri="{FF2B5EF4-FFF2-40B4-BE49-F238E27FC236}">
                    <a16:creationId xmlns:a16="http://schemas.microsoft.com/office/drawing/2014/main" id="{5FD2198B-D823-4044-8FD5-3FCFA4F4BC4D}"/>
                  </a:ext>
                </a:extLst>
              </p14:cNvPr>
              <p14:cNvContentPartPr/>
              <p14:nvPr/>
            </p14:nvContentPartPr>
            <p14:xfrm>
              <a:off x="7513413" y="1131547"/>
              <a:ext cx="129960" cy="39600"/>
            </p14:xfrm>
          </p:contentPart>
        </mc:Choice>
        <mc:Fallback xmlns="">
          <p:pic>
            <p:nvPicPr>
              <p:cNvPr id="140" name="Freihand 139">
                <a:extLst>
                  <a:ext uri="{FF2B5EF4-FFF2-40B4-BE49-F238E27FC236}">
                    <a16:creationId xmlns:a16="http://schemas.microsoft.com/office/drawing/2014/main" id="{5FD2198B-D823-4044-8FD5-3FCFA4F4BC4D}"/>
                  </a:ext>
                </a:extLst>
              </p:cNvPr>
              <p:cNvPicPr/>
              <p:nvPr/>
            </p:nvPicPr>
            <p:blipFill>
              <a:blip r:embed="rId179"/>
              <a:stretch>
                <a:fillRect/>
              </a:stretch>
            </p:blipFill>
            <p:spPr>
              <a:xfrm>
                <a:off x="7509093" y="1127227"/>
                <a:ext cx="1386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41" name="Freihand 140">
                <a:extLst>
                  <a:ext uri="{FF2B5EF4-FFF2-40B4-BE49-F238E27FC236}">
                    <a16:creationId xmlns:a16="http://schemas.microsoft.com/office/drawing/2014/main" id="{57219DF8-053D-4DBF-8C07-BFBDF9168C1C}"/>
                  </a:ext>
                </a:extLst>
              </p14:cNvPr>
              <p14:cNvContentPartPr/>
              <p14:nvPr/>
            </p14:nvContentPartPr>
            <p14:xfrm>
              <a:off x="7730853" y="1132987"/>
              <a:ext cx="76320" cy="83880"/>
            </p14:xfrm>
          </p:contentPart>
        </mc:Choice>
        <mc:Fallback xmlns="">
          <p:pic>
            <p:nvPicPr>
              <p:cNvPr id="141" name="Freihand 140">
                <a:extLst>
                  <a:ext uri="{FF2B5EF4-FFF2-40B4-BE49-F238E27FC236}">
                    <a16:creationId xmlns:a16="http://schemas.microsoft.com/office/drawing/2014/main" id="{57219DF8-053D-4DBF-8C07-BFBDF9168C1C}"/>
                  </a:ext>
                </a:extLst>
              </p:cNvPr>
              <p:cNvPicPr/>
              <p:nvPr/>
            </p:nvPicPr>
            <p:blipFill>
              <a:blip r:embed="rId181"/>
              <a:stretch>
                <a:fillRect/>
              </a:stretch>
            </p:blipFill>
            <p:spPr>
              <a:xfrm>
                <a:off x="7726533" y="1128667"/>
                <a:ext cx="849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42" name="Freihand 141">
                <a:extLst>
                  <a:ext uri="{FF2B5EF4-FFF2-40B4-BE49-F238E27FC236}">
                    <a16:creationId xmlns:a16="http://schemas.microsoft.com/office/drawing/2014/main" id="{D4436DC9-18B2-48E7-BCB0-C8A2EB9EFDA8}"/>
                  </a:ext>
                </a:extLst>
              </p14:cNvPr>
              <p14:cNvContentPartPr/>
              <p14:nvPr/>
            </p14:nvContentPartPr>
            <p14:xfrm>
              <a:off x="8001573" y="1015627"/>
              <a:ext cx="12240" cy="162360"/>
            </p14:xfrm>
          </p:contentPart>
        </mc:Choice>
        <mc:Fallback xmlns="">
          <p:pic>
            <p:nvPicPr>
              <p:cNvPr id="142" name="Freihand 141">
                <a:extLst>
                  <a:ext uri="{FF2B5EF4-FFF2-40B4-BE49-F238E27FC236}">
                    <a16:creationId xmlns:a16="http://schemas.microsoft.com/office/drawing/2014/main" id="{D4436DC9-18B2-48E7-BCB0-C8A2EB9EFDA8}"/>
                  </a:ext>
                </a:extLst>
              </p:cNvPr>
              <p:cNvPicPr/>
              <p:nvPr/>
            </p:nvPicPr>
            <p:blipFill>
              <a:blip r:embed="rId183"/>
              <a:stretch>
                <a:fillRect/>
              </a:stretch>
            </p:blipFill>
            <p:spPr>
              <a:xfrm>
                <a:off x="7997253" y="1011307"/>
                <a:ext cx="208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43" name="Freihand 142">
                <a:extLst>
                  <a:ext uri="{FF2B5EF4-FFF2-40B4-BE49-F238E27FC236}">
                    <a16:creationId xmlns:a16="http://schemas.microsoft.com/office/drawing/2014/main" id="{EDC8E687-F90A-479B-ACE5-EF19C3629153}"/>
                  </a:ext>
                </a:extLst>
              </p14:cNvPr>
              <p14:cNvContentPartPr/>
              <p14:nvPr/>
            </p14:nvContentPartPr>
            <p14:xfrm>
              <a:off x="7982133" y="1115707"/>
              <a:ext cx="92520" cy="10800"/>
            </p14:xfrm>
          </p:contentPart>
        </mc:Choice>
        <mc:Fallback xmlns="">
          <p:pic>
            <p:nvPicPr>
              <p:cNvPr id="143" name="Freihand 142">
                <a:extLst>
                  <a:ext uri="{FF2B5EF4-FFF2-40B4-BE49-F238E27FC236}">
                    <a16:creationId xmlns:a16="http://schemas.microsoft.com/office/drawing/2014/main" id="{EDC8E687-F90A-479B-ACE5-EF19C3629153}"/>
                  </a:ext>
                </a:extLst>
              </p:cNvPr>
              <p:cNvPicPr/>
              <p:nvPr/>
            </p:nvPicPr>
            <p:blipFill>
              <a:blip r:embed="rId185"/>
              <a:stretch>
                <a:fillRect/>
              </a:stretch>
            </p:blipFill>
            <p:spPr>
              <a:xfrm>
                <a:off x="7977813" y="1111387"/>
                <a:ext cx="1011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44" name="Freihand 143">
                <a:extLst>
                  <a:ext uri="{FF2B5EF4-FFF2-40B4-BE49-F238E27FC236}">
                    <a16:creationId xmlns:a16="http://schemas.microsoft.com/office/drawing/2014/main" id="{82516705-1520-4C61-9FD2-F852D5852A11}"/>
                  </a:ext>
                </a:extLst>
              </p14:cNvPr>
              <p14:cNvContentPartPr/>
              <p14:nvPr/>
            </p14:nvContentPartPr>
            <p14:xfrm>
              <a:off x="8075373" y="1091587"/>
              <a:ext cx="79560" cy="86040"/>
            </p14:xfrm>
          </p:contentPart>
        </mc:Choice>
        <mc:Fallback xmlns="">
          <p:pic>
            <p:nvPicPr>
              <p:cNvPr id="144" name="Freihand 143">
                <a:extLst>
                  <a:ext uri="{FF2B5EF4-FFF2-40B4-BE49-F238E27FC236}">
                    <a16:creationId xmlns:a16="http://schemas.microsoft.com/office/drawing/2014/main" id="{82516705-1520-4C61-9FD2-F852D5852A11}"/>
                  </a:ext>
                </a:extLst>
              </p:cNvPr>
              <p:cNvPicPr/>
              <p:nvPr/>
            </p:nvPicPr>
            <p:blipFill>
              <a:blip r:embed="rId187"/>
              <a:stretch>
                <a:fillRect/>
              </a:stretch>
            </p:blipFill>
            <p:spPr>
              <a:xfrm>
                <a:off x="8071053" y="1087267"/>
                <a:ext cx="882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45" name="Freihand 144">
                <a:extLst>
                  <a:ext uri="{FF2B5EF4-FFF2-40B4-BE49-F238E27FC236}">
                    <a16:creationId xmlns:a16="http://schemas.microsoft.com/office/drawing/2014/main" id="{CCCED833-2EA7-4CD4-BDF5-BD4E56AD7BB3}"/>
                  </a:ext>
                </a:extLst>
              </p14:cNvPr>
              <p14:cNvContentPartPr/>
              <p14:nvPr/>
            </p14:nvContentPartPr>
            <p14:xfrm>
              <a:off x="8266533" y="1088707"/>
              <a:ext cx="75960" cy="83880"/>
            </p14:xfrm>
          </p:contentPart>
        </mc:Choice>
        <mc:Fallback xmlns="">
          <p:pic>
            <p:nvPicPr>
              <p:cNvPr id="145" name="Freihand 144">
                <a:extLst>
                  <a:ext uri="{FF2B5EF4-FFF2-40B4-BE49-F238E27FC236}">
                    <a16:creationId xmlns:a16="http://schemas.microsoft.com/office/drawing/2014/main" id="{CCCED833-2EA7-4CD4-BDF5-BD4E56AD7BB3}"/>
                  </a:ext>
                </a:extLst>
              </p:cNvPr>
              <p:cNvPicPr/>
              <p:nvPr/>
            </p:nvPicPr>
            <p:blipFill>
              <a:blip r:embed="rId189"/>
              <a:stretch>
                <a:fillRect/>
              </a:stretch>
            </p:blipFill>
            <p:spPr>
              <a:xfrm>
                <a:off x="8262213" y="1084387"/>
                <a:ext cx="846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46" name="Freihand 145">
                <a:extLst>
                  <a:ext uri="{FF2B5EF4-FFF2-40B4-BE49-F238E27FC236}">
                    <a16:creationId xmlns:a16="http://schemas.microsoft.com/office/drawing/2014/main" id="{0368ADDB-75C2-4BC8-A66F-8F2801F6192A}"/>
                  </a:ext>
                </a:extLst>
              </p14:cNvPr>
              <p14:cNvContentPartPr/>
              <p14:nvPr/>
            </p14:nvContentPartPr>
            <p14:xfrm>
              <a:off x="8365893" y="1082587"/>
              <a:ext cx="187920" cy="59760"/>
            </p14:xfrm>
          </p:contentPart>
        </mc:Choice>
        <mc:Fallback xmlns="">
          <p:pic>
            <p:nvPicPr>
              <p:cNvPr id="146" name="Freihand 145">
                <a:extLst>
                  <a:ext uri="{FF2B5EF4-FFF2-40B4-BE49-F238E27FC236}">
                    <a16:creationId xmlns:a16="http://schemas.microsoft.com/office/drawing/2014/main" id="{0368ADDB-75C2-4BC8-A66F-8F2801F6192A}"/>
                  </a:ext>
                </a:extLst>
              </p:cNvPr>
              <p:cNvPicPr/>
              <p:nvPr/>
            </p:nvPicPr>
            <p:blipFill>
              <a:blip r:embed="rId191"/>
              <a:stretch>
                <a:fillRect/>
              </a:stretch>
            </p:blipFill>
            <p:spPr>
              <a:xfrm>
                <a:off x="8361573" y="1078267"/>
                <a:ext cx="1965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47" name="Freihand 146">
                <a:extLst>
                  <a:ext uri="{FF2B5EF4-FFF2-40B4-BE49-F238E27FC236}">
                    <a16:creationId xmlns:a16="http://schemas.microsoft.com/office/drawing/2014/main" id="{6E3EA4D7-ECA1-4EC1-9EC5-1CF0D79706AE}"/>
                  </a:ext>
                </a:extLst>
              </p14:cNvPr>
              <p14:cNvContentPartPr/>
              <p14:nvPr/>
            </p14:nvContentPartPr>
            <p14:xfrm>
              <a:off x="8550573" y="1019227"/>
              <a:ext cx="6840" cy="44280"/>
            </p14:xfrm>
          </p:contentPart>
        </mc:Choice>
        <mc:Fallback xmlns="">
          <p:pic>
            <p:nvPicPr>
              <p:cNvPr id="147" name="Freihand 146">
                <a:extLst>
                  <a:ext uri="{FF2B5EF4-FFF2-40B4-BE49-F238E27FC236}">
                    <a16:creationId xmlns:a16="http://schemas.microsoft.com/office/drawing/2014/main" id="{6E3EA4D7-ECA1-4EC1-9EC5-1CF0D79706AE}"/>
                  </a:ext>
                </a:extLst>
              </p:cNvPr>
              <p:cNvPicPr/>
              <p:nvPr/>
            </p:nvPicPr>
            <p:blipFill>
              <a:blip r:embed="rId193"/>
              <a:stretch>
                <a:fillRect/>
              </a:stretch>
            </p:blipFill>
            <p:spPr>
              <a:xfrm>
                <a:off x="8546253" y="1014907"/>
                <a:ext cx="154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8" name="Freihand 147">
                <a:extLst>
                  <a:ext uri="{FF2B5EF4-FFF2-40B4-BE49-F238E27FC236}">
                    <a16:creationId xmlns:a16="http://schemas.microsoft.com/office/drawing/2014/main" id="{F39DEDE5-939D-45D1-8E40-CB8B78BDA819}"/>
                  </a:ext>
                </a:extLst>
              </p14:cNvPr>
              <p14:cNvContentPartPr/>
              <p14:nvPr/>
            </p14:nvContentPartPr>
            <p14:xfrm>
              <a:off x="8587293" y="1080787"/>
              <a:ext cx="66600" cy="60840"/>
            </p14:xfrm>
          </p:contentPart>
        </mc:Choice>
        <mc:Fallback xmlns="">
          <p:pic>
            <p:nvPicPr>
              <p:cNvPr id="148" name="Freihand 147">
                <a:extLst>
                  <a:ext uri="{FF2B5EF4-FFF2-40B4-BE49-F238E27FC236}">
                    <a16:creationId xmlns:a16="http://schemas.microsoft.com/office/drawing/2014/main" id="{F39DEDE5-939D-45D1-8E40-CB8B78BDA819}"/>
                  </a:ext>
                </a:extLst>
              </p:cNvPr>
              <p:cNvPicPr/>
              <p:nvPr/>
            </p:nvPicPr>
            <p:blipFill>
              <a:blip r:embed="rId195"/>
              <a:stretch>
                <a:fillRect/>
              </a:stretch>
            </p:blipFill>
            <p:spPr>
              <a:xfrm>
                <a:off x="8582973" y="1076467"/>
                <a:ext cx="752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9" name="Freihand 148">
                <a:extLst>
                  <a:ext uri="{FF2B5EF4-FFF2-40B4-BE49-F238E27FC236}">
                    <a16:creationId xmlns:a16="http://schemas.microsoft.com/office/drawing/2014/main" id="{B0B0F03C-00C0-4546-853C-33872B3B873D}"/>
                  </a:ext>
                </a:extLst>
              </p14:cNvPr>
              <p14:cNvContentPartPr/>
              <p14:nvPr/>
            </p14:nvContentPartPr>
            <p14:xfrm>
              <a:off x="8690973" y="1004827"/>
              <a:ext cx="58680" cy="129240"/>
            </p14:xfrm>
          </p:contentPart>
        </mc:Choice>
        <mc:Fallback xmlns="">
          <p:pic>
            <p:nvPicPr>
              <p:cNvPr id="149" name="Freihand 148">
                <a:extLst>
                  <a:ext uri="{FF2B5EF4-FFF2-40B4-BE49-F238E27FC236}">
                    <a16:creationId xmlns:a16="http://schemas.microsoft.com/office/drawing/2014/main" id="{B0B0F03C-00C0-4546-853C-33872B3B873D}"/>
                  </a:ext>
                </a:extLst>
              </p:cNvPr>
              <p:cNvPicPr/>
              <p:nvPr/>
            </p:nvPicPr>
            <p:blipFill>
              <a:blip r:embed="rId197"/>
              <a:stretch>
                <a:fillRect/>
              </a:stretch>
            </p:blipFill>
            <p:spPr>
              <a:xfrm>
                <a:off x="8686653" y="1000507"/>
                <a:ext cx="673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50" name="Freihand 149">
                <a:extLst>
                  <a:ext uri="{FF2B5EF4-FFF2-40B4-BE49-F238E27FC236}">
                    <a16:creationId xmlns:a16="http://schemas.microsoft.com/office/drawing/2014/main" id="{3DDB8024-2356-4E7F-A650-42D280BE493B}"/>
                  </a:ext>
                </a:extLst>
              </p14:cNvPr>
              <p14:cNvContentPartPr/>
              <p14:nvPr/>
            </p14:nvContentPartPr>
            <p14:xfrm>
              <a:off x="8791053" y="953707"/>
              <a:ext cx="117360" cy="159840"/>
            </p14:xfrm>
          </p:contentPart>
        </mc:Choice>
        <mc:Fallback xmlns="">
          <p:pic>
            <p:nvPicPr>
              <p:cNvPr id="150" name="Freihand 149">
                <a:extLst>
                  <a:ext uri="{FF2B5EF4-FFF2-40B4-BE49-F238E27FC236}">
                    <a16:creationId xmlns:a16="http://schemas.microsoft.com/office/drawing/2014/main" id="{3DDB8024-2356-4E7F-A650-42D280BE493B}"/>
                  </a:ext>
                </a:extLst>
              </p:cNvPr>
              <p:cNvPicPr/>
              <p:nvPr/>
            </p:nvPicPr>
            <p:blipFill>
              <a:blip r:embed="rId199"/>
              <a:stretch>
                <a:fillRect/>
              </a:stretch>
            </p:blipFill>
            <p:spPr>
              <a:xfrm>
                <a:off x="8786733" y="949387"/>
                <a:ext cx="1260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51" name="Freihand 150">
                <a:extLst>
                  <a:ext uri="{FF2B5EF4-FFF2-40B4-BE49-F238E27FC236}">
                    <a16:creationId xmlns:a16="http://schemas.microsoft.com/office/drawing/2014/main" id="{11256AE0-6C0F-4B4D-A58F-B3F7420F7FB8}"/>
                  </a:ext>
                </a:extLst>
              </p14:cNvPr>
              <p14:cNvContentPartPr/>
              <p14:nvPr/>
            </p14:nvContentPartPr>
            <p14:xfrm>
              <a:off x="8908773" y="1030747"/>
              <a:ext cx="68400" cy="93600"/>
            </p14:xfrm>
          </p:contentPart>
        </mc:Choice>
        <mc:Fallback xmlns="">
          <p:pic>
            <p:nvPicPr>
              <p:cNvPr id="151" name="Freihand 150">
                <a:extLst>
                  <a:ext uri="{FF2B5EF4-FFF2-40B4-BE49-F238E27FC236}">
                    <a16:creationId xmlns:a16="http://schemas.microsoft.com/office/drawing/2014/main" id="{11256AE0-6C0F-4B4D-A58F-B3F7420F7FB8}"/>
                  </a:ext>
                </a:extLst>
              </p:cNvPr>
              <p:cNvPicPr/>
              <p:nvPr/>
            </p:nvPicPr>
            <p:blipFill>
              <a:blip r:embed="rId201"/>
              <a:stretch>
                <a:fillRect/>
              </a:stretch>
            </p:blipFill>
            <p:spPr>
              <a:xfrm>
                <a:off x="8904453" y="1026427"/>
                <a:ext cx="770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52" name="Freihand 151">
                <a:extLst>
                  <a:ext uri="{FF2B5EF4-FFF2-40B4-BE49-F238E27FC236}">
                    <a16:creationId xmlns:a16="http://schemas.microsoft.com/office/drawing/2014/main" id="{BE23CFC2-9414-4D87-888F-74CB7820E0DF}"/>
                  </a:ext>
                </a:extLst>
              </p14:cNvPr>
              <p14:cNvContentPartPr/>
              <p14:nvPr/>
            </p14:nvContentPartPr>
            <p14:xfrm>
              <a:off x="8230893" y="1303267"/>
              <a:ext cx="114120" cy="120960"/>
            </p14:xfrm>
          </p:contentPart>
        </mc:Choice>
        <mc:Fallback xmlns="">
          <p:pic>
            <p:nvPicPr>
              <p:cNvPr id="152" name="Freihand 151">
                <a:extLst>
                  <a:ext uri="{FF2B5EF4-FFF2-40B4-BE49-F238E27FC236}">
                    <a16:creationId xmlns:a16="http://schemas.microsoft.com/office/drawing/2014/main" id="{BE23CFC2-9414-4D87-888F-74CB7820E0DF}"/>
                  </a:ext>
                </a:extLst>
              </p:cNvPr>
              <p:cNvPicPr/>
              <p:nvPr/>
            </p:nvPicPr>
            <p:blipFill>
              <a:blip r:embed="rId203"/>
              <a:stretch>
                <a:fillRect/>
              </a:stretch>
            </p:blipFill>
            <p:spPr>
              <a:xfrm>
                <a:off x="8226573" y="1298947"/>
                <a:ext cx="1227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53" name="Freihand 152">
                <a:extLst>
                  <a:ext uri="{FF2B5EF4-FFF2-40B4-BE49-F238E27FC236}">
                    <a16:creationId xmlns:a16="http://schemas.microsoft.com/office/drawing/2014/main" id="{2A62B8D0-6628-4416-BD0C-A36BD62FF768}"/>
                  </a:ext>
                </a:extLst>
              </p14:cNvPr>
              <p14:cNvContentPartPr/>
              <p14:nvPr/>
            </p14:nvContentPartPr>
            <p14:xfrm>
              <a:off x="8355453" y="1312627"/>
              <a:ext cx="95040" cy="104400"/>
            </p14:xfrm>
          </p:contentPart>
        </mc:Choice>
        <mc:Fallback xmlns="">
          <p:pic>
            <p:nvPicPr>
              <p:cNvPr id="153" name="Freihand 152">
                <a:extLst>
                  <a:ext uri="{FF2B5EF4-FFF2-40B4-BE49-F238E27FC236}">
                    <a16:creationId xmlns:a16="http://schemas.microsoft.com/office/drawing/2014/main" id="{2A62B8D0-6628-4416-BD0C-A36BD62FF768}"/>
                  </a:ext>
                </a:extLst>
              </p:cNvPr>
              <p:cNvPicPr/>
              <p:nvPr/>
            </p:nvPicPr>
            <p:blipFill>
              <a:blip r:embed="rId205"/>
              <a:stretch>
                <a:fillRect/>
              </a:stretch>
            </p:blipFill>
            <p:spPr>
              <a:xfrm>
                <a:off x="8351133" y="1308307"/>
                <a:ext cx="1036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54" name="Freihand 153">
                <a:extLst>
                  <a:ext uri="{FF2B5EF4-FFF2-40B4-BE49-F238E27FC236}">
                    <a16:creationId xmlns:a16="http://schemas.microsoft.com/office/drawing/2014/main" id="{29A3DAC2-22B9-4D52-AE04-238EFAE89D09}"/>
                  </a:ext>
                </a:extLst>
              </p14:cNvPr>
              <p14:cNvContentPartPr/>
              <p14:nvPr/>
            </p14:nvContentPartPr>
            <p14:xfrm>
              <a:off x="8557053" y="1306507"/>
              <a:ext cx="10080" cy="105120"/>
            </p14:xfrm>
          </p:contentPart>
        </mc:Choice>
        <mc:Fallback xmlns="">
          <p:pic>
            <p:nvPicPr>
              <p:cNvPr id="154" name="Freihand 153">
                <a:extLst>
                  <a:ext uri="{FF2B5EF4-FFF2-40B4-BE49-F238E27FC236}">
                    <a16:creationId xmlns:a16="http://schemas.microsoft.com/office/drawing/2014/main" id="{29A3DAC2-22B9-4D52-AE04-238EFAE89D09}"/>
                  </a:ext>
                </a:extLst>
              </p:cNvPr>
              <p:cNvPicPr/>
              <p:nvPr/>
            </p:nvPicPr>
            <p:blipFill>
              <a:blip r:embed="rId207"/>
              <a:stretch>
                <a:fillRect/>
              </a:stretch>
            </p:blipFill>
            <p:spPr>
              <a:xfrm>
                <a:off x="8552733" y="1302187"/>
                <a:ext cx="187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55" name="Freihand 154">
                <a:extLst>
                  <a:ext uri="{FF2B5EF4-FFF2-40B4-BE49-F238E27FC236}">
                    <a16:creationId xmlns:a16="http://schemas.microsoft.com/office/drawing/2014/main" id="{34F9FF53-AFE6-453D-A139-6DEA76519268}"/>
                  </a:ext>
                </a:extLst>
              </p14:cNvPr>
              <p14:cNvContentPartPr/>
              <p14:nvPr/>
            </p14:nvContentPartPr>
            <p14:xfrm>
              <a:off x="8602413" y="1411267"/>
              <a:ext cx="5400" cy="66600"/>
            </p14:xfrm>
          </p:contentPart>
        </mc:Choice>
        <mc:Fallback xmlns="">
          <p:pic>
            <p:nvPicPr>
              <p:cNvPr id="155" name="Freihand 154">
                <a:extLst>
                  <a:ext uri="{FF2B5EF4-FFF2-40B4-BE49-F238E27FC236}">
                    <a16:creationId xmlns:a16="http://schemas.microsoft.com/office/drawing/2014/main" id="{34F9FF53-AFE6-453D-A139-6DEA76519268}"/>
                  </a:ext>
                </a:extLst>
              </p:cNvPr>
              <p:cNvPicPr/>
              <p:nvPr/>
            </p:nvPicPr>
            <p:blipFill>
              <a:blip r:embed="rId209"/>
              <a:stretch>
                <a:fillRect/>
              </a:stretch>
            </p:blipFill>
            <p:spPr>
              <a:xfrm>
                <a:off x="8598093" y="1406947"/>
                <a:ext cx="140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56" name="Freihand 155">
                <a:extLst>
                  <a:ext uri="{FF2B5EF4-FFF2-40B4-BE49-F238E27FC236}">
                    <a16:creationId xmlns:a16="http://schemas.microsoft.com/office/drawing/2014/main" id="{FD01D681-D75F-45A2-8BDB-904C79358663}"/>
                  </a:ext>
                </a:extLst>
              </p14:cNvPr>
              <p14:cNvContentPartPr/>
              <p14:nvPr/>
            </p14:nvContentPartPr>
            <p14:xfrm>
              <a:off x="8694573" y="1297147"/>
              <a:ext cx="132120" cy="103680"/>
            </p14:xfrm>
          </p:contentPart>
        </mc:Choice>
        <mc:Fallback xmlns="">
          <p:pic>
            <p:nvPicPr>
              <p:cNvPr id="156" name="Freihand 155">
                <a:extLst>
                  <a:ext uri="{FF2B5EF4-FFF2-40B4-BE49-F238E27FC236}">
                    <a16:creationId xmlns:a16="http://schemas.microsoft.com/office/drawing/2014/main" id="{FD01D681-D75F-45A2-8BDB-904C79358663}"/>
                  </a:ext>
                </a:extLst>
              </p:cNvPr>
              <p:cNvPicPr/>
              <p:nvPr/>
            </p:nvPicPr>
            <p:blipFill>
              <a:blip r:embed="rId211"/>
              <a:stretch>
                <a:fillRect/>
              </a:stretch>
            </p:blipFill>
            <p:spPr>
              <a:xfrm>
                <a:off x="8690253" y="1292827"/>
                <a:ext cx="1407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57" name="Freihand 156">
                <a:extLst>
                  <a:ext uri="{FF2B5EF4-FFF2-40B4-BE49-F238E27FC236}">
                    <a16:creationId xmlns:a16="http://schemas.microsoft.com/office/drawing/2014/main" id="{CB8FF20A-B644-4E00-A28F-3F0D4E9B29FD}"/>
                  </a:ext>
                </a:extLst>
              </p14:cNvPr>
              <p14:cNvContentPartPr/>
              <p14:nvPr/>
            </p14:nvContentPartPr>
            <p14:xfrm>
              <a:off x="8877093" y="1342147"/>
              <a:ext cx="70920" cy="123120"/>
            </p14:xfrm>
          </p:contentPart>
        </mc:Choice>
        <mc:Fallback xmlns="">
          <p:pic>
            <p:nvPicPr>
              <p:cNvPr id="157" name="Freihand 156">
                <a:extLst>
                  <a:ext uri="{FF2B5EF4-FFF2-40B4-BE49-F238E27FC236}">
                    <a16:creationId xmlns:a16="http://schemas.microsoft.com/office/drawing/2014/main" id="{CB8FF20A-B644-4E00-A28F-3F0D4E9B29FD}"/>
                  </a:ext>
                </a:extLst>
              </p:cNvPr>
              <p:cNvPicPr/>
              <p:nvPr/>
            </p:nvPicPr>
            <p:blipFill>
              <a:blip r:embed="rId213"/>
              <a:stretch>
                <a:fillRect/>
              </a:stretch>
            </p:blipFill>
            <p:spPr>
              <a:xfrm>
                <a:off x="8872773" y="1337827"/>
                <a:ext cx="795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58" name="Freihand 157">
                <a:extLst>
                  <a:ext uri="{FF2B5EF4-FFF2-40B4-BE49-F238E27FC236}">
                    <a16:creationId xmlns:a16="http://schemas.microsoft.com/office/drawing/2014/main" id="{47F2F77C-C822-4EA6-965E-51E1DF4EC8B0}"/>
                  </a:ext>
                </a:extLst>
              </p14:cNvPr>
              <p14:cNvContentPartPr/>
              <p14:nvPr/>
            </p14:nvContentPartPr>
            <p14:xfrm>
              <a:off x="8948373" y="1266907"/>
              <a:ext cx="86760" cy="232920"/>
            </p14:xfrm>
          </p:contentPart>
        </mc:Choice>
        <mc:Fallback xmlns="">
          <p:pic>
            <p:nvPicPr>
              <p:cNvPr id="158" name="Freihand 157">
                <a:extLst>
                  <a:ext uri="{FF2B5EF4-FFF2-40B4-BE49-F238E27FC236}">
                    <a16:creationId xmlns:a16="http://schemas.microsoft.com/office/drawing/2014/main" id="{47F2F77C-C822-4EA6-965E-51E1DF4EC8B0}"/>
                  </a:ext>
                </a:extLst>
              </p:cNvPr>
              <p:cNvPicPr/>
              <p:nvPr/>
            </p:nvPicPr>
            <p:blipFill>
              <a:blip r:embed="rId215"/>
              <a:stretch>
                <a:fillRect/>
              </a:stretch>
            </p:blipFill>
            <p:spPr>
              <a:xfrm>
                <a:off x="8944053" y="1262587"/>
                <a:ext cx="9540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86" name="Freihand 185">
                <a:extLst>
                  <a:ext uri="{FF2B5EF4-FFF2-40B4-BE49-F238E27FC236}">
                    <a16:creationId xmlns:a16="http://schemas.microsoft.com/office/drawing/2014/main" id="{91D0EB0D-7CB3-49D1-86C1-627BCB2AF1A6}"/>
                  </a:ext>
                </a:extLst>
              </p14:cNvPr>
              <p14:cNvContentPartPr/>
              <p14:nvPr/>
            </p14:nvContentPartPr>
            <p14:xfrm>
              <a:off x="3930693" y="1936867"/>
              <a:ext cx="150840" cy="16560"/>
            </p14:xfrm>
          </p:contentPart>
        </mc:Choice>
        <mc:Fallback xmlns="">
          <p:pic>
            <p:nvPicPr>
              <p:cNvPr id="186" name="Freihand 185">
                <a:extLst>
                  <a:ext uri="{FF2B5EF4-FFF2-40B4-BE49-F238E27FC236}">
                    <a16:creationId xmlns:a16="http://schemas.microsoft.com/office/drawing/2014/main" id="{91D0EB0D-7CB3-49D1-86C1-627BCB2AF1A6}"/>
                  </a:ext>
                </a:extLst>
              </p:cNvPr>
              <p:cNvPicPr/>
              <p:nvPr/>
            </p:nvPicPr>
            <p:blipFill>
              <a:blip r:embed="rId217"/>
              <a:stretch>
                <a:fillRect/>
              </a:stretch>
            </p:blipFill>
            <p:spPr>
              <a:xfrm>
                <a:off x="3926373" y="1932547"/>
                <a:ext cx="1594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87" name="Freihand 186">
                <a:extLst>
                  <a:ext uri="{FF2B5EF4-FFF2-40B4-BE49-F238E27FC236}">
                    <a16:creationId xmlns:a16="http://schemas.microsoft.com/office/drawing/2014/main" id="{8DE9BE0D-8E1F-4464-A77E-FAFB279B441F}"/>
                  </a:ext>
                </a:extLst>
              </p14:cNvPr>
              <p14:cNvContentPartPr/>
              <p14:nvPr/>
            </p14:nvContentPartPr>
            <p14:xfrm>
              <a:off x="3935733" y="1991227"/>
              <a:ext cx="154440" cy="11160"/>
            </p14:xfrm>
          </p:contentPart>
        </mc:Choice>
        <mc:Fallback xmlns="">
          <p:pic>
            <p:nvPicPr>
              <p:cNvPr id="187" name="Freihand 186">
                <a:extLst>
                  <a:ext uri="{FF2B5EF4-FFF2-40B4-BE49-F238E27FC236}">
                    <a16:creationId xmlns:a16="http://schemas.microsoft.com/office/drawing/2014/main" id="{8DE9BE0D-8E1F-4464-A77E-FAFB279B441F}"/>
                  </a:ext>
                </a:extLst>
              </p:cNvPr>
              <p:cNvPicPr/>
              <p:nvPr/>
            </p:nvPicPr>
            <p:blipFill>
              <a:blip r:embed="rId219"/>
              <a:stretch>
                <a:fillRect/>
              </a:stretch>
            </p:blipFill>
            <p:spPr>
              <a:xfrm>
                <a:off x="3931413" y="1986907"/>
                <a:ext cx="1630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70" name="Freihand 69">
                <a:extLst>
                  <a:ext uri="{FF2B5EF4-FFF2-40B4-BE49-F238E27FC236}">
                    <a16:creationId xmlns:a16="http://schemas.microsoft.com/office/drawing/2014/main" id="{1A35CCF7-C25B-4DE2-A232-7C93387A34BE}"/>
                  </a:ext>
                </a:extLst>
              </p14:cNvPr>
              <p14:cNvContentPartPr/>
              <p14:nvPr/>
            </p14:nvContentPartPr>
            <p14:xfrm>
              <a:off x="2651613" y="1196347"/>
              <a:ext cx="113040" cy="125640"/>
            </p14:xfrm>
          </p:contentPart>
        </mc:Choice>
        <mc:Fallback xmlns="">
          <p:pic>
            <p:nvPicPr>
              <p:cNvPr id="70" name="Freihand 69">
                <a:extLst>
                  <a:ext uri="{FF2B5EF4-FFF2-40B4-BE49-F238E27FC236}">
                    <a16:creationId xmlns:a16="http://schemas.microsoft.com/office/drawing/2014/main" id="{1A35CCF7-C25B-4DE2-A232-7C93387A34BE}"/>
                  </a:ext>
                </a:extLst>
              </p:cNvPr>
              <p:cNvPicPr/>
              <p:nvPr/>
            </p:nvPicPr>
            <p:blipFill>
              <a:blip r:embed="rId221"/>
              <a:stretch>
                <a:fillRect/>
              </a:stretch>
            </p:blipFill>
            <p:spPr>
              <a:xfrm>
                <a:off x="2647293" y="1192027"/>
                <a:ext cx="1216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71" name="Freihand 70">
                <a:extLst>
                  <a:ext uri="{FF2B5EF4-FFF2-40B4-BE49-F238E27FC236}">
                    <a16:creationId xmlns:a16="http://schemas.microsoft.com/office/drawing/2014/main" id="{B4B8F252-ABA8-48AB-B0AE-B11F7CB55128}"/>
                  </a:ext>
                </a:extLst>
              </p14:cNvPr>
              <p14:cNvContentPartPr/>
              <p14:nvPr/>
            </p14:nvContentPartPr>
            <p14:xfrm>
              <a:off x="2825133" y="1241347"/>
              <a:ext cx="14040" cy="76680"/>
            </p14:xfrm>
          </p:contentPart>
        </mc:Choice>
        <mc:Fallback xmlns="">
          <p:pic>
            <p:nvPicPr>
              <p:cNvPr id="71" name="Freihand 70">
                <a:extLst>
                  <a:ext uri="{FF2B5EF4-FFF2-40B4-BE49-F238E27FC236}">
                    <a16:creationId xmlns:a16="http://schemas.microsoft.com/office/drawing/2014/main" id="{B4B8F252-ABA8-48AB-B0AE-B11F7CB55128}"/>
                  </a:ext>
                </a:extLst>
              </p:cNvPr>
              <p:cNvPicPr/>
              <p:nvPr/>
            </p:nvPicPr>
            <p:blipFill>
              <a:blip r:embed="rId223"/>
              <a:stretch>
                <a:fillRect/>
              </a:stretch>
            </p:blipFill>
            <p:spPr>
              <a:xfrm>
                <a:off x="2820813" y="1237027"/>
                <a:ext cx="226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72" name="Freihand 71">
                <a:extLst>
                  <a:ext uri="{FF2B5EF4-FFF2-40B4-BE49-F238E27FC236}">
                    <a16:creationId xmlns:a16="http://schemas.microsoft.com/office/drawing/2014/main" id="{662C9022-C21F-448B-87E8-105935BC5C0B}"/>
                  </a:ext>
                </a:extLst>
              </p14:cNvPr>
              <p14:cNvContentPartPr/>
              <p14:nvPr/>
            </p14:nvContentPartPr>
            <p14:xfrm>
              <a:off x="2842053" y="1163227"/>
              <a:ext cx="360" cy="360"/>
            </p14:xfrm>
          </p:contentPart>
        </mc:Choice>
        <mc:Fallback xmlns="">
          <p:pic>
            <p:nvPicPr>
              <p:cNvPr id="72" name="Freihand 71">
                <a:extLst>
                  <a:ext uri="{FF2B5EF4-FFF2-40B4-BE49-F238E27FC236}">
                    <a16:creationId xmlns:a16="http://schemas.microsoft.com/office/drawing/2014/main" id="{662C9022-C21F-448B-87E8-105935BC5C0B}"/>
                  </a:ext>
                </a:extLst>
              </p:cNvPr>
              <p:cNvPicPr/>
              <p:nvPr/>
            </p:nvPicPr>
            <p:blipFill>
              <a:blip r:embed="rId225"/>
              <a:stretch>
                <a:fillRect/>
              </a:stretch>
            </p:blipFill>
            <p:spPr>
              <a:xfrm>
                <a:off x="2837733" y="1158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20" name="Freihand 19">
                <a:extLst>
                  <a:ext uri="{FF2B5EF4-FFF2-40B4-BE49-F238E27FC236}">
                    <a16:creationId xmlns:a16="http://schemas.microsoft.com/office/drawing/2014/main" id="{0F3C8752-3D37-4D7D-A504-075626B0BD34}"/>
                  </a:ext>
                </a:extLst>
              </p14:cNvPr>
              <p14:cNvContentPartPr/>
              <p14:nvPr/>
            </p14:nvContentPartPr>
            <p14:xfrm>
              <a:off x="701493" y="1264027"/>
              <a:ext cx="147600" cy="156240"/>
            </p14:xfrm>
          </p:contentPart>
        </mc:Choice>
        <mc:Fallback xmlns="">
          <p:pic>
            <p:nvPicPr>
              <p:cNvPr id="20" name="Freihand 19">
                <a:extLst>
                  <a:ext uri="{FF2B5EF4-FFF2-40B4-BE49-F238E27FC236}">
                    <a16:creationId xmlns:a16="http://schemas.microsoft.com/office/drawing/2014/main" id="{0F3C8752-3D37-4D7D-A504-075626B0BD34}"/>
                  </a:ext>
                </a:extLst>
              </p:cNvPr>
              <p:cNvPicPr/>
              <p:nvPr/>
            </p:nvPicPr>
            <p:blipFill>
              <a:blip r:embed="rId227"/>
              <a:stretch>
                <a:fillRect/>
              </a:stretch>
            </p:blipFill>
            <p:spPr>
              <a:xfrm>
                <a:off x="697173" y="1259707"/>
                <a:ext cx="1562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1" name="Freihand 20">
                <a:extLst>
                  <a:ext uri="{FF2B5EF4-FFF2-40B4-BE49-F238E27FC236}">
                    <a16:creationId xmlns:a16="http://schemas.microsoft.com/office/drawing/2014/main" id="{2F2D571C-166D-4180-9337-9932B49A5EDC}"/>
                  </a:ext>
                </a:extLst>
              </p14:cNvPr>
              <p14:cNvContentPartPr/>
              <p14:nvPr/>
            </p14:nvContentPartPr>
            <p14:xfrm>
              <a:off x="923613" y="1321267"/>
              <a:ext cx="102600" cy="147600"/>
            </p14:xfrm>
          </p:contentPart>
        </mc:Choice>
        <mc:Fallback xmlns="">
          <p:pic>
            <p:nvPicPr>
              <p:cNvPr id="21" name="Freihand 20">
                <a:extLst>
                  <a:ext uri="{FF2B5EF4-FFF2-40B4-BE49-F238E27FC236}">
                    <a16:creationId xmlns:a16="http://schemas.microsoft.com/office/drawing/2014/main" id="{2F2D571C-166D-4180-9337-9932B49A5EDC}"/>
                  </a:ext>
                </a:extLst>
              </p:cNvPr>
              <p:cNvPicPr/>
              <p:nvPr/>
            </p:nvPicPr>
            <p:blipFill>
              <a:blip r:embed="rId229"/>
              <a:stretch>
                <a:fillRect/>
              </a:stretch>
            </p:blipFill>
            <p:spPr>
              <a:xfrm>
                <a:off x="919293" y="1316947"/>
                <a:ext cx="1112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2" name="Freihand 21">
                <a:extLst>
                  <a:ext uri="{FF2B5EF4-FFF2-40B4-BE49-F238E27FC236}">
                    <a16:creationId xmlns:a16="http://schemas.microsoft.com/office/drawing/2014/main" id="{6A97F142-A4F7-46D3-A1C2-251B9855CE15}"/>
                  </a:ext>
                </a:extLst>
              </p14:cNvPr>
              <p14:cNvContentPartPr/>
              <p14:nvPr/>
            </p14:nvContentPartPr>
            <p14:xfrm>
              <a:off x="1181373" y="1321267"/>
              <a:ext cx="195480" cy="11160"/>
            </p14:xfrm>
          </p:contentPart>
        </mc:Choice>
        <mc:Fallback xmlns="">
          <p:pic>
            <p:nvPicPr>
              <p:cNvPr id="22" name="Freihand 21">
                <a:extLst>
                  <a:ext uri="{FF2B5EF4-FFF2-40B4-BE49-F238E27FC236}">
                    <a16:creationId xmlns:a16="http://schemas.microsoft.com/office/drawing/2014/main" id="{6A97F142-A4F7-46D3-A1C2-251B9855CE15}"/>
                  </a:ext>
                </a:extLst>
              </p:cNvPr>
              <p:cNvPicPr/>
              <p:nvPr/>
            </p:nvPicPr>
            <p:blipFill>
              <a:blip r:embed="rId231"/>
              <a:stretch>
                <a:fillRect/>
              </a:stretch>
            </p:blipFill>
            <p:spPr>
              <a:xfrm>
                <a:off x="1177053" y="1316947"/>
                <a:ext cx="2041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23" name="Freihand 22">
                <a:extLst>
                  <a:ext uri="{FF2B5EF4-FFF2-40B4-BE49-F238E27FC236}">
                    <a16:creationId xmlns:a16="http://schemas.microsoft.com/office/drawing/2014/main" id="{F4DD74A1-75E0-4D1C-9088-C6CB556C363A}"/>
                  </a:ext>
                </a:extLst>
              </p14:cNvPr>
              <p14:cNvContentPartPr/>
              <p14:nvPr/>
            </p14:nvContentPartPr>
            <p14:xfrm>
              <a:off x="1210533" y="1374547"/>
              <a:ext cx="167760" cy="12600"/>
            </p14:xfrm>
          </p:contentPart>
        </mc:Choice>
        <mc:Fallback xmlns="">
          <p:pic>
            <p:nvPicPr>
              <p:cNvPr id="23" name="Freihand 22">
                <a:extLst>
                  <a:ext uri="{FF2B5EF4-FFF2-40B4-BE49-F238E27FC236}">
                    <a16:creationId xmlns:a16="http://schemas.microsoft.com/office/drawing/2014/main" id="{F4DD74A1-75E0-4D1C-9088-C6CB556C363A}"/>
                  </a:ext>
                </a:extLst>
              </p:cNvPr>
              <p:cNvPicPr/>
              <p:nvPr/>
            </p:nvPicPr>
            <p:blipFill>
              <a:blip r:embed="rId233"/>
              <a:stretch>
                <a:fillRect/>
              </a:stretch>
            </p:blipFill>
            <p:spPr>
              <a:xfrm>
                <a:off x="1206213" y="1370227"/>
                <a:ext cx="1764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25" name="Freihand 24">
                <a:extLst>
                  <a:ext uri="{FF2B5EF4-FFF2-40B4-BE49-F238E27FC236}">
                    <a16:creationId xmlns:a16="http://schemas.microsoft.com/office/drawing/2014/main" id="{30E32029-8665-4246-BC3D-4080B7E9F5E1}"/>
                  </a:ext>
                </a:extLst>
              </p14:cNvPr>
              <p14:cNvContentPartPr/>
              <p14:nvPr/>
            </p14:nvContentPartPr>
            <p14:xfrm>
              <a:off x="1476213" y="1177987"/>
              <a:ext cx="102600" cy="135720"/>
            </p14:xfrm>
          </p:contentPart>
        </mc:Choice>
        <mc:Fallback xmlns="">
          <p:pic>
            <p:nvPicPr>
              <p:cNvPr id="25" name="Freihand 24">
                <a:extLst>
                  <a:ext uri="{FF2B5EF4-FFF2-40B4-BE49-F238E27FC236}">
                    <a16:creationId xmlns:a16="http://schemas.microsoft.com/office/drawing/2014/main" id="{30E32029-8665-4246-BC3D-4080B7E9F5E1}"/>
                  </a:ext>
                </a:extLst>
              </p:cNvPr>
              <p:cNvPicPr/>
              <p:nvPr/>
            </p:nvPicPr>
            <p:blipFill>
              <a:blip r:embed="rId235"/>
              <a:stretch>
                <a:fillRect/>
              </a:stretch>
            </p:blipFill>
            <p:spPr>
              <a:xfrm>
                <a:off x="1471893" y="1173667"/>
                <a:ext cx="1112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6" name="Freihand 25">
                <a:extLst>
                  <a:ext uri="{FF2B5EF4-FFF2-40B4-BE49-F238E27FC236}">
                    <a16:creationId xmlns:a16="http://schemas.microsoft.com/office/drawing/2014/main" id="{CE787AE7-199E-4ADA-9037-2BEC0203F3A0}"/>
                  </a:ext>
                </a:extLst>
              </p14:cNvPr>
              <p14:cNvContentPartPr/>
              <p14:nvPr/>
            </p14:nvContentPartPr>
            <p14:xfrm>
              <a:off x="1581693" y="1230187"/>
              <a:ext cx="126000" cy="73440"/>
            </p14:xfrm>
          </p:contentPart>
        </mc:Choice>
        <mc:Fallback xmlns="">
          <p:pic>
            <p:nvPicPr>
              <p:cNvPr id="26" name="Freihand 25">
                <a:extLst>
                  <a:ext uri="{FF2B5EF4-FFF2-40B4-BE49-F238E27FC236}">
                    <a16:creationId xmlns:a16="http://schemas.microsoft.com/office/drawing/2014/main" id="{CE787AE7-199E-4ADA-9037-2BEC0203F3A0}"/>
                  </a:ext>
                </a:extLst>
              </p:cNvPr>
              <p:cNvPicPr/>
              <p:nvPr/>
            </p:nvPicPr>
            <p:blipFill>
              <a:blip r:embed="rId237"/>
              <a:stretch>
                <a:fillRect/>
              </a:stretch>
            </p:blipFill>
            <p:spPr>
              <a:xfrm>
                <a:off x="1577373" y="1225867"/>
                <a:ext cx="1346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7" name="Freihand 26">
                <a:extLst>
                  <a:ext uri="{FF2B5EF4-FFF2-40B4-BE49-F238E27FC236}">
                    <a16:creationId xmlns:a16="http://schemas.microsoft.com/office/drawing/2014/main" id="{C4E45996-5C16-4EB4-99FB-8E605E0B007C}"/>
                  </a:ext>
                </a:extLst>
              </p14:cNvPr>
              <p14:cNvContentPartPr/>
              <p14:nvPr/>
            </p14:nvContentPartPr>
            <p14:xfrm>
              <a:off x="1482333" y="1327027"/>
              <a:ext cx="203400" cy="10440"/>
            </p14:xfrm>
          </p:contentPart>
        </mc:Choice>
        <mc:Fallback xmlns="">
          <p:pic>
            <p:nvPicPr>
              <p:cNvPr id="27" name="Freihand 26">
                <a:extLst>
                  <a:ext uri="{FF2B5EF4-FFF2-40B4-BE49-F238E27FC236}">
                    <a16:creationId xmlns:a16="http://schemas.microsoft.com/office/drawing/2014/main" id="{C4E45996-5C16-4EB4-99FB-8E605E0B007C}"/>
                  </a:ext>
                </a:extLst>
              </p:cNvPr>
              <p:cNvPicPr/>
              <p:nvPr/>
            </p:nvPicPr>
            <p:blipFill>
              <a:blip r:embed="rId239"/>
              <a:stretch>
                <a:fillRect/>
              </a:stretch>
            </p:blipFill>
            <p:spPr>
              <a:xfrm>
                <a:off x="1478013" y="1322707"/>
                <a:ext cx="2120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8" name="Freihand 27">
                <a:extLst>
                  <a:ext uri="{FF2B5EF4-FFF2-40B4-BE49-F238E27FC236}">
                    <a16:creationId xmlns:a16="http://schemas.microsoft.com/office/drawing/2014/main" id="{678310C5-974D-4C37-8D4C-09BD689031F3}"/>
                  </a:ext>
                </a:extLst>
              </p14:cNvPr>
              <p14:cNvContentPartPr/>
              <p14:nvPr/>
            </p14:nvContentPartPr>
            <p14:xfrm>
              <a:off x="1482693" y="1362667"/>
              <a:ext cx="95760" cy="114840"/>
            </p14:xfrm>
          </p:contentPart>
        </mc:Choice>
        <mc:Fallback xmlns="">
          <p:pic>
            <p:nvPicPr>
              <p:cNvPr id="28" name="Freihand 27">
                <a:extLst>
                  <a:ext uri="{FF2B5EF4-FFF2-40B4-BE49-F238E27FC236}">
                    <a16:creationId xmlns:a16="http://schemas.microsoft.com/office/drawing/2014/main" id="{678310C5-974D-4C37-8D4C-09BD689031F3}"/>
                  </a:ext>
                </a:extLst>
              </p:cNvPr>
              <p:cNvPicPr/>
              <p:nvPr/>
            </p:nvPicPr>
            <p:blipFill>
              <a:blip r:embed="rId241"/>
              <a:stretch>
                <a:fillRect/>
              </a:stretch>
            </p:blipFill>
            <p:spPr>
              <a:xfrm>
                <a:off x="1478373" y="1358347"/>
                <a:ext cx="1044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9" name="Freihand 28">
                <a:extLst>
                  <a:ext uri="{FF2B5EF4-FFF2-40B4-BE49-F238E27FC236}">
                    <a16:creationId xmlns:a16="http://schemas.microsoft.com/office/drawing/2014/main" id="{30ED301A-3B8D-49AE-B47A-641C1427AF84}"/>
                  </a:ext>
                </a:extLst>
              </p14:cNvPr>
              <p14:cNvContentPartPr/>
              <p14:nvPr/>
            </p14:nvContentPartPr>
            <p14:xfrm>
              <a:off x="1619493" y="1374547"/>
              <a:ext cx="87840" cy="115200"/>
            </p14:xfrm>
          </p:contentPart>
        </mc:Choice>
        <mc:Fallback xmlns="">
          <p:pic>
            <p:nvPicPr>
              <p:cNvPr id="29" name="Freihand 28">
                <a:extLst>
                  <a:ext uri="{FF2B5EF4-FFF2-40B4-BE49-F238E27FC236}">
                    <a16:creationId xmlns:a16="http://schemas.microsoft.com/office/drawing/2014/main" id="{30ED301A-3B8D-49AE-B47A-641C1427AF84}"/>
                  </a:ext>
                </a:extLst>
              </p:cNvPr>
              <p:cNvPicPr/>
              <p:nvPr/>
            </p:nvPicPr>
            <p:blipFill>
              <a:blip r:embed="rId243"/>
              <a:stretch>
                <a:fillRect/>
              </a:stretch>
            </p:blipFill>
            <p:spPr>
              <a:xfrm>
                <a:off x="1615173" y="1370227"/>
                <a:ext cx="964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31" name="Freihand 30">
                <a:extLst>
                  <a:ext uri="{FF2B5EF4-FFF2-40B4-BE49-F238E27FC236}">
                    <a16:creationId xmlns:a16="http://schemas.microsoft.com/office/drawing/2014/main" id="{49252EF7-2063-4B0D-A0FB-9FC83387102B}"/>
                  </a:ext>
                </a:extLst>
              </p14:cNvPr>
              <p14:cNvContentPartPr/>
              <p14:nvPr/>
            </p14:nvContentPartPr>
            <p14:xfrm>
              <a:off x="1821813" y="1216147"/>
              <a:ext cx="126720" cy="113760"/>
            </p14:xfrm>
          </p:contentPart>
        </mc:Choice>
        <mc:Fallback xmlns="">
          <p:pic>
            <p:nvPicPr>
              <p:cNvPr id="31" name="Freihand 30">
                <a:extLst>
                  <a:ext uri="{FF2B5EF4-FFF2-40B4-BE49-F238E27FC236}">
                    <a16:creationId xmlns:a16="http://schemas.microsoft.com/office/drawing/2014/main" id="{49252EF7-2063-4B0D-A0FB-9FC83387102B}"/>
                  </a:ext>
                </a:extLst>
              </p:cNvPr>
              <p:cNvPicPr/>
              <p:nvPr/>
            </p:nvPicPr>
            <p:blipFill>
              <a:blip r:embed="rId245"/>
              <a:stretch>
                <a:fillRect/>
              </a:stretch>
            </p:blipFill>
            <p:spPr>
              <a:xfrm>
                <a:off x="1817493" y="1211827"/>
                <a:ext cx="1353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32" name="Freihand 31">
                <a:extLst>
                  <a:ext uri="{FF2B5EF4-FFF2-40B4-BE49-F238E27FC236}">
                    <a16:creationId xmlns:a16="http://schemas.microsoft.com/office/drawing/2014/main" id="{DD32296D-189F-46B2-94A9-EC0F978558E1}"/>
                  </a:ext>
                </a:extLst>
              </p14:cNvPr>
              <p14:cNvContentPartPr/>
              <p14:nvPr/>
            </p14:nvContentPartPr>
            <p14:xfrm>
              <a:off x="2001093" y="1267627"/>
              <a:ext cx="70560" cy="58680"/>
            </p14:xfrm>
          </p:contentPart>
        </mc:Choice>
        <mc:Fallback xmlns="">
          <p:pic>
            <p:nvPicPr>
              <p:cNvPr id="32" name="Freihand 31">
                <a:extLst>
                  <a:ext uri="{FF2B5EF4-FFF2-40B4-BE49-F238E27FC236}">
                    <a16:creationId xmlns:a16="http://schemas.microsoft.com/office/drawing/2014/main" id="{DD32296D-189F-46B2-94A9-EC0F978558E1}"/>
                  </a:ext>
                </a:extLst>
              </p:cNvPr>
              <p:cNvPicPr/>
              <p:nvPr/>
            </p:nvPicPr>
            <p:blipFill>
              <a:blip r:embed="rId247"/>
              <a:stretch>
                <a:fillRect/>
              </a:stretch>
            </p:blipFill>
            <p:spPr>
              <a:xfrm>
                <a:off x="1996773" y="1263307"/>
                <a:ext cx="792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33" name="Freihand 32">
                <a:extLst>
                  <a:ext uri="{FF2B5EF4-FFF2-40B4-BE49-F238E27FC236}">
                    <a16:creationId xmlns:a16="http://schemas.microsoft.com/office/drawing/2014/main" id="{11F4F27E-ED07-4CD0-A940-1F349679BF91}"/>
                  </a:ext>
                </a:extLst>
              </p14:cNvPr>
              <p14:cNvContentPartPr/>
              <p14:nvPr/>
            </p14:nvContentPartPr>
            <p14:xfrm>
              <a:off x="2035653" y="1286707"/>
              <a:ext cx="53640" cy="108720"/>
            </p14:xfrm>
          </p:contentPart>
        </mc:Choice>
        <mc:Fallback xmlns="">
          <p:pic>
            <p:nvPicPr>
              <p:cNvPr id="33" name="Freihand 32">
                <a:extLst>
                  <a:ext uri="{FF2B5EF4-FFF2-40B4-BE49-F238E27FC236}">
                    <a16:creationId xmlns:a16="http://schemas.microsoft.com/office/drawing/2014/main" id="{11F4F27E-ED07-4CD0-A940-1F349679BF91}"/>
                  </a:ext>
                </a:extLst>
              </p:cNvPr>
              <p:cNvPicPr/>
              <p:nvPr/>
            </p:nvPicPr>
            <p:blipFill>
              <a:blip r:embed="rId249"/>
              <a:stretch>
                <a:fillRect/>
              </a:stretch>
            </p:blipFill>
            <p:spPr>
              <a:xfrm>
                <a:off x="2031333" y="1282387"/>
                <a:ext cx="622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34" name="Freihand 33">
                <a:extLst>
                  <a:ext uri="{FF2B5EF4-FFF2-40B4-BE49-F238E27FC236}">
                    <a16:creationId xmlns:a16="http://schemas.microsoft.com/office/drawing/2014/main" id="{C260DC3A-A6CA-4BB2-B371-5FB006D9FF54}"/>
                  </a:ext>
                </a:extLst>
              </p14:cNvPr>
              <p14:cNvContentPartPr/>
              <p14:nvPr/>
            </p14:nvContentPartPr>
            <p14:xfrm>
              <a:off x="2159853" y="1246747"/>
              <a:ext cx="82440" cy="101880"/>
            </p14:xfrm>
          </p:contentPart>
        </mc:Choice>
        <mc:Fallback xmlns="">
          <p:pic>
            <p:nvPicPr>
              <p:cNvPr id="34" name="Freihand 33">
                <a:extLst>
                  <a:ext uri="{FF2B5EF4-FFF2-40B4-BE49-F238E27FC236}">
                    <a16:creationId xmlns:a16="http://schemas.microsoft.com/office/drawing/2014/main" id="{C260DC3A-A6CA-4BB2-B371-5FB006D9FF54}"/>
                  </a:ext>
                </a:extLst>
              </p:cNvPr>
              <p:cNvPicPr/>
              <p:nvPr/>
            </p:nvPicPr>
            <p:blipFill>
              <a:blip r:embed="rId251"/>
              <a:stretch>
                <a:fillRect/>
              </a:stretch>
            </p:blipFill>
            <p:spPr>
              <a:xfrm>
                <a:off x="2155533" y="1242427"/>
                <a:ext cx="910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35" name="Freihand 34">
                <a:extLst>
                  <a:ext uri="{FF2B5EF4-FFF2-40B4-BE49-F238E27FC236}">
                    <a16:creationId xmlns:a16="http://schemas.microsoft.com/office/drawing/2014/main" id="{E2EF1C5F-503E-4ECF-A7CD-16649CC8177C}"/>
                  </a:ext>
                </a:extLst>
              </p14:cNvPr>
              <p14:cNvContentPartPr/>
              <p14:nvPr/>
            </p14:nvContentPartPr>
            <p14:xfrm>
              <a:off x="2349933" y="1108867"/>
              <a:ext cx="127440" cy="115200"/>
            </p14:xfrm>
          </p:contentPart>
        </mc:Choice>
        <mc:Fallback xmlns="">
          <p:pic>
            <p:nvPicPr>
              <p:cNvPr id="35" name="Freihand 34">
                <a:extLst>
                  <a:ext uri="{FF2B5EF4-FFF2-40B4-BE49-F238E27FC236}">
                    <a16:creationId xmlns:a16="http://schemas.microsoft.com/office/drawing/2014/main" id="{E2EF1C5F-503E-4ECF-A7CD-16649CC8177C}"/>
                  </a:ext>
                </a:extLst>
              </p:cNvPr>
              <p:cNvPicPr/>
              <p:nvPr/>
            </p:nvPicPr>
            <p:blipFill>
              <a:blip r:embed="rId253"/>
              <a:stretch>
                <a:fillRect/>
              </a:stretch>
            </p:blipFill>
            <p:spPr>
              <a:xfrm>
                <a:off x="2345613" y="1104547"/>
                <a:ext cx="1360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36" name="Freihand 35">
                <a:extLst>
                  <a:ext uri="{FF2B5EF4-FFF2-40B4-BE49-F238E27FC236}">
                    <a16:creationId xmlns:a16="http://schemas.microsoft.com/office/drawing/2014/main" id="{1C553C66-FDAB-40A2-B834-12FBBB2A2B0F}"/>
                  </a:ext>
                </a:extLst>
              </p14:cNvPr>
              <p14:cNvContentPartPr/>
              <p14:nvPr/>
            </p14:nvContentPartPr>
            <p14:xfrm>
              <a:off x="2525973" y="1113547"/>
              <a:ext cx="42840" cy="105120"/>
            </p14:xfrm>
          </p:contentPart>
        </mc:Choice>
        <mc:Fallback xmlns="">
          <p:pic>
            <p:nvPicPr>
              <p:cNvPr id="36" name="Freihand 35">
                <a:extLst>
                  <a:ext uri="{FF2B5EF4-FFF2-40B4-BE49-F238E27FC236}">
                    <a16:creationId xmlns:a16="http://schemas.microsoft.com/office/drawing/2014/main" id="{1C553C66-FDAB-40A2-B834-12FBBB2A2B0F}"/>
                  </a:ext>
                </a:extLst>
              </p:cNvPr>
              <p:cNvPicPr/>
              <p:nvPr/>
            </p:nvPicPr>
            <p:blipFill>
              <a:blip r:embed="rId255"/>
              <a:stretch>
                <a:fillRect/>
              </a:stretch>
            </p:blipFill>
            <p:spPr>
              <a:xfrm>
                <a:off x="2521653" y="1109227"/>
                <a:ext cx="514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37" name="Freihand 36">
                <a:extLst>
                  <a:ext uri="{FF2B5EF4-FFF2-40B4-BE49-F238E27FC236}">
                    <a16:creationId xmlns:a16="http://schemas.microsoft.com/office/drawing/2014/main" id="{81F2EB2E-DBBC-4237-A52E-B65AD7196F6F}"/>
                  </a:ext>
                </a:extLst>
              </p14:cNvPr>
              <p14:cNvContentPartPr/>
              <p14:nvPr/>
            </p14:nvContentPartPr>
            <p14:xfrm>
              <a:off x="2488173" y="1103827"/>
              <a:ext cx="129960" cy="126720"/>
            </p14:xfrm>
          </p:contentPart>
        </mc:Choice>
        <mc:Fallback xmlns="">
          <p:pic>
            <p:nvPicPr>
              <p:cNvPr id="37" name="Freihand 36">
                <a:extLst>
                  <a:ext uri="{FF2B5EF4-FFF2-40B4-BE49-F238E27FC236}">
                    <a16:creationId xmlns:a16="http://schemas.microsoft.com/office/drawing/2014/main" id="{81F2EB2E-DBBC-4237-A52E-B65AD7196F6F}"/>
                  </a:ext>
                </a:extLst>
              </p:cNvPr>
              <p:cNvPicPr/>
              <p:nvPr/>
            </p:nvPicPr>
            <p:blipFill>
              <a:blip r:embed="rId257"/>
              <a:stretch>
                <a:fillRect/>
              </a:stretch>
            </p:blipFill>
            <p:spPr>
              <a:xfrm>
                <a:off x="2483853" y="1099507"/>
                <a:ext cx="1386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38" name="Freihand 37">
                <a:extLst>
                  <a:ext uri="{FF2B5EF4-FFF2-40B4-BE49-F238E27FC236}">
                    <a16:creationId xmlns:a16="http://schemas.microsoft.com/office/drawing/2014/main" id="{7866E2D8-20E9-422C-B1D8-966687706151}"/>
                  </a:ext>
                </a:extLst>
              </p14:cNvPr>
              <p14:cNvContentPartPr/>
              <p14:nvPr/>
            </p14:nvContentPartPr>
            <p14:xfrm>
              <a:off x="2366493" y="1247827"/>
              <a:ext cx="223560" cy="16920"/>
            </p14:xfrm>
          </p:contentPart>
        </mc:Choice>
        <mc:Fallback xmlns="">
          <p:pic>
            <p:nvPicPr>
              <p:cNvPr id="38" name="Freihand 37">
                <a:extLst>
                  <a:ext uri="{FF2B5EF4-FFF2-40B4-BE49-F238E27FC236}">
                    <a16:creationId xmlns:a16="http://schemas.microsoft.com/office/drawing/2014/main" id="{7866E2D8-20E9-422C-B1D8-966687706151}"/>
                  </a:ext>
                </a:extLst>
              </p:cNvPr>
              <p:cNvPicPr/>
              <p:nvPr/>
            </p:nvPicPr>
            <p:blipFill>
              <a:blip r:embed="rId259"/>
              <a:stretch>
                <a:fillRect/>
              </a:stretch>
            </p:blipFill>
            <p:spPr>
              <a:xfrm>
                <a:off x="2362173" y="1243507"/>
                <a:ext cx="2322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39" name="Freihand 38">
                <a:extLst>
                  <a:ext uri="{FF2B5EF4-FFF2-40B4-BE49-F238E27FC236}">
                    <a16:creationId xmlns:a16="http://schemas.microsoft.com/office/drawing/2014/main" id="{65BED238-8920-442F-817A-6C47D1D4D834}"/>
                  </a:ext>
                </a:extLst>
              </p14:cNvPr>
              <p14:cNvContentPartPr/>
              <p14:nvPr/>
            </p14:nvContentPartPr>
            <p14:xfrm>
              <a:off x="2345613" y="1310107"/>
              <a:ext cx="95760" cy="124560"/>
            </p14:xfrm>
          </p:contentPart>
        </mc:Choice>
        <mc:Fallback xmlns="">
          <p:pic>
            <p:nvPicPr>
              <p:cNvPr id="39" name="Freihand 38">
                <a:extLst>
                  <a:ext uri="{FF2B5EF4-FFF2-40B4-BE49-F238E27FC236}">
                    <a16:creationId xmlns:a16="http://schemas.microsoft.com/office/drawing/2014/main" id="{65BED238-8920-442F-817A-6C47D1D4D834}"/>
                  </a:ext>
                </a:extLst>
              </p:cNvPr>
              <p:cNvPicPr/>
              <p:nvPr/>
            </p:nvPicPr>
            <p:blipFill>
              <a:blip r:embed="rId261"/>
              <a:stretch>
                <a:fillRect/>
              </a:stretch>
            </p:blipFill>
            <p:spPr>
              <a:xfrm>
                <a:off x="2341293" y="1305787"/>
                <a:ext cx="1044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40" name="Freihand 39">
                <a:extLst>
                  <a:ext uri="{FF2B5EF4-FFF2-40B4-BE49-F238E27FC236}">
                    <a16:creationId xmlns:a16="http://schemas.microsoft.com/office/drawing/2014/main" id="{7153DF37-275D-4FD1-846E-5E5E846E8510}"/>
                  </a:ext>
                </a:extLst>
              </p14:cNvPr>
              <p14:cNvContentPartPr/>
              <p14:nvPr/>
            </p14:nvContentPartPr>
            <p14:xfrm>
              <a:off x="2509413" y="1293547"/>
              <a:ext cx="36360" cy="123120"/>
            </p14:xfrm>
          </p:contentPart>
        </mc:Choice>
        <mc:Fallback xmlns="">
          <p:pic>
            <p:nvPicPr>
              <p:cNvPr id="40" name="Freihand 39">
                <a:extLst>
                  <a:ext uri="{FF2B5EF4-FFF2-40B4-BE49-F238E27FC236}">
                    <a16:creationId xmlns:a16="http://schemas.microsoft.com/office/drawing/2014/main" id="{7153DF37-275D-4FD1-846E-5E5E846E8510}"/>
                  </a:ext>
                </a:extLst>
              </p:cNvPr>
              <p:cNvPicPr/>
              <p:nvPr/>
            </p:nvPicPr>
            <p:blipFill>
              <a:blip r:embed="rId263"/>
              <a:stretch>
                <a:fillRect/>
              </a:stretch>
            </p:blipFill>
            <p:spPr>
              <a:xfrm>
                <a:off x="2505093" y="1289227"/>
                <a:ext cx="450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77" name="Freihand 76">
                <a:extLst>
                  <a:ext uri="{FF2B5EF4-FFF2-40B4-BE49-F238E27FC236}">
                    <a16:creationId xmlns:a16="http://schemas.microsoft.com/office/drawing/2014/main" id="{682511B6-8F12-49A0-8567-3B11FBB99B5F}"/>
                  </a:ext>
                </a:extLst>
              </p14:cNvPr>
              <p14:cNvContentPartPr/>
              <p14:nvPr/>
            </p14:nvContentPartPr>
            <p14:xfrm>
              <a:off x="1895253" y="1428907"/>
              <a:ext cx="36360" cy="3960"/>
            </p14:xfrm>
          </p:contentPart>
        </mc:Choice>
        <mc:Fallback xmlns="">
          <p:pic>
            <p:nvPicPr>
              <p:cNvPr id="77" name="Freihand 76">
                <a:extLst>
                  <a:ext uri="{FF2B5EF4-FFF2-40B4-BE49-F238E27FC236}">
                    <a16:creationId xmlns:a16="http://schemas.microsoft.com/office/drawing/2014/main" id="{682511B6-8F12-49A0-8567-3B11FBB99B5F}"/>
                  </a:ext>
                </a:extLst>
              </p:cNvPr>
              <p:cNvPicPr/>
              <p:nvPr/>
            </p:nvPicPr>
            <p:blipFill>
              <a:blip r:embed="rId265"/>
              <a:stretch>
                <a:fillRect/>
              </a:stretch>
            </p:blipFill>
            <p:spPr>
              <a:xfrm>
                <a:off x="1890933" y="1424587"/>
                <a:ext cx="450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78" name="Freihand 77">
                <a:extLst>
                  <a:ext uri="{FF2B5EF4-FFF2-40B4-BE49-F238E27FC236}">
                    <a16:creationId xmlns:a16="http://schemas.microsoft.com/office/drawing/2014/main" id="{24824A7C-A801-49F6-B99E-2D95396E8D35}"/>
                  </a:ext>
                </a:extLst>
              </p14:cNvPr>
              <p14:cNvContentPartPr/>
              <p14:nvPr/>
            </p14:nvContentPartPr>
            <p14:xfrm>
              <a:off x="1837653" y="1415227"/>
              <a:ext cx="199440" cy="18720"/>
            </p14:xfrm>
          </p:contentPart>
        </mc:Choice>
        <mc:Fallback xmlns="">
          <p:pic>
            <p:nvPicPr>
              <p:cNvPr id="78" name="Freihand 77">
                <a:extLst>
                  <a:ext uri="{FF2B5EF4-FFF2-40B4-BE49-F238E27FC236}">
                    <a16:creationId xmlns:a16="http://schemas.microsoft.com/office/drawing/2014/main" id="{24824A7C-A801-49F6-B99E-2D95396E8D35}"/>
                  </a:ext>
                </a:extLst>
              </p:cNvPr>
              <p:cNvPicPr/>
              <p:nvPr/>
            </p:nvPicPr>
            <p:blipFill>
              <a:blip r:embed="rId267"/>
              <a:stretch>
                <a:fillRect/>
              </a:stretch>
            </p:blipFill>
            <p:spPr>
              <a:xfrm>
                <a:off x="1833333" y="1410907"/>
                <a:ext cx="2080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80" name="Freihand 79">
                <a:extLst>
                  <a:ext uri="{FF2B5EF4-FFF2-40B4-BE49-F238E27FC236}">
                    <a16:creationId xmlns:a16="http://schemas.microsoft.com/office/drawing/2014/main" id="{629EF262-57F2-429D-ABEE-24380D552B82}"/>
                  </a:ext>
                </a:extLst>
              </p14:cNvPr>
              <p14:cNvContentPartPr/>
              <p14:nvPr/>
            </p14:nvContentPartPr>
            <p14:xfrm>
              <a:off x="742533" y="1513867"/>
              <a:ext cx="194760" cy="6480"/>
            </p14:xfrm>
          </p:contentPart>
        </mc:Choice>
        <mc:Fallback xmlns="">
          <p:pic>
            <p:nvPicPr>
              <p:cNvPr id="80" name="Freihand 79">
                <a:extLst>
                  <a:ext uri="{FF2B5EF4-FFF2-40B4-BE49-F238E27FC236}">
                    <a16:creationId xmlns:a16="http://schemas.microsoft.com/office/drawing/2014/main" id="{629EF262-57F2-429D-ABEE-24380D552B82}"/>
                  </a:ext>
                </a:extLst>
              </p:cNvPr>
              <p:cNvPicPr/>
              <p:nvPr/>
            </p:nvPicPr>
            <p:blipFill>
              <a:blip r:embed="rId269"/>
              <a:stretch>
                <a:fillRect/>
              </a:stretch>
            </p:blipFill>
            <p:spPr>
              <a:xfrm>
                <a:off x="738213" y="1509547"/>
                <a:ext cx="2034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81" name="Freihand 80">
                <a:extLst>
                  <a:ext uri="{FF2B5EF4-FFF2-40B4-BE49-F238E27FC236}">
                    <a16:creationId xmlns:a16="http://schemas.microsoft.com/office/drawing/2014/main" id="{CCE57B84-0BB4-4F3E-869D-17F53FA7D730}"/>
                  </a:ext>
                </a:extLst>
              </p14:cNvPr>
              <p14:cNvContentPartPr/>
              <p14:nvPr/>
            </p14:nvContentPartPr>
            <p14:xfrm>
              <a:off x="2630733" y="1382467"/>
              <a:ext cx="202320" cy="9720"/>
            </p14:xfrm>
          </p:contentPart>
        </mc:Choice>
        <mc:Fallback xmlns="">
          <p:pic>
            <p:nvPicPr>
              <p:cNvPr id="81" name="Freihand 80">
                <a:extLst>
                  <a:ext uri="{FF2B5EF4-FFF2-40B4-BE49-F238E27FC236}">
                    <a16:creationId xmlns:a16="http://schemas.microsoft.com/office/drawing/2014/main" id="{CCE57B84-0BB4-4F3E-869D-17F53FA7D730}"/>
                  </a:ext>
                </a:extLst>
              </p:cNvPr>
              <p:cNvPicPr/>
              <p:nvPr/>
            </p:nvPicPr>
            <p:blipFill>
              <a:blip r:embed="rId271"/>
              <a:stretch>
                <a:fillRect/>
              </a:stretch>
            </p:blipFill>
            <p:spPr>
              <a:xfrm>
                <a:off x="2626413" y="1378147"/>
                <a:ext cx="2109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90" name="Freihand 189">
                <a:extLst>
                  <a:ext uri="{FF2B5EF4-FFF2-40B4-BE49-F238E27FC236}">
                    <a16:creationId xmlns:a16="http://schemas.microsoft.com/office/drawing/2014/main" id="{52845D7E-4179-409E-A26B-1E4BF024FE33}"/>
                  </a:ext>
                </a:extLst>
              </p14:cNvPr>
              <p14:cNvContentPartPr/>
              <p14:nvPr/>
            </p14:nvContentPartPr>
            <p14:xfrm>
              <a:off x="1464693" y="1499827"/>
              <a:ext cx="538560" cy="38160"/>
            </p14:xfrm>
          </p:contentPart>
        </mc:Choice>
        <mc:Fallback xmlns="">
          <p:pic>
            <p:nvPicPr>
              <p:cNvPr id="190" name="Freihand 189">
                <a:extLst>
                  <a:ext uri="{FF2B5EF4-FFF2-40B4-BE49-F238E27FC236}">
                    <a16:creationId xmlns:a16="http://schemas.microsoft.com/office/drawing/2014/main" id="{52845D7E-4179-409E-A26B-1E4BF024FE33}"/>
                  </a:ext>
                </a:extLst>
              </p:cNvPr>
              <p:cNvPicPr/>
              <p:nvPr/>
            </p:nvPicPr>
            <p:blipFill>
              <a:blip r:embed="rId273"/>
              <a:stretch>
                <a:fillRect/>
              </a:stretch>
            </p:blipFill>
            <p:spPr>
              <a:xfrm>
                <a:off x="1460373" y="1495507"/>
                <a:ext cx="5472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1" name="Freihand 160">
                <a:extLst>
                  <a:ext uri="{FF2B5EF4-FFF2-40B4-BE49-F238E27FC236}">
                    <a16:creationId xmlns:a16="http://schemas.microsoft.com/office/drawing/2014/main" id="{5286ACCC-6713-440A-B182-5418E5D7FA2D}"/>
                  </a:ext>
                </a:extLst>
              </p14:cNvPr>
              <p14:cNvContentPartPr/>
              <p14:nvPr/>
            </p14:nvContentPartPr>
            <p14:xfrm>
              <a:off x="1008573" y="1971787"/>
              <a:ext cx="142920" cy="139320"/>
            </p14:xfrm>
          </p:contentPart>
        </mc:Choice>
        <mc:Fallback xmlns="">
          <p:pic>
            <p:nvPicPr>
              <p:cNvPr id="161" name="Freihand 160">
                <a:extLst>
                  <a:ext uri="{FF2B5EF4-FFF2-40B4-BE49-F238E27FC236}">
                    <a16:creationId xmlns:a16="http://schemas.microsoft.com/office/drawing/2014/main" id="{5286ACCC-6713-440A-B182-5418E5D7FA2D}"/>
                  </a:ext>
                </a:extLst>
              </p:cNvPr>
              <p:cNvPicPr/>
              <p:nvPr/>
            </p:nvPicPr>
            <p:blipFill>
              <a:blip r:embed="rId275"/>
              <a:stretch>
                <a:fillRect/>
              </a:stretch>
            </p:blipFill>
            <p:spPr>
              <a:xfrm>
                <a:off x="1004253" y="1967467"/>
                <a:ext cx="1515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2" name="Freihand 161">
                <a:extLst>
                  <a:ext uri="{FF2B5EF4-FFF2-40B4-BE49-F238E27FC236}">
                    <a16:creationId xmlns:a16="http://schemas.microsoft.com/office/drawing/2014/main" id="{24CA76AB-FC25-4CCE-A009-2902A4793EE6}"/>
                  </a:ext>
                </a:extLst>
              </p14:cNvPr>
              <p14:cNvContentPartPr/>
              <p14:nvPr/>
            </p14:nvContentPartPr>
            <p14:xfrm>
              <a:off x="1263813" y="2035867"/>
              <a:ext cx="107280" cy="11520"/>
            </p14:xfrm>
          </p:contentPart>
        </mc:Choice>
        <mc:Fallback xmlns="">
          <p:pic>
            <p:nvPicPr>
              <p:cNvPr id="162" name="Freihand 161">
                <a:extLst>
                  <a:ext uri="{FF2B5EF4-FFF2-40B4-BE49-F238E27FC236}">
                    <a16:creationId xmlns:a16="http://schemas.microsoft.com/office/drawing/2014/main" id="{24CA76AB-FC25-4CCE-A009-2902A4793EE6}"/>
                  </a:ext>
                </a:extLst>
              </p:cNvPr>
              <p:cNvPicPr/>
              <p:nvPr/>
            </p:nvPicPr>
            <p:blipFill>
              <a:blip r:embed="rId277"/>
              <a:stretch>
                <a:fillRect/>
              </a:stretch>
            </p:blipFill>
            <p:spPr>
              <a:xfrm>
                <a:off x="1259493" y="2031547"/>
                <a:ext cx="1159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3" name="Freihand 162">
                <a:extLst>
                  <a:ext uri="{FF2B5EF4-FFF2-40B4-BE49-F238E27FC236}">
                    <a16:creationId xmlns:a16="http://schemas.microsoft.com/office/drawing/2014/main" id="{3C0D92A5-9D7A-475F-A2FE-09078AFD335E}"/>
                  </a:ext>
                </a:extLst>
              </p14:cNvPr>
              <p14:cNvContentPartPr/>
              <p14:nvPr/>
            </p14:nvContentPartPr>
            <p14:xfrm>
              <a:off x="1498173" y="1860907"/>
              <a:ext cx="108360" cy="119520"/>
            </p14:xfrm>
          </p:contentPart>
        </mc:Choice>
        <mc:Fallback xmlns="">
          <p:pic>
            <p:nvPicPr>
              <p:cNvPr id="163" name="Freihand 162">
                <a:extLst>
                  <a:ext uri="{FF2B5EF4-FFF2-40B4-BE49-F238E27FC236}">
                    <a16:creationId xmlns:a16="http://schemas.microsoft.com/office/drawing/2014/main" id="{3C0D92A5-9D7A-475F-A2FE-09078AFD335E}"/>
                  </a:ext>
                </a:extLst>
              </p:cNvPr>
              <p:cNvPicPr/>
              <p:nvPr/>
            </p:nvPicPr>
            <p:blipFill>
              <a:blip r:embed="rId279"/>
              <a:stretch>
                <a:fillRect/>
              </a:stretch>
            </p:blipFill>
            <p:spPr>
              <a:xfrm>
                <a:off x="1493853" y="1856587"/>
                <a:ext cx="1170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4" name="Freihand 163">
                <a:extLst>
                  <a:ext uri="{FF2B5EF4-FFF2-40B4-BE49-F238E27FC236}">
                    <a16:creationId xmlns:a16="http://schemas.microsoft.com/office/drawing/2014/main" id="{0EEBCCBC-13D3-4FD4-91E0-267CE4E8B1EB}"/>
                  </a:ext>
                </a:extLst>
              </p14:cNvPr>
              <p14:cNvContentPartPr/>
              <p14:nvPr/>
            </p14:nvContentPartPr>
            <p14:xfrm>
              <a:off x="1677453" y="1886467"/>
              <a:ext cx="101520" cy="91080"/>
            </p14:xfrm>
          </p:contentPart>
        </mc:Choice>
        <mc:Fallback xmlns="">
          <p:pic>
            <p:nvPicPr>
              <p:cNvPr id="164" name="Freihand 163">
                <a:extLst>
                  <a:ext uri="{FF2B5EF4-FFF2-40B4-BE49-F238E27FC236}">
                    <a16:creationId xmlns:a16="http://schemas.microsoft.com/office/drawing/2014/main" id="{0EEBCCBC-13D3-4FD4-91E0-267CE4E8B1EB}"/>
                  </a:ext>
                </a:extLst>
              </p:cNvPr>
              <p:cNvPicPr/>
              <p:nvPr/>
            </p:nvPicPr>
            <p:blipFill>
              <a:blip r:embed="rId281"/>
              <a:stretch>
                <a:fillRect/>
              </a:stretch>
            </p:blipFill>
            <p:spPr>
              <a:xfrm>
                <a:off x="1673133" y="1882147"/>
                <a:ext cx="1101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5" name="Freihand 164">
                <a:extLst>
                  <a:ext uri="{FF2B5EF4-FFF2-40B4-BE49-F238E27FC236}">
                    <a16:creationId xmlns:a16="http://schemas.microsoft.com/office/drawing/2014/main" id="{7BA1DB58-2FAA-432F-B2D9-8193386678F6}"/>
                  </a:ext>
                </a:extLst>
              </p14:cNvPr>
              <p14:cNvContentPartPr/>
              <p14:nvPr/>
            </p14:nvContentPartPr>
            <p14:xfrm>
              <a:off x="1488093" y="2013547"/>
              <a:ext cx="304920" cy="9360"/>
            </p14:xfrm>
          </p:contentPart>
        </mc:Choice>
        <mc:Fallback xmlns="">
          <p:pic>
            <p:nvPicPr>
              <p:cNvPr id="165" name="Freihand 164">
                <a:extLst>
                  <a:ext uri="{FF2B5EF4-FFF2-40B4-BE49-F238E27FC236}">
                    <a16:creationId xmlns:a16="http://schemas.microsoft.com/office/drawing/2014/main" id="{7BA1DB58-2FAA-432F-B2D9-8193386678F6}"/>
                  </a:ext>
                </a:extLst>
              </p:cNvPr>
              <p:cNvPicPr/>
              <p:nvPr/>
            </p:nvPicPr>
            <p:blipFill>
              <a:blip r:embed="rId283"/>
              <a:stretch>
                <a:fillRect/>
              </a:stretch>
            </p:blipFill>
            <p:spPr>
              <a:xfrm>
                <a:off x="1483773" y="2009227"/>
                <a:ext cx="3135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66" name="Freihand 165">
                <a:extLst>
                  <a:ext uri="{FF2B5EF4-FFF2-40B4-BE49-F238E27FC236}">
                    <a16:creationId xmlns:a16="http://schemas.microsoft.com/office/drawing/2014/main" id="{FDDBB753-2F8D-488A-9EAB-71CEDF021607}"/>
                  </a:ext>
                </a:extLst>
              </p14:cNvPr>
              <p14:cNvContentPartPr/>
              <p14:nvPr/>
            </p14:nvContentPartPr>
            <p14:xfrm>
              <a:off x="1503573" y="2064667"/>
              <a:ext cx="109440" cy="115560"/>
            </p14:xfrm>
          </p:contentPart>
        </mc:Choice>
        <mc:Fallback xmlns="">
          <p:pic>
            <p:nvPicPr>
              <p:cNvPr id="166" name="Freihand 165">
                <a:extLst>
                  <a:ext uri="{FF2B5EF4-FFF2-40B4-BE49-F238E27FC236}">
                    <a16:creationId xmlns:a16="http://schemas.microsoft.com/office/drawing/2014/main" id="{FDDBB753-2F8D-488A-9EAB-71CEDF021607}"/>
                  </a:ext>
                </a:extLst>
              </p:cNvPr>
              <p:cNvPicPr/>
              <p:nvPr/>
            </p:nvPicPr>
            <p:blipFill>
              <a:blip r:embed="rId285"/>
              <a:stretch>
                <a:fillRect/>
              </a:stretch>
            </p:blipFill>
            <p:spPr>
              <a:xfrm>
                <a:off x="1499253" y="2060347"/>
                <a:ext cx="1180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67" name="Freihand 166">
                <a:extLst>
                  <a:ext uri="{FF2B5EF4-FFF2-40B4-BE49-F238E27FC236}">
                    <a16:creationId xmlns:a16="http://schemas.microsoft.com/office/drawing/2014/main" id="{DBDA3CC8-C66A-459A-81EF-ACB1A6E4B2BF}"/>
                  </a:ext>
                </a:extLst>
              </p14:cNvPr>
              <p14:cNvContentPartPr/>
              <p14:nvPr/>
            </p14:nvContentPartPr>
            <p14:xfrm>
              <a:off x="1676733" y="2070427"/>
              <a:ext cx="87840" cy="134280"/>
            </p14:xfrm>
          </p:contentPart>
        </mc:Choice>
        <mc:Fallback xmlns="">
          <p:pic>
            <p:nvPicPr>
              <p:cNvPr id="167" name="Freihand 166">
                <a:extLst>
                  <a:ext uri="{FF2B5EF4-FFF2-40B4-BE49-F238E27FC236}">
                    <a16:creationId xmlns:a16="http://schemas.microsoft.com/office/drawing/2014/main" id="{DBDA3CC8-C66A-459A-81EF-ACB1A6E4B2BF}"/>
                  </a:ext>
                </a:extLst>
              </p:cNvPr>
              <p:cNvPicPr/>
              <p:nvPr/>
            </p:nvPicPr>
            <p:blipFill>
              <a:blip r:embed="rId287"/>
              <a:stretch>
                <a:fillRect/>
              </a:stretch>
            </p:blipFill>
            <p:spPr>
              <a:xfrm>
                <a:off x="1672413" y="2066107"/>
                <a:ext cx="964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8" name="Freihand 167">
                <a:extLst>
                  <a:ext uri="{FF2B5EF4-FFF2-40B4-BE49-F238E27FC236}">
                    <a16:creationId xmlns:a16="http://schemas.microsoft.com/office/drawing/2014/main" id="{879FB17E-08FA-4E7E-A59C-50827A141BE7}"/>
                  </a:ext>
                </a:extLst>
              </p14:cNvPr>
              <p14:cNvContentPartPr/>
              <p14:nvPr/>
            </p14:nvContentPartPr>
            <p14:xfrm>
              <a:off x="1812093" y="1859827"/>
              <a:ext cx="113760" cy="306360"/>
            </p14:xfrm>
          </p:contentPart>
        </mc:Choice>
        <mc:Fallback xmlns="">
          <p:pic>
            <p:nvPicPr>
              <p:cNvPr id="168" name="Freihand 167">
                <a:extLst>
                  <a:ext uri="{FF2B5EF4-FFF2-40B4-BE49-F238E27FC236}">
                    <a16:creationId xmlns:a16="http://schemas.microsoft.com/office/drawing/2014/main" id="{879FB17E-08FA-4E7E-A59C-50827A141BE7}"/>
                  </a:ext>
                </a:extLst>
              </p:cNvPr>
              <p:cNvPicPr/>
              <p:nvPr/>
            </p:nvPicPr>
            <p:blipFill>
              <a:blip r:embed="rId289"/>
              <a:stretch>
                <a:fillRect/>
              </a:stretch>
            </p:blipFill>
            <p:spPr>
              <a:xfrm>
                <a:off x="1807773" y="1855507"/>
                <a:ext cx="12240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69" name="Freihand 168">
                <a:extLst>
                  <a:ext uri="{FF2B5EF4-FFF2-40B4-BE49-F238E27FC236}">
                    <a16:creationId xmlns:a16="http://schemas.microsoft.com/office/drawing/2014/main" id="{B82FE969-C715-4A83-99B6-5BA0105546D0}"/>
                  </a:ext>
                </a:extLst>
              </p14:cNvPr>
              <p14:cNvContentPartPr/>
              <p14:nvPr/>
            </p14:nvContentPartPr>
            <p14:xfrm>
              <a:off x="892293" y="1877467"/>
              <a:ext cx="149040" cy="293760"/>
            </p14:xfrm>
          </p:contentPart>
        </mc:Choice>
        <mc:Fallback xmlns="">
          <p:pic>
            <p:nvPicPr>
              <p:cNvPr id="169" name="Freihand 168">
                <a:extLst>
                  <a:ext uri="{FF2B5EF4-FFF2-40B4-BE49-F238E27FC236}">
                    <a16:creationId xmlns:a16="http://schemas.microsoft.com/office/drawing/2014/main" id="{B82FE969-C715-4A83-99B6-5BA0105546D0}"/>
                  </a:ext>
                </a:extLst>
              </p:cNvPr>
              <p:cNvPicPr/>
              <p:nvPr/>
            </p:nvPicPr>
            <p:blipFill>
              <a:blip r:embed="rId291"/>
              <a:stretch>
                <a:fillRect/>
              </a:stretch>
            </p:blipFill>
            <p:spPr>
              <a:xfrm>
                <a:off x="887973" y="1873147"/>
                <a:ext cx="15768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0" name="Freihand 169">
                <a:extLst>
                  <a:ext uri="{FF2B5EF4-FFF2-40B4-BE49-F238E27FC236}">
                    <a16:creationId xmlns:a16="http://schemas.microsoft.com/office/drawing/2014/main" id="{FBDA8BFA-56E9-4E44-86FD-F6C3E9820CE7}"/>
                  </a:ext>
                </a:extLst>
              </p14:cNvPr>
              <p14:cNvContentPartPr/>
              <p14:nvPr/>
            </p14:nvContentPartPr>
            <p14:xfrm>
              <a:off x="2097573" y="1881787"/>
              <a:ext cx="111240" cy="151560"/>
            </p14:xfrm>
          </p:contentPart>
        </mc:Choice>
        <mc:Fallback xmlns="">
          <p:pic>
            <p:nvPicPr>
              <p:cNvPr id="170" name="Freihand 169">
                <a:extLst>
                  <a:ext uri="{FF2B5EF4-FFF2-40B4-BE49-F238E27FC236}">
                    <a16:creationId xmlns:a16="http://schemas.microsoft.com/office/drawing/2014/main" id="{FBDA8BFA-56E9-4E44-86FD-F6C3E9820CE7}"/>
                  </a:ext>
                </a:extLst>
              </p:cNvPr>
              <p:cNvPicPr/>
              <p:nvPr/>
            </p:nvPicPr>
            <p:blipFill>
              <a:blip r:embed="rId293"/>
              <a:stretch>
                <a:fillRect/>
              </a:stretch>
            </p:blipFill>
            <p:spPr>
              <a:xfrm>
                <a:off x="2093253" y="1877467"/>
                <a:ext cx="1198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1" name="Freihand 170">
                <a:extLst>
                  <a:ext uri="{FF2B5EF4-FFF2-40B4-BE49-F238E27FC236}">
                    <a16:creationId xmlns:a16="http://schemas.microsoft.com/office/drawing/2014/main" id="{E32CFD1B-374B-4F39-B6D7-63BF9BF38322}"/>
                  </a:ext>
                </a:extLst>
              </p14:cNvPr>
              <p14:cNvContentPartPr/>
              <p14:nvPr/>
            </p14:nvContentPartPr>
            <p14:xfrm>
              <a:off x="2308173" y="1959907"/>
              <a:ext cx="86040" cy="50760"/>
            </p14:xfrm>
          </p:contentPart>
        </mc:Choice>
        <mc:Fallback xmlns="">
          <p:pic>
            <p:nvPicPr>
              <p:cNvPr id="171" name="Freihand 170">
                <a:extLst>
                  <a:ext uri="{FF2B5EF4-FFF2-40B4-BE49-F238E27FC236}">
                    <a16:creationId xmlns:a16="http://schemas.microsoft.com/office/drawing/2014/main" id="{E32CFD1B-374B-4F39-B6D7-63BF9BF38322}"/>
                  </a:ext>
                </a:extLst>
              </p:cNvPr>
              <p:cNvPicPr/>
              <p:nvPr/>
            </p:nvPicPr>
            <p:blipFill>
              <a:blip r:embed="rId295"/>
              <a:stretch>
                <a:fillRect/>
              </a:stretch>
            </p:blipFill>
            <p:spPr>
              <a:xfrm>
                <a:off x="2303853" y="1955587"/>
                <a:ext cx="946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72" name="Freihand 171">
                <a:extLst>
                  <a:ext uri="{FF2B5EF4-FFF2-40B4-BE49-F238E27FC236}">
                    <a16:creationId xmlns:a16="http://schemas.microsoft.com/office/drawing/2014/main" id="{F0810308-8238-41C0-A54A-29B31CC06D9C}"/>
                  </a:ext>
                </a:extLst>
              </p14:cNvPr>
              <p14:cNvContentPartPr/>
              <p14:nvPr/>
            </p14:nvContentPartPr>
            <p14:xfrm>
              <a:off x="2328333" y="1954867"/>
              <a:ext cx="87480" cy="165600"/>
            </p14:xfrm>
          </p:contentPart>
        </mc:Choice>
        <mc:Fallback xmlns="">
          <p:pic>
            <p:nvPicPr>
              <p:cNvPr id="172" name="Freihand 171">
                <a:extLst>
                  <a:ext uri="{FF2B5EF4-FFF2-40B4-BE49-F238E27FC236}">
                    <a16:creationId xmlns:a16="http://schemas.microsoft.com/office/drawing/2014/main" id="{F0810308-8238-41C0-A54A-29B31CC06D9C}"/>
                  </a:ext>
                </a:extLst>
              </p:cNvPr>
              <p:cNvPicPr/>
              <p:nvPr/>
            </p:nvPicPr>
            <p:blipFill>
              <a:blip r:embed="rId297"/>
              <a:stretch>
                <a:fillRect/>
              </a:stretch>
            </p:blipFill>
            <p:spPr>
              <a:xfrm>
                <a:off x="2324013" y="1950547"/>
                <a:ext cx="961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92" name="Freihand 191">
                <a:extLst>
                  <a:ext uri="{FF2B5EF4-FFF2-40B4-BE49-F238E27FC236}">
                    <a16:creationId xmlns:a16="http://schemas.microsoft.com/office/drawing/2014/main" id="{566C4F83-D872-4BBD-A73C-9194405CE343}"/>
                  </a:ext>
                </a:extLst>
              </p14:cNvPr>
              <p14:cNvContentPartPr/>
              <p14:nvPr/>
            </p14:nvContentPartPr>
            <p14:xfrm>
              <a:off x="852333" y="1990147"/>
              <a:ext cx="12960" cy="93600"/>
            </p14:xfrm>
          </p:contentPart>
        </mc:Choice>
        <mc:Fallback xmlns="">
          <p:pic>
            <p:nvPicPr>
              <p:cNvPr id="192" name="Freihand 191">
                <a:extLst>
                  <a:ext uri="{FF2B5EF4-FFF2-40B4-BE49-F238E27FC236}">
                    <a16:creationId xmlns:a16="http://schemas.microsoft.com/office/drawing/2014/main" id="{566C4F83-D872-4BBD-A73C-9194405CE343}"/>
                  </a:ext>
                </a:extLst>
              </p:cNvPr>
              <p:cNvPicPr/>
              <p:nvPr/>
            </p:nvPicPr>
            <p:blipFill>
              <a:blip r:embed="rId299"/>
              <a:stretch>
                <a:fillRect/>
              </a:stretch>
            </p:blipFill>
            <p:spPr>
              <a:xfrm>
                <a:off x="848013" y="1985827"/>
                <a:ext cx="216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97" name="Freihand 196">
                <a:extLst>
                  <a:ext uri="{FF2B5EF4-FFF2-40B4-BE49-F238E27FC236}">
                    <a16:creationId xmlns:a16="http://schemas.microsoft.com/office/drawing/2014/main" id="{2F462D66-4D19-4F09-8D3D-9A6A535EEEC3}"/>
                  </a:ext>
                </a:extLst>
              </p14:cNvPr>
              <p14:cNvContentPartPr/>
              <p14:nvPr/>
            </p14:nvContentPartPr>
            <p14:xfrm>
              <a:off x="1184613" y="2268067"/>
              <a:ext cx="121680" cy="161640"/>
            </p14:xfrm>
          </p:contentPart>
        </mc:Choice>
        <mc:Fallback xmlns="">
          <p:pic>
            <p:nvPicPr>
              <p:cNvPr id="197" name="Freihand 196">
                <a:extLst>
                  <a:ext uri="{FF2B5EF4-FFF2-40B4-BE49-F238E27FC236}">
                    <a16:creationId xmlns:a16="http://schemas.microsoft.com/office/drawing/2014/main" id="{2F462D66-4D19-4F09-8D3D-9A6A535EEEC3}"/>
                  </a:ext>
                </a:extLst>
              </p:cNvPr>
              <p:cNvPicPr/>
              <p:nvPr/>
            </p:nvPicPr>
            <p:blipFill>
              <a:blip r:embed="rId301"/>
              <a:stretch>
                <a:fillRect/>
              </a:stretch>
            </p:blipFill>
            <p:spPr>
              <a:xfrm>
                <a:off x="1180293" y="2263747"/>
                <a:ext cx="1303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98" name="Freihand 197">
                <a:extLst>
                  <a:ext uri="{FF2B5EF4-FFF2-40B4-BE49-F238E27FC236}">
                    <a16:creationId xmlns:a16="http://schemas.microsoft.com/office/drawing/2014/main" id="{FD274FCB-94E4-49CD-B285-D2DC2C8D8360}"/>
                  </a:ext>
                </a:extLst>
              </p14:cNvPr>
              <p14:cNvContentPartPr/>
              <p14:nvPr/>
            </p14:nvContentPartPr>
            <p14:xfrm>
              <a:off x="1356333" y="2293627"/>
              <a:ext cx="109800" cy="113760"/>
            </p14:xfrm>
          </p:contentPart>
        </mc:Choice>
        <mc:Fallback xmlns="">
          <p:pic>
            <p:nvPicPr>
              <p:cNvPr id="198" name="Freihand 197">
                <a:extLst>
                  <a:ext uri="{FF2B5EF4-FFF2-40B4-BE49-F238E27FC236}">
                    <a16:creationId xmlns:a16="http://schemas.microsoft.com/office/drawing/2014/main" id="{FD274FCB-94E4-49CD-B285-D2DC2C8D8360}"/>
                  </a:ext>
                </a:extLst>
              </p:cNvPr>
              <p:cNvPicPr/>
              <p:nvPr/>
            </p:nvPicPr>
            <p:blipFill>
              <a:blip r:embed="rId303"/>
              <a:stretch>
                <a:fillRect/>
              </a:stretch>
            </p:blipFill>
            <p:spPr>
              <a:xfrm>
                <a:off x="1352013" y="2289307"/>
                <a:ext cx="1184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99" name="Freihand 198">
                <a:extLst>
                  <a:ext uri="{FF2B5EF4-FFF2-40B4-BE49-F238E27FC236}">
                    <a16:creationId xmlns:a16="http://schemas.microsoft.com/office/drawing/2014/main" id="{ED279E4A-F863-4868-98AB-D6F762D9612F}"/>
                  </a:ext>
                </a:extLst>
              </p14:cNvPr>
              <p14:cNvContentPartPr/>
              <p14:nvPr/>
            </p14:nvContentPartPr>
            <p14:xfrm>
              <a:off x="1137453" y="2482267"/>
              <a:ext cx="329760" cy="14760"/>
            </p14:xfrm>
          </p:contentPart>
        </mc:Choice>
        <mc:Fallback xmlns="">
          <p:pic>
            <p:nvPicPr>
              <p:cNvPr id="199" name="Freihand 198">
                <a:extLst>
                  <a:ext uri="{FF2B5EF4-FFF2-40B4-BE49-F238E27FC236}">
                    <a16:creationId xmlns:a16="http://schemas.microsoft.com/office/drawing/2014/main" id="{ED279E4A-F863-4868-98AB-D6F762D9612F}"/>
                  </a:ext>
                </a:extLst>
              </p:cNvPr>
              <p:cNvPicPr/>
              <p:nvPr/>
            </p:nvPicPr>
            <p:blipFill>
              <a:blip r:embed="rId305"/>
              <a:stretch>
                <a:fillRect/>
              </a:stretch>
            </p:blipFill>
            <p:spPr>
              <a:xfrm>
                <a:off x="1133133" y="2477947"/>
                <a:ext cx="3384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00" name="Freihand 199">
                <a:extLst>
                  <a:ext uri="{FF2B5EF4-FFF2-40B4-BE49-F238E27FC236}">
                    <a16:creationId xmlns:a16="http://schemas.microsoft.com/office/drawing/2014/main" id="{912286DA-B84B-4FD9-A218-311AD58D1C8F}"/>
                  </a:ext>
                </a:extLst>
              </p14:cNvPr>
              <p14:cNvContentPartPr/>
              <p14:nvPr/>
            </p14:nvContentPartPr>
            <p14:xfrm>
              <a:off x="1149333" y="2520787"/>
              <a:ext cx="105840" cy="135360"/>
            </p14:xfrm>
          </p:contentPart>
        </mc:Choice>
        <mc:Fallback xmlns="">
          <p:pic>
            <p:nvPicPr>
              <p:cNvPr id="200" name="Freihand 199">
                <a:extLst>
                  <a:ext uri="{FF2B5EF4-FFF2-40B4-BE49-F238E27FC236}">
                    <a16:creationId xmlns:a16="http://schemas.microsoft.com/office/drawing/2014/main" id="{912286DA-B84B-4FD9-A218-311AD58D1C8F}"/>
                  </a:ext>
                </a:extLst>
              </p:cNvPr>
              <p:cNvPicPr/>
              <p:nvPr/>
            </p:nvPicPr>
            <p:blipFill>
              <a:blip r:embed="rId307"/>
              <a:stretch>
                <a:fillRect/>
              </a:stretch>
            </p:blipFill>
            <p:spPr>
              <a:xfrm>
                <a:off x="1145013" y="2516467"/>
                <a:ext cx="1144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01" name="Freihand 200">
                <a:extLst>
                  <a:ext uri="{FF2B5EF4-FFF2-40B4-BE49-F238E27FC236}">
                    <a16:creationId xmlns:a16="http://schemas.microsoft.com/office/drawing/2014/main" id="{A6A4E490-B457-4733-A22E-DCB89084D3A0}"/>
                  </a:ext>
                </a:extLst>
              </p14:cNvPr>
              <p14:cNvContentPartPr/>
              <p14:nvPr/>
            </p14:nvContentPartPr>
            <p14:xfrm>
              <a:off x="1339053" y="2559667"/>
              <a:ext cx="80640" cy="164520"/>
            </p14:xfrm>
          </p:contentPart>
        </mc:Choice>
        <mc:Fallback xmlns="">
          <p:pic>
            <p:nvPicPr>
              <p:cNvPr id="201" name="Freihand 200">
                <a:extLst>
                  <a:ext uri="{FF2B5EF4-FFF2-40B4-BE49-F238E27FC236}">
                    <a16:creationId xmlns:a16="http://schemas.microsoft.com/office/drawing/2014/main" id="{A6A4E490-B457-4733-A22E-DCB89084D3A0}"/>
                  </a:ext>
                </a:extLst>
              </p:cNvPr>
              <p:cNvPicPr/>
              <p:nvPr/>
            </p:nvPicPr>
            <p:blipFill>
              <a:blip r:embed="rId309"/>
              <a:stretch>
                <a:fillRect/>
              </a:stretch>
            </p:blipFill>
            <p:spPr>
              <a:xfrm>
                <a:off x="1334733" y="2555347"/>
                <a:ext cx="892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03" name="Freihand 202">
                <a:extLst>
                  <a:ext uri="{FF2B5EF4-FFF2-40B4-BE49-F238E27FC236}">
                    <a16:creationId xmlns:a16="http://schemas.microsoft.com/office/drawing/2014/main" id="{6F110BE5-3920-41DD-A6BC-A7E6EB9CFFF7}"/>
                  </a:ext>
                </a:extLst>
              </p14:cNvPr>
              <p14:cNvContentPartPr/>
              <p14:nvPr/>
            </p14:nvContentPartPr>
            <p14:xfrm>
              <a:off x="2106933" y="2366707"/>
              <a:ext cx="134640" cy="138600"/>
            </p14:xfrm>
          </p:contentPart>
        </mc:Choice>
        <mc:Fallback xmlns="">
          <p:pic>
            <p:nvPicPr>
              <p:cNvPr id="203" name="Freihand 202">
                <a:extLst>
                  <a:ext uri="{FF2B5EF4-FFF2-40B4-BE49-F238E27FC236}">
                    <a16:creationId xmlns:a16="http://schemas.microsoft.com/office/drawing/2014/main" id="{6F110BE5-3920-41DD-A6BC-A7E6EB9CFFF7}"/>
                  </a:ext>
                </a:extLst>
              </p:cNvPr>
              <p:cNvPicPr/>
              <p:nvPr/>
            </p:nvPicPr>
            <p:blipFill>
              <a:blip r:embed="rId311"/>
              <a:stretch>
                <a:fillRect/>
              </a:stretch>
            </p:blipFill>
            <p:spPr>
              <a:xfrm>
                <a:off x="2102613" y="2362387"/>
                <a:ext cx="1432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04" name="Freihand 203">
                <a:extLst>
                  <a:ext uri="{FF2B5EF4-FFF2-40B4-BE49-F238E27FC236}">
                    <a16:creationId xmlns:a16="http://schemas.microsoft.com/office/drawing/2014/main" id="{5FC1D11A-3D6B-499C-8F3D-7712825332B3}"/>
                  </a:ext>
                </a:extLst>
              </p14:cNvPr>
              <p14:cNvContentPartPr/>
              <p14:nvPr/>
            </p14:nvContentPartPr>
            <p14:xfrm>
              <a:off x="2268573" y="2415307"/>
              <a:ext cx="84960" cy="176400"/>
            </p14:xfrm>
          </p:contentPart>
        </mc:Choice>
        <mc:Fallback xmlns="">
          <p:pic>
            <p:nvPicPr>
              <p:cNvPr id="204" name="Freihand 203">
                <a:extLst>
                  <a:ext uri="{FF2B5EF4-FFF2-40B4-BE49-F238E27FC236}">
                    <a16:creationId xmlns:a16="http://schemas.microsoft.com/office/drawing/2014/main" id="{5FC1D11A-3D6B-499C-8F3D-7712825332B3}"/>
                  </a:ext>
                </a:extLst>
              </p:cNvPr>
              <p:cNvPicPr/>
              <p:nvPr/>
            </p:nvPicPr>
            <p:blipFill>
              <a:blip r:embed="rId313"/>
              <a:stretch>
                <a:fillRect/>
              </a:stretch>
            </p:blipFill>
            <p:spPr>
              <a:xfrm>
                <a:off x="2264253" y="2410987"/>
                <a:ext cx="936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16" name="Freihand 215">
                <a:extLst>
                  <a:ext uri="{FF2B5EF4-FFF2-40B4-BE49-F238E27FC236}">
                    <a16:creationId xmlns:a16="http://schemas.microsoft.com/office/drawing/2014/main" id="{96B8A3F6-E9AD-466D-8BC0-A2FEBBB56F33}"/>
                  </a:ext>
                </a:extLst>
              </p14:cNvPr>
              <p14:cNvContentPartPr/>
              <p14:nvPr/>
            </p14:nvContentPartPr>
            <p14:xfrm>
              <a:off x="3945453" y="2396587"/>
              <a:ext cx="217440" cy="11160"/>
            </p14:xfrm>
          </p:contentPart>
        </mc:Choice>
        <mc:Fallback xmlns="">
          <p:pic>
            <p:nvPicPr>
              <p:cNvPr id="216" name="Freihand 215">
                <a:extLst>
                  <a:ext uri="{FF2B5EF4-FFF2-40B4-BE49-F238E27FC236}">
                    <a16:creationId xmlns:a16="http://schemas.microsoft.com/office/drawing/2014/main" id="{96B8A3F6-E9AD-466D-8BC0-A2FEBBB56F33}"/>
                  </a:ext>
                </a:extLst>
              </p:cNvPr>
              <p:cNvPicPr/>
              <p:nvPr/>
            </p:nvPicPr>
            <p:blipFill>
              <a:blip r:embed="rId315"/>
              <a:stretch>
                <a:fillRect/>
              </a:stretch>
            </p:blipFill>
            <p:spPr>
              <a:xfrm>
                <a:off x="3941133" y="2392267"/>
                <a:ext cx="2260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17" name="Freihand 216">
                <a:extLst>
                  <a:ext uri="{FF2B5EF4-FFF2-40B4-BE49-F238E27FC236}">
                    <a16:creationId xmlns:a16="http://schemas.microsoft.com/office/drawing/2014/main" id="{6A3C3F7C-C8E7-4A47-8806-0F4954BB4915}"/>
                  </a:ext>
                </a:extLst>
              </p14:cNvPr>
              <p14:cNvContentPartPr/>
              <p14:nvPr/>
            </p14:nvContentPartPr>
            <p14:xfrm>
              <a:off x="3983253" y="2448427"/>
              <a:ext cx="177480" cy="8280"/>
            </p14:xfrm>
          </p:contentPart>
        </mc:Choice>
        <mc:Fallback xmlns="">
          <p:pic>
            <p:nvPicPr>
              <p:cNvPr id="217" name="Freihand 216">
                <a:extLst>
                  <a:ext uri="{FF2B5EF4-FFF2-40B4-BE49-F238E27FC236}">
                    <a16:creationId xmlns:a16="http://schemas.microsoft.com/office/drawing/2014/main" id="{6A3C3F7C-C8E7-4A47-8806-0F4954BB4915}"/>
                  </a:ext>
                </a:extLst>
              </p:cNvPr>
              <p:cNvPicPr/>
              <p:nvPr/>
            </p:nvPicPr>
            <p:blipFill>
              <a:blip r:embed="rId317"/>
              <a:stretch>
                <a:fillRect/>
              </a:stretch>
            </p:blipFill>
            <p:spPr>
              <a:xfrm>
                <a:off x="3978933" y="2444107"/>
                <a:ext cx="1861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36" name="Freihand 235">
                <a:extLst>
                  <a:ext uri="{FF2B5EF4-FFF2-40B4-BE49-F238E27FC236}">
                    <a16:creationId xmlns:a16="http://schemas.microsoft.com/office/drawing/2014/main" id="{11DD4E7E-4C9C-404C-BCD3-96042B1EFE17}"/>
                  </a:ext>
                </a:extLst>
              </p14:cNvPr>
              <p14:cNvContentPartPr/>
              <p14:nvPr/>
            </p14:nvContentPartPr>
            <p14:xfrm>
              <a:off x="9021093" y="2205787"/>
              <a:ext cx="136080" cy="195840"/>
            </p14:xfrm>
          </p:contentPart>
        </mc:Choice>
        <mc:Fallback xmlns="">
          <p:pic>
            <p:nvPicPr>
              <p:cNvPr id="236" name="Freihand 235">
                <a:extLst>
                  <a:ext uri="{FF2B5EF4-FFF2-40B4-BE49-F238E27FC236}">
                    <a16:creationId xmlns:a16="http://schemas.microsoft.com/office/drawing/2014/main" id="{11DD4E7E-4C9C-404C-BCD3-96042B1EFE17}"/>
                  </a:ext>
                </a:extLst>
              </p:cNvPr>
              <p:cNvPicPr/>
              <p:nvPr/>
            </p:nvPicPr>
            <p:blipFill>
              <a:blip r:embed="rId319"/>
              <a:stretch>
                <a:fillRect/>
              </a:stretch>
            </p:blipFill>
            <p:spPr>
              <a:xfrm>
                <a:off x="9016773" y="2201467"/>
                <a:ext cx="1447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37" name="Freihand 236">
                <a:extLst>
                  <a:ext uri="{FF2B5EF4-FFF2-40B4-BE49-F238E27FC236}">
                    <a16:creationId xmlns:a16="http://schemas.microsoft.com/office/drawing/2014/main" id="{1DD0D108-5B02-495E-9F6B-DBBE1AC77257}"/>
                  </a:ext>
                </a:extLst>
              </p14:cNvPr>
              <p14:cNvContentPartPr/>
              <p14:nvPr/>
            </p14:nvContentPartPr>
            <p14:xfrm>
              <a:off x="9068253" y="2198587"/>
              <a:ext cx="122040" cy="16560"/>
            </p14:xfrm>
          </p:contentPart>
        </mc:Choice>
        <mc:Fallback xmlns="">
          <p:pic>
            <p:nvPicPr>
              <p:cNvPr id="237" name="Freihand 236">
                <a:extLst>
                  <a:ext uri="{FF2B5EF4-FFF2-40B4-BE49-F238E27FC236}">
                    <a16:creationId xmlns:a16="http://schemas.microsoft.com/office/drawing/2014/main" id="{1DD0D108-5B02-495E-9F6B-DBBE1AC77257}"/>
                  </a:ext>
                </a:extLst>
              </p:cNvPr>
              <p:cNvPicPr/>
              <p:nvPr/>
            </p:nvPicPr>
            <p:blipFill>
              <a:blip r:embed="rId321"/>
              <a:stretch>
                <a:fillRect/>
              </a:stretch>
            </p:blipFill>
            <p:spPr>
              <a:xfrm>
                <a:off x="9063933" y="2194267"/>
                <a:ext cx="1306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38" name="Freihand 237">
                <a:extLst>
                  <a:ext uri="{FF2B5EF4-FFF2-40B4-BE49-F238E27FC236}">
                    <a16:creationId xmlns:a16="http://schemas.microsoft.com/office/drawing/2014/main" id="{855E56D2-3654-4BA7-8C4E-59482226BCA4}"/>
                  </a:ext>
                </a:extLst>
              </p14:cNvPr>
              <p14:cNvContentPartPr/>
              <p14:nvPr/>
            </p14:nvContentPartPr>
            <p14:xfrm>
              <a:off x="9254733" y="2266267"/>
              <a:ext cx="100080" cy="155160"/>
            </p14:xfrm>
          </p:contentPart>
        </mc:Choice>
        <mc:Fallback xmlns="">
          <p:pic>
            <p:nvPicPr>
              <p:cNvPr id="238" name="Freihand 237">
                <a:extLst>
                  <a:ext uri="{FF2B5EF4-FFF2-40B4-BE49-F238E27FC236}">
                    <a16:creationId xmlns:a16="http://schemas.microsoft.com/office/drawing/2014/main" id="{855E56D2-3654-4BA7-8C4E-59482226BCA4}"/>
                  </a:ext>
                </a:extLst>
              </p:cNvPr>
              <p:cNvPicPr/>
              <p:nvPr/>
            </p:nvPicPr>
            <p:blipFill>
              <a:blip r:embed="rId323"/>
              <a:stretch>
                <a:fillRect/>
              </a:stretch>
            </p:blipFill>
            <p:spPr>
              <a:xfrm>
                <a:off x="9250413" y="2261947"/>
                <a:ext cx="1087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43" name="Freihand 242">
                <a:extLst>
                  <a:ext uri="{FF2B5EF4-FFF2-40B4-BE49-F238E27FC236}">
                    <a16:creationId xmlns:a16="http://schemas.microsoft.com/office/drawing/2014/main" id="{2BFA4D60-AF46-48D9-A1B8-CBF46CD72E9A}"/>
                  </a:ext>
                </a:extLst>
              </p14:cNvPr>
              <p14:cNvContentPartPr/>
              <p14:nvPr/>
            </p14:nvContentPartPr>
            <p14:xfrm>
              <a:off x="10447053" y="2211547"/>
              <a:ext cx="192240" cy="11880"/>
            </p14:xfrm>
          </p:contentPart>
        </mc:Choice>
        <mc:Fallback xmlns="">
          <p:pic>
            <p:nvPicPr>
              <p:cNvPr id="243" name="Freihand 242">
                <a:extLst>
                  <a:ext uri="{FF2B5EF4-FFF2-40B4-BE49-F238E27FC236}">
                    <a16:creationId xmlns:a16="http://schemas.microsoft.com/office/drawing/2014/main" id="{2BFA4D60-AF46-48D9-A1B8-CBF46CD72E9A}"/>
                  </a:ext>
                </a:extLst>
              </p:cNvPr>
              <p:cNvPicPr/>
              <p:nvPr/>
            </p:nvPicPr>
            <p:blipFill>
              <a:blip r:embed="rId325"/>
              <a:stretch>
                <a:fillRect/>
              </a:stretch>
            </p:blipFill>
            <p:spPr>
              <a:xfrm>
                <a:off x="10442733" y="2207227"/>
                <a:ext cx="2008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44" name="Freihand 243">
                <a:extLst>
                  <a:ext uri="{FF2B5EF4-FFF2-40B4-BE49-F238E27FC236}">
                    <a16:creationId xmlns:a16="http://schemas.microsoft.com/office/drawing/2014/main" id="{603D302A-1097-457D-B35A-72D4E496F943}"/>
                  </a:ext>
                </a:extLst>
              </p14:cNvPr>
              <p14:cNvContentPartPr/>
              <p14:nvPr/>
            </p14:nvContentPartPr>
            <p14:xfrm>
              <a:off x="10476573" y="2274547"/>
              <a:ext cx="151560" cy="8640"/>
            </p14:xfrm>
          </p:contentPart>
        </mc:Choice>
        <mc:Fallback xmlns="">
          <p:pic>
            <p:nvPicPr>
              <p:cNvPr id="244" name="Freihand 243">
                <a:extLst>
                  <a:ext uri="{FF2B5EF4-FFF2-40B4-BE49-F238E27FC236}">
                    <a16:creationId xmlns:a16="http://schemas.microsoft.com/office/drawing/2014/main" id="{603D302A-1097-457D-B35A-72D4E496F943}"/>
                  </a:ext>
                </a:extLst>
              </p:cNvPr>
              <p:cNvPicPr/>
              <p:nvPr/>
            </p:nvPicPr>
            <p:blipFill>
              <a:blip r:embed="rId327"/>
              <a:stretch>
                <a:fillRect/>
              </a:stretch>
            </p:blipFill>
            <p:spPr>
              <a:xfrm>
                <a:off x="10472253" y="2270227"/>
                <a:ext cx="1602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45" name="Freihand 244">
                <a:extLst>
                  <a:ext uri="{FF2B5EF4-FFF2-40B4-BE49-F238E27FC236}">
                    <a16:creationId xmlns:a16="http://schemas.microsoft.com/office/drawing/2014/main" id="{F2903277-1C2F-444E-91A7-9BDCFC04FE7C}"/>
                  </a:ext>
                </a:extLst>
              </p14:cNvPr>
              <p14:cNvContentPartPr/>
              <p14:nvPr/>
            </p14:nvContentPartPr>
            <p14:xfrm>
              <a:off x="10795173" y="2120827"/>
              <a:ext cx="143280" cy="151200"/>
            </p14:xfrm>
          </p:contentPart>
        </mc:Choice>
        <mc:Fallback xmlns="">
          <p:pic>
            <p:nvPicPr>
              <p:cNvPr id="245" name="Freihand 244">
                <a:extLst>
                  <a:ext uri="{FF2B5EF4-FFF2-40B4-BE49-F238E27FC236}">
                    <a16:creationId xmlns:a16="http://schemas.microsoft.com/office/drawing/2014/main" id="{F2903277-1C2F-444E-91A7-9BDCFC04FE7C}"/>
                  </a:ext>
                </a:extLst>
              </p:cNvPr>
              <p:cNvPicPr/>
              <p:nvPr/>
            </p:nvPicPr>
            <p:blipFill>
              <a:blip r:embed="rId329"/>
              <a:stretch>
                <a:fillRect/>
              </a:stretch>
            </p:blipFill>
            <p:spPr>
              <a:xfrm>
                <a:off x="10790853" y="2116507"/>
                <a:ext cx="1519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46" name="Freihand 245">
                <a:extLst>
                  <a:ext uri="{FF2B5EF4-FFF2-40B4-BE49-F238E27FC236}">
                    <a16:creationId xmlns:a16="http://schemas.microsoft.com/office/drawing/2014/main" id="{E2944BBD-1917-4035-9FF1-02554E52DA6D}"/>
                  </a:ext>
                </a:extLst>
              </p14:cNvPr>
              <p14:cNvContentPartPr/>
              <p14:nvPr/>
            </p14:nvContentPartPr>
            <p14:xfrm>
              <a:off x="11011893" y="2110747"/>
              <a:ext cx="119520" cy="199800"/>
            </p14:xfrm>
          </p:contentPart>
        </mc:Choice>
        <mc:Fallback xmlns="">
          <p:pic>
            <p:nvPicPr>
              <p:cNvPr id="246" name="Freihand 245">
                <a:extLst>
                  <a:ext uri="{FF2B5EF4-FFF2-40B4-BE49-F238E27FC236}">
                    <a16:creationId xmlns:a16="http://schemas.microsoft.com/office/drawing/2014/main" id="{E2944BBD-1917-4035-9FF1-02554E52DA6D}"/>
                  </a:ext>
                </a:extLst>
              </p:cNvPr>
              <p:cNvPicPr/>
              <p:nvPr/>
            </p:nvPicPr>
            <p:blipFill>
              <a:blip r:embed="rId331"/>
              <a:stretch>
                <a:fillRect/>
              </a:stretch>
            </p:blipFill>
            <p:spPr>
              <a:xfrm>
                <a:off x="11007573" y="2106427"/>
                <a:ext cx="1281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52" name="Freihand 251">
                <a:extLst>
                  <a:ext uri="{FF2B5EF4-FFF2-40B4-BE49-F238E27FC236}">
                    <a16:creationId xmlns:a16="http://schemas.microsoft.com/office/drawing/2014/main" id="{183EBFFC-4654-400C-8FCC-18D0ECF882FC}"/>
                  </a:ext>
                </a:extLst>
              </p14:cNvPr>
              <p14:cNvContentPartPr/>
              <p14:nvPr/>
            </p14:nvContentPartPr>
            <p14:xfrm>
              <a:off x="11629293" y="1519987"/>
              <a:ext cx="311760" cy="23760"/>
            </p14:xfrm>
          </p:contentPart>
        </mc:Choice>
        <mc:Fallback xmlns="">
          <p:pic>
            <p:nvPicPr>
              <p:cNvPr id="252" name="Freihand 251">
                <a:extLst>
                  <a:ext uri="{FF2B5EF4-FFF2-40B4-BE49-F238E27FC236}">
                    <a16:creationId xmlns:a16="http://schemas.microsoft.com/office/drawing/2014/main" id="{183EBFFC-4654-400C-8FCC-18D0ECF882FC}"/>
                  </a:ext>
                </a:extLst>
              </p:cNvPr>
              <p:cNvPicPr/>
              <p:nvPr/>
            </p:nvPicPr>
            <p:blipFill>
              <a:blip r:embed="rId333"/>
              <a:stretch>
                <a:fillRect/>
              </a:stretch>
            </p:blipFill>
            <p:spPr>
              <a:xfrm>
                <a:off x="11624973" y="1515667"/>
                <a:ext cx="3204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57" name="Freihand 256">
                <a:extLst>
                  <a:ext uri="{FF2B5EF4-FFF2-40B4-BE49-F238E27FC236}">
                    <a16:creationId xmlns:a16="http://schemas.microsoft.com/office/drawing/2014/main" id="{C970B1F0-359C-49D0-BDAB-8F5380936F85}"/>
                  </a:ext>
                </a:extLst>
              </p14:cNvPr>
              <p14:cNvContentPartPr/>
              <p14:nvPr/>
            </p14:nvContentPartPr>
            <p14:xfrm>
              <a:off x="9912093" y="2020027"/>
              <a:ext cx="343440" cy="16560"/>
            </p14:xfrm>
          </p:contentPart>
        </mc:Choice>
        <mc:Fallback xmlns="">
          <p:pic>
            <p:nvPicPr>
              <p:cNvPr id="257" name="Freihand 256">
                <a:extLst>
                  <a:ext uri="{FF2B5EF4-FFF2-40B4-BE49-F238E27FC236}">
                    <a16:creationId xmlns:a16="http://schemas.microsoft.com/office/drawing/2014/main" id="{C970B1F0-359C-49D0-BDAB-8F5380936F85}"/>
                  </a:ext>
                </a:extLst>
              </p:cNvPr>
              <p:cNvPicPr/>
              <p:nvPr/>
            </p:nvPicPr>
            <p:blipFill>
              <a:blip r:embed="rId335"/>
              <a:stretch>
                <a:fillRect/>
              </a:stretch>
            </p:blipFill>
            <p:spPr>
              <a:xfrm>
                <a:off x="9907773" y="2015707"/>
                <a:ext cx="3520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39" name="Freihand 238">
                <a:extLst>
                  <a:ext uri="{FF2B5EF4-FFF2-40B4-BE49-F238E27FC236}">
                    <a16:creationId xmlns:a16="http://schemas.microsoft.com/office/drawing/2014/main" id="{CB4276BD-BA99-47F9-929B-2DDA062864B9}"/>
                  </a:ext>
                </a:extLst>
              </p14:cNvPr>
              <p14:cNvContentPartPr/>
              <p14:nvPr/>
            </p14:nvContentPartPr>
            <p14:xfrm>
              <a:off x="9612933" y="2263027"/>
              <a:ext cx="131040" cy="12240"/>
            </p14:xfrm>
          </p:contentPart>
        </mc:Choice>
        <mc:Fallback xmlns="">
          <p:pic>
            <p:nvPicPr>
              <p:cNvPr id="239" name="Freihand 238">
                <a:extLst>
                  <a:ext uri="{FF2B5EF4-FFF2-40B4-BE49-F238E27FC236}">
                    <a16:creationId xmlns:a16="http://schemas.microsoft.com/office/drawing/2014/main" id="{CB4276BD-BA99-47F9-929B-2DDA062864B9}"/>
                  </a:ext>
                </a:extLst>
              </p:cNvPr>
              <p:cNvPicPr/>
              <p:nvPr/>
            </p:nvPicPr>
            <p:blipFill>
              <a:blip r:embed="rId337"/>
              <a:stretch>
                <a:fillRect/>
              </a:stretch>
            </p:blipFill>
            <p:spPr>
              <a:xfrm>
                <a:off x="9608613" y="2258707"/>
                <a:ext cx="1396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40" name="Freihand 239">
                <a:extLst>
                  <a:ext uri="{FF2B5EF4-FFF2-40B4-BE49-F238E27FC236}">
                    <a16:creationId xmlns:a16="http://schemas.microsoft.com/office/drawing/2014/main" id="{627E651E-17C5-46D4-B0AC-B73EF60E6818}"/>
                  </a:ext>
                </a:extLst>
              </p14:cNvPr>
              <p14:cNvContentPartPr/>
              <p14:nvPr/>
            </p14:nvContentPartPr>
            <p14:xfrm>
              <a:off x="9836853" y="2174107"/>
              <a:ext cx="118440" cy="170280"/>
            </p14:xfrm>
          </p:contentPart>
        </mc:Choice>
        <mc:Fallback xmlns="">
          <p:pic>
            <p:nvPicPr>
              <p:cNvPr id="240" name="Freihand 239">
                <a:extLst>
                  <a:ext uri="{FF2B5EF4-FFF2-40B4-BE49-F238E27FC236}">
                    <a16:creationId xmlns:a16="http://schemas.microsoft.com/office/drawing/2014/main" id="{627E651E-17C5-46D4-B0AC-B73EF60E6818}"/>
                  </a:ext>
                </a:extLst>
              </p:cNvPr>
              <p:cNvPicPr/>
              <p:nvPr/>
            </p:nvPicPr>
            <p:blipFill>
              <a:blip r:embed="rId339"/>
              <a:stretch>
                <a:fillRect/>
              </a:stretch>
            </p:blipFill>
            <p:spPr>
              <a:xfrm>
                <a:off x="9832533" y="2169787"/>
                <a:ext cx="1270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41" name="Freihand 240">
                <a:extLst>
                  <a:ext uri="{FF2B5EF4-FFF2-40B4-BE49-F238E27FC236}">
                    <a16:creationId xmlns:a16="http://schemas.microsoft.com/office/drawing/2014/main" id="{CC6B08BE-CA13-42D9-8992-9DF0C026FB21}"/>
                  </a:ext>
                </a:extLst>
              </p14:cNvPr>
              <p14:cNvContentPartPr/>
              <p14:nvPr/>
            </p14:nvContentPartPr>
            <p14:xfrm>
              <a:off x="10080213" y="2222347"/>
              <a:ext cx="81000" cy="65160"/>
            </p14:xfrm>
          </p:contentPart>
        </mc:Choice>
        <mc:Fallback xmlns="">
          <p:pic>
            <p:nvPicPr>
              <p:cNvPr id="241" name="Freihand 240">
                <a:extLst>
                  <a:ext uri="{FF2B5EF4-FFF2-40B4-BE49-F238E27FC236}">
                    <a16:creationId xmlns:a16="http://schemas.microsoft.com/office/drawing/2014/main" id="{CC6B08BE-CA13-42D9-8992-9DF0C026FB21}"/>
                  </a:ext>
                </a:extLst>
              </p:cNvPr>
              <p:cNvPicPr/>
              <p:nvPr/>
            </p:nvPicPr>
            <p:blipFill>
              <a:blip r:embed="rId341"/>
              <a:stretch>
                <a:fillRect/>
              </a:stretch>
            </p:blipFill>
            <p:spPr>
              <a:xfrm>
                <a:off x="10075893" y="2218027"/>
                <a:ext cx="896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42" name="Freihand 241">
                <a:extLst>
                  <a:ext uri="{FF2B5EF4-FFF2-40B4-BE49-F238E27FC236}">
                    <a16:creationId xmlns:a16="http://schemas.microsoft.com/office/drawing/2014/main" id="{4B6AA103-1E96-4455-A62D-A50BC3A97B8B}"/>
                  </a:ext>
                </a:extLst>
              </p14:cNvPr>
              <p14:cNvContentPartPr/>
              <p14:nvPr/>
            </p14:nvContentPartPr>
            <p14:xfrm>
              <a:off x="10106493" y="2263387"/>
              <a:ext cx="47520" cy="130680"/>
            </p14:xfrm>
          </p:contentPart>
        </mc:Choice>
        <mc:Fallback xmlns="">
          <p:pic>
            <p:nvPicPr>
              <p:cNvPr id="242" name="Freihand 241">
                <a:extLst>
                  <a:ext uri="{FF2B5EF4-FFF2-40B4-BE49-F238E27FC236}">
                    <a16:creationId xmlns:a16="http://schemas.microsoft.com/office/drawing/2014/main" id="{4B6AA103-1E96-4455-A62D-A50BC3A97B8B}"/>
                  </a:ext>
                </a:extLst>
              </p:cNvPr>
              <p:cNvPicPr/>
              <p:nvPr/>
            </p:nvPicPr>
            <p:blipFill>
              <a:blip r:embed="rId343"/>
              <a:stretch>
                <a:fillRect/>
              </a:stretch>
            </p:blipFill>
            <p:spPr>
              <a:xfrm>
                <a:off x="10102173" y="2259067"/>
                <a:ext cx="561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58" name="Freihand 257">
                <a:extLst>
                  <a:ext uri="{FF2B5EF4-FFF2-40B4-BE49-F238E27FC236}">
                    <a16:creationId xmlns:a16="http://schemas.microsoft.com/office/drawing/2014/main" id="{4C226144-F78F-4501-A5EF-C3A50D8D8888}"/>
                  </a:ext>
                </a:extLst>
              </p14:cNvPr>
              <p14:cNvContentPartPr/>
              <p14:nvPr/>
            </p14:nvContentPartPr>
            <p14:xfrm>
              <a:off x="9829293" y="2413867"/>
              <a:ext cx="370080" cy="34920"/>
            </p14:xfrm>
          </p:contentPart>
        </mc:Choice>
        <mc:Fallback xmlns="">
          <p:pic>
            <p:nvPicPr>
              <p:cNvPr id="258" name="Freihand 257">
                <a:extLst>
                  <a:ext uri="{FF2B5EF4-FFF2-40B4-BE49-F238E27FC236}">
                    <a16:creationId xmlns:a16="http://schemas.microsoft.com/office/drawing/2014/main" id="{4C226144-F78F-4501-A5EF-C3A50D8D8888}"/>
                  </a:ext>
                </a:extLst>
              </p:cNvPr>
              <p:cNvPicPr/>
              <p:nvPr/>
            </p:nvPicPr>
            <p:blipFill>
              <a:blip r:embed="rId345"/>
              <a:stretch>
                <a:fillRect/>
              </a:stretch>
            </p:blipFill>
            <p:spPr>
              <a:xfrm>
                <a:off x="9824973" y="2409547"/>
                <a:ext cx="3787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23" name="Freihand 222">
                <a:extLst>
                  <a:ext uri="{FF2B5EF4-FFF2-40B4-BE49-F238E27FC236}">
                    <a16:creationId xmlns:a16="http://schemas.microsoft.com/office/drawing/2014/main" id="{BDEB0622-0314-4CA7-A812-533F8DE219E7}"/>
                  </a:ext>
                </a:extLst>
              </p14:cNvPr>
              <p14:cNvContentPartPr/>
              <p14:nvPr/>
            </p14:nvContentPartPr>
            <p14:xfrm>
              <a:off x="9078333" y="1752547"/>
              <a:ext cx="135720" cy="204120"/>
            </p14:xfrm>
          </p:contentPart>
        </mc:Choice>
        <mc:Fallback xmlns="">
          <p:pic>
            <p:nvPicPr>
              <p:cNvPr id="223" name="Freihand 222">
                <a:extLst>
                  <a:ext uri="{FF2B5EF4-FFF2-40B4-BE49-F238E27FC236}">
                    <a16:creationId xmlns:a16="http://schemas.microsoft.com/office/drawing/2014/main" id="{BDEB0622-0314-4CA7-A812-533F8DE219E7}"/>
                  </a:ext>
                </a:extLst>
              </p:cNvPr>
              <p:cNvPicPr/>
              <p:nvPr/>
            </p:nvPicPr>
            <p:blipFill>
              <a:blip r:embed="rId347"/>
              <a:stretch>
                <a:fillRect/>
              </a:stretch>
            </p:blipFill>
            <p:spPr>
              <a:xfrm>
                <a:off x="9074013" y="1748227"/>
                <a:ext cx="14436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24" name="Freihand 223">
                <a:extLst>
                  <a:ext uri="{FF2B5EF4-FFF2-40B4-BE49-F238E27FC236}">
                    <a16:creationId xmlns:a16="http://schemas.microsoft.com/office/drawing/2014/main" id="{D8528C1E-16E9-4BFE-867C-EC172EB83392}"/>
                  </a:ext>
                </a:extLst>
              </p14:cNvPr>
              <p14:cNvContentPartPr/>
              <p14:nvPr/>
            </p14:nvContentPartPr>
            <p14:xfrm>
              <a:off x="9300453" y="1814107"/>
              <a:ext cx="151200" cy="178560"/>
            </p14:xfrm>
          </p:contentPart>
        </mc:Choice>
        <mc:Fallback xmlns="">
          <p:pic>
            <p:nvPicPr>
              <p:cNvPr id="224" name="Freihand 223">
                <a:extLst>
                  <a:ext uri="{FF2B5EF4-FFF2-40B4-BE49-F238E27FC236}">
                    <a16:creationId xmlns:a16="http://schemas.microsoft.com/office/drawing/2014/main" id="{D8528C1E-16E9-4BFE-867C-EC172EB83392}"/>
                  </a:ext>
                </a:extLst>
              </p:cNvPr>
              <p:cNvPicPr/>
              <p:nvPr/>
            </p:nvPicPr>
            <p:blipFill>
              <a:blip r:embed="rId349"/>
              <a:stretch>
                <a:fillRect/>
              </a:stretch>
            </p:blipFill>
            <p:spPr>
              <a:xfrm>
                <a:off x="9296133" y="1809787"/>
                <a:ext cx="1598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25" name="Freihand 224">
                <a:extLst>
                  <a:ext uri="{FF2B5EF4-FFF2-40B4-BE49-F238E27FC236}">
                    <a16:creationId xmlns:a16="http://schemas.microsoft.com/office/drawing/2014/main" id="{B8C70A26-240E-42A9-9D67-60CF76C36F1A}"/>
                  </a:ext>
                </a:extLst>
              </p14:cNvPr>
              <p14:cNvContentPartPr/>
              <p14:nvPr/>
            </p14:nvContentPartPr>
            <p14:xfrm>
              <a:off x="9323133" y="1850827"/>
              <a:ext cx="123480" cy="82080"/>
            </p14:xfrm>
          </p:contentPart>
        </mc:Choice>
        <mc:Fallback xmlns="">
          <p:pic>
            <p:nvPicPr>
              <p:cNvPr id="225" name="Freihand 224">
                <a:extLst>
                  <a:ext uri="{FF2B5EF4-FFF2-40B4-BE49-F238E27FC236}">
                    <a16:creationId xmlns:a16="http://schemas.microsoft.com/office/drawing/2014/main" id="{B8C70A26-240E-42A9-9D67-60CF76C36F1A}"/>
                  </a:ext>
                </a:extLst>
              </p:cNvPr>
              <p:cNvPicPr/>
              <p:nvPr/>
            </p:nvPicPr>
            <p:blipFill>
              <a:blip r:embed="rId351"/>
              <a:stretch>
                <a:fillRect/>
              </a:stretch>
            </p:blipFill>
            <p:spPr>
              <a:xfrm>
                <a:off x="9318813" y="1846507"/>
                <a:ext cx="1321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26" name="Freihand 225">
                <a:extLst>
                  <a:ext uri="{FF2B5EF4-FFF2-40B4-BE49-F238E27FC236}">
                    <a16:creationId xmlns:a16="http://schemas.microsoft.com/office/drawing/2014/main" id="{D9F8B13D-F466-4333-A85F-29077B5879BC}"/>
                  </a:ext>
                </a:extLst>
              </p14:cNvPr>
              <p14:cNvContentPartPr/>
              <p14:nvPr/>
            </p14:nvContentPartPr>
            <p14:xfrm>
              <a:off x="9714453" y="1817347"/>
              <a:ext cx="10800" cy="165240"/>
            </p14:xfrm>
          </p:contentPart>
        </mc:Choice>
        <mc:Fallback xmlns="">
          <p:pic>
            <p:nvPicPr>
              <p:cNvPr id="226" name="Freihand 225">
                <a:extLst>
                  <a:ext uri="{FF2B5EF4-FFF2-40B4-BE49-F238E27FC236}">
                    <a16:creationId xmlns:a16="http://schemas.microsoft.com/office/drawing/2014/main" id="{D9F8B13D-F466-4333-A85F-29077B5879BC}"/>
                  </a:ext>
                </a:extLst>
              </p:cNvPr>
              <p:cNvPicPr/>
              <p:nvPr/>
            </p:nvPicPr>
            <p:blipFill>
              <a:blip r:embed="rId353"/>
              <a:stretch>
                <a:fillRect/>
              </a:stretch>
            </p:blipFill>
            <p:spPr>
              <a:xfrm>
                <a:off x="9710133" y="1813027"/>
                <a:ext cx="194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27" name="Freihand 226">
                <a:extLst>
                  <a:ext uri="{FF2B5EF4-FFF2-40B4-BE49-F238E27FC236}">
                    <a16:creationId xmlns:a16="http://schemas.microsoft.com/office/drawing/2014/main" id="{3AE78524-7C3C-4EC0-9898-6870949350B4}"/>
                  </a:ext>
                </a:extLst>
              </p14:cNvPr>
              <p14:cNvContentPartPr/>
              <p14:nvPr/>
            </p14:nvContentPartPr>
            <p14:xfrm>
              <a:off x="9660093" y="1870987"/>
              <a:ext cx="140400" cy="21240"/>
            </p14:xfrm>
          </p:contentPart>
        </mc:Choice>
        <mc:Fallback xmlns="">
          <p:pic>
            <p:nvPicPr>
              <p:cNvPr id="227" name="Freihand 226">
                <a:extLst>
                  <a:ext uri="{FF2B5EF4-FFF2-40B4-BE49-F238E27FC236}">
                    <a16:creationId xmlns:a16="http://schemas.microsoft.com/office/drawing/2014/main" id="{3AE78524-7C3C-4EC0-9898-6870949350B4}"/>
                  </a:ext>
                </a:extLst>
              </p:cNvPr>
              <p:cNvPicPr/>
              <p:nvPr/>
            </p:nvPicPr>
            <p:blipFill>
              <a:blip r:embed="rId355"/>
              <a:stretch>
                <a:fillRect/>
              </a:stretch>
            </p:blipFill>
            <p:spPr>
              <a:xfrm>
                <a:off x="9655773" y="1866667"/>
                <a:ext cx="1490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28" name="Freihand 227">
                <a:extLst>
                  <a:ext uri="{FF2B5EF4-FFF2-40B4-BE49-F238E27FC236}">
                    <a16:creationId xmlns:a16="http://schemas.microsoft.com/office/drawing/2014/main" id="{FB97FED3-05B1-46E4-8A64-1D060C5EC510}"/>
                  </a:ext>
                </a:extLst>
              </p14:cNvPr>
              <p14:cNvContentPartPr/>
              <p14:nvPr/>
            </p14:nvContentPartPr>
            <p14:xfrm>
              <a:off x="9937293" y="1698907"/>
              <a:ext cx="162000" cy="216720"/>
            </p14:xfrm>
          </p:contentPart>
        </mc:Choice>
        <mc:Fallback xmlns="">
          <p:pic>
            <p:nvPicPr>
              <p:cNvPr id="228" name="Freihand 227">
                <a:extLst>
                  <a:ext uri="{FF2B5EF4-FFF2-40B4-BE49-F238E27FC236}">
                    <a16:creationId xmlns:a16="http://schemas.microsoft.com/office/drawing/2014/main" id="{FB97FED3-05B1-46E4-8A64-1D060C5EC510}"/>
                  </a:ext>
                </a:extLst>
              </p:cNvPr>
              <p:cNvPicPr/>
              <p:nvPr/>
            </p:nvPicPr>
            <p:blipFill>
              <a:blip r:embed="rId357"/>
              <a:stretch>
                <a:fillRect/>
              </a:stretch>
            </p:blipFill>
            <p:spPr>
              <a:xfrm>
                <a:off x="9932973" y="1694587"/>
                <a:ext cx="1706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29" name="Freihand 228">
                <a:extLst>
                  <a:ext uri="{FF2B5EF4-FFF2-40B4-BE49-F238E27FC236}">
                    <a16:creationId xmlns:a16="http://schemas.microsoft.com/office/drawing/2014/main" id="{261AF47F-1993-44F1-83B8-C8026691F8F6}"/>
                  </a:ext>
                </a:extLst>
              </p14:cNvPr>
              <p14:cNvContentPartPr/>
              <p14:nvPr/>
            </p14:nvContentPartPr>
            <p14:xfrm>
              <a:off x="10101813" y="1794307"/>
              <a:ext cx="114120" cy="181800"/>
            </p14:xfrm>
          </p:contentPart>
        </mc:Choice>
        <mc:Fallback xmlns="">
          <p:pic>
            <p:nvPicPr>
              <p:cNvPr id="229" name="Freihand 228">
                <a:extLst>
                  <a:ext uri="{FF2B5EF4-FFF2-40B4-BE49-F238E27FC236}">
                    <a16:creationId xmlns:a16="http://schemas.microsoft.com/office/drawing/2014/main" id="{261AF47F-1993-44F1-83B8-C8026691F8F6}"/>
                  </a:ext>
                </a:extLst>
              </p:cNvPr>
              <p:cNvPicPr/>
              <p:nvPr/>
            </p:nvPicPr>
            <p:blipFill>
              <a:blip r:embed="rId359"/>
              <a:stretch>
                <a:fillRect/>
              </a:stretch>
            </p:blipFill>
            <p:spPr>
              <a:xfrm>
                <a:off x="10097493" y="1789987"/>
                <a:ext cx="1227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30" name="Freihand 229">
                <a:extLst>
                  <a:ext uri="{FF2B5EF4-FFF2-40B4-BE49-F238E27FC236}">
                    <a16:creationId xmlns:a16="http://schemas.microsoft.com/office/drawing/2014/main" id="{B171C29C-9412-49EB-A7CB-C0561E082AD8}"/>
                  </a:ext>
                </a:extLst>
              </p14:cNvPr>
              <p14:cNvContentPartPr/>
              <p14:nvPr/>
            </p14:nvContentPartPr>
            <p14:xfrm>
              <a:off x="10403493" y="1807627"/>
              <a:ext cx="232560" cy="12600"/>
            </p14:xfrm>
          </p:contentPart>
        </mc:Choice>
        <mc:Fallback xmlns="">
          <p:pic>
            <p:nvPicPr>
              <p:cNvPr id="230" name="Freihand 229">
                <a:extLst>
                  <a:ext uri="{FF2B5EF4-FFF2-40B4-BE49-F238E27FC236}">
                    <a16:creationId xmlns:a16="http://schemas.microsoft.com/office/drawing/2014/main" id="{B171C29C-9412-49EB-A7CB-C0561E082AD8}"/>
                  </a:ext>
                </a:extLst>
              </p:cNvPr>
              <p:cNvPicPr/>
              <p:nvPr/>
            </p:nvPicPr>
            <p:blipFill>
              <a:blip r:embed="rId361"/>
              <a:stretch>
                <a:fillRect/>
              </a:stretch>
            </p:blipFill>
            <p:spPr>
              <a:xfrm>
                <a:off x="10399173" y="1803307"/>
                <a:ext cx="2412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31" name="Freihand 230">
                <a:extLst>
                  <a:ext uri="{FF2B5EF4-FFF2-40B4-BE49-F238E27FC236}">
                    <a16:creationId xmlns:a16="http://schemas.microsoft.com/office/drawing/2014/main" id="{A5DA24D8-FA8B-4FE5-B7F7-4CA2FBE410A0}"/>
                  </a:ext>
                </a:extLst>
              </p14:cNvPr>
              <p14:cNvContentPartPr/>
              <p14:nvPr/>
            </p14:nvContentPartPr>
            <p14:xfrm>
              <a:off x="10448133" y="1840027"/>
              <a:ext cx="174600" cy="27720"/>
            </p14:xfrm>
          </p:contentPart>
        </mc:Choice>
        <mc:Fallback xmlns="">
          <p:pic>
            <p:nvPicPr>
              <p:cNvPr id="231" name="Freihand 230">
                <a:extLst>
                  <a:ext uri="{FF2B5EF4-FFF2-40B4-BE49-F238E27FC236}">
                    <a16:creationId xmlns:a16="http://schemas.microsoft.com/office/drawing/2014/main" id="{A5DA24D8-FA8B-4FE5-B7F7-4CA2FBE410A0}"/>
                  </a:ext>
                </a:extLst>
              </p:cNvPr>
              <p:cNvPicPr/>
              <p:nvPr/>
            </p:nvPicPr>
            <p:blipFill>
              <a:blip r:embed="rId363"/>
              <a:stretch>
                <a:fillRect/>
              </a:stretch>
            </p:blipFill>
            <p:spPr>
              <a:xfrm>
                <a:off x="10443813" y="1835707"/>
                <a:ext cx="1832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32" name="Freihand 231">
                <a:extLst>
                  <a:ext uri="{FF2B5EF4-FFF2-40B4-BE49-F238E27FC236}">
                    <a16:creationId xmlns:a16="http://schemas.microsoft.com/office/drawing/2014/main" id="{B20AAB09-FC54-4562-B319-55D9D4C89274}"/>
                  </a:ext>
                </a:extLst>
              </p14:cNvPr>
              <p14:cNvContentPartPr/>
              <p14:nvPr/>
            </p14:nvContentPartPr>
            <p14:xfrm>
              <a:off x="10789053" y="1729507"/>
              <a:ext cx="165240" cy="140040"/>
            </p14:xfrm>
          </p:contentPart>
        </mc:Choice>
        <mc:Fallback xmlns="">
          <p:pic>
            <p:nvPicPr>
              <p:cNvPr id="232" name="Freihand 231">
                <a:extLst>
                  <a:ext uri="{FF2B5EF4-FFF2-40B4-BE49-F238E27FC236}">
                    <a16:creationId xmlns:a16="http://schemas.microsoft.com/office/drawing/2014/main" id="{B20AAB09-FC54-4562-B319-55D9D4C89274}"/>
                  </a:ext>
                </a:extLst>
              </p:cNvPr>
              <p:cNvPicPr/>
              <p:nvPr/>
            </p:nvPicPr>
            <p:blipFill>
              <a:blip r:embed="rId365"/>
              <a:stretch>
                <a:fillRect/>
              </a:stretch>
            </p:blipFill>
            <p:spPr>
              <a:xfrm>
                <a:off x="10784733" y="1725187"/>
                <a:ext cx="1738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33" name="Freihand 232">
                <a:extLst>
                  <a:ext uri="{FF2B5EF4-FFF2-40B4-BE49-F238E27FC236}">
                    <a16:creationId xmlns:a16="http://schemas.microsoft.com/office/drawing/2014/main" id="{99B7DCC7-6768-4756-9A10-6355C929E682}"/>
                  </a:ext>
                </a:extLst>
              </p14:cNvPr>
              <p14:cNvContentPartPr/>
              <p14:nvPr/>
            </p14:nvContentPartPr>
            <p14:xfrm>
              <a:off x="10945293" y="1761187"/>
              <a:ext cx="169920" cy="109800"/>
            </p14:xfrm>
          </p:contentPart>
        </mc:Choice>
        <mc:Fallback xmlns="">
          <p:pic>
            <p:nvPicPr>
              <p:cNvPr id="233" name="Freihand 232">
                <a:extLst>
                  <a:ext uri="{FF2B5EF4-FFF2-40B4-BE49-F238E27FC236}">
                    <a16:creationId xmlns:a16="http://schemas.microsoft.com/office/drawing/2014/main" id="{99B7DCC7-6768-4756-9A10-6355C929E682}"/>
                  </a:ext>
                </a:extLst>
              </p:cNvPr>
              <p:cNvPicPr/>
              <p:nvPr/>
            </p:nvPicPr>
            <p:blipFill>
              <a:blip r:embed="rId367"/>
              <a:stretch>
                <a:fillRect/>
              </a:stretch>
            </p:blipFill>
            <p:spPr>
              <a:xfrm>
                <a:off x="10940973" y="1756867"/>
                <a:ext cx="1785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69" name="Freihand 268">
                <a:extLst>
                  <a:ext uri="{FF2B5EF4-FFF2-40B4-BE49-F238E27FC236}">
                    <a16:creationId xmlns:a16="http://schemas.microsoft.com/office/drawing/2014/main" id="{999374FE-B58F-43AA-AF36-BD339C5041CA}"/>
                  </a:ext>
                </a:extLst>
              </p14:cNvPr>
              <p14:cNvContentPartPr/>
              <p14:nvPr/>
            </p14:nvContentPartPr>
            <p14:xfrm>
              <a:off x="11603373" y="1751467"/>
              <a:ext cx="118440" cy="158760"/>
            </p14:xfrm>
          </p:contentPart>
        </mc:Choice>
        <mc:Fallback xmlns="">
          <p:pic>
            <p:nvPicPr>
              <p:cNvPr id="269" name="Freihand 268">
                <a:extLst>
                  <a:ext uri="{FF2B5EF4-FFF2-40B4-BE49-F238E27FC236}">
                    <a16:creationId xmlns:a16="http://schemas.microsoft.com/office/drawing/2014/main" id="{999374FE-B58F-43AA-AF36-BD339C5041CA}"/>
                  </a:ext>
                </a:extLst>
              </p:cNvPr>
              <p:cNvPicPr/>
              <p:nvPr/>
            </p:nvPicPr>
            <p:blipFill>
              <a:blip r:embed="rId369"/>
              <a:stretch>
                <a:fillRect/>
              </a:stretch>
            </p:blipFill>
            <p:spPr>
              <a:xfrm>
                <a:off x="11599053" y="1747147"/>
                <a:ext cx="1270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70" name="Freihand 269">
                <a:extLst>
                  <a:ext uri="{FF2B5EF4-FFF2-40B4-BE49-F238E27FC236}">
                    <a16:creationId xmlns:a16="http://schemas.microsoft.com/office/drawing/2014/main" id="{C0D0F352-1E22-4386-B127-B50BF92B7323}"/>
                  </a:ext>
                </a:extLst>
              </p14:cNvPr>
              <p14:cNvContentPartPr/>
              <p14:nvPr/>
            </p14:nvContentPartPr>
            <p14:xfrm>
              <a:off x="11327253" y="1724107"/>
              <a:ext cx="42840" cy="619920"/>
            </p14:xfrm>
          </p:contentPart>
        </mc:Choice>
        <mc:Fallback xmlns="">
          <p:pic>
            <p:nvPicPr>
              <p:cNvPr id="270" name="Freihand 269">
                <a:extLst>
                  <a:ext uri="{FF2B5EF4-FFF2-40B4-BE49-F238E27FC236}">
                    <a16:creationId xmlns:a16="http://schemas.microsoft.com/office/drawing/2014/main" id="{C0D0F352-1E22-4386-B127-B50BF92B7323}"/>
                  </a:ext>
                </a:extLst>
              </p:cNvPr>
              <p:cNvPicPr/>
              <p:nvPr/>
            </p:nvPicPr>
            <p:blipFill>
              <a:blip r:embed="rId371"/>
              <a:stretch>
                <a:fillRect/>
              </a:stretch>
            </p:blipFill>
            <p:spPr>
              <a:xfrm>
                <a:off x="11322933" y="1719787"/>
                <a:ext cx="51480" cy="62856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71" name="Freihand 270">
                <a:extLst>
                  <a:ext uri="{FF2B5EF4-FFF2-40B4-BE49-F238E27FC236}">
                    <a16:creationId xmlns:a16="http://schemas.microsoft.com/office/drawing/2014/main" id="{2113612A-6FB8-4B59-B399-4B73E07B80A8}"/>
                  </a:ext>
                </a:extLst>
              </p14:cNvPr>
              <p14:cNvContentPartPr/>
              <p14:nvPr/>
            </p14:nvContentPartPr>
            <p14:xfrm>
              <a:off x="11452533" y="2137387"/>
              <a:ext cx="51480" cy="56880"/>
            </p14:xfrm>
          </p:contentPart>
        </mc:Choice>
        <mc:Fallback xmlns="">
          <p:pic>
            <p:nvPicPr>
              <p:cNvPr id="271" name="Freihand 270">
                <a:extLst>
                  <a:ext uri="{FF2B5EF4-FFF2-40B4-BE49-F238E27FC236}">
                    <a16:creationId xmlns:a16="http://schemas.microsoft.com/office/drawing/2014/main" id="{2113612A-6FB8-4B59-B399-4B73E07B80A8}"/>
                  </a:ext>
                </a:extLst>
              </p:cNvPr>
              <p:cNvPicPr/>
              <p:nvPr/>
            </p:nvPicPr>
            <p:blipFill>
              <a:blip r:embed="rId373"/>
              <a:stretch>
                <a:fillRect/>
              </a:stretch>
            </p:blipFill>
            <p:spPr>
              <a:xfrm>
                <a:off x="11448213" y="2133067"/>
                <a:ext cx="601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72" name="Freihand 271">
                <a:extLst>
                  <a:ext uri="{FF2B5EF4-FFF2-40B4-BE49-F238E27FC236}">
                    <a16:creationId xmlns:a16="http://schemas.microsoft.com/office/drawing/2014/main" id="{328730C3-C171-4F63-9B54-431E377A4940}"/>
                  </a:ext>
                </a:extLst>
              </p14:cNvPr>
              <p14:cNvContentPartPr/>
              <p14:nvPr/>
            </p14:nvContentPartPr>
            <p14:xfrm>
              <a:off x="11609853" y="2086627"/>
              <a:ext cx="74880" cy="91800"/>
            </p14:xfrm>
          </p:contentPart>
        </mc:Choice>
        <mc:Fallback xmlns="">
          <p:pic>
            <p:nvPicPr>
              <p:cNvPr id="272" name="Freihand 271">
                <a:extLst>
                  <a:ext uri="{FF2B5EF4-FFF2-40B4-BE49-F238E27FC236}">
                    <a16:creationId xmlns:a16="http://schemas.microsoft.com/office/drawing/2014/main" id="{328730C3-C171-4F63-9B54-431E377A4940}"/>
                  </a:ext>
                </a:extLst>
              </p:cNvPr>
              <p:cNvPicPr/>
              <p:nvPr/>
            </p:nvPicPr>
            <p:blipFill>
              <a:blip r:embed="rId375"/>
              <a:stretch>
                <a:fillRect/>
              </a:stretch>
            </p:blipFill>
            <p:spPr>
              <a:xfrm>
                <a:off x="11605533" y="2082307"/>
                <a:ext cx="835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73" name="Freihand 272">
                <a:extLst>
                  <a:ext uri="{FF2B5EF4-FFF2-40B4-BE49-F238E27FC236}">
                    <a16:creationId xmlns:a16="http://schemas.microsoft.com/office/drawing/2014/main" id="{4942DB5F-1E27-4307-8058-D68A85CBC2CF}"/>
                  </a:ext>
                </a:extLst>
              </p14:cNvPr>
              <p14:cNvContentPartPr/>
              <p14:nvPr/>
            </p14:nvContentPartPr>
            <p14:xfrm>
              <a:off x="11657013" y="2114347"/>
              <a:ext cx="20160" cy="157320"/>
            </p14:xfrm>
          </p:contentPart>
        </mc:Choice>
        <mc:Fallback xmlns="">
          <p:pic>
            <p:nvPicPr>
              <p:cNvPr id="273" name="Freihand 272">
                <a:extLst>
                  <a:ext uri="{FF2B5EF4-FFF2-40B4-BE49-F238E27FC236}">
                    <a16:creationId xmlns:a16="http://schemas.microsoft.com/office/drawing/2014/main" id="{4942DB5F-1E27-4307-8058-D68A85CBC2CF}"/>
                  </a:ext>
                </a:extLst>
              </p:cNvPr>
              <p:cNvPicPr/>
              <p:nvPr/>
            </p:nvPicPr>
            <p:blipFill>
              <a:blip r:embed="rId377"/>
              <a:stretch>
                <a:fillRect/>
              </a:stretch>
            </p:blipFill>
            <p:spPr>
              <a:xfrm>
                <a:off x="11652693" y="2110027"/>
                <a:ext cx="288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307" name="Freihand 306">
                <a:extLst>
                  <a:ext uri="{FF2B5EF4-FFF2-40B4-BE49-F238E27FC236}">
                    <a16:creationId xmlns:a16="http://schemas.microsoft.com/office/drawing/2014/main" id="{7BF787B5-F174-47C2-9EBF-0D706854A177}"/>
                  </a:ext>
                </a:extLst>
              </p14:cNvPr>
              <p14:cNvContentPartPr/>
              <p14:nvPr/>
            </p14:nvContentPartPr>
            <p14:xfrm>
              <a:off x="11586453" y="2683507"/>
              <a:ext cx="93240" cy="249840"/>
            </p14:xfrm>
          </p:contentPart>
        </mc:Choice>
        <mc:Fallback xmlns="">
          <p:pic>
            <p:nvPicPr>
              <p:cNvPr id="307" name="Freihand 306">
                <a:extLst>
                  <a:ext uri="{FF2B5EF4-FFF2-40B4-BE49-F238E27FC236}">
                    <a16:creationId xmlns:a16="http://schemas.microsoft.com/office/drawing/2014/main" id="{7BF787B5-F174-47C2-9EBF-0D706854A177}"/>
                  </a:ext>
                </a:extLst>
              </p:cNvPr>
              <p:cNvPicPr/>
              <p:nvPr/>
            </p:nvPicPr>
            <p:blipFill>
              <a:blip r:embed="rId379"/>
              <a:stretch>
                <a:fillRect/>
              </a:stretch>
            </p:blipFill>
            <p:spPr>
              <a:xfrm>
                <a:off x="11582133" y="2679187"/>
                <a:ext cx="10188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308" name="Freihand 307">
                <a:extLst>
                  <a:ext uri="{FF2B5EF4-FFF2-40B4-BE49-F238E27FC236}">
                    <a16:creationId xmlns:a16="http://schemas.microsoft.com/office/drawing/2014/main" id="{C4F2D5BE-83D3-4A66-A462-4F9A868DF398}"/>
                  </a:ext>
                </a:extLst>
              </p14:cNvPr>
              <p14:cNvContentPartPr/>
              <p14:nvPr/>
            </p14:nvContentPartPr>
            <p14:xfrm>
              <a:off x="11783013" y="2754787"/>
              <a:ext cx="10800" cy="131400"/>
            </p14:xfrm>
          </p:contentPart>
        </mc:Choice>
        <mc:Fallback xmlns="">
          <p:pic>
            <p:nvPicPr>
              <p:cNvPr id="308" name="Freihand 307">
                <a:extLst>
                  <a:ext uri="{FF2B5EF4-FFF2-40B4-BE49-F238E27FC236}">
                    <a16:creationId xmlns:a16="http://schemas.microsoft.com/office/drawing/2014/main" id="{C4F2D5BE-83D3-4A66-A462-4F9A868DF398}"/>
                  </a:ext>
                </a:extLst>
              </p:cNvPr>
              <p:cNvPicPr/>
              <p:nvPr/>
            </p:nvPicPr>
            <p:blipFill>
              <a:blip r:embed="rId381"/>
              <a:stretch>
                <a:fillRect/>
              </a:stretch>
            </p:blipFill>
            <p:spPr>
              <a:xfrm>
                <a:off x="11778693" y="2750467"/>
                <a:ext cx="194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309" name="Freihand 308">
                <a:extLst>
                  <a:ext uri="{FF2B5EF4-FFF2-40B4-BE49-F238E27FC236}">
                    <a16:creationId xmlns:a16="http://schemas.microsoft.com/office/drawing/2014/main" id="{F882AD6B-43BF-4A2B-81CB-0DD6EC14C1D2}"/>
                  </a:ext>
                </a:extLst>
              </p14:cNvPr>
              <p14:cNvContentPartPr/>
              <p14:nvPr/>
            </p14:nvContentPartPr>
            <p14:xfrm>
              <a:off x="11711373" y="2810227"/>
              <a:ext cx="145080" cy="25560"/>
            </p14:xfrm>
          </p:contentPart>
        </mc:Choice>
        <mc:Fallback xmlns="">
          <p:pic>
            <p:nvPicPr>
              <p:cNvPr id="309" name="Freihand 308">
                <a:extLst>
                  <a:ext uri="{FF2B5EF4-FFF2-40B4-BE49-F238E27FC236}">
                    <a16:creationId xmlns:a16="http://schemas.microsoft.com/office/drawing/2014/main" id="{F882AD6B-43BF-4A2B-81CB-0DD6EC14C1D2}"/>
                  </a:ext>
                </a:extLst>
              </p:cNvPr>
              <p:cNvPicPr/>
              <p:nvPr/>
            </p:nvPicPr>
            <p:blipFill>
              <a:blip r:embed="rId383"/>
              <a:stretch>
                <a:fillRect/>
              </a:stretch>
            </p:blipFill>
            <p:spPr>
              <a:xfrm>
                <a:off x="11707053" y="2805907"/>
                <a:ext cx="1537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311" name="Freihand 310">
                <a:extLst>
                  <a:ext uri="{FF2B5EF4-FFF2-40B4-BE49-F238E27FC236}">
                    <a16:creationId xmlns:a16="http://schemas.microsoft.com/office/drawing/2014/main" id="{D7C07BB8-7F7B-4245-8FF9-14B149C310DF}"/>
                  </a:ext>
                </a:extLst>
              </p14:cNvPr>
              <p14:cNvContentPartPr/>
              <p14:nvPr/>
            </p14:nvContentPartPr>
            <p14:xfrm>
              <a:off x="8732013" y="3484507"/>
              <a:ext cx="138600" cy="12240"/>
            </p14:xfrm>
          </p:contentPart>
        </mc:Choice>
        <mc:Fallback xmlns="">
          <p:pic>
            <p:nvPicPr>
              <p:cNvPr id="311" name="Freihand 310">
                <a:extLst>
                  <a:ext uri="{FF2B5EF4-FFF2-40B4-BE49-F238E27FC236}">
                    <a16:creationId xmlns:a16="http://schemas.microsoft.com/office/drawing/2014/main" id="{D7C07BB8-7F7B-4245-8FF9-14B149C310DF}"/>
                  </a:ext>
                </a:extLst>
              </p:cNvPr>
              <p:cNvPicPr/>
              <p:nvPr/>
            </p:nvPicPr>
            <p:blipFill>
              <a:blip r:embed="rId385"/>
              <a:stretch>
                <a:fillRect/>
              </a:stretch>
            </p:blipFill>
            <p:spPr>
              <a:xfrm>
                <a:off x="8727693" y="3480187"/>
                <a:ext cx="1472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312" name="Freihand 311">
                <a:extLst>
                  <a:ext uri="{FF2B5EF4-FFF2-40B4-BE49-F238E27FC236}">
                    <a16:creationId xmlns:a16="http://schemas.microsoft.com/office/drawing/2014/main" id="{E76C1196-0B2D-48D7-9DB0-FFCB81FE278D}"/>
                  </a:ext>
                </a:extLst>
              </p14:cNvPr>
              <p14:cNvContentPartPr/>
              <p14:nvPr/>
            </p14:nvContentPartPr>
            <p14:xfrm>
              <a:off x="8670813" y="3542467"/>
              <a:ext cx="150480" cy="28800"/>
            </p14:xfrm>
          </p:contentPart>
        </mc:Choice>
        <mc:Fallback xmlns="">
          <p:pic>
            <p:nvPicPr>
              <p:cNvPr id="312" name="Freihand 311">
                <a:extLst>
                  <a:ext uri="{FF2B5EF4-FFF2-40B4-BE49-F238E27FC236}">
                    <a16:creationId xmlns:a16="http://schemas.microsoft.com/office/drawing/2014/main" id="{E76C1196-0B2D-48D7-9DB0-FFCB81FE278D}"/>
                  </a:ext>
                </a:extLst>
              </p:cNvPr>
              <p:cNvPicPr/>
              <p:nvPr/>
            </p:nvPicPr>
            <p:blipFill>
              <a:blip r:embed="rId387"/>
              <a:stretch>
                <a:fillRect/>
              </a:stretch>
            </p:blipFill>
            <p:spPr>
              <a:xfrm>
                <a:off x="8666493" y="3538147"/>
                <a:ext cx="1591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313" name="Freihand 312">
                <a:extLst>
                  <a:ext uri="{FF2B5EF4-FFF2-40B4-BE49-F238E27FC236}">
                    <a16:creationId xmlns:a16="http://schemas.microsoft.com/office/drawing/2014/main" id="{0F6AB8B9-A190-4D0E-A893-AB1DC3E509DD}"/>
                  </a:ext>
                </a:extLst>
              </p14:cNvPr>
              <p14:cNvContentPartPr/>
              <p14:nvPr/>
            </p14:nvContentPartPr>
            <p14:xfrm>
              <a:off x="8904093" y="3444547"/>
              <a:ext cx="90720" cy="163440"/>
            </p14:xfrm>
          </p:contentPart>
        </mc:Choice>
        <mc:Fallback xmlns="">
          <p:pic>
            <p:nvPicPr>
              <p:cNvPr id="313" name="Freihand 312">
                <a:extLst>
                  <a:ext uri="{FF2B5EF4-FFF2-40B4-BE49-F238E27FC236}">
                    <a16:creationId xmlns:a16="http://schemas.microsoft.com/office/drawing/2014/main" id="{0F6AB8B9-A190-4D0E-A893-AB1DC3E509DD}"/>
                  </a:ext>
                </a:extLst>
              </p:cNvPr>
              <p:cNvPicPr/>
              <p:nvPr/>
            </p:nvPicPr>
            <p:blipFill>
              <a:blip r:embed="rId389"/>
              <a:stretch>
                <a:fillRect/>
              </a:stretch>
            </p:blipFill>
            <p:spPr>
              <a:xfrm>
                <a:off x="8899773" y="3440227"/>
                <a:ext cx="993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314" name="Freihand 313">
                <a:extLst>
                  <a:ext uri="{FF2B5EF4-FFF2-40B4-BE49-F238E27FC236}">
                    <a16:creationId xmlns:a16="http://schemas.microsoft.com/office/drawing/2014/main" id="{3A726ED5-6F19-4909-8D7D-E12711577076}"/>
                  </a:ext>
                </a:extLst>
              </p14:cNvPr>
              <p14:cNvContentPartPr/>
              <p14:nvPr/>
            </p14:nvContentPartPr>
            <p14:xfrm>
              <a:off x="9151413" y="3453907"/>
              <a:ext cx="109800" cy="129600"/>
            </p14:xfrm>
          </p:contentPart>
        </mc:Choice>
        <mc:Fallback xmlns="">
          <p:pic>
            <p:nvPicPr>
              <p:cNvPr id="314" name="Freihand 313">
                <a:extLst>
                  <a:ext uri="{FF2B5EF4-FFF2-40B4-BE49-F238E27FC236}">
                    <a16:creationId xmlns:a16="http://schemas.microsoft.com/office/drawing/2014/main" id="{3A726ED5-6F19-4909-8D7D-E12711577076}"/>
                  </a:ext>
                </a:extLst>
              </p:cNvPr>
              <p:cNvPicPr/>
              <p:nvPr/>
            </p:nvPicPr>
            <p:blipFill>
              <a:blip r:embed="rId391"/>
              <a:stretch>
                <a:fillRect/>
              </a:stretch>
            </p:blipFill>
            <p:spPr>
              <a:xfrm>
                <a:off x="9147093" y="3449587"/>
                <a:ext cx="1184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315" name="Freihand 314">
                <a:extLst>
                  <a:ext uri="{FF2B5EF4-FFF2-40B4-BE49-F238E27FC236}">
                    <a16:creationId xmlns:a16="http://schemas.microsoft.com/office/drawing/2014/main" id="{AF6D4FCB-FFB9-436D-8EAF-B1FAB875FABB}"/>
                  </a:ext>
                </a:extLst>
              </p14:cNvPr>
              <p14:cNvContentPartPr/>
              <p14:nvPr/>
            </p14:nvContentPartPr>
            <p14:xfrm>
              <a:off x="9278853" y="3428707"/>
              <a:ext cx="122760" cy="118440"/>
            </p14:xfrm>
          </p:contentPart>
        </mc:Choice>
        <mc:Fallback xmlns="">
          <p:pic>
            <p:nvPicPr>
              <p:cNvPr id="315" name="Freihand 314">
                <a:extLst>
                  <a:ext uri="{FF2B5EF4-FFF2-40B4-BE49-F238E27FC236}">
                    <a16:creationId xmlns:a16="http://schemas.microsoft.com/office/drawing/2014/main" id="{AF6D4FCB-FFB9-436D-8EAF-B1FAB875FABB}"/>
                  </a:ext>
                </a:extLst>
              </p:cNvPr>
              <p:cNvPicPr/>
              <p:nvPr/>
            </p:nvPicPr>
            <p:blipFill>
              <a:blip r:embed="rId393"/>
              <a:stretch>
                <a:fillRect/>
              </a:stretch>
            </p:blipFill>
            <p:spPr>
              <a:xfrm>
                <a:off x="9274533" y="3424387"/>
                <a:ext cx="1314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316" name="Freihand 315">
                <a:extLst>
                  <a:ext uri="{FF2B5EF4-FFF2-40B4-BE49-F238E27FC236}">
                    <a16:creationId xmlns:a16="http://schemas.microsoft.com/office/drawing/2014/main" id="{EA6A4DAF-695E-4AEC-81B7-1FA5AD8BA1C9}"/>
                  </a:ext>
                </a:extLst>
              </p14:cNvPr>
              <p14:cNvContentPartPr/>
              <p14:nvPr/>
            </p14:nvContentPartPr>
            <p14:xfrm>
              <a:off x="9323493" y="3426547"/>
              <a:ext cx="106200" cy="163800"/>
            </p14:xfrm>
          </p:contentPart>
        </mc:Choice>
        <mc:Fallback xmlns="">
          <p:pic>
            <p:nvPicPr>
              <p:cNvPr id="316" name="Freihand 315">
                <a:extLst>
                  <a:ext uri="{FF2B5EF4-FFF2-40B4-BE49-F238E27FC236}">
                    <a16:creationId xmlns:a16="http://schemas.microsoft.com/office/drawing/2014/main" id="{EA6A4DAF-695E-4AEC-81B7-1FA5AD8BA1C9}"/>
                  </a:ext>
                </a:extLst>
              </p:cNvPr>
              <p:cNvPicPr/>
              <p:nvPr/>
            </p:nvPicPr>
            <p:blipFill>
              <a:blip r:embed="rId395"/>
              <a:stretch>
                <a:fillRect/>
              </a:stretch>
            </p:blipFill>
            <p:spPr>
              <a:xfrm>
                <a:off x="9319173" y="3422227"/>
                <a:ext cx="1148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317" name="Freihand 316">
                <a:extLst>
                  <a:ext uri="{FF2B5EF4-FFF2-40B4-BE49-F238E27FC236}">
                    <a16:creationId xmlns:a16="http://schemas.microsoft.com/office/drawing/2014/main" id="{51F1BAAB-2015-41D7-9924-5B110B2D5D68}"/>
                  </a:ext>
                </a:extLst>
              </p14:cNvPr>
              <p14:cNvContentPartPr/>
              <p14:nvPr/>
            </p14:nvContentPartPr>
            <p14:xfrm>
              <a:off x="8913093" y="3143947"/>
              <a:ext cx="3178080" cy="216000"/>
            </p14:xfrm>
          </p:contentPart>
        </mc:Choice>
        <mc:Fallback xmlns="">
          <p:pic>
            <p:nvPicPr>
              <p:cNvPr id="317" name="Freihand 316">
                <a:extLst>
                  <a:ext uri="{FF2B5EF4-FFF2-40B4-BE49-F238E27FC236}">
                    <a16:creationId xmlns:a16="http://schemas.microsoft.com/office/drawing/2014/main" id="{51F1BAAB-2015-41D7-9924-5B110B2D5D68}"/>
                  </a:ext>
                </a:extLst>
              </p:cNvPr>
              <p:cNvPicPr/>
              <p:nvPr/>
            </p:nvPicPr>
            <p:blipFill>
              <a:blip r:embed="rId397"/>
              <a:stretch>
                <a:fillRect/>
              </a:stretch>
            </p:blipFill>
            <p:spPr>
              <a:xfrm>
                <a:off x="8908773" y="3139627"/>
                <a:ext cx="31867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319" name="Freihand 318">
                <a:extLst>
                  <a:ext uri="{FF2B5EF4-FFF2-40B4-BE49-F238E27FC236}">
                    <a16:creationId xmlns:a16="http://schemas.microsoft.com/office/drawing/2014/main" id="{888BBA03-D7B7-4CE0-AB16-0FCC897BCFBD}"/>
                  </a:ext>
                </a:extLst>
              </p14:cNvPr>
              <p14:cNvContentPartPr/>
              <p14:nvPr/>
            </p14:nvContentPartPr>
            <p14:xfrm>
              <a:off x="9472533" y="3455347"/>
              <a:ext cx="87120" cy="105480"/>
            </p14:xfrm>
          </p:contentPart>
        </mc:Choice>
        <mc:Fallback xmlns="">
          <p:pic>
            <p:nvPicPr>
              <p:cNvPr id="319" name="Freihand 318">
                <a:extLst>
                  <a:ext uri="{FF2B5EF4-FFF2-40B4-BE49-F238E27FC236}">
                    <a16:creationId xmlns:a16="http://schemas.microsoft.com/office/drawing/2014/main" id="{888BBA03-D7B7-4CE0-AB16-0FCC897BCFBD}"/>
                  </a:ext>
                </a:extLst>
              </p:cNvPr>
              <p:cNvPicPr/>
              <p:nvPr/>
            </p:nvPicPr>
            <p:blipFill>
              <a:blip r:embed="rId399"/>
              <a:stretch>
                <a:fillRect/>
              </a:stretch>
            </p:blipFill>
            <p:spPr>
              <a:xfrm>
                <a:off x="9468213" y="3451027"/>
                <a:ext cx="957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320" name="Freihand 319">
                <a:extLst>
                  <a:ext uri="{FF2B5EF4-FFF2-40B4-BE49-F238E27FC236}">
                    <a16:creationId xmlns:a16="http://schemas.microsoft.com/office/drawing/2014/main" id="{E05CFCAF-42EE-496B-9D07-B8A2DDFFF953}"/>
                  </a:ext>
                </a:extLst>
              </p14:cNvPr>
              <p14:cNvContentPartPr/>
              <p14:nvPr/>
            </p14:nvContentPartPr>
            <p14:xfrm>
              <a:off x="9477573" y="3466867"/>
              <a:ext cx="97920" cy="79200"/>
            </p14:xfrm>
          </p:contentPart>
        </mc:Choice>
        <mc:Fallback xmlns="">
          <p:pic>
            <p:nvPicPr>
              <p:cNvPr id="320" name="Freihand 319">
                <a:extLst>
                  <a:ext uri="{FF2B5EF4-FFF2-40B4-BE49-F238E27FC236}">
                    <a16:creationId xmlns:a16="http://schemas.microsoft.com/office/drawing/2014/main" id="{E05CFCAF-42EE-496B-9D07-B8A2DDFFF953}"/>
                  </a:ext>
                </a:extLst>
              </p:cNvPr>
              <p:cNvPicPr/>
              <p:nvPr/>
            </p:nvPicPr>
            <p:blipFill>
              <a:blip r:embed="rId401"/>
              <a:stretch>
                <a:fillRect/>
              </a:stretch>
            </p:blipFill>
            <p:spPr>
              <a:xfrm>
                <a:off x="9473253" y="3462547"/>
                <a:ext cx="1065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321" name="Freihand 320">
                <a:extLst>
                  <a:ext uri="{FF2B5EF4-FFF2-40B4-BE49-F238E27FC236}">
                    <a16:creationId xmlns:a16="http://schemas.microsoft.com/office/drawing/2014/main" id="{3EA2C0E7-E0C1-4709-9270-76ED40E53692}"/>
                  </a:ext>
                </a:extLst>
              </p14:cNvPr>
              <p14:cNvContentPartPr/>
              <p14:nvPr/>
            </p14:nvContentPartPr>
            <p14:xfrm>
              <a:off x="9829653" y="3399907"/>
              <a:ext cx="18000" cy="87480"/>
            </p14:xfrm>
          </p:contentPart>
        </mc:Choice>
        <mc:Fallback xmlns="">
          <p:pic>
            <p:nvPicPr>
              <p:cNvPr id="321" name="Freihand 320">
                <a:extLst>
                  <a:ext uri="{FF2B5EF4-FFF2-40B4-BE49-F238E27FC236}">
                    <a16:creationId xmlns:a16="http://schemas.microsoft.com/office/drawing/2014/main" id="{3EA2C0E7-E0C1-4709-9270-76ED40E53692}"/>
                  </a:ext>
                </a:extLst>
              </p:cNvPr>
              <p:cNvPicPr/>
              <p:nvPr/>
            </p:nvPicPr>
            <p:blipFill>
              <a:blip r:embed="rId403"/>
              <a:stretch>
                <a:fillRect/>
              </a:stretch>
            </p:blipFill>
            <p:spPr>
              <a:xfrm>
                <a:off x="9825333" y="3395587"/>
                <a:ext cx="266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322" name="Freihand 321">
                <a:extLst>
                  <a:ext uri="{FF2B5EF4-FFF2-40B4-BE49-F238E27FC236}">
                    <a16:creationId xmlns:a16="http://schemas.microsoft.com/office/drawing/2014/main" id="{16CA4C65-D750-4D12-85A8-0A66F8654BFD}"/>
                  </a:ext>
                </a:extLst>
              </p14:cNvPr>
              <p14:cNvContentPartPr/>
              <p14:nvPr/>
            </p14:nvContentPartPr>
            <p14:xfrm>
              <a:off x="9800133" y="3422587"/>
              <a:ext cx="72360" cy="16920"/>
            </p14:xfrm>
          </p:contentPart>
        </mc:Choice>
        <mc:Fallback xmlns="">
          <p:pic>
            <p:nvPicPr>
              <p:cNvPr id="322" name="Freihand 321">
                <a:extLst>
                  <a:ext uri="{FF2B5EF4-FFF2-40B4-BE49-F238E27FC236}">
                    <a16:creationId xmlns:a16="http://schemas.microsoft.com/office/drawing/2014/main" id="{16CA4C65-D750-4D12-85A8-0A66F8654BFD}"/>
                  </a:ext>
                </a:extLst>
              </p:cNvPr>
              <p:cNvPicPr/>
              <p:nvPr/>
            </p:nvPicPr>
            <p:blipFill>
              <a:blip r:embed="rId405"/>
              <a:stretch>
                <a:fillRect/>
              </a:stretch>
            </p:blipFill>
            <p:spPr>
              <a:xfrm>
                <a:off x="9795813" y="3418267"/>
                <a:ext cx="810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323" name="Freihand 322">
                <a:extLst>
                  <a:ext uri="{FF2B5EF4-FFF2-40B4-BE49-F238E27FC236}">
                    <a16:creationId xmlns:a16="http://schemas.microsoft.com/office/drawing/2014/main" id="{90D50C30-0B7C-46DA-8296-AB75248D5511}"/>
                  </a:ext>
                </a:extLst>
              </p14:cNvPr>
              <p14:cNvContentPartPr/>
              <p14:nvPr/>
            </p14:nvContentPartPr>
            <p14:xfrm>
              <a:off x="9979053" y="3339067"/>
              <a:ext cx="147600" cy="118800"/>
            </p14:xfrm>
          </p:contentPart>
        </mc:Choice>
        <mc:Fallback xmlns="">
          <p:pic>
            <p:nvPicPr>
              <p:cNvPr id="323" name="Freihand 322">
                <a:extLst>
                  <a:ext uri="{FF2B5EF4-FFF2-40B4-BE49-F238E27FC236}">
                    <a16:creationId xmlns:a16="http://schemas.microsoft.com/office/drawing/2014/main" id="{90D50C30-0B7C-46DA-8296-AB75248D5511}"/>
                  </a:ext>
                </a:extLst>
              </p:cNvPr>
              <p:cNvPicPr/>
              <p:nvPr/>
            </p:nvPicPr>
            <p:blipFill>
              <a:blip r:embed="rId407"/>
              <a:stretch>
                <a:fillRect/>
              </a:stretch>
            </p:blipFill>
            <p:spPr>
              <a:xfrm>
                <a:off x="9974733" y="3334747"/>
                <a:ext cx="1562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324" name="Freihand 323">
                <a:extLst>
                  <a:ext uri="{FF2B5EF4-FFF2-40B4-BE49-F238E27FC236}">
                    <a16:creationId xmlns:a16="http://schemas.microsoft.com/office/drawing/2014/main" id="{1FB90C60-A209-4712-996A-D07FF171ACE3}"/>
                  </a:ext>
                </a:extLst>
              </p14:cNvPr>
              <p14:cNvContentPartPr/>
              <p14:nvPr/>
            </p14:nvContentPartPr>
            <p14:xfrm>
              <a:off x="10119453" y="3373987"/>
              <a:ext cx="59400" cy="80640"/>
            </p14:xfrm>
          </p:contentPart>
        </mc:Choice>
        <mc:Fallback xmlns="">
          <p:pic>
            <p:nvPicPr>
              <p:cNvPr id="324" name="Freihand 323">
                <a:extLst>
                  <a:ext uri="{FF2B5EF4-FFF2-40B4-BE49-F238E27FC236}">
                    <a16:creationId xmlns:a16="http://schemas.microsoft.com/office/drawing/2014/main" id="{1FB90C60-A209-4712-996A-D07FF171ACE3}"/>
                  </a:ext>
                </a:extLst>
              </p:cNvPr>
              <p:cNvPicPr/>
              <p:nvPr/>
            </p:nvPicPr>
            <p:blipFill>
              <a:blip r:embed="rId409"/>
              <a:stretch>
                <a:fillRect/>
              </a:stretch>
            </p:blipFill>
            <p:spPr>
              <a:xfrm>
                <a:off x="10115133" y="3369667"/>
                <a:ext cx="680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325" name="Freihand 324">
                <a:extLst>
                  <a:ext uri="{FF2B5EF4-FFF2-40B4-BE49-F238E27FC236}">
                    <a16:creationId xmlns:a16="http://schemas.microsoft.com/office/drawing/2014/main" id="{2544DAAF-DFE6-40BB-A7B7-353B7888C91C}"/>
                  </a:ext>
                </a:extLst>
              </p14:cNvPr>
              <p14:cNvContentPartPr/>
              <p14:nvPr/>
            </p14:nvContentPartPr>
            <p14:xfrm>
              <a:off x="10249773" y="3359947"/>
              <a:ext cx="83880" cy="162360"/>
            </p14:xfrm>
          </p:contentPart>
        </mc:Choice>
        <mc:Fallback xmlns="">
          <p:pic>
            <p:nvPicPr>
              <p:cNvPr id="325" name="Freihand 324">
                <a:extLst>
                  <a:ext uri="{FF2B5EF4-FFF2-40B4-BE49-F238E27FC236}">
                    <a16:creationId xmlns:a16="http://schemas.microsoft.com/office/drawing/2014/main" id="{2544DAAF-DFE6-40BB-A7B7-353B7888C91C}"/>
                  </a:ext>
                </a:extLst>
              </p:cNvPr>
              <p:cNvPicPr/>
              <p:nvPr/>
            </p:nvPicPr>
            <p:blipFill>
              <a:blip r:embed="rId411"/>
              <a:stretch>
                <a:fillRect/>
              </a:stretch>
            </p:blipFill>
            <p:spPr>
              <a:xfrm>
                <a:off x="10245453" y="3355627"/>
                <a:ext cx="925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326" name="Freihand 325">
                <a:extLst>
                  <a:ext uri="{FF2B5EF4-FFF2-40B4-BE49-F238E27FC236}">
                    <a16:creationId xmlns:a16="http://schemas.microsoft.com/office/drawing/2014/main" id="{79EF9636-CFEA-43DE-BC95-8010A58D5FD1}"/>
                  </a:ext>
                </a:extLst>
              </p14:cNvPr>
              <p14:cNvContentPartPr/>
              <p14:nvPr/>
            </p14:nvContentPartPr>
            <p14:xfrm>
              <a:off x="10535253" y="3372547"/>
              <a:ext cx="144000" cy="65520"/>
            </p14:xfrm>
          </p:contentPart>
        </mc:Choice>
        <mc:Fallback xmlns="">
          <p:pic>
            <p:nvPicPr>
              <p:cNvPr id="326" name="Freihand 325">
                <a:extLst>
                  <a:ext uri="{FF2B5EF4-FFF2-40B4-BE49-F238E27FC236}">
                    <a16:creationId xmlns:a16="http://schemas.microsoft.com/office/drawing/2014/main" id="{79EF9636-CFEA-43DE-BC95-8010A58D5FD1}"/>
                  </a:ext>
                </a:extLst>
              </p:cNvPr>
              <p:cNvPicPr/>
              <p:nvPr/>
            </p:nvPicPr>
            <p:blipFill>
              <a:blip r:embed="rId413"/>
              <a:stretch>
                <a:fillRect/>
              </a:stretch>
            </p:blipFill>
            <p:spPr>
              <a:xfrm>
                <a:off x="10530933" y="3368227"/>
                <a:ext cx="1526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327" name="Freihand 326">
                <a:extLst>
                  <a:ext uri="{FF2B5EF4-FFF2-40B4-BE49-F238E27FC236}">
                    <a16:creationId xmlns:a16="http://schemas.microsoft.com/office/drawing/2014/main" id="{628208B4-2C5C-4171-B64C-8632EC642529}"/>
                  </a:ext>
                </a:extLst>
              </p14:cNvPr>
              <p14:cNvContentPartPr/>
              <p14:nvPr/>
            </p14:nvContentPartPr>
            <p14:xfrm>
              <a:off x="10827933" y="3285067"/>
              <a:ext cx="111600" cy="140040"/>
            </p14:xfrm>
          </p:contentPart>
        </mc:Choice>
        <mc:Fallback xmlns="">
          <p:pic>
            <p:nvPicPr>
              <p:cNvPr id="327" name="Freihand 326">
                <a:extLst>
                  <a:ext uri="{FF2B5EF4-FFF2-40B4-BE49-F238E27FC236}">
                    <a16:creationId xmlns:a16="http://schemas.microsoft.com/office/drawing/2014/main" id="{628208B4-2C5C-4171-B64C-8632EC642529}"/>
                  </a:ext>
                </a:extLst>
              </p:cNvPr>
              <p:cNvPicPr/>
              <p:nvPr/>
            </p:nvPicPr>
            <p:blipFill>
              <a:blip r:embed="rId415"/>
              <a:stretch>
                <a:fillRect/>
              </a:stretch>
            </p:blipFill>
            <p:spPr>
              <a:xfrm>
                <a:off x="10823613" y="3280747"/>
                <a:ext cx="1202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328" name="Freihand 327">
                <a:extLst>
                  <a:ext uri="{FF2B5EF4-FFF2-40B4-BE49-F238E27FC236}">
                    <a16:creationId xmlns:a16="http://schemas.microsoft.com/office/drawing/2014/main" id="{913F444F-A69D-448E-88DA-E73F13AD6201}"/>
                  </a:ext>
                </a:extLst>
              </p14:cNvPr>
              <p14:cNvContentPartPr/>
              <p14:nvPr/>
            </p14:nvContentPartPr>
            <p14:xfrm>
              <a:off x="10987413" y="3295507"/>
              <a:ext cx="111600" cy="126000"/>
            </p14:xfrm>
          </p:contentPart>
        </mc:Choice>
        <mc:Fallback xmlns="">
          <p:pic>
            <p:nvPicPr>
              <p:cNvPr id="328" name="Freihand 327">
                <a:extLst>
                  <a:ext uri="{FF2B5EF4-FFF2-40B4-BE49-F238E27FC236}">
                    <a16:creationId xmlns:a16="http://schemas.microsoft.com/office/drawing/2014/main" id="{913F444F-A69D-448E-88DA-E73F13AD6201}"/>
                  </a:ext>
                </a:extLst>
              </p:cNvPr>
              <p:cNvPicPr/>
              <p:nvPr/>
            </p:nvPicPr>
            <p:blipFill>
              <a:blip r:embed="rId417"/>
              <a:stretch>
                <a:fillRect/>
              </a:stretch>
            </p:blipFill>
            <p:spPr>
              <a:xfrm>
                <a:off x="10983093" y="3291187"/>
                <a:ext cx="1202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329" name="Freihand 328">
                <a:extLst>
                  <a:ext uri="{FF2B5EF4-FFF2-40B4-BE49-F238E27FC236}">
                    <a16:creationId xmlns:a16="http://schemas.microsoft.com/office/drawing/2014/main" id="{95AED4A8-EB46-41E9-B725-3B98FDF385EA}"/>
                  </a:ext>
                </a:extLst>
              </p14:cNvPr>
              <p14:cNvContentPartPr/>
              <p14:nvPr/>
            </p14:nvContentPartPr>
            <p14:xfrm>
              <a:off x="11065173" y="3317467"/>
              <a:ext cx="85320" cy="81000"/>
            </p14:xfrm>
          </p:contentPart>
        </mc:Choice>
        <mc:Fallback xmlns="">
          <p:pic>
            <p:nvPicPr>
              <p:cNvPr id="329" name="Freihand 328">
                <a:extLst>
                  <a:ext uri="{FF2B5EF4-FFF2-40B4-BE49-F238E27FC236}">
                    <a16:creationId xmlns:a16="http://schemas.microsoft.com/office/drawing/2014/main" id="{95AED4A8-EB46-41E9-B725-3B98FDF385EA}"/>
                  </a:ext>
                </a:extLst>
              </p:cNvPr>
              <p:cNvPicPr/>
              <p:nvPr/>
            </p:nvPicPr>
            <p:blipFill>
              <a:blip r:embed="rId419"/>
              <a:stretch>
                <a:fillRect/>
              </a:stretch>
            </p:blipFill>
            <p:spPr>
              <a:xfrm>
                <a:off x="11060853" y="3313147"/>
                <a:ext cx="939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331" name="Freihand 330">
                <a:extLst>
                  <a:ext uri="{FF2B5EF4-FFF2-40B4-BE49-F238E27FC236}">
                    <a16:creationId xmlns:a16="http://schemas.microsoft.com/office/drawing/2014/main" id="{DED10F5F-BCB2-4094-9336-ECDEA3F45567}"/>
                  </a:ext>
                </a:extLst>
              </p14:cNvPr>
              <p14:cNvContentPartPr/>
              <p14:nvPr/>
            </p14:nvContentPartPr>
            <p14:xfrm>
              <a:off x="9151773" y="3755587"/>
              <a:ext cx="120600" cy="186120"/>
            </p14:xfrm>
          </p:contentPart>
        </mc:Choice>
        <mc:Fallback xmlns="">
          <p:pic>
            <p:nvPicPr>
              <p:cNvPr id="331" name="Freihand 330">
                <a:extLst>
                  <a:ext uri="{FF2B5EF4-FFF2-40B4-BE49-F238E27FC236}">
                    <a16:creationId xmlns:a16="http://schemas.microsoft.com/office/drawing/2014/main" id="{DED10F5F-BCB2-4094-9336-ECDEA3F45567}"/>
                  </a:ext>
                </a:extLst>
              </p:cNvPr>
              <p:cNvPicPr/>
              <p:nvPr/>
            </p:nvPicPr>
            <p:blipFill>
              <a:blip r:embed="rId421"/>
              <a:stretch>
                <a:fillRect/>
              </a:stretch>
            </p:blipFill>
            <p:spPr>
              <a:xfrm>
                <a:off x="9147453" y="3751267"/>
                <a:ext cx="1292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332" name="Freihand 331">
                <a:extLst>
                  <a:ext uri="{FF2B5EF4-FFF2-40B4-BE49-F238E27FC236}">
                    <a16:creationId xmlns:a16="http://schemas.microsoft.com/office/drawing/2014/main" id="{0F9F3FD7-6603-4C44-9319-6AFF26145783}"/>
                  </a:ext>
                </a:extLst>
              </p14:cNvPr>
              <p14:cNvContentPartPr/>
              <p14:nvPr/>
            </p14:nvContentPartPr>
            <p14:xfrm>
              <a:off x="9307653" y="3727507"/>
              <a:ext cx="110880" cy="191160"/>
            </p14:xfrm>
          </p:contentPart>
        </mc:Choice>
        <mc:Fallback xmlns="">
          <p:pic>
            <p:nvPicPr>
              <p:cNvPr id="332" name="Freihand 331">
                <a:extLst>
                  <a:ext uri="{FF2B5EF4-FFF2-40B4-BE49-F238E27FC236}">
                    <a16:creationId xmlns:a16="http://schemas.microsoft.com/office/drawing/2014/main" id="{0F9F3FD7-6603-4C44-9319-6AFF26145783}"/>
                  </a:ext>
                </a:extLst>
              </p:cNvPr>
              <p:cNvPicPr/>
              <p:nvPr/>
            </p:nvPicPr>
            <p:blipFill>
              <a:blip r:embed="rId423"/>
              <a:stretch>
                <a:fillRect/>
              </a:stretch>
            </p:blipFill>
            <p:spPr>
              <a:xfrm>
                <a:off x="9303333" y="3723187"/>
                <a:ext cx="1195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333" name="Freihand 332">
                <a:extLst>
                  <a:ext uri="{FF2B5EF4-FFF2-40B4-BE49-F238E27FC236}">
                    <a16:creationId xmlns:a16="http://schemas.microsoft.com/office/drawing/2014/main" id="{463B5050-B7A5-4920-BEB0-F86820B9F213}"/>
                  </a:ext>
                </a:extLst>
              </p14:cNvPr>
              <p14:cNvContentPartPr/>
              <p14:nvPr/>
            </p14:nvContentPartPr>
            <p14:xfrm>
              <a:off x="9506733" y="3767467"/>
              <a:ext cx="73800" cy="112680"/>
            </p14:xfrm>
          </p:contentPart>
        </mc:Choice>
        <mc:Fallback xmlns="">
          <p:pic>
            <p:nvPicPr>
              <p:cNvPr id="333" name="Freihand 332">
                <a:extLst>
                  <a:ext uri="{FF2B5EF4-FFF2-40B4-BE49-F238E27FC236}">
                    <a16:creationId xmlns:a16="http://schemas.microsoft.com/office/drawing/2014/main" id="{463B5050-B7A5-4920-BEB0-F86820B9F213}"/>
                  </a:ext>
                </a:extLst>
              </p:cNvPr>
              <p:cNvPicPr/>
              <p:nvPr/>
            </p:nvPicPr>
            <p:blipFill>
              <a:blip r:embed="rId425"/>
              <a:stretch>
                <a:fillRect/>
              </a:stretch>
            </p:blipFill>
            <p:spPr>
              <a:xfrm>
                <a:off x="9502413" y="3763147"/>
                <a:ext cx="824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334" name="Freihand 333">
                <a:extLst>
                  <a:ext uri="{FF2B5EF4-FFF2-40B4-BE49-F238E27FC236}">
                    <a16:creationId xmlns:a16="http://schemas.microsoft.com/office/drawing/2014/main" id="{323957AE-AEF7-48EE-88AF-EA4555A6C82A}"/>
                  </a:ext>
                </a:extLst>
              </p14:cNvPr>
              <p14:cNvContentPartPr/>
              <p14:nvPr/>
            </p14:nvContentPartPr>
            <p14:xfrm>
              <a:off x="9506373" y="3788707"/>
              <a:ext cx="110520" cy="82440"/>
            </p14:xfrm>
          </p:contentPart>
        </mc:Choice>
        <mc:Fallback xmlns="">
          <p:pic>
            <p:nvPicPr>
              <p:cNvPr id="334" name="Freihand 333">
                <a:extLst>
                  <a:ext uri="{FF2B5EF4-FFF2-40B4-BE49-F238E27FC236}">
                    <a16:creationId xmlns:a16="http://schemas.microsoft.com/office/drawing/2014/main" id="{323957AE-AEF7-48EE-88AF-EA4555A6C82A}"/>
                  </a:ext>
                </a:extLst>
              </p:cNvPr>
              <p:cNvPicPr/>
              <p:nvPr/>
            </p:nvPicPr>
            <p:blipFill>
              <a:blip r:embed="rId427"/>
              <a:stretch>
                <a:fillRect/>
              </a:stretch>
            </p:blipFill>
            <p:spPr>
              <a:xfrm>
                <a:off x="9502053" y="3784387"/>
                <a:ext cx="1191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75" name="Freihand 274">
                <a:extLst>
                  <a:ext uri="{FF2B5EF4-FFF2-40B4-BE49-F238E27FC236}">
                    <a16:creationId xmlns:a16="http://schemas.microsoft.com/office/drawing/2014/main" id="{A661A17E-2659-404C-AAB3-5041212C3296}"/>
                  </a:ext>
                </a:extLst>
              </p14:cNvPr>
              <p14:cNvContentPartPr/>
              <p14:nvPr/>
            </p14:nvContentPartPr>
            <p14:xfrm>
              <a:off x="9029373" y="2737867"/>
              <a:ext cx="136440" cy="148680"/>
            </p14:xfrm>
          </p:contentPart>
        </mc:Choice>
        <mc:Fallback xmlns="">
          <p:pic>
            <p:nvPicPr>
              <p:cNvPr id="275" name="Freihand 274">
                <a:extLst>
                  <a:ext uri="{FF2B5EF4-FFF2-40B4-BE49-F238E27FC236}">
                    <a16:creationId xmlns:a16="http://schemas.microsoft.com/office/drawing/2014/main" id="{A661A17E-2659-404C-AAB3-5041212C3296}"/>
                  </a:ext>
                </a:extLst>
              </p:cNvPr>
              <p:cNvPicPr/>
              <p:nvPr/>
            </p:nvPicPr>
            <p:blipFill>
              <a:blip r:embed="rId429"/>
              <a:stretch>
                <a:fillRect/>
              </a:stretch>
            </p:blipFill>
            <p:spPr>
              <a:xfrm>
                <a:off x="9025053" y="2733547"/>
                <a:ext cx="1450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76" name="Freihand 275">
                <a:extLst>
                  <a:ext uri="{FF2B5EF4-FFF2-40B4-BE49-F238E27FC236}">
                    <a16:creationId xmlns:a16="http://schemas.microsoft.com/office/drawing/2014/main" id="{B2FB4E81-609A-44F4-91EC-F12404FB7D95}"/>
                  </a:ext>
                </a:extLst>
              </p14:cNvPr>
              <p14:cNvContentPartPr/>
              <p14:nvPr/>
            </p14:nvContentPartPr>
            <p14:xfrm>
              <a:off x="9220893" y="2724907"/>
              <a:ext cx="98640" cy="177840"/>
            </p14:xfrm>
          </p:contentPart>
        </mc:Choice>
        <mc:Fallback xmlns="">
          <p:pic>
            <p:nvPicPr>
              <p:cNvPr id="276" name="Freihand 275">
                <a:extLst>
                  <a:ext uri="{FF2B5EF4-FFF2-40B4-BE49-F238E27FC236}">
                    <a16:creationId xmlns:a16="http://schemas.microsoft.com/office/drawing/2014/main" id="{B2FB4E81-609A-44F4-91EC-F12404FB7D95}"/>
                  </a:ext>
                </a:extLst>
              </p:cNvPr>
              <p:cNvPicPr/>
              <p:nvPr/>
            </p:nvPicPr>
            <p:blipFill>
              <a:blip r:embed="rId431"/>
              <a:stretch>
                <a:fillRect/>
              </a:stretch>
            </p:blipFill>
            <p:spPr>
              <a:xfrm>
                <a:off x="9216573" y="2720587"/>
                <a:ext cx="1072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77" name="Freihand 276">
                <a:extLst>
                  <a:ext uri="{FF2B5EF4-FFF2-40B4-BE49-F238E27FC236}">
                    <a16:creationId xmlns:a16="http://schemas.microsoft.com/office/drawing/2014/main" id="{952480E2-64DA-4A7A-8B86-59C351304118}"/>
                  </a:ext>
                </a:extLst>
              </p14:cNvPr>
              <p14:cNvContentPartPr/>
              <p14:nvPr/>
            </p14:nvContentPartPr>
            <p14:xfrm>
              <a:off x="9440133" y="2748307"/>
              <a:ext cx="71280" cy="127800"/>
            </p14:xfrm>
          </p:contentPart>
        </mc:Choice>
        <mc:Fallback xmlns="">
          <p:pic>
            <p:nvPicPr>
              <p:cNvPr id="277" name="Freihand 276">
                <a:extLst>
                  <a:ext uri="{FF2B5EF4-FFF2-40B4-BE49-F238E27FC236}">
                    <a16:creationId xmlns:a16="http://schemas.microsoft.com/office/drawing/2014/main" id="{952480E2-64DA-4A7A-8B86-59C351304118}"/>
                  </a:ext>
                </a:extLst>
              </p:cNvPr>
              <p:cNvPicPr/>
              <p:nvPr/>
            </p:nvPicPr>
            <p:blipFill>
              <a:blip r:embed="rId433"/>
              <a:stretch>
                <a:fillRect/>
              </a:stretch>
            </p:blipFill>
            <p:spPr>
              <a:xfrm>
                <a:off x="9435813" y="2743987"/>
                <a:ext cx="799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78" name="Freihand 277">
                <a:extLst>
                  <a:ext uri="{FF2B5EF4-FFF2-40B4-BE49-F238E27FC236}">
                    <a16:creationId xmlns:a16="http://schemas.microsoft.com/office/drawing/2014/main" id="{02969B2D-8B33-47F6-AE2E-9EEF191312ED}"/>
                  </a:ext>
                </a:extLst>
              </p14:cNvPr>
              <p14:cNvContentPartPr/>
              <p14:nvPr/>
            </p14:nvContentPartPr>
            <p14:xfrm>
              <a:off x="9439053" y="2754787"/>
              <a:ext cx="109440" cy="74160"/>
            </p14:xfrm>
          </p:contentPart>
        </mc:Choice>
        <mc:Fallback xmlns="">
          <p:pic>
            <p:nvPicPr>
              <p:cNvPr id="278" name="Freihand 277">
                <a:extLst>
                  <a:ext uri="{FF2B5EF4-FFF2-40B4-BE49-F238E27FC236}">
                    <a16:creationId xmlns:a16="http://schemas.microsoft.com/office/drawing/2014/main" id="{02969B2D-8B33-47F6-AE2E-9EEF191312ED}"/>
                  </a:ext>
                </a:extLst>
              </p:cNvPr>
              <p:cNvPicPr/>
              <p:nvPr/>
            </p:nvPicPr>
            <p:blipFill>
              <a:blip r:embed="rId435"/>
              <a:stretch>
                <a:fillRect/>
              </a:stretch>
            </p:blipFill>
            <p:spPr>
              <a:xfrm>
                <a:off x="9434733" y="2750467"/>
                <a:ext cx="1180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79" name="Freihand 278">
                <a:extLst>
                  <a:ext uri="{FF2B5EF4-FFF2-40B4-BE49-F238E27FC236}">
                    <a16:creationId xmlns:a16="http://schemas.microsoft.com/office/drawing/2014/main" id="{774F0843-EB2A-4945-9C99-6CD59BCC308D}"/>
                  </a:ext>
                </a:extLst>
              </p14:cNvPr>
              <p14:cNvContentPartPr/>
              <p14:nvPr/>
            </p14:nvContentPartPr>
            <p14:xfrm>
              <a:off x="9813813" y="2709427"/>
              <a:ext cx="40680" cy="112320"/>
            </p14:xfrm>
          </p:contentPart>
        </mc:Choice>
        <mc:Fallback xmlns="">
          <p:pic>
            <p:nvPicPr>
              <p:cNvPr id="279" name="Freihand 278">
                <a:extLst>
                  <a:ext uri="{FF2B5EF4-FFF2-40B4-BE49-F238E27FC236}">
                    <a16:creationId xmlns:a16="http://schemas.microsoft.com/office/drawing/2014/main" id="{774F0843-EB2A-4945-9C99-6CD59BCC308D}"/>
                  </a:ext>
                </a:extLst>
              </p:cNvPr>
              <p:cNvPicPr/>
              <p:nvPr/>
            </p:nvPicPr>
            <p:blipFill>
              <a:blip r:embed="rId437"/>
              <a:stretch>
                <a:fillRect/>
              </a:stretch>
            </p:blipFill>
            <p:spPr>
              <a:xfrm>
                <a:off x="9809493" y="2705107"/>
                <a:ext cx="493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80" name="Freihand 279">
                <a:extLst>
                  <a:ext uri="{FF2B5EF4-FFF2-40B4-BE49-F238E27FC236}">
                    <a16:creationId xmlns:a16="http://schemas.microsoft.com/office/drawing/2014/main" id="{D58E0DEF-9283-45D6-A2A4-27D713145CD1}"/>
                  </a:ext>
                </a:extLst>
              </p14:cNvPr>
              <p14:cNvContentPartPr/>
              <p14:nvPr/>
            </p14:nvContentPartPr>
            <p14:xfrm>
              <a:off x="9781773" y="2752987"/>
              <a:ext cx="125280" cy="13680"/>
            </p14:xfrm>
          </p:contentPart>
        </mc:Choice>
        <mc:Fallback xmlns="">
          <p:pic>
            <p:nvPicPr>
              <p:cNvPr id="280" name="Freihand 279">
                <a:extLst>
                  <a:ext uri="{FF2B5EF4-FFF2-40B4-BE49-F238E27FC236}">
                    <a16:creationId xmlns:a16="http://schemas.microsoft.com/office/drawing/2014/main" id="{D58E0DEF-9283-45D6-A2A4-27D713145CD1}"/>
                  </a:ext>
                </a:extLst>
              </p:cNvPr>
              <p:cNvPicPr/>
              <p:nvPr/>
            </p:nvPicPr>
            <p:blipFill>
              <a:blip r:embed="rId439"/>
              <a:stretch>
                <a:fillRect/>
              </a:stretch>
            </p:blipFill>
            <p:spPr>
              <a:xfrm>
                <a:off x="9777453" y="2748667"/>
                <a:ext cx="1339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81" name="Freihand 280">
                <a:extLst>
                  <a:ext uri="{FF2B5EF4-FFF2-40B4-BE49-F238E27FC236}">
                    <a16:creationId xmlns:a16="http://schemas.microsoft.com/office/drawing/2014/main" id="{C412C54E-DDFF-4542-9470-A9DFC1F98346}"/>
                  </a:ext>
                </a:extLst>
              </p14:cNvPr>
              <p14:cNvContentPartPr/>
              <p14:nvPr/>
            </p14:nvContentPartPr>
            <p14:xfrm>
              <a:off x="10065093" y="2647147"/>
              <a:ext cx="132120" cy="114480"/>
            </p14:xfrm>
          </p:contentPart>
        </mc:Choice>
        <mc:Fallback xmlns="">
          <p:pic>
            <p:nvPicPr>
              <p:cNvPr id="281" name="Freihand 280">
                <a:extLst>
                  <a:ext uri="{FF2B5EF4-FFF2-40B4-BE49-F238E27FC236}">
                    <a16:creationId xmlns:a16="http://schemas.microsoft.com/office/drawing/2014/main" id="{C412C54E-DDFF-4542-9470-A9DFC1F98346}"/>
                  </a:ext>
                </a:extLst>
              </p:cNvPr>
              <p:cNvPicPr/>
              <p:nvPr/>
            </p:nvPicPr>
            <p:blipFill>
              <a:blip r:embed="rId441"/>
              <a:stretch>
                <a:fillRect/>
              </a:stretch>
            </p:blipFill>
            <p:spPr>
              <a:xfrm>
                <a:off x="10060773" y="2642827"/>
                <a:ext cx="1407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82" name="Freihand 281">
                <a:extLst>
                  <a:ext uri="{FF2B5EF4-FFF2-40B4-BE49-F238E27FC236}">
                    <a16:creationId xmlns:a16="http://schemas.microsoft.com/office/drawing/2014/main" id="{29340F24-029D-4A9C-91B0-A9BA36529E68}"/>
                  </a:ext>
                </a:extLst>
              </p14:cNvPr>
              <p14:cNvContentPartPr/>
              <p14:nvPr/>
            </p14:nvContentPartPr>
            <p14:xfrm>
              <a:off x="10200093" y="2651467"/>
              <a:ext cx="84240" cy="126720"/>
            </p14:xfrm>
          </p:contentPart>
        </mc:Choice>
        <mc:Fallback xmlns="">
          <p:pic>
            <p:nvPicPr>
              <p:cNvPr id="282" name="Freihand 281">
                <a:extLst>
                  <a:ext uri="{FF2B5EF4-FFF2-40B4-BE49-F238E27FC236}">
                    <a16:creationId xmlns:a16="http://schemas.microsoft.com/office/drawing/2014/main" id="{29340F24-029D-4A9C-91B0-A9BA36529E68}"/>
                  </a:ext>
                </a:extLst>
              </p:cNvPr>
              <p:cNvPicPr/>
              <p:nvPr/>
            </p:nvPicPr>
            <p:blipFill>
              <a:blip r:embed="rId443"/>
              <a:stretch>
                <a:fillRect/>
              </a:stretch>
            </p:blipFill>
            <p:spPr>
              <a:xfrm>
                <a:off x="10195773" y="2647147"/>
                <a:ext cx="928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83" name="Freihand 282">
                <a:extLst>
                  <a:ext uri="{FF2B5EF4-FFF2-40B4-BE49-F238E27FC236}">
                    <a16:creationId xmlns:a16="http://schemas.microsoft.com/office/drawing/2014/main" id="{CE0E3A4D-73D8-48AE-BB49-7C323BC80F4A}"/>
                  </a:ext>
                </a:extLst>
              </p14:cNvPr>
              <p14:cNvContentPartPr/>
              <p14:nvPr/>
            </p14:nvContentPartPr>
            <p14:xfrm>
              <a:off x="10330773" y="2672347"/>
              <a:ext cx="75960" cy="82800"/>
            </p14:xfrm>
          </p:contentPart>
        </mc:Choice>
        <mc:Fallback xmlns="">
          <p:pic>
            <p:nvPicPr>
              <p:cNvPr id="283" name="Freihand 282">
                <a:extLst>
                  <a:ext uri="{FF2B5EF4-FFF2-40B4-BE49-F238E27FC236}">
                    <a16:creationId xmlns:a16="http://schemas.microsoft.com/office/drawing/2014/main" id="{CE0E3A4D-73D8-48AE-BB49-7C323BC80F4A}"/>
                  </a:ext>
                </a:extLst>
              </p:cNvPr>
              <p:cNvPicPr/>
              <p:nvPr/>
            </p:nvPicPr>
            <p:blipFill>
              <a:blip r:embed="rId445"/>
              <a:stretch>
                <a:fillRect/>
              </a:stretch>
            </p:blipFill>
            <p:spPr>
              <a:xfrm>
                <a:off x="10326453" y="2668027"/>
                <a:ext cx="846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84" name="Freihand 283">
                <a:extLst>
                  <a:ext uri="{FF2B5EF4-FFF2-40B4-BE49-F238E27FC236}">
                    <a16:creationId xmlns:a16="http://schemas.microsoft.com/office/drawing/2014/main" id="{15C7BF82-8394-4466-907E-CF36EF6720AF}"/>
                  </a:ext>
                </a:extLst>
              </p14:cNvPr>
              <p14:cNvContentPartPr/>
              <p14:nvPr/>
            </p14:nvContentPartPr>
            <p14:xfrm>
              <a:off x="10349133" y="2701507"/>
              <a:ext cx="60120" cy="144720"/>
            </p14:xfrm>
          </p:contentPart>
        </mc:Choice>
        <mc:Fallback xmlns="">
          <p:pic>
            <p:nvPicPr>
              <p:cNvPr id="284" name="Freihand 283">
                <a:extLst>
                  <a:ext uri="{FF2B5EF4-FFF2-40B4-BE49-F238E27FC236}">
                    <a16:creationId xmlns:a16="http://schemas.microsoft.com/office/drawing/2014/main" id="{15C7BF82-8394-4466-907E-CF36EF6720AF}"/>
                  </a:ext>
                </a:extLst>
              </p:cNvPr>
              <p:cNvPicPr/>
              <p:nvPr/>
            </p:nvPicPr>
            <p:blipFill>
              <a:blip r:embed="rId447"/>
              <a:stretch>
                <a:fillRect/>
              </a:stretch>
            </p:blipFill>
            <p:spPr>
              <a:xfrm>
                <a:off x="10344813" y="2697187"/>
                <a:ext cx="687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85" name="Freihand 284">
                <a:extLst>
                  <a:ext uri="{FF2B5EF4-FFF2-40B4-BE49-F238E27FC236}">
                    <a16:creationId xmlns:a16="http://schemas.microsoft.com/office/drawing/2014/main" id="{D6311D0E-9B26-40C4-93AF-B416B6F2E4C2}"/>
                  </a:ext>
                </a:extLst>
              </p14:cNvPr>
              <p14:cNvContentPartPr/>
              <p14:nvPr/>
            </p14:nvContentPartPr>
            <p14:xfrm>
              <a:off x="10510773" y="2689987"/>
              <a:ext cx="199800" cy="48240"/>
            </p14:xfrm>
          </p:contentPart>
        </mc:Choice>
        <mc:Fallback xmlns="">
          <p:pic>
            <p:nvPicPr>
              <p:cNvPr id="285" name="Freihand 284">
                <a:extLst>
                  <a:ext uri="{FF2B5EF4-FFF2-40B4-BE49-F238E27FC236}">
                    <a16:creationId xmlns:a16="http://schemas.microsoft.com/office/drawing/2014/main" id="{D6311D0E-9B26-40C4-93AF-B416B6F2E4C2}"/>
                  </a:ext>
                </a:extLst>
              </p:cNvPr>
              <p:cNvPicPr/>
              <p:nvPr/>
            </p:nvPicPr>
            <p:blipFill>
              <a:blip r:embed="rId449"/>
              <a:stretch>
                <a:fillRect/>
              </a:stretch>
            </p:blipFill>
            <p:spPr>
              <a:xfrm>
                <a:off x="10506453" y="2685667"/>
                <a:ext cx="2084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86" name="Freihand 285">
                <a:extLst>
                  <a:ext uri="{FF2B5EF4-FFF2-40B4-BE49-F238E27FC236}">
                    <a16:creationId xmlns:a16="http://schemas.microsoft.com/office/drawing/2014/main" id="{B7923002-D050-4D1B-9DBC-37611D13BB6D}"/>
                  </a:ext>
                </a:extLst>
              </p14:cNvPr>
              <p14:cNvContentPartPr/>
              <p14:nvPr/>
            </p14:nvContentPartPr>
            <p14:xfrm>
              <a:off x="10821813" y="2574787"/>
              <a:ext cx="138600" cy="147960"/>
            </p14:xfrm>
          </p:contentPart>
        </mc:Choice>
        <mc:Fallback xmlns="">
          <p:pic>
            <p:nvPicPr>
              <p:cNvPr id="286" name="Freihand 285">
                <a:extLst>
                  <a:ext uri="{FF2B5EF4-FFF2-40B4-BE49-F238E27FC236}">
                    <a16:creationId xmlns:a16="http://schemas.microsoft.com/office/drawing/2014/main" id="{B7923002-D050-4D1B-9DBC-37611D13BB6D}"/>
                  </a:ext>
                </a:extLst>
              </p:cNvPr>
              <p:cNvPicPr/>
              <p:nvPr/>
            </p:nvPicPr>
            <p:blipFill>
              <a:blip r:embed="rId451"/>
              <a:stretch>
                <a:fillRect/>
              </a:stretch>
            </p:blipFill>
            <p:spPr>
              <a:xfrm>
                <a:off x="10817493" y="2570467"/>
                <a:ext cx="1472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87" name="Freihand 286">
                <a:extLst>
                  <a:ext uri="{FF2B5EF4-FFF2-40B4-BE49-F238E27FC236}">
                    <a16:creationId xmlns:a16="http://schemas.microsoft.com/office/drawing/2014/main" id="{6A62E5CC-B0AA-461E-B3E8-C0BC20D0FB25}"/>
                  </a:ext>
                </a:extLst>
              </p14:cNvPr>
              <p14:cNvContentPartPr/>
              <p14:nvPr/>
            </p14:nvContentPartPr>
            <p14:xfrm>
              <a:off x="11034933" y="2594587"/>
              <a:ext cx="131400" cy="133200"/>
            </p14:xfrm>
          </p:contentPart>
        </mc:Choice>
        <mc:Fallback xmlns="">
          <p:pic>
            <p:nvPicPr>
              <p:cNvPr id="287" name="Freihand 286">
                <a:extLst>
                  <a:ext uri="{FF2B5EF4-FFF2-40B4-BE49-F238E27FC236}">
                    <a16:creationId xmlns:a16="http://schemas.microsoft.com/office/drawing/2014/main" id="{6A62E5CC-B0AA-461E-B3E8-C0BC20D0FB25}"/>
                  </a:ext>
                </a:extLst>
              </p:cNvPr>
              <p:cNvPicPr/>
              <p:nvPr/>
            </p:nvPicPr>
            <p:blipFill>
              <a:blip r:embed="rId453"/>
              <a:stretch>
                <a:fillRect/>
              </a:stretch>
            </p:blipFill>
            <p:spPr>
              <a:xfrm>
                <a:off x="11030613" y="2590267"/>
                <a:ext cx="1400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88" name="Freihand 287">
                <a:extLst>
                  <a:ext uri="{FF2B5EF4-FFF2-40B4-BE49-F238E27FC236}">
                    <a16:creationId xmlns:a16="http://schemas.microsoft.com/office/drawing/2014/main" id="{6AE91CFA-5007-4419-B70A-AD7EDCF0B710}"/>
                  </a:ext>
                </a:extLst>
              </p14:cNvPr>
              <p14:cNvContentPartPr/>
              <p14:nvPr/>
            </p14:nvContentPartPr>
            <p14:xfrm>
              <a:off x="11150853" y="2602867"/>
              <a:ext cx="83160" cy="99720"/>
            </p14:xfrm>
          </p:contentPart>
        </mc:Choice>
        <mc:Fallback xmlns="">
          <p:pic>
            <p:nvPicPr>
              <p:cNvPr id="288" name="Freihand 287">
                <a:extLst>
                  <a:ext uri="{FF2B5EF4-FFF2-40B4-BE49-F238E27FC236}">
                    <a16:creationId xmlns:a16="http://schemas.microsoft.com/office/drawing/2014/main" id="{6AE91CFA-5007-4419-B70A-AD7EDCF0B710}"/>
                  </a:ext>
                </a:extLst>
              </p:cNvPr>
              <p:cNvPicPr/>
              <p:nvPr/>
            </p:nvPicPr>
            <p:blipFill>
              <a:blip r:embed="rId455"/>
              <a:stretch>
                <a:fillRect/>
              </a:stretch>
            </p:blipFill>
            <p:spPr>
              <a:xfrm>
                <a:off x="11146533" y="2598547"/>
                <a:ext cx="918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91" name="Freihand 290">
                <a:extLst>
                  <a:ext uri="{FF2B5EF4-FFF2-40B4-BE49-F238E27FC236}">
                    <a16:creationId xmlns:a16="http://schemas.microsoft.com/office/drawing/2014/main" id="{8B374EB2-776C-4D6F-9831-7062C081E958}"/>
                  </a:ext>
                </a:extLst>
              </p14:cNvPr>
              <p14:cNvContentPartPr/>
              <p14:nvPr/>
            </p14:nvContentPartPr>
            <p14:xfrm>
              <a:off x="9048093" y="3048907"/>
              <a:ext cx="113760" cy="119520"/>
            </p14:xfrm>
          </p:contentPart>
        </mc:Choice>
        <mc:Fallback xmlns="">
          <p:pic>
            <p:nvPicPr>
              <p:cNvPr id="291" name="Freihand 290">
                <a:extLst>
                  <a:ext uri="{FF2B5EF4-FFF2-40B4-BE49-F238E27FC236}">
                    <a16:creationId xmlns:a16="http://schemas.microsoft.com/office/drawing/2014/main" id="{8B374EB2-776C-4D6F-9831-7062C081E958}"/>
                  </a:ext>
                </a:extLst>
              </p:cNvPr>
              <p:cNvPicPr/>
              <p:nvPr/>
            </p:nvPicPr>
            <p:blipFill>
              <a:blip r:embed="rId457"/>
              <a:stretch>
                <a:fillRect/>
              </a:stretch>
            </p:blipFill>
            <p:spPr>
              <a:xfrm>
                <a:off x="9043773" y="3044587"/>
                <a:ext cx="1224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92" name="Freihand 291">
                <a:extLst>
                  <a:ext uri="{FF2B5EF4-FFF2-40B4-BE49-F238E27FC236}">
                    <a16:creationId xmlns:a16="http://schemas.microsoft.com/office/drawing/2014/main" id="{61650366-568A-4D67-8823-996B89BC2795}"/>
                  </a:ext>
                </a:extLst>
              </p14:cNvPr>
              <p14:cNvContentPartPr/>
              <p14:nvPr/>
            </p14:nvContentPartPr>
            <p14:xfrm>
              <a:off x="9190293" y="3072307"/>
              <a:ext cx="106920" cy="91440"/>
            </p14:xfrm>
          </p:contentPart>
        </mc:Choice>
        <mc:Fallback xmlns="">
          <p:pic>
            <p:nvPicPr>
              <p:cNvPr id="292" name="Freihand 291">
                <a:extLst>
                  <a:ext uri="{FF2B5EF4-FFF2-40B4-BE49-F238E27FC236}">
                    <a16:creationId xmlns:a16="http://schemas.microsoft.com/office/drawing/2014/main" id="{61650366-568A-4D67-8823-996B89BC2795}"/>
                  </a:ext>
                </a:extLst>
              </p:cNvPr>
              <p:cNvPicPr/>
              <p:nvPr/>
            </p:nvPicPr>
            <p:blipFill>
              <a:blip r:embed="rId459"/>
              <a:stretch>
                <a:fillRect/>
              </a:stretch>
            </p:blipFill>
            <p:spPr>
              <a:xfrm>
                <a:off x="9185973" y="3067987"/>
                <a:ext cx="1155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93" name="Freihand 292">
                <a:extLst>
                  <a:ext uri="{FF2B5EF4-FFF2-40B4-BE49-F238E27FC236}">
                    <a16:creationId xmlns:a16="http://schemas.microsoft.com/office/drawing/2014/main" id="{6A68B326-E383-4A48-88FD-7D15AC7F7D6A}"/>
                  </a:ext>
                </a:extLst>
              </p14:cNvPr>
              <p14:cNvContentPartPr/>
              <p14:nvPr/>
            </p14:nvContentPartPr>
            <p14:xfrm>
              <a:off x="9402333" y="3044227"/>
              <a:ext cx="104400" cy="135720"/>
            </p14:xfrm>
          </p:contentPart>
        </mc:Choice>
        <mc:Fallback xmlns="">
          <p:pic>
            <p:nvPicPr>
              <p:cNvPr id="293" name="Freihand 292">
                <a:extLst>
                  <a:ext uri="{FF2B5EF4-FFF2-40B4-BE49-F238E27FC236}">
                    <a16:creationId xmlns:a16="http://schemas.microsoft.com/office/drawing/2014/main" id="{6A68B326-E383-4A48-88FD-7D15AC7F7D6A}"/>
                  </a:ext>
                </a:extLst>
              </p:cNvPr>
              <p:cNvPicPr/>
              <p:nvPr/>
            </p:nvPicPr>
            <p:blipFill>
              <a:blip r:embed="rId461"/>
              <a:stretch>
                <a:fillRect/>
              </a:stretch>
            </p:blipFill>
            <p:spPr>
              <a:xfrm>
                <a:off x="9398013" y="3039907"/>
                <a:ext cx="1130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94" name="Freihand 293">
                <a:extLst>
                  <a:ext uri="{FF2B5EF4-FFF2-40B4-BE49-F238E27FC236}">
                    <a16:creationId xmlns:a16="http://schemas.microsoft.com/office/drawing/2014/main" id="{A4942942-52CC-4639-82D8-7F922A46B0CE}"/>
                  </a:ext>
                </a:extLst>
              </p14:cNvPr>
              <p14:cNvContentPartPr/>
              <p14:nvPr/>
            </p14:nvContentPartPr>
            <p14:xfrm>
              <a:off x="9663333" y="3056107"/>
              <a:ext cx="127800" cy="23400"/>
            </p14:xfrm>
          </p:contentPart>
        </mc:Choice>
        <mc:Fallback xmlns="">
          <p:pic>
            <p:nvPicPr>
              <p:cNvPr id="294" name="Freihand 293">
                <a:extLst>
                  <a:ext uri="{FF2B5EF4-FFF2-40B4-BE49-F238E27FC236}">
                    <a16:creationId xmlns:a16="http://schemas.microsoft.com/office/drawing/2014/main" id="{A4942942-52CC-4639-82D8-7F922A46B0CE}"/>
                  </a:ext>
                </a:extLst>
              </p:cNvPr>
              <p:cNvPicPr/>
              <p:nvPr/>
            </p:nvPicPr>
            <p:blipFill>
              <a:blip r:embed="rId463"/>
              <a:stretch>
                <a:fillRect/>
              </a:stretch>
            </p:blipFill>
            <p:spPr>
              <a:xfrm>
                <a:off x="9659013" y="3051787"/>
                <a:ext cx="1364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95" name="Freihand 294">
                <a:extLst>
                  <a:ext uri="{FF2B5EF4-FFF2-40B4-BE49-F238E27FC236}">
                    <a16:creationId xmlns:a16="http://schemas.microsoft.com/office/drawing/2014/main" id="{3C95A651-3794-4FEA-8753-A5179B647A0F}"/>
                  </a:ext>
                </a:extLst>
              </p14:cNvPr>
              <p14:cNvContentPartPr/>
              <p14:nvPr/>
            </p14:nvContentPartPr>
            <p14:xfrm>
              <a:off x="9951693" y="2983027"/>
              <a:ext cx="180000" cy="99720"/>
            </p14:xfrm>
          </p:contentPart>
        </mc:Choice>
        <mc:Fallback xmlns="">
          <p:pic>
            <p:nvPicPr>
              <p:cNvPr id="295" name="Freihand 294">
                <a:extLst>
                  <a:ext uri="{FF2B5EF4-FFF2-40B4-BE49-F238E27FC236}">
                    <a16:creationId xmlns:a16="http://schemas.microsoft.com/office/drawing/2014/main" id="{3C95A651-3794-4FEA-8753-A5179B647A0F}"/>
                  </a:ext>
                </a:extLst>
              </p:cNvPr>
              <p:cNvPicPr/>
              <p:nvPr/>
            </p:nvPicPr>
            <p:blipFill>
              <a:blip r:embed="rId465"/>
              <a:stretch>
                <a:fillRect/>
              </a:stretch>
            </p:blipFill>
            <p:spPr>
              <a:xfrm>
                <a:off x="9947373" y="2978707"/>
                <a:ext cx="1886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96" name="Freihand 295">
                <a:extLst>
                  <a:ext uri="{FF2B5EF4-FFF2-40B4-BE49-F238E27FC236}">
                    <a16:creationId xmlns:a16="http://schemas.microsoft.com/office/drawing/2014/main" id="{541FFE09-7C74-491C-A4E8-77B4736330BC}"/>
                  </a:ext>
                </a:extLst>
              </p14:cNvPr>
              <p14:cNvContentPartPr/>
              <p14:nvPr/>
            </p14:nvContentPartPr>
            <p14:xfrm>
              <a:off x="10160853" y="2965387"/>
              <a:ext cx="69480" cy="135720"/>
            </p14:xfrm>
          </p:contentPart>
        </mc:Choice>
        <mc:Fallback xmlns="">
          <p:pic>
            <p:nvPicPr>
              <p:cNvPr id="296" name="Freihand 295">
                <a:extLst>
                  <a:ext uri="{FF2B5EF4-FFF2-40B4-BE49-F238E27FC236}">
                    <a16:creationId xmlns:a16="http://schemas.microsoft.com/office/drawing/2014/main" id="{541FFE09-7C74-491C-A4E8-77B4736330BC}"/>
                  </a:ext>
                </a:extLst>
              </p:cNvPr>
              <p:cNvPicPr/>
              <p:nvPr/>
            </p:nvPicPr>
            <p:blipFill>
              <a:blip r:embed="rId467"/>
              <a:stretch>
                <a:fillRect/>
              </a:stretch>
            </p:blipFill>
            <p:spPr>
              <a:xfrm>
                <a:off x="10156533" y="2961067"/>
                <a:ext cx="781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97" name="Freihand 296">
                <a:extLst>
                  <a:ext uri="{FF2B5EF4-FFF2-40B4-BE49-F238E27FC236}">
                    <a16:creationId xmlns:a16="http://schemas.microsoft.com/office/drawing/2014/main" id="{60AE86B7-E934-4477-BE03-6B3A7C6377DD}"/>
                  </a:ext>
                </a:extLst>
              </p14:cNvPr>
              <p14:cNvContentPartPr/>
              <p14:nvPr/>
            </p14:nvContentPartPr>
            <p14:xfrm>
              <a:off x="10304493" y="3015787"/>
              <a:ext cx="109080" cy="79920"/>
            </p14:xfrm>
          </p:contentPart>
        </mc:Choice>
        <mc:Fallback xmlns="">
          <p:pic>
            <p:nvPicPr>
              <p:cNvPr id="297" name="Freihand 296">
                <a:extLst>
                  <a:ext uri="{FF2B5EF4-FFF2-40B4-BE49-F238E27FC236}">
                    <a16:creationId xmlns:a16="http://schemas.microsoft.com/office/drawing/2014/main" id="{60AE86B7-E934-4477-BE03-6B3A7C6377DD}"/>
                  </a:ext>
                </a:extLst>
              </p:cNvPr>
              <p:cNvPicPr/>
              <p:nvPr/>
            </p:nvPicPr>
            <p:blipFill>
              <a:blip r:embed="rId469"/>
              <a:stretch>
                <a:fillRect/>
              </a:stretch>
            </p:blipFill>
            <p:spPr>
              <a:xfrm>
                <a:off x="10300173" y="3011467"/>
                <a:ext cx="1177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98" name="Freihand 297">
                <a:extLst>
                  <a:ext uri="{FF2B5EF4-FFF2-40B4-BE49-F238E27FC236}">
                    <a16:creationId xmlns:a16="http://schemas.microsoft.com/office/drawing/2014/main" id="{0ECE491C-955D-4DF2-9486-FA33191C835B}"/>
                  </a:ext>
                </a:extLst>
              </p14:cNvPr>
              <p14:cNvContentPartPr/>
              <p14:nvPr/>
            </p14:nvContentPartPr>
            <p14:xfrm>
              <a:off x="10358493" y="3038827"/>
              <a:ext cx="61920" cy="147600"/>
            </p14:xfrm>
          </p:contentPart>
        </mc:Choice>
        <mc:Fallback xmlns="">
          <p:pic>
            <p:nvPicPr>
              <p:cNvPr id="298" name="Freihand 297">
                <a:extLst>
                  <a:ext uri="{FF2B5EF4-FFF2-40B4-BE49-F238E27FC236}">
                    <a16:creationId xmlns:a16="http://schemas.microsoft.com/office/drawing/2014/main" id="{0ECE491C-955D-4DF2-9486-FA33191C835B}"/>
                  </a:ext>
                </a:extLst>
              </p:cNvPr>
              <p:cNvPicPr/>
              <p:nvPr/>
            </p:nvPicPr>
            <p:blipFill>
              <a:blip r:embed="rId471"/>
              <a:stretch>
                <a:fillRect/>
              </a:stretch>
            </p:blipFill>
            <p:spPr>
              <a:xfrm>
                <a:off x="10354173" y="3034507"/>
                <a:ext cx="705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99" name="Freihand 298">
                <a:extLst>
                  <a:ext uri="{FF2B5EF4-FFF2-40B4-BE49-F238E27FC236}">
                    <a16:creationId xmlns:a16="http://schemas.microsoft.com/office/drawing/2014/main" id="{082563B2-1959-4F16-AEBD-76380D772380}"/>
                  </a:ext>
                </a:extLst>
              </p14:cNvPr>
              <p14:cNvContentPartPr/>
              <p14:nvPr/>
            </p14:nvContentPartPr>
            <p14:xfrm>
              <a:off x="10569813" y="2980147"/>
              <a:ext cx="189720" cy="8640"/>
            </p14:xfrm>
          </p:contentPart>
        </mc:Choice>
        <mc:Fallback xmlns="">
          <p:pic>
            <p:nvPicPr>
              <p:cNvPr id="299" name="Freihand 298">
                <a:extLst>
                  <a:ext uri="{FF2B5EF4-FFF2-40B4-BE49-F238E27FC236}">
                    <a16:creationId xmlns:a16="http://schemas.microsoft.com/office/drawing/2014/main" id="{082563B2-1959-4F16-AEBD-76380D772380}"/>
                  </a:ext>
                </a:extLst>
              </p:cNvPr>
              <p:cNvPicPr/>
              <p:nvPr/>
            </p:nvPicPr>
            <p:blipFill>
              <a:blip r:embed="rId473"/>
              <a:stretch>
                <a:fillRect/>
              </a:stretch>
            </p:blipFill>
            <p:spPr>
              <a:xfrm>
                <a:off x="10565493" y="2975827"/>
                <a:ext cx="1983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00" name="Freihand 299">
                <a:extLst>
                  <a:ext uri="{FF2B5EF4-FFF2-40B4-BE49-F238E27FC236}">
                    <a16:creationId xmlns:a16="http://schemas.microsoft.com/office/drawing/2014/main" id="{8853BA07-7232-42EC-BF52-CA02DE443013}"/>
                  </a:ext>
                </a:extLst>
              </p14:cNvPr>
              <p14:cNvContentPartPr/>
              <p14:nvPr/>
            </p14:nvContentPartPr>
            <p14:xfrm>
              <a:off x="10596453" y="3038827"/>
              <a:ext cx="136800" cy="9000"/>
            </p14:xfrm>
          </p:contentPart>
        </mc:Choice>
        <mc:Fallback xmlns="">
          <p:pic>
            <p:nvPicPr>
              <p:cNvPr id="300" name="Freihand 299">
                <a:extLst>
                  <a:ext uri="{FF2B5EF4-FFF2-40B4-BE49-F238E27FC236}">
                    <a16:creationId xmlns:a16="http://schemas.microsoft.com/office/drawing/2014/main" id="{8853BA07-7232-42EC-BF52-CA02DE443013}"/>
                  </a:ext>
                </a:extLst>
              </p:cNvPr>
              <p:cNvPicPr/>
              <p:nvPr/>
            </p:nvPicPr>
            <p:blipFill>
              <a:blip r:embed="rId475"/>
              <a:stretch>
                <a:fillRect/>
              </a:stretch>
            </p:blipFill>
            <p:spPr>
              <a:xfrm>
                <a:off x="10592133" y="3034507"/>
                <a:ext cx="1454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02" name="Freihand 301">
                <a:extLst>
                  <a:ext uri="{FF2B5EF4-FFF2-40B4-BE49-F238E27FC236}">
                    <a16:creationId xmlns:a16="http://schemas.microsoft.com/office/drawing/2014/main" id="{006DCAA1-B089-40E3-A949-590ADF30A70B}"/>
                  </a:ext>
                </a:extLst>
              </p14:cNvPr>
              <p14:cNvContentPartPr/>
              <p14:nvPr/>
            </p14:nvContentPartPr>
            <p14:xfrm>
              <a:off x="10981653" y="2884387"/>
              <a:ext cx="119160" cy="159480"/>
            </p14:xfrm>
          </p:contentPart>
        </mc:Choice>
        <mc:Fallback xmlns="">
          <p:pic>
            <p:nvPicPr>
              <p:cNvPr id="302" name="Freihand 301">
                <a:extLst>
                  <a:ext uri="{FF2B5EF4-FFF2-40B4-BE49-F238E27FC236}">
                    <a16:creationId xmlns:a16="http://schemas.microsoft.com/office/drawing/2014/main" id="{006DCAA1-B089-40E3-A949-590ADF30A70B}"/>
                  </a:ext>
                </a:extLst>
              </p:cNvPr>
              <p:cNvPicPr/>
              <p:nvPr/>
            </p:nvPicPr>
            <p:blipFill>
              <a:blip r:embed="rId477"/>
              <a:stretch>
                <a:fillRect/>
              </a:stretch>
            </p:blipFill>
            <p:spPr>
              <a:xfrm>
                <a:off x="10977333" y="2880067"/>
                <a:ext cx="1278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03" name="Freihand 302">
                <a:extLst>
                  <a:ext uri="{FF2B5EF4-FFF2-40B4-BE49-F238E27FC236}">
                    <a16:creationId xmlns:a16="http://schemas.microsoft.com/office/drawing/2014/main" id="{134A5DDD-97AE-4B55-B09A-02077A2E26F1}"/>
                  </a:ext>
                </a:extLst>
              </p14:cNvPr>
              <p14:cNvContentPartPr/>
              <p14:nvPr/>
            </p14:nvContentPartPr>
            <p14:xfrm>
              <a:off x="11136093" y="2895907"/>
              <a:ext cx="112680" cy="126720"/>
            </p14:xfrm>
          </p:contentPart>
        </mc:Choice>
        <mc:Fallback xmlns="">
          <p:pic>
            <p:nvPicPr>
              <p:cNvPr id="303" name="Freihand 302">
                <a:extLst>
                  <a:ext uri="{FF2B5EF4-FFF2-40B4-BE49-F238E27FC236}">
                    <a16:creationId xmlns:a16="http://schemas.microsoft.com/office/drawing/2014/main" id="{134A5DDD-97AE-4B55-B09A-02077A2E26F1}"/>
                  </a:ext>
                </a:extLst>
              </p:cNvPr>
              <p:cNvPicPr/>
              <p:nvPr/>
            </p:nvPicPr>
            <p:blipFill>
              <a:blip r:embed="rId479"/>
              <a:stretch>
                <a:fillRect/>
              </a:stretch>
            </p:blipFill>
            <p:spPr>
              <a:xfrm>
                <a:off x="11131773" y="2891587"/>
                <a:ext cx="1213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05" name="Freihand 304">
                <a:extLst>
                  <a:ext uri="{FF2B5EF4-FFF2-40B4-BE49-F238E27FC236}">
                    <a16:creationId xmlns:a16="http://schemas.microsoft.com/office/drawing/2014/main" id="{9679C53D-BFB9-4120-BDCC-8B09C865BD1C}"/>
                  </a:ext>
                </a:extLst>
              </p14:cNvPr>
              <p14:cNvContentPartPr/>
              <p14:nvPr/>
            </p14:nvContentPartPr>
            <p14:xfrm>
              <a:off x="11430933" y="2580547"/>
              <a:ext cx="10440" cy="431280"/>
            </p14:xfrm>
          </p:contentPart>
        </mc:Choice>
        <mc:Fallback xmlns="">
          <p:pic>
            <p:nvPicPr>
              <p:cNvPr id="305" name="Freihand 304">
                <a:extLst>
                  <a:ext uri="{FF2B5EF4-FFF2-40B4-BE49-F238E27FC236}">
                    <a16:creationId xmlns:a16="http://schemas.microsoft.com/office/drawing/2014/main" id="{9679C53D-BFB9-4120-BDCC-8B09C865BD1C}"/>
                  </a:ext>
                </a:extLst>
              </p:cNvPr>
              <p:cNvPicPr/>
              <p:nvPr/>
            </p:nvPicPr>
            <p:blipFill>
              <a:blip r:embed="rId481"/>
              <a:stretch>
                <a:fillRect/>
              </a:stretch>
            </p:blipFill>
            <p:spPr>
              <a:xfrm>
                <a:off x="11426613" y="2576227"/>
                <a:ext cx="19080" cy="43992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35" name="Freihand 334">
                <a:extLst>
                  <a:ext uri="{FF2B5EF4-FFF2-40B4-BE49-F238E27FC236}">
                    <a16:creationId xmlns:a16="http://schemas.microsoft.com/office/drawing/2014/main" id="{69485ABA-5718-4CC8-90FB-53456EECB0D0}"/>
                  </a:ext>
                </a:extLst>
              </p14:cNvPr>
              <p14:cNvContentPartPr/>
              <p14:nvPr/>
            </p14:nvContentPartPr>
            <p14:xfrm>
              <a:off x="10461813" y="2773867"/>
              <a:ext cx="8640" cy="24120"/>
            </p14:xfrm>
          </p:contentPart>
        </mc:Choice>
        <mc:Fallback xmlns="">
          <p:pic>
            <p:nvPicPr>
              <p:cNvPr id="335" name="Freihand 334">
                <a:extLst>
                  <a:ext uri="{FF2B5EF4-FFF2-40B4-BE49-F238E27FC236}">
                    <a16:creationId xmlns:a16="http://schemas.microsoft.com/office/drawing/2014/main" id="{69485ABA-5718-4CC8-90FB-53456EECB0D0}"/>
                  </a:ext>
                </a:extLst>
              </p:cNvPr>
              <p:cNvPicPr/>
              <p:nvPr/>
            </p:nvPicPr>
            <p:blipFill>
              <a:blip r:embed="rId483"/>
              <a:stretch>
                <a:fillRect/>
              </a:stretch>
            </p:blipFill>
            <p:spPr>
              <a:xfrm>
                <a:off x="10457493" y="2769547"/>
                <a:ext cx="172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36" name="Freihand 335">
                <a:extLst>
                  <a:ext uri="{FF2B5EF4-FFF2-40B4-BE49-F238E27FC236}">
                    <a16:creationId xmlns:a16="http://schemas.microsoft.com/office/drawing/2014/main" id="{9F99F773-68A5-400F-9D68-BFBAF453E737}"/>
                  </a:ext>
                </a:extLst>
              </p14:cNvPr>
              <p14:cNvContentPartPr/>
              <p14:nvPr/>
            </p14:nvContentPartPr>
            <p14:xfrm>
              <a:off x="10415013" y="2748307"/>
              <a:ext cx="64440" cy="271800"/>
            </p14:xfrm>
          </p:contentPart>
        </mc:Choice>
        <mc:Fallback xmlns="">
          <p:pic>
            <p:nvPicPr>
              <p:cNvPr id="336" name="Freihand 335">
                <a:extLst>
                  <a:ext uri="{FF2B5EF4-FFF2-40B4-BE49-F238E27FC236}">
                    <a16:creationId xmlns:a16="http://schemas.microsoft.com/office/drawing/2014/main" id="{9F99F773-68A5-400F-9D68-BFBAF453E737}"/>
                  </a:ext>
                </a:extLst>
              </p:cNvPr>
              <p:cNvPicPr/>
              <p:nvPr/>
            </p:nvPicPr>
            <p:blipFill>
              <a:blip r:embed="rId485"/>
              <a:stretch>
                <a:fillRect/>
              </a:stretch>
            </p:blipFill>
            <p:spPr>
              <a:xfrm>
                <a:off x="10410693" y="2743987"/>
                <a:ext cx="7308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37" name="Freihand 336">
                <a:extLst>
                  <a:ext uri="{FF2B5EF4-FFF2-40B4-BE49-F238E27FC236}">
                    <a16:creationId xmlns:a16="http://schemas.microsoft.com/office/drawing/2014/main" id="{F6CD763F-632B-4E7B-B9FC-CF71A4570D00}"/>
                  </a:ext>
                </a:extLst>
              </p14:cNvPr>
              <p14:cNvContentPartPr/>
              <p14:nvPr/>
            </p14:nvContentPartPr>
            <p14:xfrm>
              <a:off x="10488453" y="2848387"/>
              <a:ext cx="21240" cy="128160"/>
            </p14:xfrm>
          </p:contentPart>
        </mc:Choice>
        <mc:Fallback xmlns="">
          <p:pic>
            <p:nvPicPr>
              <p:cNvPr id="337" name="Freihand 336">
                <a:extLst>
                  <a:ext uri="{FF2B5EF4-FFF2-40B4-BE49-F238E27FC236}">
                    <a16:creationId xmlns:a16="http://schemas.microsoft.com/office/drawing/2014/main" id="{F6CD763F-632B-4E7B-B9FC-CF71A4570D00}"/>
                  </a:ext>
                </a:extLst>
              </p:cNvPr>
              <p:cNvPicPr/>
              <p:nvPr/>
            </p:nvPicPr>
            <p:blipFill>
              <a:blip r:embed="rId487"/>
              <a:stretch>
                <a:fillRect/>
              </a:stretch>
            </p:blipFill>
            <p:spPr>
              <a:xfrm>
                <a:off x="10484133" y="2844067"/>
                <a:ext cx="298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38" name="Freihand 337">
                <a:extLst>
                  <a:ext uri="{FF2B5EF4-FFF2-40B4-BE49-F238E27FC236}">
                    <a16:creationId xmlns:a16="http://schemas.microsoft.com/office/drawing/2014/main" id="{05891243-9C57-4790-9F27-2E648864220C}"/>
                  </a:ext>
                </a:extLst>
              </p14:cNvPr>
              <p14:cNvContentPartPr/>
              <p14:nvPr/>
            </p14:nvContentPartPr>
            <p14:xfrm>
              <a:off x="10458213" y="2876467"/>
              <a:ext cx="128520" cy="16920"/>
            </p14:xfrm>
          </p:contentPart>
        </mc:Choice>
        <mc:Fallback xmlns="">
          <p:pic>
            <p:nvPicPr>
              <p:cNvPr id="338" name="Freihand 337">
                <a:extLst>
                  <a:ext uri="{FF2B5EF4-FFF2-40B4-BE49-F238E27FC236}">
                    <a16:creationId xmlns:a16="http://schemas.microsoft.com/office/drawing/2014/main" id="{05891243-9C57-4790-9F27-2E648864220C}"/>
                  </a:ext>
                </a:extLst>
              </p:cNvPr>
              <p:cNvPicPr/>
              <p:nvPr/>
            </p:nvPicPr>
            <p:blipFill>
              <a:blip r:embed="rId489"/>
              <a:stretch>
                <a:fillRect/>
              </a:stretch>
            </p:blipFill>
            <p:spPr>
              <a:xfrm>
                <a:off x="10453893" y="2872147"/>
                <a:ext cx="1371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43" name="Freihand 342">
                <a:extLst>
                  <a:ext uri="{FF2B5EF4-FFF2-40B4-BE49-F238E27FC236}">
                    <a16:creationId xmlns:a16="http://schemas.microsoft.com/office/drawing/2014/main" id="{23A7DDA4-CD7B-4AFE-B90B-9A0A7A9B28EC}"/>
                  </a:ext>
                </a:extLst>
              </p14:cNvPr>
              <p14:cNvContentPartPr/>
              <p14:nvPr/>
            </p14:nvContentPartPr>
            <p14:xfrm>
              <a:off x="9852693" y="3781867"/>
              <a:ext cx="10080" cy="99000"/>
            </p14:xfrm>
          </p:contentPart>
        </mc:Choice>
        <mc:Fallback xmlns="">
          <p:pic>
            <p:nvPicPr>
              <p:cNvPr id="343" name="Freihand 342">
                <a:extLst>
                  <a:ext uri="{FF2B5EF4-FFF2-40B4-BE49-F238E27FC236}">
                    <a16:creationId xmlns:a16="http://schemas.microsoft.com/office/drawing/2014/main" id="{23A7DDA4-CD7B-4AFE-B90B-9A0A7A9B28EC}"/>
                  </a:ext>
                </a:extLst>
              </p:cNvPr>
              <p:cNvPicPr/>
              <p:nvPr/>
            </p:nvPicPr>
            <p:blipFill>
              <a:blip r:embed="rId491"/>
              <a:stretch>
                <a:fillRect/>
              </a:stretch>
            </p:blipFill>
            <p:spPr>
              <a:xfrm>
                <a:off x="9848373" y="3777547"/>
                <a:ext cx="187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44" name="Freihand 343">
                <a:extLst>
                  <a:ext uri="{FF2B5EF4-FFF2-40B4-BE49-F238E27FC236}">
                    <a16:creationId xmlns:a16="http://schemas.microsoft.com/office/drawing/2014/main" id="{071221B7-20BD-40E1-8BBF-B4933BF98B02}"/>
                  </a:ext>
                </a:extLst>
              </p14:cNvPr>
              <p14:cNvContentPartPr/>
              <p14:nvPr/>
            </p14:nvContentPartPr>
            <p14:xfrm>
              <a:off x="9801933" y="3822547"/>
              <a:ext cx="109080" cy="8280"/>
            </p14:xfrm>
          </p:contentPart>
        </mc:Choice>
        <mc:Fallback xmlns="">
          <p:pic>
            <p:nvPicPr>
              <p:cNvPr id="344" name="Freihand 343">
                <a:extLst>
                  <a:ext uri="{FF2B5EF4-FFF2-40B4-BE49-F238E27FC236}">
                    <a16:creationId xmlns:a16="http://schemas.microsoft.com/office/drawing/2014/main" id="{071221B7-20BD-40E1-8BBF-B4933BF98B02}"/>
                  </a:ext>
                </a:extLst>
              </p:cNvPr>
              <p:cNvPicPr/>
              <p:nvPr/>
            </p:nvPicPr>
            <p:blipFill>
              <a:blip r:embed="rId493"/>
              <a:stretch>
                <a:fillRect/>
              </a:stretch>
            </p:blipFill>
            <p:spPr>
              <a:xfrm>
                <a:off x="9797613" y="3818227"/>
                <a:ext cx="1177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45" name="Freihand 344">
                <a:extLst>
                  <a:ext uri="{FF2B5EF4-FFF2-40B4-BE49-F238E27FC236}">
                    <a16:creationId xmlns:a16="http://schemas.microsoft.com/office/drawing/2014/main" id="{B948A93B-5DCA-4E0C-A30F-C2A82800B61E}"/>
                  </a:ext>
                </a:extLst>
              </p14:cNvPr>
              <p14:cNvContentPartPr/>
              <p14:nvPr/>
            </p14:nvContentPartPr>
            <p14:xfrm>
              <a:off x="10060413" y="3752347"/>
              <a:ext cx="102240" cy="105840"/>
            </p14:xfrm>
          </p:contentPart>
        </mc:Choice>
        <mc:Fallback xmlns="">
          <p:pic>
            <p:nvPicPr>
              <p:cNvPr id="345" name="Freihand 344">
                <a:extLst>
                  <a:ext uri="{FF2B5EF4-FFF2-40B4-BE49-F238E27FC236}">
                    <a16:creationId xmlns:a16="http://schemas.microsoft.com/office/drawing/2014/main" id="{B948A93B-5DCA-4E0C-A30F-C2A82800B61E}"/>
                  </a:ext>
                </a:extLst>
              </p:cNvPr>
              <p:cNvPicPr/>
              <p:nvPr/>
            </p:nvPicPr>
            <p:blipFill>
              <a:blip r:embed="rId495"/>
              <a:stretch>
                <a:fillRect/>
              </a:stretch>
            </p:blipFill>
            <p:spPr>
              <a:xfrm>
                <a:off x="10056093" y="3748027"/>
                <a:ext cx="1108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46" name="Freihand 345">
                <a:extLst>
                  <a:ext uri="{FF2B5EF4-FFF2-40B4-BE49-F238E27FC236}">
                    <a16:creationId xmlns:a16="http://schemas.microsoft.com/office/drawing/2014/main" id="{A8344272-63A3-49EA-99D8-5A6B00E2B333}"/>
                  </a:ext>
                </a:extLst>
              </p14:cNvPr>
              <p14:cNvContentPartPr/>
              <p14:nvPr/>
            </p14:nvContentPartPr>
            <p14:xfrm>
              <a:off x="10518333" y="3764947"/>
              <a:ext cx="182880" cy="70560"/>
            </p14:xfrm>
          </p:contentPart>
        </mc:Choice>
        <mc:Fallback xmlns="">
          <p:pic>
            <p:nvPicPr>
              <p:cNvPr id="346" name="Freihand 345">
                <a:extLst>
                  <a:ext uri="{FF2B5EF4-FFF2-40B4-BE49-F238E27FC236}">
                    <a16:creationId xmlns:a16="http://schemas.microsoft.com/office/drawing/2014/main" id="{A8344272-63A3-49EA-99D8-5A6B00E2B333}"/>
                  </a:ext>
                </a:extLst>
              </p:cNvPr>
              <p:cNvPicPr/>
              <p:nvPr/>
            </p:nvPicPr>
            <p:blipFill>
              <a:blip r:embed="rId497"/>
              <a:stretch>
                <a:fillRect/>
              </a:stretch>
            </p:blipFill>
            <p:spPr>
              <a:xfrm>
                <a:off x="10514013" y="3760627"/>
                <a:ext cx="1915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48" name="Freihand 347">
                <a:extLst>
                  <a:ext uri="{FF2B5EF4-FFF2-40B4-BE49-F238E27FC236}">
                    <a16:creationId xmlns:a16="http://schemas.microsoft.com/office/drawing/2014/main" id="{996B0CFE-8C78-4435-8062-2B019951D02E}"/>
                  </a:ext>
                </a:extLst>
              </p14:cNvPr>
              <p14:cNvContentPartPr/>
              <p14:nvPr/>
            </p14:nvContentPartPr>
            <p14:xfrm>
              <a:off x="10772133" y="3667387"/>
              <a:ext cx="121320" cy="174600"/>
            </p14:xfrm>
          </p:contentPart>
        </mc:Choice>
        <mc:Fallback xmlns="">
          <p:pic>
            <p:nvPicPr>
              <p:cNvPr id="348" name="Freihand 347">
                <a:extLst>
                  <a:ext uri="{FF2B5EF4-FFF2-40B4-BE49-F238E27FC236}">
                    <a16:creationId xmlns:a16="http://schemas.microsoft.com/office/drawing/2014/main" id="{996B0CFE-8C78-4435-8062-2B019951D02E}"/>
                  </a:ext>
                </a:extLst>
              </p:cNvPr>
              <p:cNvPicPr/>
              <p:nvPr/>
            </p:nvPicPr>
            <p:blipFill>
              <a:blip r:embed="rId499"/>
              <a:stretch>
                <a:fillRect/>
              </a:stretch>
            </p:blipFill>
            <p:spPr>
              <a:xfrm>
                <a:off x="10767813" y="3663067"/>
                <a:ext cx="1299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49" name="Freihand 348">
                <a:extLst>
                  <a:ext uri="{FF2B5EF4-FFF2-40B4-BE49-F238E27FC236}">
                    <a16:creationId xmlns:a16="http://schemas.microsoft.com/office/drawing/2014/main" id="{F1CB0B43-F7E1-4CA7-91E1-74672692AE2C}"/>
                  </a:ext>
                </a:extLst>
              </p14:cNvPr>
              <p14:cNvContentPartPr/>
              <p14:nvPr/>
            </p14:nvContentPartPr>
            <p14:xfrm>
              <a:off x="10949613" y="3652627"/>
              <a:ext cx="110880" cy="189720"/>
            </p14:xfrm>
          </p:contentPart>
        </mc:Choice>
        <mc:Fallback xmlns="">
          <p:pic>
            <p:nvPicPr>
              <p:cNvPr id="349" name="Freihand 348">
                <a:extLst>
                  <a:ext uri="{FF2B5EF4-FFF2-40B4-BE49-F238E27FC236}">
                    <a16:creationId xmlns:a16="http://schemas.microsoft.com/office/drawing/2014/main" id="{F1CB0B43-F7E1-4CA7-91E1-74672692AE2C}"/>
                  </a:ext>
                </a:extLst>
              </p:cNvPr>
              <p:cNvPicPr/>
              <p:nvPr/>
            </p:nvPicPr>
            <p:blipFill>
              <a:blip r:embed="rId501"/>
              <a:stretch>
                <a:fillRect/>
              </a:stretch>
            </p:blipFill>
            <p:spPr>
              <a:xfrm>
                <a:off x="10945293" y="3648307"/>
                <a:ext cx="1195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50" name="Freihand 349">
                <a:extLst>
                  <a:ext uri="{FF2B5EF4-FFF2-40B4-BE49-F238E27FC236}">
                    <a16:creationId xmlns:a16="http://schemas.microsoft.com/office/drawing/2014/main" id="{67993568-6460-4A95-B489-4B1F8D7888EC}"/>
                  </a:ext>
                </a:extLst>
              </p14:cNvPr>
              <p14:cNvContentPartPr/>
              <p14:nvPr/>
            </p14:nvContentPartPr>
            <p14:xfrm>
              <a:off x="11109453" y="3654787"/>
              <a:ext cx="133200" cy="166320"/>
            </p14:xfrm>
          </p:contentPart>
        </mc:Choice>
        <mc:Fallback xmlns="">
          <p:pic>
            <p:nvPicPr>
              <p:cNvPr id="350" name="Freihand 349">
                <a:extLst>
                  <a:ext uri="{FF2B5EF4-FFF2-40B4-BE49-F238E27FC236}">
                    <a16:creationId xmlns:a16="http://schemas.microsoft.com/office/drawing/2014/main" id="{67993568-6460-4A95-B489-4B1F8D7888EC}"/>
                  </a:ext>
                </a:extLst>
              </p:cNvPr>
              <p:cNvPicPr/>
              <p:nvPr/>
            </p:nvPicPr>
            <p:blipFill>
              <a:blip r:embed="rId503"/>
              <a:stretch>
                <a:fillRect/>
              </a:stretch>
            </p:blipFill>
            <p:spPr>
              <a:xfrm>
                <a:off x="11105133" y="3650467"/>
                <a:ext cx="1418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52" name="Freihand 351">
                <a:extLst>
                  <a:ext uri="{FF2B5EF4-FFF2-40B4-BE49-F238E27FC236}">
                    <a16:creationId xmlns:a16="http://schemas.microsoft.com/office/drawing/2014/main" id="{63867EF7-8CB7-4F33-84DA-C5DDFE8722E0}"/>
                  </a:ext>
                </a:extLst>
              </p14:cNvPr>
              <p14:cNvContentPartPr/>
              <p14:nvPr/>
            </p14:nvContentPartPr>
            <p14:xfrm>
              <a:off x="9503853" y="4065187"/>
              <a:ext cx="105480" cy="120600"/>
            </p14:xfrm>
          </p:contentPart>
        </mc:Choice>
        <mc:Fallback xmlns="">
          <p:pic>
            <p:nvPicPr>
              <p:cNvPr id="352" name="Freihand 351">
                <a:extLst>
                  <a:ext uri="{FF2B5EF4-FFF2-40B4-BE49-F238E27FC236}">
                    <a16:creationId xmlns:a16="http://schemas.microsoft.com/office/drawing/2014/main" id="{63867EF7-8CB7-4F33-84DA-C5DDFE8722E0}"/>
                  </a:ext>
                </a:extLst>
              </p:cNvPr>
              <p:cNvPicPr/>
              <p:nvPr/>
            </p:nvPicPr>
            <p:blipFill>
              <a:blip r:embed="rId505"/>
              <a:stretch>
                <a:fillRect/>
              </a:stretch>
            </p:blipFill>
            <p:spPr>
              <a:xfrm>
                <a:off x="9499533" y="4060867"/>
                <a:ext cx="1141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53" name="Freihand 352">
                <a:extLst>
                  <a:ext uri="{FF2B5EF4-FFF2-40B4-BE49-F238E27FC236}">
                    <a16:creationId xmlns:a16="http://schemas.microsoft.com/office/drawing/2014/main" id="{1F3B9723-4976-477C-B294-4B293651230C}"/>
                  </a:ext>
                </a:extLst>
              </p14:cNvPr>
              <p14:cNvContentPartPr/>
              <p14:nvPr/>
            </p14:nvContentPartPr>
            <p14:xfrm>
              <a:off x="9518613" y="4068787"/>
              <a:ext cx="165600" cy="97920"/>
            </p14:xfrm>
          </p:contentPart>
        </mc:Choice>
        <mc:Fallback xmlns="">
          <p:pic>
            <p:nvPicPr>
              <p:cNvPr id="353" name="Freihand 352">
                <a:extLst>
                  <a:ext uri="{FF2B5EF4-FFF2-40B4-BE49-F238E27FC236}">
                    <a16:creationId xmlns:a16="http://schemas.microsoft.com/office/drawing/2014/main" id="{1F3B9723-4976-477C-B294-4B293651230C}"/>
                  </a:ext>
                </a:extLst>
              </p:cNvPr>
              <p:cNvPicPr/>
              <p:nvPr/>
            </p:nvPicPr>
            <p:blipFill>
              <a:blip r:embed="rId507"/>
              <a:stretch>
                <a:fillRect/>
              </a:stretch>
            </p:blipFill>
            <p:spPr>
              <a:xfrm>
                <a:off x="9514293" y="4064467"/>
                <a:ext cx="1742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54" name="Freihand 353">
                <a:extLst>
                  <a:ext uri="{FF2B5EF4-FFF2-40B4-BE49-F238E27FC236}">
                    <a16:creationId xmlns:a16="http://schemas.microsoft.com/office/drawing/2014/main" id="{F54993F8-C2DA-4A8D-B02D-DEE4F5F5273B}"/>
                  </a:ext>
                </a:extLst>
              </p14:cNvPr>
              <p14:cNvContentPartPr/>
              <p14:nvPr/>
            </p14:nvContentPartPr>
            <p14:xfrm>
              <a:off x="9644973" y="3979507"/>
              <a:ext cx="111600" cy="119880"/>
            </p14:xfrm>
          </p:contentPart>
        </mc:Choice>
        <mc:Fallback xmlns="">
          <p:pic>
            <p:nvPicPr>
              <p:cNvPr id="354" name="Freihand 353">
                <a:extLst>
                  <a:ext uri="{FF2B5EF4-FFF2-40B4-BE49-F238E27FC236}">
                    <a16:creationId xmlns:a16="http://schemas.microsoft.com/office/drawing/2014/main" id="{F54993F8-C2DA-4A8D-B02D-DEE4F5F5273B}"/>
                  </a:ext>
                </a:extLst>
              </p:cNvPr>
              <p:cNvPicPr/>
              <p:nvPr/>
            </p:nvPicPr>
            <p:blipFill>
              <a:blip r:embed="rId509"/>
              <a:stretch>
                <a:fillRect/>
              </a:stretch>
            </p:blipFill>
            <p:spPr>
              <a:xfrm>
                <a:off x="9640653" y="3975187"/>
                <a:ext cx="1202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55" name="Freihand 354">
                <a:extLst>
                  <a:ext uri="{FF2B5EF4-FFF2-40B4-BE49-F238E27FC236}">
                    <a16:creationId xmlns:a16="http://schemas.microsoft.com/office/drawing/2014/main" id="{5BB6D202-1AA9-4E2B-9E3F-548C3C6DED3B}"/>
                  </a:ext>
                </a:extLst>
              </p14:cNvPr>
              <p14:cNvContentPartPr/>
              <p14:nvPr/>
            </p14:nvContentPartPr>
            <p14:xfrm>
              <a:off x="9882213" y="4062307"/>
              <a:ext cx="191160" cy="15120"/>
            </p14:xfrm>
          </p:contentPart>
        </mc:Choice>
        <mc:Fallback xmlns="">
          <p:pic>
            <p:nvPicPr>
              <p:cNvPr id="355" name="Freihand 354">
                <a:extLst>
                  <a:ext uri="{FF2B5EF4-FFF2-40B4-BE49-F238E27FC236}">
                    <a16:creationId xmlns:a16="http://schemas.microsoft.com/office/drawing/2014/main" id="{5BB6D202-1AA9-4E2B-9E3F-548C3C6DED3B}"/>
                  </a:ext>
                </a:extLst>
              </p:cNvPr>
              <p:cNvPicPr/>
              <p:nvPr/>
            </p:nvPicPr>
            <p:blipFill>
              <a:blip r:embed="rId511"/>
              <a:stretch>
                <a:fillRect/>
              </a:stretch>
            </p:blipFill>
            <p:spPr>
              <a:xfrm>
                <a:off x="9877893" y="4057987"/>
                <a:ext cx="1998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56" name="Freihand 355">
                <a:extLst>
                  <a:ext uri="{FF2B5EF4-FFF2-40B4-BE49-F238E27FC236}">
                    <a16:creationId xmlns:a16="http://schemas.microsoft.com/office/drawing/2014/main" id="{E1EC9602-D5A2-4484-A21C-13E5C8450F58}"/>
                  </a:ext>
                </a:extLst>
              </p14:cNvPr>
              <p14:cNvContentPartPr/>
              <p14:nvPr/>
            </p14:nvContentPartPr>
            <p14:xfrm>
              <a:off x="9917493" y="4108747"/>
              <a:ext cx="191520" cy="25200"/>
            </p14:xfrm>
          </p:contentPart>
        </mc:Choice>
        <mc:Fallback xmlns="">
          <p:pic>
            <p:nvPicPr>
              <p:cNvPr id="356" name="Freihand 355">
                <a:extLst>
                  <a:ext uri="{FF2B5EF4-FFF2-40B4-BE49-F238E27FC236}">
                    <a16:creationId xmlns:a16="http://schemas.microsoft.com/office/drawing/2014/main" id="{E1EC9602-D5A2-4484-A21C-13E5C8450F58}"/>
                  </a:ext>
                </a:extLst>
              </p:cNvPr>
              <p:cNvPicPr/>
              <p:nvPr/>
            </p:nvPicPr>
            <p:blipFill>
              <a:blip r:embed="rId513"/>
              <a:stretch>
                <a:fillRect/>
              </a:stretch>
            </p:blipFill>
            <p:spPr>
              <a:xfrm>
                <a:off x="9913173" y="4104427"/>
                <a:ext cx="2001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58" name="Freihand 357">
                <a:extLst>
                  <a:ext uri="{FF2B5EF4-FFF2-40B4-BE49-F238E27FC236}">
                    <a16:creationId xmlns:a16="http://schemas.microsoft.com/office/drawing/2014/main" id="{05D1A120-B0B6-4858-BEC3-A9A52FA6B83D}"/>
                  </a:ext>
                </a:extLst>
              </p14:cNvPr>
              <p14:cNvContentPartPr/>
              <p14:nvPr/>
            </p14:nvContentPartPr>
            <p14:xfrm>
              <a:off x="10219893" y="3958627"/>
              <a:ext cx="115560" cy="109080"/>
            </p14:xfrm>
          </p:contentPart>
        </mc:Choice>
        <mc:Fallback xmlns="">
          <p:pic>
            <p:nvPicPr>
              <p:cNvPr id="358" name="Freihand 357">
                <a:extLst>
                  <a:ext uri="{FF2B5EF4-FFF2-40B4-BE49-F238E27FC236}">
                    <a16:creationId xmlns:a16="http://schemas.microsoft.com/office/drawing/2014/main" id="{05D1A120-B0B6-4858-BEC3-A9A52FA6B83D}"/>
                  </a:ext>
                </a:extLst>
              </p:cNvPr>
              <p:cNvPicPr/>
              <p:nvPr/>
            </p:nvPicPr>
            <p:blipFill>
              <a:blip r:embed="rId515"/>
              <a:stretch>
                <a:fillRect/>
              </a:stretch>
            </p:blipFill>
            <p:spPr>
              <a:xfrm>
                <a:off x="10215573" y="3954307"/>
                <a:ext cx="1242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60" name="Freihand 359">
                <a:extLst>
                  <a:ext uri="{FF2B5EF4-FFF2-40B4-BE49-F238E27FC236}">
                    <a16:creationId xmlns:a16="http://schemas.microsoft.com/office/drawing/2014/main" id="{D35A8FE2-A171-4676-B555-F32C616335E1}"/>
                  </a:ext>
                </a:extLst>
              </p14:cNvPr>
              <p14:cNvContentPartPr/>
              <p14:nvPr/>
            </p14:nvContentPartPr>
            <p14:xfrm>
              <a:off x="10224213" y="3937387"/>
              <a:ext cx="90000" cy="146880"/>
            </p14:xfrm>
          </p:contentPart>
        </mc:Choice>
        <mc:Fallback xmlns="">
          <p:pic>
            <p:nvPicPr>
              <p:cNvPr id="360" name="Freihand 359">
                <a:extLst>
                  <a:ext uri="{FF2B5EF4-FFF2-40B4-BE49-F238E27FC236}">
                    <a16:creationId xmlns:a16="http://schemas.microsoft.com/office/drawing/2014/main" id="{D35A8FE2-A171-4676-B555-F32C616335E1}"/>
                  </a:ext>
                </a:extLst>
              </p:cNvPr>
              <p:cNvPicPr/>
              <p:nvPr/>
            </p:nvPicPr>
            <p:blipFill>
              <a:blip r:embed="rId517"/>
              <a:stretch>
                <a:fillRect/>
              </a:stretch>
            </p:blipFill>
            <p:spPr>
              <a:xfrm>
                <a:off x="10219893" y="3933067"/>
                <a:ext cx="986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61" name="Freihand 360">
                <a:extLst>
                  <a:ext uri="{FF2B5EF4-FFF2-40B4-BE49-F238E27FC236}">
                    <a16:creationId xmlns:a16="http://schemas.microsoft.com/office/drawing/2014/main" id="{829BD895-EB29-4337-8DC2-1C7A02C870F4}"/>
                  </a:ext>
                </a:extLst>
              </p14:cNvPr>
              <p14:cNvContentPartPr/>
              <p14:nvPr/>
            </p14:nvContentPartPr>
            <p14:xfrm>
              <a:off x="10338693" y="3939547"/>
              <a:ext cx="116640" cy="110880"/>
            </p14:xfrm>
          </p:contentPart>
        </mc:Choice>
        <mc:Fallback xmlns="">
          <p:pic>
            <p:nvPicPr>
              <p:cNvPr id="361" name="Freihand 360">
                <a:extLst>
                  <a:ext uri="{FF2B5EF4-FFF2-40B4-BE49-F238E27FC236}">
                    <a16:creationId xmlns:a16="http://schemas.microsoft.com/office/drawing/2014/main" id="{829BD895-EB29-4337-8DC2-1C7A02C870F4}"/>
                  </a:ext>
                </a:extLst>
              </p:cNvPr>
              <p:cNvPicPr/>
              <p:nvPr/>
            </p:nvPicPr>
            <p:blipFill>
              <a:blip r:embed="rId519"/>
              <a:stretch>
                <a:fillRect/>
              </a:stretch>
            </p:blipFill>
            <p:spPr>
              <a:xfrm>
                <a:off x="10334373" y="3935227"/>
                <a:ext cx="1252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62" name="Freihand 361">
                <a:extLst>
                  <a:ext uri="{FF2B5EF4-FFF2-40B4-BE49-F238E27FC236}">
                    <a16:creationId xmlns:a16="http://schemas.microsoft.com/office/drawing/2014/main" id="{B45313A3-B978-4FD8-94B1-DAB3D5D0282C}"/>
                  </a:ext>
                </a:extLst>
              </p14:cNvPr>
              <p14:cNvContentPartPr/>
              <p14:nvPr/>
            </p14:nvContentPartPr>
            <p14:xfrm>
              <a:off x="10201533" y="4062667"/>
              <a:ext cx="288360" cy="48240"/>
            </p14:xfrm>
          </p:contentPart>
        </mc:Choice>
        <mc:Fallback xmlns="">
          <p:pic>
            <p:nvPicPr>
              <p:cNvPr id="362" name="Freihand 361">
                <a:extLst>
                  <a:ext uri="{FF2B5EF4-FFF2-40B4-BE49-F238E27FC236}">
                    <a16:creationId xmlns:a16="http://schemas.microsoft.com/office/drawing/2014/main" id="{B45313A3-B978-4FD8-94B1-DAB3D5D0282C}"/>
                  </a:ext>
                </a:extLst>
              </p:cNvPr>
              <p:cNvPicPr/>
              <p:nvPr/>
            </p:nvPicPr>
            <p:blipFill>
              <a:blip r:embed="rId521"/>
              <a:stretch>
                <a:fillRect/>
              </a:stretch>
            </p:blipFill>
            <p:spPr>
              <a:xfrm>
                <a:off x="10197213" y="4058347"/>
                <a:ext cx="2970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63" name="Freihand 362">
                <a:extLst>
                  <a:ext uri="{FF2B5EF4-FFF2-40B4-BE49-F238E27FC236}">
                    <a16:creationId xmlns:a16="http://schemas.microsoft.com/office/drawing/2014/main" id="{B990EDC3-9B6E-42C8-953C-F258F749994C}"/>
                  </a:ext>
                </a:extLst>
              </p14:cNvPr>
              <p14:cNvContentPartPr/>
              <p14:nvPr/>
            </p14:nvContentPartPr>
            <p14:xfrm>
              <a:off x="10236813" y="4136827"/>
              <a:ext cx="99360" cy="81360"/>
            </p14:xfrm>
          </p:contentPart>
        </mc:Choice>
        <mc:Fallback xmlns="">
          <p:pic>
            <p:nvPicPr>
              <p:cNvPr id="363" name="Freihand 362">
                <a:extLst>
                  <a:ext uri="{FF2B5EF4-FFF2-40B4-BE49-F238E27FC236}">
                    <a16:creationId xmlns:a16="http://schemas.microsoft.com/office/drawing/2014/main" id="{B990EDC3-9B6E-42C8-953C-F258F749994C}"/>
                  </a:ext>
                </a:extLst>
              </p:cNvPr>
              <p:cNvPicPr/>
              <p:nvPr/>
            </p:nvPicPr>
            <p:blipFill>
              <a:blip r:embed="rId523"/>
              <a:stretch>
                <a:fillRect/>
              </a:stretch>
            </p:blipFill>
            <p:spPr>
              <a:xfrm>
                <a:off x="10232493" y="4132507"/>
                <a:ext cx="1080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64" name="Freihand 363">
                <a:extLst>
                  <a:ext uri="{FF2B5EF4-FFF2-40B4-BE49-F238E27FC236}">
                    <a16:creationId xmlns:a16="http://schemas.microsoft.com/office/drawing/2014/main" id="{5A71903B-2805-4436-B759-A8E7BAEEDCAA}"/>
                  </a:ext>
                </a:extLst>
              </p14:cNvPr>
              <p14:cNvContentPartPr/>
              <p14:nvPr/>
            </p14:nvContentPartPr>
            <p14:xfrm>
              <a:off x="10357413" y="4126747"/>
              <a:ext cx="87480" cy="103320"/>
            </p14:xfrm>
          </p:contentPart>
        </mc:Choice>
        <mc:Fallback xmlns="">
          <p:pic>
            <p:nvPicPr>
              <p:cNvPr id="364" name="Freihand 363">
                <a:extLst>
                  <a:ext uri="{FF2B5EF4-FFF2-40B4-BE49-F238E27FC236}">
                    <a16:creationId xmlns:a16="http://schemas.microsoft.com/office/drawing/2014/main" id="{5A71903B-2805-4436-B759-A8E7BAEEDCAA}"/>
                  </a:ext>
                </a:extLst>
              </p:cNvPr>
              <p:cNvPicPr/>
              <p:nvPr/>
            </p:nvPicPr>
            <p:blipFill>
              <a:blip r:embed="rId525"/>
              <a:stretch>
                <a:fillRect/>
              </a:stretch>
            </p:blipFill>
            <p:spPr>
              <a:xfrm>
                <a:off x="10353093" y="4122427"/>
                <a:ext cx="961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70" name="Freihand 369">
                <a:extLst>
                  <a:ext uri="{FF2B5EF4-FFF2-40B4-BE49-F238E27FC236}">
                    <a16:creationId xmlns:a16="http://schemas.microsoft.com/office/drawing/2014/main" id="{113486CF-477E-4463-B164-F4B12C25169E}"/>
                  </a:ext>
                </a:extLst>
              </p14:cNvPr>
              <p14:cNvContentPartPr/>
              <p14:nvPr/>
            </p14:nvContentPartPr>
            <p14:xfrm>
              <a:off x="5123013" y="1851187"/>
              <a:ext cx="41040" cy="232920"/>
            </p14:xfrm>
          </p:contentPart>
        </mc:Choice>
        <mc:Fallback xmlns="">
          <p:pic>
            <p:nvPicPr>
              <p:cNvPr id="370" name="Freihand 369">
                <a:extLst>
                  <a:ext uri="{FF2B5EF4-FFF2-40B4-BE49-F238E27FC236}">
                    <a16:creationId xmlns:a16="http://schemas.microsoft.com/office/drawing/2014/main" id="{113486CF-477E-4463-B164-F4B12C25169E}"/>
                  </a:ext>
                </a:extLst>
              </p:cNvPr>
              <p:cNvPicPr/>
              <p:nvPr/>
            </p:nvPicPr>
            <p:blipFill>
              <a:blip r:embed="rId527"/>
              <a:stretch>
                <a:fillRect/>
              </a:stretch>
            </p:blipFill>
            <p:spPr>
              <a:xfrm>
                <a:off x="5118693" y="1846867"/>
                <a:ext cx="4968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175" name="Freihand 174">
                <a:extLst>
                  <a:ext uri="{FF2B5EF4-FFF2-40B4-BE49-F238E27FC236}">
                    <a16:creationId xmlns:a16="http://schemas.microsoft.com/office/drawing/2014/main" id="{3BF51371-7C74-4242-B92A-05B07ACE9604}"/>
                  </a:ext>
                </a:extLst>
              </p14:cNvPr>
              <p14:cNvContentPartPr/>
              <p14:nvPr/>
            </p14:nvContentPartPr>
            <p14:xfrm>
              <a:off x="2604813" y="1992667"/>
              <a:ext cx="127440" cy="16920"/>
            </p14:xfrm>
          </p:contentPart>
        </mc:Choice>
        <mc:Fallback xmlns="">
          <p:pic>
            <p:nvPicPr>
              <p:cNvPr id="175" name="Freihand 174">
                <a:extLst>
                  <a:ext uri="{FF2B5EF4-FFF2-40B4-BE49-F238E27FC236}">
                    <a16:creationId xmlns:a16="http://schemas.microsoft.com/office/drawing/2014/main" id="{3BF51371-7C74-4242-B92A-05B07ACE9604}"/>
                  </a:ext>
                </a:extLst>
              </p:cNvPr>
              <p:cNvPicPr/>
              <p:nvPr/>
            </p:nvPicPr>
            <p:blipFill>
              <a:blip r:embed="rId529"/>
              <a:stretch>
                <a:fillRect/>
              </a:stretch>
            </p:blipFill>
            <p:spPr>
              <a:xfrm>
                <a:off x="2600493" y="1988347"/>
                <a:ext cx="1360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176" name="Freihand 175">
                <a:extLst>
                  <a:ext uri="{FF2B5EF4-FFF2-40B4-BE49-F238E27FC236}">
                    <a16:creationId xmlns:a16="http://schemas.microsoft.com/office/drawing/2014/main" id="{6374EAB1-1964-48E2-8DAF-89C2E3683985}"/>
                  </a:ext>
                </a:extLst>
              </p14:cNvPr>
              <p14:cNvContentPartPr/>
              <p14:nvPr/>
            </p14:nvContentPartPr>
            <p14:xfrm>
              <a:off x="2957613" y="1795387"/>
              <a:ext cx="123120" cy="140760"/>
            </p14:xfrm>
          </p:contentPart>
        </mc:Choice>
        <mc:Fallback xmlns="">
          <p:pic>
            <p:nvPicPr>
              <p:cNvPr id="176" name="Freihand 175">
                <a:extLst>
                  <a:ext uri="{FF2B5EF4-FFF2-40B4-BE49-F238E27FC236}">
                    <a16:creationId xmlns:a16="http://schemas.microsoft.com/office/drawing/2014/main" id="{6374EAB1-1964-48E2-8DAF-89C2E3683985}"/>
                  </a:ext>
                </a:extLst>
              </p:cNvPr>
              <p:cNvPicPr/>
              <p:nvPr/>
            </p:nvPicPr>
            <p:blipFill>
              <a:blip r:embed="rId531"/>
              <a:stretch>
                <a:fillRect/>
              </a:stretch>
            </p:blipFill>
            <p:spPr>
              <a:xfrm>
                <a:off x="2953293" y="1791067"/>
                <a:ext cx="1317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177" name="Freihand 176">
                <a:extLst>
                  <a:ext uri="{FF2B5EF4-FFF2-40B4-BE49-F238E27FC236}">
                    <a16:creationId xmlns:a16="http://schemas.microsoft.com/office/drawing/2014/main" id="{B1043A65-1768-4B8A-B03A-67C523CA8BCC}"/>
                  </a:ext>
                </a:extLst>
              </p14:cNvPr>
              <p14:cNvContentPartPr/>
              <p14:nvPr/>
            </p14:nvContentPartPr>
            <p14:xfrm>
              <a:off x="3149133" y="1794307"/>
              <a:ext cx="21600" cy="125640"/>
            </p14:xfrm>
          </p:contentPart>
        </mc:Choice>
        <mc:Fallback xmlns="">
          <p:pic>
            <p:nvPicPr>
              <p:cNvPr id="177" name="Freihand 176">
                <a:extLst>
                  <a:ext uri="{FF2B5EF4-FFF2-40B4-BE49-F238E27FC236}">
                    <a16:creationId xmlns:a16="http://schemas.microsoft.com/office/drawing/2014/main" id="{B1043A65-1768-4B8A-B03A-67C523CA8BCC}"/>
                  </a:ext>
                </a:extLst>
              </p:cNvPr>
              <p:cNvPicPr/>
              <p:nvPr/>
            </p:nvPicPr>
            <p:blipFill>
              <a:blip r:embed="rId533"/>
              <a:stretch>
                <a:fillRect/>
              </a:stretch>
            </p:blipFill>
            <p:spPr>
              <a:xfrm>
                <a:off x="3144813" y="1789987"/>
                <a:ext cx="302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178" name="Freihand 177">
                <a:extLst>
                  <a:ext uri="{FF2B5EF4-FFF2-40B4-BE49-F238E27FC236}">
                    <a16:creationId xmlns:a16="http://schemas.microsoft.com/office/drawing/2014/main" id="{6D711295-5971-4997-8E40-4E772D33588A}"/>
                  </a:ext>
                </a:extLst>
              </p14:cNvPr>
              <p14:cNvContentPartPr/>
              <p14:nvPr/>
            </p14:nvContentPartPr>
            <p14:xfrm>
              <a:off x="3098373" y="1763347"/>
              <a:ext cx="114120" cy="165600"/>
            </p14:xfrm>
          </p:contentPart>
        </mc:Choice>
        <mc:Fallback xmlns="">
          <p:pic>
            <p:nvPicPr>
              <p:cNvPr id="178" name="Freihand 177">
                <a:extLst>
                  <a:ext uri="{FF2B5EF4-FFF2-40B4-BE49-F238E27FC236}">
                    <a16:creationId xmlns:a16="http://schemas.microsoft.com/office/drawing/2014/main" id="{6D711295-5971-4997-8E40-4E772D33588A}"/>
                  </a:ext>
                </a:extLst>
              </p:cNvPr>
              <p:cNvPicPr/>
              <p:nvPr/>
            </p:nvPicPr>
            <p:blipFill>
              <a:blip r:embed="rId535"/>
              <a:stretch>
                <a:fillRect/>
              </a:stretch>
            </p:blipFill>
            <p:spPr>
              <a:xfrm>
                <a:off x="3094053" y="1759027"/>
                <a:ext cx="1227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179" name="Freihand 178">
                <a:extLst>
                  <a:ext uri="{FF2B5EF4-FFF2-40B4-BE49-F238E27FC236}">
                    <a16:creationId xmlns:a16="http://schemas.microsoft.com/office/drawing/2014/main" id="{51B64280-CE77-44D2-9ACC-23B4468D068D}"/>
                  </a:ext>
                </a:extLst>
              </p14:cNvPr>
              <p14:cNvContentPartPr/>
              <p14:nvPr/>
            </p14:nvContentPartPr>
            <p14:xfrm>
              <a:off x="2924493" y="1977187"/>
              <a:ext cx="267840" cy="22320"/>
            </p14:xfrm>
          </p:contentPart>
        </mc:Choice>
        <mc:Fallback xmlns="">
          <p:pic>
            <p:nvPicPr>
              <p:cNvPr id="179" name="Freihand 178">
                <a:extLst>
                  <a:ext uri="{FF2B5EF4-FFF2-40B4-BE49-F238E27FC236}">
                    <a16:creationId xmlns:a16="http://schemas.microsoft.com/office/drawing/2014/main" id="{51B64280-CE77-44D2-9ACC-23B4468D068D}"/>
                  </a:ext>
                </a:extLst>
              </p:cNvPr>
              <p:cNvPicPr/>
              <p:nvPr/>
            </p:nvPicPr>
            <p:blipFill>
              <a:blip r:embed="rId537"/>
              <a:stretch>
                <a:fillRect/>
              </a:stretch>
            </p:blipFill>
            <p:spPr>
              <a:xfrm>
                <a:off x="2920173" y="1972867"/>
                <a:ext cx="2764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180" name="Freihand 179">
                <a:extLst>
                  <a:ext uri="{FF2B5EF4-FFF2-40B4-BE49-F238E27FC236}">
                    <a16:creationId xmlns:a16="http://schemas.microsoft.com/office/drawing/2014/main" id="{5E5AAD8D-32EE-4108-9720-7F32383F9F21}"/>
                  </a:ext>
                </a:extLst>
              </p14:cNvPr>
              <p14:cNvContentPartPr/>
              <p14:nvPr/>
            </p14:nvContentPartPr>
            <p14:xfrm>
              <a:off x="2924853" y="2027227"/>
              <a:ext cx="112320" cy="132480"/>
            </p14:xfrm>
          </p:contentPart>
        </mc:Choice>
        <mc:Fallback xmlns="">
          <p:pic>
            <p:nvPicPr>
              <p:cNvPr id="180" name="Freihand 179">
                <a:extLst>
                  <a:ext uri="{FF2B5EF4-FFF2-40B4-BE49-F238E27FC236}">
                    <a16:creationId xmlns:a16="http://schemas.microsoft.com/office/drawing/2014/main" id="{5E5AAD8D-32EE-4108-9720-7F32383F9F21}"/>
                  </a:ext>
                </a:extLst>
              </p:cNvPr>
              <p:cNvPicPr/>
              <p:nvPr/>
            </p:nvPicPr>
            <p:blipFill>
              <a:blip r:embed="rId539"/>
              <a:stretch>
                <a:fillRect/>
              </a:stretch>
            </p:blipFill>
            <p:spPr>
              <a:xfrm>
                <a:off x="2920533" y="2022907"/>
                <a:ext cx="1209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181" name="Freihand 180">
                <a:extLst>
                  <a:ext uri="{FF2B5EF4-FFF2-40B4-BE49-F238E27FC236}">
                    <a16:creationId xmlns:a16="http://schemas.microsoft.com/office/drawing/2014/main" id="{E9FF4966-3E12-48B1-BC19-5ABD9B657B16}"/>
                  </a:ext>
                </a:extLst>
              </p14:cNvPr>
              <p14:cNvContentPartPr/>
              <p14:nvPr/>
            </p14:nvContentPartPr>
            <p14:xfrm>
              <a:off x="3116733" y="2086987"/>
              <a:ext cx="30600" cy="63000"/>
            </p14:xfrm>
          </p:contentPart>
        </mc:Choice>
        <mc:Fallback xmlns="">
          <p:pic>
            <p:nvPicPr>
              <p:cNvPr id="181" name="Freihand 180">
                <a:extLst>
                  <a:ext uri="{FF2B5EF4-FFF2-40B4-BE49-F238E27FC236}">
                    <a16:creationId xmlns:a16="http://schemas.microsoft.com/office/drawing/2014/main" id="{E9FF4966-3E12-48B1-BC19-5ABD9B657B16}"/>
                  </a:ext>
                </a:extLst>
              </p:cNvPr>
              <p:cNvPicPr/>
              <p:nvPr/>
            </p:nvPicPr>
            <p:blipFill>
              <a:blip r:embed="rId541"/>
              <a:stretch>
                <a:fillRect/>
              </a:stretch>
            </p:blipFill>
            <p:spPr>
              <a:xfrm>
                <a:off x="3112413" y="2082667"/>
                <a:ext cx="392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182" name="Freihand 181">
                <a:extLst>
                  <a:ext uri="{FF2B5EF4-FFF2-40B4-BE49-F238E27FC236}">
                    <a16:creationId xmlns:a16="http://schemas.microsoft.com/office/drawing/2014/main" id="{95BC382F-A00E-421D-A1FF-5B3EBB599882}"/>
                  </a:ext>
                </a:extLst>
              </p14:cNvPr>
              <p14:cNvContentPartPr/>
              <p14:nvPr/>
            </p14:nvContentPartPr>
            <p14:xfrm>
              <a:off x="3130053" y="2030827"/>
              <a:ext cx="360" cy="360"/>
            </p14:xfrm>
          </p:contentPart>
        </mc:Choice>
        <mc:Fallback xmlns="">
          <p:pic>
            <p:nvPicPr>
              <p:cNvPr id="182" name="Freihand 181">
                <a:extLst>
                  <a:ext uri="{FF2B5EF4-FFF2-40B4-BE49-F238E27FC236}">
                    <a16:creationId xmlns:a16="http://schemas.microsoft.com/office/drawing/2014/main" id="{95BC382F-A00E-421D-A1FF-5B3EBB599882}"/>
                  </a:ext>
                </a:extLst>
              </p:cNvPr>
              <p:cNvPicPr/>
              <p:nvPr/>
            </p:nvPicPr>
            <p:blipFill>
              <a:blip r:embed="rId225"/>
              <a:stretch>
                <a:fillRect/>
              </a:stretch>
            </p:blipFill>
            <p:spPr>
              <a:xfrm>
                <a:off x="3125733" y="2026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183" name="Freihand 182">
                <a:extLst>
                  <a:ext uri="{FF2B5EF4-FFF2-40B4-BE49-F238E27FC236}">
                    <a16:creationId xmlns:a16="http://schemas.microsoft.com/office/drawing/2014/main" id="{7680FD64-0C02-4420-AE86-A46D25F69B96}"/>
                  </a:ext>
                </a:extLst>
              </p14:cNvPr>
              <p14:cNvContentPartPr/>
              <p14:nvPr/>
            </p14:nvContentPartPr>
            <p14:xfrm>
              <a:off x="3335973" y="1881787"/>
              <a:ext cx="155880" cy="145440"/>
            </p14:xfrm>
          </p:contentPart>
        </mc:Choice>
        <mc:Fallback xmlns="">
          <p:pic>
            <p:nvPicPr>
              <p:cNvPr id="183" name="Freihand 182">
                <a:extLst>
                  <a:ext uri="{FF2B5EF4-FFF2-40B4-BE49-F238E27FC236}">
                    <a16:creationId xmlns:a16="http://schemas.microsoft.com/office/drawing/2014/main" id="{7680FD64-0C02-4420-AE86-A46D25F69B96}"/>
                  </a:ext>
                </a:extLst>
              </p:cNvPr>
              <p:cNvPicPr/>
              <p:nvPr/>
            </p:nvPicPr>
            <p:blipFill>
              <a:blip r:embed="rId544"/>
              <a:stretch>
                <a:fillRect/>
              </a:stretch>
            </p:blipFill>
            <p:spPr>
              <a:xfrm>
                <a:off x="3331653" y="1877467"/>
                <a:ext cx="1645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184" name="Freihand 183">
                <a:extLst>
                  <a:ext uri="{FF2B5EF4-FFF2-40B4-BE49-F238E27FC236}">
                    <a16:creationId xmlns:a16="http://schemas.microsoft.com/office/drawing/2014/main" id="{EE83EE0B-3B6B-48D4-BC35-9DCE24FDBFE4}"/>
                  </a:ext>
                </a:extLst>
              </p14:cNvPr>
              <p14:cNvContentPartPr/>
              <p14:nvPr/>
            </p14:nvContentPartPr>
            <p14:xfrm>
              <a:off x="3549093" y="1876387"/>
              <a:ext cx="10800" cy="149760"/>
            </p14:xfrm>
          </p:contentPart>
        </mc:Choice>
        <mc:Fallback xmlns="">
          <p:pic>
            <p:nvPicPr>
              <p:cNvPr id="184" name="Freihand 183">
                <a:extLst>
                  <a:ext uri="{FF2B5EF4-FFF2-40B4-BE49-F238E27FC236}">
                    <a16:creationId xmlns:a16="http://schemas.microsoft.com/office/drawing/2014/main" id="{EE83EE0B-3B6B-48D4-BC35-9DCE24FDBFE4}"/>
                  </a:ext>
                </a:extLst>
              </p:cNvPr>
              <p:cNvPicPr/>
              <p:nvPr/>
            </p:nvPicPr>
            <p:blipFill>
              <a:blip r:embed="rId546"/>
              <a:stretch>
                <a:fillRect/>
              </a:stretch>
            </p:blipFill>
            <p:spPr>
              <a:xfrm>
                <a:off x="3544773" y="1872067"/>
                <a:ext cx="194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253" name="Freihand 252">
                <a:extLst>
                  <a:ext uri="{FF2B5EF4-FFF2-40B4-BE49-F238E27FC236}">
                    <a16:creationId xmlns:a16="http://schemas.microsoft.com/office/drawing/2014/main" id="{47C20B0C-2580-45FD-BEEE-2894F65C1170}"/>
                  </a:ext>
                </a:extLst>
              </p14:cNvPr>
              <p14:cNvContentPartPr/>
              <p14:nvPr/>
            </p14:nvContentPartPr>
            <p14:xfrm>
              <a:off x="3333813" y="2095627"/>
              <a:ext cx="279720" cy="33120"/>
            </p14:xfrm>
          </p:contentPart>
        </mc:Choice>
        <mc:Fallback xmlns="">
          <p:pic>
            <p:nvPicPr>
              <p:cNvPr id="253" name="Freihand 252">
                <a:extLst>
                  <a:ext uri="{FF2B5EF4-FFF2-40B4-BE49-F238E27FC236}">
                    <a16:creationId xmlns:a16="http://schemas.microsoft.com/office/drawing/2014/main" id="{47C20B0C-2580-45FD-BEEE-2894F65C1170}"/>
                  </a:ext>
                </a:extLst>
              </p:cNvPr>
              <p:cNvPicPr/>
              <p:nvPr/>
            </p:nvPicPr>
            <p:blipFill>
              <a:blip r:embed="rId548"/>
              <a:stretch>
                <a:fillRect/>
              </a:stretch>
            </p:blipFill>
            <p:spPr>
              <a:xfrm>
                <a:off x="3329493" y="2091307"/>
                <a:ext cx="2883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206" name="Freihand 205">
                <a:extLst>
                  <a:ext uri="{FF2B5EF4-FFF2-40B4-BE49-F238E27FC236}">
                    <a16:creationId xmlns:a16="http://schemas.microsoft.com/office/drawing/2014/main" id="{F442762E-F69D-40C2-B8AC-901E4CAA969E}"/>
                  </a:ext>
                </a:extLst>
              </p14:cNvPr>
              <p14:cNvContentPartPr/>
              <p14:nvPr/>
            </p14:nvContentPartPr>
            <p14:xfrm>
              <a:off x="2636853" y="2423947"/>
              <a:ext cx="14400" cy="104400"/>
            </p14:xfrm>
          </p:contentPart>
        </mc:Choice>
        <mc:Fallback xmlns="">
          <p:pic>
            <p:nvPicPr>
              <p:cNvPr id="206" name="Freihand 205">
                <a:extLst>
                  <a:ext uri="{FF2B5EF4-FFF2-40B4-BE49-F238E27FC236}">
                    <a16:creationId xmlns:a16="http://schemas.microsoft.com/office/drawing/2014/main" id="{F442762E-F69D-40C2-B8AC-901E4CAA969E}"/>
                  </a:ext>
                </a:extLst>
              </p:cNvPr>
              <p:cNvPicPr/>
              <p:nvPr/>
            </p:nvPicPr>
            <p:blipFill>
              <a:blip r:embed="rId550"/>
              <a:stretch>
                <a:fillRect/>
              </a:stretch>
            </p:blipFill>
            <p:spPr>
              <a:xfrm>
                <a:off x="2632533" y="2419627"/>
                <a:ext cx="230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207" name="Freihand 206">
                <a:extLst>
                  <a:ext uri="{FF2B5EF4-FFF2-40B4-BE49-F238E27FC236}">
                    <a16:creationId xmlns:a16="http://schemas.microsoft.com/office/drawing/2014/main" id="{31902680-0BFD-4447-8985-3CC3D952D2C7}"/>
                  </a:ext>
                </a:extLst>
              </p14:cNvPr>
              <p14:cNvContentPartPr/>
              <p14:nvPr/>
            </p14:nvContentPartPr>
            <p14:xfrm>
              <a:off x="2601933" y="2458147"/>
              <a:ext cx="135360" cy="11160"/>
            </p14:xfrm>
          </p:contentPart>
        </mc:Choice>
        <mc:Fallback xmlns="">
          <p:pic>
            <p:nvPicPr>
              <p:cNvPr id="207" name="Freihand 206">
                <a:extLst>
                  <a:ext uri="{FF2B5EF4-FFF2-40B4-BE49-F238E27FC236}">
                    <a16:creationId xmlns:a16="http://schemas.microsoft.com/office/drawing/2014/main" id="{31902680-0BFD-4447-8985-3CC3D952D2C7}"/>
                  </a:ext>
                </a:extLst>
              </p:cNvPr>
              <p:cNvPicPr/>
              <p:nvPr/>
            </p:nvPicPr>
            <p:blipFill>
              <a:blip r:embed="rId552"/>
              <a:stretch>
                <a:fillRect/>
              </a:stretch>
            </p:blipFill>
            <p:spPr>
              <a:xfrm>
                <a:off x="2597613" y="2453827"/>
                <a:ext cx="144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208" name="Freihand 207">
                <a:extLst>
                  <a:ext uri="{FF2B5EF4-FFF2-40B4-BE49-F238E27FC236}">
                    <a16:creationId xmlns:a16="http://schemas.microsoft.com/office/drawing/2014/main" id="{93CAC1E5-444B-4740-B8D6-1D7B7F954DD0}"/>
                  </a:ext>
                </a:extLst>
              </p14:cNvPr>
              <p14:cNvContentPartPr/>
              <p14:nvPr/>
            </p14:nvContentPartPr>
            <p14:xfrm>
              <a:off x="2932413" y="2282467"/>
              <a:ext cx="112680" cy="149400"/>
            </p14:xfrm>
          </p:contentPart>
        </mc:Choice>
        <mc:Fallback xmlns="">
          <p:pic>
            <p:nvPicPr>
              <p:cNvPr id="208" name="Freihand 207">
                <a:extLst>
                  <a:ext uri="{FF2B5EF4-FFF2-40B4-BE49-F238E27FC236}">
                    <a16:creationId xmlns:a16="http://schemas.microsoft.com/office/drawing/2014/main" id="{93CAC1E5-444B-4740-B8D6-1D7B7F954DD0}"/>
                  </a:ext>
                </a:extLst>
              </p:cNvPr>
              <p:cNvPicPr/>
              <p:nvPr/>
            </p:nvPicPr>
            <p:blipFill>
              <a:blip r:embed="rId554"/>
              <a:stretch>
                <a:fillRect/>
              </a:stretch>
            </p:blipFill>
            <p:spPr>
              <a:xfrm>
                <a:off x="2928093" y="2278147"/>
                <a:ext cx="1213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209" name="Freihand 208">
                <a:extLst>
                  <a:ext uri="{FF2B5EF4-FFF2-40B4-BE49-F238E27FC236}">
                    <a16:creationId xmlns:a16="http://schemas.microsoft.com/office/drawing/2014/main" id="{1479EADD-19B1-462A-9938-A4B172405A2D}"/>
                  </a:ext>
                </a:extLst>
              </p14:cNvPr>
              <p14:cNvContentPartPr/>
              <p14:nvPr/>
            </p14:nvContentPartPr>
            <p14:xfrm>
              <a:off x="3101613" y="2295787"/>
              <a:ext cx="118080" cy="117720"/>
            </p14:xfrm>
          </p:contentPart>
        </mc:Choice>
        <mc:Fallback xmlns="">
          <p:pic>
            <p:nvPicPr>
              <p:cNvPr id="209" name="Freihand 208">
                <a:extLst>
                  <a:ext uri="{FF2B5EF4-FFF2-40B4-BE49-F238E27FC236}">
                    <a16:creationId xmlns:a16="http://schemas.microsoft.com/office/drawing/2014/main" id="{1479EADD-19B1-462A-9938-A4B172405A2D}"/>
                  </a:ext>
                </a:extLst>
              </p:cNvPr>
              <p:cNvPicPr/>
              <p:nvPr/>
            </p:nvPicPr>
            <p:blipFill>
              <a:blip r:embed="rId556"/>
              <a:stretch>
                <a:fillRect/>
              </a:stretch>
            </p:blipFill>
            <p:spPr>
              <a:xfrm>
                <a:off x="3097293" y="2291467"/>
                <a:ext cx="1267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210" name="Freihand 209">
                <a:extLst>
                  <a:ext uri="{FF2B5EF4-FFF2-40B4-BE49-F238E27FC236}">
                    <a16:creationId xmlns:a16="http://schemas.microsoft.com/office/drawing/2014/main" id="{442B3E95-FCD5-4FC9-8F0C-5618ACBD7E27}"/>
                  </a:ext>
                </a:extLst>
              </p14:cNvPr>
              <p14:cNvContentPartPr/>
              <p14:nvPr/>
            </p14:nvContentPartPr>
            <p14:xfrm>
              <a:off x="2862933" y="2477587"/>
              <a:ext cx="331560" cy="37440"/>
            </p14:xfrm>
          </p:contentPart>
        </mc:Choice>
        <mc:Fallback xmlns="">
          <p:pic>
            <p:nvPicPr>
              <p:cNvPr id="210" name="Freihand 209">
                <a:extLst>
                  <a:ext uri="{FF2B5EF4-FFF2-40B4-BE49-F238E27FC236}">
                    <a16:creationId xmlns:a16="http://schemas.microsoft.com/office/drawing/2014/main" id="{442B3E95-FCD5-4FC9-8F0C-5618ACBD7E27}"/>
                  </a:ext>
                </a:extLst>
              </p:cNvPr>
              <p:cNvPicPr/>
              <p:nvPr/>
            </p:nvPicPr>
            <p:blipFill>
              <a:blip r:embed="rId558"/>
              <a:stretch>
                <a:fillRect/>
              </a:stretch>
            </p:blipFill>
            <p:spPr>
              <a:xfrm>
                <a:off x="2858613" y="2473267"/>
                <a:ext cx="3402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211" name="Freihand 210">
                <a:extLst>
                  <a:ext uri="{FF2B5EF4-FFF2-40B4-BE49-F238E27FC236}">
                    <a16:creationId xmlns:a16="http://schemas.microsoft.com/office/drawing/2014/main" id="{E232D254-907B-4255-BC00-C143301F1E97}"/>
                  </a:ext>
                </a:extLst>
              </p14:cNvPr>
              <p14:cNvContentPartPr/>
              <p14:nvPr/>
            </p14:nvContentPartPr>
            <p14:xfrm>
              <a:off x="2915853" y="2560387"/>
              <a:ext cx="127800" cy="133200"/>
            </p14:xfrm>
          </p:contentPart>
        </mc:Choice>
        <mc:Fallback xmlns="">
          <p:pic>
            <p:nvPicPr>
              <p:cNvPr id="211" name="Freihand 210">
                <a:extLst>
                  <a:ext uri="{FF2B5EF4-FFF2-40B4-BE49-F238E27FC236}">
                    <a16:creationId xmlns:a16="http://schemas.microsoft.com/office/drawing/2014/main" id="{E232D254-907B-4255-BC00-C143301F1E97}"/>
                  </a:ext>
                </a:extLst>
              </p:cNvPr>
              <p:cNvPicPr/>
              <p:nvPr/>
            </p:nvPicPr>
            <p:blipFill>
              <a:blip r:embed="rId560"/>
              <a:stretch>
                <a:fillRect/>
              </a:stretch>
            </p:blipFill>
            <p:spPr>
              <a:xfrm>
                <a:off x="2911533" y="2556067"/>
                <a:ext cx="1364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212" name="Freihand 211">
                <a:extLst>
                  <a:ext uri="{FF2B5EF4-FFF2-40B4-BE49-F238E27FC236}">
                    <a16:creationId xmlns:a16="http://schemas.microsoft.com/office/drawing/2014/main" id="{86FE4CC0-ED9B-4C3A-84E3-99B041923358}"/>
                  </a:ext>
                </a:extLst>
              </p14:cNvPr>
              <p14:cNvContentPartPr/>
              <p14:nvPr/>
            </p14:nvContentPartPr>
            <p14:xfrm>
              <a:off x="3098373" y="2578027"/>
              <a:ext cx="72360" cy="113760"/>
            </p14:xfrm>
          </p:contentPart>
        </mc:Choice>
        <mc:Fallback xmlns="">
          <p:pic>
            <p:nvPicPr>
              <p:cNvPr id="212" name="Freihand 211">
                <a:extLst>
                  <a:ext uri="{FF2B5EF4-FFF2-40B4-BE49-F238E27FC236}">
                    <a16:creationId xmlns:a16="http://schemas.microsoft.com/office/drawing/2014/main" id="{86FE4CC0-ED9B-4C3A-84E3-99B041923358}"/>
                  </a:ext>
                </a:extLst>
              </p:cNvPr>
              <p:cNvPicPr/>
              <p:nvPr/>
            </p:nvPicPr>
            <p:blipFill>
              <a:blip r:embed="rId562"/>
              <a:stretch>
                <a:fillRect/>
              </a:stretch>
            </p:blipFill>
            <p:spPr>
              <a:xfrm>
                <a:off x="3094053" y="2573707"/>
                <a:ext cx="810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213" name="Freihand 212">
                <a:extLst>
                  <a:ext uri="{FF2B5EF4-FFF2-40B4-BE49-F238E27FC236}">
                    <a16:creationId xmlns:a16="http://schemas.microsoft.com/office/drawing/2014/main" id="{58008F6F-07F2-45FB-BA6D-1782738F7659}"/>
                  </a:ext>
                </a:extLst>
              </p14:cNvPr>
              <p14:cNvContentPartPr/>
              <p14:nvPr/>
            </p14:nvContentPartPr>
            <p14:xfrm>
              <a:off x="3136893" y="2528707"/>
              <a:ext cx="5760" cy="2160"/>
            </p14:xfrm>
          </p:contentPart>
        </mc:Choice>
        <mc:Fallback xmlns="">
          <p:pic>
            <p:nvPicPr>
              <p:cNvPr id="213" name="Freihand 212">
                <a:extLst>
                  <a:ext uri="{FF2B5EF4-FFF2-40B4-BE49-F238E27FC236}">
                    <a16:creationId xmlns:a16="http://schemas.microsoft.com/office/drawing/2014/main" id="{58008F6F-07F2-45FB-BA6D-1782738F7659}"/>
                  </a:ext>
                </a:extLst>
              </p:cNvPr>
              <p:cNvPicPr/>
              <p:nvPr/>
            </p:nvPicPr>
            <p:blipFill>
              <a:blip r:embed="rId75"/>
              <a:stretch>
                <a:fillRect/>
              </a:stretch>
            </p:blipFill>
            <p:spPr>
              <a:xfrm>
                <a:off x="3132573" y="2524387"/>
                <a:ext cx="144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214" name="Freihand 213">
                <a:extLst>
                  <a:ext uri="{FF2B5EF4-FFF2-40B4-BE49-F238E27FC236}">
                    <a16:creationId xmlns:a16="http://schemas.microsoft.com/office/drawing/2014/main" id="{8102FD4C-A9C2-49E3-BB07-3B4570061205}"/>
                  </a:ext>
                </a:extLst>
              </p14:cNvPr>
              <p14:cNvContentPartPr/>
              <p14:nvPr/>
            </p14:nvContentPartPr>
            <p14:xfrm>
              <a:off x="3396093" y="2357347"/>
              <a:ext cx="176040" cy="142920"/>
            </p14:xfrm>
          </p:contentPart>
        </mc:Choice>
        <mc:Fallback xmlns="">
          <p:pic>
            <p:nvPicPr>
              <p:cNvPr id="214" name="Freihand 213">
                <a:extLst>
                  <a:ext uri="{FF2B5EF4-FFF2-40B4-BE49-F238E27FC236}">
                    <a16:creationId xmlns:a16="http://schemas.microsoft.com/office/drawing/2014/main" id="{8102FD4C-A9C2-49E3-BB07-3B4570061205}"/>
                  </a:ext>
                </a:extLst>
              </p:cNvPr>
              <p:cNvPicPr/>
              <p:nvPr/>
            </p:nvPicPr>
            <p:blipFill>
              <a:blip r:embed="rId565"/>
              <a:stretch>
                <a:fillRect/>
              </a:stretch>
            </p:blipFill>
            <p:spPr>
              <a:xfrm>
                <a:off x="3391773" y="2353027"/>
                <a:ext cx="1846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215" name="Freihand 214">
                <a:extLst>
                  <a:ext uri="{FF2B5EF4-FFF2-40B4-BE49-F238E27FC236}">
                    <a16:creationId xmlns:a16="http://schemas.microsoft.com/office/drawing/2014/main" id="{EF61C89A-03B8-4022-B6CD-6327ADF41C54}"/>
                  </a:ext>
                </a:extLst>
              </p14:cNvPr>
              <p14:cNvContentPartPr/>
              <p14:nvPr/>
            </p14:nvContentPartPr>
            <p14:xfrm>
              <a:off x="3610293" y="2327827"/>
              <a:ext cx="16200" cy="158040"/>
            </p14:xfrm>
          </p:contentPart>
        </mc:Choice>
        <mc:Fallback xmlns="">
          <p:pic>
            <p:nvPicPr>
              <p:cNvPr id="215" name="Freihand 214">
                <a:extLst>
                  <a:ext uri="{FF2B5EF4-FFF2-40B4-BE49-F238E27FC236}">
                    <a16:creationId xmlns:a16="http://schemas.microsoft.com/office/drawing/2014/main" id="{EF61C89A-03B8-4022-B6CD-6327ADF41C54}"/>
                  </a:ext>
                </a:extLst>
              </p:cNvPr>
              <p:cNvPicPr/>
              <p:nvPr/>
            </p:nvPicPr>
            <p:blipFill>
              <a:blip r:embed="rId567"/>
              <a:stretch>
                <a:fillRect/>
              </a:stretch>
            </p:blipFill>
            <p:spPr>
              <a:xfrm>
                <a:off x="3605973" y="2323507"/>
                <a:ext cx="248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254" name="Freihand 253">
                <a:extLst>
                  <a:ext uri="{FF2B5EF4-FFF2-40B4-BE49-F238E27FC236}">
                    <a16:creationId xmlns:a16="http://schemas.microsoft.com/office/drawing/2014/main" id="{D3E06EF0-8134-4848-B4F3-257C2119ECBB}"/>
                  </a:ext>
                </a:extLst>
              </p14:cNvPr>
              <p14:cNvContentPartPr/>
              <p14:nvPr/>
            </p14:nvContentPartPr>
            <p14:xfrm>
              <a:off x="3361173" y="2557147"/>
              <a:ext cx="301320" cy="18720"/>
            </p14:xfrm>
          </p:contentPart>
        </mc:Choice>
        <mc:Fallback xmlns="">
          <p:pic>
            <p:nvPicPr>
              <p:cNvPr id="254" name="Freihand 253">
                <a:extLst>
                  <a:ext uri="{FF2B5EF4-FFF2-40B4-BE49-F238E27FC236}">
                    <a16:creationId xmlns:a16="http://schemas.microsoft.com/office/drawing/2014/main" id="{D3E06EF0-8134-4848-B4F3-257C2119ECBB}"/>
                  </a:ext>
                </a:extLst>
              </p:cNvPr>
              <p:cNvPicPr/>
              <p:nvPr/>
            </p:nvPicPr>
            <p:blipFill>
              <a:blip r:embed="rId569"/>
              <a:stretch>
                <a:fillRect/>
              </a:stretch>
            </p:blipFill>
            <p:spPr>
              <a:xfrm>
                <a:off x="3356853" y="2552827"/>
                <a:ext cx="3099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66" name="Freihand 365">
                <a:extLst>
                  <a:ext uri="{FF2B5EF4-FFF2-40B4-BE49-F238E27FC236}">
                    <a16:creationId xmlns:a16="http://schemas.microsoft.com/office/drawing/2014/main" id="{57AF8BA7-E054-4FC3-8F8C-8FBDEDF0DEFD}"/>
                  </a:ext>
                </a:extLst>
              </p14:cNvPr>
              <p14:cNvContentPartPr/>
              <p14:nvPr/>
            </p14:nvContentPartPr>
            <p14:xfrm>
              <a:off x="3569613" y="2107507"/>
              <a:ext cx="360" cy="360"/>
            </p14:xfrm>
          </p:contentPart>
        </mc:Choice>
        <mc:Fallback xmlns="">
          <p:pic>
            <p:nvPicPr>
              <p:cNvPr id="366" name="Freihand 365">
                <a:extLst>
                  <a:ext uri="{FF2B5EF4-FFF2-40B4-BE49-F238E27FC236}">
                    <a16:creationId xmlns:a16="http://schemas.microsoft.com/office/drawing/2014/main" id="{57AF8BA7-E054-4FC3-8F8C-8FBDEDF0DEFD}"/>
                  </a:ext>
                </a:extLst>
              </p:cNvPr>
              <p:cNvPicPr/>
              <p:nvPr/>
            </p:nvPicPr>
            <p:blipFill>
              <a:blip r:embed="rId225"/>
              <a:stretch>
                <a:fillRect/>
              </a:stretch>
            </p:blipFill>
            <p:spPr>
              <a:xfrm>
                <a:off x="3565293" y="2103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67" name="Freihand 366">
                <a:extLst>
                  <a:ext uri="{FF2B5EF4-FFF2-40B4-BE49-F238E27FC236}">
                    <a16:creationId xmlns:a16="http://schemas.microsoft.com/office/drawing/2014/main" id="{7B04BD68-02D4-4BFC-BF83-2D5D74550AF4}"/>
                  </a:ext>
                </a:extLst>
              </p14:cNvPr>
              <p14:cNvContentPartPr/>
              <p14:nvPr/>
            </p14:nvContentPartPr>
            <p14:xfrm>
              <a:off x="3337413" y="2115427"/>
              <a:ext cx="254880" cy="39960"/>
            </p14:xfrm>
          </p:contentPart>
        </mc:Choice>
        <mc:Fallback xmlns="">
          <p:pic>
            <p:nvPicPr>
              <p:cNvPr id="367" name="Freihand 366">
                <a:extLst>
                  <a:ext uri="{FF2B5EF4-FFF2-40B4-BE49-F238E27FC236}">
                    <a16:creationId xmlns:a16="http://schemas.microsoft.com/office/drawing/2014/main" id="{7B04BD68-02D4-4BFC-BF83-2D5D74550AF4}"/>
                  </a:ext>
                </a:extLst>
              </p:cNvPr>
              <p:cNvPicPr/>
              <p:nvPr/>
            </p:nvPicPr>
            <p:blipFill>
              <a:blip r:embed="rId572"/>
              <a:stretch>
                <a:fillRect/>
              </a:stretch>
            </p:blipFill>
            <p:spPr>
              <a:xfrm>
                <a:off x="3333093" y="2111107"/>
                <a:ext cx="2635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68" name="Freihand 367">
                <a:extLst>
                  <a:ext uri="{FF2B5EF4-FFF2-40B4-BE49-F238E27FC236}">
                    <a16:creationId xmlns:a16="http://schemas.microsoft.com/office/drawing/2014/main" id="{B692FE9F-2CA7-4E64-8C10-6C3A3F640CAA}"/>
                  </a:ext>
                </a:extLst>
              </p14:cNvPr>
              <p14:cNvContentPartPr/>
              <p14:nvPr/>
            </p14:nvContentPartPr>
            <p14:xfrm>
              <a:off x="3358653" y="2578027"/>
              <a:ext cx="220320" cy="10080"/>
            </p14:xfrm>
          </p:contentPart>
        </mc:Choice>
        <mc:Fallback xmlns="">
          <p:pic>
            <p:nvPicPr>
              <p:cNvPr id="368" name="Freihand 367">
                <a:extLst>
                  <a:ext uri="{FF2B5EF4-FFF2-40B4-BE49-F238E27FC236}">
                    <a16:creationId xmlns:a16="http://schemas.microsoft.com/office/drawing/2014/main" id="{B692FE9F-2CA7-4E64-8C10-6C3A3F640CAA}"/>
                  </a:ext>
                </a:extLst>
              </p:cNvPr>
              <p:cNvPicPr/>
              <p:nvPr/>
            </p:nvPicPr>
            <p:blipFill>
              <a:blip r:embed="rId574"/>
              <a:stretch>
                <a:fillRect/>
              </a:stretch>
            </p:blipFill>
            <p:spPr>
              <a:xfrm>
                <a:off x="3354333" y="2573707"/>
                <a:ext cx="2289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71" name="Freihand 370">
                <a:extLst>
                  <a:ext uri="{FF2B5EF4-FFF2-40B4-BE49-F238E27FC236}">
                    <a16:creationId xmlns:a16="http://schemas.microsoft.com/office/drawing/2014/main" id="{5FB00F7B-0C78-4F7C-9B4D-5249A78E6A59}"/>
                  </a:ext>
                </a:extLst>
              </p14:cNvPr>
              <p14:cNvContentPartPr/>
              <p14:nvPr/>
            </p14:nvContentPartPr>
            <p14:xfrm>
              <a:off x="2749533" y="2225227"/>
              <a:ext cx="494280" cy="560880"/>
            </p14:xfrm>
          </p:contentPart>
        </mc:Choice>
        <mc:Fallback xmlns="">
          <p:pic>
            <p:nvPicPr>
              <p:cNvPr id="371" name="Freihand 370">
                <a:extLst>
                  <a:ext uri="{FF2B5EF4-FFF2-40B4-BE49-F238E27FC236}">
                    <a16:creationId xmlns:a16="http://schemas.microsoft.com/office/drawing/2014/main" id="{5FB00F7B-0C78-4F7C-9B4D-5249A78E6A59}"/>
                  </a:ext>
                </a:extLst>
              </p:cNvPr>
              <p:cNvPicPr/>
              <p:nvPr/>
            </p:nvPicPr>
            <p:blipFill>
              <a:blip r:embed="rId576"/>
              <a:stretch>
                <a:fillRect/>
              </a:stretch>
            </p:blipFill>
            <p:spPr>
              <a:xfrm>
                <a:off x="2745213" y="2220907"/>
                <a:ext cx="502920" cy="56952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73" name="Freihand 372">
                <a:extLst>
                  <a:ext uri="{FF2B5EF4-FFF2-40B4-BE49-F238E27FC236}">
                    <a16:creationId xmlns:a16="http://schemas.microsoft.com/office/drawing/2014/main" id="{916C45F3-364B-4752-919B-3EB9A0E05807}"/>
                  </a:ext>
                </a:extLst>
              </p14:cNvPr>
              <p14:cNvContentPartPr/>
              <p14:nvPr/>
            </p14:nvContentPartPr>
            <p14:xfrm>
              <a:off x="5276013" y="1935787"/>
              <a:ext cx="20880" cy="19440"/>
            </p14:xfrm>
          </p:contentPart>
        </mc:Choice>
        <mc:Fallback xmlns="">
          <p:pic>
            <p:nvPicPr>
              <p:cNvPr id="373" name="Freihand 372">
                <a:extLst>
                  <a:ext uri="{FF2B5EF4-FFF2-40B4-BE49-F238E27FC236}">
                    <a16:creationId xmlns:a16="http://schemas.microsoft.com/office/drawing/2014/main" id="{916C45F3-364B-4752-919B-3EB9A0E05807}"/>
                  </a:ext>
                </a:extLst>
              </p:cNvPr>
              <p:cNvPicPr/>
              <p:nvPr/>
            </p:nvPicPr>
            <p:blipFill>
              <a:blip r:embed="rId578"/>
              <a:stretch>
                <a:fillRect/>
              </a:stretch>
            </p:blipFill>
            <p:spPr>
              <a:xfrm>
                <a:off x="5271693" y="1931467"/>
                <a:ext cx="295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74" name="Freihand 373">
                <a:extLst>
                  <a:ext uri="{FF2B5EF4-FFF2-40B4-BE49-F238E27FC236}">
                    <a16:creationId xmlns:a16="http://schemas.microsoft.com/office/drawing/2014/main" id="{5C325FE1-895D-49CB-9ABB-326960CD50BB}"/>
                  </a:ext>
                </a:extLst>
              </p14:cNvPr>
              <p14:cNvContentPartPr/>
              <p14:nvPr/>
            </p14:nvContentPartPr>
            <p14:xfrm>
              <a:off x="5446653" y="1717267"/>
              <a:ext cx="120600" cy="137880"/>
            </p14:xfrm>
          </p:contentPart>
        </mc:Choice>
        <mc:Fallback xmlns="">
          <p:pic>
            <p:nvPicPr>
              <p:cNvPr id="374" name="Freihand 373">
                <a:extLst>
                  <a:ext uri="{FF2B5EF4-FFF2-40B4-BE49-F238E27FC236}">
                    <a16:creationId xmlns:a16="http://schemas.microsoft.com/office/drawing/2014/main" id="{5C325FE1-895D-49CB-9ABB-326960CD50BB}"/>
                  </a:ext>
                </a:extLst>
              </p:cNvPr>
              <p:cNvPicPr/>
              <p:nvPr/>
            </p:nvPicPr>
            <p:blipFill>
              <a:blip r:embed="rId580"/>
              <a:stretch>
                <a:fillRect/>
              </a:stretch>
            </p:blipFill>
            <p:spPr>
              <a:xfrm>
                <a:off x="5442333" y="1712947"/>
                <a:ext cx="1292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75" name="Freihand 374">
                <a:extLst>
                  <a:ext uri="{FF2B5EF4-FFF2-40B4-BE49-F238E27FC236}">
                    <a16:creationId xmlns:a16="http://schemas.microsoft.com/office/drawing/2014/main" id="{8DCE1F9B-7E19-4DEF-B64E-3666B5686C74}"/>
                  </a:ext>
                </a:extLst>
              </p14:cNvPr>
              <p14:cNvContentPartPr/>
              <p14:nvPr/>
            </p14:nvContentPartPr>
            <p14:xfrm>
              <a:off x="5602173" y="1701427"/>
              <a:ext cx="113400" cy="123840"/>
            </p14:xfrm>
          </p:contentPart>
        </mc:Choice>
        <mc:Fallback xmlns="">
          <p:pic>
            <p:nvPicPr>
              <p:cNvPr id="375" name="Freihand 374">
                <a:extLst>
                  <a:ext uri="{FF2B5EF4-FFF2-40B4-BE49-F238E27FC236}">
                    <a16:creationId xmlns:a16="http://schemas.microsoft.com/office/drawing/2014/main" id="{8DCE1F9B-7E19-4DEF-B64E-3666B5686C74}"/>
                  </a:ext>
                </a:extLst>
              </p:cNvPr>
              <p:cNvPicPr/>
              <p:nvPr/>
            </p:nvPicPr>
            <p:blipFill>
              <a:blip r:embed="rId582"/>
              <a:stretch>
                <a:fillRect/>
              </a:stretch>
            </p:blipFill>
            <p:spPr>
              <a:xfrm>
                <a:off x="5597853" y="1697107"/>
                <a:ext cx="1220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76" name="Freihand 375">
                <a:extLst>
                  <a:ext uri="{FF2B5EF4-FFF2-40B4-BE49-F238E27FC236}">
                    <a16:creationId xmlns:a16="http://schemas.microsoft.com/office/drawing/2014/main" id="{61C5ED56-87BB-4BD5-98F4-61162DB77656}"/>
                  </a:ext>
                </a:extLst>
              </p14:cNvPr>
              <p14:cNvContentPartPr/>
              <p14:nvPr/>
            </p14:nvContentPartPr>
            <p14:xfrm>
              <a:off x="5462853" y="1890067"/>
              <a:ext cx="228240" cy="34560"/>
            </p14:xfrm>
          </p:contentPart>
        </mc:Choice>
        <mc:Fallback xmlns="">
          <p:pic>
            <p:nvPicPr>
              <p:cNvPr id="376" name="Freihand 375">
                <a:extLst>
                  <a:ext uri="{FF2B5EF4-FFF2-40B4-BE49-F238E27FC236}">
                    <a16:creationId xmlns:a16="http://schemas.microsoft.com/office/drawing/2014/main" id="{61C5ED56-87BB-4BD5-98F4-61162DB77656}"/>
                  </a:ext>
                </a:extLst>
              </p:cNvPr>
              <p:cNvPicPr/>
              <p:nvPr/>
            </p:nvPicPr>
            <p:blipFill>
              <a:blip r:embed="rId584"/>
              <a:stretch>
                <a:fillRect/>
              </a:stretch>
            </p:blipFill>
            <p:spPr>
              <a:xfrm>
                <a:off x="5458533" y="1885747"/>
                <a:ext cx="2368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77" name="Freihand 376">
                <a:extLst>
                  <a:ext uri="{FF2B5EF4-FFF2-40B4-BE49-F238E27FC236}">
                    <a16:creationId xmlns:a16="http://schemas.microsoft.com/office/drawing/2014/main" id="{E2E95718-A98A-42D9-9402-344DB55DB681}"/>
                  </a:ext>
                </a:extLst>
              </p14:cNvPr>
              <p14:cNvContentPartPr/>
              <p14:nvPr/>
            </p14:nvContentPartPr>
            <p14:xfrm>
              <a:off x="5434773" y="1944427"/>
              <a:ext cx="116280" cy="110520"/>
            </p14:xfrm>
          </p:contentPart>
        </mc:Choice>
        <mc:Fallback xmlns="">
          <p:pic>
            <p:nvPicPr>
              <p:cNvPr id="377" name="Freihand 376">
                <a:extLst>
                  <a:ext uri="{FF2B5EF4-FFF2-40B4-BE49-F238E27FC236}">
                    <a16:creationId xmlns:a16="http://schemas.microsoft.com/office/drawing/2014/main" id="{E2E95718-A98A-42D9-9402-344DB55DB681}"/>
                  </a:ext>
                </a:extLst>
              </p:cNvPr>
              <p:cNvPicPr/>
              <p:nvPr/>
            </p:nvPicPr>
            <p:blipFill>
              <a:blip r:embed="rId586"/>
              <a:stretch>
                <a:fillRect/>
              </a:stretch>
            </p:blipFill>
            <p:spPr>
              <a:xfrm>
                <a:off x="5430453" y="1940107"/>
                <a:ext cx="1249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78" name="Freihand 377">
                <a:extLst>
                  <a:ext uri="{FF2B5EF4-FFF2-40B4-BE49-F238E27FC236}">
                    <a16:creationId xmlns:a16="http://schemas.microsoft.com/office/drawing/2014/main" id="{90A8F6C7-BAAB-42BC-836F-B728D03CD704}"/>
                  </a:ext>
                </a:extLst>
              </p14:cNvPr>
              <p14:cNvContentPartPr/>
              <p14:nvPr/>
            </p14:nvContentPartPr>
            <p14:xfrm>
              <a:off x="5624853" y="1968187"/>
              <a:ext cx="72720" cy="82440"/>
            </p14:xfrm>
          </p:contentPart>
        </mc:Choice>
        <mc:Fallback xmlns="">
          <p:pic>
            <p:nvPicPr>
              <p:cNvPr id="378" name="Freihand 377">
                <a:extLst>
                  <a:ext uri="{FF2B5EF4-FFF2-40B4-BE49-F238E27FC236}">
                    <a16:creationId xmlns:a16="http://schemas.microsoft.com/office/drawing/2014/main" id="{90A8F6C7-BAAB-42BC-836F-B728D03CD704}"/>
                  </a:ext>
                </a:extLst>
              </p:cNvPr>
              <p:cNvPicPr/>
              <p:nvPr/>
            </p:nvPicPr>
            <p:blipFill>
              <a:blip r:embed="rId588"/>
              <a:stretch>
                <a:fillRect/>
              </a:stretch>
            </p:blipFill>
            <p:spPr>
              <a:xfrm>
                <a:off x="5620533" y="1963867"/>
                <a:ext cx="813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79" name="Freihand 378">
                <a:extLst>
                  <a:ext uri="{FF2B5EF4-FFF2-40B4-BE49-F238E27FC236}">
                    <a16:creationId xmlns:a16="http://schemas.microsoft.com/office/drawing/2014/main" id="{F074C298-B668-4D1B-8DF9-E66EF2006CC3}"/>
                  </a:ext>
                </a:extLst>
              </p14:cNvPr>
              <p14:cNvContentPartPr/>
              <p14:nvPr/>
            </p14:nvContentPartPr>
            <p14:xfrm>
              <a:off x="5663733" y="1944067"/>
              <a:ext cx="15840" cy="4680"/>
            </p14:xfrm>
          </p:contentPart>
        </mc:Choice>
        <mc:Fallback xmlns="">
          <p:pic>
            <p:nvPicPr>
              <p:cNvPr id="379" name="Freihand 378">
                <a:extLst>
                  <a:ext uri="{FF2B5EF4-FFF2-40B4-BE49-F238E27FC236}">
                    <a16:creationId xmlns:a16="http://schemas.microsoft.com/office/drawing/2014/main" id="{F074C298-B668-4D1B-8DF9-E66EF2006CC3}"/>
                  </a:ext>
                </a:extLst>
              </p:cNvPr>
              <p:cNvPicPr/>
              <p:nvPr/>
            </p:nvPicPr>
            <p:blipFill>
              <a:blip r:embed="rId590"/>
              <a:stretch>
                <a:fillRect/>
              </a:stretch>
            </p:blipFill>
            <p:spPr>
              <a:xfrm>
                <a:off x="5659413" y="1939747"/>
                <a:ext cx="244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81" name="Freihand 380">
                <a:extLst>
                  <a:ext uri="{FF2B5EF4-FFF2-40B4-BE49-F238E27FC236}">
                    <a16:creationId xmlns:a16="http://schemas.microsoft.com/office/drawing/2014/main" id="{6F5F49D4-79AA-4AC6-B1C3-553903528D2E}"/>
                  </a:ext>
                </a:extLst>
              </p14:cNvPr>
              <p14:cNvContentPartPr/>
              <p14:nvPr/>
            </p14:nvContentPartPr>
            <p14:xfrm>
              <a:off x="5153973" y="2297587"/>
              <a:ext cx="47160" cy="277560"/>
            </p14:xfrm>
          </p:contentPart>
        </mc:Choice>
        <mc:Fallback xmlns="">
          <p:pic>
            <p:nvPicPr>
              <p:cNvPr id="381" name="Freihand 380">
                <a:extLst>
                  <a:ext uri="{FF2B5EF4-FFF2-40B4-BE49-F238E27FC236}">
                    <a16:creationId xmlns:a16="http://schemas.microsoft.com/office/drawing/2014/main" id="{6F5F49D4-79AA-4AC6-B1C3-553903528D2E}"/>
                  </a:ext>
                </a:extLst>
              </p:cNvPr>
              <p:cNvPicPr/>
              <p:nvPr/>
            </p:nvPicPr>
            <p:blipFill>
              <a:blip r:embed="rId592"/>
              <a:stretch>
                <a:fillRect/>
              </a:stretch>
            </p:blipFill>
            <p:spPr>
              <a:xfrm>
                <a:off x="5149653" y="2293267"/>
                <a:ext cx="5580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82" name="Freihand 381">
                <a:extLst>
                  <a:ext uri="{FF2B5EF4-FFF2-40B4-BE49-F238E27FC236}">
                    <a16:creationId xmlns:a16="http://schemas.microsoft.com/office/drawing/2014/main" id="{13F3F2FA-CD66-487F-A216-CEA3C18F4450}"/>
                  </a:ext>
                </a:extLst>
              </p14:cNvPr>
              <p14:cNvContentPartPr/>
              <p14:nvPr/>
            </p14:nvContentPartPr>
            <p14:xfrm>
              <a:off x="5323893" y="2332507"/>
              <a:ext cx="59040" cy="37080"/>
            </p14:xfrm>
          </p:contentPart>
        </mc:Choice>
        <mc:Fallback xmlns="">
          <p:pic>
            <p:nvPicPr>
              <p:cNvPr id="382" name="Freihand 381">
                <a:extLst>
                  <a:ext uri="{FF2B5EF4-FFF2-40B4-BE49-F238E27FC236}">
                    <a16:creationId xmlns:a16="http://schemas.microsoft.com/office/drawing/2014/main" id="{13F3F2FA-CD66-487F-A216-CEA3C18F4450}"/>
                  </a:ext>
                </a:extLst>
              </p:cNvPr>
              <p:cNvPicPr/>
              <p:nvPr/>
            </p:nvPicPr>
            <p:blipFill>
              <a:blip r:embed="rId594"/>
              <a:stretch>
                <a:fillRect/>
              </a:stretch>
            </p:blipFill>
            <p:spPr>
              <a:xfrm>
                <a:off x="5319573" y="2328187"/>
                <a:ext cx="676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83" name="Freihand 382">
                <a:extLst>
                  <a:ext uri="{FF2B5EF4-FFF2-40B4-BE49-F238E27FC236}">
                    <a16:creationId xmlns:a16="http://schemas.microsoft.com/office/drawing/2014/main" id="{6CA1DEB1-4702-44F0-A440-342A4318EB6D}"/>
                  </a:ext>
                </a:extLst>
              </p14:cNvPr>
              <p14:cNvContentPartPr/>
              <p14:nvPr/>
            </p14:nvContentPartPr>
            <p14:xfrm>
              <a:off x="5476893" y="2182747"/>
              <a:ext cx="131040" cy="151560"/>
            </p14:xfrm>
          </p:contentPart>
        </mc:Choice>
        <mc:Fallback xmlns="">
          <p:pic>
            <p:nvPicPr>
              <p:cNvPr id="383" name="Freihand 382">
                <a:extLst>
                  <a:ext uri="{FF2B5EF4-FFF2-40B4-BE49-F238E27FC236}">
                    <a16:creationId xmlns:a16="http://schemas.microsoft.com/office/drawing/2014/main" id="{6CA1DEB1-4702-44F0-A440-342A4318EB6D}"/>
                  </a:ext>
                </a:extLst>
              </p:cNvPr>
              <p:cNvPicPr/>
              <p:nvPr/>
            </p:nvPicPr>
            <p:blipFill>
              <a:blip r:embed="rId596"/>
              <a:stretch>
                <a:fillRect/>
              </a:stretch>
            </p:blipFill>
            <p:spPr>
              <a:xfrm>
                <a:off x="5472573" y="2178427"/>
                <a:ext cx="1396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84" name="Freihand 383">
                <a:extLst>
                  <a:ext uri="{FF2B5EF4-FFF2-40B4-BE49-F238E27FC236}">
                    <a16:creationId xmlns:a16="http://schemas.microsoft.com/office/drawing/2014/main" id="{B6F4B75E-2D01-4A63-8E73-189CDBAB41A4}"/>
                  </a:ext>
                </a:extLst>
              </p14:cNvPr>
              <p14:cNvContentPartPr/>
              <p14:nvPr/>
            </p14:nvContentPartPr>
            <p14:xfrm>
              <a:off x="5746173" y="2189587"/>
              <a:ext cx="51840" cy="93600"/>
            </p14:xfrm>
          </p:contentPart>
        </mc:Choice>
        <mc:Fallback xmlns="">
          <p:pic>
            <p:nvPicPr>
              <p:cNvPr id="384" name="Freihand 383">
                <a:extLst>
                  <a:ext uri="{FF2B5EF4-FFF2-40B4-BE49-F238E27FC236}">
                    <a16:creationId xmlns:a16="http://schemas.microsoft.com/office/drawing/2014/main" id="{B6F4B75E-2D01-4A63-8E73-189CDBAB41A4}"/>
                  </a:ext>
                </a:extLst>
              </p:cNvPr>
              <p:cNvPicPr/>
              <p:nvPr/>
            </p:nvPicPr>
            <p:blipFill>
              <a:blip r:embed="rId598"/>
              <a:stretch>
                <a:fillRect/>
              </a:stretch>
            </p:blipFill>
            <p:spPr>
              <a:xfrm>
                <a:off x="5741853" y="2185267"/>
                <a:ext cx="604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85" name="Freihand 384">
                <a:extLst>
                  <a:ext uri="{FF2B5EF4-FFF2-40B4-BE49-F238E27FC236}">
                    <a16:creationId xmlns:a16="http://schemas.microsoft.com/office/drawing/2014/main" id="{C2C0D374-D23C-478E-AA5C-6D5D30FE4964}"/>
                  </a:ext>
                </a:extLst>
              </p14:cNvPr>
              <p14:cNvContentPartPr/>
              <p14:nvPr/>
            </p14:nvContentPartPr>
            <p14:xfrm>
              <a:off x="5675613" y="2287147"/>
              <a:ext cx="193680" cy="47160"/>
            </p14:xfrm>
          </p:contentPart>
        </mc:Choice>
        <mc:Fallback xmlns="">
          <p:pic>
            <p:nvPicPr>
              <p:cNvPr id="385" name="Freihand 384">
                <a:extLst>
                  <a:ext uri="{FF2B5EF4-FFF2-40B4-BE49-F238E27FC236}">
                    <a16:creationId xmlns:a16="http://schemas.microsoft.com/office/drawing/2014/main" id="{C2C0D374-D23C-478E-AA5C-6D5D30FE4964}"/>
                  </a:ext>
                </a:extLst>
              </p:cNvPr>
              <p:cNvPicPr/>
              <p:nvPr/>
            </p:nvPicPr>
            <p:blipFill>
              <a:blip r:embed="rId600"/>
              <a:stretch>
                <a:fillRect/>
              </a:stretch>
            </p:blipFill>
            <p:spPr>
              <a:xfrm>
                <a:off x="5671293" y="2282827"/>
                <a:ext cx="2023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86" name="Freihand 385">
                <a:extLst>
                  <a:ext uri="{FF2B5EF4-FFF2-40B4-BE49-F238E27FC236}">
                    <a16:creationId xmlns:a16="http://schemas.microsoft.com/office/drawing/2014/main" id="{4F9F8519-C149-4007-B787-59737A1733E9}"/>
                  </a:ext>
                </a:extLst>
              </p14:cNvPr>
              <p14:cNvContentPartPr/>
              <p14:nvPr/>
            </p14:nvContentPartPr>
            <p14:xfrm>
              <a:off x="5645733" y="2163667"/>
              <a:ext cx="210600" cy="32760"/>
            </p14:xfrm>
          </p:contentPart>
        </mc:Choice>
        <mc:Fallback xmlns="">
          <p:pic>
            <p:nvPicPr>
              <p:cNvPr id="386" name="Freihand 385">
                <a:extLst>
                  <a:ext uri="{FF2B5EF4-FFF2-40B4-BE49-F238E27FC236}">
                    <a16:creationId xmlns:a16="http://schemas.microsoft.com/office/drawing/2014/main" id="{4F9F8519-C149-4007-B787-59737A1733E9}"/>
                  </a:ext>
                </a:extLst>
              </p:cNvPr>
              <p:cNvPicPr/>
              <p:nvPr/>
            </p:nvPicPr>
            <p:blipFill>
              <a:blip r:embed="rId602"/>
              <a:stretch>
                <a:fillRect/>
              </a:stretch>
            </p:blipFill>
            <p:spPr>
              <a:xfrm>
                <a:off x="5641413" y="2159347"/>
                <a:ext cx="2192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87" name="Freihand 386">
                <a:extLst>
                  <a:ext uri="{FF2B5EF4-FFF2-40B4-BE49-F238E27FC236}">
                    <a16:creationId xmlns:a16="http://schemas.microsoft.com/office/drawing/2014/main" id="{04DCE9F4-C47D-47D3-AE49-7BA17F4A044C}"/>
                  </a:ext>
                </a:extLst>
              </p14:cNvPr>
              <p14:cNvContentPartPr/>
              <p14:nvPr/>
            </p14:nvContentPartPr>
            <p14:xfrm>
              <a:off x="5430453" y="2350147"/>
              <a:ext cx="533160" cy="75960"/>
            </p14:xfrm>
          </p:contentPart>
        </mc:Choice>
        <mc:Fallback xmlns="">
          <p:pic>
            <p:nvPicPr>
              <p:cNvPr id="387" name="Freihand 386">
                <a:extLst>
                  <a:ext uri="{FF2B5EF4-FFF2-40B4-BE49-F238E27FC236}">
                    <a16:creationId xmlns:a16="http://schemas.microsoft.com/office/drawing/2014/main" id="{04DCE9F4-C47D-47D3-AE49-7BA17F4A044C}"/>
                  </a:ext>
                </a:extLst>
              </p:cNvPr>
              <p:cNvPicPr/>
              <p:nvPr/>
            </p:nvPicPr>
            <p:blipFill>
              <a:blip r:embed="rId604"/>
              <a:stretch>
                <a:fillRect/>
              </a:stretch>
            </p:blipFill>
            <p:spPr>
              <a:xfrm>
                <a:off x="5426133" y="2345827"/>
                <a:ext cx="5418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88" name="Freihand 387">
                <a:extLst>
                  <a:ext uri="{FF2B5EF4-FFF2-40B4-BE49-F238E27FC236}">
                    <a16:creationId xmlns:a16="http://schemas.microsoft.com/office/drawing/2014/main" id="{964777E5-351E-4754-B9D2-30F618A0204F}"/>
                  </a:ext>
                </a:extLst>
              </p14:cNvPr>
              <p14:cNvContentPartPr/>
              <p14:nvPr/>
            </p14:nvContentPartPr>
            <p14:xfrm>
              <a:off x="5486973" y="2458147"/>
              <a:ext cx="124560" cy="155520"/>
            </p14:xfrm>
          </p:contentPart>
        </mc:Choice>
        <mc:Fallback xmlns="">
          <p:pic>
            <p:nvPicPr>
              <p:cNvPr id="388" name="Freihand 387">
                <a:extLst>
                  <a:ext uri="{FF2B5EF4-FFF2-40B4-BE49-F238E27FC236}">
                    <a16:creationId xmlns:a16="http://schemas.microsoft.com/office/drawing/2014/main" id="{964777E5-351E-4754-B9D2-30F618A0204F}"/>
                  </a:ext>
                </a:extLst>
              </p:cNvPr>
              <p:cNvPicPr/>
              <p:nvPr/>
            </p:nvPicPr>
            <p:blipFill>
              <a:blip r:embed="rId606"/>
              <a:stretch>
                <a:fillRect/>
              </a:stretch>
            </p:blipFill>
            <p:spPr>
              <a:xfrm>
                <a:off x="5482653" y="2453827"/>
                <a:ext cx="1332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89" name="Freihand 388">
                <a:extLst>
                  <a:ext uri="{FF2B5EF4-FFF2-40B4-BE49-F238E27FC236}">
                    <a16:creationId xmlns:a16="http://schemas.microsoft.com/office/drawing/2014/main" id="{208C0DC9-0CFE-4388-84D2-8A9E50EE8B6C}"/>
                  </a:ext>
                </a:extLst>
              </p14:cNvPr>
              <p14:cNvContentPartPr/>
              <p14:nvPr/>
            </p14:nvContentPartPr>
            <p14:xfrm>
              <a:off x="5711973" y="2481907"/>
              <a:ext cx="78840" cy="104400"/>
            </p14:xfrm>
          </p:contentPart>
        </mc:Choice>
        <mc:Fallback xmlns="">
          <p:pic>
            <p:nvPicPr>
              <p:cNvPr id="389" name="Freihand 388">
                <a:extLst>
                  <a:ext uri="{FF2B5EF4-FFF2-40B4-BE49-F238E27FC236}">
                    <a16:creationId xmlns:a16="http://schemas.microsoft.com/office/drawing/2014/main" id="{208C0DC9-0CFE-4388-84D2-8A9E50EE8B6C}"/>
                  </a:ext>
                </a:extLst>
              </p:cNvPr>
              <p:cNvPicPr/>
              <p:nvPr/>
            </p:nvPicPr>
            <p:blipFill>
              <a:blip r:embed="rId608"/>
              <a:stretch>
                <a:fillRect/>
              </a:stretch>
            </p:blipFill>
            <p:spPr>
              <a:xfrm>
                <a:off x="5707653" y="2477587"/>
                <a:ext cx="874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90" name="Freihand 389">
                <a:extLst>
                  <a:ext uri="{FF2B5EF4-FFF2-40B4-BE49-F238E27FC236}">
                    <a16:creationId xmlns:a16="http://schemas.microsoft.com/office/drawing/2014/main" id="{BC4C4EDF-7BC0-462A-9E9B-22EB28726CBF}"/>
                  </a:ext>
                </a:extLst>
              </p14:cNvPr>
              <p14:cNvContentPartPr/>
              <p14:nvPr/>
            </p14:nvContentPartPr>
            <p14:xfrm>
              <a:off x="5722773" y="2435467"/>
              <a:ext cx="25560" cy="9360"/>
            </p14:xfrm>
          </p:contentPart>
        </mc:Choice>
        <mc:Fallback xmlns="">
          <p:pic>
            <p:nvPicPr>
              <p:cNvPr id="390" name="Freihand 389">
                <a:extLst>
                  <a:ext uri="{FF2B5EF4-FFF2-40B4-BE49-F238E27FC236}">
                    <a16:creationId xmlns:a16="http://schemas.microsoft.com/office/drawing/2014/main" id="{BC4C4EDF-7BC0-462A-9E9B-22EB28726CBF}"/>
                  </a:ext>
                </a:extLst>
              </p:cNvPr>
              <p:cNvPicPr/>
              <p:nvPr/>
            </p:nvPicPr>
            <p:blipFill>
              <a:blip r:embed="rId610"/>
              <a:stretch>
                <a:fillRect/>
              </a:stretch>
            </p:blipFill>
            <p:spPr>
              <a:xfrm>
                <a:off x="5718453" y="2431147"/>
                <a:ext cx="342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402" name="Freihand 401">
                <a:extLst>
                  <a:ext uri="{FF2B5EF4-FFF2-40B4-BE49-F238E27FC236}">
                    <a16:creationId xmlns:a16="http://schemas.microsoft.com/office/drawing/2014/main" id="{CCE3E0FA-31F3-4638-B500-353F99C22460}"/>
                  </a:ext>
                </a:extLst>
              </p14:cNvPr>
              <p14:cNvContentPartPr/>
              <p14:nvPr/>
            </p14:nvContentPartPr>
            <p14:xfrm>
              <a:off x="5323173" y="2085187"/>
              <a:ext cx="478440" cy="59760"/>
            </p14:xfrm>
          </p:contentPart>
        </mc:Choice>
        <mc:Fallback xmlns="">
          <p:pic>
            <p:nvPicPr>
              <p:cNvPr id="402" name="Freihand 401">
                <a:extLst>
                  <a:ext uri="{FF2B5EF4-FFF2-40B4-BE49-F238E27FC236}">
                    <a16:creationId xmlns:a16="http://schemas.microsoft.com/office/drawing/2014/main" id="{CCE3E0FA-31F3-4638-B500-353F99C22460}"/>
                  </a:ext>
                </a:extLst>
              </p:cNvPr>
              <p:cNvPicPr/>
              <p:nvPr/>
            </p:nvPicPr>
            <p:blipFill>
              <a:blip r:embed="rId612"/>
              <a:stretch>
                <a:fillRect/>
              </a:stretch>
            </p:blipFill>
            <p:spPr>
              <a:xfrm>
                <a:off x="5318853" y="2080867"/>
                <a:ext cx="4870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493" name="Freihand 492">
                <a:extLst>
                  <a:ext uri="{FF2B5EF4-FFF2-40B4-BE49-F238E27FC236}">
                    <a16:creationId xmlns:a16="http://schemas.microsoft.com/office/drawing/2014/main" id="{D44C0585-D0C7-4550-9303-1ABF8BBCE9E9}"/>
                  </a:ext>
                </a:extLst>
              </p14:cNvPr>
              <p14:cNvContentPartPr/>
              <p14:nvPr/>
            </p14:nvContentPartPr>
            <p14:xfrm>
              <a:off x="5615133" y="2971867"/>
              <a:ext cx="173520" cy="451440"/>
            </p14:xfrm>
          </p:contentPart>
        </mc:Choice>
        <mc:Fallback xmlns="">
          <p:pic>
            <p:nvPicPr>
              <p:cNvPr id="493" name="Freihand 492">
                <a:extLst>
                  <a:ext uri="{FF2B5EF4-FFF2-40B4-BE49-F238E27FC236}">
                    <a16:creationId xmlns:a16="http://schemas.microsoft.com/office/drawing/2014/main" id="{D44C0585-D0C7-4550-9303-1ABF8BBCE9E9}"/>
                  </a:ext>
                </a:extLst>
              </p:cNvPr>
              <p:cNvPicPr/>
              <p:nvPr/>
            </p:nvPicPr>
            <p:blipFill>
              <a:blip r:embed="rId614"/>
              <a:stretch>
                <a:fillRect/>
              </a:stretch>
            </p:blipFill>
            <p:spPr>
              <a:xfrm>
                <a:off x="5610813" y="2967547"/>
                <a:ext cx="182160" cy="46008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494" name="Freihand 493">
                <a:extLst>
                  <a:ext uri="{FF2B5EF4-FFF2-40B4-BE49-F238E27FC236}">
                    <a16:creationId xmlns:a16="http://schemas.microsoft.com/office/drawing/2014/main" id="{CD11986E-BFC8-4322-9B5D-622E465C5B28}"/>
                  </a:ext>
                </a:extLst>
              </p14:cNvPr>
              <p14:cNvContentPartPr/>
              <p14:nvPr/>
            </p14:nvContentPartPr>
            <p14:xfrm>
              <a:off x="6001773" y="3085267"/>
              <a:ext cx="15120" cy="175320"/>
            </p14:xfrm>
          </p:contentPart>
        </mc:Choice>
        <mc:Fallback xmlns="">
          <p:pic>
            <p:nvPicPr>
              <p:cNvPr id="494" name="Freihand 493">
                <a:extLst>
                  <a:ext uri="{FF2B5EF4-FFF2-40B4-BE49-F238E27FC236}">
                    <a16:creationId xmlns:a16="http://schemas.microsoft.com/office/drawing/2014/main" id="{CD11986E-BFC8-4322-9B5D-622E465C5B28}"/>
                  </a:ext>
                </a:extLst>
              </p:cNvPr>
              <p:cNvPicPr/>
              <p:nvPr/>
            </p:nvPicPr>
            <p:blipFill>
              <a:blip r:embed="rId616"/>
              <a:stretch>
                <a:fillRect/>
              </a:stretch>
            </p:blipFill>
            <p:spPr>
              <a:xfrm>
                <a:off x="5997453" y="3080947"/>
                <a:ext cx="237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495" name="Freihand 494">
                <a:extLst>
                  <a:ext uri="{FF2B5EF4-FFF2-40B4-BE49-F238E27FC236}">
                    <a16:creationId xmlns:a16="http://schemas.microsoft.com/office/drawing/2014/main" id="{0419CD47-7442-4FFE-8FA9-F478142CBD7A}"/>
                  </a:ext>
                </a:extLst>
              </p14:cNvPr>
              <p14:cNvContentPartPr/>
              <p14:nvPr/>
            </p14:nvContentPartPr>
            <p14:xfrm>
              <a:off x="5904213" y="3148627"/>
              <a:ext cx="226800" cy="31320"/>
            </p14:xfrm>
          </p:contentPart>
        </mc:Choice>
        <mc:Fallback xmlns="">
          <p:pic>
            <p:nvPicPr>
              <p:cNvPr id="495" name="Freihand 494">
                <a:extLst>
                  <a:ext uri="{FF2B5EF4-FFF2-40B4-BE49-F238E27FC236}">
                    <a16:creationId xmlns:a16="http://schemas.microsoft.com/office/drawing/2014/main" id="{0419CD47-7442-4FFE-8FA9-F478142CBD7A}"/>
                  </a:ext>
                </a:extLst>
              </p:cNvPr>
              <p:cNvPicPr/>
              <p:nvPr/>
            </p:nvPicPr>
            <p:blipFill>
              <a:blip r:embed="rId618"/>
              <a:stretch>
                <a:fillRect/>
              </a:stretch>
            </p:blipFill>
            <p:spPr>
              <a:xfrm>
                <a:off x="5899893" y="3144307"/>
                <a:ext cx="2354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559" name="Freihand 558">
                <a:extLst>
                  <a:ext uri="{FF2B5EF4-FFF2-40B4-BE49-F238E27FC236}">
                    <a16:creationId xmlns:a16="http://schemas.microsoft.com/office/drawing/2014/main" id="{5C989E49-77EF-46C8-B42A-013701AF0F23}"/>
                  </a:ext>
                </a:extLst>
              </p14:cNvPr>
              <p14:cNvContentPartPr/>
              <p14:nvPr/>
            </p14:nvContentPartPr>
            <p14:xfrm>
              <a:off x="9469653" y="613867"/>
              <a:ext cx="2738520" cy="1108800"/>
            </p14:xfrm>
          </p:contentPart>
        </mc:Choice>
        <mc:Fallback xmlns="">
          <p:pic>
            <p:nvPicPr>
              <p:cNvPr id="559" name="Freihand 558">
                <a:extLst>
                  <a:ext uri="{FF2B5EF4-FFF2-40B4-BE49-F238E27FC236}">
                    <a16:creationId xmlns:a16="http://schemas.microsoft.com/office/drawing/2014/main" id="{5C989E49-77EF-46C8-B42A-013701AF0F23}"/>
                  </a:ext>
                </a:extLst>
              </p:cNvPr>
              <p:cNvPicPr/>
              <p:nvPr/>
            </p:nvPicPr>
            <p:blipFill>
              <a:blip r:embed="rId620"/>
              <a:stretch>
                <a:fillRect/>
              </a:stretch>
            </p:blipFill>
            <p:spPr>
              <a:xfrm>
                <a:off x="9465333" y="609547"/>
                <a:ext cx="2747160" cy="1117440"/>
              </a:xfrm>
              <a:prstGeom prst="rect">
                <a:avLst/>
              </a:prstGeom>
            </p:spPr>
          </p:pic>
        </mc:Fallback>
      </mc:AlternateContent>
      <p:grpSp>
        <p:nvGrpSpPr>
          <p:cNvPr id="562" name="Gruppieren 561">
            <a:extLst>
              <a:ext uri="{FF2B5EF4-FFF2-40B4-BE49-F238E27FC236}">
                <a16:creationId xmlns:a16="http://schemas.microsoft.com/office/drawing/2014/main" id="{46B410C2-526D-4F96-9922-D29C9C83DBE0}"/>
              </a:ext>
            </a:extLst>
          </p:cNvPr>
          <p:cNvGrpSpPr/>
          <p:nvPr/>
        </p:nvGrpSpPr>
        <p:grpSpPr>
          <a:xfrm>
            <a:off x="5670213" y="712147"/>
            <a:ext cx="1730520" cy="103680"/>
            <a:chOff x="5670213" y="712147"/>
            <a:chExt cx="1730520" cy="103680"/>
          </a:xfrm>
        </p:grpSpPr>
        <mc:AlternateContent xmlns:mc="http://schemas.openxmlformats.org/markup-compatibility/2006" xmlns:p14="http://schemas.microsoft.com/office/powerpoint/2010/main">
          <mc:Choice Requires="p14">
            <p:contentPart p14:bwMode="auto" r:id="rId621">
              <p14:nvContentPartPr>
                <p14:cNvPr id="12" name="Freihand 11">
                  <a:extLst>
                    <a:ext uri="{FF2B5EF4-FFF2-40B4-BE49-F238E27FC236}">
                      <a16:creationId xmlns:a16="http://schemas.microsoft.com/office/drawing/2014/main" id="{9214549F-301E-4ADE-9622-9F3253A065F1}"/>
                    </a:ext>
                  </a:extLst>
                </p14:cNvPr>
                <p14:cNvContentPartPr/>
                <p14:nvPr/>
              </p14:nvContentPartPr>
              <p14:xfrm>
                <a:off x="5670213" y="722587"/>
                <a:ext cx="105840" cy="67680"/>
              </p14:xfrm>
            </p:contentPart>
          </mc:Choice>
          <mc:Fallback xmlns="">
            <p:pic>
              <p:nvPicPr>
                <p:cNvPr id="12" name="Freihand 11">
                  <a:extLst>
                    <a:ext uri="{FF2B5EF4-FFF2-40B4-BE49-F238E27FC236}">
                      <a16:creationId xmlns:a16="http://schemas.microsoft.com/office/drawing/2014/main" id="{9214549F-301E-4ADE-9622-9F3253A065F1}"/>
                    </a:ext>
                  </a:extLst>
                </p:cNvPr>
                <p:cNvPicPr/>
                <p:nvPr/>
              </p:nvPicPr>
              <p:blipFill>
                <a:blip r:embed="rId622"/>
                <a:stretch>
                  <a:fillRect/>
                </a:stretch>
              </p:blipFill>
              <p:spPr>
                <a:xfrm>
                  <a:off x="5665893" y="718267"/>
                  <a:ext cx="1144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13" name="Freihand 12">
                  <a:extLst>
                    <a:ext uri="{FF2B5EF4-FFF2-40B4-BE49-F238E27FC236}">
                      <a16:creationId xmlns:a16="http://schemas.microsoft.com/office/drawing/2014/main" id="{3A645AA3-D9BD-4FB0-8AAB-62DBEEFC8E1C}"/>
                    </a:ext>
                  </a:extLst>
                </p14:cNvPr>
                <p14:cNvContentPartPr/>
                <p14:nvPr/>
              </p14:nvContentPartPr>
              <p14:xfrm>
                <a:off x="5815293" y="722227"/>
                <a:ext cx="307800" cy="70920"/>
              </p14:xfrm>
            </p:contentPart>
          </mc:Choice>
          <mc:Fallback xmlns="">
            <p:pic>
              <p:nvPicPr>
                <p:cNvPr id="13" name="Freihand 12">
                  <a:extLst>
                    <a:ext uri="{FF2B5EF4-FFF2-40B4-BE49-F238E27FC236}">
                      <a16:creationId xmlns:a16="http://schemas.microsoft.com/office/drawing/2014/main" id="{3A645AA3-D9BD-4FB0-8AAB-62DBEEFC8E1C}"/>
                    </a:ext>
                  </a:extLst>
                </p:cNvPr>
                <p:cNvPicPr/>
                <p:nvPr/>
              </p:nvPicPr>
              <p:blipFill>
                <a:blip r:embed="rId624"/>
                <a:stretch>
                  <a:fillRect/>
                </a:stretch>
              </p:blipFill>
              <p:spPr>
                <a:xfrm>
                  <a:off x="5810973" y="717907"/>
                  <a:ext cx="3164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17" name="Freihand 16">
                  <a:extLst>
                    <a:ext uri="{FF2B5EF4-FFF2-40B4-BE49-F238E27FC236}">
                      <a16:creationId xmlns:a16="http://schemas.microsoft.com/office/drawing/2014/main" id="{72AFB258-0F00-4864-A76E-D79C344EFE50}"/>
                    </a:ext>
                  </a:extLst>
                </p14:cNvPr>
                <p14:cNvContentPartPr/>
                <p14:nvPr/>
              </p14:nvContentPartPr>
              <p14:xfrm>
                <a:off x="6998253" y="729067"/>
                <a:ext cx="165600" cy="86760"/>
              </p14:xfrm>
            </p:contentPart>
          </mc:Choice>
          <mc:Fallback xmlns="">
            <p:pic>
              <p:nvPicPr>
                <p:cNvPr id="17" name="Freihand 16">
                  <a:extLst>
                    <a:ext uri="{FF2B5EF4-FFF2-40B4-BE49-F238E27FC236}">
                      <a16:creationId xmlns:a16="http://schemas.microsoft.com/office/drawing/2014/main" id="{72AFB258-0F00-4864-A76E-D79C344EFE50}"/>
                    </a:ext>
                  </a:extLst>
                </p:cNvPr>
                <p:cNvPicPr/>
                <p:nvPr/>
              </p:nvPicPr>
              <p:blipFill>
                <a:blip r:embed="rId626"/>
                <a:stretch>
                  <a:fillRect/>
                </a:stretch>
              </p:blipFill>
              <p:spPr>
                <a:xfrm>
                  <a:off x="6993933" y="724747"/>
                  <a:ext cx="1742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18" name="Freihand 17">
                  <a:extLst>
                    <a:ext uri="{FF2B5EF4-FFF2-40B4-BE49-F238E27FC236}">
                      <a16:creationId xmlns:a16="http://schemas.microsoft.com/office/drawing/2014/main" id="{F30AECFC-C927-45F6-A1D8-85A7BBD3B416}"/>
                    </a:ext>
                  </a:extLst>
                </p14:cNvPr>
                <p14:cNvContentPartPr/>
                <p14:nvPr/>
              </p14:nvContentPartPr>
              <p14:xfrm>
                <a:off x="7263933" y="712147"/>
                <a:ext cx="136800" cy="90720"/>
              </p14:xfrm>
            </p:contentPart>
          </mc:Choice>
          <mc:Fallback xmlns="">
            <p:pic>
              <p:nvPicPr>
                <p:cNvPr id="18" name="Freihand 17">
                  <a:extLst>
                    <a:ext uri="{FF2B5EF4-FFF2-40B4-BE49-F238E27FC236}">
                      <a16:creationId xmlns:a16="http://schemas.microsoft.com/office/drawing/2014/main" id="{F30AECFC-C927-45F6-A1D8-85A7BBD3B416}"/>
                    </a:ext>
                  </a:extLst>
                </p:cNvPr>
                <p:cNvPicPr/>
                <p:nvPr/>
              </p:nvPicPr>
              <p:blipFill>
                <a:blip r:embed="rId628"/>
                <a:stretch>
                  <a:fillRect/>
                </a:stretch>
              </p:blipFill>
              <p:spPr>
                <a:xfrm>
                  <a:off x="7259613" y="707827"/>
                  <a:ext cx="145440" cy="99360"/>
                </a:xfrm>
                <a:prstGeom prst="rect">
                  <a:avLst/>
                </a:prstGeom>
              </p:spPr>
            </p:pic>
          </mc:Fallback>
        </mc:AlternateContent>
      </p:grpSp>
      <p:grpSp>
        <p:nvGrpSpPr>
          <p:cNvPr id="564" name="Gruppieren 563">
            <a:extLst>
              <a:ext uri="{FF2B5EF4-FFF2-40B4-BE49-F238E27FC236}">
                <a16:creationId xmlns:a16="http://schemas.microsoft.com/office/drawing/2014/main" id="{01B7054E-465E-453B-B6C7-5E77644B57BB}"/>
              </a:ext>
            </a:extLst>
          </p:cNvPr>
          <p:cNvGrpSpPr/>
          <p:nvPr/>
        </p:nvGrpSpPr>
        <p:grpSpPr>
          <a:xfrm>
            <a:off x="11324013" y="1164667"/>
            <a:ext cx="739800" cy="430560"/>
            <a:chOff x="11324013" y="1164667"/>
            <a:chExt cx="739800" cy="430560"/>
          </a:xfrm>
        </p:grpSpPr>
        <mc:AlternateContent xmlns:mc="http://schemas.openxmlformats.org/markup-compatibility/2006" xmlns:p14="http://schemas.microsoft.com/office/powerpoint/2010/main">
          <mc:Choice Requires="p14">
            <p:contentPart p14:bwMode="auto" r:id="rId629">
              <p14:nvContentPartPr>
                <p14:cNvPr id="127" name="Freihand 126">
                  <a:extLst>
                    <a:ext uri="{FF2B5EF4-FFF2-40B4-BE49-F238E27FC236}">
                      <a16:creationId xmlns:a16="http://schemas.microsoft.com/office/drawing/2014/main" id="{0FEBA65A-F471-4F91-BF48-BB98CE054E32}"/>
                    </a:ext>
                  </a:extLst>
                </p14:cNvPr>
                <p14:cNvContentPartPr/>
                <p14:nvPr/>
              </p14:nvContentPartPr>
              <p14:xfrm>
                <a:off x="11324013" y="1237027"/>
                <a:ext cx="250920" cy="85320"/>
              </p14:xfrm>
            </p:contentPart>
          </mc:Choice>
          <mc:Fallback xmlns="">
            <p:pic>
              <p:nvPicPr>
                <p:cNvPr id="127" name="Freihand 126">
                  <a:extLst>
                    <a:ext uri="{FF2B5EF4-FFF2-40B4-BE49-F238E27FC236}">
                      <a16:creationId xmlns:a16="http://schemas.microsoft.com/office/drawing/2014/main" id="{0FEBA65A-F471-4F91-BF48-BB98CE054E32}"/>
                    </a:ext>
                  </a:extLst>
                </p:cNvPr>
                <p:cNvPicPr/>
                <p:nvPr/>
              </p:nvPicPr>
              <p:blipFill>
                <a:blip r:embed="rId630"/>
                <a:stretch>
                  <a:fillRect/>
                </a:stretch>
              </p:blipFill>
              <p:spPr>
                <a:xfrm>
                  <a:off x="11319693" y="1232707"/>
                  <a:ext cx="2595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128" name="Freihand 127">
                  <a:extLst>
                    <a:ext uri="{FF2B5EF4-FFF2-40B4-BE49-F238E27FC236}">
                      <a16:creationId xmlns:a16="http://schemas.microsoft.com/office/drawing/2014/main" id="{AC8DDCC0-A4EF-47A3-8EDD-A05419732E50}"/>
                    </a:ext>
                  </a:extLst>
                </p14:cNvPr>
                <p14:cNvContentPartPr/>
                <p14:nvPr/>
              </p14:nvContentPartPr>
              <p14:xfrm>
                <a:off x="11753853" y="1224427"/>
                <a:ext cx="151920" cy="276840"/>
              </p14:xfrm>
            </p:contentPart>
          </mc:Choice>
          <mc:Fallback xmlns="">
            <p:pic>
              <p:nvPicPr>
                <p:cNvPr id="128" name="Freihand 127">
                  <a:extLst>
                    <a:ext uri="{FF2B5EF4-FFF2-40B4-BE49-F238E27FC236}">
                      <a16:creationId xmlns:a16="http://schemas.microsoft.com/office/drawing/2014/main" id="{AC8DDCC0-A4EF-47A3-8EDD-A05419732E50}"/>
                    </a:ext>
                  </a:extLst>
                </p:cNvPr>
                <p:cNvPicPr/>
                <p:nvPr/>
              </p:nvPicPr>
              <p:blipFill>
                <a:blip r:embed="rId632"/>
                <a:stretch>
                  <a:fillRect/>
                </a:stretch>
              </p:blipFill>
              <p:spPr>
                <a:xfrm>
                  <a:off x="11749533" y="1220107"/>
                  <a:ext cx="16056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563" name="Freihand 562">
                  <a:extLst>
                    <a:ext uri="{FF2B5EF4-FFF2-40B4-BE49-F238E27FC236}">
                      <a16:creationId xmlns:a16="http://schemas.microsoft.com/office/drawing/2014/main" id="{555825E9-3CA6-4A4B-946A-905DE509657F}"/>
                    </a:ext>
                  </a:extLst>
                </p14:cNvPr>
                <p14:cNvContentPartPr/>
                <p14:nvPr/>
              </p14:nvContentPartPr>
              <p14:xfrm>
                <a:off x="11549733" y="1164667"/>
                <a:ext cx="514080" cy="430560"/>
              </p14:xfrm>
            </p:contentPart>
          </mc:Choice>
          <mc:Fallback xmlns="">
            <p:pic>
              <p:nvPicPr>
                <p:cNvPr id="563" name="Freihand 562">
                  <a:extLst>
                    <a:ext uri="{FF2B5EF4-FFF2-40B4-BE49-F238E27FC236}">
                      <a16:creationId xmlns:a16="http://schemas.microsoft.com/office/drawing/2014/main" id="{555825E9-3CA6-4A4B-946A-905DE509657F}"/>
                    </a:ext>
                  </a:extLst>
                </p:cNvPr>
                <p:cNvPicPr/>
                <p:nvPr/>
              </p:nvPicPr>
              <p:blipFill>
                <a:blip r:embed="rId634"/>
                <a:stretch>
                  <a:fillRect/>
                </a:stretch>
              </p:blipFill>
              <p:spPr>
                <a:xfrm>
                  <a:off x="11545413" y="1160347"/>
                  <a:ext cx="522720" cy="439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5">
            <p14:nvContentPartPr>
              <p14:cNvPr id="392" name="Freihand 391">
                <a:extLst>
                  <a:ext uri="{FF2B5EF4-FFF2-40B4-BE49-F238E27FC236}">
                    <a16:creationId xmlns:a16="http://schemas.microsoft.com/office/drawing/2014/main" id="{CD1A15D2-6122-4CFF-9D99-8A68FDEC2118}"/>
                  </a:ext>
                </a:extLst>
              </p14:cNvPr>
              <p14:cNvContentPartPr/>
              <p14:nvPr/>
            </p14:nvContentPartPr>
            <p14:xfrm>
              <a:off x="806253" y="3112627"/>
              <a:ext cx="134280" cy="115560"/>
            </p14:xfrm>
          </p:contentPart>
        </mc:Choice>
        <mc:Fallback xmlns="">
          <p:pic>
            <p:nvPicPr>
              <p:cNvPr id="392" name="Freihand 391">
                <a:extLst>
                  <a:ext uri="{FF2B5EF4-FFF2-40B4-BE49-F238E27FC236}">
                    <a16:creationId xmlns:a16="http://schemas.microsoft.com/office/drawing/2014/main" id="{CD1A15D2-6122-4CFF-9D99-8A68FDEC2118}"/>
                  </a:ext>
                </a:extLst>
              </p:cNvPr>
              <p:cNvPicPr/>
              <p:nvPr/>
            </p:nvPicPr>
            <p:blipFill>
              <a:blip r:embed="rId636"/>
              <a:stretch>
                <a:fillRect/>
              </a:stretch>
            </p:blipFill>
            <p:spPr>
              <a:xfrm>
                <a:off x="801933" y="3108307"/>
                <a:ext cx="1429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93" name="Freihand 392">
                <a:extLst>
                  <a:ext uri="{FF2B5EF4-FFF2-40B4-BE49-F238E27FC236}">
                    <a16:creationId xmlns:a16="http://schemas.microsoft.com/office/drawing/2014/main" id="{910C9276-5490-4743-B01E-5A66532417FD}"/>
                  </a:ext>
                </a:extLst>
              </p14:cNvPr>
              <p14:cNvContentPartPr/>
              <p14:nvPr/>
            </p14:nvContentPartPr>
            <p14:xfrm>
              <a:off x="1036653" y="3148267"/>
              <a:ext cx="72360" cy="2880"/>
            </p14:xfrm>
          </p:contentPart>
        </mc:Choice>
        <mc:Fallback xmlns="">
          <p:pic>
            <p:nvPicPr>
              <p:cNvPr id="393" name="Freihand 392">
                <a:extLst>
                  <a:ext uri="{FF2B5EF4-FFF2-40B4-BE49-F238E27FC236}">
                    <a16:creationId xmlns:a16="http://schemas.microsoft.com/office/drawing/2014/main" id="{910C9276-5490-4743-B01E-5A66532417FD}"/>
                  </a:ext>
                </a:extLst>
              </p:cNvPr>
              <p:cNvPicPr/>
              <p:nvPr/>
            </p:nvPicPr>
            <p:blipFill>
              <a:blip r:embed="rId638"/>
              <a:stretch>
                <a:fillRect/>
              </a:stretch>
            </p:blipFill>
            <p:spPr>
              <a:xfrm>
                <a:off x="1032333" y="3143947"/>
                <a:ext cx="810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395" name="Freihand 394">
                <a:extLst>
                  <a:ext uri="{FF2B5EF4-FFF2-40B4-BE49-F238E27FC236}">
                    <a16:creationId xmlns:a16="http://schemas.microsoft.com/office/drawing/2014/main" id="{69BF23A2-84E9-4607-A503-32AB47A7FB3E}"/>
                  </a:ext>
                </a:extLst>
              </p14:cNvPr>
              <p14:cNvContentPartPr/>
              <p14:nvPr/>
            </p14:nvContentPartPr>
            <p14:xfrm>
              <a:off x="1204413" y="2957467"/>
              <a:ext cx="94680" cy="131040"/>
            </p14:xfrm>
          </p:contentPart>
        </mc:Choice>
        <mc:Fallback xmlns="">
          <p:pic>
            <p:nvPicPr>
              <p:cNvPr id="395" name="Freihand 394">
                <a:extLst>
                  <a:ext uri="{FF2B5EF4-FFF2-40B4-BE49-F238E27FC236}">
                    <a16:creationId xmlns:a16="http://schemas.microsoft.com/office/drawing/2014/main" id="{69BF23A2-84E9-4607-A503-32AB47A7FB3E}"/>
                  </a:ext>
                </a:extLst>
              </p:cNvPr>
              <p:cNvPicPr/>
              <p:nvPr/>
            </p:nvPicPr>
            <p:blipFill>
              <a:blip r:embed="rId640"/>
              <a:stretch>
                <a:fillRect/>
              </a:stretch>
            </p:blipFill>
            <p:spPr>
              <a:xfrm>
                <a:off x="1200093" y="2953147"/>
                <a:ext cx="1033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96" name="Freihand 395">
                <a:extLst>
                  <a:ext uri="{FF2B5EF4-FFF2-40B4-BE49-F238E27FC236}">
                    <a16:creationId xmlns:a16="http://schemas.microsoft.com/office/drawing/2014/main" id="{5A83FE2A-27F7-44A4-901C-A6BBFF3560CD}"/>
                  </a:ext>
                </a:extLst>
              </p14:cNvPr>
              <p14:cNvContentPartPr/>
              <p14:nvPr/>
            </p14:nvContentPartPr>
            <p14:xfrm>
              <a:off x="1332933" y="3003187"/>
              <a:ext cx="73080" cy="80280"/>
            </p14:xfrm>
          </p:contentPart>
        </mc:Choice>
        <mc:Fallback xmlns="">
          <p:pic>
            <p:nvPicPr>
              <p:cNvPr id="396" name="Freihand 395">
                <a:extLst>
                  <a:ext uri="{FF2B5EF4-FFF2-40B4-BE49-F238E27FC236}">
                    <a16:creationId xmlns:a16="http://schemas.microsoft.com/office/drawing/2014/main" id="{5A83FE2A-27F7-44A4-901C-A6BBFF3560CD}"/>
                  </a:ext>
                </a:extLst>
              </p:cNvPr>
              <p:cNvPicPr/>
              <p:nvPr/>
            </p:nvPicPr>
            <p:blipFill>
              <a:blip r:embed="rId642"/>
              <a:stretch>
                <a:fillRect/>
              </a:stretch>
            </p:blipFill>
            <p:spPr>
              <a:xfrm>
                <a:off x="1328613" y="2998867"/>
                <a:ext cx="817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397" name="Freihand 396">
                <a:extLst>
                  <a:ext uri="{FF2B5EF4-FFF2-40B4-BE49-F238E27FC236}">
                    <a16:creationId xmlns:a16="http://schemas.microsoft.com/office/drawing/2014/main" id="{0FBF2BAE-61E0-430A-9433-CB34D636E5DE}"/>
                  </a:ext>
                </a:extLst>
              </p14:cNvPr>
              <p14:cNvContentPartPr/>
              <p14:nvPr/>
            </p14:nvContentPartPr>
            <p14:xfrm>
              <a:off x="1218453" y="3122707"/>
              <a:ext cx="198000" cy="16920"/>
            </p14:xfrm>
          </p:contentPart>
        </mc:Choice>
        <mc:Fallback xmlns="">
          <p:pic>
            <p:nvPicPr>
              <p:cNvPr id="397" name="Freihand 396">
                <a:extLst>
                  <a:ext uri="{FF2B5EF4-FFF2-40B4-BE49-F238E27FC236}">
                    <a16:creationId xmlns:a16="http://schemas.microsoft.com/office/drawing/2014/main" id="{0FBF2BAE-61E0-430A-9433-CB34D636E5DE}"/>
                  </a:ext>
                </a:extLst>
              </p:cNvPr>
              <p:cNvPicPr/>
              <p:nvPr/>
            </p:nvPicPr>
            <p:blipFill>
              <a:blip r:embed="rId644"/>
              <a:stretch>
                <a:fillRect/>
              </a:stretch>
            </p:blipFill>
            <p:spPr>
              <a:xfrm>
                <a:off x="1214133" y="3118387"/>
                <a:ext cx="2066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398" name="Freihand 397">
                <a:extLst>
                  <a:ext uri="{FF2B5EF4-FFF2-40B4-BE49-F238E27FC236}">
                    <a16:creationId xmlns:a16="http://schemas.microsoft.com/office/drawing/2014/main" id="{C09AE896-D91C-4F62-B3ED-86C8BEC4375F}"/>
                  </a:ext>
                </a:extLst>
              </p14:cNvPr>
              <p14:cNvContentPartPr/>
              <p14:nvPr/>
            </p14:nvContentPartPr>
            <p14:xfrm>
              <a:off x="1192533" y="3182467"/>
              <a:ext cx="99720" cy="101880"/>
            </p14:xfrm>
          </p:contentPart>
        </mc:Choice>
        <mc:Fallback xmlns="">
          <p:pic>
            <p:nvPicPr>
              <p:cNvPr id="398" name="Freihand 397">
                <a:extLst>
                  <a:ext uri="{FF2B5EF4-FFF2-40B4-BE49-F238E27FC236}">
                    <a16:creationId xmlns:a16="http://schemas.microsoft.com/office/drawing/2014/main" id="{C09AE896-D91C-4F62-B3ED-86C8BEC4375F}"/>
                  </a:ext>
                </a:extLst>
              </p:cNvPr>
              <p:cNvPicPr/>
              <p:nvPr/>
            </p:nvPicPr>
            <p:blipFill>
              <a:blip r:embed="rId646"/>
              <a:stretch>
                <a:fillRect/>
              </a:stretch>
            </p:blipFill>
            <p:spPr>
              <a:xfrm>
                <a:off x="1188213" y="3178147"/>
                <a:ext cx="1083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399" name="Freihand 398">
                <a:extLst>
                  <a:ext uri="{FF2B5EF4-FFF2-40B4-BE49-F238E27FC236}">
                    <a16:creationId xmlns:a16="http://schemas.microsoft.com/office/drawing/2014/main" id="{62612D9C-C178-44E6-991B-C92A1B5BE6AD}"/>
                  </a:ext>
                </a:extLst>
              </p14:cNvPr>
              <p14:cNvContentPartPr/>
              <p14:nvPr/>
            </p14:nvContentPartPr>
            <p14:xfrm>
              <a:off x="1342653" y="3205867"/>
              <a:ext cx="71640" cy="78480"/>
            </p14:xfrm>
          </p:contentPart>
        </mc:Choice>
        <mc:Fallback xmlns="">
          <p:pic>
            <p:nvPicPr>
              <p:cNvPr id="399" name="Freihand 398">
                <a:extLst>
                  <a:ext uri="{FF2B5EF4-FFF2-40B4-BE49-F238E27FC236}">
                    <a16:creationId xmlns:a16="http://schemas.microsoft.com/office/drawing/2014/main" id="{62612D9C-C178-44E6-991B-C92A1B5BE6AD}"/>
                  </a:ext>
                </a:extLst>
              </p:cNvPr>
              <p:cNvPicPr/>
              <p:nvPr/>
            </p:nvPicPr>
            <p:blipFill>
              <a:blip r:embed="rId648"/>
              <a:stretch>
                <a:fillRect/>
              </a:stretch>
            </p:blipFill>
            <p:spPr>
              <a:xfrm>
                <a:off x="1338333" y="3201547"/>
                <a:ext cx="802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00" name="Freihand 399">
                <a:extLst>
                  <a:ext uri="{FF2B5EF4-FFF2-40B4-BE49-F238E27FC236}">
                    <a16:creationId xmlns:a16="http://schemas.microsoft.com/office/drawing/2014/main" id="{1AC49AE1-5CB9-4F5C-983D-8D2DD023A287}"/>
                  </a:ext>
                </a:extLst>
              </p14:cNvPr>
              <p14:cNvContentPartPr/>
              <p14:nvPr/>
            </p14:nvContentPartPr>
            <p14:xfrm>
              <a:off x="1392693" y="2991667"/>
              <a:ext cx="163800" cy="347400"/>
            </p14:xfrm>
          </p:contentPart>
        </mc:Choice>
        <mc:Fallback xmlns="">
          <p:pic>
            <p:nvPicPr>
              <p:cNvPr id="400" name="Freihand 399">
                <a:extLst>
                  <a:ext uri="{FF2B5EF4-FFF2-40B4-BE49-F238E27FC236}">
                    <a16:creationId xmlns:a16="http://schemas.microsoft.com/office/drawing/2014/main" id="{1AC49AE1-5CB9-4F5C-983D-8D2DD023A287}"/>
                  </a:ext>
                </a:extLst>
              </p:cNvPr>
              <p:cNvPicPr/>
              <p:nvPr/>
            </p:nvPicPr>
            <p:blipFill>
              <a:blip r:embed="rId650"/>
              <a:stretch>
                <a:fillRect/>
              </a:stretch>
            </p:blipFill>
            <p:spPr>
              <a:xfrm>
                <a:off x="1388373" y="2987347"/>
                <a:ext cx="17244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401" name="Freihand 400">
                <a:extLst>
                  <a:ext uri="{FF2B5EF4-FFF2-40B4-BE49-F238E27FC236}">
                    <a16:creationId xmlns:a16="http://schemas.microsoft.com/office/drawing/2014/main" id="{086E7EA0-D205-4639-9EFC-8DF7A89B2310}"/>
                  </a:ext>
                </a:extLst>
              </p14:cNvPr>
              <p14:cNvContentPartPr/>
              <p14:nvPr/>
            </p14:nvContentPartPr>
            <p14:xfrm>
              <a:off x="709413" y="3000667"/>
              <a:ext cx="89280" cy="410040"/>
            </p14:xfrm>
          </p:contentPart>
        </mc:Choice>
        <mc:Fallback xmlns="">
          <p:pic>
            <p:nvPicPr>
              <p:cNvPr id="401" name="Freihand 400">
                <a:extLst>
                  <a:ext uri="{FF2B5EF4-FFF2-40B4-BE49-F238E27FC236}">
                    <a16:creationId xmlns:a16="http://schemas.microsoft.com/office/drawing/2014/main" id="{086E7EA0-D205-4639-9EFC-8DF7A89B2310}"/>
                  </a:ext>
                </a:extLst>
              </p:cNvPr>
              <p:cNvPicPr/>
              <p:nvPr/>
            </p:nvPicPr>
            <p:blipFill>
              <a:blip r:embed="rId652"/>
              <a:stretch>
                <a:fillRect/>
              </a:stretch>
            </p:blipFill>
            <p:spPr>
              <a:xfrm>
                <a:off x="705093" y="2996347"/>
                <a:ext cx="97920" cy="41868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05" name="Freihand 404">
                <a:extLst>
                  <a:ext uri="{FF2B5EF4-FFF2-40B4-BE49-F238E27FC236}">
                    <a16:creationId xmlns:a16="http://schemas.microsoft.com/office/drawing/2014/main" id="{DA5F7E5D-7D40-4A1C-A7C5-F00E8899716B}"/>
                  </a:ext>
                </a:extLst>
              </p14:cNvPr>
              <p14:cNvContentPartPr/>
              <p14:nvPr/>
            </p14:nvContentPartPr>
            <p14:xfrm>
              <a:off x="1669173" y="2935507"/>
              <a:ext cx="106560" cy="142560"/>
            </p14:xfrm>
          </p:contentPart>
        </mc:Choice>
        <mc:Fallback xmlns="">
          <p:pic>
            <p:nvPicPr>
              <p:cNvPr id="405" name="Freihand 404">
                <a:extLst>
                  <a:ext uri="{FF2B5EF4-FFF2-40B4-BE49-F238E27FC236}">
                    <a16:creationId xmlns:a16="http://schemas.microsoft.com/office/drawing/2014/main" id="{DA5F7E5D-7D40-4A1C-A7C5-F00E8899716B}"/>
                  </a:ext>
                </a:extLst>
              </p:cNvPr>
              <p:cNvPicPr/>
              <p:nvPr/>
            </p:nvPicPr>
            <p:blipFill>
              <a:blip r:embed="rId654"/>
              <a:stretch>
                <a:fillRect/>
              </a:stretch>
            </p:blipFill>
            <p:spPr>
              <a:xfrm>
                <a:off x="1664853" y="2931187"/>
                <a:ext cx="1152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406" name="Freihand 405">
                <a:extLst>
                  <a:ext uri="{FF2B5EF4-FFF2-40B4-BE49-F238E27FC236}">
                    <a16:creationId xmlns:a16="http://schemas.microsoft.com/office/drawing/2014/main" id="{8A7800D4-7590-44E4-848F-CD70885E16B5}"/>
                  </a:ext>
                </a:extLst>
              </p14:cNvPr>
              <p14:cNvContentPartPr/>
              <p14:nvPr/>
            </p14:nvContentPartPr>
            <p14:xfrm>
              <a:off x="1801653" y="2922187"/>
              <a:ext cx="90720" cy="132840"/>
            </p14:xfrm>
          </p:contentPart>
        </mc:Choice>
        <mc:Fallback xmlns="">
          <p:pic>
            <p:nvPicPr>
              <p:cNvPr id="406" name="Freihand 405">
                <a:extLst>
                  <a:ext uri="{FF2B5EF4-FFF2-40B4-BE49-F238E27FC236}">
                    <a16:creationId xmlns:a16="http://schemas.microsoft.com/office/drawing/2014/main" id="{8A7800D4-7590-44E4-848F-CD70885E16B5}"/>
                  </a:ext>
                </a:extLst>
              </p:cNvPr>
              <p:cNvPicPr/>
              <p:nvPr/>
            </p:nvPicPr>
            <p:blipFill>
              <a:blip r:embed="rId656"/>
              <a:stretch>
                <a:fillRect/>
              </a:stretch>
            </p:blipFill>
            <p:spPr>
              <a:xfrm>
                <a:off x="1797333" y="2917867"/>
                <a:ext cx="993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07" name="Freihand 406">
                <a:extLst>
                  <a:ext uri="{FF2B5EF4-FFF2-40B4-BE49-F238E27FC236}">
                    <a16:creationId xmlns:a16="http://schemas.microsoft.com/office/drawing/2014/main" id="{75864D9A-F2C4-419D-8A1C-ECD887CE2233}"/>
                  </a:ext>
                </a:extLst>
              </p14:cNvPr>
              <p14:cNvContentPartPr/>
              <p14:nvPr/>
            </p14:nvContentPartPr>
            <p14:xfrm>
              <a:off x="1673493" y="3111907"/>
              <a:ext cx="202680" cy="18360"/>
            </p14:xfrm>
          </p:contentPart>
        </mc:Choice>
        <mc:Fallback xmlns="">
          <p:pic>
            <p:nvPicPr>
              <p:cNvPr id="407" name="Freihand 406">
                <a:extLst>
                  <a:ext uri="{FF2B5EF4-FFF2-40B4-BE49-F238E27FC236}">
                    <a16:creationId xmlns:a16="http://schemas.microsoft.com/office/drawing/2014/main" id="{75864D9A-F2C4-419D-8A1C-ECD887CE2233}"/>
                  </a:ext>
                </a:extLst>
              </p:cNvPr>
              <p:cNvPicPr/>
              <p:nvPr/>
            </p:nvPicPr>
            <p:blipFill>
              <a:blip r:embed="rId658"/>
              <a:stretch>
                <a:fillRect/>
              </a:stretch>
            </p:blipFill>
            <p:spPr>
              <a:xfrm>
                <a:off x="1669173" y="3107587"/>
                <a:ext cx="2113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08" name="Freihand 407">
                <a:extLst>
                  <a:ext uri="{FF2B5EF4-FFF2-40B4-BE49-F238E27FC236}">
                    <a16:creationId xmlns:a16="http://schemas.microsoft.com/office/drawing/2014/main" id="{0E6574B1-9253-4F9D-BF46-ACBEB143B2DF}"/>
                  </a:ext>
                </a:extLst>
              </p14:cNvPr>
              <p14:cNvContentPartPr/>
              <p14:nvPr/>
            </p14:nvContentPartPr>
            <p14:xfrm>
              <a:off x="1622013" y="3193987"/>
              <a:ext cx="109440" cy="146880"/>
            </p14:xfrm>
          </p:contentPart>
        </mc:Choice>
        <mc:Fallback xmlns="">
          <p:pic>
            <p:nvPicPr>
              <p:cNvPr id="408" name="Freihand 407">
                <a:extLst>
                  <a:ext uri="{FF2B5EF4-FFF2-40B4-BE49-F238E27FC236}">
                    <a16:creationId xmlns:a16="http://schemas.microsoft.com/office/drawing/2014/main" id="{0E6574B1-9253-4F9D-BF46-ACBEB143B2DF}"/>
                  </a:ext>
                </a:extLst>
              </p:cNvPr>
              <p:cNvPicPr/>
              <p:nvPr/>
            </p:nvPicPr>
            <p:blipFill>
              <a:blip r:embed="rId660"/>
              <a:stretch>
                <a:fillRect/>
              </a:stretch>
            </p:blipFill>
            <p:spPr>
              <a:xfrm>
                <a:off x="1617693" y="3189667"/>
                <a:ext cx="1180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09" name="Freihand 408">
                <a:extLst>
                  <a:ext uri="{FF2B5EF4-FFF2-40B4-BE49-F238E27FC236}">
                    <a16:creationId xmlns:a16="http://schemas.microsoft.com/office/drawing/2014/main" id="{90402702-51F2-415B-B779-306C080F2606}"/>
                  </a:ext>
                </a:extLst>
              </p14:cNvPr>
              <p14:cNvContentPartPr/>
              <p14:nvPr/>
            </p14:nvContentPartPr>
            <p14:xfrm>
              <a:off x="1800933" y="3226747"/>
              <a:ext cx="49680" cy="86040"/>
            </p14:xfrm>
          </p:contentPart>
        </mc:Choice>
        <mc:Fallback xmlns="">
          <p:pic>
            <p:nvPicPr>
              <p:cNvPr id="409" name="Freihand 408">
                <a:extLst>
                  <a:ext uri="{FF2B5EF4-FFF2-40B4-BE49-F238E27FC236}">
                    <a16:creationId xmlns:a16="http://schemas.microsoft.com/office/drawing/2014/main" id="{90402702-51F2-415B-B779-306C080F2606}"/>
                  </a:ext>
                </a:extLst>
              </p:cNvPr>
              <p:cNvPicPr/>
              <p:nvPr/>
            </p:nvPicPr>
            <p:blipFill>
              <a:blip r:embed="rId662"/>
              <a:stretch>
                <a:fillRect/>
              </a:stretch>
            </p:blipFill>
            <p:spPr>
              <a:xfrm>
                <a:off x="1796613" y="3222427"/>
                <a:ext cx="583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10" name="Freihand 409">
                <a:extLst>
                  <a:ext uri="{FF2B5EF4-FFF2-40B4-BE49-F238E27FC236}">
                    <a16:creationId xmlns:a16="http://schemas.microsoft.com/office/drawing/2014/main" id="{9270BD3F-270D-4B37-A926-EA8FB71947F9}"/>
                  </a:ext>
                </a:extLst>
              </p14:cNvPr>
              <p14:cNvContentPartPr/>
              <p14:nvPr/>
            </p14:nvContentPartPr>
            <p14:xfrm>
              <a:off x="1828653" y="3166627"/>
              <a:ext cx="360" cy="360"/>
            </p14:xfrm>
          </p:contentPart>
        </mc:Choice>
        <mc:Fallback xmlns="">
          <p:pic>
            <p:nvPicPr>
              <p:cNvPr id="410" name="Freihand 409">
                <a:extLst>
                  <a:ext uri="{FF2B5EF4-FFF2-40B4-BE49-F238E27FC236}">
                    <a16:creationId xmlns:a16="http://schemas.microsoft.com/office/drawing/2014/main" id="{9270BD3F-270D-4B37-A926-EA8FB71947F9}"/>
                  </a:ext>
                </a:extLst>
              </p:cNvPr>
              <p:cNvPicPr/>
              <p:nvPr/>
            </p:nvPicPr>
            <p:blipFill>
              <a:blip r:embed="rId225"/>
              <a:stretch>
                <a:fillRect/>
              </a:stretch>
            </p:blipFill>
            <p:spPr>
              <a:xfrm>
                <a:off x="1824333" y="31623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97" name="Freihand 496">
                <a:extLst>
                  <a:ext uri="{FF2B5EF4-FFF2-40B4-BE49-F238E27FC236}">
                    <a16:creationId xmlns:a16="http://schemas.microsoft.com/office/drawing/2014/main" id="{B5317833-A450-46C6-8130-9F15203ABC27}"/>
                  </a:ext>
                </a:extLst>
              </p14:cNvPr>
              <p14:cNvContentPartPr/>
              <p14:nvPr/>
            </p14:nvContentPartPr>
            <p14:xfrm>
              <a:off x="720933" y="4339867"/>
              <a:ext cx="115560" cy="130320"/>
            </p14:xfrm>
          </p:contentPart>
        </mc:Choice>
        <mc:Fallback xmlns="">
          <p:pic>
            <p:nvPicPr>
              <p:cNvPr id="497" name="Freihand 496">
                <a:extLst>
                  <a:ext uri="{FF2B5EF4-FFF2-40B4-BE49-F238E27FC236}">
                    <a16:creationId xmlns:a16="http://schemas.microsoft.com/office/drawing/2014/main" id="{B5317833-A450-46C6-8130-9F15203ABC27}"/>
                  </a:ext>
                </a:extLst>
              </p:cNvPr>
              <p:cNvPicPr/>
              <p:nvPr/>
            </p:nvPicPr>
            <p:blipFill>
              <a:blip r:embed="rId665"/>
              <a:stretch>
                <a:fillRect/>
              </a:stretch>
            </p:blipFill>
            <p:spPr>
              <a:xfrm>
                <a:off x="716613" y="4335547"/>
                <a:ext cx="1242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98" name="Freihand 497">
                <a:extLst>
                  <a:ext uri="{FF2B5EF4-FFF2-40B4-BE49-F238E27FC236}">
                    <a16:creationId xmlns:a16="http://schemas.microsoft.com/office/drawing/2014/main" id="{2FAC4118-B81F-4341-93CF-3EC87BA70190}"/>
                  </a:ext>
                </a:extLst>
              </p14:cNvPr>
              <p14:cNvContentPartPr/>
              <p14:nvPr/>
            </p14:nvContentPartPr>
            <p14:xfrm>
              <a:off x="950973" y="4373707"/>
              <a:ext cx="73080" cy="12960"/>
            </p14:xfrm>
          </p:contentPart>
        </mc:Choice>
        <mc:Fallback xmlns="">
          <p:pic>
            <p:nvPicPr>
              <p:cNvPr id="498" name="Freihand 497">
                <a:extLst>
                  <a:ext uri="{FF2B5EF4-FFF2-40B4-BE49-F238E27FC236}">
                    <a16:creationId xmlns:a16="http://schemas.microsoft.com/office/drawing/2014/main" id="{2FAC4118-B81F-4341-93CF-3EC87BA70190}"/>
                  </a:ext>
                </a:extLst>
              </p:cNvPr>
              <p:cNvPicPr/>
              <p:nvPr/>
            </p:nvPicPr>
            <p:blipFill>
              <a:blip r:embed="rId667"/>
              <a:stretch>
                <a:fillRect/>
              </a:stretch>
            </p:blipFill>
            <p:spPr>
              <a:xfrm>
                <a:off x="946653" y="4369387"/>
                <a:ext cx="817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99" name="Freihand 498">
                <a:extLst>
                  <a:ext uri="{FF2B5EF4-FFF2-40B4-BE49-F238E27FC236}">
                    <a16:creationId xmlns:a16="http://schemas.microsoft.com/office/drawing/2014/main" id="{AE58B71C-9DCC-497D-8944-89901FA4212B}"/>
                  </a:ext>
                </a:extLst>
              </p14:cNvPr>
              <p14:cNvContentPartPr/>
              <p14:nvPr/>
            </p14:nvContentPartPr>
            <p14:xfrm>
              <a:off x="1139973" y="4211347"/>
              <a:ext cx="99000" cy="123840"/>
            </p14:xfrm>
          </p:contentPart>
        </mc:Choice>
        <mc:Fallback xmlns="">
          <p:pic>
            <p:nvPicPr>
              <p:cNvPr id="499" name="Freihand 498">
                <a:extLst>
                  <a:ext uri="{FF2B5EF4-FFF2-40B4-BE49-F238E27FC236}">
                    <a16:creationId xmlns:a16="http://schemas.microsoft.com/office/drawing/2014/main" id="{AE58B71C-9DCC-497D-8944-89901FA4212B}"/>
                  </a:ext>
                </a:extLst>
              </p:cNvPr>
              <p:cNvPicPr/>
              <p:nvPr/>
            </p:nvPicPr>
            <p:blipFill>
              <a:blip r:embed="rId669"/>
              <a:stretch>
                <a:fillRect/>
              </a:stretch>
            </p:blipFill>
            <p:spPr>
              <a:xfrm>
                <a:off x="1135653" y="4207027"/>
                <a:ext cx="1076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500" name="Freihand 499">
                <a:extLst>
                  <a:ext uri="{FF2B5EF4-FFF2-40B4-BE49-F238E27FC236}">
                    <a16:creationId xmlns:a16="http://schemas.microsoft.com/office/drawing/2014/main" id="{9DE85480-E07F-41C9-8A56-867438AB831B}"/>
                  </a:ext>
                </a:extLst>
              </p14:cNvPr>
              <p14:cNvContentPartPr/>
              <p14:nvPr/>
            </p14:nvContentPartPr>
            <p14:xfrm>
              <a:off x="1260933" y="4240867"/>
              <a:ext cx="81360" cy="78120"/>
            </p14:xfrm>
          </p:contentPart>
        </mc:Choice>
        <mc:Fallback xmlns="">
          <p:pic>
            <p:nvPicPr>
              <p:cNvPr id="500" name="Freihand 499">
                <a:extLst>
                  <a:ext uri="{FF2B5EF4-FFF2-40B4-BE49-F238E27FC236}">
                    <a16:creationId xmlns:a16="http://schemas.microsoft.com/office/drawing/2014/main" id="{9DE85480-E07F-41C9-8A56-867438AB831B}"/>
                  </a:ext>
                </a:extLst>
              </p:cNvPr>
              <p:cNvPicPr/>
              <p:nvPr/>
            </p:nvPicPr>
            <p:blipFill>
              <a:blip r:embed="rId671"/>
              <a:stretch>
                <a:fillRect/>
              </a:stretch>
            </p:blipFill>
            <p:spPr>
              <a:xfrm>
                <a:off x="1256613" y="4236547"/>
                <a:ext cx="900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501" name="Freihand 500">
                <a:extLst>
                  <a:ext uri="{FF2B5EF4-FFF2-40B4-BE49-F238E27FC236}">
                    <a16:creationId xmlns:a16="http://schemas.microsoft.com/office/drawing/2014/main" id="{F4684C29-192E-4B1A-B8BB-E744B0601B8A}"/>
                  </a:ext>
                </a:extLst>
              </p14:cNvPr>
              <p14:cNvContentPartPr/>
              <p14:nvPr/>
            </p14:nvContentPartPr>
            <p14:xfrm>
              <a:off x="1147173" y="4347787"/>
              <a:ext cx="198000" cy="18720"/>
            </p14:xfrm>
          </p:contentPart>
        </mc:Choice>
        <mc:Fallback xmlns="">
          <p:pic>
            <p:nvPicPr>
              <p:cNvPr id="501" name="Freihand 500">
                <a:extLst>
                  <a:ext uri="{FF2B5EF4-FFF2-40B4-BE49-F238E27FC236}">
                    <a16:creationId xmlns:a16="http://schemas.microsoft.com/office/drawing/2014/main" id="{F4684C29-192E-4B1A-B8BB-E744B0601B8A}"/>
                  </a:ext>
                </a:extLst>
              </p:cNvPr>
              <p:cNvPicPr/>
              <p:nvPr/>
            </p:nvPicPr>
            <p:blipFill>
              <a:blip r:embed="rId673"/>
              <a:stretch>
                <a:fillRect/>
              </a:stretch>
            </p:blipFill>
            <p:spPr>
              <a:xfrm>
                <a:off x="1142853" y="4343467"/>
                <a:ext cx="2066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502" name="Freihand 501">
                <a:extLst>
                  <a:ext uri="{FF2B5EF4-FFF2-40B4-BE49-F238E27FC236}">
                    <a16:creationId xmlns:a16="http://schemas.microsoft.com/office/drawing/2014/main" id="{7124D382-5424-4786-B9F2-66161AFF5DAF}"/>
                  </a:ext>
                </a:extLst>
              </p14:cNvPr>
              <p14:cNvContentPartPr/>
              <p14:nvPr/>
            </p14:nvContentPartPr>
            <p14:xfrm>
              <a:off x="1104333" y="4402867"/>
              <a:ext cx="125640" cy="126000"/>
            </p14:xfrm>
          </p:contentPart>
        </mc:Choice>
        <mc:Fallback xmlns="">
          <p:pic>
            <p:nvPicPr>
              <p:cNvPr id="502" name="Freihand 501">
                <a:extLst>
                  <a:ext uri="{FF2B5EF4-FFF2-40B4-BE49-F238E27FC236}">
                    <a16:creationId xmlns:a16="http://schemas.microsoft.com/office/drawing/2014/main" id="{7124D382-5424-4786-B9F2-66161AFF5DAF}"/>
                  </a:ext>
                </a:extLst>
              </p:cNvPr>
              <p:cNvPicPr/>
              <p:nvPr/>
            </p:nvPicPr>
            <p:blipFill>
              <a:blip r:embed="rId675"/>
              <a:stretch>
                <a:fillRect/>
              </a:stretch>
            </p:blipFill>
            <p:spPr>
              <a:xfrm>
                <a:off x="1100013" y="4398547"/>
                <a:ext cx="1342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503" name="Freihand 502">
                <a:extLst>
                  <a:ext uri="{FF2B5EF4-FFF2-40B4-BE49-F238E27FC236}">
                    <a16:creationId xmlns:a16="http://schemas.microsoft.com/office/drawing/2014/main" id="{E121C3CD-C230-45C9-B17E-52717AA4A62F}"/>
                  </a:ext>
                </a:extLst>
              </p14:cNvPr>
              <p14:cNvContentPartPr/>
              <p14:nvPr/>
            </p14:nvContentPartPr>
            <p14:xfrm>
              <a:off x="1276053" y="4425547"/>
              <a:ext cx="91440" cy="127800"/>
            </p14:xfrm>
          </p:contentPart>
        </mc:Choice>
        <mc:Fallback xmlns="">
          <p:pic>
            <p:nvPicPr>
              <p:cNvPr id="503" name="Freihand 502">
                <a:extLst>
                  <a:ext uri="{FF2B5EF4-FFF2-40B4-BE49-F238E27FC236}">
                    <a16:creationId xmlns:a16="http://schemas.microsoft.com/office/drawing/2014/main" id="{E121C3CD-C230-45C9-B17E-52717AA4A62F}"/>
                  </a:ext>
                </a:extLst>
              </p:cNvPr>
              <p:cNvPicPr/>
              <p:nvPr/>
            </p:nvPicPr>
            <p:blipFill>
              <a:blip r:embed="rId677"/>
              <a:stretch>
                <a:fillRect/>
              </a:stretch>
            </p:blipFill>
            <p:spPr>
              <a:xfrm>
                <a:off x="1271733" y="4421227"/>
                <a:ext cx="1000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505" name="Freihand 504">
                <a:extLst>
                  <a:ext uri="{FF2B5EF4-FFF2-40B4-BE49-F238E27FC236}">
                    <a16:creationId xmlns:a16="http://schemas.microsoft.com/office/drawing/2014/main" id="{BF2169EC-33C6-40AD-BA91-2B04D86638A5}"/>
                  </a:ext>
                </a:extLst>
              </p14:cNvPr>
              <p14:cNvContentPartPr/>
              <p14:nvPr/>
            </p14:nvContentPartPr>
            <p14:xfrm>
              <a:off x="1431573" y="4203787"/>
              <a:ext cx="74160" cy="360000"/>
            </p14:xfrm>
          </p:contentPart>
        </mc:Choice>
        <mc:Fallback xmlns="">
          <p:pic>
            <p:nvPicPr>
              <p:cNvPr id="505" name="Freihand 504">
                <a:extLst>
                  <a:ext uri="{FF2B5EF4-FFF2-40B4-BE49-F238E27FC236}">
                    <a16:creationId xmlns:a16="http://schemas.microsoft.com/office/drawing/2014/main" id="{BF2169EC-33C6-40AD-BA91-2B04D86638A5}"/>
                  </a:ext>
                </a:extLst>
              </p:cNvPr>
              <p:cNvPicPr/>
              <p:nvPr/>
            </p:nvPicPr>
            <p:blipFill>
              <a:blip r:embed="rId679"/>
              <a:stretch>
                <a:fillRect/>
              </a:stretch>
            </p:blipFill>
            <p:spPr>
              <a:xfrm>
                <a:off x="1427253" y="4199467"/>
                <a:ext cx="8280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506" name="Freihand 505">
                <a:extLst>
                  <a:ext uri="{FF2B5EF4-FFF2-40B4-BE49-F238E27FC236}">
                    <a16:creationId xmlns:a16="http://schemas.microsoft.com/office/drawing/2014/main" id="{FB81B53F-69DC-40E9-BD51-86CCBB4D7B61}"/>
                  </a:ext>
                </a:extLst>
              </p14:cNvPr>
              <p14:cNvContentPartPr/>
              <p14:nvPr/>
            </p14:nvContentPartPr>
            <p14:xfrm>
              <a:off x="614013" y="4227907"/>
              <a:ext cx="162000" cy="366480"/>
            </p14:xfrm>
          </p:contentPart>
        </mc:Choice>
        <mc:Fallback xmlns="">
          <p:pic>
            <p:nvPicPr>
              <p:cNvPr id="506" name="Freihand 505">
                <a:extLst>
                  <a:ext uri="{FF2B5EF4-FFF2-40B4-BE49-F238E27FC236}">
                    <a16:creationId xmlns:a16="http://schemas.microsoft.com/office/drawing/2014/main" id="{FB81B53F-69DC-40E9-BD51-86CCBB4D7B61}"/>
                  </a:ext>
                </a:extLst>
              </p:cNvPr>
              <p:cNvPicPr/>
              <p:nvPr/>
            </p:nvPicPr>
            <p:blipFill>
              <a:blip r:embed="rId681"/>
              <a:stretch>
                <a:fillRect/>
              </a:stretch>
            </p:blipFill>
            <p:spPr>
              <a:xfrm>
                <a:off x="609693" y="4223587"/>
                <a:ext cx="17064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507" name="Freihand 506">
                <a:extLst>
                  <a:ext uri="{FF2B5EF4-FFF2-40B4-BE49-F238E27FC236}">
                    <a16:creationId xmlns:a16="http://schemas.microsoft.com/office/drawing/2014/main" id="{0C529E9E-84A0-4E83-8571-B8823EF25C48}"/>
                  </a:ext>
                </a:extLst>
              </p14:cNvPr>
              <p14:cNvContentPartPr/>
              <p14:nvPr/>
            </p14:nvContentPartPr>
            <p14:xfrm>
              <a:off x="1562973" y="4166347"/>
              <a:ext cx="116280" cy="139680"/>
            </p14:xfrm>
          </p:contentPart>
        </mc:Choice>
        <mc:Fallback xmlns="">
          <p:pic>
            <p:nvPicPr>
              <p:cNvPr id="507" name="Freihand 506">
                <a:extLst>
                  <a:ext uri="{FF2B5EF4-FFF2-40B4-BE49-F238E27FC236}">
                    <a16:creationId xmlns:a16="http://schemas.microsoft.com/office/drawing/2014/main" id="{0C529E9E-84A0-4E83-8571-B8823EF25C48}"/>
                  </a:ext>
                </a:extLst>
              </p:cNvPr>
              <p:cNvPicPr/>
              <p:nvPr/>
            </p:nvPicPr>
            <p:blipFill>
              <a:blip r:embed="rId683"/>
              <a:stretch>
                <a:fillRect/>
              </a:stretch>
            </p:blipFill>
            <p:spPr>
              <a:xfrm>
                <a:off x="1558653" y="4162027"/>
                <a:ext cx="1249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508" name="Freihand 507">
                <a:extLst>
                  <a:ext uri="{FF2B5EF4-FFF2-40B4-BE49-F238E27FC236}">
                    <a16:creationId xmlns:a16="http://schemas.microsoft.com/office/drawing/2014/main" id="{74AC384C-E045-41E2-9E0D-A8E0A2F82FCA}"/>
                  </a:ext>
                </a:extLst>
              </p14:cNvPr>
              <p14:cNvContentPartPr/>
              <p14:nvPr/>
            </p14:nvContentPartPr>
            <p14:xfrm>
              <a:off x="1718853" y="4142587"/>
              <a:ext cx="100800" cy="120240"/>
            </p14:xfrm>
          </p:contentPart>
        </mc:Choice>
        <mc:Fallback xmlns="">
          <p:pic>
            <p:nvPicPr>
              <p:cNvPr id="508" name="Freihand 507">
                <a:extLst>
                  <a:ext uri="{FF2B5EF4-FFF2-40B4-BE49-F238E27FC236}">
                    <a16:creationId xmlns:a16="http://schemas.microsoft.com/office/drawing/2014/main" id="{74AC384C-E045-41E2-9E0D-A8E0A2F82FCA}"/>
                  </a:ext>
                </a:extLst>
              </p:cNvPr>
              <p:cNvPicPr/>
              <p:nvPr/>
            </p:nvPicPr>
            <p:blipFill>
              <a:blip r:embed="rId685"/>
              <a:stretch>
                <a:fillRect/>
              </a:stretch>
            </p:blipFill>
            <p:spPr>
              <a:xfrm>
                <a:off x="1714533" y="4138267"/>
                <a:ext cx="1094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509" name="Freihand 508">
                <a:extLst>
                  <a:ext uri="{FF2B5EF4-FFF2-40B4-BE49-F238E27FC236}">
                    <a16:creationId xmlns:a16="http://schemas.microsoft.com/office/drawing/2014/main" id="{228AA256-47AA-42D9-87EA-460601F17F92}"/>
                  </a:ext>
                </a:extLst>
              </p14:cNvPr>
              <p14:cNvContentPartPr/>
              <p14:nvPr/>
            </p14:nvContentPartPr>
            <p14:xfrm>
              <a:off x="1568013" y="4306747"/>
              <a:ext cx="296280" cy="40320"/>
            </p14:xfrm>
          </p:contentPart>
        </mc:Choice>
        <mc:Fallback xmlns="">
          <p:pic>
            <p:nvPicPr>
              <p:cNvPr id="509" name="Freihand 508">
                <a:extLst>
                  <a:ext uri="{FF2B5EF4-FFF2-40B4-BE49-F238E27FC236}">
                    <a16:creationId xmlns:a16="http://schemas.microsoft.com/office/drawing/2014/main" id="{228AA256-47AA-42D9-87EA-460601F17F92}"/>
                  </a:ext>
                </a:extLst>
              </p:cNvPr>
              <p:cNvPicPr/>
              <p:nvPr/>
            </p:nvPicPr>
            <p:blipFill>
              <a:blip r:embed="rId687"/>
              <a:stretch>
                <a:fillRect/>
              </a:stretch>
            </p:blipFill>
            <p:spPr>
              <a:xfrm>
                <a:off x="1563693" y="4302427"/>
                <a:ext cx="3049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510" name="Freihand 509">
                <a:extLst>
                  <a:ext uri="{FF2B5EF4-FFF2-40B4-BE49-F238E27FC236}">
                    <a16:creationId xmlns:a16="http://schemas.microsoft.com/office/drawing/2014/main" id="{58F56F2B-0F56-4214-A4CF-45E806C04E62}"/>
                  </a:ext>
                </a:extLst>
              </p14:cNvPr>
              <p14:cNvContentPartPr/>
              <p14:nvPr/>
            </p14:nvContentPartPr>
            <p14:xfrm>
              <a:off x="1578453" y="4390627"/>
              <a:ext cx="127080" cy="133920"/>
            </p14:xfrm>
          </p:contentPart>
        </mc:Choice>
        <mc:Fallback xmlns="">
          <p:pic>
            <p:nvPicPr>
              <p:cNvPr id="510" name="Freihand 509">
                <a:extLst>
                  <a:ext uri="{FF2B5EF4-FFF2-40B4-BE49-F238E27FC236}">
                    <a16:creationId xmlns:a16="http://schemas.microsoft.com/office/drawing/2014/main" id="{58F56F2B-0F56-4214-A4CF-45E806C04E62}"/>
                  </a:ext>
                </a:extLst>
              </p:cNvPr>
              <p:cNvPicPr/>
              <p:nvPr/>
            </p:nvPicPr>
            <p:blipFill>
              <a:blip r:embed="rId689"/>
              <a:stretch>
                <a:fillRect/>
              </a:stretch>
            </p:blipFill>
            <p:spPr>
              <a:xfrm>
                <a:off x="1574133" y="4386307"/>
                <a:ext cx="1357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511" name="Freihand 510">
                <a:extLst>
                  <a:ext uri="{FF2B5EF4-FFF2-40B4-BE49-F238E27FC236}">
                    <a16:creationId xmlns:a16="http://schemas.microsoft.com/office/drawing/2014/main" id="{A5C2C98C-26AF-4918-8C75-847DDA77B389}"/>
                  </a:ext>
                </a:extLst>
              </p14:cNvPr>
              <p14:cNvContentPartPr/>
              <p14:nvPr/>
            </p14:nvContentPartPr>
            <p14:xfrm>
              <a:off x="1795173" y="4368667"/>
              <a:ext cx="40320" cy="145800"/>
            </p14:xfrm>
          </p:contentPart>
        </mc:Choice>
        <mc:Fallback xmlns="">
          <p:pic>
            <p:nvPicPr>
              <p:cNvPr id="511" name="Freihand 510">
                <a:extLst>
                  <a:ext uri="{FF2B5EF4-FFF2-40B4-BE49-F238E27FC236}">
                    <a16:creationId xmlns:a16="http://schemas.microsoft.com/office/drawing/2014/main" id="{A5C2C98C-26AF-4918-8C75-847DDA77B389}"/>
                  </a:ext>
                </a:extLst>
              </p:cNvPr>
              <p:cNvPicPr/>
              <p:nvPr/>
            </p:nvPicPr>
            <p:blipFill>
              <a:blip r:embed="rId691"/>
              <a:stretch>
                <a:fillRect/>
              </a:stretch>
            </p:blipFill>
            <p:spPr>
              <a:xfrm>
                <a:off x="1790853" y="4364347"/>
                <a:ext cx="489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38" name="Freihand 437">
                <a:extLst>
                  <a:ext uri="{FF2B5EF4-FFF2-40B4-BE49-F238E27FC236}">
                    <a16:creationId xmlns:a16="http://schemas.microsoft.com/office/drawing/2014/main" id="{40D2D4C7-E8D1-4426-A785-EEB92F288C44}"/>
                  </a:ext>
                </a:extLst>
              </p14:cNvPr>
              <p14:cNvContentPartPr/>
              <p14:nvPr/>
            </p14:nvContentPartPr>
            <p14:xfrm>
              <a:off x="1018293" y="3656947"/>
              <a:ext cx="31680" cy="18720"/>
            </p14:xfrm>
          </p:contentPart>
        </mc:Choice>
        <mc:Fallback xmlns="">
          <p:pic>
            <p:nvPicPr>
              <p:cNvPr id="438" name="Freihand 437">
                <a:extLst>
                  <a:ext uri="{FF2B5EF4-FFF2-40B4-BE49-F238E27FC236}">
                    <a16:creationId xmlns:a16="http://schemas.microsoft.com/office/drawing/2014/main" id="{40D2D4C7-E8D1-4426-A785-EEB92F288C44}"/>
                  </a:ext>
                </a:extLst>
              </p:cNvPr>
              <p:cNvPicPr/>
              <p:nvPr/>
            </p:nvPicPr>
            <p:blipFill>
              <a:blip r:embed="rId693"/>
              <a:stretch>
                <a:fillRect/>
              </a:stretch>
            </p:blipFill>
            <p:spPr>
              <a:xfrm>
                <a:off x="1013973" y="3652627"/>
                <a:ext cx="403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39" name="Freihand 438">
                <a:extLst>
                  <a:ext uri="{FF2B5EF4-FFF2-40B4-BE49-F238E27FC236}">
                    <a16:creationId xmlns:a16="http://schemas.microsoft.com/office/drawing/2014/main" id="{9F4CD6BE-BFDA-4FF3-891F-8394F88EDB8A}"/>
                  </a:ext>
                </a:extLst>
              </p14:cNvPr>
              <p14:cNvContentPartPr/>
              <p14:nvPr/>
            </p14:nvContentPartPr>
            <p14:xfrm>
              <a:off x="867813" y="3601867"/>
              <a:ext cx="134640" cy="140040"/>
            </p14:xfrm>
          </p:contentPart>
        </mc:Choice>
        <mc:Fallback xmlns="">
          <p:pic>
            <p:nvPicPr>
              <p:cNvPr id="439" name="Freihand 438">
                <a:extLst>
                  <a:ext uri="{FF2B5EF4-FFF2-40B4-BE49-F238E27FC236}">
                    <a16:creationId xmlns:a16="http://schemas.microsoft.com/office/drawing/2014/main" id="{9F4CD6BE-BFDA-4FF3-891F-8394F88EDB8A}"/>
                  </a:ext>
                </a:extLst>
              </p:cNvPr>
              <p:cNvPicPr/>
              <p:nvPr/>
            </p:nvPicPr>
            <p:blipFill>
              <a:blip r:embed="rId695"/>
              <a:stretch>
                <a:fillRect/>
              </a:stretch>
            </p:blipFill>
            <p:spPr>
              <a:xfrm>
                <a:off x="863493" y="3597547"/>
                <a:ext cx="1432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40" name="Freihand 439">
                <a:extLst>
                  <a:ext uri="{FF2B5EF4-FFF2-40B4-BE49-F238E27FC236}">
                    <a16:creationId xmlns:a16="http://schemas.microsoft.com/office/drawing/2014/main" id="{AC52B958-C52B-4754-A210-5A841419E062}"/>
                  </a:ext>
                </a:extLst>
              </p14:cNvPr>
              <p14:cNvContentPartPr/>
              <p14:nvPr/>
            </p14:nvContentPartPr>
            <p14:xfrm>
              <a:off x="1056813" y="3579907"/>
              <a:ext cx="113040" cy="119160"/>
            </p14:xfrm>
          </p:contentPart>
        </mc:Choice>
        <mc:Fallback xmlns="">
          <p:pic>
            <p:nvPicPr>
              <p:cNvPr id="440" name="Freihand 439">
                <a:extLst>
                  <a:ext uri="{FF2B5EF4-FFF2-40B4-BE49-F238E27FC236}">
                    <a16:creationId xmlns:a16="http://schemas.microsoft.com/office/drawing/2014/main" id="{AC52B958-C52B-4754-A210-5A841419E062}"/>
                  </a:ext>
                </a:extLst>
              </p:cNvPr>
              <p:cNvPicPr/>
              <p:nvPr/>
            </p:nvPicPr>
            <p:blipFill>
              <a:blip r:embed="rId697"/>
              <a:stretch>
                <a:fillRect/>
              </a:stretch>
            </p:blipFill>
            <p:spPr>
              <a:xfrm>
                <a:off x="1052493" y="3575587"/>
                <a:ext cx="1216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41" name="Freihand 440">
                <a:extLst>
                  <a:ext uri="{FF2B5EF4-FFF2-40B4-BE49-F238E27FC236}">
                    <a16:creationId xmlns:a16="http://schemas.microsoft.com/office/drawing/2014/main" id="{E93C6981-0814-43C8-890D-46316AAB3C27}"/>
                  </a:ext>
                </a:extLst>
              </p14:cNvPr>
              <p14:cNvContentPartPr/>
              <p14:nvPr/>
            </p14:nvContentPartPr>
            <p14:xfrm>
              <a:off x="879693" y="3758467"/>
              <a:ext cx="278640" cy="19800"/>
            </p14:xfrm>
          </p:contentPart>
        </mc:Choice>
        <mc:Fallback xmlns="">
          <p:pic>
            <p:nvPicPr>
              <p:cNvPr id="441" name="Freihand 440">
                <a:extLst>
                  <a:ext uri="{FF2B5EF4-FFF2-40B4-BE49-F238E27FC236}">
                    <a16:creationId xmlns:a16="http://schemas.microsoft.com/office/drawing/2014/main" id="{E93C6981-0814-43C8-890D-46316AAB3C27}"/>
                  </a:ext>
                </a:extLst>
              </p:cNvPr>
              <p:cNvPicPr/>
              <p:nvPr/>
            </p:nvPicPr>
            <p:blipFill>
              <a:blip r:embed="rId699"/>
              <a:stretch>
                <a:fillRect/>
              </a:stretch>
            </p:blipFill>
            <p:spPr>
              <a:xfrm>
                <a:off x="875373" y="3754147"/>
                <a:ext cx="2872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42" name="Freihand 441">
                <a:extLst>
                  <a:ext uri="{FF2B5EF4-FFF2-40B4-BE49-F238E27FC236}">
                    <a16:creationId xmlns:a16="http://schemas.microsoft.com/office/drawing/2014/main" id="{C1D5B055-4E54-41EC-8025-0FA01DF2BB51}"/>
                  </a:ext>
                </a:extLst>
              </p14:cNvPr>
              <p14:cNvContentPartPr/>
              <p14:nvPr/>
            </p14:nvContentPartPr>
            <p14:xfrm>
              <a:off x="858813" y="3831187"/>
              <a:ext cx="141840" cy="143280"/>
            </p14:xfrm>
          </p:contentPart>
        </mc:Choice>
        <mc:Fallback xmlns="">
          <p:pic>
            <p:nvPicPr>
              <p:cNvPr id="442" name="Freihand 441">
                <a:extLst>
                  <a:ext uri="{FF2B5EF4-FFF2-40B4-BE49-F238E27FC236}">
                    <a16:creationId xmlns:a16="http://schemas.microsoft.com/office/drawing/2014/main" id="{C1D5B055-4E54-41EC-8025-0FA01DF2BB51}"/>
                  </a:ext>
                </a:extLst>
              </p:cNvPr>
              <p:cNvPicPr/>
              <p:nvPr/>
            </p:nvPicPr>
            <p:blipFill>
              <a:blip r:embed="rId701"/>
              <a:stretch>
                <a:fillRect/>
              </a:stretch>
            </p:blipFill>
            <p:spPr>
              <a:xfrm>
                <a:off x="854493" y="3826867"/>
                <a:ext cx="1504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43" name="Freihand 442">
                <a:extLst>
                  <a:ext uri="{FF2B5EF4-FFF2-40B4-BE49-F238E27FC236}">
                    <a16:creationId xmlns:a16="http://schemas.microsoft.com/office/drawing/2014/main" id="{D9CB1D51-0BF2-4C66-8D73-DB03A4A72F76}"/>
                  </a:ext>
                </a:extLst>
              </p14:cNvPr>
              <p14:cNvContentPartPr/>
              <p14:nvPr/>
            </p14:nvContentPartPr>
            <p14:xfrm>
              <a:off x="1068693" y="3885547"/>
              <a:ext cx="112680" cy="146160"/>
            </p14:xfrm>
          </p:contentPart>
        </mc:Choice>
        <mc:Fallback xmlns="">
          <p:pic>
            <p:nvPicPr>
              <p:cNvPr id="443" name="Freihand 442">
                <a:extLst>
                  <a:ext uri="{FF2B5EF4-FFF2-40B4-BE49-F238E27FC236}">
                    <a16:creationId xmlns:a16="http://schemas.microsoft.com/office/drawing/2014/main" id="{D9CB1D51-0BF2-4C66-8D73-DB03A4A72F76}"/>
                  </a:ext>
                </a:extLst>
              </p:cNvPr>
              <p:cNvPicPr/>
              <p:nvPr/>
            </p:nvPicPr>
            <p:blipFill>
              <a:blip r:embed="rId703"/>
              <a:stretch>
                <a:fillRect/>
              </a:stretch>
            </p:blipFill>
            <p:spPr>
              <a:xfrm>
                <a:off x="1064373" y="3881227"/>
                <a:ext cx="1213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44" name="Freihand 443">
                <a:extLst>
                  <a:ext uri="{FF2B5EF4-FFF2-40B4-BE49-F238E27FC236}">
                    <a16:creationId xmlns:a16="http://schemas.microsoft.com/office/drawing/2014/main" id="{19DEE33B-501A-41FB-A3F3-22E41B74FB53}"/>
                  </a:ext>
                </a:extLst>
              </p14:cNvPr>
              <p14:cNvContentPartPr/>
              <p14:nvPr/>
            </p14:nvContentPartPr>
            <p14:xfrm>
              <a:off x="1244373" y="3762787"/>
              <a:ext cx="64800" cy="39240"/>
            </p14:xfrm>
          </p:contentPart>
        </mc:Choice>
        <mc:Fallback xmlns="">
          <p:pic>
            <p:nvPicPr>
              <p:cNvPr id="444" name="Freihand 443">
                <a:extLst>
                  <a:ext uri="{FF2B5EF4-FFF2-40B4-BE49-F238E27FC236}">
                    <a16:creationId xmlns:a16="http://schemas.microsoft.com/office/drawing/2014/main" id="{19DEE33B-501A-41FB-A3F3-22E41B74FB53}"/>
                  </a:ext>
                </a:extLst>
              </p:cNvPr>
              <p:cNvPicPr/>
              <p:nvPr/>
            </p:nvPicPr>
            <p:blipFill>
              <a:blip r:embed="rId705"/>
              <a:stretch>
                <a:fillRect/>
              </a:stretch>
            </p:blipFill>
            <p:spPr>
              <a:xfrm>
                <a:off x="1240053" y="3758467"/>
                <a:ext cx="734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45" name="Freihand 444">
                <a:extLst>
                  <a:ext uri="{FF2B5EF4-FFF2-40B4-BE49-F238E27FC236}">
                    <a16:creationId xmlns:a16="http://schemas.microsoft.com/office/drawing/2014/main" id="{D8A49F48-BCA1-4DCF-9335-139EBD23CFC4}"/>
                  </a:ext>
                </a:extLst>
              </p14:cNvPr>
              <p14:cNvContentPartPr/>
              <p14:nvPr/>
            </p14:nvContentPartPr>
            <p14:xfrm>
              <a:off x="1348053" y="3574147"/>
              <a:ext cx="120240" cy="136440"/>
            </p14:xfrm>
          </p:contentPart>
        </mc:Choice>
        <mc:Fallback xmlns="">
          <p:pic>
            <p:nvPicPr>
              <p:cNvPr id="445" name="Freihand 444">
                <a:extLst>
                  <a:ext uri="{FF2B5EF4-FFF2-40B4-BE49-F238E27FC236}">
                    <a16:creationId xmlns:a16="http://schemas.microsoft.com/office/drawing/2014/main" id="{D8A49F48-BCA1-4DCF-9335-139EBD23CFC4}"/>
                  </a:ext>
                </a:extLst>
              </p:cNvPr>
              <p:cNvPicPr/>
              <p:nvPr/>
            </p:nvPicPr>
            <p:blipFill>
              <a:blip r:embed="rId707"/>
              <a:stretch>
                <a:fillRect/>
              </a:stretch>
            </p:blipFill>
            <p:spPr>
              <a:xfrm>
                <a:off x="1343733" y="3569827"/>
                <a:ext cx="1288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46" name="Freihand 445">
                <a:extLst>
                  <a:ext uri="{FF2B5EF4-FFF2-40B4-BE49-F238E27FC236}">
                    <a16:creationId xmlns:a16="http://schemas.microsoft.com/office/drawing/2014/main" id="{89D591D2-6460-41A1-9E5F-AFF17C5288CA}"/>
                  </a:ext>
                </a:extLst>
              </p14:cNvPr>
              <p14:cNvContentPartPr/>
              <p14:nvPr/>
            </p14:nvContentPartPr>
            <p14:xfrm>
              <a:off x="1537413" y="3567667"/>
              <a:ext cx="36720" cy="123840"/>
            </p14:xfrm>
          </p:contentPart>
        </mc:Choice>
        <mc:Fallback xmlns="">
          <p:pic>
            <p:nvPicPr>
              <p:cNvPr id="446" name="Freihand 445">
                <a:extLst>
                  <a:ext uri="{FF2B5EF4-FFF2-40B4-BE49-F238E27FC236}">
                    <a16:creationId xmlns:a16="http://schemas.microsoft.com/office/drawing/2014/main" id="{89D591D2-6460-41A1-9E5F-AFF17C5288CA}"/>
                  </a:ext>
                </a:extLst>
              </p:cNvPr>
              <p:cNvPicPr/>
              <p:nvPr/>
            </p:nvPicPr>
            <p:blipFill>
              <a:blip r:embed="rId709"/>
              <a:stretch>
                <a:fillRect/>
              </a:stretch>
            </p:blipFill>
            <p:spPr>
              <a:xfrm>
                <a:off x="1533093" y="3563347"/>
                <a:ext cx="453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47" name="Freihand 446">
                <a:extLst>
                  <a:ext uri="{FF2B5EF4-FFF2-40B4-BE49-F238E27FC236}">
                    <a16:creationId xmlns:a16="http://schemas.microsoft.com/office/drawing/2014/main" id="{5696F14C-3263-4875-AA7A-7F54D2322DC3}"/>
                  </a:ext>
                </a:extLst>
              </p14:cNvPr>
              <p14:cNvContentPartPr/>
              <p14:nvPr/>
            </p14:nvContentPartPr>
            <p14:xfrm>
              <a:off x="1488093" y="3546067"/>
              <a:ext cx="140040" cy="164520"/>
            </p14:xfrm>
          </p:contentPart>
        </mc:Choice>
        <mc:Fallback xmlns="">
          <p:pic>
            <p:nvPicPr>
              <p:cNvPr id="447" name="Freihand 446">
                <a:extLst>
                  <a:ext uri="{FF2B5EF4-FFF2-40B4-BE49-F238E27FC236}">
                    <a16:creationId xmlns:a16="http://schemas.microsoft.com/office/drawing/2014/main" id="{5696F14C-3263-4875-AA7A-7F54D2322DC3}"/>
                  </a:ext>
                </a:extLst>
              </p:cNvPr>
              <p:cNvPicPr/>
              <p:nvPr/>
            </p:nvPicPr>
            <p:blipFill>
              <a:blip r:embed="rId711"/>
              <a:stretch>
                <a:fillRect/>
              </a:stretch>
            </p:blipFill>
            <p:spPr>
              <a:xfrm>
                <a:off x="1483773" y="3541747"/>
                <a:ext cx="1486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48" name="Freihand 447">
                <a:extLst>
                  <a:ext uri="{FF2B5EF4-FFF2-40B4-BE49-F238E27FC236}">
                    <a16:creationId xmlns:a16="http://schemas.microsoft.com/office/drawing/2014/main" id="{C3D6B311-1D3D-4F11-BC47-B1B35F7CA66C}"/>
                  </a:ext>
                </a:extLst>
              </p14:cNvPr>
              <p14:cNvContentPartPr/>
              <p14:nvPr/>
            </p14:nvContentPartPr>
            <p14:xfrm>
              <a:off x="1396293" y="3734707"/>
              <a:ext cx="226800" cy="28080"/>
            </p14:xfrm>
          </p:contentPart>
        </mc:Choice>
        <mc:Fallback xmlns="">
          <p:pic>
            <p:nvPicPr>
              <p:cNvPr id="448" name="Freihand 447">
                <a:extLst>
                  <a:ext uri="{FF2B5EF4-FFF2-40B4-BE49-F238E27FC236}">
                    <a16:creationId xmlns:a16="http://schemas.microsoft.com/office/drawing/2014/main" id="{C3D6B311-1D3D-4F11-BC47-B1B35F7CA66C}"/>
                  </a:ext>
                </a:extLst>
              </p:cNvPr>
              <p:cNvPicPr/>
              <p:nvPr/>
            </p:nvPicPr>
            <p:blipFill>
              <a:blip r:embed="rId713"/>
              <a:stretch>
                <a:fillRect/>
              </a:stretch>
            </p:blipFill>
            <p:spPr>
              <a:xfrm>
                <a:off x="1391973" y="3730387"/>
                <a:ext cx="2354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49" name="Freihand 448">
                <a:extLst>
                  <a:ext uri="{FF2B5EF4-FFF2-40B4-BE49-F238E27FC236}">
                    <a16:creationId xmlns:a16="http://schemas.microsoft.com/office/drawing/2014/main" id="{D620CCA7-CE71-421C-B20B-7CB7FD7C4FF0}"/>
                  </a:ext>
                </a:extLst>
              </p14:cNvPr>
              <p14:cNvContentPartPr/>
              <p14:nvPr/>
            </p14:nvContentPartPr>
            <p14:xfrm>
              <a:off x="1354173" y="3809227"/>
              <a:ext cx="121320" cy="134280"/>
            </p14:xfrm>
          </p:contentPart>
        </mc:Choice>
        <mc:Fallback xmlns="">
          <p:pic>
            <p:nvPicPr>
              <p:cNvPr id="449" name="Freihand 448">
                <a:extLst>
                  <a:ext uri="{FF2B5EF4-FFF2-40B4-BE49-F238E27FC236}">
                    <a16:creationId xmlns:a16="http://schemas.microsoft.com/office/drawing/2014/main" id="{D620CCA7-CE71-421C-B20B-7CB7FD7C4FF0}"/>
                  </a:ext>
                </a:extLst>
              </p:cNvPr>
              <p:cNvPicPr/>
              <p:nvPr/>
            </p:nvPicPr>
            <p:blipFill>
              <a:blip r:embed="rId715"/>
              <a:stretch>
                <a:fillRect/>
              </a:stretch>
            </p:blipFill>
            <p:spPr>
              <a:xfrm>
                <a:off x="1349853" y="3804907"/>
                <a:ext cx="1299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50" name="Freihand 449">
                <a:extLst>
                  <a:ext uri="{FF2B5EF4-FFF2-40B4-BE49-F238E27FC236}">
                    <a16:creationId xmlns:a16="http://schemas.microsoft.com/office/drawing/2014/main" id="{778C9B82-28BB-4074-A0E2-794FA98373FA}"/>
                  </a:ext>
                </a:extLst>
              </p14:cNvPr>
              <p14:cNvContentPartPr/>
              <p14:nvPr/>
            </p14:nvContentPartPr>
            <p14:xfrm>
              <a:off x="1550373" y="3857107"/>
              <a:ext cx="11520" cy="68400"/>
            </p14:xfrm>
          </p:contentPart>
        </mc:Choice>
        <mc:Fallback xmlns="">
          <p:pic>
            <p:nvPicPr>
              <p:cNvPr id="450" name="Freihand 449">
                <a:extLst>
                  <a:ext uri="{FF2B5EF4-FFF2-40B4-BE49-F238E27FC236}">
                    <a16:creationId xmlns:a16="http://schemas.microsoft.com/office/drawing/2014/main" id="{778C9B82-28BB-4074-A0E2-794FA98373FA}"/>
                  </a:ext>
                </a:extLst>
              </p:cNvPr>
              <p:cNvPicPr/>
              <p:nvPr/>
            </p:nvPicPr>
            <p:blipFill>
              <a:blip r:embed="rId717"/>
              <a:stretch>
                <a:fillRect/>
              </a:stretch>
            </p:blipFill>
            <p:spPr>
              <a:xfrm>
                <a:off x="1546053" y="3852787"/>
                <a:ext cx="201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51" name="Freihand 450">
                <a:extLst>
                  <a:ext uri="{FF2B5EF4-FFF2-40B4-BE49-F238E27FC236}">
                    <a16:creationId xmlns:a16="http://schemas.microsoft.com/office/drawing/2014/main" id="{6F9653AE-200E-43B0-B4C5-33E15DA2176F}"/>
                  </a:ext>
                </a:extLst>
              </p14:cNvPr>
              <p14:cNvContentPartPr/>
              <p14:nvPr/>
            </p14:nvContentPartPr>
            <p14:xfrm>
              <a:off x="1552533" y="3812827"/>
              <a:ext cx="360" cy="360"/>
            </p14:xfrm>
          </p:contentPart>
        </mc:Choice>
        <mc:Fallback xmlns="">
          <p:pic>
            <p:nvPicPr>
              <p:cNvPr id="451" name="Freihand 450">
                <a:extLst>
                  <a:ext uri="{FF2B5EF4-FFF2-40B4-BE49-F238E27FC236}">
                    <a16:creationId xmlns:a16="http://schemas.microsoft.com/office/drawing/2014/main" id="{6F9653AE-200E-43B0-B4C5-33E15DA2176F}"/>
                  </a:ext>
                </a:extLst>
              </p:cNvPr>
              <p:cNvPicPr/>
              <p:nvPr/>
            </p:nvPicPr>
            <p:blipFill>
              <a:blip r:embed="rId225"/>
              <a:stretch>
                <a:fillRect/>
              </a:stretch>
            </p:blipFill>
            <p:spPr>
              <a:xfrm>
                <a:off x="1548213" y="3808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513" name="Freihand 512">
                <a:extLst>
                  <a:ext uri="{FF2B5EF4-FFF2-40B4-BE49-F238E27FC236}">
                    <a16:creationId xmlns:a16="http://schemas.microsoft.com/office/drawing/2014/main" id="{B9083644-E617-4A00-A11E-E636D112366C}"/>
                  </a:ext>
                </a:extLst>
              </p14:cNvPr>
              <p14:cNvContentPartPr/>
              <p14:nvPr/>
            </p14:nvContentPartPr>
            <p14:xfrm>
              <a:off x="669453" y="3462547"/>
              <a:ext cx="1113840" cy="595080"/>
            </p14:xfrm>
          </p:contentPart>
        </mc:Choice>
        <mc:Fallback xmlns="">
          <p:pic>
            <p:nvPicPr>
              <p:cNvPr id="513" name="Freihand 512">
                <a:extLst>
                  <a:ext uri="{FF2B5EF4-FFF2-40B4-BE49-F238E27FC236}">
                    <a16:creationId xmlns:a16="http://schemas.microsoft.com/office/drawing/2014/main" id="{B9083644-E617-4A00-A11E-E636D112366C}"/>
                  </a:ext>
                </a:extLst>
              </p:cNvPr>
              <p:cNvPicPr/>
              <p:nvPr/>
            </p:nvPicPr>
            <p:blipFill>
              <a:blip r:embed="rId720"/>
              <a:stretch>
                <a:fillRect/>
              </a:stretch>
            </p:blipFill>
            <p:spPr>
              <a:xfrm>
                <a:off x="665133" y="3458227"/>
                <a:ext cx="1122480" cy="60372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517" name="Freihand 516">
                <a:extLst>
                  <a:ext uri="{FF2B5EF4-FFF2-40B4-BE49-F238E27FC236}">
                    <a16:creationId xmlns:a16="http://schemas.microsoft.com/office/drawing/2014/main" id="{36072B90-5058-4787-B8C1-7579045D00A3}"/>
                  </a:ext>
                </a:extLst>
              </p14:cNvPr>
              <p14:cNvContentPartPr/>
              <p14:nvPr/>
            </p14:nvContentPartPr>
            <p14:xfrm>
              <a:off x="479013" y="4159507"/>
              <a:ext cx="174960" cy="21600"/>
            </p14:xfrm>
          </p:contentPart>
        </mc:Choice>
        <mc:Fallback xmlns="">
          <p:pic>
            <p:nvPicPr>
              <p:cNvPr id="517" name="Freihand 516">
                <a:extLst>
                  <a:ext uri="{FF2B5EF4-FFF2-40B4-BE49-F238E27FC236}">
                    <a16:creationId xmlns:a16="http://schemas.microsoft.com/office/drawing/2014/main" id="{36072B90-5058-4787-B8C1-7579045D00A3}"/>
                  </a:ext>
                </a:extLst>
              </p:cNvPr>
              <p:cNvPicPr/>
              <p:nvPr/>
            </p:nvPicPr>
            <p:blipFill>
              <a:blip r:embed="rId722"/>
              <a:stretch>
                <a:fillRect/>
              </a:stretch>
            </p:blipFill>
            <p:spPr>
              <a:xfrm>
                <a:off x="474693" y="4155187"/>
                <a:ext cx="1836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518" name="Freihand 517">
                <a:extLst>
                  <a:ext uri="{FF2B5EF4-FFF2-40B4-BE49-F238E27FC236}">
                    <a16:creationId xmlns:a16="http://schemas.microsoft.com/office/drawing/2014/main" id="{FA95CE4C-490B-47E1-9887-727AD266984A}"/>
                  </a:ext>
                </a:extLst>
              </p14:cNvPr>
              <p14:cNvContentPartPr/>
              <p14:nvPr/>
            </p14:nvContentPartPr>
            <p14:xfrm>
              <a:off x="497013" y="4146907"/>
              <a:ext cx="157320" cy="596160"/>
            </p14:xfrm>
          </p:contentPart>
        </mc:Choice>
        <mc:Fallback xmlns="">
          <p:pic>
            <p:nvPicPr>
              <p:cNvPr id="518" name="Freihand 517">
                <a:extLst>
                  <a:ext uri="{FF2B5EF4-FFF2-40B4-BE49-F238E27FC236}">
                    <a16:creationId xmlns:a16="http://schemas.microsoft.com/office/drawing/2014/main" id="{FA95CE4C-490B-47E1-9887-727AD266984A}"/>
                  </a:ext>
                </a:extLst>
              </p:cNvPr>
              <p:cNvPicPr/>
              <p:nvPr/>
            </p:nvPicPr>
            <p:blipFill>
              <a:blip r:embed="rId724"/>
              <a:stretch>
                <a:fillRect/>
              </a:stretch>
            </p:blipFill>
            <p:spPr>
              <a:xfrm>
                <a:off x="492693" y="4142587"/>
                <a:ext cx="165960" cy="60480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515" name="Freihand 514">
                <a:extLst>
                  <a:ext uri="{FF2B5EF4-FFF2-40B4-BE49-F238E27FC236}">
                    <a16:creationId xmlns:a16="http://schemas.microsoft.com/office/drawing/2014/main" id="{5C9FF93A-686B-4B57-9295-D65EC80B53E8}"/>
                  </a:ext>
                </a:extLst>
              </p14:cNvPr>
              <p14:cNvContentPartPr/>
              <p14:nvPr/>
            </p14:nvContentPartPr>
            <p14:xfrm>
              <a:off x="2086053" y="4298467"/>
              <a:ext cx="28800" cy="109080"/>
            </p14:xfrm>
          </p:contentPart>
        </mc:Choice>
        <mc:Fallback xmlns="">
          <p:pic>
            <p:nvPicPr>
              <p:cNvPr id="515" name="Freihand 514">
                <a:extLst>
                  <a:ext uri="{FF2B5EF4-FFF2-40B4-BE49-F238E27FC236}">
                    <a16:creationId xmlns:a16="http://schemas.microsoft.com/office/drawing/2014/main" id="{5C9FF93A-686B-4B57-9295-D65EC80B53E8}"/>
                  </a:ext>
                </a:extLst>
              </p:cNvPr>
              <p:cNvPicPr/>
              <p:nvPr/>
            </p:nvPicPr>
            <p:blipFill>
              <a:blip r:embed="rId726"/>
              <a:stretch>
                <a:fillRect/>
              </a:stretch>
            </p:blipFill>
            <p:spPr>
              <a:xfrm>
                <a:off x="2081733" y="4294147"/>
                <a:ext cx="374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516" name="Freihand 515">
                <a:extLst>
                  <a:ext uri="{FF2B5EF4-FFF2-40B4-BE49-F238E27FC236}">
                    <a16:creationId xmlns:a16="http://schemas.microsoft.com/office/drawing/2014/main" id="{FDDF662E-24D5-4D5C-A055-05B596F68B1A}"/>
                  </a:ext>
                </a:extLst>
              </p14:cNvPr>
              <p14:cNvContentPartPr/>
              <p14:nvPr/>
            </p14:nvContentPartPr>
            <p14:xfrm>
              <a:off x="2060493" y="4318267"/>
              <a:ext cx="120960" cy="16920"/>
            </p14:xfrm>
          </p:contentPart>
        </mc:Choice>
        <mc:Fallback xmlns="">
          <p:pic>
            <p:nvPicPr>
              <p:cNvPr id="516" name="Freihand 515">
                <a:extLst>
                  <a:ext uri="{FF2B5EF4-FFF2-40B4-BE49-F238E27FC236}">
                    <a16:creationId xmlns:a16="http://schemas.microsoft.com/office/drawing/2014/main" id="{FDDF662E-24D5-4D5C-A055-05B596F68B1A}"/>
                  </a:ext>
                </a:extLst>
              </p:cNvPr>
              <p:cNvPicPr/>
              <p:nvPr/>
            </p:nvPicPr>
            <p:blipFill>
              <a:blip r:embed="rId728"/>
              <a:stretch>
                <a:fillRect/>
              </a:stretch>
            </p:blipFill>
            <p:spPr>
              <a:xfrm>
                <a:off x="2056173" y="4313947"/>
                <a:ext cx="1296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521" name="Freihand 520">
                <a:extLst>
                  <a:ext uri="{FF2B5EF4-FFF2-40B4-BE49-F238E27FC236}">
                    <a16:creationId xmlns:a16="http://schemas.microsoft.com/office/drawing/2014/main" id="{73C96B30-ED33-417C-97A7-A90DC5E42C0B}"/>
                  </a:ext>
                </a:extLst>
              </p14:cNvPr>
              <p14:cNvContentPartPr/>
              <p14:nvPr/>
            </p14:nvContentPartPr>
            <p14:xfrm>
              <a:off x="2291973" y="4124947"/>
              <a:ext cx="140760" cy="131760"/>
            </p14:xfrm>
          </p:contentPart>
        </mc:Choice>
        <mc:Fallback xmlns="">
          <p:pic>
            <p:nvPicPr>
              <p:cNvPr id="521" name="Freihand 520">
                <a:extLst>
                  <a:ext uri="{FF2B5EF4-FFF2-40B4-BE49-F238E27FC236}">
                    <a16:creationId xmlns:a16="http://schemas.microsoft.com/office/drawing/2014/main" id="{73C96B30-ED33-417C-97A7-A90DC5E42C0B}"/>
                  </a:ext>
                </a:extLst>
              </p:cNvPr>
              <p:cNvPicPr/>
              <p:nvPr/>
            </p:nvPicPr>
            <p:blipFill>
              <a:blip r:embed="rId730"/>
              <a:stretch>
                <a:fillRect/>
              </a:stretch>
            </p:blipFill>
            <p:spPr>
              <a:xfrm>
                <a:off x="2287653" y="4120627"/>
                <a:ext cx="1494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522" name="Freihand 521">
                <a:extLst>
                  <a:ext uri="{FF2B5EF4-FFF2-40B4-BE49-F238E27FC236}">
                    <a16:creationId xmlns:a16="http://schemas.microsoft.com/office/drawing/2014/main" id="{3BDBEC5B-F7EE-45FA-AD71-AD8ED941E8CE}"/>
                  </a:ext>
                </a:extLst>
              </p14:cNvPr>
              <p14:cNvContentPartPr/>
              <p14:nvPr/>
            </p14:nvContentPartPr>
            <p14:xfrm>
              <a:off x="2483493" y="4083547"/>
              <a:ext cx="92160" cy="147600"/>
            </p14:xfrm>
          </p:contentPart>
        </mc:Choice>
        <mc:Fallback xmlns="">
          <p:pic>
            <p:nvPicPr>
              <p:cNvPr id="522" name="Freihand 521">
                <a:extLst>
                  <a:ext uri="{FF2B5EF4-FFF2-40B4-BE49-F238E27FC236}">
                    <a16:creationId xmlns:a16="http://schemas.microsoft.com/office/drawing/2014/main" id="{3BDBEC5B-F7EE-45FA-AD71-AD8ED941E8CE}"/>
                  </a:ext>
                </a:extLst>
              </p:cNvPr>
              <p:cNvPicPr/>
              <p:nvPr/>
            </p:nvPicPr>
            <p:blipFill>
              <a:blip r:embed="rId732"/>
              <a:stretch>
                <a:fillRect/>
              </a:stretch>
            </p:blipFill>
            <p:spPr>
              <a:xfrm>
                <a:off x="2479173" y="4079227"/>
                <a:ext cx="1008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523" name="Freihand 522">
                <a:extLst>
                  <a:ext uri="{FF2B5EF4-FFF2-40B4-BE49-F238E27FC236}">
                    <a16:creationId xmlns:a16="http://schemas.microsoft.com/office/drawing/2014/main" id="{BBDB3FFF-5AD2-45A5-910A-C2EB9A971568}"/>
                  </a:ext>
                </a:extLst>
              </p14:cNvPr>
              <p14:cNvContentPartPr/>
              <p14:nvPr/>
            </p14:nvContentPartPr>
            <p14:xfrm>
              <a:off x="2291613" y="4276507"/>
              <a:ext cx="330840" cy="36360"/>
            </p14:xfrm>
          </p:contentPart>
        </mc:Choice>
        <mc:Fallback xmlns="">
          <p:pic>
            <p:nvPicPr>
              <p:cNvPr id="523" name="Freihand 522">
                <a:extLst>
                  <a:ext uri="{FF2B5EF4-FFF2-40B4-BE49-F238E27FC236}">
                    <a16:creationId xmlns:a16="http://schemas.microsoft.com/office/drawing/2014/main" id="{BBDB3FFF-5AD2-45A5-910A-C2EB9A971568}"/>
                  </a:ext>
                </a:extLst>
              </p:cNvPr>
              <p:cNvPicPr/>
              <p:nvPr/>
            </p:nvPicPr>
            <p:blipFill>
              <a:blip r:embed="rId734"/>
              <a:stretch>
                <a:fillRect/>
              </a:stretch>
            </p:blipFill>
            <p:spPr>
              <a:xfrm>
                <a:off x="2287293" y="4272187"/>
                <a:ext cx="3394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524" name="Freihand 523">
                <a:extLst>
                  <a:ext uri="{FF2B5EF4-FFF2-40B4-BE49-F238E27FC236}">
                    <a16:creationId xmlns:a16="http://schemas.microsoft.com/office/drawing/2014/main" id="{7B42FACC-DE63-4CD2-9A54-AA411FB1E531}"/>
                  </a:ext>
                </a:extLst>
              </p14:cNvPr>
              <p14:cNvContentPartPr/>
              <p14:nvPr/>
            </p14:nvContentPartPr>
            <p14:xfrm>
              <a:off x="2299533" y="4357867"/>
              <a:ext cx="132480" cy="135720"/>
            </p14:xfrm>
          </p:contentPart>
        </mc:Choice>
        <mc:Fallback xmlns="">
          <p:pic>
            <p:nvPicPr>
              <p:cNvPr id="524" name="Freihand 523">
                <a:extLst>
                  <a:ext uri="{FF2B5EF4-FFF2-40B4-BE49-F238E27FC236}">
                    <a16:creationId xmlns:a16="http://schemas.microsoft.com/office/drawing/2014/main" id="{7B42FACC-DE63-4CD2-9A54-AA411FB1E531}"/>
                  </a:ext>
                </a:extLst>
              </p:cNvPr>
              <p:cNvPicPr/>
              <p:nvPr/>
            </p:nvPicPr>
            <p:blipFill>
              <a:blip r:embed="rId736"/>
              <a:stretch>
                <a:fillRect/>
              </a:stretch>
            </p:blipFill>
            <p:spPr>
              <a:xfrm>
                <a:off x="2295213" y="4353547"/>
                <a:ext cx="1411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525" name="Freihand 524">
                <a:extLst>
                  <a:ext uri="{FF2B5EF4-FFF2-40B4-BE49-F238E27FC236}">
                    <a16:creationId xmlns:a16="http://schemas.microsoft.com/office/drawing/2014/main" id="{A7A45DCC-B1A2-44AC-A541-DB34E3D7BDB4}"/>
                  </a:ext>
                </a:extLst>
              </p14:cNvPr>
              <p14:cNvContentPartPr/>
              <p14:nvPr/>
            </p14:nvContentPartPr>
            <p14:xfrm>
              <a:off x="2491413" y="4386667"/>
              <a:ext cx="85680" cy="53280"/>
            </p14:xfrm>
          </p:contentPart>
        </mc:Choice>
        <mc:Fallback xmlns="">
          <p:pic>
            <p:nvPicPr>
              <p:cNvPr id="525" name="Freihand 524">
                <a:extLst>
                  <a:ext uri="{FF2B5EF4-FFF2-40B4-BE49-F238E27FC236}">
                    <a16:creationId xmlns:a16="http://schemas.microsoft.com/office/drawing/2014/main" id="{A7A45DCC-B1A2-44AC-A541-DB34E3D7BDB4}"/>
                  </a:ext>
                </a:extLst>
              </p:cNvPr>
              <p:cNvPicPr/>
              <p:nvPr/>
            </p:nvPicPr>
            <p:blipFill>
              <a:blip r:embed="rId738"/>
              <a:stretch>
                <a:fillRect/>
              </a:stretch>
            </p:blipFill>
            <p:spPr>
              <a:xfrm>
                <a:off x="2487093" y="4382347"/>
                <a:ext cx="943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526" name="Freihand 525">
                <a:extLst>
                  <a:ext uri="{FF2B5EF4-FFF2-40B4-BE49-F238E27FC236}">
                    <a16:creationId xmlns:a16="http://schemas.microsoft.com/office/drawing/2014/main" id="{D88CBEB3-5765-4633-A2FC-C877B9E56D8B}"/>
                  </a:ext>
                </a:extLst>
              </p14:cNvPr>
              <p14:cNvContentPartPr/>
              <p14:nvPr/>
            </p14:nvContentPartPr>
            <p14:xfrm>
              <a:off x="2528853" y="4295587"/>
              <a:ext cx="162720" cy="215640"/>
            </p14:xfrm>
          </p:contentPart>
        </mc:Choice>
        <mc:Fallback xmlns="">
          <p:pic>
            <p:nvPicPr>
              <p:cNvPr id="526" name="Freihand 525">
                <a:extLst>
                  <a:ext uri="{FF2B5EF4-FFF2-40B4-BE49-F238E27FC236}">
                    <a16:creationId xmlns:a16="http://schemas.microsoft.com/office/drawing/2014/main" id="{D88CBEB3-5765-4633-A2FC-C877B9E56D8B}"/>
                  </a:ext>
                </a:extLst>
              </p:cNvPr>
              <p:cNvPicPr/>
              <p:nvPr/>
            </p:nvPicPr>
            <p:blipFill>
              <a:blip r:embed="rId740"/>
              <a:stretch>
                <a:fillRect/>
              </a:stretch>
            </p:blipFill>
            <p:spPr>
              <a:xfrm>
                <a:off x="2524533" y="4291267"/>
                <a:ext cx="1713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527" name="Freihand 526">
                <a:extLst>
                  <a:ext uri="{FF2B5EF4-FFF2-40B4-BE49-F238E27FC236}">
                    <a16:creationId xmlns:a16="http://schemas.microsoft.com/office/drawing/2014/main" id="{0BAB9E26-1D3F-4C75-8B09-08CAC1355189}"/>
                  </a:ext>
                </a:extLst>
              </p14:cNvPr>
              <p14:cNvContentPartPr/>
              <p14:nvPr/>
            </p14:nvContentPartPr>
            <p14:xfrm>
              <a:off x="2756013" y="4092547"/>
              <a:ext cx="131400" cy="140400"/>
            </p14:xfrm>
          </p:contentPart>
        </mc:Choice>
        <mc:Fallback xmlns="">
          <p:pic>
            <p:nvPicPr>
              <p:cNvPr id="527" name="Freihand 526">
                <a:extLst>
                  <a:ext uri="{FF2B5EF4-FFF2-40B4-BE49-F238E27FC236}">
                    <a16:creationId xmlns:a16="http://schemas.microsoft.com/office/drawing/2014/main" id="{0BAB9E26-1D3F-4C75-8B09-08CAC1355189}"/>
                  </a:ext>
                </a:extLst>
              </p:cNvPr>
              <p:cNvPicPr/>
              <p:nvPr/>
            </p:nvPicPr>
            <p:blipFill>
              <a:blip r:embed="rId742"/>
              <a:stretch>
                <a:fillRect/>
              </a:stretch>
            </p:blipFill>
            <p:spPr>
              <a:xfrm>
                <a:off x="2751693" y="4088227"/>
                <a:ext cx="1400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528" name="Freihand 527">
                <a:extLst>
                  <a:ext uri="{FF2B5EF4-FFF2-40B4-BE49-F238E27FC236}">
                    <a16:creationId xmlns:a16="http://schemas.microsoft.com/office/drawing/2014/main" id="{65A18D66-C2A9-4552-8203-BFBF0751812C}"/>
                  </a:ext>
                </a:extLst>
              </p14:cNvPr>
              <p14:cNvContentPartPr/>
              <p14:nvPr/>
            </p14:nvContentPartPr>
            <p14:xfrm>
              <a:off x="3008733" y="4078507"/>
              <a:ext cx="12960" cy="123480"/>
            </p14:xfrm>
          </p:contentPart>
        </mc:Choice>
        <mc:Fallback xmlns="">
          <p:pic>
            <p:nvPicPr>
              <p:cNvPr id="528" name="Freihand 527">
                <a:extLst>
                  <a:ext uri="{FF2B5EF4-FFF2-40B4-BE49-F238E27FC236}">
                    <a16:creationId xmlns:a16="http://schemas.microsoft.com/office/drawing/2014/main" id="{65A18D66-C2A9-4552-8203-BFBF0751812C}"/>
                  </a:ext>
                </a:extLst>
              </p:cNvPr>
              <p:cNvPicPr/>
              <p:nvPr/>
            </p:nvPicPr>
            <p:blipFill>
              <a:blip r:embed="rId744"/>
              <a:stretch>
                <a:fillRect/>
              </a:stretch>
            </p:blipFill>
            <p:spPr>
              <a:xfrm>
                <a:off x="3004413" y="4074187"/>
                <a:ext cx="216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529" name="Freihand 528">
                <a:extLst>
                  <a:ext uri="{FF2B5EF4-FFF2-40B4-BE49-F238E27FC236}">
                    <a16:creationId xmlns:a16="http://schemas.microsoft.com/office/drawing/2014/main" id="{EED17295-CD7A-491F-BC81-20A1BE1FD29D}"/>
                  </a:ext>
                </a:extLst>
              </p14:cNvPr>
              <p14:cNvContentPartPr/>
              <p14:nvPr/>
            </p14:nvContentPartPr>
            <p14:xfrm>
              <a:off x="2935653" y="4056187"/>
              <a:ext cx="168480" cy="151560"/>
            </p14:xfrm>
          </p:contentPart>
        </mc:Choice>
        <mc:Fallback xmlns="">
          <p:pic>
            <p:nvPicPr>
              <p:cNvPr id="529" name="Freihand 528">
                <a:extLst>
                  <a:ext uri="{FF2B5EF4-FFF2-40B4-BE49-F238E27FC236}">
                    <a16:creationId xmlns:a16="http://schemas.microsoft.com/office/drawing/2014/main" id="{EED17295-CD7A-491F-BC81-20A1BE1FD29D}"/>
                  </a:ext>
                </a:extLst>
              </p:cNvPr>
              <p:cNvPicPr/>
              <p:nvPr/>
            </p:nvPicPr>
            <p:blipFill>
              <a:blip r:embed="rId746"/>
              <a:stretch>
                <a:fillRect/>
              </a:stretch>
            </p:blipFill>
            <p:spPr>
              <a:xfrm>
                <a:off x="2931333" y="4051867"/>
                <a:ext cx="1771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530" name="Freihand 529">
                <a:extLst>
                  <a:ext uri="{FF2B5EF4-FFF2-40B4-BE49-F238E27FC236}">
                    <a16:creationId xmlns:a16="http://schemas.microsoft.com/office/drawing/2014/main" id="{0E71476B-AFA3-466A-B60E-9CF59B376311}"/>
                  </a:ext>
                </a:extLst>
              </p14:cNvPr>
              <p14:cNvContentPartPr/>
              <p14:nvPr/>
            </p14:nvContentPartPr>
            <p14:xfrm>
              <a:off x="2790573" y="4228627"/>
              <a:ext cx="294120" cy="37440"/>
            </p14:xfrm>
          </p:contentPart>
        </mc:Choice>
        <mc:Fallback xmlns="">
          <p:pic>
            <p:nvPicPr>
              <p:cNvPr id="530" name="Freihand 529">
                <a:extLst>
                  <a:ext uri="{FF2B5EF4-FFF2-40B4-BE49-F238E27FC236}">
                    <a16:creationId xmlns:a16="http://schemas.microsoft.com/office/drawing/2014/main" id="{0E71476B-AFA3-466A-B60E-9CF59B376311}"/>
                  </a:ext>
                </a:extLst>
              </p:cNvPr>
              <p:cNvPicPr/>
              <p:nvPr/>
            </p:nvPicPr>
            <p:blipFill>
              <a:blip r:embed="rId748"/>
              <a:stretch>
                <a:fillRect/>
              </a:stretch>
            </p:blipFill>
            <p:spPr>
              <a:xfrm>
                <a:off x="2786253" y="4224307"/>
                <a:ext cx="3027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531" name="Freihand 530">
                <a:extLst>
                  <a:ext uri="{FF2B5EF4-FFF2-40B4-BE49-F238E27FC236}">
                    <a16:creationId xmlns:a16="http://schemas.microsoft.com/office/drawing/2014/main" id="{E4EC458C-08C5-44F9-A5F6-6072695EFED7}"/>
                  </a:ext>
                </a:extLst>
              </p14:cNvPr>
              <p14:cNvContentPartPr/>
              <p14:nvPr/>
            </p14:nvContentPartPr>
            <p14:xfrm>
              <a:off x="2783373" y="4303867"/>
              <a:ext cx="124920" cy="160920"/>
            </p14:xfrm>
          </p:contentPart>
        </mc:Choice>
        <mc:Fallback xmlns="">
          <p:pic>
            <p:nvPicPr>
              <p:cNvPr id="531" name="Freihand 530">
                <a:extLst>
                  <a:ext uri="{FF2B5EF4-FFF2-40B4-BE49-F238E27FC236}">
                    <a16:creationId xmlns:a16="http://schemas.microsoft.com/office/drawing/2014/main" id="{E4EC458C-08C5-44F9-A5F6-6072695EFED7}"/>
                  </a:ext>
                </a:extLst>
              </p:cNvPr>
              <p:cNvPicPr/>
              <p:nvPr/>
            </p:nvPicPr>
            <p:blipFill>
              <a:blip r:embed="rId750"/>
              <a:stretch>
                <a:fillRect/>
              </a:stretch>
            </p:blipFill>
            <p:spPr>
              <a:xfrm>
                <a:off x="2779053" y="4299547"/>
                <a:ext cx="1335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532" name="Freihand 531">
                <a:extLst>
                  <a:ext uri="{FF2B5EF4-FFF2-40B4-BE49-F238E27FC236}">
                    <a16:creationId xmlns:a16="http://schemas.microsoft.com/office/drawing/2014/main" id="{7D020D63-335D-4EE1-A1F6-D0C072981797}"/>
                  </a:ext>
                </a:extLst>
              </p14:cNvPr>
              <p14:cNvContentPartPr/>
              <p14:nvPr/>
            </p14:nvContentPartPr>
            <p14:xfrm>
              <a:off x="2995413" y="4303507"/>
              <a:ext cx="31680" cy="125280"/>
            </p14:xfrm>
          </p:contentPart>
        </mc:Choice>
        <mc:Fallback xmlns="">
          <p:pic>
            <p:nvPicPr>
              <p:cNvPr id="532" name="Freihand 531">
                <a:extLst>
                  <a:ext uri="{FF2B5EF4-FFF2-40B4-BE49-F238E27FC236}">
                    <a16:creationId xmlns:a16="http://schemas.microsoft.com/office/drawing/2014/main" id="{7D020D63-335D-4EE1-A1F6-D0C072981797}"/>
                  </a:ext>
                </a:extLst>
              </p:cNvPr>
              <p:cNvPicPr/>
              <p:nvPr/>
            </p:nvPicPr>
            <p:blipFill>
              <a:blip r:embed="rId752"/>
              <a:stretch>
                <a:fillRect/>
              </a:stretch>
            </p:blipFill>
            <p:spPr>
              <a:xfrm>
                <a:off x="2991093" y="4299187"/>
                <a:ext cx="403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534" name="Freihand 533">
                <a:extLst>
                  <a:ext uri="{FF2B5EF4-FFF2-40B4-BE49-F238E27FC236}">
                    <a16:creationId xmlns:a16="http://schemas.microsoft.com/office/drawing/2014/main" id="{3A69DBA7-0375-4209-B679-9CBACF53240A}"/>
                  </a:ext>
                </a:extLst>
              </p14:cNvPr>
              <p14:cNvContentPartPr/>
              <p14:nvPr/>
            </p14:nvContentPartPr>
            <p14:xfrm>
              <a:off x="3120333" y="4053667"/>
              <a:ext cx="156600" cy="425880"/>
            </p14:xfrm>
          </p:contentPart>
        </mc:Choice>
        <mc:Fallback xmlns="">
          <p:pic>
            <p:nvPicPr>
              <p:cNvPr id="534" name="Freihand 533">
                <a:extLst>
                  <a:ext uri="{FF2B5EF4-FFF2-40B4-BE49-F238E27FC236}">
                    <a16:creationId xmlns:a16="http://schemas.microsoft.com/office/drawing/2014/main" id="{3A69DBA7-0375-4209-B679-9CBACF53240A}"/>
                  </a:ext>
                </a:extLst>
              </p:cNvPr>
              <p:cNvPicPr/>
              <p:nvPr/>
            </p:nvPicPr>
            <p:blipFill>
              <a:blip r:embed="rId754"/>
              <a:stretch>
                <a:fillRect/>
              </a:stretch>
            </p:blipFill>
            <p:spPr>
              <a:xfrm>
                <a:off x="3116013" y="4049347"/>
                <a:ext cx="165240" cy="43452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535" name="Freihand 534">
                <a:extLst>
                  <a:ext uri="{FF2B5EF4-FFF2-40B4-BE49-F238E27FC236}">
                    <a16:creationId xmlns:a16="http://schemas.microsoft.com/office/drawing/2014/main" id="{F063E1D3-E404-4AA6-A060-1B62117659E8}"/>
                  </a:ext>
                </a:extLst>
              </p14:cNvPr>
              <p14:cNvContentPartPr/>
              <p14:nvPr/>
            </p14:nvContentPartPr>
            <p14:xfrm>
              <a:off x="3364053" y="4102267"/>
              <a:ext cx="163800" cy="170640"/>
            </p14:xfrm>
          </p:contentPart>
        </mc:Choice>
        <mc:Fallback xmlns="">
          <p:pic>
            <p:nvPicPr>
              <p:cNvPr id="535" name="Freihand 534">
                <a:extLst>
                  <a:ext uri="{FF2B5EF4-FFF2-40B4-BE49-F238E27FC236}">
                    <a16:creationId xmlns:a16="http://schemas.microsoft.com/office/drawing/2014/main" id="{F063E1D3-E404-4AA6-A060-1B62117659E8}"/>
                  </a:ext>
                </a:extLst>
              </p:cNvPr>
              <p:cNvPicPr/>
              <p:nvPr/>
            </p:nvPicPr>
            <p:blipFill>
              <a:blip r:embed="rId756"/>
              <a:stretch>
                <a:fillRect/>
              </a:stretch>
            </p:blipFill>
            <p:spPr>
              <a:xfrm>
                <a:off x="3359733" y="4097947"/>
                <a:ext cx="1724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536" name="Freihand 535">
                <a:extLst>
                  <a:ext uri="{FF2B5EF4-FFF2-40B4-BE49-F238E27FC236}">
                    <a16:creationId xmlns:a16="http://schemas.microsoft.com/office/drawing/2014/main" id="{8AFA3EAD-ED2F-4A27-B829-6427AC505746}"/>
                  </a:ext>
                </a:extLst>
              </p14:cNvPr>
              <p14:cNvContentPartPr/>
              <p14:nvPr/>
            </p14:nvContentPartPr>
            <p14:xfrm>
              <a:off x="3596253" y="4155547"/>
              <a:ext cx="72720" cy="70200"/>
            </p14:xfrm>
          </p:contentPart>
        </mc:Choice>
        <mc:Fallback xmlns="">
          <p:pic>
            <p:nvPicPr>
              <p:cNvPr id="536" name="Freihand 535">
                <a:extLst>
                  <a:ext uri="{FF2B5EF4-FFF2-40B4-BE49-F238E27FC236}">
                    <a16:creationId xmlns:a16="http://schemas.microsoft.com/office/drawing/2014/main" id="{8AFA3EAD-ED2F-4A27-B829-6427AC505746}"/>
                  </a:ext>
                </a:extLst>
              </p:cNvPr>
              <p:cNvPicPr/>
              <p:nvPr/>
            </p:nvPicPr>
            <p:blipFill>
              <a:blip r:embed="rId758"/>
              <a:stretch>
                <a:fillRect/>
              </a:stretch>
            </p:blipFill>
            <p:spPr>
              <a:xfrm>
                <a:off x="3591933" y="4151227"/>
                <a:ext cx="813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537" name="Freihand 536">
                <a:extLst>
                  <a:ext uri="{FF2B5EF4-FFF2-40B4-BE49-F238E27FC236}">
                    <a16:creationId xmlns:a16="http://schemas.microsoft.com/office/drawing/2014/main" id="{4617394F-DCE7-4C0F-B1F8-27C483EC47A4}"/>
                  </a:ext>
                </a:extLst>
              </p14:cNvPr>
              <p14:cNvContentPartPr/>
              <p14:nvPr/>
            </p14:nvContentPartPr>
            <p14:xfrm>
              <a:off x="3626493" y="4179307"/>
              <a:ext cx="70920" cy="178920"/>
            </p14:xfrm>
          </p:contentPart>
        </mc:Choice>
        <mc:Fallback xmlns="">
          <p:pic>
            <p:nvPicPr>
              <p:cNvPr id="537" name="Freihand 536">
                <a:extLst>
                  <a:ext uri="{FF2B5EF4-FFF2-40B4-BE49-F238E27FC236}">
                    <a16:creationId xmlns:a16="http://schemas.microsoft.com/office/drawing/2014/main" id="{4617394F-DCE7-4C0F-B1F8-27C483EC47A4}"/>
                  </a:ext>
                </a:extLst>
              </p:cNvPr>
              <p:cNvPicPr/>
              <p:nvPr/>
            </p:nvPicPr>
            <p:blipFill>
              <a:blip r:embed="rId760"/>
              <a:stretch>
                <a:fillRect/>
              </a:stretch>
            </p:blipFill>
            <p:spPr>
              <a:xfrm>
                <a:off x="3622173" y="4174987"/>
                <a:ext cx="795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411" name="Freihand 410">
                <a:extLst>
                  <a:ext uri="{FF2B5EF4-FFF2-40B4-BE49-F238E27FC236}">
                    <a16:creationId xmlns:a16="http://schemas.microsoft.com/office/drawing/2014/main" id="{181CE4A1-BB4E-44A4-BAA6-0A717B1EC3DD}"/>
                  </a:ext>
                </a:extLst>
              </p14:cNvPr>
              <p14:cNvContentPartPr/>
              <p14:nvPr/>
            </p14:nvContentPartPr>
            <p14:xfrm>
              <a:off x="2138253" y="3023347"/>
              <a:ext cx="161280" cy="138240"/>
            </p14:xfrm>
          </p:contentPart>
        </mc:Choice>
        <mc:Fallback xmlns="">
          <p:pic>
            <p:nvPicPr>
              <p:cNvPr id="411" name="Freihand 410">
                <a:extLst>
                  <a:ext uri="{FF2B5EF4-FFF2-40B4-BE49-F238E27FC236}">
                    <a16:creationId xmlns:a16="http://schemas.microsoft.com/office/drawing/2014/main" id="{181CE4A1-BB4E-44A4-BAA6-0A717B1EC3DD}"/>
                  </a:ext>
                </a:extLst>
              </p:cNvPr>
              <p:cNvPicPr/>
              <p:nvPr/>
            </p:nvPicPr>
            <p:blipFill>
              <a:blip r:embed="rId762"/>
              <a:stretch>
                <a:fillRect/>
              </a:stretch>
            </p:blipFill>
            <p:spPr>
              <a:xfrm>
                <a:off x="2133933" y="3019027"/>
                <a:ext cx="1699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412" name="Freihand 411">
                <a:extLst>
                  <a:ext uri="{FF2B5EF4-FFF2-40B4-BE49-F238E27FC236}">
                    <a16:creationId xmlns:a16="http://schemas.microsoft.com/office/drawing/2014/main" id="{94B24752-3B35-447B-8B2E-28CBA7A19202}"/>
                  </a:ext>
                </a:extLst>
              </p14:cNvPr>
              <p14:cNvContentPartPr/>
              <p14:nvPr/>
            </p14:nvContentPartPr>
            <p14:xfrm>
              <a:off x="2333373" y="3078427"/>
              <a:ext cx="89640" cy="174240"/>
            </p14:xfrm>
          </p:contentPart>
        </mc:Choice>
        <mc:Fallback xmlns="">
          <p:pic>
            <p:nvPicPr>
              <p:cNvPr id="412" name="Freihand 411">
                <a:extLst>
                  <a:ext uri="{FF2B5EF4-FFF2-40B4-BE49-F238E27FC236}">
                    <a16:creationId xmlns:a16="http://schemas.microsoft.com/office/drawing/2014/main" id="{94B24752-3B35-447B-8B2E-28CBA7A19202}"/>
                  </a:ext>
                </a:extLst>
              </p:cNvPr>
              <p:cNvPicPr/>
              <p:nvPr/>
            </p:nvPicPr>
            <p:blipFill>
              <a:blip r:embed="rId764"/>
              <a:stretch>
                <a:fillRect/>
              </a:stretch>
            </p:blipFill>
            <p:spPr>
              <a:xfrm>
                <a:off x="2329053" y="3074107"/>
                <a:ext cx="982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415" name="Freihand 414">
                <a:extLst>
                  <a:ext uri="{FF2B5EF4-FFF2-40B4-BE49-F238E27FC236}">
                    <a16:creationId xmlns:a16="http://schemas.microsoft.com/office/drawing/2014/main" id="{896267B9-1435-4F46-A6A1-DBC6EB626927}"/>
                  </a:ext>
                </a:extLst>
              </p14:cNvPr>
              <p14:cNvContentPartPr/>
              <p14:nvPr/>
            </p14:nvContentPartPr>
            <p14:xfrm>
              <a:off x="2556933" y="3110107"/>
              <a:ext cx="114480" cy="4680"/>
            </p14:xfrm>
          </p:contentPart>
        </mc:Choice>
        <mc:Fallback xmlns="">
          <p:pic>
            <p:nvPicPr>
              <p:cNvPr id="415" name="Freihand 414">
                <a:extLst>
                  <a:ext uri="{FF2B5EF4-FFF2-40B4-BE49-F238E27FC236}">
                    <a16:creationId xmlns:a16="http://schemas.microsoft.com/office/drawing/2014/main" id="{896267B9-1435-4F46-A6A1-DBC6EB626927}"/>
                  </a:ext>
                </a:extLst>
              </p:cNvPr>
              <p:cNvPicPr/>
              <p:nvPr/>
            </p:nvPicPr>
            <p:blipFill>
              <a:blip r:embed="rId766"/>
              <a:stretch>
                <a:fillRect/>
              </a:stretch>
            </p:blipFill>
            <p:spPr>
              <a:xfrm>
                <a:off x="2552613" y="3105787"/>
                <a:ext cx="1231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416" name="Freihand 415">
                <a:extLst>
                  <a:ext uri="{FF2B5EF4-FFF2-40B4-BE49-F238E27FC236}">
                    <a16:creationId xmlns:a16="http://schemas.microsoft.com/office/drawing/2014/main" id="{31029EF8-8DBD-40D6-A3C0-E94CAA4F209D}"/>
                  </a:ext>
                </a:extLst>
              </p14:cNvPr>
              <p14:cNvContentPartPr/>
              <p14:nvPr/>
            </p14:nvContentPartPr>
            <p14:xfrm>
              <a:off x="2814333" y="2953867"/>
              <a:ext cx="113760" cy="131760"/>
            </p14:xfrm>
          </p:contentPart>
        </mc:Choice>
        <mc:Fallback xmlns="">
          <p:pic>
            <p:nvPicPr>
              <p:cNvPr id="416" name="Freihand 415">
                <a:extLst>
                  <a:ext uri="{FF2B5EF4-FFF2-40B4-BE49-F238E27FC236}">
                    <a16:creationId xmlns:a16="http://schemas.microsoft.com/office/drawing/2014/main" id="{31029EF8-8DBD-40D6-A3C0-E94CAA4F209D}"/>
                  </a:ext>
                </a:extLst>
              </p:cNvPr>
              <p:cNvPicPr/>
              <p:nvPr/>
            </p:nvPicPr>
            <p:blipFill>
              <a:blip r:embed="rId768"/>
              <a:stretch>
                <a:fillRect/>
              </a:stretch>
            </p:blipFill>
            <p:spPr>
              <a:xfrm>
                <a:off x="2810013" y="2949547"/>
                <a:ext cx="1224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417" name="Freihand 416">
                <a:extLst>
                  <a:ext uri="{FF2B5EF4-FFF2-40B4-BE49-F238E27FC236}">
                    <a16:creationId xmlns:a16="http://schemas.microsoft.com/office/drawing/2014/main" id="{BC273202-D0E0-4431-8954-B2C533D3B8B2}"/>
                  </a:ext>
                </a:extLst>
              </p14:cNvPr>
              <p14:cNvContentPartPr/>
              <p14:nvPr/>
            </p14:nvContentPartPr>
            <p14:xfrm>
              <a:off x="2998653" y="2951347"/>
              <a:ext cx="10440" cy="112320"/>
            </p14:xfrm>
          </p:contentPart>
        </mc:Choice>
        <mc:Fallback xmlns="">
          <p:pic>
            <p:nvPicPr>
              <p:cNvPr id="417" name="Freihand 416">
                <a:extLst>
                  <a:ext uri="{FF2B5EF4-FFF2-40B4-BE49-F238E27FC236}">
                    <a16:creationId xmlns:a16="http://schemas.microsoft.com/office/drawing/2014/main" id="{BC273202-D0E0-4431-8954-B2C533D3B8B2}"/>
                  </a:ext>
                </a:extLst>
              </p:cNvPr>
              <p:cNvPicPr/>
              <p:nvPr/>
            </p:nvPicPr>
            <p:blipFill>
              <a:blip r:embed="rId770"/>
              <a:stretch>
                <a:fillRect/>
              </a:stretch>
            </p:blipFill>
            <p:spPr>
              <a:xfrm>
                <a:off x="2994333" y="2947027"/>
                <a:ext cx="190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418" name="Freihand 417">
                <a:extLst>
                  <a:ext uri="{FF2B5EF4-FFF2-40B4-BE49-F238E27FC236}">
                    <a16:creationId xmlns:a16="http://schemas.microsoft.com/office/drawing/2014/main" id="{A22A1A36-EEBB-47F7-8DA9-5F9DD7E56441}"/>
                  </a:ext>
                </a:extLst>
              </p14:cNvPr>
              <p14:cNvContentPartPr/>
              <p14:nvPr/>
            </p14:nvContentPartPr>
            <p14:xfrm>
              <a:off x="2924493" y="3033427"/>
              <a:ext cx="146160" cy="36360"/>
            </p14:xfrm>
          </p:contentPart>
        </mc:Choice>
        <mc:Fallback xmlns="">
          <p:pic>
            <p:nvPicPr>
              <p:cNvPr id="418" name="Freihand 417">
                <a:extLst>
                  <a:ext uri="{FF2B5EF4-FFF2-40B4-BE49-F238E27FC236}">
                    <a16:creationId xmlns:a16="http://schemas.microsoft.com/office/drawing/2014/main" id="{A22A1A36-EEBB-47F7-8DA9-5F9DD7E56441}"/>
                  </a:ext>
                </a:extLst>
              </p:cNvPr>
              <p:cNvPicPr/>
              <p:nvPr/>
            </p:nvPicPr>
            <p:blipFill>
              <a:blip r:embed="rId772"/>
              <a:stretch>
                <a:fillRect/>
              </a:stretch>
            </p:blipFill>
            <p:spPr>
              <a:xfrm>
                <a:off x="2920173" y="3029107"/>
                <a:ext cx="1548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419" name="Freihand 418">
                <a:extLst>
                  <a:ext uri="{FF2B5EF4-FFF2-40B4-BE49-F238E27FC236}">
                    <a16:creationId xmlns:a16="http://schemas.microsoft.com/office/drawing/2014/main" id="{100410FA-5A68-41FC-AC36-D5791878C430}"/>
                  </a:ext>
                </a:extLst>
              </p14:cNvPr>
              <p14:cNvContentPartPr/>
              <p14:nvPr/>
            </p14:nvContentPartPr>
            <p14:xfrm>
              <a:off x="2948253" y="2951347"/>
              <a:ext cx="128160" cy="5760"/>
            </p14:xfrm>
          </p:contentPart>
        </mc:Choice>
        <mc:Fallback xmlns="">
          <p:pic>
            <p:nvPicPr>
              <p:cNvPr id="419" name="Freihand 418">
                <a:extLst>
                  <a:ext uri="{FF2B5EF4-FFF2-40B4-BE49-F238E27FC236}">
                    <a16:creationId xmlns:a16="http://schemas.microsoft.com/office/drawing/2014/main" id="{100410FA-5A68-41FC-AC36-D5791878C430}"/>
                  </a:ext>
                </a:extLst>
              </p:cNvPr>
              <p:cNvPicPr/>
              <p:nvPr/>
            </p:nvPicPr>
            <p:blipFill>
              <a:blip r:embed="rId774"/>
              <a:stretch>
                <a:fillRect/>
              </a:stretch>
            </p:blipFill>
            <p:spPr>
              <a:xfrm>
                <a:off x="2943933" y="2947027"/>
                <a:ext cx="1368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420" name="Freihand 419">
                <a:extLst>
                  <a:ext uri="{FF2B5EF4-FFF2-40B4-BE49-F238E27FC236}">
                    <a16:creationId xmlns:a16="http://schemas.microsoft.com/office/drawing/2014/main" id="{2F05C47D-1414-49C4-B8F2-870B572D3A3F}"/>
                  </a:ext>
                </a:extLst>
              </p14:cNvPr>
              <p14:cNvContentPartPr/>
              <p14:nvPr/>
            </p14:nvContentPartPr>
            <p14:xfrm>
              <a:off x="2802453" y="3103267"/>
              <a:ext cx="303120" cy="40680"/>
            </p14:xfrm>
          </p:contentPart>
        </mc:Choice>
        <mc:Fallback xmlns="">
          <p:pic>
            <p:nvPicPr>
              <p:cNvPr id="420" name="Freihand 419">
                <a:extLst>
                  <a:ext uri="{FF2B5EF4-FFF2-40B4-BE49-F238E27FC236}">
                    <a16:creationId xmlns:a16="http://schemas.microsoft.com/office/drawing/2014/main" id="{2F05C47D-1414-49C4-B8F2-870B572D3A3F}"/>
                  </a:ext>
                </a:extLst>
              </p:cNvPr>
              <p:cNvPicPr/>
              <p:nvPr/>
            </p:nvPicPr>
            <p:blipFill>
              <a:blip r:embed="rId776"/>
              <a:stretch>
                <a:fillRect/>
              </a:stretch>
            </p:blipFill>
            <p:spPr>
              <a:xfrm>
                <a:off x="2798133" y="3098947"/>
                <a:ext cx="3117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421" name="Freihand 420">
                <a:extLst>
                  <a:ext uri="{FF2B5EF4-FFF2-40B4-BE49-F238E27FC236}">
                    <a16:creationId xmlns:a16="http://schemas.microsoft.com/office/drawing/2014/main" id="{FF6EFD53-CD47-48CE-8B26-2857B9EFE215}"/>
                  </a:ext>
                </a:extLst>
              </p14:cNvPr>
              <p14:cNvContentPartPr/>
              <p14:nvPr/>
            </p14:nvContentPartPr>
            <p14:xfrm>
              <a:off x="2765373" y="3183187"/>
              <a:ext cx="117720" cy="93600"/>
            </p14:xfrm>
          </p:contentPart>
        </mc:Choice>
        <mc:Fallback xmlns="">
          <p:pic>
            <p:nvPicPr>
              <p:cNvPr id="421" name="Freihand 420">
                <a:extLst>
                  <a:ext uri="{FF2B5EF4-FFF2-40B4-BE49-F238E27FC236}">
                    <a16:creationId xmlns:a16="http://schemas.microsoft.com/office/drawing/2014/main" id="{FF6EFD53-CD47-48CE-8B26-2857B9EFE215}"/>
                  </a:ext>
                </a:extLst>
              </p:cNvPr>
              <p:cNvPicPr/>
              <p:nvPr/>
            </p:nvPicPr>
            <p:blipFill>
              <a:blip r:embed="rId778"/>
              <a:stretch>
                <a:fillRect/>
              </a:stretch>
            </p:blipFill>
            <p:spPr>
              <a:xfrm>
                <a:off x="2761053" y="3178867"/>
                <a:ext cx="1263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422" name="Freihand 421">
                <a:extLst>
                  <a:ext uri="{FF2B5EF4-FFF2-40B4-BE49-F238E27FC236}">
                    <a16:creationId xmlns:a16="http://schemas.microsoft.com/office/drawing/2014/main" id="{481A0DFE-7660-43F8-86B2-3DAEFE7176DC}"/>
                  </a:ext>
                </a:extLst>
              </p14:cNvPr>
              <p14:cNvContentPartPr/>
              <p14:nvPr/>
            </p14:nvContentPartPr>
            <p14:xfrm>
              <a:off x="2981013" y="3186067"/>
              <a:ext cx="56880" cy="89280"/>
            </p14:xfrm>
          </p:contentPart>
        </mc:Choice>
        <mc:Fallback xmlns="">
          <p:pic>
            <p:nvPicPr>
              <p:cNvPr id="422" name="Freihand 421">
                <a:extLst>
                  <a:ext uri="{FF2B5EF4-FFF2-40B4-BE49-F238E27FC236}">
                    <a16:creationId xmlns:a16="http://schemas.microsoft.com/office/drawing/2014/main" id="{481A0DFE-7660-43F8-86B2-3DAEFE7176DC}"/>
                  </a:ext>
                </a:extLst>
              </p:cNvPr>
              <p:cNvPicPr/>
              <p:nvPr/>
            </p:nvPicPr>
            <p:blipFill>
              <a:blip r:embed="rId780"/>
              <a:stretch>
                <a:fillRect/>
              </a:stretch>
            </p:blipFill>
            <p:spPr>
              <a:xfrm>
                <a:off x="2976693" y="3181747"/>
                <a:ext cx="655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423" name="Freihand 422">
                <a:extLst>
                  <a:ext uri="{FF2B5EF4-FFF2-40B4-BE49-F238E27FC236}">
                    <a16:creationId xmlns:a16="http://schemas.microsoft.com/office/drawing/2014/main" id="{7546919E-C6AE-4E31-AE33-9AE30A1146BB}"/>
                  </a:ext>
                </a:extLst>
              </p14:cNvPr>
              <p14:cNvContentPartPr/>
              <p14:nvPr/>
            </p14:nvContentPartPr>
            <p14:xfrm>
              <a:off x="3014133" y="3145387"/>
              <a:ext cx="17280" cy="13680"/>
            </p14:xfrm>
          </p:contentPart>
        </mc:Choice>
        <mc:Fallback xmlns="">
          <p:pic>
            <p:nvPicPr>
              <p:cNvPr id="423" name="Freihand 422">
                <a:extLst>
                  <a:ext uri="{FF2B5EF4-FFF2-40B4-BE49-F238E27FC236}">
                    <a16:creationId xmlns:a16="http://schemas.microsoft.com/office/drawing/2014/main" id="{7546919E-C6AE-4E31-AE33-9AE30A1146BB}"/>
                  </a:ext>
                </a:extLst>
              </p:cNvPr>
              <p:cNvPicPr/>
              <p:nvPr/>
            </p:nvPicPr>
            <p:blipFill>
              <a:blip r:embed="rId782"/>
              <a:stretch>
                <a:fillRect/>
              </a:stretch>
            </p:blipFill>
            <p:spPr>
              <a:xfrm>
                <a:off x="3009813" y="3141067"/>
                <a:ext cx="259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424" name="Freihand 423">
                <a:extLst>
                  <a:ext uri="{FF2B5EF4-FFF2-40B4-BE49-F238E27FC236}">
                    <a16:creationId xmlns:a16="http://schemas.microsoft.com/office/drawing/2014/main" id="{FE602A9D-F1E8-41C5-939D-9BA45D3BDA89}"/>
                  </a:ext>
                </a:extLst>
              </p14:cNvPr>
              <p14:cNvContentPartPr/>
              <p14:nvPr/>
            </p14:nvContentPartPr>
            <p14:xfrm>
              <a:off x="3183333" y="2948827"/>
              <a:ext cx="139680" cy="131040"/>
            </p14:xfrm>
          </p:contentPart>
        </mc:Choice>
        <mc:Fallback xmlns="">
          <p:pic>
            <p:nvPicPr>
              <p:cNvPr id="424" name="Freihand 423">
                <a:extLst>
                  <a:ext uri="{FF2B5EF4-FFF2-40B4-BE49-F238E27FC236}">
                    <a16:creationId xmlns:a16="http://schemas.microsoft.com/office/drawing/2014/main" id="{FE602A9D-F1E8-41C5-939D-9BA45D3BDA89}"/>
                  </a:ext>
                </a:extLst>
              </p:cNvPr>
              <p:cNvPicPr/>
              <p:nvPr/>
            </p:nvPicPr>
            <p:blipFill>
              <a:blip r:embed="rId784"/>
              <a:stretch>
                <a:fillRect/>
              </a:stretch>
            </p:blipFill>
            <p:spPr>
              <a:xfrm>
                <a:off x="3179013" y="2944507"/>
                <a:ext cx="1483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425" name="Freihand 424">
                <a:extLst>
                  <a:ext uri="{FF2B5EF4-FFF2-40B4-BE49-F238E27FC236}">
                    <a16:creationId xmlns:a16="http://schemas.microsoft.com/office/drawing/2014/main" id="{7AF18DBE-7BE6-4AA3-B7C6-ABA6CE46E07B}"/>
                  </a:ext>
                </a:extLst>
              </p14:cNvPr>
              <p14:cNvContentPartPr/>
              <p14:nvPr/>
            </p14:nvContentPartPr>
            <p14:xfrm>
              <a:off x="3350733" y="2918587"/>
              <a:ext cx="124560" cy="127080"/>
            </p14:xfrm>
          </p:contentPart>
        </mc:Choice>
        <mc:Fallback xmlns="">
          <p:pic>
            <p:nvPicPr>
              <p:cNvPr id="425" name="Freihand 424">
                <a:extLst>
                  <a:ext uri="{FF2B5EF4-FFF2-40B4-BE49-F238E27FC236}">
                    <a16:creationId xmlns:a16="http://schemas.microsoft.com/office/drawing/2014/main" id="{7AF18DBE-7BE6-4AA3-B7C6-ABA6CE46E07B}"/>
                  </a:ext>
                </a:extLst>
              </p:cNvPr>
              <p:cNvPicPr/>
              <p:nvPr/>
            </p:nvPicPr>
            <p:blipFill>
              <a:blip r:embed="rId786"/>
              <a:stretch>
                <a:fillRect/>
              </a:stretch>
            </p:blipFill>
            <p:spPr>
              <a:xfrm>
                <a:off x="3346413" y="2914267"/>
                <a:ext cx="1332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426" name="Freihand 425">
                <a:extLst>
                  <a:ext uri="{FF2B5EF4-FFF2-40B4-BE49-F238E27FC236}">
                    <a16:creationId xmlns:a16="http://schemas.microsoft.com/office/drawing/2014/main" id="{E5D506F3-D29C-4F24-BA83-81BAD703B858}"/>
                  </a:ext>
                </a:extLst>
              </p14:cNvPr>
              <p14:cNvContentPartPr/>
              <p14:nvPr/>
            </p14:nvContentPartPr>
            <p14:xfrm>
              <a:off x="3185133" y="3078427"/>
              <a:ext cx="279720" cy="56520"/>
            </p14:xfrm>
          </p:contentPart>
        </mc:Choice>
        <mc:Fallback xmlns="">
          <p:pic>
            <p:nvPicPr>
              <p:cNvPr id="426" name="Freihand 425">
                <a:extLst>
                  <a:ext uri="{FF2B5EF4-FFF2-40B4-BE49-F238E27FC236}">
                    <a16:creationId xmlns:a16="http://schemas.microsoft.com/office/drawing/2014/main" id="{E5D506F3-D29C-4F24-BA83-81BAD703B858}"/>
                  </a:ext>
                </a:extLst>
              </p:cNvPr>
              <p:cNvPicPr/>
              <p:nvPr/>
            </p:nvPicPr>
            <p:blipFill>
              <a:blip r:embed="rId788"/>
              <a:stretch>
                <a:fillRect/>
              </a:stretch>
            </p:blipFill>
            <p:spPr>
              <a:xfrm>
                <a:off x="3180813" y="3074107"/>
                <a:ext cx="2883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427" name="Freihand 426">
                <a:extLst>
                  <a:ext uri="{FF2B5EF4-FFF2-40B4-BE49-F238E27FC236}">
                    <a16:creationId xmlns:a16="http://schemas.microsoft.com/office/drawing/2014/main" id="{CC962FF7-7C1B-426D-8EE2-40D918B6B82F}"/>
                  </a:ext>
                </a:extLst>
              </p14:cNvPr>
              <p14:cNvContentPartPr/>
              <p14:nvPr/>
            </p14:nvContentPartPr>
            <p14:xfrm>
              <a:off x="3182253" y="3144667"/>
              <a:ext cx="130320" cy="120960"/>
            </p14:xfrm>
          </p:contentPart>
        </mc:Choice>
        <mc:Fallback xmlns="">
          <p:pic>
            <p:nvPicPr>
              <p:cNvPr id="427" name="Freihand 426">
                <a:extLst>
                  <a:ext uri="{FF2B5EF4-FFF2-40B4-BE49-F238E27FC236}">
                    <a16:creationId xmlns:a16="http://schemas.microsoft.com/office/drawing/2014/main" id="{CC962FF7-7C1B-426D-8EE2-40D918B6B82F}"/>
                  </a:ext>
                </a:extLst>
              </p:cNvPr>
              <p:cNvPicPr/>
              <p:nvPr/>
            </p:nvPicPr>
            <p:blipFill>
              <a:blip r:embed="rId790"/>
              <a:stretch>
                <a:fillRect/>
              </a:stretch>
            </p:blipFill>
            <p:spPr>
              <a:xfrm>
                <a:off x="3177933" y="3140347"/>
                <a:ext cx="1389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428" name="Freihand 427">
                <a:extLst>
                  <a:ext uri="{FF2B5EF4-FFF2-40B4-BE49-F238E27FC236}">
                    <a16:creationId xmlns:a16="http://schemas.microsoft.com/office/drawing/2014/main" id="{50408519-8CD8-43E7-9E06-100B0B2C1EBC}"/>
                  </a:ext>
                </a:extLst>
              </p14:cNvPr>
              <p14:cNvContentPartPr/>
              <p14:nvPr/>
            </p14:nvContentPartPr>
            <p14:xfrm>
              <a:off x="3368733" y="3164827"/>
              <a:ext cx="85320" cy="79560"/>
            </p14:xfrm>
          </p:contentPart>
        </mc:Choice>
        <mc:Fallback xmlns="">
          <p:pic>
            <p:nvPicPr>
              <p:cNvPr id="428" name="Freihand 427">
                <a:extLst>
                  <a:ext uri="{FF2B5EF4-FFF2-40B4-BE49-F238E27FC236}">
                    <a16:creationId xmlns:a16="http://schemas.microsoft.com/office/drawing/2014/main" id="{50408519-8CD8-43E7-9E06-100B0B2C1EBC}"/>
                  </a:ext>
                </a:extLst>
              </p:cNvPr>
              <p:cNvPicPr/>
              <p:nvPr/>
            </p:nvPicPr>
            <p:blipFill>
              <a:blip r:embed="rId792"/>
              <a:stretch>
                <a:fillRect/>
              </a:stretch>
            </p:blipFill>
            <p:spPr>
              <a:xfrm>
                <a:off x="3364413" y="3160507"/>
                <a:ext cx="939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429" name="Freihand 428">
                <a:extLst>
                  <a:ext uri="{FF2B5EF4-FFF2-40B4-BE49-F238E27FC236}">
                    <a16:creationId xmlns:a16="http://schemas.microsoft.com/office/drawing/2014/main" id="{3D6ECC7C-CC0C-49DE-90A3-EAF86EB7EC56}"/>
                  </a:ext>
                </a:extLst>
              </p14:cNvPr>
              <p14:cNvContentPartPr/>
              <p14:nvPr/>
            </p14:nvContentPartPr>
            <p14:xfrm>
              <a:off x="3408333" y="3111547"/>
              <a:ext cx="15480" cy="7560"/>
            </p14:xfrm>
          </p:contentPart>
        </mc:Choice>
        <mc:Fallback xmlns="">
          <p:pic>
            <p:nvPicPr>
              <p:cNvPr id="429" name="Freihand 428">
                <a:extLst>
                  <a:ext uri="{FF2B5EF4-FFF2-40B4-BE49-F238E27FC236}">
                    <a16:creationId xmlns:a16="http://schemas.microsoft.com/office/drawing/2014/main" id="{3D6ECC7C-CC0C-49DE-90A3-EAF86EB7EC56}"/>
                  </a:ext>
                </a:extLst>
              </p:cNvPr>
              <p:cNvPicPr/>
              <p:nvPr/>
            </p:nvPicPr>
            <p:blipFill>
              <a:blip r:embed="rId794"/>
              <a:stretch>
                <a:fillRect/>
              </a:stretch>
            </p:blipFill>
            <p:spPr>
              <a:xfrm>
                <a:off x="3404013" y="3107227"/>
                <a:ext cx="241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431" name="Freihand 430">
                <a:extLst>
                  <a:ext uri="{FF2B5EF4-FFF2-40B4-BE49-F238E27FC236}">
                    <a16:creationId xmlns:a16="http://schemas.microsoft.com/office/drawing/2014/main" id="{BDDFE72B-3E73-459F-96DF-EA557CD72D32}"/>
                  </a:ext>
                </a:extLst>
              </p14:cNvPr>
              <p14:cNvContentPartPr/>
              <p14:nvPr/>
            </p14:nvContentPartPr>
            <p14:xfrm>
              <a:off x="3565653" y="2956027"/>
              <a:ext cx="145080" cy="139680"/>
            </p14:xfrm>
          </p:contentPart>
        </mc:Choice>
        <mc:Fallback xmlns="">
          <p:pic>
            <p:nvPicPr>
              <p:cNvPr id="431" name="Freihand 430">
                <a:extLst>
                  <a:ext uri="{FF2B5EF4-FFF2-40B4-BE49-F238E27FC236}">
                    <a16:creationId xmlns:a16="http://schemas.microsoft.com/office/drawing/2014/main" id="{BDDFE72B-3E73-459F-96DF-EA557CD72D32}"/>
                  </a:ext>
                </a:extLst>
              </p:cNvPr>
              <p:cNvPicPr/>
              <p:nvPr/>
            </p:nvPicPr>
            <p:blipFill>
              <a:blip r:embed="rId796"/>
              <a:stretch>
                <a:fillRect/>
              </a:stretch>
            </p:blipFill>
            <p:spPr>
              <a:xfrm>
                <a:off x="3561333" y="2951707"/>
                <a:ext cx="1537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432" name="Freihand 431">
                <a:extLst>
                  <a:ext uri="{FF2B5EF4-FFF2-40B4-BE49-F238E27FC236}">
                    <a16:creationId xmlns:a16="http://schemas.microsoft.com/office/drawing/2014/main" id="{99FBE54A-DF17-489E-9C5B-AE32090FA9A2}"/>
                  </a:ext>
                </a:extLst>
              </p14:cNvPr>
              <p14:cNvContentPartPr/>
              <p14:nvPr/>
            </p14:nvContentPartPr>
            <p14:xfrm>
              <a:off x="3762933" y="2931547"/>
              <a:ext cx="15840" cy="141840"/>
            </p14:xfrm>
          </p:contentPart>
        </mc:Choice>
        <mc:Fallback xmlns="">
          <p:pic>
            <p:nvPicPr>
              <p:cNvPr id="432" name="Freihand 431">
                <a:extLst>
                  <a:ext uri="{FF2B5EF4-FFF2-40B4-BE49-F238E27FC236}">
                    <a16:creationId xmlns:a16="http://schemas.microsoft.com/office/drawing/2014/main" id="{99FBE54A-DF17-489E-9C5B-AE32090FA9A2}"/>
                  </a:ext>
                </a:extLst>
              </p:cNvPr>
              <p:cNvPicPr/>
              <p:nvPr/>
            </p:nvPicPr>
            <p:blipFill>
              <a:blip r:embed="rId798"/>
              <a:stretch>
                <a:fillRect/>
              </a:stretch>
            </p:blipFill>
            <p:spPr>
              <a:xfrm>
                <a:off x="3758613" y="2927227"/>
                <a:ext cx="244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433" name="Freihand 432">
                <a:extLst>
                  <a:ext uri="{FF2B5EF4-FFF2-40B4-BE49-F238E27FC236}">
                    <a16:creationId xmlns:a16="http://schemas.microsoft.com/office/drawing/2014/main" id="{FAB46B0A-D728-4515-B6F2-824E48BD39E2}"/>
                  </a:ext>
                </a:extLst>
              </p14:cNvPr>
              <p14:cNvContentPartPr/>
              <p14:nvPr/>
            </p14:nvContentPartPr>
            <p14:xfrm>
              <a:off x="4018173" y="2989867"/>
              <a:ext cx="185760" cy="10440"/>
            </p14:xfrm>
          </p:contentPart>
        </mc:Choice>
        <mc:Fallback xmlns="">
          <p:pic>
            <p:nvPicPr>
              <p:cNvPr id="433" name="Freihand 432">
                <a:extLst>
                  <a:ext uri="{FF2B5EF4-FFF2-40B4-BE49-F238E27FC236}">
                    <a16:creationId xmlns:a16="http://schemas.microsoft.com/office/drawing/2014/main" id="{FAB46B0A-D728-4515-B6F2-824E48BD39E2}"/>
                  </a:ext>
                </a:extLst>
              </p:cNvPr>
              <p:cNvPicPr/>
              <p:nvPr/>
            </p:nvPicPr>
            <p:blipFill>
              <a:blip r:embed="rId800"/>
              <a:stretch>
                <a:fillRect/>
              </a:stretch>
            </p:blipFill>
            <p:spPr>
              <a:xfrm>
                <a:off x="4013853" y="2985547"/>
                <a:ext cx="1944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434" name="Freihand 433">
                <a:extLst>
                  <a:ext uri="{FF2B5EF4-FFF2-40B4-BE49-F238E27FC236}">
                    <a16:creationId xmlns:a16="http://schemas.microsoft.com/office/drawing/2014/main" id="{7B14287F-A179-43CE-8F01-FFA9E45FD938}"/>
                  </a:ext>
                </a:extLst>
              </p14:cNvPr>
              <p14:cNvContentPartPr/>
              <p14:nvPr/>
            </p14:nvContentPartPr>
            <p14:xfrm>
              <a:off x="4045173" y="3038467"/>
              <a:ext cx="170280" cy="20160"/>
            </p14:xfrm>
          </p:contentPart>
        </mc:Choice>
        <mc:Fallback xmlns="">
          <p:pic>
            <p:nvPicPr>
              <p:cNvPr id="434" name="Freihand 433">
                <a:extLst>
                  <a:ext uri="{FF2B5EF4-FFF2-40B4-BE49-F238E27FC236}">
                    <a16:creationId xmlns:a16="http://schemas.microsoft.com/office/drawing/2014/main" id="{7B14287F-A179-43CE-8F01-FFA9E45FD938}"/>
                  </a:ext>
                </a:extLst>
              </p:cNvPr>
              <p:cNvPicPr/>
              <p:nvPr/>
            </p:nvPicPr>
            <p:blipFill>
              <a:blip r:embed="rId802"/>
              <a:stretch>
                <a:fillRect/>
              </a:stretch>
            </p:blipFill>
            <p:spPr>
              <a:xfrm>
                <a:off x="4040853" y="3034147"/>
                <a:ext cx="1789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453" name="Freihand 452">
                <a:extLst>
                  <a:ext uri="{FF2B5EF4-FFF2-40B4-BE49-F238E27FC236}">
                    <a16:creationId xmlns:a16="http://schemas.microsoft.com/office/drawing/2014/main" id="{423C5854-A4C0-4A18-83CB-6E3DF02A3D08}"/>
                  </a:ext>
                </a:extLst>
              </p14:cNvPr>
              <p14:cNvContentPartPr/>
              <p14:nvPr/>
            </p14:nvContentPartPr>
            <p14:xfrm>
              <a:off x="2131053" y="3570187"/>
              <a:ext cx="137880" cy="165240"/>
            </p14:xfrm>
          </p:contentPart>
        </mc:Choice>
        <mc:Fallback xmlns="">
          <p:pic>
            <p:nvPicPr>
              <p:cNvPr id="453" name="Freihand 452">
                <a:extLst>
                  <a:ext uri="{FF2B5EF4-FFF2-40B4-BE49-F238E27FC236}">
                    <a16:creationId xmlns:a16="http://schemas.microsoft.com/office/drawing/2014/main" id="{423C5854-A4C0-4A18-83CB-6E3DF02A3D08}"/>
                  </a:ext>
                </a:extLst>
              </p:cNvPr>
              <p:cNvPicPr/>
              <p:nvPr/>
            </p:nvPicPr>
            <p:blipFill>
              <a:blip r:embed="rId804"/>
              <a:stretch>
                <a:fillRect/>
              </a:stretch>
            </p:blipFill>
            <p:spPr>
              <a:xfrm>
                <a:off x="2126733" y="3565867"/>
                <a:ext cx="1465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454" name="Freihand 453">
                <a:extLst>
                  <a:ext uri="{FF2B5EF4-FFF2-40B4-BE49-F238E27FC236}">
                    <a16:creationId xmlns:a16="http://schemas.microsoft.com/office/drawing/2014/main" id="{F88ED21F-B160-4252-ABFD-0352700D6CE0}"/>
                  </a:ext>
                </a:extLst>
              </p14:cNvPr>
              <p14:cNvContentPartPr/>
              <p14:nvPr/>
            </p14:nvContentPartPr>
            <p14:xfrm>
              <a:off x="2305653" y="3638587"/>
              <a:ext cx="78840" cy="173520"/>
            </p14:xfrm>
          </p:contentPart>
        </mc:Choice>
        <mc:Fallback xmlns="">
          <p:pic>
            <p:nvPicPr>
              <p:cNvPr id="454" name="Freihand 453">
                <a:extLst>
                  <a:ext uri="{FF2B5EF4-FFF2-40B4-BE49-F238E27FC236}">
                    <a16:creationId xmlns:a16="http://schemas.microsoft.com/office/drawing/2014/main" id="{F88ED21F-B160-4252-ABFD-0352700D6CE0}"/>
                  </a:ext>
                </a:extLst>
              </p:cNvPr>
              <p:cNvPicPr/>
              <p:nvPr/>
            </p:nvPicPr>
            <p:blipFill>
              <a:blip r:embed="rId806"/>
              <a:stretch>
                <a:fillRect/>
              </a:stretch>
            </p:blipFill>
            <p:spPr>
              <a:xfrm>
                <a:off x="2301333" y="3634267"/>
                <a:ext cx="874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456" name="Freihand 455">
                <a:extLst>
                  <a:ext uri="{FF2B5EF4-FFF2-40B4-BE49-F238E27FC236}">
                    <a16:creationId xmlns:a16="http://schemas.microsoft.com/office/drawing/2014/main" id="{5A298659-E65B-4671-98A5-AFF998F45415}"/>
                  </a:ext>
                </a:extLst>
              </p14:cNvPr>
              <p14:cNvContentPartPr/>
              <p14:nvPr/>
            </p14:nvContentPartPr>
            <p14:xfrm>
              <a:off x="2537133" y="3656587"/>
              <a:ext cx="10080" cy="12240"/>
            </p14:xfrm>
          </p:contentPart>
        </mc:Choice>
        <mc:Fallback xmlns="">
          <p:pic>
            <p:nvPicPr>
              <p:cNvPr id="456" name="Freihand 455">
                <a:extLst>
                  <a:ext uri="{FF2B5EF4-FFF2-40B4-BE49-F238E27FC236}">
                    <a16:creationId xmlns:a16="http://schemas.microsoft.com/office/drawing/2014/main" id="{5A298659-E65B-4671-98A5-AFF998F45415}"/>
                  </a:ext>
                </a:extLst>
              </p:cNvPr>
              <p:cNvPicPr/>
              <p:nvPr/>
            </p:nvPicPr>
            <p:blipFill>
              <a:blip r:embed="rId808"/>
              <a:stretch>
                <a:fillRect/>
              </a:stretch>
            </p:blipFill>
            <p:spPr>
              <a:xfrm>
                <a:off x="2532813" y="3652267"/>
                <a:ext cx="187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457" name="Freihand 456">
                <a:extLst>
                  <a:ext uri="{FF2B5EF4-FFF2-40B4-BE49-F238E27FC236}">
                    <a16:creationId xmlns:a16="http://schemas.microsoft.com/office/drawing/2014/main" id="{4AE506C4-23D8-4F33-B4C4-5F75AD2B36B1}"/>
                  </a:ext>
                </a:extLst>
              </p14:cNvPr>
              <p14:cNvContentPartPr/>
              <p14:nvPr/>
            </p14:nvContentPartPr>
            <p14:xfrm>
              <a:off x="2491413" y="3640747"/>
              <a:ext cx="139320" cy="36360"/>
            </p14:xfrm>
          </p:contentPart>
        </mc:Choice>
        <mc:Fallback xmlns="">
          <p:pic>
            <p:nvPicPr>
              <p:cNvPr id="457" name="Freihand 456">
                <a:extLst>
                  <a:ext uri="{FF2B5EF4-FFF2-40B4-BE49-F238E27FC236}">
                    <a16:creationId xmlns:a16="http://schemas.microsoft.com/office/drawing/2014/main" id="{4AE506C4-23D8-4F33-B4C4-5F75AD2B36B1}"/>
                  </a:ext>
                </a:extLst>
              </p:cNvPr>
              <p:cNvPicPr/>
              <p:nvPr/>
            </p:nvPicPr>
            <p:blipFill>
              <a:blip r:embed="rId810"/>
              <a:stretch>
                <a:fillRect/>
              </a:stretch>
            </p:blipFill>
            <p:spPr>
              <a:xfrm>
                <a:off x="2487093" y="3636427"/>
                <a:ext cx="1479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459" name="Freihand 458">
                <a:extLst>
                  <a:ext uri="{FF2B5EF4-FFF2-40B4-BE49-F238E27FC236}">
                    <a16:creationId xmlns:a16="http://schemas.microsoft.com/office/drawing/2014/main" id="{E0982EA6-ABD4-4131-A8A8-4DE36A1D2447}"/>
                  </a:ext>
                </a:extLst>
              </p14:cNvPr>
              <p14:cNvContentPartPr/>
              <p14:nvPr/>
            </p14:nvContentPartPr>
            <p14:xfrm>
              <a:off x="2799573" y="3468307"/>
              <a:ext cx="108360" cy="131040"/>
            </p14:xfrm>
          </p:contentPart>
        </mc:Choice>
        <mc:Fallback xmlns="">
          <p:pic>
            <p:nvPicPr>
              <p:cNvPr id="459" name="Freihand 458">
                <a:extLst>
                  <a:ext uri="{FF2B5EF4-FFF2-40B4-BE49-F238E27FC236}">
                    <a16:creationId xmlns:a16="http://schemas.microsoft.com/office/drawing/2014/main" id="{E0982EA6-ABD4-4131-A8A8-4DE36A1D2447}"/>
                  </a:ext>
                </a:extLst>
              </p:cNvPr>
              <p:cNvPicPr/>
              <p:nvPr/>
            </p:nvPicPr>
            <p:blipFill>
              <a:blip r:embed="rId812"/>
              <a:stretch>
                <a:fillRect/>
              </a:stretch>
            </p:blipFill>
            <p:spPr>
              <a:xfrm>
                <a:off x="2795253" y="3463987"/>
                <a:ext cx="1170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460" name="Freihand 459">
                <a:extLst>
                  <a:ext uri="{FF2B5EF4-FFF2-40B4-BE49-F238E27FC236}">
                    <a16:creationId xmlns:a16="http://schemas.microsoft.com/office/drawing/2014/main" id="{13C61A15-3980-4502-8FCC-3A8BF2E11776}"/>
                  </a:ext>
                </a:extLst>
              </p14:cNvPr>
              <p14:cNvContentPartPr/>
              <p14:nvPr/>
            </p14:nvContentPartPr>
            <p14:xfrm>
              <a:off x="2939613" y="3448507"/>
              <a:ext cx="92520" cy="119160"/>
            </p14:xfrm>
          </p:contentPart>
        </mc:Choice>
        <mc:Fallback xmlns="">
          <p:pic>
            <p:nvPicPr>
              <p:cNvPr id="460" name="Freihand 459">
                <a:extLst>
                  <a:ext uri="{FF2B5EF4-FFF2-40B4-BE49-F238E27FC236}">
                    <a16:creationId xmlns:a16="http://schemas.microsoft.com/office/drawing/2014/main" id="{13C61A15-3980-4502-8FCC-3A8BF2E11776}"/>
                  </a:ext>
                </a:extLst>
              </p:cNvPr>
              <p:cNvPicPr/>
              <p:nvPr/>
            </p:nvPicPr>
            <p:blipFill>
              <a:blip r:embed="rId814"/>
              <a:stretch>
                <a:fillRect/>
              </a:stretch>
            </p:blipFill>
            <p:spPr>
              <a:xfrm>
                <a:off x="2935293" y="3444187"/>
                <a:ext cx="1011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461" name="Freihand 460">
                <a:extLst>
                  <a:ext uri="{FF2B5EF4-FFF2-40B4-BE49-F238E27FC236}">
                    <a16:creationId xmlns:a16="http://schemas.microsoft.com/office/drawing/2014/main" id="{E4CCFBE4-57F6-466A-AA5E-66DC822C77DA}"/>
                  </a:ext>
                </a:extLst>
              </p14:cNvPr>
              <p14:cNvContentPartPr/>
              <p14:nvPr/>
            </p14:nvContentPartPr>
            <p14:xfrm>
              <a:off x="2773653" y="3635707"/>
              <a:ext cx="289800" cy="18360"/>
            </p14:xfrm>
          </p:contentPart>
        </mc:Choice>
        <mc:Fallback xmlns="">
          <p:pic>
            <p:nvPicPr>
              <p:cNvPr id="461" name="Freihand 460">
                <a:extLst>
                  <a:ext uri="{FF2B5EF4-FFF2-40B4-BE49-F238E27FC236}">
                    <a16:creationId xmlns:a16="http://schemas.microsoft.com/office/drawing/2014/main" id="{E4CCFBE4-57F6-466A-AA5E-66DC822C77DA}"/>
                  </a:ext>
                </a:extLst>
              </p:cNvPr>
              <p:cNvPicPr/>
              <p:nvPr/>
            </p:nvPicPr>
            <p:blipFill>
              <a:blip r:embed="rId816"/>
              <a:stretch>
                <a:fillRect/>
              </a:stretch>
            </p:blipFill>
            <p:spPr>
              <a:xfrm>
                <a:off x="2769333" y="3631387"/>
                <a:ext cx="2984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462" name="Freihand 461">
                <a:extLst>
                  <a:ext uri="{FF2B5EF4-FFF2-40B4-BE49-F238E27FC236}">
                    <a16:creationId xmlns:a16="http://schemas.microsoft.com/office/drawing/2014/main" id="{FE2E4B18-BB78-4BEA-990E-6FB33067401D}"/>
                  </a:ext>
                </a:extLst>
              </p14:cNvPr>
              <p14:cNvContentPartPr/>
              <p14:nvPr/>
            </p14:nvContentPartPr>
            <p14:xfrm>
              <a:off x="2748093" y="3696907"/>
              <a:ext cx="110520" cy="123840"/>
            </p14:xfrm>
          </p:contentPart>
        </mc:Choice>
        <mc:Fallback xmlns="">
          <p:pic>
            <p:nvPicPr>
              <p:cNvPr id="462" name="Freihand 461">
                <a:extLst>
                  <a:ext uri="{FF2B5EF4-FFF2-40B4-BE49-F238E27FC236}">
                    <a16:creationId xmlns:a16="http://schemas.microsoft.com/office/drawing/2014/main" id="{FE2E4B18-BB78-4BEA-990E-6FB33067401D}"/>
                  </a:ext>
                </a:extLst>
              </p:cNvPr>
              <p:cNvPicPr/>
              <p:nvPr/>
            </p:nvPicPr>
            <p:blipFill>
              <a:blip r:embed="rId818"/>
              <a:stretch>
                <a:fillRect/>
              </a:stretch>
            </p:blipFill>
            <p:spPr>
              <a:xfrm>
                <a:off x="2743773" y="3692587"/>
                <a:ext cx="1191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463" name="Freihand 462">
                <a:extLst>
                  <a:ext uri="{FF2B5EF4-FFF2-40B4-BE49-F238E27FC236}">
                    <a16:creationId xmlns:a16="http://schemas.microsoft.com/office/drawing/2014/main" id="{4FDB4F31-391B-4E2C-B173-A83C04CB7434}"/>
                  </a:ext>
                </a:extLst>
              </p14:cNvPr>
              <p14:cNvContentPartPr/>
              <p14:nvPr/>
            </p14:nvContentPartPr>
            <p14:xfrm>
              <a:off x="2934573" y="3734347"/>
              <a:ext cx="51840" cy="78480"/>
            </p14:xfrm>
          </p:contentPart>
        </mc:Choice>
        <mc:Fallback xmlns="">
          <p:pic>
            <p:nvPicPr>
              <p:cNvPr id="463" name="Freihand 462">
                <a:extLst>
                  <a:ext uri="{FF2B5EF4-FFF2-40B4-BE49-F238E27FC236}">
                    <a16:creationId xmlns:a16="http://schemas.microsoft.com/office/drawing/2014/main" id="{4FDB4F31-391B-4E2C-B173-A83C04CB7434}"/>
                  </a:ext>
                </a:extLst>
              </p:cNvPr>
              <p:cNvPicPr/>
              <p:nvPr/>
            </p:nvPicPr>
            <p:blipFill>
              <a:blip r:embed="rId820"/>
              <a:stretch>
                <a:fillRect/>
              </a:stretch>
            </p:blipFill>
            <p:spPr>
              <a:xfrm>
                <a:off x="2930253" y="3730027"/>
                <a:ext cx="604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464" name="Freihand 463">
                <a:extLst>
                  <a:ext uri="{FF2B5EF4-FFF2-40B4-BE49-F238E27FC236}">
                    <a16:creationId xmlns:a16="http://schemas.microsoft.com/office/drawing/2014/main" id="{3C281CEF-1E87-4F23-9E3F-F2C1EB464EDC}"/>
                  </a:ext>
                </a:extLst>
              </p14:cNvPr>
              <p14:cNvContentPartPr/>
              <p14:nvPr/>
            </p14:nvContentPartPr>
            <p14:xfrm>
              <a:off x="2956173" y="3694027"/>
              <a:ext cx="360" cy="360"/>
            </p14:xfrm>
          </p:contentPart>
        </mc:Choice>
        <mc:Fallback xmlns="">
          <p:pic>
            <p:nvPicPr>
              <p:cNvPr id="464" name="Freihand 463">
                <a:extLst>
                  <a:ext uri="{FF2B5EF4-FFF2-40B4-BE49-F238E27FC236}">
                    <a16:creationId xmlns:a16="http://schemas.microsoft.com/office/drawing/2014/main" id="{3C281CEF-1E87-4F23-9E3F-F2C1EB464EDC}"/>
                  </a:ext>
                </a:extLst>
              </p:cNvPr>
              <p:cNvPicPr/>
              <p:nvPr/>
            </p:nvPicPr>
            <p:blipFill>
              <a:blip r:embed="rId225"/>
              <a:stretch>
                <a:fillRect/>
              </a:stretch>
            </p:blipFill>
            <p:spPr>
              <a:xfrm>
                <a:off x="2951853" y="3689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465" name="Freihand 464">
                <a:extLst>
                  <a:ext uri="{FF2B5EF4-FFF2-40B4-BE49-F238E27FC236}">
                    <a16:creationId xmlns:a16="http://schemas.microsoft.com/office/drawing/2014/main" id="{60374A9E-C6C7-437C-895A-2D3A78AA93CA}"/>
                  </a:ext>
                </a:extLst>
              </p14:cNvPr>
              <p14:cNvContentPartPr/>
              <p14:nvPr/>
            </p14:nvContentPartPr>
            <p14:xfrm>
              <a:off x="3159573" y="3443107"/>
              <a:ext cx="106560" cy="149400"/>
            </p14:xfrm>
          </p:contentPart>
        </mc:Choice>
        <mc:Fallback xmlns="">
          <p:pic>
            <p:nvPicPr>
              <p:cNvPr id="465" name="Freihand 464">
                <a:extLst>
                  <a:ext uri="{FF2B5EF4-FFF2-40B4-BE49-F238E27FC236}">
                    <a16:creationId xmlns:a16="http://schemas.microsoft.com/office/drawing/2014/main" id="{60374A9E-C6C7-437C-895A-2D3A78AA93CA}"/>
                  </a:ext>
                </a:extLst>
              </p:cNvPr>
              <p:cNvPicPr/>
              <p:nvPr/>
            </p:nvPicPr>
            <p:blipFill>
              <a:blip r:embed="rId823"/>
              <a:stretch>
                <a:fillRect/>
              </a:stretch>
            </p:blipFill>
            <p:spPr>
              <a:xfrm>
                <a:off x="3155253" y="3438787"/>
                <a:ext cx="1152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466" name="Freihand 465">
                <a:extLst>
                  <a:ext uri="{FF2B5EF4-FFF2-40B4-BE49-F238E27FC236}">
                    <a16:creationId xmlns:a16="http://schemas.microsoft.com/office/drawing/2014/main" id="{3AFF8025-1C35-4D86-8687-D0F780EC84DB}"/>
                  </a:ext>
                </a:extLst>
              </p14:cNvPr>
              <p14:cNvContentPartPr/>
              <p14:nvPr/>
            </p14:nvContentPartPr>
            <p14:xfrm>
              <a:off x="3366933" y="3452467"/>
              <a:ext cx="37080" cy="84240"/>
            </p14:xfrm>
          </p:contentPart>
        </mc:Choice>
        <mc:Fallback xmlns="">
          <p:pic>
            <p:nvPicPr>
              <p:cNvPr id="466" name="Freihand 465">
                <a:extLst>
                  <a:ext uri="{FF2B5EF4-FFF2-40B4-BE49-F238E27FC236}">
                    <a16:creationId xmlns:a16="http://schemas.microsoft.com/office/drawing/2014/main" id="{3AFF8025-1C35-4D86-8687-D0F780EC84DB}"/>
                  </a:ext>
                </a:extLst>
              </p:cNvPr>
              <p:cNvPicPr/>
              <p:nvPr/>
            </p:nvPicPr>
            <p:blipFill>
              <a:blip r:embed="rId825"/>
              <a:stretch>
                <a:fillRect/>
              </a:stretch>
            </p:blipFill>
            <p:spPr>
              <a:xfrm>
                <a:off x="3362613" y="3448147"/>
                <a:ext cx="457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467" name="Freihand 466">
                <a:extLst>
                  <a:ext uri="{FF2B5EF4-FFF2-40B4-BE49-F238E27FC236}">
                    <a16:creationId xmlns:a16="http://schemas.microsoft.com/office/drawing/2014/main" id="{C542E87C-B08B-469F-A651-BFDC70C6C071}"/>
                  </a:ext>
                </a:extLst>
              </p14:cNvPr>
              <p14:cNvContentPartPr/>
              <p14:nvPr/>
            </p14:nvContentPartPr>
            <p14:xfrm>
              <a:off x="3317613" y="3399547"/>
              <a:ext cx="133560" cy="140400"/>
            </p14:xfrm>
          </p:contentPart>
        </mc:Choice>
        <mc:Fallback xmlns="">
          <p:pic>
            <p:nvPicPr>
              <p:cNvPr id="467" name="Freihand 466">
                <a:extLst>
                  <a:ext uri="{FF2B5EF4-FFF2-40B4-BE49-F238E27FC236}">
                    <a16:creationId xmlns:a16="http://schemas.microsoft.com/office/drawing/2014/main" id="{C542E87C-B08B-469F-A651-BFDC70C6C071}"/>
                  </a:ext>
                </a:extLst>
              </p:cNvPr>
              <p:cNvPicPr/>
              <p:nvPr/>
            </p:nvPicPr>
            <p:blipFill>
              <a:blip r:embed="rId827"/>
              <a:stretch>
                <a:fillRect/>
              </a:stretch>
            </p:blipFill>
            <p:spPr>
              <a:xfrm>
                <a:off x="3313293" y="3395227"/>
                <a:ext cx="1422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468" name="Freihand 467">
                <a:extLst>
                  <a:ext uri="{FF2B5EF4-FFF2-40B4-BE49-F238E27FC236}">
                    <a16:creationId xmlns:a16="http://schemas.microsoft.com/office/drawing/2014/main" id="{5FABA1FB-39D9-4719-9D4E-51ECBD683996}"/>
                  </a:ext>
                </a:extLst>
              </p14:cNvPr>
              <p14:cNvContentPartPr/>
              <p14:nvPr/>
            </p14:nvContentPartPr>
            <p14:xfrm>
              <a:off x="3179373" y="3574147"/>
              <a:ext cx="343080" cy="39240"/>
            </p14:xfrm>
          </p:contentPart>
        </mc:Choice>
        <mc:Fallback xmlns="">
          <p:pic>
            <p:nvPicPr>
              <p:cNvPr id="468" name="Freihand 467">
                <a:extLst>
                  <a:ext uri="{FF2B5EF4-FFF2-40B4-BE49-F238E27FC236}">
                    <a16:creationId xmlns:a16="http://schemas.microsoft.com/office/drawing/2014/main" id="{5FABA1FB-39D9-4719-9D4E-51ECBD683996}"/>
                  </a:ext>
                </a:extLst>
              </p:cNvPr>
              <p:cNvPicPr/>
              <p:nvPr/>
            </p:nvPicPr>
            <p:blipFill>
              <a:blip r:embed="rId829"/>
              <a:stretch>
                <a:fillRect/>
              </a:stretch>
            </p:blipFill>
            <p:spPr>
              <a:xfrm>
                <a:off x="3175053" y="3569827"/>
                <a:ext cx="3517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469" name="Freihand 468">
                <a:extLst>
                  <a:ext uri="{FF2B5EF4-FFF2-40B4-BE49-F238E27FC236}">
                    <a16:creationId xmlns:a16="http://schemas.microsoft.com/office/drawing/2014/main" id="{EC04313B-5ED8-455B-8A4B-4C630BF1AFE8}"/>
                  </a:ext>
                </a:extLst>
              </p14:cNvPr>
              <p14:cNvContentPartPr/>
              <p14:nvPr/>
            </p14:nvContentPartPr>
            <p14:xfrm>
              <a:off x="3171453" y="3656587"/>
              <a:ext cx="136440" cy="143280"/>
            </p14:xfrm>
          </p:contentPart>
        </mc:Choice>
        <mc:Fallback xmlns="">
          <p:pic>
            <p:nvPicPr>
              <p:cNvPr id="469" name="Freihand 468">
                <a:extLst>
                  <a:ext uri="{FF2B5EF4-FFF2-40B4-BE49-F238E27FC236}">
                    <a16:creationId xmlns:a16="http://schemas.microsoft.com/office/drawing/2014/main" id="{EC04313B-5ED8-455B-8A4B-4C630BF1AFE8}"/>
                  </a:ext>
                </a:extLst>
              </p:cNvPr>
              <p:cNvPicPr/>
              <p:nvPr/>
            </p:nvPicPr>
            <p:blipFill>
              <a:blip r:embed="rId831"/>
              <a:stretch>
                <a:fillRect/>
              </a:stretch>
            </p:blipFill>
            <p:spPr>
              <a:xfrm>
                <a:off x="3167133" y="3652267"/>
                <a:ext cx="1450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471" name="Freihand 470">
                <a:extLst>
                  <a:ext uri="{FF2B5EF4-FFF2-40B4-BE49-F238E27FC236}">
                    <a16:creationId xmlns:a16="http://schemas.microsoft.com/office/drawing/2014/main" id="{90D9FF6D-B8A1-455C-A01E-319424AB0AE6}"/>
                  </a:ext>
                </a:extLst>
              </p14:cNvPr>
              <p14:cNvContentPartPr/>
              <p14:nvPr/>
            </p14:nvContentPartPr>
            <p14:xfrm>
              <a:off x="2523453" y="3600787"/>
              <a:ext cx="36000" cy="172080"/>
            </p14:xfrm>
          </p:contentPart>
        </mc:Choice>
        <mc:Fallback xmlns="">
          <p:pic>
            <p:nvPicPr>
              <p:cNvPr id="471" name="Freihand 470">
                <a:extLst>
                  <a:ext uri="{FF2B5EF4-FFF2-40B4-BE49-F238E27FC236}">
                    <a16:creationId xmlns:a16="http://schemas.microsoft.com/office/drawing/2014/main" id="{90D9FF6D-B8A1-455C-A01E-319424AB0AE6}"/>
                  </a:ext>
                </a:extLst>
              </p:cNvPr>
              <p:cNvPicPr/>
              <p:nvPr/>
            </p:nvPicPr>
            <p:blipFill>
              <a:blip r:embed="rId833"/>
              <a:stretch>
                <a:fillRect/>
              </a:stretch>
            </p:blipFill>
            <p:spPr>
              <a:xfrm>
                <a:off x="2519133" y="3596467"/>
                <a:ext cx="446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473" name="Freihand 472">
                <a:extLst>
                  <a:ext uri="{FF2B5EF4-FFF2-40B4-BE49-F238E27FC236}">
                    <a16:creationId xmlns:a16="http://schemas.microsoft.com/office/drawing/2014/main" id="{26B153D6-C5AF-4B07-8C99-5964001F1449}"/>
                  </a:ext>
                </a:extLst>
              </p14:cNvPr>
              <p14:cNvContentPartPr/>
              <p14:nvPr/>
            </p14:nvContentPartPr>
            <p14:xfrm>
              <a:off x="3407253" y="3693667"/>
              <a:ext cx="47520" cy="68760"/>
            </p14:xfrm>
          </p:contentPart>
        </mc:Choice>
        <mc:Fallback xmlns="">
          <p:pic>
            <p:nvPicPr>
              <p:cNvPr id="473" name="Freihand 472">
                <a:extLst>
                  <a:ext uri="{FF2B5EF4-FFF2-40B4-BE49-F238E27FC236}">
                    <a16:creationId xmlns:a16="http://schemas.microsoft.com/office/drawing/2014/main" id="{26B153D6-C5AF-4B07-8C99-5964001F1449}"/>
                  </a:ext>
                </a:extLst>
              </p:cNvPr>
              <p:cNvPicPr/>
              <p:nvPr/>
            </p:nvPicPr>
            <p:blipFill>
              <a:blip r:embed="rId835"/>
              <a:stretch>
                <a:fillRect/>
              </a:stretch>
            </p:blipFill>
            <p:spPr>
              <a:xfrm>
                <a:off x="3402933" y="3689347"/>
                <a:ext cx="561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474" name="Freihand 473">
                <a:extLst>
                  <a:ext uri="{FF2B5EF4-FFF2-40B4-BE49-F238E27FC236}">
                    <a16:creationId xmlns:a16="http://schemas.microsoft.com/office/drawing/2014/main" id="{4678355E-C7D3-45EC-9791-CC191E229A5D}"/>
                  </a:ext>
                </a:extLst>
              </p14:cNvPr>
              <p14:cNvContentPartPr/>
              <p14:nvPr/>
            </p14:nvContentPartPr>
            <p14:xfrm>
              <a:off x="3431373" y="3633187"/>
              <a:ext cx="12240" cy="7560"/>
            </p14:xfrm>
          </p:contentPart>
        </mc:Choice>
        <mc:Fallback xmlns="">
          <p:pic>
            <p:nvPicPr>
              <p:cNvPr id="474" name="Freihand 473">
                <a:extLst>
                  <a:ext uri="{FF2B5EF4-FFF2-40B4-BE49-F238E27FC236}">
                    <a16:creationId xmlns:a16="http://schemas.microsoft.com/office/drawing/2014/main" id="{4678355E-C7D3-45EC-9791-CC191E229A5D}"/>
                  </a:ext>
                </a:extLst>
              </p:cNvPr>
              <p:cNvPicPr/>
              <p:nvPr/>
            </p:nvPicPr>
            <p:blipFill>
              <a:blip r:embed="rId837"/>
              <a:stretch>
                <a:fillRect/>
              </a:stretch>
            </p:blipFill>
            <p:spPr>
              <a:xfrm>
                <a:off x="3427053" y="3628867"/>
                <a:ext cx="208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475" name="Freihand 474">
                <a:extLst>
                  <a:ext uri="{FF2B5EF4-FFF2-40B4-BE49-F238E27FC236}">
                    <a16:creationId xmlns:a16="http://schemas.microsoft.com/office/drawing/2014/main" id="{B00BBD2D-7727-4529-8AED-89F73CC149E5}"/>
                  </a:ext>
                </a:extLst>
              </p14:cNvPr>
              <p14:cNvContentPartPr/>
              <p14:nvPr/>
            </p14:nvContentPartPr>
            <p14:xfrm>
              <a:off x="3625413" y="3444547"/>
              <a:ext cx="140760" cy="158760"/>
            </p14:xfrm>
          </p:contentPart>
        </mc:Choice>
        <mc:Fallback xmlns="">
          <p:pic>
            <p:nvPicPr>
              <p:cNvPr id="475" name="Freihand 474">
                <a:extLst>
                  <a:ext uri="{FF2B5EF4-FFF2-40B4-BE49-F238E27FC236}">
                    <a16:creationId xmlns:a16="http://schemas.microsoft.com/office/drawing/2014/main" id="{B00BBD2D-7727-4529-8AED-89F73CC149E5}"/>
                  </a:ext>
                </a:extLst>
              </p:cNvPr>
              <p:cNvPicPr/>
              <p:nvPr/>
            </p:nvPicPr>
            <p:blipFill>
              <a:blip r:embed="rId839"/>
              <a:stretch>
                <a:fillRect/>
              </a:stretch>
            </p:blipFill>
            <p:spPr>
              <a:xfrm>
                <a:off x="3621093" y="3440227"/>
                <a:ext cx="1494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476" name="Freihand 475">
                <a:extLst>
                  <a:ext uri="{FF2B5EF4-FFF2-40B4-BE49-F238E27FC236}">
                    <a16:creationId xmlns:a16="http://schemas.microsoft.com/office/drawing/2014/main" id="{3F119CBD-0C4F-4771-885E-7DAAA07A79A6}"/>
                  </a:ext>
                </a:extLst>
              </p14:cNvPr>
              <p14:cNvContentPartPr/>
              <p14:nvPr/>
            </p14:nvContentPartPr>
            <p14:xfrm>
              <a:off x="3822693" y="3507547"/>
              <a:ext cx="26640" cy="102960"/>
            </p14:xfrm>
          </p:contentPart>
        </mc:Choice>
        <mc:Fallback xmlns="">
          <p:pic>
            <p:nvPicPr>
              <p:cNvPr id="476" name="Freihand 475">
                <a:extLst>
                  <a:ext uri="{FF2B5EF4-FFF2-40B4-BE49-F238E27FC236}">
                    <a16:creationId xmlns:a16="http://schemas.microsoft.com/office/drawing/2014/main" id="{3F119CBD-0C4F-4771-885E-7DAAA07A79A6}"/>
                  </a:ext>
                </a:extLst>
              </p:cNvPr>
              <p:cNvPicPr/>
              <p:nvPr/>
            </p:nvPicPr>
            <p:blipFill>
              <a:blip r:embed="rId841"/>
              <a:stretch>
                <a:fillRect/>
              </a:stretch>
            </p:blipFill>
            <p:spPr>
              <a:xfrm>
                <a:off x="3818373" y="3503227"/>
                <a:ext cx="352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477" name="Freihand 476">
                <a:extLst>
                  <a:ext uri="{FF2B5EF4-FFF2-40B4-BE49-F238E27FC236}">
                    <a16:creationId xmlns:a16="http://schemas.microsoft.com/office/drawing/2014/main" id="{D23308A0-F38D-497B-B4B0-4EC1B0A529EB}"/>
                  </a:ext>
                </a:extLst>
              </p14:cNvPr>
              <p14:cNvContentPartPr/>
              <p14:nvPr/>
            </p14:nvContentPartPr>
            <p14:xfrm>
              <a:off x="3845373" y="3418987"/>
              <a:ext cx="12960" cy="6840"/>
            </p14:xfrm>
          </p:contentPart>
        </mc:Choice>
        <mc:Fallback xmlns="">
          <p:pic>
            <p:nvPicPr>
              <p:cNvPr id="477" name="Freihand 476">
                <a:extLst>
                  <a:ext uri="{FF2B5EF4-FFF2-40B4-BE49-F238E27FC236}">
                    <a16:creationId xmlns:a16="http://schemas.microsoft.com/office/drawing/2014/main" id="{D23308A0-F38D-497B-B4B0-4EC1B0A529EB}"/>
                  </a:ext>
                </a:extLst>
              </p:cNvPr>
              <p:cNvPicPr/>
              <p:nvPr/>
            </p:nvPicPr>
            <p:blipFill>
              <a:blip r:embed="rId843"/>
              <a:stretch>
                <a:fillRect/>
              </a:stretch>
            </p:blipFill>
            <p:spPr>
              <a:xfrm>
                <a:off x="3841053" y="3414667"/>
                <a:ext cx="216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478" name="Freihand 477">
                <a:extLst>
                  <a:ext uri="{FF2B5EF4-FFF2-40B4-BE49-F238E27FC236}">
                    <a16:creationId xmlns:a16="http://schemas.microsoft.com/office/drawing/2014/main" id="{CF2F389E-50CA-4586-91F4-1AD99548BB11}"/>
                  </a:ext>
                </a:extLst>
              </p14:cNvPr>
              <p14:cNvContentPartPr/>
              <p14:nvPr/>
            </p14:nvContentPartPr>
            <p14:xfrm>
              <a:off x="4115733" y="3474787"/>
              <a:ext cx="169920" cy="75240"/>
            </p14:xfrm>
          </p:contentPart>
        </mc:Choice>
        <mc:Fallback xmlns="">
          <p:pic>
            <p:nvPicPr>
              <p:cNvPr id="478" name="Freihand 477">
                <a:extLst>
                  <a:ext uri="{FF2B5EF4-FFF2-40B4-BE49-F238E27FC236}">
                    <a16:creationId xmlns:a16="http://schemas.microsoft.com/office/drawing/2014/main" id="{CF2F389E-50CA-4586-91F4-1AD99548BB11}"/>
                  </a:ext>
                </a:extLst>
              </p:cNvPr>
              <p:cNvPicPr/>
              <p:nvPr/>
            </p:nvPicPr>
            <p:blipFill>
              <a:blip r:embed="rId845"/>
              <a:stretch>
                <a:fillRect/>
              </a:stretch>
            </p:blipFill>
            <p:spPr>
              <a:xfrm>
                <a:off x="4111413" y="3470467"/>
                <a:ext cx="1785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542" name="Freihand 541">
                <a:extLst>
                  <a:ext uri="{FF2B5EF4-FFF2-40B4-BE49-F238E27FC236}">
                    <a16:creationId xmlns:a16="http://schemas.microsoft.com/office/drawing/2014/main" id="{14BCCC7D-0563-465F-A10B-4E535446349B}"/>
                  </a:ext>
                </a:extLst>
              </p14:cNvPr>
              <p14:cNvContentPartPr/>
              <p14:nvPr/>
            </p14:nvContentPartPr>
            <p14:xfrm>
              <a:off x="3874893" y="3044947"/>
              <a:ext cx="176760" cy="446040"/>
            </p14:xfrm>
          </p:contentPart>
        </mc:Choice>
        <mc:Fallback xmlns="">
          <p:pic>
            <p:nvPicPr>
              <p:cNvPr id="542" name="Freihand 541">
                <a:extLst>
                  <a:ext uri="{FF2B5EF4-FFF2-40B4-BE49-F238E27FC236}">
                    <a16:creationId xmlns:a16="http://schemas.microsoft.com/office/drawing/2014/main" id="{14BCCC7D-0563-465F-A10B-4E535446349B}"/>
                  </a:ext>
                </a:extLst>
              </p:cNvPr>
              <p:cNvPicPr/>
              <p:nvPr/>
            </p:nvPicPr>
            <p:blipFill>
              <a:blip r:embed="rId847"/>
              <a:stretch>
                <a:fillRect/>
              </a:stretch>
            </p:blipFill>
            <p:spPr>
              <a:xfrm>
                <a:off x="3870573" y="3040627"/>
                <a:ext cx="185400" cy="45468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543" name="Freihand 542">
                <a:extLst>
                  <a:ext uri="{FF2B5EF4-FFF2-40B4-BE49-F238E27FC236}">
                    <a16:creationId xmlns:a16="http://schemas.microsoft.com/office/drawing/2014/main" id="{A964204A-C763-4728-BB36-E26A03142271}"/>
                  </a:ext>
                </a:extLst>
              </p14:cNvPr>
              <p14:cNvContentPartPr/>
              <p14:nvPr/>
            </p14:nvContentPartPr>
            <p14:xfrm>
              <a:off x="4070373" y="3215947"/>
              <a:ext cx="21240" cy="160920"/>
            </p14:xfrm>
          </p:contentPart>
        </mc:Choice>
        <mc:Fallback xmlns="">
          <p:pic>
            <p:nvPicPr>
              <p:cNvPr id="543" name="Freihand 542">
                <a:extLst>
                  <a:ext uri="{FF2B5EF4-FFF2-40B4-BE49-F238E27FC236}">
                    <a16:creationId xmlns:a16="http://schemas.microsoft.com/office/drawing/2014/main" id="{A964204A-C763-4728-BB36-E26A03142271}"/>
                  </a:ext>
                </a:extLst>
              </p:cNvPr>
              <p:cNvPicPr/>
              <p:nvPr/>
            </p:nvPicPr>
            <p:blipFill>
              <a:blip r:embed="rId849"/>
              <a:stretch>
                <a:fillRect/>
              </a:stretch>
            </p:blipFill>
            <p:spPr>
              <a:xfrm>
                <a:off x="4066053" y="3211627"/>
                <a:ext cx="298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544" name="Freihand 543">
                <a:extLst>
                  <a:ext uri="{FF2B5EF4-FFF2-40B4-BE49-F238E27FC236}">
                    <a16:creationId xmlns:a16="http://schemas.microsoft.com/office/drawing/2014/main" id="{857097F7-E8ED-49C9-9598-8C62E4A80AF0}"/>
                  </a:ext>
                </a:extLst>
              </p14:cNvPr>
              <p14:cNvContentPartPr/>
              <p14:nvPr/>
            </p14:nvContentPartPr>
            <p14:xfrm>
              <a:off x="4016733" y="3281827"/>
              <a:ext cx="135720" cy="5040"/>
            </p14:xfrm>
          </p:contentPart>
        </mc:Choice>
        <mc:Fallback xmlns="">
          <p:pic>
            <p:nvPicPr>
              <p:cNvPr id="544" name="Freihand 543">
                <a:extLst>
                  <a:ext uri="{FF2B5EF4-FFF2-40B4-BE49-F238E27FC236}">
                    <a16:creationId xmlns:a16="http://schemas.microsoft.com/office/drawing/2014/main" id="{857097F7-E8ED-49C9-9598-8C62E4A80AF0}"/>
                  </a:ext>
                </a:extLst>
              </p:cNvPr>
              <p:cNvPicPr/>
              <p:nvPr/>
            </p:nvPicPr>
            <p:blipFill>
              <a:blip r:embed="rId851"/>
              <a:stretch>
                <a:fillRect/>
              </a:stretch>
            </p:blipFill>
            <p:spPr>
              <a:xfrm>
                <a:off x="4012413" y="3277507"/>
                <a:ext cx="1443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565" name="Freihand 564">
                <a:extLst>
                  <a:ext uri="{FF2B5EF4-FFF2-40B4-BE49-F238E27FC236}">
                    <a16:creationId xmlns:a16="http://schemas.microsoft.com/office/drawing/2014/main" id="{1D7F3D27-1433-4A9C-95F3-62B38734C2F9}"/>
                  </a:ext>
                </a:extLst>
              </p14:cNvPr>
              <p14:cNvContentPartPr/>
              <p14:nvPr/>
            </p14:nvContentPartPr>
            <p14:xfrm>
              <a:off x="286053" y="3906067"/>
              <a:ext cx="3066120" cy="925920"/>
            </p14:xfrm>
          </p:contentPart>
        </mc:Choice>
        <mc:Fallback xmlns="">
          <p:pic>
            <p:nvPicPr>
              <p:cNvPr id="565" name="Freihand 564">
                <a:extLst>
                  <a:ext uri="{FF2B5EF4-FFF2-40B4-BE49-F238E27FC236}">
                    <a16:creationId xmlns:a16="http://schemas.microsoft.com/office/drawing/2014/main" id="{1D7F3D27-1433-4A9C-95F3-62B38734C2F9}"/>
                  </a:ext>
                </a:extLst>
              </p:cNvPr>
              <p:cNvPicPr/>
              <p:nvPr/>
            </p:nvPicPr>
            <p:blipFill>
              <a:blip r:embed="rId853"/>
              <a:stretch>
                <a:fillRect/>
              </a:stretch>
            </p:blipFill>
            <p:spPr>
              <a:xfrm>
                <a:off x="281733" y="3901747"/>
                <a:ext cx="3074760" cy="934560"/>
              </a:xfrm>
              <a:prstGeom prst="rect">
                <a:avLst/>
              </a:prstGeom>
            </p:spPr>
          </p:pic>
        </mc:Fallback>
      </mc:AlternateContent>
      <p:grpSp>
        <p:nvGrpSpPr>
          <p:cNvPr id="568" name="Gruppieren 567">
            <a:extLst>
              <a:ext uri="{FF2B5EF4-FFF2-40B4-BE49-F238E27FC236}">
                <a16:creationId xmlns:a16="http://schemas.microsoft.com/office/drawing/2014/main" id="{77F37C65-6289-49F0-8560-C7842D855A6B}"/>
              </a:ext>
            </a:extLst>
          </p:cNvPr>
          <p:cNvGrpSpPr/>
          <p:nvPr/>
        </p:nvGrpSpPr>
        <p:grpSpPr>
          <a:xfrm>
            <a:off x="4185933" y="4144387"/>
            <a:ext cx="261000" cy="64440"/>
            <a:chOff x="4185933" y="4144387"/>
            <a:chExt cx="261000" cy="64440"/>
          </a:xfrm>
        </p:grpSpPr>
        <mc:AlternateContent xmlns:mc="http://schemas.openxmlformats.org/markup-compatibility/2006" xmlns:p14="http://schemas.microsoft.com/office/powerpoint/2010/main">
          <mc:Choice Requires="p14">
            <p:contentPart p14:bwMode="auto" r:id="rId854">
              <p14:nvContentPartPr>
                <p14:cNvPr id="539" name="Freihand 538">
                  <a:extLst>
                    <a:ext uri="{FF2B5EF4-FFF2-40B4-BE49-F238E27FC236}">
                      <a16:creationId xmlns:a16="http://schemas.microsoft.com/office/drawing/2014/main" id="{061B4F03-DF6D-4212-BC3D-BBE2B7A7280E}"/>
                    </a:ext>
                  </a:extLst>
                </p14:cNvPr>
                <p14:cNvContentPartPr/>
                <p14:nvPr/>
              </p14:nvContentPartPr>
              <p14:xfrm>
                <a:off x="4185933" y="4144387"/>
                <a:ext cx="241560" cy="21600"/>
              </p14:xfrm>
            </p:contentPart>
          </mc:Choice>
          <mc:Fallback xmlns="">
            <p:pic>
              <p:nvPicPr>
                <p:cNvPr id="539" name="Freihand 538">
                  <a:extLst>
                    <a:ext uri="{FF2B5EF4-FFF2-40B4-BE49-F238E27FC236}">
                      <a16:creationId xmlns:a16="http://schemas.microsoft.com/office/drawing/2014/main" id="{061B4F03-DF6D-4212-BC3D-BBE2B7A7280E}"/>
                    </a:ext>
                  </a:extLst>
                </p:cNvPr>
                <p:cNvPicPr/>
                <p:nvPr/>
              </p:nvPicPr>
              <p:blipFill>
                <a:blip r:embed="rId855"/>
                <a:stretch>
                  <a:fillRect/>
                </a:stretch>
              </p:blipFill>
              <p:spPr>
                <a:xfrm>
                  <a:off x="4181613" y="4140067"/>
                  <a:ext cx="2502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540" name="Freihand 539">
                  <a:extLst>
                    <a:ext uri="{FF2B5EF4-FFF2-40B4-BE49-F238E27FC236}">
                      <a16:creationId xmlns:a16="http://schemas.microsoft.com/office/drawing/2014/main" id="{62D3B5C6-4B32-4D2E-AF02-21A46A24B310}"/>
                    </a:ext>
                  </a:extLst>
                </p14:cNvPr>
                <p14:cNvContentPartPr/>
                <p14:nvPr/>
              </p14:nvContentPartPr>
              <p14:xfrm>
                <a:off x="4243173" y="4189027"/>
                <a:ext cx="203760" cy="19800"/>
              </p14:xfrm>
            </p:contentPart>
          </mc:Choice>
          <mc:Fallback xmlns="">
            <p:pic>
              <p:nvPicPr>
                <p:cNvPr id="540" name="Freihand 539">
                  <a:extLst>
                    <a:ext uri="{FF2B5EF4-FFF2-40B4-BE49-F238E27FC236}">
                      <a16:creationId xmlns:a16="http://schemas.microsoft.com/office/drawing/2014/main" id="{62D3B5C6-4B32-4D2E-AF02-21A46A24B310}"/>
                    </a:ext>
                  </a:extLst>
                </p:cNvPr>
                <p:cNvPicPr/>
                <p:nvPr/>
              </p:nvPicPr>
              <p:blipFill>
                <a:blip r:embed="rId857"/>
                <a:stretch>
                  <a:fillRect/>
                </a:stretch>
              </p:blipFill>
              <p:spPr>
                <a:xfrm>
                  <a:off x="4238853" y="4184707"/>
                  <a:ext cx="212400" cy="28440"/>
                </a:xfrm>
                <a:prstGeom prst="rect">
                  <a:avLst/>
                </a:prstGeom>
              </p:spPr>
            </p:pic>
          </mc:Fallback>
        </mc:AlternateContent>
      </p:grpSp>
      <p:grpSp>
        <p:nvGrpSpPr>
          <p:cNvPr id="579" name="Gruppieren 578">
            <a:extLst>
              <a:ext uri="{FF2B5EF4-FFF2-40B4-BE49-F238E27FC236}">
                <a16:creationId xmlns:a16="http://schemas.microsoft.com/office/drawing/2014/main" id="{0AAE9980-57DE-4FC6-964F-AA79CFE38DED}"/>
              </a:ext>
            </a:extLst>
          </p:cNvPr>
          <p:cNvGrpSpPr/>
          <p:nvPr/>
        </p:nvGrpSpPr>
        <p:grpSpPr>
          <a:xfrm>
            <a:off x="883293" y="5010547"/>
            <a:ext cx="758160" cy="484560"/>
            <a:chOff x="883293" y="5010547"/>
            <a:chExt cx="758160" cy="484560"/>
          </a:xfrm>
        </p:grpSpPr>
        <mc:AlternateContent xmlns:mc="http://schemas.openxmlformats.org/markup-compatibility/2006" xmlns:p14="http://schemas.microsoft.com/office/powerpoint/2010/main">
          <mc:Choice Requires="p14">
            <p:contentPart p14:bwMode="auto" r:id="rId858">
              <p14:nvContentPartPr>
                <p14:cNvPr id="569" name="Freihand 568">
                  <a:extLst>
                    <a:ext uri="{FF2B5EF4-FFF2-40B4-BE49-F238E27FC236}">
                      <a16:creationId xmlns:a16="http://schemas.microsoft.com/office/drawing/2014/main" id="{8A38471B-855F-4388-8BFA-A36A74661CB4}"/>
                    </a:ext>
                  </a:extLst>
                </p14:cNvPr>
                <p14:cNvContentPartPr/>
                <p14:nvPr/>
              </p14:nvContentPartPr>
              <p14:xfrm>
                <a:off x="1098573" y="5010547"/>
                <a:ext cx="188280" cy="145080"/>
              </p14:xfrm>
            </p:contentPart>
          </mc:Choice>
          <mc:Fallback xmlns="">
            <p:pic>
              <p:nvPicPr>
                <p:cNvPr id="569" name="Freihand 568">
                  <a:extLst>
                    <a:ext uri="{FF2B5EF4-FFF2-40B4-BE49-F238E27FC236}">
                      <a16:creationId xmlns:a16="http://schemas.microsoft.com/office/drawing/2014/main" id="{8A38471B-855F-4388-8BFA-A36A74661CB4}"/>
                    </a:ext>
                  </a:extLst>
                </p:cNvPr>
                <p:cNvPicPr/>
                <p:nvPr/>
              </p:nvPicPr>
              <p:blipFill>
                <a:blip r:embed="rId859"/>
                <a:stretch>
                  <a:fillRect/>
                </a:stretch>
              </p:blipFill>
              <p:spPr>
                <a:xfrm>
                  <a:off x="1094253" y="5006227"/>
                  <a:ext cx="1969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570" name="Freihand 569">
                  <a:extLst>
                    <a:ext uri="{FF2B5EF4-FFF2-40B4-BE49-F238E27FC236}">
                      <a16:creationId xmlns:a16="http://schemas.microsoft.com/office/drawing/2014/main" id="{719AE5C0-408C-467F-A206-38C783E442BF}"/>
                    </a:ext>
                  </a:extLst>
                </p14:cNvPr>
                <p14:cNvContentPartPr/>
                <p14:nvPr/>
              </p14:nvContentPartPr>
              <p14:xfrm>
                <a:off x="1375413" y="5034307"/>
                <a:ext cx="89640" cy="92160"/>
              </p14:xfrm>
            </p:contentPart>
          </mc:Choice>
          <mc:Fallback xmlns="">
            <p:pic>
              <p:nvPicPr>
                <p:cNvPr id="570" name="Freihand 569">
                  <a:extLst>
                    <a:ext uri="{FF2B5EF4-FFF2-40B4-BE49-F238E27FC236}">
                      <a16:creationId xmlns:a16="http://schemas.microsoft.com/office/drawing/2014/main" id="{719AE5C0-408C-467F-A206-38C783E442BF}"/>
                    </a:ext>
                  </a:extLst>
                </p:cNvPr>
                <p:cNvPicPr/>
                <p:nvPr/>
              </p:nvPicPr>
              <p:blipFill>
                <a:blip r:embed="rId861"/>
                <a:stretch>
                  <a:fillRect/>
                </a:stretch>
              </p:blipFill>
              <p:spPr>
                <a:xfrm>
                  <a:off x="1371093" y="5029987"/>
                  <a:ext cx="982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571" name="Freihand 570">
                  <a:extLst>
                    <a:ext uri="{FF2B5EF4-FFF2-40B4-BE49-F238E27FC236}">
                      <a16:creationId xmlns:a16="http://schemas.microsoft.com/office/drawing/2014/main" id="{B603089B-0242-441E-9BD9-BF40474D9A4B}"/>
                    </a:ext>
                  </a:extLst>
                </p14:cNvPr>
                <p14:cNvContentPartPr/>
                <p14:nvPr/>
              </p14:nvContentPartPr>
              <p14:xfrm>
                <a:off x="1429413" y="5045467"/>
                <a:ext cx="56880" cy="171000"/>
              </p14:xfrm>
            </p:contentPart>
          </mc:Choice>
          <mc:Fallback xmlns="">
            <p:pic>
              <p:nvPicPr>
                <p:cNvPr id="571" name="Freihand 570">
                  <a:extLst>
                    <a:ext uri="{FF2B5EF4-FFF2-40B4-BE49-F238E27FC236}">
                      <a16:creationId xmlns:a16="http://schemas.microsoft.com/office/drawing/2014/main" id="{B603089B-0242-441E-9BD9-BF40474D9A4B}"/>
                    </a:ext>
                  </a:extLst>
                </p:cNvPr>
                <p:cNvPicPr/>
                <p:nvPr/>
              </p:nvPicPr>
              <p:blipFill>
                <a:blip r:embed="rId863"/>
                <a:stretch>
                  <a:fillRect/>
                </a:stretch>
              </p:blipFill>
              <p:spPr>
                <a:xfrm>
                  <a:off x="1425093" y="5041147"/>
                  <a:ext cx="655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72" name="Freihand 571">
                  <a:extLst>
                    <a:ext uri="{FF2B5EF4-FFF2-40B4-BE49-F238E27FC236}">
                      <a16:creationId xmlns:a16="http://schemas.microsoft.com/office/drawing/2014/main" id="{C35260C5-8437-4A28-BEB5-2F8B31FD3912}"/>
                    </a:ext>
                  </a:extLst>
                </p14:cNvPr>
                <p14:cNvContentPartPr/>
                <p14:nvPr/>
              </p14:nvContentPartPr>
              <p14:xfrm>
                <a:off x="883293" y="5249227"/>
                <a:ext cx="758160" cy="27000"/>
              </p14:xfrm>
            </p:contentPart>
          </mc:Choice>
          <mc:Fallback xmlns="">
            <p:pic>
              <p:nvPicPr>
                <p:cNvPr id="572" name="Freihand 571">
                  <a:extLst>
                    <a:ext uri="{FF2B5EF4-FFF2-40B4-BE49-F238E27FC236}">
                      <a16:creationId xmlns:a16="http://schemas.microsoft.com/office/drawing/2014/main" id="{C35260C5-8437-4A28-BEB5-2F8B31FD3912}"/>
                    </a:ext>
                  </a:extLst>
                </p:cNvPr>
                <p:cNvPicPr/>
                <p:nvPr/>
              </p:nvPicPr>
              <p:blipFill>
                <a:blip r:embed="rId865"/>
                <a:stretch>
                  <a:fillRect/>
                </a:stretch>
              </p:blipFill>
              <p:spPr>
                <a:xfrm>
                  <a:off x="878973" y="5244907"/>
                  <a:ext cx="7668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574" name="Freihand 573">
                  <a:extLst>
                    <a:ext uri="{FF2B5EF4-FFF2-40B4-BE49-F238E27FC236}">
                      <a16:creationId xmlns:a16="http://schemas.microsoft.com/office/drawing/2014/main" id="{5D72378A-BFC8-4007-8EF6-CB34FDEA00F8}"/>
                    </a:ext>
                  </a:extLst>
                </p14:cNvPr>
                <p14:cNvContentPartPr/>
                <p14:nvPr/>
              </p14:nvContentPartPr>
              <p14:xfrm>
                <a:off x="1059333" y="5314387"/>
                <a:ext cx="140040" cy="180720"/>
              </p14:xfrm>
            </p:contentPart>
          </mc:Choice>
          <mc:Fallback xmlns="">
            <p:pic>
              <p:nvPicPr>
                <p:cNvPr id="574" name="Freihand 573">
                  <a:extLst>
                    <a:ext uri="{FF2B5EF4-FFF2-40B4-BE49-F238E27FC236}">
                      <a16:creationId xmlns:a16="http://schemas.microsoft.com/office/drawing/2014/main" id="{5D72378A-BFC8-4007-8EF6-CB34FDEA00F8}"/>
                    </a:ext>
                  </a:extLst>
                </p:cNvPr>
                <p:cNvPicPr/>
                <p:nvPr/>
              </p:nvPicPr>
              <p:blipFill>
                <a:blip r:embed="rId867"/>
                <a:stretch>
                  <a:fillRect/>
                </a:stretch>
              </p:blipFill>
              <p:spPr>
                <a:xfrm>
                  <a:off x="1055013" y="5310067"/>
                  <a:ext cx="148680" cy="189360"/>
                </a:xfrm>
                <a:prstGeom prst="rect">
                  <a:avLst/>
                </a:prstGeom>
              </p:spPr>
            </p:pic>
          </mc:Fallback>
        </mc:AlternateContent>
      </p:grpSp>
      <p:grpSp>
        <p:nvGrpSpPr>
          <p:cNvPr id="578" name="Gruppieren 577">
            <a:extLst>
              <a:ext uri="{FF2B5EF4-FFF2-40B4-BE49-F238E27FC236}">
                <a16:creationId xmlns:a16="http://schemas.microsoft.com/office/drawing/2014/main" id="{20B54C3F-2F42-4FA7-AF59-F725FD9C111A}"/>
              </a:ext>
            </a:extLst>
          </p:cNvPr>
          <p:cNvGrpSpPr/>
          <p:nvPr/>
        </p:nvGrpSpPr>
        <p:grpSpPr>
          <a:xfrm>
            <a:off x="2195133" y="5220067"/>
            <a:ext cx="291600" cy="70560"/>
            <a:chOff x="2195133" y="5220067"/>
            <a:chExt cx="291600" cy="70560"/>
          </a:xfrm>
        </p:grpSpPr>
        <mc:AlternateContent xmlns:mc="http://schemas.openxmlformats.org/markup-compatibility/2006" xmlns:p14="http://schemas.microsoft.com/office/powerpoint/2010/main">
          <mc:Choice Requires="p14">
            <p:contentPart p14:bwMode="auto" r:id="rId868">
              <p14:nvContentPartPr>
                <p14:cNvPr id="576" name="Freihand 575">
                  <a:extLst>
                    <a:ext uri="{FF2B5EF4-FFF2-40B4-BE49-F238E27FC236}">
                      <a16:creationId xmlns:a16="http://schemas.microsoft.com/office/drawing/2014/main" id="{351DC135-F37C-446D-B31E-AD7C400C6AF3}"/>
                    </a:ext>
                  </a:extLst>
                </p14:cNvPr>
                <p14:cNvContentPartPr/>
                <p14:nvPr/>
              </p14:nvContentPartPr>
              <p14:xfrm>
                <a:off x="2207733" y="5220067"/>
                <a:ext cx="238680" cy="17640"/>
              </p14:xfrm>
            </p:contentPart>
          </mc:Choice>
          <mc:Fallback xmlns="">
            <p:pic>
              <p:nvPicPr>
                <p:cNvPr id="576" name="Freihand 575">
                  <a:extLst>
                    <a:ext uri="{FF2B5EF4-FFF2-40B4-BE49-F238E27FC236}">
                      <a16:creationId xmlns:a16="http://schemas.microsoft.com/office/drawing/2014/main" id="{351DC135-F37C-446D-B31E-AD7C400C6AF3}"/>
                    </a:ext>
                  </a:extLst>
                </p:cNvPr>
                <p:cNvPicPr/>
                <p:nvPr/>
              </p:nvPicPr>
              <p:blipFill>
                <a:blip r:embed="rId869"/>
                <a:stretch>
                  <a:fillRect/>
                </a:stretch>
              </p:blipFill>
              <p:spPr>
                <a:xfrm>
                  <a:off x="2203413" y="5215747"/>
                  <a:ext cx="2473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577" name="Freihand 576">
                  <a:extLst>
                    <a:ext uri="{FF2B5EF4-FFF2-40B4-BE49-F238E27FC236}">
                      <a16:creationId xmlns:a16="http://schemas.microsoft.com/office/drawing/2014/main" id="{49F8AB5F-7EC0-40E8-86DA-EE7DE97D62F9}"/>
                    </a:ext>
                  </a:extLst>
                </p14:cNvPr>
                <p14:cNvContentPartPr/>
                <p14:nvPr/>
              </p14:nvContentPartPr>
              <p14:xfrm>
                <a:off x="2195133" y="5276947"/>
                <a:ext cx="291600" cy="13680"/>
              </p14:xfrm>
            </p:contentPart>
          </mc:Choice>
          <mc:Fallback xmlns="">
            <p:pic>
              <p:nvPicPr>
                <p:cNvPr id="577" name="Freihand 576">
                  <a:extLst>
                    <a:ext uri="{FF2B5EF4-FFF2-40B4-BE49-F238E27FC236}">
                      <a16:creationId xmlns:a16="http://schemas.microsoft.com/office/drawing/2014/main" id="{49F8AB5F-7EC0-40E8-86DA-EE7DE97D62F9}"/>
                    </a:ext>
                  </a:extLst>
                </p:cNvPr>
                <p:cNvPicPr/>
                <p:nvPr/>
              </p:nvPicPr>
              <p:blipFill>
                <a:blip r:embed="rId871"/>
                <a:stretch>
                  <a:fillRect/>
                </a:stretch>
              </p:blipFill>
              <p:spPr>
                <a:xfrm>
                  <a:off x="2190813" y="5272627"/>
                  <a:ext cx="300240" cy="22320"/>
                </a:xfrm>
                <a:prstGeom prst="rect">
                  <a:avLst/>
                </a:prstGeom>
              </p:spPr>
            </p:pic>
          </mc:Fallback>
        </mc:AlternateContent>
      </p:grpSp>
      <p:grpSp>
        <p:nvGrpSpPr>
          <p:cNvPr id="589" name="Gruppieren 588">
            <a:extLst>
              <a:ext uri="{FF2B5EF4-FFF2-40B4-BE49-F238E27FC236}">
                <a16:creationId xmlns:a16="http://schemas.microsoft.com/office/drawing/2014/main" id="{3D2550BD-B33F-4C5C-80E6-077D17062813}"/>
              </a:ext>
            </a:extLst>
          </p:cNvPr>
          <p:cNvGrpSpPr/>
          <p:nvPr/>
        </p:nvGrpSpPr>
        <p:grpSpPr>
          <a:xfrm>
            <a:off x="2988573" y="4772587"/>
            <a:ext cx="2152080" cy="474120"/>
            <a:chOff x="2988573" y="4772587"/>
            <a:chExt cx="2152080" cy="474120"/>
          </a:xfrm>
        </p:grpSpPr>
        <mc:AlternateContent xmlns:mc="http://schemas.openxmlformats.org/markup-compatibility/2006" xmlns:p14="http://schemas.microsoft.com/office/powerpoint/2010/main">
          <mc:Choice Requires="p14">
            <p:contentPart p14:bwMode="auto" r:id="rId872">
              <p14:nvContentPartPr>
                <p14:cNvPr id="580" name="Freihand 579">
                  <a:extLst>
                    <a:ext uri="{FF2B5EF4-FFF2-40B4-BE49-F238E27FC236}">
                      <a16:creationId xmlns:a16="http://schemas.microsoft.com/office/drawing/2014/main" id="{9CF2688F-9A35-41C0-B145-9F66862D3897}"/>
                    </a:ext>
                  </a:extLst>
                </p14:cNvPr>
                <p14:cNvContentPartPr/>
                <p14:nvPr/>
              </p14:nvContentPartPr>
              <p14:xfrm>
                <a:off x="3485373" y="4772587"/>
                <a:ext cx="162720" cy="195480"/>
              </p14:xfrm>
            </p:contentPart>
          </mc:Choice>
          <mc:Fallback xmlns="">
            <p:pic>
              <p:nvPicPr>
                <p:cNvPr id="580" name="Freihand 579">
                  <a:extLst>
                    <a:ext uri="{FF2B5EF4-FFF2-40B4-BE49-F238E27FC236}">
                      <a16:creationId xmlns:a16="http://schemas.microsoft.com/office/drawing/2014/main" id="{9CF2688F-9A35-41C0-B145-9F66862D3897}"/>
                    </a:ext>
                  </a:extLst>
                </p:cNvPr>
                <p:cNvPicPr/>
                <p:nvPr/>
              </p:nvPicPr>
              <p:blipFill>
                <a:blip r:embed="rId873"/>
                <a:stretch>
                  <a:fillRect/>
                </a:stretch>
              </p:blipFill>
              <p:spPr>
                <a:xfrm>
                  <a:off x="3481053" y="4768267"/>
                  <a:ext cx="1713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584" name="Freihand 583">
                  <a:extLst>
                    <a:ext uri="{FF2B5EF4-FFF2-40B4-BE49-F238E27FC236}">
                      <a16:creationId xmlns:a16="http://schemas.microsoft.com/office/drawing/2014/main" id="{F77FC10C-0F4B-4140-8DE0-6E52E4BD6723}"/>
                    </a:ext>
                  </a:extLst>
                </p14:cNvPr>
                <p14:cNvContentPartPr/>
                <p14:nvPr/>
              </p14:nvContentPartPr>
              <p14:xfrm>
                <a:off x="3395373" y="4916587"/>
                <a:ext cx="762840" cy="132120"/>
              </p14:xfrm>
            </p:contentPart>
          </mc:Choice>
          <mc:Fallback xmlns="">
            <p:pic>
              <p:nvPicPr>
                <p:cNvPr id="584" name="Freihand 583">
                  <a:extLst>
                    <a:ext uri="{FF2B5EF4-FFF2-40B4-BE49-F238E27FC236}">
                      <a16:creationId xmlns:a16="http://schemas.microsoft.com/office/drawing/2014/main" id="{F77FC10C-0F4B-4140-8DE0-6E52E4BD6723}"/>
                    </a:ext>
                  </a:extLst>
                </p:cNvPr>
                <p:cNvPicPr/>
                <p:nvPr/>
              </p:nvPicPr>
              <p:blipFill>
                <a:blip r:embed="rId875"/>
                <a:stretch>
                  <a:fillRect/>
                </a:stretch>
              </p:blipFill>
              <p:spPr>
                <a:xfrm>
                  <a:off x="3391053" y="4912267"/>
                  <a:ext cx="7714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585" name="Freihand 584">
                  <a:extLst>
                    <a:ext uri="{FF2B5EF4-FFF2-40B4-BE49-F238E27FC236}">
                      <a16:creationId xmlns:a16="http://schemas.microsoft.com/office/drawing/2014/main" id="{6571FE46-BDC3-4F68-9B96-3107CB503398}"/>
                    </a:ext>
                  </a:extLst>
                </p14:cNvPr>
                <p14:cNvContentPartPr/>
                <p14:nvPr/>
              </p14:nvContentPartPr>
              <p14:xfrm>
                <a:off x="3675453" y="5034307"/>
                <a:ext cx="155160" cy="115200"/>
              </p14:xfrm>
            </p:contentPart>
          </mc:Choice>
          <mc:Fallback xmlns="">
            <p:pic>
              <p:nvPicPr>
                <p:cNvPr id="585" name="Freihand 584">
                  <a:extLst>
                    <a:ext uri="{FF2B5EF4-FFF2-40B4-BE49-F238E27FC236}">
                      <a16:creationId xmlns:a16="http://schemas.microsoft.com/office/drawing/2014/main" id="{6571FE46-BDC3-4F68-9B96-3107CB503398}"/>
                    </a:ext>
                  </a:extLst>
                </p:cNvPr>
                <p:cNvPicPr/>
                <p:nvPr/>
              </p:nvPicPr>
              <p:blipFill>
                <a:blip r:embed="rId877"/>
                <a:stretch>
                  <a:fillRect/>
                </a:stretch>
              </p:blipFill>
              <p:spPr>
                <a:xfrm>
                  <a:off x="3671133" y="5029987"/>
                  <a:ext cx="1638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586" name="Freihand 585">
                  <a:extLst>
                    <a:ext uri="{FF2B5EF4-FFF2-40B4-BE49-F238E27FC236}">
                      <a16:creationId xmlns:a16="http://schemas.microsoft.com/office/drawing/2014/main" id="{FDCFB83F-07DE-4861-B408-9A084699FB4C}"/>
                    </a:ext>
                  </a:extLst>
                </p14:cNvPr>
                <p14:cNvContentPartPr/>
                <p14:nvPr/>
              </p14:nvContentPartPr>
              <p14:xfrm>
                <a:off x="3925293" y="5048707"/>
                <a:ext cx="18000" cy="85680"/>
              </p14:xfrm>
            </p:contentPart>
          </mc:Choice>
          <mc:Fallback xmlns="">
            <p:pic>
              <p:nvPicPr>
                <p:cNvPr id="586" name="Freihand 585">
                  <a:extLst>
                    <a:ext uri="{FF2B5EF4-FFF2-40B4-BE49-F238E27FC236}">
                      <a16:creationId xmlns:a16="http://schemas.microsoft.com/office/drawing/2014/main" id="{FDCFB83F-07DE-4861-B408-9A084699FB4C}"/>
                    </a:ext>
                  </a:extLst>
                </p:cNvPr>
                <p:cNvPicPr/>
                <p:nvPr/>
              </p:nvPicPr>
              <p:blipFill>
                <a:blip r:embed="rId879"/>
                <a:stretch>
                  <a:fillRect/>
                </a:stretch>
              </p:blipFill>
              <p:spPr>
                <a:xfrm>
                  <a:off x="3920973" y="5044387"/>
                  <a:ext cx="266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587" name="Freihand 586">
                  <a:extLst>
                    <a:ext uri="{FF2B5EF4-FFF2-40B4-BE49-F238E27FC236}">
                      <a16:creationId xmlns:a16="http://schemas.microsoft.com/office/drawing/2014/main" id="{23F4BF0E-6804-40CA-866C-49CB5ECBD4E0}"/>
                    </a:ext>
                  </a:extLst>
                </p14:cNvPr>
                <p14:cNvContentPartPr/>
                <p14:nvPr/>
              </p14:nvContentPartPr>
              <p14:xfrm>
                <a:off x="3930693" y="5006227"/>
                <a:ext cx="17640" cy="8280"/>
              </p14:xfrm>
            </p:contentPart>
          </mc:Choice>
          <mc:Fallback xmlns="">
            <p:pic>
              <p:nvPicPr>
                <p:cNvPr id="587" name="Freihand 586">
                  <a:extLst>
                    <a:ext uri="{FF2B5EF4-FFF2-40B4-BE49-F238E27FC236}">
                      <a16:creationId xmlns:a16="http://schemas.microsoft.com/office/drawing/2014/main" id="{23F4BF0E-6804-40CA-866C-49CB5ECBD4E0}"/>
                    </a:ext>
                  </a:extLst>
                </p:cNvPr>
                <p:cNvPicPr/>
                <p:nvPr/>
              </p:nvPicPr>
              <p:blipFill>
                <a:blip r:embed="rId881"/>
                <a:stretch>
                  <a:fillRect/>
                </a:stretch>
              </p:blipFill>
              <p:spPr>
                <a:xfrm>
                  <a:off x="3926373" y="5001907"/>
                  <a:ext cx="262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588" name="Freihand 587">
                  <a:extLst>
                    <a:ext uri="{FF2B5EF4-FFF2-40B4-BE49-F238E27FC236}">
                      <a16:creationId xmlns:a16="http://schemas.microsoft.com/office/drawing/2014/main" id="{B396857F-CBAA-4AA4-8799-74E776FC597C}"/>
                    </a:ext>
                  </a:extLst>
                </p14:cNvPr>
                <p14:cNvContentPartPr/>
                <p14:nvPr/>
              </p14:nvContentPartPr>
              <p14:xfrm>
                <a:off x="2988573" y="5121787"/>
                <a:ext cx="2152080" cy="124920"/>
              </p14:xfrm>
            </p:contentPart>
          </mc:Choice>
          <mc:Fallback xmlns="">
            <p:pic>
              <p:nvPicPr>
                <p:cNvPr id="588" name="Freihand 587">
                  <a:extLst>
                    <a:ext uri="{FF2B5EF4-FFF2-40B4-BE49-F238E27FC236}">
                      <a16:creationId xmlns:a16="http://schemas.microsoft.com/office/drawing/2014/main" id="{B396857F-CBAA-4AA4-8799-74E776FC597C}"/>
                    </a:ext>
                  </a:extLst>
                </p:cNvPr>
                <p:cNvPicPr/>
                <p:nvPr/>
              </p:nvPicPr>
              <p:blipFill>
                <a:blip r:embed="rId883"/>
                <a:stretch>
                  <a:fillRect/>
                </a:stretch>
              </p:blipFill>
              <p:spPr>
                <a:xfrm>
                  <a:off x="2984253" y="5117467"/>
                  <a:ext cx="2160720" cy="133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84">
            <p14:nvContentPartPr>
              <p14:cNvPr id="590" name="Freihand 589">
                <a:extLst>
                  <a:ext uri="{FF2B5EF4-FFF2-40B4-BE49-F238E27FC236}">
                    <a16:creationId xmlns:a16="http://schemas.microsoft.com/office/drawing/2014/main" id="{C5E90720-90AB-4370-A3F1-39CE2C957E12}"/>
                  </a:ext>
                </a:extLst>
              </p14:cNvPr>
              <p14:cNvContentPartPr/>
              <p14:nvPr/>
            </p14:nvContentPartPr>
            <p14:xfrm>
              <a:off x="2795296" y="5601422"/>
              <a:ext cx="115560" cy="130320"/>
            </p14:xfrm>
          </p:contentPart>
        </mc:Choice>
        <mc:Fallback xmlns="">
          <p:pic>
            <p:nvPicPr>
              <p:cNvPr id="590" name="Freihand 589">
                <a:extLst>
                  <a:ext uri="{FF2B5EF4-FFF2-40B4-BE49-F238E27FC236}">
                    <a16:creationId xmlns:a16="http://schemas.microsoft.com/office/drawing/2014/main" id="{C5E90720-90AB-4370-A3F1-39CE2C957E12}"/>
                  </a:ext>
                </a:extLst>
              </p:cNvPr>
              <p:cNvPicPr/>
              <p:nvPr/>
            </p:nvPicPr>
            <p:blipFill>
              <a:blip r:embed="rId665"/>
              <a:stretch>
                <a:fillRect/>
              </a:stretch>
            </p:blipFill>
            <p:spPr>
              <a:xfrm>
                <a:off x="2790976" y="5597102"/>
                <a:ext cx="1242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591" name="Freihand 590">
                <a:extLst>
                  <a:ext uri="{FF2B5EF4-FFF2-40B4-BE49-F238E27FC236}">
                    <a16:creationId xmlns:a16="http://schemas.microsoft.com/office/drawing/2014/main" id="{7E03E066-3B56-47F9-81B5-1556AB7C09F9}"/>
                  </a:ext>
                </a:extLst>
              </p14:cNvPr>
              <p14:cNvContentPartPr/>
              <p14:nvPr/>
            </p14:nvContentPartPr>
            <p14:xfrm>
              <a:off x="3025336" y="5635262"/>
              <a:ext cx="73080" cy="12960"/>
            </p14:xfrm>
          </p:contentPart>
        </mc:Choice>
        <mc:Fallback xmlns="">
          <p:pic>
            <p:nvPicPr>
              <p:cNvPr id="591" name="Freihand 590">
                <a:extLst>
                  <a:ext uri="{FF2B5EF4-FFF2-40B4-BE49-F238E27FC236}">
                    <a16:creationId xmlns:a16="http://schemas.microsoft.com/office/drawing/2014/main" id="{7E03E066-3B56-47F9-81B5-1556AB7C09F9}"/>
                  </a:ext>
                </a:extLst>
              </p:cNvPr>
              <p:cNvPicPr/>
              <p:nvPr/>
            </p:nvPicPr>
            <p:blipFill>
              <a:blip r:embed="rId667"/>
              <a:stretch>
                <a:fillRect/>
              </a:stretch>
            </p:blipFill>
            <p:spPr>
              <a:xfrm>
                <a:off x="3021016" y="5630942"/>
                <a:ext cx="817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592" name="Freihand 591">
                <a:extLst>
                  <a:ext uri="{FF2B5EF4-FFF2-40B4-BE49-F238E27FC236}">
                    <a16:creationId xmlns:a16="http://schemas.microsoft.com/office/drawing/2014/main" id="{ED6CE076-A048-487C-9E59-6F82BA4448CC}"/>
                  </a:ext>
                </a:extLst>
              </p14:cNvPr>
              <p14:cNvContentPartPr/>
              <p14:nvPr/>
            </p14:nvContentPartPr>
            <p14:xfrm>
              <a:off x="3214336" y="5472902"/>
              <a:ext cx="99000" cy="123840"/>
            </p14:xfrm>
          </p:contentPart>
        </mc:Choice>
        <mc:Fallback xmlns="">
          <p:pic>
            <p:nvPicPr>
              <p:cNvPr id="592" name="Freihand 591">
                <a:extLst>
                  <a:ext uri="{FF2B5EF4-FFF2-40B4-BE49-F238E27FC236}">
                    <a16:creationId xmlns:a16="http://schemas.microsoft.com/office/drawing/2014/main" id="{ED6CE076-A048-487C-9E59-6F82BA4448CC}"/>
                  </a:ext>
                </a:extLst>
              </p:cNvPr>
              <p:cNvPicPr/>
              <p:nvPr/>
            </p:nvPicPr>
            <p:blipFill>
              <a:blip r:embed="rId669"/>
              <a:stretch>
                <a:fillRect/>
              </a:stretch>
            </p:blipFill>
            <p:spPr>
              <a:xfrm>
                <a:off x="3210016" y="5468582"/>
                <a:ext cx="1076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593" name="Freihand 592">
                <a:extLst>
                  <a:ext uri="{FF2B5EF4-FFF2-40B4-BE49-F238E27FC236}">
                    <a16:creationId xmlns:a16="http://schemas.microsoft.com/office/drawing/2014/main" id="{522BE8DD-DB76-4A0F-B51D-A07130A1DC28}"/>
                  </a:ext>
                </a:extLst>
              </p14:cNvPr>
              <p14:cNvContentPartPr/>
              <p14:nvPr/>
            </p14:nvContentPartPr>
            <p14:xfrm>
              <a:off x="3335296" y="5502422"/>
              <a:ext cx="81360" cy="78120"/>
            </p14:xfrm>
          </p:contentPart>
        </mc:Choice>
        <mc:Fallback xmlns="">
          <p:pic>
            <p:nvPicPr>
              <p:cNvPr id="593" name="Freihand 592">
                <a:extLst>
                  <a:ext uri="{FF2B5EF4-FFF2-40B4-BE49-F238E27FC236}">
                    <a16:creationId xmlns:a16="http://schemas.microsoft.com/office/drawing/2014/main" id="{522BE8DD-DB76-4A0F-B51D-A07130A1DC28}"/>
                  </a:ext>
                </a:extLst>
              </p:cNvPr>
              <p:cNvPicPr/>
              <p:nvPr/>
            </p:nvPicPr>
            <p:blipFill>
              <a:blip r:embed="rId671"/>
              <a:stretch>
                <a:fillRect/>
              </a:stretch>
            </p:blipFill>
            <p:spPr>
              <a:xfrm>
                <a:off x="3330976" y="5498102"/>
                <a:ext cx="900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594" name="Freihand 593">
                <a:extLst>
                  <a:ext uri="{FF2B5EF4-FFF2-40B4-BE49-F238E27FC236}">
                    <a16:creationId xmlns:a16="http://schemas.microsoft.com/office/drawing/2014/main" id="{9B1F8760-E86C-43B2-BCA3-6CD9789B9025}"/>
                  </a:ext>
                </a:extLst>
              </p14:cNvPr>
              <p14:cNvContentPartPr/>
              <p14:nvPr/>
            </p14:nvContentPartPr>
            <p14:xfrm>
              <a:off x="3221536" y="5609342"/>
              <a:ext cx="198000" cy="18720"/>
            </p14:xfrm>
          </p:contentPart>
        </mc:Choice>
        <mc:Fallback xmlns="">
          <p:pic>
            <p:nvPicPr>
              <p:cNvPr id="594" name="Freihand 593">
                <a:extLst>
                  <a:ext uri="{FF2B5EF4-FFF2-40B4-BE49-F238E27FC236}">
                    <a16:creationId xmlns:a16="http://schemas.microsoft.com/office/drawing/2014/main" id="{9B1F8760-E86C-43B2-BCA3-6CD9789B9025}"/>
                  </a:ext>
                </a:extLst>
              </p:cNvPr>
              <p:cNvPicPr/>
              <p:nvPr/>
            </p:nvPicPr>
            <p:blipFill>
              <a:blip r:embed="rId673"/>
              <a:stretch>
                <a:fillRect/>
              </a:stretch>
            </p:blipFill>
            <p:spPr>
              <a:xfrm>
                <a:off x="3217216" y="5605022"/>
                <a:ext cx="2066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595" name="Freihand 594">
                <a:extLst>
                  <a:ext uri="{FF2B5EF4-FFF2-40B4-BE49-F238E27FC236}">
                    <a16:creationId xmlns:a16="http://schemas.microsoft.com/office/drawing/2014/main" id="{EAFE1F5A-6027-4471-808C-DAF45DB4D7F9}"/>
                  </a:ext>
                </a:extLst>
              </p14:cNvPr>
              <p14:cNvContentPartPr/>
              <p14:nvPr/>
            </p14:nvContentPartPr>
            <p14:xfrm>
              <a:off x="3178696" y="5664422"/>
              <a:ext cx="125640" cy="126000"/>
            </p14:xfrm>
          </p:contentPart>
        </mc:Choice>
        <mc:Fallback xmlns="">
          <p:pic>
            <p:nvPicPr>
              <p:cNvPr id="595" name="Freihand 594">
                <a:extLst>
                  <a:ext uri="{FF2B5EF4-FFF2-40B4-BE49-F238E27FC236}">
                    <a16:creationId xmlns:a16="http://schemas.microsoft.com/office/drawing/2014/main" id="{EAFE1F5A-6027-4471-808C-DAF45DB4D7F9}"/>
                  </a:ext>
                </a:extLst>
              </p:cNvPr>
              <p:cNvPicPr/>
              <p:nvPr/>
            </p:nvPicPr>
            <p:blipFill>
              <a:blip r:embed="rId675"/>
              <a:stretch>
                <a:fillRect/>
              </a:stretch>
            </p:blipFill>
            <p:spPr>
              <a:xfrm>
                <a:off x="3174376" y="5660102"/>
                <a:ext cx="1342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596" name="Freihand 595">
                <a:extLst>
                  <a:ext uri="{FF2B5EF4-FFF2-40B4-BE49-F238E27FC236}">
                    <a16:creationId xmlns:a16="http://schemas.microsoft.com/office/drawing/2014/main" id="{77033F67-5CE7-47E5-ADA2-E022FCAA480E}"/>
                  </a:ext>
                </a:extLst>
              </p14:cNvPr>
              <p14:cNvContentPartPr/>
              <p14:nvPr/>
            </p14:nvContentPartPr>
            <p14:xfrm>
              <a:off x="3350416" y="5687102"/>
              <a:ext cx="91440" cy="127800"/>
            </p14:xfrm>
          </p:contentPart>
        </mc:Choice>
        <mc:Fallback xmlns="">
          <p:pic>
            <p:nvPicPr>
              <p:cNvPr id="596" name="Freihand 595">
                <a:extLst>
                  <a:ext uri="{FF2B5EF4-FFF2-40B4-BE49-F238E27FC236}">
                    <a16:creationId xmlns:a16="http://schemas.microsoft.com/office/drawing/2014/main" id="{77033F67-5CE7-47E5-ADA2-E022FCAA480E}"/>
                  </a:ext>
                </a:extLst>
              </p:cNvPr>
              <p:cNvPicPr/>
              <p:nvPr/>
            </p:nvPicPr>
            <p:blipFill>
              <a:blip r:embed="rId677"/>
              <a:stretch>
                <a:fillRect/>
              </a:stretch>
            </p:blipFill>
            <p:spPr>
              <a:xfrm>
                <a:off x="3346096" y="5682782"/>
                <a:ext cx="1000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597" name="Freihand 596">
                <a:extLst>
                  <a:ext uri="{FF2B5EF4-FFF2-40B4-BE49-F238E27FC236}">
                    <a16:creationId xmlns:a16="http://schemas.microsoft.com/office/drawing/2014/main" id="{D3DFD9DC-E29A-4BB0-B60D-EAF193DE72AF}"/>
                  </a:ext>
                </a:extLst>
              </p14:cNvPr>
              <p14:cNvContentPartPr/>
              <p14:nvPr/>
            </p14:nvContentPartPr>
            <p14:xfrm>
              <a:off x="3505936" y="5465342"/>
              <a:ext cx="74160" cy="360000"/>
            </p14:xfrm>
          </p:contentPart>
        </mc:Choice>
        <mc:Fallback xmlns="">
          <p:pic>
            <p:nvPicPr>
              <p:cNvPr id="597" name="Freihand 596">
                <a:extLst>
                  <a:ext uri="{FF2B5EF4-FFF2-40B4-BE49-F238E27FC236}">
                    <a16:creationId xmlns:a16="http://schemas.microsoft.com/office/drawing/2014/main" id="{D3DFD9DC-E29A-4BB0-B60D-EAF193DE72AF}"/>
                  </a:ext>
                </a:extLst>
              </p:cNvPr>
              <p:cNvPicPr/>
              <p:nvPr/>
            </p:nvPicPr>
            <p:blipFill>
              <a:blip r:embed="rId679"/>
              <a:stretch>
                <a:fillRect/>
              </a:stretch>
            </p:blipFill>
            <p:spPr>
              <a:xfrm>
                <a:off x="3501616" y="5461022"/>
                <a:ext cx="8280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598" name="Freihand 597">
                <a:extLst>
                  <a:ext uri="{FF2B5EF4-FFF2-40B4-BE49-F238E27FC236}">
                    <a16:creationId xmlns:a16="http://schemas.microsoft.com/office/drawing/2014/main" id="{146E43F2-845C-4B3A-8CBB-AEF38D199804}"/>
                  </a:ext>
                </a:extLst>
              </p14:cNvPr>
              <p14:cNvContentPartPr/>
              <p14:nvPr/>
            </p14:nvContentPartPr>
            <p14:xfrm>
              <a:off x="2688376" y="5489462"/>
              <a:ext cx="162000" cy="366480"/>
            </p14:xfrm>
          </p:contentPart>
        </mc:Choice>
        <mc:Fallback xmlns="">
          <p:pic>
            <p:nvPicPr>
              <p:cNvPr id="598" name="Freihand 597">
                <a:extLst>
                  <a:ext uri="{FF2B5EF4-FFF2-40B4-BE49-F238E27FC236}">
                    <a16:creationId xmlns:a16="http://schemas.microsoft.com/office/drawing/2014/main" id="{146E43F2-845C-4B3A-8CBB-AEF38D199804}"/>
                  </a:ext>
                </a:extLst>
              </p:cNvPr>
              <p:cNvPicPr/>
              <p:nvPr/>
            </p:nvPicPr>
            <p:blipFill>
              <a:blip r:embed="rId681"/>
              <a:stretch>
                <a:fillRect/>
              </a:stretch>
            </p:blipFill>
            <p:spPr>
              <a:xfrm>
                <a:off x="2684056" y="5485142"/>
                <a:ext cx="17064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599" name="Freihand 598">
                <a:extLst>
                  <a:ext uri="{FF2B5EF4-FFF2-40B4-BE49-F238E27FC236}">
                    <a16:creationId xmlns:a16="http://schemas.microsoft.com/office/drawing/2014/main" id="{ED570618-1F4A-4B04-B18E-DB056413CA60}"/>
                  </a:ext>
                </a:extLst>
              </p14:cNvPr>
              <p14:cNvContentPartPr/>
              <p14:nvPr/>
            </p14:nvContentPartPr>
            <p14:xfrm>
              <a:off x="3637336" y="5427902"/>
              <a:ext cx="116280" cy="139680"/>
            </p14:xfrm>
          </p:contentPart>
        </mc:Choice>
        <mc:Fallback xmlns="">
          <p:pic>
            <p:nvPicPr>
              <p:cNvPr id="599" name="Freihand 598">
                <a:extLst>
                  <a:ext uri="{FF2B5EF4-FFF2-40B4-BE49-F238E27FC236}">
                    <a16:creationId xmlns:a16="http://schemas.microsoft.com/office/drawing/2014/main" id="{ED570618-1F4A-4B04-B18E-DB056413CA60}"/>
                  </a:ext>
                </a:extLst>
              </p:cNvPr>
              <p:cNvPicPr/>
              <p:nvPr/>
            </p:nvPicPr>
            <p:blipFill>
              <a:blip r:embed="rId683"/>
              <a:stretch>
                <a:fillRect/>
              </a:stretch>
            </p:blipFill>
            <p:spPr>
              <a:xfrm>
                <a:off x="3633016" y="5423582"/>
                <a:ext cx="1249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600" name="Freihand 599">
                <a:extLst>
                  <a:ext uri="{FF2B5EF4-FFF2-40B4-BE49-F238E27FC236}">
                    <a16:creationId xmlns:a16="http://schemas.microsoft.com/office/drawing/2014/main" id="{967091C3-3A1B-426E-9EDE-0A9CD53A349F}"/>
                  </a:ext>
                </a:extLst>
              </p14:cNvPr>
              <p14:cNvContentPartPr/>
              <p14:nvPr/>
            </p14:nvContentPartPr>
            <p14:xfrm>
              <a:off x="3793216" y="5404142"/>
              <a:ext cx="100800" cy="120240"/>
            </p14:xfrm>
          </p:contentPart>
        </mc:Choice>
        <mc:Fallback xmlns="">
          <p:pic>
            <p:nvPicPr>
              <p:cNvPr id="600" name="Freihand 599">
                <a:extLst>
                  <a:ext uri="{FF2B5EF4-FFF2-40B4-BE49-F238E27FC236}">
                    <a16:creationId xmlns:a16="http://schemas.microsoft.com/office/drawing/2014/main" id="{967091C3-3A1B-426E-9EDE-0A9CD53A349F}"/>
                  </a:ext>
                </a:extLst>
              </p:cNvPr>
              <p:cNvPicPr/>
              <p:nvPr/>
            </p:nvPicPr>
            <p:blipFill>
              <a:blip r:embed="rId685"/>
              <a:stretch>
                <a:fillRect/>
              </a:stretch>
            </p:blipFill>
            <p:spPr>
              <a:xfrm>
                <a:off x="3788896" y="5399822"/>
                <a:ext cx="1094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601" name="Freihand 600">
                <a:extLst>
                  <a:ext uri="{FF2B5EF4-FFF2-40B4-BE49-F238E27FC236}">
                    <a16:creationId xmlns:a16="http://schemas.microsoft.com/office/drawing/2014/main" id="{146BDC06-2CEC-456E-A3A1-3549706B050C}"/>
                  </a:ext>
                </a:extLst>
              </p14:cNvPr>
              <p14:cNvContentPartPr/>
              <p14:nvPr/>
            </p14:nvContentPartPr>
            <p14:xfrm>
              <a:off x="3642376" y="5568302"/>
              <a:ext cx="296280" cy="40320"/>
            </p14:xfrm>
          </p:contentPart>
        </mc:Choice>
        <mc:Fallback xmlns="">
          <p:pic>
            <p:nvPicPr>
              <p:cNvPr id="601" name="Freihand 600">
                <a:extLst>
                  <a:ext uri="{FF2B5EF4-FFF2-40B4-BE49-F238E27FC236}">
                    <a16:creationId xmlns:a16="http://schemas.microsoft.com/office/drawing/2014/main" id="{146BDC06-2CEC-456E-A3A1-3549706B050C}"/>
                  </a:ext>
                </a:extLst>
              </p:cNvPr>
              <p:cNvPicPr/>
              <p:nvPr/>
            </p:nvPicPr>
            <p:blipFill>
              <a:blip r:embed="rId687"/>
              <a:stretch>
                <a:fillRect/>
              </a:stretch>
            </p:blipFill>
            <p:spPr>
              <a:xfrm>
                <a:off x="3638056" y="5563982"/>
                <a:ext cx="3049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602" name="Freihand 601">
                <a:extLst>
                  <a:ext uri="{FF2B5EF4-FFF2-40B4-BE49-F238E27FC236}">
                    <a16:creationId xmlns:a16="http://schemas.microsoft.com/office/drawing/2014/main" id="{A10121B1-4000-45F8-91AE-43D15D0EF3D2}"/>
                  </a:ext>
                </a:extLst>
              </p14:cNvPr>
              <p14:cNvContentPartPr/>
              <p14:nvPr/>
            </p14:nvContentPartPr>
            <p14:xfrm>
              <a:off x="3652816" y="5652182"/>
              <a:ext cx="127080" cy="133920"/>
            </p14:xfrm>
          </p:contentPart>
        </mc:Choice>
        <mc:Fallback xmlns="">
          <p:pic>
            <p:nvPicPr>
              <p:cNvPr id="602" name="Freihand 601">
                <a:extLst>
                  <a:ext uri="{FF2B5EF4-FFF2-40B4-BE49-F238E27FC236}">
                    <a16:creationId xmlns:a16="http://schemas.microsoft.com/office/drawing/2014/main" id="{A10121B1-4000-45F8-91AE-43D15D0EF3D2}"/>
                  </a:ext>
                </a:extLst>
              </p:cNvPr>
              <p:cNvPicPr/>
              <p:nvPr/>
            </p:nvPicPr>
            <p:blipFill>
              <a:blip r:embed="rId689"/>
              <a:stretch>
                <a:fillRect/>
              </a:stretch>
            </p:blipFill>
            <p:spPr>
              <a:xfrm>
                <a:off x="3648496" y="5647862"/>
                <a:ext cx="1357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603" name="Freihand 602">
                <a:extLst>
                  <a:ext uri="{FF2B5EF4-FFF2-40B4-BE49-F238E27FC236}">
                    <a16:creationId xmlns:a16="http://schemas.microsoft.com/office/drawing/2014/main" id="{1AEF916E-F3C0-46E6-AF6F-D32F40BC01EB}"/>
                  </a:ext>
                </a:extLst>
              </p14:cNvPr>
              <p14:cNvContentPartPr/>
              <p14:nvPr/>
            </p14:nvContentPartPr>
            <p14:xfrm>
              <a:off x="3869536" y="5630222"/>
              <a:ext cx="40320" cy="145800"/>
            </p14:xfrm>
          </p:contentPart>
        </mc:Choice>
        <mc:Fallback xmlns="">
          <p:pic>
            <p:nvPicPr>
              <p:cNvPr id="603" name="Freihand 602">
                <a:extLst>
                  <a:ext uri="{FF2B5EF4-FFF2-40B4-BE49-F238E27FC236}">
                    <a16:creationId xmlns:a16="http://schemas.microsoft.com/office/drawing/2014/main" id="{1AEF916E-F3C0-46E6-AF6F-D32F40BC01EB}"/>
                  </a:ext>
                </a:extLst>
              </p:cNvPr>
              <p:cNvPicPr/>
              <p:nvPr/>
            </p:nvPicPr>
            <p:blipFill>
              <a:blip r:embed="rId691"/>
              <a:stretch>
                <a:fillRect/>
              </a:stretch>
            </p:blipFill>
            <p:spPr>
              <a:xfrm>
                <a:off x="3865216" y="5625902"/>
                <a:ext cx="489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604" name="Freihand 603">
                <a:extLst>
                  <a:ext uri="{FF2B5EF4-FFF2-40B4-BE49-F238E27FC236}">
                    <a16:creationId xmlns:a16="http://schemas.microsoft.com/office/drawing/2014/main" id="{6BB4536B-0B79-4DE2-A1B8-7743A8F0F8BC}"/>
                  </a:ext>
                </a:extLst>
              </p14:cNvPr>
              <p14:cNvContentPartPr/>
              <p14:nvPr/>
            </p14:nvContentPartPr>
            <p14:xfrm>
              <a:off x="2553376" y="5421062"/>
              <a:ext cx="174960" cy="21600"/>
            </p14:xfrm>
          </p:contentPart>
        </mc:Choice>
        <mc:Fallback xmlns="">
          <p:pic>
            <p:nvPicPr>
              <p:cNvPr id="604" name="Freihand 603">
                <a:extLst>
                  <a:ext uri="{FF2B5EF4-FFF2-40B4-BE49-F238E27FC236}">
                    <a16:creationId xmlns:a16="http://schemas.microsoft.com/office/drawing/2014/main" id="{6BB4536B-0B79-4DE2-A1B8-7743A8F0F8BC}"/>
                  </a:ext>
                </a:extLst>
              </p:cNvPr>
              <p:cNvPicPr/>
              <p:nvPr/>
            </p:nvPicPr>
            <p:blipFill>
              <a:blip r:embed="rId722"/>
              <a:stretch>
                <a:fillRect/>
              </a:stretch>
            </p:blipFill>
            <p:spPr>
              <a:xfrm>
                <a:off x="2549056" y="5416742"/>
                <a:ext cx="1836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605" name="Freihand 604">
                <a:extLst>
                  <a:ext uri="{FF2B5EF4-FFF2-40B4-BE49-F238E27FC236}">
                    <a16:creationId xmlns:a16="http://schemas.microsoft.com/office/drawing/2014/main" id="{D4AC185D-CA7A-4072-A5B4-4B0DA193D5AA}"/>
                  </a:ext>
                </a:extLst>
              </p14:cNvPr>
              <p14:cNvContentPartPr/>
              <p14:nvPr/>
            </p14:nvContentPartPr>
            <p14:xfrm>
              <a:off x="2571376" y="5408462"/>
              <a:ext cx="157320" cy="596160"/>
            </p14:xfrm>
          </p:contentPart>
        </mc:Choice>
        <mc:Fallback xmlns="">
          <p:pic>
            <p:nvPicPr>
              <p:cNvPr id="605" name="Freihand 604">
                <a:extLst>
                  <a:ext uri="{FF2B5EF4-FFF2-40B4-BE49-F238E27FC236}">
                    <a16:creationId xmlns:a16="http://schemas.microsoft.com/office/drawing/2014/main" id="{D4AC185D-CA7A-4072-A5B4-4B0DA193D5AA}"/>
                  </a:ext>
                </a:extLst>
              </p:cNvPr>
              <p:cNvPicPr/>
              <p:nvPr/>
            </p:nvPicPr>
            <p:blipFill>
              <a:blip r:embed="rId724"/>
              <a:stretch>
                <a:fillRect/>
              </a:stretch>
            </p:blipFill>
            <p:spPr>
              <a:xfrm>
                <a:off x="2567056" y="5404142"/>
                <a:ext cx="165960" cy="60480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606" name="Freihand 605">
                <a:extLst>
                  <a:ext uri="{FF2B5EF4-FFF2-40B4-BE49-F238E27FC236}">
                    <a16:creationId xmlns:a16="http://schemas.microsoft.com/office/drawing/2014/main" id="{BED12814-2A26-437F-89C3-B8BDD0E4D35C}"/>
                  </a:ext>
                </a:extLst>
              </p14:cNvPr>
              <p14:cNvContentPartPr/>
              <p14:nvPr/>
            </p14:nvContentPartPr>
            <p14:xfrm>
              <a:off x="4160416" y="5560022"/>
              <a:ext cx="28800" cy="109080"/>
            </p14:xfrm>
          </p:contentPart>
        </mc:Choice>
        <mc:Fallback xmlns="">
          <p:pic>
            <p:nvPicPr>
              <p:cNvPr id="606" name="Freihand 605">
                <a:extLst>
                  <a:ext uri="{FF2B5EF4-FFF2-40B4-BE49-F238E27FC236}">
                    <a16:creationId xmlns:a16="http://schemas.microsoft.com/office/drawing/2014/main" id="{BED12814-2A26-437F-89C3-B8BDD0E4D35C}"/>
                  </a:ext>
                </a:extLst>
              </p:cNvPr>
              <p:cNvPicPr/>
              <p:nvPr/>
            </p:nvPicPr>
            <p:blipFill>
              <a:blip r:embed="rId726"/>
              <a:stretch>
                <a:fillRect/>
              </a:stretch>
            </p:blipFill>
            <p:spPr>
              <a:xfrm>
                <a:off x="4156096" y="5555702"/>
                <a:ext cx="374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607" name="Freihand 606">
                <a:extLst>
                  <a:ext uri="{FF2B5EF4-FFF2-40B4-BE49-F238E27FC236}">
                    <a16:creationId xmlns:a16="http://schemas.microsoft.com/office/drawing/2014/main" id="{799612E9-5FD5-4BB2-889C-BD26F58D4B4D}"/>
                  </a:ext>
                </a:extLst>
              </p14:cNvPr>
              <p14:cNvContentPartPr/>
              <p14:nvPr/>
            </p14:nvContentPartPr>
            <p14:xfrm>
              <a:off x="4134856" y="5579822"/>
              <a:ext cx="120960" cy="16920"/>
            </p14:xfrm>
          </p:contentPart>
        </mc:Choice>
        <mc:Fallback xmlns="">
          <p:pic>
            <p:nvPicPr>
              <p:cNvPr id="607" name="Freihand 606">
                <a:extLst>
                  <a:ext uri="{FF2B5EF4-FFF2-40B4-BE49-F238E27FC236}">
                    <a16:creationId xmlns:a16="http://schemas.microsoft.com/office/drawing/2014/main" id="{799612E9-5FD5-4BB2-889C-BD26F58D4B4D}"/>
                  </a:ext>
                </a:extLst>
              </p:cNvPr>
              <p:cNvPicPr/>
              <p:nvPr/>
            </p:nvPicPr>
            <p:blipFill>
              <a:blip r:embed="rId728"/>
              <a:stretch>
                <a:fillRect/>
              </a:stretch>
            </p:blipFill>
            <p:spPr>
              <a:xfrm>
                <a:off x="4130536" y="5575502"/>
                <a:ext cx="1296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608" name="Freihand 607">
                <a:extLst>
                  <a:ext uri="{FF2B5EF4-FFF2-40B4-BE49-F238E27FC236}">
                    <a16:creationId xmlns:a16="http://schemas.microsoft.com/office/drawing/2014/main" id="{DE5D8B69-99DD-4187-9660-E2D066BD3775}"/>
                  </a:ext>
                </a:extLst>
              </p14:cNvPr>
              <p14:cNvContentPartPr/>
              <p14:nvPr/>
            </p14:nvContentPartPr>
            <p14:xfrm>
              <a:off x="4366336" y="5386502"/>
              <a:ext cx="140760" cy="131760"/>
            </p14:xfrm>
          </p:contentPart>
        </mc:Choice>
        <mc:Fallback xmlns="">
          <p:pic>
            <p:nvPicPr>
              <p:cNvPr id="608" name="Freihand 607">
                <a:extLst>
                  <a:ext uri="{FF2B5EF4-FFF2-40B4-BE49-F238E27FC236}">
                    <a16:creationId xmlns:a16="http://schemas.microsoft.com/office/drawing/2014/main" id="{DE5D8B69-99DD-4187-9660-E2D066BD3775}"/>
                  </a:ext>
                </a:extLst>
              </p:cNvPr>
              <p:cNvPicPr/>
              <p:nvPr/>
            </p:nvPicPr>
            <p:blipFill>
              <a:blip r:embed="rId730"/>
              <a:stretch>
                <a:fillRect/>
              </a:stretch>
            </p:blipFill>
            <p:spPr>
              <a:xfrm>
                <a:off x="4362016" y="5382182"/>
                <a:ext cx="1494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609" name="Freihand 608">
                <a:extLst>
                  <a:ext uri="{FF2B5EF4-FFF2-40B4-BE49-F238E27FC236}">
                    <a16:creationId xmlns:a16="http://schemas.microsoft.com/office/drawing/2014/main" id="{A2BBF3CB-0DF3-4F26-9217-4DAB55D63BDE}"/>
                  </a:ext>
                </a:extLst>
              </p14:cNvPr>
              <p14:cNvContentPartPr/>
              <p14:nvPr/>
            </p14:nvContentPartPr>
            <p14:xfrm>
              <a:off x="4557856" y="5345102"/>
              <a:ext cx="92160" cy="147600"/>
            </p14:xfrm>
          </p:contentPart>
        </mc:Choice>
        <mc:Fallback xmlns="">
          <p:pic>
            <p:nvPicPr>
              <p:cNvPr id="609" name="Freihand 608">
                <a:extLst>
                  <a:ext uri="{FF2B5EF4-FFF2-40B4-BE49-F238E27FC236}">
                    <a16:creationId xmlns:a16="http://schemas.microsoft.com/office/drawing/2014/main" id="{A2BBF3CB-0DF3-4F26-9217-4DAB55D63BDE}"/>
                  </a:ext>
                </a:extLst>
              </p:cNvPr>
              <p:cNvPicPr/>
              <p:nvPr/>
            </p:nvPicPr>
            <p:blipFill>
              <a:blip r:embed="rId732"/>
              <a:stretch>
                <a:fillRect/>
              </a:stretch>
            </p:blipFill>
            <p:spPr>
              <a:xfrm>
                <a:off x="4553536" y="5340782"/>
                <a:ext cx="1008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610" name="Freihand 609">
                <a:extLst>
                  <a:ext uri="{FF2B5EF4-FFF2-40B4-BE49-F238E27FC236}">
                    <a16:creationId xmlns:a16="http://schemas.microsoft.com/office/drawing/2014/main" id="{CB8A4E85-166A-475F-9765-3D532E507224}"/>
                  </a:ext>
                </a:extLst>
              </p14:cNvPr>
              <p14:cNvContentPartPr/>
              <p14:nvPr/>
            </p14:nvContentPartPr>
            <p14:xfrm>
              <a:off x="4365976" y="5538062"/>
              <a:ext cx="330840" cy="36360"/>
            </p14:xfrm>
          </p:contentPart>
        </mc:Choice>
        <mc:Fallback xmlns="">
          <p:pic>
            <p:nvPicPr>
              <p:cNvPr id="610" name="Freihand 609">
                <a:extLst>
                  <a:ext uri="{FF2B5EF4-FFF2-40B4-BE49-F238E27FC236}">
                    <a16:creationId xmlns:a16="http://schemas.microsoft.com/office/drawing/2014/main" id="{CB8A4E85-166A-475F-9765-3D532E507224}"/>
                  </a:ext>
                </a:extLst>
              </p:cNvPr>
              <p:cNvPicPr/>
              <p:nvPr/>
            </p:nvPicPr>
            <p:blipFill>
              <a:blip r:embed="rId734"/>
              <a:stretch>
                <a:fillRect/>
              </a:stretch>
            </p:blipFill>
            <p:spPr>
              <a:xfrm>
                <a:off x="4361656" y="5533742"/>
                <a:ext cx="3394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611" name="Freihand 610">
                <a:extLst>
                  <a:ext uri="{FF2B5EF4-FFF2-40B4-BE49-F238E27FC236}">
                    <a16:creationId xmlns:a16="http://schemas.microsoft.com/office/drawing/2014/main" id="{ECE67846-C04F-440D-AB85-B2FFFFCF0143}"/>
                  </a:ext>
                </a:extLst>
              </p14:cNvPr>
              <p14:cNvContentPartPr/>
              <p14:nvPr/>
            </p14:nvContentPartPr>
            <p14:xfrm>
              <a:off x="4373896" y="5619422"/>
              <a:ext cx="132480" cy="135720"/>
            </p14:xfrm>
          </p:contentPart>
        </mc:Choice>
        <mc:Fallback xmlns="">
          <p:pic>
            <p:nvPicPr>
              <p:cNvPr id="611" name="Freihand 610">
                <a:extLst>
                  <a:ext uri="{FF2B5EF4-FFF2-40B4-BE49-F238E27FC236}">
                    <a16:creationId xmlns:a16="http://schemas.microsoft.com/office/drawing/2014/main" id="{ECE67846-C04F-440D-AB85-B2FFFFCF0143}"/>
                  </a:ext>
                </a:extLst>
              </p:cNvPr>
              <p:cNvPicPr/>
              <p:nvPr/>
            </p:nvPicPr>
            <p:blipFill>
              <a:blip r:embed="rId736"/>
              <a:stretch>
                <a:fillRect/>
              </a:stretch>
            </p:blipFill>
            <p:spPr>
              <a:xfrm>
                <a:off x="4369576" y="5615102"/>
                <a:ext cx="1411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612" name="Freihand 611">
                <a:extLst>
                  <a:ext uri="{FF2B5EF4-FFF2-40B4-BE49-F238E27FC236}">
                    <a16:creationId xmlns:a16="http://schemas.microsoft.com/office/drawing/2014/main" id="{4AD06286-DD22-4EBE-95A9-982ADF380EB2}"/>
                  </a:ext>
                </a:extLst>
              </p14:cNvPr>
              <p14:cNvContentPartPr/>
              <p14:nvPr/>
            </p14:nvContentPartPr>
            <p14:xfrm>
              <a:off x="4565776" y="5648222"/>
              <a:ext cx="85680" cy="53280"/>
            </p14:xfrm>
          </p:contentPart>
        </mc:Choice>
        <mc:Fallback xmlns="">
          <p:pic>
            <p:nvPicPr>
              <p:cNvPr id="612" name="Freihand 611">
                <a:extLst>
                  <a:ext uri="{FF2B5EF4-FFF2-40B4-BE49-F238E27FC236}">
                    <a16:creationId xmlns:a16="http://schemas.microsoft.com/office/drawing/2014/main" id="{4AD06286-DD22-4EBE-95A9-982ADF380EB2}"/>
                  </a:ext>
                </a:extLst>
              </p:cNvPr>
              <p:cNvPicPr/>
              <p:nvPr/>
            </p:nvPicPr>
            <p:blipFill>
              <a:blip r:embed="rId738"/>
              <a:stretch>
                <a:fillRect/>
              </a:stretch>
            </p:blipFill>
            <p:spPr>
              <a:xfrm>
                <a:off x="4561456" y="5643902"/>
                <a:ext cx="943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613" name="Freihand 612">
                <a:extLst>
                  <a:ext uri="{FF2B5EF4-FFF2-40B4-BE49-F238E27FC236}">
                    <a16:creationId xmlns:a16="http://schemas.microsoft.com/office/drawing/2014/main" id="{4A7B08C7-B6C8-4691-AEBB-F3773B1E749A}"/>
                  </a:ext>
                </a:extLst>
              </p14:cNvPr>
              <p14:cNvContentPartPr/>
              <p14:nvPr/>
            </p14:nvContentPartPr>
            <p14:xfrm>
              <a:off x="4603216" y="5557142"/>
              <a:ext cx="162720" cy="215640"/>
            </p14:xfrm>
          </p:contentPart>
        </mc:Choice>
        <mc:Fallback xmlns="">
          <p:pic>
            <p:nvPicPr>
              <p:cNvPr id="613" name="Freihand 612">
                <a:extLst>
                  <a:ext uri="{FF2B5EF4-FFF2-40B4-BE49-F238E27FC236}">
                    <a16:creationId xmlns:a16="http://schemas.microsoft.com/office/drawing/2014/main" id="{4A7B08C7-B6C8-4691-AEBB-F3773B1E749A}"/>
                  </a:ext>
                </a:extLst>
              </p:cNvPr>
              <p:cNvPicPr/>
              <p:nvPr/>
            </p:nvPicPr>
            <p:blipFill>
              <a:blip r:embed="rId740"/>
              <a:stretch>
                <a:fillRect/>
              </a:stretch>
            </p:blipFill>
            <p:spPr>
              <a:xfrm>
                <a:off x="4598896" y="5552822"/>
                <a:ext cx="1713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614" name="Freihand 613">
                <a:extLst>
                  <a:ext uri="{FF2B5EF4-FFF2-40B4-BE49-F238E27FC236}">
                    <a16:creationId xmlns:a16="http://schemas.microsoft.com/office/drawing/2014/main" id="{48944372-5EEA-4540-89A6-C354F1407575}"/>
                  </a:ext>
                </a:extLst>
              </p14:cNvPr>
              <p14:cNvContentPartPr/>
              <p14:nvPr/>
            </p14:nvContentPartPr>
            <p14:xfrm>
              <a:off x="4830376" y="5354102"/>
              <a:ext cx="131400" cy="140400"/>
            </p14:xfrm>
          </p:contentPart>
        </mc:Choice>
        <mc:Fallback xmlns="">
          <p:pic>
            <p:nvPicPr>
              <p:cNvPr id="614" name="Freihand 613">
                <a:extLst>
                  <a:ext uri="{FF2B5EF4-FFF2-40B4-BE49-F238E27FC236}">
                    <a16:creationId xmlns:a16="http://schemas.microsoft.com/office/drawing/2014/main" id="{48944372-5EEA-4540-89A6-C354F1407575}"/>
                  </a:ext>
                </a:extLst>
              </p:cNvPr>
              <p:cNvPicPr/>
              <p:nvPr/>
            </p:nvPicPr>
            <p:blipFill>
              <a:blip r:embed="rId742"/>
              <a:stretch>
                <a:fillRect/>
              </a:stretch>
            </p:blipFill>
            <p:spPr>
              <a:xfrm>
                <a:off x="4826056" y="5349782"/>
                <a:ext cx="1400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615" name="Freihand 614">
                <a:extLst>
                  <a:ext uri="{FF2B5EF4-FFF2-40B4-BE49-F238E27FC236}">
                    <a16:creationId xmlns:a16="http://schemas.microsoft.com/office/drawing/2014/main" id="{071A84B8-83EB-40AE-AB16-7E9E8B606F28}"/>
                  </a:ext>
                </a:extLst>
              </p14:cNvPr>
              <p14:cNvContentPartPr/>
              <p14:nvPr/>
            </p14:nvContentPartPr>
            <p14:xfrm>
              <a:off x="5083096" y="5340062"/>
              <a:ext cx="12960" cy="123480"/>
            </p14:xfrm>
          </p:contentPart>
        </mc:Choice>
        <mc:Fallback xmlns="">
          <p:pic>
            <p:nvPicPr>
              <p:cNvPr id="615" name="Freihand 614">
                <a:extLst>
                  <a:ext uri="{FF2B5EF4-FFF2-40B4-BE49-F238E27FC236}">
                    <a16:creationId xmlns:a16="http://schemas.microsoft.com/office/drawing/2014/main" id="{071A84B8-83EB-40AE-AB16-7E9E8B606F28}"/>
                  </a:ext>
                </a:extLst>
              </p:cNvPr>
              <p:cNvPicPr/>
              <p:nvPr/>
            </p:nvPicPr>
            <p:blipFill>
              <a:blip r:embed="rId744"/>
              <a:stretch>
                <a:fillRect/>
              </a:stretch>
            </p:blipFill>
            <p:spPr>
              <a:xfrm>
                <a:off x="5078776" y="5335742"/>
                <a:ext cx="216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616" name="Freihand 615">
                <a:extLst>
                  <a:ext uri="{FF2B5EF4-FFF2-40B4-BE49-F238E27FC236}">
                    <a16:creationId xmlns:a16="http://schemas.microsoft.com/office/drawing/2014/main" id="{EBB08465-CE63-4005-B164-8DFCCCCBE490}"/>
                  </a:ext>
                </a:extLst>
              </p14:cNvPr>
              <p14:cNvContentPartPr/>
              <p14:nvPr/>
            </p14:nvContentPartPr>
            <p14:xfrm>
              <a:off x="5010016" y="5317742"/>
              <a:ext cx="168480" cy="151560"/>
            </p14:xfrm>
          </p:contentPart>
        </mc:Choice>
        <mc:Fallback xmlns="">
          <p:pic>
            <p:nvPicPr>
              <p:cNvPr id="616" name="Freihand 615">
                <a:extLst>
                  <a:ext uri="{FF2B5EF4-FFF2-40B4-BE49-F238E27FC236}">
                    <a16:creationId xmlns:a16="http://schemas.microsoft.com/office/drawing/2014/main" id="{EBB08465-CE63-4005-B164-8DFCCCCBE490}"/>
                  </a:ext>
                </a:extLst>
              </p:cNvPr>
              <p:cNvPicPr/>
              <p:nvPr/>
            </p:nvPicPr>
            <p:blipFill>
              <a:blip r:embed="rId746"/>
              <a:stretch>
                <a:fillRect/>
              </a:stretch>
            </p:blipFill>
            <p:spPr>
              <a:xfrm>
                <a:off x="5005696" y="5313422"/>
                <a:ext cx="1771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617" name="Freihand 616">
                <a:extLst>
                  <a:ext uri="{FF2B5EF4-FFF2-40B4-BE49-F238E27FC236}">
                    <a16:creationId xmlns:a16="http://schemas.microsoft.com/office/drawing/2014/main" id="{147ED9ED-6456-447D-B1A0-3992ACD3ECC9}"/>
                  </a:ext>
                </a:extLst>
              </p14:cNvPr>
              <p14:cNvContentPartPr/>
              <p14:nvPr/>
            </p14:nvContentPartPr>
            <p14:xfrm>
              <a:off x="4864936" y="5490182"/>
              <a:ext cx="294120" cy="37440"/>
            </p14:xfrm>
          </p:contentPart>
        </mc:Choice>
        <mc:Fallback xmlns="">
          <p:pic>
            <p:nvPicPr>
              <p:cNvPr id="617" name="Freihand 616">
                <a:extLst>
                  <a:ext uri="{FF2B5EF4-FFF2-40B4-BE49-F238E27FC236}">
                    <a16:creationId xmlns:a16="http://schemas.microsoft.com/office/drawing/2014/main" id="{147ED9ED-6456-447D-B1A0-3992ACD3ECC9}"/>
                  </a:ext>
                </a:extLst>
              </p:cNvPr>
              <p:cNvPicPr/>
              <p:nvPr/>
            </p:nvPicPr>
            <p:blipFill>
              <a:blip r:embed="rId748"/>
              <a:stretch>
                <a:fillRect/>
              </a:stretch>
            </p:blipFill>
            <p:spPr>
              <a:xfrm>
                <a:off x="4860616" y="5485862"/>
                <a:ext cx="3027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618" name="Freihand 617">
                <a:extLst>
                  <a:ext uri="{FF2B5EF4-FFF2-40B4-BE49-F238E27FC236}">
                    <a16:creationId xmlns:a16="http://schemas.microsoft.com/office/drawing/2014/main" id="{A3C68493-8FEB-4738-A235-17F056117DEC}"/>
                  </a:ext>
                </a:extLst>
              </p14:cNvPr>
              <p14:cNvContentPartPr/>
              <p14:nvPr/>
            </p14:nvContentPartPr>
            <p14:xfrm>
              <a:off x="4857736" y="5565422"/>
              <a:ext cx="124920" cy="160920"/>
            </p14:xfrm>
          </p:contentPart>
        </mc:Choice>
        <mc:Fallback xmlns="">
          <p:pic>
            <p:nvPicPr>
              <p:cNvPr id="618" name="Freihand 617">
                <a:extLst>
                  <a:ext uri="{FF2B5EF4-FFF2-40B4-BE49-F238E27FC236}">
                    <a16:creationId xmlns:a16="http://schemas.microsoft.com/office/drawing/2014/main" id="{A3C68493-8FEB-4738-A235-17F056117DEC}"/>
                  </a:ext>
                </a:extLst>
              </p:cNvPr>
              <p:cNvPicPr/>
              <p:nvPr/>
            </p:nvPicPr>
            <p:blipFill>
              <a:blip r:embed="rId750"/>
              <a:stretch>
                <a:fillRect/>
              </a:stretch>
            </p:blipFill>
            <p:spPr>
              <a:xfrm>
                <a:off x="4853416" y="5561102"/>
                <a:ext cx="1335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619" name="Freihand 618">
                <a:extLst>
                  <a:ext uri="{FF2B5EF4-FFF2-40B4-BE49-F238E27FC236}">
                    <a16:creationId xmlns:a16="http://schemas.microsoft.com/office/drawing/2014/main" id="{B0CE364E-50A5-4D55-A734-FB457445F822}"/>
                  </a:ext>
                </a:extLst>
              </p14:cNvPr>
              <p14:cNvContentPartPr/>
              <p14:nvPr/>
            </p14:nvContentPartPr>
            <p14:xfrm>
              <a:off x="5069776" y="5565062"/>
              <a:ext cx="31680" cy="125280"/>
            </p14:xfrm>
          </p:contentPart>
        </mc:Choice>
        <mc:Fallback xmlns="">
          <p:pic>
            <p:nvPicPr>
              <p:cNvPr id="619" name="Freihand 618">
                <a:extLst>
                  <a:ext uri="{FF2B5EF4-FFF2-40B4-BE49-F238E27FC236}">
                    <a16:creationId xmlns:a16="http://schemas.microsoft.com/office/drawing/2014/main" id="{B0CE364E-50A5-4D55-A734-FB457445F822}"/>
                  </a:ext>
                </a:extLst>
              </p:cNvPr>
              <p:cNvPicPr/>
              <p:nvPr/>
            </p:nvPicPr>
            <p:blipFill>
              <a:blip r:embed="rId752"/>
              <a:stretch>
                <a:fillRect/>
              </a:stretch>
            </p:blipFill>
            <p:spPr>
              <a:xfrm>
                <a:off x="5065456" y="5560742"/>
                <a:ext cx="403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620" name="Freihand 619">
                <a:extLst>
                  <a:ext uri="{FF2B5EF4-FFF2-40B4-BE49-F238E27FC236}">
                    <a16:creationId xmlns:a16="http://schemas.microsoft.com/office/drawing/2014/main" id="{0C0793C7-84C1-468B-B10C-BAFEF63BBDFC}"/>
                  </a:ext>
                </a:extLst>
              </p14:cNvPr>
              <p14:cNvContentPartPr/>
              <p14:nvPr/>
            </p14:nvContentPartPr>
            <p14:xfrm>
              <a:off x="5194696" y="5315222"/>
              <a:ext cx="156600" cy="425880"/>
            </p14:xfrm>
          </p:contentPart>
        </mc:Choice>
        <mc:Fallback xmlns="">
          <p:pic>
            <p:nvPicPr>
              <p:cNvPr id="620" name="Freihand 619">
                <a:extLst>
                  <a:ext uri="{FF2B5EF4-FFF2-40B4-BE49-F238E27FC236}">
                    <a16:creationId xmlns:a16="http://schemas.microsoft.com/office/drawing/2014/main" id="{0C0793C7-84C1-468B-B10C-BAFEF63BBDFC}"/>
                  </a:ext>
                </a:extLst>
              </p:cNvPr>
              <p:cNvPicPr/>
              <p:nvPr/>
            </p:nvPicPr>
            <p:blipFill>
              <a:blip r:embed="rId754"/>
              <a:stretch>
                <a:fillRect/>
              </a:stretch>
            </p:blipFill>
            <p:spPr>
              <a:xfrm>
                <a:off x="5190376" y="5310902"/>
                <a:ext cx="165240" cy="43452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621" name="Freihand 620">
                <a:extLst>
                  <a:ext uri="{FF2B5EF4-FFF2-40B4-BE49-F238E27FC236}">
                    <a16:creationId xmlns:a16="http://schemas.microsoft.com/office/drawing/2014/main" id="{B8BBEF37-20BB-42C6-9586-C17539E14763}"/>
                  </a:ext>
                </a:extLst>
              </p14:cNvPr>
              <p14:cNvContentPartPr/>
              <p14:nvPr/>
            </p14:nvContentPartPr>
            <p14:xfrm>
              <a:off x="3252813" y="4584667"/>
              <a:ext cx="1007640" cy="708480"/>
            </p14:xfrm>
          </p:contentPart>
        </mc:Choice>
        <mc:Fallback xmlns="">
          <p:pic>
            <p:nvPicPr>
              <p:cNvPr id="621" name="Freihand 620">
                <a:extLst>
                  <a:ext uri="{FF2B5EF4-FFF2-40B4-BE49-F238E27FC236}">
                    <a16:creationId xmlns:a16="http://schemas.microsoft.com/office/drawing/2014/main" id="{B8BBEF37-20BB-42C6-9586-C17539E14763}"/>
                  </a:ext>
                </a:extLst>
              </p:cNvPr>
              <p:cNvPicPr/>
              <p:nvPr/>
            </p:nvPicPr>
            <p:blipFill>
              <a:blip r:embed="rId916"/>
              <a:stretch>
                <a:fillRect/>
              </a:stretch>
            </p:blipFill>
            <p:spPr>
              <a:xfrm>
                <a:off x="3248493" y="4580347"/>
                <a:ext cx="1016280" cy="71712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622" name="Freihand 621">
                <a:extLst>
                  <a:ext uri="{FF2B5EF4-FFF2-40B4-BE49-F238E27FC236}">
                    <a16:creationId xmlns:a16="http://schemas.microsoft.com/office/drawing/2014/main" id="{6938B65B-60BE-4EA5-B649-617BEEA8755F}"/>
                  </a:ext>
                </a:extLst>
              </p14:cNvPr>
              <p14:cNvContentPartPr/>
              <p14:nvPr/>
            </p14:nvContentPartPr>
            <p14:xfrm>
              <a:off x="4432173" y="4772587"/>
              <a:ext cx="141480" cy="26640"/>
            </p14:xfrm>
          </p:contentPart>
        </mc:Choice>
        <mc:Fallback xmlns="">
          <p:pic>
            <p:nvPicPr>
              <p:cNvPr id="622" name="Freihand 621">
                <a:extLst>
                  <a:ext uri="{FF2B5EF4-FFF2-40B4-BE49-F238E27FC236}">
                    <a16:creationId xmlns:a16="http://schemas.microsoft.com/office/drawing/2014/main" id="{6938B65B-60BE-4EA5-B649-617BEEA8755F}"/>
                  </a:ext>
                </a:extLst>
              </p:cNvPr>
              <p:cNvPicPr/>
              <p:nvPr/>
            </p:nvPicPr>
            <p:blipFill>
              <a:blip r:embed="rId918"/>
              <a:stretch>
                <a:fillRect/>
              </a:stretch>
            </p:blipFill>
            <p:spPr>
              <a:xfrm>
                <a:off x="4427853" y="4768267"/>
                <a:ext cx="1501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623" name="Freihand 622">
                <a:extLst>
                  <a:ext uri="{FF2B5EF4-FFF2-40B4-BE49-F238E27FC236}">
                    <a16:creationId xmlns:a16="http://schemas.microsoft.com/office/drawing/2014/main" id="{89F2CE2C-F376-4C07-B7E0-E116560F1910}"/>
                  </a:ext>
                </a:extLst>
              </p14:cNvPr>
              <p14:cNvContentPartPr/>
              <p14:nvPr/>
            </p14:nvContentPartPr>
            <p14:xfrm>
              <a:off x="4263693" y="5252467"/>
              <a:ext cx="450000" cy="570240"/>
            </p14:xfrm>
          </p:contentPart>
        </mc:Choice>
        <mc:Fallback xmlns="">
          <p:pic>
            <p:nvPicPr>
              <p:cNvPr id="623" name="Freihand 622">
                <a:extLst>
                  <a:ext uri="{FF2B5EF4-FFF2-40B4-BE49-F238E27FC236}">
                    <a16:creationId xmlns:a16="http://schemas.microsoft.com/office/drawing/2014/main" id="{89F2CE2C-F376-4C07-B7E0-E116560F1910}"/>
                  </a:ext>
                </a:extLst>
              </p:cNvPr>
              <p:cNvPicPr/>
              <p:nvPr/>
            </p:nvPicPr>
            <p:blipFill>
              <a:blip r:embed="rId920"/>
              <a:stretch>
                <a:fillRect/>
              </a:stretch>
            </p:blipFill>
            <p:spPr>
              <a:xfrm>
                <a:off x="4259373" y="5248147"/>
                <a:ext cx="458640" cy="57888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631" name="Freihand 630">
                <a:extLst>
                  <a:ext uri="{FF2B5EF4-FFF2-40B4-BE49-F238E27FC236}">
                    <a16:creationId xmlns:a16="http://schemas.microsoft.com/office/drawing/2014/main" id="{6161F58C-AB7C-4561-B464-55A866DDE8B8}"/>
                  </a:ext>
                </a:extLst>
              </p14:cNvPr>
              <p14:cNvContentPartPr/>
              <p14:nvPr/>
            </p14:nvContentPartPr>
            <p14:xfrm>
              <a:off x="3552333" y="5279107"/>
              <a:ext cx="486720" cy="617760"/>
            </p14:xfrm>
          </p:contentPart>
        </mc:Choice>
        <mc:Fallback xmlns="">
          <p:pic>
            <p:nvPicPr>
              <p:cNvPr id="631" name="Freihand 630">
                <a:extLst>
                  <a:ext uri="{FF2B5EF4-FFF2-40B4-BE49-F238E27FC236}">
                    <a16:creationId xmlns:a16="http://schemas.microsoft.com/office/drawing/2014/main" id="{6161F58C-AB7C-4561-B464-55A866DDE8B8}"/>
                  </a:ext>
                </a:extLst>
              </p:cNvPr>
              <p:cNvPicPr/>
              <p:nvPr/>
            </p:nvPicPr>
            <p:blipFill>
              <a:blip r:embed="rId922"/>
              <a:stretch>
                <a:fillRect/>
              </a:stretch>
            </p:blipFill>
            <p:spPr>
              <a:xfrm>
                <a:off x="3548013" y="5274787"/>
                <a:ext cx="495360" cy="626400"/>
              </a:xfrm>
              <a:prstGeom prst="rect">
                <a:avLst/>
              </a:prstGeom>
            </p:spPr>
          </p:pic>
        </mc:Fallback>
      </mc:AlternateContent>
      <p:grpSp>
        <p:nvGrpSpPr>
          <p:cNvPr id="666" name="Gruppieren 665">
            <a:extLst>
              <a:ext uri="{FF2B5EF4-FFF2-40B4-BE49-F238E27FC236}">
                <a16:creationId xmlns:a16="http://schemas.microsoft.com/office/drawing/2014/main" id="{45AA23B5-AAA0-49A3-A2D5-2A2CB7D7376D}"/>
              </a:ext>
            </a:extLst>
          </p:cNvPr>
          <p:cNvGrpSpPr/>
          <p:nvPr/>
        </p:nvGrpSpPr>
        <p:grpSpPr>
          <a:xfrm>
            <a:off x="602493" y="4310707"/>
            <a:ext cx="6411240" cy="2558520"/>
            <a:chOff x="602493" y="4310707"/>
            <a:chExt cx="6411240" cy="2558520"/>
          </a:xfrm>
        </p:grpSpPr>
        <mc:AlternateContent xmlns:mc="http://schemas.openxmlformats.org/markup-compatibility/2006" xmlns:p14="http://schemas.microsoft.com/office/powerpoint/2010/main">
          <mc:Choice Requires="p14">
            <p:contentPart p14:bwMode="auto" r:id="rId923">
              <p14:nvContentPartPr>
                <p14:cNvPr id="628" name="Freihand 627">
                  <a:extLst>
                    <a:ext uri="{FF2B5EF4-FFF2-40B4-BE49-F238E27FC236}">
                      <a16:creationId xmlns:a16="http://schemas.microsoft.com/office/drawing/2014/main" id="{BD3363D1-02FA-4E9D-A7F8-96EACC731166}"/>
                    </a:ext>
                  </a:extLst>
                </p14:cNvPr>
                <p14:cNvContentPartPr/>
                <p14:nvPr/>
              </p14:nvContentPartPr>
              <p14:xfrm>
                <a:off x="4371693" y="4767907"/>
                <a:ext cx="360" cy="360"/>
              </p14:xfrm>
            </p:contentPart>
          </mc:Choice>
          <mc:Fallback xmlns="">
            <p:pic>
              <p:nvPicPr>
                <p:cNvPr id="628" name="Freihand 627">
                  <a:extLst>
                    <a:ext uri="{FF2B5EF4-FFF2-40B4-BE49-F238E27FC236}">
                      <a16:creationId xmlns:a16="http://schemas.microsoft.com/office/drawing/2014/main" id="{BD3363D1-02FA-4E9D-A7F8-96EACC731166}"/>
                    </a:ext>
                  </a:extLst>
                </p:cNvPr>
                <p:cNvPicPr/>
                <p:nvPr/>
              </p:nvPicPr>
              <p:blipFill>
                <a:blip r:embed="rId924"/>
                <a:stretch>
                  <a:fillRect/>
                </a:stretch>
              </p:blipFill>
              <p:spPr>
                <a:xfrm>
                  <a:off x="4367373" y="4763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627" name="Freihand 626">
                  <a:extLst>
                    <a:ext uri="{FF2B5EF4-FFF2-40B4-BE49-F238E27FC236}">
                      <a16:creationId xmlns:a16="http://schemas.microsoft.com/office/drawing/2014/main" id="{93AA316C-3F82-4C82-84F7-430630139112}"/>
                    </a:ext>
                  </a:extLst>
                </p14:cNvPr>
                <p14:cNvContentPartPr/>
                <p14:nvPr/>
              </p14:nvContentPartPr>
              <p14:xfrm>
                <a:off x="4760493" y="5207107"/>
                <a:ext cx="452880" cy="555840"/>
              </p14:xfrm>
            </p:contentPart>
          </mc:Choice>
          <mc:Fallback xmlns="">
            <p:pic>
              <p:nvPicPr>
                <p:cNvPr id="627" name="Freihand 626">
                  <a:extLst>
                    <a:ext uri="{FF2B5EF4-FFF2-40B4-BE49-F238E27FC236}">
                      <a16:creationId xmlns:a16="http://schemas.microsoft.com/office/drawing/2014/main" id="{93AA316C-3F82-4C82-84F7-430630139112}"/>
                    </a:ext>
                  </a:extLst>
                </p:cNvPr>
                <p:cNvPicPr/>
                <p:nvPr/>
              </p:nvPicPr>
              <p:blipFill>
                <a:blip r:embed="rId926"/>
                <a:stretch>
                  <a:fillRect/>
                </a:stretch>
              </p:blipFill>
              <p:spPr>
                <a:xfrm>
                  <a:off x="4756173" y="5202787"/>
                  <a:ext cx="461520" cy="56448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629" name="Freihand 628">
                  <a:extLst>
                    <a:ext uri="{FF2B5EF4-FFF2-40B4-BE49-F238E27FC236}">
                      <a16:creationId xmlns:a16="http://schemas.microsoft.com/office/drawing/2014/main" id="{E2682F45-7E8F-4D2C-97FC-65C826513938}"/>
                    </a:ext>
                  </a:extLst>
                </p14:cNvPr>
                <p14:cNvContentPartPr/>
                <p14:nvPr/>
              </p14:nvContentPartPr>
              <p14:xfrm>
                <a:off x="4921053" y="5837827"/>
                <a:ext cx="191520" cy="22320"/>
              </p14:xfrm>
            </p:contentPart>
          </mc:Choice>
          <mc:Fallback xmlns="">
            <p:pic>
              <p:nvPicPr>
                <p:cNvPr id="629" name="Freihand 628">
                  <a:extLst>
                    <a:ext uri="{FF2B5EF4-FFF2-40B4-BE49-F238E27FC236}">
                      <a16:creationId xmlns:a16="http://schemas.microsoft.com/office/drawing/2014/main" id="{E2682F45-7E8F-4D2C-97FC-65C826513938}"/>
                    </a:ext>
                  </a:extLst>
                </p:cNvPr>
                <p:cNvPicPr/>
                <p:nvPr/>
              </p:nvPicPr>
              <p:blipFill>
                <a:blip r:embed="rId928"/>
                <a:stretch>
                  <a:fillRect/>
                </a:stretch>
              </p:blipFill>
              <p:spPr>
                <a:xfrm>
                  <a:off x="4916733" y="5833507"/>
                  <a:ext cx="2001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632" name="Freihand 631">
                  <a:extLst>
                    <a:ext uri="{FF2B5EF4-FFF2-40B4-BE49-F238E27FC236}">
                      <a16:creationId xmlns:a16="http://schemas.microsoft.com/office/drawing/2014/main" id="{502F6C13-E6BF-4BBC-A13F-7EC02C201DF5}"/>
                    </a:ext>
                  </a:extLst>
                </p14:cNvPr>
                <p14:cNvContentPartPr/>
                <p14:nvPr/>
              </p14:nvContentPartPr>
              <p14:xfrm>
                <a:off x="3722253" y="6000187"/>
                <a:ext cx="159840" cy="10800"/>
              </p14:xfrm>
            </p:contentPart>
          </mc:Choice>
          <mc:Fallback xmlns="">
            <p:pic>
              <p:nvPicPr>
                <p:cNvPr id="632" name="Freihand 631">
                  <a:extLst>
                    <a:ext uri="{FF2B5EF4-FFF2-40B4-BE49-F238E27FC236}">
                      <a16:creationId xmlns:a16="http://schemas.microsoft.com/office/drawing/2014/main" id="{502F6C13-E6BF-4BBC-A13F-7EC02C201DF5}"/>
                    </a:ext>
                  </a:extLst>
                </p:cNvPr>
                <p:cNvPicPr/>
                <p:nvPr/>
              </p:nvPicPr>
              <p:blipFill>
                <a:blip r:embed="rId930"/>
                <a:stretch>
                  <a:fillRect/>
                </a:stretch>
              </p:blipFill>
              <p:spPr>
                <a:xfrm>
                  <a:off x="3717933" y="5995867"/>
                  <a:ext cx="1684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633" name="Freihand 632">
                  <a:extLst>
                    <a:ext uri="{FF2B5EF4-FFF2-40B4-BE49-F238E27FC236}">
                      <a16:creationId xmlns:a16="http://schemas.microsoft.com/office/drawing/2014/main" id="{A5733966-E592-4238-AD6D-40F0F2C537E7}"/>
                    </a:ext>
                  </a:extLst>
                </p14:cNvPr>
                <p14:cNvContentPartPr/>
                <p14:nvPr/>
              </p14:nvContentPartPr>
              <p14:xfrm>
                <a:off x="3326613" y="5345347"/>
                <a:ext cx="142560" cy="42840"/>
              </p14:xfrm>
            </p:contentPart>
          </mc:Choice>
          <mc:Fallback xmlns="">
            <p:pic>
              <p:nvPicPr>
                <p:cNvPr id="633" name="Freihand 632">
                  <a:extLst>
                    <a:ext uri="{FF2B5EF4-FFF2-40B4-BE49-F238E27FC236}">
                      <a16:creationId xmlns:a16="http://schemas.microsoft.com/office/drawing/2014/main" id="{A5733966-E592-4238-AD6D-40F0F2C537E7}"/>
                    </a:ext>
                  </a:extLst>
                </p:cNvPr>
                <p:cNvPicPr/>
                <p:nvPr/>
              </p:nvPicPr>
              <p:blipFill>
                <a:blip r:embed="rId932"/>
                <a:stretch>
                  <a:fillRect/>
                </a:stretch>
              </p:blipFill>
              <p:spPr>
                <a:xfrm>
                  <a:off x="3322293" y="5341027"/>
                  <a:ext cx="1512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634" name="Freihand 633">
                  <a:extLst>
                    <a:ext uri="{FF2B5EF4-FFF2-40B4-BE49-F238E27FC236}">
                      <a16:creationId xmlns:a16="http://schemas.microsoft.com/office/drawing/2014/main" id="{3E8D3B37-1919-4886-8F7E-0671D53CD9EF}"/>
                    </a:ext>
                  </a:extLst>
                </p14:cNvPr>
                <p14:cNvContentPartPr/>
                <p14:nvPr/>
              </p14:nvContentPartPr>
              <p14:xfrm>
                <a:off x="3136533" y="5335627"/>
                <a:ext cx="329400" cy="508320"/>
              </p14:xfrm>
            </p:contentPart>
          </mc:Choice>
          <mc:Fallback xmlns="">
            <p:pic>
              <p:nvPicPr>
                <p:cNvPr id="634" name="Freihand 633">
                  <a:extLst>
                    <a:ext uri="{FF2B5EF4-FFF2-40B4-BE49-F238E27FC236}">
                      <a16:creationId xmlns:a16="http://schemas.microsoft.com/office/drawing/2014/main" id="{3E8D3B37-1919-4886-8F7E-0671D53CD9EF}"/>
                    </a:ext>
                  </a:extLst>
                </p:cNvPr>
                <p:cNvPicPr/>
                <p:nvPr/>
              </p:nvPicPr>
              <p:blipFill>
                <a:blip r:embed="rId934"/>
                <a:stretch>
                  <a:fillRect/>
                </a:stretch>
              </p:blipFill>
              <p:spPr>
                <a:xfrm>
                  <a:off x="3132213" y="5331307"/>
                  <a:ext cx="338040" cy="51696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659" name="Freihand 658">
                  <a:extLst>
                    <a:ext uri="{FF2B5EF4-FFF2-40B4-BE49-F238E27FC236}">
                      <a16:creationId xmlns:a16="http://schemas.microsoft.com/office/drawing/2014/main" id="{63F6A67D-2BFB-46C5-91A7-DF6EEB593616}"/>
                    </a:ext>
                  </a:extLst>
                </p14:cNvPr>
                <p14:cNvContentPartPr/>
                <p14:nvPr/>
              </p14:nvContentPartPr>
              <p14:xfrm>
                <a:off x="4084413" y="6643147"/>
                <a:ext cx="303120" cy="45720"/>
              </p14:xfrm>
            </p:contentPart>
          </mc:Choice>
          <mc:Fallback xmlns="">
            <p:pic>
              <p:nvPicPr>
                <p:cNvPr id="659" name="Freihand 658">
                  <a:extLst>
                    <a:ext uri="{FF2B5EF4-FFF2-40B4-BE49-F238E27FC236}">
                      <a16:creationId xmlns:a16="http://schemas.microsoft.com/office/drawing/2014/main" id="{63F6A67D-2BFB-46C5-91A7-DF6EEB593616}"/>
                    </a:ext>
                  </a:extLst>
                </p:cNvPr>
                <p:cNvPicPr/>
                <p:nvPr/>
              </p:nvPicPr>
              <p:blipFill>
                <a:blip r:embed="rId936"/>
                <a:stretch>
                  <a:fillRect/>
                </a:stretch>
              </p:blipFill>
              <p:spPr>
                <a:xfrm>
                  <a:off x="4080093" y="6638827"/>
                  <a:ext cx="3117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660" name="Freihand 659">
                  <a:extLst>
                    <a:ext uri="{FF2B5EF4-FFF2-40B4-BE49-F238E27FC236}">
                      <a16:creationId xmlns:a16="http://schemas.microsoft.com/office/drawing/2014/main" id="{DCE8A3E6-35D9-420D-B54B-C88C5A66595B}"/>
                    </a:ext>
                  </a:extLst>
                </p14:cNvPr>
                <p14:cNvContentPartPr/>
                <p14:nvPr/>
              </p14:nvContentPartPr>
              <p14:xfrm>
                <a:off x="4281333" y="4600867"/>
                <a:ext cx="459720" cy="349560"/>
              </p14:xfrm>
            </p:contentPart>
          </mc:Choice>
          <mc:Fallback xmlns="">
            <p:pic>
              <p:nvPicPr>
                <p:cNvPr id="660" name="Freihand 659">
                  <a:extLst>
                    <a:ext uri="{FF2B5EF4-FFF2-40B4-BE49-F238E27FC236}">
                      <a16:creationId xmlns:a16="http://schemas.microsoft.com/office/drawing/2014/main" id="{DCE8A3E6-35D9-420D-B54B-C88C5A66595B}"/>
                    </a:ext>
                  </a:extLst>
                </p:cNvPr>
                <p:cNvPicPr/>
                <p:nvPr/>
              </p:nvPicPr>
              <p:blipFill>
                <a:blip r:embed="rId938"/>
                <a:stretch>
                  <a:fillRect/>
                </a:stretch>
              </p:blipFill>
              <p:spPr>
                <a:xfrm>
                  <a:off x="4277013" y="4596547"/>
                  <a:ext cx="468360" cy="35820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636" name="Freihand 635">
                  <a:extLst>
                    <a:ext uri="{FF2B5EF4-FFF2-40B4-BE49-F238E27FC236}">
                      <a16:creationId xmlns:a16="http://schemas.microsoft.com/office/drawing/2014/main" id="{F7A0120B-2514-4BAA-A2DF-C6FF8E57A256}"/>
                    </a:ext>
                  </a:extLst>
                </p14:cNvPr>
                <p14:cNvContentPartPr/>
                <p14:nvPr/>
              </p14:nvContentPartPr>
              <p14:xfrm>
                <a:off x="3154533" y="5902987"/>
                <a:ext cx="44280" cy="107280"/>
              </p14:xfrm>
            </p:contentPart>
          </mc:Choice>
          <mc:Fallback xmlns="">
            <p:pic>
              <p:nvPicPr>
                <p:cNvPr id="636" name="Freihand 635">
                  <a:extLst>
                    <a:ext uri="{FF2B5EF4-FFF2-40B4-BE49-F238E27FC236}">
                      <a16:creationId xmlns:a16="http://schemas.microsoft.com/office/drawing/2014/main" id="{F7A0120B-2514-4BAA-A2DF-C6FF8E57A256}"/>
                    </a:ext>
                  </a:extLst>
                </p:cNvPr>
                <p:cNvPicPr/>
                <p:nvPr/>
              </p:nvPicPr>
              <p:blipFill>
                <a:blip r:embed="rId940"/>
                <a:stretch>
                  <a:fillRect/>
                </a:stretch>
              </p:blipFill>
              <p:spPr>
                <a:xfrm>
                  <a:off x="3150213" y="5898667"/>
                  <a:ext cx="529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637" name="Freihand 636">
                  <a:extLst>
                    <a:ext uri="{FF2B5EF4-FFF2-40B4-BE49-F238E27FC236}">
                      <a16:creationId xmlns:a16="http://schemas.microsoft.com/office/drawing/2014/main" id="{7887390F-9FDB-4A86-A971-641FED9D8A18}"/>
                    </a:ext>
                  </a:extLst>
                </p14:cNvPr>
                <p14:cNvContentPartPr/>
                <p14:nvPr/>
              </p14:nvContentPartPr>
              <p14:xfrm>
                <a:off x="3209973" y="5900827"/>
                <a:ext cx="52920" cy="61200"/>
              </p14:xfrm>
            </p:contentPart>
          </mc:Choice>
          <mc:Fallback xmlns="">
            <p:pic>
              <p:nvPicPr>
                <p:cNvPr id="637" name="Freihand 636">
                  <a:extLst>
                    <a:ext uri="{FF2B5EF4-FFF2-40B4-BE49-F238E27FC236}">
                      <a16:creationId xmlns:a16="http://schemas.microsoft.com/office/drawing/2014/main" id="{7887390F-9FDB-4A86-A971-641FED9D8A18}"/>
                    </a:ext>
                  </a:extLst>
                </p:cNvPr>
                <p:cNvPicPr/>
                <p:nvPr/>
              </p:nvPicPr>
              <p:blipFill>
                <a:blip r:embed="rId942"/>
                <a:stretch>
                  <a:fillRect/>
                </a:stretch>
              </p:blipFill>
              <p:spPr>
                <a:xfrm>
                  <a:off x="3205653" y="5896507"/>
                  <a:ext cx="615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638" name="Freihand 637">
                  <a:extLst>
                    <a:ext uri="{FF2B5EF4-FFF2-40B4-BE49-F238E27FC236}">
                      <a16:creationId xmlns:a16="http://schemas.microsoft.com/office/drawing/2014/main" id="{12FFF7C1-CCAA-42B8-9A4A-56893D988DB7}"/>
                    </a:ext>
                  </a:extLst>
                </p14:cNvPr>
                <p14:cNvContentPartPr/>
                <p14:nvPr/>
              </p14:nvContentPartPr>
              <p14:xfrm>
                <a:off x="3304293" y="5938627"/>
                <a:ext cx="14040" cy="53640"/>
              </p14:xfrm>
            </p:contentPart>
          </mc:Choice>
          <mc:Fallback xmlns="">
            <p:pic>
              <p:nvPicPr>
                <p:cNvPr id="638" name="Freihand 637">
                  <a:extLst>
                    <a:ext uri="{FF2B5EF4-FFF2-40B4-BE49-F238E27FC236}">
                      <a16:creationId xmlns:a16="http://schemas.microsoft.com/office/drawing/2014/main" id="{12FFF7C1-CCAA-42B8-9A4A-56893D988DB7}"/>
                    </a:ext>
                  </a:extLst>
                </p:cNvPr>
                <p:cNvPicPr/>
                <p:nvPr/>
              </p:nvPicPr>
              <p:blipFill>
                <a:blip r:embed="rId944"/>
                <a:stretch>
                  <a:fillRect/>
                </a:stretch>
              </p:blipFill>
              <p:spPr>
                <a:xfrm>
                  <a:off x="3299973" y="5934307"/>
                  <a:ext cx="226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639" name="Freihand 638">
                  <a:extLst>
                    <a:ext uri="{FF2B5EF4-FFF2-40B4-BE49-F238E27FC236}">
                      <a16:creationId xmlns:a16="http://schemas.microsoft.com/office/drawing/2014/main" id="{22A6254A-E998-40B9-B6FD-305BE6B0A64C}"/>
                    </a:ext>
                  </a:extLst>
                </p14:cNvPr>
                <p14:cNvContentPartPr/>
                <p14:nvPr/>
              </p14:nvContentPartPr>
              <p14:xfrm>
                <a:off x="3343893" y="5883907"/>
                <a:ext cx="41760" cy="73800"/>
              </p14:xfrm>
            </p:contentPart>
          </mc:Choice>
          <mc:Fallback xmlns="">
            <p:pic>
              <p:nvPicPr>
                <p:cNvPr id="639" name="Freihand 638">
                  <a:extLst>
                    <a:ext uri="{FF2B5EF4-FFF2-40B4-BE49-F238E27FC236}">
                      <a16:creationId xmlns:a16="http://schemas.microsoft.com/office/drawing/2014/main" id="{22A6254A-E998-40B9-B6FD-305BE6B0A64C}"/>
                    </a:ext>
                  </a:extLst>
                </p:cNvPr>
                <p:cNvPicPr/>
                <p:nvPr/>
              </p:nvPicPr>
              <p:blipFill>
                <a:blip r:embed="rId946"/>
                <a:stretch>
                  <a:fillRect/>
                </a:stretch>
              </p:blipFill>
              <p:spPr>
                <a:xfrm>
                  <a:off x="3339573" y="5879587"/>
                  <a:ext cx="504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640" name="Freihand 639">
                  <a:extLst>
                    <a:ext uri="{FF2B5EF4-FFF2-40B4-BE49-F238E27FC236}">
                      <a16:creationId xmlns:a16="http://schemas.microsoft.com/office/drawing/2014/main" id="{F5859930-903E-41B0-AF27-6614A811A16D}"/>
                    </a:ext>
                  </a:extLst>
                </p14:cNvPr>
                <p14:cNvContentPartPr/>
                <p14:nvPr/>
              </p14:nvContentPartPr>
              <p14:xfrm>
                <a:off x="3378813" y="5854027"/>
                <a:ext cx="48600" cy="174600"/>
              </p14:xfrm>
            </p:contentPart>
          </mc:Choice>
          <mc:Fallback xmlns="">
            <p:pic>
              <p:nvPicPr>
                <p:cNvPr id="640" name="Freihand 639">
                  <a:extLst>
                    <a:ext uri="{FF2B5EF4-FFF2-40B4-BE49-F238E27FC236}">
                      <a16:creationId xmlns:a16="http://schemas.microsoft.com/office/drawing/2014/main" id="{F5859930-903E-41B0-AF27-6614A811A16D}"/>
                    </a:ext>
                  </a:extLst>
                </p:cNvPr>
                <p:cNvPicPr/>
                <p:nvPr/>
              </p:nvPicPr>
              <p:blipFill>
                <a:blip r:embed="rId948"/>
                <a:stretch>
                  <a:fillRect/>
                </a:stretch>
              </p:blipFill>
              <p:spPr>
                <a:xfrm>
                  <a:off x="3374493" y="5849707"/>
                  <a:ext cx="572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642" name="Freihand 641">
                  <a:extLst>
                    <a:ext uri="{FF2B5EF4-FFF2-40B4-BE49-F238E27FC236}">
                      <a16:creationId xmlns:a16="http://schemas.microsoft.com/office/drawing/2014/main" id="{95DC3A18-18D9-4F7D-A2EC-57C73AB46BA5}"/>
                    </a:ext>
                  </a:extLst>
                </p14:cNvPr>
                <p14:cNvContentPartPr/>
                <p14:nvPr/>
              </p14:nvContentPartPr>
              <p14:xfrm>
                <a:off x="2773653" y="6052387"/>
                <a:ext cx="353880" cy="192960"/>
              </p14:xfrm>
            </p:contentPart>
          </mc:Choice>
          <mc:Fallback xmlns="">
            <p:pic>
              <p:nvPicPr>
                <p:cNvPr id="642" name="Freihand 641">
                  <a:extLst>
                    <a:ext uri="{FF2B5EF4-FFF2-40B4-BE49-F238E27FC236}">
                      <a16:creationId xmlns:a16="http://schemas.microsoft.com/office/drawing/2014/main" id="{95DC3A18-18D9-4F7D-A2EC-57C73AB46BA5}"/>
                    </a:ext>
                  </a:extLst>
                </p:cNvPr>
                <p:cNvPicPr/>
                <p:nvPr/>
              </p:nvPicPr>
              <p:blipFill>
                <a:blip r:embed="rId950"/>
                <a:stretch>
                  <a:fillRect/>
                </a:stretch>
              </p:blipFill>
              <p:spPr>
                <a:xfrm>
                  <a:off x="2769333" y="6048067"/>
                  <a:ext cx="3625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643" name="Freihand 642">
                  <a:extLst>
                    <a:ext uri="{FF2B5EF4-FFF2-40B4-BE49-F238E27FC236}">
                      <a16:creationId xmlns:a16="http://schemas.microsoft.com/office/drawing/2014/main" id="{5F73E1EC-E5C4-4792-AC76-24C907E2D91A}"/>
                    </a:ext>
                  </a:extLst>
                </p14:cNvPr>
                <p14:cNvContentPartPr/>
                <p14:nvPr/>
              </p14:nvContentPartPr>
              <p14:xfrm>
                <a:off x="3132573" y="6112867"/>
                <a:ext cx="324360" cy="124560"/>
              </p14:xfrm>
            </p:contentPart>
          </mc:Choice>
          <mc:Fallback xmlns="">
            <p:pic>
              <p:nvPicPr>
                <p:cNvPr id="643" name="Freihand 642">
                  <a:extLst>
                    <a:ext uri="{FF2B5EF4-FFF2-40B4-BE49-F238E27FC236}">
                      <a16:creationId xmlns:a16="http://schemas.microsoft.com/office/drawing/2014/main" id="{5F73E1EC-E5C4-4792-AC76-24C907E2D91A}"/>
                    </a:ext>
                  </a:extLst>
                </p:cNvPr>
                <p:cNvPicPr/>
                <p:nvPr/>
              </p:nvPicPr>
              <p:blipFill>
                <a:blip r:embed="rId952"/>
                <a:stretch>
                  <a:fillRect/>
                </a:stretch>
              </p:blipFill>
              <p:spPr>
                <a:xfrm>
                  <a:off x="3128253" y="6108547"/>
                  <a:ext cx="3330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645" name="Freihand 644">
                  <a:extLst>
                    <a:ext uri="{FF2B5EF4-FFF2-40B4-BE49-F238E27FC236}">
                      <a16:creationId xmlns:a16="http://schemas.microsoft.com/office/drawing/2014/main" id="{0E785F47-679D-431B-B2B2-8F0631E3FD60}"/>
                    </a:ext>
                  </a:extLst>
                </p14:cNvPr>
                <p14:cNvContentPartPr/>
                <p14:nvPr/>
              </p14:nvContentPartPr>
              <p14:xfrm>
                <a:off x="3107733" y="6322027"/>
                <a:ext cx="6480" cy="137160"/>
              </p14:xfrm>
            </p:contentPart>
          </mc:Choice>
          <mc:Fallback xmlns="">
            <p:pic>
              <p:nvPicPr>
                <p:cNvPr id="645" name="Freihand 644">
                  <a:extLst>
                    <a:ext uri="{FF2B5EF4-FFF2-40B4-BE49-F238E27FC236}">
                      <a16:creationId xmlns:a16="http://schemas.microsoft.com/office/drawing/2014/main" id="{0E785F47-679D-431B-B2B2-8F0631E3FD60}"/>
                    </a:ext>
                  </a:extLst>
                </p:cNvPr>
                <p:cNvPicPr/>
                <p:nvPr/>
              </p:nvPicPr>
              <p:blipFill>
                <a:blip r:embed="rId954"/>
                <a:stretch>
                  <a:fillRect/>
                </a:stretch>
              </p:blipFill>
              <p:spPr>
                <a:xfrm>
                  <a:off x="3103413" y="6317707"/>
                  <a:ext cx="151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646" name="Freihand 645">
                  <a:extLst>
                    <a:ext uri="{FF2B5EF4-FFF2-40B4-BE49-F238E27FC236}">
                      <a16:creationId xmlns:a16="http://schemas.microsoft.com/office/drawing/2014/main" id="{02308D70-E88A-46DD-AF11-48AB3732511E}"/>
                    </a:ext>
                  </a:extLst>
                </p14:cNvPr>
                <p14:cNvContentPartPr/>
                <p14:nvPr/>
              </p14:nvContentPartPr>
              <p14:xfrm>
                <a:off x="3053733" y="6387547"/>
                <a:ext cx="126720" cy="19800"/>
              </p14:xfrm>
            </p:contentPart>
          </mc:Choice>
          <mc:Fallback xmlns="">
            <p:pic>
              <p:nvPicPr>
                <p:cNvPr id="646" name="Freihand 645">
                  <a:extLst>
                    <a:ext uri="{FF2B5EF4-FFF2-40B4-BE49-F238E27FC236}">
                      <a16:creationId xmlns:a16="http://schemas.microsoft.com/office/drawing/2014/main" id="{02308D70-E88A-46DD-AF11-48AB3732511E}"/>
                    </a:ext>
                  </a:extLst>
                </p:cNvPr>
                <p:cNvPicPr/>
                <p:nvPr/>
              </p:nvPicPr>
              <p:blipFill>
                <a:blip r:embed="rId956"/>
                <a:stretch>
                  <a:fillRect/>
                </a:stretch>
              </p:blipFill>
              <p:spPr>
                <a:xfrm>
                  <a:off x="3049413" y="6383227"/>
                  <a:ext cx="1353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648" name="Freihand 647">
                  <a:extLst>
                    <a:ext uri="{FF2B5EF4-FFF2-40B4-BE49-F238E27FC236}">
                      <a16:creationId xmlns:a16="http://schemas.microsoft.com/office/drawing/2014/main" id="{10E762A8-304C-41D0-8A67-5A90D612EAAC}"/>
                    </a:ext>
                  </a:extLst>
                </p14:cNvPr>
                <p14:cNvContentPartPr/>
                <p14:nvPr/>
              </p14:nvContentPartPr>
              <p14:xfrm>
                <a:off x="2952573" y="6373507"/>
                <a:ext cx="543600" cy="152280"/>
              </p14:xfrm>
            </p:contentPart>
          </mc:Choice>
          <mc:Fallback xmlns="">
            <p:pic>
              <p:nvPicPr>
                <p:cNvPr id="648" name="Freihand 647">
                  <a:extLst>
                    <a:ext uri="{FF2B5EF4-FFF2-40B4-BE49-F238E27FC236}">
                      <a16:creationId xmlns:a16="http://schemas.microsoft.com/office/drawing/2014/main" id="{10E762A8-304C-41D0-8A67-5A90D612EAAC}"/>
                    </a:ext>
                  </a:extLst>
                </p:cNvPr>
                <p:cNvPicPr/>
                <p:nvPr/>
              </p:nvPicPr>
              <p:blipFill>
                <a:blip r:embed="rId958"/>
                <a:stretch>
                  <a:fillRect/>
                </a:stretch>
              </p:blipFill>
              <p:spPr>
                <a:xfrm>
                  <a:off x="2948253" y="6369187"/>
                  <a:ext cx="5522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649" name="Freihand 648">
                  <a:extLst>
                    <a:ext uri="{FF2B5EF4-FFF2-40B4-BE49-F238E27FC236}">
                      <a16:creationId xmlns:a16="http://schemas.microsoft.com/office/drawing/2014/main" id="{A7B36D0D-3395-497C-8E01-729C7D5C916A}"/>
                    </a:ext>
                  </a:extLst>
                </p14:cNvPr>
                <p14:cNvContentPartPr/>
                <p14:nvPr/>
              </p14:nvContentPartPr>
              <p14:xfrm>
                <a:off x="3483933" y="6252907"/>
                <a:ext cx="453240" cy="164880"/>
              </p14:xfrm>
            </p:contentPart>
          </mc:Choice>
          <mc:Fallback xmlns="">
            <p:pic>
              <p:nvPicPr>
                <p:cNvPr id="649" name="Freihand 648">
                  <a:extLst>
                    <a:ext uri="{FF2B5EF4-FFF2-40B4-BE49-F238E27FC236}">
                      <a16:creationId xmlns:a16="http://schemas.microsoft.com/office/drawing/2014/main" id="{A7B36D0D-3395-497C-8E01-729C7D5C916A}"/>
                    </a:ext>
                  </a:extLst>
                </p:cNvPr>
                <p:cNvPicPr/>
                <p:nvPr/>
              </p:nvPicPr>
              <p:blipFill>
                <a:blip r:embed="rId960"/>
                <a:stretch>
                  <a:fillRect/>
                </a:stretch>
              </p:blipFill>
              <p:spPr>
                <a:xfrm>
                  <a:off x="3479613" y="6248587"/>
                  <a:ext cx="4618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651" name="Freihand 650">
                  <a:extLst>
                    <a:ext uri="{FF2B5EF4-FFF2-40B4-BE49-F238E27FC236}">
                      <a16:creationId xmlns:a16="http://schemas.microsoft.com/office/drawing/2014/main" id="{B9BD8D8E-E8EA-40AB-8C2E-CF7B7AA953D0}"/>
                    </a:ext>
                  </a:extLst>
                </p14:cNvPr>
                <p14:cNvContentPartPr/>
                <p14:nvPr/>
              </p14:nvContentPartPr>
              <p14:xfrm>
                <a:off x="3383853" y="6511027"/>
                <a:ext cx="210240" cy="65520"/>
              </p14:xfrm>
            </p:contentPart>
          </mc:Choice>
          <mc:Fallback xmlns="">
            <p:pic>
              <p:nvPicPr>
                <p:cNvPr id="651" name="Freihand 650">
                  <a:extLst>
                    <a:ext uri="{FF2B5EF4-FFF2-40B4-BE49-F238E27FC236}">
                      <a16:creationId xmlns:a16="http://schemas.microsoft.com/office/drawing/2014/main" id="{B9BD8D8E-E8EA-40AB-8C2E-CF7B7AA953D0}"/>
                    </a:ext>
                  </a:extLst>
                </p:cNvPr>
                <p:cNvPicPr/>
                <p:nvPr/>
              </p:nvPicPr>
              <p:blipFill>
                <a:blip r:embed="rId962"/>
                <a:stretch>
                  <a:fillRect/>
                </a:stretch>
              </p:blipFill>
              <p:spPr>
                <a:xfrm>
                  <a:off x="3379533" y="6506707"/>
                  <a:ext cx="2188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624" name="Freihand 623">
                  <a:extLst>
                    <a:ext uri="{FF2B5EF4-FFF2-40B4-BE49-F238E27FC236}">
                      <a16:creationId xmlns:a16="http://schemas.microsoft.com/office/drawing/2014/main" id="{1074D35C-87A4-4E0F-8BC5-D3DBFCEA2CAD}"/>
                    </a:ext>
                  </a:extLst>
                </p14:cNvPr>
                <p14:cNvContentPartPr/>
                <p14:nvPr/>
              </p14:nvContentPartPr>
              <p14:xfrm>
                <a:off x="4480053" y="5877427"/>
                <a:ext cx="11160" cy="139320"/>
              </p14:xfrm>
            </p:contentPart>
          </mc:Choice>
          <mc:Fallback xmlns="">
            <p:pic>
              <p:nvPicPr>
                <p:cNvPr id="624" name="Freihand 623">
                  <a:extLst>
                    <a:ext uri="{FF2B5EF4-FFF2-40B4-BE49-F238E27FC236}">
                      <a16:creationId xmlns:a16="http://schemas.microsoft.com/office/drawing/2014/main" id="{1074D35C-87A4-4E0F-8BC5-D3DBFCEA2CAD}"/>
                    </a:ext>
                  </a:extLst>
                </p:cNvPr>
                <p:cNvPicPr/>
                <p:nvPr/>
              </p:nvPicPr>
              <p:blipFill>
                <a:blip r:embed="rId964"/>
                <a:stretch>
                  <a:fillRect/>
                </a:stretch>
              </p:blipFill>
              <p:spPr>
                <a:xfrm>
                  <a:off x="4475733" y="5873107"/>
                  <a:ext cx="198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625" name="Freihand 624">
                  <a:extLst>
                    <a:ext uri="{FF2B5EF4-FFF2-40B4-BE49-F238E27FC236}">
                      <a16:creationId xmlns:a16="http://schemas.microsoft.com/office/drawing/2014/main" id="{C34ED861-7951-470F-BB97-408F26F26A15}"/>
                    </a:ext>
                  </a:extLst>
                </p14:cNvPr>
                <p14:cNvContentPartPr/>
                <p14:nvPr/>
              </p14:nvContentPartPr>
              <p14:xfrm>
                <a:off x="4433613" y="5918107"/>
                <a:ext cx="131040" cy="21960"/>
              </p14:xfrm>
            </p:contentPart>
          </mc:Choice>
          <mc:Fallback xmlns="">
            <p:pic>
              <p:nvPicPr>
                <p:cNvPr id="625" name="Freihand 624">
                  <a:extLst>
                    <a:ext uri="{FF2B5EF4-FFF2-40B4-BE49-F238E27FC236}">
                      <a16:creationId xmlns:a16="http://schemas.microsoft.com/office/drawing/2014/main" id="{C34ED861-7951-470F-BB97-408F26F26A15}"/>
                    </a:ext>
                  </a:extLst>
                </p:cNvPr>
                <p:cNvPicPr/>
                <p:nvPr/>
              </p:nvPicPr>
              <p:blipFill>
                <a:blip r:embed="rId966"/>
                <a:stretch>
                  <a:fillRect/>
                </a:stretch>
              </p:blipFill>
              <p:spPr>
                <a:xfrm>
                  <a:off x="4429293" y="5913787"/>
                  <a:ext cx="1396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652" name="Freihand 651">
                  <a:extLst>
                    <a:ext uri="{FF2B5EF4-FFF2-40B4-BE49-F238E27FC236}">
                      <a16:creationId xmlns:a16="http://schemas.microsoft.com/office/drawing/2014/main" id="{8D1D2108-EBB0-4398-827F-178EEC8B133B}"/>
                    </a:ext>
                  </a:extLst>
                </p14:cNvPr>
                <p14:cNvContentPartPr/>
                <p14:nvPr/>
              </p14:nvContentPartPr>
              <p14:xfrm>
                <a:off x="4348653" y="6074707"/>
                <a:ext cx="474840" cy="56160"/>
              </p14:xfrm>
            </p:contentPart>
          </mc:Choice>
          <mc:Fallback xmlns="">
            <p:pic>
              <p:nvPicPr>
                <p:cNvPr id="652" name="Freihand 651">
                  <a:extLst>
                    <a:ext uri="{FF2B5EF4-FFF2-40B4-BE49-F238E27FC236}">
                      <a16:creationId xmlns:a16="http://schemas.microsoft.com/office/drawing/2014/main" id="{8D1D2108-EBB0-4398-827F-178EEC8B133B}"/>
                    </a:ext>
                  </a:extLst>
                </p:cNvPr>
                <p:cNvPicPr/>
                <p:nvPr/>
              </p:nvPicPr>
              <p:blipFill>
                <a:blip r:embed="rId968"/>
                <a:stretch>
                  <a:fillRect/>
                </a:stretch>
              </p:blipFill>
              <p:spPr>
                <a:xfrm>
                  <a:off x="4344333" y="6070387"/>
                  <a:ext cx="4834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653" name="Freihand 652">
                  <a:extLst>
                    <a:ext uri="{FF2B5EF4-FFF2-40B4-BE49-F238E27FC236}">
                      <a16:creationId xmlns:a16="http://schemas.microsoft.com/office/drawing/2014/main" id="{124B108E-5B3D-4A26-8665-D5793AE90E97}"/>
                    </a:ext>
                  </a:extLst>
                </p14:cNvPr>
                <p14:cNvContentPartPr/>
                <p14:nvPr/>
              </p14:nvContentPartPr>
              <p14:xfrm>
                <a:off x="4817373" y="5940427"/>
                <a:ext cx="404640" cy="145080"/>
              </p14:xfrm>
            </p:contentPart>
          </mc:Choice>
          <mc:Fallback xmlns="">
            <p:pic>
              <p:nvPicPr>
                <p:cNvPr id="653" name="Freihand 652">
                  <a:extLst>
                    <a:ext uri="{FF2B5EF4-FFF2-40B4-BE49-F238E27FC236}">
                      <a16:creationId xmlns:a16="http://schemas.microsoft.com/office/drawing/2014/main" id="{124B108E-5B3D-4A26-8665-D5793AE90E97}"/>
                    </a:ext>
                  </a:extLst>
                </p:cNvPr>
                <p:cNvPicPr/>
                <p:nvPr/>
              </p:nvPicPr>
              <p:blipFill>
                <a:blip r:embed="rId970"/>
                <a:stretch>
                  <a:fillRect/>
                </a:stretch>
              </p:blipFill>
              <p:spPr>
                <a:xfrm>
                  <a:off x="4813053" y="5936107"/>
                  <a:ext cx="4132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655" name="Freihand 654">
                  <a:extLst>
                    <a:ext uri="{FF2B5EF4-FFF2-40B4-BE49-F238E27FC236}">
                      <a16:creationId xmlns:a16="http://schemas.microsoft.com/office/drawing/2014/main" id="{0958D812-5176-4D80-A509-E6D7F7BCB2F2}"/>
                    </a:ext>
                  </a:extLst>
                </p14:cNvPr>
                <p14:cNvContentPartPr/>
                <p14:nvPr/>
              </p14:nvContentPartPr>
              <p14:xfrm>
                <a:off x="4659333" y="6237787"/>
                <a:ext cx="180360" cy="45720"/>
              </p14:xfrm>
            </p:contentPart>
          </mc:Choice>
          <mc:Fallback xmlns="">
            <p:pic>
              <p:nvPicPr>
                <p:cNvPr id="655" name="Freihand 654">
                  <a:extLst>
                    <a:ext uri="{FF2B5EF4-FFF2-40B4-BE49-F238E27FC236}">
                      <a16:creationId xmlns:a16="http://schemas.microsoft.com/office/drawing/2014/main" id="{0958D812-5176-4D80-A509-E6D7F7BCB2F2}"/>
                    </a:ext>
                  </a:extLst>
                </p:cNvPr>
                <p:cNvPicPr/>
                <p:nvPr/>
              </p:nvPicPr>
              <p:blipFill>
                <a:blip r:embed="rId972"/>
                <a:stretch>
                  <a:fillRect/>
                </a:stretch>
              </p:blipFill>
              <p:spPr>
                <a:xfrm>
                  <a:off x="4655013" y="6233467"/>
                  <a:ext cx="1890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656" name="Freihand 655">
                  <a:extLst>
                    <a:ext uri="{FF2B5EF4-FFF2-40B4-BE49-F238E27FC236}">
                      <a16:creationId xmlns:a16="http://schemas.microsoft.com/office/drawing/2014/main" id="{CF5F366E-F9DC-4968-B8CE-666118F1FF26}"/>
                    </a:ext>
                  </a:extLst>
                </p14:cNvPr>
                <p14:cNvContentPartPr/>
                <p14:nvPr/>
              </p14:nvContentPartPr>
              <p14:xfrm>
                <a:off x="3190893" y="6532987"/>
                <a:ext cx="1020240" cy="146160"/>
              </p14:xfrm>
            </p:contentPart>
          </mc:Choice>
          <mc:Fallback xmlns="">
            <p:pic>
              <p:nvPicPr>
                <p:cNvPr id="656" name="Freihand 655">
                  <a:extLst>
                    <a:ext uri="{FF2B5EF4-FFF2-40B4-BE49-F238E27FC236}">
                      <a16:creationId xmlns:a16="http://schemas.microsoft.com/office/drawing/2014/main" id="{CF5F366E-F9DC-4968-B8CE-666118F1FF26}"/>
                    </a:ext>
                  </a:extLst>
                </p:cNvPr>
                <p:cNvPicPr/>
                <p:nvPr/>
              </p:nvPicPr>
              <p:blipFill>
                <a:blip r:embed="rId974"/>
                <a:stretch>
                  <a:fillRect/>
                </a:stretch>
              </p:blipFill>
              <p:spPr>
                <a:xfrm>
                  <a:off x="3186573" y="6528667"/>
                  <a:ext cx="10288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657" name="Freihand 656">
                  <a:extLst>
                    <a:ext uri="{FF2B5EF4-FFF2-40B4-BE49-F238E27FC236}">
                      <a16:creationId xmlns:a16="http://schemas.microsoft.com/office/drawing/2014/main" id="{8141F9A7-E738-4AB8-A5CB-DAB29021338A}"/>
                    </a:ext>
                  </a:extLst>
                </p14:cNvPr>
                <p14:cNvContentPartPr/>
                <p14:nvPr/>
              </p14:nvContentPartPr>
              <p14:xfrm>
                <a:off x="4182693" y="6329947"/>
                <a:ext cx="754200" cy="204840"/>
              </p14:xfrm>
            </p:contentPart>
          </mc:Choice>
          <mc:Fallback xmlns="">
            <p:pic>
              <p:nvPicPr>
                <p:cNvPr id="657" name="Freihand 656">
                  <a:extLst>
                    <a:ext uri="{FF2B5EF4-FFF2-40B4-BE49-F238E27FC236}">
                      <a16:creationId xmlns:a16="http://schemas.microsoft.com/office/drawing/2014/main" id="{8141F9A7-E738-4AB8-A5CB-DAB29021338A}"/>
                    </a:ext>
                  </a:extLst>
                </p:cNvPr>
                <p:cNvPicPr/>
                <p:nvPr/>
              </p:nvPicPr>
              <p:blipFill>
                <a:blip r:embed="rId976"/>
                <a:stretch>
                  <a:fillRect/>
                </a:stretch>
              </p:blipFill>
              <p:spPr>
                <a:xfrm>
                  <a:off x="4178373" y="6325627"/>
                  <a:ext cx="7628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661" name="Freihand 660">
                  <a:extLst>
                    <a:ext uri="{FF2B5EF4-FFF2-40B4-BE49-F238E27FC236}">
                      <a16:creationId xmlns:a16="http://schemas.microsoft.com/office/drawing/2014/main" id="{9D6A407C-AE3B-4C74-BEC9-ACA18E915FE2}"/>
                    </a:ext>
                  </a:extLst>
                </p14:cNvPr>
                <p14:cNvContentPartPr/>
                <p14:nvPr/>
              </p14:nvContentPartPr>
              <p14:xfrm>
                <a:off x="4015293" y="6512467"/>
                <a:ext cx="472320" cy="287280"/>
              </p14:xfrm>
            </p:contentPart>
          </mc:Choice>
          <mc:Fallback xmlns="">
            <p:pic>
              <p:nvPicPr>
                <p:cNvPr id="661" name="Freihand 660">
                  <a:extLst>
                    <a:ext uri="{FF2B5EF4-FFF2-40B4-BE49-F238E27FC236}">
                      <a16:creationId xmlns:a16="http://schemas.microsoft.com/office/drawing/2014/main" id="{9D6A407C-AE3B-4C74-BEC9-ACA18E915FE2}"/>
                    </a:ext>
                  </a:extLst>
                </p:cNvPr>
                <p:cNvPicPr/>
                <p:nvPr/>
              </p:nvPicPr>
              <p:blipFill>
                <a:blip r:embed="rId978"/>
                <a:stretch>
                  <a:fillRect/>
                </a:stretch>
              </p:blipFill>
              <p:spPr>
                <a:xfrm>
                  <a:off x="4010973" y="6508147"/>
                  <a:ext cx="48096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663" name="Freihand 662">
                  <a:extLst>
                    <a:ext uri="{FF2B5EF4-FFF2-40B4-BE49-F238E27FC236}">
                      <a16:creationId xmlns:a16="http://schemas.microsoft.com/office/drawing/2014/main" id="{8C9A5947-B773-4A21-9026-47A9497D002F}"/>
                    </a:ext>
                  </a:extLst>
                </p14:cNvPr>
                <p14:cNvContentPartPr/>
                <p14:nvPr/>
              </p14:nvContentPartPr>
              <p14:xfrm>
                <a:off x="5589933" y="5019547"/>
                <a:ext cx="333000" cy="249480"/>
              </p14:xfrm>
            </p:contentPart>
          </mc:Choice>
          <mc:Fallback xmlns="">
            <p:pic>
              <p:nvPicPr>
                <p:cNvPr id="663" name="Freihand 662">
                  <a:extLst>
                    <a:ext uri="{FF2B5EF4-FFF2-40B4-BE49-F238E27FC236}">
                      <a16:creationId xmlns:a16="http://schemas.microsoft.com/office/drawing/2014/main" id="{8C9A5947-B773-4A21-9026-47A9497D002F}"/>
                    </a:ext>
                  </a:extLst>
                </p:cNvPr>
                <p:cNvPicPr/>
                <p:nvPr/>
              </p:nvPicPr>
              <p:blipFill>
                <a:blip r:embed="rId980"/>
                <a:stretch>
                  <a:fillRect/>
                </a:stretch>
              </p:blipFill>
              <p:spPr>
                <a:xfrm>
                  <a:off x="5585613" y="5015227"/>
                  <a:ext cx="34164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664" name="Freihand 663">
                  <a:extLst>
                    <a:ext uri="{FF2B5EF4-FFF2-40B4-BE49-F238E27FC236}">
                      <a16:creationId xmlns:a16="http://schemas.microsoft.com/office/drawing/2014/main" id="{CFF4E713-414E-42B1-BD92-3F8574F58E6A}"/>
                    </a:ext>
                  </a:extLst>
                </p14:cNvPr>
                <p14:cNvContentPartPr/>
                <p14:nvPr/>
              </p14:nvContentPartPr>
              <p14:xfrm>
                <a:off x="6199773" y="5018827"/>
                <a:ext cx="398160" cy="239760"/>
              </p14:xfrm>
            </p:contentPart>
          </mc:Choice>
          <mc:Fallback xmlns="">
            <p:pic>
              <p:nvPicPr>
                <p:cNvPr id="664" name="Freihand 663">
                  <a:extLst>
                    <a:ext uri="{FF2B5EF4-FFF2-40B4-BE49-F238E27FC236}">
                      <a16:creationId xmlns:a16="http://schemas.microsoft.com/office/drawing/2014/main" id="{CFF4E713-414E-42B1-BD92-3F8574F58E6A}"/>
                    </a:ext>
                  </a:extLst>
                </p:cNvPr>
                <p:cNvPicPr/>
                <p:nvPr/>
              </p:nvPicPr>
              <p:blipFill>
                <a:blip r:embed="rId982"/>
                <a:stretch>
                  <a:fillRect/>
                </a:stretch>
              </p:blipFill>
              <p:spPr>
                <a:xfrm>
                  <a:off x="6195453" y="5014507"/>
                  <a:ext cx="40680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665" name="Freihand 664">
                  <a:extLst>
                    <a:ext uri="{FF2B5EF4-FFF2-40B4-BE49-F238E27FC236}">
                      <a16:creationId xmlns:a16="http://schemas.microsoft.com/office/drawing/2014/main" id="{36CD1806-C697-4DFE-8BDE-2BB2A2AB3942}"/>
                    </a:ext>
                  </a:extLst>
                </p14:cNvPr>
                <p14:cNvContentPartPr/>
                <p14:nvPr/>
              </p14:nvContentPartPr>
              <p14:xfrm>
                <a:off x="602493" y="4310707"/>
                <a:ext cx="6411240" cy="2558520"/>
              </p14:xfrm>
            </p:contentPart>
          </mc:Choice>
          <mc:Fallback xmlns="">
            <p:pic>
              <p:nvPicPr>
                <p:cNvPr id="665" name="Freihand 664">
                  <a:extLst>
                    <a:ext uri="{FF2B5EF4-FFF2-40B4-BE49-F238E27FC236}">
                      <a16:creationId xmlns:a16="http://schemas.microsoft.com/office/drawing/2014/main" id="{36CD1806-C697-4DFE-8BDE-2BB2A2AB3942}"/>
                    </a:ext>
                  </a:extLst>
                </p:cNvPr>
                <p:cNvPicPr/>
                <p:nvPr/>
              </p:nvPicPr>
              <p:blipFill>
                <a:blip r:embed="rId984"/>
                <a:stretch>
                  <a:fillRect/>
                </a:stretch>
              </p:blipFill>
              <p:spPr>
                <a:xfrm>
                  <a:off x="598173" y="4306387"/>
                  <a:ext cx="6419880" cy="2567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85">
            <p14:nvContentPartPr>
              <p14:cNvPr id="19" name="Freihand 18">
                <a:extLst>
                  <a:ext uri="{FF2B5EF4-FFF2-40B4-BE49-F238E27FC236}">
                    <a16:creationId xmlns:a16="http://schemas.microsoft.com/office/drawing/2014/main" id="{8CA8BD82-F45A-4CE1-9764-60C726036762}"/>
                  </a:ext>
                </a:extLst>
              </p14:cNvPr>
              <p14:cNvContentPartPr/>
              <p14:nvPr/>
            </p14:nvContentPartPr>
            <p14:xfrm>
              <a:off x="4368093" y="2351960"/>
              <a:ext cx="133560" cy="132480"/>
            </p14:xfrm>
          </p:contentPart>
        </mc:Choice>
        <mc:Fallback xmlns="">
          <p:pic>
            <p:nvPicPr>
              <p:cNvPr id="19" name="Freihand 18">
                <a:extLst>
                  <a:ext uri="{FF2B5EF4-FFF2-40B4-BE49-F238E27FC236}">
                    <a16:creationId xmlns:a16="http://schemas.microsoft.com/office/drawing/2014/main" id="{8CA8BD82-F45A-4CE1-9764-60C726036762}"/>
                  </a:ext>
                </a:extLst>
              </p:cNvPr>
              <p:cNvPicPr/>
              <p:nvPr/>
            </p:nvPicPr>
            <p:blipFill>
              <a:blip r:embed="rId986"/>
              <a:stretch>
                <a:fillRect/>
              </a:stretch>
            </p:blipFill>
            <p:spPr>
              <a:xfrm>
                <a:off x="4363773" y="2347640"/>
                <a:ext cx="1422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24" name="Freihand 23">
                <a:extLst>
                  <a:ext uri="{FF2B5EF4-FFF2-40B4-BE49-F238E27FC236}">
                    <a16:creationId xmlns:a16="http://schemas.microsoft.com/office/drawing/2014/main" id="{7C90396C-A88C-4D0B-A191-E08E28E0E695}"/>
                  </a:ext>
                </a:extLst>
              </p14:cNvPr>
              <p14:cNvContentPartPr/>
              <p14:nvPr/>
            </p14:nvContentPartPr>
            <p14:xfrm>
              <a:off x="2427333" y="538280"/>
              <a:ext cx="398160" cy="494640"/>
            </p14:xfrm>
          </p:contentPart>
        </mc:Choice>
        <mc:Fallback xmlns="">
          <p:pic>
            <p:nvPicPr>
              <p:cNvPr id="24" name="Freihand 23">
                <a:extLst>
                  <a:ext uri="{FF2B5EF4-FFF2-40B4-BE49-F238E27FC236}">
                    <a16:creationId xmlns:a16="http://schemas.microsoft.com/office/drawing/2014/main" id="{7C90396C-A88C-4D0B-A191-E08E28E0E695}"/>
                  </a:ext>
                </a:extLst>
              </p:cNvPr>
              <p:cNvPicPr/>
              <p:nvPr/>
            </p:nvPicPr>
            <p:blipFill>
              <a:blip r:embed="rId988"/>
              <a:stretch>
                <a:fillRect/>
              </a:stretch>
            </p:blipFill>
            <p:spPr>
              <a:xfrm>
                <a:off x="2423013" y="533960"/>
                <a:ext cx="406800" cy="503280"/>
              </a:xfrm>
              <a:prstGeom prst="rect">
                <a:avLst/>
              </a:prstGeom>
            </p:spPr>
          </p:pic>
        </mc:Fallback>
      </mc:AlternateContent>
      <p:grpSp>
        <p:nvGrpSpPr>
          <p:cNvPr id="45" name="Gruppieren 44">
            <a:extLst>
              <a:ext uri="{FF2B5EF4-FFF2-40B4-BE49-F238E27FC236}">
                <a16:creationId xmlns:a16="http://schemas.microsoft.com/office/drawing/2014/main" id="{D39760C6-A269-4943-BF26-7424001A927B}"/>
              </a:ext>
            </a:extLst>
          </p:cNvPr>
          <p:cNvGrpSpPr/>
          <p:nvPr/>
        </p:nvGrpSpPr>
        <p:grpSpPr>
          <a:xfrm>
            <a:off x="4273773" y="1778120"/>
            <a:ext cx="339480" cy="255960"/>
            <a:chOff x="4273773" y="1778120"/>
            <a:chExt cx="339480" cy="255960"/>
          </a:xfrm>
        </p:grpSpPr>
        <mc:AlternateContent xmlns:mc="http://schemas.openxmlformats.org/markup-compatibility/2006" xmlns:p14="http://schemas.microsoft.com/office/powerpoint/2010/main">
          <mc:Choice Requires="p14">
            <p:contentPart p14:bwMode="auto" r:id="rId989">
              <p14:nvContentPartPr>
                <p14:cNvPr id="30" name="Freihand 29">
                  <a:extLst>
                    <a:ext uri="{FF2B5EF4-FFF2-40B4-BE49-F238E27FC236}">
                      <a16:creationId xmlns:a16="http://schemas.microsoft.com/office/drawing/2014/main" id="{13E7FE2D-E780-418B-89BD-B7096C05F867}"/>
                    </a:ext>
                  </a:extLst>
                </p14:cNvPr>
                <p14:cNvContentPartPr/>
                <p14:nvPr/>
              </p14:nvContentPartPr>
              <p14:xfrm>
                <a:off x="4273773" y="1788200"/>
                <a:ext cx="144360" cy="201600"/>
              </p14:xfrm>
            </p:contentPart>
          </mc:Choice>
          <mc:Fallback xmlns="">
            <p:pic>
              <p:nvPicPr>
                <p:cNvPr id="30" name="Freihand 29">
                  <a:extLst>
                    <a:ext uri="{FF2B5EF4-FFF2-40B4-BE49-F238E27FC236}">
                      <a16:creationId xmlns:a16="http://schemas.microsoft.com/office/drawing/2014/main" id="{13E7FE2D-E780-418B-89BD-B7096C05F867}"/>
                    </a:ext>
                  </a:extLst>
                </p:cNvPr>
                <p:cNvPicPr/>
                <p:nvPr/>
              </p:nvPicPr>
              <p:blipFill>
                <a:blip r:embed="rId990"/>
                <a:stretch>
                  <a:fillRect/>
                </a:stretch>
              </p:blipFill>
              <p:spPr>
                <a:xfrm>
                  <a:off x="4269453" y="1783880"/>
                  <a:ext cx="1530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41" name="Freihand 40">
                  <a:extLst>
                    <a:ext uri="{FF2B5EF4-FFF2-40B4-BE49-F238E27FC236}">
                      <a16:creationId xmlns:a16="http://schemas.microsoft.com/office/drawing/2014/main" id="{4754879E-3575-4A93-8989-2F8C88C77122}"/>
                    </a:ext>
                  </a:extLst>
                </p14:cNvPr>
                <p14:cNvContentPartPr/>
                <p14:nvPr/>
              </p14:nvContentPartPr>
              <p14:xfrm>
                <a:off x="4472493" y="1778120"/>
                <a:ext cx="140760" cy="255960"/>
              </p14:xfrm>
            </p:contentPart>
          </mc:Choice>
          <mc:Fallback xmlns="">
            <p:pic>
              <p:nvPicPr>
                <p:cNvPr id="41" name="Freihand 40">
                  <a:extLst>
                    <a:ext uri="{FF2B5EF4-FFF2-40B4-BE49-F238E27FC236}">
                      <a16:creationId xmlns:a16="http://schemas.microsoft.com/office/drawing/2014/main" id="{4754879E-3575-4A93-8989-2F8C88C77122}"/>
                    </a:ext>
                  </a:extLst>
                </p:cNvPr>
                <p:cNvPicPr/>
                <p:nvPr/>
              </p:nvPicPr>
              <p:blipFill>
                <a:blip r:embed="rId992"/>
                <a:stretch>
                  <a:fillRect/>
                </a:stretch>
              </p:blipFill>
              <p:spPr>
                <a:xfrm>
                  <a:off x="4468173" y="1773800"/>
                  <a:ext cx="149400" cy="264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93">
            <p14:nvContentPartPr>
              <p14:cNvPr id="49" name="Freihand 48">
                <a:extLst>
                  <a:ext uri="{FF2B5EF4-FFF2-40B4-BE49-F238E27FC236}">
                    <a16:creationId xmlns:a16="http://schemas.microsoft.com/office/drawing/2014/main" id="{4DE90A5B-469E-4CBC-958A-42950AEC80C5}"/>
                  </a:ext>
                </a:extLst>
              </p14:cNvPr>
              <p14:cNvContentPartPr/>
              <p14:nvPr/>
            </p14:nvContentPartPr>
            <p14:xfrm>
              <a:off x="4499853" y="3460400"/>
              <a:ext cx="200880" cy="145080"/>
            </p14:xfrm>
          </p:contentPart>
        </mc:Choice>
        <mc:Fallback xmlns="">
          <p:pic>
            <p:nvPicPr>
              <p:cNvPr id="49" name="Freihand 48">
                <a:extLst>
                  <a:ext uri="{FF2B5EF4-FFF2-40B4-BE49-F238E27FC236}">
                    <a16:creationId xmlns:a16="http://schemas.microsoft.com/office/drawing/2014/main" id="{4DE90A5B-469E-4CBC-958A-42950AEC80C5}"/>
                  </a:ext>
                </a:extLst>
              </p:cNvPr>
              <p:cNvPicPr/>
              <p:nvPr/>
            </p:nvPicPr>
            <p:blipFill>
              <a:blip r:embed="rId994"/>
              <a:stretch>
                <a:fillRect/>
              </a:stretch>
            </p:blipFill>
            <p:spPr>
              <a:xfrm>
                <a:off x="4495533" y="3456080"/>
                <a:ext cx="2095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452" name="Freihand 451">
                <a:extLst>
                  <a:ext uri="{FF2B5EF4-FFF2-40B4-BE49-F238E27FC236}">
                    <a16:creationId xmlns:a16="http://schemas.microsoft.com/office/drawing/2014/main" id="{C8050E9A-C6E1-4FD4-8307-D934C4868194}"/>
                  </a:ext>
                </a:extLst>
              </p14:cNvPr>
              <p14:cNvContentPartPr/>
              <p14:nvPr/>
            </p14:nvContentPartPr>
            <p14:xfrm>
              <a:off x="5371053" y="2102120"/>
              <a:ext cx="357480" cy="35640"/>
            </p14:xfrm>
          </p:contentPart>
        </mc:Choice>
        <mc:Fallback xmlns="">
          <p:pic>
            <p:nvPicPr>
              <p:cNvPr id="452" name="Freihand 451">
                <a:extLst>
                  <a:ext uri="{FF2B5EF4-FFF2-40B4-BE49-F238E27FC236}">
                    <a16:creationId xmlns:a16="http://schemas.microsoft.com/office/drawing/2014/main" id="{C8050E9A-C6E1-4FD4-8307-D934C4868194}"/>
                  </a:ext>
                </a:extLst>
              </p:cNvPr>
              <p:cNvPicPr/>
              <p:nvPr/>
            </p:nvPicPr>
            <p:blipFill>
              <a:blip r:embed="rId996"/>
              <a:stretch>
                <a:fillRect/>
              </a:stretch>
            </p:blipFill>
            <p:spPr>
              <a:xfrm>
                <a:off x="5366733" y="2097800"/>
                <a:ext cx="366120" cy="44280"/>
              </a:xfrm>
              <a:prstGeom prst="rect">
                <a:avLst/>
              </a:prstGeom>
            </p:spPr>
          </p:pic>
        </mc:Fallback>
      </mc:AlternateContent>
      <p:grpSp>
        <p:nvGrpSpPr>
          <p:cNvPr id="496" name="Gruppieren 495">
            <a:extLst>
              <a:ext uri="{FF2B5EF4-FFF2-40B4-BE49-F238E27FC236}">
                <a16:creationId xmlns:a16="http://schemas.microsoft.com/office/drawing/2014/main" id="{02334B2E-82D0-4EC9-8194-B96FC61A8D61}"/>
              </a:ext>
            </a:extLst>
          </p:cNvPr>
          <p:cNvGrpSpPr/>
          <p:nvPr/>
        </p:nvGrpSpPr>
        <p:grpSpPr>
          <a:xfrm>
            <a:off x="4308693" y="2773160"/>
            <a:ext cx="801000" cy="383040"/>
            <a:chOff x="4308693" y="2773160"/>
            <a:chExt cx="801000" cy="383040"/>
          </a:xfrm>
        </p:grpSpPr>
        <mc:AlternateContent xmlns:mc="http://schemas.openxmlformats.org/markup-compatibility/2006" xmlns:p14="http://schemas.microsoft.com/office/powerpoint/2010/main">
          <mc:Choice Requires="p14">
            <p:contentPart p14:bwMode="auto" r:id="rId997">
              <p14:nvContentPartPr>
                <p14:cNvPr id="455" name="Freihand 454">
                  <a:extLst>
                    <a:ext uri="{FF2B5EF4-FFF2-40B4-BE49-F238E27FC236}">
                      <a16:creationId xmlns:a16="http://schemas.microsoft.com/office/drawing/2014/main" id="{9E366DE6-E303-4A75-8741-2F6B064179DF}"/>
                    </a:ext>
                  </a:extLst>
                </p14:cNvPr>
                <p14:cNvContentPartPr/>
                <p14:nvPr/>
              </p14:nvContentPartPr>
              <p14:xfrm>
                <a:off x="4332453" y="2808440"/>
                <a:ext cx="123480" cy="139320"/>
              </p14:xfrm>
            </p:contentPart>
          </mc:Choice>
          <mc:Fallback xmlns="">
            <p:pic>
              <p:nvPicPr>
                <p:cNvPr id="455" name="Freihand 454">
                  <a:extLst>
                    <a:ext uri="{FF2B5EF4-FFF2-40B4-BE49-F238E27FC236}">
                      <a16:creationId xmlns:a16="http://schemas.microsoft.com/office/drawing/2014/main" id="{9E366DE6-E303-4A75-8741-2F6B064179DF}"/>
                    </a:ext>
                  </a:extLst>
                </p:cNvPr>
                <p:cNvPicPr/>
                <p:nvPr/>
              </p:nvPicPr>
              <p:blipFill>
                <a:blip r:embed="rId998"/>
                <a:stretch>
                  <a:fillRect/>
                </a:stretch>
              </p:blipFill>
              <p:spPr>
                <a:xfrm>
                  <a:off x="4328133" y="2804120"/>
                  <a:ext cx="1321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458" name="Freihand 457">
                  <a:extLst>
                    <a:ext uri="{FF2B5EF4-FFF2-40B4-BE49-F238E27FC236}">
                      <a16:creationId xmlns:a16="http://schemas.microsoft.com/office/drawing/2014/main" id="{1FB06DE3-D767-4620-A491-EABD1461CFBE}"/>
                    </a:ext>
                  </a:extLst>
                </p14:cNvPr>
                <p14:cNvContentPartPr/>
                <p14:nvPr/>
              </p14:nvContentPartPr>
              <p14:xfrm>
                <a:off x="4481853" y="2773160"/>
                <a:ext cx="129600" cy="153360"/>
              </p14:xfrm>
            </p:contentPart>
          </mc:Choice>
          <mc:Fallback xmlns="">
            <p:pic>
              <p:nvPicPr>
                <p:cNvPr id="458" name="Freihand 457">
                  <a:extLst>
                    <a:ext uri="{FF2B5EF4-FFF2-40B4-BE49-F238E27FC236}">
                      <a16:creationId xmlns:a16="http://schemas.microsoft.com/office/drawing/2014/main" id="{1FB06DE3-D767-4620-A491-EABD1461CFBE}"/>
                    </a:ext>
                  </a:extLst>
                </p:cNvPr>
                <p:cNvPicPr/>
                <p:nvPr/>
              </p:nvPicPr>
              <p:blipFill>
                <a:blip r:embed="rId1000"/>
                <a:stretch>
                  <a:fillRect/>
                </a:stretch>
              </p:blipFill>
              <p:spPr>
                <a:xfrm>
                  <a:off x="4477533" y="2768840"/>
                  <a:ext cx="1382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470" name="Freihand 469">
                  <a:extLst>
                    <a:ext uri="{FF2B5EF4-FFF2-40B4-BE49-F238E27FC236}">
                      <a16:creationId xmlns:a16="http://schemas.microsoft.com/office/drawing/2014/main" id="{7FC2F669-2E11-4B07-8E79-25BFF286A6AE}"/>
                    </a:ext>
                  </a:extLst>
                </p14:cNvPr>
                <p14:cNvContentPartPr/>
                <p14:nvPr/>
              </p14:nvContentPartPr>
              <p14:xfrm>
                <a:off x="4308693" y="2958560"/>
                <a:ext cx="310680" cy="36000"/>
              </p14:xfrm>
            </p:contentPart>
          </mc:Choice>
          <mc:Fallback xmlns="">
            <p:pic>
              <p:nvPicPr>
                <p:cNvPr id="470" name="Freihand 469">
                  <a:extLst>
                    <a:ext uri="{FF2B5EF4-FFF2-40B4-BE49-F238E27FC236}">
                      <a16:creationId xmlns:a16="http://schemas.microsoft.com/office/drawing/2014/main" id="{7FC2F669-2E11-4B07-8E79-25BFF286A6AE}"/>
                    </a:ext>
                  </a:extLst>
                </p:cNvPr>
                <p:cNvPicPr/>
                <p:nvPr/>
              </p:nvPicPr>
              <p:blipFill>
                <a:blip r:embed="rId1002"/>
                <a:stretch>
                  <a:fillRect/>
                </a:stretch>
              </p:blipFill>
              <p:spPr>
                <a:xfrm>
                  <a:off x="4304373" y="2954240"/>
                  <a:ext cx="3193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472" name="Freihand 471">
                  <a:extLst>
                    <a:ext uri="{FF2B5EF4-FFF2-40B4-BE49-F238E27FC236}">
                      <a16:creationId xmlns:a16="http://schemas.microsoft.com/office/drawing/2014/main" id="{2FD4C3EE-16AA-4677-B327-AC030765D997}"/>
                    </a:ext>
                  </a:extLst>
                </p14:cNvPr>
                <p14:cNvContentPartPr/>
                <p14:nvPr/>
              </p14:nvContentPartPr>
              <p14:xfrm>
                <a:off x="4314093" y="3034160"/>
                <a:ext cx="141840" cy="122040"/>
              </p14:xfrm>
            </p:contentPart>
          </mc:Choice>
          <mc:Fallback xmlns="">
            <p:pic>
              <p:nvPicPr>
                <p:cNvPr id="472" name="Freihand 471">
                  <a:extLst>
                    <a:ext uri="{FF2B5EF4-FFF2-40B4-BE49-F238E27FC236}">
                      <a16:creationId xmlns:a16="http://schemas.microsoft.com/office/drawing/2014/main" id="{2FD4C3EE-16AA-4677-B327-AC030765D997}"/>
                    </a:ext>
                  </a:extLst>
                </p:cNvPr>
                <p:cNvPicPr/>
                <p:nvPr/>
              </p:nvPicPr>
              <p:blipFill>
                <a:blip r:embed="rId1004"/>
                <a:stretch>
                  <a:fillRect/>
                </a:stretch>
              </p:blipFill>
              <p:spPr>
                <a:xfrm>
                  <a:off x="4309773" y="3029840"/>
                  <a:ext cx="1504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479" name="Freihand 478">
                  <a:extLst>
                    <a:ext uri="{FF2B5EF4-FFF2-40B4-BE49-F238E27FC236}">
                      <a16:creationId xmlns:a16="http://schemas.microsoft.com/office/drawing/2014/main" id="{20B876D7-6A73-4263-83DE-5A70D0656B7F}"/>
                    </a:ext>
                  </a:extLst>
                </p14:cNvPr>
                <p14:cNvContentPartPr/>
                <p14:nvPr/>
              </p14:nvContentPartPr>
              <p14:xfrm>
                <a:off x="4547373" y="3051440"/>
                <a:ext cx="32400" cy="92880"/>
              </p14:xfrm>
            </p:contentPart>
          </mc:Choice>
          <mc:Fallback xmlns="">
            <p:pic>
              <p:nvPicPr>
                <p:cNvPr id="479" name="Freihand 478">
                  <a:extLst>
                    <a:ext uri="{FF2B5EF4-FFF2-40B4-BE49-F238E27FC236}">
                      <a16:creationId xmlns:a16="http://schemas.microsoft.com/office/drawing/2014/main" id="{20B876D7-6A73-4263-83DE-5A70D0656B7F}"/>
                    </a:ext>
                  </a:extLst>
                </p:cNvPr>
                <p:cNvPicPr/>
                <p:nvPr/>
              </p:nvPicPr>
              <p:blipFill>
                <a:blip r:embed="rId1006"/>
                <a:stretch>
                  <a:fillRect/>
                </a:stretch>
              </p:blipFill>
              <p:spPr>
                <a:xfrm>
                  <a:off x="4543053" y="3047120"/>
                  <a:ext cx="410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480" name="Freihand 479">
                  <a:extLst>
                    <a:ext uri="{FF2B5EF4-FFF2-40B4-BE49-F238E27FC236}">
                      <a16:creationId xmlns:a16="http://schemas.microsoft.com/office/drawing/2014/main" id="{4AF01929-47AD-40BB-BEF2-8FC1D69E9237}"/>
                    </a:ext>
                  </a:extLst>
                </p14:cNvPr>
                <p14:cNvContentPartPr/>
                <p14:nvPr/>
              </p14:nvContentPartPr>
              <p14:xfrm>
                <a:off x="4545573" y="3014360"/>
                <a:ext cx="360" cy="360"/>
              </p14:xfrm>
            </p:contentPart>
          </mc:Choice>
          <mc:Fallback xmlns="">
            <p:pic>
              <p:nvPicPr>
                <p:cNvPr id="480" name="Freihand 479">
                  <a:extLst>
                    <a:ext uri="{FF2B5EF4-FFF2-40B4-BE49-F238E27FC236}">
                      <a16:creationId xmlns:a16="http://schemas.microsoft.com/office/drawing/2014/main" id="{4AF01929-47AD-40BB-BEF2-8FC1D69E9237}"/>
                    </a:ext>
                  </a:extLst>
                </p:cNvPr>
                <p:cNvPicPr/>
                <p:nvPr/>
              </p:nvPicPr>
              <p:blipFill>
                <a:blip r:embed="rId225"/>
                <a:stretch>
                  <a:fillRect/>
                </a:stretch>
              </p:blipFill>
              <p:spPr>
                <a:xfrm>
                  <a:off x="4541253" y="30100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08">
              <p14:nvContentPartPr>
                <p14:cNvPr id="489" name="Freihand 488">
                  <a:extLst>
                    <a:ext uri="{FF2B5EF4-FFF2-40B4-BE49-F238E27FC236}">
                      <a16:creationId xmlns:a16="http://schemas.microsoft.com/office/drawing/2014/main" id="{C50BCC32-8227-4D71-8DF5-3463B935E7AB}"/>
                    </a:ext>
                  </a:extLst>
                </p14:cNvPr>
                <p14:cNvContentPartPr/>
                <p14:nvPr/>
              </p14:nvContentPartPr>
              <p14:xfrm>
                <a:off x="4751493" y="2851280"/>
                <a:ext cx="166320" cy="162720"/>
              </p14:xfrm>
            </p:contentPart>
          </mc:Choice>
          <mc:Fallback xmlns="">
            <p:pic>
              <p:nvPicPr>
                <p:cNvPr id="489" name="Freihand 488">
                  <a:extLst>
                    <a:ext uri="{FF2B5EF4-FFF2-40B4-BE49-F238E27FC236}">
                      <a16:creationId xmlns:a16="http://schemas.microsoft.com/office/drawing/2014/main" id="{C50BCC32-8227-4D71-8DF5-3463B935E7AB}"/>
                    </a:ext>
                  </a:extLst>
                </p:cNvPr>
                <p:cNvPicPr/>
                <p:nvPr/>
              </p:nvPicPr>
              <p:blipFill>
                <a:blip r:embed="rId1009"/>
                <a:stretch>
                  <a:fillRect/>
                </a:stretch>
              </p:blipFill>
              <p:spPr>
                <a:xfrm>
                  <a:off x="4747173" y="2846960"/>
                  <a:ext cx="1749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010">
              <p14:nvContentPartPr>
                <p14:cNvPr id="492" name="Freihand 491">
                  <a:extLst>
                    <a:ext uri="{FF2B5EF4-FFF2-40B4-BE49-F238E27FC236}">
                      <a16:creationId xmlns:a16="http://schemas.microsoft.com/office/drawing/2014/main" id="{E937874D-0A59-4AC1-985F-5D22B94988E7}"/>
                    </a:ext>
                  </a:extLst>
                </p14:cNvPr>
                <p14:cNvContentPartPr/>
                <p14:nvPr/>
              </p14:nvContentPartPr>
              <p14:xfrm>
                <a:off x="4971453" y="2835800"/>
                <a:ext cx="138240" cy="230040"/>
              </p14:xfrm>
            </p:contentPart>
          </mc:Choice>
          <mc:Fallback xmlns="">
            <p:pic>
              <p:nvPicPr>
                <p:cNvPr id="492" name="Freihand 491">
                  <a:extLst>
                    <a:ext uri="{FF2B5EF4-FFF2-40B4-BE49-F238E27FC236}">
                      <a16:creationId xmlns:a16="http://schemas.microsoft.com/office/drawing/2014/main" id="{E937874D-0A59-4AC1-985F-5D22B94988E7}"/>
                    </a:ext>
                  </a:extLst>
                </p:cNvPr>
                <p:cNvPicPr/>
                <p:nvPr/>
              </p:nvPicPr>
              <p:blipFill>
                <a:blip r:embed="rId1011"/>
                <a:stretch>
                  <a:fillRect/>
                </a:stretch>
              </p:blipFill>
              <p:spPr>
                <a:xfrm>
                  <a:off x="4967133" y="2831480"/>
                  <a:ext cx="146880" cy="238680"/>
                </a:xfrm>
                <a:prstGeom prst="rect">
                  <a:avLst/>
                </a:prstGeom>
              </p:spPr>
            </p:pic>
          </mc:Fallback>
        </mc:AlternateContent>
      </p:grpSp>
      <p:grpSp>
        <p:nvGrpSpPr>
          <p:cNvPr id="626" name="Gruppieren 625">
            <a:extLst>
              <a:ext uri="{FF2B5EF4-FFF2-40B4-BE49-F238E27FC236}">
                <a16:creationId xmlns:a16="http://schemas.microsoft.com/office/drawing/2014/main" id="{359E2AC4-6170-4D2C-AB08-AE5798DF18ED}"/>
              </a:ext>
            </a:extLst>
          </p:cNvPr>
          <p:cNvGrpSpPr/>
          <p:nvPr/>
        </p:nvGrpSpPr>
        <p:grpSpPr>
          <a:xfrm>
            <a:off x="4536839" y="3966907"/>
            <a:ext cx="801000" cy="383040"/>
            <a:chOff x="4308693" y="2773160"/>
            <a:chExt cx="801000" cy="383040"/>
          </a:xfrm>
        </p:grpSpPr>
        <mc:AlternateContent xmlns:mc="http://schemas.openxmlformats.org/markup-compatibility/2006" xmlns:p14="http://schemas.microsoft.com/office/powerpoint/2010/main">
          <mc:Choice Requires="p14">
            <p:contentPart p14:bwMode="auto" r:id="rId1012">
              <p14:nvContentPartPr>
                <p14:cNvPr id="630" name="Freihand 629">
                  <a:extLst>
                    <a:ext uri="{FF2B5EF4-FFF2-40B4-BE49-F238E27FC236}">
                      <a16:creationId xmlns:a16="http://schemas.microsoft.com/office/drawing/2014/main" id="{99789C8D-B4C1-4B81-ACD5-ED4288303F21}"/>
                    </a:ext>
                  </a:extLst>
                </p14:cNvPr>
                <p14:cNvContentPartPr/>
                <p14:nvPr/>
              </p14:nvContentPartPr>
              <p14:xfrm>
                <a:off x="4332453" y="2808440"/>
                <a:ext cx="123480" cy="139320"/>
              </p14:xfrm>
            </p:contentPart>
          </mc:Choice>
          <mc:Fallback xmlns="">
            <p:pic>
              <p:nvPicPr>
                <p:cNvPr id="630" name="Freihand 629">
                  <a:extLst>
                    <a:ext uri="{FF2B5EF4-FFF2-40B4-BE49-F238E27FC236}">
                      <a16:creationId xmlns:a16="http://schemas.microsoft.com/office/drawing/2014/main" id="{99789C8D-B4C1-4B81-ACD5-ED4288303F21}"/>
                    </a:ext>
                  </a:extLst>
                </p:cNvPr>
                <p:cNvPicPr/>
                <p:nvPr/>
              </p:nvPicPr>
              <p:blipFill>
                <a:blip r:embed="rId998"/>
                <a:stretch>
                  <a:fillRect/>
                </a:stretch>
              </p:blipFill>
              <p:spPr>
                <a:xfrm>
                  <a:off x="4328133" y="2804120"/>
                  <a:ext cx="1321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635" name="Freihand 634">
                  <a:extLst>
                    <a:ext uri="{FF2B5EF4-FFF2-40B4-BE49-F238E27FC236}">
                      <a16:creationId xmlns:a16="http://schemas.microsoft.com/office/drawing/2014/main" id="{2803079F-E842-4F6C-836F-59ECFC868EF8}"/>
                    </a:ext>
                  </a:extLst>
                </p14:cNvPr>
                <p14:cNvContentPartPr/>
                <p14:nvPr/>
              </p14:nvContentPartPr>
              <p14:xfrm>
                <a:off x="4481853" y="2773160"/>
                <a:ext cx="129600" cy="153360"/>
              </p14:xfrm>
            </p:contentPart>
          </mc:Choice>
          <mc:Fallback xmlns="">
            <p:pic>
              <p:nvPicPr>
                <p:cNvPr id="635" name="Freihand 634">
                  <a:extLst>
                    <a:ext uri="{FF2B5EF4-FFF2-40B4-BE49-F238E27FC236}">
                      <a16:creationId xmlns:a16="http://schemas.microsoft.com/office/drawing/2014/main" id="{2803079F-E842-4F6C-836F-59ECFC868EF8}"/>
                    </a:ext>
                  </a:extLst>
                </p:cNvPr>
                <p:cNvPicPr/>
                <p:nvPr/>
              </p:nvPicPr>
              <p:blipFill>
                <a:blip r:embed="rId1000"/>
                <a:stretch>
                  <a:fillRect/>
                </a:stretch>
              </p:blipFill>
              <p:spPr>
                <a:xfrm>
                  <a:off x="4477533" y="2768840"/>
                  <a:ext cx="1382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014">
              <p14:nvContentPartPr>
                <p14:cNvPr id="641" name="Freihand 640">
                  <a:extLst>
                    <a:ext uri="{FF2B5EF4-FFF2-40B4-BE49-F238E27FC236}">
                      <a16:creationId xmlns:a16="http://schemas.microsoft.com/office/drawing/2014/main" id="{21660238-3761-4EC2-B4E0-6A57F1E3898D}"/>
                    </a:ext>
                  </a:extLst>
                </p14:cNvPr>
                <p14:cNvContentPartPr/>
                <p14:nvPr/>
              </p14:nvContentPartPr>
              <p14:xfrm>
                <a:off x="4308693" y="2958560"/>
                <a:ext cx="310680" cy="36000"/>
              </p14:xfrm>
            </p:contentPart>
          </mc:Choice>
          <mc:Fallback xmlns="">
            <p:pic>
              <p:nvPicPr>
                <p:cNvPr id="641" name="Freihand 640">
                  <a:extLst>
                    <a:ext uri="{FF2B5EF4-FFF2-40B4-BE49-F238E27FC236}">
                      <a16:creationId xmlns:a16="http://schemas.microsoft.com/office/drawing/2014/main" id="{21660238-3761-4EC2-B4E0-6A57F1E3898D}"/>
                    </a:ext>
                  </a:extLst>
                </p:cNvPr>
                <p:cNvPicPr/>
                <p:nvPr/>
              </p:nvPicPr>
              <p:blipFill>
                <a:blip r:embed="rId1002"/>
                <a:stretch>
                  <a:fillRect/>
                </a:stretch>
              </p:blipFill>
              <p:spPr>
                <a:xfrm>
                  <a:off x="4304373" y="2954240"/>
                  <a:ext cx="3193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644" name="Freihand 643">
                  <a:extLst>
                    <a:ext uri="{FF2B5EF4-FFF2-40B4-BE49-F238E27FC236}">
                      <a16:creationId xmlns:a16="http://schemas.microsoft.com/office/drawing/2014/main" id="{FAADF2BD-8FAA-497C-81EB-A25310DCB184}"/>
                    </a:ext>
                  </a:extLst>
                </p14:cNvPr>
                <p14:cNvContentPartPr/>
                <p14:nvPr/>
              </p14:nvContentPartPr>
              <p14:xfrm>
                <a:off x="4314093" y="3034160"/>
                <a:ext cx="141840" cy="122040"/>
              </p14:xfrm>
            </p:contentPart>
          </mc:Choice>
          <mc:Fallback xmlns="">
            <p:pic>
              <p:nvPicPr>
                <p:cNvPr id="644" name="Freihand 643">
                  <a:extLst>
                    <a:ext uri="{FF2B5EF4-FFF2-40B4-BE49-F238E27FC236}">
                      <a16:creationId xmlns:a16="http://schemas.microsoft.com/office/drawing/2014/main" id="{FAADF2BD-8FAA-497C-81EB-A25310DCB184}"/>
                    </a:ext>
                  </a:extLst>
                </p:cNvPr>
                <p:cNvPicPr/>
                <p:nvPr/>
              </p:nvPicPr>
              <p:blipFill>
                <a:blip r:embed="rId1004"/>
                <a:stretch>
                  <a:fillRect/>
                </a:stretch>
              </p:blipFill>
              <p:spPr>
                <a:xfrm>
                  <a:off x="4309773" y="3029840"/>
                  <a:ext cx="1504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016">
              <p14:nvContentPartPr>
                <p14:cNvPr id="647" name="Freihand 646">
                  <a:extLst>
                    <a:ext uri="{FF2B5EF4-FFF2-40B4-BE49-F238E27FC236}">
                      <a16:creationId xmlns:a16="http://schemas.microsoft.com/office/drawing/2014/main" id="{5ACA307C-9FAB-46F2-B5F2-C0C6AC1F7F76}"/>
                    </a:ext>
                  </a:extLst>
                </p14:cNvPr>
                <p14:cNvContentPartPr/>
                <p14:nvPr/>
              </p14:nvContentPartPr>
              <p14:xfrm>
                <a:off x="4547373" y="3051440"/>
                <a:ext cx="32400" cy="92880"/>
              </p14:xfrm>
            </p:contentPart>
          </mc:Choice>
          <mc:Fallback xmlns="">
            <p:pic>
              <p:nvPicPr>
                <p:cNvPr id="647" name="Freihand 646">
                  <a:extLst>
                    <a:ext uri="{FF2B5EF4-FFF2-40B4-BE49-F238E27FC236}">
                      <a16:creationId xmlns:a16="http://schemas.microsoft.com/office/drawing/2014/main" id="{5ACA307C-9FAB-46F2-B5F2-C0C6AC1F7F76}"/>
                    </a:ext>
                  </a:extLst>
                </p:cNvPr>
                <p:cNvPicPr/>
                <p:nvPr/>
              </p:nvPicPr>
              <p:blipFill>
                <a:blip r:embed="rId1006"/>
                <a:stretch>
                  <a:fillRect/>
                </a:stretch>
              </p:blipFill>
              <p:spPr>
                <a:xfrm>
                  <a:off x="4543053" y="3047120"/>
                  <a:ext cx="410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650" name="Freihand 649">
                  <a:extLst>
                    <a:ext uri="{FF2B5EF4-FFF2-40B4-BE49-F238E27FC236}">
                      <a16:creationId xmlns:a16="http://schemas.microsoft.com/office/drawing/2014/main" id="{D3BFF682-F55F-4FC0-9320-324813DF18DB}"/>
                    </a:ext>
                  </a:extLst>
                </p14:cNvPr>
                <p14:cNvContentPartPr/>
                <p14:nvPr/>
              </p14:nvContentPartPr>
              <p14:xfrm>
                <a:off x="4545573" y="3014360"/>
                <a:ext cx="360" cy="360"/>
              </p14:xfrm>
            </p:contentPart>
          </mc:Choice>
          <mc:Fallback xmlns="">
            <p:pic>
              <p:nvPicPr>
                <p:cNvPr id="650" name="Freihand 649">
                  <a:extLst>
                    <a:ext uri="{FF2B5EF4-FFF2-40B4-BE49-F238E27FC236}">
                      <a16:creationId xmlns:a16="http://schemas.microsoft.com/office/drawing/2014/main" id="{D3BFF682-F55F-4FC0-9320-324813DF18DB}"/>
                    </a:ext>
                  </a:extLst>
                </p:cNvPr>
                <p:cNvPicPr/>
                <p:nvPr/>
              </p:nvPicPr>
              <p:blipFill>
                <a:blip r:embed="rId225"/>
                <a:stretch>
                  <a:fillRect/>
                </a:stretch>
              </p:blipFill>
              <p:spPr>
                <a:xfrm>
                  <a:off x="4541253" y="30100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18">
              <p14:nvContentPartPr>
                <p14:cNvPr id="654" name="Freihand 653">
                  <a:extLst>
                    <a:ext uri="{FF2B5EF4-FFF2-40B4-BE49-F238E27FC236}">
                      <a16:creationId xmlns:a16="http://schemas.microsoft.com/office/drawing/2014/main" id="{AE428A8C-5F82-4D9A-992D-420FFAAA67DF}"/>
                    </a:ext>
                  </a:extLst>
                </p14:cNvPr>
                <p14:cNvContentPartPr/>
                <p14:nvPr/>
              </p14:nvContentPartPr>
              <p14:xfrm>
                <a:off x="4751493" y="2851280"/>
                <a:ext cx="166320" cy="162720"/>
              </p14:xfrm>
            </p:contentPart>
          </mc:Choice>
          <mc:Fallback xmlns="">
            <p:pic>
              <p:nvPicPr>
                <p:cNvPr id="654" name="Freihand 653">
                  <a:extLst>
                    <a:ext uri="{FF2B5EF4-FFF2-40B4-BE49-F238E27FC236}">
                      <a16:creationId xmlns:a16="http://schemas.microsoft.com/office/drawing/2014/main" id="{AE428A8C-5F82-4D9A-992D-420FFAAA67DF}"/>
                    </a:ext>
                  </a:extLst>
                </p:cNvPr>
                <p:cNvPicPr/>
                <p:nvPr/>
              </p:nvPicPr>
              <p:blipFill>
                <a:blip r:embed="rId1009"/>
                <a:stretch>
                  <a:fillRect/>
                </a:stretch>
              </p:blipFill>
              <p:spPr>
                <a:xfrm>
                  <a:off x="4747173" y="2846960"/>
                  <a:ext cx="1749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658" name="Freihand 657">
                  <a:extLst>
                    <a:ext uri="{FF2B5EF4-FFF2-40B4-BE49-F238E27FC236}">
                      <a16:creationId xmlns:a16="http://schemas.microsoft.com/office/drawing/2014/main" id="{7242B0BD-BAB8-4F43-AEC9-DE4D6CF1C41E}"/>
                    </a:ext>
                  </a:extLst>
                </p14:cNvPr>
                <p14:cNvContentPartPr/>
                <p14:nvPr/>
              </p14:nvContentPartPr>
              <p14:xfrm>
                <a:off x="4971453" y="2835800"/>
                <a:ext cx="138240" cy="230040"/>
              </p14:xfrm>
            </p:contentPart>
          </mc:Choice>
          <mc:Fallback xmlns="">
            <p:pic>
              <p:nvPicPr>
                <p:cNvPr id="658" name="Freihand 657">
                  <a:extLst>
                    <a:ext uri="{FF2B5EF4-FFF2-40B4-BE49-F238E27FC236}">
                      <a16:creationId xmlns:a16="http://schemas.microsoft.com/office/drawing/2014/main" id="{7242B0BD-BAB8-4F43-AEC9-DE4D6CF1C41E}"/>
                    </a:ext>
                  </a:extLst>
                </p:cNvPr>
                <p:cNvPicPr/>
                <p:nvPr/>
              </p:nvPicPr>
              <p:blipFill>
                <a:blip r:embed="rId1011"/>
                <a:stretch>
                  <a:fillRect/>
                </a:stretch>
              </p:blipFill>
              <p:spPr>
                <a:xfrm>
                  <a:off x="4967133" y="2831480"/>
                  <a:ext cx="146880" cy="238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20">
            <p14:nvContentPartPr>
              <p14:cNvPr id="504" name="Freihand 503">
                <a:extLst>
                  <a:ext uri="{FF2B5EF4-FFF2-40B4-BE49-F238E27FC236}">
                    <a16:creationId xmlns:a16="http://schemas.microsoft.com/office/drawing/2014/main" id="{993EF345-F061-4966-9DC4-E620C0CDFE03}"/>
                  </a:ext>
                </a:extLst>
              </p14:cNvPr>
              <p14:cNvContentPartPr/>
              <p14:nvPr/>
            </p14:nvContentPartPr>
            <p14:xfrm>
              <a:off x="4460253" y="3858920"/>
              <a:ext cx="495000" cy="612720"/>
            </p14:xfrm>
          </p:contentPart>
        </mc:Choice>
        <mc:Fallback xmlns="">
          <p:pic>
            <p:nvPicPr>
              <p:cNvPr id="504" name="Freihand 503">
                <a:extLst>
                  <a:ext uri="{FF2B5EF4-FFF2-40B4-BE49-F238E27FC236}">
                    <a16:creationId xmlns:a16="http://schemas.microsoft.com/office/drawing/2014/main" id="{993EF345-F061-4966-9DC4-E620C0CDFE03}"/>
                  </a:ext>
                </a:extLst>
              </p:cNvPr>
              <p:cNvPicPr/>
              <p:nvPr/>
            </p:nvPicPr>
            <p:blipFill>
              <a:blip r:embed="rId1021"/>
              <a:stretch>
                <a:fillRect/>
              </a:stretch>
            </p:blipFill>
            <p:spPr>
              <a:xfrm>
                <a:off x="4455933" y="3854600"/>
                <a:ext cx="503640" cy="621360"/>
              </a:xfrm>
              <a:prstGeom prst="rect">
                <a:avLst/>
              </a:prstGeom>
            </p:spPr>
          </p:pic>
        </mc:Fallback>
      </mc:AlternateContent>
      <mc:AlternateContent xmlns:mc="http://schemas.openxmlformats.org/markup-compatibility/2006" xmlns:p14="http://schemas.microsoft.com/office/powerpoint/2010/main">
        <mc:Choice Requires="p14">
          <p:contentPart p14:bwMode="auto" r:id="rId1022">
            <p14:nvContentPartPr>
              <p14:cNvPr id="69" name="Freihand 68">
                <a:extLst>
                  <a:ext uri="{FF2B5EF4-FFF2-40B4-BE49-F238E27FC236}">
                    <a16:creationId xmlns:a16="http://schemas.microsoft.com/office/drawing/2014/main" id="{7B9AD575-7C4E-4D5F-B4C4-F7033BD62BE3}"/>
                  </a:ext>
                </a:extLst>
              </p14:cNvPr>
              <p14:cNvContentPartPr/>
              <p14:nvPr/>
            </p14:nvContentPartPr>
            <p14:xfrm>
              <a:off x="3757533" y="4684760"/>
              <a:ext cx="174600" cy="210960"/>
            </p14:xfrm>
          </p:contentPart>
        </mc:Choice>
        <mc:Fallback xmlns="">
          <p:pic>
            <p:nvPicPr>
              <p:cNvPr id="69" name="Freihand 68">
                <a:extLst>
                  <a:ext uri="{FF2B5EF4-FFF2-40B4-BE49-F238E27FC236}">
                    <a16:creationId xmlns:a16="http://schemas.microsoft.com/office/drawing/2014/main" id="{7B9AD575-7C4E-4D5F-B4C4-F7033BD62BE3}"/>
                  </a:ext>
                </a:extLst>
              </p:cNvPr>
              <p:cNvPicPr/>
              <p:nvPr/>
            </p:nvPicPr>
            <p:blipFill>
              <a:blip r:embed="rId1023"/>
              <a:stretch>
                <a:fillRect/>
              </a:stretch>
            </p:blipFill>
            <p:spPr>
              <a:xfrm>
                <a:off x="3753213" y="4680440"/>
                <a:ext cx="1832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024">
            <p14:nvContentPartPr>
              <p14:cNvPr id="73" name="Freihand 72">
                <a:extLst>
                  <a:ext uri="{FF2B5EF4-FFF2-40B4-BE49-F238E27FC236}">
                    <a16:creationId xmlns:a16="http://schemas.microsoft.com/office/drawing/2014/main" id="{A564629C-0536-4125-BBCB-571DA20F3844}"/>
                  </a:ext>
                </a:extLst>
              </p14:cNvPr>
              <p14:cNvContentPartPr/>
              <p14:nvPr/>
            </p14:nvContentPartPr>
            <p14:xfrm>
              <a:off x="2484573" y="889280"/>
              <a:ext cx="164520" cy="74160"/>
            </p14:xfrm>
          </p:contentPart>
        </mc:Choice>
        <mc:Fallback xmlns="">
          <p:pic>
            <p:nvPicPr>
              <p:cNvPr id="73" name="Freihand 72">
                <a:extLst>
                  <a:ext uri="{FF2B5EF4-FFF2-40B4-BE49-F238E27FC236}">
                    <a16:creationId xmlns:a16="http://schemas.microsoft.com/office/drawing/2014/main" id="{A564629C-0536-4125-BBCB-571DA20F3844}"/>
                  </a:ext>
                </a:extLst>
              </p:cNvPr>
              <p:cNvPicPr/>
              <p:nvPr/>
            </p:nvPicPr>
            <p:blipFill>
              <a:blip r:embed="rId1025"/>
              <a:stretch>
                <a:fillRect/>
              </a:stretch>
            </p:blipFill>
            <p:spPr>
              <a:xfrm>
                <a:off x="2480253" y="884960"/>
                <a:ext cx="173160" cy="82800"/>
              </a:xfrm>
              <a:prstGeom prst="rect">
                <a:avLst/>
              </a:prstGeom>
            </p:spPr>
          </p:pic>
        </mc:Fallback>
      </mc:AlternateContent>
      <p:grpSp>
        <p:nvGrpSpPr>
          <p:cNvPr id="79" name="Gruppieren 78">
            <a:extLst>
              <a:ext uri="{FF2B5EF4-FFF2-40B4-BE49-F238E27FC236}">
                <a16:creationId xmlns:a16="http://schemas.microsoft.com/office/drawing/2014/main" id="{7AEF4321-0C92-45F4-8E47-4213B87B14C7}"/>
              </a:ext>
            </a:extLst>
          </p:cNvPr>
          <p:cNvGrpSpPr/>
          <p:nvPr/>
        </p:nvGrpSpPr>
        <p:grpSpPr>
          <a:xfrm>
            <a:off x="6246573" y="503360"/>
            <a:ext cx="1651320" cy="347400"/>
            <a:chOff x="6246573" y="503360"/>
            <a:chExt cx="1651320" cy="347400"/>
          </a:xfrm>
        </p:grpSpPr>
        <mc:AlternateContent xmlns:mc="http://schemas.openxmlformats.org/markup-compatibility/2006" xmlns:p14="http://schemas.microsoft.com/office/powerpoint/2010/main">
          <mc:Choice Requires="p14">
            <p:contentPart p14:bwMode="auto" r:id="rId1026">
              <p14:nvContentPartPr>
                <p14:cNvPr id="8" name="Freihand 7">
                  <a:extLst>
                    <a:ext uri="{FF2B5EF4-FFF2-40B4-BE49-F238E27FC236}">
                      <a16:creationId xmlns:a16="http://schemas.microsoft.com/office/drawing/2014/main" id="{DBFE22EB-0925-46E8-8071-BA81C2F0EC27}"/>
                    </a:ext>
                  </a:extLst>
                </p14:cNvPr>
                <p14:cNvContentPartPr/>
                <p14:nvPr/>
              </p14:nvContentPartPr>
              <p14:xfrm>
                <a:off x="6576333" y="654920"/>
                <a:ext cx="127440" cy="195840"/>
              </p14:xfrm>
            </p:contentPart>
          </mc:Choice>
          <mc:Fallback xmlns="">
            <p:pic>
              <p:nvPicPr>
                <p:cNvPr id="8" name="Freihand 7">
                  <a:extLst>
                    <a:ext uri="{FF2B5EF4-FFF2-40B4-BE49-F238E27FC236}">
                      <a16:creationId xmlns:a16="http://schemas.microsoft.com/office/drawing/2014/main" id="{DBFE22EB-0925-46E8-8071-BA81C2F0EC27}"/>
                    </a:ext>
                  </a:extLst>
                </p:cNvPr>
                <p:cNvPicPr/>
                <p:nvPr/>
              </p:nvPicPr>
              <p:blipFill>
                <a:blip r:embed="rId1027"/>
                <a:stretch>
                  <a:fillRect/>
                </a:stretch>
              </p:blipFill>
              <p:spPr>
                <a:xfrm>
                  <a:off x="6572013" y="650600"/>
                  <a:ext cx="1360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028">
              <p14:nvContentPartPr>
                <p14:cNvPr id="11" name="Freihand 10">
                  <a:extLst>
                    <a:ext uri="{FF2B5EF4-FFF2-40B4-BE49-F238E27FC236}">
                      <a16:creationId xmlns:a16="http://schemas.microsoft.com/office/drawing/2014/main" id="{D9EE5197-32B8-42F8-B7DE-B5F2702A9593}"/>
                    </a:ext>
                  </a:extLst>
                </p14:cNvPr>
                <p14:cNvContentPartPr/>
                <p14:nvPr/>
              </p14:nvContentPartPr>
              <p14:xfrm>
                <a:off x="6766413" y="669320"/>
                <a:ext cx="128880" cy="176040"/>
              </p14:xfrm>
            </p:contentPart>
          </mc:Choice>
          <mc:Fallback xmlns="">
            <p:pic>
              <p:nvPicPr>
                <p:cNvPr id="11" name="Freihand 10">
                  <a:extLst>
                    <a:ext uri="{FF2B5EF4-FFF2-40B4-BE49-F238E27FC236}">
                      <a16:creationId xmlns:a16="http://schemas.microsoft.com/office/drawing/2014/main" id="{D9EE5197-32B8-42F8-B7DE-B5F2702A9593}"/>
                    </a:ext>
                  </a:extLst>
                </p:cNvPr>
                <p:cNvPicPr/>
                <p:nvPr/>
              </p:nvPicPr>
              <p:blipFill>
                <a:blip r:embed="rId1029"/>
                <a:stretch>
                  <a:fillRect/>
                </a:stretch>
              </p:blipFill>
              <p:spPr>
                <a:xfrm>
                  <a:off x="6762093" y="665000"/>
                  <a:ext cx="1375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030">
              <p14:nvContentPartPr>
                <p14:cNvPr id="76" name="Freihand 75">
                  <a:extLst>
                    <a:ext uri="{FF2B5EF4-FFF2-40B4-BE49-F238E27FC236}">
                      <a16:creationId xmlns:a16="http://schemas.microsoft.com/office/drawing/2014/main" id="{1F1A019E-A96E-47AA-9287-D1580966E425}"/>
                    </a:ext>
                  </a:extLst>
                </p14:cNvPr>
                <p14:cNvContentPartPr/>
                <p14:nvPr/>
              </p14:nvContentPartPr>
              <p14:xfrm>
                <a:off x="6246573" y="503360"/>
                <a:ext cx="1651320" cy="87480"/>
              </p14:xfrm>
            </p:contentPart>
          </mc:Choice>
          <mc:Fallback xmlns="">
            <p:pic>
              <p:nvPicPr>
                <p:cNvPr id="76" name="Freihand 75">
                  <a:extLst>
                    <a:ext uri="{FF2B5EF4-FFF2-40B4-BE49-F238E27FC236}">
                      <a16:creationId xmlns:a16="http://schemas.microsoft.com/office/drawing/2014/main" id="{1F1A019E-A96E-47AA-9287-D1580966E425}"/>
                    </a:ext>
                  </a:extLst>
                </p:cNvPr>
                <p:cNvPicPr/>
                <p:nvPr/>
              </p:nvPicPr>
              <p:blipFill>
                <a:blip r:embed="rId1031"/>
                <a:stretch>
                  <a:fillRect/>
                </a:stretch>
              </p:blipFill>
              <p:spPr>
                <a:xfrm>
                  <a:off x="6242253" y="499040"/>
                  <a:ext cx="1659960" cy="96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32">
            <p14:nvContentPartPr>
              <p14:cNvPr id="82" name="Freihand 81">
                <a:extLst>
                  <a:ext uri="{FF2B5EF4-FFF2-40B4-BE49-F238E27FC236}">
                    <a16:creationId xmlns:a16="http://schemas.microsoft.com/office/drawing/2014/main" id="{BD57AC37-2A97-4B42-9A16-E7F615F7A963}"/>
                  </a:ext>
                </a:extLst>
              </p14:cNvPr>
              <p14:cNvContentPartPr/>
              <p14:nvPr/>
            </p14:nvContentPartPr>
            <p14:xfrm>
              <a:off x="1296213" y="5326280"/>
              <a:ext cx="204120" cy="279720"/>
            </p14:xfrm>
          </p:contentPart>
        </mc:Choice>
        <mc:Fallback xmlns="">
          <p:pic>
            <p:nvPicPr>
              <p:cNvPr id="82" name="Freihand 81">
                <a:extLst>
                  <a:ext uri="{FF2B5EF4-FFF2-40B4-BE49-F238E27FC236}">
                    <a16:creationId xmlns:a16="http://schemas.microsoft.com/office/drawing/2014/main" id="{BD57AC37-2A97-4B42-9A16-E7F615F7A963}"/>
                  </a:ext>
                </a:extLst>
              </p:cNvPr>
              <p:cNvPicPr/>
              <p:nvPr/>
            </p:nvPicPr>
            <p:blipFill>
              <a:blip r:embed="rId1033"/>
              <a:stretch>
                <a:fillRect/>
              </a:stretch>
            </p:blipFill>
            <p:spPr>
              <a:xfrm>
                <a:off x="1291893" y="5321960"/>
                <a:ext cx="212760" cy="288360"/>
              </a:xfrm>
              <a:prstGeom prst="rect">
                <a:avLst/>
              </a:prstGeom>
            </p:spPr>
          </p:pic>
        </mc:Fallback>
      </mc:AlternateContent>
      <p:grpSp>
        <p:nvGrpSpPr>
          <p:cNvPr id="512" name="Gruppieren 511">
            <a:extLst>
              <a:ext uri="{FF2B5EF4-FFF2-40B4-BE49-F238E27FC236}">
                <a16:creationId xmlns:a16="http://schemas.microsoft.com/office/drawing/2014/main" id="{CBD033B4-4B68-462D-8F18-FF4124773B55}"/>
              </a:ext>
            </a:extLst>
          </p:cNvPr>
          <p:cNvGrpSpPr/>
          <p:nvPr/>
        </p:nvGrpSpPr>
        <p:grpSpPr>
          <a:xfrm>
            <a:off x="3357933" y="2058200"/>
            <a:ext cx="282600" cy="95400"/>
            <a:chOff x="3357933" y="2058200"/>
            <a:chExt cx="282600" cy="95400"/>
          </a:xfrm>
        </p:grpSpPr>
        <mc:AlternateContent xmlns:mc="http://schemas.openxmlformats.org/markup-compatibility/2006" xmlns:p14="http://schemas.microsoft.com/office/powerpoint/2010/main">
          <mc:Choice Requires="p14">
            <p:contentPart p14:bwMode="auto" r:id="rId1034">
              <p14:nvContentPartPr>
                <p14:cNvPr id="84" name="Freihand 83">
                  <a:extLst>
                    <a:ext uri="{FF2B5EF4-FFF2-40B4-BE49-F238E27FC236}">
                      <a16:creationId xmlns:a16="http://schemas.microsoft.com/office/drawing/2014/main" id="{99FF4051-CAE0-437E-BEA3-6A00D23BF7D9}"/>
                    </a:ext>
                  </a:extLst>
                </p14:cNvPr>
                <p14:cNvContentPartPr/>
                <p14:nvPr/>
              </p14:nvContentPartPr>
              <p14:xfrm>
                <a:off x="3357933" y="2098160"/>
                <a:ext cx="282600" cy="55440"/>
              </p14:xfrm>
            </p:contentPart>
          </mc:Choice>
          <mc:Fallback xmlns="">
            <p:pic>
              <p:nvPicPr>
                <p:cNvPr id="84" name="Freihand 83">
                  <a:extLst>
                    <a:ext uri="{FF2B5EF4-FFF2-40B4-BE49-F238E27FC236}">
                      <a16:creationId xmlns:a16="http://schemas.microsoft.com/office/drawing/2014/main" id="{99FF4051-CAE0-437E-BEA3-6A00D23BF7D9}"/>
                    </a:ext>
                  </a:extLst>
                </p:cNvPr>
                <p:cNvPicPr/>
                <p:nvPr/>
              </p:nvPicPr>
              <p:blipFill>
                <a:blip r:embed="rId1035"/>
                <a:stretch>
                  <a:fillRect/>
                </a:stretch>
              </p:blipFill>
              <p:spPr>
                <a:xfrm>
                  <a:off x="3353613" y="2093840"/>
                  <a:ext cx="2912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036">
              <p14:nvContentPartPr>
                <p14:cNvPr id="95" name="Freihand 94">
                  <a:extLst>
                    <a:ext uri="{FF2B5EF4-FFF2-40B4-BE49-F238E27FC236}">
                      <a16:creationId xmlns:a16="http://schemas.microsoft.com/office/drawing/2014/main" id="{51B44568-2471-4103-B2C6-4AE8F169CF03}"/>
                    </a:ext>
                  </a:extLst>
                </p14:cNvPr>
                <p14:cNvContentPartPr/>
                <p14:nvPr/>
              </p14:nvContentPartPr>
              <p14:xfrm>
                <a:off x="3437853" y="2058200"/>
                <a:ext cx="172800" cy="12960"/>
              </p14:xfrm>
            </p:contentPart>
          </mc:Choice>
          <mc:Fallback xmlns="">
            <p:pic>
              <p:nvPicPr>
                <p:cNvPr id="95" name="Freihand 94">
                  <a:extLst>
                    <a:ext uri="{FF2B5EF4-FFF2-40B4-BE49-F238E27FC236}">
                      <a16:creationId xmlns:a16="http://schemas.microsoft.com/office/drawing/2014/main" id="{51B44568-2471-4103-B2C6-4AE8F169CF03}"/>
                    </a:ext>
                  </a:extLst>
                </p:cNvPr>
                <p:cNvPicPr/>
                <p:nvPr/>
              </p:nvPicPr>
              <p:blipFill>
                <a:blip r:embed="rId1037"/>
                <a:stretch>
                  <a:fillRect/>
                </a:stretch>
              </p:blipFill>
              <p:spPr>
                <a:xfrm>
                  <a:off x="3433533" y="2053880"/>
                  <a:ext cx="181440" cy="21600"/>
                </a:xfrm>
                <a:prstGeom prst="rect">
                  <a:avLst/>
                </a:prstGeom>
              </p:spPr>
            </p:pic>
          </mc:Fallback>
        </mc:AlternateContent>
      </p:grpSp>
      <p:grpSp>
        <p:nvGrpSpPr>
          <p:cNvPr id="533" name="Gruppieren 532">
            <a:extLst>
              <a:ext uri="{FF2B5EF4-FFF2-40B4-BE49-F238E27FC236}">
                <a16:creationId xmlns:a16="http://schemas.microsoft.com/office/drawing/2014/main" id="{313CA1B5-D73D-43B9-A69F-A7FDD57AD187}"/>
              </a:ext>
            </a:extLst>
          </p:cNvPr>
          <p:cNvGrpSpPr/>
          <p:nvPr/>
        </p:nvGrpSpPr>
        <p:grpSpPr>
          <a:xfrm>
            <a:off x="965733" y="2172320"/>
            <a:ext cx="1419480" cy="97200"/>
            <a:chOff x="965733" y="2172320"/>
            <a:chExt cx="1419480" cy="97200"/>
          </a:xfrm>
        </p:grpSpPr>
        <mc:AlternateContent xmlns:mc="http://schemas.openxmlformats.org/markup-compatibility/2006" xmlns:p14="http://schemas.microsoft.com/office/powerpoint/2010/main">
          <mc:Choice Requires="p14">
            <p:contentPart p14:bwMode="auto" r:id="rId1038">
              <p14:nvContentPartPr>
                <p14:cNvPr id="514" name="Freihand 513">
                  <a:extLst>
                    <a:ext uri="{FF2B5EF4-FFF2-40B4-BE49-F238E27FC236}">
                      <a16:creationId xmlns:a16="http://schemas.microsoft.com/office/drawing/2014/main" id="{A7A8C5B5-3E65-4CB7-91AE-611C92167A80}"/>
                    </a:ext>
                  </a:extLst>
                </p14:cNvPr>
                <p14:cNvContentPartPr/>
                <p14:nvPr/>
              </p14:nvContentPartPr>
              <p14:xfrm>
                <a:off x="2102973" y="2172320"/>
                <a:ext cx="282240" cy="15120"/>
              </p14:xfrm>
            </p:contentPart>
          </mc:Choice>
          <mc:Fallback xmlns="">
            <p:pic>
              <p:nvPicPr>
                <p:cNvPr id="514" name="Freihand 513">
                  <a:extLst>
                    <a:ext uri="{FF2B5EF4-FFF2-40B4-BE49-F238E27FC236}">
                      <a16:creationId xmlns:a16="http://schemas.microsoft.com/office/drawing/2014/main" id="{A7A8C5B5-3E65-4CB7-91AE-611C92167A80}"/>
                    </a:ext>
                  </a:extLst>
                </p:cNvPr>
                <p:cNvPicPr/>
                <p:nvPr/>
              </p:nvPicPr>
              <p:blipFill>
                <a:blip r:embed="rId1039"/>
                <a:stretch>
                  <a:fillRect/>
                </a:stretch>
              </p:blipFill>
              <p:spPr>
                <a:xfrm>
                  <a:off x="2098653" y="2168000"/>
                  <a:ext cx="2908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040">
              <p14:nvContentPartPr>
                <p14:cNvPr id="519" name="Freihand 518">
                  <a:extLst>
                    <a:ext uri="{FF2B5EF4-FFF2-40B4-BE49-F238E27FC236}">
                      <a16:creationId xmlns:a16="http://schemas.microsoft.com/office/drawing/2014/main" id="{ED42C6E1-BD09-4ABE-A676-75B1955EDBCB}"/>
                    </a:ext>
                  </a:extLst>
                </p14:cNvPr>
                <p14:cNvContentPartPr/>
                <p14:nvPr/>
              </p14:nvContentPartPr>
              <p14:xfrm>
                <a:off x="965733" y="2230640"/>
                <a:ext cx="886680" cy="38880"/>
              </p14:xfrm>
            </p:contentPart>
          </mc:Choice>
          <mc:Fallback xmlns="">
            <p:pic>
              <p:nvPicPr>
                <p:cNvPr id="519" name="Freihand 518">
                  <a:extLst>
                    <a:ext uri="{FF2B5EF4-FFF2-40B4-BE49-F238E27FC236}">
                      <a16:creationId xmlns:a16="http://schemas.microsoft.com/office/drawing/2014/main" id="{ED42C6E1-BD09-4ABE-A676-75B1955EDBCB}"/>
                    </a:ext>
                  </a:extLst>
                </p:cNvPr>
                <p:cNvPicPr/>
                <p:nvPr/>
              </p:nvPicPr>
              <p:blipFill>
                <a:blip r:embed="rId1041"/>
                <a:stretch>
                  <a:fillRect/>
                </a:stretch>
              </p:blipFill>
              <p:spPr>
                <a:xfrm>
                  <a:off x="961413" y="2226320"/>
                  <a:ext cx="895320" cy="47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42">
            <p14:nvContentPartPr>
              <p14:cNvPr id="520" name="Freihand 519">
                <a:extLst>
                  <a:ext uri="{FF2B5EF4-FFF2-40B4-BE49-F238E27FC236}">
                    <a16:creationId xmlns:a16="http://schemas.microsoft.com/office/drawing/2014/main" id="{2438414B-8E3E-425B-8446-C2706FC7F171}"/>
                  </a:ext>
                </a:extLst>
              </p14:cNvPr>
              <p14:cNvContentPartPr/>
              <p14:nvPr/>
            </p14:nvContentPartPr>
            <p14:xfrm>
              <a:off x="1099293" y="2754080"/>
              <a:ext cx="498600" cy="39600"/>
            </p14:xfrm>
          </p:contentPart>
        </mc:Choice>
        <mc:Fallback xmlns="">
          <p:pic>
            <p:nvPicPr>
              <p:cNvPr id="520" name="Freihand 519">
                <a:extLst>
                  <a:ext uri="{FF2B5EF4-FFF2-40B4-BE49-F238E27FC236}">
                    <a16:creationId xmlns:a16="http://schemas.microsoft.com/office/drawing/2014/main" id="{2438414B-8E3E-425B-8446-C2706FC7F171}"/>
                  </a:ext>
                </a:extLst>
              </p:cNvPr>
              <p:cNvPicPr/>
              <p:nvPr/>
            </p:nvPicPr>
            <p:blipFill>
              <a:blip r:embed="rId1043"/>
              <a:stretch>
                <a:fillRect/>
              </a:stretch>
            </p:blipFill>
            <p:spPr>
              <a:xfrm>
                <a:off x="1094973" y="2749760"/>
                <a:ext cx="5072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044">
            <p14:nvContentPartPr>
              <p14:cNvPr id="14" name="Freihand 13">
                <a:extLst>
                  <a:ext uri="{FF2B5EF4-FFF2-40B4-BE49-F238E27FC236}">
                    <a16:creationId xmlns:a16="http://schemas.microsoft.com/office/drawing/2014/main" id="{584F0A14-0B3A-47E3-863A-E936A0762474}"/>
                  </a:ext>
                </a:extLst>
              </p14:cNvPr>
              <p14:cNvContentPartPr/>
              <p14:nvPr/>
            </p14:nvContentPartPr>
            <p14:xfrm>
              <a:off x="4062453" y="1621520"/>
              <a:ext cx="798120" cy="606600"/>
            </p14:xfrm>
          </p:contentPart>
        </mc:Choice>
        <mc:Fallback xmlns="">
          <p:pic>
            <p:nvPicPr>
              <p:cNvPr id="14" name="Freihand 13">
                <a:extLst>
                  <a:ext uri="{FF2B5EF4-FFF2-40B4-BE49-F238E27FC236}">
                    <a16:creationId xmlns:a16="http://schemas.microsoft.com/office/drawing/2014/main" id="{584F0A14-0B3A-47E3-863A-E936A0762474}"/>
                  </a:ext>
                </a:extLst>
              </p:cNvPr>
              <p:cNvPicPr/>
              <p:nvPr/>
            </p:nvPicPr>
            <p:blipFill>
              <a:blip r:embed="rId1045"/>
              <a:stretch>
                <a:fillRect/>
              </a:stretch>
            </p:blipFill>
            <p:spPr>
              <a:xfrm>
                <a:off x="4058133" y="1617200"/>
                <a:ext cx="806760" cy="615240"/>
              </a:xfrm>
              <a:prstGeom prst="rect">
                <a:avLst/>
              </a:prstGeom>
            </p:spPr>
          </p:pic>
        </mc:Fallback>
      </mc:AlternateContent>
      <mc:AlternateContent xmlns:mc="http://schemas.openxmlformats.org/markup-compatibility/2006" xmlns:p14="http://schemas.microsoft.com/office/powerpoint/2010/main">
        <mc:Choice Requires="p14">
          <p:contentPart p14:bwMode="auto" r:id="rId1046">
            <p14:nvContentPartPr>
              <p14:cNvPr id="221" name="Freihand 220">
                <a:extLst>
                  <a:ext uri="{FF2B5EF4-FFF2-40B4-BE49-F238E27FC236}">
                    <a16:creationId xmlns:a16="http://schemas.microsoft.com/office/drawing/2014/main" id="{85218B86-676B-43EC-9768-1A9DA6AC07D6}"/>
                  </a:ext>
                </a:extLst>
              </p14:cNvPr>
              <p14:cNvContentPartPr/>
              <p14:nvPr/>
            </p14:nvContentPartPr>
            <p14:xfrm>
              <a:off x="7294173" y="3025520"/>
              <a:ext cx="669240" cy="424080"/>
            </p14:xfrm>
          </p:contentPart>
        </mc:Choice>
        <mc:Fallback xmlns="">
          <p:pic>
            <p:nvPicPr>
              <p:cNvPr id="221" name="Freihand 220">
                <a:extLst>
                  <a:ext uri="{FF2B5EF4-FFF2-40B4-BE49-F238E27FC236}">
                    <a16:creationId xmlns:a16="http://schemas.microsoft.com/office/drawing/2014/main" id="{85218B86-676B-43EC-9768-1A9DA6AC07D6}"/>
                  </a:ext>
                </a:extLst>
              </p:cNvPr>
              <p:cNvPicPr/>
              <p:nvPr/>
            </p:nvPicPr>
            <p:blipFill>
              <a:blip r:embed="rId1047"/>
              <a:stretch>
                <a:fillRect/>
              </a:stretch>
            </p:blipFill>
            <p:spPr>
              <a:xfrm>
                <a:off x="7289853" y="3021200"/>
                <a:ext cx="677880" cy="432720"/>
              </a:xfrm>
              <a:prstGeom prst="rect">
                <a:avLst/>
              </a:prstGeom>
            </p:spPr>
          </p:pic>
        </mc:Fallback>
      </mc:AlternateContent>
      <mc:AlternateContent xmlns:mc="http://schemas.openxmlformats.org/markup-compatibility/2006" xmlns:p14="http://schemas.microsoft.com/office/powerpoint/2010/main">
        <mc:Choice Requires="p14">
          <p:contentPart p14:bwMode="auto" r:id="rId1048">
            <p14:nvContentPartPr>
              <p14:cNvPr id="234" name="Freihand 233">
                <a:extLst>
                  <a:ext uri="{FF2B5EF4-FFF2-40B4-BE49-F238E27FC236}">
                    <a16:creationId xmlns:a16="http://schemas.microsoft.com/office/drawing/2014/main" id="{1FA2250A-AFB2-4781-9A0A-882EBBFF4EA3}"/>
                  </a:ext>
                </a:extLst>
              </p14:cNvPr>
              <p14:cNvContentPartPr/>
              <p14:nvPr/>
            </p14:nvContentPartPr>
            <p14:xfrm>
              <a:off x="7281573" y="3023720"/>
              <a:ext cx="744480" cy="421920"/>
            </p14:xfrm>
          </p:contentPart>
        </mc:Choice>
        <mc:Fallback xmlns="">
          <p:pic>
            <p:nvPicPr>
              <p:cNvPr id="234" name="Freihand 233">
                <a:extLst>
                  <a:ext uri="{FF2B5EF4-FFF2-40B4-BE49-F238E27FC236}">
                    <a16:creationId xmlns:a16="http://schemas.microsoft.com/office/drawing/2014/main" id="{1FA2250A-AFB2-4781-9A0A-882EBBFF4EA3}"/>
                  </a:ext>
                </a:extLst>
              </p:cNvPr>
              <p:cNvPicPr/>
              <p:nvPr/>
            </p:nvPicPr>
            <p:blipFill>
              <a:blip r:embed="rId1049"/>
              <a:stretch>
                <a:fillRect/>
              </a:stretch>
            </p:blipFill>
            <p:spPr>
              <a:xfrm>
                <a:off x="7277253" y="3019400"/>
                <a:ext cx="753120" cy="430560"/>
              </a:xfrm>
              <a:prstGeom prst="rect">
                <a:avLst/>
              </a:prstGeom>
            </p:spPr>
          </p:pic>
        </mc:Fallback>
      </mc:AlternateContent>
      <mc:AlternateContent xmlns:mc="http://schemas.openxmlformats.org/markup-compatibility/2006" xmlns:p14="http://schemas.microsoft.com/office/powerpoint/2010/main">
        <mc:Choice Requires="p14">
          <p:contentPart p14:bwMode="auto" r:id="rId1050">
            <p14:nvContentPartPr>
              <p14:cNvPr id="247" name="Freihand 246">
                <a:extLst>
                  <a:ext uri="{FF2B5EF4-FFF2-40B4-BE49-F238E27FC236}">
                    <a16:creationId xmlns:a16="http://schemas.microsoft.com/office/drawing/2014/main" id="{830D36D2-E119-44B9-A110-C6D623EE9540}"/>
                  </a:ext>
                </a:extLst>
              </p14:cNvPr>
              <p14:cNvContentPartPr/>
              <p14:nvPr/>
            </p14:nvContentPartPr>
            <p14:xfrm>
              <a:off x="4029693" y="1637720"/>
              <a:ext cx="874440" cy="636840"/>
            </p14:xfrm>
          </p:contentPart>
        </mc:Choice>
        <mc:Fallback xmlns="">
          <p:pic>
            <p:nvPicPr>
              <p:cNvPr id="247" name="Freihand 246">
                <a:extLst>
                  <a:ext uri="{FF2B5EF4-FFF2-40B4-BE49-F238E27FC236}">
                    <a16:creationId xmlns:a16="http://schemas.microsoft.com/office/drawing/2014/main" id="{830D36D2-E119-44B9-A110-C6D623EE9540}"/>
                  </a:ext>
                </a:extLst>
              </p:cNvPr>
              <p:cNvPicPr/>
              <p:nvPr/>
            </p:nvPicPr>
            <p:blipFill>
              <a:blip r:embed="rId1051"/>
              <a:stretch>
                <a:fillRect/>
              </a:stretch>
            </p:blipFill>
            <p:spPr>
              <a:xfrm>
                <a:off x="4025373" y="1633400"/>
                <a:ext cx="883080" cy="645480"/>
              </a:xfrm>
              <a:prstGeom prst="rect">
                <a:avLst/>
              </a:prstGeom>
            </p:spPr>
          </p:pic>
        </mc:Fallback>
      </mc:AlternateContent>
      <mc:AlternateContent xmlns:mc="http://schemas.openxmlformats.org/markup-compatibility/2006" xmlns:p14="http://schemas.microsoft.com/office/powerpoint/2010/main">
        <mc:Choice Requires="p14">
          <p:contentPart p14:bwMode="auto" r:id="rId1052">
            <p14:nvContentPartPr>
              <p14:cNvPr id="668" name="Freihand 667">
                <a:extLst>
                  <a:ext uri="{FF2B5EF4-FFF2-40B4-BE49-F238E27FC236}">
                    <a16:creationId xmlns:a16="http://schemas.microsoft.com/office/drawing/2014/main" id="{3269CC85-547F-49B2-A9ED-FB59C8D266EB}"/>
                  </a:ext>
                </a:extLst>
              </p14:cNvPr>
              <p14:cNvContentPartPr/>
              <p14:nvPr/>
            </p14:nvContentPartPr>
            <p14:xfrm>
              <a:off x="3097293" y="5428520"/>
              <a:ext cx="402120" cy="435240"/>
            </p14:xfrm>
          </p:contentPart>
        </mc:Choice>
        <mc:Fallback xmlns="">
          <p:pic>
            <p:nvPicPr>
              <p:cNvPr id="668" name="Freihand 667">
                <a:extLst>
                  <a:ext uri="{FF2B5EF4-FFF2-40B4-BE49-F238E27FC236}">
                    <a16:creationId xmlns:a16="http://schemas.microsoft.com/office/drawing/2014/main" id="{3269CC85-547F-49B2-A9ED-FB59C8D266EB}"/>
                  </a:ext>
                </a:extLst>
              </p:cNvPr>
              <p:cNvPicPr/>
              <p:nvPr/>
            </p:nvPicPr>
            <p:blipFill>
              <a:blip r:embed="rId1053"/>
              <a:stretch>
                <a:fillRect/>
              </a:stretch>
            </p:blipFill>
            <p:spPr>
              <a:xfrm>
                <a:off x="3092973" y="5424200"/>
                <a:ext cx="410760" cy="443880"/>
              </a:xfrm>
              <a:prstGeom prst="rect">
                <a:avLst/>
              </a:prstGeom>
            </p:spPr>
          </p:pic>
        </mc:Fallback>
      </mc:AlternateContent>
      <mc:AlternateContent xmlns:mc="http://schemas.openxmlformats.org/markup-compatibility/2006" xmlns:p14="http://schemas.microsoft.com/office/powerpoint/2010/main">
        <mc:Choice Requires="p14">
          <p:contentPart p14:bwMode="auto" r:id="rId1054">
            <p14:nvContentPartPr>
              <p14:cNvPr id="669" name="Freihand 668">
                <a:extLst>
                  <a:ext uri="{FF2B5EF4-FFF2-40B4-BE49-F238E27FC236}">
                    <a16:creationId xmlns:a16="http://schemas.microsoft.com/office/drawing/2014/main" id="{C342AB1F-4E64-4321-8AF9-2A79334F3559}"/>
                  </a:ext>
                </a:extLst>
              </p14:cNvPr>
              <p14:cNvContentPartPr/>
              <p14:nvPr/>
            </p14:nvContentPartPr>
            <p14:xfrm>
              <a:off x="3580773" y="5319800"/>
              <a:ext cx="407520" cy="531720"/>
            </p14:xfrm>
          </p:contentPart>
        </mc:Choice>
        <mc:Fallback xmlns="">
          <p:pic>
            <p:nvPicPr>
              <p:cNvPr id="669" name="Freihand 668">
                <a:extLst>
                  <a:ext uri="{FF2B5EF4-FFF2-40B4-BE49-F238E27FC236}">
                    <a16:creationId xmlns:a16="http://schemas.microsoft.com/office/drawing/2014/main" id="{C342AB1F-4E64-4321-8AF9-2A79334F3559}"/>
                  </a:ext>
                </a:extLst>
              </p:cNvPr>
              <p:cNvPicPr/>
              <p:nvPr/>
            </p:nvPicPr>
            <p:blipFill>
              <a:blip r:embed="rId1055"/>
              <a:stretch>
                <a:fillRect/>
              </a:stretch>
            </p:blipFill>
            <p:spPr>
              <a:xfrm>
                <a:off x="3576453" y="5315480"/>
                <a:ext cx="416160" cy="540360"/>
              </a:xfrm>
              <a:prstGeom prst="rect">
                <a:avLst/>
              </a:prstGeom>
            </p:spPr>
          </p:pic>
        </mc:Fallback>
      </mc:AlternateContent>
      <mc:AlternateContent xmlns:mc="http://schemas.openxmlformats.org/markup-compatibility/2006" xmlns:p14="http://schemas.microsoft.com/office/powerpoint/2010/main">
        <mc:Choice Requires="p14">
          <p:contentPart p14:bwMode="auto" r:id="rId1056">
            <p14:nvContentPartPr>
              <p14:cNvPr id="670" name="Freihand 669">
                <a:extLst>
                  <a:ext uri="{FF2B5EF4-FFF2-40B4-BE49-F238E27FC236}">
                    <a16:creationId xmlns:a16="http://schemas.microsoft.com/office/drawing/2014/main" id="{671EAC54-7980-4E7B-B608-D18D288C09BD}"/>
                  </a:ext>
                </a:extLst>
              </p14:cNvPr>
              <p14:cNvContentPartPr/>
              <p14:nvPr/>
            </p14:nvContentPartPr>
            <p14:xfrm>
              <a:off x="4789653" y="5283080"/>
              <a:ext cx="428400" cy="457200"/>
            </p14:xfrm>
          </p:contentPart>
        </mc:Choice>
        <mc:Fallback xmlns="">
          <p:pic>
            <p:nvPicPr>
              <p:cNvPr id="670" name="Freihand 669">
                <a:extLst>
                  <a:ext uri="{FF2B5EF4-FFF2-40B4-BE49-F238E27FC236}">
                    <a16:creationId xmlns:a16="http://schemas.microsoft.com/office/drawing/2014/main" id="{671EAC54-7980-4E7B-B608-D18D288C09BD}"/>
                  </a:ext>
                </a:extLst>
              </p:cNvPr>
              <p:cNvPicPr/>
              <p:nvPr/>
            </p:nvPicPr>
            <p:blipFill>
              <a:blip r:embed="rId1057"/>
              <a:stretch>
                <a:fillRect/>
              </a:stretch>
            </p:blipFill>
            <p:spPr>
              <a:xfrm>
                <a:off x="4785333" y="5278760"/>
                <a:ext cx="437040" cy="465840"/>
              </a:xfrm>
              <a:prstGeom prst="rect">
                <a:avLst/>
              </a:prstGeom>
            </p:spPr>
          </p:pic>
        </mc:Fallback>
      </mc:AlternateContent>
      <mc:AlternateContent xmlns:mc="http://schemas.openxmlformats.org/markup-compatibility/2006" xmlns:p14="http://schemas.microsoft.com/office/powerpoint/2010/main">
        <mc:Choice Requires="p14">
          <p:contentPart p14:bwMode="auto" r:id="rId1058">
            <p14:nvContentPartPr>
              <p14:cNvPr id="675" name="Freihand 674">
                <a:extLst>
                  <a:ext uri="{FF2B5EF4-FFF2-40B4-BE49-F238E27FC236}">
                    <a16:creationId xmlns:a16="http://schemas.microsoft.com/office/drawing/2014/main" id="{40611998-655E-47A5-AC8B-9DE3FFBD65FD}"/>
                  </a:ext>
                </a:extLst>
              </p14:cNvPr>
              <p14:cNvContentPartPr/>
              <p14:nvPr/>
            </p14:nvContentPartPr>
            <p14:xfrm>
              <a:off x="5459613" y="4811480"/>
              <a:ext cx="500040" cy="626400"/>
            </p14:xfrm>
          </p:contentPart>
        </mc:Choice>
        <mc:Fallback xmlns="">
          <p:pic>
            <p:nvPicPr>
              <p:cNvPr id="675" name="Freihand 674">
                <a:extLst>
                  <a:ext uri="{FF2B5EF4-FFF2-40B4-BE49-F238E27FC236}">
                    <a16:creationId xmlns:a16="http://schemas.microsoft.com/office/drawing/2014/main" id="{40611998-655E-47A5-AC8B-9DE3FFBD65FD}"/>
                  </a:ext>
                </a:extLst>
              </p:cNvPr>
              <p:cNvPicPr/>
              <p:nvPr/>
            </p:nvPicPr>
            <p:blipFill>
              <a:blip r:embed="rId1059"/>
              <a:stretch>
                <a:fillRect/>
              </a:stretch>
            </p:blipFill>
            <p:spPr>
              <a:xfrm>
                <a:off x="5455293" y="4807160"/>
                <a:ext cx="508680" cy="635040"/>
              </a:xfrm>
              <a:prstGeom prst="rect">
                <a:avLst/>
              </a:prstGeom>
            </p:spPr>
          </p:pic>
        </mc:Fallback>
      </mc:AlternateContent>
      <mc:AlternateContent xmlns:mc="http://schemas.openxmlformats.org/markup-compatibility/2006" xmlns:p14="http://schemas.microsoft.com/office/powerpoint/2010/main">
        <mc:Choice Requires="p14">
          <p:contentPart p14:bwMode="auto" r:id="rId1060">
            <p14:nvContentPartPr>
              <p14:cNvPr id="676" name="Freihand 675">
                <a:extLst>
                  <a:ext uri="{FF2B5EF4-FFF2-40B4-BE49-F238E27FC236}">
                    <a16:creationId xmlns:a16="http://schemas.microsoft.com/office/drawing/2014/main" id="{4877A3B8-6A1B-4423-BB1C-F360E84233D7}"/>
                  </a:ext>
                </a:extLst>
              </p14:cNvPr>
              <p14:cNvContentPartPr/>
              <p14:nvPr/>
            </p14:nvContentPartPr>
            <p14:xfrm>
              <a:off x="3356133" y="4646960"/>
              <a:ext cx="833040" cy="684360"/>
            </p14:xfrm>
          </p:contentPart>
        </mc:Choice>
        <mc:Fallback xmlns="">
          <p:pic>
            <p:nvPicPr>
              <p:cNvPr id="676" name="Freihand 675">
                <a:extLst>
                  <a:ext uri="{FF2B5EF4-FFF2-40B4-BE49-F238E27FC236}">
                    <a16:creationId xmlns:a16="http://schemas.microsoft.com/office/drawing/2014/main" id="{4877A3B8-6A1B-4423-BB1C-F360E84233D7}"/>
                  </a:ext>
                </a:extLst>
              </p:cNvPr>
              <p:cNvPicPr/>
              <p:nvPr/>
            </p:nvPicPr>
            <p:blipFill>
              <a:blip r:embed="rId1061"/>
              <a:stretch>
                <a:fillRect/>
              </a:stretch>
            </p:blipFill>
            <p:spPr>
              <a:xfrm>
                <a:off x="3351813" y="4642640"/>
                <a:ext cx="841680" cy="693000"/>
              </a:xfrm>
              <a:prstGeom prst="rect">
                <a:avLst/>
              </a:prstGeom>
            </p:spPr>
          </p:pic>
        </mc:Fallback>
      </mc:AlternateContent>
      <p:grpSp>
        <p:nvGrpSpPr>
          <p:cNvPr id="679" name="Gruppieren 678">
            <a:extLst>
              <a:ext uri="{FF2B5EF4-FFF2-40B4-BE49-F238E27FC236}">
                <a16:creationId xmlns:a16="http://schemas.microsoft.com/office/drawing/2014/main" id="{024C38C4-B431-4904-974A-A72C3F47CEDD}"/>
              </a:ext>
            </a:extLst>
          </p:cNvPr>
          <p:cNvGrpSpPr/>
          <p:nvPr/>
        </p:nvGrpSpPr>
        <p:grpSpPr>
          <a:xfrm>
            <a:off x="2291613" y="4450400"/>
            <a:ext cx="3106440" cy="1755360"/>
            <a:chOff x="2291613" y="4450400"/>
            <a:chExt cx="3106440" cy="1755360"/>
          </a:xfrm>
        </p:grpSpPr>
        <mc:AlternateContent xmlns:mc="http://schemas.openxmlformats.org/markup-compatibility/2006" xmlns:p14="http://schemas.microsoft.com/office/powerpoint/2010/main">
          <mc:Choice Requires="p14">
            <p:contentPart p14:bwMode="auto" r:id="rId1062">
              <p14:nvContentPartPr>
                <p14:cNvPr id="248" name="Freihand 247">
                  <a:extLst>
                    <a:ext uri="{FF2B5EF4-FFF2-40B4-BE49-F238E27FC236}">
                      <a16:creationId xmlns:a16="http://schemas.microsoft.com/office/drawing/2014/main" id="{DED0510F-C217-4761-B336-4ECCCCB9A378}"/>
                    </a:ext>
                  </a:extLst>
                </p14:cNvPr>
                <p14:cNvContentPartPr/>
                <p14:nvPr/>
              </p14:nvContentPartPr>
              <p14:xfrm>
                <a:off x="3868053" y="4595120"/>
                <a:ext cx="3960" cy="21600"/>
              </p14:xfrm>
            </p:contentPart>
          </mc:Choice>
          <mc:Fallback xmlns="">
            <p:pic>
              <p:nvPicPr>
                <p:cNvPr id="248" name="Freihand 247">
                  <a:extLst>
                    <a:ext uri="{FF2B5EF4-FFF2-40B4-BE49-F238E27FC236}">
                      <a16:creationId xmlns:a16="http://schemas.microsoft.com/office/drawing/2014/main" id="{DED0510F-C217-4761-B336-4ECCCCB9A378}"/>
                    </a:ext>
                  </a:extLst>
                </p:cNvPr>
                <p:cNvPicPr/>
                <p:nvPr/>
              </p:nvPicPr>
              <p:blipFill>
                <a:blip r:embed="rId1063"/>
                <a:stretch>
                  <a:fillRect/>
                </a:stretch>
              </p:blipFill>
              <p:spPr>
                <a:xfrm>
                  <a:off x="3863733" y="4590800"/>
                  <a:ext cx="126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064">
              <p14:nvContentPartPr>
                <p14:cNvPr id="249" name="Freihand 248">
                  <a:extLst>
                    <a:ext uri="{FF2B5EF4-FFF2-40B4-BE49-F238E27FC236}">
                      <a16:creationId xmlns:a16="http://schemas.microsoft.com/office/drawing/2014/main" id="{A41FCF56-91CE-41D5-A14B-DB9951C20825}"/>
                    </a:ext>
                  </a:extLst>
                </p14:cNvPr>
                <p14:cNvContentPartPr/>
                <p14:nvPr/>
              </p14:nvContentPartPr>
              <p14:xfrm>
                <a:off x="3288093" y="4610600"/>
                <a:ext cx="1046880" cy="659520"/>
              </p14:xfrm>
            </p:contentPart>
          </mc:Choice>
          <mc:Fallback xmlns="">
            <p:pic>
              <p:nvPicPr>
                <p:cNvPr id="249" name="Freihand 248">
                  <a:extLst>
                    <a:ext uri="{FF2B5EF4-FFF2-40B4-BE49-F238E27FC236}">
                      <a16:creationId xmlns:a16="http://schemas.microsoft.com/office/drawing/2014/main" id="{A41FCF56-91CE-41D5-A14B-DB9951C20825}"/>
                    </a:ext>
                  </a:extLst>
                </p:cNvPr>
                <p:cNvPicPr/>
                <p:nvPr/>
              </p:nvPicPr>
              <p:blipFill>
                <a:blip r:embed="rId1065"/>
                <a:stretch>
                  <a:fillRect/>
                </a:stretch>
              </p:blipFill>
              <p:spPr>
                <a:xfrm>
                  <a:off x="3283773" y="4606280"/>
                  <a:ext cx="1055520" cy="668160"/>
                </a:xfrm>
                <a:prstGeom prst="rect">
                  <a:avLst/>
                </a:prstGeom>
              </p:spPr>
            </p:pic>
          </mc:Fallback>
        </mc:AlternateContent>
        <mc:AlternateContent xmlns:mc="http://schemas.openxmlformats.org/markup-compatibility/2006" xmlns:p14="http://schemas.microsoft.com/office/powerpoint/2010/main">
          <mc:Choice Requires="p14">
            <p:contentPart p14:bwMode="auto" r:id="rId1066">
              <p14:nvContentPartPr>
                <p14:cNvPr id="251" name="Freihand 250">
                  <a:extLst>
                    <a:ext uri="{FF2B5EF4-FFF2-40B4-BE49-F238E27FC236}">
                      <a16:creationId xmlns:a16="http://schemas.microsoft.com/office/drawing/2014/main" id="{3C7654E3-89E7-4C7A-B7C8-72B36B7E4EF1}"/>
                    </a:ext>
                  </a:extLst>
                </p14:cNvPr>
                <p14:cNvContentPartPr/>
                <p14:nvPr/>
              </p14:nvContentPartPr>
              <p14:xfrm>
                <a:off x="4268733" y="5270480"/>
                <a:ext cx="430560" cy="578880"/>
              </p14:xfrm>
            </p:contentPart>
          </mc:Choice>
          <mc:Fallback xmlns="">
            <p:pic>
              <p:nvPicPr>
                <p:cNvPr id="251" name="Freihand 250">
                  <a:extLst>
                    <a:ext uri="{FF2B5EF4-FFF2-40B4-BE49-F238E27FC236}">
                      <a16:creationId xmlns:a16="http://schemas.microsoft.com/office/drawing/2014/main" id="{3C7654E3-89E7-4C7A-B7C8-72B36B7E4EF1}"/>
                    </a:ext>
                  </a:extLst>
                </p:cNvPr>
                <p:cNvPicPr/>
                <p:nvPr/>
              </p:nvPicPr>
              <p:blipFill>
                <a:blip r:embed="rId1067"/>
                <a:stretch>
                  <a:fillRect/>
                </a:stretch>
              </p:blipFill>
              <p:spPr>
                <a:xfrm>
                  <a:off x="4264413" y="5266160"/>
                  <a:ext cx="439200" cy="587520"/>
                </a:xfrm>
                <a:prstGeom prst="rect">
                  <a:avLst/>
                </a:prstGeom>
              </p:spPr>
            </p:pic>
          </mc:Fallback>
        </mc:AlternateContent>
        <mc:AlternateContent xmlns:mc="http://schemas.openxmlformats.org/markup-compatibility/2006" xmlns:p14="http://schemas.microsoft.com/office/powerpoint/2010/main">
          <mc:Choice Requires="p14">
            <p:contentPart p14:bwMode="auto" r:id="rId1068">
              <p14:nvContentPartPr>
                <p14:cNvPr id="662" name="Freihand 661">
                  <a:extLst>
                    <a:ext uri="{FF2B5EF4-FFF2-40B4-BE49-F238E27FC236}">
                      <a16:creationId xmlns:a16="http://schemas.microsoft.com/office/drawing/2014/main" id="{13187718-1407-4F97-858B-BCA115B111B5}"/>
                    </a:ext>
                  </a:extLst>
                </p14:cNvPr>
                <p14:cNvContentPartPr/>
                <p14:nvPr/>
              </p14:nvContentPartPr>
              <p14:xfrm>
                <a:off x="3086853" y="5362280"/>
                <a:ext cx="484920" cy="504000"/>
              </p14:xfrm>
            </p:contentPart>
          </mc:Choice>
          <mc:Fallback xmlns="">
            <p:pic>
              <p:nvPicPr>
                <p:cNvPr id="662" name="Freihand 661">
                  <a:extLst>
                    <a:ext uri="{FF2B5EF4-FFF2-40B4-BE49-F238E27FC236}">
                      <a16:creationId xmlns:a16="http://schemas.microsoft.com/office/drawing/2014/main" id="{13187718-1407-4F97-858B-BCA115B111B5}"/>
                    </a:ext>
                  </a:extLst>
                </p:cNvPr>
                <p:cNvPicPr/>
                <p:nvPr/>
              </p:nvPicPr>
              <p:blipFill>
                <a:blip r:embed="rId1069"/>
                <a:stretch>
                  <a:fillRect/>
                </a:stretch>
              </p:blipFill>
              <p:spPr>
                <a:xfrm>
                  <a:off x="3082533" y="5357960"/>
                  <a:ext cx="493560" cy="512640"/>
                </a:xfrm>
                <a:prstGeom prst="rect">
                  <a:avLst/>
                </a:prstGeom>
              </p:spPr>
            </p:pic>
          </mc:Fallback>
        </mc:AlternateContent>
        <mc:AlternateContent xmlns:mc="http://schemas.openxmlformats.org/markup-compatibility/2006" xmlns:p14="http://schemas.microsoft.com/office/powerpoint/2010/main">
          <mc:Choice Requires="p14">
            <p:contentPart p14:bwMode="auto" r:id="rId1070">
              <p14:nvContentPartPr>
                <p14:cNvPr id="667" name="Freihand 666">
                  <a:extLst>
                    <a:ext uri="{FF2B5EF4-FFF2-40B4-BE49-F238E27FC236}">
                      <a16:creationId xmlns:a16="http://schemas.microsoft.com/office/drawing/2014/main" id="{6725195E-3C59-4670-BBE7-92418EB2F9F7}"/>
                    </a:ext>
                  </a:extLst>
                </p14:cNvPr>
                <p14:cNvContentPartPr/>
                <p14:nvPr/>
              </p14:nvContentPartPr>
              <p14:xfrm>
                <a:off x="4763373" y="5255000"/>
                <a:ext cx="455400" cy="472320"/>
              </p14:xfrm>
            </p:contentPart>
          </mc:Choice>
          <mc:Fallback xmlns="">
            <p:pic>
              <p:nvPicPr>
                <p:cNvPr id="667" name="Freihand 666">
                  <a:extLst>
                    <a:ext uri="{FF2B5EF4-FFF2-40B4-BE49-F238E27FC236}">
                      <a16:creationId xmlns:a16="http://schemas.microsoft.com/office/drawing/2014/main" id="{6725195E-3C59-4670-BBE7-92418EB2F9F7}"/>
                    </a:ext>
                  </a:extLst>
                </p:cNvPr>
                <p:cNvPicPr/>
                <p:nvPr/>
              </p:nvPicPr>
              <p:blipFill>
                <a:blip r:embed="rId1071"/>
                <a:stretch>
                  <a:fillRect/>
                </a:stretch>
              </p:blipFill>
              <p:spPr>
                <a:xfrm>
                  <a:off x="4759053" y="5250680"/>
                  <a:ext cx="464040" cy="480960"/>
                </a:xfrm>
                <a:prstGeom prst="rect">
                  <a:avLst/>
                </a:prstGeom>
              </p:spPr>
            </p:pic>
          </mc:Fallback>
        </mc:AlternateContent>
        <mc:AlternateContent xmlns:mc="http://schemas.openxmlformats.org/markup-compatibility/2006" xmlns:p14="http://schemas.microsoft.com/office/powerpoint/2010/main">
          <mc:Choice Requires="p14">
            <p:contentPart p14:bwMode="auto" r:id="rId1072">
              <p14:nvContentPartPr>
                <p14:cNvPr id="671" name="Freihand 670">
                  <a:extLst>
                    <a:ext uri="{FF2B5EF4-FFF2-40B4-BE49-F238E27FC236}">
                      <a16:creationId xmlns:a16="http://schemas.microsoft.com/office/drawing/2014/main" id="{7F9E4142-4526-4235-856D-8E2F0CA7E854}"/>
                    </a:ext>
                  </a:extLst>
                </p14:cNvPr>
                <p14:cNvContentPartPr/>
                <p14:nvPr/>
              </p14:nvContentPartPr>
              <p14:xfrm>
                <a:off x="3467733" y="4640840"/>
                <a:ext cx="622440" cy="611640"/>
              </p14:xfrm>
            </p:contentPart>
          </mc:Choice>
          <mc:Fallback xmlns="">
            <p:pic>
              <p:nvPicPr>
                <p:cNvPr id="671" name="Freihand 670">
                  <a:extLst>
                    <a:ext uri="{FF2B5EF4-FFF2-40B4-BE49-F238E27FC236}">
                      <a16:creationId xmlns:a16="http://schemas.microsoft.com/office/drawing/2014/main" id="{7F9E4142-4526-4235-856D-8E2F0CA7E854}"/>
                    </a:ext>
                  </a:extLst>
                </p:cNvPr>
                <p:cNvPicPr/>
                <p:nvPr/>
              </p:nvPicPr>
              <p:blipFill>
                <a:blip r:embed="rId1073"/>
                <a:stretch>
                  <a:fillRect/>
                </a:stretch>
              </p:blipFill>
              <p:spPr>
                <a:xfrm>
                  <a:off x="3463413" y="4636520"/>
                  <a:ext cx="631080" cy="620280"/>
                </a:xfrm>
                <a:prstGeom prst="rect">
                  <a:avLst/>
                </a:prstGeom>
              </p:spPr>
            </p:pic>
          </mc:Fallback>
        </mc:AlternateContent>
        <mc:AlternateContent xmlns:mc="http://schemas.openxmlformats.org/markup-compatibility/2006" xmlns:p14="http://schemas.microsoft.com/office/powerpoint/2010/main">
          <mc:Choice Requires="p14">
            <p:contentPart p14:bwMode="auto" r:id="rId1074">
              <p14:nvContentPartPr>
                <p14:cNvPr id="673" name="Freihand 672">
                  <a:extLst>
                    <a:ext uri="{FF2B5EF4-FFF2-40B4-BE49-F238E27FC236}">
                      <a16:creationId xmlns:a16="http://schemas.microsoft.com/office/drawing/2014/main" id="{5C1D0E55-A4B4-441A-B53A-EB166D5E749C}"/>
                    </a:ext>
                  </a:extLst>
                </p14:cNvPr>
                <p14:cNvContentPartPr/>
                <p14:nvPr/>
              </p14:nvContentPartPr>
              <p14:xfrm>
                <a:off x="4286373" y="5287760"/>
                <a:ext cx="394560" cy="668160"/>
              </p14:xfrm>
            </p:contentPart>
          </mc:Choice>
          <mc:Fallback xmlns="">
            <p:pic>
              <p:nvPicPr>
                <p:cNvPr id="673" name="Freihand 672">
                  <a:extLst>
                    <a:ext uri="{FF2B5EF4-FFF2-40B4-BE49-F238E27FC236}">
                      <a16:creationId xmlns:a16="http://schemas.microsoft.com/office/drawing/2014/main" id="{5C1D0E55-A4B4-441A-B53A-EB166D5E749C}"/>
                    </a:ext>
                  </a:extLst>
                </p:cNvPr>
                <p:cNvPicPr/>
                <p:nvPr/>
              </p:nvPicPr>
              <p:blipFill>
                <a:blip r:embed="rId1075"/>
                <a:stretch>
                  <a:fillRect/>
                </a:stretch>
              </p:blipFill>
              <p:spPr>
                <a:xfrm>
                  <a:off x="4282053" y="5283440"/>
                  <a:ext cx="403200" cy="676800"/>
                </a:xfrm>
                <a:prstGeom prst="rect">
                  <a:avLst/>
                </a:prstGeom>
              </p:spPr>
            </p:pic>
          </mc:Fallback>
        </mc:AlternateContent>
        <mc:AlternateContent xmlns:mc="http://schemas.openxmlformats.org/markup-compatibility/2006" xmlns:p14="http://schemas.microsoft.com/office/powerpoint/2010/main">
          <mc:Choice Requires="p14">
            <p:contentPart p14:bwMode="auto" r:id="rId1076">
              <p14:nvContentPartPr>
                <p14:cNvPr id="678" name="Freihand 677">
                  <a:extLst>
                    <a:ext uri="{FF2B5EF4-FFF2-40B4-BE49-F238E27FC236}">
                      <a16:creationId xmlns:a16="http://schemas.microsoft.com/office/drawing/2014/main" id="{6C7DF79D-1F58-4E39-996B-6E053D16E982}"/>
                    </a:ext>
                  </a:extLst>
                </p14:cNvPr>
                <p14:cNvContentPartPr/>
                <p14:nvPr/>
              </p14:nvContentPartPr>
              <p14:xfrm>
                <a:off x="2291613" y="4450400"/>
                <a:ext cx="3106440" cy="1755360"/>
              </p14:xfrm>
            </p:contentPart>
          </mc:Choice>
          <mc:Fallback xmlns="">
            <p:pic>
              <p:nvPicPr>
                <p:cNvPr id="678" name="Freihand 677">
                  <a:extLst>
                    <a:ext uri="{FF2B5EF4-FFF2-40B4-BE49-F238E27FC236}">
                      <a16:creationId xmlns:a16="http://schemas.microsoft.com/office/drawing/2014/main" id="{6C7DF79D-1F58-4E39-996B-6E053D16E982}"/>
                    </a:ext>
                  </a:extLst>
                </p:cNvPr>
                <p:cNvPicPr/>
                <p:nvPr/>
              </p:nvPicPr>
              <p:blipFill>
                <a:blip r:embed="rId1077"/>
                <a:stretch>
                  <a:fillRect/>
                </a:stretch>
              </p:blipFill>
              <p:spPr>
                <a:xfrm>
                  <a:off x="2287293" y="4446080"/>
                  <a:ext cx="3115080" cy="1764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78">
            <p14:nvContentPartPr>
              <p14:cNvPr id="680" name="Freihand 679">
                <a:extLst>
                  <a:ext uri="{FF2B5EF4-FFF2-40B4-BE49-F238E27FC236}">
                    <a16:creationId xmlns:a16="http://schemas.microsoft.com/office/drawing/2014/main" id="{D06527FB-70B4-457A-AF4E-352A5549F90E}"/>
                  </a:ext>
                </a:extLst>
              </p14:cNvPr>
              <p14:cNvContentPartPr/>
              <p14:nvPr/>
            </p14:nvContentPartPr>
            <p14:xfrm>
              <a:off x="814533" y="4943600"/>
              <a:ext cx="963360" cy="886320"/>
            </p14:xfrm>
          </p:contentPart>
        </mc:Choice>
        <mc:Fallback xmlns="">
          <p:pic>
            <p:nvPicPr>
              <p:cNvPr id="680" name="Freihand 679">
                <a:extLst>
                  <a:ext uri="{FF2B5EF4-FFF2-40B4-BE49-F238E27FC236}">
                    <a16:creationId xmlns:a16="http://schemas.microsoft.com/office/drawing/2014/main" id="{D06527FB-70B4-457A-AF4E-352A5549F90E}"/>
                  </a:ext>
                </a:extLst>
              </p:cNvPr>
              <p:cNvPicPr/>
              <p:nvPr/>
            </p:nvPicPr>
            <p:blipFill>
              <a:blip r:embed="rId1079"/>
              <a:stretch>
                <a:fillRect/>
              </a:stretch>
            </p:blipFill>
            <p:spPr>
              <a:xfrm>
                <a:off x="810213" y="4939280"/>
                <a:ext cx="972000" cy="894960"/>
              </a:xfrm>
              <a:prstGeom prst="rect">
                <a:avLst/>
              </a:prstGeom>
            </p:spPr>
          </p:pic>
        </mc:Fallback>
      </mc:AlternateContent>
      <p:grpSp>
        <p:nvGrpSpPr>
          <p:cNvPr id="380" name="Gruppieren 379">
            <a:extLst>
              <a:ext uri="{FF2B5EF4-FFF2-40B4-BE49-F238E27FC236}">
                <a16:creationId xmlns:a16="http://schemas.microsoft.com/office/drawing/2014/main" id="{0C27DF57-7D54-4DF0-A964-7F3A0BBBC150}"/>
              </a:ext>
            </a:extLst>
          </p:cNvPr>
          <p:cNvGrpSpPr/>
          <p:nvPr/>
        </p:nvGrpSpPr>
        <p:grpSpPr>
          <a:xfrm>
            <a:off x="122613" y="5835680"/>
            <a:ext cx="3556800" cy="999720"/>
            <a:chOff x="122613" y="5835680"/>
            <a:chExt cx="3556800" cy="999720"/>
          </a:xfrm>
        </p:grpSpPr>
        <mc:AlternateContent xmlns:mc="http://schemas.openxmlformats.org/markup-compatibility/2006" xmlns:p14="http://schemas.microsoft.com/office/powerpoint/2010/main">
          <mc:Choice Requires="p14">
            <p:contentPart p14:bwMode="auto" r:id="rId1080">
              <p14:nvContentPartPr>
                <p14:cNvPr id="681" name="Freihand 680">
                  <a:extLst>
                    <a:ext uri="{FF2B5EF4-FFF2-40B4-BE49-F238E27FC236}">
                      <a16:creationId xmlns:a16="http://schemas.microsoft.com/office/drawing/2014/main" id="{3433EF85-02C4-4A98-B742-F7CEC60A6EE3}"/>
                    </a:ext>
                  </a:extLst>
                </p14:cNvPr>
                <p14:cNvContentPartPr/>
                <p14:nvPr/>
              </p14:nvContentPartPr>
              <p14:xfrm>
                <a:off x="904533" y="5835680"/>
                <a:ext cx="214200" cy="328680"/>
              </p14:xfrm>
            </p:contentPart>
          </mc:Choice>
          <mc:Fallback xmlns="">
            <p:pic>
              <p:nvPicPr>
                <p:cNvPr id="681" name="Freihand 680">
                  <a:extLst>
                    <a:ext uri="{FF2B5EF4-FFF2-40B4-BE49-F238E27FC236}">
                      <a16:creationId xmlns:a16="http://schemas.microsoft.com/office/drawing/2014/main" id="{3433EF85-02C4-4A98-B742-F7CEC60A6EE3}"/>
                    </a:ext>
                  </a:extLst>
                </p:cNvPr>
                <p:cNvPicPr/>
                <p:nvPr/>
              </p:nvPicPr>
              <p:blipFill>
                <a:blip r:embed="rId1081"/>
                <a:stretch>
                  <a:fillRect/>
                </a:stretch>
              </p:blipFill>
              <p:spPr>
                <a:xfrm>
                  <a:off x="900213" y="5831360"/>
                  <a:ext cx="222840" cy="337320"/>
                </a:xfrm>
                <a:prstGeom prst="rect">
                  <a:avLst/>
                </a:prstGeom>
              </p:spPr>
            </p:pic>
          </mc:Fallback>
        </mc:AlternateContent>
        <mc:AlternateContent xmlns:mc="http://schemas.openxmlformats.org/markup-compatibility/2006" xmlns:p14="http://schemas.microsoft.com/office/powerpoint/2010/main">
          <mc:Choice Requires="p14">
            <p:contentPart p14:bwMode="auto" r:id="rId1082">
              <p14:nvContentPartPr>
                <p14:cNvPr id="682" name="Freihand 681">
                  <a:extLst>
                    <a:ext uri="{FF2B5EF4-FFF2-40B4-BE49-F238E27FC236}">
                      <a16:creationId xmlns:a16="http://schemas.microsoft.com/office/drawing/2014/main" id="{1A52CA5B-E4B4-4728-8262-6D30C0EC2C4D}"/>
                    </a:ext>
                  </a:extLst>
                </p14:cNvPr>
                <p14:cNvContentPartPr/>
                <p14:nvPr/>
              </p14:nvContentPartPr>
              <p14:xfrm>
                <a:off x="754413" y="6038000"/>
                <a:ext cx="277200" cy="246960"/>
              </p14:xfrm>
            </p:contentPart>
          </mc:Choice>
          <mc:Fallback xmlns="">
            <p:pic>
              <p:nvPicPr>
                <p:cNvPr id="682" name="Freihand 681">
                  <a:extLst>
                    <a:ext uri="{FF2B5EF4-FFF2-40B4-BE49-F238E27FC236}">
                      <a16:creationId xmlns:a16="http://schemas.microsoft.com/office/drawing/2014/main" id="{1A52CA5B-E4B4-4728-8262-6D30C0EC2C4D}"/>
                    </a:ext>
                  </a:extLst>
                </p:cNvPr>
                <p:cNvPicPr/>
                <p:nvPr/>
              </p:nvPicPr>
              <p:blipFill>
                <a:blip r:embed="rId1083"/>
                <a:stretch>
                  <a:fillRect/>
                </a:stretch>
              </p:blipFill>
              <p:spPr>
                <a:xfrm>
                  <a:off x="750093" y="6033680"/>
                  <a:ext cx="28584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084">
              <p14:nvContentPartPr>
                <p14:cNvPr id="684" name="Freihand 683">
                  <a:extLst>
                    <a:ext uri="{FF2B5EF4-FFF2-40B4-BE49-F238E27FC236}">
                      <a16:creationId xmlns:a16="http://schemas.microsoft.com/office/drawing/2014/main" id="{DEBE6B85-626C-4383-A0F6-AABFAF85ACDF}"/>
                    </a:ext>
                  </a:extLst>
                </p14:cNvPr>
                <p14:cNvContentPartPr/>
                <p14:nvPr/>
              </p14:nvContentPartPr>
              <p14:xfrm>
                <a:off x="122613" y="6098480"/>
                <a:ext cx="107640" cy="281160"/>
              </p14:xfrm>
            </p:contentPart>
          </mc:Choice>
          <mc:Fallback xmlns="">
            <p:pic>
              <p:nvPicPr>
                <p:cNvPr id="684" name="Freihand 683">
                  <a:extLst>
                    <a:ext uri="{FF2B5EF4-FFF2-40B4-BE49-F238E27FC236}">
                      <a16:creationId xmlns:a16="http://schemas.microsoft.com/office/drawing/2014/main" id="{DEBE6B85-626C-4383-A0F6-AABFAF85ACDF}"/>
                    </a:ext>
                  </a:extLst>
                </p:cNvPr>
                <p:cNvPicPr/>
                <p:nvPr/>
              </p:nvPicPr>
              <p:blipFill>
                <a:blip r:embed="rId1085"/>
                <a:stretch>
                  <a:fillRect/>
                </a:stretch>
              </p:blipFill>
              <p:spPr>
                <a:xfrm>
                  <a:off x="118293" y="6094160"/>
                  <a:ext cx="11628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1086">
              <p14:nvContentPartPr>
                <p14:cNvPr id="685" name="Freihand 684">
                  <a:extLst>
                    <a:ext uri="{FF2B5EF4-FFF2-40B4-BE49-F238E27FC236}">
                      <a16:creationId xmlns:a16="http://schemas.microsoft.com/office/drawing/2014/main" id="{1A45E9BA-0200-4BCB-8F7C-10DF45FC9915}"/>
                    </a:ext>
                  </a:extLst>
                </p14:cNvPr>
                <p14:cNvContentPartPr/>
                <p14:nvPr/>
              </p14:nvContentPartPr>
              <p14:xfrm>
                <a:off x="270213" y="6193880"/>
                <a:ext cx="66240" cy="127800"/>
              </p14:xfrm>
            </p:contentPart>
          </mc:Choice>
          <mc:Fallback xmlns="">
            <p:pic>
              <p:nvPicPr>
                <p:cNvPr id="685" name="Freihand 684">
                  <a:extLst>
                    <a:ext uri="{FF2B5EF4-FFF2-40B4-BE49-F238E27FC236}">
                      <a16:creationId xmlns:a16="http://schemas.microsoft.com/office/drawing/2014/main" id="{1A45E9BA-0200-4BCB-8F7C-10DF45FC9915}"/>
                    </a:ext>
                  </a:extLst>
                </p:cNvPr>
                <p:cNvPicPr/>
                <p:nvPr/>
              </p:nvPicPr>
              <p:blipFill>
                <a:blip r:embed="rId1087"/>
                <a:stretch>
                  <a:fillRect/>
                </a:stretch>
              </p:blipFill>
              <p:spPr>
                <a:xfrm>
                  <a:off x="265893" y="6189560"/>
                  <a:ext cx="748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088">
              <p14:nvContentPartPr>
                <p14:cNvPr id="686" name="Freihand 685">
                  <a:extLst>
                    <a:ext uri="{FF2B5EF4-FFF2-40B4-BE49-F238E27FC236}">
                      <a16:creationId xmlns:a16="http://schemas.microsoft.com/office/drawing/2014/main" id="{476FEF08-B833-4267-82F4-E4EF5A021351}"/>
                    </a:ext>
                  </a:extLst>
                </p14:cNvPr>
                <p14:cNvContentPartPr/>
                <p14:nvPr/>
              </p14:nvContentPartPr>
              <p14:xfrm>
                <a:off x="356973" y="6237800"/>
                <a:ext cx="240120" cy="72000"/>
              </p14:xfrm>
            </p:contentPart>
          </mc:Choice>
          <mc:Fallback xmlns="">
            <p:pic>
              <p:nvPicPr>
                <p:cNvPr id="686" name="Freihand 685">
                  <a:extLst>
                    <a:ext uri="{FF2B5EF4-FFF2-40B4-BE49-F238E27FC236}">
                      <a16:creationId xmlns:a16="http://schemas.microsoft.com/office/drawing/2014/main" id="{476FEF08-B833-4267-82F4-E4EF5A021351}"/>
                    </a:ext>
                  </a:extLst>
                </p:cNvPr>
                <p:cNvPicPr/>
                <p:nvPr/>
              </p:nvPicPr>
              <p:blipFill>
                <a:blip r:embed="rId1089"/>
                <a:stretch>
                  <a:fillRect/>
                </a:stretch>
              </p:blipFill>
              <p:spPr>
                <a:xfrm>
                  <a:off x="352653" y="6233480"/>
                  <a:ext cx="2487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090">
              <p14:nvContentPartPr>
                <p14:cNvPr id="687" name="Freihand 686">
                  <a:extLst>
                    <a:ext uri="{FF2B5EF4-FFF2-40B4-BE49-F238E27FC236}">
                      <a16:creationId xmlns:a16="http://schemas.microsoft.com/office/drawing/2014/main" id="{904DCB97-A711-44D4-8AB2-7D46AE27D059}"/>
                    </a:ext>
                  </a:extLst>
                </p14:cNvPr>
                <p14:cNvContentPartPr/>
                <p14:nvPr/>
              </p14:nvContentPartPr>
              <p14:xfrm>
                <a:off x="832893" y="6209000"/>
                <a:ext cx="272880" cy="98280"/>
              </p14:xfrm>
            </p:contentPart>
          </mc:Choice>
          <mc:Fallback xmlns="">
            <p:pic>
              <p:nvPicPr>
                <p:cNvPr id="687" name="Freihand 686">
                  <a:extLst>
                    <a:ext uri="{FF2B5EF4-FFF2-40B4-BE49-F238E27FC236}">
                      <a16:creationId xmlns:a16="http://schemas.microsoft.com/office/drawing/2014/main" id="{904DCB97-A711-44D4-8AB2-7D46AE27D059}"/>
                    </a:ext>
                  </a:extLst>
                </p:cNvPr>
                <p:cNvPicPr/>
                <p:nvPr/>
              </p:nvPicPr>
              <p:blipFill>
                <a:blip r:embed="rId1091"/>
                <a:stretch>
                  <a:fillRect/>
                </a:stretch>
              </p:blipFill>
              <p:spPr>
                <a:xfrm>
                  <a:off x="828573" y="6204680"/>
                  <a:ext cx="2815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092">
              <p14:nvContentPartPr>
                <p14:cNvPr id="689" name="Freihand 688">
                  <a:extLst>
                    <a:ext uri="{FF2B5EF4-FFF2-40B4-BE49-F238E27FC236}">
                      <a16:creationId xmlns:a16="http://schemas.microsoft.com/office/drawing/2014/main" id="{5FE34039-5296-46B6-9E89-230A7B026D27}"/>
                    </a:ext>
                  </a:extLst>
                </p14:cNvPr>
                <p14:cNvContentPartPr/>
                <p14:nvPr/>
              </p14:nvContentPartPr>
              <p14:xfrm>
                <a:off x="1249413" y="6096320"/>
                <a:ext cx="135360" cy="150120"/>
              </p14:xfrm>
            </p:contentPart>
          </mc:Choice>
          <mc:Fallback xmlns="">
            <p:pic>
              <p:nvPicPr>
                <p:cNvPr id="689" name="Freihand 688">
                  <a:extLst>
                    <a:ext uri="{FF2B5EF4-FFF2-40B4-BE49-F238E27FC236}">
                      <a16:creationId xmlns:a16="http://schemas.microsoft.com/office/drawing/2014/main" id="{5FE34039-5296-46B6-9E89-230A7B026D27}"/>
                    </a:ext>
                  </a:extLst>
                </p:cNvPr>
                <p:cNvPicPr/>
                <p:nvPr/>
              </p:nvPicPr>
              <p:blipFill>
                <a:blip r:embed="rId1093"/>
                <a:stretch>
                  <a:fillRect/>
                </a:stretch>
              </p:blipFill>
              <p:spPr>
                <a:xfrm>
                  <a:off x="1245093" y="6092000"/>
                  <a:ext cx="1440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094">
              <p14:nvContentPartPr>
                <p14:cNvPr id="690" name="Freihand 689">
                  <a:extLst>
                    <a:ext uri="{FF2B5EF4-FFF2-40B4-BE49-F238E27FC236}">
                      <a16:creationId xmlns:a16="http://schemas.microsoft.com/office/drawing/2014/main" id="{82D02AAF-7063-4615-8F3D-C64BAD161B11}"/>
                    </a:ext>
                  </a:extLst>
                </p14:cNvPr>
                <p14:cNvContentPartPr/>
                <p14:nvPr/>
              </p14:nvContentPartPr>
              <p14:xfrm>
                <a:off x="1421493" y="6105320"/>
                <a:ext cx="70200" cy="97200"/>
              </p14:xfrm>
            </p:contentPart>
          </mc:Choice>
          <mc:Fallback xmlns="">
            <p:pic>
              <p:nvPicPr>
                <p:cNvPr id="690" name="Freihand 689">
                  <a:extLst>
                    <a:ext uri="{FF2B5EF4-FFF2-40B4-BE49-F238E27FC236}">
                      <a16:creationId xmlns:a16="http://schemas.microsoft.com/office/drawing/2014/main" id="{82D02AAF-7063-4615-8F3D-C64BAD161B11}"/>
                    </a:ext>
                  </a:extLst>
                </p:cNvPr>
                <p:cNvPicPr/>
                <p:nvPr/>
              </p:nvPicPr>
              <p:blipFill>
                <a:blip r:embed="rId1095"/>
                <a:stretch>
                  <a:fillRect/>
                </a:stretch>
              </p:blipFill>
              <p:spPr>
                <a:xfrm>
                  <a:off x="1417173" y="6101000"/>
                  <a:ext cx="788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096">
              <p14:nvContentPartPr>
                <p14:cNvPr id="691" name="Freihand 690">
                  <a:extLst>
                    <a:ext uri="{FF2B5EF4-FFF2-40B4-BE49-F238E27FC236}">
                      <a16:creationId xmlns:a16="http://schemas.microsoft.com/office/drawing/2014/main" id="{A078F764-C365-48A4-8CB1-56D60B6782FC}"/>
                    </a:ext>
                  </a:extLst>
                </p14:cNvPr>
                <p14:cNvContentPartPr/>
                <p14:nvPr/>
              </p14:nvContentPartPr>
              <p14:xfrm>
                <a:off x="1541013" y="6126560"/>
                <a:ext cx="262080" cy="56880"/>
              </p14:xfrm>
            </p:contentPart>
          </mc:Choice>
          <mc:Fallback xmlns="">
            <p:pic>
              <p:nvPicPr>
                <p:cNvPr id="691" name="Freihand 690">
                  <a:extLst>
                    <a:ext uri="{FF2B5EF4-FFF2-40B4-BE49-F238E27FC236}">
                      <a16:creationId xmlns:a16="http://schemas.microsoft.com/office/drawing/2014/main" id="{A078F764-C365-48A4-8CB1-56D60B6782FC}"/>
                    </a:ext>
                  </a:extLst>
                </p:cNvPr>
                <p:cNvPicPr/>
                <p:nvPr/>
              </p:nvPicPr>
              <p:blipFill>
                <a:blip r:embed="rId1097"/>
                <a:stretch>
                  <a:fillRect/>
                </a:stretch>
              </p:blipFill>
              <p:spPr>
                <a:xfrm>
                  <a:off x="1536693" y="6122240"/>
                  <a:ext cx="2707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098">
              <p14:nvContentPartPr>
                <p14:cNvPr id="692" name="Freihand 691">
                  <a:extLst>
                    <a:ext uri="{FF2B5EF4-FFF2-40B4-BE49-F238E27FC236}">
                      <a16:creationId xmlns:a16="http://schemas.microsoft.com/office/drawing/2014/main" id="{A9897005-3201-4C29-9A53-1BA5381B6929}"/>
                    </a:ext>
                  </a:extLst>
                </p14:cNvPr>
                <p14:cNvContentPartPr/>
                <p14:nvPr/>
              </p14:nvContentPartPr>
              <p14:xfrm>
                <a:off x="1816053" y="6103880"/>
                <a:ext cx="189720" cy="79920"/>
              </p14:xfrm>
            </p:contentPart>
          </mc:Choice>
          <mc:Fallback xmlns="">
            <p:pic>
              <p:nvPicPr>
                <p:cNvPr id="692" name="Freihand 691">
                  <a:extLst>
                    <a:ext uri="{FF2B5EF4-FFF2-40B4-BE49-F238E27FC236}">
                      <a16:creationId xmlns:a16="http://schemas.microsoft.com/office/drawing/2014/main" id="{A9897005-3201-4C29-9A53-1BA5381B6929}"/>
                    </a:ext>
                  </a:extLst>
                </p:cNvPr>
                <p:cNvPicPr/>
                <p:nvPr/>
              </p:nvPicPr>
              <p:blipFill>
                <a:blip r:embed="rId1099"/>
                <a:stretch>
                  <a:fillRect/>
                </a:stretch>
              </p:blipFill>
              <p:spPr>
                <a:xfrm>
                  <a:off x="1811733" y="6099560"/>
                  <a:ext cx="1983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100">
              <p14:nvContentPartPr>
                <p14:cNvPr id="693" name="Freihand 692">
                  <a:extLst>
                    <a:ext uri="{FF2B5EF4-FFF2-40B4-BE49-F238E27FC236}">
                      <a16:creationId xmlns:a16="http://schemas.microsoft.com/office/drawing/2014/main" id="{DC173BAF-6BE8-4A38-9033-9EA1D75E35F6}"/>
                    </a:ext>
                  </a:extLst>
                </p14:cNvPr>
                <p14:cNvContentPartPr/>
                <p14:nvPr/>
              </p14:nvContentPartPr>
              <p14:xfrm>
                <a:off x="2028093" y="6001640"/>
                <a:ext cx="168840" cy="167400"/>
              </p14:xfrm>
            </p:contentPart>
          </mc:Choice>
          <mc:Fallback xmlns="">
            <p:pic>
              <p:nvPicPr>
                <p:cNvPr id="693" name="Freihand 692">
                  <a:extLst>
                    <a:ext uri="{FF2B5EF4-FFF2-40B4-BE49-F238E27FC236}">
                      <a16:creationId xmlns:a16="http://schemas.microsoft.com/office/drawing/2014/main" id="{DC173BAF-6BE8-4A38-9033-9EA1D75E35F6}"/>
                    </a:ext>
                  </a:extLst>
                </p:cNvPr>
                <p:cNvPicPr/>
                <p:nvPr/>
              </p:nvPicPr>
              <p:blipFill>
                <a:blip r:embed="rId1101"/>
                <a:stretch>
                  <a:fillRect/>
                </a:stretch>
              </p:blipFill>
              <p:spPr>
                <a:xfrm>
                  <a:off x="2023773" y="5997320"/>
                  <a:ext cx="1774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102">
              <p14:nvContentPartPr>
                <p14:cNvPr id="694" name="Freihand 693">
                  <a:extLst>
                    <a:ext uri="{FF2B5EF4-FFF2-40B4-BE49-F238E27FC236}">
                      <a16:creationId xmlns:a16="http://schemas.microsoft.com/office/drawing/2014/main" id="{02636A41-0AED-40D7-869C-675C418D2DEC}"/>
                    </a:ext>
                  </a:extLst>
                </p14:cNvPr>
                <p14:cNvContentPartPr/>
                <p14:nvPr/>
              </p14:nvContentPartPr>
              <p14:xfrm>
                <a:off x="171933" y="6504560"/>
                <a:ext cx="99720" cy="193320"/>
              </p14:xfrm>
            </p:contentPart>
          </mc:Choice>
          <mc:Fallback xmlns="">
            <p:pic>
              <p:nvPicPr>
                <p:cNvPr id="694" name="Freihand 693">
                  <a:extLst>
                    <a:ext uri="{FF2B5EF4-FFF2-40B4-BE49-F238E27FC236}">
                      <a16:creationId xmlns:a16="http://schemas.microsoft.com/office/drawing/2014/main" id="{02636A41-0AED-40D7-869C-675C418D2DEC}"/>
                    </a:ext>
                  </a:extLst>
                </p:cNvPr>
                <p:cNvPicPr/>
                <p:nvPr/>
              </p:nvPicPr>
              <p:blipFill>
                <a:blip r:embed="rId1103"/>
                <a:stretch>
                  <a:fillRect/>
                </a:stretch>
              </p:blipFill>
              <p:spPr>
                <a:xfrm>
                  <a:off x="167613" y="6500240"/>
                  <a:ext cx="1083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104">
              <p14:nvContentPartPr>
                <p14:cNvPr id="695" name="Freihand 694">
                  <a:extLst>
                    <a:ext uri="{FF2B5EF4-FFF2-40B4-BE49-F238E27FC236}">
                      <a16:creationId xmlns:a16="http://schemas.microsoft.com/office/drawing/2014/main" id="{B942B5E0-0667-4BA9-AB19-1B19D1DC7638}"/>
                    </a:ext>
                  </a:extLst>
                </p14:cNvPr>
                <p14:cNvContentPartPr/>
                <p14:nvPr/>
              </p14:nvContentPartPr>
              <p14:xfrm>
                <a:off x="300813" y="6527600"/>
                <a:ext cx="256680" cy="57240"/>
              </p14:xfrm>
            </p:contentPart>
          </mc:Choice>
          <mc:Fallback xmlns="">
            <p:pic>
              <p:nvPicPr>
                <p:cNvPr id="695" name="Freihand 694">
                  <a:extLst>
                    <a:ext uri="{FF2B5EF4-FFF2-40B4-BE49-F238E27FC236}">
                      <a16:creationId xmlns:a16="http://schemas.microsoft.com/office/drawing/2014/main" id="{B942B5E0-0667-4BA9-AB19-1B19D1DC7638}"/>
                    </a:ext>
                  </a:extLst>
                </p:cNvPr>
                <p:cNvPicPr/>
                <p:nvPr/>
              </p:nvPicPr>
              <p:blipFill>
                <a:blip r:embed="rId1105"/>
                <a:stretch>
                  <a:fillRect/>
                </a:stretch>
              </p:blipFill>
              <p:spPr>
                <a:xfrm>
                  <a:off x="296493" y="6523280"/>
                  <a:ext cx="2653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106">
              <p14:nvContentPartPr>
                <p14:cNvPr id="696" name="Freihand 695">
                  <a:extLst>
                    <a:ext uri="{FF2B5EF4-FFF2-40B4-BE49-F238E27FC236}">
                      <a16:creationId xmlns:a16="http://schemas.microsoft.com/office/drawing/2014/main" id="{224C1DED-620A-4D43-AE8E-3AA8DE4DAA89}"/>
                    </a:ext>
                  </a:extLst>
                </p14:cNvPr>
                <p14:cNvContentPartPr/>
                <p14:nvPr/>
              </p14:nvContentPartPr>
              <p14:xfrm>
                <a:off x="557133" y="6418880"/>
                <a:ext cx="89280" cy="178920"/>
              </p14:xfrm>
            </p:contentPart>
          </mc:Choice>
          <mc:Fallback xmlns="">
            <p:pic>
              <p:nvPicPr>
                <p:cNvPr id="696" name="Freihand 695">
                  <a:extLst>
                    <a:ext uri="{FF2B5EF4-FFF2-40B4-BE49-F238E27FC236}">
                      <a16:creationId xmlns:a16="http://schemas.microsoft.com/office/drawing/2014/main" id="{224C1DED-620A-4D43-AE8E-3AA8DE4DAA89}"/>
                    </a:ext>
                  </a:extLst>
                </p:cNvPr>
                <p:cNvPicPr/>
                <p:nvPr/>
              </p:nvPicPr>
              <p:blipFill>
                <a:blip r:embed="rId1107"/>
                <a:stretch>
                  <a:fillRect/>
                </a:stretch>
              </p:blipFill>
              <p:spPr>
                <a:xfrm>
                  <a:off x="552813" y="6414560"/>
                  <a:ext cx="979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108">
              <p14:nvContentPartPr>
                <p14:cNvPr id="697" name="Freihand 696">
                  <a:extLst>
                    <a:ext uri="{FF2B5EF4-FFF2-40B4-BE49-F238E27FC236}">
                      <a16:creationId xmlns:a16="http://schemas.microsoft.com/office/drawing/2014/main" id="{A33BE7D1-1707-4E5B-A25D-1CBD077B33C1}"/>
                    </a:ext>
                  </a:extLst>
                </p14:cNvPr>
                <p14:cNvContentPartPr/>
                <p14:nvPr/>
              </p14:nvContentPartPr>
              <p14:xfrm>
                <a:off x="488373" y="6400520"/>
                <a:ext cx="42120" cy="16200"/>
              </p14:xfrm>
            </p:contentPart>
          </mc:Choice>
          <mc:Fallback xmlns="">
            <p:pic>
              <p:nvPicPr>
                <p:cNvPr id="697" name="Freihand 696">
                  <a:extLst>
                    <a:ext uri="{FF2B5EF4-FFF2-40B4-BE49-F238E27FC236}">
                      <a16:creationId xmlns:a16="http://schemas.microsoft.com/office/drawing/2014/main" id="{A33BE7D1-1707-4E5B-A25D-1CBD077B33C1}"/>
                    </a:ext>
                  </a:extLst>
                </p:cNvPr>
                <p:cNvPicPr/>
                <p:nvPr/>
              </p:nvPicPr>
              <p:blipFill>
                <a:blip r:embed="rId1109"/>
                <a:stretch>
                  <a:fillRect/>
                </a:stretch>
              </p:blipFill>
              <p:spPr>
                <a:xfrm>
                  <a:off x="484053" y="6396200"/>
                  <a:ext cx="507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110">
              <p14:nvContentPartPr>
                <p14:cNvPr id="698" name="Freihand 697">
                  <a:extLst>
                    <a:ext uri="{FF2B5EF4-FFF2-40B4-BE49-F238E27FC236}">
                      <a16:creationId xmlns:a16="http://schemas.microsoft.com/office/drawing/2014/main" id="{A8F173A3-9033-4FF0-80BE-C97F7860F6FD}"/>
                    </a:ext>
                  </a:extLst>
                </p14:cNvPr>
                <p14:cNvContentPartPr/>
                <p14:nvPr/>
              </p14:nvContentPartPr>
              <p14:xfrm>
                <a:off x="784293" y="6397640"/>
                <a:ext cx="225360" cy="263520"/>
              </p14:xfrm>
            </p:contentPart>
          </mc:Choice>
          <mc:Fallback xmlns="">
            <p:pic>
              <p:nvPicPr>
                <p:cNvPr id="698" name="Freihand 697">
                  <a:extLst>
                    <a:ext uri="{FF2B5EF4-FFF2-40B4-BE49-F238E27FC236}">
                      <a16:creationId xmlns:a16="http://schemas.microsoft.com/office/drawing/2014/main" id="{A8F173A3-9033-4FF0-80BE-C97F7860F6FD}"/>
                    </a:ext>
                  </a:extLst>
                </p:cNvPr>
                <p:cNvPicPr/>
                <p:nvPr/>
              </p:nvPicPr>
              <p:blipFill>
                <a:blip r:embed="rId1111"/>
                <a:stretch>
                  <a:fillRect/>
                </a:stretch>
              </p:blipFill>
              <p:spPr>
                <a:xfrm>
                  <a:off x="779973" y="6393320"/>
                  <a:ext cx="23400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1112">
              <p14:nvContentPartPr>
                <p14:cNvPr id="699" name="Freihand 698">
                  <a:extLst>
                    <a:ext uri="{FF2B5EF4-FFF2-40B4-BE49-F238E27FC236}">
                      <a16:creationId xmlns:a16="http://schemas.microsoft.com/office/drawing/2014/main" id="{DA663F40-E99D-49A3-8559-9270C6C263D8}"/>
                    </a:ext>
                  </a:extLst>
                </p14:cNvPr>
                <p14:cNvContentPartPr/>
                <p14:nvPr/>
              </p14:nvContentPartPr>
              <p14:xfrm>
                <a:off x="1132413" y="6459560"/>
                <a:ext cx="73440" cy="79200"/>
              </p14:xfrm>
            </p:contentPart>
          </mc:Choice>
          <mc:Fallback xmlns="">
            <p:pic>
              <p:nvPicPr>
                <p:cNvPr id="699" name="Freihand 698">
                  <a:extLst>
                    <a:ext uri="{FF2B5EF4-FFF2-40B4-BE49-F238E27FC236}">
                      <a16:creationId xmlns:a16="http://schemas.microsoft.com/office/drawing/2014/main" id="{DA663F40-E99D-49A3-8559-9270C6C263D8}"/>
                    </a:ext>
                  </a:extLst>
                </p:cNvPr>
                <p:cNvPicPr/>
                <p:nvPr/>
              </p:nvPicPr>
              <p:blipFill>
                <a:blip r:embed="rId1113"/>
                <a:stretch>
                  <a:fillRect/>
                </a:stretch>
              </p:blipFill>
              <p:spPr>
                <a:xfrm>
                  <a:off x="1128093" y="6455240"/>
                  <a:ext cx="820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114">
              <p14:nvContentPartPr>
                <p14:cNvPr id="700" name="Freihand 699">
                  <a:extLst>
                    <a:ext uri="{FF2B5EF4-FFF2-40B4-BE49-F238E27FC236}">
                      <a16:creationId xmlns:a16="http://schemas.microsoft.com/office/drawing/2014/main" id="{6803859D-A781-47A1-A483-405399926A94}"/>
                    </a:ext>
                  </a:extLst>
                </p14:cNvPr>
                <p14:cNvContentPartPr/>
                <p14:nvPr/>
              </p14:nvContentPartPr>
              <p14:xfrm>
                <a:off x="1217733" y="6414920"/>
                <a:ext cx="34920" cy="101880"/>
              </p14:xfrm>
            </p:contentPart>
          </mc:Choice>
          <mc:Fallback xmlns="">
            <p:pic>
              <p:nvPicPr>
                <p:cNvPr id="700" name="Freihand 699">
                  <a:extLst>
                    <a:ext uri="{FF2B5EF4-FFF2-40B4-BE49-F238E27FC236}">
                      <a16:creationId xmlns:a16="http://schemas.microsoft.com/office/drawing/2014/main" id="{6803859D-A781-47A1-A483-405399926A94}"/>
                    </a:ext>
                  </a:extLst>
                </p:cNvPr>
                <p:cNvPicPr/>
                <p:nvPr/>
              </p:nvPicPr>
              <p:blipFill>
                <a:blip r:embed="rId1115"/>
                <a:stretch>
                  <a:fillRect/>
                </a:stretch>
              </p:blipFill>
              <p:spPr>
                <a:xfrm>
                  <a:off x="1213413" y="6410600"/>
                  <a:ext cx="435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116">
              <p14:nvContentPartPr>
                <p14:cNvPr id="701" name="Freihand 700">
                  <a:extLst>
                    <a:ext uri="{FF2B5EF4-FFF2-40B4-BE49-F238E27FC236}">
                      <a16:creationId xmlns:a16="http://schemas.microsoft.com/office/drawing/2014/main" id="{5CE1F8EC-B3E7-436A-9F9E-BFB2223ECDBD}"/>
                    </a:ext>
                  </a:extLst>
                </p14:cNvPr>
                <p14:cNvContentPartPr/>
                <p14:nvPr/>
              </p14:nvContentPartPr>
              <p14:xfrm>
                <a:off x="1199013" y="6453440"/>
                <a:ext cx="39960" cy="86400"/>
              </p14:xfrm>
            </p:contentPart>
          </mc:Choice>
          <mc:Fallback xmlns="">
            <p:pic>
              <p:nvPicPr>
                <p:cNvPr id="701" name="Freihand 700">
                  <a:extLst>
                    <a:ext uri="{FF2B5EF4-FFF2-40B4-BE49-F238E27FC236}">
                      <a16:creationId xmlns:a16="http://schemas.microsoft.com/office/drawing/2014/main" id="{5CE1F8EC-B3E7-436A-9F9E-BFB2223ECDBD}"/>
                    </a:ext>
                  </a:extLst>
                </p:cNvPr>
                <p:cNvPicPr/>
                <p:nvPr/>
              </p:nvPicPr>
              <p:blipFill>
                <a:blip r:embed="rId1117"/>
                <a:stretch>
                  <a:fillRect/>
                </a:stretch>
              </p:blipFill>
              <p:spPr>
                <a:xfrm>
                  <a:off x="1194693" y="6449120"/>
                  <a:ext cx="486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118">
              <p14:nvContentPartPr>
                <p14:cNvPr id="702" name="Freihand 701">
                  <a:extLst>
                    <a:ext uri="{FF2B5EF4-FFF2-40B4-BE49-F238E27FC236}">
                      <a16:creationId xmlns:a16="http://schemas.microsoft.com/office/drawing/2014/main" id="{4CB98348-1074-44B9-B8ED-E52F7418BBB1}"/>
                    </a:ext>
                  </a:extLst>
                </p14:cNvPr>
                <p14:cNvContentPartPr/>
                <p14:nvPr/>
              </p14:nvContentPartPr>
              <p14:xfrm>
                <a:off x="1301973" y="6421760"/>
                <a:ext cx="14040" cy="87480"/>
              </p14:xfrm>
            </p:contentPart>
          </mc:Choice>
          <mc:Fallback xmlns="">
            <p:pic>
              <p:nvPicPr>
                <p:cNvPr id="702" name="Freihand 701">
                  <a:extLst>
                    <a:ext uri="{FF2B5EF4-FFF2-40B4-BE49-F238E27FC236}">
                      <a16:creationId xmlns:a16="http://schemas.microsoft.com/office/drawing/2014/main" id="{4CB98348-1074-44B9-B8ED-E52F7418BBB1}"/>
                    </a:ext>
                  </a:extLst>
                </p:cNvPr>
                <p:cNvPicPr/>
                <p:nvPr/>
              </p:nvPicPr>
              <p:blipFill>
                <a:blip r:embed="rId1119"/>
                <a:stretch>
                  <a:fillRect/>
                </a:stretch>
              </p:blipFill>
              <p:spPr>
                <a:xfrm>
                  <a:off x="1297653" y="6417440"/>
                  <a:ext cx="226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120">
              <p14:nvContentPartPr>
                <p14:cNvPr id="703" name="Freihand 702">
                  <a:extLst>
                    <a:ext uri="{FF2B5EF4-FFF2-40B4-BE49-F238E27FC236}">
                      <a16:creationId xmlns:a16="http://schemas.microsoft.com/office/drawing/2014/main" id="{04A88D0A-2418-450B-9B14-7FF5A2057A02}"/>
                    </a:ext>
                  </a:extLst>
                </p14:cNvPr>
                <p14:cNvContentPartPr/>
                <p14:nvPr/>
              </p14:nvContentPartPr>
              <p14:xfrm>
                <a:off x="1361013" y="6400880"/>
                <a:ext cx="109800" cy="102240"/>
              </p14:xfrm>
            </p:contentPart>
          </mc:Choice>
          <mc:Fallback xmlns="">
            <p:pic>
              <p:nvPicPr>
                <p:cNvPr id="703" name="Freihand 702">
                  <a:extLst>
                    <a:ext uri="{FF2B5EF4-FFF2-40B4-BE49-F238E27FC236}">
                      <a16:creationId xmlns:a16="http://schemas.microsoft.com/office/drawing/2014/main" id="{04A88D0A-2418-450B-9B14-7FF5A2057A02}"/>
                    </a:ext>
                  </a:extLst>
                </p:cNvPr>
                <p:cNvPicPr/>
                <p:nvPr/>
              </p:nvPicPr>
              <p:blipFill>
                <a:blip r:embed="rId1121"/>
                <a:stretch>
                  <a:fillRect/>
                </a:stretch>
              </p:blipFill>
              <p:spPr>
                <a:xfrm>
                  <a:off x="1356693" y="6396560"/>
                  <a:ext cx="1184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122">
              <p14:nvContentPartPr>
                <p14:cNvPr id="256" name="Freihand 255">
                  <a:extLst>
                    <a:ext uri="{FF2B5EF4-FFF2-40B4-BE49-F238E27FC236}">
                      <a16:creationId xmlns:a16="http://schemas.microsoft.com/office/drawing/2014/main" id="{359A6D04-27B4-495D-A10D-CD7FBDD85592}"/>
                    </a:ext>
                  </a:extLst>
                </p14:cNvPr>
                <p14:cNvContentPartPr/>
                <p14:nvPr/>
              </p14:nvContentPartPr>
              <p14:xfrm>
                <a:off x="1499253" y="6369560"/>
                <a:ext cx="229320" cy="100440"/>
              </p14:xfrm>
            </p:contentPart>
          </mc:Choice>
          <mc:Fallback xmlns="">
            <p:pic>
              <p:nvPicPr>
                <p:cNvPr id="256" name="Freihand 255">
                  <a:extLst>
                    <a:ext uri="{FF2B5EF4-FFF2-40B4-BE49-F238E27FC236}">
                      <a16:creationId xmlns:a16="http://schemas.microsoft.com/office/drawing/2014/main" id="{359A6D04-27B4-495D-A10D-CD7FBDD85592}"/>
                    </a:ext>
                  </a:extLst>
                </p:cNvPr>
                <p:cNvPicPr/>
                <p:nvPr/>
              </p:nvPicPr>
              <p:blipFill>
                <a:blip r:embed="rId1123"/>
                <a:stretch>
                  <a:fillRect/>
                </a:stretch>
              </p:blipFill>
              <p:spPr>
                <a:xfrm>
                  <a:off x="1494933" y="6365240"/>
                  <a:ext cx="2379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124">
              <p14:nvContentPartPr>
                <p14:cNvPr id="259" name="Freihand 258">
                  <a:extLst>
                    <a:ext uri="{FF2B5EF4-FFF2-40B4-BE49-F238E27FC236}">
                      <a16:creationId xmlns:a16="http://schemas.microsoft.com/office/drawing/2014/main" id="{B5884941-DC30-4236-BB20-B32FAE38992D}"/>
                    </a:ext>
                  </a:extLst>
                </p14:cNvPr>
                <p14:cNvContentPartPr/>
                <p14:nvPr/>
              </p14:nvContentPartPr>
              <p14:xfrm>
                <a:off x="1479453" y="6257600"/>
                <a:ext cx="21960" cy="25560"/>
              </p14:xfrm>
            </p:contentPart>
          </mc:Choice>
          <mc:Fallback xmlns="">
            <p:pic>
              <p:nvPicPr>
                <p:cNvPr id="259" name="Freihand 258">
                  <a:extLst>
                    <a:ext uri="{FF2B5EF4-FFF2-40B4-BE49-F238E27FC236}">
                      <a16:creationId xmlns:a16="http://schemas.microsoft.com/office/drawing/2014/main" id="{B5884941-DC30-4236-BB20-B32FAE38992D}"/>
                    </a:ext>
                  </a:extLst>
                </p:cNvPr>
                <p:cNvPicPr/>
                <p:nvPr/>
              </p:nvPicPr>
              <p:blipFill>
                <a:blip r:embed="rId1125"/>
                <a:stretch>
                  <a:fillRect/>
                </a:stretch>
              </p:blipFill>
              <p:spPr>
                <a:xfrm>
                  <a:off x="1475133" y="6253280"/>
                  <a:ext cx="306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126">
              <p14:nvContentPartPr>
                <p14:cNvPr id="260" name="Freihand 259">
                  <a:extLst>
                    <a:ext uri="{FF2B5EF4-FFF2-40B4-BE49-F238E27FC236}">
                      <a16:creationId xmlns:a16="http://schemas.microsoft.com/office/drawing/2014/main" id="{86AC91A1-072D-461C-B8A2-A9EA583B24F4}"/>
                    </a:ext>
                  </a:extLst>
                </p14:cNvPr>
                <p14:cNvContentPartPr/>
                <p14:nvPr/>
              </p14:nvContentPartPr>
              <p14:xfrm>
                <a:off x="558573" y="6622280"/>
                <a:ext cx="202680" cy="183240"/>
              </p14:xfrm>
            </p:contentPart>
          </mc:Choice>
          <mc:Fallback xmlns="">
            <p:pic>
              <p:nvPicPr>
                <p:cNvPr id="260" name="Freihand 259">
                  <a:extLst>
                    <a:ext uri="{FF2B5EF4-FFF2-40B4-BE49-F238E27FC236}">
                      <a16:creationId xmlns:a16="http://schemas.microsoft.com/office/drawing/2014/main" id="{86AC91A1-072D-461C-B8A2-A9EA583B24F4}"/>
                    </a:ext>
                  </a:extLst>
                </p:cNvPr>
                <p:cNvPicPr/>
                <p:nvPr/>
              </p:nvPicPr>
              <p:blipFill>
                <a:blip r:embed="rId1127"/>
                <a:stretch>
                  <a:fillRect/>
                </a:stretch>
              </p:blipFill>
              <p:spPr>
                <a:xfrm>
                  <a:off x="554253" y="6617960"/>
                  <a:ext cx="2113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128">
              <p14:nvContentPartPr>
                <p14:cNvPr id="262" name="Freihand 261">
                  <a:extLst>
                    <a:ext uri="{FF2B5EF4-FFF2-40B4-BE49-F238E27FC236}">
                      <a16:creationId xmlns:a16="http://schemas.microsoft.com/office/drawing/2014/main" id="{8618BF36-1A74-4C38-961B-62A0BDC9C31D}"/>
                    </a:ext>
                  </a:extLst>
                </p14:cNvPr>
                <p14:cNvContentPartPr/>
                <p14:nvPr/>
              </p14:nvContentPartPr>
              <p14:xfrm>
                <a:off x="767373" y="6644960"/>
                <a:ext cx="360" cy="360"/>
              </p14:xfrm>
            </p:contentPart>
          </mc:Choice>
          <mc:Fallback xmlns="">
            <p:pic>
              <p:nvPicPr>
                <p:cNvPr id="262" name="Freihand 261">
                  <a:extLst>
                    <a:ext uri="{FF2B5EF4-FFF2-40B4-BE49-F238E27FC236}">
                      <a16:creationId xmlns:a16="http://schemas.microsoft.com/office/drawing/2014/main" id="{8618BF36-1A74-4C38-961B-62A0BDC9C31D}"/>
                    </a:ext>
                  </a:extLst>
                </p:cNvPr>
                <p:cNvPicPr/>
                <p:nvPr/>
              </p:nvPicPr>
              <p:blipFill>
                <a:blip r:embed="rId1129"/>
                <a:stretch>
                  <a:fillRect/>
                </a:stretch>
              </p:blipFill>
              <p:spPr>
                <a:xfrm>
                  <a:off x="763053" y="66406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30">
              <p14:nvContentPartPr>
                <p14:cNvPr id="263" name="Freihand 262">
                  <a:extLst>
                    <a:ext uri="{FF2B5EF4-FFF2-40B4-BE49-F238E27FC236}">
                      <a16:creationId xmlns:a16="http://schemas.microsoft.com/office/drawing/2014/main" id="{F02FE5CF-62FA-4FAE-99D6-A27C9B609856}"/>
                    </a:ext>
                  </a:extLst>
                </p14:cNvPr>
                <p14:cNvContentPartPr/>
                <p14:nvPr/>
              </p14:nvContentPartPr>
              <p14:xfrm>
                <a:off x="824253" y="6701840"/>
                <a:ext cx="10800" cy="75600"/>
              </p14:xfrm>
            </p:contentPart>
          </mc:Choice>
          <mc:Fallback xmlns="">
            <p:pic>
              <p:nvPicPr>
                <p:cNvPr id="263" name="Freihand 262">
                  <a:extLst>
                    <a:ext uri="{FF2B5EF4-FFF2-40B4-BE49-F238E27FC236}">
                      <a16:creationId xmlns:a16="http://schemas.microsoft.com/office/drawing/2014/main" id="{F02FE5CF-62FA-4FAE-99D6-A27C9B609856}"/>
                    </a:ext>
                  </a:extLst>
                </p:cNvPr>
                <p:cNvPicPr/>
                <p:nvPr/>
              </p:nvPicPr>
              <p:blipFill>
                <a:blip r:embed="rId1131"/>
                <a:stretch>
                  <a:fillRect/>
                </a:stretch>
              </p:blipFill>
              <p:spPr>
                <a:xfrm>
                  <a:off x="819933" y="6697520"/>
                  <a:ext cx="194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132">
              <p14:nvContentPartPr>
                <p14:cNvPr id="264" name="Freihand 263">
                  <a:extLst>
                    <a:ext uri="{FF2B5EF4-FFF2-40B4-BE49-F238E27FC236}">
                      <a16:creationId xmlns:a16="http://schemas.microsoft.com/office/drawing/2014/main" id="{2F6412F7-BCCE-4DEF-90AB-F63C4BE77D6E}"/>
                    </a:ext>
                  </a:extLst>
                </p14:cNvPr>
                <p14:cNvContentPartPr/>
                <p14:nvPr/>
              </p14:nvContentPartPr>
              <p14:xfrm>
                <a:off x="831813" y="6620480"/>
                <a:ext cx="36360" cy="50040"/>
              </p14:xfrm>
            </p:contentPart>
          </mc:Choice>
          <mc:Fallback xmlns="">
            <p:pic>
              <p:nvPicPr>
                <p:cNvPr id="264" name="Freihand 263">
                  <a:extLst>
                    <a:ext uri="{FF2B5EF4-FFF2-40B4-BE49-F238E27FC236}">
                      <a16:creationId xmlns:a16="http://schemas.microsoft.com/office/drawing/2014/main" id="{2F6412F7-BCCE-4DEF-90AB-F63C4BE77D6E}"/>
                    </a:ext>
                  </a:extLst>
                </p:cNvPr>
                <p:cNvPicPr/>
                <p:nvPr/>
              </p:nvPicPr>
              <p:blipFill>
                <a:blip r:embed="rId1133"/>
                <a:stretch>
                  <a:fillRect/>
                </a:stretch>
              </p:blipFill>
              <p:spPr>
                <a:xfrm>
                  <a:off x="827493" y="6616160"/>
                  <a:ext cx="450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134">
              <p14:nvContentPartPr>
                <p14:cNvPr id="265" name="Freihand 264">
                  <a:extLst>
                    <a:ext uri="{FF2B5EF4-FFF2-40B4-BE49-F238E27FC236}">
                      <a16:creationId xmlns:a16="http://schemas.microsoft.com/office/drawing/2014/main" id="{ADA07C0D-C809-4641-8425-2E6566D30939}"/>
                    </a:ext>
                  </a:extLst>
                </p14:cNvPr>
                <p14:cNvContentPartPr/>
                <p14:nvPr/>
              </p14:nvContentPartPr>
              <p14:xfrm>
                <a:off x="890853" y="6684920"/>
                <a:ext cx="64440" cy="91080"/>
              </p14:xfrm>
            </p:contentPart>
          </mc:Choice>
          <mc:Fallback xmlns="">
            <p:pic>
              <p:nvPicPr>
                <p:cNvPr id="265" name="Freihand 264">
                  <a:extLst>
                    <a:ext uri="{FF2B5EF4-FFF2-40B4-BE49-F238E27FC236}">
                      <a16:creationId xmlns:a16="http://schemas.microsoft.com/office/drawing/2014/main" id="{ADA07C0D-C809-4641-8425-2E6566D30939}"/>
                    </a:ext>
                  </a:extLst>
                </p:cNvPr>
                <p:cNvPicPr/>
                <p:nvPr/>
              </p:nvPicPr>
              <p:blipFill>
                <a:blip r:embed="rId1135"/>
                <a:stretch>
                  <a:fillRect/>
                </a:stretch>
              </p:blipFill>
              <p:spPr>
                <a:xfrm>
                  <a:off x="886533" y="6680600"/>
                  <a:ext cx="730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136">
              <p14:nvContentPartPr>
                <p14:cNvPr id="266" name="Freihand 265">
                  <a:extLst>
                    <a:ext uri="{FF2B5EF4-FFF2-40B4-BE49-F238E27FC236}">
                      <a16:creationId xmlns:a16="http://schemas.microsoft.com/office/drawing/2014/main" id="{4A11CC91-AED3-402C-9004-13C6DB3BC9D7}"/>
                    </a:ext>
                  </a:extLst>
                </p14:cNvPr>
                <p14:cNvContentPartPr/>
                <p14:nvPr/>
              </p14:nvContentPartPr>
              <p14:xfrm>
                <a:off x="1062213" y="6694280"/>
                <a:ext cx="129240" cy="83880"/>
              </p14:xfrm>
            </p:contentPart>
          </mc:Choice>
          <mc:Fallback xmlns="">
            <p:pic>
              <p:nvPicPr>
                <p:cNvPr id="266" name="Freihand 265">
                  <a:extLst>
                    <a:ext uri="{FF2B5EF4-FFF2-40B4-BE49-F238E27FC236}">
                      <a16:creationId xmlns:a16="http://schemas.microsoft.com/office/drawing/2014/main" id="{4A11CC91-AED3-402C-9004-13C6DB3BC9D7}"/>
                    </a:ext>
                  </a:extLst>
                </p:cNvPr>
                <p:cNvPicPr/>
                <p:nvPr/>
              </p:nvPicPr>
              <p:blipFill>
                <a:blip r:embed="rId1137"/>
                <a:stretch>
                  <a:fillRect/>
                </a:stretch>
              </p:blipFill>
              <p:spPr>
                <a:xfrm>
                  <a:off x="1057893" y="6689960"/>
                  <a:ext cx="1378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138">
              <p14:nvContentPartPr>
                <p14:cNvPr id="267" name="Freihand 266">
                  <a:extLst>
                    <a:ext uri="{FF2B5EF4-FFF2-40B4-BE49-F238E27FC236}">
                      <a16:creationId xmlns:a16="http://schemas.microsoft.com/office/drawing/2014/main" id="{174AC9C5-066D-403E-9452-854B75E72019}"/>
                    </a:ext>
                  </a:extLst>
                </p14:cNvPr>
                <p14:cNvContentPartPr/>
                <p14:nvPr/>
              </p14:nvContentPartPr>
              <p14:xfrm>
                <a:off x="1201533" y="6684560"/>
                <a:ext cx="307440" cy="77760"/>
              </p14:xfrm>
            </p:contentPart>
          </mc:Choice>
          <mc:Fallback xmlns="">
            <p:pic>
              <p:nvPicPr>
                <p:cNvPr id="267" name="Freihand 266">
                  <a:extLst>
                    <a:ext uri="{FF2B5EF4-FFF2-40B4-BE49-F238E27FC236}">
                      <a16:creationId xmlns:a16="http://schemas.microsoft.com/office/drawing/2014/main" id="{174AC9C5-066D-403E-9452-854B75E72019}"/>
                    </a:ext>
                  </a:extLst>
                </p:cNvPr>
                <p:cNvPicPr/>
                <p:nvPr/>
              </p:nvPicPr>
              <p:blipFill>
                <a:blip r:embed="rId1139"/>
                <a:stretch>
                  <a:fillRect/>
                </a:stretch>
              </p:blipFill>
              <p:spPr>
                <a:xfrm>
                  <a:off x="1197213" y="6680240"/>
                  <a:ext cx="3160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140">
              <p14:nvContentPartPr>
                <p14:cNvPr id="274" name="Freihand 273">
                  <a:extLst>
                    <a:ext uri="{FF2B5EF4-FFF2-40B4-BE49-F238E27FC236}">
                      <a16:creationId xmlns:a16="http://schemas.microsoft.com/office/drawing/2014/main" id="{E16B333D-96B6-432C-BADD-66F4D0EFBC28}"/>
                    </a:ext>
                  </a:extLst>
                </p14:cNvPr>
                <p14:cNvContentPartPr/>
                <p14:nvPr/>
              </p14:nvContentPartPr>
              <p14:xfrm>
                <a:off x="1549653" y="6592040"/>
                <a:ext cx="68400" cy="148320"/>
              </p14:xfrm>
            </p:contentPart>
          </mc:Choice>
          <mc:Fallback xmlns="">
            <p:pic>
              <p:nvPicPr>
                <p:cNvPr id="274" name="Freihand 273">
                  <a:extLst>
                    <a:ext uri="{FF2B5EF4-FFF2-40B4-BE49-F238E27FC236}">
                      <a16:creationId xmlns:a16="http://schemas.microsoft.com/office/drawing/2014/main" id="{E16B333D-96B6-432C-BADD-66F4D0EFBC28}"/>
                    </a:ext>
                  </a:extLst>
                </p:cNvPr>
                <p:cNvPicPr/>
                <p:nvPr/>
              </p:nvPicPr>
              <p:blipFill>
                <a:blip r:embed="rId1141"/>
                <a:stretch>
                  <a:fillRect/>
                </a:stretch>
              </p:blipFill>
              <p:spPr>
                <a:xfrm>
                  <a:off x="1545333" y="6587720"/>
                  <a:ext cx="770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142">
              <p14:nvContentPartPr>
                <p14:cNvPr id="289" name="Freihand 288">
                  <a:extLst>
                    <a:ext uri="{FF2B5EF4-FFF2-40B4-BE49-F238E27FC236}">
                      <a16:creationId xmlns:a16="http://schemas.microsoft.com/office/drawing/2014/main" id="{593B5683-DB1C-4D6D-8526-022F37D09643}"/>
                    </a:ext>
                  </a:extLst>
                </p14:cNvPr>
                <p14:cNvContentPartPr/>
                <p14:nvPr/>
              </p14:nvContentPartPr>
              <p14:xfrm>
                <a:off x="1629213" y="6641360"/>
                <a:ext cx="139320" cy="69480"/>
              </p14:xfrm>
            </p:contentPart>
          </mc:Choice>
          <mc:Fallback xmlns="">
            <p:pic>
              <p:nvPicPr>
                <p:cNvPr id="289" name="Freihand 288">
                  <a:extLst>
                    <a:ext uri="{FF2B5EF4-FFF2-40B4-BE49-F238E27FC236}">
                      <a16:creationId xmlns:a16="http://schemas.microsoft.com/office/drawing/2014/main" id="{593B5683-DB1C-4D6D-8526-022F37D09643}"/>
                    </a:ext>
                  </a:extLst>
                </p:cNvPr>
                <p:cNvPicPr/>
                <p:nvPr/>
              </p:nvPicPr>
              <p:blipFill>
                <a:blip r:embed="rId1143"/>
                <a:stretch>
                  <a:fillRect/>
                </a:stretch>
              </p:blipFill>
              <p:spPr>
                <a:xfrm>
                  <a:off x="1624893" y="6637040"/>
                  <a:ext cx="1479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144">
              <p14:nvContentPartPr>
                <p14:cNvPr id="290" name="Freihand 289">
                  <a:extLst>
                    <a:ext uri="{FF2B5EF4-FFF2-40B4-BE49-F238E27FC236}">
                      <a16:creationId xmlns:a16="http://schemas.microsoft.com/office/drawing/2014/main" id="{273AEE51-81D2-4FC4-97F8-C804B152E507}"/>
                    </a:ext>
                  </a:extLst>
                </p14:cNvPr>
                <p14:cNvContentPartPr/>
                <p14:nvPr/>
              </p14:nvContentPartPr>
              <p14:xfrm>
                <a:off x="1848813" y="6583760"/>
                <a:ext cx="97200" cy="155880"/>
              </p14:xfrm>
            </p:contentPart>
          </mc:Choice>
          <mc:Fallback xmlns="">
            <p:pic>
              <p:nvPicPr>
                <p:cNvPr id="290" name="Freihand 289">
                  <a:extLst>
                    <a:ext uri="{FF2B5EF4-FFF2-40B4-BE49-F238E27FC236}">
                      <a16:creationId xmlns:a16="http://schemas.microsoft.com/office/drawing/2014/main" id="{273AEE51-81D2-4FC4-97F8-C804B152E507}"/>
                    </a:ext>
                  </a:extLst>
                </p:cNvPr>
                <p:cNvPicPr/>
                <p:nvPr/>
              </p:nvPicPr>
              <p:blipFill>
                <a:blip r:embed="rId1145"/>
                <a:stretch>
                  <a:fillRect/>
                </a:stretch>
              </p:blipFill>
              <p:spPr>
                <a:xfrm>
                  <a:off x="1844493" y="6579440"/>
                  <a:ext cx="1058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146">
              <p14:nvContentPartPr>
                <p14:cNvPr id="301" name="Freihand 300">
                  <a:extLst>
                    <a:ext uri="{FF2B5EF4-FFF2-40B4-BE49-F238E27FC236}">
                      <a16:creationId xmlns:a16="http://schemas.microsoft.com/office/drawing/2014/main" id="{8C9679C9-E143-492D-B6AE-4DF684023AFA}"/>
                    </a:ext>
                  </a:extLst>
                </p14:cNvPr>
                <p14:cNvContentPartPr/>
                <p14:nvPr/>
              </p14:nvContentPartPr>
              <p14:xfrm>
                <a:off x="1936653" y="6500240"/>
                <a:ext cx="99360" cy="200160"/>
              </p14:xfrm>
            </p:contentPart>
          </mc:Choice>
          <mc:Fallback xmlns="">
            <p:pic>
              <p:nvPicPr>
                <p:cNvPr id="301" name="Freihand 300">
                  <a:extLst>
                    <a:ext uri="{FF2B5EF4-FFF2-40B4-BE49-F238E27FC236}">
                      <a16:creationId xmlns:a16="http://schemas.microsoft.com/office/drawing/2014/main" id="{8C9679C9-E143-492D-B6AE-4DF684023AFA}"/>
                    </a:ext>
                  </a:extLst>
                </p:cNvPr>
                <p:cNvPicPr/>
                <p:nvPr/>
              </p:nvPicPr>
              <p:blipFill>
                <a:blip r:embed="rId1147"/>
                <a:stretch>
                  <a:fillRect/>
                </a:stretch>
              </p:blipFill>
              <p:spPr>
                <a:xfrm>
                  <a:off x="1932333" y="6495920"/>
                  <a:ext cx="1080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148">
              <p14:nvContentPartPr>
                <p14:cNvPr id="306" name="Freihand 305">
                  <a:extLst>
                    <a:ext uri="{FF2B5EF4-FFF2-40B4-BE49-F238E27FC236}">
                      <a16:creationId xmlns:a16="http://schemas.microsoft.com/office/drawing/2014/main" id="{419154A2-E9A7-473B-AFF2-3A054AB4824B}"/>
                    </a:ext>
                  </a:extLst>
                </p14:cNvPr>
                <p14:cNvContentPartPr/>
                <p14:nvPr/>
              </p14:nvContentPartPr>
              <p14:xfrm>
                <a:off x="2032413" y="6575480"/>
                <a:ext cx="168480" cy="106560"/>
              </p14:xfrm>
            </p:contentPart>
          </mc:Choice>
          <mc:Fallback xmlns="">
            <p:pic>
              <p:nvPicPr>
                <p:cNvPr id="306" name="Freihand 305">
                  <a:extLst>
                    <a:ext uri="{FF2B5EF4-FFF2-40B4-BE49-F238E27FC236}">
                      <a16:creationId xmlns:a16="http://schemas.microsoft.com/office/drawing/2014/main" id="{419154A2-E9A7-473B-AFF2-3A054AB4824B}"/>
                    </a:ext>
                  </a:extLst>
                </p:cNvPr>
                <p:cNvPicPr/>
                <p:nvPr/>
              </p:nvPicPr>
              <p:blipFill>
                <a:blip r:embed="rId1149"/>
                <a:stretch>
                  <a:fillRect/>
                </a:stretch>
              </p:blipFill>
              <p:spPr>
                <a:xfrm>
                  <a:off x="2028093" y="6571160"/>
                  <a:ext cx="1771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150">
              <p14:nvContentPartPr>
                <p14:cNvPr id="310" name="Freihand 309">
                  <a:extLst>
                    <a:ext uri="{FF2B5EF4-FFF2-40B4-BE49-F238E27FC236}">
                      <a16:creationId xmlns:a16="http://schemas.microsoft.com/office/drawing/2014/main" id="{D380968D-0FBB-4077-B5A7-B75C57603A41}"/>
                    </a:ext>
                  </a:extLst>
                </p14:cNvPr>
                <p14:cNvContentPartPr/>
                <p14:nvPr/>
              </p14:nvContentPartPr>
              <p14:xfrm>
                <a:off x="2192253" y="6448400"/>
                <a:ext cx="82440" cy="200520"/>
              </p14:xfrm>
            </p:contentPart>
          </mc:Choice>
          <mc:Fallback xmlns="">
            <p:pic>
              <p:nvPicPr>
                <p:cNvPr id="310" name="Freihand 309">
                  <a:extLst>
                    <a:ext uri="{FF2B5EF4-FFF2-40B4-BE49-F238E27FC236}">
                      <a16:creationId xmlns:a16="http://schemas.microsoft.com/office/drawing/2014/main" id="{D380968D-0FBB-4077-B5A7-B75C57603A41}"/>
                    </a:ext>
                  </a:extLst>
                </p:cNvPr>
                <p:cNvPicPr/>
                <p:nvPr/>
              </p:nvPicPr>
              <p:blipFill>
                <a:blip r:embed="rId1151"/>
                <a:stretch>
                  <a:fillRect/>
                </a:stretch>
              </p:blipFill>
              <p:spPr>
                <a:xfrm>
                  <a:off x="2187933" y="6444080"/>
                  <a:ext cx="910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152">
              <p14:nvContentPartPr>
                <p14:cNvPr id="318" name="Freihand 317">
                  <a:extLst>
                    <a:ext uri="{FF2B5EF4-FFF2-40B4-BE49-F238E27FC236}">
                      <a16:creationId xmlns:a16="http://schemas.microsoft.com/office/drawing/2014/main" id="{03C5F7B2-B6CA-4D6B-BE3E-4F3E51E9421E}"/>
                    </a:ext>
                  </a:extLst>
                </p14:cNvPr>
                <p14:cNvContentPartPr/>
                <p14:nvPr/>
              </p14:nvContentPartPr>
              <p14:xfrm>
                <a:off x="2148693" y="6442280"/>
                <a:ext cx="65520" cy="189720"/>
              </p14:xfrm>
            </p:contentPart>
          </mc:Choice>
          <mc:Fallback xmlns="">
            <p:pic>
              <p:nvPicPr>
                <p:cNvPr id="318" name="Freihand 317">
                  <a:extLst>
                    <a:ext uri="{FF2B5EF4-FFF2-40B4-BE49-F238E27FC236}">
                      <a16:creationId xmlns:a16="http://schemas.microsoft.com/office/drawing/2014/main" id="{03C5F7B2-B6CA-4D6B-BE3E-4F3E51E9421E}"/>
                    </a:ext>
                  </a:extLst>
                </p:cNvPr>
                <p:cNvPicPr/>
                <p:nvPr/>
              </p:nvPicPr>
              <p:blipFill>
                <a:blip r:embed="rId1153"/>
                <a:stretch>
                  <a:fillRect/>
                </a:stretch>
              </p:blipFill>
              <p:spPr>
                <a:xfrm>
                  <a:off x="2144373" y="6437960"/>
                  <a:ext cx="741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154">
              <p14:nvContentPartPr>
                <p14:cNvPr id="330" name="Freihand 329">
                  <a:extLst>
                    <a:ext uri="{FF2B5EF4-FFF2-40B4-BE49-F238E27FC236}">
                      <a16:creationId xmlns:a16="http://schemas.microsoft.com/office/drawing/2014/main" id="{A00D6EC3-7915-4D0B-8556-32F83BB92053}"/>
                    </a:ext>
                  </a:extLst>
                </p14:cNvPr>
                <p14:cNvContentPartPr/>
                <p14:nvPr/>
              </p14:nvContentPartPr>
              <p14:xfrm>
                <a:off x="2200173" y="6458480"/>
                <a:ext cx="110160" cy="155160"/>
              </p14:xfrm>
            </p:contentPart>
          </mc:Choice>
          <mc:Fallback xmlns="">
            <p:pic>
              <p:nvPicPr>
                <p:cNvPr id="330" name="Freihand 329">
                  <a:extLst>
                    <a:ext uri="{FF2B5EF4-FFF2-40B4-BE49-F238E27FC236}">
                      <a16:creationId xmlns:a16="http://schemas.microsoft.com/office/drawing/2014/main" id="{A00D6EC3-7915-4D0B-8556-32F83BB92053}"/>
                    </a:ext>
                  </a:extLst>
                </p:cNvPr>
                <p:cNvPicPr/>
                <p:nvPr/>
              </p:nvPicPr>
              <p:blipFill>
                <a:blip r:embed="rId1155"/>
                <a:stretch>
                  <a:fillRect/>
                </a:stretch>
              </p:blipFill>
              <p:spPr>
                <a:xfrm>
                  <a:off x="2195853" y="6454160"/>
                  <a:ext cx="1188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156">
              <p14:nvContentPartPr>
                <p14:cNvPr id="339" name="Freihand 338">
                  <a:extLst>
                    <a:ext uri="{FF2B5EF4-FFF2-40B4-BE49-F238E27FC236}">
                      <a16:creationId xmlns:a16="http://schemas.microsoft.com/office/drawing/2014/main" id="{AA75253C-8A39-48C9-9D94-D6802220CE3F}"/>
                    </a:ext>
                  </a:extLst>
                </p14:cNvPr>
                <p14:cNvContentPartPr/>
                <p14:nvPr/>
              </p14:nvContentPartPr>
              <p14:xfrm>
                <a:off x="2411133" y="6413480"/>
                <a:ext cx="95400" cy="157680"/>
              </p14:xfrm>
            </p:contentPart>
          </mc:Choice>
          <mc:Fallback xmlns="">
            <p:pic>
              <p:nvPicPr>
                <p:cNvPr id="339" name="Freihand 338">
                  <a:extLst>
                    <a:ext uri="{FF2B5EF4-FFF2-40B4-BE49-F238E27FC236}">
                      <a16:creationId xmlns:a16="http://schemas.microsoft.com/office/drawing/2014/main" id="{AA75253C-8A39-48C9-9D94-D6802220CE3F}"/>
                    </a:ext>
                  </a:extLst>
                </p:cNvPr>
                <p:cNvPicPr/>
                <p:nvPr/>
              </p:nvPicPr>
              <p:blipFill>
                <a:blip r:embed="rId1157"/>
                <a:stretch>
                  <a:fillRect/>
                </a:stretch>
              </p:blipFill>
              <p:spPr>
                <a:xfrm>
                  <a:off x="2406813" y="6409160"/>
                  <a:ext cx="1040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158">
              <p14:nvContentPartPr>
                <p14:cNvPr id="340" name="Freihand 339">
                  <a:extLst>
                    <a:ext uri="{FF2B5EF4-FFF2-40B4-BE49-F238E27FC236}">
                      <a16:creationId xmlns:a16="http://schemas.microsoft.com/office/drawing/2014/main" id="{8C297165-F651-4CEE-99C6-0C2E371D1B3F}"/>
                    </a:ext>
                  </a:extLst>
                </p14:cNvPr>
                <p14:cNvContentPartPr/>
                <p14:nvPr/>
              </p14:nvContentPartPr>
              <p14:xfrm>
                <a:off x="2533893" y="6455960"/>
                <a:ext cx="69480" cy="131400"/>
              </p14:xfrm>
            </p:contentPart>
          </mc:Choice>
          <mc:Fallback xmlns="">
            <p:pic>
              <p:nvPicPr>
                <p:cNvPr id="340" name="Freihand 339">
                  <a:extLst>
                    <a:ext uri="{FF2B5EF4-FFF2-40B4-BE49-F238E27FC236}">
                      <a16:creationId xmlns:a16="http://schemas.microsoft.com/office/drawing/2014/main" id="{8C297165-F651-4CEE-99C6-0C2E371D1B3F}"/>
                    </a:ext>
                  </a:extLst>
                </p:cNvPr>
                <p:cNvPicPr/>
                <p:nvPr/>
              </p:nvPicPr>
              <p:blipFill>
                <a:blip r:embed="rId1159"/>
                <a:stretch>
                  <a:fillRect/>
                </a:stretch>
              </p:blipFill>
              <p:spPr>
                <a:xfrm>
                  <a:off x="2529573" y="6451640"/>
                  <a:ext cx="781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160">
              <p14:nvContentPartPr>
                <p14:cNvPr id="342" name="Freihand 341">
                  <a:extLst>
                    <a:ext uri="{FF2B5EF4-FFF2-40B4-BE49-F238E27FC236}">
                      <a16:creationId xmlns:a16="http://schemas.microsoft.com/office/drawing/2014/main" id="{976BB098-E3B6-470B-95D4-CF2782DDD057}"/>
                    </a:ext>
                  </a:extLst>
                </p14:cNvPr>
                <p14:cNvContentPartPr/>
                <p14:nvPr/>
              </p14:nvContentPartPr>
              <p14:xfrm>
                <a:off x="2233293" y="6642440"/>
                <a:ext cx="84600" cy="164520"/>
              </p14:xfrm>
            </p:contentPart>
          </mc:Choice>
          <mc:Fallback xmlns="">
            <p:pic>
              <p:nvPicPr>
                <p:cNvPr id="342" name="Freihand 341">
                  <a:extLst>
                    <a:ext uri="{FF2B5EF4-FFF2-40B4-BE49-F238E27FC236}">
                      <a16:creationId xmlns:a16="http://schemas.microsoft.com/office/drawing/2014/main" id="{976BB098-E3B6-470B-95D4-CF2782DDD057}"/>
                    </a:ext>
                  </a:extLst>
                </p:cNvPr>
                <p:cNvPicPr/>
                <p:nvPr/>
              </p:nvPicPr>
              <p:blipFill>
                <a:blip r:embed="rId1161"/>
                <a:stretch>
                  <a:fillRect/>
                </a:stretch>
              </p:blipFill>
              <p:spPr>
                <a:xfrm>
                  <a:off x="2228973" y="6638120"/>
                  <a:ext cx="932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162">
              <p14:nvContentPartPr>
                <p14:cNvPr id="347" name="Freihand 346">
                  <a:extLst>
                    <a:ext uri="{FF2B5EF4-FFF2-40B4-BE49-F238E27FC236}">
                      <a16:creationId xmlns:a16="http://schemas.microsoft.com/office/drawing/2014/main" id="{C13235C5-EF64-486E-80FC-CC7412733C0C}"/>
                    </a:ext>
                  </a:extLst>
                </p14:cNvPr>
                <p14:cNvContentPartPr/>
                <p14:nvPr/>
              </p14:nvContentPartPr>
              <p14:xfrm>
                <a:off x="2322213" y="6687800"/>
                <a:ext cx="137520" cy="101160"/>
              </p14:xfrm>
            </p:contentPart>
          </mc:Choice>
          <mc:Fallback xmlns="">
            <p:pic>
              <p:nvPicPr>
                <p:cNvPr id="347" name="Freihand 346">
                  <a:extLst>
                    <a:ext uri="{FF2B5EF4-FFF2-40B4-BE49-F238E27FC236}">
                      <a16:creationId xmlns:a16="http://schemas.microsoft.com/office/drawing/2014/main" id="{C13235C5-EF64-486E-80FC-CC7412733C0C}"/>
                    </a:ext>
                  </a:extLst>
                </p:cNvPr>
                <p:cNvPicPr/>
                <p:nvPr/>
              </p:nvPicPr>
              <p:blipFill>
                <a:blip r:embed="rId1163"/>
                <a:stretch>
                  <a:fillRect/>
                </a:stretch>
              </p:blipFill>
              <p:spPr>
                <a:xfrm>
                  <a:off x="2317893" y="6683480"/>
                  <a:ext cx="1461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164">
              <p14:nvContentPartPr>
                <p14:cNvPr id="351" name="Freihand 350">
                  <a:extLst>
                    <a:ext uri="{FF2B5EF4-FFF2-40B4-BE49-F238E27FC236}">
                      <a16:creationId xmlns:a16="http://schemas.microsoft.com/office/drawing/2014/main" id="{FE1F2D7D-52CD-4666-BDC7-01E9823A227C}"/>
                    </a:ext>
                  </a:extLst>
                </p14:cNvPr>
                <p14:cNvContentPartPr/>
                <p14:nvPr/>
              </p14:nvContentPartPr>
              <p14:xfrm>
                <a:off x="2492133" y="6649640"/>
                <a:ext cx="180360" cy="185760"/>
              </p14:xfrm>
            </p:contentPart>
          </mc:Choice>
          <mc:Fallback xmlns="">
            <p:pic>
              <p:nvPicPr>
                <p:cNvPr id="351" name="Freihand 350">
                  <a:extLst>
                    <a:ext uri="{FF2B5EF4-FFF2-40B4-BE49-F238E27FC236}">
                      <a16:creationId xmlns:a16="http://schemas.microsoft.com/office/drawing/2014/main" id="{FE1F2D7D-52CD-4666-BDC7-01E9823A227C}"/>
                    </a:ext>
                  </a:extLst>
                </p:cNvPr>
                <p:cNvPicPr/>
                <p:nvPr/>
              </p:nvPicPr>
              <p:blipFill>
                <a:blip r:embed="rId1165"/>
                <a:stretch>
                  <a:fillRect/>
                </a:stretch>
              </p:blipFill>
              <p:spPr>
                <a:xfrm>
                  <a:off x="2487813" y="6645320"/>
                  <a:ext cx="1890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166">
              <p14:nvContentPartPr>
                <p14:cNvPr id="359" name="Freihand 358">
                  <a:extLst>
                    <a:ext uri="{FF2B5EF4-FFF2-40B4-BE49-F238E27FC236}">
                      <a16:creationId xmlns:a16="http://schemas.microsoft.com/office/drawing/2014/main" id="{1D7E9CB5-6C22-4EC8-B2DE-CA476FC85C90}"/>
                    </a:ext>
                  </a:extLst>
                </p14:cNvPr>
                <p14:cNvContentPartPr/>
                <p14:nvPr/>
              </p14:nvContentPartPr>
              <p14:xfrm>
                <a:off x="2820453" y="6560720"/>
                <a:ext cx="171720" cy="166320"/>
              </p14:xfrm>
            </p:contentPart>
          </mc:Choice>
          <mc:Fallback xmlns="">
            <p:pic>
              <p:nvPicPr>
                <p:cNvPr id="359" name="Freihand 358">
                  <a:extLst>
                    <a:ext uri="{FF2B5EF4-FFF2-40B4-BE49-F238E27FC236}">
                      <a16:creationId xmlns:a16="http://schemas.microsoft.com/office/drawing/2014/main" id="{1D7E9CB5-6C22-4EC8-B2DE-CA476FC85C90}"/>
                    </a:ext>
                  </a:extLst>
                </p:cNvPr>
                <p:cNvPicPr/>
                <p:nvPr/>
              </p:nvPicPr>
              <p:blipFill>
                <a:blip r:embed="rId1167"/>
                <a:stretch>
                  <a:fillRect/>
                </a:stretch>
              </p:blipFill>
              <p:spPr>
                <a:xfrm>
                  <a:off x="2816133" y="6556400"/>
                  <a:ext cx="1803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168">
              <p14:nvContentPartPr>
                <p14:cNvPr id="365" name="Freihand 364">
                  <a:extLst>
                    <a:ext uri="{FF2B5EF4-FFF2-40B4-BE49-F238E27FC236}">
                      <a16:creationId xmlns:a16="http://schemas.microsoft.com/office/drawing/2014/main" id="{A914C7E8-C065-4AD3-A0A5-549206C50BFF}"/>
                    </a:ext>
                  </a:extLst>
                </p14:cNvPr>
                <p14:cNvContentPartPr/>
                <p14:nvPr/>
              </p14:nvContentPartPr>
              <p14:xfrm>
                <a:off x="3004053" y="6676280"/>
                <a:ext cx="293400" cy="88560"/>
              </p14:xfrm>
            </p:contentPart>
          </mc:Choice>
          <mc:Fallback xmlns="">
            <p:pic>
              <p:nvPicPr>
                <p:cNvPr id="365" name="Freihand 364">
                  <a:extLst>
                    <a:ext uri="{FF2B5EF4-FFF2-40B4-BE49-F238E27FC236}">
                      <a16:creationId xmlns:a16="http://schemas.microsoft.com/office/drawing/2014/main" id="{A914C7E8-C065-4AD3-A0A5-549206C50BFF}"/>
                    </a:ext>
                  </a:extLst>
                </p:cNvPr>
                <p:cNvPicPr/>
                <p:nvPr/>
              </p:nvPicPr>
              <p:blipFill>
                <a:blip r:embed="rId1169"/>
                <a:stretch>
                  <a:fillRect/>
                </a:stretch>
              </p:blipFill>
              <p:spPr>
                <a:xfrm>
                  <a:off x="2999733" y="6671960"/>
                  <a:ext cx="3020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170">
              <p14:nvContentPartPr>
                <p14:cNvPr id="369" name="Freihand 368">
                  <a:extLst>
                    <a:ext uri="{FF2B5EF4-FFF2-40B4-BE49-F238E27FC236}">
                      <a16:creationId xmlns:a16="http://schemas.microsoft.com/office/drawing/2014/main" id="{91CD8EE5-C795-4F04-9B5E-F1EA8FBD06A0}"/>
                    </a:ext>
                  </a:extLst>
                </p14:cNvPr>
                <p14:cNvContentPartPr/>
                <p14:nvPr/>
              </p14:nvContentPartPr>
              <p14:xfrm>
                <a:off x="3426693" y="6640280"/>
                <a:ext cx="135360" cy="145080"/>
              </p14:xfrm>
            </p:contentPart>
          </mc:Choice>
          <mc:Fallback xmlns="">
            <p:pic>
              <p:nvPicPr>
                <p:cNvPr id="369" name="Freihand 368">
                  <a:extLst>
                    <a:ext uri="{FF2B5EF4-FFF2-40B4-BE49-F238E27FC236}">
                      <a16:creationId xmlns:a16="http://schemas.microsoft.com/office/drawing/2014/main" id="{91CD8EE5-C795-4F04-9B5E-F1EA8FBD06A0}"/>
                    </a:ext>
                  </a:extLst>
                </p:cNvPr>
                <p:cNvPicPr/>
                <p:nvPr/>
              </p:nvPicPr>
              <p:blipFill>
                <a:blip r:embed="rId1171"/>
                <a:stretch>
                  <a:fillRect/>
                </a:stretch>
              </p:blipFill>
              <p:spPr>
                <a:xfrm>
                  <a:off x="3422373" y="6635960"/>
                  <a:ext cx="1440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172">
              <p14:nvContentPartPr>
                <p14:cNvPr id="372" name="Freihand 371">
                  <a:extLst>
                    <a:ext uri="{FF2B5EF4-FFF2-40B4-BE49-F238E27FC236}">
                      <a16:creationId xmlns:a16="http://schemas.microsoft.com/office/drawing/2014/main" id="{7ADDDCD5-B51D-4BD1-B2DD-CF9D990412E5}"/>
                    </a:ext>
                  </a:extLst>
                </p14:cNvPr>
                <p14:cNvContentPartPr/>
                <p14:nvPr/>
              </p14:nvContentPartPr>
              <p14:xfrm>
                <a:off x="3314733" y="6524360"/>
                <a:ext cx="364680" cy="301320"/>
              </p14:xfrm>
            </p:contentPart>
          </mc:Choice>
          <mc:Fallback xmlns="">
            <p:pic>
              <p:nvPicPr>
                <p:cNvPr id="372" name="Freihand 371">
                  <a:extLst>
                    <a:ext uri="{FF2B5EF4-FFF2-40B4-BE49-F238E27FC236}">
                      <a16:creationId xmlns:a16="http://schemas.microsoft.com/office/drawing/2014/main" id="{7ADDDCD5-B51D-4BD1-B2DD-CF9D990412E5}"/>
                    </a:ext>
                  </a:extLst>
                </p:cNvPr>
                <p:cNvPicPr/>
                <p:nvPr/>
              </p:nvPicPr>
              <p:blipFill>
                <a:blip r:embed="rId1173"/>
                <a:stretch>
                  <a:fillRect/>
                </a:stretch>
              </p:blipFill>
              <p:spPr>
                <a:xfrm>
                  <a:off x="3310413" y="6520040"/>
                  <a:ext cx="373320" cy="309960"/>
                </a:xfrm>
                <a:prstGeom prst="rect">
                  <a:avLst/>
                </a:prstGeom>
              </p:spPr>
            </p:pic>
          </mc:Fallback>
        </mc:AlternateContent>
      </p:grpSp>
      <p:grpSp>
        <p:nvGrpSpPr>
          <p:cNvPr id="394" name="Gruppieren 393">
            <a:extLst>
              <a:ext uri="{FF2B5EF4-FFF2-40B4-BE49-F238E27FC236}">
                <a16:creationId xmlns:a16="http://schemas.microsoft.com/office/drawing/2014/main" id="{BEC2CED6-04E9-4275-9139-084E72ACF8AF}"/>
              </a:ext>
            </a:extLst>
          </p:cNvPr>
          <p:cNvGrpSpPr/>
          <p:nvPr/>
        </p:nvGrpSpPr>
        <p:grpSpPr>
          <a:xfrm>
            <a:off x="6533493" y="1689200"/>
            <a:ext cx="2144880" cy="1805760"/>
            <a:chOff x="6533493" y="1689200"/>
            <a:chExt cx="2144880" cy="1805760"/>
          </a:xfrm>
        </p:grpSpPr>
        <mc:AlternateContent xmlns:mc="http://schemas.openxmlformats.org/markup-compatibility/2006" xmlns:p14="http://schemas.microsoft.com/office/powerpoint/2010/main">
          <mc:Choice Requires="p14">
            <p:contentPart p14:bwMode="auto" r:id="rId1174">
              <p14:nvContentPartPr>
                <p14:cNvPr id="15" name="Freihand 14">
                  <a:extLst>
                    <a:ext uri="{FF2B5EF4-FFF2-40B4-BE49-F238E27FC236}">
                      <a16:creationId xmlns:a16="http://schemas.microsoft.com/office/drawing/2014/main" id="{B2BAF20A-47EA-4ABE-BF17-4F6680E081F7}"/>
                    </a:ext>
                  </a:extLst>
                </p14:cNvPr>
                <p14:cNvContentPartPr/>
                <p14:nvPr/>
              </p14:nvContentPartPr>
              <p14:xfrm>
                <a:off x="6777573" y="2079080"/>
                <a:ext cx="78120" cy="994320"/>
              </p14:xfrm>
            </p:contentPart>
          </mc:Choice>
          <mc:Fallback xmlns="">
            <p:pic>
              <p:nvPicPr>
                <p:cNvPr id="15" name="Freihand 14">
                  <a:extLst>
                    <a:ext uri="{FF2B5EF4-FFF2-40B4-BE49-F238E27FC236}">
                      <a16:creationId xmlns:a16="http://schemas.microsoft.com/office/drawing/2014/main" id="{B2BAF20A-47EA-4ABE-BF17-4F6680E081F7}"/>
                    </a:ext>
                  </a:extLst>
                </p:cNvPr>
                <p:cNvPicPr/>
                <p:nvPr/>
              </p:nvPicPr>
              <p:blipFill>
                <a:blip r:embed="rId1175"/>
                <a:stretch>
                  <a:fillRect/>
                </a:stretch>
              </p:blipFill>
              <p:spPr>
                <a:xfrm>
                  <a:off x="6773253" y="2074760"/>
                  <a:ext cx="86760" cy="1002960"/>
                </a:xfrm>
                <a:prstGeom prst="rect">
                  <a:avLst/>
                </a:prstGeom>
              </p:spPr>
            </p:pic>
          </mc:Fallback>
        </mc:AlternateContent>
        <mc:AlternateContent xmlns:mc="http://schemas.openxmlformats.org/markup-compatibility/2006" xmlns:p14="http://schemas.microsoft.com/office/powerpoint/2010/main">
          <mc:Choice Requires="p14">
            <p:contentPart p14:bwMode="auto" r:id="rId1176">
              <p14:nvContentPartPr>
                <p14:cNvPr id="16" name="Freihand 15">
                  <a:extLst>
                    <a:ext uri="{FF2B5EF4-FFF2-40B4-BE49-F238E27FC236}">
                      <a16:creationId xmlns:a16="http://schemas.microsoft.com/office/drawing/2014/main" id="{1DAFE118-E118-4A4E-8206-BD02C6C4F897}"/>
                    </a:ext>
                  </a:extLst>
                </p14:cNvPr>
                <p14:cNvContentPartPr/>
                <p14:nvPr/>
              </p14:nvContentPartPr>
              <p14:xfrm>
                <a:off x="6662373" y="3043880"/>
                <a:ext cx="1413360" cy="65880"/>
              </p14:xfrm>
            </p:contentPart>
          </mc:Choice>
          <mc:Fallback xmlns="">
            <p:pic>
              <p:nvPicPr>
                <p:cNvPr id="16" name="Freihand 15">
                  <a:extLst>
                    <a:ext uri="{FF2B5EF4-FFF2-40B4-BE49-F238E27FC236}">
                      <a16:creationId xmlns:a16="http://schemas.microsoft.com/office/drawing/2014/main" id="{1DAFE118-E118-4A4E-8206-BD02C6C4F897}"/>
                    </a:ext>
                  </a:extLst>
                </p:cNvPr>
                <p:cNvPicPr/>
                <p:nvPr/>
              </p:nvPicPr>
              <p:blipFill>
                <a:blip r:embed="rId1177"/>
                <a:stretch>
                  <a:fillRect/>
                </a:stretch>
              </p:blipFill>
              <p:spPr>
                <a:xfrm>
                  <a:off x="6658053" y="3039560"/>
                  <a:ext cx="14220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178">
              <p14:nvContentPartPr>
                <p14:cNvPr id="481" name="Freihand 480">
                  <a:extLst>
                    <a:ext uri="{FF2B5EF4-FFF2-40B4-BE49-F238E27FC236}">
                      <a16:creationId xmlns:a16="http://schemas.microsoft.com/office/drawing/2014/main" id="{7EFF1BBE-1BA8-4491-9F0F-FF05C3942379}"/>
                    </a:ext>
                  </a:extLst>
                </p14:cNvPr>
                <p14:cNvContentPartPr/>
                <p14:nvPr/>
              </p14:nvContentPartPr>
              <p14:xfrm>
                <a:off x="8093373" y="2935520"/>
                <a:ext cx="169200" cy="216000"/>
              </p14:xfrm>
            </p:contentPart>
          </mc:Choice>
          <mc:Fallback xmlns="">
            <p:pic>
              <p:nvPicPr>
                <p:cNvPr id="481" name="Freihand 480">
                  <a:extLst>
                    <a:ext uri="{FF2B5EF4-FFF2-40B4-BE49-F238E27FC236}">
                      <a16:creationId xmlns:a16="http://schemas.microsoft.com/office/drawing/2014/main" id="{7EFF1BBE-1BA8-4491-9F0F-FF05C3942379}"/>
                    </a:ext>
                  </a:extLst>
                </p:cNvPr>
                <p:cNvPicPr/>
                <p:nvPr/>
              </p:nvPicPr>
              <p:blipFill>
                <a:blip r:embed="rId1179"/>
                <a:stretch>
                  <a:fillRect/>
                </a:stretch>
              </p:blipFill>
              <p:spPr>
                <a:xfrm>
                  <a:off x="8089053" y="2931200"/>
                  <a:ext cx="1778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180">
              <p14:nvContentPartPr>
                <p14:cNvPr id="482" name="Freihand 481">
                  <a:extLst>
                    <a:ext uri="{FF2B5EF4-FFF2-40B4-BE49-F238E27FC236}">
                      <a16:creationId xmlns:a16="http://schemas.microsoft.com/office/drawing/2014/main" id="{806F860D-20F9-49D6-BAC9-D092955D250C}"/>
                    </a:ext>
                  </a:extLst>
                </p14:cNvPr>
                <p14:cNvContentPartPr/>
                <p14:nvPr/>
              </p14:nvContentPartPr>
              <p14:xfrm>
                <a:off x="6686493" y="1856240"/>
                <a:ext cx="228240" cy="266760"/>
              </p14:xfrm>
            </p:contentPart>
          </mc:Choice>
          <mc:Fallback xmlns="">
            <p:pic>
              <p:nvPicPr>
                <p:cNvPr id="482" name="Freihand 481">
                  <a:extLst>
                    <a:ext uri="{FF2B5EF4-FFF2-40B4-BE49-F238E27FC236}">
                      <a16:creationId xmlns:a16="http://schemas.microsoft.com/office/drawing/2014/main" id="{806F860D-20F9-49D6-BAC9-D092955D250C}"/>
                    </a:ext>
                  </a:extLst>
                </p:cNvPr>
                <p:cNvPicPr/>
                <p:nvPr/>
              </p:nvPicPr>
              <p:blipFill>
                <a:blip r:embed="rId1181"/>
                <a:stretch>
                  <a:fillRect/>
                </a:stretch>
              </p:blipFill>
              <p:spPr>
                <a:xfrm>
                  <a:off x="6682173" y="1851920"/>
                  <a:ext cx="23688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1182">
              <p14:nvContentPartPr>
                <p14:cNvPr id="484" name="Freihand 483">
                  <a:extLst>
                    <a:ext uri="{FF2B5EF4-FFF2-40B4-BE49-F238E27FC236}">
                      <a16:creationId xmlns:a16="http://schemas.microsoft.com/office/drawing/2014/main" id="{5206ADE4-69EF-4CA6-8765-13B4F64C525F}"/>
                    </a:ext>
                  </a:extLst>
                </p14:cNvPr>
                <p14:cNvContentPartPr/>
                <p14:nvPr/>
              </p14:nvContentPartPr>
              <p14:xfrm>
                <a:off x="6537093" y="1827080"/>
                <a:ext cx="65160" cy="142200"/>
              </p14:xfrm>
            </p:contentPart>
          </mc:Choice>
          <mc:Fallback xmlns="">
            <p:pic>
              <p:nvPicPr>
                <p:cNvPr id="484" name="Freihand 483">
                  <a:extLst>
                    <a:ext uri="{FF2B5EF4-FFF2-40B4-BE49-F238E27FC236}">
                      <a16:creationId xmlns:a16="http://schemas.microsoft.com/office/drawing/2014/main" id="{5206ADE4-69EF-4CA6-8765-13B4F64C525F}"/>
                    </a:ext>
                  </a:extLst>
                </p:cNvPr>
                <p:cNvPicPr/>
                <p:nvPr/>
              </p:nvPicPr>
              <p:blipFill>
                <a:blip r:embed="rId1183"/>
                <a:stretch>
                  <a:fillRect/>
                </a:stretch>
              </p:blipFill>
              <p:spPr>
                <a:xfrm>
                  <a:off x="6532773" y="1822760"/>
                  <a:ext cx="738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184">
              <p14:nvContentPartPr>
                <p14:cNvPr id="485" name="Freihand 484">
                  <a:extLst>
                    <a:ext uri="{FF2B5EF4-FFF2-40B4-BE49-F238E27FC236}">
                      <a16:creationId xmlns:a16="http://schemas.microsoft.com/office/drawing/2014/main" id="{81A0E69A-47FF-4DD3-A2A6-5C375E14870C}"/>
                    </a:ext>
                  </a:extLst>
                </p14:cNvPr>
                <p14:cNvContentPartPr/>
                <p14:nvPr/>
              </p14:nvContentPartPr>
              <p14:xfrm>
                <a:off x="6533493" y="1689200"/>
                <a:ext cx="360" cy="360"/>
              </p14:xfrm>
            </p:contentPart>
          </mc:Choice>
          <mc:Fallback xmlns="">
            <p:pic>
              <p:nvPicPr>
                <p:cNvPr id="485" name="Freihand 484">
                  <a:extLst>
                    <a:ext uri="{FF2B5EF4-FFF2-40B4-BE49-F238E27FC236}">
                      <a16:creationId xmlns:a16="http://schemas.microsoft.com/office/drawing/2014/main" id="{81A0E69A-47FF-4DD3-A2A6-5C375E14870C}"/>
                    </a:ext>
                  </a:extLst>
                </p:cNvPr>
                <p:cNvPicPr/>
                <p:nvPr/>
              </p:nvPicPr>
              <p:blipFill>
                <a:blip r:embed="rId1129"/>
                <a:stretch>
                  <a:fillRect/>
                </a:stretch>
              </p:blipFill>
              <p:spPr>
                <a:xfrm>
                  <a:off x="6529173" y="16848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85">
              <p14:nvContentPartPr>
                <p14:cNvPr id="486" name="Freihand 485">
                  <a:extLst>
                    <a:ext uri="{FF2B5EF4-FFF2-40B4-BE49-F238E27FC236}">
                      <a16:creationId xmlns:a16="http://schemas.microsoft.com/office/drawing/2014/main" id="{0A85E916-C7FD-44AA-9396-C8A53DA9EB55}"/>
                    </a:ext>
                  </a:extLst>
                </p14:cNvPr>
                <p14:cNvContentPartPr/>
                <p14:nvPr/>
              </p14:nvContentPartPr>
              <p14:xfrm>
                <a:off x="8017053" y="3274280"/>
                <a:ext cx="142200" cy="54000"/>
              </p14:xfrm>
            </p:contentPart>
          </mc:Choice>
          <mc:Fallback xmlns="">
            <p:pic>
              <p:nvPicPr>
                <p:cNvPr id="486" name="Freihand 485">
                  <a:extLst>
                    <a:ext uri="{FF2B5EF4-FFF2-40B4-BE49-F238E27FC236}">
                      <a16:creationId xmlns:a16="http://schemas.microsoft.com/office/drawing/2014/main" id="{0A85E916-C7FD-44AA-9396-C8A53DA9EB55}"/>
                    </a:ext>
                  </a:extLst>
                </p:cNvPr>
                <p:cNvPicPr/>
                <p:nvPr/>
              </p:nvPicPr>
              <p:blipFill>
                <a:blip r:embed="rId1186"/>
                <a:stretch>
                  <a:fillRect/>
                </a:stretch>
              </p:blipFill>
              <p:spPr>
                <a:xfrm>
                  <a:off x="8012733" y="3269960"/>
                  <a:ext cx="1508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187">
              <p14:nvContentPartPr>
                <p14:cNvPr id="487" name="Freihand 486">
                  <a:extLst>
                    <a:ext uri="{FF2B5EF4-FFF2-40B4-BE49-F238E27FC236}">
                      <a16:creationId xmlns:a16="http://schemas.microsoft.com/office/drawing/2014/main" id="{0836597B-F91A-4DC0-B68D-7DD90B8B053F}"/>
                    </a:ext>
                  </a:extLst>
                </p14:cNvPr>
                <p14:cNvContentPartPr/>
                <p14:nvPr/>
              </p14:nvContentPartPr>
              <p14:xfrm>
                <a:off x="8088333" y="3250520"/>
                <a:ext cx="84240" cy="244440"/>
              </p14:xfrm>
            </p:contentPart>
          </mc:Choice>
          <mc:Fallback xmlns="">
            <p:pic>
              <p:nvPicPr>
                <p:cNvPr id="487" name="Freihand 486">
                  <a:extLst>
                    <a:ext uri="{FF2B5EF4-FFF2-40B4-BE49-F238E27FC236}">
                      <a16:creationId xmlns:a16="http://schemas.microsoft.com/office/drawing/2014/main" id="{0836597B-F91A-4DC0-B68D-7DD90B8B053F}"/>
                    </a:ext>
                  </a:extLst>
                </p:cNvPr>
                <p:cNvPicPr/>
                <p:nvPr/>
              </p:nvPicPr>
              <p:blipFill>
                <a:blip r:embed="rId1188"/>
                <a:stretch>
                  <a:fillRect/>
                </a:stretch>
              </p:blipFill>
              <p:spPr>
                <a:xfrm>
                  <a:off x="8084013" y="3246200"/>
                  <a:ext cx="9288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1189">
              <p14:nvContentPartPr>
                <p14:cNvPr id="491" name="Freihand 490">
                  <a:extLst>
                    <a:ext uri="{FF2B5EF4-FFF2-40B4-BE49-F238E27FC236}">
                      <a16:creationId xmlns:a16="http://schemas.microsoft.com/office/drawing/2014/main" id="{8F20F63B-2956-480A-B0DB-563404C6E889}"/>
                    </a:ext>
                  </a:extLst>
                </p14:cNvPr>
                <p14:cNvContentPartPr/>
                <p14:nvPr/>
              </p14:nvContentPartPr>
              <p14:xfrm>
                <a:off x="7043253" y="1981880"/>
                <a:ext cx="947160" cy="889200"/>
              </p14:xfrm>
            </p:contentPart>
          </mc:Choice>
          <mc:Fallback xmlns="">
            <p:pic>
              <p:nvPicPr>
                <p:cNvPr id="491" name="Freihand 490">
                  <a:extLst>
                    <a:ext uri="{FF2B5EF4-FFF2-40B4-BE49-F238E27FC236}">
                      <a16:creationId xmlns:a16="http://schemas.microsoft.com/office/drawing/2014/main" id="{8F20F63B-2956-480A-B0DB-563404C6E889}"/>
                    </a:ext>
                  </a:extLst>
                </p:cNvPr>
                <p:cNvPicPr/>
                <p:nvPr/>
              </p:nvPicPr>
              <p:blipFill>
                <a:blip r:embed="rId1190"/>
                <a:stretch>
                  <a:fillRect/>
                </a:stretch>
              </p:blipFill>
              <p:spPr>
                <a:xfrm>
                  <a:off x="7038933" y="1977560"/>
                  <a:ext cx="955800" cy="897840"/>
                </a:xfrm>
                <a:prstGeom prst="rect">
                  <a:avLst/>
                </a:prstGeom>
              </p:spPr>
            </p:pic>
          </mc:Fallback>
        </mc:AlternateContent>
        <mc:AlternateContent xmlns:mc="http://schemas.openxmlformats.org/markup-compatibility/2006" xmlns:p14="http://schemas.microsoft.com/office/powerpoint/2010/main">
          <mc:Choice Requires="p14">
            <p:contentPart p14:bwMode="auto" r:id="rId1191">
              <p14:nvContentPartPr>
                <p14:cNvPr id="541" name="Freihand 540">
                  <a:extLst>
                    <a:ext uri="{FF2B5EF4-FFF2-40B4-BE49-F238E27FC236}">
                      <a16:creationId xmlns:a16="http://schemas.microsoft.com/office/drawing/2014/main" id="{2DA90BF7-7048-4BB6-9122-DE52A0A5407D}"/>
                    </a:ext>
                  </a:extLst>
                </p14:cNvPr>
                <p14:cNvContentPartPr/>
                <p14:nvPr/>
              </p14:nvContentPartPr>
              <p14:xfrm>
                <a:off x="7201293" y="1994120"/>
                <a:ext cx="801720" cy="889560"/>
              </p14:xfrm>
            </p:contentPart>
          </mc:Choice>
          <mc:Fallback xmlns="">
            <p:pic>
              <p:nvPicPr>
                <p:cNvPr id="541" name="Freihand 540">
                  <a:extLst>
                    <a:ext uri="{FF2B5EF4-FFF2-40B4-BE49-F238E27FC236}">
                      <a16:creationId xmlns:a16="http://schemas.microsoft.com/office/drawing/2014/main" id="{2DA90BF7-7048-4BB6-9122-DE52A0A5407D}"/>
                    </a:ext>
                  </a:extLst>
                </p:cNvPr>
                <p:cNvPicPr/>
                <p:nvPr/>
              </p:nvPicPr>
              <p:blipFill>
                <a:blip r:embed="rId1192"/>
                <a:stretch>
                  <a:fillRect/>
                </a:stretch>
              </p:blipFill>
              <p:spPr>
                <a:xfrm>
                  <a:off x="7196973" y="1989800"/>
                  <a:ext cx="810360" cy="898200"/>
                </a:xfrm>
                <a:prstGeom prst="rect">
                  <a:avLst/>
                </a:prstGeom>
              </p:spPr>
            </p:pic>
          </mc:Fallback>
        </mc:AlternateContent>
        <mc:AlternateContent xmlns:mc="http://schemas.openxmlformats.org/markup-compatibility/2006" xmlns:p14="http://schemas.microsoft.com/office/powerpoint/2010/main">
          <mc:Choice Requires="p14">
            <p:contentPart p14:bwMode="auto" r:id="rId1193">
              <p14:nvContentPartPr>
                <p14:cNvPr id="545" name="Freihand 544">
                  <a:extLst>
                    <a:ext uri="{FF2B5EF4-FFF2-40B4-BE49-F238E27FC236}">
                      <a16:creationId xmlns:a16="http://schemas.microsoft.com/office/drawing/2014/main" id="{34BCACED-557C-4D85-9CBE-1213E3AC5A28}"/>
                    </a:ext>
                  </a:extLst>
                </p14:cNvPr>
                <p14:cNvContentPartPr/>
                <p14:nvPr/>
              </p14:nvContentPartPr>
              <p14:xfrm>
                <a:off x="8064213" y="1835360"/>
                <a:ext cx="111960" cy="194760"/>
              </p14:xfrm>
            </p:contentPart>
          </mc:Choice>
          <mc:Fallback xmlns="">
            <p:pic>
              <p:nvPicPr>
                <p:cNvPr id="545" name="Freihand 544">
                  <a:extLst>
                    <a:ext uri="{FF2B5EF4-FFF2-40B4-BE49-F238E27FC236}">
                      <a16:creationId xmlns:a16="http://schemas.microsoft.com/office/drawing/2014/main" id="{34BCACED-557C-4D85-9CBE-1213E3AC5A28}"/>
                    </a:ext>
                  </a:extLst>
                </p:cNvPr>
                <p:cNvPicPr/>
                <p:nvPr/>
              </p:nvPicPr>
              <p:blipFill>
                <a:blip r:embed="rId1194"/>
                <a:stretch>
                  <a:fillRect/>
                </a:stretch>
              </p:blipFill>
              <p:spPr>
                <a:xfrm>
                  <a:off x="8059893" y="1831040"/>
                  <a:ext cx="1206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195">
              <p14:nvContentPartPr>
                <p14:cNvPr id="547" name="Freihand 546">
                  <a:extLst>
                    <a:ext uri="{FF2B5EF4-FFF2-40B4-BE49-F238E27FC236}">
                      <a16:creationId xmlns:a16="http://schemas.microsoft.com/office/drawing/2014/main" id="{C539F695-9C9A-44FB-AA18-D2434554A9A4}"/>
                    </a:ext>
                  </a:extLst>
                </p14:cNvPr>
                <p14:cNvContentPartPr/>
                <p14:nvPr/>
              </p14:nvContentPartPr>
              <p14:xfrm>
                <a:off x="8229093" y="1784600"/>
                <a:ext cx="135000" cy="183960"/>
              </p14:xfrm>
            </p:contentPart>
          </mc:Choice>
          <mc:Fallback xmlns="">
            <p:pic>
              <p:nvPicPr>
                <p:cNvPr id="547" name="Freihand 546">
                  <a:extLst>
                    <a:ext uri="{FF2B5EF4-FFF2-40B4-BE49-F238E27FC236}">
                      <a16:creationId xmlns:a16="http://schemas.microsoft.com/office/drawing/2014/main" id="{C539F695-9C9A-44FB-AA18-D2434554A9A4}"/>
                    </a:ext>
                  </a:extLst>
                </p:cNvPr>
                <p:cNvPicPr/>
                <p:nvPr/>
              </p:nvPicPr>
              <p:blipFill>
                <a:blip r:embed="rId1196"/>
                <a:stretch>
                  <a:fillRect/>
                </a:stretch>
              </p:blipFill>
              <p:spPr>
                <a:xfrm>
                  <a:off x="8224773" y="1780280"/>
                  <a:ext cx="1436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197">
              <p14:nvContentPartPr>
                <p14:cNvPr id="548" name="Freihand 547">
                  <a:extLst>
                    <a:ext uri="{FF2B5EF4-FFF2-40B4-BE49-F238E27FC236}">
                      <a16:creationId xmlns:a16="http://schemas.microsoft.com/office/drawing/2014/main" id="{8D4EA6AD-DDC4-4580-92DB-F2E0ED5F4472}"/>
                    </a:ext>
                  </a:extLst>
                </p14:cNvPr>
                <p14:cNvContentPartPr/>
                <p14:nvPr/>
              </p14:nvContentPartPr>
              <p14:xfrm>
                <a:off x="8087253" y="2718440"/>
                <a:ext cx="20520" cy="106560"/>
              </p14:xfrm>
            </p:contentPart>
          </mc:Choice>
          <mc:Fallback xmlns="">
            <p:pic>
              <p:nvPicPr>
                <p:cNvPr id="548" name="Freihand 547">
                  <a:extLst>
                    <a:ext uri="{FF2B5EF4-FFF2-40B4-BE49-F238E27FC236}">
                      <a16:creationId xmlns:a16="http://schemas.microsoft.com/office/drawing/2014/main" id="{8D4EA6AD-DDC4-4580-92DB-F2E0ED5F4472}"/>
                    </a:ext>
                  </a:extLst>
                </p:cNvPr>
                <p:cNvPicPr/>
                <p:nvPr/>
              </p:nvPicPr>
              <p:blipFill>
                <a:blip r:embed="rId1198"/>
                <a:stretch>
                  <a:fillRect/>
                </a:stretch>
              </p:blipFill>
              <p:spPr>
                <a:xfrm>
                  <a:off x="8082933" y="2714120"/>
                  <a:ext cx="291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199">
              <p14:nvContentPartPr>
                <p14:cNvPr id="549" name="Freihand 548">
                  <a:extLst>
                    <a:ext uri="{FF2B5EF4-FFF2-40B4-BE49-F238E27FC236}">
                      <a16:creationId xmlns:a16="http://schemas.microsoft.com/office/drawing/2014/main" id="{B4FE9A9C-4A0D-480A-AB94-509C6B987183}"/>
                    </a:ext>
                  </a:extLst>
                </p14:cNvPr>
                <p14:cNvContentPartPr/>
                <p14:nvPr/>
              </p14:nvContentPartPr>
              <p14:xfrm>
                <a:off x="8150973" y="2695400"/>
                <a:ext cx="96120" cy="148680"/>
              </p14:xfrm>
            </p:contentPart>
          </mc:Choice>
          <mc:Fallback xmlns="">
            <p:pic>
              <p:nvPicPr>
                <p:cNvPr id="549" name="Freihand 548">
                  <a:extLst>
                    <a:ext uri="{FF2B5EF4-FFF2-40B4-BE49-F238E27FC236}">
                      <a16:creationId xmlns:a16="http://schemas.microsoft.com/office/drawing/2014/main" id="{B4FE9A9C-4A0D-480A-AB94-509C6B987183}"/>
                    </a:ext>
                  </a:extLst>
                </p:cNvPr>
                <p:cNvPicPr/>
                <p:nvPr/>
              </p:nvPicPr>
              <p:blipFill>
                <a:blip r:embed="rId1200"/>
                <a:stretch>
                  <a:fillRect/>
                </a:stretch>
              </p:blipFill>
              <p:spPr>
                <a:xfrm>
                  <a:off x="8146653" y="2691080"/>
                  <a:ext cx="1047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201">
              <p14:nvContentPartPr>
                <p14:cNvPr id="551" name="Freihand 550">
                  <a:extLst>
                    <a:ext uri="{FF2B5EF4-FFF2-40B4-BE49-F238E27FC236}">
                      <a16:creationId xmlns:a16="http://schemas.microsoft.com/office/drawing/2014/main" id="{B987C9AB-65BD-4068-B597-FC8EF81F27E5}"/>
                    </a:ext>
                  </a:extLst>
                </p14:cNvPr>
                <p14:cNvContentPartPr/>
                <p14:nvPr/>
              </p14:nvContentPartPr>
              <p14:xfrm>
                <a:off x="7771533" y="2439440"/>
                <a:ext cx="113400" cy="90360"/>
              </p14:xfrm>
            </p:contentPart>
          </mc:Choice>
          <mc:Fallback xmlns="">
            <p:pic>
              <p:nvPicPr>
                <p:cNvPr id="551" name="Freihand 550">
                  <a:extLst>
                    <a:ext uri="{FF2B5EF4-FFF2-40B4-BE49-F238E27FC236}">
                      <a16:creationId xmlns:a16="http://schemas.microsoft.com/office/drawing/2014/main" id="{B987C9AB-65BD-4068-B597-FC8EF81F27E5}"/>
                    </a:ext>
                  </a:extLst>
                </p:cNvPr>
                <p:cNvPicPr/>
                <p:nvPr/>
              </p:nvPicPr>
              <p:blipFill>
                <a:blip r:embed="rId1202"/>
                <a:stretch>
                  <a:fillRect/>
                </a:stretch>
              </p:blipFill>
              <p:spPr>
                <a:xfrm>
                  <a:off x="7767213" y="2435120"/>
                  <a:ext cx="1220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203">
              <p14:nvContentPartPr>
                <p14:cNvPr id="552" name="Freihand 551">
                  <a:extLst>
                    <a:ext uri="{FF2B5EF4-FFF2-40B4-BE49-F238E27FC236}">
                      <a16:creationId xmlns:a16="http://schemas.microsoft.com/office/drawing/2014/main" id="{76267485-583A-4571-B834-573CA6D21183}"/>
                    </a:ext>
                  </a:extLst>
                </p14:cNvPr>
                <p14:cNvContentPartPr/>
                <p14:nvPr/>
              </p14:nvContentPartPr>
              <p14:xfrm>
                <a:off x="7892493" y="2372840"/>
                <a:ext cx="78840" cy="150120"/>
              </p14:xfrm>
            </p:contentPart>
          </mc:Choice>
          <mc:Fallback xmlns="">
            <p:pic>
              <p:nvPicPr>
                <p:cNvPr id="552" name="Freihand 551">
                  <a:extLst>
                    <a:ext uri="{FF2B5EF4-FFF2-40B4-BE49-F238E27FC236}">
                      <a16:creationId xmlns:a16="http://schemas.microsoft.com/office/drawing/2014/main" id="{76267485-583A-4571-B834-573CA6D21183}"/>
                    </a:ext>
                  </a:extLst>
                </p:cNvPr>
                <p:cNvPicPr/>
                <p:nvPr/>
              </p:nvPicPr>
              <p:blipFill>
                <a:blip r:embed="rId1204"/>
                <a:stretch>
                  <a:fillRect/>
                </a:stretch>
              </p:blipFill>
              <p:spPr>
                <a:xfrm>
                  <a:off x="7888173" y="2368520"/>
                  <a:ext cx="874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205">
              <p14:nvContentPartPr>
                <p14:cNvPr id="553" name="Freihand 552">
                  <a:extLst>
                    <a:ext uri="{FF2B5EF4-FFF2-40B4-BE49-F238E27FC236}">
                      <a16:creationId xmlns:a16="http://schemas.microsoft.com/office/drawing/2014/main" id="{7CF821D2-271B-4BD3-A1D7-36E661E0AC62}"/>
                    </a:ext>
                  </a:extLst>
                </p14:cNvPr>
                <p14:cNvContentPartPr/>
                <p14:nvPr/>
              </p14:nvContentPartPr>
              <p14:xfrm>
                <a:off x="7661013" y="1826360"/>
                <a:ext cx="698400" cy="709560"/>
              </p14:xfrm>
            </p:contentPart>
          </mc:Choice>
          <mc:Fallback xmlns="">
            <p:pic>
              <p:nvPicPr>
                <p:cNvPr id="553" name="Freihand 552">
                  <a:extLst>
                    <a:ext uri="{FF2B5EF4-FFF2-40B4-BE49-F238E27FC236}">
                      <a16:creationId xmlns:a16="http://schemas.microsoft.com/office/drawing/2014/main" id="{7CF821D2-271B-4BD3-A1D7-36E661E0AC62}"/>
                    </a:ext>
                  </a:extLst>
                </p:cNvPr>
                <p:cNvPicPr/>
                <p:nvPr/>
              </p:nvPicPr>
              <p:blipFill>
                <a:blip r:embed="rId1206"/>
                <a:stretch>
                  <a:fillRect/>
                </a:stretch>
              </p:blipFill>
              <p:spPr>
                <a:xfrm>
                  <a:off x="7656693" y="1822040"/>
                  <a:ext cx="707040" cy="718200"/>
                </a:xfrm>
                <a:prstGeom prst="rect">
                  <a:avLst/>
                </a:prstGeom>
              </p:spPr>
            </p:pic>
          </mc:Fallback>
        </mc:AlternateContent>
        <mc:AlternateContent xmlns:mc="http://schemas.openxmlformats.org/markup-compatibility/2006" xmlns:p14="http://schemas.microsoft.com/office/powerpoint/2010/main">
          <mc:Choice Requires="p14">
            <p:contentPart p14:bwMode="auto" r:id="rId1207">
              <p14:nvContentPartPr>
                <p14:cNvPr id="554" name="Freihand 553">
                  <a:extLst>
                    <a:ext uri="{FF2B5EF4-FFF2-40B4-BE49-F238E27FC236}">
                      <a16:creationId xmlns:a16="http://schemas.microsoft.com/office/drawing/2014/main" id="{B4027273-D17A-444A-9A27-0A32627BEC11}"/>
                    </a:ext>
                  </a:extLst>
                </p14:cNvPr>
                <p14:cNvContentPartPr/>
                <p14:nvPr/>
              </p14:nvContentPartPr>
              <p14:xfrm>
                <a:off x="8411973" y="2369600"/>
                <a:ext cx="44640" cy="151200"/>
              </p14:xfrm>
            </p:contentPart>
          </mc:Choice>
          <mc:Fallback xmlns="">
            <p:pic>
              <p:nvPicPr>
                <p:cNvPr id="554" name="Freihand 553">
                  <a:extLst>
                    <a:ext uri="{FF2B5EF4-FFF2-40B4-BE49-F238E27FC236}">
                      <a16:creationId xmlns:a16="http://schemas.microsoft.com/office/drawing/2014/main" id="{B4027273-D17A-444A-9A27-0A32627BEC11}"/>
                    </a:ext>
                  </a:extLst>
                </p:cNvPr>
                <p:cNvPicPr/>
                <p:nvPr/>
              </p:nvPicPr>
              <p:blipFill>
                <a:blip r:embed="rId1208"/>
                <a:stretch>
                  <a:fillRect/>
                </a:stretch>
              </p:blipFill>
              <p:spPr>
                <a:xfrm>
                  <a:off x="8407653" y="2365280"/>
                  <a:ext cx="532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209">
              <p14:nvContentPartPr>
                <p14:cNvPr id="555" name="Freihand 554">
                  <a:extLst>
                    <a:ext uri="{FF2B5EF4-FFF2-40B4-BE49-F238E27FC236}">
                      <a16:creationId xmlns:a16="http://schemas.microsoft.com/office/drawing/2014/main" id="{171C6013-A990-43EE-88C7-1633B7FFD6EC}"/>
                    </a:ext>
                  </a:extLst>
                </p14:cNvPr>
                <p14:cNvContentPartPr/>
                <p14:nvPr/>
              </p14:nvContentPartPr>
              <p14:xfrm>
                <a:off x="8536173" y="2312000"/>
                <a:ext cx="115920" cy="160200"/>
              </p14:xfrm>
            </p:contentPart>
          </mc:Choice>
          <mc:Fallback xmlns="">
            <p:pic>
              <p:nvPicPr>
                <p:cNvPr id="555" name="Freihand 554">
                  <a:extLst>
                    <a:ext uri="{FF2B5EF4-FFF2-40B4-BE49-F238E27FC236}">
                      <a16:creationId xmlns:a16="http://schemas.microsoft.com/office/drawing/2014/main" id="{171C6013-A990-43EE-88C7-1633B7FFD6EC}"/>
                    </a:ext>
                  </a:extLst>
                </p:cNvPr>
                <p:cNvPicPr/>
                <p:nvPr/>
              </p:nvPicPr>
              <p:blipFill>
                <a:blip r:embed="rId1210"/>
                <a:stretch>
                  <a:fillRect/>
                </a:stretch>
              </p:blipFill>
              <p:spPr>
                <a:xfrm>
                  <a:off x="8531853" y="2307680"/>
                  <a:ext cx="1245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211">
              <p14:nvContentPartPr>
                <p14:cNvPr id="556" name="Freihand 555">
                  <a:extLst>
                    <a:ext uri="{FF2B5EF4-FFF2-40B4-BE49-F238E27FC236}">
                      <a16:creationId xmlns:a16="http://schemas.microsoft.com/office/drawing/2014/main" id="{3B8DBD0A-B8B5-47C8-B009-E1CD1D80441D}"/>
                    </a:ext>
                  </a:extLst>
                </p14:cNvPr>
                <p14:cNvContentPartPr/>
                <p14:nvPr/>
              </p14:nvContentPartPr>
              <p14:xfrm>
                <a:off x="8628693" y="2179160"/>
                <a:ext cx="49680" cy="163080"/>
              </p14:xfrm>
            </p:contentPart>
          </mc:Choice>
          <mc:Fallback xmlns="">
            <p:pic>
              <p:nvPicPr>
                <p:cNvPr id="556" name="Freihand 555">
                  <a:extLst>
                    <a:ext uri="{FF2B5EF4-FFF2-40B4-BE49-F238E27FC236}">
                      <a16:creationId xmlns:a16="http://schemas.microsoft.com/office/drawing/2014/main" id="{3B8DBD0A-B8B5-47C8-B009-E1CD1D80441D}"/>
                    </a:ext>
                  </a:extLst>
                </p:cNvPr>
                <p:cNvPicPr/>
                <p:nvPr/>
              </p:nvPicPr>
              <p:blipFill>
                <a:blip r:embed="rId1212"/>
                <a:stretch>
                  <a:fillRect/>
                </a:stretch>
              </p:blipFill>
              <p:spPr>
                <a:xfrm>
                  <a:off x="8624373" y="2174840"/>
                  <a:ext cx="583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213">
              <p14:nvContentPartPr>
                <p14:cNvPr id="558" name="Freihand 557">
                  <a:extLst>
                    <a:ext uri="{FF2B5EF4-FFF2-40B4-BE49-F238E27FC236}">
                      <a16:creationId xmlns:a16="http://schemas.microsoft.com/office/drawing/2014/main" id="{668162A2-7644-487F-9810-08B3FABD2E09}"/>
                    </a:ext>
                  </a:extLst>
                </p14:cNvPr>
                <p14:cNvContentPartPr/>
                <p14:nvPr/>
              </p14:nvContentPartPr>
              <p14:xfrm>
                <a:off x="6877293" y="2176640"/>
                <a:ext cx="148320" cy="8280"/>
              </p14:xfrm>
            </p:contentPart>
          </mc:Choice>
          <mc:Fallback xmlns="">
            <p:pic>
              <p:nvPicPr>
                <p:cNvPr id="558" name="Freihand 557">
                  <a:extLst>
                    <a:ext uri="{FF2B5EF4-FFF2-40B4-BE49-F238E27FC236}">
                      <a16:creationId xmlns:a16="http://schemas.microsoft.com/office/drawing/2014/main" id="{668162A2-7644-487F-9810-08B3FABD2E09}"/>
                    </a:ext>
                  </a:extLst>
                </p:cNvPr>
                <p:cNvPicPr/>
                <p:nvPr/>
              </p:nvPicPr>
              <p:blipFill>
                <a:blip r:embed="rId1214"/>
                <a:stretch>
                  <a:fillRect/>
                </a:stretch>
              </p:blipFill>
              <p:spPr>
                <a:xfrm>
                  <a:off x="6872973" y="2172320"/>
                  <a:ext cx="1569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215">
              <p14:nvContentPartPr>
                <p14:cNvPr id="560" name="Freihand 559">
                  <a:extLst>
                    <a:ext uri="{FF2B5EF4-FFF2-40B4-BE49-F238E27FC236}">
                      <a16:creationId xmlns:a16="http://schemas.microsoft.com/office/drawing/2014/main" id="{F770687C-4861-4D7A-8EDB-90E9040684DB}"/>
                    </a:ext>
                  </a:extLst>
                </p14:cNvPr>
                <p14:cNvContentPartPr/>
                <p14:nvPr/>
              </p14:nvContentPartPr>
              <p14:xfrm>
                <a:off x="7299933" y="2145680"/>
                <a:ext cx="218160" cy="13320"/>
              </p14:xfrm>
            </p:contentPart>
          </mc:Choice>
          <mc:Fallback xmlns="">
            <p:pic>
              <p:nvPicPr>
                <p:cNvPr id="560" name="Freihand 559">
                  <a:extLst>
                    <a:ext uri="{FF2B5EF4-FFF2-40B4-BE49-F238E27FC236}">
                      <a16:creationId xmlns:a16="http://schemas.microsoft.com/office/drawing/2014/main" id="{F770687C-4861-4D7A-8EDB-90E9040684DB}"/>
                    </a:ext>
                  </a:extLst>
                </p:cNvPr>
                <p:cNvPicPr/>
                <p:nvPr/>
              </p:nvPicPr>
              <p:blipFill>
                <a:blip r:embed="rId1216"/>
                <a:stretch>
                  <a:fillRect/>
                </a:stretch>
              </p:blipFill>
              <p:spPr>
                <a:xfrm>
                  <a:off x="7295613" y="2141360"/>
                  <a:ext cx="2268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217">
              <p14:nvContentPartPr>
                <p14:cNvPr id="561" name="Freihand 560">
                  <a:extLst>
                    <a:ext uri="{FF2B5EF4-FFF2-40B4-BE49-F238E27FC236}">
                      <a16:creationId xmlns:a16="http://schemas.microsoft.com/office/drawing/2014/main" id="{FE9A7026-8E95-4B79-A733-1E99EAE65568}"/>
                    </a:ext>
                  </a:extLst>
                </p14:cNvPr>
                <p14:cNvContentPartPr/>
                <p14:nvPr/>
              </p14:nvContentPartPr>
              <p14:xfrm>
                <a:off x="7641573" y="2068640"/>
                <a:ext cx="173880" cy="129240"/>
              </p14:xfrm>
            </p:contentPart>
          </mc:Choice>
          <mc:Fallback xmlns="">
            <p:pic>
              <p:nvPicPr>
                <p:cNvPr id="561" name="Freihand 560">
                  <a:extLst>
                    <a:ext uri="{FF2B5EF4-FFF2-40B4-BE49-F238E27FC236}">
                      <a16:creationId xmlns:a16="http://schemas.microsoft.com/office/drawing/2014/main" id="{FE9A7026-8E95-4B79-A733-1E99EAE65568}"/>
                    </a:ext>
                  </a:extLst>
                </p:cNvPr>
                <p:cNvPicPr/>
                <p:nvPr/>
              </p:nvPicPr>
              <p:blipFill>
                <a:blip r:embed="rId1218"/>
                <a:stretch>
                  <a:fillRect/>
                </a:stretch>
              </p:blipFill>
              <p:spPr>
                <a:xfrm>
                  <a:off x="7637253" y="2064320"/>
                  <a:ext cx="1825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219">
              <p14:nvContentPartPr>
                <p14:cNvPr id="566" name="Freihand 565">
                  <a:extLst>
                    <a:ext uri="{FF2B5EF4-FFF2-40B4-BE49-F238E27FC236}">
                      <a16:creationId xmlns:a16="http://schemas.microsoft.com/office/drawing/2014/main" id="{22FA493F-1832-4282-810A-DFA4CFEC4AA7}"/>
                    </a:ext>
                  </a:extLst>
                </p14:cNvPr>
                <p14:cNvContentPartPr/>
                <p14:nvPr/>
              </p14:nvContentPartPr>
              <p14:xfrm>
                <a:off x="7715733" y="2403440"/>
                <a:ext cx="82800" cy="587520"/>
              </p14:xfrm>
            </p:contentPart>
          </mc:Choice>
          <mc:Fallback xmlns="">
            <p:pic>
              <p:nvPicPr>
                <p:cNvPr id="566" name="Freihand 565">
                  <a:extLst>
                    <a:ext uri="{FF2B5EF4-FFF2-40B4-BE49-F238E27FC236}">
                      <a16:creationId xmlns:a16="http://schemas.microsoft.com/office/drawing/2014/main" id="{22FA493F-1832-4282-810A-DFA4CFEC4AA7}"/>
                    </a:ext>
                  </a:extLst>
                </p:cNvPr>
                <p:cNvPicPr/>
                <p:nvPr/>
              </p:nvPicPr>
              <p:blipFill>
                <a:blip r:embed="rId1220"/>
                <a:stretch>
                  <a:fillRect/>
                </a:stretch>
              </p:blipFill>
              <p:spPr>
                <a:xfrm>
                  <a:off x="7711413" y="2399120"/>
                  <a:ext cx="91440" cy="596160"/>
                </a:xfrm>
                <a:prstGeom prst="rect">
                  <a:avLst/>
                </a:prstGeom>
              </p:spPr>
            </p:pic>
          </mc:Fallback>
        </mc:AlternateContent>
        <mc:AlternateContent xmlns:mc="http://schemas.openxmlformats.org/markup-compatibility/2006" xmlns:p14="http://schemas.microsoft.com/office/powerpoint/2010/main">
          <mc:Choice Requires="p14">
            <p:contentPart p14:bwMode="auto" r:id="rId1221">
              <p14:nvContentPartPr>
                <p14:cNvPr id="567" name="Freihand 566">
                  <a:extLst>
                    <a:ext uri="{FF2B5EF4-FFF2-40B4-BE49-F238E27FC236}">
                      <a16:creationId xmlns:a16="http://schemas.microsoft.com/office/drawing/2014/main" id="{BB9628DB-3063-4A91-B536-71AC63BDBC0C}"/>
                    </a:ext>
                  </a:extLst>
                </p14:cNvPr>
                <p14:cNvContentPartPr/>
                <p14:nvPr/>
              </p14:nvContentPartPr>
              <p14:xfrm>
                <a:off x="7493973" y="2450600"/>
                <a:ext cx="32760" cy="112680"/>
              </p14:xfrm>
            </p:contentPart>
          </mc:Choice>
          <mc:Fallback xmlns="">
            <p:pic>
              <p:nvPicPr>
                <p:cNvPr id="567" name="Freihand 566">
                  <a:extLst>
                    <a:ext uri="{FF2B5EF4-FFF2-40B4-BE49-F238E27FC236}">
                      <a16:creationId xmlns:a16="http://schemas.microsoft.com/office/drawing/2014/main" id="{BB9628DB-3063-4A91-B536-71AC63BDBC0C}"/>
                    </a:ext>
                  </a:extLst>
                </p:cNvPr>
                <p:cNvPicPr/>
                <p:nvPr/>
              </p:nvPicPr>
              <p:blipFill>
                <a:blip r:embed="rId1222"/>
                <a:stretch>
                  <a:fillRect/>
                </a:stretch>
              </p:blipFill>
              <p:spPr>
                <a:xfrm>
                  <a:off x="7489653" y="2446280"/>
                  <a:ext cx="414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223">
              <p14:nvContentPartPr>
                <p14:cNvPr id="573" name="Freihand 572">
                  <a:extLst>
                    <a:ext uri="{FF2B5EF4-FFF2-40B4-BE49-F238E27FC236}">
                      <a16:creationId xmlns:a16="http://schemas.microsoft.com/office/drawing/2014/main" id="{7B123FDF-C30B-4E03-98D8-58BC1C6E18CC}"/>
                    </a:ext>
                  </a:extLst>
                </p14:cNvPr>
                <p14:cNvContentPartPr/>
                <p14:nvPr/>
              </p14:nvContentPartPr>
              <p14:xfrm>
                <a:off x="7511253" y="2812400"/>
                <a:ext cx="21600" cy="180000"/>
              </p14:xfrm>
            </p:contentPart>
          </mc:Choice>
          <mc:Fallback xmlns="">
            <p:pic>
              <p:nvPicPr>
                <p:cNvPr id="573" name="Freihand 572">
                  <a:extLst>
                    <a:ext uri="{FF2B5EF4-FFF2-40B4-BE49-F238E27FC236}">
                      <a16:creationId xmlns:a16="http://schemas.microsoft.com/office/drawing/2014/main" id="{7B123FDF-C30B-4E03-98D8-58BC1C6E18CC}"/>
                    </a:ext>
                  </a:extLst>
                </p:cNvPr>
                <p:cNvPicPr/>
                <p:nvPr/>
              </p:nvPicPr>
              <p:blipFill>
                <a:blip r:embed="rId1224"/>
                <a:stretch>
                  <a:fillRect/>
                </a:stretch>
              </p:blipFill>
              <p:spPr>
                <a:xfrm>
                  <a:off x="7506933" y="2808080"/>
                  <a:ext cx="302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225">
              <p14:nvContentPartPr>
                <p14:cNvPr id="129" name="Freihand 128">
                  <a:extLst>
                    <a:ext uri="{FF2B5EF4-FFF2-40B4-BE49-F238E27FC236}">
                      <a16:creationId xmlns:a16="http://schemas.microsoft.com/office/drawing/2014/main" id="{72C5CC0B-5659-482F-8E92-2828FE4CFEED}"/>
                    </a:ext>
                  </a:extLst>
                </p14:cNvPr>
                <p14:cNvContentPartPr/>
                <p14:nvPr/>
              </p14:nvContentPartPr>
              <p14:xfrm>
                <a:off x="6885933" y="2434040"/>
                <a:ext cx="173880" cy="41040"/>
              </p14:xfrm>
            </p:contentPart>
          </mc:Choice>
          <mc:Fallback xmlns="">
            <p:pic>
              <p:nvPicPr>
                <p:cNvPr id="129" name="Freihand 128">
                  <a:extLst>
                    <a:ext uri="{FF2B5EF4-FFF2-40B4-BE49-F238E27FC236}">
                      <a16:creationId xmlns:a16="http://schemas.microsoft.com/office/drawing/2014/main" id="{72C5CC0B-5659-482F-8E92-2828FE4CFEED}"/>
                    </a:ext>
                  </a:extLst>
                </p:cNvPr>
                <p:cNvPicPr/>
                <p:nvPr/>
              </p:nvPicPr>
              <p:blipFill>
                <a:blip r:embed="rId1226"/>
                <a:stretch>
                  <a:fillRect/>
                </a:stretch>
              </p:blipFill>
              <p:spPr>
                <a:xfrm>
                  <a:off x="6881613" y="2429720"/>
                  <a:ext cx="1825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227">
              <p14:nvContentPartPr>
                <p14:cNvPr id="132" name="Freihand 131">
                  <a:extLst>
                    <a:ext uri="{FF2B5EF4-FFF2-40B4-BE49-F238E27FC236}">
                      <a16:creationId xmlns:a16="http://schemas.microsoft.com/office/drawing/2014/main" id="{19255C2F-13D6-42EA-9A91-16ACB28F2857}"/>
                    </a:ext>
                  </a:extLst>
                </p14:cNvPr>
                <p14:cNvContentPartPr/>
                <p14:nvPr/>
              </p14:nvContentPartPr>
              <p14:xfrm>
                <a:off x="7341693" y="2417840"/>
                <a:ext cx="127440" cy="1440"/>
              </p14:xfrm>
            </p:contentPart>
          </mc:Choice>
          <mc:Fallback xmlns="">
            <p:pic>
              <p:nvPicPr>
                <p:cNvPr id="132" name="Freihand 131">
                  <a:extLst>
                    <a:ext uri="{FF2B5EF4-FFF2-40B4-BE49-F238E27FC236}">
                      <a16:creationId xmlns:a16="http://schemas.microsoft.com/office/drawing/2014/main" id="{19255C2F-13D6-42EA-9A91-16ACB28F2857}"/>
                    </a:ext>
                  </a:extLst>
                </p:cNvPr>
                <p:cNvPicPr/>
                <p:nvPr/>
              </p:nvPicPr>
              <p:blipFill>
                <a:blip r:embed="rId1228"/>
                <a:stretch>
                  <a:fillRect/>
                </a:stretch>
              </p:blipFill>
              <p:spPr>
                <a:xfrm>
                  <a:off x="7337373" y="2413520"/>
                  <a:ext cx="13608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1229">
              <p14:nvContentPartPr>
                <p14:cNvPr id="159" name="Freihand 158">
                  <a:extLst>
                    <a:ext uri="{FF2B5EF4-FFF2-40B4-BE49-F238E27FC236}">
                      <a16:creationId xmlns:a16="http://schemas.microsoft.com/office/drawing/2014/main" id="{A4A3752A-504A-46E1-9385-44BD2BDF80CD}"/>
                    </a:ext>
                  </a:extLst>
                </p14:cNvPr>
                <p14:cNvContentPartPr/>
                <p14:nvPr/>
              </p14:nvContentPartPr>
              <p14:xfrm>
                <a:off x="6601533" y="2460680"/>
                <a:ext cx="39600" cy="116280"/>
              </p14:xfrm>
            </p:contentPart>
          </mc:Choice>
          <mc:Fallback xmlns="">
            <p:pic>
              <p:nvPicPr>
                <p:cNvPr id="159" name="Freihand 158">
                  <a:extLst>
                    <a:ext uri="{FF2B5EF4-FFF2-40B4-BE49-F238E27FC236}">
                      <a16:creationId xmlns:a16="http://schemas.microsoft.com/office/drawing/2014/main" id="{A4A3752A-504A-46E1-9385-44BD2BDF80CD}"/>
                    </a:ext>
                  </a:extLst>
                </p:cNvPr>
                <p:cNvPicPr/>
                <p:nvPr/>
              </p:nvPicPr>
              <p:blipFill>
                <a:blip r:embed="rId1230"/>
                <a:stretch>
                  <a:fillRect/>
                </a:stretch>
              </p:blipFill>
              <p:spPr>
                <a:xfrm>
                  <a:off x="6597213" y="2456360"/>
                  <a:ext cx="482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231">
              <p14:nvContentPartPr>
                <p14:cNvPr id="160" name="Freihand 159">
                  <a:extLst>
                    <a:ext uri="{FF2B5EF4-FFF2-40B4-BE49-F238E27FC236}">
                      <a16:creationId xmlns:a16="http://schemas.microsoft.com/office/drawing/2014/main" id="{2213BBC7-9C49-4E81-A292-6D834EF61B99}"/>
                    </a:ext>
                  </a:extLst>
                </p14:cNvPr>
                <p14:cNvContentPartPr/>
                <p14:nvPr/>
              </p14:nvContentPartPr>
              <p14:xfrm>
                <a:off x="6590373" y="2395160"/>
                <a:ext cx="18720" cy="3240"/>
              </p14:xfrm>
            </p:contentPart>
          </mc:Choice>
          <mc:Fallback xmlns="">
            <p:pic>
              <p:nvPicPr>
                <p:cNvPr id="160" name="Freihand 159">
                  <a:extLst>
                    <a:ext uri="{FF2B5EF4-FFF2-40B4-BE49-F238E27FC236}">
                      <a16:creationId xmlns:a16="http://schemas.microsoft.com/office/drawing/2014/main" id="{2213BBC7-9C49-4E81-A292-6D834EF61B99}"/>
                    </a:ext>
                  </a:extLst>
                </p:cNvPr>
                <p:cNvPicPr/>
                <p:nvPr/>
              </p:nvPicPr>
              <p:blipFill>
                <a:blip r:embed="rId1232"/>
                <a:stretch>
                  <a:fillRect/>
                </a:stretch>
              </p:blipFill>
              <p:spPr>
                <a:xfrm>
                  <a:off x="6586053" y="2390840"/>
                  <a:ext cx="2736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233">
              <p14:nvContentPartPr>
                <p14:cNvPr id="173" name="Freihand 172">
                  <a:extLst>
                    <a:ext uri="{FF2B5EF4-FFF2-40B4-BE49-F238E27FC236}">
                      <a16:creationId xmlns:a16="http://schemas.microsoft.com/office/drawing/2014/main" id="{38539584-3346-44A6-BFA9-18D08C679928}"/>
                    </a:ext>
                  </a:extLst>
                </p14:cNvPr>
                <p14:cNvContentPartPr/>
                <p14:nvPr/>
              </p14:nvContentPartPr>
              <p14:xfrm>
                <a:off x="6667053" y="2394080"/>
                <a:ext cx="45000" cy="83160"/>
              </p14:xfrm>
            </p:contentPart>
          </mc:Choice>
          <mc:Fallback xmlns="">
            <p:pic>
              <p:nvPicPr>
                <p:cNvPr id="173" name="Freihand 172">
                  <a:extLst>
                    <a:ext uri="{FF2B5EF4-FFF2-40B4-BE49-F238E27FC236}">
                      <a16:creationId xmlns:a16="http://schemas.microsoft.com/office/drawing/2014/main" id="{38539584-3346-44A6-BFA9-18D08C679928}"/>
                    </a:ext>
                  </a:extLst>
                </p:cNvPr>
                <p:cNvPicPr/>
                <p:nvPr/>
              </p:nvPicPr>
              <p:blipFill>
                <a:blip r:embed="rId1234"/>
                <a:stretch>
                  <a:fillRect/>
                </a:stretch>
              </p:blipFill>
              <p:spPr>
                <a:xfrm>
                  <a:off x="6662733" y="2389760"/>
                  <a:ext cx="536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235">
              <p14:nvContentPartPr>
                <p14:cNvPr id="174" name="Freihand 173">
                  <a:extLst>
                    <a:ext uri="{FF2B5EF4-FFF2-40B4-BE49-F238E27FC236}">
                      <a16:creationId xmlns:a16="http://schemas.microsoft.com/office/drawing/2014/main" id="{9D0BC07E-B6DE-45CC-A422-92B3A91ADB7E}"/>
                    </a:ext>
                  </a:extLst>
                </p14:cNvPr>
                <p14:cNvContentPartPr/>
                <p14:nvPr/>
              </p14:nvContentPartPr>
              <p14:xfrm>
                <a:off x="6696933" y="2411720"/>
                <a:ext cx="18360" cy="40680"/>
              </p14:xfrm>
            </p:contentPart>
          </mc:Choice>
          <mc:Fallback xmlns="">
            <p:pic>
              <p:nvPicPr>
                <p:cNvPr id="174" name="Freihand 173">
                  <a:extLst>
                    <a:ext uri="{FF2B5EF4-FFF2-40B4-BE49-F238E27FC236}">
                      <a16:creationId xmlns:a16="http://schemas.microsoft.com/office/drawing/2014/main" id="{9D0BC07E-B6DE-45CC-A422-92B3A91ADB7E}"/>
                    </a:ext>
                  </a:extLst>
                </p:cNvPr>
                <p:cNvPicPr/>
                <p:nvPr/>
              </p:nvPicPr>
              <p:blipFill>
                <a:blip r:embed="rId1236"/>
                <a:stretch>
                  <a:fillRect/>
                </a:stretch>
              </p:blipFill>
              <p:spPr>
                <a:xfrm>
                  <a:off x="6692613" y="2407400"/>
                  <a:ext cx="270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237">
              <p14:nvContentPartPr>
                <p14:cNvPr id="185" name="Freihand 184">
                  <a:extLst>
                    <a:ext uri="{FF2B5EF4-FFF2-40B4-BE49-F238E27FC236}">
                      <a16:creationId xmlns:a16="http://schemas.microsoft.com/office/drawing/2014/main" id="{E20F05D1-9C89-46FB-8F25-D74CC579006A}"/>
                    </a:ext>
                  </a:extLst>
                </p14:cNvPr>
                <p14:cNvContentPartPr/>
                <p14:nvPr/>
              </p14:nvContentPartPr>
              <p14:xfrm>
                <a:off x="6660213" y="2251160"/>
                <a:ext cx="15480" cy="99000"/>
              </p14:xfrm>
            </p:contentPart>
          </mc:Choice>
          <mc:Fallback xmlns="">
            <p:pic>
              <p:nvPicPr>
                <p:cNvPr id="185" name="Freihand 184">
                  <a:extLst>
                    <a:ext uri="{FF2B5EF4-FFF2-40B4-BE49-F238E27FC236}">
                      <a16:creationId xmlns:a16="http://schemas.microsoft.com/office/drawing/2014/main" id="{E20F05D1-9C89-46FB-8F25-D74CC579006A}"/>
                    </a:ext>
                  </a:extLst>
                </p:cNvPr>
                <p:cNvPicPr/>
                <p:nvPr/>
              </p:nvPicPr>
              <p:blipFill>
                <a:blip r:embed="rId1238"/>
                <a:stretch>
                  <a:fillRect/>
                </a:stretch>
              </p:blipFill>
              <p:spPr>
                <a:xfrm>
                  <a:off x="6655893" y="2246840"/>
                  <a:ext cx="241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239">
              <p14:nvContentPartPr>
                <p14:cNvPr id="188" name="Freihand 187">
                  <a:extLst>
                    <a:ext uri="{FF2B5EF4-FFF2-40B4-BE49-F238E27FC236}">
                      <a16:creationId xmlns:a16="http://schemas.microsoft.com/office/drawing/2014/main" id="{040EB6A7-A613-4D0F-9131-92B193F5BADF}"/>
                    </a:ext>
                  </a:extLst>
                </p14:cNvPr>
                <p14:cNvContentPartPr/>
                <p14:nvPr/>
              </p14:nvContentPartPr>
              <p14:xfrm>
                <a:off x="6590733" y="2151440"/>
                <a:ext cx="109800" cy="128160"/>
              </p14:xfrm>
            </p:contentPart>
          </mc:Choice>
          <mc:Fallback xmlns="">
            <p:pic>
              <p:nvPicPr>
                <p:cNvPr id="188" name="Freihand 187">
                  <a:extLst>
                    <a:ext uri="{FF2B5EF4-FFF2-40B4-BE49-F238E27FC236}">
                      <a16:creationId xmlns:a16="http://schemas.microsoft.com/office/drawing/2014/main" id="{040EB6A7-A613-4D0F-9131-92B193F5BADF}"/>
                    </a:ext>
                  </a:extLst>
                </p:cNvPr>
                <p:cNvPicPr/>
                <p:nvPr/>
              </p:nvPicPr>
              <p:blipFill>
                <a:blip r:embed="rId1240"/>
                <a:stretch>
                  <a:fillRect/>
                </a:stretch>
              </p:blipFill>
              <p:spPr>
                <a:xfrm>
                  <a:off x="6586413" y="2147120"/>
                  <a:ext cx="1184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241">
              <p14:nvContentPartPr>
                <p14:cNvPr id="191" name="Freihand 190">
                  <a:extLst>
                    <a:ext uri="{FF2B5EF4-FFF2-40B4-BE49-F238E27FC236}">
                      <a16:creationId xmlns:a16="http://schemas.microsoft.com/office/drawing/2014/main" id="{573F6479-6D15-4192-9326-5ABB46238F1A}"/>
                    </a:ext>
                  </a:extLst>
                </p14:cNvPr>
                <p14:cNvContentPartPr/>
                <p14:nvPr/>
              </p14:nvContentPartPr>
              <p14:xfrm>
                <a:off x="7430253" y="3185000"/>
                <a:ext cx="60480" cy="63720"/>
              </p14:xfrm>
            </p:contentPart>
          </mc:Choice>
          <mc:Fallback xmlns="">
            <p:pic>
              <p:nvPicPr>
                <p:cNvPr id="191" name="Freihand 190">
                  <a:extLst>
                    <a:ext uri="{FF2B5EF4-FFF2-40B4-BE49-F238E27FC236}">
                      <a16:creationId xmlns:a16="http://schemas.microsoft.com/office/drawing/2014/main" id="{573F6479-6D15-4192-9326-5ABB46238F1A}"/>
                    </a:ext>
                  </a:extLst>
                </p:cNvPr>
                <p:cNvPicPr/>
                <p:nvPr/>
              </p:nvPicPr>
              <p:blipFill>
                <a:blip r:embed="rId1242"/>
                <a:stretch>
                  <a:fillRect/>
                </a:stretch>
              </p:blipFill>
              <p:spPr>
                <a:xfrm>
                  <a:off x="7425933" y="3180680"/>
                  <a:ext cx="691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243">
              <p14:nvContentPartPr>
                <p14:cNvPr id="581" name="Freihand 580">
                  <a:extLst>
                    <a:ext uri="{FF2B5EF4-FFF2-40B4-BE49-F238E27FC236}">
                      <a16:creationId xmlns:a16="http://schemas.microsoft.com/office/drawing/2014/main" id="{FEC9C7AD-94A9-4CF3-90EB-28D3B4C05FC5}"/>
                    </a:ext>
                  </a:extLst>
                </p14:cNvPr>
                <p14:cNvContentPartPr/>
                <p14:nvPr/>
              </p14:nvContentPartPr>
              <p14:xfrm>
                <a:off x="7473813" y="3192920"/>
                <a:ext cx="29880" cy="125640"/>
              </p14:xfrm>
            </p:contentPart>
          </mc:Choice>
          <mc:Fallback xmlns="">
            <p:pic>
              <p:nvPicPr>
                <p:cNvPr id="581" name="Freihand 580">
                  <a:extLst>
                    <a:ext uri="{FF2B5EF4-FFF2-40B4-BE49-F238E27FC236}">
                      <a16:creationId xmlns:a16="http://schemas.microsoft.com/office/drawing/2014/main" id="{FEC9C7AD-94A9-4CF3-90EB-28D3B4C05FC5}"/>
                    </a:ext>
                  </a:extLst>
                </p:cNvPr>
                <p:cNvPicPr/>
                <p:nvPr/>
              </p:nvPicPr>
              <p:blipFill>
                <a:blip r:embed="rId1244"/>
                <a:stretch>
                  <a:fillRect/>
                </a:stretch>
              </p:blipFill>
              <p:spPr>
                <a:xfrm>
                  <a:off x="7469493" y="3188600"/>
                  <a:ext cx="385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245">
              <p14:nvContentPartPr>
                <p14:cNvPr id="583" name="Freihand 582">
                  <a:extLst>
                    <a:ext uri="{FF2B5EF4-FFF2-40B4-BE49-F238E27FC236}">
                      <a16:creationId xmlns:a16="http://schemas.microsoft.com/office/drawing/2014/main" id="{F6F7837C-E9A4-4F48-A2F5-C57400E6B485}"/>
                    </a:ext>
                  </a:extLst>
                </p14:cNvPr>
                <p14:cNvContentPartPr/>
                <p14:nvPr/>
              </p14:nvContentPartPr>
              <p14:xfrm>
                <a:off x="7561293" y="3217400"/>
                <a:ext cx="63720" cy="9000"/>
              </p14:xfrm>
            </p:contentPart>
          </mc:Choice>
          <mc:Fallback xmlns="">
            <p:pic>
              <p:nvPicPr>
                <p:cNvPr id="583" name="Freihand 582">
                  <a:extLst>
                    <a:ext uri="{FF2B5EF4-FFF2-40B4-BE49-F238E27FC236}">
                      <a16:creationId xmlns:a16="http://schemas.microsoft.com/office/drawing/2014/main" id="{F6F7837C-E9A4-4F48-A2F5-C57400E6B485}"/>
                    </a:ext>
                  </a:extLst>
                </p:cNvPr>
                <p:cNvPicPr/>
                <p:nvPr/>
              </p:nvPicPr>
              <p:blipFill>
                <a:blip r:embed="rId1246"/>
                <a:stretch>
                  <a:fillRect/>
                </a:stretch>
              </p:blipFill>
              <p:spPr>
                <a:xfrm>
                  <a:off x="7556973" y="3213080"/>
                  <a:ext cx="723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247">
              <p14:nvContentPartPr>
                <p14:cNvPr id="193" name="Freihand 192">
                  <a:extLst>
                    <a:ext uri="{FF2B5EF4-FFF2-40B4-BE49-F238E27FC236}">
                      <a16:creationId xmlns:a16="http://schemas.microsoft.com/office/drawing/2014/main" id="{E4AB2D26-4F93-4B28-89B6-3C61C9210A5E}"/>
                    </a:ext>
                  </a:extLst>
                </p14:cNvPr>
                <p14:cNvContentPartPr/>
                <p14:nvPr/>
              </p14:nvContentPartPr>
              <p14:xfrm>
                <a:off x="7626813" y="3174200"/>
                <a:ext cx="21960" cy="97560"/>
              </p14:xfrm>
            </p:contentPart>
          </mc:Choice>
          <mc:Fallback xmlns="">
            <p:pic>
              <p:nvPicPr>
                <p:cNvPr id="193" name="Freihand 192">
                  <a:extLst>
                    <a:ext uri="{FF2B5EF4-FFF2-40B4-BE49-F238E27FC236}">
                      <a16:creationId xmlns:a16="http://schemas.microsoft.com/office/drawing/2014/main" id="{E4AB2D26-4F93-4B28-89B6-3C61C9210A5E}"/>
                    </a:ext>
                  </a:extLst>
                </p:cNvPr>
                <p:cNvPicPr/>
                <p:nvPr/>
              </p:nvPicPr>
              <p:blipFill>
                <a:blip r:embed="rId1248"/>
                <a:stretch>
                  <a:fillRect/>
                </a:stretch>
              </p:blipFill>
              <p:spPr>
                <a:xfrm>
                  <a:off x="7622493" y="3169880"/>
                  <a:ext cx="306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249">
              <p14:nvContentPartPr>
                <p14:cNvPr id="194" name="Freihand 193">
                  <a:extLst>
                    <a:ext uri="{FF2B5EF4-FFF2-40B4-BE49-F238E27FC236}">
                      <a16:creationId xmlns:a16="http://schemas.microsoft.com/office/drawing/2014/main" id="{520ADA94-CB48-40EF-B190-E2A2E9F1ED42}"/>
                    </a:ext>
                  </a:extLst>
                </p14:cNvPr>
                <p14:cNvContentPartPr/>
                <p14:nvPr/>
              </p14:nvContentPartPr>
              <p14:xfrm>
                <a:off x="7678653" y="3160160"/>
                <a:ext cx="93960" cy="153360"/>
              </p14:xfrm>
            </p:contentPart>
          </mc:Choice>
          <mc:Fallback xmlns="">
            <p:pic>
              <p:nvPicPr>
                <p:cNvPr id="194" name="Freihand 193">
                  <a:extLst>
                    <a:ext uri="{FF2B5EF4-FFF2-40B4-BE49-F238E27FC236}">
                      <a16:creationId xmlns:a16="http://schemas.microsoft.com/office/drawing/2014/main" id="{520ADA94-CB48-40EF-B190-E2A2E9F1ED42}"/>
                    </a:ext>
                  </a:extLst>
                </p:cNvPr>
                <p:cNvPicPr/>
                <p:nvPr/>
              </p:nvPicPr>
              <p:blipFill>
                <a:blip r:embed="rId1250"/>
                <a:stretch>
                  <a:fillRect/>
                </a:stretch>
              </p:blipFill>
              <p:spPr>
                <a:xfrm>
                  <a:off x="7674333" y="3155840"/>
                  <a:ext cx="1026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251">
              <p14:nvContentPartPr>
                <p14:cNvPr id="205" name="Freihand 204">
                  <a:extLst>
                    <a:ext uri="{FF2B5EF4-FFF2-40B4-BE49-F238E27FC236}">
                      <a16:creationId xmlns:a16="http://schemas.microsoft.com/office/drawing/2014/main" id="{81856D31-7AE6-455A-82E7-9875DBA97B2F}"/>
                    </a:ext>
                  </a:extLst>
                </p14:cNvPr>
                <p14:cNvContentPartPr/>
                <p14:nvPr/>
              </p14:nvContentPartPr>
              <p14:xfrm>
                <a:off x="7815813" y="3092840"/>
                <a:ext cx="9000" cy="72360"/>
              </p14:xfrm>
            </p:contentPart>
          </mc:Choice>
          <mc:Fallback xmlns="">
            <p:pic>
              <p:nvPicPr>
                <p:cNvPr id="205" name="Freihand 204">
                  <a:extLst>
                    <a:ext uri="{FF2B5EF4-FFF2-40B4-BE49-F238E27FC236}">
                      <a16:creationId xmlns:a16="http://schemas.microsoft.com/office/drawing/2014/main" id="{81856D31-7AE6-455A-82E7-9875DBA97B2F}"/>
                    </a:ext>
                  </a:extLst>
                </p:cNvPr>
                <p:cNvPicPr/>
                <p:nvPr/>
              </p:nvPicPr>
              <p:blipFill>
                <a:blip r:embed="rId1252"/>
                <a:stretch>
                  <a:fillRect/>
                </a:stretch>
              </p:blipFill>
              <p:spPr>
                <a:xfrm>
                  <a:off x="7811493" y="3088520"/>
                  <a:ext cx="176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253">
              <p14:nvContentPartPr>
                <p14:cNvPr id="219" name="Freihand 218">
                  <a:extLst>
                    <a:ext uri="{FF2B5EF4-FFF2-40B4-BE49-F238E27FC236}">
                      <a16:creationId xmlns:a16="http://schemas.microsoft.com/office/drawing/2014/main" id="{6EED6D42-4156-43F6-9CEC-5C0CD63C1998}"/>
                    </a:ext>
                  </a:extLst>
                </p14:cNvPr>
                <p14:cNvContentPartPr/>
                <p14:nvPr/>
              </p14:nvContentPartPr>
              <p14:xfrm>
                <a:off x="7500453" y="3108680"/>
                <a:ext cx="73440" cy="95760"/>
              </p14:xfrm>
            </p:contentPart>
          </mc:Choice>
          <mc:Fallback xmlns="">
            <p:pic>
              <p:nvPicPr>
                <p:cNvPr id="219" name="Freihand 218">
                  <a:extLst>
                    <a:ext uri="{FF2B5EF4-FFF2-40B4-BE49-F238E27FC236}">
                      <a16:creationId xmlns:a16="http://schemas.microsoft.com/office/drawing/2014/main" id="{6EED6D42-4156-43F6-9CEC-5C0CD63C1998}"/>
                    </a:ext>
                  </a:extLst>
                </p:cNvPr>
                <p:cNvPicPr/>
                <p:nvPr/>
              </p:nvPicPr>
              <p:blipFill>
                <a:blip r:embed="rId1254"/>
                <a:stretch>
                  <a:fillRect/>
                </a:stretch>
              </p:blipFill>
              <p:spPr>
                <a:xfrm>
                  <a:off x="7496133" y="3104360"/>
                  <a:ext cx="820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255">
              <p14:nvContentPartPr>
                <p14:cNvPr id="391" name="Freihand 390">
                  <a:extLst>
                    <a:ext uri="{FF2B5EF4-FFF2-40B4-BE49-F238E27FC236}">
                      <a16:creationId xmlns:a16="http://schemas.microsoft.com/office/drawing/2014/main" id="{448E0AB7-428D-448F-80F7-33F2F53440B1}"/>
                    </a:ext>
                  </a:extLst>
                </p14:cNvPr>
                <p14:cNvContentPartPr/>
                <p14:nvPr/>
              </p14:nvContentPartPr>
              <p14:xfrm>
                <a:off x="7265373" y="2987360"/>
                <a:ext cx="732240" cy="469440"/>
              </p14:xfrm>
            </p:contentPart>
          </mc:Choice>
          <mc:Fallback xmlns="">
            <p:pic>
              <p:nvPicPr>
                <p:cNvPr id="391" name="Freihand 390">
                  <a:extLst>
                    <a:ext uri="{FF2B5EF4-FFF2-40B4-BE49-F238E27FC236}">
                      <a16:creationId xmlns:a16="http://schemas.microsoft.com/office/drawing/2014/main" id="{448E0AB7-428D-448F-80F7-33F2F53440B1}"/>
                    </a:ext>
                  </a:extLst>
                </p:cNvPr>
                <p:cNvPicPr/>
                <p:nvPr/>
              </p:nvPicPr>
              <p:blipFill>
                <a:blip r:embed="rId1256"/>
                <a:stretch>
                  <a:fillRect/>
                </a:stretch>
              </p:blipFill>
              <p:spPr>
                <a:xfrm>
                  <a:off x="7261053" y="2983040"/>
                  <a:ext cx="740880" cy="478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57">
            <p14:nvContentPartPr>
              <p14:cNvPr id="403" name="Freihand 402">
                <a:extLst>
                  <a:ext uri="{FF2B5EF4-FFF2-40B4-BE49-F238E27FC236}">
                    <a16:creationId xmlns:a16="http://schemas.microsoft.com/office/drawing/2014/main" id="{5154AAE2-7A09-44BC-9173-B04256954EA9}"/>
                  </a:ext>
                </a:extLst>
              </p14:cNvPr>
              <p14:cNvContentPartPr/>
              <p14:nvPr/>
            </p14:nvContentPartPr>
            <p14:xfrm>
              <a:off x="931173" y="5235920"/>
              <a:ext cx="714960" cy="489960"/>
            </p14:xfrm>
          </p:contentPart>
        </mc:Choice>
        <mc:Fallback xmlns="">
          <p:pic>
            <p:nvPicPr>
              <p:cNvPr id="403" name="Freihand 402">
                <a:extLst>
                  <a:ext uri="{FF2B5EF4-FFF2-40B4-BE49-F238E27FC236}">
                    <a16:creationId xmlns:a16="http://schemas.microsoft.com/office/drawing/2014/main" id="{5154AAE2-7A09-44BC-9173-B04256954EA9}"/>
                  </a:ext>
                </a:extLst>
              </p:cNvPr>
              <p:cNvPicPr/>
              <p:nvPr/>
            </p:nvPicPr>
            <p:blipFill>
              <a:blip r:embed="rId1258"/>
              <a:stretch>
                <a:fillRect/>
              </a:stretch>
            </p:blipFill>
            <p:spPr>
              <a:xfrm>
                <a:off x="926853" y="5231600"/>
                <a:ext cx="723600" cy="498600"/>
              </a:xfrm>
              <a:prstGeom prst="rect">
                <a:avLst/>
              </a:prstGeom>
            </p:spPr>
          </p:pic>
        </mc:Fallback>
      </mc:AlternateContent>
      <mc:AlternateContent xmlns:mc="http://schemas.openxmlformats.org/markup-compatibility/2006" xmlns:p14="http://schemas.microsoft.com/office/powerpoint/2010/main">
        <mc:Choice Requires="p14">
          <p:contentPart p14:bwMode="auto" r:id="rId1259">
            <p14:nvContentPartPr>
              <p14:cNvPr id="404" name="Freihand 403">
                <a:extLst>
                  <a:ext uri="{FF2B5EF4-FFF2-40B4-BE49-F238E27FC236}">
                    <a16:creationId xmlns:a16="http://schemas.microsoft.com/office/drawing/2014/main" id="{768F011F-5D3E-4B31-A63B-101FA9366800}"/>
                  </a:ext>
                </a:extLst>
              </p14:cNvPr>
              <p14:cNvContentPartPr/>
              <p14:nvPr/>
            </p14:nvContentPartPr>
            <p14:xfrm>
              <a:off x="719853" y="4820480"/>
              <a:ext cx="1051200" cy="899280"/>
            </p14:xfrm>
          </p:contentPart>
        </mc:Choice>
        <mc:Fallback xmlns="">
          <p:pic>
            <p:nvPicPr>
              <p:cNvPr id="404" name="Freihand 403">
                <a:extLst>
                  <a:ext uri="{FF2B5EF4-FFF2-40B4-BE49-F238E27FC236}">
                    <a16:creationId xmlns:a16="http://schemas.microsoft.com/office/drawing/2014/main" id="{768F011F-5D3E-4B31-A63B-101FA9366800}"/>
                  </a:ext>
                </a:extLst>
              </p:cNvPr>
              <p:cNvPicPr/>
              <p:nvPr/>
            </p:nvPicPr>
            <p:blipFill>
              <a:blip r:embed="rId1260"/>
              <a:stretch>
                <a:fillRect/>
              </a:stretch>
            </p:blipFill>
            <p:spPr>
              <a:xfrm>
                <a:off x="715533" y="4816160"/>
                <a:ext cx="1059840" cy="907920"/>
              </a:xfrm>
              <a:prstGeom prst="rect">
                <a:avLst/>
              </a:prstGeom>
            </p:spPr>
          </p:pic>
        </mc:Fallback>
      </mc:AlternateContent>
      <mc:AlternateContent xmlns:mc="http://schemas.openxmlformats.org/markup-compatibility/2006" xmlns:p14="http://schemas.microsoft.com/office/powerpoint/2010/main">
        <mc:Choice Requires="p14">
          <p:contentPart p14:bwMode="auto" r:id="rId1261">
            <p14:nvContentPartPr>
              <p14:cNvPr id="437" name="Freihand 436">
                <a:extLst>
                  <a:ext uri="{FF2B5EF4-FFF2-40B4-BE49-F238E27FC236}">
                    <a16:creationId xmlns:a16="http://schemas.microsoft.com/office/drawing/2014/main" id="{B96BEE62-413B-43EC-9E91-3B34B4A7C721}"/>
                  </a:ext>
                </a:extLst>
              </p14:cNvPr>
              <p14:cNvContentPartPr/>
              <p14:nvPr/>
            </p14:nvContentPartPr>
            <p14:xfrm>
              <a:off x="802293" y="4896440"/>
              <a:ext cx="899280" cy="911520"/>
            </p14:xfrm>
          </p:contentPart>
        </mc:Choice>
        <mc:Fallback xmlns="">
          <p:pic>
            <p:nvPicPr>
              <p:cNvPr id="437" name="Freihand 436">
                <a:extLst>
                  <a:ext uri="{FF2B5EF4-FFF2-40B4-BE49-F238E27FC236}">
                    <a16:creationId xmlns:a16="http://schemas.microsoft.com/office/drawing/2014/main" id="{B96BEE62-413B-43EC-9E91-3B34B4A7C721}"/>
                  </a:ext>
                </a:extLst>
              </p:cNvPr>
              <p:cNvPicPr/>
              <p:nvPr/>
            </p:nvPicPr>
            <p:blipFill>
              <a:blip r:embed="rId1262"/>
              <a:stretch>
                <a:fillRect/>
              </a:stretch>
            </p:blipFill>
            <p:spPr>
              <a:xfrm>
                <a:off x="797973" y="4892120"/>
                <a:ext cx="907920" cy="920160"/>
              </a:xfrm>
              <a:prstGeom prst="rect">
                <a:avLst/>
              </a:prstGeom>
            </p:spPr>
          </p:pic>
        </mc:Fallback>
      </mc:AlternateContent>
      <mc:AlternateContent xmlns:mc="http://schemas.openxmlformats.org/markup-compatibility/2006" xmlns:p14="http://schemas.microsoft.com/office/powerpoint/2010/main">
        <mc:Choice Requires="p14">
          <p:contentPart p14:bwMode="auto" r:id="rId1263">
            <p14:nvContentPartPr>
              <p14:cNvPr id="704" name="Freihand 703">
                <a:extLst>
                  <a:ext uri="{FF2B5EF4-FFF2-40B4-BE49-F238E27FC236}">
                    <a16:creationId xmlns:a16="http://schemas.microsoft.com/office/drawing/2014/main" id="{8AF3D9F9-6E72-403F-BEE2-25539B81E858}"/>
                  </a:ext>
                </a:extLst>
              </p14:cNvPr>
              <p14:cNvContentPartPr/>
              <p14:nvPr/>
            </p14:nvContentPartPr>
            <p14:xfrm>
              <a:off x="6766773" y="4609880"/>
              <a:ext cx="1163880" cy="1148760"/>
            </p14:xfrm>
          </p:contentPart>
        </mc:Choice>
        <mc:Fallback xmlns="">
          <p:pic>
            <p:nvPicPr>
              <p:cNvPr id="704" name="Freihand 703">
                <a:extLst>
                  <a:ext uri="{FF2B5EF4-FFF2-40B4-BE49-F238E27FC236}">
                    <a16:creationId xmlns:a16="http://schemas.microsoft.com/office/drawing/2014/main" id="{8AF3D9F9-6E72-403F-BEE2-25539B81E858}"/>
                  </a:ext>
                </a:extLst>
              </p:cNvPr>
              <p:cNvPicPr/>
              <p:nvPr/>
            </p:nvPicPr>
            <p:blipFill>
              <a:blip r:embed="rId1264"/>
              <a:stretch>
                <a:fillRect/>
              </a:stretch>
            </p:blipFill>
            <p:spPr>
              <a:xfrm>
                <a:off x="6762453" y="4605560"/>
                <a:ext cx="1172520" cy="1157400"/>
              </a:xfrm>
              <a:prstGeom prst="rect">
                <a:avLst/>
              </a:prstGeom>
            </p:spPr>
          </p:pic>
        </mc:Fallback>
      </mc:AlternateContent>
      <mc:AlternateContent xmlns:mc="http://schemas.openxmlformats.org/markup-compatibility/2006" xmlns:p14="http://schemas.microsoft.com/office/powerpoint/2010/main">
        <mc:Choice Requires="p14">
          <p:contentPart p14:bwMode="auto" r:id="rId1265">
            <p14:nvContentPartPr>
              <p14:cNvPr id="706" name="Freihand 705">
                <a:extLst>
                  <a:ext uri="{FF2B5EF4-FFF2-40B4-BE49-F238E27FC236}">
                    <a16:creationId xmlns:a16="http://schemas.microsoft.com/office/drawing/2014/main" id="{7AFBADB3-6440-4051-BDC6-72F814AEA17E}"/>
                  </a:ext>
                </a:extLst>
              </p14:cNvPr>
              <p14:cNvContentPartPr/>
              <p14:nvPr/>
            </p14:nvContentPartPr>
            <p14:xfrm>
              <a:off x="751533" y="4794200"/>
              <a:ext cx="1018800" cy="1039680"/>
            </p14:xfrm>
          </p:contentPart>
        </mc:Choice>
        <mc:Fallback xmlns="">
          <p:pic>
            <p:nvPicPr>
              <p:cNvPr id="706" name="Freihand 705">
                <a:extLst>
                  <a:ext uri="{FF2B5EF4-FFF2-40B4-BE49-F238E27FC236}">
                    <a16:creationId xmlns:a16="http://schemas.microsoft.com/office/drawing/2014/main" id="{7AFBADB3-6440-4051-BDC6-72F814AEA17E}"/>
                  </a:ext>
                </a:extLst>
              </p:cNvPr>
              <p:cNvPicPr/>
              <p:nvPr/>
            </p:nvPicPr>
            <p:blipFill>
              <a:blip r:embed="rId1266"/>
              <a:stretch>
                <a:fillRect/>
              </a:stretch>
            </p:blipFill>
            <p:spPr>
              <a:xfrm>
                <a:off x="747213" y="4789880"/>
                <a:ext cx="1027440" cy="1048320"/>
              </a:xfrm>
              <a:prstGeom prst="rect">
                <a:avLst/>
              </a:prstGeom>
            </p:spPr>
          </p:pic>
        </mc:Fallback>
      </mc:AlternateContent>
      <mc:AlternateContent xmlns:mc="http://schemas.openxmlformats.org/markup-compatibility/2006" xmlns:p14="http://schemas.microsoft.com/office/powerpoint/2010/main">
        <mc:Choice Requires="p14">
          <p:contentPart p14:bwMode="auto" r:id="rId1267">
            <p14:nvContentPartPr>
              <p14:cNvPr id="707" name="Freihand 706">
                <a:extLst>
                  <a:ext uri="{FF2B5EF4-FFF2-40B4-BE49-F238E27FC236}">
                    <a16:creationId xmlns:a16="http://schemas.microsoft.com/office/drawing/2014/main" id="{D9EB8C9E-426F-4542-9AB6-B2592E74CF2B}"/>
                  </a:ext>
                </a:extLst>
              </p14:cNvPr>
              <p14:cNvContentPartPr/>
              <p14:nvPr/>
            </p14:nvContentPartPr>
            <p14:xfrm>
              <a:off x="6926253" y="4674680"/>
              <a:ext cx="1344960" cy="1034280"/>
            </p14:xfrm>
          </p:contentPart>
        </mc:Choice>
        <mc:Fallback xmlns="">
          <p:pic>
            <p:nvPicPr>
              <p:cNvPr id="707" name="Freihand 706">
                <a:extLst>
                  <a:ext uri="{FF2B5EF4-FFF2-40B4-BE49-F238E27FC236}">
                    <a16:creationId xmlns:a16="http://schemas.microsoft.com/office/drawing/2014/main" id="{D9EB8C9E-426F-4542-9AB6-B2592E74CF2B}"/>
                  </a:ext>
                </a:extLst>
              </p:cNvPr>
              <p:cNvPicPr/>
              <p:nvPr/>
            </p:nvPicPr>
            <p:blipFill>
              <a:blip r:embed="rId1268"/>
              <a:stretch>
                <a:fillRect/>
              </a:stretch>
            </p:blipFill>
            <p:spPr>
              <a:xfrm>
                <a:off x="6921933" y="4670360"/>
                <a:ext cx="1353600" cy="1042920"/>
              </a:xfrm>
              <a:prstGeom prst="rect">
                <a:avLst/>
              </a:prstGeom>
            </p:spPr>
          </p:pic>
        </mc:Fallback>
      </mc:AlternateContent>
      <mc:AlternateContent xmlns:mc="http://schemas.openxmlformats.org/markup-compatibility/2006" xmlns:p14="http://schemas.microsoft.com/office/powerpoint/2010/main">
        <mc:Choice Requires="p14">
          <p:contentPart p14:bwMode="auto" r:id="rId1269">
            <p14:nvContentPartPr>
              <p14:cNvPr id="709" name="Freihand 708">
                <a:extLst>
                  <a:ext uri="{FF2B5EF4-FFF2-40B4-BE49-F238E27FC236}">
                    <a16:creationId xmlns:a16="http://schemas.microsoft.com/office/drawing/2014/main" id="{F6416CF2-D4C2-4E28-B03E-B608D13464C6}"/>
                  </a:ext>
                </a:extLst>
              </p14:cNvPr>
              <p14:cNvContentPartPr/>
              <p14:nvPr/>
            </p14:nvContentPartPr>
            <p14:xfrm>
              <a:off x="6817893" y="5421680"/>
              <a:ext cx="1405080" cy="190080"/>
            </p14:xfrm>
          </p:contentPart>
        </mc:Choice>
        <mc:Fallback xmlns="">
          <p:pic>
            <p:nvPicPr>
              <p:cNvPr id="709" name="Freihand 708">
                <a:extLst>
                  <a:ext uri="{FF2B5EF4-FFF2-40B4-BE49-F238E27FC236}">
                    <a16:creationId xmlns:a16="http://schemas.microsoft.com/office/drawing/2014/main" id="{F6416CF2-D4C2-4E28-B03E-B608D13464C6}"/>
                  </a:ext>
                </a:extLst>
              </p:cNvPr>
              <p:cNvPicPr/>
              <p:nvPr/>
            </p:nvPicPr>
            <p:blipFill>
              <a:blip r:embed="rId1270"/>
              <a:stretch>
                <a:fillRect/>
              </a:stretch>
            </p:blipFill>
            <p:spPr>
              <a:xfrm>
                <a:off x="6813573" y="5417360"/>
                <a:ext cx="14137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271">
            <p14:nvContentPartPr>
              <p14:cNvPr id="711" name="Freihand 710">
                <a:extLst>
                  <a:ext uri="{FF2B5EF4-FFF2-40B4-BE49-F238E27FC236}">
                    <a16:creationId xmlns:a16="http://schemas.microsoft.com/office/drawing/2014/main" id="{7EFAB3FF-3F45-4949-8B2B-E9FDB87573A6}"/>
                  </a:ext>
                </a:extLst>
              </p14:cNvPr>
              <p14:cNvContentPartPr/>
              <p14:nvPr/>
            </p14:nvContentPartPr>
            <p14:xfrm>
              <a:off x="6847773" y="4637600"/>
              <a:ext cx="1256040" cy="982440"/>
            </p14:xfrm>
          </p:contentPart>
        </mc:Choice>
        <mc:Fallback xmlns="">
          <p:pic>
            <p:nvPicPr>
              <p:cNvPr id="711" name="Freihand 710">
                <a:extLst>
                  <a:ext uri="{FF2B5EF4-FFF2-40B4-BE49-F238E27FC236}">
                    <a16:creationId xmlns:a16="http://schemas.microsoft.com/office/drawing/2014/main" id="{7EFAB3FF-3F45-4949-8B2B-E9FDB87573A6}"/>
                  </a:ext>
                </a:extLst>
              </p:cNvPr>
              <p:cNvPicPr/>
              <p:nvPr/>
            </p:nvPicPr>
            <p:blipFill>
              <a:blip r:embed="rId1272"/>
              <a:stretch>
                <a:fillRect/>
              </a:stretch>
            </p:blipFill>
            <p:spPr>
              <a:xfrm>
                <a:off x="6843453" y="4633280"/>
                <a:ext cx="1264680" cy="991080"/>
              </a:xfrm>
              <a:prstGeom prst="rect">
                <a:avLst/>
              </a:prstGeom>
            </p:spPr>
          </p:pic>
        </mc:Fallback>
      </mc:AlternateContent>
      <mc:AlternateContent xmlns:mc="http://schemas.openxmlformats.org/markup-compatibility/2006" xmlns:p14="http://schemas.microsoft.com/office/powerpoint/2010/main">
        <mc:Choice Requires="p14">
          <p:contentPart p14:bwMode="auto" r:id="rId1273">
            <p14:nvContentPartPr>
              <p14:cNvPr id="713" name="Freihand 712">
                <a:extLst>
                  <a:ext uri="{FF2B5EF4-FFF2-40B4-BE49-F238E27FC236}">
                    <a16:creationId xmlns:a16="http://schemas.microsoft.com/office/drawing/2014/main" id="{8DD0BE87-C55E-4ADF-A82F-8F03A03581B6}"/>
                  </a:ext>
                </a:extLst>
              </p14:cNvPr>
              <p14:cNvContentPartPr/>
              <p14:nvPr/>
            </p14:nvContentPartPr>
            <p14:xfrm>
              <a:off x="3481773" y="107720"/>
              <a:ext cx="2266200" cy="609480"/>
            </p14:xfrm>
          </p:contentPart>
        </mc:Choice>
        <mc:Fallback xmlns="">
          <p:pic>
            <p:nvPicPr>
              <p:cNvPr id="713" name="Freihand 712">
                <a:extLst>
                  <a:ext uri="{FF2B5EF4-FFF2-40B4-BE49-F238E27FC236}">
                    <a16:creationId xmlns:a16="http://schemas.microsoft.com/office/drawing/2014/main" id="{8DD0BE87-C55E-4ADF-A82F-8F03A03581B6}"/>
                  </a:ext>
                </a:extLst>
              </p:cNvPr>
              <p:cNvPicPr/>
              <p:nvPr/>
            </p:nvPicPr>
            <p:blipFill>
              <a:blip r:embed="rId1274"/>
              <a:stretch>
                <a:fillRect/>
              </a:stretch>
            </p:blipFill>
            <p:spPr>
              <a:xfrm>
                <a:off x="3477453" y="103400"/>
                <a:ext cx="2274840" cy="618120"/>
              </a:xfrm>
              <a:prstGeom prst="rect">
                <a:avLst/>
              </a:prstGeom>
            </p:spPr>
          </p:pic>
        </mc:Fallback>
      </mc:AlternateContent>
      <mc:AlternateContent xmlns:mc="http://schemas.openxmlformats.org/markup-compatibility/2006" xmlns:p14="http://schemas.microsoft.com/office/powerpoint/2010/main">
        <mc:Choice Requires="p14">
          <p:contentPart p14:bwMode="auto" r:id="rId1275">
            <p14:nvContentPartPr>
              <p14:cNvPr id="714" name="Freihand 713">
                <a:extLst>
                  <a:ext uri="{FF2B5EF4-FFF2-40B4-BE49-F238E27FC236}">
                    <a16:creationId xmlns:a16="http://schemas.microsoft.com/office/drawing/2014/main" id="{B86B95B0-F75C-4313-8C4D-0C8F5A4614C7}"/>
                  </a:ext>
                </a:extLst>
              </p14:cNvPr>
              <p14:cNvContentPartPr/>
              <p14:nvPr/>
            </p14:nvContentPartPr>
            <p14:xfrm>
              <a:off x="5339013" y="4635800"/>
              <a:ext cx="1464480" cy="1013760"/>
            </p14:xfrm>
          </p:contentPart>
        </mc:Choice>
        <mc:Fallback xmlns="">
          <p:pic>
            <p:nvPicPr>
              <p:cNvPr id="714" name="Freihand 713">
                <a:extLst>
                  <a:ext uri="{FF2B5EF4-FFF2-40B4-BE49-F238E27FC236}">
                    <a16:creationId xmlns:a16="http://schemas.microsoft.com/office/drawing/2014/main" id="{B86B95B0-F75C-4313-8C4D-0C8F5A4614C7}"/>
                  </a:ext>
                </a:extLst>
              </p:cNvPr>
              <p:cNvPicPr/>
              <p:nvPr/>
            </p:nvPicPr>
            <p:blipFill>
              <a:blip r:embed="rId1276"/>
              <a:stretch>
                <a:fillRect/>
              </a:stretch>
            </p:blipFill>
            <p:spPr>
              <a:xfrm>
                <a:off x="5334693" y="4631480"/>
                <a:ext cx="1473120" cy="1022400"/>
              </a:xfrm>
              <a:prstGeom prst="rect">
                <a:avLst/>
              </a:prstGeom>
            </p:spPr>
          </p:pic>
        </mc:Fallback>
      </mc:AlternateContent>
      <mc:AlternateContent xmlns:mc="http://schemas.openxmlformats.org/markup-compatibility/2006" xmlns:p14="http://schemas.microsoft.com/office/powerpoint/2010/main">
        <mc:Choice Requires="p14">
          <p:contentPart p14:bwMode="auto" r:id="rId1277">
            <p14:nvContentPartPr>
              <p14:cNvPr id="716" name="Freihand 715">
                <a:extLst>
                  <a:ext uri="{FF2B5EF4-FFF2-40B4-BE49-F238E27FC236}">
                    <a16:creationId xmlns:a16="http://schemas.microsoft.com/office/drawing/2014/main" id="{CB24AE8C-DC6B-4D03-A2C1-85DB5192BB53}"/>
                  </a:ext>
                </a:extLst>
              </p14:cNvPr>
              <p14:cNvContentPartPr/>
              <p14:nvPr/>
            </p14:nvContentPartPr>
            <p14:xfrm>
              <a:off x="770973" y="4934960"/>
              <a:ext cx="929520" cy="812520"/>
            </p14:xfrm>
          </p:contentPart>
        </mc:Choice>
        <mc:Fallback xmlns="">
          <p:pic>
            <p:nvPicPr>
              <p:cNvPr id="716" name="Freihand 715">
                <a:extLst>
                  <a:ext uri="{FF2B5EF4-FFF2-40B4-BE49-F238E27FC236}">
                    <a16:creationId xmlns:a16="http://schemas.microsoft.com/office/drawing/2014/main" id="{CB24AE8C-DC6B-4D03-A2C1-85DB5192BB53}"/>
                  </a:ext>
                </a:extLst>
              </p:cNvPr>
              <p:cNvPicPr/>
              <p:nvPr/>
            </p:nvPicPr>
            <p:blipFill>
              <a:blip r:embed="rId1278"/>
              <a:stretch>
                <a:fillRect/>
              </a:stretch>
            </p:blipFill>
            <p:spPr>
              <a:xfrm>
                <a:off x="766653" y="4930640"/>
                <a:ext cx="938160" cy="821160"/>
              </a:xfrm>
              <a:prstGeom prst="rect">
                <a:avLst/>
              </a:prstGeom>
            </p:spPr>
          </p:pic>
        </mc:Fallback>
      </mc:AlternateContent>
      <mc:AlternateContent xmlns:mc="http://schemas.openxmlformats.org/markup-compatibility/2006" xmlns:p14="http://schemas.microsoft.com/office/powerpoint/2010/main">
        <mc:Choice Requires="p14">
          <p:contentPart p14:bwMode="auto" r:id="rId1279">
            <p14:nvContentPartPr>
              <p14:cNvPr id="717" name="Freihand 716">
                <a:extLst>
                  <a:ext uri="{FF2B5EF4-FFF2-40B4-BE49-F238E27FC236}">
                    <a16:creationId xmlns:a16="http://schemas.microsoft.com/office/drawing/2014/main" id="{28D9B9E6-BFCB-42E8-AECD-463CED8AC515}"/>
                  </a:ext>
                </a:extLst>
              </p14:cNvPr>
              <p14:cNvContentPartPr/>
              <p14:nvPr/>
            </p14:nvContentPartPr>
            <p14:xfrm>
              <a:off x="914613" y="5266520"/>
              <a:ext cx="856440" cy="491400"/>
            </p14:xfrm>
          </p:contentPart>
        </mc:Choice>
        <mc:Fallback xmlns="">
          <p:pic>
            <p:nvPicPr>
              <p:cNvPr id="717" name="Freihand 716">
                <a:extLst>
                  <a:ext uri="{FF2B5EF4-FFF2-40B4-BE49-F238E27FC236}">
                    <a16:creationId xmlns:a16="http://schemas.microsoft.com/office/drawing/2014/main" id="{28D9B9E6-BFCB-42E8-AECD-463CED8AC515}"/>
                  </a:ext>
                </a:extLst>
              </p:cNvPr>
              <p:cNvPicPr/>
              <p:nvPr/>
            </p:nvPicPr>
            <p:blipFill>
              <a:blip r:embed="rId1280"/>
              <a:stretch>
                <a:fillRect/>
              </a:stretch>
            </p:blipFill>
            <p:spPr>
              <a:xfrm>
                <a:off x="910293" y="5262200"/>
                <a:ext cx="865080" cy="500040"/>
              </a:xfrm>
              <a:prstGeom prst="rect">
                <a:avLst/>
              </a:prstGeom>
            </p:spPr>
          </p:pic>
        </mc:Fallback>
      </mc:AlternateContent>
      <p:grpSp>
        <p:nvGrpSpPr>
          <p:cNvPr id="719" name="Gruppieren 718">
            <a:extLst>
              <a:ext uri="{FF2B5EF4-FFF2-40B4-BE49-F238E27FC236}">
                <a16:creationId xmlns:a16="http://schemas.microsoft.com/office/drawing/2014/main" id="{A096A73C-B26F-4387-A0A1-6575622AFCE9}"/>
              </a:ext>
            </a:extLst>
          </p:cNvPr>
          <p:cNvGrpSpPr/>
          <p:nvPr/>
        </p:nvGrpSpPr>
        <p:grpSpPr>
          <a:xfrm>
            <a:off x="6785493" y="4531760"/>
            <a:ext cx="1477800" cy="1145160"/>
            <a:chOff x="6785493" y="4531760"/>
            <a:chExt cx="1477800" cy="1145160"/>
          </a:xfrm>
        </p:grpSpPr>
        <mc:AlternateContent xmlns:mc="http://schemas.openxmlformats.org/markup-compatibility/2006" xmlns:p14="http://schemas.microsoft.com/office/powerpoint/2010/main">
          <mc:Choice Requires="p14">
            <p:contentPart p14:bwMode="auto" r:id="rId1281">
              <p14:nvContentPartPr>
                <p14:cNvPr id="413" name="Freihand 412">
                  <a:extLst>
                    <a:ext uri="{FF2B5EF4-FFF2-40B4-BE49-F238E27FC236}">
                      <a16:creationId xmlns:a16="http://schemas.microsoft.com/office/drawing/2014/main" id="{ABCF9351-26B3-4566-8539-07C32828345D}"/>
                    </a:ext>
                  </a:extLst>
                </p14:cNvPr>
                <p14:cNvContentPartPr/>
                <p14:nvPr/>
              </p14:nvContentPartPr>
              <p14:xfrm>
                <a:off x="7034973" y="5030000"/>
                <a:ext cx="397440" cy="264600"/>
              </p14:xfrm>
            </p:contentPart>
          </mc:Choice>
          <mc:Fallback xmlns="">
            <p:pic>
              <p:nvPicPr>
                <p:cNvPr id="413" name="Freihand 412">
                  <a:extLst>
                    <a:ext uri="{FF2B5EF4-FFF2-40B4-BE49-F238E27FC236}">
                      <a16:creationId xmlns:a16="http://schemas.microsoft.com/office/drawing/2014/main" id="{ABCF9351-26B3-4566-8539-07C32828345D}"/>
                    </a:ext>
                  </a:extLst>
                </p:cNvPr>
                <p:cNvPicPr/>
                <p:nvPr/>
              </p:nvPicPr>
              <p:blipFill>
                <a:blip r:embed="rId1282"/>
                <a:stretch>
                  <a:fillRect/>
                </a:stretch>
              </p:blipFill>
              <p:spPr>
                <a:xfrm>
                  <a:off x="7030653" y="5025680"/>
                  <a:ext cx="40608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1283">
              <p14:nvContentPartPr>
                <p14:cNvPr id="414" name="Freihand 413">
                  <a:extLst>
                    <a:ext uri="{FF2B5EF4-FFF2-40B4-BE49-F238E27FC236}">
                      <a16:creationId xmlns:a16="http://schemas.microsoft.com/office/drawing/2014/main" id="{3A6F6452-BDCC-4E0D-B0BC-F1D28D343669}"/>
                    </a:ext>
                  </a:extLst>
                </p14:cNvPr>
                <p14:cNvContentPartPr/>
                <p14:nvPr/>
              </p14:nvContentPartPr>
              <p14:xfrm>
                <a:off x="7563093" y="5005520"/>
                <a:ext cx="412920" cy="322920"/>
              </p14:xfrm>
            </p:contentPart>
          </mc:Choice>
          <mc:Fallback xmlns="">
            <p:pic>
              <p:nvPicPr>
                <p:cNvPr id="414" name="Freihand 413">
                  <a:extLst>
                    <a:ext uri="{FF2B5EF4-FFF2-40B4-BE49-F238E27FC236}">
                      <a16:creationId xmlns:a16="http://schemas.microsoft.com/office/drawing/2014/main" id="{3A6F6452-BDCC-4E0D-B0BC-F1D28D343669}"/>
                    </a:ext>
                  </a:extLst>
                </p:cNvPr>
                <p:cNvPicPr/>
                <p:nvPr/>
              </p:nvPicPr>
              <p:blipFill>
                <a:blip r:embed="rId1284"/>
                <a:stretch>
                  <a:fillRect/>
                </a:stretch>
              </p:blipFill>
              <p:spPr>
                <a:xfrm>
                  <a:off x="7558773" y="5001200"/>
                  <a:ext cx="42156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1285">
              <p14:nvContentPartPr>
                <p14:cNvPr id="435" name="Freihand 434">
                  <a:extLst>
                    <a:ext uri="{FF2B5EF4-FFF2-40B4-BE49-F238E27FC236}">
                      <a16:creationId xmlns:a16="http://schemas.microsoft.com/office/drawing/2014/main" id="{21D1E2B7-5720-489B-B72C-BB7C0843DD76}"/>
                    </a:ext>
                  </a:extLst>
                </p14:cNvPr>
                <p14:cNvContentPartPr/>
                <p14:nvPr/>
              </p14:nvContentPartPr>
              <p14:xfrm>
                <a:off x="6785493" y="4599080"/>
                <a:ext cx="1413720" cy="1077840"/>
              </p14:xfrm>
            </p:contentPart>
          </mc:Choice>
          <mc:Fallback xmlns="">
            <p:pic>
              <p:nvPicPr>
                <p:cNvPr id="435" name="Freihand 434">
                  <a:extLst>
                    <a:ext uri="{FF2B5EF4-FFF2-40B4-BE49-F238E27FC236}">
                      <a16:creationId xmlns:a16="http://schemas.microsoft.com/office/drawing/2014/main" id="{21D1E2B7-5720-489B-B72C-BB7C0843DD76}"/>
                    </a:ext>
                  </a:extLst>
                </p:cNvPr>
                <p:cNvPicPr/>
                <p:nvPr/>
              </p:nvPicPr>
              <p:blipFill>
                <a:blip r:embed="rId1286"/>
                <a:stretch>
                  <a:fillRect/>
                </a:stretch>
              </p:blipFill>
              <p:spPr>
                <a:xfrm>
                  <a:off x="6781173" y="4594760"/>
                  <a:ext cx="1422360" cy="1086480"/>
                </a:xfrm>
                <a:prstGeom prst="rect">
                  <a:avLst/>
                </a:prstGeom>
              </p:spPr>
            </p:pic>
          </mc:Fallback>
        </mc:AlternateContent>
        <mc:AlternateContent xmlns:mc="http://schemas.openxmlformats.org/markup-compatibility/2006" xmlns:p14="http://schemas.microsoft.com/office/powerpoint/2010/main">
          <mc:Choice Requires="p14">
            <p:contentPart p14:bwMode="auto" r:id="rId1287">
              <p14:nvContentPartPr>
                <p14:cNvPr id="718" name="Freihand 717">
                  <a:extLst>
                    <a:ext uri="{FF2B5EF4-FFF2-40B4-BE49-F238E27FC236}">
                      <a16:creationId xmlns:a16="http://schemas.microsoft.com/office/drawing/2014/main" id="{1E101080-BF6D-4EF0-AD28-5F4BD51B1C41}"/>
                    </a:ext>
                  </a:extLst>
                </p14:cNvPr>
                <p14:cNvContentPartPr/>
                <p14:nvPr/>
              </p14:nvContentPartPr>
              <p14:xfrm>
                <a:off x="6853533" y="4531760"/>
                <a:ext cx="1409760" cy="1078560"/>
              </p14:xfrm>
            </p:contentPart>
          </mc:Choice>
          <mc:Fallback xmlns="">
            <p:pic>
              <p:nvPicPr>
                <p:cNvPr id="718" name="Freihand 717">
                  <a:extLst>
                    <a:ext uri="{FF2B5EF4-FFF2-40B4-BE49-F238E27FC236}">
                      <a16:creationId xmlns:a16="http://schemas.microsoft.com/office/drawing/2014/main" id="{1E101080-BF6D-4EF0-AD28-5F4BD51B1C41}"/>
                    </a:ext>
                  </a:extLst>
                </p:cNvPr>
                <p:cNvPicPr/>
                <p:nvPr/>
              </p:nvPicPr>
              <p:blipFill>
                <a:blip r:embed="rId1288"/>
                <a:stretch>
                  <a:fillRect/>
                </a:stretch>
              </p:blipFill>
              <p:spPr>
                <a:xfrm>
                  <a:off x="6849213" y="4527440"/>
                  <a:ext cx="1418400" cy="1087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89">
            <p14:nvContentPartPr>
              <p14:cNvPr id="483" name="Freihand 482">
                <a:extLst>
                  <a:ext uri="{FF2B5EF4-FFF2-40B4-BE49-F238E27FC236}">
                    <a16:creationId xmlns:a16="http://schemas.microsoft.com/office/drawing/2014/main" id="{963EE744-0067-4A1D-AB4B-FEEBB7371C7C}"/>
                  </a:ext>
                </a:extLst>
              </p14:cNvPr>
              <p14:cNvContentPartPr/>
              <p14:nvPr/>
            </p14:nvContentPartPr>
            <p14:xfrm>
              <a:off x="5446600" y="4497920"/>
              <a:ext cx="1213920" cy="1153440"/>
            </p14:xfrm>
          </p:contentPart>
        </mc:Choice>
        <mc:Fallback>
          <p:pic>
            <p:nvPicPr>
              <p:cNvPr id="483" name="Freihand 482">
                <a:extLst>
                  <a:ext uri="{FF2B5EF4-FFF2-40B4-BE49-F238E27FC236}">
                    <a16:creationId xmlns:a16="http://schemas.microsoft.com/office/drawing/2014/main" id="{963EE744-0067-4A1D-AB4B-FEEBB7371C7C}"/>
                  </a:ext>
                </a:extLst>
              </p:cNvPr>
              <p:cNvPicPr/>
              <p:nvPr/>
            </p:nvPicPr>
            <p:blipFill>
              <a:blip r:embed="rId1290"/>
              <a:stretch>
                <a:fillRect/>
              </a:stretch>
            </p:blipFill>
            <p:spPr>
              <a:xfrm>
                <a:off x="5442280" y="4493600"/>
                <a:ext cx="1222560" cy="1162080"/>
              </a:xfrm>
              <a:prstGeom prst="rect">
                <a:avLst/>
              </a:prstGeom>
            </p:spPr>
          </p:pic>
        </mc:Fallback>
      </mc:AlternateContent>
    </p:spTree>
    <p:extLst>
      <p:ext uri="{BB962C8B-B14F-4D97-AF65-F5344CB8AC3E}">
        <p14:creationId xmlns:p14="http://schemas.microsoft.com/office/powerpoint/2010/main" val="2918311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04172" y="0"/>
            <a:ext cx="9460375" cy="561067"/>
          </a:xfrm>
          <a:prstGeom prst="rect">
            <a:avLst/>
          </a:prstGeom>
          <a:noFill/>
          <a:ln>
            <a:noFill/>
          </a:ln>
        </p:spPr>
        <p:txBody>
          <a:bodyPr lIns="81646" tIns="40823" rIns="81646" bIns="40823" anchor="ctr" anchorCtr="1"/>
          <a:lstStyle/>
          <a:p>
            <a:r>
              <a:rPr lang="de-DE" sz="2400" b="1"/>
              <a:t>Inflation and Unemployment : </a:t>
            </a:r>
            <a:r>
              <a:rPr lang="de-DE" sz="2400" b="1" dirty="0" err="1"/>
              <a:t>Philippskurve</a:t>
            </a:r>
            <a:endParaRPr lang="de-DE" sz="2400" b="1" dirty="0"/>
          </a:p>
        </p:txBody>
      </p:sp>
      <p:sp>
        <p:nvSpPr>
          <p:cNvPr id="4" name="Textfeld 3"/>
          <p:cNvSpPr txBox="1"/>
          <p:nvPr/>
        </p:nvSpPr>
        <p:spPr>
          <a:xfrm>
            <a:off x="0" y="485826"/>
            <a:ext cx="12192000" cy="5748543"/>
          </a:xfrm>
          <a:prstGeom prst="rect">
            <a:avLst/>
          </a:prstGeom>
          <a:noFill/>
        </p:spPr>
        <p:txBody>
          <a:bodyPr wrap="square" rtlCol="0">
            <a:noAutofit/>
          </a:bodyPr>
          <a:lstStyle/>
          <a:p>
            <a:r>
              <a:rPr lang="en-US" sz="2540"/>
              <a:t>Transition from price level to inflation</a:t>
            </a:r>
            <a:r>
              <a:rPr lang="de-DE" sz="2540"/>
              <a:t>:</a:t>
            </a:r>
            <a:endParaRPr lang="de-DE" sz="2540" dirty="0"/>
          </a:p>
          <a:p>
            <a:endParaRPr lang="de-DE" sz="2540" dirty="0"/>
          </a:p>
          <a:p>
            <a:r>
              <a:rPr lang="de-DE" sz="2540"/>
              <a:t>Price level </a:t>
            </a:r>
            <a:r>
              <a:rPr lang="de-DE" sz="2540" dirty="0"/>
              <a:t>(P) → Inflation (</a:t>
            </a:r>
            <a:r>
              <a:rPr lang="el-GR" sz="2540" dirty="0"/>
              <a:t>π</a:t>
            </a:r>
            <a:r>
              <a:rPr lang="de-DE" sz="2540" dirty="0"/>
              <a:t>)</a:t>
            </a:r>
            <a:r>
              <a:rPr lang="de-DE" sz="2540"/>
              <a:t>	determine the perventage change!</a:t>
            </a:r>
            <a:endParaRPr lang="de-DE" sz="2540" dirty="0"/>
          </a:p>
          <a:p>
            <a:r>
              <a:rPr lang="de-DE" sz="2540" dirty="0"/>
              <a:t>		</a:t>
            </a:r>
            <a:r>
              <a:rPr lang="el-GR" sz="2540" dirty="0"/>
              <a:t> </a:t>
            </a:r>
            <a:endParaRPr lang="de-DE" sz="2540" dirty="0"/>
          </a:p>
          <a:p>
            <a:r>
              <a:rPr lang="de-DE" sz="2540" dirty="0"/>
              <a:t>Inflation:		</a:t>
            </a:r>
            <a:r>
              <a:rPr lang="el-GR" sz="2540" dirty="0"/>
              <a:t>π</a:t>
            </a:r>
            <a:r>
              <a:rPr lang="de-DE" sz="2540" baseline="-25000" dirty="0"/>
              <a:t>t</a:t>
            </a:r>
            <a:r>
              <a:rPr lang="en-US" sz="2540" dirty="0"/>
              <a:t>=(P</a:t>
            </a:r>
            <a:r>
              <a:rPr lang="en-US" sz="2540" baseline="-25000" dirty="0"/>
              <a:t>t</a:t>
            </a:r>
            <a:r>
              <a:rPr lang="en-US" sz="2540" dirty="0"/>
              <a:t>-P</a:t>
            </a:r>
            <a:r>
              <a:rPr lang="en-US" sz="2540" baseline="-25000" dirty="0"/>
              <a:t>t-1</a:t>
            </a:r>
            <a:r>
              <a:rPr lang="en-US" sz="2540" dirty="0"/>
              <a:t>)/P</a:t>
            </a:r>
            <a:r>
              <a:rPr lang="en-US" sz="2540" baseline="-25000" dirty="0"/>
              <a:t>t-1</a:t>
            </a:r>
            <a:r>
              <a:rPr lang="en-US" sz="2540" dirty="0"/>
              <a:t>=P</a:t>
            </a:r>
            <a:r>
              <a:rPr lang="en-US" sz="2540" baseline="-25000" dirty="0"/>
              <a:t>t</a:t>
            </a:r>
            <a:r>
              <a:rPr lang="en-US" sz="2540" dirty="0"/>
              <a:t>/P</a:t>
            </a:r>
            <a:r>
              <a:rPr lang="en-US" sz="2540" baseline="-25000" dirty="0"/>
              <a:t>t-1</a:t>
            </a:r>
            <a:r>
              <a:rPr lang="en-US" sz="2540" dirty="0"/>
              <a:t>-1	</a:t>
            </a:r>
            <a:r>
              <a:rPr lang="en-US" sz="2540"/>
              <a:t>	relative change compared to the 									former period</a:t>
            </a:r>
            <a:endParaRPr lang="en-US" sz="2540" dirty="0"/>
          </a:p>
          <a:p>
            <a:endParaRPr lang="en-US" sz="2540" dirty="0"/>
          </a:p>
          <a:p>
            <a:r>
              <a:rPr lang="en-US" sz="2540"/>
              <a:t>Expected </a:t>
            </a:r>
            <a:r>
              <a:rPr lang="en-US" sz="2540" dirty="0"/>
              <a:t>Inflation:	</a:t>
            </a:r>
            <a:r>
              <a:rPr lang="el-GR" sz="2540" dirty="0"/>
              <a:t>π</a:t>
            </a:r>
            <a:r>
              <a:rPr lang="de-DE" sz="2540" baseline="-25000" dirty="0"/>
              <a:t>t</a:t>
            </a:r>
            <a:r>
              <a:rPr lang="en-US" sz="2540" baseline="30000" dirty="0"/>
              <a:t>e</a:t>
            </a:r>
            <a:r>
              <a:rPr lang="en-US" sz="2540" dirty="0"/>
              <a:t>=(P</a:t>
            </a:r>
            <a:r>
              <a:rPr lang="en-US" sz="2540" baseline="-25000" dirty="0"/>
              <a:t>t</a:t>
            </a:r>
            <a:r>
              <a:rPr lang="en-US" sz="2540" baseline="30000" dirty="0"/>
              <a:t>e</a:t>
            </a:r>
            <a:r>
              <a:rPr lang="en-US" sz="2540" dirty="0"/>
              <a:t>-P</a:t>
            </a:r>
            <a:r>
              <a:rPr lang="en-US" sz="2540" baseline="-25000" dirty="0"/>
              <a:t>t-1</a:t>
            </a:r>
            <a:r>
              <a:rPr lang="en-US" sz="2540" dirty="0"/>
              <a:t>)/P</a:t>
            </a:r>
            <a:r>
              <a:rPr lang="en-US" sz="2540" baseline="-25000" dirty="0"/>
              <a:t>t-1</a:t>
            </a:r>
            <a:r>
              <a:rPr lang="en-US" sz="2540" dirty="0"/>
              <a:t>=</a:t>
            </a:r>
            <a:r>
              <a:rPr lang="en-US" sz="2540" dirty="0" err="1"/>
              <a:t>P</a:t>
            </a:r>
            <a:r>
              <a:rPr lang="en-US" sz="2540" baseline="-25000" dirty="0" err="1"/>
              <a:t>t</a:t>
            </a:r>
            <a:r>
              <a:rPr lang="en-US" sz="2540" baseline="30000" dirty="0" err="1"/>
              <a:t>e</a:t>
            </a:r>
            <a:r>
              <a:rPr lang="en-US" sz="2540" dirty="0"/>
              <a:t>/P</a:t>
            </a:r>
            <a:r>
              <a:rPr lang="en-US" sz="2540" baseline="-25000" dirty="0"/>
              <a:t>t-1</a:t>
            </a:r>
            <a:r>
              <a:rPr lang="en-US" sz="2540" dirty="0"/>
              <a:t>-1	</a:t>
            </a:r>
            <a:r>
              <a:rPr lang="en-US" sz="2540"/>
              <a:t>	relative expected change compared 								to the former period</a:t>
            </a:r>
          </a:p>
          <a:p>
            <a:endParaRPr lang="en-US" sz="2540" dirty="0"/>
          </a:p>
          <a:p>
            <a:endParaRPr lang="de-DE" sz="2540" dirty="0"/>
          </a:p>
          <a:p>
            <a:r>
              <a:rPr lang="de-DE" sz="2400" dirty="0" err="1"/>
              <a:t>output</a:t>
            </a:r>
            <a:r>
              <a:rPr lang="de-DE" sz="2400" dirty="0"/>
              <a:t> (y) </a:t>
            </a:r>
            <a:r>
              <a:rPr lang="de-DE" sz="2400"/>
              <a:t>→ unemployment </a:t>
            </a:r>
            <a:r>
              <a:rPr lang="de-DE" sz="2400" dirty="0"/>
              <a:t>(u)</a:t>
            </a:r>
          </a:p>
          <a:p>
            <a:r>
              <a:rPr lang="de-DE" sz="2400"/>
              <a:t>				</a:t>
            </a:r>
            <a:r>
              <a:rPr lang="de-DE" sz="2400" b="1"/>
              <a:t>Okuns law</a:t>
            </a:r>
            <a:r>
              <a:rPr lang="de-DE" sz="2400"/>
              <a:t>!</a:t>
            </a:r>
            <a:endParaRPr lang="de-DE" sz="2400" dirty="0"/>
          </a:p>
          <a:p>
            <a:endParaRPr lang="de-DE" sz="2400" dirty="0"/>
          </a:p>
          <a:p>
            <a:r>
              <a:rPr lang="de-DE" sz="2400" dirty="0"/>
              <a:t>			-A(</a:t>
            </a:r>
            <a:r>
              <a:rPr lang="en-US" sz="2400" dirty="0" err="1"/>
              <a:t>u</a:t>
            </a:r>
            <a:r>
              <a:rPr lang="en-US" sz="2400" baseline="-25000" dirty="0" err="1"/>
              <a:t>t</a:t>
            </a:r>
            <a:r>
              <a:rPr lang="en-US" sz="2400" dirty="0"/>
              <a:t>-u*</a:t>
            </a:r>
            <a:r>
              <a:rPr lang="de-DE" sz="2400" dirty="0"/>
              <a:t>)=(</a:t>
            </a:r>
            <a:r>
              <a:rPr lang="en-US" sz="2400" dirty="0" err="1"/>
              <a:t>Y</a:t>
            </a:r>
            <a:r>
              <a:rPr lang="en-US" sz="2400" baseline="-25000" dirty="0" err="1"/>
              <a:t>t</a:t>
            </a:r>
            <a:r>
              <a:rPr lang="en-US" sz="2400" dirty="0"/>
              <a:t>-Y*)/Y*  (A&gt;</a:t>
            </a:r>
            <a:r>
              <a:rPr lang="en-US" sz="2400"/>
              <a:t>0)</a:t>
            </a:r>
            <a:endParaRPr lang="de-DE" sz="2400" dirty="0"/>
          </a:p>
          <a:p>
            <a:endParaRPr lang="de-DE" sz="2540" dirty="0"/>
          </a:p>
        </p:txBody>
      </p:sp>
      <p:sp>
        <p:nvSpPr>
          <p:cNvPr id="2" name="Rechteck 1">
            <a:extLst>
              <a:ext uri="{FF2B5EF4-FFF2-40B4-BE49-F238E27FC236}">
                <a16:creationId xmlns:a16="http://schemas.microsoft.com/office/drawing/2014/main" id="{69E6E6C6-4767-1F7B-7656-6BC5104DA29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8A29F1A3-2966-4B9B-8219-8D41A09945C4}"/>
                  </a:ext>
                </a:extLst>
              </p14:cNvPr>
              <p14:cNvContentPartPr/>
              <p14:nvPr/>
            </p14:nvContentPartPr>
            <p14:xfrm>
              <a:off x="1843747" y="466987"/>
              <a:ext cx="3678840" cy="106560"/>
            </p14:xfrm>
          </p:contentPart>
        </mc:Choice>
        <mc:Fallback xmlns="">
          <p:pic>
            <p:nvPicPr>
              <p:cNvPr id="3" name="Freihand 2">
                <a:extLst>
                  <a:ext uri="{FF2B5EF4-FFF2-40B4-BE49-F238E27FC236}">
                    <a16:creationId xmlns:a16="http://schemas.microsoft.com/office/drawing/2014/main" id="{8A29F1A3-2966-4B9B-8219-8D41A09945C4}"/>
                  </a:ext>
                </a:extLst>
              </p:cNvPr>
              <p:cNvPicPr/>
              <p:nvPr/>
            </p:nvPicPr>
            <p:blipFill>
              <a:blip r:embed="rId4"/>
              <a:stretch>
                <a:fillRect/>
              </a:stretch>
            </p:blipFill>
            <p:spPr>
              <a:xfrm>
                <a:off x="1839427" y="462667"/>
                <a:ext cx="36874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E7B91B69-FF49-46CD-A8B9-02B515AA45C7}"/>
                  </a:ext>
                </a:extLst>
              </p14:cNvPr>
              <p14:cNvContentPartPr/>
              <p14:nvPr/>
            </p14:nvContentPartPr>
            <p14:xfrm>
              <a:off x="39787" y="2446627"/>
              <a:ext cx="1408680" cy="40680"/>
            </p14:xfrm>
          </p:contentPart>
        </mc:Choice>
        <mc:Fallback xmlns="">
          <p:pic>
            <p:nvPicPr>
              <p:cNvPr id="5" name="Freihand 4">
                <a:extLst>
                  <a:ext uri="{FF2B5EF4-FFF2-40B4-BE49-F238E27FC236}">
                    <a16:creationId xmlns:a16="http://schemas.microsoft.com/office/drawing/2014/main" id="{E7B91B69-FF49-46CD-A8B9-02B515AA45C7}"/>
                  </a:ext>
                </a:extLst>
              </p:cNvPr>
              <p:cNvPicPr/>
              <p:nvPr/>
            </p:nvPicPr>
            <p:blipFill>
              <a:blip r:embed="rId6"/>
              <a:stretch>
                <a:fillRect/>
              </a:stretch>
            </p:blipFill>
            <p:spPr>
              <a:xfrm>
                <a:off x="35467" y="2442307"/>
                <a:ext cx="14173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Freihand 9">
                <a:extLst>
                  <a:ext uri="{FF2B5EF4-FFF2-40B4-BE49-F238E27FC236}">
                    <a16:creationId xmlns:a16="http://schemas.microsoft.com/office/drawing/2014/main" id="{CE7D6D12-85B3-482A-97D3-498E20F06DBA}"/>
                  </a:ext>
                </a:extLst>
              </p14:cNvPr>
              <p14:cNvContentPartPr/>
              <p14:nvPr/>
            </p14:nvContentPartPr>
            <p14:xfrm>
              <a:off x="4303267" y="1995547"/>
              <a:ext cx="465120" cy="656640"/>
            </p14:xfrm>
          </p:contentPart>
        </mc:Choice>
        <mc:Fallback xmlns="">
          <p:pic>
            <p:nvPicPr>
              <p:cNvPr id="10" name="Freihand 9">
                <a:extLst>
                  <a:ext uri="{FF2B5EF4-FFF2-40B4-BE49-F238E27FC236}">
                    <a16:creationId xmlns:a16="http://schemas.microsoft.com/office/drawing/2014/main" id="{CE7D6D12-85B3-482A-97D3-498E20F06DBA}"/>
                  </a:ext>
                </a:extLst>
              </p:cNvPr>
              <p:cNvPicPr/>
              <p:nvPr/>
            </p:nvPicPr>
            <p:blipFill>
              <a:blip r:embed="rId8"/>
              <a:stretch>
                <a:fillRect/>
              </a:stretch>
            </p:blipFill>
            <p:spPr>
              <a:xfrm>
                <a:off x="4298947" y="1991227"/>
                <a:ext cx="473760" cy="665280"/>
              </a:xfrm>
              <a:prstGeom prst="rect">
                <a:avLst/>
              </a:prstGeom>
            </p:spPr>
          </p:pic>
        </mc:Fallback>
      </mc:AlternateContent>
      <p:grpSp>
        <p:nvGrpSpPr>
          <p:cNvPr id="38" name="Gruppieren 37">
            <a:extLst>
              <a:ext uri="{FF2B5EF4-FFF2-40B4-BE49-F238E27FC236}">
                <a16:creationId xmlns:a16="http://schemas.microsoft.com/office/drawing/2014/main" id="{ADEC8441-9417-49EE-865E-5AE4A167A927}"/>
              </a:ext>
            </a:extLst>
          </p:cNvPr>
          <p:cNvGrpSpPr/>
          <p:nvPr/>
        </p:nvGrpSpPr>
        <p:grpSpPr>
          <a:xfrm>
            <a:off x="3290947" y="1656787"/>
            <a:ext cx="3040920" cy="1072440"/>
            <a:chOff x="3290947" y="1656787"/>
            <a:chExt cx="3040920" cy="1072440"/>
          </a:xfrm>
        </p:grpSpPr>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960360A1-840A-43D8-A8CA-8995BBBB3682}"/>
                    </a:ext>
                  </a:extLst>
                </p14:cNvPr>
                <p14:cNvContentPartPr/>
                <p14:nvPr/>
              </p14:nvContentPartPr>
              <p14:xfrm>
                <a:off x="3626467" y="1918147"/>
                <a:ext cx="90000" cy="147960"/>
              </p14:xfrm>
            </p:contentPart>
          </mc:Choice>
          <mc:Fallback xmlns="">
            <p:pic>
              <p:nvPicPr>
                <p:cNvPr id="7" name="Freihand 6">
                  <a:extLst>
                    <a:ext uri="{FF2B5EF4-FFF2-40B4-BE49-F238E27FC236}">
                      <a16:creationId xmlns:a16="http://schemas.microsoft.com/office/drawing/2014/main" id="{960360A1-840A-43D8-A8CA-8995BBBB3682}"/>
                    </a:ext>
                  </a:extLst>
                </p:cNvPr>
                <p:cNvPicPr/>
                <p:nvPr/>
              </p:nvPicPr>
              <p:blipFill>
                <a:blip r:embed="rId10"/>
                <a:stretch>
                  <a:fillRect/>
                </a:stretch>
              </p:blipFill>
              <p:spPr>
                <a:xfrm>
                  <a:off x="3622147" y="1913827"/>
                  <a:ext cx="986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ADF4303D-97CD-444B-B291-682975440CD6}"/>
                    </a:ext>
                  </a:extLst>
                </p14:cNvPr>
                <p14:cNvContentPartPr/>
                <p14:nvPr/>
              </p14:nvContentPartPr>
              <p14:xfrm>
                <a:off x="3559867" y="1992667"/>
                <a:ext cx="241920" cy="148320"/>
              </p14:xfrm>
            </p:contentPart>
          </mc:Choice>
          <mc:Fallback xmlns="">
            <p:pic>
              <p:nvPicPr>
                <p:cNvPr id="8" name="Freihand 7">
                  <a:extLst>
                    <a:ext uri="{FF2B5EF4-FFF2-40B4-BE49-F238E27FC236}">
                      <a16:creationId xmlns:a16="http://schemas.microsoft.com/office/drawing/2014/main" id="{ADF4303D-97CD-444B-B291-682975440CD6}"/>
                    </a:ext>
                  </a:extLst>
                </p:cNvPr>
                <p:cNvPicPr/>
                <p:nvPr/>
              </p:nvPicPr>
              <p:blipFill>
                <a:blip r:embed="rId12"/>
                <a:stretch>
                  <a:fillRect/>
                </a:stretch>
              </p:blipFill>
              <p:spPr>
                <a:xfrm>
                  <a:off x="3555547" y="1988347"/>
                  <a:ext cx="2505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CC72B947-4862-4C2A-BF19-0B0279DDF8B3}"/>
                    </a:ext>
                  </a:extLst>
                </p14:cNvPr>
                <p14:cNvContentPartPr/>
                <p14:nvPr/>
              </p14:nvContentPartPr>
              <p14:xfrm>
                <a:off x="3290947" y="1743907"/>
                <a:ext cx="82800" cy="146880"/>
              </p14:xfrm>
            </p:contentPart>
          </mc:Choice>
          <mc:Fallback xmlns="">
            <p:pic>
              <p:nvPicPr>
                <p:cNvPr id="12" name="Freihand 11">
                  <a:extLst>
                    <a:ext uri="{FF2B5EF4-FFF2-40B4-BE49-F238E27FC236}">
                      <a16:creationId xmlns:a16="http://schemas.microsoft.com/office/drawing/2014/main" id="{CC72B947-4862-4C2A-BF19-0B0279DDF8B3}"/>
                    </a:ext>
                  </a:extLst>
                </p:cNvPr>
                <p:cNvPicPr/>
                <p:nvPr/>
              </p:nvPicPr>
              <p:blipFill>
                <a:blip r:embed="rId14"/>
                <a:stretch>
                  <a:fillRect/>
                </a:stretch>
              </p:blipFill>
              <p:spPr>
                <a:xfrm>
                  <a:off x="3286627" y="1739587"/>
                  <a:ext cx="914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F43B0314-DEE7-4A98-9F8F-6473D482C2D3}"/>
                    </a:ext>
                  </a:extLst>
                </p14:cNvPr>
                <p14:cNvContentPartPr/>
                <p14:nvPr/>
              </p14:nvContentPartPr>
              <p14:xfrm>
                <a:off x="3327307" y="1748947"/>
                <a:ext cx="69480" cy="145080"/>
              </p14:xfrm>
            </p:contentPart>
          </mc:Choice>
          <mc:Fallback xmlns="">
            <p:pic>
              <p:nvPicPr>
                <p:cNvPr id="13" name="Freihand 12">
                  <a:extLst>
                    <a:ext uri="{FF2B5EF4-FFF2-40B4-BE49-F238E27FC236}">
                      <a16:creationId xmlns:a16="http://schemas.microsoft.com/office/drawing/2014/main" id="{F43B0314-DEE7-4A98-9F8F-6473D482C2D3}"/>
                    </a:ext>
                  </a:extLst>
                </p:cNvPr>
                <p:cNvPicPr/>
                <p:nvPr/>
              </p:nvPicPr>
              <p:blipFill>
                <a:blip r:embed="rId16"/>
                <a:stretch>
                  <a:fillRect/>
                </a:stretch>
              </p:blipFill>
              <p:spPr>
                <a:xfrm>
                  <a:off x="3322987" y="1744627"/>
                  <a:ext cx="781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177F929E-66F2-4D13-8A33-6BEB81021490}"/>
                    </a:ext>
                  </a:extLst>
                </p14:cNvPr>
                <p14:cNvContentPartPr/>
                <p14:nvPr/>
              </p14:nvContentPartPr>
              <p14:xfrm>
                <a:off x="3429547" y="1712227"/>
                <a:ext cx="75240" cy="159480"/>
              </p14:xfrm>
            </p:contentPart>
          </mc:Choice>
          <mc:Fallback xmlns="">
            <p:pic>
              <p:nvPicPr>
                <p:cNvPr id="15" name="Freihand 14">
                  <a:extLst>
                    <a:ext uri="{FF2B5EF4-FFF2-40B4-BE49-F238E27FC236}">
                      <a16:creationId xmlns:a16="http://schemas.microsoft.com/office/drawing/2014/main" id="{177F929E-66F2-4D13-8A33-6BEB81021490}"/>
                    </a:ext>
                  </a:extLst>
                </p:cNvPr>
                <p:cNvPicPr/>
                <p:nvPr/>
              </p:nvPicPr>
              <p:blipFill>
                <a:blip r:embed="rId18"/>
                <a:stretch>
                  <a:fillRect/>
                </a:stretch>
              </p:blipFill>
              <p:spPr>
                <a:xfrm>
                  <a:off x="3425227" y="1707907"/>
                  <a:ext cx="838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12D8E44F-73EC-4B07-802D-AE3F1596479D}"/>
                    </a:ext>
                  </a:extLst>
                </p14:cNvPr>
                <p14:cNvContentPartPr/>
                <p14:nvPr/>
              </p14:nvContentPartPr>
              <p14:xfrm>
                <a:off x="3532507" y="1766587"/>
                <a:ext cx="89640" cy="95760"/>
              </p14:xfrm>
            </p:contentPart>
          </mc:Choice>
          <mc:Fallback xmlns="">
            <p:pic>
              <p:nvPicPr>
                <p:cNvPr id="16" name="Freihand 15">
                  <a:extLst>
                    <a:ext uri="{FF2B5EF4-FFF2-40B4-BE49-F238E27FC236}">
                      <a16:creationId xmlns:a16="http://schemas.microsoft.com/office/drawing/2014/main" id="{12D8E44F-73EC-4B07-802D-AE3F1596479D}"/>
                    </a:ext>
                  </a:extLst>
                </p:cNvPr>
                <p:cNvPicPr/>
                <p:nvPr/>
              </p:nvPicPr>
              <p:blipFill>
                <a:blip r:embed="rId20"/>
                <a:stretch>
                  <a:fillRect/>
                </a:stretch>
              </p:blipFill>
              <p:spPr>
                <a:xfrm>
                  <a:off x="3528187" y="1762267"/>
                  <a:ext cx="982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B132DDAF-5D4C-4D7B-AA22-F8392EE47421}"/>
                    </a:ext>
                  </a:extLst>
                </p14:cNvPr>
                <p14:cNvContentPartPr/>
                <p14:nvPr/>
              </p14:nvContentPartPr>
              <p14:xfrm>
                <a:off x="3609907" y="1780627"/>
                <a:ext cx="94680" cy="97200"/>
              </p14:xfrm>
            </p:contentPart>
          </mc:Choice>
          <mc:Fallback xmlns="">
            <p:pic>
              <p:nvPicPr>
                <p:cNvPr id="17" name="Freihand 16">
                  <a:extLst>
                    <a:ext uri="{FF2B5EF4-FFF2-40B4-BE49-F238E27FC236}">
                      <a16:creationId xmlns:a16="http://schemas.microsoft.com/office/drawing/2014/main" id="{B132DDAF-5D4C-4D7B-AA22-F8392EE47421}"/>
                    </a:ext>
                  </a:extLst>
                </p:cNvPr>
                <p:cNvPicPr/>
                <p:nvPr/>
              </p:nvPicPr>
              <p:blipFill>
                <a:blip r:embed="rId22"/>
                <a:stretch>
                  <a:fillRect/>
                </a:stretch>
              </p:blipFill>
              <p:spPr>
                <a:xfrm>
                  <a:off x="3605587" y="1776307"/>
                  <a:ext cx="1033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84E33011-0C09-49A9-BDEB-9772AC76455A}"/>
                    </a:ext>
                  </a:extLst>
                </p14:cNvPr>
                <p14:cNvContentPartPr/>
                <p14:nvPr/>
              </p14:nvContentPartPr>
              <p14:xfrm>
                <a:off x="3741667" y="1700347"/>
                <a:ext cx="196560" cy="168840"/>
              </p14:xfrm>
            </p:contentPart>
          </mc:Choice>
          <mc:Fallback xmlns="">
            <p:pic>
              <p:nvPicPr>
                <p:cNvPr id="18" name="Freihand 17">
                  <a:extLst>
                    <a:ext uri="{FF2B5EF4-FFF2-40B4-BE49-F238E27FC236}">
                      <a16:creationId xmlns:a16="http://schemas.microsoft.com/office/drawing/2014/main" id="{84E33011-0C09-49A9-BDEB-9772AC76455A}"/>
                    </a:ext>
                  </a:extLst>
                </p:cNvPr>
                <p:cNvPicPr/>
                <p:nvPr/>
              </p:nvPicPr>
              <p:blipFill>
                <a:blip r:embed="rId24"/>
                <a:stretch>
                  <a:fillRect/>
                </a:stretch>
              </p:blipFill>
              <p:spPr>
                <a:xfrm>
                  <a:off x="3737347" y="1696027"/>
                  <a:ext cx="2052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9B8A5D7F-CB26-4811-97D0-D61069F45BEF}"/>
                    </a:ext>
                  </a:extLst>
                </p14:cNvPr>
                <p14:cNvContentPartPr/>
                <p14:nvPr/>
              </p14:nvContentPartPr>
              <p14:xfrm>
                <a:off x="3967747" y="1687387"/>
                <a:ext cx="73440" cy="184320"/>
              </p14:xfrm>
            </p:contentPart>
          </mc:Choice>
          <mc:Fallback xmlns="">
            <p:pic>
              <p:nvPicPr>
                <p:cNvPr id="19" name="Freihand 18">
                  <a:extLst>
                    <a:ext uri="{FF2B5EF4-FFF2-40B4-BE49-F238E27FC236}">
                      <a16:creationId xmlns:a16="http://schemas.microsoft.com/office/drawing/2014/main" id="{9B8A5D7F-CB26-4811-97D0-D61069F45BEF}"/>
                    </a:ext>
                  </a:extLst>
                </p:cNvPr>
                <p:cNvPicPr/>
                <p:nvPr/>
              </p:nvPicPr>
              <p:blipFill>
                <a:blip r:embed="rId26"/>
                <a:stretch>
                  <a:fillRect/>
                </a:stretch>
              </p:blipFill>
              <p:spPr>
                <a:xfrm>
                  <a:off x="3963427" y="1683067"/>
                  <a:ext cx="820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C3674792-BB80-44D2-877F-7DAC1F74BC22}"/>
                    </a:ext>
                  </a:extLst>
                </p14:cNvPr>
                <p14:cNvContentPartPr/>
                <p14:nvPr/>
              </p14:nvContentPartPr>
              <p14:xfrm>
                <a:off x="4112827" y="1775227"/>
                <a:ext cx="13320" cy="6840"/>
              </p14:xfrm>
            </p:contentPart>
          </mc:Choice>
          <mc:Fallback xmlns="">
            <p:pic>
              <p:nvPicPr>
                <p:cNvPr id="21" name="Freihand 20">
                  <a:extLst>
                    <a:ext uri="{FF2B5EF4-FFF2-40B4-BE49-F238E27FC236}">
                      <a16:creationId xmlns:a16="http://schemas.microsoft.com/office/drawing/2014/main" id="{C3674792-BB80-44D2-877F-7DAC1F74BC22}"/>
                    </a:ext>
                  </a:extLst>
                </p:cNvPr>
                <p:cNvPicPr/>
                <p:nvPr/>
              </p:nvPicPr>
              <p:blipFill>
                <a:blip r:embed="rId28"/>
                <a:stretch>
                  <a:fillRect/>
                </a:stretch>
              </p:blipFill>
              <p:spPr>
                <a:xfrm>
                  <a:off x="4108507" y="1770907"/>
                  <a:ext cx="219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6CED7EB3-19B1-4812-B603-71C922A8FBD2}"/>
                    </a:ext>
                  </a:extLst>
                </p14:cNvPr>
                <p14:cNvContentPartPr/>
                <p14:nvPr/>
              </p14:nvContentPartPr>
              <p14:xfrm>
                <a:off x="4161787" y="1669747"/>
                <a:ext cx="105840" cy="176040"/>
              </p14:xfrm>
            </p:contentPart>
          </mc:Choice>
          <mc:Fallback xmlns="">
            <p:pic>
              <p:nvPicPr>
                <p:cNvPr id="22" name="Freihand 21">
                  <a:extLst>
                    <a:ext uri="{FF2B5EF4-FFF2-40B4-BE49-F238E27FC236}">
                      <a16:creationId xmlns:a16="http://schemas.microsoft.com/office/drawing/2014/main" id="{6CED7EB3-19B1-4812-B603-71C922A8FBD2}"/>
                    </a:ext>
                  </a:extLst>
                </p:cNvPr>
                <p:cNvPicPr/>
                <p:nvPr/>
              </p:nvPicPr>
              <p:blipFill>
                <a:blip r:embed="rId30"/>
                <a:stretch>
                  <a:fillRect/>
                </a:stretch>
              </p:blipFill>
              <p:spPr>
                <a:xfrm>
                  <a:off x="4157467" y="1665427"/>
                  <a:ext cx="1144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BF291B80-0CFF-4CF7-9255-08128A215AB1}"/>
                    </a:ext>
                  </a:extLst>
                </p14:cNvPr>
                <p14:cNvContentPartPr/>
                <p14:nvPr/>
              </p14:nvContentPartPr>
              <p14:xfrm>
                <a:off x="4268707" y="1658587"/>
                <a:ext cx="137160" cy="153720"/>
              </p14:xfrm>
            </p:contentPart>
          </mc:Choice>
          <mc:Fallback xmlns="">
            <p:pic>
              <p:nvPicPr>
                <p:cNvPr id="23" name="Freihand 22">
                  <a:extLst>
                    <a:ext uri="{FF2B5EF4-FFF2-40B4-BE49-F238E27FC236}">
                      <a16:creationId xmlns:a16="http://schemas.microsoft.com/office/drawing/2014/main" id="{BF291B80-0CFF-4CF7-9255-08128A215AB1}"/>
                    </a:ext>
                  </a:extLst>
                </p:cNvPr>
                <p:cNvPicPr/>
                <p:nvPr/>
              </p:nvPicPr>
              <p:blipFill>
                <a:blip r:embed="rId32"/>
                <a:stretch>
                  <a:fillRect/>
                </a:stretch>
              </p:blipFill>
              <p:spPr>
                <a:xfrm>
                  <a:off x="4264387" y="1654267"/>
                  <a:ext cx="1458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96808833-91E4-4FE8-888F-DA16ED129B5A}"/>
                    </a:ext>
                  </a:extLst>
                </p14:cNvPr>
                <p14:cNvContentPartPr/>
                <p14:nvPr/>
              </p14:nvContentPartPr>
              <p14:xfrm>
                <a:off x="4432867" y="1735627"/>
                <a:ext cx="282960" cy="246240"/>
              </p14:xfrm>
            </p:contentPart>
          </mc:Choice>
          <mc:Fallback xmlns="">
            <p:pic>
              <p:nvPicPr>
                <p:cNvPr id="24" name="Freihand 23">
                  <a:extLst>
                    <a:ext uri="{FF2B5EF4-FFF2-40B4-BE49-F238E27FC236}">
                      <a16:creationId xmlns:a16="http://schemas.microsoft.com/office/drawing/2014/main" id="{96808833-91E4-4FE8-888F-DA16ED129B5A}"/>
                    </a:ext>
                  </a:extLst>
                </p:cNvPr>
                <p:cNvPicPr/>
                <p:nvPr/>
              </p:nvPicPr>
              <p:blipFill>
                <a:blip r:embed="rId34"/>
                <a:stretch>
                  <a:fillRect/>
                </a:stretch>
              </p:blipFill>
              <p:spPr>
                <a:xfrm>
                  <a:off x="4428547" y="1731307"/>
                  <a:ext cx="29160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F2935B23-7555-453E-A14D-5033DE296AF1}"/>
                    </a:ext>
                  </a:extLst>
                </p14:cNvPr>
                <p14:cNvContentPartPr/>
                <p14:nvPr/>
              </p14:nvContentPartPr>
              <p14:xfrm>
                <a:off x="4832827" y="1659667"/>
                <a:ext cx="226800" cy="315000"/>
              </p14:xfrm>
            </p:contentPart>
          </mc:Choice>
          <mc:Fallback xmlns="">
            <p:pic>
              <p:nvPicPr>
                <p:cNvPr id="25" name="Freihand 24">
                  <a:extLst>
                    <a:ext uri="{FF2B5EF4-FFF2-40B4-BE49-F238E27FC236}">
                      <a16:creationId xmlns:a16="http://schemas.microsoft.com/office/drawing/2014/main" id="{F2935B23-7555-453E-A14D-5033DE296AF1}"/>
                    </a:ext>
                  </a:extLst>
                </p:cNvPr>
                <p:cNvPicPr/>
                <p:nvPr/>
              </p:nvPicPr>
              <p:blipFill>
                <a:blip r:embed="rId36"/>
                <a:stretch>
                  <a:fillRect/>
                </a:stretch>
              </p:blipFill>
              <p:spPr>
                <a:xfrm>
                  <a:off x="4828507" y="1655347"/>
                  <a:ext cx="23544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62FC5F5C-9C70-4A3B-B169-D549B789ACC8}"/>
                    </a:ext>
                  </a:extLst>
                </p14:cNvPr>
                <p14:cNvContentPartPr/>
                <p14:nvPr/>
              </p14:nvContentPartPr>
              <p14:xfrm>
                <a:off x="5166547" y="1713307"/>
                <a:ext cx="104760" cy="251280"/>
              </p14:xfrm>
            </p:contentPart>
          </mc:Choice>
          <mc:Fallback xmlns="">
            <p:pic>
              <p:nvPicPr>
                <p:cNvPr id="26" name="Freihand 25">
                  <a:extLst>
                    <a:ext uri="{FF2B5EF4-FFF2-40B4-BE49-F238E27FC236}">
                      <a16:creationId xmlns:a16="http://schemas.microsoft.com/office/drawing/2014/main" id="{62FC5F5C-9C70-4A3B-B169-D549B789ACC8}"/>
                    </a:ext>
                  </a:extLst>
                </p:cNvPr>
                <p:cNvPicPr/>
                <p:nvPr/>
              </p:nvPicPr>
              <p:blipFill>
                <a:blip r:embed="rId38"/>
                <a:stretch>
                  <a:fillRect/>
                </a:stretch>
              </p:blipFill>
              <p:spPr>
                <a:xfrm>
                  <a:off x="5162227" y="1708987"/>
                  <a:ext cx="1134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30CA4B71-ECC1-441A-9F8F-C993DB0E4BF3}"/>
                    </a:ext>
                  </a:extLst>
                </p14:cNvPr>
                <p14:cNvContentPartPr/>
                <p14:nvPr/>
              </p14:nvContentPartPr>
              <p14:xfrm>
                <a:off x="5296867" y="1720147"/>
                <a:ext cx="121680" cy="108720"/>
              </p14:xfrm>
            </p:contentPart>
          </mc:Choice>
          <mc:Fallback xmlns="">
            <p:pic>
              <p:nvPicPr>
                <p:cNvPr id="27" name="Freihand 26">
                  <a:extLst>
                    <a:ext uri="{FF2B5EF4-FFF2-40B4-BE49-F238E27FC236}">
                      <a16:creationId xmlns:a16="http://schemas.microsoft.com/office/drawing/2014/main" id="{30CA4B71-ECC1-441A-9F8F-C993DB0E4BF3}"/>
                    </a:ext>
                  </a:extLst>
                </p:cNvPr>
                <p:cNvPicPr/>
                <p:nvPr/>
              </p:nvPicPr>
              <p:blipFill>
                <a:blip r:embed="rId40"/>
                <a:stretch>
                  <a:fillRect/>
                </a:stretch>
              </p:blipFill>
              <p:spPr>
                <a:xfrm>
                  <a:off x="5292547" y="1715827"/>
                  <a:ext cx="1303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A28BDEA4-0BE4-44F9-908F-1F5B3BFE896B}"/>
                    </a:ext>
                  </a:extLst>
                </p14:cNvPr>
                <p14:cNvContentPartPr/>
                <p14:nvPr/>
              </p14:nvContentPartPr>
              <p14:xfrm>
                <a:off x="5394067" y="1694947"/>
                <a:ext cx="360" cy="360"/>
              </p14:xfrm>
            </p:contentPart>
          </mc:Choice>
          <mc:Fallback xmlns="">
            <p:pic>
              <p:nvPicPr>
                <p:cNvPr id="28" name="Freihand 27">
                  <a:extLst>
                    <a:ext uri="{FF2B5EF4-FFF2-40B4-BE49-F238E27FC236}">
                      <a16:creationId xmlns:a16="http://schemas.microsoft.com/office/drawing/2014/main" id="{A28BDEA4-0BE4-44F9-908F-1F5B3BFE896B}"/>
                    </a:ext>
                  </a:extLst>
                </p:cNvPr>
                <p:cNvPicPr/>
                <p:nvPr/>
              </p:nvPicPr>
              <p:blipFill>
                <a:blip r:embed="rId42"/>
                <a:stretch>
                  <a:fillRect/>
                </a:stretch>
              </p:blipFill>
              <p:spPr>
                <a:xfrm>
                  <a:off x="5389747" y="16906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Freihand 29">
                  <a:extLst>
                    <a:ext uri="{FF2B5EF4-FFF2-40B4-BE49-F238E27FC236}">
                      <a16:creationId xmlns:a16="http://schemas.microsoft.com/office/drawing/2014/main" id="{055F5ACF-4B3E-41E2-B255-339245FAF96D}"/>
                    </a:ext>
                  </a:extLst>
                </p14:cNvPr>
                <p14:cNvContentPartPr/>
                <p14:nvPr/>
              </p14:nvContentPartPr>
              <p14:xfrm>
                <a:off x="5422147" y="1742467"/>
                <a:ext cx="109440" cy="105480"/>
              </p14:xfrm>
            </p:contentPart>
          </mc:Choice>
          <mc:Fallback xmlns="">
            <p:pic>
              <p:nvPicPr>
                <p:cNvPr id="30" name="Freihand 29">
                  <a:extLst>
                    <a:ext uri="{FF2B5EF4-FFF2-40B4-BE49-F238E27FC236}">
                      <a16:creationId xmlns:a16="http://schemas.microsoft.com/office/drawing/2014/main" id="{055F5ACF-4B3E-41E2-B255-339245FAF96D}"/>
                    </a:ext>
                  </a:extLst>
                </p:cNvPr>
                <p:cNvPicPr/>
                <p:nvPr/>
              </p:nvPicPr>
              <p:blipFill>
                <a:blip r:embed="rId44"/>
                <a:stretch>
                  <a:fillRect/>
                </a:stretch>
              </p:blipFill>
              <p:spPr>
                <a:xfrm>
                  <a:off x="5417827" y="1738147"/>
                  <a:ext cx="1180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F0639352-B0A4-4423-A94B-58B9FD99C8AB}"/>
                    </a:ext>
                  </a:extLst>
                </p14:cNvPr>
                <p14:cNvContentPartPr/>
                <p14:nvPr/>
              </p14:nvContentPartPr>
              <p14:xfrm>
                <a:off x="5525827" y="1723027"/>
                <a:ext cx="102240" cy="110160"/>
              </p14:xfrm>
            </p:contentPart>
          </mc:Choice>
          <mc:Fallback xmlns="">
            <p:pic>
              <p:nvPicPr>
                <p:cNvPr id="31" name="Freihand 30">
                  <a:extLst>
                    <a:ext uri="{FF2B5EF4-FFF2-40B4-BE49-F238E27FC236}">
                      <a16:creationId xmlns:a16="http://schemas.microsoft.com/office/drawing/2014/main" id="{F0639352-B0A4-4423-A94B-58B9FD99C8AB}"/>
                    </a:ext>
                  </a:extLst>
                </p:cNvPr>
                <p:cNvPicPr/>
                <p:nvPr/>
              </p:nvPicPr>
              <p:blipFill>
                <a:blip r:embed="rId46"/>
                <a:stretch>
                  <a:fillRect/>
                </a:stretch>
              </p:blipFill>
              <p:spPr>
                <a:xfrm>
                  <a:off x="5521507" y="1718707"/>
                  <a:ext cx="1108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9E84B92D-31D8-458E-94BB-F6B8583F99EA}"/>
                    </a:ext>
                  </a:extLst>
                </p14:cNvPr>
                <p14:cNvContentPartPr/>
                <p14:nvPr/>
              </p14:nvContentPartPr>
              <p14:xfrm>
                <a:off x="5803387" y="1675507"/>
                <a:ext cx="30960" cy="188280"/>
              </p14:xfrm>
            </p:contentPart>
          </mc:Choice>
          <mc:Fallback xmlns="">
            <p:pic>
              <p:nvPicPr>
                <p:cNvPr id="32" name="Freihand 31">
                  <a:extLst>
                    <a:ext uri="{FF2B5EF4-FFF2-40B4-BE49-F238E27FC236}">
                      <a16:creationId xmlns:a16="http://schemas.microsoft.com/office/drawing/2014/main" id="{9E84B92D-31D8-458E-94BB-F6B8583F99EA}"/>
                    </a:ext>
                  </a:extLst>
                </p:cNvPr>
                <p:cNvPicPr/>
                <p:nvPr/>
              </p:nvPicPr>
              <p:blipFill>
                <a:blip r:embed="rId48"/>
                <a:stretch>
                  <a:fillRect/>
                </a:stretch>
              </p:blipFill>
              <p:spPr>
                <a:xfrm>
                  <a:off x="5799067" y="1671187"/>
                  <a:ext cx="396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3A91FCC0-2954-4F20-95C6-181F6F5BA6A1}"/>
                    </a:ext>
                  </a:extLst>
                </p14:cNvPr>
                <p14:cNvContentPartPr/>
                <p14:nvPr/>
              </p14:nvContentPartPr>
              <p14:xfrm>
                <a:off x="5862427" y="1755427"/>
                <a:ext cx="109080" cy="119880"/>
              </p14:xfrm>
            </p:contentPart>
          </mc:Choice>
          <mc:Fallback xmlns="">
            <p:pic>
              <p:nvPicPr>
                <p:cNvPr id="33" name="Freihand 32">
                  <a:extLst>
                    <a:ext uri="{FF2B5EF4-FFF2-40B4-BE49-F238E27FC236}">
                      <a16:creationId xmlns:a16="http://schemas.microsoft.com/office/drawing/2014/main" id="{3A91FCC0-2954-4F20-95C6-181F6F5BA6A1}"/>
                    </a:ext>
                  </a:extLst>
                </p:cNvPr>
                <p:cNvPicPr/>
                <p:nvPr/>
              </p:nvPicPr>
              <p:blipFill>
                <a:blip r:embed="rId50"/>
                <a:stretch>
                  <a:fillRect/>
                </a:stretch>
              </p:blipFill>
              <p:spPr>
                <a:xfrm>
                  <a:off x="5858107" y="1751107"/>
                  <a:ext cx="1177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DD3224F4-A56E-4DC0-A78F-5DB06779CFBF}"/>
                    </a:ext>
                  </a:extLst>
                </p14:cNvPr>
                <p14:cNvContentPartPr/>
                <p14:nvPr/>
              </p14:nvContentPartPr>
              <p14:xfrm>
                <a:off x="5971147" y="1656787"/>
                <a:ext cx="360720" cy="199440"/>
              </p14:xfrm>
            </p:contentPart>
          </mc:Choice>
          <mc:Fallback xmlns="">
            <p:pic>
              <p:nvPicPr>
                <p:cNvPr id="34" name="Freihand 33">
                  <a:extLst>
                    <a:ext uri="{FF2B5EF4-FFF2-40B4-BE49-F238E27FC236}">
                      <a16:creationId xmlns:a16="http://schemas.microsoft.com/office/drawing/2014/main" id="{DD3224F4-A56E-4DC0-A78F-5DB06779CFBF}"/>
                    </a:ext>
                  </a:extLst>
                </p:cNvPr>
                <p:cNvPicPr/>
                <p:nvPr/>
              </p:nvPicPr>
              <p:blipFill>
                <a:blip r:embed="rId52"/>
                <a:stretch>
                  <a:fillRect/>
                </a:stretch>
              </p:blipFill>
              <p:spPr>
                <a:xfrm>
                  <a:off x="5966827" y="1652467"/>
                  <a:ext cx="3693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7" name="Freihand 36">
                  <a:extLst>
                    <a:ext uri="{FF2B5EF4-FFF2-40B4-BE49-F238E27FC236}">
                      <a16:creationId xmlns:a16="http://schemas.microsoft.com/office/drawing/2014/main" id="{EF0355F3-B811-4690-8F46-155900263344}"/>
                    </a:ext>
                  </a:extLst>
                </p14:cNvPr>
                <p14:cNvContentPartPr/>
                <p14:nvPr/>
              </p14:nvContentPartPr>
              <p14:xfrm>
                <a:off x="4920307" y="2012467"/>
                <a:ext cx="786600" cy="716760"/>
              </p14:xfrm>
            </p:contentPart>
          </mc:Choice>
          <mc:Fallback xmlns="">
            <p:pic>
              <p:nvPicPr>
                <p:cNvPr id="37" name="Freihand 36">
                  <a:extLst>
                    <a:ext uri="{FF2B5EF4-FFF2-40B4-BE49-F238E27FC236}">
                      <a16:creationId xmlns:a16="http://schemas.microsoft.com/office/drawing/2014/main" id="{EF0355F3-B811-4690-8F46-155900263344}"/>
                    </a:ext>
                  </a:extLst>
                </p:cNvPr>
                <p:cNvPicPr/>
                <p:nvPr/>
              </p:nvPicPr>
              <p:blipFill>
                <a:blip r:embed="rId54"/>
                <a:stretch>
                  <a:fillRect/>
                </a:stretch>
              </p:blipFill>
              <p:spPr>
                <a:xfrm>
                  <a:off x="4915987" y="2008147"/>
                  <a:ext cx="795240" cy="725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
            <p14:nvContentPartPr>
              <p14:cNvPr id="39" name="Freihand 38">
                <a:extLst>
                  <a:ext uri="{FF2B5EF4-FFF2-40B4-BE49-F238E27FC236}">
                    <a16:creationId xmlns:a16="http://schemas.microsoft.com/office/drawing/2014/main" id="{73772C5B-5862-4E07-994D-2C7AAE388DC1}"/>
                  </a:ext>
                </a:extLst>
              </p14:cNvPr>
              <p14:cNvContentPartPr/>
              <p14:nvPr/>
            </p14:nvContentPartPr>
            <p14:xfrm>
              <a:off x="2802067" y="2524747"/>
              <a:ext cx="263160" cy="18720"/>
            </p14:xfrm>
          </p:contentPart>
        </mc:Choice>
        <mc:Fallback xmlns="">
          <p:pic>
            <p:nvPicPr>
              <p:cNvPr id="39" name="Freihand 38">
                <a:extLst>
                  <a:ext uri="{FF2B5EF4-FFF2-40B4-BE49-F238E27FC236}">
                    <a16:creationId xmlns:a16="http://schemas.microsoft.com/office/drawing/2014/main" id="{73772C5B-5862-4E07-994D-2C7AAE388DC1}"/>
                  </a:ext>
                </a:extLst>
              </p:cNvPr>
              <p:cNvPicPr/>
              <p:nvPr/>
            </p:nvPicPr>
            <p:blipFill>
              <a:blip r:embed="rId56"/>
              <a:stretch>
                <a:fillRect/>
              </a:stretch>
            </p:blipFill>
            <p:spPr>
              <a:xfrm>
                <a:off x="2797747" y="2520427"/>
                <a:ext cx="271800" cy="27360"/>
              </a:xfrm>
              <a:prstGeom prst="rect">
                <a:avLst/>
              </a:prstGeom>
            </p:spPr>
          </p:pic>
        </mc:Fallback>
      </mc:AlternateContent>
      <p:grpSp>
        <p:nvGrpSpPr>
          <p:cNvPr id="76" name="Gruppieren 75">
            <a:extLst>
              <a:ext uri="{FF2B5EF4-FFF2-40B4-BE49-F238E27FC236}">
                <a16:creationId xmlns:a16="http://schemas.microsoft.com/office/drawing/2014/main" id="{1C74BC74-6BAD-4670-9E31-89B76502B33A}"/>
              </a:ext>
            </a:extLst>
          </p:cNvPr>
          <p:cNvGrpSpPr/>
          <p:nvPr/>
        </p:nvGrpSpPr>
        <p:grpSpPr>
          <a:xfrm>
            <a:off x="3407947" y="2454907"/>
            <a:ext cx="3932640" cy="829440"/>
            <a:chOff x="3407947" y="2454907"/>
            <a:chExt cx="3932640" cy="829440"/>
          </a:xfrm>
        </p:grpSpPr>
        <mc:AlternateContent xmlns:mc="http://schemas.openxmlformats.org/markup-compatibility/2006" xmlns:p14="http://schemas.microsoft.com/office/powerpoint/2010/main">
          <mc:Choice Requires="p14">
            <p:contentPart p14:bwMode="auto" r:id="rId57">
              <p14:nvContentPartPr>
                <p14:cNvPr id="40" name="Freihand 39">
                  <a:extLst>
                    <a:ext uri="{FF2B5EF4-FFF2-40B4-BE49-F238E27FC236}">
                      <a16:creationId xmlns:a16="http://schemas.microsoft.com/office/drawing/2014/main" id="{225B0068-6D1E-4361-BD60-E95F903368E5}"/>
                    </a:ext>
                  </a:extLst>
                </p14:cNvPr>
                <p14:cNvContentPartPr/>
                <p14:nvPr/>
              </p14:nvContentPartPr>
              <p14:xfrm>
                <a:off x="3472387" y="2576587"/>
                <a:ext cx="82800" cy="492120"/>
              </p14:xfrm>
            </p:contentPart>
          </mc:Choice>
          <mc:Fallback xmlns="">
            <p:pic>
              <p:nvPicPr>
                <p:cNvPr id="40" name="Freihand 39">
                  <a:extLst>
                    <a:ext uri="{FF2B5EF4-FFF2-40B4-BE49-F238E27FC236}">
                      <a16:creationId xmlns:a16="http://schemas.microsoft.com/office/drawing/2014/main" id="{225B0068-6D1E-4361-BD60-E95F903368E5}"/>
                    </a:ext>
                  </a:extLst>
                </p:cNvPr>
                <p:cNvPicPr/>
                <p:nvPr/>
              </p:nvPicPr>
              <p:blipFill>
                <a:blip r:embed="rId58"/>
                <a:stretch>
                  <a:fillRect/>
                </a:stretch>
              </p:blipFill>
              <p:spPr>
                <a:xfrm>
                  <a:off x="3468067" y="2572267"/>
                  <a:ext cx="91440" cy="500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1" name="Freihand 40">
                  <a:extLst>
                    <a:ext uri="{FF2B5EF4-FFF2-40B4-BE49-F238E27FC236}">
                      <a16:creationId xmlns:a16="http://schemas.microsoft.com/office/drawing/2014/main" id="{637591B2-ACF4-40AD-8E01-0B2ACD1D16BF}"/>
                    </a:ext>
                  </a:extLst>
                </p14:cNvPr>
                <p14:cNvContentPartPr/>
                <p14:nvPr/>
              </p14:nvContentPartPr>
              <p14:xfrm>
                <a:off x="3469147" y="2866027"/>
                <a:ext cx="135720" cy="335160"/>
              </p14:xfrm>
            </p:contentPart>
          </mc:Choice>
          <mc:Fallback xmlns="">
            <p:pic>
              <p:nvPicPr>
                <p:cNvPr id="41" name="Freihand 40">
                  <a:extLst>
                    <a:ext uri="{FF2B5EF4-FFF2-40B4-BE49-F238E27FC236}">
                      <a16:creationId xmlns:a16="http://schemas.microsoft.com/office/drawing/2014/main" id="{637591B2-ACF4-40AD-8E01-0B2ACD1D16BF}"/>
                    </a:ext>
                  </a:extLst>
                </p:cNvPr>
                <p:cNvPicPr/>
                <p:nvPr/>
              </p:nvPicPr>
              <p:blipFill>
                <a:blip r:embed="rId60"/>
                <a:stretch>
                  <a:fillRect/>
                </a:stretch>
              </p:blipFill>
              <p:spPr>
                <a:xfrm>
                  <a:off x="3464827" y="2861707"/>
                  <a:ext cx="14436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2" name="Freihand 41">
                  <a:extLst>
                    <a:ext uri="{FF2B5EF4-FFF2-40B4-BE49-F238E27FC236}">
                      <a16:creationId xmlns:a16="http://schemas.microsoft.com/office/drawing/2014/main" id="{478523C3-6D53-499F-B8B3-32D0B638864F}"/>
                    </a:ext>
                  </a:extLst>
                </p14:cNvPr>
                <p14:cNvContentPartPr/>
                <p14:nvPr/>
              </p14:nvContentPartPr>
              <p14:xfrm>
                <a:off x="3407947" y="2454907"/>
                <a:ext cx="155520" cy="198360"/>
              </p14:xfrm>
            </p:contentPart>
          </mc:Choice>
          <mc:Fallback xmlns="">
            <p:pic>
              <p:nvPicPr>
                <p:cNvPr id="42" name="Freihand 41">
                  <a:extLst>
                    <a:ext uri="{FF2B5EF4-FFF2-40B4-BE49-F238E27FC236}">
                      <a16:creationId xmlns:a16="http://schemas.microsoft.com/office/drawing/2014/main" id="{478523C3-6D53-499F-B8B3-32D0B638864F}"/>
                    </a:ext>
                  </a:extLst>
                </p:cNvPr>
                <p:cNvPicPr/>
                <p:nvPr/>
              </p:nvPicPr>
              <p:blipFill>
                <a:blip r:embed="rId62"/>
                <a:stretch>
                  <a:fillRect/>
                </a:stretch>
              </p:blipFill>
              <p:spPr>
                <a:xfrm>
                  <a:off x="3403627" y="2450587"/>
                  <a:ext cx="1641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4" name="Freihand 43">
                  <a:extLst>
                    <a:ext uri="{FF2B5EF4-FFF2-40B4-BE49-F238E27FC236}">
                      <a16:creationId xmlns:a16="http://schemas.microsoft.com/office/drawing/2014/main" id="{0B4AD2FE-0872-40AE-9D42-6FD9FDB278C1}"/>
                    </a:ext>
                  </a:extLst>
                </p14:cNvPr>
                <p14:cNvContentPartPr/>
                <p14:nvPr/>
              </p14:nvContentPartPr>
              <p14:xfrm>
                <a:off x="3788827" y="3106867"/>
                <a:ext cx="167400" cy="113760"/>
              </p14:xfrm>
            </p:contentPart>
          </mc:Choice>
          <mc:Fallback xmlns="">
            <p:pic>
              <p:nvPicPr>
                <p:cNvPr id="44" name="Freihand 43">
                  <a:extLst>
                    <a:ext uri="{FF2B5EF4-FFF2-40B4-BE49-F238E27FC236}">
                      <a16:creationId xmlns:a16="http://schemas.microsoft.com/office/drawing/2014/main" id="{0B4AD2FE-0872-40AE-9D42-6FD9FDB278C1}"/>
                    </a:ext>
                  </a:extLst>
                </p:cNvPr>
                <p:cNvPicPr/>
                <p:nvPr/>
              </p:nvPicPr>
              <p:blipFill>
                <a:blip r:embed="rId64"/>
                <a:stretch>
                  <a:fillRect/>
                </a:stretch>
              </p:blipFill>
              <p:spPr>
                <a:xfrm>
                  <a:off x="3784507" y="3102547"/>
                  <a:ext cx="1760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5" name="Freihand 44">
                  <a:extLst>
                    <a:ext uri="{FF2B5EF4-FFF2-40B4-BE49-F238E27FC236}">
                      <a16:creationId xmlns:a16="http://schemas.microsoft.com/office/drawing/2014/main" id="{DB5721A4-A9CE-4E8B-AF7C-E41FCC529BC4}"/>
                    </a:ext>
                  </a:extLst>
                </p14:cNvPr>
                <p14:cNvContentPartPr/>
                <p14:nvPr/>
              </p14:nvContentPartPr>
              <p14:xfrm>
                <a:off x="3695947" y="3116947"/>
                <a:ext cx="197640" cy="167400"/>
              </p14:xfrm>
            </p:contentPart>
          </mc:Choice>
          <mc:Fallback xmlns="">
            <p:pic>
              <p:nvPicPr>
                <p:cNvPr id="45" name="Freihand 44">
                  <a:extLst>
                    <a:ext uri="{FF2B5EF4-FFF2-40B4-BE49-F238E27FC236}">
                      <a16:creationId xmlns:a16="http://schemas.microsoft.com/office/drawing/2014/main" id="{DB5721A4-A9CE-4E8B-AF7C-E41FCC529BC4}"/>
                    </a:ext>
                  </a:extLst>
                </p:cNvPr>
                <p:cNvPicPr/>
                <p:nvPr/>
              </p:nvPicPr>
              <p:blipFill>
                <a:blip r:embed="rId66"/>
                <a:stretch>
                  <a:fillRect/>
                </a:stretch>
              </p:blipFill>
              <p:spPr>
                <a:xfrm>
                  <a:off x="3691627" y="3112627"/>
                  <a:ext cx="2062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7" name="Freihand 46">
                  <a:extLst>
                    <a:ext uri="{FF2B5EF4-FFF2-40B4-BE49-F238E27FC236}">
                      <a16:creationId xmlns:a16="http://schemas.microsoft.com/office/drawing/2014/main" id="{62BBD7CA-7A2D-476B-A129-B97309D94088}"/>
                    </a:ext>
                  </a:extLst>
                </p14:cNvPr>
                <p14:cNvContentPartPr/>
                <p14:nvPr/>
              </p14:nvContentPartPr>
              <p14:xfrm>
                <a:off x="3855427" y="2858467"/>
                <a:ext cx="128880" cy="132840"/>
              </p14:xfrm>
            </p:contentPart>
          </mc:Choice>
          <mc:Fallback xmlns="">
            <p:pic>
              <p:nvPicPr>
                <p:cNvPr id="47" name="Freihand 46">
                  <a:extLst>
                    <a:ext uri="{FF2B5EF4-FFF2-40B4-BE49-F238E27FC236}">
                      <a16:creationId xmlns:a16="http://schemas.microsoft.com/office/drawing/2014/main" id="{62BBD7CA-7A2D-476B-A129-B97309D94088}"/>
                    </a:ext>
                  </a:extLst>
                </p:cNvPr>
                <p:cNvPicPr/>
                <p:nvPr/>
              </p:nvPicPr>
              <p:blipFill>
                <a:blip r:embed="rId68"/>
                <a:stretch>
                  <a:fillRect/>
                </a:stretch>
              </p:blipFill>
              <p:spPr>
                <a:xfrm>
                  <a:off x="3851107" y="2854147"/>
                  <a:ext cx="1375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8" name="Freihand 47">
                  <a:extLst>
                    <a:ext uri="{FF2B5EF4-FFF2-40B4-BE49-F238E27FC236}">
                      <a16:creationId xmlns:a16="http://schemas.microsoft.com/office/drawing/2014/main" id="{21878ADF-713F-45C7-A697-C116BB1F79F2}"/>
                    </a:ext>
                  </a:extLst>
                </p14:cNvPr>
                <p14:cNvContentPartPr/>
                <p14:nvPr/>
              </p14:nvContentPartPr>
              <p14:xfrm>
                <a:off x="3976387" y="2867827"/>
                <a:ext cx="90720" cy="142920"/>
              </p14:xfrm>
            </p:contentPart>
          </mc:Choice>
          <mc:Fallback xmlns="">
            <p:pic>
              <p:nvPicPr>
                <p:cNvPr id="48" name="Freihand 47">
                  <a:extLst>
                    <a:ext uri="{FF2B5EF4-FFF2-40B4-BE49-F238E27FC236}">
                      <a16:creationId xmlns:a16="http://schemas.microsoft.com/office/drawing/2014/main" id="{21878ADF-713F-45C7-A697-C116BB1F79F2}"/>
                    </a:ext>
                  </a:extLst>
                </p:cNvPr>
                <p:cNvPicPr/>
                <p:nvPr/>
              </p:nvPicPr>
              <p:blipFill>
                <a:blip r:embed="rId70"/>
                <a:stretch>
                  <a:fillRect/>
                </a:stretch>
              </p:blipFill>
              <p:spPr>
                <a:xfrm>
                  <a:off x="3972067" y="2863507"/>
                  <a:ext cx="993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9" name="Freihand 48">
                  <a:extLst>
                    <a:ext uri="{FF2B5EF4-FFF2-40B4-BE49-F238E27FC236}">
                      <a16:creationId xmlns:a16="http://schemas.microsoft.com/office/drawing/2014/main" id="{033E0F5B-A0F8-4762-922D-466886C2EEBA}"/>
                    </a:ext>
                  </a:extLst>
                </p14:cNvPr>
                <p14:cNvContentPartPr/>
                <p14:nvPr/>
              </p14:nvContentPartPr>
              <p14:xfrm>
                <a:off x="3985027" y="2890507"/>
                <a:ext cx="78480" cy="51120"/>
              </p14:xfrm>
            </p:contentPart>
          </mc:Choice>
          <mc:Fallback xmlns="">
            <p:pic>
              <p:nvPicPr>
                <p:cNvPr id="49" name="Freihand 48">
                  <a:extLst>
                    <a:ext uri="{FF2B5EF4-FFF2-40B4-BE49-F238E27FC236}">
                      <a16:creationId xmlns:a16="http://schemas.microsoft.com/office/drawing/2014/main" id="{033E0F5B-A0F8-4762-922D-466886C2EEBA}"/>
                    </a:ext>
                  </a:extLst>
                </p:cNvPr>
                <p:cNvPicPr/>
                <p:nvPr/>
              </p:nvPicPr>
              <p:blipFill>
                <a:blip r:embed="rId72"/>
                <a:stretch>
                  <a:fillRect/>
                </a:stretch>
              </p:blipFill>
              <p:spPr>
                <a:xfrm>
                  <a:off x="3980707" y="2886187"/>
                  <a:ext cx="871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0" name="Freihand 49">
                  <a:extLst>
                    <a:ext uri="{FF2B5EF4-FFF2-40B4-BE49-F238E27FC236}">
                      <a16:creationId xmlns:a16="http://schemas.microsoft.com/office/drawing/2014/main" id="{4C30CE46-D5F1-49AB-A924-E67685C58C91}"/>
                    </a:ext>
                  </a:extLst>
                </p14:cNvPr>
                <p14:cNvContentPartPr/>
                <p14:nvPr/>
              </p14:nvContentPartPr>
              <p14:xfrm>
                <a:off x="4090507" y="2854867"/>
                <a:ext cx="105840" cy="251280"/>
              </p14:xfrm>
            </p:contentPart>
          </mc:Choice>
          <mc:Fallback xmlns="">
            <p:pic>
              <p:nvPicPr>
                <p:cNvPr id="50" name="Freihand 49">
                  <a:extLst>
                    <a:ext uri="{FF2B5EF4-FFF2-40B4-BE49-F238E27FC236}">
                      <a16:creationId xmlns:a16="http://schemas.microsoft.com/office/drawing/2014/main" id="{4C30CE46-D5F1-49AB-A924-E67685C58C91}"/>
                    </a:ext>
                  </a:extLst>
                </p:cNvPr>
                <p:cNvPicPr/>
                <p:nvPr/>
              </p:nvPicPr>
              <p:blipFill>
                <a:blip r:embed="rId74"/>
                <a:stretch>
                  <a:fillRect/>
                </a:stretch>
              </p:blipFill>
              <p:spPr>
                <a:xfrm>
                  <a:off x="4086187" y="2850547"/>
                  <a:ext cx="11448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1" name="Freihand 50">
                  <a:extLst>
                    <a:ext uri="{FF2B5EF4-FFF2-40B4-BE49-F238E27FC236}">
                      <a16:creationId xmlns:a16="http://schemas.microsoft.com/office/drawing/2014/main" id="{C80AAE92-F6BA-40DF-B353-A0CBD7A34DFE}"/>
                    </a:ext>
                  </a:extLst>
                </p14:cNvPr>
                <p14:cNvContentPartPr/>
                <p14:nvPr/>
              </p14:nvContentPartPr>
              <p14:xfrm>
                <a:off x="4219027" y="2861707"/>
                <a:ext cx="129600" cy="102240"/>
              </p14:xfrm>
            </p:contentPart>
          </mc:Choice>
          <mc:Fallback xmlns="">
            <p:pic>
              <p:nvPicPr>
                <p:cNvPr id="51" name="Freihand 50">
                  <a:extLst>
                    <a:ext uri="{FF2B5EF4-FFF2-40B4-BE49-F238E27FC236}">
                      <a16:creationId xmlns:a16="http://schemas.microsoft.com/office/drawing/2014/main" id="{C80AAE92-F6BA-40DF-B353-A0CBD7A34DFE}"/>
                    </a:ext>
                  </a:extLst>
                </p:cNvPr>
                <p:cNvPicPr/>
                <p:nvPr/>
              </p:nvPicPr>
              <p:blipFill>
                <a:blip r:embed="rId76"/>
                <a:stretch>
                  <a:fillRect/>
                </a:stretch>
              </p:blipFill>
              <p:spPr>
                <a:xfrm>
                  <a:off x="4214707" y="2857387"/>
                  <a:ext cx="1382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2" name="Freihand 51">
                  <a:extLst>
                    <a:ext uri="{FF2B5EF4-FFF2-40B4-BE49-F238E27FC236}">
                      <a16:creationId xmlns:a16="http://schemas.microsoft.com/office/drawing/2014/main" id="{625F8B75-6BA6-4686-AA00-C6181FA1B622}"/>
                    </a:ext>
                  </a:extLst>
                </p14:cNvPr>
                <p14:cNvContentPartPr/>
                <p14:nvPr/>
              </p14:nvContentPartPr>
              <p14:xfrm>
                <a:off x="4337107" y="2866027"/>
                <a:ext cx="99720" cy="83160"/>
              </p14:xfrm>
            </p:contentPart>
          </mc:Choice>
          <mc:Fallback xmlns="">
            <p:pic>
              <p:nvPicPr>
                <p:cNvPr id="52" name="Freihand 51">
                  <a:extLst>
                    <a:ext uri="{FF2B5EF4-FFF2-40B4-BE49-F238E27FC236}">
                      <a16:creationId xmlns:a16="http://schemas.microsoft.com/office/drawing/2014/main" id="{625F8B75-6BA6-4686-AA00-C6181FA1B622}"/>
                    </a:ext>
                  </a:extLst>
                </p:cNvPr>
                <p:cNvPicPr/>
                <p:nvPr/>
              </p:nvPicPr>
              <p:blipFill>
                <a:blip r:embed="rId78"/>
                <a:stretch>
                  <a:fillRect/>
                </a:stretch>
              </p:blipFill>
              <p:spPr>
                <a:xfrm>
                  <a:off x="4332787" y="2861707"/>
                  <a:ext cx="1083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3" name="Freihand 52">
                  <a:extLst>
                    <a:ext uri="{FF2B5EF4-FFF2-40B4-BE49-F238E27FC236}">
                      <a16:creationId xmlns:a16="http://schemas.microsoft.com/office/drawing/2014/main" id="{75EB84B7-A18F-4D83-B81E-B275AB47010E}"/>
                    </a:ext>
                  </a:extLst>
                </p14:cNvPr>
                <p14:cNvContentPartPr/>
                <p14:nvPr/>
              </p14:nvContentPartPr>
              <p14:xfrm>
                <a:off x="4459147" y="2761267"/>
                <a:ext cx="147960" cy="188640"/>
              </p14:xfrm>
            </p:contentPart>
          </mc:Choice>
          <mc:Fallback xmlns="">
            <p:pic>
              <p:nvPicPr>
                <p:cNvPr id="53" name="Freihand 52">
                  <a:extLst>
                    <a:ext uri="{FF2B5EF4-FFF2-40B4-BE49-F238E27FC236}">
                      <a16:creationId xmlns:a16="http://schemas.microsoft.com/office/drawing/2014/main" id="{75EB84B7-A18F-4D83-B81E-B275AB47010E}"/>
                    </a:ext>
                  </a:extLst>
                </p:cNvPr>
                <p:cNvPicPr/>
                <p:nvPr/>
              </p:nvPicPr>
              <p:blipFill>
                <a:blip r:embed="rId80"/>
                <a:stretch>
                  <a:fillRect/>
                </a:stretch>
              </p:blipFill>
              <p:spPr>
                <a:xfrm>
                  <a:off x="4454827" y="2756947"/>
                  <a:ext cx="1566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4" name="Freihand 53">
                  <a:extLst>
                    <a:ext uri="{FF2B5EF4-FFF2-40B4-BE49-F238E27FC236}">
                      <a16:creationId xmlns:a16="http://schemas.microsoft.com/office/drawing/2014/main" id="{0A38A5B8-E19F-49CF-AB11-9561358C4B76}"/>
                    </a:ext>
                  </a:extLst>
                </p14:cNvPr>
                <p14:cNvContentPartPr/>
                <p14:nvPr/>
              </p14:nvContentPartPr>
              <p14:xfrm>
                <a:off x="4597027" y="2772787"/>
                <a:ext cx="143280" cy="156960"/>
              </p14:xfrm>
            </p:contentPart>
          </mc:Choice>
          <mc:Fallback xmlns="">
            <p:pic>
              <p:nvPicPr>
                <p:cNvPr id="54" name="Freihand 53">
                  <a:extLst>
                    <a:ext uri="{FF2B5EF4-FFF2-40B4-BE49-F238E27FC236}">
                      <a16:creationId xmlns:a16="http://schemas.microsoft.com/office/drawing/2014/main" id="{0A38A5B8-E19F-49CF-AB11-9561358C4B76}"/>
                    </a:ext>
                  </a:extLst>
                </p:cNvPr>
                <p:cNvPicPr/>
                <p:nvPr/>
              </p:nvPicPr>
              <p:blipFill>
                <a:blip r:embed="rId82"/>
                <a:stretch>
                  <a:fillRect/>
                </a:stretch>
              </p:blipFill>
              <p:spPr>
                <a:xfrm>
                  <a:off x="4592707" y="2768467"/>
                  <a:ext cx="1519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5" name="Freihand 54">
                  <a:extLst>
                    <a:ext uri="{FF2B5EF4-FFF2-40B4-BE49-F238E27FC236}">
                      <a16:creationId xmlns:a16="http://schemas.microsoft.com/office/drawing/2014/main" id="{638FA5FF-B05E-41C9-938E-D35C37025230}"/>
                    </a:ext>
                  </a:extLst>
                </p14:cNvPr>
                <p14:cNvContentPartPr/>
                <p14:nvPr/>
              </p14:nvContentPartPr>
              <p14:xfrm>
                <a:off x="4862707" y="2834347"/>
                <a:ext cx="103320" cy="101880"/>
              </p14:xfrm>
            </p:contentPart>
          </mc:Choice>
          <mc:Fallback xmlns="">
            <p:pic>
              <p:nvPicPr>
                <p:cNvPr id="55" name="Freihand 54">
                  <a:extLst>
                    <a:ext uri="{FF2B5EF4-FFF2-40B4-BE49-F238E27FC236}">
                      <a16:creationId xmlns:a16="http://schemas.microsoft.com/office/drawing/2014/main" id="{638FA5FF-B05E-41C9-938E-D35C37025230}"/>
                    </a:ext>
                  </a:extLst>
                </p:cNvPr>
                <p:cNvPicPr/>
                <p:nvPr/>
              </p:nvPicPr>
              <p:blipFill>
                <a:blip r:embed="rId84"/>
                <a:stretch>
                  <a:fillRect/>
                </a:stretch>
              </p:blipFill>
              <p:spPr>
                <a:xfrm>
                  <a:off x="4858387" y="2830027"/>
                  <a:ext cx="1119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6" name="Freihand 55">
                  <a:extLst>
                    <a:ext uri="{FF2B5EF4-FFF2-40B4-BE49-F238E27FC236}">
                      <a16:creationId xmlns:a16="http://schemas.microsoft.com/office/drawing/2014/main" id="{EC5EFC7D-656F-47B3-8833-BFC195F86285}"/>
                    </a:ext>
                  </a:extLst>
                </p14:cNvPr>
                <p14:cNvContentPartPr/>
                <p14:nvPr/>
              </p14:nvContentPartPr>
              <p14:xfrm>
                <a:off x="4980427" y="2772787"/>
                <a:ext cx="93240" cy="160560"/>
              </p14:xfrm>
            </p:contentPart>
          </mc:Choice>
          <mc:Fallback xmlns="">
            <p:pic>
              <p:nvPicPr>
                <p:cNvPr id="56" name="Freihand 55">
                  <a:extLst>
                    <a:ext uri="{FF2B5EF4-FFF2-40B4-BE49-F238E27FC236}">
                      <a16:creationId xmlns:a16="http://schemas.microsoft.com/office/drawing/2014/main" id="{EC5EFC7D-656F-47B3-8833-BFC195F86285}"/>
                    </a:ext>
                  </a:extLst>
                </p:cNvPr>
                <p:cNvPicPr/>
                <p:nvPr/>
              </p:nvPicPr>
              <p:blipFill>
                <a:blip r:embed="rId86"/>
                <a:stretch>
                  <a:fillRect/>
                </a:stretch>
              </p:blipFill>
              <p:spPr>
                <a:xfrm>
                  <a:off x="4976107" y="2768467"/>
                  <a:ext cx="1018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7" name="Freihand 56">
                  <a:extLst>
                    <a:ext uri="{FF2B5EF4-FFF2-40B4-BE49-F238E27FC236}">
                      <a16:creationId xmlns:a16="http://schemas.microsoft.com/office/drawing/2014/main" id="{7A53365B-AAE4-4189-9721-838A97B91EAC}"/>
                    </a:ext>
                  </a:extLst>
                </p14:cNvPr>
                <p14:cNvContentPartPr/>
                <p14:nvPr/>
              </p14:nvContentPartPr>
              <p14:xfrm>
                <a:off x="5087347" y="2848027"/>
                <a:ext cx="89640" cy="92160"/>
              </p14:xfrm>
            </p:contentPart>
          </mc:Choice>
          <mc:Fallback xmlns="">
            <p:pic>
              <p:nvPicPr>
                <p:cNvPr id="57" name="Freihand 56">
                  <a:extLst>
                    <a:ext uri="{FF2B5EF4-FFF2-40B4-BE49-F238E27FC236}">
                      <a16:creationId xmlns:a16="http://schemas.microsoft.com/office/drawing/2014/main" id="{7A53365B-AAE4-4189-9721-838A97B91EAC}"/>
                    </a:ext>
                  </a:extLst>
                </p:cNvPr>
                <p:cNvPicPr/>
                <p:nvPr/>
              </p:nvPicPr>
              <p:blipFill>
                <a:blip r:embed="rId88"/>
                <a:stretch>
                  <a:fillRect/>
                </a:stretch>
              </p:blipFill>
              <p:spPr>
                <a:xfrm>
                  <a:off x="5083027" y="2843707"/>
                  <a:ext cx="982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8" name="Freihand 57">
                  <a:extLst>
                    <a:ext uri="{FF2B5EF4-FFF2-40B4-BE49-F238E27FC236}">
                      <a16:creationId xmlns:a16="http://schemas.microsoft.com/office/drawing/2014/main" id="{42AE4AE9-7A7D-43B8-B057-73454A552C42}"/>
                    </a:ext>
                  </a:extLst>
                </p14:cNvPr>
                <p14:cNvContentPartPr/>
                <p14:nvPr/>
              </p14:nvContentPartPr>
              <p14:xfrm>
                <a:off x="5196067" y="2732107"/>
                <a:ext cx="412200" cy="196560"/>
              </p14:xfrm>
            </p:contentPart>
          </mc:Choice>
          <mc:Fallback xmlns="">
            <p:pic>
              <p:nvPicPr>
                <p:cNvPr id="58" name="Freihand 57">
                  <a:extLst>
                    <a:ext uri="{FF2B5EF4-FFF2-40B4-BE49-F238E27FC236}">
                      <a16:creationId xmlns:a16="http://schemas.microsoft.com/office/drawing/2014/main" id="{42AE4AE9-7A7D-43B8-B057-73454A552C42}"/>
                    </a:ext>
                  </a:extLst>
                </p:cNvPr>
                <p:cNvPicPr/>
                <p:nvPr/>
              </p:nvPicPr>
              <p:blipFill>
                <a:blip r:embed="rId90"/>
                <a:stretch>
                  <a:fillRect/>
                </a:stretch>
              </p:blipFill>
              <p:spPr>
                <a:xfrm>
                  <a:off x="5191747" y="2727787"/>
                  <a:ext cx="4208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0" name="Freihand 59">
                  <a:extLst>
                    <a:ext uri="{FF2B5EF4-FFF2-40B4-BE49-F238E27FC236}">
                      <a16:creationId xmlns:a16="http://schemas.microsoft.com/office/drawing/2014/main" id="{6E7A527A-5DD9-428F-AC02-C0CCFF703D34}"/>
                    </a:ext>
                  </a:extLst>
                </p14:cNvPr>
                <p14:cNvContentPartPr/>
                <p14:nvPr/>
              </p14:nvContentPartPr>
              <p14:xfrm>
                <a:off x="5650387" y="2768827"/>
                <a:ext cx="131760" cy="141480"/>
              </p14:xfrm>
            </p:contentPart>
          </mc:Choice>
          <mc:Fallback xmlns="">
            <p:pic>
              <p:nvPicPr>
                <p:cNvPr id="60" name="Freihand 59">
                  <a:extLst>
                    <a:ext uri="{FF2B5EF4-FFF2-40B4-BE49-F238E27FC236}">
                      <a16:creationId xmlns:a16="http://schemas.microsoft.com/office/drawing/2014/main" id="{6E7A527A-5DD9-428F-AC02-C0CCFF703D34}"/>
                    </a:ext>
                  </a:extLst>
                </p:cNvPr>
                <p:cNvPicPr/>
                <p:nvPr/>
              </p:nvPicPr>
              <p:blipFill>
                <a:blip r:embed="rId92"/>
                <a:stretch>
                  <a:fillRect/>
                </a:stretch>
              </p:blipFill>
              <p:spPr>
                <a:xfrm>
                  <a:off x="5646067" y="2764507"/>
                  <a:ext cx="1404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1" name="Freihand 60">
                  <a:extLst>
                    <a:ext uri="{FF2B5EF4-FFF2-40B4-BE49-F238E27FC236}">
                      <a16:creationId xmlns:a16="http://schemas.microsoft.com/office/drawing/2014/main" id="{23A6A86B-C32A-4EC0-837E-9382A444923B}"/>
                    </a:ext>
                  </a:extLst>
                </p14:cNvPr>
                <p14:cNvContentPartPr/>
                <p14:nvPr/>
              </p14:nvContentPartPr>
              <p14:xfrm>
                <a:off x="5773867" y="2684947"/>
                <a:ext cx="151560" cy="199800"/>
              </p14:xfrm>
            </p:contentPart>
          </mc:Choice>
          <mc:Fallback xmlns="">
            <p:pic>
              <p:nvPicPr>
                <p:cNvPr id="61" name="Freihand 60">
                  <a:extLst>
                    <a:ext uri="{FF2B5EF4-FFF2-40B4-BE49-F238E27FC236}">
                      <a16:creationId xmlns:a16="http://schemas.microsoft.com/office/drawing/2014/main" id="{23A6A86B-C32A-4EC0-837E-9382A444923B}"/>
                    </a:ext>
                  </a:extLst>
                </p:cNvPr>
                <p:cNvPicPr/>
                <p:nvPr/>
              </p:nvPicPr>
              <p:blipFill>
                <a:blip r:embed="rId94"/>
                <a:stretch>
                  <a:fillRect/>
                </a:stretch>
              </p:blipFill>
              <p:spPr>
                <a:xfrm>
                  <a:off x="5769547" y="2680627"/>
                  <a:ext cx="1602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2" name="Freihand 61">
                  <a:extLst>
                    <a:ext uri="{FF2B5EF4-FFF2-40B4-BE49-F238E27FC236}">
                      <a16:creationId xmlns:a16="http://schemas.microsoft.com/office/drawing/2014/main" id="{4DAA9CB1-AE6A-4226-BFB4-5F6428E97369}"/>
                    </a:ext>
                  </a:extLst>
                </p14:cNvPr>
                <p14:cNvContentPartPr/>
                <p14:nvPr/>
              </p14:nvContentPartPr>
              <p14:xfrm>
                <a:off x="5947027" y="2811307"/>
                <a:ext cx="191880" cy="77400"/>
              </p14:xfrm>
            </p:contentPart>
          </mc:Choice>
          <mc:Fallback xmlns="">
            <p:pic>
              <p:nvPicPr>
                <p:cNvPr id="62" name="Freihand 61">
                  <a:extLst>
                    <a:ext uri="{FF2B5EF4-FFF2-40B4-BE49-F238E27FC236}">
                      <a16:creationId xmlns:a16="http://schemas.microsoft.com/office/drawing/2014/main" id="{4DAA9CB1-AE6A-4226-BFB4-5F6428E97369}"/>
                    </a:ext>
                  </a:extLst>
                </p:cNvPr>
                <p:cNvPicPr/>
                <p:nvPr/>
              </p:nvPicPr>
              <p:blipFill>
                <a:blip r:embed="rId96"/>
                <a:stretch>
                  <a:fillRect/>
                </a:stretch>
              </p:blipFill>
              <p:spPr>
                <a:xfrm>
                  <a:off x="5942707" y="2806987"/>
                  <a:ext cx="2005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3" name="Freihand 62">
                  <a:extLst>
                    <a:ext uri="{FF2B5EF4-FFF2-40B4-BE49-F238E27FC236}">
                      <a16:creationId xmlns:a16="http://schemas.microsoft.com/office/drawing/2014/main" id="{786A5E4E-CA11-4AB1-B06D-6E0D94632915}"/>
                    </a:ext>
                  </a:extLst>
                </p14:cNvPr>
                <p14:cNvContentPartPr/>
                <p14:nvPr/>
              </p14:nvContentPartPr>
              <p14:xfrm>
                <a:off x="6127747" y="2845867"/>
                <a:ext cx="65160" cy="63000"/>
              </p14:xfrm>
            </p:contentPart>
          </mc:Choice>
          <mc:Fallback xmlns="">
            <p:pic>
              <p:nvPicPr>
                <p:cNvPr id="63" name="Freihand 62">
                  <a:extLst>
                    <a:ext uri="{FF2B5EF4-FFF2-40B4-BE49-F238E27FC236}">
                      <a16:creationId xmlns:a16="http://schemas.microsoft.com/office/drawing/2014/main" id="{786A5E4E-CA11-4AB1-B06D-6E0D94632915}"/>
                    </a:ext>
                  </a:extLst>
                </p:cNvPr>
                <p:cNvPicPr/>
                <p:nvPr/>
              </p:nvPicPr>
              <p:blipFill>
                <a:blip r:embed="rId98"/>
                <a:stretch>
                  <a:fillRect/>
                </a:stretch>
              </p:blipFill>
              <p:spPr>
                <a:xfrm>
                  <a:off x="6123427" y="2841547"/>
                  <a:ext cx="738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4" name="Freihand 63">
                  <a:extLst>
                    <a:ext uri="{FF2B5EF4-FFF2-40B4-BE49-F238E27FC236}">
                      <a16:creationId xmlns:a16="http://schemas.microsoft.com/office/drawing/2014/main" id="{2FA63FAC-C571-4190-A5EE-DC915F465B62}"/>
                    </a:ext>
                  </a:extLst>
                </p14:cNvPr>
                <p14:cNvContentPartPr/>
                <p14:nvPr/>
              </p14:nvContentPartPr>
              <p14:xfrm>
                <a:off x="6221707" y="2796907"/>
                <a:ext cx="163800" cy="268200"/>
              </p14:xfrm>
            </p:contentPart>
          </mc:Choice>
          <mc:Fallback xmlns="">
            <p:pic>
              <p:nvPicPr>
                <p:cNvPr id="64" name="Freihand 63">
                  <a:extLst>
                    <a:ext uri="{FF2B5EF4-FFF2-40B4-BE49-F238E27FC236}">
                      <a16:creationId xmlns:a16="http://schemas.microsoft.com/office/drawing/2014/main" id="{2FA63FAC-C571-4190-A5EE-DC915F465B62}"/>
                    </a:ext>
                  </a:extLst>
                </p:cNvPr>
                <p:cNvPicPr/>
                <p:nvPr/>
              </p:nvPicPr>
              <p:blipFill>
                <a:blip r:embed="rId100"/>
                <a:stretch>
                  <a:fillRect/>
                </a:stretch>
              </p:blipFill>
              <p:spPr>
                <a:xfrm>
                  <a:off x="6217387" y="2792587"/>
                  <a:ext cx="17244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5" name="Freihand 64">
                  <a:extLst>
                    <a:ext uri="{FF2B5EF4-FFF2-40B4-BE49-F238E27FC236}">
                      <a16:creationId xmlns:a16="http://schemas.microsoft.com/office/drawing/2014/main" id="{AC0040B9-539E-4A05-BD09-C7FFA25D1350}"/>
                    </a:ext>
                  </a:extLst>
                </p14:cNvPr>
                <p14:cNvContentPartPr/>
                <p14:nvPr/>
              </p14:nvContentPartPr>
              <p14:xfrm>
                <a:off x="6508627" y="2789347"/>
                <a:ext cx="183600" cy="90720"/>
              </p14:xfrm>
            </p:contentPart>
          </mc:Choice>
          <mc:Fallback xmlns="">
            <p:pic>
              <p:nvPicPr>
                <p:cNvPr id="65" name="Freihand 64">
                  <a:extLst>
                    <a:ext uri="{FF2B5EF4-FFF2-40B4-BE49-F238E27FC236}">
                      <a16:creationId xmlns:a16="http://schemas.microsoft.com/office/drawing/2014/main" id="{AC0040B9-539E-4A05-BD09-C7FFA25D1350}"/>
                    </a:ext>
                  </a:extLst>
                </p:cNvPr>
                <p:cNvPicPr/>
                <p:nvPr/>
              </p:nvPicPr>
              <p:blipFill>
                <a:blip r:embed="rId102"/>
                <a:stretch>
                  <a:fillRect/>
                </a:stretch>
              </p:blipFill>
              <p:spPr>
                <a:xfrm>
                  <a:off x="6504307" y="2785027"/>
                  <a:ext cx="1922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6" name="Freihand 65">
                  <a:extLst>
                    <a:ext uri="{FF2B5EF4-FFF2-40B4-BE49-F238E27FC236}">
                      <a16:creationId xmlns:a16="http://schemas.microsoft.com/office/drawing/2014/main" id="{4E82DABC-4FDF-4FF3-AEE4-1B0BA153B836}"/>
                    </a:ext>
                  </a:extLst>
                </p14:cNvPr>
                <p14:cNvContentPartPr/>
                <p14:nvPr/>
              </p14:nvContentPartPr>
              <p14:xfrm>
                <a:off x="6674587" y="2716987"/>
                <a:ext cx="360" cy="360"/>
              </p14:xfrm>
            </p:contentPart>
          </mc:Choice>
          <mc:Fallback xmlns="">
            <p:pic>
              <p:nvPicPr>
                <p:cNvPr id="66" name="Freihand 65">
                  <a:extLst>
                    <a:ext uri="{FF2B5EF4-FFF2-40B4-BE49-F238E27FC236}">
                      <a16:creationId xmlns:a16="http://schemas.microsoft.com/office/drawing/2014/main" id="{4E82DABC-4FDF-4FF3-AEE4-1B0BA153B836}"/>
                    </a:ext>
                  </a:extLst>
                </p:cNvPr>
                <p:cNvPicPr/>
                <p:nvPr/>
              </p:nvPicPr>
              <p:blipFill>
                <a:blip r:embed="rId42"/>
                <a:stretch>
                  <a:fillRect/>
                </a:stretch>
              </p:blipFill>
              <p:spPr>
                <a:xfrm>
                  <a:off x="6670267" y="2712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7" name="Freihand 66">
                  <a:extLst>
                    <a:ext uri="{FF2B5EF4-FFF2-40B4-BE49-F238E27FC236}">
                      <a16:creationId xmlns:a16="http://schemas.microsoft.com/office/drawing/2014/main" id="{CE0429D1-A7BF-4415-94A8-E9F0532180E4}"/>
                    </a:ext>
                  </a:extLst>
                </p14:cNvPr>
                <p14:cNvContentPartPr/>
                <p14:nvPr/>
              </p14:nvContentPartPr>
              <p14:xfrm>
                <a:off x="6320347" y="3086347"/>
                <a:ext cx="27360" cy="158400"/>
              </p14:xfrm>
            </p:contentPart>
          </mc:Choice>
          <mc:Fallback xmlns="">
            <p:pic>
              <p:nvPicPr>
                <p:cNvPr id="67" name="Freihand 66">
                  <a:extLst>
                    <a:ext uri="{FF2B5EF4-FFF2-40B4-BE49-F238E27FC236}">
                      <a16:creationId xmlns:a16="http://schemas.microsoft.com/office/drawing/2014/main" id="{CE0429D1-A7BF-4415-94A8-E9F0532180E4}"/>
                    </a:ext>
                  </a:extLst>
                </p:cNvPr>
                <p:cNvPicPr/>
                <p:nvPr/>
              </p:nvPicPr>
              <p:blipFill>
                <a:blip r:embed="rId105"/>
                <a:stretch>
                  <a:fillRect/>
                </a:stretch>
              </p:blipFill>
              <p:spPr>
                <a:xfrm>
                  <a:off x="6316027" y="3082027"/>
                  <a:ext cx="360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8" name="Freihand 67">
                  <a:extLst>
                    <a:ext uri="{FF2B5EF4-FFF2-40B4-BE49-F238E27FC236}">
                      <a16:creationId xmlns:a16="http://schemas.microsoft.com/office/drawing/2014/main" id="{4626445F-FE1C-4FEF-8C68-A2E567E16DDA}"/>
                    </a:ext>
                  </a:extLst>
                </p14:cNvPr>
                <p14:cNvContentPartPr/>
                <p14:nvPr/>
              </p14:nvContentPartPr>
              <p14:xfrm>
                <a:off x="6256627" y="3025147"/>
                <a:ext cx="142920" cy="102240"/>
              </p14:xfrm>
            </p:contentPart>
          </mc:Choice>
          <mc:Fallback xmlns="">
            <p:pic>
              <p:nvPicPr>
                <p:cNvPr id="68" name="Freihand 67">
                  <a:extLst>
                    <a:ext uri="{FF2B5EF4-FFF2-40B4-BE49-F238E27FC236}">
                      <a16:creationId xmlns:a16="http://schemas.microsoft.com/office/drawing/2014/main" id="{4626445F-FE1C-4FEF-8C68-A2E567E16DDA}"/>
                    </a:ext>
                  </a:extLst>
                </p:cNvPr>
                <p:cNvPicPr/>
                <p:nvPr/>
              </p:nvPicPr>
              <p:blipFill>
                <a:blip r:embed="rId107"/>
                <a:stretch>
                  <a:fillRect/>
                </a:stretch>
              </p:blipFill>
              <p:spPr>
                <a:xfrm>
                  <a:off x="6252307" y="3020827"/>
                  <a:ext cx="1515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9" name="Freihand 68">
                  <a:extLst>
                    <a:ext uri="{FF2B5EF4-FFF2-40B4-BE49-F238E27FC236}">
                      <a16:creationId xmlns:a16="http://schemas.microsoft.com/office/drawing/2014/main" id="{E3742026-E79C-41CB-A0BB-54FE87673F44}"/>
                    </a:ext>
                  </a:extLst>
                </p14:cNvPr>
                <p14:cNvContentPartPr/>
                <p14:nvPr/>
              </p14:nvContentPartPr>
              <p14:xfrm>
                <a:off x="6405667" y="3079867"/>
                <a:ext cx="122400" cy="106560"/>
              </p14:xfrm>
            </p:contentPart>
          </mc:Choice>
          <mc:Fallback xmlns="">
            <p:pic>
              <p:nvPicPr>
                <p:cNvPr id="69" name="Freihand 68">
                  <a:extLst>
                    <a:ext uri="{FF2B5EF4-FFF2-40B4-BE49-F238E27FC236}">
                      <a16:creationId xmlns:a16="http://schemas.microsoft.com/office/drawing/2014/main" id="{E3742026-E79C-41CB-A0BB-54FE87673F44}"/>
                    </a:ext>
                  </a:extLst>
                </p:cNvPr>
                <p:cNvPicPr/>
                <p:nvPr/>
              </p:nvPicPr>
              <p:blipFill>
                <a:blip r:embed="rId109"/>
                <a:stretch>
                  <a:fillRect/>
                </a:stretch>
              </p:blipFill>
              <p:spPr>
                <a:xfrm>
                  <a:off x="6401347" y="3075547"/>
                  <a:ext cx="1310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0" name="Freihand 69">
                  <a:extLst>
                    <a:ext uri="{FF2B5EF4-FFF2-40B4-BE49-F238E27FC236}">
                      <a16:creationId xmlns:a16="http://schemas.microsoft.com/office/drawing/2014/main" id="{95FD4DA7-882B-4726-BB16-C60E88AD9274}"/>
                    </a:ext>
                  </a:extLst>
                </p14:cNvPr>
                <p14:cNvContentPartPr/>
                <p14:nvPr/>
              </p14:nvContentPartPr>
              <p14:xfrm>
                <a:off x="6512947" y="3006067"/>
                <a:ext cx="31320" cy="68400"/>
              </p14:xfrm>
            </p:contentPart>
          </mc:Choice>
          <mc:Fallback xmlns="">
            <p:pic>
              <p:nvPicPr>
                <p:cNvPr id="70" name="Freihand 69">
                  <a:extLst>
                    <a:ext uri="{FF2B5EF4-FFF2-40B4-BE49-F238E27FC236}">
                      <a16:creationId xmlns:a16="http://schemas.microsoft.com/office/drawing/2014/main" id="{95FD4DA7-882B-4726-BB16-C60E88AD9274}"/>
                    </a:ext>
                  </a:extLst>
                </p:cNvPr>
                <p:cNvPicPr/>
                <p:nvPr/>
              </p:nvPicPr>
              <p:blipFill>
                <a:blip r:embed="rId111"/>
                <a:stretch>
                  <a:fillRect/>
                </a:stretch>
              </p:blipFill>
              <p:spPr>
                <a:xfrm>
                  <a:off x="6508627" y="3001747"/>
                  <a:ext cx="399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1" name="Freihand 70">
                  <a:extLst>
                    <a:ext uri="{FF2B5EF4-FFF2-40B4-BE49-F238E27FC236}">
                      <a16:creationId xmlns:a16="http://schemas.microsoft.com/office/drawing/2014/main" id="{2BFC1074-6FDD-418E-8C0B-2D115529C6EF}"/>
                    </a:ext>
                  </a:extLst>
                </p14:cNvPr>
                <p14:cNvContentPartPr/>
                <p14:nvPr/>
              </p14:nvContentPartPr>
              <p14:xfrm>
                <a:off x="6535627" y="3079507"/>
                <a:ext cx="90360" cy="90360"/>
              </p14:xfrm>
            </p:contentPart>
          </mc:Choice>
          <mc:Fallback xmlns="">
            <p:pic>
              <p:nvPicPr>
                <p:cNvPr id="71" name="Freihand 70">
                  <a:extLst>
                    <a:ext uri="{FF2B5EF4-FFF2-40B4-BE49-F238E27FC236}">
                      <a16:creationId xmlns:a16="http://schemas.microsoft.com/office/drawing/2014/main" id="{2BFC1074-6FDD-418E-8C0B-2D115529C6EF}"/>
                    </a:ext>
                  </a:extLst>
                </p:cNvPr>
                <p:cNvPicPr/>
                <p:nvPr/>
              </p:nvPicPr>
              <p:blipFill>
                <a:blip r:embed="rId113"/>
                <a:stretch>
                  <a:fillRect/>
                </a:stretch>
              </p:blipFill>
              <p:spPr>
                <a:xfrm>
                  <a:off x="6531307" y="3075187"/>
                  <a:ext cx="990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2" name="Freihand 71">
                  <a:extLst>
                    <a:ext uri="{FF2B5EF4-FFF2-40B4-BE49-F238E27FC236}">
                      <a16:creationId xmlns:a16="http://schemas.microsoft.com/office/drawing/2014/main" id="{0BA61716-08E3-47AF-97F3-C5294CA2A929}"/>
                    </a:ext>
                  </a:extLst>
                </p14:cNvPr>
                <p14:cNvContentPartPr/>
                <p14:nvPr/>
              </p14:nvContentPartPr>
              <p14:xfrm>
                <a:off x="6624187" y="3055027"/>
                <a:ext cx="127440" cy="103680"/>
              </p14:xfrm>
            </p:contentPart>
          </mc:Choice>
          <mc:Fallback xmlns="">
            <p:pic>
              <p:nvPicPr>
                <p:cNvPr id="72" name="Freihand 71">
                  <a:extLst>
                    <a:ext uri="{FF2B5EF4-FFF2-40B4-BE49-F238E27FC236}">
                      <a16:creationId xmlns:a16="http://schemas.microsoft.com/office/drawing/2014/main" id="{0BA61716-08E3-47AF-97F3-C5294CA2A929}"/>
                    </a:ext>
                  </a:extLst>
                </p:cNvPr>
                <p:cNvPicPr/>
                <p:nvPr/>
              </p:nvPicPr>
              <p:blipFill>
                <a:blip r:embed="rId115"/>
                <a:stretch>
                  <a:fillRect/>
                </a:stretch>
              </p:blipFill>
              <p:spPr>
                <a:xfrm>
                  <a:off x="6619867" y="3050707"/>
                  <a:ext cx="1360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3" name="Freihand 72">
                  <a:extLst>
                    <a:ext uri="{FF2B5EF4-FFF2-40B4-BE49-F238E27FC236}">
                      <a16:creationId xmlns:a16="http://schemas.microsoft.com/office/drawing/2014/main" id="{19BE7228-95A9-4C17-85E8-7E33E11DA346}"/>
                    </a:ext>
                  </a:extLst>
                </p14:cNvPr>
                <p14:cNvContentPartPr/>
                <p14:nvPr/>
              </p14:nvContentPartPr>
              <p14:xfrm>
                <a:off x="6797707" y="2943427"/>
                <a:ext cx="136080" cy="233640"/>
              </p14:xfrm>
            </p:contentPart>
          </mc:Choice>
          <mc:Fallback xmlns="">
            <p:pic>
              <p:nvPicPr>
                <p:cNvPr id="73" name="Freihand 72">
                  <a:extLst>
                    <a:ext uri="{FF2B5EF4-FFF2-40B4-BE49-F238E27FC236}">
                      <a16:creationId xmlns:a16="http://schemas.microsoft.com/office/drawing/2014/main" id="{19BE7228-95A9-4C17-85E8-7E33E11DA346}"/>
                    </a:ext>
                  </a:extLst>
                </p:cNvPr>
                <p:cNvPicPr/>
                <p:nvPr/>
              </p:nvPicPr>
              <p:blipFill>
                <a:blip r:embed="rId117"/>
                <a:stretch>
                  <a:fillRect/>
                </a:stretch>
              </p:blipFill>
              <p:spPr>
                <a:xfrm>
                  <a:off x="6793387" y="2939107"/>
                  <a:ext cx="14472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4" name="Freihand 73">
                  <a:extLst>
                    <a:ext uri="{FF2B5EF4-FFF2-40B4-BE49-F238E27FC236}">
                      <a16:creationId xmlns:a16="http://schemas.microsoft.com/office/drawing/2014/main" id="{29A306E0-EC35-4BAB-98E7-21F90096CFC0}"/>
                    </a:ext>
                  </a:extLst>
                </p14:cNvPr>
                <p14:cNvContentPartPr/>
                <p14:nvPr/>
              </p14:nvContentPartPr>
              <p14:xfrm>
                <a:off x="6930187" y="3006067"/>
                <a:ext cx="110520" cy="150480"/>
              </p14:xfrm>
            </p:contentPart>
          </mc:Choice>
          <mc:Fallback xmlns="">
            <p:pic>
              <p:nvPicPr>
                <p:cNvPr id="74" name="Freihand 73">
                  <a:extLst>
                    <a:ext uri="{FF2B5EF4-FFF2-40B4-BE49-F238E27FC236}">
                      <a16:creationId xmlns:a16="http://schemas.microsoft.com/office/drawing/2014/main" id="{29A306E0-EC35-4BAB-98E7-21F90096CFC0}"/>
                    </a:ext>
                  </a:extLst>
                </p:cNvPr>
                <p:cNvPicPr/>
                <p:nvPr/>
              </p:nvPicPr>
              <p:blipFill>
                <a:blip r:embed="rId119"/>
                <a:stretch>
                  <a:fillRect/>
                </a:stretch>
              </p:blipFill>
              <p:spPr>
                <a:xfrm>
                  <a:off x="6925867" y="3001747"/>
                  <a:ext cx="1191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5" name="Freihand 74">
                  <a:extLst>
                    <a:ext uri="{FF2B5EF4-FFF2-40B4-BE49-F238E27FC236}">
                      <a16:creationId xmlns:a16="http://schemas.microsoft.com/office/drawing/2014/main" id="{46D7526D-5DC9-425C-9041-06062DCD57D9}"/>
                    </a:ext>
                  </a:extLst>
                </p14:cNvPr>
                <p14:cNvContentPartPr/>
                <p14:nvPr/>
              </p14:nvContentPartPr>
              <p14:xfrm>
                <a:off x="7054387" y="2894107"/>
                <a:ext cx="286200" cy="254520"/>
              </p14:xfrm>
            </p:contentPart>
          </mc:Choice>
          <mc:Fallback xmlns="">
            <p:pic>
              <p:nvPicPr>
                <p:cNvPr id="75" name="Freihand 74">
                  <a:extLst>
                    <a:ext uri="{FF2B5EF4-FFF2-40B4-BE49-F238E27FC236}">
                      <a16:creationId xmlns:a16="http://schemas.microsoft.com/office/drawing/2014/main" id="{46D7526D-5DC9-425C-9041-06062DCD57D9}"/>
                    </a:ext>
                  </a:extLst>
                </p:cNvPr>
                <p:cNvPicPr/>
                <p:nvPr/>
              </p:nvPicPr>
              <p:blipFill>
                <a:blip r:embed="rId121"/>
                <a:stretch>
                  <a:fillRect/>
                </a:stretch>
              </p:blipFill>
              <p:spPr>
                <a:xfrm>
                  <a:off x="7050067" y="2889787"/>
                  <a:ext cx="294840" cy="263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2">
            <p14:nvContentPartPr>
              <p14:cNvPr id="77" name="Freihand 76">
                <a:extLst>
                  <a:ext uri="{FF2B5EF4-FFF2-40B4-BE49-F238E27FC236}">
                    <a16:creationId xmlns:a16="http://schemas.microsoft.com/office/drawing/2014/main" id="{AD67EC66-FD7F-4723-86D3-7F99A3E3070E}"/>
                  </a:ext>
                </a:extLst>
              </p14:cNvPr>
              <p14:cNvContentPartPr/>
              <p14:nvPr/>
            </p14:nvContentPartPr>
            <p14:xfrm>
              <a:off x="143827" y="5278387"/>
              <a:ext cx="3291120" cy="50040"/>
            </p14:xfrm>
          </p:contentPart>
        </mc:Choice>
        <mc:Fallback xmlns="">
          <p:pic>
            <p:nvPicPr>
              <p:cNvPr id="77" name="Freihand 76">
                <a:extLst>
                  <a:ext uri="{FF2B5EF4-FFF2-40B4-BE49-F238E27FC236}">
                    <a16:creationId xmlns:a16="http://schemas.microsoft.com/office/drawing/2014/main" id="{AD67EC66-FD7F-4723-86D3-7F99A3E3070E}"/>
                  </a:ext>
                </a:extLst>
              </p:cNvPr>
              <p:cNvPicPr/>
              <p:nvPr/>
            </p:nvPicPr>
            <p:blipFill>
              <a:blip r:embed="rId123"/>
              <a:stretch>
                <a:fillRect/>
              </a:stretch>
            </p:blipFill>
            <p:spPr>
              <a:xfrm>
                <a:off x="139507" y="5274067"/>
                <a:ext cx="32997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8" name="Freihand 77">
                <a:extLst>
                  <a:ext uri="{FF2B5EF4-FFF2-40B4-BE49-F238E27FC236}">
                    <a16:creationId xmlns:a16="http://schemas.microsoft.com/office/drawing/2014/main" id="{509848B9-6EC7-4CFF-8095-121E1A7B79FC}"/>
                  </a:ext>
                </a:extLst>
              </p14:cNvPr>
              <p14:cNvContentPartPr/>
              <p14:nvPr/>
            </p14:nvContentPartPr>
            <p14:xfrm>
              <a:off x="3206707" y="6297907"/>
              <a:ext cx="741960" cy="51120"/>
            </p14:xfrm>
          </p:contentPart>
        </mc:Choice>
        <mc:Fallback xmlns="">
          <p:pic>
            <p:nvPicPr>
              <p:cNvPr id="78" name="Freihand 77">
                <a:extLst>
                  <a:ext uri="{FF2B5EF4-FFF2-40B4-BE49-F238E27FC236}">
                    <a16:creationId xmlns:a16="http://schemas.microsoft.com/office/drawing/2014/main" id="{509848B9-6EC7-4CFF-8095-121E1A7B79FC}"/>
                  </a:ext>
                </a:extLst>
              </p:cNvPr>
              <p:cNvPicPr/>
              <p:nvPr/>
            </p:nvPicPr>
            <p:blipFill>
              <a:blip r:embed="rId125"/>
              <a:stretch>
                <a:fillRect/>
              </a:stretch>
            </p:blipFill>
            <p:spPr>
              <a:xfrm>
                <a:off x="3202387" y="6293587"/>
                <a:ext cx="7506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9" name="Freihand 78">
                <a:extLst>
                  <a:ext uri="{FF2B5EF4-FFF2-40B4-BE49-F238E27FC236}">
                    <a16:creationId xmlns:a16="http://schemas.microsoft.com/office/drawing/2014/main" id="{3DA5E765-F080-42B0-962A-E1A72ED688AA}"/>
                  </a:ext>
                </a:extLst>
              </p14:cNvPr>
              <p14:cNvContentPartPr/>
              <p14:nvPr/>
            </p14:nvContentPartPr>
            <p14:xfrm>
              <a:off x="3506227" y="5882467"/>
              <a:ext cx="353160" cy="412560"/>
            </p14:xfrm>
          </p:contentPart>
        </mc:Choice>
        <mc:Fallback xmlns="">
          <p:pic>
            <p:nvPicPr>
              <p:cNvPr id="79" name="Freihand 78">
                <a:extLst>
                  <a:ext uri="{FF2B5EF4-FFF2-40B4-BE49-F238E27FC236}">
                    <a16:creationId xmlns:a16="http://schemas.microsoft.com/office/drawing/2014/main" id="{3DA5E765-F080-42B0-962A-E1A72ED688AA}"/>
                  </a:ext>
                </a:extLst>
              </p:cNvPr>
              <p:cNvPicPr/>
              <p:nvPr/>
            </p:nvPicPr>
            <p:blipFill>
              <a:blip r:embed="rId127"/>
              <a:stretch>
                <a:fillRect/>
              </a:stretch>
            </p:blipFill>
            <p:spPr>
              <a:xfrm>
                <a:off x="3501907" y="5878147"/>
                <a:ext cx="361800" cy="4212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0" name="Freihand 79">
                <a:extLst>
                  <a:ext uri="{FF2B5EF4-FFF2-40B4-BE49-F238E27FC236}">
                    <a16:creationId xmlns:a16="http://schemas.microsoft.com/office/drawing/2014/main" id="{9D93C3B1-5D60-44C7-9E90-443AF9FFA281}"/>
                  </a:ext>
                </a:extLst>
              </p14:cNvPr>
              <p14:cNvContentPartPr/>
              <p14:nvPr/>
            </p14:nvContentPartPr>
            <p14:xfrm>
              <a:off x="2750947" y="5843227"/>
              <a:ext cx="442800" cy="509400"/>
            </p14:xfrm>
          </p:contentPart>
        </mc:Choice>
        <mc:Fallback xmlns="">
          <p:pic>
            <p:nvPicPr>
              <p:cNvPr id="80" name="Freihand 79">
                <a:extLst>
                  <a:ext uri="{FF2B5EF4-FFF2-40B4-BE49-F238E27FC236}">
                    <a16:creationId xmlns:a16="http://schemas.microsoft.com/office/drawing/2014/main" id="{9D93C3B1-5D60-44C7-9E90-443AF9FFA281}"/>
                  </a:ext>
                </a:extLst>
              </p:cNvPr>
              <p:cNvPicPr/>
              <p:nvPr/>
            </p:nvPicPr>
            <p:blipFill>
              <a:blip r:embed="rId129"/>
              <a:stretch>
                <a:fillRect/>
              </a:stretch>
            </p:blipFill>
            <p:spPr>
              <a:xfrm>
                <a:off x="2746627" y="5838907"/>
                <a:ext cx="451440" cy="5180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1" name="Freihand 80">
                <a:extLst>
                  <a:ext uri="{FF2B5EF4-FFF2-40B4-BE49-F238E27FC236}">
                    <a16:creationId xmlns:a16="http://schemas.microsoft.com/office/drawing/2014/main" id="{BAD31CCD-0EA4-432D-979A-959FCFF52A2D}"/>
                  </a:ext>
                </a:extLst>
              </p14:cNvPr>
              <p14:cNvContentPartPr/>
              <p14:nvPr/>
            </p14:nvContentPartPr>
            <p14:xfrm>
              <a:off x="2933467" y="6253267"/>
              <a:ext cx="202320" cy="36000"/>
            </p14:xfrm>
          </p:contentPart>
        </mc:Choice>
        <mc:Fallback xmlns="">
          <p:pic>
            <p:nvPicPr>
              <p:cNvPr id="81" name="Freihand 80">
                <a:extLst>
                  <a:ext uri="{FF2B5EF4-FFF2-40B4-BE49-F238E27FC236}">
                    <a16:creationId xmlns:a16="http://schemas.microsoft.com/office/drawing/2014/main" id="{BAD31CCD-0EA4-432D-979A-959FCFF52A2D}"/>
                  </a:ext>
                </a:extLst>
              </p:cNvPr>
              <p:cNvPicPr/>
              <p:nvPr/>
            </p:nvPicPr>
            <p:blipFill>
              <a:blip r:embed="rId131"/>
              <a:stretch>
                <a:fillRect/>
              </a:stretch>
            </p:blipFill>
            <p:spPr>
              <a:xfrm>
                <a:off x="2929147" y="6248947"/>
                <a:ext cx="2109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2" name="Freihand 81">
                <a:extLst>
                  <a:ext uri="{FF2B5EF4-FFF2-40B4-BE49-F238E27FC236}">
                    <a16:creationId xmlns:a16="http://schemas.microsoft.com/office/drawing/2014/main" id="{24FB00C0-DA52-4AFF-B083-1CDFA1F152CA}"/>
                  </a:ext>
                </a:extLst>
              </p14:cNvPr>
              <p14:cNvContentPartPr/>
              <p14:nvPr/>
            </p14:nvContentPartPr>
            <p14:xfrm>
              <a:off x="2755987" y="5998387"/>
              <a:ext cx="190080" cy="227520"/>
            </p14:xfrm>
          </p:contentPart>
        </mc:Choice>
        <mc:Fallback xmlns="">
          <p:pic>
            <p:nvPicPr>
              <p:cNvPr id="82" name="Freihand 81">
                <a:extLst>
                  <a:ext uri="{FF2B5EF4-FFF2-40B4-BE49-F238E27FC236}">
                    <a16:creationId xmlns:a16="http://schemas.microsoft.com/office/drawing/2014/main" id="{24FB00C0-DA52-4AFF-B083-1CDFA1F152CA}"/>
                  </a:ext>
                </a:extLst>
              </p:cNvPr>
              <p:cNvPicPr/>
              <p:nvPr/>
            </p:nvPicPr>
            <p:blipFill>
              <a:blip r:embed="rId133"/>
              <a:stretch>
                <a:fillRect/>
              </a:stretch>
            </p:blipFill>
            <p:spPr>
              <a:xfrm>
                <a:off x="2751667" y="5994067"/>
                <a:ext cx="1987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3" name="Freihand 82">
                <a:extLst>
                  <a:ext uri="{FF2B5EF4-FFF2-40B4-BE49-F238E27FC236}">
                    <a16:creationId xmlns:a16="http://schemas.microsoft.com/office/drawing/2014/main" id="{B2024F8F-1E92-4B61-AF6B-E271A8916D89}"/>
                  </a:ext>
                </a:extLst>
              </p14:cNvPr>
              <p14:cNvContentPartPr/>
              <p14:nvPr/>
            </p14:nvContentPartPr>
            <p14:xfrm>
              <a:off x="4286707" y="6260467"/>
              <a:ext cx="257760" cy="48600"/>
            </p14:xfrm>
          </p:contentPart>
        </mc:Choice>
        <mc:Fallback xmlns="">
          <p:pic>
            <p:nvPicPr>
              <p:cNvPr id="83" name="Freihand 82">
                <a:extLst>
                  <a:ext uri="{FF2B5EF4-FFF2-40B4-BE49-F238E27FC236}">
                    <a16:creationId xmlns:a16="http://schemas.microsoft.com/office/drawing/2014/main" id="{B2024F8F-1E92-4B61-AF6B-E271A8916D89}"/>
                  </a:ext>
                </a:extLst>
              </p:cNvPr>
              <p:cNvPicPr/>
              <p:nvPr/>
            </p:nvPicPr>
            <p:blipFill>
              <a:blip r:embed="rId135"/>
              <a:stretch>
                <a:fillRect/>
              </a:stretch>
            </p:blipFill>
            <p:spPr>
              <a:xfrm>
                <a:off x="4282387" y="6256147"/>
                <a:ext cx="266400" cy="57240"/>
              </a:xfrm>
              <a:prstGeom prst="rect">
                <a:avLst/>
              </a:prstGeom>
            </p:spPr>
          </p:pic>
        </mc:Fallback>
      </mc:AlternateContent>
      <p:grpSp>
        <p:nvGrpSpPr>
          <p:cNvPr id="95" name="Gruppieren 94">
            <a:extLst>
              <a:ext uri="{FF2B5EF4-FFF2-40B4-BE49-F238E27FC236}">
                <a16:creationId xmlns:a16="http://schemas.microsoft.com/office/drawing/2014/main" id="{32E1A587-1B6A-4C9E-A9EA-B7F17CCF2B64}"/>
              </a:ext>
            </a:extLst>
          </p:cNvPr>
          <p:cNvGrpSpPr/>
          <p:nvPr/>
        </p:nvGrpSpPr>
        <p:grpSpPr>
          <a:xfrm>
            <a:off x="3938227" y="5541547"/>
            <a:ext cx="495000" cy="385560"/>
            <a:chOff x="3938227" y="5541547"/>
            <a:chExt cx="495000" cy="385560"/>
          </a:xfrm>
        </p:grpSpPr>
        <mc:AlternateContent xmlns:mc="http://schemas.openxmlformats.org/markup-compatibility/2006" xmlns:p14="http://schemas.microsoft.com/office/powerpoint/2010/main">
          <mc:Choice Requires="p14">
            <p:contentPart p14:bwMode="auto" r:id="rId136">
              <p14:nvContentPartPr>
                <p14:cNvPr id="84" name="Freihand 83">
                  <a:extLst>
                    <a:ext uri="{FF2B5EF4-FFF2-40B4-BE49-F238E27FC236}">
                      <a16:creationId xmlns:a16="http://schemas.microsoft.com/office/drawing/2014/main" id="{7365AC5E-B97E-4104-A152-4947E8A0FE5A}"/>
                    </a:ext>
                  </a:extLst>
                </p14:cNvPr>
                <p14:cNvContentPartPr/>
                <p14:nvPr/>
              </p14:nvContentPartPr>
              <p14:xfrm>
                <a:off x="4306147" y="5761867"/>
                <a:ext cx="14040" cy="133920"/>
              </p14:xfrm>
            </p:contentPart>
          </mc:Choice>
          <mc:Fallback xmlns="">
            <p:pic>
              <p:nvPicPr>
                <p:cNvPr id="84" name="Freihand 83">
                  <a:extLst>
                    <a:ext uri="{FF2B5EF4-FFF2-40B4-BE49-F238E27FC236}">
                      <a16:creationId xmlns:a16="http://schemas.microsoft.com/office/drawing/2014/main" id="{7365AC5E-B97E-4104-A152-4947E8A0FE5A}"/>
                    </a:ext>
                  </a:extLst>
                </p:cNvPr>
                <p:cNvPicPr/>
                <p:nvPr/>
              </p:nvPicPr>
              <p:blipFill>
                <a:blip r:embed="rId137"/>
                <a:stretch>
                  <a:fillRect/>
                </a:stretch>
              </p:blipFill>
              <p:spPr>
                <a:xfrm>
                  <a:off x="4301827" y="5757547"/>
                  <a:ext cx="226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5" name="Freihand 84">
                  <a:extLst>
                    <a:ext uri="{FF2B5EF4-FFF2-40B4-BE49-F238E27FC236}">
                      <a16:creationId xmlns:a16="http://schemas.microsoft.com/office/drawing/2014/main" id="{80C7A262-96E9-400F-9882-FEF618408263}"/>
                    </a:ext>
                  </a:extLst>
                </p14:cNvPr>
                <p14:cNvContentPartPr/>
                <p14:nvPr/>
              </p14:nvContentPartPr>
              <p14:xfrm>
                <a:off x="4276987" y="5809027"/>
                <a:ext cx="115560" cy="118080"/>
              </p14:xfrm>
            </p:contentPart>
          </mc:Choice>
          <mc:Fallback xmlns="">
            <p:pic>
              <p:nvPicPr>
                <p:cNvPr id="85" name="Freihand 84">
                  <a:extLst>
                    <a:ext uri="{FF2B5EF4-FFF2-40B4-BE49-F238E27FC236}">
                      <a16:creationId xmlns:a16="http://schemas.microsoft.com/office/drawing/2014/main" id="{80C7A262-96E9-400F-9882-FEF618408263}"/>
                    </a:ext>
                  </a:extLst>
                </p:cNvPr>
                <p:cNvPicPr/>
                <p:nvPr/>
              </p:nvPicPr>
              <p:blipFill>
                <a:blip r:embed="rId139"/>
                <a:stretch>
                  <a:fillRect/>
                </a:stretch>
              </p:blipFill>
              <p:spPr>
                <a:xfrm>
                  <a:off x="4272667" y="5804707"/>
                  <a:ext cx="1242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7" name="Freihand 86">
                  <a:extLst>
                    <a:ext uri="{FF2B5EF4-FFF2-40B4-BE49-F238E27FC236}">
                      <a16:creationId xmlns:a16="http://schemas.microsoft.com/office/drawing/2014/main" id="{DAED9C4E-9298-4E4E-8E92-CCD852CED1BF}"/>
                    </a:ext>
                  </a:extLst>
                </p14:cNvPr>
                <p14:cNvContentPartPr/>
                <p14:nvPr/>
              </p14:nvContentPartPr>
              <p14:xfrm>
                <a:off x="3938227" y="5585107"/>
                <a:ext cx="144720" cy="152640"/>
              </p14:xfrm>
            </p:contentPart>
          </mc:Choice>
          <mc:Fallback xmlns="">
            <p:pic>
              <p:nvPicPr>
                <p:cNvPr id="87" name="Freihand 86">
                  <a:extLst>
                    <a:ext uri="{FF2B5EF4-FFF2-40B4-BE49-F238E27FC236}">
                      <a16:creationId xmlns:a16="http://schemas.microsoft.com/office/drawing/2014/main" id="{DAED9C4E-9298-4E4E-8E92-CCD852CED1BF}"/>
                    </a:ext>
                  </a:extLst>
                </p:cNvPr>
                <p:cNvPicPr/>
                <p:nvPr/>
              </p:nvPicPr>
              <p:blipFill>
                <a:blip r:embed="rId141"/>
                <a:stretch>
                  <a:fillRect/>
                </a:stretch>
              </p:blipFill>
              <p:spPr>
                <a:xfrm>
                  <a:off x="3933907" y="5580787"/>
                  <a:ext cx="1533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8" name="Freihand 87">
                  <a:extLst>
                    <a:ext uri="{FF2B5EF4-FFF2-40B4-BE49-F238E27FC236}">
                      <a16:creationId xmlns:a16="http://schemas.microsoft.com/office/drawing/2014/main" id="{24F48505-C5F1-43EE-98B3-88002173B90D}"/>
                    </a:ext>
                  </a:extLst>
                </p14:cNvPr>
                <p14:cNvContentPartPr/>
                <p14:nvPr/>
              </p14:nvContentPartPr>
              <p14:xfrm>
                <a:off x="4177267" y="5589787"/>
                <a:ext cx="21600" cy="98640"/>
              </p14:xfrm>
            </p:contentPart>
          </mc:Choice>
          <mc:Fallback xmlns="">
            <p:pic>
              <p:nvPicPr>
                <p:cNvPr id="88" name="Freihand 87">
                  <a:extLst>
                    <a:ext uri="{FF2B5EF4-FFF2-40B4-BE49-F238E27FC236}">
                      <a16:creationId xmlns:a16="http://schemas.microsoft.com/office/drawing/2014/main" id="{24F48505-C5F1-43EE-98B3-88002173B90D}"/>
                    </a:ext>
                  </a:extLst>
                </p:cNvPr>
                <p:cNvPicPr/>
                <p:nvPr/>
              </p:nvPicPr>
              <p:blipFill>
                <a:blip r:embed="rId143"/>
                <a:stretch>
                  <a:fillRect/>
                </a:stretch>
              </p:blipFill>
              <p:spPr>
                <a:xfrm>
                  <a:off x="4172947" y="5585467"/>
                  <a:ext cx="302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9" name="Freihand 88">
                  <a:extLst>
                    <a:ext uri="{FF2B5EF4-FFF2-40B4-BE49-F238E27FC236}">
                      <a16:creationId xmlns:a16="http://schemas.microsoft.com/office/drawing/2014/main" id="{848DF3A4-863F-4850-A322-207C5208DE74}"/>
                    </a:ext>
                  </a:extLst>
                </p14:cNvPr>
                <p14:cNvContentPartPr/>
                <p14:nvPr/>
              </p14:nvContentPartPr>
              <p14:xfrm>
                <a:off x="4086547" y="5549107"/>
                <a:ext cx="162000" cy="148320"/>
              </p14:xfrm>
            </p:contentPart>
          </mc:Choice>
          <mc:Fallback xmlns="">
            <p:pic>
              <p:nvPicPr>
                <p:cNvPr id="89" name="Freihand 88">
                  <a:extLst>
                    <a:ext uri="{FF2B5EF4-FFF2-40B4-BE49-F238E27FC236}">
                      <a16:creationId xmlns:a16="http://schemas.microsoft.com/office/drawing/2014/main" id="{848DF3A4-863F-4850-A322-207C5208DE74}"/>
                    </a:ext>
                  </a:extLst>
                </p:cNvPr>
                <p:cNvPicPr/>
                <p:nvPr/>
              </p:nvPicPr>
              <p:blipFill>
                <a:blip r:embed="rId145"/>
                <a:stretch>
                  <a:fillRect/>
                </a:stretch>
              </p:blipFill>
              <p:spPr>
                <a:xfrm>
                  <a:off x="4082227" y="5544787"/>
                  <a:ext cx="1706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0" name="Freihand 89">
                  <a:extLst>
                    <a:ext uri="{FF2B5EF4-FFF2-40B4-BE49-F238E27FC236}">
                      <a16:creationId xmlns:a16="http://schemas.microsoft.com/office/drawing/2014/main" id="{A3D3F2E0-96AF-4FEF-9B7D-14938732865F}"/>
                    </a:ext>
                  </a:extLst>
                </p14:cNvPr>
                <p14:cNvContentPartPr/>
                <p14:nvPr/>
              </p14:nvContentPartPr>
              <p14:xfrm>
                <a:off x="4316227" y="5573947"/>
                <a:ext cx="29160" cy="127440"/>
              </p14:xfrm>
            </p:contentPart>
          </mc:Choice>
          <mc:Fallback xmlns="">
            <p:pic>
              <p:nvPicPr>
                <p:cNvPr id="90" name="Freihand 89">
                  <a:extLst>
                    <a:ext uri="{FF2B5EF4-FFF2-40B4-BE49-F238E27FC236}">
                      <a16:creationId xmlns:a16="http://schemas.microsoft.com/office/drawing/2014/main" id="{A3D3F2E0-96AF-4FEF-9B7D-14938732865F}"/>
                    </a:ext>
                  </a:extLst>
                </p:cNvPr>
                <p:cNvPicPr/>
                <p:nvPr/>
              </p:nvPicPr>
              <p:blipFill>
                <a:blip r:embed="rId147"/>
                <a:stretch>
                  <a:fillRect/>
                </a:stretch>
              </p:blipFill>
              <p:spPr>
                <a:xfrm>
                  <a:off x="4311907" y="5569627"/>
                  <a:ext cx="378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1" name="Freihand 90">
                  <a:extLst>
                    <a:ext uri="{FF2B5EF4-FFF2-40B4-BE49-F238E27FC236}">
                      <a16:creationId xmlns:a16="http://schemas.microsoft.com/office/drawing/2014/main" id="{521EFB0A-5B68-468D-A97F-F92A26889E99}"/>
                    </a:ext>
                  </a:extLst>
                </p14:cNvPr>
                <p14:cNvContentPartPr/>
                <p14:nvPr/>
              </p14:nvContentPartPr>
              <p14:xfrm>
                <a:off x="4274107" y="5541547"/>
                <a:ext cx="159120" cy="76680"/>
              </p14:xfrm>
            </p:contentPart>
          </mc:Choice>
          <mc:Fallback xmlns="">
            <p:pic>
              <p:nvPicPr>
                <p:cNvPr id="91" name="Freihand 90">
                  <a:extLst>
                    <a:ext uri="{FF2B5EF4-FFF2-40B4-BE49-F238E27FC236}">
                      <a16:creationId xmlns:a16="http://schemas.microsoft.com/office/drawing/2014/main" id="{521EFB0A-5B68-468D-A97F-F92A26889E99}"/>
                    </a:ext>
                  </a:extLst>
                </p:cNvPr>
                <p:cNvPicPr/>
                <p:nvPr/>
              </p:nvPicPr>
              <p:blipFill>
                <a:blip r:embed="rId149"/>
                <a:stretch>
                  <a:fillRect/>
                </a:stretch>
              </p:blipFill>
              <p:spPr>
                <a:xfrm>
                  <a:off x="4269787" y="5537227"/>
                  <a:ext cx="167760" cy="85320"/>
                </a:xfrm>
                <a:prstGeom prst="rect">
                  <a:avLst/>
                </a:prstGeom>
              </p:spPr>
            </p:pic>
          </mc:Fallback>
        </mc:AlternateContent>
      </p:grpSp>
      <p:grpSp>
        <p:nvGrpSpPr>
          <p:cNvPr id="108" name="Gruppieren 107">
            <a:extLst>
              <a:ext uri="{FF2B5EF4-FFF2-40B4-BE49-F238E27FC236}">
                <a16:creationId xmlns:a16="http://schemas.microsoft.com/office/drawing/2014/main" id="{1B571F88-A95A-48DF-92F4-FE35AFDD38AA}"/>
              </a:ext>
            </a:extLst>
          </p:cNvPr>
          <p:cNvGrpSpPr/>
          <p:nvPr/>
        </p:nvGrpSpPr>
        <p:grpSpPr>
          <a:xfrm>
            <a:off x="4728427" y="5431027"/>
            <a:ext cx="2450520" cy="496080"/>
            <a:chOff x="4728427" y="5431027"/>
            <a:chExt cx="2450520" cy="496080"/>
          </a:xfrm>
        </p:grpSpPr>
        <mc:AlternateContent xmlns:mc="http://schemas.openxmlformats.org/markup-compatibility/2006" xmlns:p14="http://schemas.microsoft.com/office/powerpoint/2010/main">
          <mc:Choice Requires="p14">
            <p:contentPart p14:bwMode="auto" r:id="rId150">
              <p14:nvContentPartPr>
                <p14:cNvPr id="92" name="Freihand 91">
                  <a:extLst>
                    <a:ext uri="{FF2B5EF4-FFF2-40B4-BE49-F238E27FC236}">
                      <a16:creationId xmlns:a16="http://schemas.microsoft.com/office/drawing/2014/main" id="{1F1E8EB0-2924-4694-9920-F385C6DD590F}"/>
                    </a:ext>
                  </a:extLst>
                </p14:cNvPr>
                <p14:cNvContentPartPr/>
                <p14:nvPr/>
              </p14:nvContentPartPr>
              <p14:xfrm>
                <a:off x="4780267" y="5664667"/>
                <a:ext cx="151920" cy="203760"/>
              </p14:xfrm>
            </p:contentPart>
          </mc:Choice>
          <mc:Fallback xmlns="">
            <p:pic>
              <p:nvPicPr>
                <p:cNvPr id="92" name="Freihand 91">
                  <a:extLst>
                    <a:ext uri="{FF2B5EF4-FFF2-40B4-BE49-F238E27FC236}">
                      <a16:creationId xmlns:a16="http://schemas.microsoft.com/office/drawing/2014/main" id="{1F1E8EB0-2924-4694-9920-F385C6DD590F}"/>
                    </a:ext>
                  </a:extLst>
                </p:cNvPr>
                <p:cNvPicPr/>
                <p:nvPr/>
              </p:nvPicPr>
              <p:blipFill>
                <a:blip r:embed="rId151"/>
                <a:stretch>
                  <a:fillRect/>
                </a:stretch>
              </p:blipFill>
              <p:spPr>
                <a:xfrm>
                  <a:off x="4775947" y="5660347"/>
                  <a:ext cx="1605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3" name="Freihand 92">
                  <a:extLst>
                    <a:ext uri="{FF2B5EF4-FFF2-40B4-BE49-F238E27FC236}">
                      <a16:creationId xmlns:a16="http://schemas.microsoft.com/office/drawing/2014/main" id="{CF746B0B-6659-4C21-8E3D-ACA8D1AEF732}"/>
                    </a:ext>
                  </a:extLst>
                </p14:cNvPr>
                <p14:cNvContentPartPr/>
                <p14:nvPr/>
              </p14:nvContentPartPr>
              <p14:xfrm>
                <a:off x="4728427" y="5754307"/>
                <a:ext cx="179640" cy="172800"/>
              </p14:xfrm>
            </p:contentPart>
          </mc:Choice>
          <mc:Fallback xmlns="">
            <p:pic>
              <p:nvPicPr>
                <p:cNvPr id="93" name="Freihand 92">
                  <a:extLst>
                    <a:ext uri="{FF2B5EF4-FFF2-40B4-BE49-F238E27FC236}">
                      <a16:creationId xmlns:a16="http://schemas.microsoft.com/office/drawing/2014/main" id="{CF746B0B-6659-4C21-8E3D-ACA8D1AEF732}"/>
                    </a:ext>
                  </a:extLst>
                </p:cNvPr>
                <p:cNvPicPr/>
                <p:nvPr/>
              </p:nvPicPr>
              <p:blipFill>
                <a:blip r:embed="rId153"/>
                <a:stretch>
                  <a:fillRect/>
                </a:stretch>
              </p:blipFill>
              <p:spPr>
                <a:xfrm>
                  <a:off x="4724107" y="5749987"/>
                  <a:ext cx="1882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6" name="Freihand 95">
                  <a:extLst>
                    <a:ext uri="{FF2B5EF4-FFF2-40B4-BE49-F238E27FC236}">
                      <a16:creationId xmlns:a16="http://schemas.microsoft.com/office/drawing/2014/main" id="{CB5541EF-4D38-4215-ACA8-27B9E8B7270C}"/>
                    </a:ext>
                  </a:extLst>
                </p14:cNvPr>
                <p14:cNvContentPartPr/>
                <p14:nvPr/>
              </p14:nvContentPartPr>
              <p14:xfrm>
                <a:off x="5090947" y="5546947"/>
                <a:ext cx="21600" cy="155520"/>
              </p14:xfrm>
            </p:contentPart>
          </mc:Choice>
          <mc:Fallback xmlns="">
            <p:pic>
              <p:nvPicPr>
                <p:cNvPr id="96" name="Freihand 95">
                  <a:extLst>
                    <a:ext uri="{FF2B5EF4-FFF2-40B4-BE49-F238E27FC236}">
                      <a16:creationId xmlns:a16="http://schemas.microsoft.com/office/drawing/2014/main" id="{CB5541EF-4D38-4215-ACA8-27B9E8B7270C}"/>
                    </a:ext>
                  </a:extLst>
                </p:cNvPr>
                <p:cNvPicPr/>
                <p:nvPr/>
              </p:nvPicPr>
              <p:blipFill>
                <a:blip r:embed="rId155"/>
                <a:stretch>
                  <a:fillRect/>
                </a:stretch>
              </p:blipFill>
              <p:spPr>
                <a:xfrm>
                  <a:off x="5086627" y="5542627"/>
                  <a:ext cx="302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7" name="Freihand 96">
                  <a:extLst>
                    <a:ext uri="{FF2B5EF4-FFF2-40B4-BE49-F238E27FC236}">
                      <a16:creationId xmlns:a16="http://schemas.microsoft.com/office/drawing/2014/main" id="{21F4E8AE-0802-41EA-8A78-EA347B9C5D16}"/>
                    </a:ext>
                  </a:extLst>
                </p14:cNvPr>
                <p14:cNvContentPartPr/>
                <p14:nvPr/>
              </p14:nvContentPartPr>
              <p14:xfrm>
                <a:off x="5052787" y="5519227"/>
                <a:ext cx="122760" cy="108000"/>
              </p14:xfrm>
            </p:contentPart>
          </mc:Choice>
          <mc:Fallback xmlns="">
            <p:pic>
              <p:nvPicPr>
                <p:cNvPr id="97" name="Freihand 96">
                  <a:extLst>
                    <a:ext uri="{FF2B5EF4-FFF2-40B4-BE49-F238E27FC236}">
                      <a16:creationId xmlns:a16="http://schemas.microsoft.com/office/drawing/2014/main" id="{21F4E8AE-0802-41EA-8A78-EA347B9C5D16}"/>
                    </a:ext>
                  </a:extLst>
                </p:cNvPr>
                <p:cNvPicPr/>
                <p:nvPr/>
              </p:nvPicPr>
              <p:blipFill>
                <a:blip r:embed="rId157"/>
                <a:stretch>
                  <a:fillRect/>
                </a:stretch>
              </p:blipFill>
              <p:spPr>
                <a:xfrm>
                  <a:off x="5048467" y="5514907"/>
                  <a:ext cx="1314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8" name="Freihand 97">
                  <a:extLst>
                    <a:ext uri="{FF2B5EF4-FFF2-40B4-BE49-F238E27FC236}">
                      <a16:creationId xmlns:a16="http://schemas.microsoft.com/office/drawing/2014/main" id="{265341B9-481B-4249-BCA2-A3246D35C375}"/>
                    </a:ext>
                  </a:extLst>
                </p14:cNvPr>
                <p14:cNvContentPartPr/>
                <p14:nvPr/>
              </p14:nvContentPartPr>
              <p14:xfrm>
                <a:off x="5170147" y="5605267"/>
                <a:ext cx="95040" cy="89280"/>
              </p14:xfrm>
            </p:contentPart>
          </mc:Choice>
          <mc:Fallback xmlns="">
            <p:pic>
              <p:nvPicPr>
                <p:cNvPr id="98" name="Freihand 97">
                  <a:extLst>
                    <a:ext uri="{FF2B5EF4-FFF2-40B4-BE49-F238E27FC236}">
                      <a16:creationId xmlns:a16="http://schemas.microsoft.com/office/drawing/2014/main" id="{265341B9-481B-4249-BCA2-A3246D35C375}"/>
                    </a:ext>
                  </a:extLst>
                </p:cNvPr>
                <p:cNvPicPr/>
                <p:nvPr/>
              </p:nvPicPr>
              <p:blipFill>
                <a:blip r:embed="rId159"/>
                <a:stretch>
                  <a:fillRect/>
                </a:stretch>
              </p:blipFill>
              <p:spPr>
                <a:xfrm>
                  <a:off x="5165827" y="5600947"/>
                  <a:ext cx="1036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9" name="Freihand 98">
                  <a:extLst>
                    <a:ext uri="{FF2B5EF4-FFF2-40B4-BE49-F238E27FC236}">
                      <a16:creationId xmlns:a16="http://schemas.microsoft.com/office/drawing/2014/main" id="{5DFB9A61-4847-45F3-9AC5-EA5917FE5E11}"/>
                    </a:ext>
                  </a:extLst>
                </p14:cNvPr>
                <p14:cNvContentPartPr/>
                <p14:nvPr/>
              </p14:nvContentPartPr>
              <p14:xfrm>
                <a:off x="5313787" y="5503027"/>
                <a:ext cx="258840" cy="163800"/>
              </p14:xfrm>
            </p:contentPart>
          </mc:Choice>
          <mc:Fallback xmlns="">
            <p:pic>
              <p:nvPicPr>
                <p:cNvPr id="99" name="Freihand 98">
                  <a:extLst>
                    <a:ext uri="{FF2B5EF4-FFF2-40B4-BE49-F238E27FC236}">
                      <a16:creationId xmlns:a16="http://schemas.microsoft.com/office/drawing/2014/main" id="{5DFB9A61-4847-45F3-9AC5-EA5917FE5E11}"/>
                    </a:ext>
                  </a:extLst>
                </p:cNvPr>
                <p:cNvPicPr/>
                <p:nvPr/>
              </p:nvPicPr>
              <p:blipFill>
                <a:blip r:embed="rId161"/>
                <a:stretch>
                  <a:fillRect/>
                </a:stretch>
              </p:blipFill>
              <p:spPr>
                <a:xfrm>
                  <a:off x="5309467" y="5498707"/>
                  <a:ext cx="2674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0" name="Freihand 99">
                  <a:extLst>
                    <a:ext uri="{FF2B5EF4-FFF2-40B4-BE49-F238E27FC236}">
                      <a16:creationId xmlns:a16="http://schemas.microsoft.com/office/drawing/2014/main" id="{51579211-6383-464E-9F6A-0DB05739B41C}"/>
                    </a:ext>
                  </a:extLst>
                </p14:cNvPr>
                <p14:cNvContentPartPr/>
                <p14:nvPr/>
              </p14:nvContentPartPr>
              <p14:xfrm>
                <a:off x="5629147" y="5452627"/>
                <a:ext cx="166320" cy="193680"/>
              </p14:xfrm>
            </p:contentPart>
          </mc:Choice>
          <mc:Fallback xmlns="">
            <p:pic>
              <p:nvPicPr>
                <p:cNvPr id="100" name="Freihand 99">
                  <a:extLst>
                    <a:ext uri="{FF2B5EF4-FFF2-40B4-BE49-F238E27FC236}">
                      <a16:creationId xmlns:a16="http://schemas.microsoft.com/office/drawing/2014/main" id="{51579211-6383-464E-9F6A-0DB05739B41C}"/>
                    </a:ext>
                  </a:extLst>
                </p:cNvPr>
                <p:cNvPicPr/>
                <p:nvPr/>
              </p:nvPicPr>
              <p:blipFill>
                <a:blip r:embed="rId163"/>
                <a:stretch>
                  <a:fillRect/>
                </a:stretch>
              </p:blipFill>
              <p:spPr>
                <a:xfrm>
                  <a:off x="5624827" y="5448307"/>
                  <a:ext cx="1749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1" name="Freihand 100">
                  <a:extLst>
                    <a:ext uri="{FF2B5EF4-FFF2-40B4-BE49-F238E27FC236}">
                      <a16:creationId xmlns:a16="http://schemas.microsoft.com/office/drawing/2014/main" id="{443B9F8A-438B-4E3A-9F1C-5E9D7A8E8979}"/>
                    </a:ext>
                  </a:extLst>
                </p14:cNvPr>
                <p14:cNvContentPartPr/>
                <p14:nvPr/>
              </p14:nvContentPartPr>
              <p14:xfrm>
                <a:off x="5796907" y="5510587"/>
                <a:ext cx="15480" cy="36000"/>
              </p14:xfrm>
            </p:contentPart>
          </mc:Choice>
          <mc:Fallback xmlns="">
            <p:pic>
              <p:nvPicPr>
                <p:cNvPr id="101" name="Freihand 100">
                  <a:extLst>
                    <a:ext uri="{FF2B5EF4-FFF2-40B4-BE49-F238E27FC236}">
                      <a16:creationId xmlns:a16="http://schemas.microsoft.com/office/drawing/2014/main" id="{443B9F8A-438B-4E3A-9F1C-5E9D7A8E8979}"/>
                    </a:ext>
                  </a:extLst>
                </p:cNvPr>
                <p:cNvPicPr/>
                <p:nvPr/>
              </p:nvPicPr>
              <p:blipFill>
                <a:blip r:embed="rId165"/>
                <a:stretch>
                  <a:fillRect/>
                </a:stretch>
              </p:blipFill>
              <p:spPr>
                <a:xfrm>
                  <a:off x="5792587" y="5506267"/>
                  <a:ext cx="241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2" name="Freihand 101">
                  <a:extLst>
                    <a:ext uri="{FF2B5EF4-FFF2-40B4-BE49-F238E27FC236}">
                      <a16:creationId xmlns:a16="http://schemas.microsoft.com/office/drawing/2014/main" id="{7FD64729-27D0-4506-BFCF-30DFCF4F252C}"/>
                    </a:ext>
                  </a:extLst>
                </p14:cNvPr>
                <p14:cNvContentPartPr/>
                <p14:nvPr/>
              </p14:nvContentPartPr>
              <p14:xfrm>
                <a:off x="5821387" y="5459107"/>
                <a:ext cx="267840" cy="172080"/>
              </p14:xfrm>
            </p:contentPart>
          </mc:Choice>
          <mc:Fallback xmlns="">
            <p:pic>
              <p:nvPicPr>
                <p:cNvPr id="102" name="Freihand 101">
                  <a:extLst>
                    <a:ext uri="{FF2B5EF4-FFF2-40B4-BE49-F238E27FC236}">
                      <a16:creationId xmlns:a16="http://schemas.microsoft.com/office/drawing/2014/main" id="{7FD64729-27D0-4506-BFCF-30DFCF4F252C}"/>
                    </a:ext>
                  </a:extLst>
                </p:cNvPr>
                <p:cNvPicPr/>
                <p:nvPr/>
              </p:nvPicPr>
              <p:blipFill>
                <a:blip r:embed="rId167"/>
                <a:stretch>
                  <a:fillRect/>
                </a:stretch>
              </p:blipFill>
              <p:spPr>
                <a:xfrm>
                  <a:off x="5817067" y="5454787"/>
                  <a:ext cx="2764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3" name="Freihand 102">
                  <a:extLst>
                    <a:ext uri="{FF2B5EF4-FFF2-40B4-BE49-F238E27FC236}">
                      <a16:creationId xmlns:a16="http://schemas.microsoft.com/office/drawing/2014/main" id="{75E35972-D2E6-4E1F-B2CA-600FFE635D3C}"/>
                    </a:ext>
                  </a:extLst>
                </p14:cNvPr>
                <p14:cNvContentPartPr/>
                <p14:nvPr/>
              </p14:nvContentPartPr>
              <p14:xfrm>
                <a:off x="6282187" y="5463427"/>
                <a:ext cx="135000" cy="163800"/>
              </p14:xfrm>
            </p:contentPart>
          </mc:Choice>
          <mc:Fallback xmlns="">
            <p:pic>
              <p:nvPicPr>
                <p:cNvPr id="103" name="Freihand 102">
                  <a:extLst>
                    <a:ext uri="{FF2B5EF4-FFF2-40B4-BE49-F238E27FC236}">
                      <a16:creationId xmlns:a16="http://schemas.microsoft.com/office/drawing/2014/main" id="{75E35972-D2E6-4E1F-B2CA-600FFE635D3C}"/>
                    </a:ext>
                  </a:extLst>
                </p:cNvPr>
                <p:cNvPicPr/>
                <p:nvPr/>
              </p:nvPicPr>
              <p:blipFill>
                <a:blip r:embed="rId169"/>
                <a:stretch>
                  <a:fillRect/>
                </a:stretch>
              </p:blipFill>
              <p:spPr>
                <a:xfrm>
                  <a:off x="6277867" y="5459107"/>
                  <a:ext cx="1436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4" name="Freihand 103">
                  <a:extLst>
                    <a:ext uri="{FF2B5EF4-FFF2-40B4-BE49-F238E27FC236}">
                      <a16:creationId xmlns:a16="http://schemas.microsoft.com/office/drawing/2014/main" id="{78604148-3827-43FE-93B2-5487725B713F}"/>
                    </a:ext>
                  </a:extLst>
                </p14:cNvPr>
                <p14:cNvContentPartPr/>
                <p14:nvPr/>
              </p14:nvContentPartPr>
              <p14:xfrm>
                <a:off x="6457867" y="5431027"/>
                <a:ext cx="247680" cy="198720"/>
              </p14:xfrm>
            </p:contentPart>
          </mc:Choice>
          <mc:Fallback xmlns="">
            <p:pic>
              <p:nvPicPr>
                <p:cNvPr id="104" name="Freihand 103">
                  <a:extLst>
                    <a:ext uri="{FF2B5EF4-FFF2-40B4-BE49-F238E27FC236}">
                      <a16:creationId xmlns:a16="http://schemas.microsoft.com/office/drawing/2014/main" id="{78604148-3827-43FE-93B2-5487725B713F}"/>
                    </a:ext>
                  </a:extLst>
                </p:cNvPr>
                <p:cNvPicPr/>
                <p:nvPr/>
              </p:nvPicPr>
              <p:blipFill>
                <a:blip r:embed="rId171"/>
                <a:stretch>
                  <a:fillRect/>
                </a:stretch>
              </p:blipFill>
              <p:spPr>
                <a:xfrm>
                  <a:off x="6453547" y="5426707"/>
                  <a:ext cx="2563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5" name="Freihand 104">
                  <a:extLst>
                    <a:ext uri="{FF2B5EF4-FFF2-40B4-BE49-F238E27FC236}">
                      <a16:creationId xmlns:a16="http://schemas.microsoft.com/office/drawing/2014/main" id="{DA6E0A14-556B-423D-949B-8CE1E4F0777C}"/>
                    </a:ext>
                  </a:extLst>
                </p14:cNvPr>
                <p14:cNvContentPartPr/>
                <p14:nvPr/>
              </p14:nvContentPartPr>
              <p14:xfrm>
                <a:off x="6710947" y="5517427"/>
                <a:ext cx="127440" cy="192240"/>
              </p14:xfrm>
            </p:contentPart>
          </mc:Choice>
          <mc:Fallback xmlns="">
            <p:pic>
              <p:nvPicPr>
                <p:cNvPr id="105" name="Freihand 104">
                  <a:extLst>
                    <a:ext uri="{FF2B5EF4-FFF2-40B4-BE49-F238E27FC236}">
                      <a16:creationId xmlns:a16="http://schemas.microsoft.com/office/drawing/2014/main" id="{DA6E0A14-556B-423D-949B-8CE1E4F0777C}"/>
                    </a:ext>
                  </a:extLst>
                </p:cNvPr>
                <p:cNvPicPr/>
                <p:nvPr/>
              </p:nvPicPr>
              <p:blipFill>
                <a:blip r:embed="rId173"/>
                <a:stretch>
                  <a:fillRect/>
                </a:stretch>
              </p:blipFill>
              <p:spPr>
                <a:xfrm>
                  <a:off x="6706627" y="5513107"/>
                  <a:ext cx="1360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6" name="Freihand 105">
                  <a:extLst>
                    <a:ext uri="{FF2B5EF4-FFF2-40B4-BE49-F238E27FC236}">
                      <a16:creationId xmlns:a16="http://schemas.microsoft.com/office/drawing/2014/main" id="{93D34ECB-EA44-4283-9E47-99EF3D56CA05}"/>
                    </a:ext>
                  </a:extLst>
                </p14:cNvPr>
                <p14:cNvContentPartPr/>
                <p14:nvPr/>
              </p14:nvContentPartPr>
              <p14:xfrm>
                <a:off x="6847747" y="5438587"/>
                <a:ext cx="331200" cy="172080"/>
              </p14:xfrm>
            </p:contentPart>
          </mc:Choice>
          <mc:Fallback xmlns="">
            <p:pic>
              <p:nvPicPr>
                <p:cNvPr id="106" name="Freihand 105">
                  <a:extLst>
                    <a:ext uri="{FF2B5EF4-FFF2-40B4-BE49-F238E27FC236}">
                      <a16:creationId xmlns:a16="http://schemas.microsoft.com/office/drawing/2014/main" id="{93D34ECB-EA44-4283-9E47-99EF3D56CA05}"/>
                    </a:ext>
                  </a:extLst>
                </p:cNvPr>
                <p:cNvPicPr/>
                <p:nvPr/>
              </p:nvPicPr>
              <p:blipFill>
                <a:blip r:embed="rId175"/>
                <a:stretch>
                  <a:fillRect/>
                </a:stretch>
              </p:blipFill>
              <p:spPr>
                <a:xfrm>
                  <a:off x="6843427" y="5434267"/>
                  <a:ext cx="339840" cy="180720"/>
                </a:xfrm>
                <a:prstGeom prst="rect">
                  <a:avLst/>
                </a:prstGeom>
              </p:spPr>
            </p:pic>
          </mc:Fallback>
        </mc:AlternateContent>
      </p:grpSp>
    </p:spTree>
    <p:extLst>
      <p:ext uri="{BB962C8B-B14F-4D97-AF65-F5344CB8AC3E}">
        <p14:creationId xmlns:p14="http://schemas.microsoft.com/office/powerpoint/2010/main" val="616409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6789" y="104531"/>
            <a:ext cx="7597213" cy="744863"/>
          </a:xfrm>
          <a:prstGeom prst="rect">
            <a:avLst/>
          </a:prstGeom>
          <a:noFill/>
          <a:ln>
            <a:noFill/>
          </a:ln>
        </p:spPr>
        <p:txBody>
          <a:bodyPr lIns="81638" tIns="40819" rIns="81638" bIns="40819" anchor="ctr" anchorCtr="1"/>
          <a:lstStyle/>
          <a:p>
            <a:r>
              <a:rPr lang="de-DE" sz="2903" b="1" dirty="0" err="1"/>
              <a:t>Monetary</a:t>
            </a:r>
            <a:r>
              <a:rPr lang="de-DE" sz="2903" b="1" dirty="0"/>
              <a:t> Policy </a:t>
            </a:r>
            <a:r>
              <a:rPr lang="de-DE" sz="2903" b="1" dirty="0" err="1"/>
              <a:t>within</a:t>
            </a:r>
            <a:r>
              <a:rPr lang="de-DE" sz="2903" b="1" dirty="0"/>
              <a:t> </a:t>
            </a:r>
            <a:r>
              <a:rPr lang="de-DE" sz="2903" b="1" dirty="0" err="1"/>
              <a:t>the</a:t>
            </a:r>
            <a:r>
              <a:rPr lang="de-DE" sz="2903" b="1" dirty="0"/>
              <a:t> IS-LM-Model</a:t>
            </a:r>
          </a:p>
        </p:txBody>
      </p:sp>
      <p:cxnSp>
        <p:nvCxnSpPr>
          <p:cNvPr id="8" name="Straight Arrow Connector 6"/>
          <p:cNvCxnSpPr/>
          <p:nvPr/>
        </p:nvCxnSpPr>
        <p:spPr>
          <a:xfrm flipV="1">
            <a:off x="1848713" y="1142889"/>
            <a:ext cx="0" cy="356559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1848714" y="4708485"/>
            <a:ext cx="582872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514103" y="1077570"/>
            <a:ext cx="242374" cy="343620"/>
          </a:xfrm>
          <a:prstGeom prst="rect">
            <a:avLst/>
          </a:prstGeom>
          <a:noFill/>
        </p:spPr>
        <p:txBody>
          <a:bodyPr wrap="none" rtlCol="0">
            <a:spAutoFit/>
          </a:bodyPr>
          <a:lstStyle/>
          <a:p>
            <a:r>
              <a:rPr lang="de-DE" sz="1633" dirty="0"/>
              <a:t>i</a:t>
            </a:r>
          </a:p>
        </p:txBody>
      </p:sp>
      <p:sp>
        <p:nvSpPr>
          <p:cNvPr id="11" name="Textfeld 10"/>
          <p:cNvSpPr txBox="1"/>
          <p:nvPr/>
        </p:nvSpPr>
        <p:spPr>
          <a:xfrm>
            <a:off x="7196725" y="4726921"/>
            <a:ext cx="33534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2886189" y="1412586"/>
            <a:ext cx="3723097" cy="247363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321428" y="1861381"/>
            <a:ext cx="2416747" cy="186576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411586" y="3162727"/>
            <a:ext cx="1184940" cy="427361"/>
          </a:xfrm>
          <a:prstGeom prst="rect">
            <a:avLst/>
          </a:prstGeom>
          <a:noFill/>
        </p:spPr>
        <p:txBody>
          <a:bodyPr wrap="none" rtlCol="0">
            <a:spAutoFit/>
          </a:bodyPr>
          <a:lstStyle/>
          <a:p>
            <a:r>
              <a:rPr lang="de-DE" sz="2177" b="1" dirty="0"/>
              <a:t>IS </a:t>
            </a:r>
            <a:r>
              <a:rPr lang="de-DE" sz="2177" b="1" dirty="0" err="1"/>
              <a:t>curve</a:t>
            </a:r>
            <a:endParaRPr lang="de-DE" sz="2177" b="1" dirty="0"/>
          </a:p>
        </p:txBody>
      </p:sp>
      <p:sp>
        <p:nvSpPr>
          <p:cNvPr id="16" name="Textfeld 15"/>
          <p:cNvSpPr txBox="1"/>
          <p:nvPr/>
        </p:nvSpPr>
        <p:spPr>
          <a:xfrm>
            <a:off x="5999445" y="946937"/>
            <a:ext cx="704039" cy="427361"/>
          </a:xfrm>
          <a:prstGeom prst="rect">
            <a:avLst/>
          </a:prstGeom>
          <a:noFill/>
        </p:spPr>
        <p:txBody>
          <a:bodyPr wrap="none" rtlCol="0">
            <a:spAutoFit/>
          </a:bodyPr>
          <a:lstStyle/>
          <a:p>
            <a:r>
              <a:rPr lang="de-DE" sz="2177" b="1" dirty="0"/>
              <a:t>LM </a:t>
            </a:r>
          </a:p>
        </p:txBody>
      </p:sp>
      <p:sp>
        <p:nvSpPr>
          <p:cNvPr id="4" name="Textfeld 3"/>
          <p:cNvSpPr txBox="1"/>
          <p:nvPr/>
        </p:nvSpPr>
        <p:spPr>
          <a:xfrm>
            <a:off x="4172433" y="4726921"/>
            <a:ext cx="889987" cy="343620"/>
          </a:xfrm>
          <a:prstGeom prst="rect">
            <a:avLst/>
          </a:prstGeom>
          <a:noFill/>
        </p:spPr>
        <p:txBody>
          <a:bodyPr wrap="none" rtlCol="0">
            <a:spAutoFit/>
          </a:bodyPr>
          <a:lstStyle/>
          <a:p>
            <a:r>
              <a:rPr lang="de-DE" sz="1633" dirty="0"/>
              <a:t>Y* (M</a:t>
            </a:r>
            <a:r>
              <a:rPr lang="de-DE" sz="1633" baseline="-25000" dirty="0"/>
              <a:t>1</a:t>
            </a:r>
            <a:r>
              <a:rPr lang="de-DE" sz="1633" dirty="0"/>
              <a:t>)</a:t>
            </a:r>
          </a:p>
        </p:txBody>
      </p:sp>
      <p:sp>
        <p:nvSpPr>
          <p:cNvPr id="19" name="Textfeld 18"/>
          <p:cNvSpPr txBox="1"/>
          <p:nvPr/>
        </p:nvSpPr>
        <p:spPr>
          <a:xfrm>
            <a:off x="1062750" y="2649404"/>
            <a:ext cx="721672" cy="343620"/>
          </a:xfrm>
          <a:prstGeom prst="rect">
            <a:avLst/>
          </a:prstGeom>
          <a:noFill/>
        </p:spPr>
        <p:txBody>
          <a:bodyPr wrap="none" rtlCol="0">
            <a:spAutoFit/>
          </a:bodyPr>
          <a:lstStyle/>
          <a:p>
            <a:r>
              <a:rPr lang="de-DE" sz="1633" dirty="0"/>
              <a:t>i*(m</a:t>
            </a:r>
            <a:r>
              <a:rPr lang="de-DE" sz="1633" baseline="-25000" dirty="0"/>
              <a:t>1</a:t>
            </a:r>
            <a:r>
              <a:rPr lang="de-DE" sz="1633" dirty="0"/>
              <a:t>)</a:t>
            </a:r>
          </a:p>
        </p:txBody>
      </p:sp>
      <p:cxnSp>
        <p:nvCxnSpPr>
          <p:cNvPr id="21" name="Gerade Verbindung 20"/>
          <p:cNvCxnSpPr/>
          <p:nvPr/>
        </p:nvCxnSpPr>
        <p:spPr>
          <a:xfrm flipH="1">
            <a:off x="1848714" y="2794262"/>
            <a:ext cx="268108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529800" y="2775825"/>
            <a:ext cx="0" cy="193266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96788" y="5057774"/>
            <a:ext cx="8959754" cy="1107996"/>
          </a:xfrm>
          <a:prstGeom prst="rect">
            <a:avLst/>
          </a:prstGeom>
          <a:noFill/>
        </p:spPr>
        <p:txBody>
          <a:bodyPr wrap="square" rtlCol="0">
            <a:spAutoFit/>
          </a:bodyPr>
          <a:lstStyle/>
          <a:p>
            <a:r>
              <a:rPr lang="de-DE" sz="2200" dirty="0">
                <a:ea typeface="Arial Unicode MS"/>
                <a:cs typeface="Arial Unicode MS"/>
              </a:rPr>
              <a:t>m↑</a:t>
            </a:r>
            <a:r>
              <a:rPr lang="de-DE" sz="2200" dirty="0">
                <a:ea typeface="Arial Unicode MS"/>
                <a:cs typeface="Arial Unicode MS"/>
                <a:sym typeface="Wingdings" panose="05000000000000000000" pitchFamily="2" charset="2"/>
              </a:rPr>
              <a:t></a:t>
            </a:r>
            <a:r>
              <a:rPr lang="de-DE" sz="2200" dirty="0"/>
              <a:t>  LM </a:t>
            </a:r>
            <a:r>
              <a:rPr lang="de-DE" sz="2200" dirty="0" err="1"/>
              <a:t>right</a:t>
            </a:r>
            <a:r>
              <a:rPr lang="de-DE" sz="2200" dirty="0"/>
              <a:t> </a:t>
            </a:r>
            <a:r>
              <a:rPr lang="de-DE" sz="2200" dirty="0">
                <a:ea typeface="Arial Unicode MS"/>
                <a:cs typeface="Arial Unicode MS"/>
                <a:sym typeface="Wingdings" panose="05000000000000000000" pitchFamily="2" charset="2"/>
              </a:rPr>
              <a:t></a:t>
            </a:r>
            <a:r>
              <a:rPr lang="de-DE" sz="2200" dirty="0"/>
              <a:t> a </a:t>
            </a:r>
            <a:r>
              <a:rPr lang="de-DE" sz="2200" dirty="0" err="1"/>
              <a:t>given</a:t>
            </a:r>
            <a:r>
              <a:rPr lang="de-DE" sz="2200" dirty="0"/>
              <a:t> </a:t>
            </a:r>
            <a:r>
              <a:rPr lang="de-DE" sz="2200" dirty="0" err="1"/>
              <a:t>income</a:t>
            </a:r>
            <a:r>
              <a:rPr lang="de-DE" sz="2200" dirty="0"/>
              <a:t> Y </a:t>
            </a:r>
            <a:r>
              <a:rPr lang="de-DE" sz="2200" dirty="0" err="1"/>
              <a:t>corresponds</a:t>
            </a:r>
            <a:r>
              <a:rPr lang="de-DE" sz="2200" dirty="0"/>
              <a:t> </a:t>
            </a:r>
            <a:r>
              <a:rPr lang="de-DE" sz="2200" dirty="0" err="1"/>
              <a:t>to</a:t>
            </a:r>
            <a:r>
              <a:rPr lang="de-DE" sz="2200" dirty="0"/>
              <a:t> a </a:t>
            </a:r>
            <a:r>
              <a:rPr lang="de-DE" sz="2200" dirty="0" err="1"/>
              <a:t>lower</a:t>
            </a:r>
            <a:r>
              <a:rPr lang="de-DE" sz="2200" dirty="0"/>
              <a:t> </a:t>
            </a:r>
            <a:r>
              <a:rPr lang="de-DE" sz="2200" dirty="0" err="1"/>
              <a:t>interest</a:t>
            </a:r>
            <a:r>
              <a:rPr lang="de-DE" sz="2200" dirty="0"/>
              <a:t> rate i</a:t>
            </a:r>
            <a:r>
              <a:rPr lang="de-DE" sz="2200" dirty="0">
                <a:ea typeface="Arial Unicode MS"/>
                <a:cs typeface="Arial Unicode MS"/>
              </a:rPr>
              <a:t>↓</a:t>
            </a:r>
            <a:r>
              <a:rPr lang="de-DE" sz="2200" dirty="0"/>
              <a:t> on </a:t>
            </a:r>
            <a:r>
              <a:rPr lang="de-DE" sz="2200" dirty="0" err="1"/>
              <a:t>the</a:t>
            </a:r>
            <a:r>
              <a:rPr lang="de-DE" sz="2200" dirty="0"/>
              <a:t> </a:t>
            </a:r>
            <a:r>
              <a:rPr lang="de-DE" sz="2200" dirty="0" err="1"/>
              <a:t>money</a:t>
            </a:r>
            <a:r>
              <a:rPr lang="de-DE" sz="2200" dirty="0"/>
              <a:t> </a:t>
            </a:r>
            <a:r>
              <a:rPr lang="de-DE" sz="2200" dirty="0" err="1"/>
              <a:t>market</a:t>
            </a:r>
            <a:r>
              <a:rPr lang="de-DE" sz="2200" dirty="0"/>
              <a:t> </a:t>
            </a:r>
            <a:r>
              <a:rPr lang="de-DE" sz="2200" dirty="0">
                <a:ea typeface="Arial Unicode MS"/>
                <a:cs typeface="Arial Unicode MS"/>
                <a:sym typeface="Wingdings" panose="05000000000000000000" pitchFamily="2" charset="2"/>
              </a:rPr>
              <a:t> </a:t>
            </a:r>
            <a:r>
              <a:rPr lang="de-DE" sz="2200" dirty="0" err="1">
                <a:ea typeface="Arial Unicode MS"/>
                <a:cs typeface="Arial Unicode MS"/>
                <a:sym typeface="Wingdings" panose="05000000000000000000" pitchFamily="2" charset="2"/>
              </a:rPr>
              <a:t>the</a:t>
            </a:r>
            <a:r>
              <a:rPr lang="de-DE" sz="2200" dirty="0">
                <a:ea typeface="Arial Unicode MS"/>
                <a:cs typeface="Arial Unicode MS"/>
                <a:sym typeface="Wingdings" panose="05000000000000000000" pitchFamily="2" charset="2"/>
              </a:rPr>
              <a:t> </a:t>
            </a:r>
            <a:r>
              <a:rPr lang="de-DE" sz="2200" dirty="0" err="1">
                <a:ea typeface="Arial Unicode MS"/>
                <a:cs typeface="Arial Unicode MS"/>
                <a:sym typeface="Wingdings" panose="05000000000000000000" pitchFamily="2" charset="2"/>
              </a:rPr>
              <a:t>lower</a:t>
            </a:r>
            <a:r>
              <a:rPr lang="de-DE" sz="2200" dirty="0">
                <a:ea typeface="Arial Unicode MS"/>
                <a:cs typeface="Arial Unicode MS"/>
                <a:sym typeface="Wingdings" panose="05000000000000000000" pitchFamily="2" charset="2"/>
              </a:rPr>
              <a:t> </a:t>
            </a:r>
            <a:r>
              <a:rPr lang="de-DE" sz="2200" dirty="0" err="1">
                <a:ea typeface="Arial Unicode MS"/>
                <a:cs typeface="Arial Unicode MS"/>
                <a:sym typeface="Wingdings" panose="05000000000000000000" pitchFamily="2" charset="2"/>
              </a:rPr>
              <a:t>interest</a:t>
            </a:r>
            <a:r>
              <a:rPr lang="de-DE" sz="2200" dirty="0">
                <a:ea typeface="Arial Unicode MS"/>
                <a:cs typeface="Arial Unicode MS"/>
                <a:sym typeface="Wingdings" panose="05000000000000000000" pitchFamily="2" charset="2"/>
              </a:rPr>
              <a:t> rate </a:t>
            </a:r>
            <a:r>
              <a:rPr lang="de-DE" sz="2200" dirty="0" err="1">
                <a:ea typeface="Arial Unicode MS"/>
                <a:cs typeface="Arial Unicode MS"/>
                <a:sym typeface="Wingdings" panose="05000000000000000000" pitchFamily="2" charset="2"/>
              </a:rPr>
              <a:t>pushes</a:t>
            </a:r>
            <a:r>
              <a:rPr lang="de-DE" sz="2200" dirty="0">
                <a:ea typeface="Arial Unicode MS"/>
                <a:cs typeface="Arial Unicode MS"/>
                <a:sym typeface="Wingdings" panose="05000000000000000000" pitchFamily="2" charset="2"/>
              </a:rPr>
              <a:t> </a:t>
            </a:r>
            <a:r>
              <a:rPr lang="de-DE" sz="2200" dirty="0" err="1">
                <a:ea typeface="Arial Unicode MS"/>
                <a:cs typeface="Arial Unicode MS"/>
                <a:sym typeface="Wingdings" panose="05000000000000000000" pitchFamily="2" charset="2"/>
              </a:rPr>
              <a:t>investment</a:t>
            </a:r>
            <a:r>
              <a:rPr lang="de-DE" sz="2200" dirty="0">
                <a:ea typeface="Arial Unicode MS"/>
                <a:cs typeface="Arial Unicode MS"/>
                <a:sym typeface="Wingdings" panose="05000000000000000000" pitchFamily="2" charset="2"/>
              </a:rPr>
              <a:t> at </a:t>
            </a:r>
            <a:r>
              <a:rPr lang="de-DE" sz="2200" dirty="0" err="1">
                <a:ea typeface="Arial Unicode MS"/>
                <a:cs typeface="Arial Unicode MS"/>
                <a:sym typeface="Wingdings" panose="05000000000000000000" pitchFamily="2" charset="2"/>
              </a:rPr>
              <a:t>the</a:t>
            </a:r>
            <a:r>
              <a:rPr lang="de-DE" sz="2200" dirty="0">
                <a:ea typeface="Arial Unicode MS"/>
                <a:cs typeface="Arial Unicode MS"/>
                <a:sym typeface="Wingdings" panose="05000000000000000000" pitchFamily="2" charset="2"/>
              </a:rPr>
              <a:t> </a:t>
            </a:r>
            <a:r>
              <a:rPr lang="de-DE" sz="2200" dirty="0" err="1">
                <a:ea typeface="Arial Unicode MS"/>
                <a:cs typeface="Arial Unicode MS"/>
                <a:sym typeface="Wingdings" panose="05000000000000000000" pitchFamily="2" charset="2"/>
              </a:rPr>
              <a:t>commodity</a:t>
            </a:r>
            <a:r>
              <a:rPr lang="de-DE" sz="2200" dirty="0">
                <a:ea typeface="Arial Unicode MS"/>
                <a:cs typeface="Arial Unicode MS"/>
                <a:sym typeface="Wingdings" panose="05000000000000000000" pitchFamily="2" charset="2"/>
              </a:rPr>
              <a:t> </a:t>
            </a:r>
            <a:r>
              <a:rPr lang="de-DE" sz="2200" dirty="0" err="1">
                <a:ea typeface="Arial Unicode MS"/>
                <a:cs typeface="Arial Unicode MS"/>
                <a:sym typeface="Wingdings" panose="05000000000000000000" pitchFamily="2" charset="2"/>
              </a:rPr>
              <a:t>market</a:t>
            </a:r>
            <a:r>
              <a:rPr lang="de-DE" sz="2200" dirty="0">
                <a:ea typeface="Arial Unicode MS"/>
                <a:cs typeface="Arial Unicode MS"/>
                <a:sym typeface="Wingdings" panose="05000000000000000000" pitchFamily="2" charset="2"/>
              </a:rPr>
              <a:t> </a:t>
            </a:r>
            <a:r>
              <a:rPr lang="de-DE" sz="2200" dirty="0"/>
              <a:t>I</a:t>
            </a:r>
            <a:r>
              <a:rPr lang="de-DE" sz="2200" dirty="0">
                <a:ea typeface="Arial Unicode MS"/>
                <a:cs typeface="Arial Unicode MS"/>
              </a:rPr>
              <a:t>↑</a:t>
            </a:r>
            <a:r>
              <a:rPr lang="de-DE" sz="2200" dirty="0"/>
              <a:t> </a:t>
            </a:r>
            <a:r>
              <a:rPr lang="de-DE" sz="2200" dirty="0">
                <a:ea typeface="Arial Unicode MS"/>
                <a:cs typeface="Arial Unicode MS"/>
                <a:sym typeface="Wingdings" panose="05000000000000000000" pitchFamily="2" charset="2"/>
              </a:rPr>
              <a:t> </a:t>
            </a:r>
            <a:r>
              <a:rPr lang="de-DE" sz="2200" dirty="0" err="1">
                <a:ea typeface="Arial Unicode MS"/>
                <a:cs typeface="Arial Unicode MS"/>
                <a:sym typeface="Wingdings" panose="05000000000000000000" pitchFamily="2" charset="2"/>
              </a:rPr>
              <a:t>overall</a:t>
            </a:r>
            <a:r>
              <a:rPr lang="de-DE" sz="2200" dirty="0">
                <a:ea typeface="Arial Unicode MS"/>
                <a:cs typeface="Arial Unicode MS"/>
                <a:sym typeface="Wingdings" panose="05000000000000000000" pitchFamily="2" charset="2"/>
              </a:rPr>
              <a:t> </a:t>
            </a:r>
            <a:r>
              <a:rPr lang="de-DE" sz="2200" dirty="0" err="1">
                <a:ea typeface="Arial Unicode MS"/>
                <a:cs typeface="Arial Unicode MS"/>
                <a:sym typeface="Wingdings" panose="05000000000000000000" pitchFamily="2" charset="2"/>
              </a:rPr>
              <a:t>increase</a:t>
            </a:r>
            <a:r>
              <a:rPr lang="de-DE" sz="2200" dirty="0">
                <a:ea typeface="Arial Unicode MS"/>
                <a:cs typeface="Arial Unicode MS"/>
                <a:sym typeface="Wingdings" panose="05000000000000000000" pitchFamily="2" charset="2"/>
              </a:rPr>
              <a:t> </a:t>
            </a:r>
            <a:r>
              <a:rPr lang="de-DE" sz="2200" dirty="0" err="1">
                <a:ea typeface="Arial Unicode MS"/>
                <a:cs typeface="Arial Unicode MS"/>
                <a:sym typeface="Wingdings" panose="05000000000000000000" pitchFamily="2" charset="2"/>
              </a:rPr>
              <a:t>of</a:t>
            </a:r>
            <a:r>
              <a:rPr lang="de-DE" sz="2200" dirty="0">
                <a:ea typeface="Arial Unicode MS"/>
                <a:cs typeface="Arial Unicode MS"/>
                <a:sym typeface="Wingdings" panose="05000000000000000000" pitchFamily="2" charset="2"/>
              </a:rPr>
              <a:t> Y</a:t>
            </a:r>
            <a:r>
              <a:rPr lang="de-DE" sz="2200" dirty="0">
                <a:ea typeface="Arial Unicode MS"/>
                <a:cs typeface="Arial Unicode MS"/>
              </a:rPr>
              <a:t>↑</a:t>
            </a:r>
            <a:endParaRPr lang="de-DE" sz="2200" dirty="0"/>
          </a:p>
        </p:txBody>
      </p:sp>
      <p:sp>
        <p:nvSpPr>
          <p:cNvPr id="23" name="Textfeld 22"/>
          <p:cNvSpPr txBox="1"/>
          <p:nvPr/>
        </p:nvSpPr>
        <p:spPr>
          <a:xfrm>
            <a:off x="7509986" y="1750763"/>
            <a:ext cx="797013" cy="427361"/>
          </a:xfrm>
          <a:prstGeom prst="rect">
            <a:avLst/>
          </a:prstGeom>
          <a:noFill/>
        </p:spPr>
        <p:txBody>
          <a:bodyPr wrap="none" rtlCol="0">
            <a:spAutoFit/>
          </a:bodyPr>
          <a:lstStyle/>
          <a:p>
            <a:r>
              <a:rPr lang="de-DE" sz="2177" b="1" dirty="0"/>
              <a:t>LM` </a:t>
            </a:r>
          </a:p>
        </p:txBody>
      </p:sp>
      <p:cxnSp>
        <p:nvCxnSpPr>
          <p:cNvPr id="7" name="Gerade Verbindung mit Pfeil 6"/>
          <p:cNvCxnSpPr/>
          <p:nvPr/>
        </p:nvCxnSpPr>
        <p:spPr>
          <a:xfrm>
            <a:off x="5936528" y="1979636"/>
            <a:ext cx="479671" cy="3797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H="1">
            <a:off x="1914031" y="3298365"/>
            <a:ext cx="310023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a:off x="5114588" y="3298367"/>
            <a:ext cx="0" cy="141012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8" name="Textfeld 27"/>
          <p:cNvSpPr txBox="1"/>
          <p:nvPr/>
        </p:nvSpPr>
        <p:spPr>
          <a:xfrm>
            <a:off x="1063419" y="3162726"/>
            <a:ext cx="721672" cy="343620"/>
          </a:xfrm>
          <a:prstGeom prst="rect">
            <a:avLst/>
          </a:prstGeom>
          <a:noFill/>
        </p:spPr>
        <p:txBody>
          <a:bodyPr wrap="none" rtlCol="0">
            <a:spAutoFit/>
          </a:bodyPr>
          <a:lstStyle/>
          <a:p>
            <a:r>
              <a:rPr lang="de-DE" sz="1633" dirty="0"/>
              <a:t>i*(m</a:t>
            </a:r>
            <a:r>
              <a:rPr lang="de-DE" sz="1633" baseline="-25000" dirty="0"/>
              <a:t>2</a:t>
            </a:r>
            <a:r>
              <a:rPr lang="de-DE" sz="1633" dirty="0"/>
              <a:t>)</a:t>
            </a:r>
          </a:p>
        </p:txBody>
      </p:sp>
      <p:sp>
        <p:nvSpPr>
          <p:cNvPr id="29" name="Textfeld 28"/>
          <p:cNvSpPr txBox="1"/>
          <p:nvPr/>
        </p:nvSpPr>
        <p:spPr>
          <a:xfrm>
            <a:off x="5014268" y="4735350"/>
            <a:ext cx="889987" cy="343620"/>
          </a:xfrm>
          <a:prstGeom prst="rect">
            <a:avLst/>
          </a:prstGeom>
          <a:noFill/>
        </p:spPr>
        <p:txBody>
          <a:bodyPr wrap="none" rtlCol="0">
            <a:spAutoFit/>
          </a:bodyPr>
          <a:lstStyle/>
          <a:p>
            <a:r>
              <a:rPr lang="de-DE" sz="1633" dirty="0"/>
              <a:t>Y* (M</a:t>
            </a:r>
            <a:r>
              <a:rPr lang="de-DE" sz="1633" baseline="-25000" dirty="0"/>
              <a:t>2</a:t>
            </a:r>
            <a:r>
              <a:rPr lang="de-DE" sz="1633" dirty="0"/>
              <a:t>)</a:t>
            </a:r>
          </a:p>
        </p:txBody>
      </p:sp>
      <p:cxnSp>
        <p:nvCxnSpPr>
          <p:cNvPr id="25" name="Gerade Verbindung 24"/>
          <p:cNvCxnSpPr/>
          <p:nvPr/>
        </p:nvCxnSpPr>
        <p:spPr>
          <a:xfrm flipV="1">
            <a:off x="4004192" y="1550826"/>
            <a:ext cx="3723097" cy="247363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Rechteck 1">
            <a:extLst>
              <a:ext uri="{FF2B5EF4-FFF2-40B4-BE49-F238E27FC236}">
                <a16:creationId xmlns:a16="http://schemas.microsoft.com/office/drawing/2014/main" id="{56F10DF1-71E2-CBB1-B3C2-1B4202B0BDA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5" name="Gruppieren 14">
            <a:extLst>
              <a:ext uri="{FF2B5EF4-FFF2-40B4-BE49-F238E27FC236}">
                <a16:creationId xmlns:a16="http://schemas.microsoft.com/office/drawing/2014/main" id="{161BD0FA-106E-4836-AF8B-5FDC4AE81AB9}"/>
              </a:ext>
            </a:extLst>
          </p:cNvPr>
          <p:cNvGrpSpPr/>
          <p:nvPr/>
        </p:nvGrpSpPr>
        <p:grpSpPr>
          <a:xfrm>
            <a:off x="6538893" y="1692787"/>
            <a:ext cx="238320" cy="485640"/>
            <a:chOff x="6538893" y="1692787"/>
            <a:chExt cx="238320" cy="485640"/>
          </a:xfrm>
        </p:grpSpPr>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BB635BD4-8BCE-4B43-A24D-2838388EDCB0}"/>
                    </a:ext>
                  </a:extLst>
                </p14:cNvPr>
                <p14:cNvContentPartPr/>
                <p14:nvPr/>
              </p14:nvContentPartPr>
              <p14:xfrm>
                <a:off x="6538893" y="1692787"/>
                <a:ext cx="163800" cy="397800"/>
              </p14:xfrm>
            </p:contentPart>
          </mc:Choice>
          <mc:Fallback xmlns="">
            <p:pic>
              <p:nvPicPr>
                <p:cNvPr id="3" name="Freihand 2">
                  <a:extLst>
                    <a:ext uri="{FF2B5EF4-FFF2-40B4-BE49-F238E27FC236}">
                      <a16:creationId xmlns:a16="http://schemas.microsoft.com/office/drawing/2014/main" id="{BB635BD4-8BCE-4B43-A24D-2838388EDCB0}"/>
                    </a:ext>
                  </a:extLst>
                </p:cNvPr>
                <p:cNvPicPr/>
                <p:nvPr/>
              </p:nvPicPr>
              <p:blipFill>
                <a:blip r:embed="rId4"/>
                <a:stretch>
                  <a:fillRect/>
                </a:stretch>
              </p:blipFill>
              <p:spPr>
                <a:xfrm>
                  <a:off x="6534573" y="1688467"/>
                  <a:ext cx="17244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938D5790-B177-4A24-BC15-4B4733E3FCA1}"/>
                    </a:ext>
                  </a:extLst>
                </p14:cNvPr>
                <p14:cNvContentPartPr/>
                <p14:nvPr/>
              </p14:nvContentPartPr>
              <p14:xfrm>
                <a:off x="6566613" y="1867387"/>
                <a:ext cx="210600" cy="311040"/>
              </p14:xfrm>
            </p:contentPart>
          </mc:Choice>
          <mc:Fallback xmlns="">
            <p:pic>
              <p:nvPicPr>
                <p:cNvPr id="5" name="Freihand 4">
                  <a:extLst>
                    <a:ext uri="{FF2B5EF4-FFF2-40B4-BE49-F238E27FC236}">
                      <a16:creationId xmlns:a16="http://schemas.microsoft.com/office/drawing/2014/main" id="{938D5790-B177-4A24-BC15-4B4733E3FCA1}"/>
                    </a:ext>
                  </a:extLst>
                </p:cNvPr>
                <p:cNvPicPr/>
                <p:nvPr/>
              </p:nvPicPr>
              <p:blipFill>
                <a:blip r:embed="rId6"/>
                <a:stretch>
                  <a:fillRect/>
                </a:stretch>
              </p:blipFill>
              <p:spPr>
                <a:xfrm>
                  <a:off x="6562293" y="1863067"/>
                  <a:ext cx="219240" cy="319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17" name="Freihand 16">
                <a:extLst>
                  <a:ext uri="{FF2B5EF4-FFF2-40B4-BE49-F238E27FC236}">
                    <a16:creationId xmlns:a16="http://schemas.microsoft.com/office/drawing/2014/main" id="{CC00AE49-BB75-4C0F-94DA-FCF0A9AE61A6}"/>
                  </a:ext>
                </a:extLst>
              </p14:cNvPr>
              <p14:cNvContentPartPr/>
              <p14:nvPr/>
            </p14:nvContentPartPr>
            <p14:xfrm>
              <a:off x="1909653" y="3402427"/>
              <a:ext cx="130320" cy="19440"/>
            </p14:xfrm>
          </p:contentPart>
        </mc:Choice>
        <mc:Fallback xmlns="">
          <p:pic>
            <p:nvPicPr>
              <p:cNvPr id="17" name="Freihand 16">
                <a:extLst>
                  <a:ext uri="{FF2B5EF4-FFF2-40B4-BE49-F238E27FC236}">
                    <a16:creationId xmlns:a16="http://schemas.microsoft.com/office/drawing/2014/main" id="{CC00AE49-BB75-4C0F-94DA-FCF0A9AE61A6}"/>
                  </a:ext>
                </a:extLst>
              </p:cNvPr>
              <p:cNvPicPr/>
              <p:nvPr/>
            </p:nvPicPr>
            <p:blipFill>
              <a:blip r:embed="rId8"/>
              <a:stretch>
                <a:fillRect/>
              </a:stretch>
            </p:blipFill>
            <p:spPr>
              <a:xfrm>
                <a:off x="1905333" y="3398107"/>
                <a:ext cx="138960" cy="28080"/>
              </a:xfrm>
              <a:prstGeom prst="rect">
                <a:avLst/>
              </a:prstGeom>
            </p:spPr>
          </p:pic>
        </mc:Fallback>
      </mc:AlternateContent>
      <p:grpSp>
        <p:nvGrpSpPr>
          <p:cNvPr id="30" name="Gruppieren 29">
            <a:extLst>
              <a:ext uri="{FF2B5EF4-FFF2-40B4-BE49-F238E27FC236}">
                <a16:creationId xmlns:a16="http://schemas.microsoft.com/office/drawing/2014/main" id="{00ADAFFC-9814-44F8-A863-659AB5BD8CD9}"/>
              </a:ext>
            </a:extLst>
          </p:cNvPr>
          <p:cNvGrpSpPr/>
          <p:nvPr/>
        </p:nvGrpSpPr>
        <p:grpSpPr>
          <a:xfrm>
            <a:off x="4957413" y="3101107"/>
            <a:ext cx="420480" cy="378000"/>
            <a:chOff x="4957413" y="3101107"/>
            <a:chExt cx="420480" cy="378000"/>
          </a:xfrm>
        </p:grpSpPr>
        <mc:AlternateContent xmlns:mc="http://schemas.openxmlformats.org/markup-compatibility/2006" xmlns:p14="http://schemas.microsoft.com/office/powerpoint/2010/main">
          <mc:Choice Requires="p14">
            <p:contentPart p14:bwMode="auto" r:id="rId9">
              <p14:nvContentPartPr>
                <p14:cNvPr id="18" name="Freihand 17">
                  <a:extLst>
                    <a:ext uri="{FF2B5EF4-FFF2-40B4-BE49-F238E27FC236}">
                      <a16:creationId xmlns:a16="http://schemas.microsoft.com/office/drawing/2014/main" id="{D95F6385-01C1-43EF-BF51-8DC324CA57BE}"/>
                    </a:ext>
                  </a:extLst>
                </p14:cNvPr>
                <p14:cNvContentPartPr/>
                <p14:nvPr/>
              </p14:nvContentPartPr>
              <p14:xfrm>
                <a:off x="5203293" y="3300187"/>
                <a:ext cx="20160" cy="17640"/>
              </p14:xfrm>
            </p:contentPart>
          </mc:Choice>
          <mc:Fallback xmlns="">
            <p:pic>
              <p:nvPicPr>
                <p:cNvPr id="18" name="Freihand 17">
                  <a:extLst>
                    <a:ext uri="{FF2B5EF4-FFF2-40B4-BE49-F238E27FC236}">
                      <a16:creationId xmlns:a16="http://schemas.microsoft.com/office/drawing/2014/main" id="{D95F6385-01C1-43EF-BF51-8DC324CA57BE}"/>
                    </a:ext>
                  </a:extLst>
                </p:cNvPr>
                <p:cNvPicPr/>
                <p:nvPr/>
              </p:nvPicPr>
              <p:blipFill>
                <a:blip r:embed="rId10"/>
                <a:stretch>
                  <a:fillRect/>
                </a:stretch>
              </p:blipFill>
              <p:spPr>
                <a:xfrm>
                  <a:off x="5198973" y="3295867"/>
                  <a:ext cx="288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 name="Freihand 19">
                  <a:extLst>
                    <a:ext uri="{FF2B5EF4-FFF2-40B4-BE49-F238E27FC236}">
                      <a16:creationId xmlns:a16="http://schemas.microsoft.com/office/drawing/2014/main" id="{01B9C09A-4156-438F-AFCA-DD776BCCCE72}"/>
                    </a:ext>
                  </a:extLst>
                </p14:cNvPr>
                <p14:cNvContentPartPr/>
                <p14:nvPr/>
              </p14:nvContentPartPr>
              <p14:xfrm>
                <a:off x="4957413" y="3101107"/>
                <a:ext cx="420480" cy="378000"/>
              </p14:xfrm>
            </p:contentPart>
          </mc:Choice>
          <mc:Fallback xmlns="">
            <p:pic>
              <p:nvPicPr>
                <p:cNvPr id="20" name="Freihand 19">
                  <a:extLst>
                    <a:ext uri="{FF2B5EF4-FFF2-40B4-BE49-F238E27FC236}">
                      <a16:creationId xmlns:a16="http://schemas.microsoft.com/office/drawing/2014/main" id="{01B9C09A-4156-438F-AFCA-DD776BCCCE72}"/>
                    </a:ext>
                  </a:extLst>
                </p:cNvPr>
                <p:cNvPicPr/>
                <p:nvPr/>
              </p:nvPicPr>
              <p:blipFill>
                <a:blip r:embed="rId12"/>
                <a:stretch>
                  <a:fillRect/>
                </a:stretch>
              </p:blipFill>
              <p:spPr>
                <a:xfrm>
                  <a:off x="4953093" y="3096787"/>
                  <a:ext cx="429120" cy="386640"/>
                </a:xfrm>
                <a:prstGeom prst="rect">
                  <a:avLst/>
                </a:prstGeom>
              </p:spPr>
            </p:pic>
          </mc:Fallback>
        </mc:AlternateContent>
      </p:grpSp>
      <p:grpSp>
        <p:nvGrpSpPr>
          <p:cNvPr id="33" name="Gruppieren 32">
            <a:extLst>
              <a:ext uri="{FF2B5EF4-FFF2-40B4-BE49-F238E27FC236}">
                <a16:creationId xmlns:a16="http://schemas.microsoft.com/office/drawing/2014/main" id="{ED6ECAF9-5DF3-4048-BF1F-3768382088BC}"/>
              </a:ext>
            </a:extLst>
          </p:cNvPr>
          <p:cNvGrpSpPr/>
          <p:nvPr/>
        </p:nvGrpSpPr>
        <p:grpSpPr>
          <a:xfrm>
            <a:off x="4638453" y="4506907"/>
            <a:ext cx="297360" cy="173880"/>
            <a:chOff x="4638453" y="4506907"/>
            <a:chExt cx="297360" cy="173880"/>
          </a:xfrm>
        </p:grpSpPr>
        <mc:AlternateContent xmlns:mc="http://schemas.openxmlformats.org/markup-compatibility/2006" xmlns:p14="http://schemas.microsoft.com/office/powerpoint/2010/main">
          <mc:Choice Requires="p14">
            <p:contentPart p14:bwMode="auto" r:id="rId13">
              <p14:nvContentPartPr>
                <p14:cNvPr id="31" name="Freihand 30">
                  <a:extLst>
                    <a:ext uri="{FF2B5EF4-FFF2-40B4-BE49-F238E27FC236}">
                      <a16:creationId xmlns:a16="http://schemas.microsoft.com/office/drawing/2014/main" id="{287086A8-AC6E-468A-9737-DF40AA135575}"/>
                    </a:ext>
                  </a:extLst>
                </p14:cNvPr>
                <p14:cNvContentPartPr/>
                <p14:nvPr/>
              </p14:nvContentPartPr>
              <p14:xfrm>
                <a:off x="4638453" y="4549027"/>
                <a:ext cx="269280" cy="26640"/>
              </p14:xfrm>
            </p:contentPart>
          </mc:Choice>
          <mc:Fallback xmlns="">
            <p:pic>
              <p:nvPicPr>
                <p:cNvPr id="31" name="Freihand 30">
                  <a:extLst>
                    <a:ext uri="{FF2B5EF4-FFF2-40B4-BE49-F238E27FC236}">
                      <a16:creationId xmlns:a16="http://schemas.microsoft.com/office/drawing/2014/main" id="{287086A8-AC6E-468A-9737-DF40AA135575}"/>
                    </a:ext>
                  </a:extLst>
                </p:cNvPr>
                <p:cNvPicPr/>
                <p:nvPr/>
              </p:nvPicPr>
              <p:blipFill>
                <a:blip r:embed="rId14"/>
                <a:stretch>
                  <a:fillRect/>
                </a:stretch>
              </p:blipFill>
              <p:spPr>
                <a:xfrm>
                  <a:off x="4634133" y="4544707"/>
                  <a:ext cx="2779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2" name="Freihand 31">
                  <a:extLst>
                    <a:ext uri="{FF2B5EF4-FFF2-40B4-BE49-F238E27FC236}">
                      <a16:creationId xmlns:a16="http://schemas.microsoft.com/office/drawing/2014/main" id="{5C75C241-68CF-48DA-AE2A-6B564D144B93}"/>
                    </a:ext>
                  </a:extLst>
                </p14:cNvPr>
                <p14:cNvContentPartPr/>
                <p14:nvPr/>
              </p14:nvContentPartPr>
              <p14:xfrm>
                <a:off x="4799013" y="4506907"/>
                <a:ext cx="136800" cy="173880"/>
              </p14:xfrm>
            </p:contentPart>
          </mc:Choice>
          <mc:Fallback xmlns="">
            <p:pic>
              <p:nvPicPr>
                <p:cNvPr id="32" name="Freihand 31">
                  <a:extLst>
                    <a:ext uri="{FF2B5EF4-FFF2-40B4-BE49-F238E27FC236}">
                      <a16:creationId xmlns:a16="http://schemas.microsoft.com/office/drawing/2014/main" id="{5C75C241-68CF-48DA-AE2A-6B564D144B93}"/>
                    </a:ext>
                  </a:extLst>
                </p:cNvPr>
                <p:cNvPicPr/>
                <p:nvPr/>
              </p:nvPicPr>
              <p:blipFill>
                <a:blip r:embed="rId16"/>
                <a:stretch>
                  <a:fillRect/>
                </a:stretch>
              </p:blipFill>
              <p:spPr>
                <a:xfrm>
                  <a:off x="4794693" y="4502587"/>
                  <a:ext cx="145440" cy="182520"/>
                </a:xfrm>
                <a:prstGeom prst="rect">
                  <a:avLst/>
                </a:prstGeom>
              </p:spPr>
            </p:pic>
          </mc:Fallback>
        </mc:AlternateContent>
      </p:grpSp>
      <p:grpSp>
        <p:nvGrpSpPr>
          <p:cNvPr id="44" name="Gruppieren 43">
            <a:extLst>
              <a:ext uri="{FF2B5EF4-FFF2-40B4-BE49-F238E27FC236}">
                <a16:creationId xmlns:a16="http://schemas.microsoft.com/office/drawing/2014/main" id="{3A4C3AA8-1857-46B7-9FB1-3D73E558DF58}"/>
              </a:ext>
            </a:extLst>
          </p:cNvPr>
          <p:cNvGrpSpPr/>
          <p:nvPr/>
        </p:nvGrpSpPr>
        <p:grpSpPr>
          <a:xfrm>
            <a:off x="4918533" y="3924427"/>
            <a:ext cx="2230200" cy="485280"/>
            <a:chOff x="4918533" y="3924427"/>
            <a:chExt cx="2230200" cy="485280"/>
          </a:xfrm>
        </p:grpSpPr>
        <mc:AlternateContent xmlns:mc="http://schemas.openxmlformats.org/markup-compatibility/2006" xmlns:p14="http://schemas.microsoft.com/office/powerpoint/2010/main">
          <mc:Choice Requires="p14">
            <p:contentPart p14:bwMode="auto" r:id="rId17">
              <p14:nvContentPartPr>
                <p14:cNvPr id="34" name="Freihand 33">
                  <a:extLst>
                    <a:ext uri="{FF2B5EF4-FFF2-40B4-BE49-F238E27FC236}">
                      <a16:creationId xmlns:a16="http://schemas.microsoft.com/office/drawing/2014/main" id="{C380988B-7B68-46E7-B61C-1D3E6C2F7D28}"/>
                    </a:ext>
                  </a:extLst>
                </p14:cNvPr>
                <p14:cNvContentPartPr/>
                <p14:nvPr/>
              </p14:nvContentPartPr>
              <p14:xfrm>
                <a:off x="4918533" y="4193347"/>
                <a:ext cx="734760" cy="216360"/>
              </p14:xfrm>
            </p:contentPart>
          </mc:Choice>
          <mc:Fallback xmlns="">
            <p:pic>
              <p:nvPicPr>
                <p:cNvPr id="34" name="Freihand 33">
                  <a:extLst>
                    <a:ext uri="{FF2B5EF4-FFF2-40B4-BE49-F238E27FC236}">
                      <a16:creationId xmlns:a16="http://schemas.microsoft.com/office/drawing/2014/main" id="{C380988B-7B68-46E7-B61C-1D3E6C2F7D28}"/>
                    </a:ext>
                  </a:extLst>
                </p:cNvPr>
                <p:cNvPicPr/>
                <p:nvPr/>
              </p:nvPicPr>
              <p:blipFill>
                <a:blip r:embed="rId18"/>
                <a:stretch>
                  <a:fillRect/>
                </a:stretch>
              </p:blipFill>
              <p:spPr>
                <a:xfrm>
                  <a:off x="4914213" y="4189027"/>
                  <a:ext cx="7434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5" name="Freihand 34">
                  <a:extLst>
                    <a:ext uri="{FF2B5EF4-FFF2-40B4-BE49-F238E27FC236}">
                      <a16:creationId xmlns:a16="http://schemas.microsoft.com/office/drawing/2014/main" id="{24BF8354-B8C6-4433-8B2A-B5EEE845C76A}"/>
                    </a:ext>
                  </a:extLst>
                </p14:cNvPr>
                <p14:cNvContentPartPr/>
                <p14:nvPr/>
              </p14:nvContentPartPr>
              <p14:xfrm>
                <a:off x="5877213" y="3924427"/>
                <a:ext cx="206640" cy="182520"/>
              </p14:xfrm>
            </p:contentPart>
          </mc:Choice>
          <mc:Fallback xmlns="">
            <p:pic>
              <p:nvPicPr>
                <p:cNvPr id="35" name="Freihand 34">
                  <a:extLst>
                    <a:ext uri="{FF2B5EF4-FFF2-40B4-BE49-F238E27FC236}">
                      <a16:creationId xmlns:a16="http://schemas.microsoft.com/office/drawing/2014/main" id="{24BF8354-B8C6-4433-8B2A-B5EEE845C76A}"/>
                    </a:ext>
                  </a:extLst>
                </p:cNvPr>
                <p:cNvPicPr/>
                <p:nvPr/>
              </p:nvPicPr>
              <p:blipFill>
                <a:blip r:embed="rId20"/>
                <a:stretch>
                  <a:fillRect/>
                </a:stretch>
              </p:blipFill>
              <p:spPr>
                <a:xfrm>
                  <a:off x="5872893" y="3920107"/>
                  <a:ext cx="2152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6" name="Freihand 35">
                  <a:extLst>
                    <a:ext uri="{FF2B5EF4-FFF2-40B4-BE49-F238E27FC236}">
                      <a16:creationId xmlns:a16="http://schemas.microsoft.com/office/drawing/2014/main" id="{DE87C913-A948-4384-868F-BBA6F9D8A4D3}"/>
                    </a:ext>
                  </a:extLst>
                </p14:cNvPr>
                <p14:cNvContentPartPr/>
                <p14:nvPr/>
              </p14:nvContentPartPr>
              <p14:xfrm>
                <a:off x="6156933" y="3973027"/>
                <a:ext cx="119520" cy="73800"/>
              </p14:xfrm>
            </p:contentPart>
          </mc:Choice>
          <mc:Fallback xmlns="">
            <p:pic>
              <p:nvPicPr>
                <p:cNvPr id="36" name="Freihand 35">
                  <a:extLst>
                    <a:ext uri="{FF2B5EF4-FFF2-40B4-BE49-F238E27FC236}">
                      <a16:creationId xmlns:a16="http://schemas.microsoft.com/office/drawing/2014/main" id="{DE87C913-A948-4384-868F-BBA6F9D8A4D3}"/>
                    </a:ext>
                  </a:extLst>
                </p:cNvPr>
                <p:cNvPicPr/>
                <p:nvPr/>
              </p:nvPicPr>
              <p:blipFill>
                <a:blip r:embed="rId22"/>
                <a:stretch>
                  <a:fillRect/>
                </a:stretch>
              </p:blipFill>
              <p:spPr>
                <a:xfrm>
                  <a:off x="6152613" y="3968707"/>
                  <a:ext cx="1281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7" name="Freihand 36">
                  <a:extLst>
                    <a:ext uri="{FF2B5EF4-FFF2-40B4-BE49-F238E27FC236}">
                      <a16:creationId xmlns:a16="http://schemas.microsoft.com/office/drawing/2014/main" id="{C946605C-67C7-43E1-807A-EFF48BC89924}"/>
                    </a:ext>
                  </a:extLst>
                </p14:cNvPr>
                <p14:cNvContentPartPr/>
                <p14:nvPr/>
              </p14:nvContentPartPr>
              <p14:xfrm>
                <a:off x="6257373" y="3942427"/>
                <a:ext cx="33480" cy="168120"/>
              </p14:xfrm>
            </p:contentPart>
          </mc:Choice>
          <mc:Fallback xmlns="">
            <p:pic>
              <p:nvPicPr>
                <p:cNvPr id="37" name="Freihand 36">
                  <a:extLst>
                    <a:ext uri="{FF2B5EF4-FFF2-40B4-BE49-F238E27FC236}">
                      <a16:creationId xmlns:a16="http://schemas.microsoft.com/office/drawing/2014/main" id="{C946605C-67C7-43E1-807A-EFF48BC89924}"/>
                    </a:ext>
                  </a:extLst>
                </p:cNvPr>
                <p:cNvPicPr/>
                <p:nvPr/>
              </p:nvPicPr>
              <p:blipFill>
                <a:blip r:embed="rId24"/>
                <a:stretch>
                  <a:fillRect/>
                </a:stretch>
              </p:blipFill>
              <p:spPr>
                <a:xfrm>
                  <a:off x="6253053" y="3938107"/>
                  <a:ext cx="421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8" name="Freihand 37">
                  <a:extLst>
                    <a:ext uri="{FF2B5EF4-FFF2-40B4-BE49-F238E27FC236}">
                      <a16:creationId xmlns:a16="http://schemas.microsoft.com/office/drawing/2014/main" id="{BFD234DF-E79F-4C85-B1FC-4D792CFA38C1}"/>
                    </a:ext>
                  </a:extLst>
                </p14:cNvPr>
                <p14:cNvContentPartPr/>
                <p14:nvPr/>
              </p14:nvContentPartPr>
              <p14:xfrm>
                <a:off x="5839773" y="4084987"/>
                <a:ext cx="589680" cy="122040"/>
              </p14:xfrm>
            </p:contentPart>
          </mc:Choice>
          <mc:Fallback xmlns="">
            <p:pic>
              <p:nvPicPr>
                <p:cNvPr id="38" name="Freihand 37">
                  <a:extLst>
                    <a:ext uri="{FF2B5EF4-FFF2-40B4-BE49-F238E27FC236}">
                      <a16:creationId xmlns:a16="http://schemas.microsoft.com/office/drawing/2014/main" id="{BFD234DF-E79F-4C85-B1FC-4D792CFA38C1}"/>
                    </a:ext>
                  </a:extLst>
                </p:cNvPr>
                <p:cNvPicPr/>
                <p:nvPr/>
              </p:nvPicPr>
              <p:blipFill>
                <a:blip r:embed="rId26"/>
                <a:stretch>
                  <a:fillRect/>
                </a:stretch>
              </p:blipFill>
              <p:spPr>
                <a:xfrm>
                  <a:off x="5835453" y="4080667"/>
                  <a:ext cx="5983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9" name="Freihand 38">
                  <a:extLst>
                    <a:ext uri="{FF2B5EF4-FFF2-40B4-BE49-F238E27FC236}">
                      <a16:creationId xmlns:a16="http://schemas.microsoft.com/office/drawing/2014/main" id="{01438888-D18D-4855-BDCA-D6CFD4E6BA40}"/>
                    </a:ext>
                  </a:extLst>
                </p14:cNvPr>
                <p14:cNvContentPartPr/>
                <p14:nvPr/>
              </p14:nvContentPartPr>
              <p14:xfrm>
                <a:off x="5938413" y="4200187"/>
                <a:ext cx="225720" cy="193320"/>
              </p14:xfrm>
            </p:contentPart>
          </mc:Choice>
          <mc:Fallback xmlns="">
            <p:pic>
              <p:nvPicPr>
                <p:cNvPr id="39" name="Freihand 38">
                  <a:extLst>
                    <a:ext uri="{FF2B5EF4-FFF2-40B4-BE49-F238E27FC236}">
                      <a16:creationId xmlns:a16="http://schemas.microsoft.com/office/drawing/2014/main" id="{01438888-D18D-4855-BDCA-D6CFD4E6BA40}"/>
                    </a:ext>
                  </a:extLst>
                </p:cNvPr>
                <p:cNvPicPr/>
                <p:nvPr/>
              </p:nvPicPr>
              <p:blipFill>
                <a:blip r:embed="rId28"/>
                <a:stretch>
                  <a:fillRect/>
                </a:stretch>
              </p:blipFill>
              <p:spPr>
                <a:xfrm>
                  <a:off x="5934093" y="4195867"/>
                  <a:ext cx="2343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0" name="Freihand 39">
                  <a:extLst>
                    <a:ext uri="{FF2B5EF4-FFF2-40B4-BE49-F238E27FC236}">
                      <a16:creationId xmlns:a16="http://schemas.microsoft.com/office/drawing/2014/main" id="{02E80312-A458-4664-A2C5-62C5A2C3E1CB}"/>
                    </a:ext>
                  </a:extLst>
                </p14:cNvPr>
                <p14:cNvContentPartPr/>
                <p14:nvPr/>
              </p14:nvContentPartPr>
              <p14:xfrm>
                <a:off x="6181413" y="4253467"/>
                <a:ext cx="360" cy="360"/>
              </p14:xfrm>
            </p:contentPart>
          </mc:Choice>
          <mc:Fallback xmlns="">
            <p:pic>
              <p:nvPicPr>
                <p:cNvPr id="40" name="Freihand 39">
                  <a:extLst>
                    <a:ext uri="{FF2B5EF4-FFF2-40B4-BE49-F238E27FC236}">
                      <a16:creationId xmlns:a16="http://schemas.microsoft.com/office/drawing/2014/main" id="{02E80312-A458-4664-A2C5-62C5A2C3E1CB}"/>
                    </a:ext>
                  </a:extLst>
                </p:cNvPr>
                <p:cNvPicPr/>
                <p:nvPr/>
              </p:nvPicPr>
              <p:blipFill>
                <a:blip r:embed="rId30"/>
                <a:stretch>
                  <a:fillRect/>
                </a:stretch>
              </p:blipFill>
              <p:spPr>
                <a:xfrm>
                  <a:off x="6177093" y="42491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1" name="Freihand 40">
                  <a:extLst>
                    <a:ext uri="{FF2B5EF4-FFF2-40B4-BE49-F238E27FC236}">
                      <a16:creationId xmlns:a16="http://schemas.microsoft.com/office/drawing/2014/main" id="{FE61AF9F-1697-45A5-9CF7-5AF9DEC6164F}"/>
                    </a:ext>
                  </a:extLst>
                </p14:cNvPr>
                <p14:cNvContentPartPr/>
                <p14:nvPr/>
              </p14:nvContentPartPr>
              <p14:xfrm>
                <a:off x="6198333" y="4214227"/>
                <a:ext cx="219240" cy="129240"/>
              </p14:xfrm>
            </p:contentPart>
          </mc:Choice>
          <mc:Fallback xmlns="">
            <p:pic>
              <p:nvPicPr>
                <p:cNvPr id="41" name="Freihand 40">
                  <a:extLst>
                    <a:ext uri="{FF2B5EF4-FFF2-40B4-BE49-F238E27FC236}">
                      <a16:creationId xmlns:a16="http://schemas.microsoft.com/office/drawing/2014/main" id="{FE61AF9F-1697-45A5-9CF7-5AF9DEC6164F}"/>
                    </a:ext>
                  </a:extLst>
                </p:cNvPr>
                <p:cNvPicPr/>
                <p:nvPr/>
              </p:nvPicPr>
              <p:blipFill>
                <a:blip r:embed="rId32"/>
                <a:stretch>
                  <a:fillRect/>
                </a:stretch>
              </p:blipFill>
              <p:spPr>
                <a:xfrm>
                  <a:off x="6194013" y="4209907"/>
                  <a:ext cx="2278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2" name="Freihand 41">
                  <a:extLst>
                    <a:ext uri="{FF2B5EF4-FFF2-40B4-BE49-F238E27FC236}">
                      <a16:creationId xmlns:a16="http://schemas.microsoft.com/office/drawing/2014/main" id="{0ADCE2B1-4598-4546-AFC8-750AD106A718}"/>
                    </a:ext>
                  </a:extLst>
                </p14:cNvPr>
                <p14:cNvContentPartPr/>
                <p14:nvPr/>
              </p14:nvContentPartPr>
              <p14:xfrm>
                <a:off x="6562653" y="4007227"/>
                <a:ext cx="236520" cy="149760"/>
              </p14:xfrm>
            </p:contentPart>
          </mc:Choice>
          <mc:Fallback xmlns="">
            <p:pic>
              <p:nvPicPr>
                <p:cNvPr id="42" name="Freihand 41">
                  <a:extLst>
                    <a:ext uri="{FF2B5EF4-FFF2-40B4-BE49-F238E27FC236}">
                      <a16:creationId xmlns:a16="http://schemas.microsoft.com/office/drawing/2014/main" id="{0ADCE2B1-4598-4546-AFC8-750AD106A718}"/>
                    </a:ext>
                  </a:extLst>
                </p:cNvPr>
                <p:cNvPicPr/>
                <p:nvPr/>
              </p:nvPicPr>
              <p:blipFill>
                <a:blip r:embed="rId34"/>
                <a:stretch>
                  <a:fillRect/>
                </a:stretch>
              </p:blipFill>
              <p:spPr>
                <a:xfrm>
                  <a:off x="6558333" y="4002907"/>
                  <a:ext cx="2451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3" name="Freihand 42">
                  <a:extLst>
                    <a:ext uri="{FF2B5EF4-FFF2-40B4-BE49-F238E27FC236}">
                      <a16:creationId xmlns:a16="http://schemas.microsoft.com/office/drawing/2014/main" id="{7AB6DD08-5A30-450A-83BF-88FC0A3D8B05}"/>
                    </a:ext>
                  </a:extLst>
                </p14:cNvPr>
                <p14:cNvContentPartPr/>
                <p14:nvPr/>
              </p14:nvContentPartPr>
              <p14:xfrm>
                <a:off x="6943533" y="3927667"/>
                <a:ext cx="205200" cy="160560"/>
              </p14:xfrm>
            </p:contentPart>
          </mc:Choice>
          <mc:Fallback xmlns="">
            <p:pic>
              <p:nvPicPr>
                <p:cNvPr id="43" name="Freihand 42">
                  <a:extLst>
                    <a:ext uri="{FF2B5EF4-FFF2-40B4-BE49-F238E27FC236}">
                      <a16:creationId xmlns:a16="http://schemas.microsoft.com/office/drawing/2014/main" id="{7AB6DD08-5A30-450A-83BF-88FC0A3D8B05}"/>
                    </a:ext>
                  </a:extLst>
                </p:cNvPr>
                <p:cNvPicPr/>
                <p:nvPr/>
              </p:nvPicPr>
              <p:blipFill>
                <a:blip r:embed="rId36"/>
                <a:stretch>
                  <a:fillRect/>
                </a:stretch>
              </p:blipFill>
              <p:spPr>
                <a:xfrm>
                  <a:off x="6939213" y="3923347"/>
                  <a:ext cx="213840" cy="169200"/>
                </a:xfrm>
                <a:prstGeom prst="rect">
                  <a:avLst/>
                </a:prstGeom>
              </p:spPr>
            </p:pic>
          </mc:Fallback>
        </mc:AlternateContent>
      </p:grpSp>
      <p:grpSp>
        <p:nvGrpSpPr>
          <p:cNvPr id="50" name="Gruppieren 49">
            <a:extLst>
              <a:ext uri="{FF2B5EF4-FFF2-40B4-BE49-F238E27FC236}">
                <a16:creationId xmlns:a16="http://schemas.microsoft.com/office/drawing/2014/main" id="{91C70A87-9E52-4F2F-9352-55AD8112771F}"/>
              </a:ext>
            </a:extLst>
          </p:cNvPr>
          <p:cNvGrpSpPr/>
          <p:nvPr/>
        </p:nvGrpSpPr>
        <p:grpSpPr>
          <a:xfrm>
            <a:off x="1483773" y="2959267"/>
            <a:ext cx="200160" cy="319320"/>
            <a:chOff x="1483773" y="2959267"/>
            <a:chExt cx="200160" cy="319320"/>
          </a:xfrm>
        </p:grpSpPr>
        <mc:AlternateContent xmlns:mc="http://schemas.openxmlformats.org/markup-compatibility/2006" xmlns:p14="http://schemas.microsoft.com/office/powerpoint/2010/main">
          <mc:Choice Requires="p14">
            <p:contentPart p14:bwMode="auto" r:id="rId37">
              <p14:nvContentPartPr>
                <p14:cNvPr id="45" name="Freihand 44">
                  <a:extLst>
                    <a:ext uri="{FF2B5EF4-FFF2-40B4-BE49-F238E27FC236}">
                      <a16:creationId xmlns:a16="http://schemas.microsoft.com/office/drawing/2014/main" id="{4BA5BFC7-BD81-426B-AD34-A6BFA2115F21}"/>
                    </a:ext>
                  </a:extLst>
                </p14:cNvPr>
                <p14:cNvContentPartPr/>
                <p14:nvPr/>
              </p14:nvContentPartPr>
              <p14:xfrm>
                <a:off x="1537413" y="2959267"/>
                <a:ext cx="19440" cy="218880"/>
              </p14:xfrm>
            </p:contentPart>
          </mc:Choice>
          <mc:Fallback xmlns="">
            <p:pic>
              <p:nvPicPr>
                <p:cNvPr id="45" name="Freihand 44">
                  <a:extLst>
                    <a:ext uri="{FF2B5EF4-FFF2-40B4-BE49-F238E27FC236}">
                      <a16:creationId xmlns:a16="http://schemas.microsoft.com/office/drawing/2014/main" id="{4BA5BFC7-BD81-426B-AD34-A6BFA2115F21}"/>
                    </a:ext>
                  </a:extLst>
                </p:cNvPr>
                <p:cNvPicPr/>
                <p:nvPr/>
              </p:nvPicPr>
              <p:blipFill>
                <a:blip r:embed="rId38"/>
                <a:stretch>
                  <a:fillRect/>
                </a:stretch>
              </p:blipFill>
              <p:spPr>
                <a:xfrm>
                  <a:off x="1533093" y="2954947"/>
                  <a:ext cx="280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6" name="Freihand 45">
                  <a:extLst>
                    <a:ext uri="{FF2B5EF4-FFF2-40B4-BE49-F238E27FC236}">
                      <a16:creationId xmlns:a16="http://schemas.microsoft.com/office/drawing/2014/main" id="{D05EC797-8A8E-40CF-8A79-9D462904B3BE}"/>
                    </a:ext>
                  </a:extLst>
                </p14:cNvPr>
                <p14:cNvContentPartPr/>
                <p14:nvPr/>
              </p14:nvContentPartPr>
              <p14:xfrm>
                <a:off x="1483773" y="3098947"/>
                <a:ext cx="200160" cy="172800"/>
              </p14:xfrm>
            </p:contentPart>
          </mc:Choice>
          <mc:Fallback xmlns="">
            <p:pic>
              <p:nvPicPr>
                <p:cNvPr id="46" name="Freihand 45">
                  <a:extLst>
                    <a:ext uri="{FF2B5EF4-FFF2-40B4-BE49-F238E27FC236}">
                      <a16:creationId xmlns:a16="http://schemas.microsoft.com/office/drawing/2014/main" id="{D05EC797-8A8E-40CF-8A79-9D462904B3BE}"/>
                    </a:ext>
                  </a:extLst>
                </p:cNvPr>
                <p:cNvPicPr/>
                <p:nvPr/>
              </p:nvPicPr>
              <p:blipFill>
                <a:blip r:embed="rId40"/>
                <a:stretch>
                  <a:fillRect/>
                </a:stretch>
              </p:blipFill>
              <p:spPr>
                <a:xfrm>
                  <a:off x="1479453" y="3094627"/>
                  <a:ext cx="2088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8" name="Freihand 47">
                  <a:extLst>
                    <a:ext uri="{FF2B5EF4-FFF2-40B4-BE49-F238E27FC236}">
                      <a16:creationId xmlns:a16="http://schemas.microsoft.com/office/drawing/2014/main" id="{12DB7EAC-15C6-4DB4-92E2-25895DE2EE07}"/>
                    </a:ext>
                  </a:extLst>
                </p14:cNvPr>
                <p14:cNvContentPartPr/>
                <p14:nvPr/>
              </p14:nvContentPartPr>
              <p14:xfrm>
                <a:off x="1553613" y="2970787"/>
                <a:ext cx="16560" cy="299520"/>
              </p14:xfrm>
            </p:contentPart>
          </mc:Choice>
          <mc:Fallback xmlns="">
            <p:pic>
              <p:nvPicPr>
                <p:cNvPr id="48" name="Freihand 47">
                  <a:extLst>
                    <a:ext uri="{FF2B5EF4-FFF2-40B4-BE49-F238E27FC236}">
                      <a16:creationId xmlns:a16="http://schemas.microsoft.com/office/drawing/2014/main" id="{12DB7EAC-15C6-4DB4-92E2-25895DE2EE07}"/>
                    </a:ext>
                  </a:extLst>
                </p:cNvPr>
                <p:cNvPicPr/>
                <p:nvPr/>
              </p:nvPicPr>
              <p:blipFill>
                <a:blip r:embed="rId42"/>
                <a:stretch>
                  <a:fillRect/>
                </a:stretch>
              </p:blipFill>
              <p:spPr>
                <a:xfrm>
                  <a:off x="1549293" y="2966467"/>
                  <a:ext cx="2520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9" name="Freihand 48">
                  <a:extLst>
                    <a:ext uri="{FF2B5EF4-FFF2-40B4-BE49-F238E27FC236}">
                      <a16:creationId xmlns:a16="http://schemas.microsoft.com/office/drawing/2014/main" id="{5045BED2-01D8-4B85-8EE4-9AA844DEED40}"/>
                    </a:ext>
                  </a:extLst>
                </p14:cNvPr>
                <p14:cNvContentPartPr/>
                <p14:nvPr/>
              </p14:nvContentPartPr>
              <p14:xfrm>
                <a:off x="1496013" y="3145747"/>
                <a:ext cx="162360" cy="132840"/>
              </p14:xfrm>
            </p:contentPart>
          </mc:Choice>
          <mc:Fallback xmlns="">
            <p:pic>
              <p:nvPicPr>
                <p:cNvPr id="49" name="Freihand 48">
                  <a:extLst>
                    <a:ext uri="{FF2B5EF4-FFF2-40B4-BE49-F238E27FC236}">
                      <a16:creationId xmlns:a16="http://schemas.microsoft.com/office/drawing/2014/main" id="{5045BED2-01D8-4B85-8EE4-9AA844DEED40}"/>
                    </a:ext>
                  </a:extLst>
                </p:cNvPr>
                <p:cNvPicPr/>
                <p:nvPr/>
              </p:nvPicPr>
              <p:blipFill>
                <a:blip r:embed="rId44"/>
                <a:stretch>
                  <a:fillRect/>
                </a:stretch>
              </p:blipFill>
              <p:spPr>
                <a:xfrm>
                  <a:off x="1491693" y="3141427"/>
                  <a:ext cx="171000" cy="141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
            <p14:nvContentPartPr>
              <p14:cNvPr id="51" name="Freihand 50">
                <a:extLst>
                  <a:ext uri="{FF2B5EF4-FFF2-40B4-BE49-F238E27FC236}">
                    <a16:creationId xmlns:a16="http://schemas.microsoft.com/office/drawing/2014/main" id="{601A6E3A-96BD-496D-BF30-753CF8FB7B7E}"/>
                  </a:ext>
                </a:extLst>
              </p14:cNvPr>
              <p14:cNvContentPartPr/>
              <p14:nvPr/>
            </p14:nvContentPartPr>
            <p14:xfrm>
              <a:off x="103533" y="5101627"/>
              <a:ext cx="408240" cy="406800"/>
            </p14:xfrm>
          </p:contentPart>
        </mc:Choice>
        <mc:Fallback xmlns="">
          <p:pic>
            <p:nvPicPr>
              <p:cNvPr id="51" name="Freihand 50">
                <a:extLst>
                  <a:ext uri="{FF2B5EF4-FFF2-40B4-BE49-F238E27FC236}">
                    <a16:creationId xmlns:a16="http://schemas.microsoft.com/office/drawing/2014/main" id="{601A6E3A-96BD-496D-BF30-753CF8FB7B7E}"/>
                  </a:ext>
                </a:extLst>
              </p:cNvPr>
              <p:cNvPicPr/>
              <p:nvPr/>
            </p:nvPicPr>
            <p:blipFill>
              <a:blip r:embed="rId46"/>
              <a:stretch>
                <a:fillRect/>
              </a:stretch>
            </p:blipFill>
            <p:spPr>
              <a:xfrm>
                <a:off x="99213" y="5097307"/>
                <a:ext cx="416880" cy="415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2" name="Freihand 51">
                <a:extLst>
                  <a:ext uri="{FF2B5EF4-FFF2-40B4-BE49-F238E27FC236}">
                    <a16:creationId xmlns:a16="http://schemas.microsoft.com/office/drawing/2014/main" id="{D8A926E9-995E-48B7-99FE-F085DC412FAD}"/>
                  </a:ext>
                </a:extLst>
              </p14:cNvPr>
              <p14:cNvContentPartPr/>
              <p14:nvPr/>
            </p14:nvContentPartPr>
            <p14:xfrm>
              <a:off x="973293" y="5397187"/>
              <a:ext cx="995040" cy="43560"/>
            </p14:xfrm>
          </p:contentPart>
        </mc:Choice>
        <mc:Fallback xmlns="">
          <p:pic>
            <p:nvPicPr>
              <p:cNvPr id="52" name="Freihand 51">
                <a:extLst>
                  <a:ext uri="{FF2B5EF4-FFF2-40B4-BE49-F238E27FC236}">
                    <a16:creationId xmlns:a16="http://schemas.microsoft.com/office/drawing/2014/main" id="{D8A926E9-995E-48B7-99FE-F085DC412FAD}"/>
                  </a:ext>
                </a:extLst>
              </p:cNvPr>
              <p:cNvPicPr/>
              <p:nvPr/>
            </p:nvPicPr>
            <p:blipFill>
              <a:blip r:embed="rId48"/>
              <a:stretch>
                <a:fillRect/>
              </a:stretch>
            </p:blipFill>
            <p:spPr>
              <a:xfrm>
                <a:off x="968973" y="5392867"/>
                <a:ext cx="10036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3" name="Freihand 52">
                <a:extLst>
                  <a:ext uri="{FF2B5EF4-FFF2-40B4-BE49-F238E27FC236}">
                    <a16:creationId xmlns:a16="http://schemas.microsoft.com/office/drawing/2014/main" id="{E509F6EC-3AF9-4956-AFB3-B0F927DA6B55}"/>
                  </a:ext>
                </a:extLst>
              </p14:cNvPr>
              <p14:cNvContentPartPr/>
              <p14:nvPr/>
            </p14:nvContentPartPr>
            <p14:xfrm>
              <a:off x="2450373" y="5445427"/>
              <a:ext cx="5597280" cy="70560"/>
            </p14:xfrm>
          </p:contentPart>
        </mc:Choice>
        <mc:Fallback xmlns="">
          <p:pic>
            <p:nvPicPr>
              <p:cNvPr id="53" name="Freihand 52">
                <a:extLst>
                  <a:ext uri="{FF2B5EF4-FFF2-40B4-BE49-F238E27FC236}">
                    <a16:creationId xmlns:a16="http://schemas.microsoft.com/office/drawing/2014/main" id="{E509F6EC-3AF9-4956-AFB3-B0F927DA6B55}"/>
                  </a:ext>
                </a:extLst>
              </p:cNvPr>
              <p:cNvPicPr/>
              <p:nvPr/>
            </p:nvPicPr>
            <p:blipFill>
              <a:blip r:embed="rId50"/>
              <a:stretch>
                <a:fillRect/>
              </a:stretch>
            </p:blipFill>
            <p:spPr>
              <a:xfrm>
                <a:off x="2446053" y="5441107"/>
                <a:ext cx="56059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4" name="Freihand 53">
                <a:extLst>
                  <a:ext uri="{FF2B5EF4-FFF2-40B4-BE49-F238E27FC236}">
                    <a16:creationId xmlns:a16="http://schemas.microsoft.com/office/drawing/2014/main" id="{5E672A31-CCEA-46E2-82EA-2A984BDB98CA}"/>
                  </a:ext>
                </a:extLst>
              </p14:cNvPr>
              <p14:cNvContentPartPr/>
              <p14:nvPr/>
            </p14:nvContentPartPr>
            <p14:xfrm>
              <a:off x="8323773" y="5091907"/>
              <a:ext cx="317160" cy="399960"/>
            </p14:xfrm>
          </p:contentPart>
        </mc:Choice>
        <mc:Fallback xmlns="">
          <p:pic>
            <p:nvPicPr>
              <p:cNvPr id="54" name="Freihand 53">
                <a:extLst>
                  <a:ext uri="{FF2B5EF4-FFF2-40B4-BE49-F238E27FC236}">
                    <a16:creationId xmlns:a16="http://schemas.microsoft.com/office/drawing/2014/main" id="{5E672A31-CCEA-46E2-82EA-2A984BDB98CA}"/>
                  </a:ext>
                </a:extLst>
              </p:cNvPr>
              <p:cNvPicPr/>
              <p:nvPr/>
            </p:nvPicPr>
            <p:blipFill>
              <a:blip r:embed="rId52"/>
              <a:stretch>
                <a:fillRect/>
              </a:stretch>
            </p:blipFill>
            <p:spPr>
              <a:xfrm>
                <a:off x="8319453" y="5087587"/>
                <a:ext cx="32580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5" name="Freihand 54">
                <a:extLst>
                  <a:ext uri="{FF2B5EF4-FFF2-40B4-BE49-F238E27FC236}">
                    <a16:creationId xmlns:a16="http://schemas.microsoft.com/office/drawing/2014/main" id="{34E3ADA4-2F17-42CF-864B-665D16A6CBFE}"/>
                  </a:ext>
                </a:extLst>
              </p14:cNvPr>
              <p14:cNvContentPartPr/>
              <p14:nvPr/>
            </p14:nvContentPartPr>
            <p14:xfrm>
              <a:off x="4623333" y="5725147"/>
              <a:ext cx="3640680" cy="83160"/>
            </p14:xfrm>
          </p:contentPart>
        </mc:Choice>
        <mc:Fallback xmlns="">
          <p:pic>
            <p:nvPicPr>
              <p:cNvPr id="55" name="Freihand 54">
                <a:extLst>
                  <a:ext uri="{FF2B5EF4-FFF2-40B4-BE49-F238E27FC236}">
                    <a16:creationId xmlns:a16="http://schemas.microsoft.com/office/drawing/2014/main" id="{34E3ADA4-2F17-42CF-864B-665D16A6CBFE}"/>
                  </a:ext>
                </a:extLst>
              </p:cNvPr>
              <p:cNvPicPr/>
              <p:nvPr/>
            </p:nvPicPr>
            <p:blipFill>
              <a:blip r:embed="rId54"/>
              <a:stretch>
                <a:fillRect/>
              </a:stretch>
            </p:blipFill>
            <p:spPr>
              <a:xfrm>
                <a:off x="4619013" y="5720827"/>
                <a:ext cx="36493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6" name="Freihand 55">
                <a:extLst>
                  <a:ext uri="{FF2B5EF4-FFF2-40B4-BE49-F238E27FC236}">
                    <a16:creationId xmlns:a16="http://schemas.microsoft.com/office/drawing/2014/main" id="{C20DBB2D-55D4-4684-8F61-51DF179C455F}"/>
                  </a:ext>
                </a:extLst>
              </p14:cNvPr>
              <p14:cNvContentPartPr/>
              <p14:nvPr/>
            </p14:nvContentPartPr>
            <p14:xfrm>
              <a:off x="2284053" y="5762947"/>
              <a:ext cx="389160" cy="416160"/>
            </p14:xfrm>
          </p:contentPart>
        </mc:Choice>
        <mc:Fallback xmlns="">
          <p:pic>
            <p:nvPicPr>
              <p:cNvPr id="56" name="Freihand 55">
                <a:extLst>
                  <a:ext uri="{FF2B5EF4-FFF2-40B4-BE49-F238E27FC236}">
                    <a16:creationId xmlns:a16="http://schemas.microsoft.com/office/drawing/2014/main" id="{C20DBB2D-55D4-4684-8F61-51DF179C455F}"/>
                  </a:ext>
                </a:extLst>
              </p:cNvPr>
              <p:cNvPicPr/>
              <p:nvPr/>
            </p:nvPicPr>
            <p:blipFill>
              <a:blip r:embed="rId56"/>
              <a:stretch>
                <a:fillRect/>
              </a:stretch>
            </p:blipFill>
            <p:spPr>
              <a:xfrm>
                <a:off x="2279733" y="5758627"/>
                <a:ext cx="397800" cy="4248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7" name="Freihand 56">
                <a:extLst>
                  <a:ext uri="{FF2B5EF4-FFF2-40B4-BE49-F238E27FC236}">
                    <a16:creationId xmlns:a16="http://schemas.microsoft.com/office/drawing/2014/main" id="{90B4B692-6DC4-4634-9AEF-A23960F5CF5F}"/>
                  </a:ext>
                </a:extLst>
              </p14:cNvPr>
              <p14:cNvContentPartPr/>
              <p14:nvPr/>
            </p14:nvContentPartPr>
            <p14:xfrm>
              <a:off x="5121933" y="5726947"/>
              <a:ext cx="484920" cy="453600"/>
            </p14:xfrm>
          </p:contentPart>
        </mc:Choice>
        <mc:Fallback xmlns="">
          <p:pic>
            <p:nvPicPr>
              <p:cNvPr id="57" name="Freihand 56">
                <a:extLst>
                  <a:ext uri="{FF2B5EF4-FFF2-40B4-BE49-F238E27FC236}">
                    <a16:creationId xmlns:a16="http://schemas.microsoft.com/office/drawing/2014/main" id="{90B4B692-6DC4-4634-9AEF-A23960F5CF5F}"/>
                  </a:ext>
                </a:extLst>
              </p:cNvPr>
              <p:cNvPicPr/>
              <p:nvPr/>
            </p:nvPicPr>
            <p:blipFill>
              <a:blip r:embed="rId58"/>
              <a:stretch>
                <a:fillRect/>
              </a:stretch>
            </p:blipFill>
            <p:spPr>
              <a:xfrm>
                <a:off x="5117613" y="5722627"/>
                <a:ext cx="493560" cy="462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8" name="Freihand 57">
                <a:extLst>
                  <a:ext uri="{FF2B5EF4-FFF2-40B4-BE49-F238E27FC236}">
                    <a16:creationId xmlns:a16="http://schemas.microsoft.com/office/drawing/2014/main" id="{242C7E7D-E630-4659-9853-6F67AB2C8C2D}"/>
                  </a:ext>
                </a:extLst>
              </p14:cNvPr>
              <p14:cNvContentPartPr/>
              <p14:nvPr/>
            </p14:nvContentPartPr>
            <p14:xfrm>
              <a:off x="5125173" y="6067147"/>
              <a:ext cx="478080" cy="106920"/>
            </p14:xfrm>
          </p:contentPart>
        </mc:Choice>
        <mc:Fallback xmlns="">
          <p:pic>
            <p:nvPicPr>
              <p:cNvPr id="58" name="Freihand 57">
                <a:extLst>
                  <a:ext uri="{FF2B5EF4-FFF2-40B4-BE49-F238E27FC236}">
                    <a16:creationId xmlns:a16="http://schemas.microsoft.com/office/drawing/2014/main" id="{242C7E7D-E630-4659-9853-6F67AB2C8C2D}"/>
                  </a:ext>
                </a:extLst>
              </p:cNvPr>
              <p:cNvPicPr/>
              <p:nvPr/>
            </p:nvPicPr>
            <p:blipFill>
              <a:blip r:embed="rId60"/>
              <a:stretch>
                <a:fillRect/>
              </a:stretch>
            </p:blipFill>
            <p:spPr>
              <a:xfrm>
                <a:off x="5120853" y="6062827"/>
                <a:ext cx="486720" cy="115560"/>
              </a:xfrm>
              <a:prstGeom prst="rect">
                <a:avLst/>
              </a:prstGeom>
            </p:spPr>
          </p:pic>
        </mc:Fallback>
      </mc:AlternateContent>
      <p:grpSp>
        <p:nvGrpSpPr>
          <p:cNvPr id="66" name="Gruppieren 65">
            <a:extLst>
              <a:ext uri="{FF2B5EF4-FFF2-40B4-BE49-F238E27FC236}">
                <a16:creationId xmlns:a16="http://schemas.microsoft.com/office/drawing/2014/main" id="{2C0D4C1B-7D82-47B1-A04F-9C69F22A8C86}"/>
              </a:ext>
            </a:extLst>
          </p:cNvPr>
          <p:cNvGrpSpPr/>
          <p:nvPr/>
        </p:nvGrpSpPr>
        <p:grpSpPr>
          <a:xfrm>
            <a:off x="4704333" y="4488547"/>
            <a:ext cx="258840" cy="239040"/>
            <a:chOff x="4704333" y="4488547"/>
            <a:chExt cx="258840" cy="239040"/>
          </a:xfrm>
        </p:grpSpPr>
        <mc:AlternateContent xmlns:mc="http://schemas.openxmlformats.org/markup-compatibility/2006" xmlns:p14="http://schemas.microsoft.com/office/powerpoint/2010/main">
          <mc:Choice Requires="p14">
            <p:contentPart p14:bwMode="auto" r:id="rId61">
              <p14:nvContentPartPr>
                <p14:cNvPr id="64" name="Freihand 63">
                  <a:extLst>
                    <a:ext uri="{FF2B5EF4-FFF2-40B4-BE49-F238E27FC236}">
                      <a16:creationId xmlns:a16="http://schemas.microsoft.com/office/drawing/2014/main" id="{F82F8402-EDF6-4169-91F5-E5183AA37375}"/>
                    </a:ext>
                  </a:extLst>
                </p14:cNvPr>
                <p14:cNvContentPartPr/>
                <p14:nvPr/>
              </p14:nvContentPartPr>
              <p14:xfrm>
                <a:off x="4704333" y="4527787"/>
                <a:ext cx="221400" cy="40680"/>
              </p14:xfrm>
            </p:contentPart>
          </mc:Choice>
          <mc:Fallback xmlns="">
            <p:pic>
              <p:nvPicPr>
                <p:cNvPr id="64" name="Freihand 63">
                  <a:extLst>
                    <a:ext uri="{FF2B5EF4-FFF2-40B4-BE49-F238E27FC236}">
                      <a16:creationId xmlns:a16="http://schemas.microsoft.com/office/drawing/2014/main" id="{F82F8402-EDF6-4169-91F5-E5183AA37375}"/>
                    </a:ext>
                  </a:extLst>
                </p:cNvPr>
                <p:cNvPicPr/>
                <p:nvPr/>
              </p:nvPicPr>
              <p:blipFill>
                <a:blip r:embed="rId62"/>
                <a:stretch>
                  <a:fillRect/>
                </a:stretch>
              </p:blipFill>
              <p:spPr>
                <a:xfrm>
                  <a:off x="4700013" y="4523467"/>
                  <a:ext cx="2300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5" name="Freihand 64">
                  <a:extLst>
                    <a:ext uri="{FF2B5EF4-FFF2-40B4-BE49-F238E27FC236}">
                      <a16:creationId xmlns:a16="http://schemas.microsoft.com/office/drawing/2014/main" id="{F2BFBF0F-9BD6-495F-A209-EC0DEB2D3242}"/>
                    </a:ext>
                  </a:extLst>
                </p14:cNvPr>
                <p14:cNvContentPartPr/>
                <p14:nvPr/>
              </p14:nvContentPartPr>
              <p14:xfrm>
                <a:off x="4840053" y="4488547"/>
                <a:ext cx="123120" cy="239040"/>
              </p14:xfrm>
            </p:contentPart>
          </mc:Choice>
          <mc:Fallback xmlns="">
            <p:pic>
              <p:nvPicPr>
                <p:cNvPr id="65" name="Freihand 64">
                  <a:extLst>
                    <a:ext uri="{FF2B5EF4-FFF2-40B4-BE49-F238E27FC236}">
                      <a16:creationId xmlns:a16="http://schemas.microsoft.com/office/drawing/2014/main" id="{F2BFBF0F-9BD6-495F-A209-EC0DEB2D3242}"/>
                    </a:ext>
                  </a:extLst>
                </p:cNvPr>
                <p:cNvPicPr/>
                <p:nvPr/>
              </p:nvPicPr>
              <p:blipFill>
                <a:blip r:embed="rId64"/>
                <a:stretch>
                  <a:fillRect/>
                </a:stretch>
              </p:blipFill>
              <p:spPr>
                <a:xfrm>
                  <a:off x="4835733" y="4484227"/>
                  <a:ext cx="131760" cy="247680"/>
                </a:xfrm>
                <a:prstGeom prst="rect">
                  <a:avLst/>
                </a:prstGeom>
              </p:spPr>
            </p:pic>
          </mc:Fallback>
        </mc:AlternateContent>
      </p:grpSp>
      <p:grpSp>
        <p:nvGrpSpPr>
          <p:cNvPr id="69" name="Gruppieren 68">
            <a:extLst>
              <a:ext uri="{FF2B5EF4-FFF2-40B4-BE49-F238E27FC236}">
                <a16:creationId xmlns:a16="http://schemas.microsoft.com/office/drawing/2014/main" id="{ACEE95A0-1A9E-4DC4-92EB-098BE3469A2E}"/>
              </a:ext>
            </a:extLst>
          </p:cNvPr>
          <p:cNvGrpSpPr/>
          <p:nvPr/>
        </p:nvGrpSpPr>
        <p:grpSpPr>
          <a:xfrm>
            <a:off x="6510093" y="1644907"/>
            <a:ext cx="258480" cy="571680"/>
            <a:chOff x="6510093" y="1644907"/>
            <a:chExt cx="258480" cy="571680"/>
          </a:xfrm>
        </p:grpSpPr>
        <mc:AlternateContent xmlns:mc="http://schemas.openxmlformats.org/markup-compatibility/2006" xmlns:p14="http://schemas.microsoft.com/office/powerpoint/2010/main">
          <mc:Choice Requires="p14">
            <p:contentPart p14:bwMode="auto" r:id="rId65">
              <p14:nvContentPartPr>
                <p14:cNvPr id="47" name="Freihand 46">
                  <a:extLst>
                    <a:ext uri="{FF2B5EF4-FFF2-40B4-BE49-F238E27FC236}">
                      <a16:creationId xmlns:a16="http://schemas.microsoft.com/office/drawing/2014/main" id="{38DF4F50-6A96-44E0-A652-045B297C7DDD}"/>
                    </a:ext>
                  </a:extLst>
                </p14:cNvPr>
                <p14:cNvContentPartPr/>
                <p14:nvPr/>
              </p14:nvContentPartPr>
              <p14:xfrm>
                <a:off x="6527733" y="1644907"/>
                <a:ext cx="153360" cy="432720"/>
              </p14:xfrm>
            </p:contentPart>
          </mc:Choice>
          <mc:Fallback xmlns="">
            <p:pic>
              <p:nvPicPr>
                <p:cNvPr id="47" name="Freihand 46">
                  <a:extLst>
                    <a:ext uri="{FF2B5EF4-FFF2-40B4-BE49-F238E27FC236}">
                      <a16:creationId xmlns:a16="http://schemas.microsoft.com/office/drawing/2014/main" id="{38DF4F50-6A96-44E0-A652-045B297C7DDD}"/>
                    </a:ext>
                  </a:extLst>
                </p:cNvPr>
                <p:cNvPicPr/>
                <p:nvPr/>
              </p:nvPicPr>
              <p:blipFill>
                <a:blip r:embed="rId66"/>
                <a:stretch>
                  <a:fillRect/>
                </a:stretch>
              </p:blipFill>
              <p:spPr>
                <a:xfrm>
                  <a:off x="6523413" y="1640587"/>
                  <a:ext cx="162000" cy="4413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9" name="Freihand 58">
                  <a:extLst>
                    <a:ext uri="{FF2B5EF4-FFF2-40B4-BE49-F238E27FC236}">
                      <a16:creationId xmlns:a16="http://schemas.microsoft.com/office/drawing/2014/main" id="{88C761D1-1064-44F4-9FCE-48B29F21CBBF}"/>
                    </a:ext>
                  </a:extLst>
                </p14:cNvPr>
                <p14:cNvContentPartPr/>
                <p14:nvPr/>
              </p14:nvContentPartPr>
              <p14:xfrm>
                <a:off x="6513693" y="1943707"/>
                <a:ext cx="237600" cy="272880"/>
              </p14:xfrm>
            </p:contentPart>
          </mc:Choice>
          <mc:Fallback xmlns="">
            <p:pic>
              <p:nvPicPr>
                <p:cNvPr id="59" name="Freihand 58">
                  <a:extLst>
                    <a:ext uri="{FF2B5EF4-FFF2-40B4-BE49-F238E27FC236}">
                      <a16:creationId xmlns:a16="http://schemas.microsoft.com/office/drawing/2014/main" id="{88C761D1-1064-44F4-9FCE-48B29F21CBBF}"/>
                    </a:ext>
                  </a:extLst>
                </p:cNvPr>
                <p:cNvPicPr/>
                <p:nvPr/>
              </p:nvPicPr>
              <p:blipFill>
                <a:blip r:embed="rId68"/>
                <a:stretch>
                  <a:fillRect/>
                </a:stretch>
              </p:blipFill>
              <p:spPr>
                <a:xfrm>
                  <a:off x="6509373" y="1939387"/>
                  <a:ext cx="24624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7" name="Freihand 66">
                  <a:extLst>
                    <a:ext uri="{FF2B5EF4-FFF2-40B4-BE49-F238E27FC236}">
                      <a16:creationId xmlns:a16="http://schemas.microsoft.com/office/drawing/2014/main" id="{B8314716-8C62-4D05-8FCB-32B145BD71E9}"/>
                    </a:ext>
                  </a:extLst>
                </p14:cNvPr>
                <p14:cNvContentPartPr/>
                <p14:nvPr/>
              </p14:nvContentPartPr>
              <p14:xfrm>
                <a:off x="6526653" y="1654627"/>
                <a:ext cx="142200" cy="425880"/>
              </p14:xfrm>
            </p:contentPart>
          </mc:Choice>
          <mc:Fallback xmlns="">
            <p:pic>
              <p:nvPicPr>
                <p:cNvPr id="67" name="Freihand 66">
                  <a:extLst>
                    <a:ext uri="{FF2B5EF4-FFF2-40B4-BE49-F238E27FC236}">
                      <a16:creationId xmlns:a16="http://schemas.microsoft.com/office/drawing/2014/main" id="{B8314716-8C62-4D05-8FCB-32B145BD71E9}"/>
                    </a:ext>
                  </a:extLst>
                </p:cNvPr>
                <p:cNvPicPr/>
                <p:nvPr/>
              </p:nvPicPr>
              <p:blipFill>
                <a:blip r:embed="rId70"/>
                <a:stretch>
                  <a:fillRect/>
                </a:stretch>
              </p:blipFill>
              <p:spPr>
                <a:xfrm>
                  <a:off x="6522333" y="1650307"/>
                  <a:ext cx="150840" cy="4345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8" name="Freihand 67">
                  <a:extLst>
                    <a:ext uri="{FF2B5EF4-FFF2-40B4-BE49-F238E27FC236}">
                      <a16:creationId xmlns:a16="http://schemas.microsoft.com/office/drawing/2014/main" id="{D884190E-2BA2-49FA-B228-A85E9A1BA768}"/>
                    </a:ext>
                  </a:extLst>
                </p14:cNvPr>
                <p14:cNvContentPartPr/>
                <p14:nvPr/>
              </p14:nvContentPartPr>
              <p14:xfrm>
                <a:off x="6510093" y="1849387"/>
                <a:ext cx="258480" cy="319680"/>
              </p14:xfrm>
            </p:contentPart>
          </mc:Choice>
          <mc:Fallback xmlns="">
            <p:pic>
              <p:nvPicPr>
                <p:cNvPr id="68" name="Freihand 67">
                  <a:extLst>
                    <a:ext uri="{FF2B5EF4-FFF2-40B4-BE49-F238E27FC236}">
                      <a16:creationId xmlns:a16="http://schemas.microsoft.com/office/drawing/2014/main" id="{D884190E-2BA2-49FA-B228-A85E9A1BA768}"/>
                    </a:ext>
                  </a:extLst>
                </p:cNvPr>
                <p:cNvPicPr/>
                <p:nvPr/>
              </p:nvPicPr>
              <p:blipFill>
                <a:blip r:embed="rId72"/>
                <a:stretch>
                  <a:fillRect/>
                </a:stretch>
              </p:blipFill>
              <p:spPr>
                <a:xfrm>
                  <a:off x="6505773" y="1845067"/>
                  <a:ext cx="267120" cy="328320"/>
                </a:xfrm>
                <a:prstGeom prst="rect">
                  <a:avLst/>
                </a:prstGeom>
              </p:spPr>
            </p:pic>
          </mc:Fallback>
        </mc:AlternateContent>
      </p:grpSp>
      <p:grpSp>
        <p:nvGrpSpPr>
          <p:cNvPr id="72" name="Gruppieren 71">
            <a:extLst>
              <a:ext uri="{FF2B5EF4-FFF2-40B4-BE49-F238E27FC236}">
                <a16:creationId xmlns:a16="http://schemas.microsoft.com/office/drawing/2014/main" id="{2967083E-F564-453D-80F6-F771FDC9678B}"/>
              </a:ext>
            </a:extLst>
          </p:cNvPr>
          <p:cNvGrpSpPr/>
          <p:nvPr/>
        </p:nvGrpSpPr>
        <p:grpSpPr>
          <a:xfrm>
            <a:off x="1452813" y="2968627"/>
            <a:ext cx="190440" cy="355320"/>
            <a:chOff x="1452813" y="2968627"/>
            <a:chExt cx="190440" cy="355320"/>
          </a:xfrm>
        </p:grpSpPr>
        <mc:AlternateContent xmlns:mc="http://schemas.openxmlformats.org/markup-compatibility/2006" xmlns:p14="http://schemas.microsoft.com/office/powerpoint/2010/main">
          <mc:Choice Requires="p14">
            <p:contentPart p14:bwMode="auto" r:id="rId73">
              <p14:nvContentPartPr>
                <p14:cNvPr id="61" name="Freihand 60">
                  <a:extLst>
                    <a:ext uri="{FF2B5EF4-FFF2-40B4-BE49-F238E27FC236}">
                      <a16:creationId xmlns:a16="http://schemas.microsoft.com/office/drawing/2014/main" id="{6BA79A6C-ED48-45EC-ADA1-F6E85DC3DE20}"/>
                    </a:ext>
                  </a:extLst>
                </p14:cNvPr>
                <p14:cNvContentPartPr/>
                <p14:nvPr/>
              </p14:nvContentPartPr>
              <p14:xfrm>
                <a:off x="1547133" y="2982667"/>
                <a:ext cx="40320" cy="303840"/>
              </p14:xfrm>
            </p:contentPart>
          </mc:Choice>
          <mc:Fallback xmlns="">
            <p:pic>
              <p:nvPicPr>
                <p:cNvPr id="61" name="Freihand 60">
                  <a:extLst>
                    <a:ext uri="{FF2B5EF4-FFF2-40B4-BE49-F238E27FC236}">
                      <a16:creationId xmlns:a16="http://schemas.microsoft.com/office/drawing/2014/main" id="{6BA79A6C-ED48-45EC-ADA1-F6E85DC3DE20}"/>
                    </a:ext>
                  </a:extLst>
                </p:cNvPr>
                <p:cNvPicPr/>
                <p:nvPr/>
              </p:nvPicPr>
              <p:blipFill>
                <a:blip r:embed="rId74"/>
                <a:stretch>
                  <a:fillRect/>
                </a:stretch>
              </p:blipFill>
              <p:spPr>
                <a:xfrm>
                  <a:off x="1542813" y="2978347"/>
                  <a:ext cx="4896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2" name="Freihand 61">
                  <a:extLst>
                    <a:ext uri="{FF2B5EF4-FFF2-40B4-BE49-F238E27FC236}">
                      <a16:creationId xmlns:a16="http://schemas.microsoft.com/office/drawing/2014/main" id="{FBAFAAF8-BAFD-4F3E-A724-ADB407FBF7B3}"/>
                    </a:ext>
                  </a:extLst>
                </p14:cNvPr>
                <p14:cNvContentPartPr/>
                <p14:nvPr/>
              </p14:nvContentPartPr>
              <p14:xfrm>
                <a:off x="1507893" y="3181027"/>
                <a:ext cx="135360" cy="99720"/>
              </p14:xfrm>
            </p:contentPart>
          </mc:Choice>
          <mc:Fallback xmlns="">
            <p:pic>
              <p:nvPicPr>
                <p:cNvPr id="62" name="Freihand 61">
                  <a:extLst>
                    <a:ext uri="{FF2B5EF4-FFF2-40B4-BE49-F238E27FC236}">
                      <a16:creationId xmlns:a16="http://schemas.microsoft.com/office/drawing/2014/main" id="{FBAFAAF8-BAFD-4F3E-A724-ADB407FBF7B3}"/>
                    </a:ext>
                  </a:extLst>
                </p:cNvPr>
                <p:cNvPicPr/>
                <p:nvPr/>
              </p:nvPicPr>
              <p:blipFill>
                <a:blip r:embed="rId76"/>
                <a:stretch>
                  <a:fillRect/>
                </a:stretch>
              </p:blipFill>
              <p:spPr>
                <a:xfrm>
                  <a:off x="1503573" y="3176707"/>
                  <a:ext cx="1440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0" name="Freihand 69">
                  <a:extLst>
                    <a:ext uri="{FF2B5EF4-FFF2-40B4-BE49-F238E27FC236}">
                      <a16:creationId xmlns:a16="http://schemas.microsoft.com/office/drawing/2014/main" id="{8B039D70-77FC-4E87-88A7-C8793617D5B4}"/>
                    </a:ext>
                  </a:extLst>
                </p14:cNvPr>
                <p14:cNvContentPartPr/>
                <p14:nvPr/>
              </p14:nvContentPartPr>
              <p14:xfrm>
                <a:off x="1559013" y="2968627"/>
                <a:ext cx="34560" cy="207000"/>
              </p14:xfrm>
            </p:contentPart>
          </mc:Choice>
          <mc:Fallback xmlns="">
            <p:pic>
              <p:nvPicPr>
                <p:cNvPr id="70" name="Freihand 69">
                  <a:extLst>
                    <a:ext uri="{FF2B5EF4-FFF2-40B4-BE49-F238E27FC236}">
                      <a16:creationId xmlns:a16="http://schemas.microsoft.com/office/drawing/2014/main" id="{8B039D70-77FC-4E87-88A7-C8793617D5B4}"/>
                    </a:ext>
                  </a:extLst>
                </p:cNvPr>
                <p:cNvPicPr/>
                <p:nvPr/>
              </p:nvPicPr>
              <p:blipFill>
                <a:blip r:embed="rId78"/>
                <a:stretch>
                  <a:fillRect/>
                </a:stretch>
              </p:blipFill>
              <p:spPr>
                <a:xfrm>
                  <a:off x="1554693" y="2964307"/>
                  <a:ext cx="432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1" name="Freihand 70">
                  <a:extLst>
                    <a:ext uri="{FF2B5EF4-FFF2-40B4-BE49-F238E27FC236}">
                      <a16:creationId xmlns:a16="http://schemas.microsoft.com/office/drawing/2014/main" id="{B277ECCF-7348-44E3-9D2C-D5D6494F8A25}"/>
                    </a:ext>
                  </a:extLst>
                </p14:cNvPr>
                <p14:cNvContentPartPr/>
                <p14:nvPr/>
              </p14:nvContentPartPr>
              <p14:xfrm>
                <a:off x="1452813" y="3112267"/>
                <a:ext cx="164880" cy="211680"/>
              </p14:xfrm>
            </p:contentPart>
          </mc:Choice>
          <mc:Fallback xmlns="">
            <p:pic>
              <p:nvPicPr>
                <p:cNvPr id="71" name="Freihand 70">
                  <a:extLst>
                    <a:ext uri="{FF2B5EF4-FFF2-40B4-BE49-F238E27FC236}">
                      <a16:creationId xmlns:a16="http://schemas.microsoft.com/office/drawing/2014/main" id="{B277ECCF-7348-44E3-9D2C-D5D6494F8A25}"/>
                    </a:ext>
                  </a:extLst>
                </p:cNvPr>
                <p:cNvPicPr/>
                <p:nvPr/>
              </p:nvPicPr>
              <p:blipFill>
                <a:blip r:embed="rId80"/>
                <a:stretch>
                  <a:fillRect/>
                </a:stretch>
              </p:blipFill>
              <p:spPr>
                <a:xfrm>
                  <a:off x="1448493" y="3107947"/>
                  <a:ext cx="173520" cy="220320"/>
                </a:xfrm>
                <a:prstGeom prst="rect">
                  <a:avLst/>
                </a:prstGeom>
              </p:spPr>
            </p:pic>
          </mc:Fallback>
        </mc:AlternateContent>
      </p:grpSp>
    </p:spTree>
    <p:extLst>
      <p:ext uri="{BB962C8B-B14F-4D97-AF65-F5344CB8AC3E}">
        <p14:creationId xmlns:p14="http://schemas.microsoft.com/office/powerpoint/2010/main" val="3561137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3607341" y="138398"/>
            <a:ext cx="7597213" cy="744863"/>
          </a:xfrm>
          <a:prstGeom prst="rect">
            <a:avLst/>
          </a:prstGeom>
          <a:noFill/>
          <a:ln>
            <a:noFill/>
          </a:ln>
        </p:spPr>
        <p:txBody>
          <a:bodyPr lIns="81638" tIns="40819" rIns="81638" bIns="40819" anchor="ctr" anchorCtr="1"/>
          <a:lstStyle/>
          <a:p>
            <a:r>
              <a:rPr lang="de-DE" sz="2903" b="1" dirty="0" err="1"/>
              <a:t>Example</a:t>
            </a:r>
            <a:endParaRPr lang="de-DE" sz="2903" b="1" dirty="0"/>
          </a:p>
        </p:txBody>
      </p:sp>
      <p:sp>
        <p:nvSpPr>
          <p:cNvPr id="3" name="Rechteck 2"/>
          <p:cNvSpPr/>
          <p:nvPr/>
        </p:nvSpPr>
        <p:spPr>
          <a:xfrm>
            <a:off x="289142" y="138398"/>
            <a:ext cx="7469151" cy="1569660"/>
          </a:xfrm>
          <a:prstGeom prst="rect">
            <a:avLst/>
          </a:prstGeom>
        </p:spPr>
        <p:txBody>
          <a:bodyPr wrap="square">
            <a:spAutoFit/>
          </a:bodyPr>
          <a:lstStyle/>
          <a:p>
            <a:pPr lvl="0" algn="ctr"/>
            <a:r>
              <a:rPr lang="de-DE" sz="1200" dirty="0"/>
              <a:t>IS/LM-Model:</a:t>
            </a:r>
          </a:p>
          <a:p>
            <a:r>
              <a:rPr lang="de-DE" sz="1200" dirty="0"/>
              <a:t> </a:t>
            </a:r>
          </a:p>
          <a:p>
            <a:r>
              <a:rPr lang="en-US" sz="1200" dirty="0"/>
              <a:t>C(Y)=300+0,7Y		I=100-200i		G=50	</a:t>
            </a:r>
          </a:p>
          <a:p>
            <a:r>
              <a:rPr lang="en-US" sz="1200" dirty="0"/>
              <a:t>L(</a:t>
            </a:r>
            <a:r>
              <a:rPr lang="en-US" sz="1200" dirty="0" err="1"/>
              <a:t>Y,i</a:t>
            </a:r>
            <a:r>
              <a:rPr lang="en-US" sz="1200" dirty="0"/>
              <a:t>)=2Y-1000i		M=200			P=1</a:t>
            </a:r>
            <a:endParaRPr lang="de-DE" sz="1200" dirty="0"/>
          </a:p>
          <a:p>
            <a:r>
              <a:rPr lang="en-US" sz="1200" dirty="0"/>
              <a:t> </a:t>
            </a:r>
            <a:endParaRPr lang="de-DE" sz="1200" dirty="0"/>
          </a:p>
          <a:p>
            <a:pPr marL="414726" indent="-414726">
              <a:buFont typeface="+mj-lt"/>
              <a:buAutoNum type="alphaLcPeriod"/>
            </a:pPr>
            <a:r>
              <a:rPr lang="de-DE" sz="1200" dirty="0" err="1"/>
              <a:t>Determine</a:t>
            </a:r>
            <a:r>
              <a:rPr lang="de-DE" sz="1200" dirty="0"/>
              <a:t> </a:t>
            </a:r>
            <a:r>
              <a:rPr lang="de-DE" sz="1200" dirty="0" err="1"/>
              <a:t>the</a:t>
            </a:r>
            <a:r>
              <a:rPr lang="de-DE" sz="1200" dirty="0"/>
              <a:t> </a:t>
            </a:r>
            <a:r>
              <a:rPr lang="de-DE" sz="1200" dirty="0" err="1"/>
              <a:t>simultanous</a:t>
            </a:r>
            <a:r>
              <a:rPr lang="de-DE" sz="1200" dirty="0"/>
              <a:t> </a:t>
            </a:r>
            <a:r>
              <a:rPr lang="de-DE" sz="1200" dirty="0" err="1"/>
              <a:t>equilibrium</a:t>
            </a:r>
            <a:r>
              <a:rPr lang="de-DE" sz="1200" dirty="0"/>
              <a:t> at </a:t>
            </a:r>
            <a:r>
              <a:rPr lang="de-DE" sz="1200" dirty="0" err="1"/>
              <a:t>the</a:t>
            </a:r>
            <a:r>
              <a:rPr lang="de-DE" sz="1200" dirty="0"/>
              <a:t> </a:t>
            </a:r>
            <a:r>
              <a:rPr lang="de-DE" sz="1200" dirty="0" err="1"/>
              <a:t>commodity</a:t>
            </a:r>
            <a:r>
              <a:rPr lang="de-DE" sz="1200" dirty="0"/>
              <a:t> and </a:t>
            </a:r>
            <a:r>
              <a:rPr lang="de-DE" sz="1200" dirty="0" err="1"/>
              <a:t>money</a:t>
            </a:r>
            <a:r>
              <a:rPr lang="de-DE" sz="1200" dirty="0"/>
              <a:t> </a:t>
            </a:r>
            <a:r>
              <a:rPr lang="de-DE" sz="1200" dirty="0" err="1"/>
              <a:t>market</a:t>
            </a:r>
            <a:r>
              <a:rPr lang="de-DE" sz="1200" dirty="0"/>
              <a:t>.</a:t>
            </a:r>
          </a:p>
          <a:p>
            <a:pPr marL="881293" lvl="1" indent="-466567">
              <a:buFont typeface="+mj-lt"/>
              <a:buAutoNum type="romanLcPeriod"/>
            </a:pPr>
            <a:endParaRPr lang="de-DE" sz="1200" dirty="0"/>
          </a:p>
          <a:p>
            <a:pPr marL="414726" indent="-414726">
              <a:buFont typeface="+mj-lt"/>
              <a:buAutoNum type="alphaLcPeriod"/>
            </a:pPr>
            <a:r>
              <a:rPr lang="de-DE" sz="1200" dirty="0" err="1"/>
              <a:t>Determine</a:t>
            </a:r>
            <a:r>
              <a:rPr lang="de-DE" sz="1200" dirty="0"/>
              <a:t> </a:t>
            </a:r>
            <a:r>
              <a:rPr lang="de-DE" sz="1200" dirty="0" err="1"/>
              <a:t>the</a:t>
            </a:r>
            <a:r>
              <a:rPr lang="de-DE" sz="1200" dirty="0"/>
              <a:t> </a:t>
            </a:r>
            <a:r>
              <a:rPr lang="de-DE" sz="1200" dirty="0" err="1"/>
              <a:t>effekt</a:t>
            </a:r>
            <a:r>
              <a:rPr lang="de-DE" sz="1200" dirty="0"/>
              <a:t> </a:t>
            </a:r>
            <a:r>
              <a:rPr lang="de-DE" sz="1200" dirty="0" err="1"/>
              <a:t>of</a:t>
            </a:r>
            <a:r>
              <a:rPr lang="de-DE" sz="1200" dirty="0"/>
              <a:t> a (</a:t>
            </a:r>
            <a:r>
              <a:rPr lang="de-DE" sz="1200" dirty="0" err="1"/>
              <a:t>c.p</a:t>
            </a:r>
            <a:r>
              <a:rPr lang="de-DE" sz="1200" dirty="0"/>
              <a:t>.) 5% </a:t>
            </a:r>
            <a:r>
              <a:rPr lang="de-DE" sz="1200" dirty="0" err="1"/>
              <a:t>increase</a:t>
            </a:r>
            <a:r>
              <a:rPr lang="de-DE" sz="1200" dirty="0"/>
              <a:t> </a:t>
            </a:r>
            <a:r>
              <a:rPr lang="de-DE" sz="1200" dirty="0" err="1"/>
              <a:t>of</a:t>
            </a:r>
            <a:r>
              <a:rPr lang="de-DE" sz="1200" dirty="0"/>
              <a:t> </a:t>
            </a:r>
            <a:r>
              <a:rPr lang="de-DE" sz="1200" dirty="0" err="1"/>
              <a:t>money</a:t>
            </a:r>
            <a:r>
              <a:rPr lang="de-DE" sz="1200" dirty="0"/>
              <a:t> </a:t>
            </a:r>
            <a:r>
              <a:rPr lang="de-DE" sz="1200" dirty="0" err="1"/>
              <a:t>supply</a:t>
            </a:r>
            <a:r>
              <a:rPr lang="de-DE" sz="1200" dirty="0"/>
              <a:t>.</a:t>
            </a:r>
          </a:p>
        </p:txBody>
      </p:sp>
      <p:sp>
        <p:nvSpPr>
          <p:cNvPr id="2" name="Rechteck 1">
            <a:extLst>
              <a:ext uri="{FF2B5EF4-FFF2-40B4-BE49-F238E27FC236}">
                <a16:creationId xmlns:a16="http://schemas.microsoft.com/office/drawing/2014/main" id="{FB73C1CA-4369-3928-91CE-855BC749E75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4" name="Gruppieren 3">
            <a:extLst>
              <a:ext uri="{FF2B5EF4-FFF2-40B4-BE49-F238E27FC236}">
                <a16:creationId xmlns:a16="http://schemas.microsoft.com/office/drawing/2014/main" id="{851D8982-AC8B-427F-BA68-1C58743AE626}"/>
              </a:ext>
            </a:extLst>
          </p:cNvPr>
          <p:cNvGrpSpPr/>
          <p:nvPr/>
        </p:nvGrpSpPr>
        <p:grpSpPr>
          <a:xfrm>
            <a:off x="6096000" y="681534"/>
            <a:ext cx="5714640" cy="2215080"/>
            <a:chOff x="883293" y="4584667"/>
            <a:chExt cx="5714640" cy="2215080"/>
          </a:xfrm>
        </p:grpSpPr>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75930455-AF78-43E7-87C8-67F7BFCBCFEF}"/>
                    </a:ext>
                  </a:extLst>
                </p14:cNvPr>
                <p14:cNvContentPartPr/>
                <p14:nvPr/>
              </p14:nvContentPartPr>
              <p14:xfrm>
                <a:off x="1098573" y="5010547"/>
                <a:ext cx="188280" cy="145080"/>
              </p14:xfrm>
            </p:contentPart>
          </mc:Choice>
          <mc:Fallback xmlns="">
            <p:pic>
              <p:nvPicPr>
                <p:cNvPr id="5" name="Freihand 4">
                  <a:extLst>
                    <a:ext uri="{FF2B5EF4-FFF2-40B4-BE49-F238E27FC236}">
                      <a16:creationId xmlns:a16="http://schemas.microsoft.com/office/drawing/2014/main" id="{75930455-AF78-43E7-87C8-67F7BFCBCFEF}"/>
                    </a:ext>
                  </a:extLst>
                </p:cNvPr>
                <p:cNvPicPr/>
                <p:nvPr/>
              </p:nvPicPr>
              <p:blipFill>
                <a:blip r:embed="rId4"/>
                <a:stretch>
                  <a:fillRect/>
                </a:stretch>
              </p:blipFill>
              <p:spPr>
                <a:xfrm>
                  <a:off x="1094253" y="5006227"/>
                  <a:ext cx="1969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A29E67B1-808A-425C-870F-8C6FBBAB8128}"/>
                    </a:ext>
                  </a:extLst>
                </p14:cNvPr>
                <p14:cNvContentPartPr/>
                <p14:nvPr/>
              </p14:nvContentPartPr>
              <p14:xfrm>
                <a:off x="1375413" y="5034307"/>
                <a:ext cx="89640" cy="92160"/>
              </p14:xfrm>
            </p:contentPart>
          </mc:Choice>
          <mc:Fallback xmlns="">
            <p:pic>
              <p:nvPicPr>
                <p:cNvPr id="7" name="Freihand 6">
                  <a:extLst>
                    <a:ext uri="{FF2B5EF4-FFF2-40B4-BE49-F238E27FC236}">
                      <a16:creationId xmlns:a16="http://schemas.microsoft.com/office/drawing/2014/main" id="{A29E67B1-808A-425C-870F-8C6FBBAB8128}"/>
                    </a:ext>
                  </a:extLst>
                </p:cNvPr>
                <p:cNvPicPr/>
                <p:nvPr/>
              </p:nvPicPr>
              <p:blipFill>
                <a:blip r:embed="rId6"/>
                <a:stretch>
                  <a:fillRect/>
                </a:stretch>
              </p:blipFill>
              <p:spPr>
                <a:xfrm>
                  <a:off x="1371093" y="5029987"/>
                  <a:ext cx="982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13F75762-5B47-4F5A-A9B5-C87410BBB55C}"/>
                    </a:ext>
                  </a:extLst>
                </p14:cNvPr>
                <p14:cNvContentPartPr/>
                <p14:nvPr/>
              </p14:nvContentPartPr>
              <p14:xfrm>
                <a:off x="1429413" y="5045467"/>
                <a:ext cx="56880" cy="171000"/>
              </p14:xfrm>
            </p:contentPart>
          </mc:Choice>
          <mc:Fallback xmlns="">
            <p:pic>
              <p:nvPicPr>
                <p:cNvPr id="8" name="Freihand 7">
                  <a:extLst>
                    <a:ext uri="{FF2B5EF4-FFF2-40B4-BE49-F238E27FC236}">
                      <a16:creationId xmlns:a16="http://schemas.microsoft.com/office/drawing/2014/main" id="{13F75762-5B47-4F5A-A9B5-C87410BBB55C}"/>
                    </a:ext>
                  </a:extLst>
                </p:cNvPr>
                <p:cNvPicPr/>
                <p:nvPr/>
              </p:nvPicPr>
              <p:blipFill>
                <a:blip r:embed="rId8"/>
                <a:stretch>
                  <a:fillRect/>
                </a:stretch>
              </p:blipFill>
              <p:spPr>
                <a:xfrm>
                  <a:off x="1425093" y="5041147"/>
                  <a:ext cx="655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F427BFEB-4EEF-46BE-BF09-D03EE7F3A6DB}"/>
                    </a:ext>
                  </a:extLst>
                </p14:cNvPr>
                <p14:cNvContentPartPr/>
                <p14:nvPr/>
              </p14:nvContentPartPr>
              <p14:xfrm>
                <a:off x="883293" y="5249227"/>
                <a:ext cx="758160" cy="27000"/>
              </p14:xfrm>
            </p:contentPart>
          </mc:Choice>
          <mc:Fallback xmlns="">
            <p:pic>
              <p:nvPicPr>
                <p:cNvPr id="9" name="Freihand 8">
                  <a:extLst>
                    <a:ext uri="{FF2B5EF4-FFF2-40B4-BE49-F238E27FC236}">
                      <a16:creationId xmlns:a16="http://schemas.microsoft.com/office/drawing/2014/main" id="{F427BFEB-4EEF-46BE-BF09-D03EE7F3A6DB}"/>
                    </a:ext>
                  </a:extLst>
                </p:cNvPr>
                <p:cNvPicPr/>
                <p:nvPr/>
              </p:nvPicPr>
              <p:blipFill>
                <a:blip r:embed="rId10"/>
                <a:stretch>
                  <a:fillRect/>
                </a:stretch>
              </p:blipFill>
              <p:spPr>
                <a:xfrm>
                  <a:off x="878973" y="5244907"/>
                  <a:ext cx="7668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65F31CF9-BB89-44E9-B42D-A06BC154923B}"/>
                    </a:ext>
                  </a:extLst>
                </p14:cNvPr>
                <p14:cNvContentPartPr/>
                <p14:nvPr/>
              </p14:nvContentPartPr>
              <p14:xfrm>
                <a:off x="1059333" y="5314387"/>
                <a:ext cx="140040" cy="180720"/>
              </p14:xfrm>
            </p:contentPart>
          </mc:Choice>
          <mc:Fallback xmlns="">
            <p:pic>
              <p:nvPicPr>
                <p:cNvPr id="10" name="Freihand 9">
                  <a:extLst>
                    <a:ext uri="{FF2B5EF4-FFF2-40B4-BE49-F238E27FC236}">
                      <a16:creationId xmlns:a16="http://schemas.microsoft.com/office/drawing/2014/main" id="{65F31CF9-BB89-44E9-B42D-A06BC154923B}"/>
                    </a:ext>
                  </a:extLst>
                </p:cNvPr>
                <p:cNvPicPr/>
                <p:nvPr/>
              </p:nvPicPr>
              <p:blipFill>
                <a:blip r:embed="rId12"/>
                <a:stretch>
                  <a:fillRect/>
                </a:stretch>
              </p:blipFill>
              <p:spPr>
                <a:xfrm>
                  <a:off x="1055013" y="5310067"/>
                  <a:ext cx="1486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F504AF34-E676-43E0-9E14-8F1E6768F89A}"/>
                    </a:ext>
                  </a:extLst>
                </p14:cNvPr>
                <p14:cNvContentPartPr/>
                <p14:nvPr/>
              </p14:nvContentPartPr>
              <p14:xfrm>
                <a:off x="1326453" y="5375587"/>
                <a:ext cx="169920" cy="100800"/>
              </p14:xfrm>
            </p:contentPart>
          </mc:Choice>
          <mc:Fallback xmlns="">
            <p:pic>
              <p:nvPicPr>
                <p:cNvPr id="11" name="Freihand 10">
                  <a:extLst>
                    <a:ext uri="{FF2B5EF4-FFF2-40B4-BE49-F238E27FC236}">
                      <a16:creationId xmlns:a16="http://schemas.microsoft.com/office/drawing/2014/main" id="{F504AF34-E676-43E0-9E14-8F1E6768F89A}"/>
                    </a:ext>
                  </a:extLst>
                </p:cNvPr>
                <p:cNvPicPr/>
                <p:nvPr/>
              </p:nvPicPr>
              <p:blipFill>
                <a:blip r:embed="rId14"/>
                <a:stretch>
                  <a:fillRect/>
                </a:stretch>
              </p:blipFill>
              <p:spPr>
                <a:xfrm>
                  <a:off x="1322133" y="5371267"/>
                  <a:ext cx="1785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621FE4FE-47CD-4C5F-ABAE-E22D300BA7E0}"/>
                    </a:ext>
                  </a:extLst>
                </p14:cNvPr>
                <p14:cNvContentPartPr/>
                <p14:nvPr/>
              </p14:nvContentPartPr>
              <p14:xfrm>
                <a:off x="2207733" y="5220067"/>
                <a:ext cx="238680" cy="17640"/>
              </p14:xfrm>
            </p:contentPart>
          </mc:Choice>
          <mc:Fallback xmlns="">
            <p:pic>
              <p:nvPicPr>
                <p:cNvPr id="12" name="Freihand 11">
                  <a:extLst>
                    <a:ext uri="{FF2B5EF4-FFF2-40B4-BE49-F238E27FC236}">
                      <a16:creationId xmlns:a16="http://schemas.microsoft.com/office/drawing/2014/main" id="{621FE4FE-47CD-4C5F-ABAE-E22D300BA7E0}"/>
                    </a:ext>
                  </a:extLst>
                </p:cNvPr>
                <p:cNvPicPr/>
                <p:nvPr/>
              </p:nvPicPr>
              <p:blipFill>
                <a:blip r:embed="rId16"/>
                <a:stretch>
                  <a:fillRect/>
                </a:stretch>
              </p:blipFill>
              <p:spPr>
                <a:xfrm>
                  <a:off x="2203413" y="5215747"/>
                  <a:ext cx="2473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73730BBB-FE39-48A0-97C1-96CBEDC1DE7B}"/>
                    </a:ext>
                  </a:extLst>
                </p14:cNvPr>
                <p14:cNvContentPartPr/>
                <p14:nvPr/>
              </p14:nvContentPartPr>
              <p14:xfrm>
                <a:off x="2195133" y="5276947"/>
                <a:ext cx="291600" cy="13680"/>
              </p14:xfrm>
            </p:contentPart>
          </mc:Choice>
          <mc:Fallback xmlns="">
            <p:pic>
              <p:nvPicPr>
                <p:cNvPr id="13" name="Freihand 12">
                  <a:extLst>
                    <a:ext uri="{FF2B5EF4-FFF2-40B4-BE49-F238E27FC236}">
                      <a16:creationId xmlns:a16="http://schemas.microsoft.com/office/drawing/2014/main" id="{73730BBB-FE39-48A0-97C1-96CBEDC1DE7B}"/>
                    </a:ext>
                  </a:extLst>
                </p:cNvPr>
                <p:cNvPicPr/>
                <p:nvPr/>
              </p:nvPicPr>
              <p:blipFill>
                <a:blip r:embed="rId18"/>
                <a:stretch>
                  <a:fillRect/>
                </a:stretch>
              </p:blipFill>
              <p:spPr>
                <a:xfrm>
                  <a:off x="2190813" y="5272627"/>
                  <a:ext cx="3002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831CAC8B-7674-47AB-AB07-57F7B5235367}"/>
                    </a:ext>
                  </a:extLst>
                </p14:cNvPr>
                <p14:cNvContentPartPr/>
                <p14:nvPr/>
              </p14:nvContentPartPr>
              <p14:xfrm>
                <a:off x="3485373" y="4772587"/>
                <a:ext cx="162720" cy="195480"/>
              </p14:xfrm>
            </p:contentPart>
          </mc:Choice>
          <mc:Fallback xmlns="">
            <p:pic>
              <p:nvPicPr>
                <p:cNvPr id="14" name="Freihand 13">
                  <a:extLst>
                    <a:ext uri="{FF2B5EF4-FFF2-40B4-BE49-F238E27FC236}">
                      <a16:creationId xmlns:a16="http://schemas.microsoft.com/office/drawing/2014/main" id="{831CAC8B-7674-47AB-AB07-57F7B5235367}"/>
                    </a:ext>
                  </a:extLst>
                </p:cNvPr>
                <p:cNvPicPr/>
                <p:nvPr/>
              </p:nvPicPr>
              <p:blipFill>
                <a:blip r:embed="rId20"/>
                <a:stretch>
                  <a:fillRect/>
                </a:stretch>
              </p:blipFill>
              <p:spPr>
                <a:xfrm>
                  <a:off x="3481053" y="4768267"/>
                  <a:ext cx="1713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842394A5-BA12-49E1-AF01-EA4FFC333E60}"/>
                    </a:ext>
                  </a:extLst>
                </p14:cNvPr>
                <p14:cNvContentPartPr/>
                <p14:nvPr/>
              </p14:nvContentPartPr>
              <p14:xfrm>
                <a:off x="3801453" y="4784107"/>
                <a:ext cx="21240" cy="122040"/>
              </p14:xfrm>
            </p:contentPart>
          </mc:Choice>
          <mc:Fallback xmlns="">
            <p:pic>
              <p:nvPicPr>
                <p:cNvPr id="15" name="Freihand 14">
                  <a:extLst>
                    <a:ext uri="{FF2B5EF4-FFF2-40B4-BE49-F238E27FC236}">
                      <a16:creationId xmlns:a16="http://schemas.microsoft.com/office/drawing/2014/main" id="{842394A5-BA12-49E1-AF01-EA4FFC333E60}"/>
                    </a:ext>
                  </a:extLst>
                </p:cNvPr>
                <p:cNvPicPr/>
                <p:nvPr/>
              </p:nvPicPr>
              <p:blipFill>
                <a:blip r:embed="rId22"/>
                <a:stretch>
                  <a:fillRect/>
                </a:stretch>
              </p:blipFill>
              <p:spPr>
                <a:xfrm>
                  <a:off x="3797133" y="4779787"/>
                  <a:ext cx="298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D594B18E-1C32-4354-BAC1-5FE4FBD0B17C}"/>
                    </a:ext>
                  </a:extLst>
                </p14:cNvPr>
                <p14:cNvContentPartPr/>
                <p14:nvPr/>
              </p14:nvContentPartPr>
              <p14:xfrm>
                <a:off x="3733413" y="4888867"/>
                <a:ext cx="180000" cy="46440"/>
              </p14:xfrm>
            </p:contentPart>
          </mc:Choice>
          <mc:Fallback xmlns="">
            <p:pic>
              <p:nvPicPr>
                <p:cNvPr id="16" name="Freihand 15">
                  <a:extLst>
                    <a:ext uri="{FF2B5EF4-FFF2-40B4-BE49-F238E27FC236}">
                      <a16:creationId xmlns:a16="http://schemas.microsoft.com/office/drawing/2014/main" id="{D594B18E-1C32-4354-BAC1-5FE4FBD0B17C}"/>
                    </a:ext>
                  </a:extLst>
                </p:cNvPr>
                <p:cNvPicPr/>
                <p:nvPr/>
              </p:nvPicPr>
              <p:blipFill>
                <a:blip r:embed="rId24"/>
                <a:stretch>
                  <a:fillRect/>
                </a:stretch>
              </p:blipFill>
              <p:spPr>
                <a:xfrm>
                  <a:off x="3729093" y="4884547"/>
                  <a:ext cx="1886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F9C9CE11-0AF5-447C-B18D-40F59AC231BB}"/>
                    </a:ext>
                  </a:extLst>
                </p14:cNvPr>
                <p14:cNvContentPartPr/>
                <p14:nvPr/>
              </p14:nvContentPartPr>
              <p14:xfrm>
                <a:off x="3737013" y="4753507"/>
                <a:ext cx="180000" cy="8280"/>
              </p14:xfrm>
            </p:contentPart>
          </mc:Choice>
          <mc:Fallback xmlns="">
            <p:pic>
              <p:nvPicPr>
                <p:cNvPr id="17" name="Freihand 16">
                  <a:extLst>
                    <a:ext uri="{FF2B5EF4-FFF2-40B4-BE49-F238E27FC236}">
                      <a16:creationId xmlns:a16="http://schemas.microsoft.com/office/drawing/2014/main" id="{F9C9CE11-0AF5-447C-B18D-40F59AC231BB}"/>
                    </a:ext>
                  </a:extLst>
                </p:cNvPr>
                <p:cNvPicPr/>
                <p:nvPr/>
              </p:nvPicPr>
              <p:blipFill>
                <a:blip r:embed="rId26"/>
                <a:stretch>
                  <a:fillRect/>
                </a:stretch>
              </p:blipFill>
              <p:spPr>
                <a:xfrm>
                  <a:off x="3732693" y="4749187"/>
                  <a:ext cx="1886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177589DC-C200-43F9-81A3-50A8FA0787BE}"/>
                    </a:ext>
                  </a:extLst>
                </p14:cNvPr>
                <p14:cNvContentPartPr/>
                <p14:nvPr/>
              </p14:nvContentPartPr>
              <p14:xfrm>
                <a:off x="3395373" y="4916587"/>
                <a:ext cx="762840" cy="132120"/>
              </p14:xfrm>
            </p:contentPart>
          </mc:Choice>
          <mc:Fallback xmlns="">
            <p:pic>
              <p:nvPicPr>
                <p:cNvPr id="18" name="Freihand 17">
                  <a:extLst>
                    <a:ext uri="{FF2B5EF4-FFF2-40B4-BE49-F238E27FC236}">
                      <a16:creationId xmlns:a16="http://schemas.microsoft.com/office/drawing/2014/main" id="{177589DC-C200-43F9-81A3-50A8FA0787BE}"/>
                    </a:ext>
                  </a:extLst>
                </p:cNvPr>
                <p:cNvPicPr/>
                <p:nvPr/>
              </p:nvPicPr>
              <p:blipFill>
                <a:blip r:embed="rId28"/>
                <a:stretch>
                  <a:fillRect/>
                </a:stretch>
              </p:blipFill>
              <p:spPr>
                <a:xfrm>
                  <a:off x="3391053" y="4912267"/>
                  <a:ext cx="7714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362CFAFA-621B-4574-A0A3-4B875D363C30}"/>
                    </a:ext>
                  </a:extLst>
                </p14:cNvPr>
                <p14:cNvContentPartPr/>
                <p14:nvPr/>
              </p14:nvContentPartPr>
              <p14:xfrm>
                <a:off x="3675453" y="5034307"/>
                <a:ext cx="155160" cy="115200"/>
              </p14:xfrm>
            </p:contentPart>
          </mc:Choice>
          <mc:Fallback xmlns="">
            <p:pic>
              <p:nvPicPr>
                <p:cNvPr id="19" name="Freihand 18">
                  <a:extLst>
                    <a:ext uri="{FF2B5EF4-FFF2-40B4-BE49-F238E27FC236}">
                      <a16:creationId xmlns:a16="http://schemas.microsoft.com/office/drawing/2014/main" id="{362CFAFA-621B-4574-A0A3-4B875D363C30}"/>
                    </a:ext>
                  </a:extLst>
                </p:cNvPr>
                <p:cNvPicPr/>
                <p:nvPr/>
              </p:nvPicPr>
              <p:blipFill>
                <a:blip r:embed="rId30"/>
                <a:stretch>
                  <a:fillRect/>
                </a:stretch>
              </p:blipFill>
              <p:spPr>
                <a:xfrm>
                  <a:off x="3671133" y="5029987"/>
                  <a:ext cx="1638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7ACCF5D2-7CF0-43D3-A11E-6E4F55E0DDAF}"/>
                    </a:ext>
                  </a:extLst>
                </p14:cNvPr>
                <p14:cNvContentPartPr/>
                <p14:nvPr/>
              </p14:nvContentPartPr>
              <p14:xfrm>
                <a:off x="3925293" y="5048707"/>
                <a:ext cx="18000" cy="85680"/>
              </p14:xfrm>
            </p:contentPart>
          </mc:Choice>
          <mc:Fallback xmlns="">
            <p:pic>
              <p:nvPicPr>
                <p:cNvPr id="20" name="Freihand 19">
                  <a:extLst>
                    <a:ext uri="{FF2B5EF4-FFF2-40B4-BE49-F238E27FC236}">
                      <a16:creationId xmlns:a16="http://schemas.microsoft.com/office/drawing/2014/main" id="{7ACCF5D2-7CF0-43D3-A11E-6E4F55E0DDAF}"/>
                    </a:ext>
                  </a:extLst>
                </p:cNvPr>
                <p:cNvPicPr/>
                <p:nvPr/>
              </p:nvPicPr>
              <p:blipFill>
                <a:blip r:embed="rId32"/>
                <a:stretch>
                  <a:fillRect/>
                </a:stretch>
              </p:blipFill>
              <p:spPr>
                <a:xfrm>
                  <a:off x="3920973" y="5044387"/>
                  <a:ext cx="266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EEDED55A-D986-41B6-B0B7-9A216A88A5D2}"/>
                    </a:ext>
                  </a:extLst>
                </p14:cNvPr>
                <p14:cNvContentPartPr/>
                <p14:nvPr/>
              </p14:nvContentPartPr>
              <p14:xfrm>
                <a:off x="3930693" y="5006227"/>
                <a:ext cx="17640" cy="8280"/>
              </p14:xfrm>
            </p:contentPart>
          </mc:Choice>
          <mc:Fallback xmlns="">
            <p:pic>
              <p:nvPicPr>
                <p:cNvPr id="21" name="Freihand 20">
                  <a:extLst>
                    <a:ext uri="{FF2B5EF4-FFF2-40B4-BE49-F238E27FC236}">
                      <a16:creationId xmlns:a16="http://schemas.microsoft.com/office/drawing/2014/main" id="{EEDED55A-D986-41B6-B0B7-9A216A88A5D2}"/>
                    </a:ext>
                  </a:extLst>
                </p:cNvPr>
                <p:cNvPicPr/>
                <p:nvPr/>
              </p:nvPicPr>
              <p:blipFill>
                <a:blip r:embed="rId34"/>
                <a:stretch>
                  <a:fillRect/>
                </a:stretch>
              </p:blipFill>
              <p:spPr>
                <a:xfrm>
                  <a:off x="3926373" y="5001907"/>
                  <a:ext cx="262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67B3516C-E5DA-4AB0-AC64-00088FC7305E}"/>
                    </a:ext>
                  </a:extLst>
                </p14:cNvPr>
                <p14:cNvContentPartPr/>
                <p14:nvPr/>
              </p14:nvContentPartPr>
              <p14:xfrm>
                <a:off x="2988573" y="5121787"/>
                <a:ext cx="2152080" cy="124920"/>
              </p14:xfrm>
            </p:contentPart>
          </mc:Choice>
          <mc:Fallback xmlns="">
            <p:pic>
              <p:nvPicPr>
                <p:cNvPr id="22" name="Freihand 21">
                  <a:extLst>
                    <a:ext uri="{FF2B5EF4-FFF2-40B4-BE49-F238E27FC236}">
                      <a16:creationId xmlns:a16="http://schemas.microsoft.com/office/drawing/2014/main" id="{67B3516C-E5DA-4AB0-AC64-00088FC7305E}"/>
                    </a:ext>
                  </a:extLst>
                </p:cNvPr>
                <p:cNvPicPr/>
                <p:nvPr/>
              </p:nvPicPr>
              <p:blipFill>
                <a:blip r:embed="rId36"/>
                <a:stretch>
                  <a:fillRect/>
                </a:stretch>
              </p:blipFill>
              <p:spPr>
                <a:xfrm>
                  <a:off x="2984253" y="5117467"/>
                  <a:ext cx="21607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E03AD4BE-C28F-46F6-B80E-56884B9763D9}"/>
                    </a:ext>
                  </a:extLst>
                </p14:cNvPr>
                <p14:cNvContentPartPr/>
                <p14:nvPr/>
              </p14:nvContentPartPr>
              <p14:xfrm>
                <a:off x="2795296" y="5601422"/>
                <a:ext cx="115560" cy="130320"/>
              </p14:xfrm>
            </p:contentPart>
          </mc:Choice>
          <mc:Fallback xmlns="">
            <p:pic>
              <p:nvPicPr>
                <p:cNvPr id="23" name="Freihand 22">
                  <a:extLst>
                    <a:ext uri="{FF2B5EF4-FFF2-40B4-BE49-F238E27FC236}">
                      <a16:creationId xmlns:a16="http://schemas.microsoft.com/office/drawing/2014/main" id="{E03AD4BE-C28F-46F6-B80E-56884B9763D9}"/>
                    </a:ext>
                  </a:extLst>
                </p:cNvPr>
                <p:cNvPicPr/>
                <p:nvPr/>
              </p:nvPicPr>
              <p:blipFill>
                <a:blip r:embed="rId38"/>
                <a:stretch>
                  <a:fillRect/>
                </a:stretch>
              </p:blipFill>
              <p:spPr>
                <a:xfrm>
                  <a:off x="2790976" y="5597102"/>
                  <a:ext cx="1242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2E4EAEEB-FFEC-42A5-91F6-47015C7277C1}"/>
                    </a:ext>
                  </a:extLst>
                </p14:cNvPr>
                <p14:cNvContentPartPr/>
                <p14:nvPr/>
              </p14:nvContentPartPr>
              <p14:xfrm>
                <a:off x="3025336" y="5635262"/>
                <a:ext cx="73080" cy="12960"/>
              </p14:xfrm>
            </p:contentPart>
          </mc:Choice>
          <mc:Fallback xmlns="">
            <p:pic>
              <p:nvPicPr>
                <p:cNvPr id="24" name="Freihand 23">
                  <a:extLst>
                    <a:ext uri="{FF2B5EF4-FFF2-40B4-BE49-F238E27FC236}">
                      <a16:creationId xmlns:a16="http://schemas.microsoft.com/office/drawing/2014/main" id="{2E4EAEEB-FFEC-42A5-91F6-47015C7277C1}"/>
                    </a:ext>
                  </a:extLst>
                </p:cNvPr>
                <p:cNvPicPr/>
                <p:nvPr/>
              </p:nvPicPr>
              <p:blipFill>
                <a:blip r:embed="rId40"/>
                <a:stretch>
                  <a:fillRect/>
                </a:stretch>
              </p:blipFill>
              <p:spPr>
                <a:xfrm>
                  <a:off x="3021016" y="5630942"/>
                  <a:ext cx="817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05D75209-C6F1-4CF0-98A0-FFB53771EE88}"/>
                    </a:ext>
                  </a:extLst>
                </p14:cNvPr>
                <p14:cNvContentPartPr/>
                <p14:nvPr/>
              </p14:nvContentPartPr>
              <p14:xfrm>
                <a:off x="3214336" y="5472902"/>
                <a:ext cx="99000" cy="123840"/>
              </p14:xfrm>
            </p:contentPart>
          </mc:Choice>
          <mc:Fallback xmlns="">
            <p:pic>
              <p:nvPicPr>
                <p:cNvPr id="25" name="Freihand 24">
                  <a:extLst>
                    <a:ext uri="{FF2B5EF4-FFF2-40B4-BE49-F238E27FC236}">
                      <a16:creationId xmlns:a16="http://schemas.microsoft.com/office/drawing/2014/main" id="{05D75209-C6F1-4CF0-98A0-FFB53771EE88}"/>
                    </a:ext>
                  </a:extLst>
                </p:cNvPr>
                <p:cNvPicPr/>
                <p:nvPr/>
              </p:nvPicPr>
              <p:blipFill>
                <a:blip r:embed="rId42"/>
                <a:stretch>
                  <a:fillRect/>
                </a:stretch>
              </p:blipFill>
              <p:spPr>
                <a:xfrm>
                  <a:off x="3210016" y="5468582"/>
                  <a:ext cx="1076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F7904F36-0B30-402A-B069-E3D45FD72A08}"/>
                    </a:ext>
                  </a:extLst>
                </p14:cNvPr>
                <p14:cNvContentPartPr/>
                <p14:nvPr/>
              </p14:nvContentPartPr>
              <p14:xfrm>
                <a:off x="3335296" y="5502422"/>
                <a:ext cx="81360" cy="78120"/>
              </p14:xfrm>
            </p:contentPart>
          </mc:Choice>
          <mc:Fallback xmlns="">
            <p:pic>
              <p:nvPicPr>
                <p:cNvPr id="26" name="Freihand 25">
                  <a:extLst>
                    <a:ext uri="{FF2B5EF4-FFF2-40B4-BE49-F238E27FC236}">
                      <a16:creationId xmlns:a16="http://schemas.microsoft.com/office/drawing/2014/main" id="{F7904F36-0B30-402A-B069-E3D45FD72A08}"/>
                    </a:ext>
                  </a:extLst>
                </p:cNvPr>
                <p:cNvPicPr/>
                <p:nvPr/>
              </p:nvPicPr>
              <p:blipFill>
                <a:blip r:embed="rId44"/>
                <a:stretch>
                  <a:fillRect/>
                </a:stretch>
              </p:blipFill>
              <p:spPr>
                <a:xfrm>
                  <a:off x="3330976" y="5498102"/>
                  <a:ext cx="900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F093FC10-5E6C-4612-B0F3-8B7B5956278E}"/>
                    </a:ext>
                  </a:extLst>
                </p14:cNvPr>
                <p14:cNvContentPartPr/>
                <p14:nvPr/>
              </p14:nvContentPartPr>
              <p14:xfrm>
                <a:off x="3221536" y="5609342"/>
                <a:ext cx="198000" cy="18720"/>
              </p14:xfrm>
            </p:contentPart>
          </mc:Choice>
          <mc:Fallback xmlns="">
            <p:pic>
              <p:nvPicPr>
                <p:cNvPr id="27" name="Freihand 26">
                  <a:extLst>
                    <a:ext uri="{FF2B5EF4-FFF2-40B4-BE49-F238E27FC236}">
                      <a16:creationId xmlns:a16="http://schemas.microsoft.com/office/drawing/2014/main" id="{F093FC10-5E6C-4612-B0F3-8B7B5956278E}"/>
                    </a:ext>
                  </a:extLst>
                </p:cNvPr>
                <p:cNvPicPr/>
                <p:nvPr/>
              </p:nvPicPr>
              <p:blipFill>
                <a:blip r:embed="rId46"/>
                <a:stretch>
                  <a:fillRect/>
                </a:stretch>
              </p:blipFill>
              <p:spPr>
                <a:xfrm>
                  <a:off x="3217216" y="5605022"/>
                  <a:ext cx="2066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474B876E-88ED-4027-92E8-07B86FA46CE6}"/>
                    </a:ext>
                  </a:extLst>
                </p14:cNvPr>
                <p14:cNvContentPartPr/>
                <p14:nvPr/>
              </p14:nvContentPartPr>
              <p14:xfrm>
                <a:off x="3178696" y="5664422"/>
                <a:ext cx="125640" cy="126000"/>
              </p14:xfrm>
            </p:contentPart>
          </mc:Choice>
          <mc:Fallback xmlns="">
            <p:pic>
              <p:nvPicPr>
                <p:cNvPr id="28" name="Freihand 27">
                  <a:extLst>
                    <a:ext uri="{FF2B5EF4-FFF2-40B4-BE49-F238E27FC236}">
                      <a16:creationId xmlns:a16="http://schemas.microsoft.com/office/drawing/2014/main" id="{474B876E-88ED-4027-92E8-07B86FA46CE6}"/>
                    </a:ext>
                  </a:extLst>
                </p:cNvPr>
                <p:cNvPicPr/>
                <p:nvPr/>
              </p:nvPicPr>
              <p:blipFill>
                <a:blip r:embed="rId48"/>
                <a:stretch>
                  <a:fillRect/>
                </a:stretch>
              </p:blipFill>
              <p:spPr>
                <a:xfrm>
                  <a:off x="3174376" y="5660102"/>
                  <a:ext cx="1342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Freihand 28">
                  <a:extLst>
                    <a:ext uri="{FF2B5EF4-FFF2-40B4-BE49-F238E27FC236}">
                      <a16:creationId xmlns:a16="http://schemas.microsoft.com/office/drawing/2014/main" id="{C14044C8-7217-4DA8-A1E1-7ADD97150C14}"/>
                    </a:ext>
                  </a:extLst>
                </p14:cNvPr>
                <p14:cNvContentPartPr/>
                <p14:nvPr/>
              </p14:nvContentPartPr>
              <p14:xfrm>
                <a:off x="3350416" y="5687102"/>
                <a:ext cx="91440" cy="127800"/>
              </p14:xfrm>
            </p:contentPart>
          </mc:Choice>
          <mc:Fallback xmlns="">
            <p:pic>
              <p:nvPicPr>
                <p:cNvPr id="29" name="Freihand 28">
                  <a:extLst>
                    <a:ext uri="{FF2B5EF4-FFF2-40B4-BE49-F238E27FC236}">
                      <a16:creationId xmlns:a16="http://schemas.microsoft.com/office/drawing/2014/main" id="{C14044C8-7217-4DA8-A1E1-7ADD97150C14}"/>
                    </a:ext>
                  </a:extLst>
                </p:cNvPr>
                <p:cNvPicPr/>
                <p:nvPr/>
              </p:nvPicPr>
              <p:blipFill>
                <a:blip r:embed="rId50"/>
                <a:stretch>
                  <a:fillRect/>
                </a:stretch>
              </p:blipFill>
              <p:spPr>
                <a:xfrm>
                  <a:off x="3346096" y="5682782"/>
                  <a:ext cx="1000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Freihand 29">
                  <a:extLst>
                    <a:ext uri="{FF2B5EF4-FFF2-40B4-BE49-F238E27FC236}">
                      <a16:creationId xmlns:a16="http://schemas.microsoft.com/office/drawing/2014/main" id="{12015A58-C398-4F7C-AA73-CA15B611316A}"/>
                    </a:ext>
                  </a:extLst>
                </p14:cNvPr>
                <p14:cNvContentPartPr/>
                <p14:nvPr/>
              </p14:nvContentPartPr>
              <p14:xfrm>
                <a:off x="3505936" y="5465342"/>
                <a:ext cx="74160" cy="360000"/>
              </p14:xfrm>
            </p:contentPart>
          </mc:Choice>
          <mc:Fallback xmlns="">
            <p:pic>
              <p:nvPicPr>
                <p:cNvPr id="30" name="Freihand 29">
                  <a:extLst>
                    <a:ext uri="{FF2B5EF4-FFF2-40B4-BE49-F238E27FC236}">
                      <a16:creationId xmlns:a16="http://schemas.microsoft.com/office/drawing/2014/main" id="{12015A58-C398-4F7C-AA73-CA15B611316A}"/>
                    </a:ext>
                  </a:extLst>
                </p:cNvPr>
                <p:cNvPicPr/>
                <p:nvPr/>
              </p:nvPicPr>
              <p:blipFill>
                <a:blip r:embed="rId52"/>
                <a:stretch>
                  <a:fillRect/>
                </a:stretch>
              </p:blipFill>
              <p:spPr>
                <a:xfrm>
                  <a:off x="3501616" y="5461022"/>
                  <a:ext cx="8280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94029292-B683-4D10-9F1E-38B1D3435C41}"/>
                    </a:ext>
                  </a:extLst>
                </p14:cNvPr>
                <p14:cNvContentPartPr/>
                <p14:nvPr/>
              </p14:nvContentPartPr>
              <p14:xfrm>
                <a:off x="2688376" y="5489462"/>
                <a:ext cx="162000" cy="366480"/>
              </p14:xfrm>
            </p:contentPart>
          </mc:Choice>
          <mc:Fallback xmlns="">
            <p:pic>
              <p:nvPicPr>
                <p:cNvPr id="31" name="Freihand 30">
                  <a:extLst>
                    <a:ext uri="{FF2B5EF4-FFF2-40B4-BE49-F238E27FC236}">
                      <a16:creationId xmlns:a16="http://schemas.microsoft.com/office/drawing/2014/main" id="{94029292-B683-4D10-9F1E-38B1D3435C41}"/>
                    </a:ext>
                  </a:extLst>
                </p:cNvPr>
                <p:cNvPicPr/>
                <p:nvPr/>
              </p:nvPicPr>
              <p:blipFill>
                <a:blip r:embed="rId54"/>
                <a:stretch>
                  <a:fillRect/>
                </a:stretch>
              </p:blipFill>
              <p:spPr>
                <a:xfrm>
                  <a:off x="2684056" y="5485142"/>
                  <a:ext cx="17064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Freihand 31">
                  <a:extLst>
                    <a:ext uri="{FF2B5EF4-FFF2-40B4-BE49-F238E27FC236}">
                      <a16:creationId xmlns:a16="http://schemas.microsoft.com/office/drawing/2014/main" id="{5DDA530A-C4E1-4E53-8A04-1A71835D5949}"/>
                    </a:ext>
                  </a:extLst>
                </p14:cNvPr>
                <p14:cNvContentPartPr/>
                <p14:nvPr/>
              </p14:nvContentPartPr>
              <p14:xfrm>
                <a:off x="3637336" y="5427902"/>
                <a:ext cx="116280" cy="139680"/>
              </p14:xfrm>
            </p:contentPart>
          </mc:Choice>
          <mc:Fallback xmlns="">
            <p:pic>
              <p:nvPicPr>
                <p:cNvPr id="32" name="Freihand 31">
                  <a:extLst>
                    <a:ext uri="{FF2B5EF4-FFF2-40B4-BE49-F238E27FC236}">
                      <a16:creationId xmlns:a16="http://schemas.microsoft.com/office/drawing/2014/main" id="{5DDA530A-C4E1-4E53-8A04-1A71835D5949}"/>
                    </a:ext>
                  </a:extLst>
                </p:cNvPr>
                <p:cNvPicPr/>
                <p:nvPr/>
              </p:nvPicPr>
              <p:blipFill>
                <a:blip r:embed="rId56"/>
                <a:stretch>
                  <a:fillRect/>
                </a:stretch>
              </p:blipFill>
              <p:spPr>
                <a:xfrm>
                  <a:off x="3633016" y="5423582"/>
                  <a:ext cx="1249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Freihand 32">
                  <a:extLst>
                    <a:ext uri="{FF2B5EF4-FFF2-40B4-BE49-F238E27FC236}">
                      <a16:creationId xmlns:a16="http://schemas.microsoft.com/office/drawing/2014/main" id="{92FA4EF4-6745-494E-9201-41E0D8209225}"/>
                    </a:ext>
                  </a:extLst>
                </p14:cNvPr>
                <p14:cNvContentPartPr/>
                <p14:nvPr/>
              </p14:nvContentPartPr>
              <p14:xfrm>
                <a:off x="3793216" y="5404142"/>
                <a:ext cx="100800" cy="120240"/>
              </p14:xfrm>
            </p:contentPart>
          </mc:Choice>
          <mc:Fallback xmlns="">
            <p:pic>
              <p:nvPicPr>
                <p:cNvPr id="33" name="Freihand 32">
                  <a:extLst>
                    <a:ext uri="{FF2B5EF4-FFF2-40B4-BE49-F238E27FC236}">
                      <a16:creationId xmlns:a16="http://schemas.microsoft.com/office/drawing/2014/main" id="{92FA4EF4-6745-494E-9201-41E0D8209225}"/>
                    </a:ext>
                  </a:extLst>
                </p:cNvPr>
                <p:cNvPicPr/>
                <p:nvPr/>
              </p:nvPicPr>
              <p:blipFill>
                <a:blip r:embed="rId58"/>
                <a:stretch>
                  <a:fillRect/>
                </a:stretch>
              </p:blipFill>
              <p:spPr>
                <a:xfrm>
                  <a:off x="3788896" y="5399822"/>
                  <a:ext cx="1094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4" name="Freihand 33">
                  <a:extLst>
                    <a:ext uri="{FF2B5EF4-FFF2-40B4-BE49-F238E27FC236}">
                      <a16:creationId xmlns:a16="http://schemas.microsoft.com/office/drawing/2014/main" id="{760DA775-0B78-4F69-A63E-BEDCF0C5E148}"/>
                    </a:ext>
                  </a:extLst>
                </p14:cNvPr>
                <p14:cNvContentPartPr/>
                <p14:nvPr/>
              </p14:nvContentPartPr>
              <p14:xfrm>
                <a:off x="3642376" y="5568302"/>
                <a:ext cx="296280" cy="40320"/>
              </p14:xfrm>
            </p:contentPart>
          </mc:Choice>
          <mc:Fallback xmlns="">
            <p:pic>
              <p:nvPicPr>
                <p:cNvPr id="34" name="Freihand 33">
                  <a:extLst>
                    <a:ext uri="{FF2B5EF4-FFF2-40B4-BE49-F238E27FC236}">
                      <a16:creationId xmlns:a16="http://schemas.microsoft.com/office/drawing/2014/main" id="{760DA775-0B78-4F69-A63E-BEDCF0C5E148}"/>
                    </a:ext>
                  </a:extLst>
                </p:cNvPr>
                <p:cNvPicPr/>
                <p:nvPr/>
              </p:nvPicPr>
              <p:blipFill>
                <a:blip r:embed="rId60"/>
                <a:stretch>
                  <a:fillRect/>
                </a:stretch>
              </p:blipFill>
              <p:spPr>
                <a:xfrm>
                  <a:off x="3638056" y="5563982"/>
                  <a:ext cx="3049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5" name="Freihand 34">
                  <a:extLst>
                    <a:ext uri="{FF2B5EF4-FFF2-40B4-BE49-F238E27FC236}">
                      <a16:creationId xmlns:a16="http://schemas.microsoft.com/office/drawing/2014/main" id="{8CE6D62C-5E00-45FF-AB2B-2F7C94B4831E}"/>
                    </a:ext>
                  </a:extLst>
                </p14:cNvPr>
                <p14:cNvContentPartPr/>
                <p14:nvPr/>
              </p14:nvContentPartPr>
              <p14:xfrm>
                <a:off x="3652816" y="5652182"/>
                <a:ext cx="127080" cy="133920"/>
              </p14:xfrm>
            </p:contentPart>
          </mc:Choice>
          <mc:Fallback xmlns="">
            <p:pic>
              <p:nvPicPr>
                <p:cNvPr id="35" name="Freihand 34">
                  <a:extLst>
                    <a:ext uri="{FF2B5EF4-FFF2-40B4-BE49-F238E27FC236}">
                      <a16:creationId xmlns:a16="http://schemas.microsoft.com/office/drawing/2014/main" id="{8CE6D62C-5E00-45FF-AB2B-2F7C94B4831E}"/>
                    </a:ext>
                  </a:extLst>
                </p:cNvPr>
                <p:cNvPicPr/>
                <p:nvPr/>
              </p:nvPicPr>
              <p:blipFill>
                <a:blip r:embed="rId62"/>
                <a:stretch>
                  <a:fillRect/>
                </a:stretch>
              </p:blipFill>
              <p:spPr>
                <a:xfrm>
                  <a:off x="3648496" y="5647862"/>
                  <a:ext cx="1357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6" name="Freihand 35">
                  <a:extLst>
                    <a:ext uri="{FF2B5EF4-FFF2-40B4-BE49-F238E27FC236}">
                      <a16:creationId xmlns:a16="http://schemas.microsoft.com/office/drawing/2014/main" id="{8107368E-1448-4272-87A7-88979713CBE1}"/>
                    </a:ext>
                  </a:extLst>
                </p14:cNvPr>
                <p14:cNvContentPartPr/>
                <p14:nvPr/>
              </p14:nvContentPartPr>
              <p14:xfrm>
                <a:off x="3869536" y="5630222"/>
                <a:ext cx="40320" cy="145800"/>
              </p14:xfrm>
            </p:contentPart>
          </mc:Choice>
          <mc:Fallback xmlns="">
            <p:pic>
              <p:nvPicPr>
                <p:cNvPr id="36" name="Freihand 35">
                  <a:extLst>
                    <a:ext uri="{FF2B5EF4-FFF2-40B4-BE49-F238E27FC236}">
                      <a16:creationId xmlns:a16="http://schemas.microsoft.com/office/drawing/2014/main" id="{8107368E-1448-4272-87A7-88979713CBE1}"/>
                    </a:ext>
                  </a:extLst>
                </p:cNvPr>
                <p:cNvPicPr/>
                <p:nvPr/>
              </p:nvPicPr>
              <p:blipFill>
                <a:blip r:embed="rId64"/>
                <a:stretch>
                  <a:fillRect/>
                </a:stretch>
              </p:blipFill>
              <p:spPr>
                <a:xfrm>
                  <a:off x="3865216" y="5625902"/>
                  <a:ext cx="489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7" name="Freihand 36">
                  <a:extLst>
                    <a:ext uri="{FF2B5EF4-FFF2-40B4-BE49-F238E27FC236}">
                      <a16:creationId xmlns:a16="http://schemas.microsoft.com/office/drawing/2014/main" id="{05DFDB23-B210-4A36-9B93-776DB6505D70}"/>
                    </a:ext>
                  </a:extLst>
                </p14:cNvPr>
                <p14:cNvContentPartPr/>
                <p14:nvPr/>
              </p14:nvContentPartPr>
              <p14:xfrm>
                <a:off x="2553376" y="5421062"/>
                <a:ext cx="174960" cy="21600"/>
              </p14:xfrm>
            </p:contentPart>
          </mc:Choice>
          <mc:Fallback xmlns="">
            <p:pic>
              <p:nvPicPr>
                <p:cNvPr id="37" name="Freihand 36">
                  <a:extLst>
                    <a:ext uri="{FF2B5EF4-FFF2-40B4-BE49-F238E27FC236}">
                      <a16:creationId xmlns:a16="http://schemas.microsoft.com/office/drawing/2014/main" id="{05DFDB23-B210-4A36-9B93-776DB6505D70}"/>
                    </a:ext>
                  </a:extLst>
                </p:cNvPr>
                <p:cNvPicPr/>
                <p:nvPr/>
              </p:nvPicPr>
              <p:blipFill>
                <a:blip r:embed="rId66"/>
                <a:stretch>
                  <a:fillRect/>
                </a:stretch>
              </p:blipFill>
              <p:spPr>
                <a:xfrm>
                  <a:off x="2549056" y="5416742"/>
                  <a:ext cx="1836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8" name="Freihand 37">
                  <a:extLst>
                    <a:ext uri="{FF2B5EF4-FFF2-40B4-BE49-F238E27FC236}">
                      <a16:creationId xmlns:a16="http://schemas.microsoft.com/office/drawing/2014/main" id="{38F18EEF-D7DF-454B-8448-6ED7BD7053C9}"/>
                    </a:ext>
                  </a:extLst>
                </p14:cNvPr>
                <p14:cNvContentPartPr/>
                <p14:nvPr/>
              </p14:nvContentPartPr>
              <p14:xfrm>
                <a:off x="2571376" y="5408462"/>
                <a:ext cx="157320" cy="596160"/>
              </p14:xfrm>
            </p:contentPart>
          </mc:Choice>
          <mc:Fallback xmlns="">
            <p:pic>
              <p:nvPicPr>
                <p:cNvPr id="38" name="Freihand 37">
                  <a:extLst>
                    <a:ext uri="{FF2B5EF4-FFF2-40B4-BE49-F238E27FC236}">
                      <a16:creationId xmlns:a16="http://schemas.microsoft.com/office/drawing/2014/main" id="{38F18EEF-D7DF-454B-8448-6ED7BD7053C9}"/>
                    </a:ext>
                  </a:extLst>
                </p:cNvPr>
                <p:cNvPicPr/>
                <p:nvPr/>
              </p:nvPicPr>
              <p:blipFill>
                <a:blip r:embed="rId68"/>
                <a:stretch>
                  <a:fillRect/>
                </a:stretch>
              </p:blipFill>
              <p:spPr>
                <a:xfrm>
                  <a:off x="2567056" y="5404142"/>
                  <a:ext cx="165960" cy="6048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9" name="Freihand 38">
                  <a:extLst>
                    <a:ext uri="{FF2B5EF4-FFF2-40B4-BE49-F238E27FC236}">
                      <a16:creationId xmlns:a16="http://schemas.microsoft.com/office/drawing/2014/main" id="{C3E00B30-D103-41B0-89F6-AD653C373592}"/>
                    </a:ext>
                  </a:extLst>
                </p14:cNvPr>
                <p14:cNvContentPartPr/>
                <p14:nvPr/>
              </p14:nvContentPartPr>
              <p14:xfrm>
                <a:off x="4160416" y="5560022"/>
                <a:ext cx="28800" cy="109080"/>
              </p14:xfrm>
            </p:contentPart>
          </mc:Choice>
          <mc:Fallback xmlns="">
            <p:pic>
              <p:nvPicPr>
                <p:cNvPr id="39" name="Freihand 38">
                  <a:extLst>
                    <a:ext uri="{FF2B5EF4-FFF2-40B4-BE49-F238E27FC236}">
                      <a16:creationId xmlns:a16="http://schemas.microsoft.com/office/drawing/2014/main" id="{C3E00B30-D103-41B0-89F6-AD653C373592}"/>
                    </a:ext>
                  </a:extLst>
                </p:cNvPr>
                <p:cNvPicPr/>
                <p:nvPr/>
              </p:nvPicPr>
              <p:blipFill>
                <a:blip r:embed="rId70"/>
                <a:stretch>
                  <a:fillRect/>
                </a:stretch>
              </p:blipFill>
              <p:spPr>
                <a:xfrm>
                  <a:off x="4156096" y="5555702"/>
                  <a:ext cx="374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0" name="Freihand 39">
                  <a:extLst>
                    <a:ext uri="{FF2B5EF4-FFF2-40B4-BE49-F238E27FC236}">
                      <a16:creationId xmlns:a16="http://schemas.microsoft.com/office/drawing/2014/main" id="{8F178BAF-FB9E-469E-BEA3-7FE1533318A3}"/>
                    </a:ext>
                  </a:extLst>
                </p14:cNvPr>
                <p14:cNvContentPartPr/>
                <p14:nvPr/>
              </p14:nvContentPartPr>
              <p14:xfrm>
                <a:off x="4134856" y="5579822"/>
                <a:ext cx="120960" cy="16920"/>
              </p14:xfrm>
            </p:contentPart>
          </mc:Choice>
          <mc:Fallback xmlns="">
            <p:pic>
              <p:nvPicPr>
                <p:cNvPr id="40" name="Freihand 39">
                  <a:extLst>
                    <a:ext uri="{FF2B5EF4-FFF2-40B4-BE49-F238E27FC236}">
                      <a16:creationId xmlns:a16="http://schemas.microsoft.com/office/drawing/2014/main" id="{8F178BAF-FB9E-469E-BEA3-7FE1533318A3}"/>
                    </a:ext>
                  </a:extLst>
                </p:cNvPr>
                <p:cNvPicPr/>
                <p:nvPr/>
              </p:nvPicPr>
              <p:blipFill>
                <a:blip r:embed="rId72"/>
                <a:stretch>
                  <a:fillRect/>
                </a:stretch>
              </p:blipFill>
              <p:spPr>
                <a:xfrm>
                  <a:off x="4130536" y="5575502"/>
                  <a:ext cx="1296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1" name="Freihand 40">
                  <a:extLst>
                    <a:ext uri="{FF2B5EF4-FFF2-40B4-BE49-F238E27FC236}">
                      <a16:creationId xmlns:a16="http://schemas.microsoft.com/office/drawing/2014/main" id="{45FBDF87-E1D0-4413-B480-56B154181DB5}"/>
                    </a:ext>
                  </a:extLst>
                </p14:cNvPr>
                <p14:cNvContentPartPr/>
                <p14:nvPr/>
              </p14:nvContentPartPr>
              <p14:xfrm>
                <a:off x="4366336" y="5386502"/>
                <a:ext cx="140760" cy="131760"/>
              </p14:xfrm>
            </p:contentPart>
          </mc:Choice>
          <mc:Fallback xmlns="">
            <p:pic>
              <p:nvPicPr>
                <p:cNvPr id="41" name="Freihand 40">
                  <a:extLst>
                    <a:ext uri="{FF2B5EF4-FFF2-40B4-BE49-F238E27FC236}">
                      <a16:creationId xmlns:a16="http://schemas.microsoft.com/office/drawing/2014/main" id="{45FBDF87-E1D0-4413-B480-56B154181DB5}"/>
                    </a:ext>
                  </a:extLst>
                </p:cNvPr>
                <p:cNvPicPr/>
                <p:nvPr/>
              </p:nvPicPr>
              <p:blipFill>
                <a:blip r:embed="rId74"/>
                <a:stretch>
                  <a:fillRect/>
                </a:stretch>
              </p:blipFill>
              <p:spPr>
                <a:xfrm>
                  <a:off x="4362016" y="5382182"/>
                  <a:ext cx="1494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2" name="Freihand 41">
                  <a:extLst>
                    <a:ext uri="{FF2B5EF4-FFF2-40B4-BE49-F238E27FC236}">
                      <a16:creationId xmlns:a16="http://schemas.microsoft.com/office/drawing/2014/main" id="{B500A4BA-7542-418F-8F9B-3BAD014EBF8F}"/>
                    </a:ext>
                  </a:extLst>
                </p14:cNvPr>
                <p14:cNvContentPartPr/>
                <p14:nvPr/>
              </p14:nvContentPartPr>
              <p14:xfrm>
                <a:off x="4557856" y="5345102"/>
                <a:ext cx="92160" cy="147600"/>
              </p14:xfrm>
            </p:contentPart>
          </mc:Choice>
          <mc:Fallback xmlns="">
            <p:pic>
              <p:nvPicPr>
                <p:cNvPr id="42" name="Freihand 41">
                  <a:extLst>
                    <a:ext uri="{FF2B5EF4-FFF2-40B4-BE49-F238E27FC236}">
                      <a16:creationId xmlns:a16="http://schemas.microsoft.com/office/drawing/2014/main" id="{B500A4BA-7542-418F-8F9B-3BAD014EBF8F}"/>
                    </a:ext>
                  </a:extLst>
                </p:cNvPr>
                <p:cNvPicPr/>
                <p:nvPr/>
              </p:nvPicPr>
              <p:blipFill>
                <a:blip r:embed="rId76"/>
                <a:stretch>
                  <a:fillRect/>
                </a:stretch>
              </p:blipFill>
              <p:spPr>
                <a:xfrm>
                  <a:off x="4553536" y="5340782"/>
                  <a:ext cx="1008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3" name="Freihand 42">
                  <a:extLst>
                    <a:ext uri="{FF2B5EF4-FFF2-40B4-BE49-F238E27FC236}">
                      <a16:creationId xmlns:a16="http://schemas.microsoft.com/office/drawing/2014/main" id="{103B74A8-DCD7-4D28-BFDB-BC788DBC0832}"/>
                    </a:ext>
                  </a:extLst>
                </p14:cNvPr>
                <p14:cNvContentPartPr/>
                <p14:nvPr/>
              </p14:nvContentPartPr>
              <p14:xfrm>
                <a:off x="4365976" y="5538062"/>
                <a:ext cx="330840" cy="36360"/>
              </p14:xfrm>
            </p:contentPart>
          </mc:Choice>
          <mc:Fallback xmlns="">
            <p:pic>
              <p:nvPicPr>
                <p:cNvPr id="43" name="Freihand 42">
                  <a:extLst>
                    <a:ext uri="{FF2B5EF4-FFF2-40B4-BE49-F238E27FC236}">
                      <a16:creationId xmlns:a16="http://schemas.microsoft.com/office/drawing/2014/main" id="{103B74A8-DCD7-4D28-BFDB-BC788DBC0832}"/>
                    </a:ext>
                  </a:extLst>
                </p:cNvPr>
                <p:cNvPicPr/>
                <p:nvPr/>
              </p:nvPicPr>
              <p:blipFill>
                <a:blip r:embed="rId78"/>
                <a:stretch>
                  <a:fillRect/>
                </a:stretch>
              </p:blipFill>
              <p:spPr>
                <a:xfrm>
                  <a:off x="4361656" y="5533742"/>
                  <a:ext cx="3394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4" name="Freihand 43">
                  <a:extLst>
                    <a:ext uri="{FF2B5EF4-FFF2-40B4-BE49-F238E27FC236}">
                      <a16:creationId xmlns:a16="http://schemas.microsoft.com/office/drawing/2014/main" id="{2275883B-85F5-4857-99BB-AF9E276247AA}"/>
                    </a:ext>
                  </a:extLst>
                </p14:cNvPr>
                <p14:cNvContentPartPr/>
                <p14:nvPr/>
              </p14:nvContentPartPr>
              <p14:xfrm>
                <a:off x="4373896" y="5619422"/>
                <a:ext cx="132480" cy="135720"/>
              </p14:xfrm>
            </p:contentPart>
          </mc:Choice>
          <mc:Fallback xmlns="">
            <p:pic>
              <p:nvPicPr>
                <p:cNvPr id="44" name="Freihand 43">
                  <a:extLst>
                    <a:ext uri="{FF2B5EF4-FFF2-40B4-BE49-F238E27FC236}">
                      <a16:creationId xmlns:a16="http://schemas.microsoft.com/office/drawing/2014/main" id="{2275883B-85F5-4857-99BB-AF9E276247AA}"/>
                    </a:ext>
                  </a:extLst>
                </p:cNvPr>
                <p:cNvPicPr/>
                <p:nvPr/>
              </p:nvPicPr>
              <p:blipFill>
                <a:blip r:embed="rId80"/>
                <a:stretch>
                  <a:fillRect/>
                </a:stretch>
              </p:blipFill>
              <p:spPr>
                <a:xfrm>
                  <a:off x="4369576" y="5615102"/>
                  <a:ext cx="1411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5" name="Freihand 44">
                  <a:extLst>
                    <a:ext uri="{FF2B5EF4-FFF2-40B4-BE49-F238E27FC236}">
                      <a16:creationId xmlns:a16="http://schemas.microsoft.com/office/drawing/2014/main" id="{C2C424B4-7468-4581-AB29-2EA25EFD4661}"/>
                    </a:ext>
                  </a:extLst>
                </p14:cNvPr>
                <p14:cNvContentPartPr/>
                <p14:nvPr/>
              </p14:nvContentPartPr>
              <p14:xfrm>
                <a:off x="4565776" y="5648222"/>
                <a:ext cx="85680" cy="53280"/>
              </p14:xfrm>
            </p:contentPart>
          </mc:Choice>
          <mc:Fallback xmlns="">
            <p:pic>
              <p:nvPicPr>
                <p:cNvPr id="45" name="Freihand 44">
                  <a:extLst>
                    <a:ext uri="{FF2B5EF4-FFF2-40B4-BE49-F238E27FC236}">
                      <a16:creationId xmlns:a16="http://schemas.microsoft.com/office/drawing/2014/main" id="{C2C424B4-7468-4581-AB29-2EA25EFD4661}"/>
                    </a:ext>
                  </a:extLst>
                </p:cNvPr>
                <p:cNvPicPr/>
                <p:nvPr/>
              </p:nvPicPr>
              <p:blipFill>
                <a:blip r:embed="rId82"/>
                <a:stretch>
                  <a:fillRect/>
                </a:stretch>
              </p:blipFill>
              <p:spPr>
                <a:xfrm>
                  <a:off x="4561456" y="5643902"/>
                  <a:ext cx="943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6" name="Freihand 45">
                  <a:extLst>
                    <a:ext uri="{FF2B5EF4-FFF2-40B4-BE49-F238E27FC236}">
                      <a16:creationId xmlns:a16="http://schemas.microsoft.com/office/drawing/2014/main" id="{B2A04DA6-971D-49D9-9BBD-73E764A6AE32}"/>
                    </a:ext>
                  </a:extLst>
                </p14:cNvPr>
                <p14:cNvContentPartPr/>
                <p14:nvPr/>
              </p14:nvContentPartPr>
              <p14:xfrm>
                <a:off x="4603216" y="5557142"/>
                <a:ext cx="162720" cy="215640"/>
              </p14:xfrm>
            </p:contentPart>
          </mc:Choice>
          <mc:Fallback xmlns="">
            <p:pic>
              <p:nvPicPr>
                <p:cNvPr id="46" name="Freihand 45">
                  <a:extLst>
                    <a:ext uri="{FF2B5EF4-FFF2-40B4-BE49-F238E27FC236}">
                      <a16:creationId xmlns:a16="http://schemas.microsoft.com/office/drawing/2014/main" id="{B2A04DA6-971D-49D9-9BBD-73E764A6AE32}"/>
                    </a:ext>
                  </a:extLst>
                </p:cNvPr>
                <p:cNvPicPr/>
                <p:nvPr/>
              </p:nvPicPr>
              <p:blipFill>
                <a:blip r:embed="rId84"/>
                <a:stretch>
                  <a:fillRect/>
                </a:stretch>
              </p:blipFill>
              <p:spPr>
                <a:xfrm>
                  <a:off x="4598896" y="5552822"/>
                  <a:ext cx="1713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7" name="Freihand 46">
                  <a:extLst>
                    <a:ext uri="{FF2B5EF4-FFF2-40B4-BE49-F238E27FC236}">
                      <a16:creationId xmlns:a16="http://schemas.microsoft.com/office/drawing/2014/main" id="{02A28F9B-F8F5-4D26-B570-AC3B19B29909}"/>
                    </a:ext>
                  </a:extLst>
                </p14:cNvPr>
                <p14:cNvContentPartPr/>
                <p14:nvPr/>
              </p14:nvContentPartPr>
              <p14:xfrm>
                <a:off x="4830376" y="5354102"/>
                <a:ext cx="131400" cy="140400"/>
              </p14:xfrm>
            </p:contentPart>
          </mc:Choice>
          <mc:Fallback xmlns="">
            <p:pic>
              <p:nvPicPr>
                <p:cNvPr id="47" name="Freihand 46">
                  <a:extLst>
                    <a:ext uri="{FF2B5EF4-FFF2-40B4-BE49-F238E27FC236}">
                      <a16:creationId xmlns:a16="http://schemas.microsoft.com/office/drawing/2014/main" id="{02A28F9B-F8F5-4D26-B570-AC3B19B29909}"/>
                    </a:ext>
                  </a:extLst>
                </p:cNvPr>
                <p:cNvPicPr/>
                <p:nvPr/>
              </p:nvPicPr>
              <p:blipFill>
                <a:blip r:embed="rId86"/>
                <a:stretch>
                  <a:fillRect/>
                </a:stretch>
              </p:blipFill>
              <p:spPr>
                <a:xfrm>
                  <a:off x="4826056" y="5349782"/>
                  <a:ext cx="1400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8" name="Freihand 47">
                  <a:extLst>
                    <a:ext uri="{FF2B5EF4-FFF2-40B4-BE49-F238E27FC236}">
                      <a16:creationId xmlns:a16="http://schemas.microsoft.com/office/drawing/2014/main" id="{5DF651E6-D8C6-4CAE-A0CE-43C92AA9A56A}"/>
                    </a:ext>
                  </a:extLst>
                </p14:cNvPr>
                <p14:cNvContentPartPr/>
                <p14:nvPr/>
              </p14:nvContentPartPr>
              <p14:xfrm>
                <a:off x="5083096" y="5340062"/>
                <a:ext cx="12960" cy="123480"/>
              </p14:xfrm>
            </p:contentPart>
          </mc:Choice>
          <mc:Fallback xmlns="">
            <p:pic>
              <p:nvPicPr>
                <p:cNvPr id="48" name="Freihand 47">
                  <a:extLst>
                    <a:ext uri="{FF2B5EF4-FFF2-40B4-BE49-F238E27FC236}">
                      <a16:creationId xmlns:a16="http://schemas.microsoft.com/office/drawing/2014/main" id="{5DF651E6-D8C6-4CAE-A0CE-43C92AA9A56A}"/>
                    </a:ext>
                  </a:extLst>
                </p:cNvPr>
                <p:cNvPicPr/>
                <p:nvPr/>
              </p:nvPicPr>
              <p:blipFill>
                <a:blip r:embed="rId88"/>
                <a:stretch>
                  <a:fillRect/>
                </a:stretch>
              </p:blipFill>
              <p:spPr>
                <a:xfrm>
                  <a:off x="5078776" y="5335742"/>
                  <a:ext cx="216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9" name="Freihand 48">
                  <a:extLst>
                    <a:ext uri="{FF2B5EF4-FFF2-40B4-BE49-F238E27FC236}">
                      <a16:creationId xmlns:a16="http://schemas.microsoft.com/office/drawing/2014/main" id="{B05FE705-77FF-43B1-A247-959A81DF8369}"/>
                    </a:ext>
                  </a:extLst>
                </p14:cNvPr>
                <p14:cNvContentPartPr/>
                <p14:nvPr/>
              </p14:nvContentPartPr>
              <p14:xfrm>
                <a:off x="5010016" y="5317742"/>
                <a:ext cx="168480" cy="151560"/>
              </p14:xfrm>
            </p:contentPart>
          </mc:Choice>
          <mc:Fallback xmlns="">
            <p:pic>
              <p:nvPicPr>
                <p:cNvPr id="49" name="Freihand 48">
                  <a:extLst>
                    <a:ext uri="{FF2B5EF4-FFF2-40B4-BE49-F238E27FC236}">
                      <a16:creationId xmlns:a16="http://schemas.microsoft.com/office/drawing/2014/main" id="{B05FE705-77FF-43B1-A247-959A81DF8369}"/>
                    </a:ext>
                  </a:extLst>
                </p:cNvPr>
                <p:cNvPicPr/>
                <p:nvPr/>
              </p:nvPicPr>
              <p:blipFill>
                <a:blip r:embed="rId90"/>
                <a:stretch>
                  <a:fillRect/>
                </a:stretch>
              </p:blipFill>
              <p:spPr>
                <a:xfrm>
                  <a:off x="5005696" y="5313422"/>
                  <a:ext cx="1771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0" name="Freihand 49">
                  <a:extLst>
                    <a:ext uri="{FF2B5EF4-FFF2-40B4-BE49-F238E27FC236}">
                      <a16:creationId xmlns:a16="http://schemas.microsoft.com/office/drawing/2014/main" id="{166752DA-386F-4A81-82E9-2C769D5CBB83}"/>
                    </a:ext>
                  </a:extLst>
                </p14:cNvPr>
                <p14:cNvContentPartPr/>
                <p14:nvPr/>
              </p14:nvContentPartPr>
              <p14:xfrm>
                <a:off x="4864936" y="5490182"/>
                <a:ext cx="294120" cy="37440"/>
              </p14:xfrm>
            </p:contentPart>
          </mc:Choice>
          <mc:Fallback xmlns="">
            <p:pic>
              <p:nvPicPr>
                <p:cNvPr id="50" name="Freihand 49">
                  <a:extLst>
                    <a:ext uri="{FF2B5EF4-FFF2-40B4-BE49-F238E27FC236}">
                      <a16:creationId xmlns:a16="http://schemas.microsoft.com/office/drawing/2014/main" id="{166752DA-386F-4A81-82E9-2C769D5CBB83}"/>
                    </a:ext>
                  </a:extLst>
                </p:cNvPr>
                <p:cNvPicPr/>
                <p:nvPr/>
              </p:nvPicPr>
              <p:blipFill>
                <a:blip r:embed="rId92"/>
                <a:stretch>
                  <a:fillRect/>
                </a:stretch>
              </p:blipFill>
              <p:spPr>
                <a:xfrm>
                  <a:off x="4860616" y="5485862"/>
                  <a:ext cx="3027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1" name="Freihand 50">
                  <a:extLst>
                    <a:ext uri="{FF2B5EF4-FFF2-40B4-BE49-F238E27FC236}">
                      <a16:creationId xmlns:a16="http://schemas.microsoft.com/office/drawing/2014/main" id="{331BCBB2-D5A9-49EF-9B8D-689EFA8DF0BE}"/>
                    </a:ext>
                  </a:extLst>
                </p14:cNvPr>
                <p14:cNvContentPartPr/>
                <p14:nvPr/>
              </p14:nvContentPartPr>
              <p14:xfrm>
                <a:off x="4857736" y="5565422"/>
                <a:ext cx="124920" cy="160920"/>
              </p14:xfrm>
            </p:contentPart>
          </mc:Choice>
          <mc:Fallback xmlns="">
            <p:pic>
              <p:nvPicPr>
                <p:cNvPr id="51" name="Freihand 50">
                  <a:extLst>
                    <a:ext uri="{FF2B5EF4-FFF2-40B4-BE49-F238E27FC236}">
                      <a16:creationId xmlns:a16="http://schemas.microsoft.com/office/drawing/2014/main" id="{331BCBB2-D5A9-49EF-9B8D-689EFA8DF0BE}"/>
                    </a:ext>
                  </a:extLst>
                </p:cNvPr>
                <p:cNvPicPr/>
                <p:nvPr/>
              </p:nvPicPr>
              <p:blipFill>
                <a:blip r:embed="rId94"/>
                <a:stretch>
                  <a:fillRect/>
                </a:stretch>
              </p:blipFill>
              <p:spPr>
                <a:xfrm>
                  <a:off x="4853416" y="5561102"/>
                  <a:ext cx="1335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2" name="Freihand 51">
                  <a:extLst>
                    <a:ext uri="{FF2B5EF4-FFF2-40B4-BE49-F238E27FC236}">
                      <a16:creationId xmlns:a16="http://schemas.microsoft.com/office/drawing/2014/main" id="{8D382A8E-1CCA-4AAE-9EF0-42311591A2AD}"/>
                    </a:ext>
                  </a:extLst>
                </p14:cNvPr>
                <p14:cNvContentPartPr/>
                <p14:nvPr/>
              </p14:nvContentPartPr>
              <p14:xfrm>
                <a:off x="5069776" y="5565062"/>
                <a:ext cx="31680" cy="125280"/>
              </p14:xfrm>
            </p:contentPart>
          </mc:Choice>
          <mc:Fallback xmlns="">
            <p:pic>
              <p:nvPicPr>
                <p:cNvPr id="52" name="Freihand 51">
                  <a:extLst>
                    <a:ext uri="{FF2B5EF4-FFF2-40B4-BE49-F238E27FC236}">
                      <a16:creationId xmlns:a16="http://schemas.microsoft.com/office/drawing/2014/main" id="{8D382A8E-1CCA-4AAE-9EF0-42311591A2AD}"/>
                    </a:ext>
                  </a:extLst>
                </p:cNvPr>
                <p:cNvPicPr/>
                <p:nvPr/>
              </p:nvPicPr>
              <p:blipFill>
                <a:blip r:embed="rId96"/>
                <a:stretch>
                  <a:fillRect/>
                </a:stretch>
              </p:blipFill>
              <p:spPr>
                <a:xfrm>
                  <a:off x="5065456" y="5560742"/>
                  <a:ext cx="403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3" name="Freihand 52">
                  <a:extLst>
                    <a:ext uri="{FF2B5EF4-FFF2-40B4-BE49-F238E27FC236}">
                      <a16:creationId xmlns:a16="http://schemas.microsoft.com/office/drawing/2014/main" id="{F4719121-8C12-4D4D-B358-148ED42F8D48}"/>
                    </a:ext>
                  </a:extLst>
                </p14:cNvPr>
                <p14:cNvContentPartPr/>
                <p14:nvPr/>
              </p14:nvContentPartPr>
              <p14:xfrm>
                <a:off x="5194696" y="5315222"/>
                <a:ext cx="156600" cy="425880"/>
              </p14:xfrm>
            </p:contentPart>
          </mc:Choice>
          <mc:Fallback xmlns="">
            <p:pic>
              <p:nvPicPr>
                <p:cNvPr id="53" name="Freihand 52">
                  <a:extLst>
                    <a:ext uri="{FF2B5EF4-FFF2-40B4-BE49-F238E27FC236}">
                      <a16:creationId xmlns:a16="http://schemas.microsoft.com/office/drawing/2014/main" id="{F4719121-8C12-4D4D-B358-148ED42F8D48}"/>
                    </a:ext>
                  </a:extLst>
                </p:cNvPr>
                <p:cNvPicPr/>
                <p:nvPr/>
              </p:nvPicPr>
              <p:blipFill>
                <a:blip r:embed="rId98"/>
                <a:stretch>
                  <a:fillRect/>
                </a:stretch>
              </p:blipFill>
              <p:spPr>
                <a:xfrm>
                  <a:off x="5190376" y="5310902"/>
                  <a:ext cx="165240" cy="4345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4" name="Freihand 53">
                  <a:extLst>
                    <a:ext uri="{FF2B5EF4-FFF2-40B4-BE49-F238E27FC236}">
                      <a16:creationId xmlns:a16="http://schemas.microsoft.com/office/drawing/2014/main" id="{23DFE3A0-D8D4-456F-B790-7CB3866CC0A9}"/>
                    </a:ext>
                  </a:extLst>
                </p14:cNvPr>
                <p14:cNvContentPartPr/>
                <p14:nvPr/>
              </p14:nvContentPartPr>
              <p14:xfrm>
                <a:off x="3252813" y="4584667"/>
                <a:ext cx="1007640" cy="708480"/>
              </p14:xfrm>
            </p:contentPart>
          </mc:Choice>
          <mc:Fallback xmlns="">
            <p:pic>
              <p:nvPicPr>
                <p:cNvPr id="54" name="Freihand 53">
                  <a:extLst>
                    <a:ext uri="{FF2B5EF4-FFF2-40B4-BE49-F238E27FC236}">
                      <a16:creationId xmlns:a16="http://schemas.microsoft.com/office/drawing/2014/main" id="{23DFE3A0-D8D4-456F-B790-7CB3866CC0A9}"/>
                    </a:ext>
                  </a:extLst>
                </p:cNvPr>
                <p:cNvPicPr/>
                <p:nvPr/>
              </p:nvPicPr>
              <p:blipFill>
                <a:blip r:embed="rId100"/>
                <a:stretch>
                  <a:fillRect/>
                </a:stretch>
              </p:blipFill>
              <p:spPr>
                <a:xfrm>
                  <a:off x="3248493" y="4580347"/>
                  <a:ext cx="1016280" cy="7171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5" name="Freihand 54">
                  <a:extLst>
                    <a:ext uri="{FF2B5EF4-FFF2-40B4-BE49-F238E27FC236}">
                      <a16:creationId xmlns:a16="http://schemas.microsoft.com/office/drawing/2014/main" id="{5F6944FA-2740-4124-8D00-1D3FE0806DE4}"/>
                    </a:ext>
                  </a:extLst>
                </p14:cNvPr>
                <p14:cNvContentPartPr/>
                <p14:nvPr/>
              </p14:nvContentPartPr>
              <p14:xfrm>
                <a:off x="4432173" y="4772587"/>
                <a:ext cx="141480" cy="26640"/>
              </p14:xfrm>
            </p:contentPart>
          </mc:Choice>
          <mc:Fallback xmlns="">
            <p:pic>
              <p:nvPicPr>
                <p:cNvPr id="55" name="Freihand 54">
                  <a:extLst>
                    <a:ext uri="{FF2B5EF4-FFF2-40B4-BE49-F238E27FC236}">
                      <a16:creationId xmlns:a16="http://schemas.microsoft.com/office/drawing/2014/main" id="{5F6944FA-2740-4124-8D00-1D3FE0806DE4}"/>
                    </a:ext>
                  </a:extLst>
                </p:cNvPr>
                <p:cNvPicPr/>
                <p:nvPr/>
              </p:nvPicPr>
              <p:blipFill>
                <a:blip r:embed="rId102"/>
                <a:stretch>
                  <a:fillRect/>
                </a:stretch>
              </p:blipFill>
              <p:spPr>
                <a:xfrm>
                  <a:off x="4427853" y="4768267"/>
                  <a:ext cx="1501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6" name="Freihand 55">
                  <a:extLst>
                    <a:ext uri="{FF2B5EF4-FFF2-40B4-BE49-F238E27FC236}">
                      <a16:creationId xmlns:a16="http://schemas.microsoft.com/office/drawing/2014/main" id="{9D947DC9-0666-48AC-ABB5-06BBBA1F92A8}"/>
                    </a:ext>
                  </a:extLst>
                </p14:cNvPr>
                <p14:cNvContentPartPr/>
                <p14:nvPr/>
              </p14:nvContentPartPr>
              <p14:xfrm>
                <a:off x="4263693" y="5252467"/>
                <a:ext cx="450000" cy="570240"/>
              </p14:xfrm>
            </p:contentPart>
          </mc:Choice>
          <mc:Fallback xmlns="">
            <p:pic>
              <p:nvPicPr>
                <p:cNvPr id="56" name="Freihand 55">
                  <a:extLst>
                    <a:ext uri="{FF2B5EF4-FFF2-40B4-BE49-F238E27FC236}">
                      <a16:creationId xmlns:a16="http://schemas.microsoft.com/office/drawing/2014/main" id="{9D947DC9-0666-48AC-ABB5-06BBBA1F92A8}"/>
                    </a:ext>
                  </a:extLst>
                </p:cNvPr>
                <p:cNvPicPr/>
                <p:nvPr/>
              </p:nvPicPr>
              <p:blipFill>
                <a:blip r:embed="rId104"/>
                <a:stretch>
                  <a:fillRect/>
                </a:stretch>
              </p:blipFill>
              <p:spPr>
                <a:xfrm>
                  <a:off x="4259373" y="5248147"/>
                  <a:ext cx="458640" cy="5788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7" name="Freihand 56">
                  <a:extLst>
                    <a:ext uri="{FF2B5EF4-FFF2-40B4-BE49-F238E27FC236}">
                      <a16:creationId xmlns:a16="http://schemas.microsoft.com/office/drawing/2014/main" id="{9169F34E-913B-4623-8723-6FAA41208506}"/>
                    </a:ext>
                  </a:extLst>
                </p14:cNvPr>
                <p14:cNvContentPartPr/>
                <p14:nvPr/>
              </p14:nvContentPartPr>
              <p14:xfrm>
                <a:off x="3552333" y="5279107"/>
                <a:ext cx="486720" cy="617760"/>
              </p14:xfrm>
            </p:contentPart>
          </mc:Choice>
          <mc:Fallback xmlns="">
            <p:pic>
              <p:nvPicPr>
                <p:cNvPr id="57" name="Freihand 56">
                  <a:extLst>
                    <a:ext uri="{FF2B5EF4-FFF2-40B4-BE49-F238E27FC236}">
                      <a16:creationId xmlns:a16="http://schemas.microsoft.com/office/drawing/2014/main" id="{9169F34E-913B-4623-8723-6FAA41208506}"/>
                    </a:ext>
                  </a:extLst>
                </p:cNvPr>
                <p:cNvPicPr/>
                <p:nvPr/>
              </p:nvPicPr>
              <p:blipFill>
                <a:blip r:embed="rId106"/>
                <a:stretch>
                  <a:fillRect/>
                </a:stretch>
              </p:blipFill>
              <p:spPr>
                <a:xfrm>
                  <a:off x="3548013" y="5274787"/>
                  <a:ext cx="495360" cy="6264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8" name="Freihand 57">
                  <a:extLst>
                    <a:ext uri="{FF2B5EF4-FFF2-40B4-BE49-F238E27FC236}">
                      <a16:creationId xmlns:a16="http://schemas.microsoft.com/office/drawing/2014/main" id="{A4EE5FE9-1749-4865-955D-519C0D8B9597}"/>
                    </a:ext>
                  </a:extLst>
                </p14:cNvPr>
                <p14:cNvContentPartPr/>
                <p14:nvPr/>
              </p14:nvContentPartPr>
              <p14:xfrm>
                <a:off x="4371693" y="4767907"/>
                <a:ext cx="360" cy="360"/>
              </p14:xfrm>
            </p:contentPart>
          </mc:Choice>
          <mc:Fallback xmlns="">
            <p:pic>
              <p:nvPicPr>
                <p:cNvPr id="58" name="Freihand 57">
                  <a:extLst>
                    <a:ext uri="{FF2B5EF4-FFF2-40B4-BE49-F238E27FC236}">
                      <a16:creationId xmlns:a16="http://schemas.microsoft.com/office/drawing/2014/main" id="{A4EE5FE9-1749-4865-955D-519C0D8B9597}"/>
                    </a:ext>
                  </a:extLst>
                </p:cNvPr>
                <p:cNvPicPr/>
                <p:nvPr/>
              </p:nvPicPr>
              <p:blipFill>
                <a:blip r:embed="rId108"/>
                <a:stretch>
                  <a:fillRect/>
                </a:stretch>
              </p:blipFill>
              <p:spPr>
                <a:xfrm>
                  <a:off x="4367373" y="4763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9" name="Freihand 58">
                  <a:extLst>
                    <a:ext uri="{FF2B5EF4-FFF2-40B4-BE49-F238E27FC236}">
                      <a16:creationId xmlns:a16="http://schemas.microsoft.com/office/drawing/2014/main" id="{C499F618-B3FF-4672-AF20-89331093843E}"/>
                    </a:ext>
                  </a:extLst>
                </p14:cNvPr>
                <p14:cNvContentPartPr/>
                <p14:nvPr/>
              </p14:nvContentPartPr>
              <p14:xfrm>
                <a:off x="4760493" y="5207107"/>
                <a:ext cx="452880" cy="555840"/>
              </p14:xfrm>
            </p:contentPart>
          </mc:Choice>
          <mc:Fallback xmlns="">
            <p:pic>
              <p:nvPicPr>
                <p:cNvPr id="59" name="Freihand 58">
                  <a:extLst>
                    <a:ext uri="{FF2B5EF4-FFF2-40B4-BE49-F238E27FC236}">
                      <a16:creationId xmlns:a16="http://schemas.microsoft.com/office/drawing/2014/main" id="{C499F618-B3FF-4672-AF20-89331093843E}"/>
                    </a:ext>
                  </a:extLst>
                </p:cNvPr>
                <p:cNvPicPr/>
                <p:nvPr/>
              </p:nvPicPr>
              <p:blipFill>
                <a:blip r:embed="rId110"/>
                <a:stretch>
                  <a:fillRect/>
                </a:stretch>
              </p:blipFill>
              <p:spPr>
                <a:xfrm>
                  <a:off x="4756173" y="5202787"/>
                  <a:ext cx="461520" cy="5644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0" name="Freihand 59">
                  <a:extLst>
                    <a:ext uri="{FF2B5EF4-FFF2-40B4-BE49-F238E27FC236}">
                      <a16:creationId xmlns:a16="http://schemas.microsoft.com/office/drawing/2014/main" id="{E5B5446B-AA8E-4BF1-AEF7-3A2DBB602964}"/>
                    </a:ext>
                  </a:extLst>
                </p14:cNvPr>
                <p14:cNvContentPartPr/>
                <p14:nvPr/>
              </p14:nvContentPartPr>
              <p14:xfrm>
                <a:off x="4921053" y="5837827"/>
                <a:ext cx="191520" cy="22320"/>
              </p14:xfrm>
            </p:contentPart>
          </mc:Choice>
          <mc:Fallback xmlns="">
            <p:pic>
              <p:nvPicPr>
                <p:cNvPr id="60" name="Freihand 59">
                  <a:extLst>
                    <a:ext uri="{FF2B5EF4-FFF2-40B4-BE49-F238E27FC236}">
                      <a16:creationId xmlns:a16="http://schemas.microsoft.com/office/drawing/2014/main" id="{E5B5446B-AA8E-4BF1-AEF7-3A2DBB602964}"/>
                    </a:ext>
                  </a:extLst>
                </p:cNvPr>
                <p:cNvPicPr/>
                <p:nvPr/>
              </p:nvPicPr>
              <p:blipFill>
                <a:blip r:embed="rId112"/>
                <a:stretch>
                  <a:fillRect/>
                </a:stretch>
              </p:blipFill>
              <p:spPr>
                <a:xfrm>
                  <a:off x="4916733" y="5833507"/>
                  <a:ext cx="2001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1" name="Freihand 60">
                  <a:extLst>
                    <a:ext uri="{FF2B5EF4-FFF2-40B4-BE49-F238E27FC236}">
                      <a16:creationId xmlns:a16="http://schemas.microsoft.com/office/drawing/2014/main" id="{736B0038-A78B-43BD-B7BA-D1A97FCBFA3B}"/>
                    </a:ext>
                  </a:extLst>
                </p14:cNvPr>
                <p14:cNvContentPartPr/>
                <p14:nvPr/>
              </p14:nvContentPartPr>
              <p14:xfrm>
                <a:off x="3722253" y="6000187"/>
                <a:ext cx="159840" cy="10800"/>
              </p14:xfrm>
            </p:contentPart>
          </mc:Choice>
          <mc:Fallback xmlns="">
            <p:pic>
              <p:nvPicPr>
                <p:cNvPr id="61" name="Freihand 60">
                  <a:extLst>
                    <a:ext uri="{FF2B5EF4-FFF2-40B4-BE49-F238E27FC236}">
                      <a16:creationId xmlns:a16="http://schemas.microsoft.com/office/drawing/2014/main" id="{736B0038-A78B-43BD-B7BA-D1A97FCBFA3B}"/>
                    </a:ext>
                  </a:extLst>
                </p:cNvPr>
                <p:cNvPicPr/>
                <p:nvPr/>
              </p:nvPicPr>
              <p:blipFill>
                <a:blip r:embed="rId114"/>
                <a:stretch>
                  <a:fillRect/>
                </a:stretch>
              </p:blipFill>
              <p:spPr>
                <a:xfrm>
                  <a:off x="3717933" y="5995867"/>
                  <a:ext cx="1684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2" name="Freihand 61">
                  <a:extLst>
                    <a:ext uri="{FF2B5EF4-FFF2-40B4-BE49-F238E27FC236}">
                      <a16:creationId xmlns:a16="http://schemas.microsoft.com/office/drawing/2014/main" id="{62C85FBA-EFAC-4E16-8F56-3A240D4DEFB8}"/>
                    </a:ext>
                  </a:extLst>
                </p14:cNvPr>
                <p14:cNvContentPartPr/>
                <p14:nvPr/>
              </p14:nvContentPartPr>
              <p14:xfrm>
                <a:off x="3326613" y="5345347"/>
                <a:ext cx="142560" cy="42840"/>
              </p14:xfrm>
            </p:contentPart>
          </mc:Choice>
          <mc:Fallback xmlns="">
            <p:pic>
              <p:nvPicPr>
                <p:cNvPr id="62" name="Freihand 61">
                  <a:extLst>
                    <a:ext uri="{FF2B5EF4-FFF2-40B4-BE49-F238E27FC236}">
                      <a16:creationId xmlns:a16="http://schemas.microsoft.com/office/drawing/2014/main" id="{62C85FBA-EFAC-4E16-8F56-3A240D4DEFB8}"/>
                    </a:ext>
                  </a:extLst>
                </p:cNvPr>
                <p:cNvPicPr/>
                <p:nvPr/>
              </p:nvPicPr>
              <p:blipFill>
                <a:blip r:embed="rId116"/>
                <a:stretch>
                  <a:fillRect/>
                </a:stretch>
              </p:blipFill>
              <p:spPr>
                <a:xfrm>
                  <a:off x="3322293" y="5341027"/>
                  <a:ext cx="1512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3" name="Freihand 62">
                  <a:extLst>
                    <a:ext uri="{FF2B5EF4-FFF2-40B4-BE49-F238E27FC236}">
                      <a16:creationId xmlns:a16="http://schemas.microsoft.com/office/drawing/2014/main" id="{1DFB0520-900E-4573-A613-BECC07362CA2}"/>
                    </a:ext>
                  </a:extLst>
                </p14:cNvPr>
                <p14:cNvContentPartPr/>
                <p14:nvPr/>
              </p14:nvContentPartPr>
              <p14:xfrm>
                <a:off x="3136533" y="5335627"/>
                <a:ext cx="329400" cy="508320"/>
              </p14:xfrm>
            </p:contentPart>
          </mc:Choice>
          <mc:Fallback xmlns="">
            <p:pic>
              <p:nvPicPr>
                <p:cNvPr id="63" name="Freihand 62">
                  <a:extLst>
                    <a:ext uri="{FF2B5EF4-FFF2-40B4-BE49-F238E27FC236}">
                      <a16:creationId xmlns:a16="http://schemas.microsoft.com/office/drawing/2014/main" id="{1DFB0520-900E-4573-A613-BECC07362CA2}"/>
                    </a:ext>
                  </a:extLst>
                </p:cNvPr>
                <p:cNvPicPr/>
                <p:nvPr/>
              </p:nvPicPr>
              <p:blipFill>
                <a:blip r:embed="rId118"/>
                <a:stretch>
                  <a:fillRect/>
                </a:stretch>
              </p:blipFill>
              <p:spPr>
                <a:xfrm>
                  <a:off x="3132213" y="5331307"/>
                  <a:ext cx="338040" cy="5169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4" name="Freihand 63">
                  <a:extLst>
                    <a:ext uri="{FF2B5EF4-FFF2-40B4-BE49-F238E27FC236}">
                      <a16:creationId xmlns:a16="http://schemas.microsoft.com/office/drawing/2014/main" id="{8E03F7FB-9B2E-4D06-BEAD-88B97B070E11}"/>
                    </a:ext>
                  </a:extLst>
                </p14:cNvPr>
                <p14:cNvContentPartPr/>
                <p14:nvPr/>
              </p14:nvContentPartPr>
              <p14:xfrm>
                <a:off x="4084413" y="6643147"/>
                <a:ext cx="303120" cy="45720"/>
              </p14:xfrm>
            </p:contentPart>
          </mc:Choice>
          <mc:Fallback xmlns="">
            <p:pic>
              <p:nvPicPr>
                <p:cNvPr id="64" name="Freihand 63">
                  <a:extLst>
                    <a:ext uri="{FF2B5EF4-FFF2-40B4-BE49-F238E27FC236}">
                      <a16:creationId xmlns:a16="http://schemas.microsoft.com/office/drawing/2014/main" id="{8E03F7FB-9B2E-4D06-BEAD-88B97B070E11}"/>
                    </a:ext>
                  </a:extLst>
                </p:cNvPr>
                <p:cNvPicPr/>
                <p:nvPr/>
              </p:nvPicPr>
              <p:blipFill>
                <a:blip r:embed="rId120"/>
                <a:stretch>
                  <a:fillRect/>
                </a:stretch>
              </p:blipFill>
              <p:spPr>
                <a:xfrm>
                  <a:off x="4080093" y="6638827"/>
                  <a:ext cx="3117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5" name="Freihand 64">
                  <a:extLst>
                    <a:ext uri="{FF2B5EF4-FFF2-40B4-BE49-F238E27FC236}">
                      <a16:creationId xmlns:a16="http://schemas.microsoft.com/office/drawing/2014/main" id="{24D0D4C3-6C6A-4318-A0A3-77C0A6FA1E87}"/>
                    </a:ext>
                  </a:extLst>
                </p14:cNvPr>
                <p14:cNvContentPartPr/>
                <p14:nvPr/>
              </p14:nvContentPartPr>
              <p14:xfrm>
                <a:off x="4281333" y="4600867"/>
                <a:ext cx="459720" cy="349560"/>
              </p14:xfrm>
            </p:contentPart>
          </mc:Choice>
          <mc:Fallback xmlns="">
            <p:pic>
              <p:nvPicPr>
                <p:cNvPr id="65" name="Freihand 64">
                  <a:extLst>
                    <a:ext uri="{FF2B5EF4-FFF2-40B4-BE49-F238E27FC236}">
                      <a16:creationId xmlns:a16="http://schemas.microsoft.com/office/drawing/2014/main" id="{24D0D4C3-6C6A-4318-A0A3-77C0A6FA1E87}"/>
                    </a:ext>
                  </a:extLst>
                </p:cNvPr>
                <p:cNvPicPr/>
                <p:nvPr/>
              </p:nvPicPr>
              <p:blipFill>
                <a:blip r:embed="rId122"/>
                <a:stretch>
                  <a:fillRect/>
                </a:stretch>
              </p:blipFill>
              <p:spPr>
                <a:xfrm>
                  <a:off x="4277013" y="4596547"/>
                  <a:ext cx="468360" cy="3582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6" name="Freihand 65">
                  <a:extLst>
                    <a:ext uri="{FF2B5EF4-FFF2-40B4-BE49-F238E27FC236}">
                      <a16:creationId xmlns:a16="http://schemas.microsoft.com/office/drawing/2014/main" id="{E9961AE8-E040-4CBC-8F70-A50924BFCC52}"/>
                    </a:ext>
                  </a:extLst>
                </p14:cNvPr>
                <p14:cNvContentPartPr/>
                <p14:nvPr/>
              </p14:nvContentPartPr>
              <p14:xfrm>
                <a:off x="3154533" y="5902987"/>
                <a:ext cx="44280" cy="107280"/>
              </p14:xfrm>
            </p:contentPart>
          </mc:Choice>
          <mc:Fallback xmlns="">
            <p:pic>
              <p:nvPicPr>
                <p:cNvPr id="66" name="Freihand 65">
                  <a:extLst>
                    <a:ext uri="{FF2B5EF4-FFF2-40B4-BE49-F238E27FC236}">
                      <a16:creationId xmlns:a16="http://schemas.microsoft.com/office/drawing/2014/main" id="{E9961AE8-E040-4CBC-8F70-A50924BFCC52}"/>
                    </a:ext>
                  </a:extLst>
                </p:cNvPr>
                <p:cNvPicPr/>
                <p:nvPr/>
              </p:nvPicPr>
              <p:blipFill>
                <a:blip r:embed="rId124"/>
                <a:stretch>
                  <a:fillRect/>
                </a:stretch>
              </p:blipFill>
              <p:spPr>
                <a:xfrm>
                  <a:off x="3150213" y="5898667"/>
                  <a:ext cx="529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7" name="Freihand 66">
                  <a:extLst>
                    <a:ext uri="{FF2B5EF4-FFF2-40B4-BE49-F238E27FC236}">
                      <a16:creationId xmlns:a16="http://schemas.microsoft.com/office/drawing/2014/main" id="{FD7CE5C2-D93C-4EB7-9238-BAFBAA82E79E}"/>
                    </a:ext>
                  </a:extLst>
                </p14:cNvPr>
                <p14:cNvContentPartPr/>
                <p14:nvPr/>
              </p14:nvContentPartPr>
              <p14:xfrm>
                <a:off x="3209973" y="5900827"/>
                <a:ext cx="52920" cy="61200"/>
              </p14:xfrm>
            </p:contentPart>
          </mc:Choice>
          <mc:Fallback xmlns="">
            <p:pic>
              <p:nvPicPr>
                <p:cNvPr id="67" name="Freihand 66">
                  <a:extLst>
                    <a:ext uri="{FF2B5EF4-FFF2-40B4-BE49-F238E27FC236}">
                      <a16:creationId xmlns:a16="http://schemas.microsoft.com/office/drawing/2014/main" id="{FD7CE5C2-D93C-4EB7-9238-BAFBAA82E79E}"/>
                    </a:ext>
                  </a:extLst>
                </p:cNvPr>
                <p:cNvPicPr/>
                <p:nvPr/>
              </p:nvPicPr>
              <p:blipFill>
                <a:blip r:embed="rId126"/>
                <a:stretch>
                  <a:fillRect/>
                </a:stretch>
              </p:blipFill>
              <p:spPr>
                <a:xfrm>
                  <a:off x="3205653" y="5896507"/>
                  <a:ext cx="615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68" name="Freihand 67">
                  <a:extLst>
                    <a:ext uri="{FF2B5EF4-FFF2-40B4-BE49-F238E27FC236}">
                      <a16:creationId xmlns:a16="http://schemas.microsoft.com/office/drawing/2014/main" id="{B0C3F68D-34B4-476D-BB93-5EEB98598267}"/>
                    </a:ext>
                  </a:extLst>
                </p14:cNvPr>
                <p14:cNvContentPartPr/>
                <p14:nvPr/>
              </p14:nvContentPartPr>
              <p14:xfrm>
                <a:off x="3304293" y="5938627"/>
                <a:ext cx="14040" cy="53640"/>
              </p14:xfrm>
            </p:contentPart>
          </mc:Choice>
          <mc:Fallback xmlns="">
            <p:pic>
              <p:nvPicPr>
                <p:cNvPr id="68" name="Freihand 67">
                  <a:extLst>
                    <a:ext uri="{FF2B5EF4-FFF2-40B4-BE49-F238E27FC236}">
                      <a16:creationId xmlns:a16="http://schemas.microsoft.com/office/drawing/2014/main" id="{B0C3F68D-34B4-476D-BB93-5EEB98598267}"/>
                    </a:ext>
                  </a:extLst>
                </p:cNvPr>
                <p:cNvPicPr/>
                <p:nvPr/>
              </p:nvPicPr>
              <p:blipFill>
                <a:blip r:embed="rId128"/>
                <a:stretch>
                  <a:fillRect/>
                </a:stretch>
              </p:blipFill>
              <p:spPr>
                <a:xfrm>
                  <a:off x="3299973" y="5934307"/>
                  <a:ext cx="226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69" name="Freihand 68">
                  <a:extLst>
                    <a:ext uri="{FF2B5EF4-FFF2-40B4-BE49-F238E27FC236}">
                      <a16:creationId xmlns:a16="http://schemas.microsoft.com/office/drawing/2014/main" id="{274788E4-E4B5-49EE-ACF6-817931786879}"/>
                    </a:ext>
                  </a:extLst>
                </p14:cNvPr>
                <p14:cNvContentPartPr/>
                <p14:nvPr/>
              </p14:nvContentPartPr>
              <p14:xfrm>
                <a:off x="3343893" y="5883907"/>
                <a:ext cx="41760" cy="73800"/>
              </p14:xfrm>
            </p:contentPart>
          </mc:Choice>
          <mc:Fallback xmlns="">
            <p:pic>
              <p:nvPicPr>
                <p:cNvPr id="69" name="Freihand 68">
                  <a:extLst>
                    <a:ext uri="{FF2B5EF4-FFF2-40B4-BE49-F238E27FC236}">
                      <a16:creationId xmlns:a16="http://schemas.microsoft.com/office/drawing/2014/main" id="{274788E4-E4B5-49EE-ACF6-817931786879}"/>
                    </a:ext>
                  </a:extLst>
                </p:cNvPr>
                <p:cNvPicPr/>
                <p:nvPr/>
              </p:nvPicPr>
              <p:blipFill>
                <a:blip r:embed="rId130"/>
                <a:stretch>
                  <a:fillRect/>
                </a:stretch>
              </p:blipFill>
              <p:spPr>
                <a:xfrm>
                  <a:off x="3339573" y="5879587"/>
                  <a:ext cx="504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0" name="Freihand 69">
                  <a:extLst>
                    <a:ext uri="{FF2B5EF4-FFF2-40B4-BE49-F238E27FC236}">
                      <a16:creationId xmlns:a16="http://schemas.microsoft.com/office/drawing/2014/main" id="{EB5E6522-7436-4C55-B036-A1CE9F356D3A}"/>
                    </a:ext>
                  </a:extLst>
                </p14:cNvPr>
                <p14:cNvContentPartPr/>
                <p14:nvPr/>
              </p14:nvContentPartPr>
              <p14:xfrm>
                <a:off x="3378813" y="5854027"/>
                <a:ext cx="48600" cy="174600"/>
              </p14:xfrm>
            </p:contentPart>
          </mc:Choice>
          <mc:Fallback xmlns="">
            <p:pic>
              <p:nvPicPr>
                <p:cNvPr id="70" name="Freihand 69">
                  <a:extLst>
                    <a:ext uri="{FF2B5EF4-FFF2-40B4-BE49-F238E27FC236}">
                      <a16:creationId xmlns:a16="http://schemas.microsoft.com/office/drawing/2014/main" id="{EB5E6522-7436-4C55-B036-A1CE9F356D3A}"/>
                    </a:ext>
                  </a:extLst>
                </p:cNvPr>
                <p:cNvPicPr/>
                <p:nvPr/>
              </p:nvPicPr>
              <p:blipFill>
                <a:blip r:embed="rId132"/>
                <a:stretch>
                  <a:fillRect/>
                </a:stretch>
              </p:blipFill>
              <p:spPr>
                <a:xfrm>
                  <a:off x="3374493" y="5849707"/>
                  <a:ext cx="572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1" name="Freihand 70">
                  <a:extLst>
                    <a:ext uri="{FF2B5EF4-FFF2-40B4-BE49-F238E27FC236}">
                      <a16:creationId xmlns:a16="http://schemas.microsoft.com/office/drawing/2014/main" id="{5EB805A1-195A-4872-8C60-08355ACA9CE7}"/>
                    </a:ext>
                  </a:extLst>
                </p14:cNvPr>
                <p14:cNvContentPartPr/>
                <p14:nvPr/>
              </p14:nvContentPartPr>
              <p14:xfrm>
                <a:off x="2773653" y="6052387"/>
                <a:ext cx="353880" cy="192960"/>
              </p14:xfrm>
            </p:contentPart>
          </mc:Choice>
          <mc:Fallback xmlns="">
            <p:pic>
              <p:nvPicPr>
                <p:cNvPr id="71" name="Freihand 70">
                  <a:extLst>
                    <a:ext uri="{FF2B5EF4-FFF2-40B4-BE49-F238E27FC236}">
                      <a16:creationId xmlns:a16="http://schemas.microsoft.com/office/drawing/2014/main" id="{5EB805A1-195A-4872-8C60-08355ACA9CE7}"/>
                    </a:ext>
                  </a:extLst>
                </p:cNvPr>
                <p:cNvPicPr/>
                <p:nvPr/>
              </p:nvPicPr>
              <p:blipFill>
                <a:blip r:embed="rId134"/>
                <a:stretch>
                  <a:fillRect/>
                </a:stretch>
              </p:blipFill>
              <p:spPr>
                <a:xfrm>
                  <a:off x="2769333" y="6048067"/>
                  <a:ext cx="3625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2" name="Freihand 71">
                  <a:extLst>
                    <a:ext uri="{FF2B5EF4-FFF2-40B4-BE49-F238E27FC236}">
                      <a16:creationId xmlns:a16="http://schemas.microsoft.com/office/drawing/2014/main" id="{A30E082E-F43C-4B97-AC7E-7DD5AD753B5D}"/>
                    </a:ext>
                  </a:extLst>
                </p14:cNvPr>
                <p14:cNvContentPartPr/>
                <p14:nvPr/>
              </p14:nvContentPartPr>
              <p14:xfrm>
                <a:off x="3132573" y="6112867"/>
                <a:ext cx="324360" cy="124560"/>
              </p14:xfrm>
            </p:contentPart>
          </mc:Choice>
          <mc:Fallback xmlns="">
            <p:pic>
              <p:nvPicPr>
                <p:cNvPr id="72" name="Freihand 71">
                  <a:extLst>
                    <a:ext uri="{FF2B5EF4-FFF2-40B4-BE49-F238E27FC236}">
                      <a16:creationId xmlns:a16="http://schemas.microsoft.com/office/drawing/2014/main" id="{A30E082E-F43C-4B97-AC7E-7DD5AD753B5D}"/>
                    </a:ext>
                  </a:extLst>
                </p:cNvPr>
                <p:cNvPicPr/>
                <p:nvPr/>
              </p:nvPicPr>
              <p:blipFill>
                <a:blip r:embed="rId136"/>
                <a:stretch>
                  <a:fillRect/>
                </a:stretch>
              </p:blipFill>
              <p:spPr>
                <a:xfrm>
                  <a:off x="3128253" y="6108547"/>
                  <a:ext cx="3330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3" name="Freihand 72">
                  <a:extLst>
                    <a:ext uri="{FF2B5EF4-FFF2-40B4-BE49-F238E27FC236}">
                      <a16:creationId xmlns:a16="http://schemas.microsoft.com/office/drawing/2014/main" id="{66BE8D74-E8F0-41F1-9FD1-F0175A142E73}"/>
                    </a:ext>
                  </a:extLst>
                </p14:cNvPr>
                <p14:cNvContentPartPr/>
                <p14:nvPr/>
              </p14:nvContentPartPr>
              <p14:xfrm>
                <a:off x="3107733" y="6322027"/>
                <a:ext cx="6480" cy="137160"/>
              </p14:xfrm>
            </p:contentPart>
          </mc:Choice>
          <mc:Fallback xmlns="">
            <p:pic>
              <p:nvPicPr>
                <p:cNvPr id="73" name="Freihand 72">
                  <a:extLst>
                    <a:ext uri="{FF2B5EF4-FFF2-40B4-BE49-F238E27FC236}">
                      <a16:creationId xmlns:a16="http://schemas.microsoft.com/office/drawing/2014/main" id="{66BE8D74-E8F0-41F1-9FD1-F0175A142E73}"/>
                    </a:ext>
                  </a:extLst>
                </p:cNvPr>
                <p:cNvPicPr/>
                <p:nvPr/>
              </p:nvPicPr>
              <p:blipFill>
                <a:blip r:embed="rId138"/>
                <a:stretch>
                  <a:fillRect/>
                </a:stretch>
              </p:blipFill>
              <p:spPr>
                <a:xfrm>
                  <a:off x="3103413" y="6317707"/>
                  <a:ext cx="151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4" name="Freihand 73">
                  <a:extLst>
                    <a:ext uri="{FF2B5EF4-FFF2-40B4-BE49-F238E27FC236}">
                      <a16:creationId xmlns:a16="http://schemas.microsoft.com/office/drawing/2014/main" id="{054CD6EB-AE28-4F28-916C-E461E87BE16B}"/>
                    </a:ext>
                  </a:extLst>
                </p14:cNvPr>
                <p14:cNvContentPartPr/>
                <p14:nvPr/>
              </p14:nvContentPartPr>
              <p14:xfrm>
                <a:off x="3053733" y="6387547"/>
                <a:ext cx="126720" cy="19800"/>
              </p14:xfrm>
            </p:contentPart>
          </mc:Choice>
          <mc:Fallback xmlns="">
            <p:pic>
              <p:nvPicPr>
                <p:cNvPr id="74" name="Freihand 73">
                  <a:extLst>
                    <a:ext uri="{FF2B5EF4-FFF2-40B4-BE49-F238E27FC236}">
                      <a16:creationId xmlns:a16="http://schemas.microsoft.com/office/drawing/2014/main" id="{054CD6EB-AE28-4F28-916C-E461E87BE16B}"/>
                    </a:ext>
                  </a:extLst>
                </p:cNvPr>
                <p:cNvPicPr/>
                <p:nvPr/>
              </p:nvPicPr>
              <p:blipFill>
                <a:blip r:embed="rId140"/>
                <a:stretch>
                  <a:fillRect/>
                </a:stretch>
              </p:blipFill>
              <p:spPr>
                <a:xfrm>
                  <a:off x="3049413" y="6383227"/>
                  <a:ext cx="1353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5" name="Freihand 74">
                  <a:extLst>
                    <a:ext uri="{FF2B5EF4-FFF2-40B4-BE49-F238E27FC236}">
                      <a16:creationId xmlns:a16="http://schemas.microsoft.com/office/drawing/2014/main" id="{EB54A84A-C423-42E2-B121-3F7A4B87D304}"/>
                    </a:ext>
                  </a:extLst>
                </p14:cNvPr>
                <p14:cNvContentPartPr/>
                <p14:nvPr/>
              </p14:nvContentPartPr>
              <p14:xfrm>
                <a:off x="2952573" y="6373507"/>
                <a:ext cx="543600" cy="152280"/>
              </p14:xfrm>
            </p:contentPart>
          </mc:Choice>
          <mc:Fallback xmlns="">
            <p:pic>
              <p:nvPicPr>
                <p:cNvPr id="75" name="Freihand 74">
                  <a:extLst>
                    <a:ext uri="{FF2B5EF4-FFF2-40B4-BE49-F238E27FC236}">
                      <a16:creationId xmlns:a16="http://schemas.microsoft.com/office/drawing/2014/main" id="{EB54A84A-C423-42E2-B121-3F7A4B87D304}"/>
                    </a:ext>
                  </a:extLst>
                </p:cNvPr>
                <p:cNvPicPr/>
                <p:nvPr/>
              </p:nvPicPr>
              <p:blipFill>
                <a:blip r:embed="rId142"/>
                <a:stretch>
                  <a:fillRect/>
                </a:stretch>
              </p:blipFill>
              <p:spPr>
                <a:xfrm>
                  <a:off x="2948253" y="6369187"/>
                  <a:ext cx="5522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76" name="Freihand 75">
                  <a:extLst>
                    <a:ext uri="{FF2B5EF4-FFF2-40B4-BE49-F238E27FC236}">
                      <a16:creationId xmlns:a16="http://schemas.microsoft.com/office/drawing/2014/main" id="{DF4ADCEA-F6EB-424E-B47C-7490DF8DD2E5}"/>
                    </a:ext>
                  </a:extLst>
                </p14:cNvPr>
                <p14:cNvContentPartPr/>
                <p14:nvPr/>
              </p14:nvContentPartPr>
              <p14:xfrm>
                <a:off x="3483933" y="6252907"/>
                <a:ext cx="453240" cy="164880"/>
              </p14:xfrm>
            </p:contentPart>
          </mc:Choice>
          <mc:Fallback xmlns="">
            <p:pic>
              <p:nvPicPr>
                <p:cNvPr id="76" name="Freihand 75">
                  <a:extLst>
                    <a:ext uri="{FF2B5EF4-FFF2-40B4-BE49-F238E27FC236}">
                      <a16:creationId xmlns:a16="http://schemas.microsoft.com/office/drawing/2014/main" id="{DF4ADCEA-F6EB-424E-B47C-7490DF8DD2E5}"/>
                    </a:ext>
                  </a:extLst>
                </p:cNvPr>
                <p:cNvPicPr/>
                <p:nvPr/>
              </p:nvPicPr>
              <p:blipFill>
                <a:blip r:embed="rId144"/>
                <a:stretch>
                  <a:fillRect/>
                </a:stretch>
              </p:blipFill>
              <p:spPr>
                <a:xfrm>
                  <a:off x="3479613" y="6248587"/>
                  <a:ext cx="4618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77" name="Freihand 76">
                  <a:extLst>
                    <a:ext uri="{FF2B5EF4-FFF2-40B4-BE49-F238E27FC236}">
                      <a16:creationId xmlns:a16="http://schemas.microsoft.com/office/drawing/2014/main" id="{FFA7B789-A30E-44FB-837C-2409E7479D86}"/>
                    </a:ext>
                  </a:extLst>
                </p14:cNvPr>
                <p14:cNvContentPartPr/>
                <p14:nvPr/>
              </p14:nvContentPartPr>
              <p14:xfrm>
                <a:off x="3383853" y="6511027"/>
                <a:ext cx="210240" cy="65520"/>
              </p14:xfrm>
            </p:contentPart>
          </mc:Choice>
          <mc:Fallback xmlns="">
            <p:pic>
              <p:nvPicPr>
                <p:cNvPr id="77" name="Freihand 76">
                  <a:extLst>
                    <a:ext uri="{FF2B5EF4-FFF2-40B4-BE49-F238E27FC236}">
                      <a16:creationId xmlns:a16="http://schemas.microsoft.com/office/drawing/2014/main" id="{FFA7B789-A30E-44FB-837C-2409E7479D86}"/>
                    </a:ext>
                  </a:extLst>
                </p:cNvPr>
                <p:cNvPicPr/>
                <p:nvPr/>
              </p:nvPicPr>
              <p:blipFill>
                <a:blip r:embed="rId146"/>
                <a:stretch>
                  <a:fillRect/>
                </a:stretch>
              </p:blipFill>
              <p:spPr>
                <a:xfrm>
                  <a:off x="3379533" y="6506707"/>
                  <a:ext cx="2188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78" name="Freihand 77">
                  <a:extLst>
                    <a:ext uri="{FF2B5EF4-FFF2-40B4-BE49-F238E27FC236}">
                      <a16:creationId xmlns:a16="http://schemas.microsoft.com/office/drawing/2014/main" id="{20340E5C-F2A7-4258-AE93-A882B060537E}"/>
                    </a:ext>
                  </a:extLst>
                </p14:cNvPr>
                <p14:cNvContentPartPr/>
                <p14:nvPr/>
              </p14:nvContentPartPr>
              <p14:xfrm>
                <a:off x="4480053" y="5877427"/>
                <a:ext cx="11160" cy="139320"/>
              </p14:xfrm>
            </p:contentPart>
          </mc:Choice>
          <mc:Fallback xmlns="">
            <p:pic>
              <p:nvPicPr>
                <p:cNvPr id="78" name="Freihand 77">
                  <a:extLst>
                    <a:ext uri="{FF2B5EF4-FFF2-40B4-BE49-F238E27FC236}">
                      <a16:creationId xmlns:a16="http://schemas.microsoft.com/office/drawing/2014/main" id="{20340E5C-F2A7-4258-AE93-A882B060537E}"/>
                    </a:ext>
                  </a:extLst>
                </p:cNvPr>
                <p:cNvPicPr/>
                <p:nvPr/>
              </p:nvPicPr>
              <p:blipFill>
                <a:blip r:embed="rId148"/>
                <a:stretch>
                  <a:fillRect/>
                </a:stretch>
              </p:blipFill>
              <p:spPr>
                <a:xfrm>
                  <a:off x="4475733" y="5873107"/>
                  <a:ext cx="198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79" name="Freihand 78">
                  <a:extLst>
                    <a:ext uri="{FF2B5EF4-FFF2-40B4-BE49-F238E27FC236}">
                      <a16:creationId xmlns:a16="http://schemas.microsoft.com/office/drawing/2014/main" id="{96F9943E-78A8-4E95-BA30-B59F449A3E9D}"/>
                    </a:ext>
                  </a:extLst>
                </p14:cNvPr>
                <p14:cNvContentPartPr/>
                <p14:nvPr/>
              </p14:nvContentPartPr>
              <p14:xfrm>
                <a:off x="4433613" y="5918107"/>
                <a:ext cx="131040" cy="21960"/>
              </p14:xfrm>
            </p:contentPart>
          </mc:Choice>
          <mc:Fallback xmlns="">
            <p:pic>
              <p:nvPicPr>
                <p:cNvPr id="79" name="Freihand 78">
                  <a:extLst>
                    <a:ext uri="{FF2B5EF4-FFF2-40B4-BE49-F238E27FC236}">
                      <a16:creationId xmlns:a16="http://schemas.microsoft.com/office/drawing/2014/main" id="{96F9943E-78A8-4E95-BA30-B59F449A3E9D}"/>
                    </a:ext>
                  </a:extLst>
                </p:cNvPr>
                <p:cNvPicPr/>
                <p:nvPr/>
              </p:nvPicPr>
              <p:blipFill>
                <a:blip r:embed="rId150"/>
                <a:stretch>
                  <a:fillRect/>
                </a:stretch>
              </p:blipFill>
              <p:spPr>
                <a:xfrm>
                  <a:off x="4429293" y="5913787"/>
                  <a:ext cx="1396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0" name="Freihand 79">
                  <a:extLst>
                    <a:ext uri="{FF2B5EF4-FFF2-40B4-BE49-F238E27FC236}">
                      <a16:creationId xmlns:a16="http://schemas.microsoft.com/office/drawing/2014/main" id="{68184CE9-CE19-4EEA-8940-74F1E7C84DCE}"/>
                    </a:ext>
                  </a:extLst>
                </p14:cNvPr>
                <p14:cNvContentPartPr/>
                <p14:nvPr/>
              </p14:nvContentPartPr>
              <p14:xfrm>
                <a:off x="4348653" y="6074707"/>
                <a:ext cx="474840" cy="56160"/>
              </p14:xfrm>
            </p:contentPart>
          </mc:Choice>
          <mc:Fallback xmlns="">
            <p:pic>
              <p:nvPicPr>
                <p:cNvPr id="80" name="Freihand 79">
                  <a:extLst>
                    <a:ext uri="{FF2B5EF4-FFF2-40B4-BE49-F238E27FC236}">
                      <a16:creationId xmlns:a16="http://schemas.microsoft.com/office/drawing/2014/main" id="{68184CE9-CE19-4EEA-8940-74F1E7C84DCE}"/>
                    </a:ext>
                  </a:extLst>
                </p:cNvPr>
                <p:cNvPicPr/>
                <p:nvPr/>
              </p:nvPicPr>
              <p:blipFill>
                <a:blip r:embed="rId152"/>
                <a:stretch>
                  <a:fillRect/>
                </a:stretch>
              </p:blipFill>
              <p:spPr>
                <a:xfrm>
                  <a:off x="4344333" y="6070387"/>
                  <a:ext cx="4834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1" name="Freihand 80">
                  <a:extLst>
                    <a:ext uri="{FF2B5EF4-FFF2-40B4-BE49-F238E27FC236}">
                      <a16:creationId xmlns:a16="http://schemas.microsoft.com/office/drawing/2014/main" id="{C6C9F14C-1A36-488A-AD8B-A2DFB9BBE6DE}"/>
                    </a:ext>
                  </a:extLst>
                </p14:cNvPr>
                <p14:cNvContentPartPr/>
                <p14:nvPr/>
              </p14:nvContentPartPr>
              <p14:xfrm>
                <a:off x="4817373" y="5940427"/>
                <a:ext cx="404640" cy="145080"/>
              </p14:xfrm>
            </p:contentPart>
          </mc:Choice>
          <mc:Fallback xmlns="">
            <p:pic>
              <p:nvPicPr>
                <p:cNvPr id="81" name="Freihand 80">
                  <a:extLst>
                    <a:ext uri="{FF2B5EF4-FFF2-40B4-BE49-F238E27FC236}">
                      <a16:creationId xmlns:a16="http://schemas.microsoft.com/office/drawing/2014/main" id="{C6C9F14C-1A36-488A-AD8B-A2DFB9BBE6DE}"/>
                    </a:ext>
                  </a:extLst>
                </p:cNvPr>
                <p:cNvPicPr/>
                <p:nvPr/>
              </p:nvPicPr>
              <p:blipFill>
                <a:blip r:embed="rId154"/>
                <a:stretch>
                  <a:fillRect/>
                </a:stretch>
              </p:blipFill>
              <p:spPr>
                <a:xfrm>
                  <a:off x="4813053" y="5936107"/>
                  <a:ext cx="4132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2" name="Freihand 81">
                  <a:extLst>
                    <a:ext uri="{FF2B5EF4-FFF2-40B4-BE49-F238E27FC236}">
                      <a16:creationId xmlns:a16="http://schemas.microsoft.com/office/drawing/2014/main" id="{79FC8943-7C29-4E9B-A10A-33A058D8C05E}"/>
                    </a:ext>
                  </a:extLst>
                </p14:cNvPr>
                <p14:cNvContentPartPr/>
                <p14:nvPr/>
              </p14:nvContentPartPr>
              <p14:xfrm>
                <a:off x="4659333" y="6237787"/>
                <a:ext cx="180360" cy="45720"/>
              </p14:xfrm>
            </p:contentPart>
          </mc:Choice>
          <mc:Fallback xmlns="">
            <p:pic>
              <p:nvPicPr>
                <p:cNvPr id="82" name="Freihand 81">
                  <a:extLst>
                    <a:ext uri="{FF2B5EF4-FFF2-40B4-BE49-F238E27FC236}">
                      <a16:creationId xmlns:a16="http://schemas.microsoft.com/office/drawing/2014/main" id="{79FC8943-7C29-4E9B-A10A-33A058D8C05E}"/>
                    </a:ext>
                  </a:extLst>
                </p:cNvPr>
                <p:cNvPicPr/>
                <p:nvPr/>
              </p:nvPicPr>
              <p:blipFill>
                <a:blip r:embed="rId156"/>
                <a:stretch>
                  <a:fillRect/>
                </a:stretch>
              </p:blipFill>
              <p:spPr>
                <a:xfrm>
                  <a:off x="4655013" y="6233467"/>
                  <a:ext cx="1890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83" name="Freihand 82">
                  <a:extLst>
                    <a:ext uri="{FF2B5EF4-FFF2-40B4-BE49-F238E27FC236}">
                      <a16:creationId xmlns:a16="http://schemas.microsoft.com/office/drawing/2014/main" id="{B21B97F6-EEB4-4429-BD7A-57BA5B48F148}"/>
                    </a:ext>
                  </a:extLst>
                </p14:cNvPr>
                <p14:cNvContentPartPr/>
                <p14:nvPr/>
              </p14:nvContentPartPr>
              <p14:xfrm>
                <a:off x="3190893" y="6532987"/>
                <a:ext cx="1020240" cy="146160"/>
              </p14:xfrm>
            </p:contentPart>
          </mc:Choice>
          <mc:Fallback xmlns="">
            <p:pic>
              <p:nvPicPr>
                <p:cNvPr id="83" name="Freihand 82">
                  <a:extLst>
                    <a:ext uri="{FF2B5EF4-FFF2-40B4-BE49-F238E27FC236}">
                      <a16:creationId xmlns:a16="http://schemas.microsoft.com/office/drawing/2014/main" id="{B21B97F6-EEB4-4429-BD7A-57BA5B48F148}"/>
                    </a:ext>
                  </a:extLst>
                </p:cNvPr>
                <p:cNvPicPr/>
                <p:nvPr/>
              </p:nvPicPr>
              <p:blipFill>
                <a:blip r:embed="rId158"/>
                <a:stretch>
                  <a:fillRect/>
                </a:stretch>
              </p:blipFill>
              <p:spPr>
                <a:xfrm>
                  <a:off x="3186573" y="6528667"/>
                  <a:ext cx="10288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84" name="Freihand 83">
                  <a:extLst>
                    <a:ext uri="{FF2B5EF4-FFF2-40B4-BE49-F238E27FC236}">
                      <a16:creationId xmlns:a16="http://schemas.microsoft.com/office/drawing/2014/main" id="{26191C61-F4DA-421E-AFAC-708637792C3C}"/>
                    </a:ext>
                  </a:extLst>
                </p14:cNvPr>
                <p14:cNvContentPartPr/>
                <p14:nvPr/>
              </p14:nvContentPartPr>
              <p14:xfrm>
                <a:off x="4182693" y="6329947"/>
                <a:ext cx="754200" cy="204840"/>
              </p14:xfrm>
            </p:contentPart>
          </mc:Choice>
          <mc:Fallback xmlns="">
            <p:pic>
              <p:nvPicPr>
                <p:cNvPr id="84" name="Freihand 83">
                  <a:extLst>
                    <a:ext uri="{FF2B5EF4-FFF2-40B4-BE49-F238E27FC236}">
                      <a16:creationId xmlns:a16="http://schemas.microsoft.com/office/drawing/2014/main" id="{26191C61-F4DA-421E-AFAC-708637792C3C}"/>
                    </a:ext>
                  </a:extLst>
                </p:cNvPr>
                <p:cNvPicPr/>
                <p:nvPr/>
              </p:nvPicPr>
              <p:blipFill>
                <a:blip r:embed="rId160"/>
                <a:stretch>
                  <a:fillRect/>
                </a:stretch>
              </p:blipFill>
              <p:spPr>
                <a:xfrm>
                  <a:off x="4178373" y="6325627"/>
                  <a:ext cx="7628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85" name="Freihand 84">
                  <a:extLst>
                    <a:ext uri="{FF2B5EF4-FFF2-40B4-BE49-F238E27FC236}">
                      <a16:creationId xmlns:a16="http://schemas.microsoft.com/office/drawing/2014/main" id="{C4959CD9-B918-4E90-A47C-847F5F1DBEB0}"/>
                    </a:ext>
                  </a:extLst>
                </p14:cNvPr>
                <p14:cNvContentPartPr/>
                <p14:nvPr/>
              </p14:nvContentPartPr>
              <p14:xfrm>
                <a:off x="4015293" y="6512467"/>
                <a:ext cx="472320" cy="287280"/>
              </p14:xfrm>
            </p:contentPart>
          </mc:Choice>
          <mc:Fallback xmlns="">
            <p:pic>
              <p:nvPicPr>
                <p:cNvPr id="85" name="Freihand 84">
                  <a:extLst>
                    <a:ext uri="{FF2B5EF4-FFF2-40B4-BE49-F238E27FC236}">
                      <a16:creationId xmlns:a16="http://schemas.microsoft.com/office/drawing/2014/main" id="{C4959CD9-B918-4E90-A47C-847F5F1DBEB0}"/>
                    </a:ext>
                  </a:extLst>
                </p:cNvPr>
                <p:cNvPicPr/>
                <p:nvPr/>
              </p:nvPicPr>
              <p:blipFill>
                <a:blip r:embed="rId162"/>
                <a:stretch>
                  <a:fillRect/>
                </a:stretch>
              </p:blipFill>
              <p:spPr>
                <a:xfrm>
                  <a:off x="4010973" y="6508147"/>
                  <a:ext cx="48096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86" name="Freihand 85">
                  <a:extLst>
                    <a:ext uri="{FF2B5EF4-FFF2-40B4-BE49-F238E27FC236}">
                      <a16:creationId xmlns:a16="http://schemas.microsoft.com/office/drawing/2014/main" id="{15FA1C06-64B6-4F41-B977-98F256219C79}"/>
                    </a:ext>
                  </a:extLst>
                </p14:cNvPr>
                <p14:cNvContentPartPr/>
                <p14:nvPr/>
              </p14:nvContentPartPr>
              <p14:xfrm>
                <a:off x="5589933" y="5019547"/>
                <a:ext cx="333000" cy="249480"/>
              </p14:xfrm>
            </p:contentPart>
          </mc:Choice>
          <mc:Fallback xmlns="">
            <p:pic>
              <p:nvPicPr>
                <p:cNvPr id="86" name="Freihand 85">
                  <a:extLst>
                    <a:ext uri="{FF2B5EF4-FFF2-40B4-BE49-F238E27FC236}">
                      <a16:creationId xmlns:a16="http://schemas.microsoft.com/office/drawing/2014/main" id="{15FA1C06-64B6-4F41-B977-98F256219C79}"/>
                    </a:ext>
                  </a:extLst>
                </p:cNvPr>
                <p:cNvPicPr/>
                <p:nvPr/>
              </p:nvPicPr>
              <p:blipFill>
                <a:blip r:embed="rId164"/>
                <a:stretch>
                  <a:fillRect/>
                </a:stretch>
              </p:blipFill>
              <p:spPr>
                <a:xfrm>
                  <a:off x="5585613" y="5015227"/>
                  <a:ext cx="34164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87" name="Freihand 86">
                  <a:extLst>
                    <a:ext uri="{FF2B5EF4-FFF2-40B4-BE49-F238E27FC236}">
                      <a16:creationId xmlns:a16="http://schemas.microsoft.com/office/drawing/2014/main" id="{53940473-8FF0-48EA-9A0F-F97DBCC45A7D}"/>
                    </a:ext>
                  </a:extLst>
                </p14:cNvPr>
                <p14:cNvContentPartPr/>
                <p14:nvPr/>
              </p14:nvContentPartPr>
              <p14:xfrm>
                <a:off x="6199773" y="5018827"/>
                <a:ext cx="398160" cy="239760"/>
              </p14:xfrm>
            </p:contentPart>
          </mc:Choice>
          <mc:Fallback xmlns="">
            <p:pic>
              <p:nvPicPr>
                <p:cNvPr id="87" name="Freihand 86">
                  <a:extLst>
                    <a:ext uri="{FF2B5EF4-FFF2-40B4-BE49-F238E27FC236}">
                      <a16:creationId xmlns:a16="http://schemas.microsoft.com/office/drawing/2014/main" id="{53940473-8FF0-48EA-9A0F-F97DBCC45A7D}"/>
                    </a:ext>
                  </a:extLst>
                </p:cNvPr>
                <p:cNvPicPr/>
                <p:nvPr/>
              </p:nvPicPr>
              <p:blipFill>
                <a:blip r:embed="rId166"/>
                <a:stretch>
                  <a:fillRect/>
                </a:stretch>
              </p:blipFill>
              <p:spPr>
                <a:xfrm>
                  <a:off x="6195453" y="5014507"/>
                  <a:ext cx="406800" cy="248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7">
            <p14:nvContentPartPr>
              <p14:cNvPr id="89" name="Freihand 88">
                <a:extLst>
                  <a:ext uri="{FF2B5EF4-FFF2-40B4-BE49-F238E27FC236}">
                    <a16:creationId xmlns:a16="http://schemas.microsoft.com/office/drawing/2014/main" id="{C4FBE59C-EC61-4FDD-A1DA-5E4509E0223A}"/>
                  </a:ext>
                </a:extLst>
              </p14:cNvPr>
              <p14:cNvContentPartPr/>
              <p14:nvPr/>
            </p14:nvContentPartPr>
            <p14:xfrm>
              <a:off x="6103293" y="524227"/>
              <a:ext cx="5856480" cy="2306880"/>
            </p14:xfrm>
          </p:contentPart>
        </mc:Choice>
        <mc:Fallback xmlns="">
          <p:pic>
            <p:nvPicPr>
              <p:cNvPr id="89" name="Freihand 88">
                <a:extLst>
                  <a:ext uri="{FF2B5EF4-FFF2-40B4-BE49-F238E27FC236}">
                    <a16:creationId xmlns:a16="http://schemas.microsoft.com/office/drawing/2014/main" id="{C4FBE59C-EC61-4FDD-A1DA-5E4509E0223A}"/>
                  </a:ext>
                </a:extLst>
              </p:cNvPr>
              <p:cNvPicPr/>
              <p:nvPr/>
            </p:nvPicPr>
            <p:blipFill>
              <a:blip r:embed="rId168"/>
              <a:stretch>
                <a:fillRect/>
              </a:stretch>
            </p:blipFill>
            <p:spPr>
              <a:xfrm>
                <a:off x="6098973" y="519907"/>
                <a:ext cx="5865120" cy="23155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0" name="Freihand 89">
                <a:extLst>
                  <a:ext uri="{FF2B5EF4-FFF2-40B4-BE49-F238E27FC236}">
                    <a16:creationId xmlns:a16="http://schemas.microsoft.com/office/drawing/2014/main" id="{7865C22B-DCAE-4484-80EA-61FF07DE1765}"/>
                  </a:ext>
                </a:extLst>
              </p14:cNvPr>
              <p14:cNvContentPartPr/>
              <p14:nvPr/>
            </p14:nvContentPartPr>
            <p14:xfrm>
              <a:off x="5781813" y="948307"/>
              <a:ext cx="318600" cy="17280"/>
            </p14:xfrm>
          </p:contentPart>
        </mc:Choice>
        <mc:Fallback xmlns="">
          <p:pic>
            <p:nvPicPr>
              <p:cNvPr id="90" name="Freihand 89">
                <a:extLst>
                  <a:ext uri="{FF2B5EF4-FFF2-40B4-BE49-F238E27FC236}">
                    <a16:creationId xmlns:a16="http://schemas.microsoft.com/office/drawing/2014/main" id="{7865C22B-DCAE-4484-80EA-61FF07DE1765}"/>
                  </a:ext>
                </a:extLst>
              </p:cNvPr>
              <p:cNvPicPr/>
              <p:nvPr/>
            </p:nvPicPr>
            <p:blipFill>
              <a:blip r:embed="rId170"/>
              <a:stretch>
                <a:fillRect/>
              </a:stretch>
            </p:blipFill>
            <p:spPr>
              <a:xfrm>
                <a:off x="5777493" y="943987"/>
                <a:ext cx="327240" cy="25920"/>
              </a:xfrm>
              <a:prstGeom prst="rect">
                <a:avLst/>
              </a:prstGeom>
            </p:spPr>
          </p:pic>
        </mc:Fallback>
      </mc:AlternateContent>
      <p:grpSp>
        <p:nvGrpSpPr>
          <p:cNvPr id="97" name="Gruppieren 96">
            <a:extLst>
              <a:ext uri="{FF2B5EF4-FFF2-40B4-BE49-F238E27FC236}">
                <a16:creationId xmlns:a16="http://schemas.microsoft.com/office/drawing/2014/main" id="{D9FF5898-69C0-4A15-8F55-0261D73AED90}"/>
              </a:ext>
            </a:extLst>
          </p:cNvPr>
          <p:cNvGrpSpPr/>
          <p:nvPr/>
        </p:nvGrpSpPr>
        <p:grpSpPr>
          <a:xfrm>
            <a:off x="5404533" y="180787"/>
            <a:ext cx="790200" cy="358200"/>
            <a:chOff x="5404533" y="180787"/>
            <a:chExt cx="790200" cy="358200"/>
          </a:xfrm>
        </p:grpSpPr>
        <mc:AlternateContent xmlns:mc="http://schemas.openxmlformats.org/markup-compatibility/2006" xmlns:p14="http://schemas.microsoft.com/office/powerpoint/2010/main">
          <mc:Choice Requires="p14">
            <p:contentPart p14:bwMode="auto" r:id="rId171">
              <p14:nvContentPartPr>
                <p14:cNvPr id="91" name="Freihand 90">
                  <a:extLst>
                    <a:ext uri="{FF2B5EF4-FFF2-40B4-BE49-F238E27FC236}">
                      <a16:creationId xmlns:a16="http://schemas.microsoft.com/office/drawing/2014/main" id="{F609CAA6-EA03-4BAA-88C6-C4DB41440B23}"/>
                    </a:ext>
                  </a:extLst>
                </p14:cNvPr>
                <p14:cNvContentPartPr/>
                <p14:nvPr/>
              </p14:nvContentPartPr>
              <p14:xfrm>
                <a:off x="5513253" y="180787"/>
                <a:ext cx="153720" cy="111960"/>
              </p14:xfrm>
            </p:contentPart>
          </mc:Choice>
          <mc:Fallback xmlns="">
            <p:pic>
              <p:nvPicPr>
                <p:cNvPr id="91" name="Freihand 90">
                  <a:extLst>
                    <a:ext uri="{FF2B5EF4-FFF2-40B4-BE49-F238E27FC236}">
                      <a16:creationId xmlns:a16="http://schemas.microsoft.com/office/drawing/2014/main" id="{F609CAA6-EA03-4BAA-88C6-C4DB41440B23}"/>
                    </a:ext>
                  </a:extLst>
                </p:cNvPr>
                <p:cNvPicPr/>
                <p:nvPr/>
              </p:nvPicPr>
              <p:blipFill>
                <a:blip r:embed="rId172"/>
                <a:stretch>
                  <a:fillRect/>
                </a:stretch>
              </p:blipFill>
              <p:spPr>
                <a:xfrm>
                  <a:off x="5508933" y="176467"/>
                  <a:ext cx="1623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92" name="Freihand 91">
                  <a:extLst>
                    <a:ext uri="{FF2B5EF4-FFF2-40B4-BE49-F238E27FC236}">
                      <a16:creationId xmlns:a16="http://schemas.microsoft.com/office/drawing/2014/main" id="{4BD95C21-4EB5-4C04-B967-001BDBD25B41}"/>
                    </a:ext>
                  </a:extLst>
                </p14:cNvPr>
                <p14:cNvContentPartPr/>
                <p14:nvPr/>
              </p14:nvContentPartPr>
              <p14:xfrm>
                <a:off x="5404533" y="326587"/>
                <a:ext cx="307800" cy="43920"/>
              </p14:xfrm>
            </p:contentPart>
          </mc:Choice>
          <mc:Fallback xmlns="">
            <p:pic>
              <p:nvPicPr>
                <p:cNvPr id="92" name="Freihand 91">
                  <a:extLst>
                    <a:ext uri="{FF2B5EF4-FFF2-40B4-BE49-F238E27FC236}">
                      <a16:creationId xmlns:a16="http://schemas.microsoft.com/office/drawing/2014/main" id="{4BD95C21-4EB5-4C04-B967-001BDBD25B41}"/>
                    </a:ext>
                  </a:extLst>
                </p:cNvPr>
                <p:cNvPicPr/>
                <p:nvPr/>
              </p:nvPicPr>
              <p:blipFill>
                <a:blip r:embed="rId174"/>
                <a:stretch>
                  <a:fillRect/>
                </a:stretch>
              </p:blipFill>
              <p:spPr>
                <a:xfrm>
                  <a:off x="5400213" y="322267"/>
                  <a:ext cx="3164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93" name="Freihand 92">
                  <a:extLst>
                    <a:ext uri="{FF2B5EF4-FFF2-40B4-BE49-F238E27FC236}">
                      <a16:creationId xmlns:a16="http://schemas.microsoft.com/office/drawing/2014/main" id="{CE997372-90A4-4A2F-AAFA-13F85A83C89E}"/>
                    </a:ext>
                  </a:extLst>
                </p14:cNvPr>
                <p14:cNvContentPartPr/>
                <p14:nvPr/>
              </p14:nvContentPartPr>
              <p14:xfrm>
                <a:off x="5557533" y="397867"/>
                <a:ext cx="10800" cy="141120"/>
              </p14:xfrm>
            </p:contentPart>
          </mc:Choice>
          <mc:Fallback xmlns="">
            <p:pic>
              <p:nvPicPr>
                <p:cNvPr id="93" name="Freihand 92">
                  <a:extLst>
                    <a:ext uri="{FF2B5EF4-FFF2-40B4-BE49-F238E27FC236}">
                      <a16:creationId xmlns:a16="http://schemas.microsoft.com/office/drawing/2014/main" id="{CE997372-90A4-4A2F-AAFA-13F85A83C89E}"/>
                    </a:ext>
                  </a:extLst>
                </p:cNvPr>
                <p:cNvPicPr/>
                <p:nvPr/>
              </p:nvPicPr>
              <p:blipFill>
                <a:blip r:embed="rId176"/>
                <a:stretch>
                  <a:fillRect/>
                </a:stretch>
              </p:blipFill>
              <p:spPr>
                <a:xfrm>
                  <a:off x="5553213" y="393547"/>
                  <a:ext cx="194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94" name="Freihand 93">
                  <a:extLst>
                    <a:ext uri="{FF2B5EF4-FFF2-40B4-BE49-F238E27FC236}">
                      <a16:creationId xmlns:a16="http://schemas.microsoft.com/office/drawing/2014/main" id="{282FFBFE-BD7B-45E8-A8BF-2124E3BA7640}"/>
                    </a:ext>
                  </a:extLst>
                </p14:cNvPr>
                <p14:cNvContentPartPr/>
                <p14:nvPr/>
              </p14:nvContentPartPr>
              <p14:xfrm>
                <a:off x="5500293" y="394267"/>
                <a:ext cx="160200" cy="76680"/>
              </p14:xfrm>
            </p:contentPart>
          </mc:Choice>
          <mc:Fallback xmlns="">
            <p:pic>
              <p:nvPicPr>
                <p:cNvPr id="94" name="Freihand 93">
                  <a:extLst>
                    <a:ext uri="{FF2B5EF4-FFF2-40B4-BE49-F238E27FC236}">
                      <a16:creationId xmlns:a16="http://schemas.microsoft.com/office/drawing/2014/main" id="{282FFBFE-BD7B-45E8-A8BF-2124E3BA7640}"/>
                    </a:ext>
                  </a:extLst>
                </p:cNvPr>
                <p:cNvPicPr/>
                <p:nvPr/>
              </p:nvPicPr>
              <p:blipFill>
                <a:blip r:embed="rId178"/>
                <a:stretch>
                  <a:fillRect/>
                </a:stretch>
              </p:blipFill>
              <p:spPr>
                <a:xfrm>
                  <a:off x="5495973" y="389947"/>
                  <a:ext cx="1688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95" name="Freihand 94">
                  <a:extLst>
                    <a:ext uri="{FF2B5EF4-FFF2-40B4-BE49-F238E27FC236}">
                      <a16:creationId xmlns:a16="http://schemas.microsoft.com/office/drawing/2014/main" id="{99A6EDD0-CE22-4526-9DEC-EC54BB915CA6}"/>
                    </a:ext>
                  </a:extLst>
                </p14:cNvPr>
                <p14:cNvContentPartPr/>
                <p14:nvPr/>
              </p14:nvContentPartPr>
              <p14:xfrm>
                <a:off x="5805933" y="319747"/>
                <a:ext cx="126000" cy="55440"/>
              </p14:xfrm>
            </p:contentPart>
          </mc:Choice>
          <mc:Fallback xmlns="">
            <p:pic>
              <p:nvPicPr>
                <p:cNvPr id="95" name="Freihand 94">
                  <a:extLst>
                    <a:ext uri="{FF2B5EF4-FFF2-40B4-BE49-F238E27FC236}">
                      <a16:creationId xmlns:a16="http://schemas.microsoft.com/office/drawing/2014/main" id="{99A6EDD0-CE22-4526-9DEC-EC54BB915CA6}"/>
                    </a:ext>
                  </a:extLst>
                </p:cNvPr>
                <p:cNvPicPr/>
                <p:nvPr/>
              </p:nvPicPr>
              <p:blipFill>
                <a:blip r:embed="rId180"/>
                <a:stretch>
                  <a:fillRect/>
                </a:stretch>
              </p:blipFill>
              <p:spPr>
                <a:xfrm>
                  <a:off x="5801613" y="315427"/>
                  <a:ext cx="1346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96" name="Freihand 95">
                  <a:extLst>
                    <a:ext uri="{FF2B5EF4-FFF2-40B4-BE49-F238E27FC236}">
                      <a16:creationId xmlns:a16="http://schemas.microsoft.com/office/drawing/2014/main" id="{ED6899D5-3DCD-481E-BDF9-7C15656CC33E}"/>
                    </a:ext>
                  </a:extLst>
                </p14:cNvPr>
                <p14:cNvContentPartPr/>
                <p14:nvPr/>
              </p14:nvContentPartPr>
              <p14:xfrm>
                <a:off x="6058293" y="226867"/>
                <a:ext cx="136440" cy="141120"/>
              </p14:xfrm>
            </p:contentPart>
          </mc:Choice>
          <mc:Fallback xmlns="">
            <p:pic>
              <p:nvPicPr>
                <p:cNvPr id="96" name="Freihand 95">
                  <a:extLst>
                    <a:ext uri="{FF2B5EF4-FFF2-40B4-BE49-F238E27FC236}">
                      <a16:creationId xmlns:a16="http://schemas.microsoft.com/office/drawing/2014/main" id="{ED6899D5-3DCD-481E-BDF9-7C15656CC33E}"/>
                    </a:ext>
                  </a:extLst>
                </p:cNvPr>
                <p:cNvPicPr/>
                <p:nvPr/>
              </p:nvPicPr>
              <p:blipFill>
                <a:blip r:embed="rId182"/>
                <a:stretch>
                  <a:fillRect/>
                </a:stretch>
              </p:blipFill>
              <p:spPr>
                <a:xfrm>
                  <a:off x="6053973" y="222547"/>
                  <a:ext cx="145080" cy="149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3">
            <p14:nvContentPartPr>
              <p14:cNvPr id="131" name="Freihand 130">
                <a:extLst>
                  <a:ext uri="{FF2B5EF4-FFF2-40B4-BE49-F238E27FC236}">
                    <a16:creationId xmlns:a16="http://schemas.microsoft.com/office/drawing/2014/main" id="{70377AF2-37AE-4C5C-BACA-DC49408205B6}"/>
                  </a:ext>
                </a:extLst>
              </p14:cNvPr>
              <p14:cNvContentPartPr/>
              <p14:nvPr/>
            </p14:nvContentPartPr>
            <p14:xfrm>
              <a:off x="3012333" y="733027"/>
              <a:ext cx="880200" cy="33480"/>
            </p14:xfrm>
          </p:contentPart>
        </mc:Choice>
        <mc:Fallback xmlns="">
          <p:pic>
            <p:nvPicPr>
              <p:cNvPr id="131" name="Freihand 130">
                <a:extLst>
                  <a:ext uri="{FF2B5EF4-FFF2-40B4-BE49-F238E27FC236}">
                    <a16:creationId xmlns:a16="http://schemas.microsoft.com/office/drawing/2014/main" id="{70377AF2-37AE-4C5C-BACA-DC49408205B6}"/>
                  </a:ext>
                </a:extLst>
              </p:cNvPr>
              <p:cNvPicPr/>
              <p:nvPr/>
            </p:nvPicPr>
            <p:blipFill>
              <a:blip r:embed="rId184"/>
              <a:stretch>
                <a:fillRect/>
              </a:stretch>
            </p:blipFill>
            <p:spPr>
              <a:xfrm>
                <a:off x="3008013" y="728707"/>
                <a:ext cx="888840" cy="42120"/>
              </a:xfrm>
              <a:prstGeom prst="rect">
                <a:avLst/>
              </a:prstGeom>
            </p:spPr>
          </p:pic>
        </mc:Fallback>
      </mc:AlternateContent>
      <p:grpSp>
        <p:nvGrpSpPr>
          <p:cNvPr id="163" name="Gruppieren 162">
            <a:extLst>
              <a:ext uri="{FF2B5EF4-FFF2-40B4-BE49-F238E27FC236}">
                <a16:creationId xmlns:a16="http://schemas.microsoft.com/office/drawing/2014/main" id="{B7231B58-486F-41AF-B506-0144092C54D9}"/>
              </a:ext>
            </a:extLst>
          </p:cNvPr>
          <p:cNvGrpSpPr/>
          <p:nvPr/>
        </p:nvGrpSpPr>
        <p:grpSpPr>
          <a:xfrm>
            <a:off x="353733" y="1840027"/>
            <a:ext cx="1500480" cy="465480"/>
            <a:chOff x="353733" y="1840027"/>
            <a:chExt cx="1500480" cy="465480"/>
          </a:xfrm>
        </p:grpSpPr>
        <mc:AlternateContent xmlns:mc="http://schemas.openxmlformats.org/markup-compatibility/2006" xmlns:p14="http://schemas.microsoft.com/office/powerpoint/2010/main">
          <mc:Choice Requires="p14">
            <p:contentPart p14:bwMode="auto" r:id="rId185">
              <p14:nvContentPartPr>
                <p14:cNvPr id="120" name="Freihand 119">
                  <a:extLst>
                    <a:ext uri="{FF2B5EF4-FFF2-40B4-BE49-F238E27FC236}">
                      <a16:creationId xmlns:a16="http://schemas.microsoft.com/office/drawing/2014/main" id="{AC8756B2-FC4E-4828-946D-26C1114593DA}"/>
                    </a:ext>
                  </a:extLst>
                </p14:cNvPr>
                <p14:cNvContentPartPr/>
                <p14:nvPr/>
              </p14:nvContentPartPr>
              <p14:xfrm>
                <a:off x="437973" y="1847947"/>
                <a:ext cx="136440" cy="174960"/>
              </p14:xfrm>
            </p:contentPart>
          </mc:Choice>
          <mc:Fallback xmlns="">
            <p:pic>
              <p:nvPicPr>
                <p:cNvPr id="120" name="Freihand 119">
                  <a:extLst>
                    <a:ext uri="{FF2B5EF4-FFF2-40B4-BE49-F238E27FC236}">
                      <a16:creationId xmlns:a16="http://schemas.microsoft.com/office/drawing/2014/main" id="{AC8756B2-FC4E-4828-946D-26C1114593DA}"/>
                    </a:ext>
                  </a:extLst>
                </p:cNvPr>
                <p:cNvPicPr/>
                <p:nvPr/>
              </p:nvPicPr>
              <p:blipFill>
                <a:blip r:embed="rId186"/>
                <a:stretch>
                  <a:fillRect/>
                </a:stretch>
              </p:blipFill>
              <p:spPr>
                <a:xfrm>
                  <a:off x="433653" y="1843627"/>
                  <a:ext cx="1450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1" name="Freihand 120">
                  <a:extLst>
                    <a:ext uri="{FF2B5EF4-FFF2-40B4-BE49-F238E27FC236}">
                      <a16:creationId xmlns:a16="http://schemas.microsoft.com/office/drawing/2014/main" id="{870298DA-0ADB-4455-9D14-39415BB16DB4}"/>
                    </a:ext>
                  </a:extLst>
                </p14:cNvPr>
                <p14:cNvContentPartPr/>
                <p14:nvPr/>
              </p14:nvContentPartPr>
              <p14:xfrm>
                <a:off x="686733" y="1878547"/>
                <a:ext cx="9720" cy="115920"/>
              </p14:xfrm>
            </p:contentPart>
          </mc:Choice>
          <mc:Fallback xmlns="">
            <p:pic>
              <p:nvPicPr>
                <p:cNvPr id="121" name="Freihand 120">
                  <a:extLst>
                    <a:ext uri="{FF2B5EF4-FFF2-40B4-BE49-F238E27FC236}">
                      <a16:creationId xmlns:a16="http://schemas.microsoft.com/office/drawing/2014/main" id="{870298DA-0ADB-4455-9D14-39415BB16DB4}"/>
                    </a:ext>
                  </a:extLst>
                </p:cNvPr>
                <p:cNvPicPr/>
                <p:nvPr/>
              </p:nvPicPr>
              <p:blipFill>
                <a:blip r:embed="rId188"/>
                <a:stretch>
                  <a:fillRect/>
                </a:stretch>
              </p:blipFill>
              <p:spPr>
                <a:xfrm>
                  <a:off x="682413" y="1874227"/>
                  <a:ext cx="183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2" name="Freihand 121">
                  <a:extLst>
                    <a:ext uri="{FF2B5EF4-FFF2-40B4-BE49-F238E27FC236}">
                      <a16:creationId xmlns:a16="http://schemas.microsoft.com/office/drawing/2014/main" id="{B65AD196-3763-4F74-8074-FEDC02F66B40}"/>
                    </a:ext>
                  </a:extLst>
                </p14:cNvPr>
                <p14:cNvContentPartPr/>
                <p14:nvPr/>
              </p14:nvContentPartPr>
              <p14:xfrm>
                <a:off x="605373" y="1987627"/>
                <a:ext cx="164160" cy="16560"/>
              </p14:xfrm>
            </p:contentPart>
          </mc:Choice>
          <mc:Fallback xmlns="">
            <p:pic>
              <p:nvPicPr>
                <p:cNvPr id="122" name="Freihand 121">
                  <a:extLst>
                    <a:ext uri="{FF2B5EF4-FFF2-40B4-BE49-F238E27FC236}">
                      <a16:creationId xmlns:a16="http://schemas.microsoft.com/office/drawing/2014/main" id="{B65AD196-3763-4F74-8074-FEDC02F66B40}"/>
                    </a:ext>
                  </a:extLst>
                </p:cNvPr>
                <p:cNvPicPr/>
                <p:nvPr/>
              </p:nvPicPr>
              <p:blipFill>
                <a:blip r:embed="rId190"/>
                <a:stretch>
                  <a:fillRect/>
                </a:stretch>
              </p:blipFill>
              <p:spPr>
                <a:xfrm>
                  <a:off x="601053" y="1983307"/>
                  <a:ext cx="1728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3" name="Freihand 122">
                  <a:extLst>
                    <a:ext uri="{FF2B5EF4-FFF2-40B4-BE49-F238E27FC236}">
                      <a16:creationId xmlns:a16="http://schemas.microsoft.com/office/drawing/2014/main" id="{14D0605A-D0A0-4EB0-9E3E-F656AAEBD2D2}"/>
                    </a:ext>
                  </a:extLst>
                </p14:cNvPr>
                <p14:cNvContentPartPr/>
                <p14:nvPr/>
              </p14:nvContentPartPr>
              <p14:xfrm>
                <a:off x="616173" y="1840027"/>
                <a:ext cx="172080" cy="23040"/>
              </p14:xfrm>
            </p:contentPart>
          </mc:Choice>
          <mc:Fallback xmlns="">
            <p:pic>
              <p:nvPicPr>
                <p:cNvPr id="123" name="Freihand 122">
                  <a:extLst>
                    <a:ext uri="{FF2B5EF4-FFF2-40B4-BE49-F238E27FC236}">
                      <a16:creationId xmlns:a16="http://schemas.microsoft.com/office/drawing/2014/main" id="{14D0605A-D0A0-4EB0-9E3E-F656AAEBD2D2}"/>
                    </a:ext>
                  </a:extLst>
                </p:cNvPr>
                <p:cNvPicPr/>
                <p:nvPr/>
              </p:nvPicPr>
              <p:blipFill>
                <a:blip r:embed="rId192"/>
                <a:stretch>
                  <a:fillRect/>
                </a:stretch>
              </p:blipFill>
              <p:spPr>
                <a:xfrm>
                  <a:off x="611853" y="1835707"/>
                  <a:ext cx="1807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4" name="Freihand 123">
                  <a:extLst>
                    <a:ext uri="{FF2B5EF4-FFF2-40B4-BE49-F238E27FC236}">
                      <a16:creationId xmlns:a16="http://schemas.microsoft.com/office/drawing/2014/main" id="{0599E717-C18F-4C54-B65C-124B7A30E491}"/>
                    </a:ext>
                  </a:extLst>
                </p14:cNvPr>
                <p14:cNvContentPartPr/>
                <p14:nvPr/>
              </p14:nvContentPartPr>
              <p14:xfrm>
                <a:off x="353733" y="2071867"/>
                <a:ext cx="440640" cy="25560"/>
              </p14:xfrm>
            </p:contentPart>
          </mc:Choice>
          <mc:Fallback xmlns="">
            <p:pic>
              <p:nvPicPr>
                <p:cNvPr id="124" name="Freihand 123">
                  <a:extLst>
                    <a:ext uri="{FF2B5EF4-FFF2-40B4-BE49-F238E27FC236}">
                      <a16:creationId xmlns:a16="http://schemas.microsoft.com/office/drawing/2014/main" id="{0599E717-C18F-4C54-B65C-124B7A30E491}"/>
                    </a:ext>
                  </a:extLst>
                </p:cNvPr>
                <p:cNvPicPr/>
                <p:nvPr/>
              </p:nvPicPr>
              <p:blipFill>
                <a:blip r:embed="rId194"/>
                <a:stretch>
                  <a:fillRect/>
                </a:stretch>
              </p:blipFill>
              <p:spPr>
                <a:xfrm>
                  <a:off x="349413" y="2067547"/>
                  <a:ext cx="4492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5" name="Freihand 124">
                  <a:extLst>
                    <a:ext uri="{FF2B5EF4-FFF2-40B4-BE49-F238E27FC236}">
                      <a16:creationId xmlns:a16="http://schemas.microsoft.com/office/drawing/2014/main" id="{8C076B22-3BDE-4354-86B9-5703F22E2586}"/>
                    </a:ext>
                  </a:extLst>
                </p14:cNvPr>
                <p14:cNvContentPartPr/>
                <p14:nvPr/>
              </p14:nvContentPartPr>
              <p14:xfrm>
                <a:off x="380373" y="2165107"/>
                <a:ext cx="113040" cy="140400"/>
              </p14:xfrm>
            </p:contentPart>
          </mc:Choice>
          <mc:Fallback xmlns="">
            <p:pic>
              <p:nvPicPr>
                <p:cNvPr id="125" name="Freihand 124">
                  <a:extLst>
                    <a:ext uri="{FF2B5EF4-FFF2-40B4-BE49-F238E27FC236}">
                      <a16:creationId xmlns:a16="http://schemas.microsoft.com/office/drawing/2014/main" id="{8C076B22-3BDE-4354-86B9-5703F22E2586}"/>
                    </a:ext>
                  </a:extLst>
                </p:cNvPr>
                <p:cNvPicPr/>
                <p:nvPr/>
              </p:nvPicPr>
              <p:blipFill>
                <a:blip r:embed="rId196"/>
                <a:stretch>
                  <a:fillRect/>
                </a:stretch>
              </p:blipFill>
              <p:spPr>
                <a:xfrm>
                  <a:off x="376053" y="2160787"/>
                  <a:ext cx="1216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6" name="Freihand 125">
                  <a:extLst>
                    <a:ext uri="{FF2B5EF4-FFF2-40B4-BE49-F238E27FC236}">
                      <a16:creationId xmlns:a16="http://schemas.microsoft.com/office/drawing/2014/main" id="{F404F765-7C7E-47E1-B27B-96A7B734E557}"/>
                    </a:ext>
                  </a:extLst>
                </p14:cNvPr>
                <p14:cNvContentPartPr/>
                <p14:nvPr/>
              </p14:nvContentPartPr>
              <p14:xfrm>
                <a:off x="605373" y="2214427"/>
                <a:ext cx="58320" cy="60840"/>
              </p14:xfrm>
            </p:contentPart>
          </mc:Choice>
          <mc:Fallback xmlns="">
            <p:pic>
              <p:nvPicPr>
                <p:cNvPr id="126" name="Freihand 125">
                  <a:extLst>
                    <a:ext uri="{FF2B5EF4-FFF2-40B4-BE49-F238E27FC236}">
                      <a16:creationId xmlns:a16="http://schemas.microsoft.com/office/drawing/2014/main" id="{F404F765-7C7E-47E1-B27B-96A7B734E557}"/>
                    </a:ext>
                  </a:extLst>
                </p:cNvPr>
                <p:cNvPicPr/>
                <p:nvPr/>
              </p:nvPicPr>
              <p:blipFill>
                <a:blip r:embed="rId198"/>
                <a:stretch>
                  <a:fillRect/>
                </a:stretch>
              </p:blipFill>
              <p:spPr>
                <a:xfrm>
                  <a:off x="601053" y="2210107"/>
                  <a:ext cx="669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7" name="Freihand 126">
                  <a:extLst>
                    <a:ext uri="{FF2B5EF4-FFF2-40B4-BE49-F238E27FC236}">
                      <a16:creationId xmlns:a16="http://schemas.microsoft.com/office/drawing/2014/main" id="{36E35C42-276A-41B2-864A-2B3CAB5D1BAB}"/>
                    </a:ext>
                  </a:extLst>
                </p14:cNvPr>
                <p14:cNvContentPartPr/>
                <p14:nvPr/>
              </p14:nvContentPartPr>
              <p14:xfrm>
                <a:off x="621213" y="2152507"/>
                <a:ext cx="5040" cy="2520"/>
              </p14:xfrm>
            </p:contentPart>
          </mc:Choice>
          <mc:Fallback xmlns="">
            <p:pic>
              <p:nvPicPr>
                <p:cNvPr id="127" name="Freihand 126">
                  <a:extLst>
                    <a:ext uri="{FF2B5EF4-FFF2-40B4-BE49-F238E27FC236}">
                      <a16:creationId xmlns:a16="http://schemas.microsoft.com/office/drawing/2014/main" id="{36E35C42-276A-41B2-864A-2B3CAB5D1BAB}"/>
                    </a:ext>
                  </a:extLst>
                </p:cNvPr>
                <p:cNvPicPr/>
                <p:nvPr/>
              </p:nvPicPr>
              <p:blipFill>
                <a:blip r:embed="rId200"/>
                <a:stretch>
                  <a:fillRect/>
                </a:stretch>
              </p:blipFill>
              <p:spPr>
                <a:xfrm>
                  <a:off x="616893" y="2148187"/>
                  <a:ext cx="1368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8" name="Freihand 127">
                  <a:extLst>
                    <a:ext uri="{FF2B5EF4-FFF2-40B4-BE49-F238E27FC236}">
                      <a16:creationId xmlns:a16="http://schemas.microsoft.com/office/drawing/2014/main" id="{D6E51A9F-BAF7-4D0E-B0C5-FB24064D33C8}"/>
                    </a:ext>
                  </a:extLst>
                </p14:cNvPr>
                <p14:cNvContentPartPr/>
                <p14:nvPr/>
              </p14:nvContentPartPr>
              <p14:xfrm>
                <a:off x="914253" y="2057467"/>
                <a:ext cx="181800" cy="14760"/>
              </p14:xfrm>
            </p:contentPart>
          </mc:Choice>
          <mc:Fallback xmlns="">
            <p:pic>
              <p:nvPicPr>
                <p:cNvPr id="128" name="Freihand 127">
                  <a:extLst>
                    <a:ext uri="{FF2B5EF4-FFF2-40B4-BE49-F238E27FC236}">
                      <a16:creationId xmlns:a16="http://schemas.microsoft.com/office/drawing/2014/main" id="{D6E51A9F-BAF7-4D0E-B0C5-FB24064D33C8}"/>
                    </a:ext>
                  </a:extLst>
                </p:cNvPr>
                <p:cNvPicPr/>
                <p:nvPr/>
              </p:nvPicPr>
              <p:blipFill>
                <a:blip r:embed="rId202"/>
                <a:stretch>
                  <a:fillRect/>
                </a:stretch>
              </p:blipFill>
              <p:spPr>
                <a:xfrm>
                  <a:off x="909933" y="2053147"/>
                  <a:ext cx="1904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9" name="Freihand 128">
                  <a:extLst>
                    <a:ext uri="{FF2B5EF4-FFF2-40B4-BE49-F238E27FC236}">
                      <a16:creationId xmlns:a16="http://schemas.microsoft.com/office/drawing/2014/main" id="{E0642DA2-8554-44D4-863C-589616EB0DE4}"/>
                    </a:ext>
                  </a:extLst>
                </p14:cNvPr>
                <p14:cNvContentPartPr/>
                <p14:nvPr/>
              </p14:nvContentPartPr>
              <p14:xfrm>
                <a:off x="926853" y="2114347"/>
                <a:ext cx="139680" cy="10440"/>
              </p14:xfrm>
            </p:contentPart>
          </mc:Choice>
          <mc:Fallback xmlns="">
            <p:pic>
              <p:nvPicPr>
                <p:cNvPr id="129" name="Freihand 128">
                  <a:extLst>
                    <a:ext uri="{FF2B5EF4-FFF2-40B4-BE49-F238E27FC236}">
                      <a16:creationId xmlns:a16="http://schemas.microsoft.com/office/drawing/2014/main" id="{E0642DA2-8554-44D4-863C-589616EB0DE4}"/>
                    </a:ext>
                  </a:extLst>
                </p:cNvPr>
                <p:cNvPicPr/>
                <p:nvPr/>
              </p:nvPicPr>
              <p:blipFill>
                <a:blip r:embed="rId204"/>
                <a:stretch>
                  <a:fillRect/>
                </a:stretch>
              </p:blipFill>
              <p:spPr>
                <a:xfrm>
                  <a:off x="922533" y="2110027"/>
                  <a:ext cx="1483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59" name="Freihand 158">
                  <a:extLst>
                    <a:ext uri="{FF2B5EF4-FFF2-40B4-BE49-F238E27FC236}">
                      <a16:creationId xmlns:a16="http://schemas.microsoft.com/office/drawing/2014/main" id="{AB6B5CB1-9BF7-4099-A631-1A0698C68531}"/>
                    </a:ext>
                  </a:extLst>
                </p14:cNvPr>
                <p14:cNvContentPartPr/>
                <p14:nvPr/>
              </p14:nvContentPartPr>
              <p14:xfrm>
                <a:off x="1203693" y="2078707"/>
                <a:ext cx="120960" cy="19080"/>
              </p14:xfrm>
            </p:contentPart>
          </mc:Choice>
          <mc:Fallback xmlns="">
            <p:pic>
              <p:nvPicPr>
                <p:cNvPr id="159" name="Freihand 158">
                  <a:extLst>
                    <a:ext uri="{FF2B5EF4-FFF2-40B4-BE49-F238E27FC236}">
                      <a16:creationId xmlns:a16="http://schemas.microsoft.com/office/drawing/2014/main" id="{AB6B5CB1-9BF7-4099-A631-1A0698C68531}"/>
                    </a:ext>
                  </a:extLst>
                </p:cNvPr>
                <p:cNvPicPr/>
                <p:nvPr/>
              </p:nvPicPr>
              <p:blipFill>
                <a:blip r:embed="rId206"/>
                <a:stretch>
                  <a:fillRect/>
                </a:stretch>
              </p:blipFill>
              <p:spPr>
                <a:xfrm>
                  <a:off x="1199373" y="2074387"/>
                  <a:ext cx="1296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60" name="Freihand 159">
                  <a:extLst>
                    <a:ext uri="{FF2B5EF4-FFF2-40B4-BE49-F238E27FC236}">
                      <a16:creationId xmlns:a16="http://schemas.microsoft.com/office/drawing/2014/main" id="{AEC2D9AC-4EBC-4F87-8F88-058943478769}"/>
                    </a:ext>
                  </a:extLst>
                </p14:cNvPr>
                <p14:cNvContentPartPr/>
                <p14:nvPr/>
              </p14:nvContentPartPr>
              <p14:xfrm>
                <a:off x="1445253" y="1984387"/>
                <a:ext cx="88200" cy="114120"/>
              </p14:xfrm>
            </p:contentPart>
          </mc:Choice>
          <mc:Fallback xmlns="">
            <p:pic>
              <p:nvPicPr>
                <p:cNvPr id="160" name="Freihand 159">
                  <a:extLst>
                    <a:ext uri="{FF2B5EF4-FFF2-40B4-BE49-F238E27FC236}">
                      <a16:creationId xmlns:a16="http://schemas.microsoft.com/office/drawing/2014/main" id="{AEC2D9AC-4EBC-4F87-8F88-058943478769}"/>
                    </a:ext>
                  </a:extLst>
                </p:cNvPr>
                <p:cNvPicPr/>
                <p:nvPr/>
              </p:nvPicPr>
              <p:blipFill>
                <a:blip r:embed="rId208"/>
                <a:stretch>
                  <a:fillRect/>
                </a:stretch>
              </p:blipFill>
              <p:spPr>
                <a:xfrm>
                  <a:off x="1440933" y="1980067"/>
                  <a:ext cx="968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61" name="Freihand 160">
                  <a:extLst>
                    <a:ext uri="{FF2B5EF4-FFF2-40B4-BE49-F238E27FC236}">
                      <a16:creationId xmlns:a16="http://schemas.microsoft.com/office/drawing/2014/main" id="{4F920AB9-D9A8-4960-9C36-6160C8BED7D6}"/>
                    </a:ext>
                  </a:extLst>
                </p14:cNvPr>
                <p14:cNvContentPartPr/>
                <p14:nvPr/>
              </p14:nvContentPartPr>
              <p14:xfrm>
                <a:off x="1571973" y="1997707"/>
                <a:ext cx="106200" cy="100800"/>
              </p14:xfrm>
            </p:contentPart>
          </mc:Choice>
          <mc:Fallback xmlns="">
            <p:pic>
              <p:nvPicPr>
                <p:cNvPr id="161" name="Freihand 160">
                  <a:extLst>
                    <a:ext uri="{FF2B5EF4-FFF2-40B4-BE49-F238E27FC236}">
                      <a16:creationId xmlns:a16="http://schemas.microsoft.com/office/drawing/2014/main" id="{4F920AB9-D9A8-4960-9C36-6160C8BED7D6}"/>
                    </a:ext>
                  </a:extLst>
                </p:cNvPr>
                <p:cNvPicPr/>
                <p:nvPr/>
              </p:nvPicPr>
              <p:blipFill>
                <a:blip r:embed="rId210"/>
                <a:stretch>
                  <a:fillRect/>
                </a:stretch>
              </p:blipFill>
              <p:spPr>
                <a:xfrm>
                  <a:off x="1567653" y="1993387"/>
                  <a:ext cx="1148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62" name="Freihand 161">
                  <a:extLst>
                    <a:ext uri="{FF2B5EF4-FFF2-40B4-BE49-F238E27FC236}">
                      <a16:creationId xmlns:a16="http://schemas.microsoft.com/office/drawing/2014/main" id="{CC9825F7-E5D0-4C03-9514-ABF1EC5D2E05}"/>
                    </a:ext>
                  </a:extLst>
                </p14:cNvPr>
                <p14:cNvContentPartPr/>
                <p14:nvPr/>
              </p14:nvContentPartPr>
              <p14:xfrm>
                <a:off x="1713453" y="2004907"/>
                <a:ext cx="140760" cy="79200"/>
              </p14:xfrm>
            </p:contentPart>
          </mc:Choice>
          <mc:Fallback xmlns="">
            <p:pic>
              <p:nvPicPr>
                <p:cNvPr id="162" name="Freihand 161">
                  <a:extLst>
                    <a:ext uri="{FF2B5EF4-FFF2-40B4-BE49-F238E27FC236}">
                      <a16:creationId xmlns:a16="http://schemas.microsoft.com/office/drawing/2014/main" id="{CC9825F7-E5D0-4C03-9514-ABF1EC5D2E05}"/>
                    </a:ext>
                  </a:extLst>
                </p:cNvPr>
                <p:cNvPicPr/>
                <p:nvPr/>
              </p:nvPicPr>
              <p:blipFill>
                <a:blip r:embed="rId212"/>
                <a:stretch>
                  <a:fillRect/>
                </a:stretch>
              </p:blipFill>
              <p:spPr>
                <a:xfrm>
                  <a:off x="1709133" y="2000587"/>
                  <a:ext cx="149400" cy="87840"/>
                </a:xfrm>
                <a:prstGeom prst="rect">
                  <a:avLst/>
                </a:prstGeom>
              </p:spPr>
            </p:pic>
          </mc:Fallback>
        </mc:AlternateContent>
      </p:grpSp>
      <p:grpSp>
        <p:nvGrpSpPr>
          <p:cNvPr id="171" name="Gruppieren 170">
            <a:extLst>
              <a:ext uri="{FF2B5EF4-FFF2-40B4-BE49-F238E27FC236}">
                <a16:creationId xmlns:a16="http://schemas.microsoft.com/office/drawing/2014/main" id="{B5815FF1-552E-45D1-B356-A654E9BD3496}"/>
              </a:ext>
            </a:extLst>
          </p:cNvPr>
          <p:cNvGrpSpPr/>
          <p:nvPr/>
        </p:nvGrpSpPr>
        <p:grpSpPr>
          <a:xfrm>
            <a:off x="2450733" y="1818427"/>
            <a:ext cx="497880" cy="365400"/>
            <a:chOff x="2450733" y="1818427"/>
            <a:chExt cx="497880" cy="365400"/>
          </a:xfrm>
        </p:grpSpPr>
        <mc:AlternateContent xmlns:mc="http://schemas.openxmlformats.org/markup-compatibility/2006" xmlns:p14="http://schemas.microsoft.com/office/powerpoint/2010/main">
          <mc:Choice Requires="p14">
            <p:contentPart p14:bwMode="auto" r:id="rId213">
              <p14:nvContentPartPr>
                <p14:cNvPr id="164" name="Freihand 163">
                  <a:extLst>
                    <a:ext uri="{FF2B5EF4-FFF2-40B4-BE49-F238E27FC236}">
                      <a16:creationId xmlns:a16="http://schemas.microsoft.com/office/drawing/2014/main" id="{DC2F41FC-A95A-434D-A1F9-6A2892F8312E}"/>
                    </a:ext>
                  </a:extLst>
                </p14:cNvPr>
                <p14:cNvContentPartPr/>
                <p14:nvPr/>
              </p14:nvContentPartPr>
              <p14:xfrm>
                <a:off x="2453253" y="1818427"/>
                <a:ext cx="122040" cy="140040"/>
              </p14:xfrm>
            </p:contentPart>
          </mc:Choice>
          <mc:Fallback xmlns="">
            <p:pic>
              <p:nvPicPr>
                <p:cNvPr id="164" name="Freihand 163">
                  <a:extLst>
                    <a:ext uri="{FF2B5EF4-FFF2-40B4-BE49-F238E27FC236}">
                      <a16:creationId xmlns:a16="http://schemas.microsoft.com/office/drawing/2014/main" id="{DC2F41FC-A95A-434D-A1F9-6A2892F8312E}"/>
                    </a:ext>
                  </a:extLst>
                </p:cNvPr>
                <p:cNvPicPr/>
                <p:nvPr/>
              </p:nvPicPr>
              <p:blipFill>
                <a:blip r:embed="rId214"/>
                <a:stretch>
                  <a:fillRect/>
                </a:stretch>
              </p:blipFill>
              <p:spPr>
                <a:xfrm>
                  <a:off x="2448933" y="1814107"/>
                  <a:ext cx="1306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65" name="Freihand 164">
                  <a:extLst>
                    <a:ext uri="{FF2B5EF4-FFF2-40B4-BE49-F238E27FC236}">
                      <a16:creationId xmlns:a16="http://schemas.microsoft.com/office/drawing/2014/main" id="{8D5397C7-413A-49FB-80B1-591AB653CDCE}"/>
                    </a:ext>
                  </a:extLst>
                </p14:cNvPr>
                <p14:cNvContentPartPr/>
                <p14:nvPr/>
              </p14:nvContentPartPr>
              <p14:xfrm>
                <a:off x="2615253" y="1894747"/>
                <a:ext cx="83880" cy="50400"/>
              </p14:xfrm>
            </p:contentPart>
          </mc:Choice>
          <mc:Fallback xmlns="">
            <p:pic>
              <p:nvPicPr>
                <p:cNvPr id="165" name="Freihand 164">
                  <a:extLst>
                    <a:ext uri="{FF2B5EF4-FFF2-40B4-BE49-F238E27FC236}">
                      <a16:creationId xmlns:a16="http://schemas.microsoft.com/office/drawing/2014/main" id="{8D5397C7-413A-49FB-80B1-591AB653CDCE}"/>
                    </a:ext>
                  </a:extLst>
                </p:cNvPr>
                <p:cNvPicPr/>
                <p:nvPr/>
              </p:nvPicPr>
              <p:blipFill>
                <a:blip r:embed="rId216"/>
                <a:stretch>
                  <a:fillRect/>
                </a:stretch>
              </p:blipFill>
              <p:spPr>
                <a:xfrm>
                  <a:off x="2610933" y="1890427"/>
                  <a:ext cx="925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66" name="Freihand 165">
                  <a:extLst>
                    <a:ext uri="{FF2B5EF4-FFF2-40B4-BE49-F238E27FC236}">
                      <a16:creationId xmlns:a16="http://schemas.microsoft.com/office/drawing/2014/main" id="{808C06C0-9BE9-4541-A884-D676FA130775}"/>
                    </a:ext>
                  </a:extLst>
                </p14:cNvPr>
                <p14:cNvContentPartPr/>
                <p14:nvPr/>
              </p14:nvContentPartPr>
              <p14:xfrm>
                <a:off x="2492493" y="1981147"/>
                <a:ext cx="181440" cy="16920"/>
              </p14:xfrm>
            </p:contentPart>
          </mc:Choice>
          <mc:Fallback xmlns="">
            <p:pic>
              <p:nvPicPr>
                <p:cNvPr id="166" name="Freihand 165">
                  <a:extLst>
                    <a:ext uri="{FF2B5EF4-FFF2-40B4-BE49-F238E27FC236}">
                      <a16:creationId xmlns:a16="http://schemas.microsoft.com/office/drawing/2014/main" id="{808C06C0-9BE9-4541-A884-D676FA130775}"/>
                    </a:ext>
                  </a:extLst>
                </p:cNvPr>
                <p:cNvPicPr/>
                <p:nvPr/>
              </p:nvPicPr>
              <p:blipFill>
                <a:blip r:embed="rId218"/>
                <a:stretch>
                  <a:fillRect/>
                </a:stretch>
              </p:blipFill>
              <p:spPr>
                <a:xfrm>
                  <a:off x="2488173" y="1976827"/>
                  <a:ext cx="1900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67" name="Freihand 166">
                  <a:extLst>
                    <a:ext uri="{FF2B5EF4-FFF2-40B4-BE49-F238E27FC236}">
                      <a16:creationId xmlns:a16="http://schemas.microsoft.com/office/drawing/2014/main" id="{4A2D5F6E-BFBA-4B37-858B-EECF56202657}"/>
                    </a:ext>
                  </a:extLst>
                </p14:cNvPr>
                <p14:cNvContentPartPr/>
                <p14:nvPr/>
              </p14:nvContentPartPr>
              <p14:xfrm>
                <a:off x="2450733" y="2010667"/>
                <a:ext cx="122040" cy="146160"/>
              </p14:xfrm>
            </p:contentPart>
          </mc:Choice>
          <mc:Fallback xmlns="">
            <p:pic>
              <p:nvPicPr>
                <p:cNvPr id="167" name="Freihand 166">
                  <a:extLst>
                    <a:ext uri="{FF2B5EF4-FFF2-40B4-BE49-F238E27FC236}">
                      <a16:creationId xmlns:a16="http://schemas.microsoft.com/office/drawing/2014/main" id="{4A2D5F6E-BFBA-4B37-858B-EECF56202657}"/>
                    </a:ext>
                  </a:extLst>
                </p:cNvPr>
                <p:cNvPicPr/>
                <p:nvPr/>
              </p:nvPicPr>
              <p:blipFill>
                <a:blip r:embed="rId220"/>
                <a:stretch>
                  <a:fillRect/>
                </a:stretch>
              </p:blipFill>
              <p:spPr>
                <a:xfrm>
                  <a:off x="2446413" y="2006347"/>
                  <a:ext cx="1306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68" name="Freihand 167">
                  <a:extLst>
                    <a:ext uri="{FF2B5EF4-FFF2-40B4-BE49-F238E27FC236}">
                      <a16:creationId xmlns:a16="http://schemas.microsoft.com/office/drawing/2014/main" id="{994D076C-7BAE-47BB-BD4A-9DA7044A48FB}"/>
                    </a:ext>
                  </a:extLst>
                </p14:cNvPr>
                <p14:cNvContentPartPr/>
                <p14:nvPr/>
              </p14:nvContentPartPr>
              <p14:xfrm>
                <a:off x="2605173" y="2054227"/>
                <a:ext cx="81000" cy="48960"/>
              </p14:xfrm>
            </p:contentPart>
          </mc:Choice>
          <mc:Fallback xmlns="">
            <p:pic>
              <p:nvPicPr>
                <p:cNvPr id="168" name="Freihand 167">
                  <a:extLst>
                    <a:ext uri="{FF2B5EF4-FFF2-40B4-BE49-F238E27FC236}">
                      <a16:creationId xmlns:a16="http://schemas.microsoft.com/office/drawing/2014/main" id="{994D076C-7BAE-47BB-BD4A-9DA7044A48FB}"/>
                    </a:ext>
                  </a:extLst>
                </p:cNvPr>
                <p:cNvPicPr/>
                <p:nvPr/>
              </p:nvPicPr>
              <p:blipFill>
                <a:blip r:embed="rId222"/>
                <a:stretch>
                  <a:fillRect/>
                </a:stretch>
              </p:blipFill>
              <p:spPr>
                <a:xfrm>
                  <a:off x="2600853" y="2049907"/>
                  <a:ext cx="896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69" name="Freihand 168">
                  <a:extLst>
                    <a:ext uri="{FF2B5EF4-FFF2-40B4-BE49-F238E27FC236}">
                      <a16:creationId xmlns:a16="http://schemas.microsoft.com/office/drawing/2014/main" id="{E73F898D-2F32-47AC-B4CC-07F19BA797CE}"/>
                    </a:ext>
                  </a:extLst>
                </p14:cNvPr>
                <p14:cNvContentPartPr/>
                <p14:nvPr/>
              </p14:nvContentPartPr>
              <p14:xfrm>
                <a:off x="2622453" y="2032627"/>
                <a:ext cx="80640" cy="151200"/>
              </p14:xfrm>
            </p:contentPart>
          </mc:Choice>
          <mc:Fallback xmlns="">
            <p:pic>
              <p:nvPicPr>
                <p:cNvPr id="169" name="Freihand 168">
                  <a:extLst>
                    <a:ext uri="{FF2B5EF4-FFF2-40B4-BE49-F238E27FC236}">
                      <a16:creationId xmlns:a16="http://schemas.microsoft.com/office/drawing/2014/main" id="{E73F898D-2F32-47AC-B4CC-07F19BA797CE}"/>
                    </a:ext>
                  </a:extLst>
                </p:cNvPr>
                <p:cNvPicPr/>
                <p:nvPr/>
              </p:nvPicPr>
              <p:blipFill>
                <a:blip r:embed="rId224"/>
                <a:stretch>
                  <a:fillRect/>
                </a:stretch>
              </p:blipFill>
              <p:spPr>
                <a:xfrm>
                  <a:off x="2618133" y="2028307"/>
                  <a:ext cx="892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70" name="Freihand 169">
                  <a:extLst>
                    <a:ext uri="{FF2B5EF4-FFF2-40B4-BE49-F238E27FC236}">
                      <a16:creationId xmlns:a16="http://schemas.microsoft.com/office/drawing/2014/main" id="{CF1E4295-389B-4238-A77B-5601D68B7023}"/>
                    </a:ext>
                  </a:extLst>
                </p14:cNvPr>
                <p14:cNvContentPartPr/>
                <p14:nvPr/>
              </p14:nvContentPartPr>
              <p14:xfrm>
                <a:off x="2792733" y="1975747"/>
                <a:ext cx="155880" cy="56160"/>
              </p14:xfrm>
            </p:contentPart>
          </mc:Choice>
          <mc:Fallback xmlns="">
            <p:pic>
              <p:nvPicPr>
                <p:cNvPr id="170" name="Freihand 169">
                  <a:extLst>
                    <a:ext uri="{FF2B5EF4-FFF2-40B4-BE49-F238E27FC236}">
                      <a16:creationId xmlns:a16="http://schemas.microsoft.com/office/drawing/2014/main" id="{CF1E4295-389B-4238-A77B-5601D68B7023}"/>
                    </a:ext>
                  </a:extLst>
                </p:cNvPr>
                <p:cNvPicPr/>
                <p:nvPr/>
              </p:nvPicPr>
              <p:blipFill>
                <a:blip r:embed="rId226"/>
                <a:stretch>
                  <a:fillRect/>
                </a:stretch>
              </p:blipFill>
              <p:spPr>
                <a:xfrm>
                  <a:off x="2788413" y="1971427"/>
                  <a:ext cx="164520" cy="64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7">
            <p14:nvContentPartPr>
              <p14:cNvPr id="172" name="Freihand 171">
                <a:extLst>
                  <a:ext uri="{FF2B5EF4-FFF2-40B4-BE49-F238E27FC236}">
                    <a16:creationId xmlns:a16="http://schemas.microsoft.com/office/drawing/2014/main" id="{7C4BD250-044B-4876-AD4E-83664E8CE6A1}"/>
                  </a:ext>
                </a:extLst>
              </p14:cNvPr>
              <p14:cNvContentPartPr/>
              <p14:nvPr/>
            </p14:nvContentPartPr>
            <p14:xfrm>
              <a:off x="366693" y="706027"/>
              <a:ext cx="1014480" cy="51480"/>
            </p14:xfrm>
          </p:contentPart>
        </mc:Choice>
        <mc:Fallback xmlns="">
          <p:pic>
            <p:nvPicPr>
              <p:cNvPr id="172" name="Freihand 171">
                <a:extLst>
                  <a:ext uri="{FF2B5EF4-FFF2-40B4-BE49-F238E27FC236}">
                    <a16:creationId xmlns:a16="http://schemas.microsoft.com/office/drawing/2014/main" id="{7C4BD250-044B-4876-AD4E-83664E8CE6A1}"/>
                  </a:ext>
                </a:extLst>
              </p:cNvPr>
              <p:cNvPicPr/>
              <p:nvPr/>
            </p:nvPicPr>
            <p:blipFill>
              <a:blip r:embed="rId228"/>
              <a:stretch>
                <a:fillRect/>
              </a:stretch>
            </p:blipFill>
            <p:spPr>
              <a:xfrm>
                <a:off x="362373" y="701707"/>
                <a:ext cx="1023120" cy="60120"/>
              </a:xfrm>
              <a:prstGeom prst="rect">
                <a:avLst/>
              </a:prstGeom>
            </p:spPr>
          </p:pic>
        </mc:Fallback>
      </mc:AlternateContent>
      <p:grpSp>
        <p:nvGrpSpPr>
          <p:cNvPr id="176" name="Gruppieren 175">
            <a:extLst>
              <a:ext uri="{FF2B5EF4-FFF2-40B4-BE49-F238E27FC236}">
                <a16:creationId xmlns:a16="http://schemas.microsoft.com/office/drawing/2014/main" id="{5EDD389D-11EA-4D95-BA74-A3519FF7D7C1}"/>
              </a:ext>
            </a:extLst>
          </p:cNvPr>
          <p:cNvGrpSpPr/>
          <p:nvPr/>
        </p:nvGrpSpPr>
        <p:grpSpPr>
          <a:xfrm>
            <a:off x="3081813" y="1931107"/>
            <a:ext cx="411840" cy="194040"/>
            <a:chOff x="3081813" y="1931107"/>
            <a:chExt cx="411840" cy="194040"/>
          </a:xfrm>
        </p:grpSpPr>
        <mc:AlternateContent xmlns:mc="http://schemas.openxmlformats.org/markup-compatibility/2006" xmlns:p14="http://schemas.microsoft.com/office/powerpoint/2010/main">
          <mc:Choice Requires="p14">
            <p:contentPart p14:bwMode="auto" r:id="rId229">
              <p14:nvContentPartPr>
                <p14:cNvPr id="173" name="Freihand 172">
                  <a:extLst>
                    <a:ext uri="{FF2B5EF4-FFF2-40B4-BE49-F238E27FC236}">
                      <a16:creationId xmlns:a16="http://schemas.microsoft.com/office/drawing/2014/main" id="{F3C16BEF-1B2B-4650-A771-F26677702082}"/>
                    </a:ext>
                  </a:extLst>
                </p14:cNvPr>
                <p14:cNvContentPartPr/>
                <p14:nvPr/>
              </p14:nvContentPartPr>
              <p14:xfrm>
                <a:off x="3081813" y="1946947"/>
                <a:ext cx="113760" cy="83880"/>
              </p14:xfrm>
            </p:contentPart>
          </mc:Choice>
          <mc:Fallback xmlns="">
            <p:pic>
              <p:nvPicPr>
                <p:cNvPr id="173" name="Freihand 172">
                  <a:extLst>
                    <a:ext uri="{FF2B5EF4-FFF2-40B4-BE49-F238E27FC236}">
                      <a16:creationId xmlns:a16="http://schemas.microsoft.com/office/drawing/2014/main" id="{F3C16BEF-1B2B-4650-A771-F26677702082}"/>
                    </a:ext>
                  </a:extLst>
                </p:cNvPr>
                <p:cNvPicPr/>
                <p:nvPr/>
              </p:nvPicPr>
              <p:blipFill>
                <a:blip r:embed="rId230"/>
                <a:stretch>
                  <a:fillRect/>
                </a:stretch>
              </p:blipFill>
              <p:spPr>
                <a:xfrm>
                  <a:off x="3077493" y="1942627"/>
                  <a:ext cx="1224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74" name="Freihand 173">
                  <a:extLst>
                    <a:ext uri="{FF2B5EF4-FFF2-40B4-BE49-F238E27FC236}">
                      <a16:creationId xmlns:a16="http://schemas.microsoft.com/office/drawing/2014/main" id="{B95D57B3-4D32-4508-A002-C106F7B7A431}"/>
                    </a:ext>
                  </a:extLst>
                </p14:cNvPr>
                <p14:cNvContentPartPr/>
                <p14:nvPr/>
              </p14:nvContentPartPr>
              <p14:xfrm>
                <a:off x="3205653" y="2043067"/>
                <a:ext cx="28800" cy="82080"/>
              </p14:xfrm>
            </p:contentPart>
          </mc:Choice>
          <mc:Fallback xmlns="">
            <p:pic>
              <p:nvPicPr>
                <p:cNvPr id="174" name="Freihand 173">
                  <a:extLst>
                    <a:ext uri="{FF2B5EF4-FFF2-40B4-BE49-F238E27FC236}">
                      <a16:creationId xmlns:a16="http://schemas.microsoft.com/office/drawing/2014/main" id="{B95D57B3-4D32-4508-A002-C106F7B7A431}"/>
                    </a:ext>
                  </a:extLst>
                </p:cNvPr>
                <p:cNvPicPr/>
                <p:nvPr/>
              </p:nvPicPr>
              <p:blipFill>
                <a:blip r:embed="rId232"/>
                <a:stretch>
                  <a:fillRect/>
                </a:stretch>
              </p:blipFill>
              <p:spPr>
                <a:xfrm>
                  <a:off x="3201333" y="2038747"/>
                  <a:ext cx="374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75" name="Freihand 174">
                  <a:extLst>
                    <a:ext uri="{FF2B5EF4-FFF2-40B4-BE49-F238E27FC236}">
                      <a16:creationId xmlns:a16="http://schemas.microsoft.com/office/drawing/2014/main" id="{FE576D66-F54A-4C8D-BC7A-22712E4E7832}"/>
                    </a:ext>
                  </a:extLst>
                </p14:cNvPr>
                <p14:cNvContentPartPr/>
                <p14:nvPr/>
              </p14:nvContentPartPr>
              <p14:xfrm>
                <a:off x="3329853" y="1931107"/>
                <a:ext cx="163800" cy="136440"/>
              </p14:xfrm>
            </p:contentPart>
          </mc:Choice>
          <mc:Fallback xmlns="">
            <p:pic>
              <p:nvPicPr>
                <p:cNvPr id="175" name="Freihand 174">
                  <a:extLst>
                    <a:ext uri="{FF2B5EF4-FFF2-40B4-BE49-F238E27FC236}">
                      <a16:creationId xmlns:a16="http://schemas.microsoft.com/office/drawing/2014/main" id="{FE576D66-F54A-4C8D-BC7A-22712E4E7832}"/>
                    </a:ext>
                  </a:extLst>
                </p:cNvPr>
                <p:cNvPicPr/>
                <p:nvPr/>
              </p:nvPicPr>
              <p:blipFill>
                <a:blip r:embed="rId234"/>
                <a:stretch>
                  <a:fillRect/>
                </a:stretch>
              </p:blipFill>
              <p:spPr>
                <a:xfrm>
                  <a:off x="3325533" y="1926787"/>
                  <a:ext cx="172440" cy="145080"/>
                </a:xfrm>
                <a:prstGeom prst="rect">
                  <a:avLst/>
                </a:prstGeom>
              </p:spPr>
            </p:pic>
          </mc:Fallback>
        </mc:AlternateContent>
      </p:grpSp>
      <p:grpSp>
        <p:nvGrpSpPr>
          <p:cNvPr id="185" name="Gruppieren 184">
            <a:extLst>
              <a:ext uri="{FF2B5EF4-FFF2-40B4-BE49-F238E27FC236}">
                <a16:creationId xmlns:a16="http://schemas.microsoft.com/office/drawing/2014/main" id="{15FD194E-364E-47C7-BF81-11B56260B474}"/>
              </a:ext>
            </a:extLst>
          </p:cNvPr>
          <p:cNvGrpSpPr/>
          <p:nvPr/>
        </p:nvGrpSpPr>
        <p:grpSpPr>
          <a:xfrm>
            <a:off x="3870933" y="1804387"/>
            <a:ext cx="584280" cy="326520"/>
            <a:chOff x="3870933" y="1804387"/>
            <a:chExt cx="584280" cy="326520"/>
          </a:xfrm>
        </p:grpSpPr>
        <mc:AlternateContent xmlns:mc="http://schemas.openxmlformats.org/markup-compatibility/2006" xmlns:p14="http://schemas.microsoft.com/office/powerpoint/2010/main">
          <mc:Choice Requires="p14">
            <p:contentPart p14:bwMode="auto" r:id="rId235">
              <p14:nvContentPartPr>
                <p14:cNvPr id="177" name="Freihand 176">
                  <a:extLst>
                    <a:ext uri="{FF2B5EF4-FFF2-40B4-BE49-F238E27FC236}">
                      <a16:creationId xmlns:a16="http://schemas.microsoft.com/office/drawing/2014/main" id="{2E0DAA82-A9C9-45A8-B05D-60DC86EFCBEA}"/>
                    </a:ext>
                  </a:extLst>
                </p14:cNvPr>
                <p14:cNvContentPartPr/>
                <p14:nvPr/>
              </p14:nvContentPartPr>
              <p14:xfrm>
                <a:off x="3918093" y="1807627"/>
                <a:ext cx="136800" cy="135360"/>
              </p14:xfrm>
            </p:contentPart>
          </mc:Choice>
          <mc:Fallback xmlns="">
            <p:pic>
              <p:nvPicPr>
                <p:cNvPr id="177" name="Freihand 176">
                  <a:extLst>
                    <a:ext uri="{FF2B5EF4-FFF2-40B4-BE49-F238E27FC236}">
                      <a16:creationId xmlns:a16="http://schemas.microsoft.com/office/drawing/2014/main" id="{2E0DAA82-A9C9-45A8-B05D-60DC86EFCBEA}"/>
                    </a:ext>
                  </a:extLst>
                </p:cNvPr>
                <p:cNvPicPr/>
                <p:nvPr/>
              </p:nvPicPr>
              <p:blipFill>
                <a:blip r:embed="rId236"/>
                <a:stretch>
                  <a:fillRect/>
                </a:stretch>
              </p:blipFill>
              <p:spPr>
                <a:xfrm>
                  <a:off x="3913773" y="1803307"/>
                  <a:ext cx="1454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78" name="Freihand 177">
                  <a:extLst>
                    <a:ext uri="{FF2B5EF4-FFF2-40B4-BE49-F238E27FC236}">
                      <a16:creationId xmlns:a16="http://schemas.microsoft.com/office/drawing/2014/main" id="{614BA1F3-F006-4E0B-AA09-43C26983BB32}"/>
                    </a:ext>
                  </a:extLst>
                </p14:cNvPr>
                <p14:cNvContentPartPr/>
                <p14:nvPr/>
              </p14:nvContentPartPr>
              <p14:xfrm>
                <a:off x="4077213" y="1804387"/>
                <a:ext cx="103680" cy="108000"/>
              </p14:xfrm>
            </p:contentPart>
          </mc:Choice>
          <mc:Fallback xmlns="">
            <p:pic>
              <p:nvPicPr>
                <p:cNvPr id="178" name="Freihand 177">
                  <a:extLst>
                    <a:ext uri="{FF2B5EF4-FFF2-40B4-BE49-F238E27FC236}">
                      <a16:creationId xmlns:a16="http://schemas.microsoft.com/office/drawing/2014/main" id="{614BA1F3-F006-4E0B-AA09-43C26983BB32}"/>
                    </a:ext>
                  </a:extLst>
                </p:cNvPr>
                <p:cNvPicPr/>
                <p:nvPr/>
              </p:nvPicPr>
              <p:blipFill>
                <a:blip r:embed="rId238"/>
                <a:stretch>
                  <a:fillRect/>
                </a:stretch>
              </p:blipFill>
              <p:spPr>
                <a:xfrm>
                  <a:off x="4072893" y="1800067"/>
                  <a:ext cx="1123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79" name="Freihand 178">
                  <a:extLst>
                    <a:ext uri="{FF2B5EF4-FFF2-40B4-BE49-F238E27FC236}">
                      <a16:creationId xmlns:a16="http://schemas.microsoft.com/office/drawing/2014/main" id="{1D09DFD2-7CC3-4B08-A092-4DA55129AFBE}"/>
                    </a:ext>
                  </a:extLst>
                </p14:cNvPr>
                <p14:cNvContentPartPr/>
                <p14:nvPr/>
              </p14:nvContentPartPr>
              <p14:xfrm>
                <a:off x="3870933" y="1975747"/>
                <a:ext cx="297360" cy="16920"/>
              </p14:xfrm>
            </p:contentPart>
          </mc:Choice>
          <mc:Fallback xmlns="">
            <p:pic>
              <p:nvPicPr>
                <p:cNvPr id="179" name="Freihand 178">
                  <a:extLst>
                    <a:ext uri="{FF2B5EF4-FFF2-40B4-BE49-F238E27FC236}">
                      <a16:creationId xmlns:a16="http://schemas.microsoft.com/office/drawing/2014/main" id="{1D09DFD2-7CC3-4B08-A092-4DA55129AFBE}"/>
                    </a:ext>
                  </a:extLst>
                </p:cNvPr>
                <p:cNvPicPr/>
                <p:nvPr/>
              </p:nvPicPr>
              <p:blipFill>
                <a:blip r:embed="rId240"/>
                <a:stretch>
                  <a:fillRect/>
                </a:stretch>
              </p:blipFill>
              <p:spPr>
                <a:xfrm>
                  <a:off x="3866613" y="1971427"/>
                  <a:ext cx="3060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80" name="Freihand 179">
                  <a:extLst>
                    <a:ext uri="{FF2B5EF4-FFF2-40B4-BE49-F238E27FC236}">
                      <a16:creationId xmlns:a16="http://schemas.microsoft.com/office/drawing/2014/main" id="{E4975FD1-66C2-449F-8259-7E731261BFCA}"/>
                    </a:ext>
                  </a:extLst>
                </p14:cNvPr>
                <p14:cNvContentPartPr/>
                <p14:nvPr/>
              </p14:nvContentPartPr>
              <p14:xfrm>
                <a:off x="3880653" y="2022187"/>
                <a:ext cx="118800" cy="108720"/>
              </p14:xfrm>
            </p:contentPart>
          </mc:Choice>
          <mc:Fallback xmlns="">
            <p:pic>
              <p:nvPicPr>
                <p:cNvPr id="180" name="Freihand 179">
                  <a:extLst>
                    <a:ext uri="{FF2B5EF4-FFF2-40B4-BE49-F238E27FC236}">
                      <a16:creationId xmlns:a16="http://schemas.microsoft.com/office/drawing/2014/main" id="{E4975FD1-66C2-449F-8259-7E731261BFCA}"/>
                    </a:ext>
                  </a:extLst>
                </p:cNvPr>
                <p:cNvPicPr/>
                <p:nvPr/>
              </p:nvPicPr>
              <p:blipFill>
                <a:blip r:embed="rId242"/>
                <a:stretch>
                  <a:fillRect/>
                </a:stretch>
              </p:blipFill>
              <p:spPr>
                <a:xfrm>
                  <a:off x="3876333" y="2017867"/>
                  <a:ext cx="1274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81" name="Freihand 180">
                  <a:extLst>
                    <a:ext uri="{FF2B5EF4-FFF2-40B4-BE49-F238E27FC236}">
                      <a16:creationId xmlns:a16="http://schemas.microsoft.com/office/drawing/2014/main" id="{D37736AA-512D-4EEC-8D12-B42428A08011}"/>
                    </a:ext>
                  </a:extLst>
                </p14:cNvPr>
                <p14:cNvContentPartPr/>
                <p14:nvPr/>
              </p14:nvContentPartPr>
              <p14:xfrm>
                <a:off x="4059573" y="2012827"/>
                <a:ext cx="48600" cy="104760"/>
              </p14:xfrm>
            </p:contentPart>
          </mc:Choice>
          <mc:Fallback xmlns="">
            <p:pic>
              <p:nvPicPr>
                <p:cNvPr id="181" name="Freihand 180">
                  <a:extLst>
                    <a:ext uri="{FF2B5EF4-FFF2-40B4-BE49-F238E27FC236}">
                      <a16:creationId xmlns:a16="http://schemas.microsoft.com/office/drawing/2014/main" id="{D37736AA-512D-4EEC-8D12-B42428A08011}"/>
                    </a:ext>
                  </a:extLst>
                </p:cNvPr>
                <p:cNvPicPr/>
                <p:nvPr/>
              </p:nvPicPr>
              <p:blipFill>
                <a:blip r:embed="rId244"/>
                <a:stretch>
                  <a:fillRect/>
                </a:stretch>
              </p:blipFill>
              <p:spPr>
                <a:xfrm>
                  <a:off x="4055253" y="2008507"/>
                  <a:ext cx="572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82" name="Freihand 181">
                  <a:extLst>
                    <a:ext uri="{FF2B5EF4-FFF2-40B4-BE49-F238E27FC236}">
                      <a16:creationId xmlns:a16="http://schemas.microsoft.com/office/drawing/2014/main" id="{EF010CF6-2095-4FA6-90EF-7E38EBDAA2E3}"/>
                    </a:ext>
                  </a:extLst>
                </p14:cNvPr>
                <p14:cNvContentPartPr/>
                <p14:nvPr/>
              </p14:nvContentPartPr>
              <p14:xfrm>
                <a:off x="4269453" y="1964947"/>
                <a:ext cx="185760" cy="3600"/>
              </p14:xfrm>
            </p:contentPart>
          </mc:Choice>
          <mc:Fallback xmlns="">
            <p:pic>
              <p:nvPicPr>
                <p:cNvPr id="182" name="Freihand 181">
                  <a:extLst>
                    <a:ext uri="{FF2B5EF4-FFF2-40B4-BE49-F238E27FC236}">
                      <a16:creationId xmlns:a16="http://schemas.microsoft.com/office/drawing/2014/main" id="{EF010CF6-2095-4FA6-90EF-7E38EBDAA2E3}"/>
                    </a:ext>
                  </a:extLst>
                </p:cNvPr>
                <p:cNvPicPr/>
                <p:nvPr/>
              </p:nvPicPr>
              <p:blipFill>
                <a:blip r:embed="rId246"/>
                <a:stretch>
                  <a:fillRect/>
                </a:stretch>
              </p:blipFill>
              <p:spPr>
                <a:xfrm>
                  <a:off x="4265133" y="1960627"/>
                  <a:ext cx="1944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83" name="Freihand 182">
                  <a:extLst>
                    <a:ext uri="{FF2B5EF4-FFF2-40B4-BE49-F238E27FC236}">
                      <a16:creationId xmlns:a16="http://schemas.microsoft.com/office/drawing/2014/main" id="{EEB8C381-262F-4C7F-A1D5-1902599DE934}"/>
                    </a:ext>
                  </a:extLst>
                </p14:cNvPr>
                <p14:cNvContentPartPr/>
                <p14:nvPr/>
              </p14:nvContentPartPr>
              <p14:xfrm>
                <a:off x="4293573" y="1990507"/>
                <a:ext cx="142200" cy="20160"/>
              </p14:xfrm>
            </p:contentPart>
          </mc:Choice>
          <mc:Fallback xmlns="">
            <p:pic>
              <p:nvPicPr>
                <p:cNvPr id="183" name="Freihand 182">
                  <a:extLst>
                    <a:ext uri="{FF2B5EF4-FFF2-40B4-BE49-F238E27FC236}">
                      <a16:creationId xmlns:a16="http://schemas.microsoft.com/office/drawing/2014/main" id="{EEB8C381-262F-4C7F-A1D5-1902599DE934}"/>
                    </a:ext>
                  </a:extLst>
                </p:cNvPr>
                <p:cNvPicPr/>
                <p:nvPr/>
              </p:nvPicPr>
              <p:blipFill>
                <a:blip r:embed="rId248"/>
                <a:stretch>
                  <a:fillRect/>
                </a:stretch>
              </p:blipFill>
              <p:spPr>
                <a:xfrm>
                  <a:off x="4289253" y="1986187"/>
                  <a:ext cx="150840" cy="28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9">
            <p14:nvContentPartPr>
              <p14:cNvPr id="184" name="Freihand 183">
                <a:extLst>
                  <a:ext uri="{FF2B5EF4-FFF2-40B4-BE49-F238E27FC236}">
                    <a16:creationId xmlns:a16="http://schemas.microsoft.com/office/drawing/2014/main" id="{E9068179-6A9B-409D-B66E-7FFB00475483}"/>
                  </a:ext>
                </a:extLst>
              </p14:cNvPr>
              <p14:cNvContentPartPr/>
              <p14:nvPr/>
            </p14:nvContentPartPr>
            <p14:xfrm>
              <a:off x="764493" y="904027"/>
              <a:ext cx="696600" cy="27000"/>
            </p14:xfrm>
          </p:contentPart>
        </mc:Choice>
        <mc:Fallback xmlns="">
          <p:pic>
            <p:nvPicPr>
              <p:cNvPr id="184" name="Freihand 183">
                <a:extLst>
                  <a:ext uri="{FF2B5EF4-FFF2-40B4-BE49-F238E27FC236}">
                    <a16:creationId xmlns:a16="http://schemas.microsoft.com/office/drawing/2014/main" id="{E9068179-6A9B-409D-B66E-7FFB00475483}"/>
                  </a:ext>
                </a:extLst>
              </p:cNvPr>
              <p:cNvPicPr/>
              <p:nvPr/>
            </p:nvPicPr>
            <p:blipFill>
              <a:blip r:embed="rId250"/>
              <a:stretch>
                <a:fillRect/>
              </a:stretch>
            </p:blipFill>
            <p:spPr>
              <a:xfrm>
                <a:off x="760173" y="899707"/>
                <a:ext cx="7052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86" name="Freihand 185">
                <a:extLst>
                  <a:ext uri="{FF2B5EF4-FFF2-40B4-BE49-F238E27FC236}">
                    <a16:creationId xmlns:a16="http://schemas.microsoft.com/office/drawing/2014/main" id="{88EC5533-9666-4E05-83B8-8994C38758EE}"/>
                  </a:ext>
                </a:extLst>
              </p14:cNvPr>
              <p14:cNvContentPartPr/>
              <p14:nvPr/>
            </p14:nvContentPartPr>
            <p14:xfrm>
              <a:off x="805893" y="724387"/>
              <a:ext cx="230040" cy="269280"/>
            </p14:xfrm>
          </p:contentPart>
        </mc:Choice>
        <mc:Fallback xmlns="">
          <p:pic>
            <p:nvPicPr>
              <p:cNvPr id="186" name="Freihand 185">
                <a:extLst>
                  <a:ext uri="{FF2B5EF4-FFF2-40B4-BE49-F238E27FC236}">
                    <a16:creationId xmlns:a16="http://schemas.microsoft.com/office/drawing/2014/main" id="{88EC5533-9666-4E05-83B8-8994C38758EE}"/>
                  </a:ext>
                </a:extLst>
              </p:cNvPr>
              <p:cNvPicPr/>
              <p:nvPr/>
            </p:nvPicPr>
            <p:blipFill>
              <a:blip r:embed="rId252"/>
              <a:stretch>
                <a:fillRect/>
              </a:stretch>
            </p:blipFill>
            <p:spPr>
              <a:xfrm>
                <a:off x="801573" y="720067"/>
                <a:ext cx="238680" cy="277920"/>
              </a:xfrm>
              <a:prstGeom prst="rect">
                <a:avLst/>
              </a:prstGeom>
            </p:spPr>
          </p:pic>
        </mc:Fallback>
      </mc:AlternateContent>
      <p:grpSp>
        <p:nvGrpSpPr>
          <p:cNvPr id="195" name="Gruppieren 194">
            <a:extLst>
              <a:ext uri="{FF2B5EF4-FFF2-40B4-BE49-F238E27FC236}">
                <a16:creationId xmlns:a16="http://schemas.microsoft.com/office/drawing/2014/main" id="{DCA770DA-D27A-4FCF-8152-AEF959AD85F6}"/>
              </a:ext>
            </a:extLst>
          </p:cNvPr>
          <p:cNvGrpSpPr/>
          <p:nvPr/>
        </p:nvGrpSpPr>
        <p:grpSpPr>
          <a:xfrm>
            <a:off x="4647813" y="1900867"/>
            <a:ext cx="786600" cy="119160"/>
            <a:chOff x="4647813" y="1900867"/>
            <a:chExt cx="786600" cy="119160"/>
          </a:xfrm>
        </p:grpSpPr>
        <mc:AlternateContent xmlns:mc="http://schemas.openxmlformats.org/markup-compatibility/2006" xmlns:p14="http://schemas.microsoft.com/office/powerpoint/2010/main">
          <mc:Choice Requires="p14">
            <p:contentPart p14:bwMode="auto" r:id="rId253">
              <p14:nvContentPartPr>
                <p14:cNvPr id="190" name="Freihand 189">
                  <a:extLst>
                    <a:ext uri="{FF2B5EF4-FFF2-40B4-BE49-F238E27FC236}">
                      <a16:creationId xmlns:a16="http://schemas.microsoft.com/office/drawing/2014/main" id="{4C167F55-0C4D-431A-AD69-22082FCB8E7A}"/>
                    </a:ext>
                  </a:extLst>
                </p14:cNvPr>
                <p14:cNvContentPartPr/>
                <p14:nvPr/>
              </p14:nvContentPartPr>
              <p14:xfrm>
                <a:off x="4647813" y="1987627"/>
                <a:ext cx="122400" cy="11520"/>
              </p14:xfrm>
            </p:contentPart>
          </mc:Choice>
          <mc:Fallback xmlns="">
            <p:pic>
              <p:nvPicPr>
                <p:cNvPr id="190" name="Freihand 189">
                  <a:extLst>
                    <a:ext uri="{FF2B5EF4-FFF2-40B4-BE49-F238E27FC236}">
                      <a16:creationId xmlns:a16="http://schemas.microsoft.com/office/drawing/2014/main" id="{4C167F55-0C4D-431A-AD69-22082FCB8E7A}"/>
                    </a:ext>
                  </a:extLst>
                </p:cNvPr>
                <p:cNvPicPr/>
                <p:nvPr/>
              </p:nvPicPr>
              <p:blipFill>
                <a:blip r:embed="rId254"/>
                <a:stretch>
                  <a:fillRect/>
                </a:stretch>
              </p:blipFill>
              <p:spPr>
                <a:xfrm>
                  <a:off x="4643493" y="1983307"/>
                  <a:ext cx="1310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91" name="Freihand 190">
                  <a:extLst>
                    <a:ext uri="{FF2B5EF4-FFF2-40B4-BE49-F238E27FC236}">
                      <a16:creationId xmlns:a16="http://schemas.microsoft.com/office/drawing/2014/main" id="{ED7E392E-009E-4F19-AE53-9CABEF4009EE}"/>
                    </a:ext>
                  </a:extLst>
                </p14:cNvPr>
                <p14:cNvContentPartPr/>
                <p14:nvPr/>
              </p14:nvContentPartPr>
              <p14:xfrm>
                <a:off x="4846533" y="1919947"/>
                <a:ext cx="149760" cy="98280"/>
              </p14:xfrm>
            </p:contentPart>
          </mc:Choice>
          <mc:Fallback xmlns="">
            <p:pic>
              <p:nvPicPr>
                <p:cNvPr id="191" name="Freihand 190">
                  <a:extLst>
                    <a:ext uri="{FF2B5EF4-FFF2-40B4-BE49-F238E27FC236}">
                      <a16:creationId xmlns:a16="http://schemas.microsoft.com/office/drawing/2014/main" id="{ED7E392E-009E-4F19-AE53-9CABEF4009EE}"/>
                    </a:ext>
                  </a:extLst>
                </p:cNvPr>
                <p:cNvPicPr/>
                <p:nvPr/>
              </p:nvPicPr>
              <p:blipFill>
                <a:blip r:embed="rId256"/>
                <a:stretch>
                  <a:fillRect/>
                </a:stretch>
              </p:blipFill>
              <p:spPr>
                <a:xfrm>
                  <a:off x="4842213" y="1915627"/>
                  <a:ext cx="1584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92" name="Freihand 191">
                  <a:extLst>
                    <a:ext uri="{FF2B5EF4-FFF2-40B4-BE49-F238E27FC236}">
                      <a16:creationId xmlns:a16="http://schemas.microsoft.com/office/drawing/2014/main" id="{AB0B19CA-1FFC-49AE-B58C-3FA61A86C8BE}"/>
                    </a:ext>
                  </a:extLst>
                </p14:cNvPr>
                <p14:cNvContentPartPr/>
                <p14:nvPr/>
              </p14:nvContentPartPr>
              <p14:xfrm>
                <a:off x="5034453" y="1922827"/>
                <a:ext cx="85680" cy="96120"/>
              </p14:xfrm>
            </p:contentPart>
          </mc:Choice>
          <mc:Fallback xmlns="">
            <p:pic>
              <p:nvPicPr>
                <p:cNvPr id="192" name="Freihand 191">
                  <a:extLst>
                    <a:ext uri="{FF2B5EF4-FFF2-40B4-BE49-F238E27FC236}">
                      <a16:creationId xmlns:a16="http://schemas.microsoft.com/office/drawing/2014/main" id="{AB0B19CA-1FFC-49AE-B58C-3FA61A86C8BE}"/>
                    </a:ext>
                  </a:extLst>
                </p:cNvPr>
                <p:cNvPicPr/>
                <p:nvPr/>
              </p:nvPicPr>
              <p:blipFill>
                <a:blip r:embed="rId258"/>
                <a:stretch>
                  <a:fillRect/>
                </a:stretch>
              </p:blipFill>
              <p:spPr>
                <a:xfrm>
                  <a:off x="5030133" y="1918507"/>
                  <a:ext cx="943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93" name="Freihand 192">
                  <a:extLst>
                    <a:ext uri="{FF2B5EF4-FFF2-40B4-BE49-F238E27FC236}">
                      <a16:creationId xmlns:a16="http://schemas.microsoft.com/office/drawing/2014/main" id="{7328EC4D-D471-49B1-B50F-FF706FCF2BA2}"/>
                    </a:ext>
                  </a:extLst>
                </p14:cNvPr>
                <p14:cNvContentPartPr/>
                <p14:nvPr/>
              </p14:nvContentPartPr>
              <p14:xfrm>
                <a:off x="5151813" y="1916347"/>
                <a:ext cx="132480" cy="98280"/>
              </p14:xfrm>
            </p:contentPart>
          </mc:Choice>
          <mc:Fallback xmlns="">
            <p:pic>
              <p:nvPicPr>
                <p:cNvPr id="193" name="Freihand 192">
                  <a:extLst>
                    <a:ext uri="{FF2B5EF4-FFF2-40B4-BE49-F238E27FC236}">
                      <a16:creationId xmlns:a16="http://schemas.microsoft.com/office/drawing/2014/main" id="{7328EC4D-D471-49B1-B50F-FF706FCF2BA2}"/>
                    </a:ext>
                  </a:extLst>
                </p:cNvPr>
                <p:cNvPicPr/>
                <p:nvPr/>
              </p:nvPicPr>
              <p:blipFill>
                <a:blip r:embed="rId260"/>
                <a:stretch>
                  <a:fillRect/>
                </a:stretch>
              </p:blipFill>
              <p:spPr>
                <a:xfrm>
                  <a:off x="5147493" y="1912027"/>
                  <a:ext cx="1411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94" name="Freihand 193">
                  <a:extLst>
                    <a:ext uri="{FF2B5EF4-FFF2-40B4-BE49-F238E27FC236}">
                      <a16:creationId xmlns:a16="http://schemas.microsoft.com/office/drawing/2014/main" id="{E28CF4FB-ADA1-45AB-B881-8F278EAEF3A7}"/>
                    </a:ext>
                  </a:extLst>
                </p14:cNvPr>
                <p14:cNvContentPartPr/>
                <p14:nvPr/>
              </p14:nvContentPartPr>
              <p14:xfrm>
                <a:off x="5309493" y="1900867"/>
                <a:ext cx="124920" cy="119160"/>
              </p14:xfrm>
            </p:contentPart>
          </mc:Choice>
          <mc:Fallback xmlns="">
            <p:pic>
              <p:nvPicPr>
                <p:cNvPr id="194" name="Freihand 193">
                  <a:extLst>
                    <a:ext uri="{FF2B5EF4-FFF2-40B4-BE49-F238E27FC236}">
                      <a16:creationId xmlns:a16="http://schemas.microsoft.com/office/drawing/2014/main" id="{E28CF4FB-ADA1-45AB-B881-8F278EAEF3A7}"/>
                    </a:ext>
                  </a:extLst>
                </p:cNvPr>
                <p:cNvPicPr/>
                <p:nvPr/>
              </p:nvPicPr>
              <p:blipFill>
                <a:blip r:embed="rId262"/>
                <a:stretch>
                  <a:fillRect/>
                </a:stretch>
              </p:blipFill>
              <p:spPr>
                <a:xfrm>
                  <a:off x="5305173" y="1896547"/>
                  <a:ext cx="133560" cy="127800"/>
                </a:xfrm>
                <a:prstGeom prst="rect">
                  <a:avLst/>
                </a:prstGeom>
              </p:spPr>
            </p:pic>
          </mc:Fallback>
        </mc:AlternateContent>
      </p:grpSp>
      <p:grpSp>
        <p:nvGrpSpPr>
          <p:cNvPr id="209" name="Gruppieren 208">
            <a:extLst>
              <a:ext uri="{FF2B5EF4-FFF2-40B4-BE49-F238E27FC236}">
                <a16:creationId xmlns:a16="http://schemas.microsoft.com/office/drawing/2014/main" id="{2239FF42-D111-4876-94FC-5573A470AE27}"/>
              </a:ext>
            </a:extLst>
          </p:cNvPr>
          <p:cNvGrpSpPr/>
          <p:nvPr/>
        </p:nvGrpSpPr>
        <p:grpSpPr>
          <a:xfrm>
            <a:off x="5556453" y="1768747"/>
            <a:ext cx="648720" cy="419760"/>
            <a:chOff x="5556453" y="1768747"/>
            <a:chExt cx="648720" cy="419760"/>
          </a:xfrm>
        </p:grpSpPr>
        <mc:AlternateContent xmlns:mc="http://schemas.openxmlformats.org/markup-compatibility/2006" xmlns:p14="http://schemas.microsoft.com/office/powerpoint/2010/main">
          <mc:Choice Requires="p14">
            <p:contentPart p14:bwMode="auto" r:id="rId263">
              <p14:nvContentPartPr>
                <p14:cNvPr id="196" name="Freihand 195">
                  <a:extLst>
                    <a:ext uri="{FF2B5EF4-FFF2-40B4-BE49-F238E27FC236}">
                      <a16:creationId xmlns:a16="http://schemas.microsoft.com/office/drawing/2014/main" id="{234F7014-D96D-4BAE-829E-C9DEC9565434}"/>
                    </a:ext>
                  </a:extLst>
                </p14:cNvPr>
                <p14:cNvContentPartPr/>
                <p14:nvPr/>
              </p14:nvContentPartPr>
              <p14:xfrm>
                <a:off x="5587053" y="1789267"/>
                <a:ext cx="115920" cy="113400"/>
              </p14:xfrm>
            </p:contentPart>
          </mc:Choice>
          <mc:Fallback xmlns="">
            <p:pic>
              <p:nvPicPr>
                <p:cNvPr id="196" name="Freihand 195">
                  <a:extLst>
                    <a:ext uri="{FF2B5EF4-FFF2-40B4-BE49-F238E27FC236}">
                      <a16:creationId xmlns:a16="http://schemas.microsoft.com/office/drawing/2014/main" id="{234F7014-D96D-4BAE-829E-C9DEC9565434}"/>
                    </a:ext>
                  </a:extLst>
                </p:cNvPr>
                <p:cNvPicPr/>
                <p:nvPr/>
              </p:nvPicPr>
              <p:blipFill>
                <a:blip r:embed="rId264"/>
                <a:stretch>
                  <a:fillRect/>
                </a:stretch>
              </p:blipFill>
              <p:spPr>
                <a:xfrm>
                  <a:off x="5582733" y="1784947"/>
                  <a:ext cx="1245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97" name="Freihand 196">
                  <a:extLst>
                    <a:ext uri="{FF2B5EF4-FFF2-40B4-BE49-F238E27FC236}">
                      <a16:creationId xmlns:a16="http://schemas.microsoft.com/office/drawing/2014/main" id="{B7561370-C1D5-4E50-98CC-CEF85B73C384}"/>
                    </a:ext>
                  </a:extLst>
                </p14:cNvPr>
                <p14:cNvContentPartPr/>
                <p14:nvPr/>
              </p14:nvContentPartPr>
              <p14:xfrm>
                <a:off x="5742933" y="1768747"/>
                <a:ext cx="90360" cy="123480"/>
              </p14:xfrm>
            </p:contentPart>
          </mc:Choice>
          <mc:Fallback xmlns="">
            <p:pic>
              <p:nvPicPr>
                <p:cNvPr id="197" name="Freihand 196">
                  <a:extLst>
                    <a:ext uri="{FF2B5EF4-FFF2-40B4-BE49-F238E27FC236}">
                      <a16:creationId xmlns:a16="http://schemas.microsoft.com/office/drawing/2014/main" id="{B7561370-C1D5-4E50-98CC-CEF85B73C384}"/>
                    </a:ext>
                  </a:extLst>
                </p:cNvPr>
                <p:cNvPicPr/>
                <p:nvPr/>
              </p:nvPicPr>
              <p:blipFill>
                <a:blip r:embed="rId266"/>
                <a:stretch>
                  <a:fillRect/>
                </a:stretch>
              </p:blipFill>
              <p:spPr>
                <a:xfrm>
                  <a:off x="5738613" y="1764427"/>
                  <a:ext cx="990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98" name="Freihand 197">
                  <a:extLst>
                    <a:ext uri="{FF2B5EF4-FFF2-40B4-BE49-F238E27FC236}">
                      <a16:creationId xmlns:a16="http://schemas.microsoft.com/office/drawing/2014/main" id="{340A112F-2039-4167-83C0-E1CA4C8BA22F}"/>
                    </a:ext>
                  </a:extLst>
                </p14:cNvPr>
                <p14:cNvContentPartPr/>
                <p14:nvPr/>
              </p14:nvContentPartPr>
              <p14:xfrm>
                <a:off x="5580933" y="1926787"/>
                <a:ext cx="239400" cy="22320"/>
              </p14:xfrm>
            </p:contentPart>
          </mc:Choice>
          <mc:Fallback xmlns="">
            <p:pic>
              <p:nvPicPr>
                <p:cNvPr id="198" name="Freihand 197">
                  <a:extLst>
                    <a:ext uri="{FF2B5EF4-FFF2-40B4-BE49-F238E27FC236}">
                      <a16:creationId xmlns:a16="http://schemas.microsoft.com/office/drawing/2014/main" id="{340A112F-2039-4167-83C0-E1CA4C8BA22F}"/>
                    </a:ext>
                  </a:extLst>
                </p:cNvPr>
                <p:cNvPicPr/>
                <p:nvPr/>
              </p:nvPicPr>
              <p:blipFill>
                <a:blip r:embed="rId268"/>
                <a:stretch>
                  <a:fillRect/>
                </a:stretch>
              </p:blipFill>
              <p:spPr>
                <a:xfrm>
                  <a:off x="5576613" y="1922467"/>
                  <a:ext cx="2480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00" name="Freihand 199">
                  <a:extLst>
                    <a:ext uri="{FF2B5EF4-FFF2-40B4-BE49-F238E27FC236}">
                      <a16:creationId xmlns:a16="http://schemas.microsoft.com/office/drawing/2014/main" id="{D9FCD2E9-25C0-44E2-B3A9-7A56B1AD5A95}"/>
                    </a:ext>
                  </a:extLst>
                </p14:cNvPr>
                <p14:cNvContentPartPr/>
                <p14:nvPr/>
              </p14:nvContentPartPr>
              <p14:xfrm>
                <a:off x="5556453" y="2019307"/>
                <a:ext cx="77760" cy="124920"/>
              </p14:xfrm>
            </p:contentPart>
          </mc:Choice>
          <mc:Fallback xmlns="">
            <p:pic>
              <p:nvPicPr>
                <p:cNvPr id="200" name="Freihand 199">
                  <a:extLst>
                    <a:ext uri="{FF2B5EF4-FFF2-40B4-BE49-F238E27FC236}">
                      <a16:creationId xmlns:a16="http://schemas.microsoft.com/office/drawing/2014/main" id="{D9FCD2E9-25C0-44E2-B3A9-7A56B1AD5A95}"/>
                    </a:ext>
                  </a:extLst>
                </p:cNvPr>
                <p:cNvPicPr/>
                <p:nvPr/>
              </p:nvPicPr>
              <p:blipFill>
                <a:blip r:embed="rId270"/>
                <a:stretch>
                  <a:fillRect/>
                </a:stretch>
              </p:blipFill>
              <p:spPr>
                <a:xfrm>
                  <a:off x="5552133" y="2014987"/>
                  <a:ext cx="864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01" name="Freihand 200">
                  <a:extLst>
                    <a:ext uri="{FF2B5EF4-FFF2-40B4-BE49-F238E27FC236}">
                      <a16:creationId xmlns:a16="http://schemas.microsoft.com/office/drawing/2014/main" id="{6C87CD71-4AA9-4451-91E5-E40BC4BB564B}"/>
                    </a:ext>
                  </a:extLst>
                </p14:cNvPr>
                <p14:cNvContentPartPr/>
                <p14:nvPr/>
              </p14:nvContentPartPr>
              <p14:xfrm>
                <a:off x="5688213" y="2044507"/>
                <a:ext cx="59040" cy="144000"/>
              </p14:xfrm>
            </p:contentPart>
          </mc:Choice>
          <mc:Fallback xmlns="">
            <p:pic>
              <p:nvPicPr>
                <p:cNvPr id="201" name="Freihand 200">
                  <a:extLst>
                    <a:ext uri="{FF2B5EF4-FFF2-40B4-BE49-F238E27FC236}">
                      <a16:creationId xmlns:a16="http://schemas.microsoft.com/office/drawing/2014/main" id="{6C87CD71-4AA9-4451-91E5-E40BC4BB564B}"/>
                    </a:ext>
                  </a:extLst>
                </p:cNvPr>
                <p:cNvPicPr/>
                <p:nvPr/>
              </p:nvPicPr>
              <p:blipFill>
                <a:blip r:embed="rId272"/>
                <a:stretch>
                  <a:fillRect/>
                </a:stretch>
              </p:blipFill>
              <p:spPr>
                <a:xfrm>
                  <a:off x="5683893" y="2040187"/>
                  <a:ext cx="676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02" name="Freihand 201">
                  <a:extLst>
                    <a:ext uri="{FF2B5EF4-FFF2-40B4-BE49-F238E27FC236}">
                      <a16:creationId xmlns:a16="http://schemas.microsoft.com/office/drawing/2014/main" id="{CFC66EA0-0433-4C68-BB9C-6E662EF8396E}"/>
                    </a:ext>
                  </a:extLst>
                </p14:cNvPr>
                <p14:cNvContentPartPr/>
                <p14:nvPr/>
              </p14:nvContentPartPr>
              <p14:xfrm>
                <a:off x="5863893" y="1948747"/>
                <a:ext cx="77040" cy="16200"/>
              </p14:xfrm>
            </p:contentPart>
          </mc:Choice>
          <mc:Fallback xmlns="">
            <p:pic>
              <p:nvPicPr>
                <p:cNvPr id="202" name="Freihand 201">
                  <a:extLst>
                    <a:ext uri="{FF2B5EF4-FFF2-40B4-BE49-F238E27FC236}">
                      <a16:creationId xmlns:a16="http://schemas.microsoft.com/office/drawing/2014/main" id="{CFC66EA0-0433-4C68-BB9C-6E662EF8396E}"/>
                    </a:ext>
                  </a:extLst>
                </p:cNvPr>
                <p:cNvPicPr/>
                <p:nvPr/>
              </p:nvPicPr>
              <p:blipFill>
                <a:blip r:embed="rId274"/>
                <a:stretch>
                  <a:fillRect/>
                </a:stretch>
              </p:blipFill>
              <p:spPr>
                <a:xfrm>
                  <a:off x="5859573" y="1944427"/>
                  <a:ext cx="856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03" name="Freihand 202">
                  <a:extLst>
                    <a:ext uri="{FF2B5EF4-FFF2-40B4-BE49-F238E27FC236}">
                      <a16:creationId xmlns:a16="http://schemas.microsoft.com/office/drawing/2014/main" id="{28BAC30C-FF87-4789-A22E-72FA30E20560}"/>
                    </a:ext>
                  </a:extLst>
                </p14:cNvPr>
                <p14:cNvContentPartPr/>
                <p14:nvPr/>
              </p14:nvContentPartPr>
              <p14:xfrm>
                <a:off x="5847333" y="1999867"/>
                <a:ext cx="109080" cy="14040"/>
              </p14:xfrm>
            </p:contentPart>
          </mc:Choice>
          <mc:Fallback xmlns="">
            <p:pic>
              <p:nvPicPr>
                <p:cNvPr id="203" name="Freihand 202">
                  <a:extLst>
                    <a:ext uri="{FF2B5EF4-FFF2-40B4-BE49-F238E27FC236}">
                      <a16:creationId xmlns:a16="http://schemas.microsoft.com/office/drawing/2014/main" id="{28BAC30C-FF87-4789-A22E-72FA30E20560}"/>
                    </a:ext>
                  </a:extLst>
                </p:cNvPr>
                <p:cNvPicPr/>
                <p:nvPr/>
              </p:nvPicPr>
              <p:blipFill>
                <a:blip r:embed="rId276"/>
                <a:stretch>
                  <a:fillRect/>
                </a:stretch>
              </p:blipFill>
              <p:spPr>
                <a:xfrm>
                  <a:off x="5843013" y="1995547"/>
                  <a:ext cx="1177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08" name="Freihand 207">
                  <a:extLst>
                    <a:ext uri="{FF2B5EF4-FFF2-40B4-BE49-F238E27FC236}">
                      <a16:creationId xmlns:a16="http://schemas.microsoft.com/office/drawing/2014/main" id="{9A272810-0FCC-48C1-96DD-3F9155C37342}"/>
                    </a:ext>
                  </a:extLst>
                </p14:cNvPr>
                <p14:cNvContentPartPr/>
                <p14:nvPr/>
              </p14:nvContentPartPr>
              <p14:xfrm>
                <a:off x="6057213" y="1869907"/>
                <a:ext cx="147960" cy="195480"/>
              </p14:xfrm>
            </p:contentPart>
          </mc:Choice>
          <mc:Fallback xmlns="">
            <p:pic>
              <p:nvPicPr>
                <p:cNvPr id="208" name="Freihand 207">
                  <a:extLst>
                    <a:ext uri="{FF2B5EF4-FFF2-40B4-BE49-F238E27FC236}">
                      <a16:creationId xmlns:a16="http://schemas.microsoft.com/office/drawing/2014/main" id="{9A272810-0FCC-48C1-96DD-3F9155C37342}"/>
                    </a:ext>
                  </a:extLst>
                </p:cNvPr>
                <p:cNvPicPr/>
                <p:nvPr/>
              </p:nvPicPr>
              <p:blipFill>
                <a:blip r:embed="rId278"/>
                <a:stretch>
                  <a:fillRect/>
                </a:stretch>
              </p:blipFill>
              <p:spPr>
                <a:xfrm>
                  <a:off x="6052893" y="1865587"/>
                  <a:ext cx="156600" cy="204120"/>
                </a:xfrm>
                <a:prstGeom prst="rect">
                  <a:avLst/>
                </a:prstGeom>
              </p:spPr>
            </p:pic>
          </mc:Fallback>
        </mc:AlternateContent>
      </p:grpSp>
      <p:grpSp>
        <p:nvGrpSpPr>
          <p:cNvPr id="249" name="Gruppieren 248">
            <a:extLst>
              <a:ext uri="{FF2B5EF4-FFF2-40B4-BE49-F238E27FC236}">
                <a16:creationId xmlns:a16="http://schemas.microsoft.com/office/drawing/2014/main" id="{DCDD30C2-6308-4921-B273-34E302B9519B}"/>
              </a:ext>
            </a:extLst>
          </p:cNvPr>
          <p:cNvGrpSpPr/>
          <p:nvPr/>
        </p:nvGrpSpPr>
        <p:grpSpPr>
          <a:xfrm>
            <a:off x="530133" y="2465707"/>
            <a:ext cx="3374280" cy="703080"/>
            <a:chOff x="530133" y="2465707"/>
            <a:chExt cx="3374280" cy="703080"/>
          </a:xfrm>
        </p:grpSpPr>
        <mc:AlternateContent xmlns:mc="http://schemas.openxmlformats.org/markup-compatibility/2006" xmlns:p14="http://schemas.microsoft.com/office/powerpoint/2010/main">
          <mc:Choice Requires="p14">
            <p:contentPart p14:bwMode="auto" r:id="rId279">
              <p14:nvContentPartPr>
                <p14:cNvPr id="210" name="Freihand 209">
                  <a:extLst>
                    <a:ext uri="{FF2B5EF4-FFF2-40B4-BE49-F238E27FC236}">
                      <a16:creationId xmlns:a16="http://schemas.microsoft.com/office/drawing/2014/main" id="{3977B96F-078E-4290-ABAF-BA94652285F9}"/>
                    </a:ext>
                  </a:extLst>
                </p14:cNvPr>
                <p14:cNvContentPartPr/>
                <p14:nvPr/>
              </p14:nvContentPartPr>
              <p14:xfrm>
                <a:off x="646413" y="2524747"/>
                <a:ext cx="142920" cy="123120"/>
              </p14:xfrm>
            </p:contentPart>
          </mc:Choice>
          <mc:Fallback xmlns="">
            <p:pic>
              <p:nvPicPr>
                <p:cNvPr id="210" name="Freihand 209">
                  <a:extLst>
                    <a:ext uri="{FF2B5EF4-FFF2-40B4-BE49-F238E27FC236}">
                      <a16:creationId xmlns:a16="http://schemas.microsoft.com/office/drawing/2014/main" id="{3977B96F-078E-4290-ABAF-BA94652285F9}"/>
                    </a:ext>
                  </a:extLst>
                </p:cNvPr>
                <p:cNvPicPr/>
                <p:nvPr/>
              </p:nvPicPr>
              <p:blipFill>
                <a:blip r:embed="rId280"/>
                <a:stretch>
                  <a:fillRect/>
                </a:stretch>
              </p:blipFill>
              <p:spPr>
                <a:xfrm>
                  <a:off x="642093" y="2520427"/>
                  <a:ext cx="1515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11" name="Freihand 210">
                  <a:extLst>
                    <a:ext uri="{FF2B5EF4-FFF2-40B4-BE49-F238E27FC236}">
                      <a16:creationId xmlns:a16="http://schemas.microsoft.com/office/drawing/2014/main" id="{0DA77761-F037-44D5-889D-2DC9DFE48A63}"/>
                    </a:ext>
                  </a:extLst>
                </p14:cNvPr>
                <p14:cNvContentPartPr/>
                <p14:nvPr/>
              </p14:nvContentPartPr>
              <p14:xfrm>
                <a:off x="839373" y="2550667"/>
                <a:ext cx="65520" cy="118440"/>
              </p14:xfrm>
            </p:contentPart>
          </mc:Choice>
          <mc:Fallback xmlns="">
            <p:pic>
              <p:nvPicPr>
                <p:cNvPr id="211" name="Freihand 210">
                  <a:extLst>
                    <a:ext uri="{FF2B5EF4-FFF2-40B4-BE49-F238E27FC236}">
                      <a16:creationId xmlns:a16="http://schemas.microsoft.com/office/drawing/2014/main" id="{0DA77761-F037-44D5-889D-2DC9DFE48A63}"/>
                    </a:ext>
                  </a:extLst>
                </p:cNvPr>
                <p:cNvPicPr/>
                <p:nvPr/>
              </p:nvPicPr>
              <p:blipFill>
                <a:blip r:embed="rId282"/>
                <a:stretch>
                  <a:fillRect/>
                </a:stretch>
              </p:blipFill>
              <p:spPr>
                <a:xfrm>
                  <a:off x="835053" y="2546347"/>
                  <a:ext cx="741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12" name="Freihand 211">
                  <a:extLst>
                    <a:ext uri="{FF2B5EF4-FFF2-40B4-BE49-F238E27FC236}">
                      <a16:creationId xmlns:a16="http://schemas.microsoft.com/office/drawing/2014/main" id="{3223BDF9-3AAF-4BE6-8965-BE2A77709C51}"/>
                    </a:ext>
                  </a:extLst>
                </p14:cNvPr>
                <p14:cNvContentPartPr/>
                <p14:nvPr/>
              </p14:nvContentPartPr>
              <p14:xfrm>
                <a:off x="530133" y="2749387"/>
                <a:ext cx="424800" cy="10800"/>
              </p14:xfrm>
            </p:contentPart>
          </mc:Choice>
          <mc:Fallback xmlns="">
            <p:pic>
              <p:nvPicPr>
                <p:cNvPr id="212" name="Freihand 211">
                  <a:extLst>
                    <a:ext uri="{FF2B5EF4-FFF2-40B4-BE49-F238E27FC236}">
                      <a16:creationId xmlns:a16="http://schemas.microsoft.com/office/drawing/2014/main" id="{3223BDF9-3AAF-4BE6-8965-BE2A77709C51}"/>
                    </a:ext>
                  </a:extLst>
                </p:cNvPr>
                <p:cNvPicPr/>
                <p:nvPr/>
              </p:nvPicPr>
              <p:blipFill>
                <a:blip r:embed="rId284"/>
                <a:stretch>
                  <a:fillRect/>
                </a:stretch>
              </p:blipFill>
              <p:spPr>
                <a:xfrm>
                  <a:off x="525813" y="2745067"/>
                  <a:ext cx="4334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14" name="Freihand 213">
                  <a:extLst>
                    <a:ext uri="{FF2B5EF4-FFF2-40B4-BE49-F238E27FC236}">
                      <a16:creationId xmlns:a16="http://schemas.microsoft.com/office/drawing/2014/main" id="{40895289-955D-4F1D-BDF4-7A4CF094BC2B}"/>
                    </a:ext>
                  </a:extLst>
                </p14:cNvPr>
                <p14:cNvContentPartPr/>
                <p14:nvPr/>
              </p14:nvContentPartPr>
              <p14:xfrm>
                <a:off x="574413" y="2833267"/>
                <a:ext cx="137880" cy="150480"/>
              </p14:xfrm>
            </p:contentPart>
          </mc:Choice>
          <mc:Fallback xmlns="">
            <p:pic>
              <p:nvPicPr>
                <p:cNvPr id="214" name="Freihand 213">
                  <a:extLst>
                    <a:ext uri="{FF2B5EF4-FFF2-40B4-BE49-F238E27FC236}">
                      <a16:creationId xmlns:a16="http://schemas.microsoft.com/office/drawing/2014/main" id="{40895289-955D-4F1D-BDF4-7A4CF094BC2B}"/>
                    </a:ext>
                  </a:extLst>
                </p:cNvPr>
                <p:cNvPicPr/>
                <p:nvPr/>
              </p:nvPicPr>
              <p:blipFill>
                <a:blip r:embed="rId286"/>
                <a:stretch>
                  <a:fillRect/>
                </a:stretch>
              </p:blipFill>
              <p:spPr>
                <a:xfrm>
                  <a:off x="570093" y="2828947"/>
                  <a:ext cx="1465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15" name="Freihand 214">
                  <a:extLst>
                    <a:ext uri="{FF2B5EF4-FFF2-40B4-BE49-F238E27FC236}">
                      <a16:creationId xmlns:a16="http://schemas.microsoft.com/office/drawing/2014/main" id="{DCEC4557-3049-4C72-9FFF-855D4E62CC53}"/>
                    </a:ext>
                  </a:extLst>
                </p14:cNvPr>
                <p14:cNvContentPartPr/>
                <p14:nvPr/>
              </p14:nvContentPartPr>
              <p14:xfrm>
                <a:off x="758013" y="2874307"/>
                <a:ext cx="176400" cy="77040"/>
              </p14:xfrm>
            </p:contentPart>
          </mc:Choice>
          <mc:Fallback xmlns="">
            <p:pic>
              <p:nvPicPr>
                <p:cNvPr id="215" name="Freihand 214">
                  <a:extLst>
                    <a:ext uri="{FF2B5EF4-FFF2-40B4-BE49-F238E27FC236}">
                      <a16:creationId xmlns:a16="http://schemas.microsoft.com/office/drawing/2014/main" id="{DCEC4557-3049-4C72-9FFF-855D4E62CC53}"/>
                    </a:ext>
                  </a:extLst>
                </p:cNvPr>
                <p:cNvPicPr/>
                <p:nvPr/>
              </p:nvPicPr>
              <p:blipFill>
                <a:blip r:embed="rId288"/>
                <a:stretch>
                  <a:fillRect/>
                </a:stretch>
              </p:blipFill>
              <p:spPr>
                <a:xfrm>
                  <a:off x="753693" y="2869987"/>
                  <a:ext cx="1850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16" name="Freihand 215">
                  <a:extLst>
                    <a:ext uri="{FF2B5EF4-FFF2-40B4-BE49-F238E27FC236}">
                      <a16:creationId xmlns:a16="http://schemas.microsoft.com/office/drawing/2014/main" id="{BAFA98FA-7095-4097-8021-1D6630CAA43E}"/>
                    </a:ext>
                  </a:extLst>
                </p14:cNvPr>
                <p14:cNvContentPartPr/>
                <p14:nvPr/>
              </p14:nvContentPartPr>
              <p14:xfrm>
                <a:off x="1112973" y="2772787"/>
                <a:ext cx="114840" cy="10080"/>
              </p14:xfrm>
            </p:contentPart>
          </mc:Choice>
          <mc:Fallback xmlns="">
            <p:pic>
              <p:nvPicPr>
                <p:cNvPr id="216" name="Freihand 215">
                  <a:extLst>
                    <a:ext uri="{FF2B5EF4-FFF2-40B4-BE49-F238E27FC236}">
                      <a16:creationId xmlns:a16="http://schemas.microsoft.com/office/drawing/2014/main" id="{BAFA98FA-7095-4097-8021-1D6630CAA43E}"/>
                    </a:ext>
                  </a:extLst>
                </p:cNvPr>
                <p:cNvPicPr/>
                <p:nvPr/>
              </p:nvPicPr>
              <p:blipFill>
                <a:blip r:embed="rId290"/>
                <a:stretch>
                  <a:fillRect/>
                </a:stretch>
              </p:blipFill>
              <p:spPr>
                <a:xfrm>
                  <a:off x="1108653" y="2768467"/>
                  <a:ext cx="1234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17" name="Freihand 216">
                  <a:extLst>
                    <a:ext uri="{FF2B5EF4-FFF2-40B4-BE49-F238E27FC236}">
                      <a16:creationId xmlns:a16="http://schemas.microsoft.com/office/drawing/2014/main" id="{60166D9E-79E8-4EDC-A575-E6E6B58E0A4C}"/>
                    </a:ext>
                  </a:extLst>
                </p14:cNvPr>
                <p14:cNvContentPartPr/>
                <p14:nvPr/>
              </p14:nvContentPartPr>
              <p14:xfrm>
                <a:off x="1098573" y="2811307"/>
                <a:ext cx="126720" cy="13680"/>
              </p14:xfrm>
            </p:contentPart>
          </mc:Choice>
          <mc:Fallback xmlns="">
            <p:pic>
              <p:nvPicPr>
                <p:cNvPr id="217" name="Freihand 216">
                  <a:extLst>
                    <a:ext uri="{FF2B5EF4-FFF2-40B4-BE49-F238E27FC236}">
                      <a16:creationId xmlns:a16="http://schemas.microsoft.com/office/drawing/2014/main" id="{60166D9E-79E8-4EDC-A575-E6E6B58E0A4C}"/>
                    </a:ext>
                  </a:extLst>
                </p:cNvPr>
                <p:cNvPicPr/>
                <p:nvPr/>
              </p:nvPicPr>
              <p:blipFill>
                <a:blip r:embed="rId292"/>
                <a:stretch>
                  <a:fillRect/>
                </a:stretch>
              </p:blipFill>
              <p:spPr>
                <a:xfrm>
                  <a:off x="1094253" y="2806987"/>
                  <a:ext cx="1353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19" name="Freihand 218">
                  <a:extLst>
                    <a:ext uri="{FF2B5EF4-FFF2-40B4-BE49-F238E27FC236}">
                      <a16:creationId xmlns:a16="http://schemas.microsoft.com/office/drawing/2014/main" id="{429D8655-B177-4D26-B6E3-7DD6F9C95FDC}"/>
                    </a:ext>
                  </a:extLst>
                </p14:cNvPr>
                <p14:cNvContentPartPr/>
                <p14:nvPr/>
              </p14:nvContentPartPr>
              <p14:xfrm>
                <a:off x="1764933" y="2574787"/>
                <a:ext cx="134640" cy="11880"/>
              </p14:xfrm>
            </p:contentPart>
          </mc:Choice>
          <mc:Fallback xmlns="">
            <p:pic>
              <p:nvPicPr>
                <p:cNvPr id="219" name="Freihand 218">
                  <a:extLst>
                    <a:ext uri="{FF2B5EF4-FFF2-40B4-BE49-F238E27FC236}">
                      <a16:creationId xmlns:a16="http://schemas.microsoft.com/office/drawing/2014/main" id="{429D8655-B177-4D26-B6E3-7DD6F9C95FDC}"/>
                    </a:ext>
                  </a:extLst>
                </p:cNvPr>
                <p:cNvPicPr/>
                <p:nvPr/>
              </p:nvPicPr>
              <p:blipFill>
                <a:blip r:embed="rId294"/>
                <a:stretch>
                  <a:fillRect/>
                </a:stretch>
              </p:blipFill>
              <p:spPr>
                <a:xfrm>
                  <a:off x="1760613" y="2570467"/>
                  <a:ext cx="1432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20" name="Freihand 219">
                  <a:extLst>
                    <a:ext uri="{FF2B5EF4-FFF2-40B4-BE49-F238E27FC236}">
                      <a16:creationId xmlns:a16="http://schemas.microsoft.com/office/drawing/2014/main" id="{0D9639D2-BBEB-4006-A121-7F50E0ECF17A}"/>
                    </a:ext>
                  </a:extLst>
                </p14:cNvPr>
                <p14:cNvContentPartPr/>
                <p14:nvPr/>
              </p14:nvContentPartPr>
              <p14:xfrm>
                <a:off x="2020173" y="2465707"/>
                <a:ext cx="99720" cy="113760"/>
              </p14:xfrm>
            </p:contentPart>
          </mc:Choice>
          <mc:Fallback xmlns="">
            <p:pic>
              <p:nvPicPr>
                <p:cNvPr id="220" name="Freihand 219">
                  <a:extLst>
                    <a:ext uri="{FF2B5EF4-FFF2-40B4-BE49-F238E27FC236}">
                      <a16:creationId xmlns:a16="http://schemas.microsoft.com/office/drawing/2014/main" id="{0D9639D2-BBEB-4006-A121-7F50E0ECF17A}"/>
                    </a:ext>
                  </a:extLst>
                </p:cNvPr>
                <p:cNvPicPr/>
                <p:nvPr/>
              </p:nvPicPr>
              <p:blipFill>
                <a:blip r:embed="rId296"/>
                <a:stretch>
                  <a:fillRect/>
                </a:stretch>
              </p:blipFill>
              <p:spPr>
                <a:xfrm>
                  <a:off x="2015853" y="2461387"/>
                  <a:ext cx="1083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21" name="Freihand 220">
                  <a:extLst>
                    <a:ext uri="{FF2B5EF4-FFF2-40B4-BE49-F238E27FC236}">
                      <a16:creationId xmlns:a16="http://schemas.microsoft.com/office/drawing/2014/main" id="{313CF425-98C0-4E1E-86EF-67A754731B61}"/>
                    </a:ext>
                  </a:extLst>
                </p14:cNvPr>
                <p14:cNvContentPartPr/>
                <p14:nvPr/>
              </p14:nvContentPartPr>
              <p14:xfrm>
                <a:off x="2176053" y="2472907"/>
                <a:ext cx="115920" cy="74520"/>
              </p14:xfrm>
            </p:contentPart>
          </mc:Choice>
          <mc:Fallback xmlns="">
            <p:pic>
              <p:nvPicPr>
                <p:cNvPr id="221" name="Freihand 220">
                  <a:extLst>
                    <a:ext uri="{FF2B5EF4-FFF2-40B4-BE49-F238E27FC236}">
                      <a16:creationId xmlns:a16="http://schemas.microsoft.com/office/drawing/2014/main" id="{313CF425-98C0-4E1E-86EF-67A754731B61}"/>
                    </a:ext>
                  </a:extLst>
                </p:cNvPr>
                <p:cNvPicPr/>
                <p:nvPr/>
              </p:nvPicPr>
              <p:blipFill>
                <a:blip r:embed="rId298"/>
                <a:stretch>
                  <a:fillRect/>
                </a:stretch>
              </p:blipFill>
              <p:spPr>
                <a:xfrm>
                  <a:off x="2171733" y="2468587"/>
                  <a:ext cx="1245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22" name="Freihand 221">
                  <a:extLst>
                    <a:ext uri="{FF2B5EF4-FFF2-40B4-BE49-F238E27FC236}">
                      <a16:creationId xmlns:a16="http://schemas.microsoft.com/office/drawing/2014/main" id="{CDD60917-2D26-4DA4-AD0C-3B90C49D2886}"/>
                    </a:ext>
                  </a:extLst>
                </p14:cNvPr>
                <p14:cNvContentPartPr/>
                <p14:nvPr/>
              </p14:nvContentPartPr>
              <p14:xfrm>
                <a:off x="2313213" y="2488747"/>
                <a:ext cx="93240" cy="57240"/>
              </p14:xfrm>
            </p:contentPart>
          </mc:Choice>
          <mc:Fallback xmlns="">
            <p:pic>
              <p:nvPicPr>
                <p:cNvPr id="222" name="Freihand 221">
                  <a:extLst>
                    <a:ext uri="{FF2B5EF4-FFF2-40B4-BE49-F238E27FC236}">
                      <a16:creationId xmlns:a16="http://schemas.microsoft.com/office/drawing/2014/main" id="{CDD60917-2D26-4DA4-AD0C-3B90C49D2886}"/>
                    </a:ext>
                  </a:extLst>
                </p:cNvPr>
                <p:cNvPicPr/>
                <p:nvPr/>
              </p:nvPicPr>
              <p:blipFill>
                <a:blip r:embed="rId300"/>
                <a:stretch>
                  <a:fillRect/>
                </a:stretch>
              </p:blipFill>
              <p:spPr>
                <a:xfrm>
                  <a:off x="2308893" y="2484427"/>
                  <a:ext cx="1018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24" name="Freihand 223">
                  <a:extLst>
                    <a:ext uri="{FF2B5EF4-FFF2-40B4-BE49-F238E27FC236}">
                      <a16:creationId xmlns:a16="http://schemas.microsoft.com/office/drawing/2014/main" id="{E27E50F2-4D69-433F-B20E-42F758A56943}"/>
                    </a:ext>
                  </a:extLst>
                </p14:cNvPr>
                <p14:cNvContentPartPr/>
                <p14:nvPr/>
              </p14:nvContentPartPr>
              <p14:xfrm>
                <a:off x="1437333" y="2634907"/>
                <a:ext cx="2467080" cy="92520"/>
              </p14:xfrm>
            </p:contentPart>
          </mc:Choice>
          <mc:Fallback xmlns="">
            <p:pic>
              <p:nvPicPr>
                <p:cNvPr id="224" name="Freihand 223">
                  <a:extLst>
                    <a:ext uri="{FF2B5EF4-FFF2-40B4-BE49-F238E27FC236}">
                      <a16:creationId xmlns:a16="http://schemas.microsoft.com/office/drawing/2014/main" id="{E27E50F2-4D69-433F-B20E-42F758A56943}"/>
                    </a:ext>
                  </a:extLst>
                </p:cNvPr>
                <p:cNvPicPr/>
                <p:nvPr/>
              </p:nvPicPr>
              <p:blipFill>
                <a:blip r:embed="rId302"/>
                <a:stretch>
                  <a:fillRect/>
                </a:stretch>
              </p:blipFill>
              <p:spPr>
                <a:xfrm>
                  <a:off x="1433013" y="2630587"/>
                  <a:ext cx="24757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26" name="Freihand 225">
                  <a:extLst>
                    <a:ext uri="{FF2B5EF4-FFF2-40B4-BE49-F238E27FC236}">
                      <a16:creationId xmlns:a16="http://schemas.microsoft.com/office/drawing/2014/main" id="{C6D3B70E-29ED-4AE5-8757-0D79C6F63906}"/>
                    </a:ext>
                  </a:extLst>
                </p14:cNvPr>
                <p14:cNvContentPartPr/>
                <p14:nvPr/>
              </p14:nvContentPartPr>
              <p14:xfrm>
                <a:off x="1421853" y="2872867"/>
                <a:ext cx="89640" cy="261360"/>
              </p14:xfrm>
            </p:contentPart>
          </mc:Choice>
          <mc:Fallback xmlns="">
            <p:pic>
              <p:nvPicPr>
                <p:cNvPr id="226" name="Freihand 225">
                  <a:extLst>
                    <a:ext uri="{FF2B5EF4-FFF2-40B4-BE49-F238E27FC236}">
                      <a16:creationId xmlns:a16="http://schemas.microsoft.com/office/drawing/2014/main" id="{C6D3B70E-29ED-4AE5-8757-0D79C6F63906}"/>
                    </a:ext>
                  </a:extLst>
                </p:cNvPr>
                <p:cNvPicPr/>
                <p:nvPr/>
              </p:nvPicPr>
              <p:blipFill>
                <a:blip r:embed="rId304"/>
                <a:stretch>
                  <a:fillRect/>
                </a:stretch>
              </p:blipFill>
              <p:spPr>
                <a:xfrm>
                  <a:off x="1417533" y="2868547"/>
                  <a:ext cx="9828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27" name="Freihand 226">
                  <a:extLst>
                    <a:ext uri="{FF2B5EF4-FFF2-40B4-BE49-F238E27FC236}">
                      <a16:creationId xmlns:a16="http://schemas.microsoft.com/office/drawing/2014/main" id="{E49BC35A-69E5-4ABE-955C-50B87FFFB9EB}"/>
                    </a:ext>
                  </a:extLst>
                </p14:cNvPr>
                <p14:cNvContentPartPr/>
                <p14:nvPr/>
              </p14:nvContentPartPr>
              <p14:xfrm>
                <a:off x="1578813" y="2951347"/>
                <a:ext cx="140760" cy="96480"/>
              </p14:xfrm>
            </p:contentPart>
          </mc:Choice>
          <mc:Fallback xmlns="">
            <p:pic>
              <p:nvPicPr>
                <p:cNvPr id="227" name="Freihand 226">
                  <a:extLst>
                    <a:ext uri="{FF2B5EF4-FFF2-40B4-BE49-F238E27FC236}">
                      <a16:creationId xmlns:a16="http://schemas.microsoft.com/office/drawing/2014/main" id="{E49BC35A-69E5-4ABE-955C-50B87FFFB9EB}"/>
                    </a:ext>
                  </a:extLst>
                </p:cNvPr>
                <p:cNvPicPr/>
                <p:nvPr/>
              </p:nvPicPr>
              <p:blipFill>
                <a:blip r:embed="rId306"/>
                <a:stretch>
                  <a:fillRect/>
                </a:stretch>
              </p:blipFill>
              <p:spPr>
                <a:xfrm>
                  <a:off x="1574493" y="2947027"/>
                  <a:ext cx="1494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28" name="Freihand 227">
                  <a:extLst>
                    <a:ext uri="{FF2B5EF4-FFF2-40B4-BE49-F238E27FC236}">
                      <a16:creationId xmlns:a16="http://schemas.microsoft.com/office/drawing/2014/main" id="{59CA7875-8B3E-486A-997F-080D739BA119}"/>
                    </a:ext>
                  </a:extLst>
                </p14:cNvPr>
                <p14:cNvContentPartPr/>
                <p14:nvPr/>
              </p14:nvContentPartPr>
              <p14:xfrm>
                <a:off x="1792653" y="3007867"/>
                <a:ext cx="64080" cy="16200"/>
              </p14:xfrm>
            </p:contentPart>
          </mc:Choice>
          <mc:Fallback xmlns="">
            <p:pic>
              <p:nvPicPr>
                <p:cNvPr id="228" name="Freihand 227">
                  <a:extLst>
                    <a:ext uri="{FF2B5EF4-FFF2-40B4-BE49-F238E27FC236}">
                      <a16:creationId xmlns:a16="http://schemas.microsoft.com/office/drawing/2014/main" id="{59CA7875-8B3E-486A-997F-080D739BA119}"/>
                    </a:ext>
                  </a:extLst>
                </p:cNvPr>
                <p:cNvPicPr/>
                <p:nvPr/>
              </p:nvPicPr>
              <p:blipFill>
                <a:blip r:embed="rId308"/>
                <a:stretch>
                  <a:fillRect/>
                </a:stretch>
              </p:blipFill>
              <p:spPr>
                <a:xfrm>
                  <a:off x="1788333" y="3003547"/>
                  <a:ext cx="727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29" name="Freihand 228">
                  <a:extLst>
                    <a:ext uri="{FF2B5EF4-FFF2-40B4-BE49-F238E27FC236}">
                      <a16:creationId xmlns:a16="http://schemas.microsoft.com/office/drawing/2014/main" id="{6E2C9899-B9C3-43BA-8AB1-F0506190A88D}"/>
                    </a:ext>
                  </a:extLst>
                </p14:cNvPr>
                <p14:cNvContentPartPr/>
                <p14:nvPr/>
              </p14:nvContentPartPr>
              <p14:xfrm>
                <a:off x="1935933" y="2949907"/>
                <a:ext cx="99720" cy="156600"/>
              </p14:xfrm>
            </p:contentPart>
          </mc:Choice>
          <mc:Fallback xmlns="">
            <p:pic>
              <p:nvPicPr>
                <p:cNvPr id="229" name="Freihand 228">
                  <a:extLst>
                    <a:ext uri="{FF2B5EF4-FFF2-40B4-BE49-F238E27FC236}">
                      <a16:creationId xmlns:a16="http://schemas.microsoft.com/office/drawing/2014/main" id="{6E2C9899-B9C3-43BA-8AB1-F0506190A88D}"/>
                    </a:ext>
                  </a:extLst>
                </p:cNvPr>
                <p:cNvPicPr/>
                <p:nvPr/>
              </p:nvPicPr>
              <p:blipFill>
                <a:blip r:embed="rId310"/>
                <a:stretch>
                  <a:fillRect/>
                </a:stretch>
              </p:blipFill>
              <p:spPr>
                <a:xfrm>
                  <a:off x="1931613" y="2945587"/>
                  <a:ext cx="1083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30" name="Freihand 229">
                  <a:extLst>
                    <a:ext uri="{FF2B5EF4-FFF2-40B4-BE49-F238E27FC236}">
                      <a16:creationId xmlns:a16="http://schemas.microsoft.com/office/drawing/2014/main" id="{447F65AE-8A0F-4182-AC05-396EBAD724A4}"/>
                    </a:ext>
                  </a:extLst>
                </p14:cNvPr>
                <p14:cNvContentPartPr/>
                <p14:nvPr/>
              </p14:nvContentPartPr>
              <p14:xfrm>
                <a:off x="2118093" y="2941267"/>
                <a:ext cx="74880" cy="119880"/>
              </p14:xfrm>
            </p:contentPart>
          </mc:Choice>
          <mc:Fallback xmlns="">
            <p:pic>
              <p:nvPicPr>
                <p:cNvPr id="230" name="Freihand 229">
                  <a:extLst>
                    <a:ext uri="{FF2B5EF4-FFF2-40B4-BE49-F238E27FC236}">
                      <a16:creationId xmlns:a16="http://schemas.microsoft.com/office/drawing/2014/main" id="{447F65AE-8A0F-4182-AC05-396EBAD724A4}"/>
                    </a:ext>
                  </a:extLst>
                </p:cNvPr>
                <p:cNvPicPr/>
                <p:nvPr/>
              </p:nvPicPr>
              <p:blipFill>
                <a:blip r:embed="rId312"/>
                <a:stretch>
                  <a:fillRect/>
                </a:stretch>
              </p:blipFill>
              <p:spPr>
                <a:xfrm>
                  <a:off x="2113773" y="2936947"/>
                  <a:ext cx="835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31" name="Freihand 230">
                  <a:extLst>
                    <a:ext uri="{FF2B5EF4-FFF2-40B4-BE49-F238E27FC236}">
                      <a16:creationId xmlns:a16="http://schemas.microsoft.com/office/drawing/2014/main" id="{F30B6C2C-0E9E-4315-93C3-D051343E9F6C}"/>
                    </a:ext>
                  </a:extLst>
                </p14:cNvPr>
                <p14:cNvContentPartPr/>
                <p14:nvPr/>
              </p14:nvContentPartPr>
              <p14:xfrm>
                <a:off x="2114493" y="2996347"/>
                <a:ext cx="94320" cy="8640"/>
              </p14:xfrm>
            </p:contentPart>
          </mc:Choice>
          <mc:Fallback xmlns="">
            <p:pic>
              <p:nvPicPr>
                <p:cNvPr id="231" name="Freihand 230">
                  <a:extLst>
                    <a:ext uri="{FF2B5EF4-FFF2-40B4-BE49-F238E27FC236}">
                      <a16:creationId xmlns:a16="http://schemas.microsoft.com/office/drawing/2014/main" id="{F30B6C2C-0E9E-4315-93C3-D051343E9F6C}"/>
                    </a:ext>
                  </a:extLst>
                </p:cNvPr>
                <p:cNvPicPr/>
                <p:nvPr/>
              </p:nvPicPr>
              <p:blipFill>
                <a:blip r:embed="rId314"/>
                <a:stretch>
                  <a:fillRect/>
                </a:stretch>
              </p:blipFill>
              <p:spPr>
                <a:xfrm>
                  <a:off x="2110173" y="2992027"/>
                  <a:ext cx="1029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32" name="Freihand 231">
                  <a:extLst>
                    <a:ext uri="{FF2B5EF4-FFF2-40B4-BE49-F238E27FC236}">
                      <a16:creationId xmlns:a16="http://schemas.microsoft.com/office/drawing/2014/main" id="{F64BB781-958D-4D23-A5F5-4B4243B6E5E0}"/>
                    </a:ext>
                  </a:extLst>
                </p14:cNvPr>
                <p14:cNvContentPartPr/>
                <p14:nvPr/>
              </p14:nvContentPartPr>
              <p14:xfrm>
                <a:off x="2143653" y="2873587"/>
                <a:ext cx="111240" cy="288720"/>
              </p14:xfrm>
            </p:contentPart>
          </mc:Choice>
          <mc:Fallback xmlns="">
            <p:pic>
              <p:nvPicPr>
                <p:cNvPr id="232" name="Freihand 231">
                  <a:extLst>
                    <a:ext uri="{FF2B5EF4-FFF2-40B4-BE49-F238E27FC236}">
                      <a16:creationId xmlns:a16="http://schemas.microsoft.com/office/drawing/2014/main" id="{F64BB781-958D-4D23-A5F5-4B4243B6E5E0}"/>
                    </a:ext>
                  </a:extLst>
                </p:cNvPr>
                <p:cNvPicPr/>
                <p:nvPr/>
              </p:nvPicPr>
              <p:blipFill>
                <a:blip r:embed="rId316"/>
                <a:stretch>
                  <a:fillRect/>
                </a:stretch>
              </p:blipFill>
              <p:spPr>
                <a:xfrm>
                  <a:off x="2139333" y="2869267"/>
                  <a:ext cx="11988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37" name="Freihand 236">
                  <a:extLst>
                    <a:ext uri="{FF2B5EF4-FFF2-40B4-BE49-F238E27FC236}">
                      <a16:creationId xmlns:a16="http://schemas.microsoft.com/office/drawing/2014/main" id="{60CE7401-013D-4A20-BF85-43E1CE959C64}"/>
                    </a:ext>
                  </a:extLst>
                </p14:cNvPr>
                <p14:cNvContentPartPr/>
                <p14:nvPr/>
              </p14:nvContentPartPr>
              <p14:xfrm>
                <a:off x="2338053" y="2852347"/>
                <a:ext cx="57960" cy="260640"/>
              </p14:xfrm>
            </p:contentPart>
          </mc:Choice>
          <mc:Fallback xmlns="">
            <p:pic>
              <p:nvPicPr>
                <p:cNvPr id="237" name="Freihand 236">
                  <a:extLst>
                    <a:ext uri="{FF2B5EF4-FFF2-40B4-BE49-F238E27FC236}">
                      <a16:creationId xmlns:a16="http://schemas.microsoft.com/office/drawing/2014/main" id="{60CE7401-013D-4A20-BF85-43E1CE959C64}"/>
                    </a:ext>
                  </a:extLst>
                </p:cNvPr>
                <p:cNvPicPr/>
                <p:nvPr/>
              </p:nvPicPr>
              <p:blipFill>
                <a:blip r:embed="rId318"/>
                <a:stretch>
                  <a:fillRect/>
                </a:stretch>
              </p:blipFill>
              <p:spPr>
                <a:xfrm>
                  <a:off x="2333733" y="2848027"/>
                  <a:ext cx="6660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39" name="Freihand 238">
                  <a:extLst>
                    <a:ext uri="{FF2B5EF4-FFF2-40B4-BE49-F238E27FC236}">
                      <a16:creationId xmlns:a16="http://schemas.microsoft.com/office/drawing/2014/main" id="{91C33619-0EBC-47E8-B021-4EAE222CAF68}"/>
                    </a:ext>
                  </a:extLst>
                </p14:cNvPr>
                <p14:cNvContentPartPr/>
                <p14:nvPr/>
              </p14:nvContentPartPr>
              <p14:xfrm>
                <a:off x="2441373" y="2978347"/>
                <a:ext cx="84240" cy="13680"/>
              </p14:xfrm>
            </p:contentPart>
          </mc:Choice>
          <mc:Fallback xmlns="">
            <p:pic>
              <p:nvPicPr>
                <p:cNvPr id="239" name="Freihand 238">
                  <a:extLst>
                    <a:ext uri="{FF2B5EF4-FFF2-40B4-BE49-F238E27FC236}">
                      <a16:creationId xmlns:a16="http://schemas.microsoft.com/office/drawing/2014/main" id="{91C33619-0EBC-47E8-B021-4EAE222CAF68}"/>
                    </a:ext>
                  </a:extLst>
                </p:cNvPr>
                <p:cNvPicPr/>
                <p:nvPr/>
              </p:nvPicPr>
              <p:blipFill>
                <a:blip r:embed="rId320"/>
                <a:stretch>
                  <a:fillRect/>
                </a:stretch>
              </p:blipFill>
              <p:spPr>
                <a:xfrm>
                  <a:off x="2437053" y="2974027"/>
                  <a:ext cx="928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41" name="Freihand 240">
                  <a:extLst>
                    <a:ext uri="{FF2B5EF4-FFF2-40B4-BE49-F238E27FC236}">
                      <a16:creationId xmlns:a16="http://schemas.microsoft.com/office/drawing/2014/main" id="{ED09121C-FFC0-49A1-9185-E103F61A3748}"/>
                    </a:ext>
                  </a:extLst>
                </p14:cNvPr>
                <p14:cNvContentPartPr/>
                <p14:nvPr/>
              </p14:nvContentPartPr>
              <p14:xfrm>
                <a:off x="2571693" y="2924347"/>
                <a:ext cx="119520" cy="123120"/>
              </p14:xfrm>
            </p:contentPart>
          </mc:Choice>
          <mc:Fallback xmlns="">
            <p:pic>
              <p:nvPicPr>
                <p:cNvPr id="241" name="Freihand 240">
                  <a:extLst>
                    <a:ext uri="{FF2B5EF4-FFF2-40B4-BE49-F238E27FC236}">
                      <a16:creationId xmlns:a16="http://schemas.microsoft.com/office/drawing/2014/main" id="{ED09121C-FFC0-49A1-9185-E103F61A3748}"/>
                    </a:ext>
                  </a:extLst>
                </p:cNvPr>
                <p:cNvPicPr/>
                <p:nvPr/>
              </p:nvPicPr>
              <p:blipFill>
                <a:blip r:embed="rId322"/>
                <a:stretch>
                  <a:fillRect/>
                </a:stretch>
              </p:blipFill>
              <p:spPr>
                <a:xfrm>
                  <a:off x="2567373" y="2920027"/>
                  <a:ext cx="1281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42" name="Freihand 241">
                  <a:extLst>
                    <a:ext uri="{FF2B5EF4-FFF2-40B4-BE49-F238E27FC236}">
                      <a16:creationId xmlns:a16="http://schemas.microsoft.com/office/drawing/2014/main" id="{CADA5E90-6B18-4571-B996-5D5E45BA1C67}"/>
                    </a:ext>
                  </a:extLst>
                </p14:cNvPr>
                <p14:cNvContentPartPr/>
                <p14:nvPr/>
              </p14:nvContentPartPr>
              <p14:xfrm>
                <a:off x="2721453" y="2936587"/>
                <a:ext cx="78840" cy="97200"/>
              </p14:xfrm>
            </p:contentPart>
          </mc:Choice>
          <mc:Fallback xmlns="">
            <p:pic>
              <p:nvPicPr>
                <p:cNvPr id="242" name="Freihand 241">
                  <a:extLst>
                    <a:ext uri="{FF2B5EF4-FFF2-40B4-BE49-F238E27FC236}">
                      <a16:creationId xmlns:a16="http://schemas.microsoft.com/office/drawing/2014/main" id="{CADA5E90-6B18-4571-B996-5D5E45BA1C67}"/>
                    </a:ext>
                  </a:extLst>
                </p:cNvPr>
                <p:cNvPicPr/>
                <p:nvPr/>
              </p:nvPicPr>
              <p:blipFill>
                <a:blip r:embed="rId324"/>
                <a:stretch>
                  <a:fillRect/>
                </a:stretch>
              </p:blipFill>
              <p:spPr>
                <a:xfrm>
                  <a:off x="2717133" y="2932267"/>
                  <a:ext cx="874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43" name="Freihand 242">
                  <a:extLst>
                    <a:ext uri="{FF2B5EF4-FFF2-40B4-BE49-F238E27FC236}">
                      <a16:creationId xmlns:a16="http://schemas.microsoft.com/office/drawing/2014/main" id="{BC314748-DE37-4558-BC0F-87AA23B34694}"/>
                    </a:ext>
                  </a:extLst>
                </p14:cNvPr>
                <p14:cNvContentPartPr/>
                <p14:nvPr/>
              </p14:nvContentPartPr>
              <p14:xfrm>
                <a:off x="2815413" y="2931907"/>
                <a:ext cx="77760" cy="100800"/>
              </p14:xfrm>
            </p:contentPart>
          </mc:Choice>
          <mc:Fallback xmlns="">
            <p:pic>
              <p:nvPicPr>
                <p:cNvPr id="243" name="Freihand 242">
                  <a:extLst>
                    <a:ext uri="{FF2B5EF4-FFF2-40B4-BE49-F238E27FC236}">
                      <a16:creationId xmlns:a16="http://schemas.microsoft.com/office/drawing/2014/main" id="{BC314748-DE37-4558-BC0F-87AA23B34694}"/>
                    </a:ext>
                  </a:extLst>
                </p:cNvPr>
                <p:cNvPicPr/>
                <p:nvPr/>
              </p:nvPicPr>
              <p:blipFill>
                <a:blip r:embed="rId326"/>
                <a:stretch>
                  <a:fillRect/>
                </a:stretch>
              </p:blipFill>
              <p:spPr>
                <a:xfrm>
                  <a:off x="2811093" y="2927587"/>
                  <a:ext cx="864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44" name="Freihand 243">
                  <a:extLst>
                    <a:ext uri="{FF2B5EF4-FFF2-40B4-BE49-F238E27FC236}">
                      <a16:creationId xmlns:a16="http://schemas.microsoft.com/office/drawing/2014/main" id="{ED01F1F8-5792-47CB-85BB-892B899654F7}"/>
                    </a:ext>
                  </a:extLst>
                </p14:cNvPr>
                <p14:cNvContentPartPr/>
                <p14:nvPr/>
              </p14:nvContentPartPr>
              <p14:xfrm>
                <a:off x="2902533" y="2934787"/>
                <a:ext cx="84240" cy="75960"/>
              </p14:xfrm>
            </p:contentPart>
          </mc:Choice>
          <mc:Fallback xmlns="">
            <p:pic>
              <p:nvPicPr>
                <p:cNvPr id="244" name="Freihand 243">
                  <a:extLst>
                    <a:ext uri="{FF2B5EF4-FFF2-40B4-BE49-F238E27FC236}">
                      <a16:creationId xmlns:a16="http://schemas.microsoft.com/office/drawing/2014/main" id="{ED01F1F8-5792-47CB-85BB-892B899654F7}"/>
                    </a:ext>
                  </a:extLst>
                </p:cNvPr>
                <p:cNvPicPr/>
                <p:nvPr/>
              </p:nvPicPr>
              <p:blipFill>
                <a:blip r:embed="rId328"/>
                <a:stretch>
                  <a:fillRect/>
                </a:stretch>
              </p:blipFill>
              <p:spPr>
                <a:xfrm>
                  <a:off x="2898213" y="2930467"/>
                  <a:ext cx="928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45" name="Freihand 244">
                  <a:extLst>
                    <a:ext uri="{FF2B5EF4-FFF2-40B4-BE49-F238E27FC236}">
                      <a16:creationId xmlns:a16="http://schemas.microsoft.com/office/drawing/2014/main" id="{B59873FE-21F9-4C17-AA82-08C66064D0AA}"/>
                    </a:ext>
                  </a:extLst>
                </p14:cNvPr>
                <p14:cNvContentPartPr/>
                <p14:nvPr/>
              </p14:nvContentPartPr>
              <p14:xfrm>
                <a:off x="2932053" y="2852347"/>
                <a:ext cx="151920" cy="316440"/>
              </p14:xfrm>
            </p:contentPart>
          </mc:Choice>
          <mc:Fallback xmlns="">
            <p:pic>
              <p:nvPicPr>
                <p:cNvPr id="245" name="Freihand 244">
                  <a:extLst>
                    <a:ext uri="{FF2B5EF4-FFF2-40B4-BE49-F238E27FC236}">
                      <a16:creationId xmlns:a16="http://schemas.microsoft.com/office/drawing/2014/main" id="{B59873FE-21F9-4C17-AA82-08C66064D0AA}"/>
                    </a:ext>
                  </a:extLst>
                </p:cNvPr>
                <p:cNvPicPr/>
                <p:nvPr/>
              </p:nvPicPr>
              <p:blipFill>
                <a:blip r:embed="rId330"/>
                <a:stretch>
                  <a:fillRect/>
                </a:stretch>
              </p:blipFill>
              <p:spPr>
                <a:xfrm>
                  <a:off x="2927733" y="2848027"/>
                  <a:ext cx="16056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47" name="Freihand 246">
                  <a:extLst>
                    <a:ext uri="{FF2B5EF4-FFF2-40B4-BE49-F238E27FC236}">
                      <a16:creationId xmlns:a16="http://schemas.microsoft.com/office/drawing/2014/main" id="{7B83FA11-682B-4D3D-BC3B-156FF0E5C85E}"/>
                    </a:ext>
                  </a:extLst>
                </p14:cNvPr>
                <p14:cNvContentPartPr/>
                <p14:nvPr/>
              </p14:nvContentPartPr>
              <p14:xfrm>
                <a:off x="3232293" y="2939467"/>
                <a:ext cx="13320" cy="122040"/>
              </p14:xfrm>
            </p:contentPart>
          </mc:Choice>
          <mc:Fallback xmlns="">
            <p:pic>
              <p:nvPicPr>
                <p:cNvPr id="247" name="Freihand 246">
                  <a:extLst>
                    <a:ext uri="{FF2B5EF4-FFF2-40B4-BE49-F238E27FC236}">
                      <a16:creationId xmlns:a16="http://schemas.microsoft.com/office/drawing/2014/main" id="{7B83FA11-682B-4D3D-BC3B-156FF0E5C85E}"/>
                    </a:ext>
                  </a:extLst>
                </p:cNvPr>
                <p:cNvPicPr/>
                <p:nvPr/>
              </p:nvPicPr>
              <p:blipFill>
                <a:blip r:embed="rId332"/>
                <a:stretch>
                  <a:fillRect/>
                </a:stretch>
              </p:blipFill>
              <p:spPr>
                <a:xfrm>
                  <a:off x="3227973" y="2935147"/>
                  <a:ext cx="219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48" name="Freihand 247">
                  <a:extLst>
                    <a:ext uri="{FF2B5EF4-FFF2-40B4-BE49-F238E27FC236}">
                      <a16:creationId xmlns:a16="http://schemas.microsoft.com/office/drawing/2014/main" id="{EAEA4762-4323-4752-8F45-B735D6924E1B}"/>
                    </a:ext>
                  </a:extLst>
                </p14:cNvPr>
                <p14:cNvContentPartPr/>
                <p14:nvPr/>
              </p14:nvContentPartPr>
              <p14:xfrm>
                <a:off x="3190533" y="2969347"/>
                <a:ext cx="108000" cy="19080"/>
              </p14:xfrm>
            </p:contentPart>
          </mc:Choice>
          <mc:Fallback xmlns="">
            <p:pic>
              <p:nvPicPr>
                <p:cNvPr id="248" name="Freihand 247">
                  <a:extLst>
                    <a:ext uri="{FF2B5EF4-FFF2-40B4-BE49-F238E27FC236}">
                      <a16:creationId xmlns:a16="http://schemas.microsoft.com/office/drawing/2014/main" id="{EAEA4762-4323-4752-8F45-B735D6924E1B}"/>
                    </a:ext>
                  </a:extLst>
                </p:cNvPr>
                <p:cNvPicPr/>
                <p:nvPr/>
              </p:nvPicPr>
              <p:blipFill>
                <a:blip r:embed="rId334"/>
                <a:stretch>
                  <a:fillRect/>
                </a:stretch>
              </p:blipFill>
              <p:spPr>
                <a:xfrm>
                  <a:off x="3186213" y="2965027"/>
                  <a:ext cx="116640" cy="2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5">
            <p14:nvContentPartPr>
              <p14:cNvPr id="250" name="Freihand 249">
                <a:extLst>
                  <a:ext uri="{FF2B5EF4-FFF2-40B4-BE49-F238E27FC236}">
                    <a16:creationId xmlns:a16="http://schemas.microsoft.com/office/drawing/2014/main" id="{58BDC70A-0C95-4D66-9AD8-81C3973DE16A}"/>
                  </a:ext>
                </a:extLst>
              </p14:cNvPr>
              <p14:cNvContentPartPr/>
              <p14:nvPr/>
            </p14:nvContentPartPr>
            <p14:xfrm>
              <a:off x="3464493" y="2903467"/>
              <a:ext cx="164520" cy="141480"/>
            </p14:xfrm>
          </p:contentPart>
        </mc:Choice>
        <mc:Fallback xmlns="">
          <p:pic>
            <p:nvPicPr>
              <p:cNvPr id="250" name="Freihand 249">
                <a:extLst>
                  <a:ext uri="{FF2B5EF4-FFF2-40B4-BE49-F238E27FC236}">
                    <a16:creationId xmlns:a16="http://schemas.microsoft.com/office/drawing/2014/main" id="{58BDC70A-0C95-4D66-9AD8-81C3973DE16A}"/>
                  </a:ext>
                </a:extLst>
              </p:cNvPr>
              <p:cNvPicPr/>
              <p:nvPr/>
            </p:nvPicPr>
            <p:blipFill>
              <a:blip r:embed="rId336"/>
              <a:stretch>
                <a:fillRect/>
              </a:stretch>
            </p:blipFill>
            <p:spPr>
              <a:xfrm>
                <a:off x="3460173" y="2899147"/>
                <a:ext cx="173160" cy="150120"/>
              </a:xfrm>
              <a:prstGeom prst="rect">
                <a:avLst/>
              </a:prstGeom>
            </p:spPr>
          </p:pic>
        </mc:Fallback>
      </mc:AlternateContent>
      <p:grpSp>
        <p:nvGrpSpPr>
          <p:cNvPr id="258" name="Gruppieren 257">
            <a:extLst>
              <a:ext uri="{FF2B5EF4-FFF2-40B4-BE49-F238E27FC236}">
                <a16:creationId xmlns:a16="http://schemas.microsoft.com/office/drawing/2014/main" id="{1C0A99A9-486B-40DE-B46A-1CB235ACA572}"/>
              </a:ext>
            </a:extLst>
          </p:cNvPr>
          <p:cNvGrpSpPr/>
          <p:nvPr/>
        </p:nvGrpSpPr>
        <p:grpSpPr>
          <a:xfrm>
            <a:off x="3723333" y="2787187"/>
            <a:ext cx="828000" cy="250200"/>
            <a:chOff x="3723333" y="2787187"/>
            <a:chExt cx="828000" cy="250200"/>
          </a:xfrm>
        </p:grpSpPr>
        <mc:AlternateContent xmlns:mc="http://schemas.openxmlformats.org/markup-compatibility/2006" xmlns:p14="http://schemas.microsoft.com/office/powerpoint/2010/main">
          <mc:Choice Requires="p14">
            <p:contentPart p14:bwMode="auto" r:id="rId337">
              <p14:nvContentPartPr>
                <p14:cNvPr id="251" name="Freihand 250">
                  <a:extLst>
                    <a:ext uri="{FF2B5EF4-FFF2-40B4-BE49-F238E27FC236}">
                      <a16:creationId xmlns:a16="http://schemas.microsoft.com/office/drawing/2014/main" id="{20EC003F-48C9-43CD-815E-385743086CEE}"/>
                    </a:ext>
                  </a:extLst>
                </p14:cNvPr>
                <p14:cNvContentPartPr/>
                <p14:nvPr/>
              </p14:nvContentPartPr>
              <p14:xfrm>
                <a:off x="3723333" y="2965027"/>
                <a:ext cx="14040" cy="13680"/>
              </p14:xfrm>
            </p:contentPart>
          </mc:Choice>
          <mc:Fallback xmlns="">
            <p:pic>
              <p:nvPicPr>
                <p:cNvPr id="251" name="Freihand 250">
                  <a:extLst>
                    <a:ext uri="{FF2B5EF4-FFF2-40B4-BE49-F238E27FC236}">
                      <a16:creationId xmlns:a16="http://schemas.microsoft.com/office/drawing/2014/main" id="{20EC003F-48C9-43CD-815E-385743086CEE}"/>
                    </a:ext>
                  </a:extLst>
                </p:cNvPr>
                <p:cNvPicPr/>
                <p:nvPr/>
              </p:nvPicPr>
              <p:blipFill>
                <a:blip r:embed="rId338"/>
                <a:stretch>
                  <a:fillRect/>
                </a:stretch>
              </p:blipFill>
              <p:spPr>
                <a:xfrm>
                  <a:off x="3719013" y="2960707"/>
                  <a:ext cx="226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52" name="Freihand 251">
                  <a:extLst>
                    <a:ext uri="{FF2B5EF4-FFF2-40B4-BE49-F238E27FC236}">
                      <a16:creationId xmlns:a16="http://schemas.microsoft.com/office/drawing/2014/main" id="{265A21D9-AB14-4B46-ACA2-A78C0E4CED66}"/>
                    </a:ext>
                  </a:extLst>
                </p14:cNvPr>
                <p14:cNvContentPartPr/>
                <p14:nvPr/>
              </p14:nvContentPartPr>
              <p14:xfrm>
                <a:off x="3834573" y="2837587"/>
                <a:ext cx="78840" cy="199800"/>
              </p14:xfrm>
            </p:contentPart>
          </mc:Choice>
          <mc:Fallback xmlns="">
            <p:pic>
              <p:nvPicPr>
                <p:cNvPr id="252" name="Freihand 251">
                  <a:extLst>
                    <a:ext uri="{FF2B5EF4-FFF2-40B4-BE49-F238E27FC236}">
                      <a16:creationId xmlns:a16="http://schemas.microsoft.com/office/drawing/2014/main" id="{265A21D9-AB14-4B46-ACA2-A78C0E4CED66}"/>
                    </a:ext>
                  </a:extLst>
                </p:cNvPr>
                <p:cNvPicPr/>
                <p:nvPr/>
              </p:nvPicPr>
              <p:blipFill>
                <a:blip r:embed="rId340"/>
                <a:stretch>
                  <a:fillRect/>
                </a:stretch>
              </p:blipFill>
              <p:spPr>
                <a:xfrm>
                  <a:off x="3830253" y="2833267"/>
                  <a:ext cx="874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53" name="Freihand 252">
                  <a:extLst>
                    <a:ext uri="{FF2B5EF4-FFF2-40B4-BE49-F238E27FC236}">
                      <a16:creationId xmlns:a16="http://schemas.microsoft.com/office/drawing/2014/main" id="{314C1C49-626D-452F-A404-AFE8BEA5E8D7}"/>
                    </a:ext>
                  </a:extLst>
                </p14:cNvPr>
                <p14:cNvContentPartPr/>
                <p14:nvPr/>
              </p14:nvContentPartPr>
              <p14:xfrm>
                <a:off x="3941853" y="2931907"/>
                <a:ext cx="110880" cy="8280"/>
              </p14:xfrm>
            </p:contentPart>
          </mc:Choice>
          <mc:Fallback xmlns="">
            <p:pic>
              <p:nvPicPr>
                <p:cNvPr id="253" name="Freihand 252">
                  <a:extLst>
                    <a:ext uri="{FF2B5EF4-FFF2-40B4-BE49-F238E27FC236}">
                      <a16:creationId xmlns:a16="http://schemas.microsoft.com/office/drawing/2014/main" id="{314C1C49-626D-452F-A404-AFE8BEA5E8D7}"/>
                    </a:ext>
                  </a:extLst>
                </p:cNvPr>
                <p:cNvPicPr/>
                <p:nvPr/>
              </p:nvPicPr>
              <p:blipFill>
                <a:blip r:embed="rId342"/>
                <a:stretch>
                  <a:fillRect/>
                </a:stretch>
              </p:blipFill>
              <p:spPr>
                <a:xfrm>
                  <a:off x="3937533" y="2927587"/>
                  <a:ext cx="1195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54" name="Freihand 253">
                  <a:extLst>
                    <a:ext uri="{FF2B5EF4-FFF2-40B4-BE49-F238E27FC236}">
                      <a16:creationId xmlns:a16="http://schemas.microsoft.com/office/drawing/2014/main" id="{74EB0A88-FEE7-4CD9-9A85-A5E7FA221FC1}"/>
                    </a:ext>
                  </a:extLst>
                </p14:cNvPr>
                <p14:cNvContentPartPr/>
                <p14:nvPr/>
              </p14:nvContentPartPr>
              <p14:xfrm>
                <a:off x="4114293" y="2865307"/>
                <a:ext cx="95040" cy="99360"/>
              </p14:xfrm>
            </p:contentPart>
          </mc:Choice>
          <mc:Fallback xmlns="">
            <p:pic>
              <p:nvPicPr>
                <p:cNvPr id="254" name="Freihand 253">
                  <a:extLst>
                    <a:ext uri="{FF2B5EF4-FFF2-40B4-BE49-F238E27FC236}">
                      <a16:creationId xmlns:a16="http://schemas.microsoft.com/office/drawing/2014/main" id="{74EB0A88-FEE7-4CD9-9A85-A5E7FA221FC1}"/>
                    </a:ext>
                  </a:extLst>
                </p:cNvPr>
                <p:cNvPicPr/>
                <p:nvPr/>
              </p:nvPicPr>
              <p:blipFill>
                <a:blip r:embed="rId344"/>
                <a:stretch>
                  <a:fillRect/>
                </a:stretch>
              </p:blipFill>
              <p:spPr>
                <a:xfrm>
                  <a:off x="4109973" y="2860987"/>
                  <a:ext cx="1036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55" name="Freihand 254">
                  <a:extLst>
                    <a:ext uri="{FF2B5EF4-FFF2-40B4-BE49-F238E27FC236}">
                      <a16:creationId xmlns:a16="http://schemas.microsoft.com/office/drawing/2014/main" id="{F07DA302-09BF-4764-A32B-196D499AE42F}"/>
                    </a:ext>
                  </a:extLst>
                </p14:cNvPr>
                <p14:cNvContentPartPr/>
                <p14:nvPr/>
              </p14:nvContentPartPr>
              <p14:xfrm>
                <a:off x="4241013" y="2867107"/>
                <a:ext cx="83880" cy="75600"/>
              </p14:xfrm>
            </p:contentPart>
          </mc:Choice>
          <mc:Fallback xmlns="">
            <p:pic>
              <p:nvPicPr>
                <p:cNvPr id="255" name="Freihand 254">
                  <a:extLst>
                    <a:ext uri="{FF2B5EF4-FFF2-40B4-BE49-F238E27FC236}">
                      <a16:creationId xmlns:a16="http://schemas.microsoft.com/office/drawing/2014/main" id="{F07DA302-09BF-4764-A32B-196D499AE42F}"/>
                    </a:ext>
                  </a:extLst>
                </p:cNvPr>
                <p:cNvPicPr/>
                <p:nvPr/>
              </p:nvPicPr>
              <p:blipFill>
                <a:blip r:embed="rId346"/>
                <a:stretch>
                  <a:fillRect/>
                </a:stretch>
              </p:blipFill>
              <p:spPr>
                <a:xfrm>
                  <a:off x="4236693" y="2862787"/>
                  <a:ext cx="925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56" name="Freihand 255">
                  <a:extLst>
                    <a:ext uri="{FF2B5EF4-FFF2-40B4-BE49-F238E27FC236}">
                      <a16:creationId xmlns:a16="http://schemas.microsoft.com/office/drawing/2014/main" id="{C64A48B2-0E49-4097-84E7-304890311B42}"/>
                    </a:ext>
                  </a:extLst>
                </p14:cNvPr>
                <p14:cNvContentPartPr/>
                <p14:nvPr/>
              </p14:nvContentPartPr>
              <p14:xfrm>
                <a:off x="4358013" y="2873947"/>
                <a:ext cx="117360" cy="74160"/>
              </p14:xfrm>
            </p:contentPart>
          </mc:Choice>
          <mc:Fallback xmlns="">
            <p:pic>
              <p:nvPicPr>
                <p:cNvPr id="256" name="Freihand 255">
                  <a:extLst>
                    <a:ext uri="{FF2B5EF4-FFF2-40B4-BE49-F238E27FC236}">
                      <a16:creationId xmlns:a16="http://schemas.microsoft.com/office/drawing/2014/main" id="{C64A48B2-0E49-4097-84E7-304890311B42}"/>
                    </a:ext>
                  </a:extLst>
                </p:cNvPr>
                <p:cNvPicPr/>
                <p:nvPr/>
              </p:nvPicPr>
              <p:blipFill>
                <a:blip r:embed="rId348"/>
                <a:stretch>
                  <a:fillRect/>
                </a:stretch>
              </p:blipFill>
              <p:spPr>
                <a:xfrm>
                  <a:off x="4353693" y="2869627"/>
                  <a:ext cx="1260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57" name="Freihand 256">
                  <a:extLst>
                    <a:ext uri="{FF2B5EF4-FFF2-40B4-BE49-F238E27FC236}">
                      <a16:creationId xmlns:a16="http://schemas.microsoft.com/office/drawing/2014/main" id="{5ECDADA2-A694-4ACC-994D-5F22F95A97F2}"/>
                    </a:ext>
                  </a:extLst>
                </p14:cNvPr>
                <p14:cNvContentPartPr/>
                <p14:nvPr/>
              </p14:nvContentPartPr>
              <p14:xfrm>
                <a:off x="4425693" y="2787187"/>
                <a:ext cx="125640" cy="238320"/>
              </p14:xfrm>
            </p:contentPart>
          </mc:Choice>
          <mc:Fallback xmlns="">
            <p:pic>
              <p:nvPicPr>
                <p:cNvPr id="257" name="Freihand 256">
                  <a:extLst>
                    <a:ext uri="{FF2B5EF4-FFF2-40B4-BE49-F238E27FC236}">
                      <a16:creationId xmlns:a16="http://schemas.microsoft.com/office/drawing/2014/main" id="{5ECDADA2-A694-4ACC-994D-5F22F95A97F2}"/>
                    </a:ext>
                  </a:extLst>
                </p:cNvPr>
                <p:cNvPicPr/>
                <p:nvPr/>
              </p:nvPicPr>
              <p:blipFill>
                <a:blip r:embed="rId350"/>
                <a:stretch>
                  <a:fillRect/>
                </a:stretch>
              </p:blipFill>
              <p:spPr>
                <a:xfrm>
                  <a:off x="4421373" y="2782867"/>
                  <a:ext cx="134280" cy="246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1">
            <p14:nvContentPartPr>
              <p14:cNvPr id="259" name="Freihand 258">
                <a:extLst>
                  <a:ext uri="{FF2B5EF4-FFF2-40B4-BE49-F238E27FC236}">
                    <a16:creationId xmlns:a16="http://schemas.microsoft.com/office/drawing/2014/main" id="{6B6E057B-84FC-482F-B887-35739FE76500}"/>
                  </a:ext>
                </a:extLst>
              </p14:cNvPr>
              <p14:cNvContentPartPr/>
              <p14:nvPr/>
            </p14:nvContentPartPr>
            <p14:xfrm>
              <a:off x="3841053" y="2593867"/>
              <a:ext cx="786240" cy="66240"/>
            </p14:xfrm>
          </p:contentPart>
        </mc:Choice>
        <mc:Fallback xmlns="">
          <p:pic>
            <p:nvPicPr>
              <p:cNvPr id="259" name="Freihand 258">
                <a:extLst>
                  <a:ext uri="{FF2B5EF4-FFF2-40B4-BE49-F238E27FC236}">
                    <a16:creationId xmlns:a16="http://schemas.microsoft.com/office/drawing/2014/main" id="{6B6E057B-84FC-482F-B887-35739FE76500}"/>
                  </a:ext>
                </a:extLst>
              </p:cNvPr>
              <p:cNvPicPr/>
              <p:nvPr/>
            </p:nvPicPr>
            <p:blipFill>
              <a:blip r:embed="rId352"/>
              <a:stretch>
                <a:fillRect/>
              </a:stretch>
            </p:blipFill>
            <p:spPr>
              <a:xfrm>
                <a:off x="3836733" y="2589547"/>
                <a:ext cx="794880" cy="74880"/>
              </a:xfrm>
              <a:prstGeom prst="rect">
                <a:avLst/>
              </a:prstGeom>
            </p:spPr>
          </p:pic>
        </mc:Fallback>
      </mc:AlternateContent>
      <p:grpSp>
        <p:nvGrpSpPr>
          <p:cNvPr id="262" name="Gruppieren 261">
            <a:extLst>
              <a:ext uri="{FF2B5EF4-FFF2-40B4-BE49-F238E27FC236}">
                <a16:creationId xmlns:a16="http://schemas.microsoft.com/office/drawing/2014/main" id="{2FAEF32A-C263-41B8-A621-1F96612346A9}"/>
              </a:ext>
            </a:extLst>
          </p:cNvPr>
          <p:cNvGrpSpPr/>
          <p:nvPr/>
        </p:nvGrpSpPr>
        <p:grpSpPr>
          <a:xfrm>
            <a:off x="4801893" y="2621947"/>
            <a:ext cx="168120" cy="57600"/>
            <a:chOff x="4801893" y="2621947"/>
            <a:chExt cx="168120" cy="57600"/>
          </a:xfrm>
        </p:grpSpPr>
        <mc:AlternateContent xmlns:mc="http://schemas.openxmlformats.org/markup-compatibility/2006" xmlns:p14="http://schemas.microsoft.com/office/powerpoint/2010/main">
          <mc:Choice Requires="p14">
            <p:contentPart p14:bwMode="auto" r:id="rId353">
              <p14:nvContentPartPr>
                <p14:cNvPr id="260" name="Freihand 259">
                  <a:extLst>
                    <a:ext uri="{FF2B5EF4-FFF2-40B4-BE49-F238E27FC236}">
                      <a16:creationId xmlns:a16="http://schemas.microsoft.com/office/drawing/2014/main" id="{1E70D377-6A17-4782-A4E3-A9B086847A20}"/>
                    </a:ext>
                  </a:extLst>
                </p14:cNvPr>
                <p14:cNvContentPartPr/>
                <p14:nvPr/>
              </p14:nvContentPartPr>
              <p14:xfrm>
                <a:off x="4801893" y="2621947"/>
                <a:ext cx="146160" cy="8280"/>
              </p14:xfrm>
            </p:contentPart>
          </mc:Choice>
          <mc:Fallback xmlns="">
            <p:pic>
              <p:nvPicPr>
                <p:cNvPr id="260" name="Freihand 259">
                  <a:extLst>
                    <a:ext uri="{FF2B5EF4-FFF2-40B4-BE49-F238E27FC236}">
                      <a16:creationId xmlns:a16="http://schemas.microsoft.com/office/drawing/2014/main" id="{1E70D377-6A17-4782-A4E3-A9B086847A20}"/>
                    </a:ext>
                  </a:extLst>
                </p:cNvPr>
                <p:cNvPicPr/>
                <p:nvPr/>
              </p:nvPicPr>
              <p:blipFill>
                <a:blip r:embed="rId354"/>
                <a:stretch>
                  <a:fillRect/>
                </a:stretch>
              </p:blipFill>
              <p:spPr>
                <a:xfrm>
                  <a:off x="4797573" y="2617627"/>
                  <a:ext cx="1548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61" name="Freihand 260">
                  <a:extLst>
                    <a:ext uri="{FF2B5EF4-FFF2-40B4-BE49-F238E27FC236}">
                      <a16:creationId xmlns:a16="http://schemas.microsoft.com/office/drawing/2014/main" id="{B9A7F6BC-3E4D-4009-A2B9-FDB499102A1C}"/>
                    </a:ext>
                  </a:extLst>
                </p14:cNvPr>
                <p14:cNvContentPartPr/>
                <p14:nvPr/>
              </p14:nvContentPartPr>
              <p14:xfrm>
                <a:off x="4824933" y="2664067"/>
                <a:ext cx="145080" cy="15480"/>
              </p14:xfrm>
            </p:contentPart>
          </mc:Choice>
          <mc:Fallback xmlns="">
            <p:pic>
              <p:nvPicPr>
                <p:cNvPr id="261" name="Freihand 260">
                  <a:extLst>
                    <a:ext uri="{FF2B5EF4-FFF2-40B4-BE49-F238E27FC236}">
                      <a16:creationId xmlns:a16="http://schemas.microsoft.com/office/drawing/2014/main" id="{B9A7F6BC-3E4D-4009-A2B9-FDB499102A1C}"/>
                    </a:ext>
                  </a:extLst>
                </p:cNvPr>
                <p:cNvPicPr/>
                <p:nvPr/>
              </p:nvPicPr>
              <p:blipFill>
                <a:blip r:embed="rId356"/>
                <a:stretch>
                  <a:fillRect/>
                </a:stretch>
              </p:blipFill>
              <p:spPr>
                <a:xfrm>
                  <a:off x="4820613" y="2659747"/>
                  <a:ext cx="153720" cy="24120"/>
                </a:xfrm>
                <a:prstGeom prst="rect">
                  <a:avLst/>
                </a:prstGeom>
              </p:spPr>
            </p:pic>
          </mc:Fallback>
        </mc:AlternateContent>
      </p:grpSp>
      <p:grpSp>
        <p:nvGrpSpPr>
          <p:cNvPr id="269" name="Gruppieren 268">
            <a:extLst>
              <a:ext uri="{FF2B5EF4-FFF2-40B4-BE49-F238E27FC236}">
                <a16:creationId xmlns:a16="http://schemas.microsoft.com/office/drawing/2014/main" id="{5EF0480A-8444-4B6B-9A71-6E53C85EEEF8}"/>
              </a:ext>
            </a:extLst>
          </p:cNvPr>
          <p:cNvGrpSpPr/>
          <p:nvPr/>
        </p:nvGrpSpPr>
        <p:grpSpPr>
          <a:xfrm>
            <a:off x="5171973" y="2359867"/>
            <a:ext cx="1317240" cy="226800"/>
            <a:chOff x="5171973" y="2359867"/>
            <a:chExt cx="1317240" cy="226800"/>
          </a:xfrm>
        </p:grpSpPr>
        <mc:AlternateContent xmlns:mc="http://schemas.openxmlformats.org/markup-compatibility/2006" xmlns:p14="http://schemas.microsoft.com/office/powerpoint/2010/main">
          <mc:Choice Requires="p14">
            <p:contentPart p14:bwMode="auto" r:id="rId357">
              <p14:nvContentPartPr>
                <p14:cNvPr id="263" name="Freihand 262">
                  <a:extLst>
                    <a:ext uri="{FF2B5EF4-FFF2-40B4-BE49-F238E27FC236}">
                      <a16:creationId xmlns:a16="http://schemas.microsoft.com/office/drawing/2014/main" id="{13023E8E-533B-47A2-8895-3CB633D98F00}"/>
                    </a:ext>
                  </a:extLst>
                </p14:cNvPr>
                <p14:cNvContentPartPr/>
                <p14:nvPr/>
              </p14:nvContentPartPr>
              <p14:xfrm>
                <a:off x="5376813" y="2440507"/>
                <a:ext cx="105480" cy="13320"/>
              </p14:xfrm>
            </p:contentPart>
          </mc:Choice>
          <mc:Fallback xmlns="">
            <p:pic>
              <p:nvPicPr>
                <p:cNvPr id="263" name="Freihand 262">
                  <a:extLst>
                    <a:ext uri="{FF2B5EF4-FFF2-40B4-BE49-F238E27FC236}">
                      <a16:creationId xmlns:a16="http://schemas.microsoft.com/office/drawing/2014/main" id="{13023E8E-533B-47A2-8895-3CB633D98F00}"/>
                    </a:ext>
                  </a:extLst>
                </p:cNvPr>
                <p:cNvPicPr/>
                <p:nvPr/>
              </p:nvPicPr>
              <p:blipFill>
                <a:blip r:embed="rId358"/>
                <a:stretch>
                  <a:fillRect/>
                </a:stretch>
              </p:blipFill>
              <p:spPr>
                <a:xfrm>
                  <a:off x="5372493" y="2436187"/>
                  <a:ext cx="1141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64" name="Freihand 263">
                  <a:extLst>
                    <a:ext uri="{FF2B5EF4-FFF2-40B4-BE49-F238E27FC236}">
                      <a16:creationId xmlns:a16="http://schemas.microsoft.com/office/drawing/2014/main" id="{8FB69085-64DE-4568-860D-211873C3D640}"/>
                    </a:ext>
                  </a:extLst>
                </p14:cNvPr>
                <p14:cNvContentPartPr/>
                <p14:nvPr/>
              </p14:nvContentPartPr>
              <p14:xfrm>
                <a:off x="5646813" y="2360227"/>
                <a:ext cx="61560" cy="78840"/>
              </p14:xfrm>
            </p:contentPart>
          </mc:Choice>
          <mc:Fallback xmlns="">
            <p:pic>
              <p:nvPicPr>
                <p:cNvPr id="264" name="Freihand 263">
                  <a:extLst>
                    <a:ext uri="{FF2B5EF4-FFF2-40B4-BE49-F238E27FC236}">
                      <a16:creationId xmlns:a16="http://schemas.microsoft.com/office/drawing/2014/main" id="{8FB69085-64DE-4568-860D-211873C3D640}"/>
                    </a:ext>
                  </a:extLst>
                </p:cNvPr>
                <p:cNvPicPr/>
                <p:nvPr/>
              </p:nvPicPr>
              <p:blipFill>
                <a:blip r:embed="rId360"/>
                <a:stretch>
                  <a:fillRect/>
                </a:stretch>
              </p:blipFill>
              <p:spPr>
                <a:xfrm>
                  <a:off x="5642493" y="2355907"/>
                  <a:ext cx="702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65" name="Freihand 264">
                  <a:extLst>
                    <a:ext uri="{FF2B5EF4-FFF2-40B4-BE49-F238E27FC236}">
                      <a16:creationId xmlns:a16="http://schemas.microsoft.com/office/drawing/2014/main" id="{C9622E9F-4D52-4B32-84EC-AE5A82A013DC}"/>
                    </a:ext>
                  </a:extLst>
                </p14:cNvPr>
                <p14:cNvContentPartPr/>
                <p14:nvPr/>
              </p14:nvContentPartPr>
              <p14:xfrm>
                <a:off x="5787213" y="2359867"/>
                <a:ext cx="68040" cy="56160"/>
              </p14:xfrm>
            </p:contentPart>
          </mc:Choice>
          <mc:Fallback xmlns="">
            <p:pic>
              <p:nvPicPr>
                <p:cNvPr id="265" name="Freihand 264">
                  <a:extLst>
                    <a:ext uri="{FF2B5EF4-FFF2-40B4-BE49-F238E27FC236}">
                      <a16:creationId xmlns:a16="http://schemas.microsoft.com/office/drawing/2014/main" id="{C9622E9F-4D52-4B32-84EC-AE5A82A013DC}"/>
                    </a:ext>
                  </a:extLst>
                </p:cNvPr>
                <p:cNvPicPr/>
                <p:nvPr/>
              </p:nvPicPr>
              <p:blipFill>
                <a:blip r:embed="rId362"/>
                <a:stretch>
                  <a:fillRect/>
                </a:stretch>
              </p:blipFill>
              <p:spPr>
                <a:xfrm>
                  <a:off x="5782893" y="2355547"/>
                  <a:ext cx="766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66" name="Freihand 265">
                  <a:extLst>
                    <a:ext uri="{FF2B5EF4-FFF2-40B4-BE49-F238E27FC236}">
                      <a16:creationId xmlns:a16="http://schemas.microsoft.com/office/drawing/2014/main" id="{46AF97AD-685A-4C52-BCA7-00099C1D288D}"/>
                    </a:ext>
                  </a:extLst>
                </p14:cNvPr>
                <p14:cNvContentPartPr/>
                <p14:nvPr/>
              </p14:nvContentPartPr>
              <p14:xfrm>
                <a:off x="5934093" y="2366707"/>
                <a:ext cx="112320" cy="50040"/>
              </p14:xfrm>
            </p:contentPart>
          </mc:Choice>
          <mc:Fallback xmlns="">
            <p:pic>
              <p:nvPicPr>
                <p:cNvPr id="266" name="Freihand 265">
                  <a:extLst>
                    <a:ext uri="{FF2B5EF4-FFF2-40B4-BE49-F238E27FC236}">
                      <a16:creationId xmlns:a16="http://schemas.microsoft.com/office/drawing/2014/main" id="{46AF97AD-685A-4C52-BCA7-00099C1D288D}"/>
                    </a:ext>
                  </a:extLst>
                </p:cNvPr>
                <p:cNvPicPr/>
                <p:nvPr/>
              </p:nvPicPr>
              <p:blipFill>
                <a:blip r:embed="rId364"/>
                <a:stretch>
                  <a:fillRect/>
                </a:stretch>
              </p:blipFill>
              <p:spPr>
                <a:xfrm>
                  <a:off x="5929773" y="2362387"/>
                  <a:ext cx="1209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68" name="Freihand 267">
                  <a:extLst>
                    <a:ext uri="{FF2B5EF4-FFF2-40B4-BE49-F238E27FC236}">
                      <a16:creationId xmlns:a16="http://schemas.microsoft.com/office/drawing/2014/main" id="{AA416406-76A6-42E2-B6C3-E7851E8CCB8D}"/>
                    </a:ext>
                  </a:extLst>
                </p14:cNvPr>
                <p14:cNvContentPartPr/>
                <p14:nvPr/>
              </p14:nvContentPartPr>
              <p14:xfrm>
                <a:off x="5171973" y="2512147"/>
                <a:ext cx="1317240" cy="74520"/>
              </p14:xfrm>
            </p:contentPart>
          </mc:Choice>
          <mc:Fallback xmlns="">
            <p:pic>
              <p:nvPicPr>
                <p:cNvPr id="268" name="Freihand 267">
                  <a:extLst>
                    <a:ext uri="{FF2B5EF4-FFF2-40B4-BE49-F238E27FC236}">
                      <a16:creationId xmlns:a16="http://schemas.microsoft.com/office/drawing/2014/main" id="{AA416406-76A6-42E2-B6C3-E7851E8CCB8D}"/>
                    </a:ext>
                  </a:extLst>
                </p:cNvPr>
                <p:cNvPicPr/>
                <p:nvPr/>
              </p:nvPicPr>
              <p:blipFill>
                <a:blip r:embed="rId366"/>
                <a:stretch>
                  <a:fillRect/>
                </a:stretch>
              </p:blipFill>
              <p:spPr>
                <a:xfrm>
                  <a:off x="5167653" y="2507827"/>
                  <a:ext cx="1325880" cy="83160"/>
                </a:xfrm>
                <a:prstGeom prst="rect">
                  <a:avLst/>
                </a:prstGeom>
              </p:spPr>
            </p:pic>
          </mc:Fallback>
        </mc:AlternateContent>
      </p:grpSp>
      <p:grpSp>
        <p:nvGrpSpPr>
          <p:cNvPr id="274" name="Gruppieren 273">
            <a:extLst>
              <a:ext uri="{FF2B5EF4-FFF2-40B4-BE49-F238E27FC236}">
                <a16:creationId xmlns:a16="http://schemas.microsoft.com/office/drawing/2014/main" id="{D78C49E5-3CFD-4D78-A563-2616E1DAC335}"/>
              </a:ext>
            </a:extLst>
          </p:cNvPr>
          <p:cNvGrpSpPr/>
          <p:nvPr/>
        </p:nvGrpSpPr>
        <p:grpSpPr>
          <a:xfrm>
            <a:off x="5166573" y="2733907"/>
            <a:ext cx="532440" cy="155880"/>
            <a:chOff x="5166573" y="2733907"/>
            <a:chExt cx="532440" cy="155880"/>
          </a:xfrm>
        </p:grpSpPr>
        <mc:AlternateContent xmlns:mc="http://schemas.openxmlformats.org/markup-compatibility/2006" xmlns:p14="http://schemas.microsoft.com/office/powerpoint/2010/main">
          <mc:Choice Requires="p14">
            <p:contentPart p14:bwMode="auto" r:id="rId367">
              <p14:nvContentPartPr>
                <p14:cNvPr id="270" name="Freihand 269">
                  <a:extLst>
                    <a:ext uri="{FF2B5EF4-FFF2-40B4-BE49-F238E27FC236}">
                      <a16:creationId xmlns:a16="http://schemas.microsoft.com/office/drawing/2014/main" id="{E7767CE9-224F-49D7-92AC-D46248932DA8}"/>
                    </a:ext>
                  </a:extLst>
                </p14:cNvPr>
                <p14:cNvContentPartPr/>
                <p14:nvPr/>
              </p14:nvContentPartPr>
              <p14:xfrm>
                <a:off x="5166573" y="2805187"/>
                <a:ext cx="102960" cy="14760"/>
              </p14:xfrm>
            </p:contentPart>
          </mc:Choice>
          <mc:Fallback xmlns="">
            <p:pic>
              <p:nvPicPr>
                <p:cNvPr id="270" name="Freihand 269">
                  <a:extLst>
                    <a:ext uri="{FF2B5EF4-FFF2-40B4-BE49-F238E27FC236}">
                      <a16:creationId xmlns:a16="http://schemas.microsoft.com/office/drawing/2014/main" id="{E7767CE9-224F-49D7-92AC-D46248932DA8}"/>
                    </a:ext>
                  </a:extLst>
                </p:cNvPr>
                <p:cNvPicPr/>
                <p:nvPr/>
              </p:nvPicPr>
              <p:blipFill>
                <a:blip r:embed="rId368"/>
                <a:stretch>
                  <a:fillRect/>
                </a:stretch>
              </p:blipFill>
              <p:spPr>
                <a:xfrm>
                  <a:off x="5162253" y="2800867"/>
                  <a:ext cx="1116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71" name="Freihand 270">
                  <a:extLst>
                    <a:ext uri="{FF2B5EF4-FFF2-40B4-BE49-F238E27FC236}">
                      <a16:creationId xmlns:a16="http://schemas.microsoft.com/office/drawing/2014/main" id="{0F8DF309-0F7E-4B41-B4FA-B339F9F6EB4B}"/>
                    </a:ext>
                  </a:extLst>
                </p14:cNvPr>
                <p14:cNvContentPartPr/>
                <p14:nvPr/>
              </p14:nvContentPartPr>
              <p14:xfrm>
                <a:off x="5331453" y="2733907"/>
                <a:ext cx="105840" cy="155880"/>
              </p14:xfrm>
            </p:contentPart>
          </mc:Choice>
          <mc:Fallback xmlns="">
            <p:pic>
              <p:nvPicPr>
                <p:cNvPr id="271" name="Freihand 270">
                  <a:extLst>
                    <a:ext uri="{FF2B5EF4-FFF2-40B4-BE49-F238E27FC236}">
                      <a16:creationId xmlns:a16="http://schemas.microsoft.com/office/drawing/2014/main" id="{0F8DF309-0F7E-4B41-B4FA-B339F9F6EB4B}"/>
                    </a:ext>
                  </a:extLst>
                </p:cNvPr>
                <p:cNvPicPr/>
                <p:nvPr/>
              </p:nvPicPr>
              <p:blipFill>
                <a:blip r:embed="rId370"/>
                <a:stretch>
                  <a:fillRect/>
                </a:stretch>
              </p:blipFill>
              <p:spPr>
                <a:xfrm>
                  <a:off x="5327133" y="2729587"/>
                  <a:ext cx="1144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72" name="Freihand 271">
                  <a:extLst>
                    <a:ext uri="{FF2B5EF4-FFF2-40B4-BE49-F238E27FC236}">
                      <a16:creationId xmlns:a16="http://schemas.microsoft.com/office/drawing/2014/main" id="{BCDE95E1-8C97-4034-8690-8DA37C29251E}"/>
                    </a:ext>
                  </a:extLst>
                </p14:cNvPr>
                <p14:cNvContentPartPr/>
                <p14:nvPr/>
              </p14:nvContentPartPr>
              <p14:xfrm>
                <a:off x="5489853" y="2757307"/>
                <a:ext cx="88200" cy="94320"/>
              </p14:xfrm>
            </p:contentPart>
          </mc:Choice>
          <mc:Fallback xmlns="">
            <p:pic>
              <p:nvPicPr>
                <p:cNvPr id="272" name="Freihand 271">
                  <a:extLst>
                    <a:ext uri="{FF2B5EF4-FFF2-40B4-BE49-F238E27FC236}">
                      <a16:creationId xmlns:a16="http://schemas.microsoft.com/office/drawing/2014/main" id="{BCDE95E1-8C97-4034-8690-8DA37C29251E}"/>
                    </a:ext>
                  </a:extLst>
                </p:cNvPr>
                <p:cNvPicPr/>
                <p:nvPr/>
              </p:nvPicPr>
              <p:blipFill>
                <a:blip r:embed="rId372"/>
                <a:stretch>
                  <a:fillRect/>
                </a:stretch>
              </p:blipFill>
              <p:spPr>
                <a:xfrm>
                  <a:off x="5485533" y="2752987"/>
                  <a:ext cx="968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73" name="Freihand 272">
                  <a:extLst>
                    <a:ext uri="{FF2B5EF4-FFF2-40B4-BE49-F238E27FC236}">
                      <a16:creationId xmlns:a16="http://schemas.microsoft.com/office/drawing/2014/main" id="{5F75E1A1-EE08-4240-BF3B-DAB53EC2C11A}"/>
                    </a:ext>
                  </a:extLst>
                </p14:cNvPr>
                <p14:cNvContentPartPr/>
                <p14:nvPr/>
              </p14:nvContentPartPr>
              <p14:xfrm>
                <a:off x="5602533" y="2749387"/>
                <a:ext cx="96480" cy="80280"/>
              </p14:xfrm>
            </p:contentPart>
          </mc:Choice>
          <mc:Fallback xmlns="">
            <p:pic>
              <p:nvPicPr>
                <p:cNvPr id="273" name="Freihand 272">
                  <a:extLst>
                    <a:ext uri="{FF2B5EF4-FFF2-40B4-BE49-F238E27FC236}">
                      <a16:creationId xmlns:a16="http://schemas.microsoft.com/office/drawing/2014/main" id="{5F75E1A1-EE08-4240-BF3B-DAB53EC2C11A}"/>
                    </a:ext>
                  </a:extLst>
                </p:cNvPr>
                <p:cNvPicPr/>
                <p:nvPr/>
              </p:nvPicPr>
              <p:blipFill>
                <a:blip r:embed="rId374"/>
                <a:stretch>
                  <a:fillRect/>
                </a:stretch>
              </p:blipFill>
              <p:spPr>
                <a:xfrm>
                  <a:off x="5598213" y="2745067"/>
                  <a:ext cx="105120" cy="88920"/>
                </a:xfrm>
                <a:prstGeom prst="rect">
                  <a:avLst/>
                </a:prstGeom>
              </p:spPr>
            </p:pic>
          </mc:Fallback>
        </mc:AlternateContent>
      </p:grpSp>
      <p:grpSp>
        <p:nvGrpSpPr>
          <p:cNvPr id="285" name="Gruppieren 284">
            <a:extLst>
              <a:ext uri="{FF2B5EF4-FFF2-40B4-BE49-F238E27FC236}">
                <a16:creationId xmlns:a16="http://schemas.microsoft.com/office/drawing/2014/main" id="{3F950818-3D3F-4CD4-8D00-08FA52024686}"/>
              </a:ext>
            </a:extLst>
          </p:cNvPr>
          <p:cNvGrpSpPr/>
          <p:nvPr/>
        </p:nvGrpSpPr>
        <p:grpSpPr>
          <a:xfrm>
            <a:off x="5793333" y="2673787"/>
            <a:ext cx="957960" cy="223920"/>
            <a:chOff x="5793333" y="2673787"/>
            <a:chExt cx="957960" cy="223920"/>
          </a:xfrm>
        </p:grpSpPr>
        <mc:AlternateContent xmlns:mc="http://schemas.openxmlformats.org/markup-compatibility/2006" xmlns:p14="http://schemas.microsoft.com/office/powerpoint/2010/main">
          <mc:Choice Requires="p14">
            <p:contentPart p14:bwMode="auto" r:id="rId375">
              <p14:nvContentPartPr>
                <p14:cNvPr id="275" name="Freihand 274">
                  <a:extLst>
                    <a:ext uri="{FF2B5EF4-FFF2-40B4-BE49-F238E27FC236}">
                      <a16:creationId xmlns:a16="http://schemas.microsoft.com/office/drawing/2014/main" id="{6600F6A2-2359-44C2-82DC-518BED77C76E}"/>
                    </a:ext>
                  </a:extLst>
                </p14:cNvPr>
                <p14:cNvContentPartPr/>
                <p14:nvPr/>
              </p14:nvContentPartPr>
              <p14:xfrm>
                <a:off x="5822853" y="2761267"/>
                <a:ext cx="23400" cy="104400"/>
              </p14:xfrm>
            </p:contentPart>
          </mc:Choice>
          <mc:Fallback xmlns="">
            <p:pic>
              <p:nvPicPr>
                <p:cNvPr id="275" name="Freihand 274">
                  <a:extLst>
                    <a:ext uri="{FF2B5EF4-FFF2-40B4-BE49-F238E27FC236}">
                      <a16:creationId xmlns:a16="http://schemas.microsoft.com/office/drawing/2014/main" id="{6600F6A2-2359-44C2-82DC-518BED77C76E}"/>
                    </a:ext>
                  </a:extLst>
                </p:cNvPr>
                <p:cNvPicPr/>
                <p:nvPr/>
              </p:nvPicPr>
              <p:blipFill>
                <a:blip r:embed="rId376"/>
                <a:stretch>
                  <a:fillRect/>
                </a:stretch>
              </p:blipFill>
              <p:spPr>
                <a:xfrm>
                  <a:off x="5818533" y="2756947"/>
                  <a:ext cx="320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76" name="Freihand 275">
                  <a:extLst>
                    <a:ext uri="{FF2B5EF4-FFF2-40B4-BE49-F238E27FC236}">
                      <a16:creationId xmlns:a16="http://schemas.microsoft.com/office/drawing/2014/main" id="{D19C3A43-0773-4CA1-B805-6CC5F9AB61F3}"/>
                    </a:ext>
                  </a:extLst>
                </p14:cNvPr>
                <p14:cNvContentPartPr/>
                <p14:nvPr/>
              </p14:nvContentPartPr>
              <p14:xfrm>
                <a:off x="5793333" y="2795467"/>
                <a:ext cx="145080" cy="10080"/>
              </p14:xfrm>
            </p:contentPart>
          </mc:Choice>
          <mc:Fallback xmlns="">
            <p:pic>
              <p:nvPicPr>
                <p:cNvPr id="276" name="Freihand 275">
                  <a:extLst>
                    <a:ext uri="{FF2B5EF4-FFF2-40B4-BE49-F238E27FC236}">
                      <a16:creationId xmlns:a16="http://schemas.microsoft.com/office/drawing/2014/main" id="{D19C3A43-0773-4CA1-B805-6CC5F9AB61F3}"/>
                    </a:ext>
                  </a:extLst>
                </p:cNvPr>
                <p:cNvPicPr/>
                <p:nvPr/>
              </p:nvPicPr>
              <p:blipFill>
                <a:blip r:embed="rId378"/>
                <a:stretch>
                  <a:fillRect/>
                </a:stretch>
              </p:blipFill>
              <p:spPr>
                <a:xfrm>
                  <a:off x="5788653" y="2791147"/>
                  <a:ext cx="1537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78" name="Freihand 277">
                  <a:extLst>
                    <a:ext uri="{FF2B5EF4-FFF2-40B4-BE49-F238E27FC236}">
                      <a16:creationId xmlns:a16="http://schemas.microsoft.com/office/drawing/2014/main" id="{52A983DD-BE23-49A8-8ACB-9F913638BFAF}"/>
                    </a:ext>
                  </a:extLst>
                </p14:cNvPr>
                <p14:cNvContentPartPr/>
                <p14:nvPr/>
              </p14:nvContentPartPr>
              <p14:xfrm>
                <a:off x="6042813" y="2703307"/>
                <a:ext cx="69480" cy="147240"/>
              </p14:xfrm>
            </p:contentPart>
          </mc:Choice>
          <mc:Fallback xmlns="">
            <p:pic>
              <p:nvPicPr>
                <p:cNvPr id="278" name="Freihand 277">
                  <a:extLst>
                    <a:ext uri="{FF2B5EF4-FFF2-40B4-BE49-F238E27FC236}">
                      <a16:creationId xmlns:a16="http://schemas.microsoft.com/office/drawing/2014/main" id="{52A983DD-BE23-49A8-8ACB-9F913638BFAF}"/>
                    </a:ext>
                  </a:extLst>
                </p:cNvPr>
                <p:cNvPicPr/>
                <p:nvPr/>
              </p:nvPicPr>
              <p:blipFill>
                <a:blip r:embed="rId380"/>
                <a:stretch>
                  <a:fillRect/>
                </a:stretch>
              </p:blipFill>
              <p:spPr>
                <a:xfrm>
                  <a:off x="6038493" y="2698987"/>
                  <a:ext cx="781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79" name="Freihand 278">
                  <a:extLst>
                    <a:ext uri="{FF2B5EF4-FFF2-40B4-BE49-F238E27FC236}">
                      <a16:creationId xmlns:a16="http://schemas.microsoft.com/office/drawing/2014/main" id="{2601877F-5052-4D9E-A667-2F727298AC68}"/>
                    </a:ext>
                  </a:extLst>
                </p14:cNvPr>
                <p14:cNvContentPartPr/>
                <p14:nvPr/>
              </p14:nvContentPartPr>
              <p14:xfrm>
                <a:off x="6124173" y="2777827"/>
                <a:ext cx="92520" cy="1080"/>
              </p14:xfrm>
            </p:contentPart>
          </mc:Choice>
          <mc:Fallback xmlns="">
            <p:pic>
              <p:nvPicPr>
                <p:cNvPr id="279" name="Freihand 278">
                  <a:extLst>
                    <a:ext uri="{FF2B5EF4-FFF2-40B4-BE49-F238E27FC236}">
                      <a16:creationId xmlns:a16="http://schemas.microsoft.com/office/drawing/2014/main" id="{2601877F-5052-4D9E-A667-2F727298AC68}"/>
                    </a:ext>
                  </a:extLst>
                </p:cNvPr>
                <p:cNvPicPr/>
                <p:nvPr/>
              </p:nvPicPr>
              <p:blipFill>
                <a:blip r:embed="rId382"/>
                <a:stretch>
                  <a:fillRect/>
                </a:stretch>
              </p:blipFill>
              <p:spPr>
                <a:xfrm>
                  <a:off x="6119853" y="2773507"/>
                  <a:ext cx="10116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80" name="Freihand 279">
                  <a:extLst>
                    <a:ext uri="{FF2B5EF4-FFF2-40B4-BE49-F238E27FC236}">
                      <a16:creationId xmlns:a16="http://schemas.microsoft.com/office/drawing/2014/main" id="{A5A74380-0489-482F-826F-0B6F58612549}"/>
                    </a:ext>
                  </a:extLst>
                </p14:cNvPr>
                <p14:cNvContentPartPr/>
                <p14:nvPr/>
              </p14:nvContentPartPr>
              <p14:xfrm>
                <a:off x="6277533" y="2698627"/>
                <a:ext cx="63000" cy="97560"/>
              </p14:xfrm>
            </p:contentPart>
          </mc:Choice>
          <mc:Fallback xmlns="">
            <p:pic>
              <p:nvPicPr>
                <p:cNvPr id="280" name="Freihand 279">
                  <a:extLst>
                    <a:ext uri="{FF2B5EF4-FFF2-40B4-BE49-F238E27FC236}">
                      <a16:creationId xmlns:a16="http://schemas.microsoft.com/office/drawing/2014/main" id="{A5A74380-0489-482F-826F-0B6F58612549}"/>
                    </a:ext>
                  </a:extLst>
                </p:cNvPr>
                <p:cNvPicPr/>
                <p:nvPr/>
              </p:nvPicPr>
              <p:blipFill>
                <a:blip r:embed="rId384"/>
                <a:stretch>
                  <a:fillRect/>
                </a:stretch>
              </p:blipFill>
              <p:spPr>
                <a:xfrm>
                  <a:off x="6273213" y="2694307"/>
                  <a:ext cx="716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81" name="Freihand 280">
                  <a:extLst>
                    <a:ext uri="{FF2B5EF4-FFF2-40B4-BE49-F238E27FC236}">
                      <a16:creationId xmlns:a16="http://schemas.microsoft.com/office/drawing/2014/main" id="{8436B03D-CE19-4577-ACA5-5079B8C8B2F2}"/>
                    </a:ext>
                  </a:extLst>
                </p14:cNvPr>
                <p14:cNvContentPartPr/>
                <p14:nvPr/>
              </p14:nvContentPartPr>
              <p14:xfrm>
                <a:off x="6321453" y="2740387"/>
                <a:ext cx="37080" cy="62640"/>
              </p14:xfrm>
            </p:contentPart>
          </mc:Choice>
          <mc:Fallback xmlns="">
            <p:pic>
              <p:nvPicPr>
                <p:cNvPr id="281" name="Freihand 280">
                  <a:extLst>
                    <a:ext uri="{FF2B5EF4-FFF2-40B4-BE49-F238E27FC236}">
                      <a16:creationId xmlns:a16="http://schemas.microsoft.com/office/drawing/2014/main" id="{8436B03D-CE19-4577-ACA5-5079B8C8B2F2}"/>
                    </a:ext>
                  </a:extLst>
                </p:cNvPr>
                <p:cNvPicPr/>
                <p:nvPr/>
              </p:nvPicPr>
              <p:blipFill>
                <a:blip r:embed="rId386"/>
                <a:stretch>
                  <a:fillRect/>
                </a:stretch>
              </p:blipFill>
              <p:spPr>
                <a:xfrm>
                  <a:off x="6317133" y="2736067"/>
                  <a:ext cx="457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82" name="Freihand 281">
                  <a:extLst>
                    <a:ext uri="{FF2B5EF4-FFF2-40B4-BE49-F238E27FC236}">
                      <a16:creationId xmlns:a16="http://schemas.microsoft.com/office/drawing/2014/main" id="{483F9A0E-3F0C-4A80-9552-2B09418E483E}"/>
                    </a:ext>
                  </a:extLst>
                </p14:cNvPr>
                <p14:cNvContentPartPr/>
                <p14:nvPr/>
              </p14:nvContentPartPr>
              <p14:xfrm>
                <a:off x="6404973" y="2720227"/>
                <a:ext cx="95400" cy="88920"/>
              </p14:xfrm>
            </p:contentPart>
          </mc:Choice>
          <mc:Fallback xmlns="">
            <p:pic>
              <p:nvPicPr>
                <p:cNvPr id="282" name="Freihand 281">
                  <a:extLst>
                    <a:ext uri="{FF2B5EF4-FFF2-40B4-BE49-F238E27FC236}">
                      <a16:creationId xmlns:a16="http://schemas.microsoft.com/office/drawing/2014/main" id="{483F9A0E-3F0C-4A80-9552-2B09418E483E}"/>
                    </a:ext>
                  </a:extLst>
                </p:cNvPr>
                <p:cNvPicPr/>
                <p:nvPr/>
              </p:nvPicPr>
              <p:blipFill>
                <a:blip r:embed="rId388"/>
                <a:stretch>
                  <a:fillRect/>
                </a:stretch>
              </p:blipFill>
              <p:spPr>
                <a:xfrm>
                  <a:off x="6400653" y="2715907"/>
                  <a:ext cx="1040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83" name="Freihand 282">
                  <a:extLst>
                    <a:ext uri="{FF2B5EF4-FFF2-40B4-BE49-F238E27FC236}">
                      <a16:creationId xmlns:a16="http://schemas.microsoft.com/office/drawing/2014/main" id="{8B84EE2F-B12C-450C-B6CD-1969C54E6624}"/>
                    </a:ext>
                  </a:extLst>
                </p14:cNvPr>
                <p14:cNvContentPartPr/>
                <p14:nvPr/>
              </p14:nvContentPartPr>
              <p14:xfrm>
                <a:off x="6539613" y="2728507"/>
                <a:ext cx="90720" cy="73800"/>
              </p14:xfrm>
            </p:contentPart>
          </mc:Choice>
          <mc:Fallback xmlns="">
            <p:pic>
              <p:nvPicPr>
                <p:cNvPr id="283" name="Freihand 282">
                  <a:extLst>
                    <a:ext uri="{FF2B5EF4-FFF2-40B4-BE49-F238E27FC236}">
                      <a16:creationId xmlns:a16="http://schemas.microsoft.com/office/drawing/2014/main" id="{8B84EE2F-B12C-450C-B6CD-1969C54E6624}"/>
                    </a:ext>
                  </a:extLst>
                </p:cNvPr>
                <p:cNvPicPr/>
                <p:nvPr/>
              </p:nvPicPr>
              <p:blipFill>
                <a:blip r:embed="rId390"/>
                <a:stretch>
                  <a:fillRect/>
                </a:stretch>
              </p:blipFill>
              <p:spPr>
                <a:xfrm>
                  <a:off x="6535293" y="2724187"/>
                  <a:ext cx="993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84" name="Freihand 283">
                  <a:extLst>
                    <a:ext uri="{FF2B5EF4-FFF2-40B4-BE49-F238E27FC236}">
                      <a16:creationId xmlns:a16="http://schemas.microsoft.com/office/drawing/2014/main" id="{4877791C-DCA0-4DCB-8F51-37B858F9F323}"/>
                    </a:ext>
                  </a:extLst>
                </p14:cNvPr>
                <p14:cNvContentPartPr/>
                <p14:nvPr/>
              </p14:nvContentPartPr>
              <p14:xfrm>
                <a:off x="6587493" y="2673787"/>
                <a:ext cx="163800" cy="223920"/>
              </p14:xfrm>
            </p:contentPart>
          </mc:Choice>
          <mc:Fallback xmlns="">
            <p:pic>
              <p:nvPicPr>
                <p:cNvPr id="284" name="Freihand 283">
                  <a:extLst>
                    <a:ext uri="{FF2B5EF4-FFF2-40B4-BE49-F238E27FC236}">
                      <a16:creationId xmlns:a16="http://schemas.microsoft.com/office/drawing/2014/main" id="{4877791C-DCA0-4DCB-8F51-37B858F9F323}"/>
                    </a:ext>
                  </a:extLst>
                </p:cNvPr>
                <p:cNvPicPr/>
                <p:nvPr/>
              </p:nvPicPr>
              <p:blipFill>
                <a:blip r:embed="rId392"/>
                <a:stretch>
                  <a:fillRect/>
                </a:stretch>
              </p:blipFill>
              <p:spPr>
                <a:xfrm>
                  <a:off x="6583173" y="2669467"/>
                  <a:ext cx="172440" cy="232560"/>
                </a:xfrm>
                <a:prstGeom prst="rect">
                  <a:avLst/>
                </a:prstGeom>
              </p:spPr>
            </p:pic>
          </mc:Fallback>
        </mc:AlternateContent>
      </p:grpSp>
      <p:grpSp>
        <p:nvGrpSpPr>
          <p:cNvPr id="288" name="Gruppieren 287">
            <a:extLst>
              <a:ext uri="{FF2B5EF4-FFF2-40B4-BE49-F238E27FC236}">
                <a16:creationId xmlns:a16="http://schemas.microsoft.com/office/drawing/2014/main" id="{CED49027-1B71-41C2-AB41-6B3A26A219FD}"/>
              </a:ext>
            </a:extLst>
          </p:cNvPr>
          <p:cNvGrpSpPr/>
          <p:nvPr/>
        </p:nvGrpSpPr>
        <p:grpSpPr>
          <a:xfrm>
            <a:off x="4843293" y="3178147"/>
            <a:ext cx="209160" cy="57960"/>
            <a:chOff x="4843293" y="3178147"/>
            <a:chExt cx="209160" cy="57960"/>
          </a:xfrm>
        </p:grpSpPr>
        <mc:AlternateContent xmlns:mc="http://schemas.openxmlformats.org/markup-compatibility/2006" xmlns:p14="http://schemas.microsoft.com/office/powerpoint/2010/main">
          <mc:Choice Requires="p14">
            <p:contentPart p14:bwMode="auto" r:id="rId393">
              <p14:nvContentPartPr>
                <p14:cNvPr id="286" name="Freihand 285">
                  <a:extLst>
                    <a:ext uri="{FF2B5EF4-FFF2-40B4-BE49-F238E27FC236}">
                      <a16:creationId xmlns:a16="http://schemas.microsoft.com/office/drawing/2014/main" id="{C767D35B-8854-4E70-AA97-EE22A85C6391}"/>
                    </a:ext>
                  </a:extLst>
                </p14:cNvPr>
                <p14:cNvContentPartPr/>
                <p14:nvPr/>
              </p14:nvContentPartPr>
              <p14:xfrm>
                <a:off x="4843293" y="3178147"/>
                <a:ext cx="169200" cy="9360"/>
              </p14:xfrm>
            </p:contentPart>
          </mc:Choice>
          <mc:Fallback xmlns="">
            <p:pic>
              <p:nvPicPr>
                <p:cNvPr id="286" name="Freihand 285">
                  <a:extLst>
                    <a:ext uri="{FF2B5EF4-FFF2-40B4-BE49-F238E27FC236}">
                      <a16:creationId xmlns:a16="http://schemas.microsoft.com/office/drawing/2014/main" id="{C767D35B-8854-4E70-AA97-EE22A85C6391}"/>
                    </a:ext>
                  </a:extLst>
                </p:cNvPr>
                <p:cNvPicPr/>
                <p:nvPr/>
              </p:nvPicPr>
              <p:blipFill>
                <a:blip r:embed="rId394"/>
                <a:stretch>
                  <a:fillRect/>
                </a:stretch>
              </p:blipFill>
              <p:spPr>
                <a:xfrm>
                  <a:off x="4838973" y="3173827"/>
                  <a:ext cx="1778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87" name="Freihand 286">
                  <a:extLst>
                    <a:ext uri="{FF2B5EF4-FFF2-40B4-BE49-F238E27FC236}">
                      <a16:creationId xmlns:a16="http://schemas.microsoft.com/office/drawing/2014/main" id="{01DD6654-8C49-48C4-A27F-3D131920E8D8}"/>
                    </a:ext>
                  </a:extLst>
                </p14:cNvPr>
                <p14:cNvContentPartPr/>
                <p14:nvPr/>
              </p14:nvContentPartPr>
              <p14:xfrm>
                <a:off x="4863813" y="3219547"/>
                <a:ext cx="188640" cy="16560"/>
              </p14:xfrm>
            </p:contentPart>
          </mc:Choice>
          <mc:Fallback xmlns="">
            <p:pic>
              <p:nvPicPr>
                <p:cNvPr id="287" name="Freihand 286">
                  <a:extLst>
                    <a:ext uri="{FF2B5EF4-FFF2-40B4-BE49-F238E27FC236}">
                      <a16:creationId xmlns:a16="http://schemas.microsoft.com/office/drawing/2014/main" id="{01DD6654-8C49-48C4-A27F-3D131920E8D8}"/>
                    </a:ext>
                  </a:extLst>
                </p:cNvPr>
                <p:cNvPicPr/>
                <p:nvPr/>
              </p:nvPicPr>
              <p:blipFill>
                <a:blip r:embed="rId396"/>
                <a:stretch>
                  <a:fillRect/>
                </a:stretch>
              </p:blipFill>
              <p:spPr>
                <a:xfrm>
                  <a:off x="4859493" y="3215227"/>
                  <a:ext cx="197280" cy="25200"/>
                </a:xfrm>
                <a:prstGeom prst="rect">
                  <a:avLst/>
                </a:prstGeom>
              </p:spPr>
            </p:pic>
          </mc:Fallback>
        </mc:AlternateContent>
      </p:grpSp>
      <p:grpSp>
        <p:nvGrpSpPr>
          <p:cNvPr id="304" name="Gruppieren 303">
            <a:extLst>
              <a:ext uri="{FF2B5EF4-FFF2-40B4-BE49-F238E27FC236}">
                <a16:creationId xmlns:a16="http://schemas.microsoft.com/office/drawing/2014/main" id="{8D3B304F-A99D-4097-BF5D-EFDA64D7F91E}"/>
              </a:ext>
            </a:extLst>
          </p:cNvPr>
          <p:cNvGrpSpPr/>
          <p:nvPr/>
        </p:nvGrpSpPr>
        <p:grpSpPr>
          <a:xfrm>
            <a:off x="5282493" y="3012187"/>
            <a:ext cx="951480" cy="422640"/>
            <a:chOff x="5282493" y="3012187"/>
            <a:chExt cx="951480" cy="422640"/>
          </a:xfrm>
        </p:grpSpPr>
        <mc:AlternateContent xmlns:mc="http://schemas.openxmlformats.org/markup-compatibility/2006" xmlns:p14="http://schemas.microsoft.com/office/powerpoint/2010/main">
          <mc:Choice Requires="p14">
            <p:contentPart p14:bwMode="auto" r:id="rId397">
              <p14:nvContentPartPr>
                <p14:cNvPr id="289" name="Freihand 288">
                  <a:extLst>
                    <a:ext uri="{FF2B5EF4-FFF2-40B4-BE49-F238E27FC236}">
                      <a16:creationId xmlns:a16="http://schemas.microsoft.com/office/drawing/2014/main" id="{D13A2FE6-5979-4901-BDA9-D14A0162C42F}"/>
                    </a:ext>
                  </a:extLst>
                </p14:cNvPr>
                <p14:cNvContentPartPr/>
                <p14:nvPr/>
              </p14:nvContentPartPr>
              <p14:xfrm>
                <a:off x="5334693" y="3137827"/>
                <a:ext cx="124560" cy="1080"/>
              </p14:xfrm>
            </p:contentPart>
          </mc:Choice>
          <mc:Fallback xmlns="">
            <p:pic>
              <p:nvPicPr>
                <p:cNvPr id="289" name="Freihand 288">
                  <a:extLst>
                    <a:ext uri="{FF2B5EF4-FFF2-40B4-BE49-F238E27FC236}">
                      <a16:creationId xmlns:a16="http://schemas.microsoft.com/office/drawing/2014/main" id="{D13A2FE6-5979-4901-BDA9-D14A0162C42F}"/>
                    </a:ext>
                  </a:extLst>
                </p:cNvPr>
                <p:cNvPicPr/>
                <p:nvPr/>
              </p:nvPicPr>
              <p:blipFill>
                <a:blip r:embed="rId398"/>
                <a:stretch>
                  <a:fillRect/>
                </a:stretch>
              </p:blipFill>
              <p:spPr>
                <a:xfrm>
                  <a:off x="5330373" y="3133507"/>
                  <a:ext cx="13320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90" name="Freihand 289">
                  <a:extLst>
                    <a:ext uri="{FF2B5EF4-FFF2-40B4-BE49-F238E27FC236}">
                      <a16:creationId xmlns:a16="http://schemas.microsoft.com/office/drawing/2014/main" id="{CA323E53-3134-40F4-B2E3-935D7A704618}"/>
                    </a:ext>
                  </a:extLst>
                </p14:cNvPr>
                <p14:cNvContentPartPr/>
                <p14:nvPr/>
              </p14:nvContentPartPr>
              <p14:xfrm>
                <a:off x="5595693" y="3046387"/>
                <a:ext cx="97920" cy="91800"/>
              </p14:xfrm>
            </p:contentPart>
          </mc:Choice>
          <mc:Fallback xmlns="">
            <p:pic>
              <p:nvPicPr>
                <p:cNvPr id="290" name="Freihand 289">
                  <a:extLst>
                    <a:ext uri="{FF2B5EF4-FFF2-40B4-BE49-F238E27FC236}">
                      <a16:creationId xmlns:a16="http://schemas.microsoft.com/office/drawing/2014/main" id="{CA323E53-3134-40F4-B2E3-935D7A704618}"/>
                    </a:ext>
                  </a:extLst>
                </p:cNvPr>
                <p:cNvPicPr/>
                <p:nvPr/>
              </p:nvPicPr>
              <p:blipFill>
                <a:blip r:embed="rId400"/>
                <a:stretch>
                  <a:fillRect/>
                </a:stretch>
              </p:blipFill>
              <p:spPr>
                <a:xfrm>
                  <a:off x="5591373" y="3042067"/>
                  <a:ext cx="1065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91" name="Freihand 290">
                  <a:extLst>
                    <a:ext uri="{FF2B5EF4-FFF2-40B4-BE49-F238E27FC236}">
                      <a16:creationId xmlns:a16="http://schemas.microsoft.com/office/drawing/2014/main" id="{ADAF15E5-314D-47E9-BA5F-3E7FE9D452A1}"/>
                    </a:ext>
                  </a:extLst>
                </p14:cNvPr>
                <p14:cNvContentPartPr/>
                <p14:nvPr/>
              </p14:nvContentPartPr>
              <p14:xfrm>
                <a:off x="5710533" y="3052147"/>
                <a:ext cx="128160" cy="73080"/>
              </p14:xfrm>
            </p:contentPart>
          </mc:Choice>
          <mc:Fallback xmlns="">
            <p:pic>
              <p:nvPicPr>
                <p:cNvPr id="291" name="Freihand 290">
                  <a:extLst>
                    <a:ext uri="{FF2B5EF4-FFF2-40B4-BE49-F238E27FC236}">
                      <a16:creationId xmlns:a16="http://schemas.microsoft.com/office/drawing/2014/main" id="{ADAF15E5-314D-47E9-BA5F-3E7FE9D452A1}"/>
                    </a:ext>
                  </a:extLst>
                </p:cNvPr>
                <p:cNvPicPr/>
                <p:nvPr/>
              </p:nvPicPr>
              <p:blipFill>
                <a:blip r:embed="rId402"/>
                <a:stretch>
                  <a:fillRect/>
                </a:stretch>
              </p:blipFill>
              <p:spPr>
                <a:xfrm>
                  <a:off x="5706213" y="3047827"/>
                  <a:ext cx="1368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92" name="Freihand 291">
                  <a:extLst>
                    <a:ext uri="{FF2B5EF4-FFF2-40B4-BE49-F238E27FC236}">
                      <a16:creationId xmlns:a16="http://schemas.microsoft.com/office/drawing/2014/main" id="{5EE3309B-E70A-446E-B22C-DD8DF65AD43F}"/>
                    </a:ext>
                  </a:extLst>
                </p14:cNvPr>
                <p14:cNvContentPartPr/>
                <p14:nvPr/>
              </p14:nvContentPartPr>
              <p14:xfrm>
                <a:off x="5876853" y="3053947"/>
                <a:ext cx="67320" cy="46800"/>
              </p14:xfrm>
            </p:contentPart>
          </mc:Choice>
          <mc:Fallback xmlns="">
            <p:pic>
              <p:nvPicPr>
                <p:cNvPr id="292" name="Freihand 291">
                  <a:extLst>
                    <a:ext uri="{FF2B5EF4-FFF2-40B4-BE49-F238E27FC236}">
                      <a16:creationId xmlns:a16="http://schemas.microsoft.com/office/drawing/2014/main" id="{5EE3309B-E70A-446E-B22C-DD8DF65AD43F}"/>
                    </a:ext>
                  </a:extLst>
                </p:cNvPr>
                <p:cNvPicPr/>
                <p:nvPr/>
              </p:nvPicPr>
              <p:blipFill>
                <a:blip r:embed="rId404"/>
                <a:stretch>
                  <a:fillRect/>
                </a:stretch>
              </p:blipFill>
              <p:spPr>
                <a:xfrm>
                  <a:off x="5872533" y="3049627"/>
                  <a:ext cx="759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93" name="Freihand 292">
                  <a:extLst>
                    <a:ext uri="{FF2B5EF4-FFF2-40B4-BE49-F238E27FC236}">
                      <a16:creationId xmlns:a16="http://schemas.microsoft.com/office/drawing/2014/main" id="{F52D081E-F2FF-49A0-B68E-7151922C9A42}"/>
                    </a:ext>
                  </a:extLst>
                </p14:cNvPr>
                <p14:cNvContentPartPr/>
                <p14:nvPr/>
              </p14:nvContentPartPr>
              <p14:xfrm>
                <a:off x="5282493" y="3154027"/>
                <a:ext cx="951480" cy="61920"/>
              </p14:xfrm>
            </p:contentPart>
          </mc:Choice>
          <mc:Fallback xmlns="">
            <p:pic>
              <p:nvPicPr>
                <p:cNvPr id="293" name="Freihand 292">
                  <a:extLst>
                    <a:ext uri="{FF2B5EF4-FFF2-40B4-BE49-F238E27FC236}">
                      <a16:creationId xmlns:a16="http://schemas.microsoft.com/office/drawing/2014/main" id="{F52D081E-F2FF-49A0-B68E-7151922C9A42}"/>
                    </a:ext>
                  </a:extLst>
                </p:cNvPr>
                <p:cNvPicPr/>
                <p:nvPr/>
              </p:nvPicPr>
              <p:blipFill>
                <a:blip r:embed="rId406"/>
                <a:stretch>
                  <a:fillRect/>
                </a:stretch>
              </p:blipFill>
              <p:spPr>
                <a:xfrm>
                  <a:off x="5278173" y="3149707"/>
                  <a:ext cx="9601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95" name="Freihand 294">
                  <a:extLst>
                    <a:ext uri="{FF2B5EF4-FFF2-40B4-BE49-F238E27FC236}">
                      <a16:creationId xmlns:a16="http://schemas.microsoft.com/office/drawing/2014/main" id="{89D00A5D-3B3E-43C5-AE14-604B91E58F92}"/>
                    </a:ext>
                  </a:extLst>
                </p14:cNvPr>
                <p14:cNvContentPartPr/>
                <p14:nvPr/>
              </p14:nvContentPartPr>
              <p14:xfrm>
                <a:off x="5332533" y="3400627"/>
                <a:ext cx="141840" cy="17640"/>
              </p14:xfrm>
            </p:contentPart>
          </mc:Choice>
          <mc:Fallback xmlns="">
            <p:pic>
              <p:nvPicPr>
                <p:cNvPr id="295" name="Freihand 294">
                  <a:extLst>
                    <a:ext uri="{FF2B5EF4-FFF2-40B4-BE49-F238E27FC236}">
                      <a16:creationId xmlns:a16="http://schemas.microsoft.com/office/drawing/2014/main" id="{89D00A5D-3B3E-43C5-AE14-604B91E58F92}"/>
                    </a:ext>
                  </a:extLst>
                </p:cNvPr>
                <p:cNvPicPr/>
                <p:nvPr/>
              </p:nvPicPr>
              <p:blipFill>
                <a:blip r:embed="rId408"/>
                <a:stretch>
                  <a:fillRect/>
                </a:stretch>
              </p:blipFill>
              <p:spPr>
                <a:xfrm>
                  <a:off x="5328213" y="3396307"/>
                  <a:ext cx="1504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96" name="Freihand 295">
                  <a:extLst>
                    <a:ext uri="{FF2B5EF4-FFF2-40B4-BE49-F238E27FC236}">
                      <a16:creationId xmlns:a16="http://schemas.microsoft.com/office/drawing/2014/main" id="{100A6323-100A-426C-9290-91F7BFB7C445}"/>
                    </a:ext>
                  </a:extLst>
                </p14:cNvPr>
                <p14:cNvContentPartPr/>
                <p14:nvPr/>
              </p14:nvContentPartPr>
              <p14:xfrm>
                <a:off x="5558613" y="3282547"/>
                <a:ext cx="105840" cy="152280"/>
              </p14:xfrm>
            </p:contentPart>
          </mc:Choice>
          <mc:Fallback xmlns="">
            <p:pic>
              <p:nvPicPr>
                <p:cNvPr id="296" name="Freihand 295">
                  <a:extLst>
                    <a:ext uri="{FF2B5EF4-FFF2-40B4-BE49-F238E27FC236}">
                      <a16:creationId xmlns:a16="http://schemas.microsoft.com/office/drawing/2014/main" id="{100A6323-100A-426C-9290-91F7BFB7C445}"/>
                    </a:ext>
                  </a:extLst>
                </p:cNvPr>
                <p:cNvPicPr/>
                <p:nvPr/>
              </p:nvPicPr>
              <p:blipFill>
                <a:blip r:embed="rId410"/>
                <a:stretch>
                  <a:fillRect/>
                </a:stretch>
              </p:blipFill>
              <p:spPr>
                <a:xfrm>
                  <a:off x="5554293" y="3278227"/>
                  <a:ext cx="1144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97" name="Freihand 296">
                  <a:extLst>
                    <a:ext uri="{FF2B5EF4-FFF2-40B4-BE49-F238E27FC236}">
                      <a16:creationId xmlns:a16="http://schemas.microsoft.com/office/drawing/2014/main" id="{AE6AAE1E-BF6E-46EF-9EBA-ACB1EBE2A6F3}"/>
                    </a:ext>
                  </a:extLst>
                </p14:cNvPr>
                <p14:cNvContentPartPr/>
                <p14:nvPr/>
              </p14:nvContentPartPr>
              <p14:xfrm>
                <a:off x="5587413" y="3357427"/>
                <a:ext cx="102600" cy="22680"/>
              </p14:xfrm>
            </p:contentPart>
          </mc:Choice>
          <mc:Fallback xmlns="">
            <p:pic>
              <p:nvPicPr>
                <p:cNvPr id="297" name="Freihand 296">
                  <a:extLst>
                    <a:ext uri="{FF2B5EF4-FFF2-40B4-BE49-F238E27FC236}">
                      <a16:creationId xmlns:a16="http://schemas.microsoft.com/office/drawing/2014/main" id="{AE6AAE1E-BF6E-46EF-9EBA-ACB1EBE2A6F3}"/>
                    </a:ext>
                  </a:extLst>
                </p:cNvPr>
                <p:cNvPicPr/>
                <p:nvPr/>
              </p:nvPicPr>
              <p:blipFill>
                <a:blip r:embed="rId412"/>
                <a:stretch>
                  <a:fillRect/>
                </a:stretch>
              </p:blipFill>
              <p:spPr>
                <a:xfrm>
                  <a:off x="5583093" y="3353107"/>
                  <a:ext cx="1112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98" name="Freihand 297">
                  <a:extLst>
                    <a:ext uri="{FF2B5EF4-FFF2-40B4-BE49-F238E27FC236}">
                      <a16:creationId xmlns:a16="http://schemas.microsoft.com/office/drawing/2014/main" id="{E612F7A6-590D-4204-9824-92D59590B3DC}"/>
                    </a:ext>
                  </a:extLst>
                </p14:cNvPr>
                <p14:cNvContentPartPr/>
                <p14:nvPr/>
              </p14:nvContentPartPr>
              <p14:xfrm>
                <a:off x="5718813" y="3301627"/>
                <a:ext cx="109440" cy="99360"/>
              </p14:xfrm>
            </p:contentPart>
          </mc:Choice>
          <mc:Fallback xmlns="">
            <p:pic>
              <p:nvPicPr>
                <p:cNvPr id="298" name="Freihand 297">
                  <a:extLst>
                    <a:ext uri="{FF2B5EF4-FFF2-40B4-BE49-F238E27FC236}">
                      <a16:creationId xmlns:a16="http://schemas.microsoft.com/office/drawing/2014/main" id="{E612F7A6-590D-4204-9824-92D59590B3DC}"/>
                    </a:ext>
                  </a:extLst>
                </p:cNvPr>
                <p:cNvPicPr/>
                <p:nvPr/>
              </p:nvPicPr>
              <p:blipFill>
                <a:blip r:embed="rId414"/>
                <a:stretch>
                  <a:fillRect/>
                </a:stretch>
              </p:blipFill>
              <p:spPr>
                <a:xfrm>
                  <a:off x="5714493" y="3297307"/>
                  <a:ext cx="1180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99" name="Freihand 298">
                  <a:extLst>
                    <a:ext uri="{FF2B5EF4-FFF2-40B4-BE49-F238E27FC236}">
                      <a16:creationId xmlns:a16="http://schemas.microsoft.com/office/drawing/2014/main" id="{6BDBE1D2-401D-4C41-94F9-ACCC901AA8A6}"/>
                    </a:ext>
                  </a:extLst>
                </p14:cNvPr>
                <p14:cNvContentPartPr/>
                <p14:nvPr/>
              </p14:nvContentPartPr>
              <p14:xfrm>
                <a:off x="5866773" y="3309547"/>
                <a:ext cx="111600" cy="87840"/>
              </p14:xfrm>
            </p:contentPart>
          </mc:Choice>
          <mc:Fallback xmlns="">
            <p:pic>
              <p:nvPicPr>
                <p:cNvPr id="299" name="Freihand 298">
                  <a:extLst>
                    <a:ext uri="{FF2B5EF4-FFF2-40B4-BE49-F238E27FC236}">
                      <a16:creationId xmlns:a16="http://schemas.microsoft.com/office/drawing/2014/main" id="{6BDBE1D2-401D-4C41-94F9-ACCC901AA8A6}"/>
                    </a:ext>
                  </a:extLst>
                </p:cNvPr>
                <p:cNvPicPr/>
                <p:nvPr/>
              </p:nvPicPr>
              <p:blipFill>
                <a:blip r:embed="rId416"/>
                <a:stretch>
                  <a:fillRect/>
                </a:stretch>
              </p:blipFill>
              <p:spPr>
                <a:xfrm>
                  <a:off x="5862453" y="3305227"/>
                  <a:ext cx="1202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301" name="Freihand 300">
                  <a:extLst>
                    <a:ext uri="{FF2B5EF4-FFF2-40B4-BE49-F238E27FC236}">
                      <a16:creationId xmlns:a16="http://schemas.microsoft.com/office/drawing/2014/main" id="{F512DEC5-B76B-4229-83A5-3EE7545E3723}"/>
                    </a:ext>
                  </a:extLst>
                </p14:cNvPr>
                <p14:cNvContentPartPr/>
                <p14:nvPr/>
              </p14:nvContentPartPr>
              <p14:xfrm>
                <a:off x="5715573" y="3258067"/>
                <a:ext cx="281880" cy="170640"/>
              </p14:xfrm>
            </p:contentPart>
          </mc:Choice>
          <mc:Fallback xmlns="">
            <p:pic>
              <p:nvPicPr>
                <p:cNvPr id="301" name="Freihand 300">
                  <a:extLst>
                    <a:ext uri="{FF2B5EF4-FFF2-40B4-BE49-F238E27FC236}">
                      <a16:creationId xmlns:a16="http://schemas.microsoft.com/office/drawing/2014/main" id="{F512DEC5-B76B-4229-83A5-3EE7545E3723}"/>
                    </a:ext>
                  </a:extLst>
                </p:cNvPr>
                <p:cNvPicPr/>
                <p:nvPr/>
              </p:nvPicPr>
              <p:blipFill>
                <a:blip r:embed="rId418"/>
                <a:stretch>
                  <a:fillRect/>
                </a:stretch>
              </p:blipFill>
              <p:spPr>
                <a:xfrm>
                  <a:off x="5711253" y="3253747"/>
                  <a:ext cx="2905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303" name="Freihand 302">
                  <a:extLst>
                    <a:ext uri="{FF2B5EF4-FFF2-40B4-BE49-F238E27FC236}">
                      <a16:creationId xmlns:a16="http://schemas.microsoft.com/office/drawing/2014/main" id="{20D024A9-CEE9-4230-BA78-36A9D675A7B2}"/>
                    </a:ext>
                  </a:extLst>
                </p14:cNvPr>
                <p14:cNvContentPartPr/>
                <p14:nvPr/>
              </p14:nvContentPartPr>
              <p14:xfrm>
                <a:off x="5688573" y="3012187"/>
                <a:ext cx="295200" cy="136440"/>
              </p14:xfrm>
            </p:contentPart>
          </mc:Choice>
          <mc:Fallback xmlns="">
            <p:pic>
              <p:nvPicPr>
                <p:cNvPr id="303" name="Freihand 302">
                  <a:extLst>
                    <a:ext uri="{FF2B5EF4-FFF2-40B4-BE49-F238E27FC236}">
                      <a16:creationId xmlns:a16="http://schemas.microsoft.com/office/drawing/2014/main" id="{20D024A9-CEE9-4230-BA78-36A9D675A7B2}"/>
                    </a:ext>
                  </a:extLst>
                </p:cNvPr>
                <p:cNvPicPr/>
                <p:nvPr/>
              </p:nvPicPr>
              <p:blipFill>
                <a:blip r:embed="rId420"/>
                <a:stretch>
                  <a:fillRect/>
                </a:stretch>
              </p:blipFill>
              <p:spPr>
                <a:xfrm>
                  <a:off x="5684253" y="3007867"/>
                  <a:ext cx="303840" cy="145080"/>
                </a:xfrm>
                <a:prstGeom prst="rect">
                  <a:avLst/>
                </a:prstGeom>
              </p:spPr>
            </p:pic>
          </mc:Fallback>
        </mc:AlternateContent>
      </p:grpSp>
      <p:grpSp>
        <p:nvGrpSpPr>
          <p:cNvPr id="307" name="Gruppieren 306">
            <a:extLst>
              <a:ext uri="{FF2B5EF4-FFF2-40B4-BE49-F238E27FC236}">
                <a16:creationId xmlns:a16="http://schemas.microsoft.com/office/drawing/2014/main" id="{F27F942B-27E0-4B2C-B64D-E913C5E0F075}"/>
              </a:ext>
            </a:extLst>
          </p:cNvPr>
          <p:cNvGrpSpPr/>
          <p:nvPr/>
        </p:nvGrpSpPr>
        <p:grpSpPr>
          <a:xfrm>
            <a:off x="6402813" y="3133147"/>
            <a:ext cx="144000" cy="61920"/>
            <a:chOff x="6402813" y="3133147"/>
            <a:chExt cx="144000" cy="61920"/>
          </a:xfrm>
        </p:grpSpPr>
        <mc:AlternateContent xmlns:mc="http://schemas.openxmlformats.org/markup-compatibility/2006" xmlns:p14="http://schemas.microsoft.com/office/powerpoint/2010/main">
          <mc:Choice Requires="p14">
            <p:contentPart p14:bwMode="auto" r:id="rId421">
              <p14:nvContentPartPr>
                <p14:cNvPr id="305" name="Freihand 304">
                  <a:extLst>
                    <a:ext uri="{FF2B5EF4-FFF2-40B4-BE49-F238E27FC236}">
                      <a16:creationId xmlns:a16="http://schemas.microsoft.com/office/drawing/2014/main" id="{4A93930D-2A66-43BC-AAD6-746F200F75C4}"/>
                    </a:ext>
                  </a:extLst>
                </p14:cNvPr>
                <p14:cNvContentPartPr/>
                <p14:nvPr/>
              </p14:nvContentPartPr>
              <p14:xfrm>
                <a:off x="6414333" y="3133147"/>
                <a:ext cx="132480" cy="10080"/>
              </p14:xfrm>
            </p:contentPart>
          </mc:Choice>
          <mc:Fallback xmlns="">
            <p:pic>
              <p:nvPicPr>
                <p:cNvPr id="305" name="Freihand 304">
                  <a:extLst>
                    <a:ext uri="{FF2B5EF4-FFF2-40B4-BE49-F238E27FC236}">
                      <a16:creationId xmlns:a16="http://schemas.microsoft.com/office/drawing/2014/main" id="{4A93930D-2A66-43BC-AAD6-746F200F75C4}"/>
                    </a:ext>
                  </a:extLst>
                </p:cNvPr>
                <p:cNvPicPr/>
                <p:nvPr/>
              </p:nvPicPr>
              <p:blipFill>
                <a:blip r:embed="rId422"/>
                <a:stretch>
                  <a:fillRect/>
                </a:stretch>
              </p:blipFill>
              <p:spPr>
                <a:xfrm>
                  <a:off x="6410013" y="3128827"/>
                  <a:ext cx="1411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306" name="Freihand 305">
                  <a:extLst>
                    <a:ext uri="{FF2B5EF4-FFF2-40B4-BE49-F238E27FC236}">
                      <a16:creationId xmlns:a16="http://schemas.microsoft.com/office/drawing/2014/main" id="{EB354B02-EE09-4140-97CF-E9EBEA423712}"/>
                    </a:ext>
                  </a:extLst>
                </p14:cNvPr>
                <p14:cNvContentPartPr/>
                <p14:nvPr/>
              </p14:nvContentPartPr>
              <p14:xfrm>
                <a:off x="6402813" y="3187867"/>
                <a:ext cx="129960" cy="7200"/>
              </p14:xfrm>
            </p:contentPart>
          </mc:Choice>
          <mc:Fallback xmlns="">
            <p:pic>
              <p:nvPicPr>
                <p:cNvPr id="306" name="Freihand 305">
                  <a:extLst>
                    <a:ext uri="{FF2B5EF4-FFF2-40B4-BE49-F238E27FC236}">
                      <a16:creationId xmlns:a16="http://schemas.microsoft.com/office/drawing/2014/main" id="{EB354B02-EE09-4140-97CF-E9EBEA423712}"/>
                    </a:ext>
                  </a:extLst>
                </p:cNvPr>
                <p:cNvPicPr/>
                <p:nvPr/>
              </p:nvPicPr>
              <p:blipFill>
                <a:blip r:embed="rId424"/>
                <a:stretch>
                  <a:fillRect/>
                </a:stretch>
              </p:blipFill>
              <p:spPr>
                <a:xfrm>
                  <a:off x="6398493" y="3183547"/>
                  <a:ext cx="138600" cy="15840"/>
                </a:xfrm>
                <a:prstGeom prst="rect">
                  <a:avLst/>
                </a:prstGeom>
              </p:spPr>
            </p:pic>
          </mc:Fallback>
        </mc:AlternateContent>
      </p:grpSp>
      <p:grpSp>
        <p:nvGrpSpPr>
          <p:cNvPr id="312" name="Gruppieren 311">
            <a:extLst>
              <a:ext uri="{FF2B5EF4-FFF2-40B4-BE49-F238E27FC236}">
                <a16:creationId xmlns:a16="http://schemas.microsoft.com/office/drawing/2014/main" id="{A230531B-B2A3-4701-BC1F-10A58F1ECAB3}"/>
              </a:ext>
            </a:extLst>
          </p:cNvPr>
          <p:cNvGrpSpPr/>
          <p:nvPr/>
        </p:nvGrpSpPr>
        <p:grpSpPr>
          <a:xfrm>
            <a:off x="6744093" y="2994547"/>
            <a:ext cx="225360" cy="292680"/>
            <a:chOff x="6744093" y="2994547"/>
            <a:chExt cx="225360" cy="292680"/>
          </a:xfrm>
        </p:grpSpPr>
        <mc:AlternateContent xmlns:mc="http://schemas.openxmlformats.org/markup-compatibility/2006" xmlns:p14="http://schemas.microsoft.com/office/powerpoint/2010/main">
          <mc:Choice Requires="p14">
            <p:contentPart p14:bwMode="auto" r:id="rId425">
              <p14:nvContentPartPr>
                <p14:cNvPr id="308" name="Freihand 307">
                  <a:extLst>
                    <a:ext uri="{FF2B5EF4-FFF2-40B4-BE49-F238E27FC236}">
                      <a16:creationId xmlns:a16="http://schemas.microsoft.com/office/drawing/2014/main" id="{AFBEDCF9-5D58-4FEB-BE6F-D96319133408}"/>
                    </a:ext>
                  </a:extLst>
                </p14:cNvPr>
                <p14:cNvContentPartPr/>
                <p14:nvPr/>
              </p14:nvContentPartPr>
              <p14:xfrm>
                <a:off x="6769293" y="2994547"/>
                <a:ext cx="144360" cy="72360"/>
              </p14:xfrm>
            </p:contentPart>
          </mc:Choice>
          <mc:Fallback xmlns="">
            <p:pic>
              <p:nvPicPr>
                <p:cNvPr id="308" name="Freihand 307">
                  <a:extLst>
                    <a:ext uri="{FF2B5EF4-FFF2-40B4-BE49-F238E27FC236}">
                      <a16:creationId xmlns:a16="http://schemas.microsoft.com/office/drawing/2014/main" id="{AFBEDCF9-5D58-4FEB-BE6F-D96319133408}"/>
                    </a:ext>
                  </a:extLst>
                </p:cNvPr>
                <p:cNvPicPr/>
                <p:nvPr/>
              </p:nvPicPr>
              <p:blipFill>
                <a:blip r:embed="rId426"/>
                <a:stretch>
                  <a:fillRect/>
                </a:stretch>
              </p:blipFill>
              <p:spPr>
                <a:xfrm>
                  <a:off x="6764973" y="2990227"/>
                  <a:ext cx="1530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309" name="Freihand 308">
                  <a:extLst>
                    <a:ext uri="{FF2B5EF4-FFF2-40B4-BE49-F238E27FC236}">
                      <a16:creationId xmlns:a16="http://schemas.microsoft.com/office/drawing/2014/main" id="{2EE0F659-3901-4244-BFC6-83FC17F45A71}"/>
                    </a:ext>
                  </a:extLst>
                </p14:cNvPr>
                <p14:cNvContentPartPr/>
                <p14:nvPr/>
              </p14:nvContentPartPr>
              <p14:xfrm>
                <a:off x="6744093" y="3095707"/>
                <a:ext cx="225360" cy="12960"/>
              </p14:xfrm>
            </p:contentPart>
          </mc:Choice>
          <mc:Fallback xmlns="">
            <p:pic>
              <p:nvPicPr>
                <p:cNvPr id="309" name="Freihand 308">
                  <a:extLst>
                    <a:ext uri="{FF2B5EF4-FFF2-40B4-BE49-F238E27FC236}">
                      <a16:creationId xmlns:a16="http://schemas.microsoft.com/office/drawing/2014/main" id="{2EE0F659-3901-4244-BFC6-83FC17F45A71}"/>
                    </a:ext>
                  </a:extLst>
                </p:cNvPr>
                <p:cNvPicPr/>
                <p:nvPr/>
              </p:nvPicPr>
              <p:blipFill>
                <a:blip r:embed="rId428"/>
                <a:stretch>
                  <a:fillRect/>
                </a:stretch>
              </p:blipFill>
              <p:spPr>
                <a:xfrm>
                  <a:off x="6739773" y="3091387"/>
                  <a:ext cx="2340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310" name="Freihand 309">
                  <a:extLst>
                    <a:ext uri="{FF2B5EF4-FFF2-40B4-BE49-F238E27FC236}">
                      <a16:creationId xmlns:a16="http://schemas.microsoft.com/office/drawing/2014/main" id="{5E84E4BB-9B1F-48B3-B184-990A59FE1193}"/>
                    </a:ext>
                  </a:extLst>
                </p14:cNvPr>
                <p14:cNvContentPartPr/>
                <p14:nvPr/>
              </p14:nvContentPartPr>
              <p14:xfrm>
                <a:off x="6789813" y="3147547"/>
                <a:ext cx="137520" cy="139680"/>
              </p14:xfrm>
            </p:contentPart>
          </mc:Choice>
          <mc:Fallback xmlns="">
            <p:pic>
              <p:nvPicPr>
                <p:cNvPr id="310" name="Freihand 309">
                  <a:extLst>
                    <a:ext uri="{FF2B5EF4-FFF2-40B4-BE49-F238E27FC236}">
                      <a16:creationId xmlns:a16="http://schemas.microsoft.com/office/drawing/2014/main" id="{5E84E4BB-9B1F-48B3-B184-990A59FE1193}"/>
                    </a:ext>
                  </a:extLst>
                </p:cNvPr>
                <p:cNvPicPr/>
                <p:nvPr/>
              </p:nvPicPr>
              <p:blipFill>
                <a:blip r:embed="rId430"/>
                <a:stretch>
                  <a:fillRect/>
                </a:stretch>
              </p:blipFill>
              <p:spPr>
                <a:xfrm>
                  <a:off x="6785493" y="3143227"/>
                  <a:ext cx="1461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311" name="Freihand 310">
                  <a:extLst>
                    <a:ext uri="{FF2B5EF4-FFF2-40B4-BE49-F238E27FC236}">
                      <a16:creationId xmlns:a16="http://schemas.microsoft.com/office/drawing/2014/main" id="{10BE69CC-FE47-4DD7-A3B1-BD569883393E}"/>
                    </a:ext>
                  </a:extLst>
                </p14:cNvPr>
                <p14:cNvContentPartPr/>
                <p14:nvPr/>
              </p14:nvContentPartPr>
              <p14:xfrm>
                <a:off x="6809973" y="3224587"/>
                <a:ext cx="146880" cy="3600"/>
              </p14:xfrm>
            </p:contentPart>
          </mc:Choice>
          <mc:Fallback xmlns="">
            <p:pic>
              <p:nvPicPr>
                <p:cNvPr id="311" name="Freihand 310">
                  <a:extLst>
                    <a:ext uri="{FF2B5EF4-FFF2-40B4-BE49-F238E27FC236}">
                      <a16:creationId xmlns:a16="http://schemas.microsoft.com/office/drawing/2014/main" id="{10BE69CC-FE47-4DD7-A3B1-BD569883393E}"/>
                    </a:ext>
                  </a:extLst>
                </p:cNvPr>
                <p:cNvPicPr/>
                <p:nvPr/>
              </p:nvPicPr>
              <p:blipFill>
                <a:blip r:embed="rId432"/>
                <a:stretch>
                  <a:fillRect/>
                </a:stretch>
              </p:blipFill>
              <p:spPr>
                <a:xfrm>
                  <a:off x="6805653" y="3220267"/>
                  <a:ext cx="155520" cy="12240"/>
                </a:xfrm>
                <a:prstGeom prst="rect">
                  <a:avLst/>
                </a:prstGeom>
              </p:spPr>
            </p:pic>
          </mc:Fallback>
        </mc:AlternateContent>
      </p:grpSp>
      <p:grpSp>
        <p:nvGrpSpPr>
          <p:cNvPr id="316" name="Gruppieren 315">
            <a:extLst>
              <a:ext uri="{FF2B5EF4-FFF2-40B4-BE49-F238E27FC236}">
                <a16:creationId xmlns:a16="http://schemas.microsoft.com/office/drawing/2014/main" id="{E9EC5155-8704-4B22-8597-5A854528921D}"/>
              </a:ext>
            </a:extLst>
          </p:cNvPr>
          <p:cNvGrpSpPr/>
          <p:nvPr/>
        </p:nvGrpSpPr>
        <p:grpSpPr>
          <a:xfrm>
            <a:off x="209013" y="3819307"/>
            <a:ext cx="282960" cy="161640"/>
            <a:chOff x="209013" y="3819307"/>
            <a:chExt cx="282960" cy="161640"/>
          </a:xfrm>
        </p:grpSpPr>
        <mc:AlternateContent xmlns:mc="http://schemas.openxmlformats.org/markup-compatibility/2006" xmlns:p14="http://schemas.microsoft.com/office/powerpoint/2010/main">
          <mc:Choice Requires="p14">
            <p:contentPart p14:bwMode="auto" r:id="rId433">
              <p14:nvContentPartPr>
                <p14:cNvPr id="313" name="Freihand 312">
                  <a:extLst>
                    <a:ext uri="{FF2B5EF4-FFF2-40B4-BE49-F238E27FC236}">
                      <a16:creationId xmlns:a16="http://schemas.microsoft.com/office/drawing/2014/main" id="{4F8C8CCD-6F39-4A53-94BC-7EE4296E2E3A}"/>
                    </a:ext>
                  </a:extLst>
                </p14:cNvPr>
                <p14:cNvContentPartPr/>
                <p14:nvPr/>
              </p14:nvContentPartPr>
              <p14:xfrm>
                <a:off x="209013" y="3870067"/>
                <a:ext cx="167400" cy="11880"/>
              </p14:xfrm>
            </p:contentPart>
          </mc:Choice>
          <mc:Fallback xmlns="">
            <p:pic>
              <p:nvPicPr>
                <p:cNvPr id="313" name="Freihand 312">
                  <a:extLst>
                    <a:ext uri="{FF2B5EF4-FFF2-40B4-BE49-F238E27FC236}">
                      <a16:creationId xmlns:a16="http://schemas.microsoft.com/office/drawing/2014/main" id="{4F8C8CCD-6F39-4A53-94BC-7EE4296E2E3A}"/>
                    </a:ext>
                  </a:extLst>
                </p:cNvPr>
                <p:cNvPicPr/>
                <p:nvPr/>
              </p:nvPicPr>
              <p:blipFill>
                <a:blip r:embed="rId434"/>
                <a:stretch>
                  <a:fillRect/>
                </a:stretch>
              </p:blipFill>
              <p:spPr>
                <a:xfrm>
                  <a:off x="204693" y="3865747"/>
                  <a:ext cx="1760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314" name="Freihand 313">
                  <a:extLst>
                    <a:ext uri="{FF2B5EF4-FFF2-40B4-BE49-F238E27FC236}">
                      <a16:creationId xmlns:a16="http://schemas.microsoft.com/office/drawing/2014/main" id="{9011FAD2-4B6C-4828-99BE-BD96832E638E}"/>
                    </a:ext>
                  </a:extLst>
                </p14:cNvPr>
                <p14:cNvContentPartPr/>
                <p14:nvPr/>
              </p14:nvContentPartPr>
              <p14:xfrm>
                <a:off x="248253" y="3911107"/>
                <a:ext cx="144000" cy="15120"/>
              </p14:xfrm>
            </p:contentPart>
          </mc:Choice>
          <mc:Fallback xmlns="">
            <p:pic>
              <p:nvPicPr>
                <p:cNvPr id="314" name="Freihand 313">
                  <a:extLst>
                    <a:ext uri="{FF2B5EF4-FFF2-40B4-BE49-F238E27FC236}">
                      <a16:creationId xmlns:a16="http://schemas.microsoft.com/office/drawing/2014/main" id="{9011FAD2-4B6C-4828-99BE-BD96832E638E}"/>
                    </a:ext>
                  </a:extLst>
                </p:cNvPr>
                <p:cNvPicPr/>
                <p:nvPr/>
              </p:nvPicPr>
              <p:blipFill>
                <a:blip r:embed="rId436"/>
                <a:stretch>
                  <a:fillRect/>
                </a:stretch>
              </p:blipFill>
              <p:spPr>
                <a:xfrm>
                  <a:off x="243933" y="3906787"/>
                  <a:ext cx="1526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15" name="Freihand 314">
                  <a:extLst>
                    <a:ext uri="{FF2B5EF4-FFF2-40B4-BE49-F238E27FC236}">
                      <a16:creationId xmlns:a16="http://schemas.microsoft.com/office/drawing/2014/main" id="{74DC4E8A-1874-4A66-8FD2-21A9B4C6353D}"/>
                    </a:ext>
                  </a:extLst>
                </p14:cNvPr>
                <p14:cNvContentPartPr/>
                <p14:nvPr/>
              </p14:nvContentPartPr>
              <p14:xfrm>
                <a:off x="379293" y="3819307"/>
                <a:ext cx="112680" cy="161640"/>
              </p14:xfrm>
            </p:contentPart>
          </mc:Choice>
          <mc:Fallback xmlns="">
            <p:pic>
              <p:nvPicPr>
                <p:cNvPr id="315" name="Freihand 314">
                  <a:extLst>
                    <a:ext uri="{FF2B5EF4-FFF2-40B4-BE49-F238E27FC236}">
                      <a16:creationId xmlns:a16="http://schemas.microsoft.com/office/drawing/2014/main" id="{74DC4E8A-1874-4A66-8FD2-21A9B4C6353D}"/>
                    </a:ext>
                  </a:extLst>
                </p:cNvPr>
                <p:cNvPicPr/>
                <p:nvPr/>
              </p:nvPicPr>
              <p:blipFill>
                <a:blip r:embed="rId438"/>
                <a:stretch>
                  <a:fillRect/>
                </a:stretch>
              </p:blipFill>
              <p:spPr>
                <a:xfrm>
                  <a:off x="374973" y="3814987"/>
                  <a:ext cx="121320" cy="170280"/>
                </a:xfrm>
                <a:prstGeom prst="rect">
                  <a:avLst/>
                </a:prstGeom>
              </p:spPr>
            </p:pic>
          </mc:Fallback>
        </mc:AlternateContent>
      </p:grpSp>
      <p:grpSp>
        <p:nvGrpSpPr>
          <p:cNvPr id="319" name="Gruppieren 318">
            <a:extLst>
              <a:ext uri="{FF2B5EF4-FFF2-40B4-BE49-F238E27FC236}">
                <a16:creationId xmlns:a16="http://schemas.microsoft.com/office/drawing/2014/main" id="{20607DE5-72FE-41CB-A5DC-5BBF4045C069}"/>
              </a:ext>
            </a:extLst>
          </p:cNvPr>
          <p:cNvGrpSpPr/>
          <p:nvPr/>
        </p:nvGrpSpPr>
        <p:grpSpPr>
          <a:xfrm>
            <a:off x="716253" y="3787987"/>
            <a:ext cx="339840" cy="211680"/>
            <a:chOff x="716253" y="3787987"/>
            <a:chExt cx="339840" cy="211680"/>
          </a:xfrm>
        </p:grpSpPr>
        <mc:AlternateContent xmlns:mc="http://schemas.openxmlformats.org/markup-compatibility/2006" xmlns:p14="http://schemas.microsoft.com/office/powerpoint/2010/main">
          <mc:Choice Requires="p14">
            <p:contentPart p14:bwMode="auto" r:id="rId439">
              <p14:nvContentPartPr>
                <p14:cNvPr id="317" name="Freihand 316">
                  <a:extLst>
                    <a:ext uri="{FF2B5EF4-FFF2-40B4-BE49-F238E27FC236}">
                      <a16:creationId xmlns:a16="http://schemas.microsoft.com/office/drawing/2014/main" id="{23886AC5-3E4A-4B10-9B9E-47516BB737EF}"/>
                    </a:ext>
                  </a:extLst>
                </p14:cNvPr>
                <p14:cNvContentPartPr/>
                <p14:nvPr/>
              </p14:nvContentPartPr>
              <p14:xfrm>
                <a:off x="716253" y="3787987"/>
                <a:ext cx="193320" cy="106200"/>
              </p14:xfrm>
            </p:contentPart>
          </mc:Choice>
          <mc:Fallback xmlns="">
            <p:pic>
              <p:nvPicPr>
                <p:cNvPr id="317" name="Freihand 316">
                  <a:extLst>
                    <a:ext uri="{FF2B5EF4-FFF2-40B4-BE49-F238E27FC236}">
                      <a16:creationId xmlns:a16="http://schemas.microsoft.com/office/drawing/2014/main" id="{23886AC5-3E4A-4B10-9B9E-47516BB737EF}"/>
                    </a:ext>
                  </a:extLst>
                </p:cNvPr>
                <p:cNvPicPr/>
                <p:nvPr/>
              </p:nvPicPr>
              <p:blipFill>
                <a:blip r:embed="rId440"/>
                <a:stretch>
                  <a:fillRect/>
                </a:stretch>
              </p:blipFill>
              <p:spPr>
                <a:xfrm>
                  <a:off x="711933" y="3783667"/>
                  <a:ext cx="2019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18" name="Freihand 317">
                  <a:extLst>
                    <a:ext uri="{FF2B5EF4-FFF2-40B4-BE49-F238E27FC236}">
                      <a16:creationId xmlns:a16="http://schemas.microsoft.com/office/drawing/2014/main" id="{E49FFB1E-BC1B-4050-8EF4-9E0613E91714}"/>
                    </a:ext>
                  </a:extLst>
                </p14:cNvPr>
                <p14:cNvContentPartPr/>
                <p14:nvPr/>
              </p14:nvContentPartPr>
              <p14:xfrm>
                <a:off x="966813" y="3804547"/>
                <a:ext cx="89280" cy="195120"/>
              </p14:xfrm>
            </p:contentPart>
          </mc:Choice>
          <mc:Fallback xmlns="">
            <p:pic>
              <p:nvPicPr>
                <p:cNvPr id="318" name="Freihand 317">
                  <a:extLst>
                    <a:ext uri="{FF2B5EF4-FFF2-40B4-BE49-F238E27FC236}">
                      <a16:creationId xmlns:a16="http://schemas.microsoft.com/office/drawing/2014/main" id="{E49FFB1E-BC1B-4050-8EF4-9E0613E91714}"/>
                    </a:ext>
                  </a:extLst>
                </p:cNvPr>
                <p:cNvPicPr/>
                <p:nvPr/>
              </p:nvPicPr>
              <p:blipFill>
                <a:blip r:embed="rId442"/>
                <a:stretch>
                  <a:fillRect/>
                </a:stretch>
              </p:blipFill>
              <p:spPr>
                <a:xfrm>
                  <a:off x="962493" y="3800227"/>
                  <a:ext cx="97920" cy="203760"/>
                </a:xfrm>
                <a:prstGeom prst="rect">
                  <a:avLst/>
                </a:prstGeom>
              </p:spPr>
            </p:pic>
          </mc:Fallback>
        </mc:AlternateContent>
      </p:grpSp>
      <p:grpSp>
        <p:nvGrpSpPr>
          <p:cNvPr id="330" name="Gruppieren 329">
            <a:extLst>
              <a:ext uri="{FF2B5EF4-FFF2-40B4-BE49-F238E27FC236}">
                <a16:creationId xmlns:a16="http://schemas.microsoft.com/office/drawing/2014/main" id="{EB0A1A8C-D4AF-4787-88D3-58E832DC912F}"/>
              </a:ext>
            </a:extLst>
          </p:cNvPr>
          <p:cNvGrpSpPr/>
          <p:nvPr/>
        </p:nvGrpSpPr>
        <p:grpSpPr>
          <a:xfrm>
            <a:off x="1271013" y="3682507"/>
            <a:ext cx="1052640" cy="339480"/>
            <a:chOff x="1271013" y="3682507"/>
            <a:chExt cx="1052640" cy="339480"/>
          </a:xfrm>
        </p:grpSpPr>
        <mc:AlternateContent xmlns:mc="http://schemas.openxmlformats.org/markup-compatibility/2006" xmlns:p14="http://schemas.microsoft.com/office/powerpoint/2010/main">
          <mc:Choice Requires="p14">
            <p:contentPart p14:bwMode="auto" r:id="rId443">
              <p14:nvContentPartPr>
                <p14:cNvPr id="320" name="Freihand 319">
                  <a:extLst>
                    <a:ext uri="{FF2B5EF4-FFF2-40B4-BE49-F238E27FC236}">
                      <a16:creationId xmlns:a16="http://schemas.microsoft.com/office/drawing/2014/main" id="{23378A32-BCFB-4EC4-85B8-E084E011CEC3}"/>
                    </a:ext>
                  </a:extLst>
                </p14:cNvPr>
                <p14:cNvContentPartPr/>
                <p14:nvPr/>
              </p14:nvContentPartPr>
              <p14:xfrm>
                <a:off x="1271013" y="3815707"/>
                <a:ext cx="205200" cy="12600"/>
              </p14:xfrm>
            </p:contentPart>
          </mc:Choice>
          <mc:Fallback xmlns="">
            <p:pic>
              <p:nvPicPr>
                <p:cNvPr id="320" name="Freihand 319">
                  <a:extLst>
                    <a:ext uri="{FF2B5EF4-FFF2-40B4-BE49-F238E27FC236}">
                      <a16:creationId xmlns:a16="http://schemas.microsoft.com/office/drawing/2014/main" id="{23378A32-BCFB-4EC4-85B8-E084E011CEC3}"/>
                    </a:ext>
                  </a:extLst>
                </p:cNvPr>
                <p:cNvPicPr/>
                <p:nvPr/>
              </p:nvPicPr>
              <p:blipFill>
                <a:blip r:embed="rId444"/>
                <a:stretch>
                  <a:fillRect/>
                </a:stretch>
              </p:blipFill>
              <p:spPr>
                <a:xfrm>
                  <a:off x="1266693" y="3811387"/>
                  <a:ext cx="2138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21" name="Freihand 320">
                  <a:extLst>
                    <a:ext uri="{FF2B5EF4-FFF2-40B4-BE49-F238E27FC236}">
                      <a16:creationId xmlns:a16="http://schemas.microsoft.com/office/drawing/2014/main" id="{2CA97B50-03BC-42D6-926C-08BDF16D4068}"/>
                    </a:ext>
                  </a:extLst>
                </p14:cNvPr>
                <p14:cNvContentPartPr/>
                <p14:nvPr/>
              </p14:nvContentPartPr>
              <p14:xfrm>
                <a:off x="1309893" y="3867547"/>
                <a:ext cx="174600" cy="6840"/>
              </p14:xfrm>
            </p:contentPart>
          </mc:Choice>
          <mc:Fallback xmlns="">
            <p:pic>
              <p:nvPicPr>
                <p:cNvPr id="321" name="Freihand 320">
                  <a:extLst>
                    <a:ext uri="{FF2B5EF4-FFF2-40B4-BE49-F238E27FC236}">
                      <a16:creationId xmlns:a16="http://schemas.microsoft.com/office/drawing/2014/main" id="{2CA97B50-03BC-42D6-926C-08BDF16D4068}"/>
                    </a:ext>
                  </a:extLst>
                </p:cNvPr>
                <p:cNvPicPr/>
                <p:nvPr/>
              </p:nvPicPr>
              <p:blipFill>
                <a:blip r:embed="rId446"/>
                <a:stretch>
                  <a:fillRect/>
                </a:stretch>
              </p:blipFill>
              <p:spPr>
                <a:xfrm>
                  <a:off x="1305573" y="3863227"/>
                  <a:ext cx="1832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23" name="Freihand 322">
                  <a:extLst>
                    <a:ext uri="{FF2B5EF4-FFF2-40B4-BE49-F238E27FC236}">
                      <a16:creationId xmlns:a16="http://schemas.microsoft.com/office/drawing/2014/main" id="{FC642284-BEEE-4635-837C-7D9A8E1D8529}"/>
                    </a:ext>
                  </a:extLst>
                </p14:cNvPr>
                <p14:cNvContentPartPr/>
                <p14:nvPr/>
              </p14:nvContentPartPr>
              <p14:xfrm>
                <a:off x="1646853" y="3682507"/>
                <a:ext cx="146520" cy="117360"/>
              </p14:xfrm>
            </p:contentPart>
          </mc:Choice>
          <mc:Fallback xmlns="">
            <p:pic>
              <p:nvPicPr>
                <p:cNvPr id="323" name="Freihand 322">
                  <a:extLst>
                    <a:ext uri="{FF2B5EF4-FFF2-40B4-BE49-F238E27FC236}">
                      <a16:creationId xmlns:a16="http://schemas.microsoft.com/office/drawing/2014/main" id="{FC642284-BEEE-4635-837C-7D9A8E1D8529}"/>
                    </a:ext>
                  </a:extLst>
                </p:cNvPr>
                <p:cNvPicPr/>
                <p:nvPr/>
              </p:nvPicPr>
              <p:blipFill>
                <a:blip r:embed="rId448"/>
                <a:stretch>
                  <a:fillRect/>
                </a:stretch>
              </p:blipFill>
              <p:spPr>
                <a:xfrm>
                  <a:off x="1642533" y="3678187"/>
                  <a:ext cx="1551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24" name="Freihand 323">
                  <a:extLst>
                    <a:ext uri="{FF2B5EF4-FFF2-40B4-BE49-F238E27FC236}">
                      <a16:creationId xmlns:a16="http://schemas.microsoft.com/office/drawing/2014/main" id="{AF4C4398-03B2-4E85-8341-062046B84CF6}"/>
                    </a:ext>
                  </a:extLst>
                </p14:cNvPr>
                <p14:cNvContentPartPr/>
                <p14:nvPr/>
              </p14:nvContentPartPr>
              <p14:xfrm>
                <a:off x="1649373" y="3828667"/>
                <a:ext cx="189720" cy="9720"/>
              </p14:xfrm>
            </p:contentPart>
          </mc:Choice>
          <mc:Fallback xmlns="">
            <p:pic>
              <p:nvPicPr>
                <p:cNvPr id="324" name="Freihand 323">
                  <a:extLst>
                    <a:ext uri="{FF2B5EF4-FFF2-40B4-BE49-F238E27FC236}">
                      <a16:creationId xmlns:a16="http://schemas.microsoft.com/office/drawing/2014/main" id="{AF4C4398-03B2-4E85-8341-062046B84CF6}"/>
                    </a:ext>
                  </a:extLst>
                </p:cNvPr>
                <p:cNvPicPr/>
                <p:nvPr/>
              </p:nvPicPr>
              <p:blipFill>
                <a:blip r:embed="rId450"/>
                <a:stretch>
                  <a:fillRect/>
                </a:stretch>
              </p:blipFill>
              <p:spPr>
                <a:xfrm>
                  <a:off x="1645053" y="3824347"/>
                  <a:ext cx="198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25" name="Freihand 324">
                  <a:extLst>
                    <a:ext uri="{FF2B5EF4-FFF2-40B4-BE49-F238E27FC236}">
                      <a16:creationId xmlns:a16="http://schemas.microsoft.com/office/drawing/2014/main" id="{E67D5708-1736-4B74-923B-677FDE98EBFA}"/>
                    </a:ext>
                  </a:extLst>
                </p14:cNvPr>
                <p14:cNvContentPartPr/>
                <p14:nvPr/>
              </p14:nvContentPartPr>
              <p14:xfrm>
                <a:off x="1668813" y="3887347"/>
                <a:ext cx="100800" cy="134640"/>
              </p14:xfrm>
            </p:contentPart>
          </mc:Choice>
          <mc:Fallback xmlns="">
            <p:pic>
              <p:nvPicPr>
                <p:cNvPr id="325" name="Freihand 324">
                  <a:extLst>
                    <a:ext uri="{FF2B5EF4-FFF2-40B4-BE49-F238E27FC236}">
                      <a16:creationId xmlns:a16="http://schemas.microsoft.com/office/drawing/2014/main" id="{E67D5708-1736-4B74-923B-677FDE98EBFA}"/>
                    </a:ext>
                  </a:extLst>
                </p:cNvPr>
                <p:cNvPicPr/>
                <p:nvPr/>
              </p:nvPicPr>
              <p:blipFill>
                <a:blip r:embed="rId452"/>
                <a:stretch>
                  <a:fillRect/>
                </a:stretch>
              </p:blipFill>
              <p:spPr>
                <a:xfrm>
                  <a:off x="1664493" y="3883027"/>
                  <a:ext cx="1094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26" name="Freihand 325">
                  <a:extLst>
                    <a:ext uri="{FF2B5EF4-FFF2-40B4-BE49-F238E27FC236}">
                      <a16:creationId xmlns:a16="http://schemas.microsoft.com/office/drawing/2014/main" id="{C861F3F6-95D5-4B7F-8FF1-67F2FD6017CA}"/>
                    </a:ext>
                  </a:extLst>
                </p14:cNvPr>
                <p14:cNvContentPartPr/>
                <p14:nvPr/>
              </p14:nvContentPartPr>
              <p14:xfrm>
                <a:off x="1674213" y="3831547"/>
                <a:ext cx="348480" cy="147960"/>
              </p14:xfrm>
            </p:contentPart>
          </mc:Choice>
          <mc:Fallback xmlns="">
            <p:pic>
              <p:nvPicPr>
                <p:cNvPr id="326" name="Freihand 325">
                  <a:extLst>
                    <a:ext uri="{FF2B5EF4-FFF2-40B4-BE49-F238E27FC236}">
                      <a16:creationId xmlns:a16="http://schemas.microsoft.com/office/drawing/2014/main" id="{C861F3F6-95D5-4B7F-8FF1-67F2FD6017CA}"/>
                    </a:ext>
                  </a:extLst>
                </p:cNvPr>
                <p:cNvPicPr/>
                <p:nvPr/>
              </p:nvPicPr>
              <p:blipFill>
                <a:blip r:embed="rId454"/>
                <a:stretch>
                  <a:fillRect/>
                </a:stretch>
              </p:blipFill>
              <p:spPr>
                <a:xfrm>
                  <a:off x="1669893" y="3827227"/>
                  <a:ext cx="3571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328" name="Freihand 327">
                  <a:extLst>
                    <a:ext uri="{FF2B5EF4-FFF2-40B4-BE49-F238E27FC236}">
                      <a16:creationId xmlns:a16="http://schemas.microsoft.com/office/drawing/2014/main" id="{1BC27CE6-B6B4-430C-9D7C-1DA5352E776F}"/>
                    </a:ext>
                  </a:extLst>
                </p14:cNvPr>
                <p14:cNvContentPartPr/>
                <p14:nvPr/>
              </p14:nvContentPartPr>
              <p14:xfrm>
                <a:off x="1934493" y="3735787"/>
                <a:ext cx="149040" cy="137160"/>
              </p14:xfrm>
            </p:contentPart>
          </mc:Choice>
          <mc:Fallback xmlns="">
            <p:pic>
              <p:nvPicPr>
                <p:cNvPr id="328" name="Freihand 327">
                  <a:extLst>
                    <a:ext uri="{FF2B5EF4-FFF2-40B4-BE49-F238E27FC236}">
                      <a16:creationId xmlns:a16="http://schemas.microsoft.com/office/drawing/2014/main" id="{1BC27CE6-B6B4-430C-9D7C-1DA5352E776F}"/>
                    </a:ext>
                  </a:extLst>
                </p:cNvPr>
                <p:cNvPicPr/>
                <p:nvPr/>
              </p:nvPicPr>
              <p:blipFill>
                <a:blip r:embed="rId456"/>
                <a:stretch>
                  <a:fillRect/>
                </a:stretch>
              </p:blipFill>
              <p:spPr>
                <a:xfrm>
                  <a:off x="1930173" y="3731467"/>
                  <a:ext cx="1576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329" name="Freihand 328">
                  <a:extLst>
                    <a:ext uri="{FF2B5EF4-FFF2-40B4-BE49-F238E27FC236}">
                      <a16:creationId xmlns:a16="http://schemas.microsoft.com/office/drawing/2014/main" id="{87D07C63-8D68-4F0F-92BA-9DAE54F776BD}"/>
                    </a:ext>
                  </a:extLst>
                </p14:cNvPr>
                <p14:cNvContentPartPr/>
                <p14:nvPr/>
              </p14:nvContentPartPr>
              <p14:xfrm>
                <a:off x="2145093" y="3798787"/>
                <a:ext cx="178560" cy="52200"/>
              </p14:xfrm>
            </p:contentPart>
          </mc:Choice>
          <mc:Fallback xmlns="">
            <p:pic>
              <p:nvPicPr>
                <p:cNvPr id="329" name="Freihand 328">
                  <a:extLst>
                    <a:ext uri="{FF2B5EF4-FFF2-40B4-BE49-F238E27FC236}">
                      <a16:creationId xmlns:a16="http://schemas.microsoft.com/office/drawing/2014/main" id="{87D07C63-8D68-4F0F-92BA-9DAE54F776BD}"/>
                    </a:ext>
                  </a:extLst>
                </p:cNvPr>
                <p:cNvPicPr/>
                <p:nvPr/>
              </p:nvPicPr>
              <p:blipFill>
                <a:blip r:embed="rId458"/>
                <a:stretch>
                  <a:fillRect/>
                </a:stretch>
              </p:blipFill>
              <p:spPr>
                <a:xfrm>
                  <a:off x="2140773" y="3794467"/>
                  <a:ext cx="187200" cy="60840"/>
                </a:xfrm>
                <a:prstGeom prst="rect">
                  <a:avLst/>
                </a:prstGeom>
              </p:spPr>
            </p:pic>
          </mc:Fallback>
        </mc:AlternateContent>
      </p:grpSp>
      <p:grpSp>
        <p:nvGrpSpPr>
          <p:cNvPr id="332" name="Gruppieren 331">
            <a:extLst>
              <a:ext uri="{FF2B5EF4-FFF2-40B4-BE49-F238E27FC236}">
                <a16:creationId xmlns:a16="http://schemas.microsoft.com/office/drawing/2014/main" id="{A0C67CE7-D47A-4D91-BBAE-327A82C63CB5}"/>
              </a:ext>
            </a:extLst>
          </p:cNvPr>
          <p:cNvGrpSpPr/>
          <p:nvPr/>
        </p:nvGrpSpPr>
        <p:grpSpPr>
          <a:xfrm>
            <a:off x="6510813" y="62347"/>
            <a:ext cx="2577600" cy="322200"/>
            <a:chOff x="6510813" y="62347"/>
            <a:chExt cx="2577600" cy="322200"/>
          </a:xfrm>
        </p:grpSpPr>
        <mc:AlternateContent xmlns:mc="http://schemas.openxmlformats.org/markup-compatibility/2006" xmlns:p14="http://schemas.microsoft.com/office/powerpoint/2010/main">
          <mc:Choice Requires="p14">
            <p:contentPart p14:bwMode="auto" r:id="rId459">
              <p14:nvContentPartPr>
                <p14:cNvPr id="98" name="Freihand 97">
                  <a:extLst>
                    <a:ext uri="{FF2B5EF4-FFF2-40B4-BE49-F238E27FC236}">
                      <a16:creationId xmlns:a16="http://schemas.microsoft.com/office/drawing/2014/main" id="{146B4C99-3FF7-4E43-94EC-BD31408EB2E4}"/>
                    </a:ext>
                  </a:extLst>
                </p14:cNvPr>
                <p14:cNvContentPartPr/>
                <p14:nvPr/>
              </p14:nvContentPartPr>
              <p14:xfrm>
                <a:off x="6510813" y="112747"/>
                <a:ext cx="82080" cy="106200"/>
              </p14:xfrm>
            </p:contentPart>
          </mc:Choice>
          <mc:Fallback xmlns="">
            <p:pic>
              <p:nvPicPr>
                <p:cNvPr id="98" name="Freihand 97">
                  <a:extLst>
                    <a:ext uri="{FF2B5EF4-FFF2-40B4-BE49-F238E27FC236}">
                      <a16:creationId xmlns:a16="http://schemas.microsoft.com/office/drawing/2014/main" id="{146B4C99-3FF7-4E43-94EC-BD31408EB2E4}"/>
                    </a:ext>
                  </a:extLst>
                </p:cNvPr>
                <p:cNvPicPr/>
                <p:nvPr/>
              </p:nvPicPr>
              <p:blipFill>
                <a:blip r:embed="rId460"/>
                <a:stretch>
                  <a:fillRect/>
                </a:stretch>
              </p:blipFill>
              <p:spPr>
                <a:xfrm>
                  <a:off x="6506493" y="108427"/>
                  <a:ext cx="907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99" name="Freihand 98">
                  <a:extLst>
                    <a:ext uri="{FF2B5EF4-FFF2-40B4-BE49-F238E27FC236}">
                      <a16:creationId xmlns:a16="http://schemas.microsoft.com/office/drawing/2014/main" id="{23AAA8B2-C23E-4724-AC7C-AEED8CA4A04B}"/>
                    </a:ext>
                  </a:extLst>
                </p14:cNvPr>
                <p14:cNvContentPartPr/>
                <p14:nvPr/>
              </p14:nvContentPartPr>
              <p14:xfrm>
                <a:off x="6524133" y="91147"/>
                <a:ext cx="90720" cy="2880"/>
              </p14:xfrm>
            </p:contentPart>
          </mc:Choice>
          <mc:Fallback xmlns="">
            <p:pic>
              <p:nvPicPr>
                <p:cNvPr id="99" name="Freihand 98">
                  <a:extLst>
                    <a:ext uri="{FF2B5EF4-FFF2-40B4-BE49-F238E27FC236}">
                      <a16:creationId xmlns:a16="http://schemas.microsoft.com/office/drawing/2014/main" id="{23AAA8B2-C23E-4724-AC7C-AEED8CA4A04B}"/>
                    </a:ext>
                  </a:extLst>
                </p:cNvPr>
                <p:cNvPicPr/>
                <p:nvPr/>
              </p:nvPicPr>
              <p:blipFill>
                <a:blip r:embed="rId462"/>
                <a:stretch>
                  <a:fillRect/>
                </a:stretch>
              </p:blipFill>
              <p:spPr>
                <a:xfrm>
                  <a:off x="6519813" y="86827"/>
                  <a:ext cx="993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100" name="Freihand 99">
                  <a:extLst>
                    <a:ext uri="{FF2B5EF4-FFF2-40B4-BE49-F238E27FC236}">
                      <a16:creationId xmlns:a16="http://schemas.microsoft.com/office/drawing/2014/main" id="{31FF1EC2-8FC4-4129-9FBA-D25F96A51A15}"/>
                    </a:ext>
                  </a:extLst>
                </p14:cNvPr>
                <p14:cNvContentPartPr/>
                <p14:nvPr/>
              </p14:nvContentPartPr>
              <p14:xfrm>
                <a:off x="6689373" y="101947"/>
                <a:ext cx="75240" cy="118080"/>
              </p14:xfrm>
            </p:contentPart>
          </mc:Choice>
          <mc:Fallback xmlns="">
            <p:pic>
              <p:nvPicPr>
                <p:cNvPr id="100" name="Freihand 99">
                  <a:extLst>
                    <a:ext uri="{FF2B5EF4-FFF2-40B4-BE49-F238E27FC236}">
                      <a16:creationId xmlns:a16="http://schemas.microsoft.com/office/drawing/2014/main" id="{31FF1EC2-8FC4-4129-9FBA-D25F96A51A15}"/>
                    </a:ext>
                  </a:extLst>
                </p:cNvPr>
                <p:cNvPicPr/>
                <p:nvPr/>
              </p:nvPicPr>
              <p:blipFill>
                <a:blip r:embed="rId464"/>
                <a:stretch>
                  <a:fillRect/>
                </a:stretch>
              </p:blipFill>
              <p:spPr>
                <a:xfrm>
                  <a:off x="6685053" y="97627"/>
                  <a:ext cx="838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101" name="Freihand 100">
                  <a:extLst>
                    <a:ext uri="{FF2B5EF4-FFF2-40B4-BE49-F238E27FC236}">
                      <a16:creationId xmlns:a16="http://schemas.microsoft.com/office/drawing/2014/main" id="{08C76915-257E-4CCB-B6C6-BA45302B6E45}"/>
                    </a:ext>
                  </a:extLst>
                </p14:cNvPr>
                <p14:cNvContentPartPr/>
                <p14:nvPr/>
              </p14:nvContentPartPr>
              <p14:xfrm>
                <a:off x="6637533" y="71707"/>
                <a:ext cx="95400" cy="69480"/>
              </p14:xfrm>
            </p:contentPart>
          </mc:Choice>
          <mc:Fallback xmlns="">
            <p:pic>
              <p:nvPicPr>
                <p:cNvPr id="101" name="Freihand 100">
                  <a:extLst>
                    <a:ext uri="{FF2B5EF4-FFF2-40B4-BE49-F238E27FC236}">
                      <a16:creationId xmlns:a16="http://schemas.microsoft.com/office/drawing/2014/main" id="{08C76915-257E-4CCB-B6C6-BA45302B6E45}"/>
                    </a:ext>
                  </a:extLst>
                </p:cNvPr>
                <p:cNvPicPr/>
                <p:nvPr/>
              </p:nvPicPr>
              <p:blipFill>
                <a:blip r:embed="rId466"/>
                <a:stretch>
                  <a:fillRect/>
                </a:stretch>
              </p:blipFill>
              <p:spPr>
                <a:xfrm>
                  <a:off x="6633213" y="67387"/>
                  <a:ext cx="1040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102" name="Freihand 101">
                  <a:extLst>
                    <a:ext uri="{FF2B5EF4-FFF2-40B4-BE49-F238E27FC236}">
                      <a16:creationId xmlns:a16="http://schemas.microsoft.com/office/drawing/2014/main" id="{03CB6698-0F33-4E4B-A28C-D09DD7F05098}"/>
                    </a:ext>
                  </a:extLst>
                </p14:cNvPr>
                <p14:cNvContentPartPr/>
                <p14:nvPr/>
              </p14:nvContentPartPr>
              <p14:xfrm>
                <a:off x="6775053" y="168187"/>
                <a:ext cx="39240" cy="42840"/>
              </p14:xfrm>
            </p:contentPart>
          </mc:Choice>
          <mc:Fallback xmlns="">
            <p:pic>
              <p:nvPicPr>
                <p:cNvPr id="102" name="Freihand 101">
                  <a:extLst>
                    <a:ext uri="{FF2B5EF4-FFF2-40B4-BE49-F238E27FC236}">
                      <a16:creationId xmlns:a16="http://schemas.microsoft.com/office/drawing/2014/main" id="{03CB6698-0F33-4E4B-A28C-D09DD7F05098}"/>
                    </a:ext>
                  </a:extLst>
                </p:cNvPr>
                <p:cNvPicPr/>
                <p:nvPr/>
              </p:nvPicPr>
              <p:blipFill>
                <a:blip r:embed="rId468"/>
                <a:stretch>
                  <a:fillRect/>
                </a:stretch>
              </p:blipFill>
              <p:spPr>
                <a:xfrm>
                  <a:off x="6770733" y="163867"/>
                  <a:ext cx="478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103" name="Freihand 102">
                  <a:extLst>
                    <a:ext uri="{FF2B5EF4-FFF2-40B4-BE49-F238E27FC236}">
                      <a16:creationId xmlns:a16="http://schemas.microsoft.com/office/drawing/2014/main" id="{CBB9D73F-9700-40AA-B9DA-3B2B73FE7776}"/>
                    </a:ext>
                  </a:extLst>
                </p14:cNvPr>
                <p14:cNvContentPartPr/>
                <p14:nvPr/>
              </p14:nvContentPartPr>
              <p14:xfrm>
                <a:off x="6935973" y="140107"/>
                <a:ext cx="19800" cy="18000"/>
              </p14:xfrm>
            </p:contentPart>
          </mc:Choice>
          <mc:Fallback xmlns="">
            <p:pic>
              <p:nvPicPr>
                <p:cNvPr id="103" name="Freihand 102">
                  <a:extLst>
                    <a:ext uri="{FF2B5EF4-FFF2-40B4-BE49-F238E27FC236}">
                      <a16:creationId xmlns:a16="http://schemas.microsoft.com/office/drawing/2014/main" id="{CBB9D73F-9700-40AA-B9DA-3B2B73FE7776}"/>
                    </a:ext>
                  </a:extLst>
                </p:cNvPr>
                <p:cNvPicPr/>
                <p:nvPr/>
              </p:nvPicPr>
              <p:blipFill>
                <a:blip r:embed="rId470"/>
                <a:stretch>
                  <a:fillRect/>
                </a:stretch>
              </p:blipFill>
              <p:spPr>
                <a:xfrm>
                  <a:off x="6931653" y="135787"/>
                  <a:ext cx="284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104" name="Freihand 103">
                  <a:extLst>
                    <a:ext uri="{FF2B5EF4-FFF2-40B4-BE49-F238E27FC236}">
                      <a16:creationId xmlns:a16="http://schemas.microsoft.com/office/drawing/2014/main" id="{4C57C5D0-0EC8-4FB2-8BDD-59BE4B021EC5}"/>
                    </a:ext>
                  </a:extLst>
                </p14:cNvPr>
                <p14:cNvContentPartPr/>
                <p14:nvPr/>
              </p14:nvContentPartPr>
              <p14:xfrm>
                <a:off x="7039293" y="102667"/>
                <a:ext cx="111960" cy="79200"/>
              </p14:xfrm>
            </p:contentPart>
          </mc:Choice>
          <mc:Fallback xmlns="">
            <p:pic>
              <p:nvPicPr>
                <p:cNvPr id="104" name="Freihand 103">
                  <a:extLst>
                    <a:ext uri="{FF2B5EF4-FFF2-40B4-BE49-F238E27FC236}">
                      <a16:creationId xmlns:a16="http://schemas.microsoft.com/office/drawing/2014/main" id="{4C57C5D0-0EC8-4FB2-8BDD-59BE4B021EC5}"/>
                    </a:ext>
                  </a:extLst>
                </p:cNvPr>
                <p:cNvPicPr/>
                <p:nvPr/>
              </p:nvPicPr>
              <p:blipFill>
                <a:blip r:embed="rId472"/>
                <a:stretch>
                  <a:fillRect/>
                </a:stretch>
              </p:blipFill>
              <p:spPr>
                <a:xfrm>
                  <a:off x="7034973" y="98347"/>
                  <a:ext cx="1206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105" name="Freihand 104">
                  <a:extLst>
                    <a:ext uri="{FF2B5EF4-FFF2-40B4-BE49-F238E27FC236}">
                      <a16:creationId xmlns:a16="http://schemas.microsoft.com/office/drawing/2014/main" id="{4435297C-0164-49F4-92C4-168FDEAB81A5}"/>
                    </a:ext>
                  </a:extLst>
                </p14:cNvPr>
                <p14:cNvContentPartPr/>
                <p14:nvPr/>
              </p14:nvContentPartPr>
              <p14:xfrm>
                <a:off x="7157733" y="107707"/>
                <a:ext cx="90000" cy="81360"/>
              </p14:xfrm>
            </p:contentPart>
          </mc:Choice>
          <mc:Fallback xmlns="">
            <p:pic>
              <p:nvPicPr>
                <p:cNvPr id="105" name="Freihand 104">
                  <a:extLst>
                    <a:ext uri="{FF2B5EF4-FFF2-40B4-BE49-F238E27FC236}">
                      <a16:creationId xmlns:a16="http://schemas.microsoft.com/office/drawing/2014/main" id="{4435297C-0164-49F4-92C4-168FDEAB81A5}"/>
                    </a:ext>
                  </a:extLst>
                </p:cNvPr>
                <p:cNvPicPr/>
                <p:nvPr/>
              </p:nvPicPr>
              <p:blipFill>
                <a:blip r:embed="rId474"/>
                <a:stretch>
                  <a:fillRect/>
                </a:stretch>
              </p:blipFill>
              <p:spPr>
                <a:xfrm>
                  <a:off x="7153413" y="103387"/>
                  <a:ext cx="986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106" name="Freihand 105">
                  <a:extLst>
                    <a:ext uri="{FF2B5EF4-FFF2-40B4-BE49-F238E27FC236}">
                      <a16:creationId xmlns:a16="http://schemas.microsoft.com/office/drawing/2014/main" id="{31FE1941-94DF-4221-B2A4-41AA046D8D5D}"/>
                    </a:ext>
                  </a:extLst>
                </p14:cNvPr>
                <p14:cNvContentPartPr/>
                <p14:nvPr/>
              </p14:nvContentPartPr>
              <p14:xfrm>
                <a:off x="7281573" y="102667"/>
                <a:ext cx="113760" cy="81720"/>
              </p14:xfrm>
            </p:contentPart>
          </mc:Choice>
          <mc:Fallback xmlns="">
            <p:pic>
              <p:nvPicPr>
                <p:cNvPr id="106" name="Freihand 105">
                  <a:extLst>
                    <a:ext uri="{FF2B5EF4-FFF2-40B4-BE49-F238E27FC236}">
                      <a16:creationId xmlns:a16="http://schemas.microsoft.com/office/drawing/2014/main" id="{31FE1941-94DF-4221-B2A4-41AA046D8D5D}"/>
                    </a:ext>
                  </a:extLst>
                </p:cNvPr>
                <p:cNvPicPr/>
                <p:nvPr/>
              </p:nvPicPr>
              <p:blipFill>
                <a:blip r:embed="rId476"/>
                <a:stretch>
                  <a:fillRect/>
                </a:stretch>
              </p:blipFill>
              <p:spPr>
                <a:xfrm>
                  <a:off x="7277253" y="98347"/>
                  <a:ext cx="1224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108" name="Freihand 107">
                  <a:extLst>
                    <a:ext uri="{FF2B5EF4-FFF2-40B4-BE49-F238E27FC236}">
                      <a16:creationId xmlns:a16="http://schemas.microsoft.com/office/drawing/2014/main" id="{FC315679-8CD8-47B6-8A2C-7C8B9C77C365}"/>
                    </a:ext>
                  </a:extLst>
                </p14:cNvPr>
                <p14:cNvContentPartPr/>
                <p14:nvPr/>
              </p14:nvContentPartPr>
              <p14:xfrm>
                <a:off x="7551933" y="133267"/>
                <a:ext cx="154440" cy="24840"/>
              </p14:xfrm>
            </p:contentPart>
          </mc:Choice>
          <mc:Fallback xmlns="">
            <p:pic>
              <p:nvPicPr>
                <p:cNvPr id="108" name="Freihand 107">
                  <a:extLst>
                    <a:ext uri="{FF2B5EF4-FFF2-40B4-BE49-F238E27FC236}">
                      <a16:creationId xmlns:a16="http://schemas.microsoft.com/office/drawing/2014/main" id="{FC315679-8CD8-47B6-8A2C-7C8B9C77C365}"/>
                    </a:ext>
                  </a:extLst>
                </p:cNvPr>
                <p:cNvPicPr/>
                <p:nvPr/>
              </p:nvPicPr>
              <p:blipFill>
                <a:blip r:embed="rId478"/>
                <a:stretch>
                  <a:fillRect/>
                </a:stretch>
              </p:blipFill>
              <p:spPr>
                <a:xfrm>
                  <a:off x="7547613" y="128947"/>
                  <a:ext cx="1630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109" name="Freihand 108">
                  <a:extLst>
                    <a:ext uri="{FF2B5EF4-FFF2-40B4-BE49-F238E27FC236}">
                      <a16:creationId xmlns:a16="http://schemas.microsoft.com/office/drawing/2014/main" id="{A278EF43-BB31-46A1-8911-5C16EB7F7FB0}"/>
                    </a:ext>
                  </a:extLst>
                </p14:cNvPr>
                <p14:cNvContentPartPr/>
                <p14:nvPr/>
              </p14:nvContentPartPr>
              <p14:xfrm>
                <a:off x="7559133" y="178267"/>
                <a:ext cx="123480" cy="24120"/>
              </p14:xfrm>
            </p:contentPart>
          </mc:Choice>
          <mc:Fallback xmlns="">
            <p:pic>
              <p:nvPicPr>
                <p:cNvPr id="109" name="Freihand 108">
                  <a:extLst>
                    <a:ext uri="{FF2B5EF4-FFF2-40B4-BE49-F238E27FC236}">
                      <a16:creationId xmlns:a16="http://schemas.microsoft.com/office/drawing/2014/main" id="{A278EF43-BB31-46A1-8911-5C16EB7F7FB0}"/>
                    </a:ext>
                  </a:extLst>
                </p:cNvPr>
                <p:cNvPicPr/>
                <p:nvPr/>
              </p:nvPicPr>
              <p:blipFill>
                <a:blip r:embed="rId480"/>
                <a:stretch>
                  <a:fillRect/>
                </a:stretch>
              </p:blipFill>
              <p:spPr>
                <a:xfrm>
                  <a:off x="7554813" y="173947"/>
                  <a:ext cx="1321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111" name="Freihand 110">
                  <a:extLst>
                    <a:ext uri="{FF2B5EF4-FFF2-40B4-BE49-F238E27FC236}">
                      <a16:creationId xmlns:a16="http://schemas.microsoft.com/office/drawing/2014/main" id="{431F3B69-499B-498A-988F-B6E6F34A3CA4}"/>
                    </a:ext>
                  </a:extLst>
                </p14:cNvPr>
                <p14:cNvContentPartPr/>
                <p14:nvPr/>
              </p14:nvContentPartPr>
              <p14:xfrm>
                <a:off x="7711773" y="117067"/>
                <a:ext cx="112320" cy="99360"/>
              </p14:xfrm>
            </p:contentPart>
          </mc:Choice>
          <mc:Fallback xmlns="">
            <p:pic>
              <p:nvPicPr>
                <p:cNvPr id="111" name="Freihand 110">
                  <a:extLst>
                    <a:ext uri="{FF2B5EF4-FFF2-40B4-BE49-F238E27FC236}">
                      <a16:creationId xmlns:a16="http://schemas.microsoft.com/office/drawing/2014/main" id="{431F3B69-499B-498A-988F-B6E6F34A3CA4}"/>
                    </a:ext>
                  </a:extLst>
                </p:cNvPr>
                <p:cNvPicPr/>
                <p:nvPr/>
              </p:nvPicPr>
              <p:blipFill>
                <a:blip r:embed="rId482"/>
                <a:stretch>
                  <a:fillRect/>
                </a:stretch>
              </p:blipFill>
              <p:spPr>
                <a:xfrm>
                  <a:off x="7707453" y="112747"/>
                  <a:ext cx="1209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112" name="Freihand 111">
                  <a:extLst>
                    <a:ext uri="{FF2B5EF4-FFF2-40B4-BE49-F238E27FC236}">
                      <a16:creationId xmlns:a16="http://schemas.microsoft.com/office/drawing/2014/main" id="{540FC073-6386-453A-AC83-C712C62508D8}"/>
                    </a:ext>
                  </a:extLst>
                </p14:cNvPr>
                <p14:cNvContentPartPr/>
                <p14:nvPr/>
              </p14:nvContentPartPr>
              <p14:xfrm>
                <a:off x="7999413" y="62347"/>
                <a:ext cx="168480" cy="120600"/>
              </p14:xfrm>
            </p:contentPart>
          </mc:Choice>
          <mc:Fallback xmlns="">
            <p:pic>
              <p:nvPicPr>
                <p:cNvPr id="112" name="Freihand 111">
                  <a:extLst>
                    <a:ext uri="{FF2B5EF4-FFF2-40B4-BE49-F238E27FC236}">
                      <a16:creationId xmlns:a16="http://schemas.microsoft.com/office/drawing/2014/main" id="{540FC073-6386-453A-AC83-C712C62508D8}"/>
                    </a:ext>
                  </a:extLst>
                </p:cNvPr>
                <p:cNvPicPr/>
                <p:nvPr/>
              </p:nvPicPr>
              <p:blipFill>
                <a:blip r:embed="rId484"/>
                <a:stretch>
                  <a:fillRect/>
                </a:stretch>
              </p:blipFill>
              <p:spPr>
                <a:xfrm>
                  <a:off x="7995093" y="58027"/>
                  <a:ext cx="1771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113" name="Freihand 112">
                  <a:extLst>
                    <a:ext uri="{FF2B5EF4-FFF2-40B4-BE49-F238E27FC236}">
                      <a16:creationId xmlns:a16="http://schemas.microsoft.com/office/drawing/2014/main" id="{41A63300-9F15-42B8-A954-56A91A90699D}"/>
                    </a:ext>
                  </a:extLst>
                </p14:cNvPr>
                <p14:cNvContentPartPr/>
                <p14:nvPr/>
              </p14:nvContentPartPr>
              <p14:xfrm>
                <a:off x="8210733" y="115627"/>
                <a:ext cx="144720" cy="72720"/>
              </p14:xfrm>
            </p:contentPart>
          </mc:Choice>
          <mc:Fallback xmlns="">
            <p:pic>
              <p:nvPicPr>
                <p:cNvPr id="113" name="Freihand 112">
                  <a:extLst>
                    <a:ext uri="{FF2B5EF4-FFF2-40B4-BE49-F238E27FC236}">
                      <a16:creationId xmlns:a16="http://schemas.microsoft.com/office/drawing/2014/main" id="{41A63300-9F15-42B8-A954-56A91A90699D}"/>
                    </a:ext>
                  </a:extLst>
                </p:cNvPr>
                <p:cNvPicPr/>
                <p:nvPr/>
              </p:nvPicPr>
              <p:blipFill>
                <a:blip r:embed="rId486"/>
                <a:stretch>
                  <a:fillRect/>
                </a:stretch>
              </p:blipFill>
              <p:spPr>
                <a:xfrm>
                  <a:off x="8206413" y="111307"/>
                  <a:ext cx="1533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114" name="Freihand 113">
                  <a:extLst>
                    <a:ext uri="{FF2B5EF4-FFF2-40B4-BE49-F238E27FC236}">
                      <a16:creationId xmlns:a16="http://schemas.microsoft.com/office/drawing/2014/main" id="{9BC34437-7BC1-448E-99B2-02B7C3BF986C}"/>
                    </a:ext>
                  </a:extLst>
                </p14:cNvPr>
                <p14:cNvContentPartPr/>
                <p14:nvPr/>
              </p14:nvContentPartPr>
              <p14:xfrm>
                <a:off x="8438253" y="118867"/>
                <a:ext cx="180360" cy="21600"/>
              </p14:xfrm>
            </p:contentPart>
          </mc:Choice>
          <mc:Fallback xmlns="">
            <p:pic>
              <p:nvPicPr>
                <p:cNvPr id="114" name="Freihand 113">
                  <a:extLst>
                    <a:ext uri="{FF2B5EF4-FFF2-40B4-BE49-F238E27FC236}">
                      <a16:creationId xmlns:a16="http://schemas.microsoft.com/office/drawing/2014/main" id="{9BC34437-7BC1-448E-99B2-02B7C3BF986C}"/>
                    </a:ext>
                  </a:extLst>
                </p:cNvPr>
                <p:cNvPicPr/>
                <p:nvPr/>
              </p:nvPicPr>
              <p:blipFill>
                <a:blip r:embed="rId488"/>
                <a:stretch>
                  <a:fillRect/>
                </a:stretch>
              </p:blipFill>
              <p:spPr>
                <a:xfrm>
                  <a:off x="8433933" y="114547"/>
                  <a:ext cx="1890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115" name="Freihand 114">
                  <a:extLst>
                    <a:ext uri="{FF2B5EF4-FFF2-40B4-BE49-F238E27FC236}">
                      <a16:creationId xmlns:a16="http://schemas.microsoft.com/office/drawing/2014/main" id="{2C1BD742-B666-4330-9CAD-BDCAD482A8DF}"/>
                    </a:ext>
                  </a:extLst>
                </p14:cNvPr>
                <p14:cNvContentPartPr/>
                <p14:nvPr/>
              </p14:nvContentPartPr>
              <p14:xfrm>
                <a:off x="8468853" y="170707"/>
                <a:ext cx="150120" cy="16920"/>
              </p14:xfrm>
            </p:contentPart>
          </mc:Choice>
          <mc:Fallback xmlns="">
            <p:pic>
              <p:nvPicPr>
                <p:cNvPr id="115" name="Freihand 114">
                  <a:extLst>
                    <a:ext uri="{FF2B5EF4-FFF2-40B4-BE49-F238E27FC236}">
                      <a16:creationId xmlns:a16="http://schemas.microsoft.com/office/drawing/2014/main" id="{2C1BD742-B666-4330-9CAD-BDCAD482A8DF}"/>
                    </a:ext>
                  </a:extLst>
                </p:cNvPr>
                <p:cNvPicPr/>
                <p:nvPr/>
              </p:nvPicPr>
              <p:blipFill>
                <a:blip r:embed="rId490"/>
                <a:stretch>
                  <a:fillRect/>
                </a:stretch>
              </p:blipFill>
              <p:spPr>
                <a:xfrm>
                  <a:off x="8464533" y="166387"/>
                  <a:ext cx="1587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117" name="Freihand 116">
                  <a:extLst>
                    <a:ext uri="{FF2B5EF4-FFF2-40B4-BE49-F238E27FC236}">
                      <a16:creationId xmlns:a16="http://schemas.microsoft.com/office/drawing/2014/main" id="{B2C33CE7-7249-4696-82E3-276E2913567C}"/>
                    </a:ext>
                  </a:extLst>
                </p14:cNvPr>
                <p14:cNvContentPartPr/>
                <p14:nvPr/>
              </p14:nvContentPartPr>
              <p14:xfrm>
                <a:off x="8744613" y="121747"/>
                <a:ext cx="130680" cy="96120"/>
              </p14:xfrm>
            </p:contentPart>
          </mc:Choice>
          <mc:Fallback xmlns="">
            <p:pic>
              <p:nvPicPr>
                <p:cNvPr id="117" name="Freihand 116">
                  <a:extLst>
                    <a:ext uri="{FF2B5EF4-FFF2-40B4-BE49-F238E27FC236}">
                      <a16:creationId xmlns:a16="http://schemas.microsoft.com/office/drawing/2014/main" id="{B2C33CE7-7249-4696-82E3-276E2913567C}"/>
                    </a:ext>
                  </a:extLst>
                </p:cNvPr>
                <p:cNvPicPr/>
                <p:nvPr/>
              </p:nvPicPr>
              <p:blipFill>
                <a:blip r:embed="rId492"/>
                <a:stretch>
                  <a:fillRect/>
                </a:stretch>
              </p:blipFill>
              <p:spPr>
                <a:xfrm>
                  <a:off x="8740293" y="117427"/>
                  <a:ext cx="1393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118" name="Freihand 117">
                  <a:extLst>
                    <a:ext uri="{FF2B5EF4-FFF2-40B4-BE49-F238E27FC236}">
                      <a16:creationId xmlns:a16="http://schemas.microsoft.com/office/drawing/2014/main" id="{DFF5C8E3-13A5-49C0-8871-6AE6A55CBF33}"/>
                    </a:ext>
                  </a:extLst>
                </p14:cNvPr>
                <p14:cNvContentPartPr/>
                <p14:nvPr/>
              </p14:nvContentPartPr>
              <p14:xfrm>
                <a:off x="8917413" y="122107"/>
                <a:ext cx="80640" cy="71280"/>
              </p14:xfrm>
            </p:contentPart>
          </mc:Choice>
          <mc:Fallback xmlns="">
            <p:pic>
              <p:nvPicPr>
                <p:cNvPr id="118" name="Freihand 117">
                  <a:extLst>
                    <a:ext uri="{FF2B5EF4-FFF2-40B4-BE49-F238E27FC236}">
                      <a16:creationId xmlns:a16="http://schemas.microsoft.com/office/drawing/2014/main" id="{DFF5C8E3-13A5-49C0-8871-6AE6A55CBF33}"/>
                    </a:ext>
                  </a:extLst>
                </p:cNvPr>
                <p:cNvPicPr/>
                <p:nvPr/>
              </p:nvPicPr>
              <p:blipFill>
                <a:blip r:embed="rId494"/>
                <a:stretch>
                  <a:fillRect/>
                </a:stretch>
              </p:blipFill>
              <p:spPr>
                <a:xfrm>
                  <a:off x="8913093" y="117787"/>
                  <a:ext cx="892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31" name="Freihand 330">
                  <a:extLst>
                    <a:ext uri="{FF2B5EF4-FFF2-40B4-BE49-F238E27FC236}">
                      <a16:creationId xmlns:a16="http://schemas.microsoft.com/office/drawing/2014/main" id="{E3836728-F7BC-4CC5-9B6E-209685E91B21}"/>
                    </a:ext>
                  </a:extLst>
                </p14:cNvPr>
                <p14:cNvContentPartPr/>
                <p14:nvPr/>
              </p14:nvContentPartPr>
              <p14:xfrm>
                <a:off x="8597013" y="74947"/>
                <a:ext cx="491400" cy="309600"/>
              </p14:xfrm>
            </p:contentPart>
          </mc:Choice>
          <mc:Fallback xmlns="">
            <p:pic>
              <p:nvPicPr>
                <p:cNvPr id="331" name="Freihand 330">
                  <a:extLst>
                    <a:ext uri="{FF2B5EF4-FFF2-40B4-BE49-F238E27FC236}">
                      <a16:creationId xmlns:a16="http://schemas.microsoft.com/office/drawing/2014/main" id="{E3836728-F7BC-4CC5-9B6E-209685E91B21}"/>
                    </a:ext>
                  </a:extLst>
                </p:cNvPr>
                <p:cNvPicPr/>
                <p:nvPr/>
              </p:nvPicPr>
              <p:blipFill>
                <a:blip r:embed="rId496"/>
                <a:stretch>
                  <a:fillRect/>
                </a:stretch>
              </p:blipFill>
              <p:spPr>
                <a:xfrm>
                  <a:off x="8592693" y="70627"/>
                  <a:ext cx="500040" cy="318240"/>
                </a:xfrm>
                <a:prstGeom prst="rect">
                  <a:avLst/>
                </a:prstGeom>
              </p:spPr>
            </p:pic>
          </mc:Fallback>
        </mc:AlternateContent>
      </p:grpSp>
      <p:grpSp>
        <p:nvGrpSpPr>
          <p:cNvPr id="355" name="Gruppieren 354">
            <a:extLst>
              <a:ext uri="{FF2B5EF4-FFF2-40B4-BE49-F238E27FC236}">
                <a16:creationId xmlns:a16="http://schemas.microsoft.com/office/drawing/2014/main" id="{422D5368-3B0D-4A6D-92C9-A7AA3A3E966B}"/>
              </a:ext>
            </a:extLst>
          </p:cNvPr>
          <p:cNvGrpSpPr/>
          <p:nvPr/>
        </p:nvGrpSpPr>
        <p:grpSpPr>
          <a:xfrm>
            <a:off x="2535333" y="3635707"/>
            <a:ext cx="2466000" cy="405720"/>
            <a:chOff x="2535333" y="3635707"/>
            <a:chExt cx="2466000" cy="405720"/>
          </a:xfrm>
        </p:grpSpPr>
        <mc:AlternateContent xmlns:mc="http://schemas.openxmlformats.org/markup-compatibility/2006" xmlns:p14="http://schemas.microsoft.com/office/powerpoint/2010/main">
          <mc:Choice Requires="p14">
            <p:contentPart p14:bwMode="auto" r:id="rId497">
              <p14:nvContentPartPr>
                <p14:cNvPr id="333" name="Freihand 332">
                  <a:extLst>
                    <a:ext uri="{FF2B5EF4-FFF2-40B4-BE49-F238E27FC236}">
                      <a16:creationId xmlns:a16="http://schemas.microsoft.com/office/drawing/2014/main" id="{C53CC2A2-AE64-4654-AFEE-384EA22DD4B8}"/>
                    </a:ext>
                  </a:extLst>
                </p14:cNvPr>
                <p14:cNvContentPartPr/>
                <p14:nvPr/>
              </p14:nvContentPartPr>
              <p14:xfrm>
                <a:off x="2535333" y="3787987"/>
                <a:ext cx="168480" cy="13680"/>
              </p14:xfrm>
            </p:contentPart>
          </mc:Choice>
          <mc:Fallback xmlns="">
            <p:pic>
              <p:nvPicPr>
                <p:cNvPr id="333" name="Freihand 332">
                  <a:extLst>
                    <a:ext uri="{FF2B5EF4-FFF2-40B4-BE49-F238E27FC236}">
                      <a16:creationId xmlns:a16="http://schemas.microsoft.com/office/drawing/2014/main" id="{C53CC2A2-AE64-4654-AFEE-384EA22DD4B8}"/>
                    </a:ext>
                  </a:extLst>
                </p:cNvPr>
                <p:cNvPicPr/>
                <p:nvPr/>
              </p:nvPicPr>
              <p:blipFill>
                <a:blip r:embed="rId498"/>
                <a:stretch>
                  <a:fillRect/>
                </a:stretch>
              </p:blipFill>
              <p:spPr>
                <a:xfrm>
                  <a:off x="2531013" y="3783667"/>
                  <a:ext cx="1771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34" name="Freihand 333">
                  <a:extLst>
                    <a:ext uri="{FF2B5EF4-FFF2-40B4-BE49-F238E27FC236}">
                      <a16:creationId xmlns:a16="http://schemas.microsoft.com/office/drawing/2014/main" id="{78BB4FE3-B658-4ACC-91EE-A814E6B03286}"/>
                    </a:ext>
                  </a:extLst>
                </p14:cNvPr>
                <p14:cNvContentPartPr/>
                <p14:nvPr/>
              </p14:nvContentPartPr>
              <p14:xfrm>
                <a:off x="2555853" y="3833707"/>
                <a:ext cx="165240" cy="15840"/>
              </p14:xfrm>
            </p:contentPart>
          </mc:Choice>
          <mc:Fallback xmlns="">
            <p:pic>
              <p:nvPicPr>
                <p:cNvPr id="334" name="Freihand 333">
                  <a:extLst>
                    <a:ext uri="{FF2B5EF4-FFF2-40B4-BE49-F238E27FC236}">
                      <a16:creationId xmlns:a16="http://schemas.microsoft.com/office/drawing/2014/main" id="{78BB4FE3-B658-4ACC-91EE-A814E6B03286}"/>
                    </a:ext>
                  </a:extLst>
                </p:cNvPr>
                <p:cNvPicPr/>
                <p:nvPr/>
              </p:nvPicPr>
              <p:blipFill>
                <a:blip r:embed="rId500"/>
                <a:stretch>
                  <a:fillRect/>
                </a:stretch>
              </p:blipFill>
              <p:spPr>
                <a:xfrm>
                  <a:off x="2551533" y="3829387"/>
                  <a:ext cx="1738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35" name="Freihand 334">
                  <a:extLst>
                    <a:ext uri="{FF2B5EF4-FFF2-40B4-BE49-F238E27FC236}">
                      <a16:creationId xmlns:a16="http://schemas.microsoft.com/office/drawing/2014/main" id="{8CA0AA9D-AC4E-4F8A-9531-472A76D51299}"/>
                    </a:ext>
                  </a:extLst>
                </p14:cNvPr>
                <p14:cNvContentPartPr/>
                <p14:nvPr/>
              </p14:nvContentPartPr>
              <p14:xfrm>
                <a:off x="2903613" y="3635707"/>
                <a:ext cx="156240" cy="120240"/>
              </p14:xfrm>
            </p:contentPart>
          </mc:Choice>
          <mc:Fallback xmlns="">
            <p:pic>
              <p:nvPicPr>
                <p:cNvPr id="335" name="Freihand 334">
                  <a:extLst>
                    <a:ext uri="{FF2B5EF4-FFF2-40B4-BE49-F238E27FC236}">
                      <a16:creationId xmlns:a16="http://schemas.microsoft.com/office/drawing/2014/main" id="{8CA0AA9D-AC4E-4F8A-9531-472A76D51299}"/>
                    </a:ext>
                  </a:extLst>
                </p:cNvPr>
                <p:cNvPicPr/>
                <p:nvPr/>
              </p:nvPicPr>
              <p:blipFill>
                <a:blip r:embed="rId502"/>
                <a:stretch>
                  <a:fillRect/>
                </a:stretch>
              </p:blipFill>
              <p:spPr>
                <a:xfrm>
                  <a:off x="2899293" y="3631387"/>
                  <a:ext cx="1648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36" name="Freihand 335">
                  <a:extLst>
                    <a:ext uri="{FF2B5EF4-FFF2-40B4-BE49-F238E27FC236}">
                      <a16:creationId xmlns:a16="http://schemas.microsoft.com/office/drawing/2014/main" id="{60143B50-A025-4673-BBDF-7E299569E35E}"/>
                    </a:ext>
                  </a:extLst>
                </p14:cNvPr>
                <p14:cNvContentPartPr/>
                <p14:nvPr/>
              </p14:nvContentPartPr>
              <p14:xfrm>
                <a:off x="2875533" y="3794467"/>
                <a:ext cx="193320" cy="18720"/>
              </p14:xfrm>
            </p:contentPart>
          </mc:Choice>
          <mc:Fallback xmlns="">
            <p:pic>
              <p:nvPicPr>
                <p:cNvPr id="336" name="Freihand 335">
                  <a:extLst>
                    <a:ext uri="{FF2B5EF4-FFF2-40B4-BE49-F238E27FC236}">
                      <a16:creationId xmlns:a16="http://schemas.microsoft.com/office/drawing/2014/main" id="{60143B50-A025-4673-BBDF-7E299569E35E}"/>
                    </a:ext>
                  </a:extLst>
                </p:cNvPr>
                <p:cNvPicPr/>
                <p:nvPr/>
              </p:nvPicPr>
              <p:blipFill>
                <a:blip r:embed="rId504"/>
                <a:stretch>
                  <a:fillRect/>
                </a:stretch>
              </p:blipFill>
              <p:spPr>
                <a:xfrm>
                  <a:off x="2871213" y="3790147"/>
                  <a:ext cx="2019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37" name="Freihand 336">
                  <a:extLst>
                    <a:ext uri="{FF2B5EF4-FFF2-40B4-BE49-F238E27FC236}">
                      <a16:creationId xmlns:a16="http://schemas.microsoft.com/office/drawing/2014/main" id="{8EEE7452-9590-4379-BE4A-47938B6C03B2}"/>
                    </a:ext>
                  </a:extLst>
                </p14:cNvPr>
                <p14:cNvContentPartPr/>
                <p14:nvPr/>
              </p14:nvContentPartPr>
              <p14:xfrm>
                <a:off x="2894613" y="3845227"/>
                <a:ext cx="116280" cy="140400"/>
              </p14:xfrm>
            </p:contentPart>
          </mc:Choice>
          <mc:Fallback xmlns="">
            <p:pic>
              <p:nvPicPr>
                <p:cNvPr id="337" name="Freihand 336">
                  <a:extLst>
                    <a:ext uri="{FF2B5EF4-FFF2-40B4-BE49-F238E27FC236}">
                      <a16:creationId xmlns:a16="http://schemas.microsoft.com/office/drawing/2014/main" id="{8EEE7452-9590-4379-BE4A-47938B6C03B2}"/>
                    </a:ext>
                  </a:extLst>
                </p:cNvPr>
                <p:cNvPicPr/>
                <p:nvPr/>
              </p:nvPicPr>
              <p:blipFill>
                <a:blip r:embed="rId506"/>
                <a:stretch>
                  <a:fillRect/>
                </a:stretch>
              </p:blipFill>
              <p:spPr>
                <a:xfrm>
                  <a:off x="2890293" y="3840907"/>
                  <a:ext cx="1249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38" name="Freihand 337">
                  <a:extLst>
                    <a:ext uri="{FF2B5EF4-FFF2-40B4-BE49-F238E27FC236}">
                      <a16:creationId xmlns:a16="http://schemas.microsoft.com/office/drawing/2014/main" id="{BE3E36EA-3C23-4BEF-ACE4-A9CC8084205B}"/>
                    </a:ext>
                  </a:extLst>
                </p14:cNvPr>
                <p14:cNvContentPartPr/>
                <p14:nvPr/>
              </p14:nvContentPartPr>
              <p14:xfrm>
                <a:off x="2907573" y="3793027"/>
                <a:ext cx="308160" cy="148320"/>
              </p14:xfrm>
            </p:contentPart>
          </mc:Choice>
          <mc:Fallback xmlns="">
            <p:pic>
              <p:nvPicPr>
                <p:cNvPr id="338" name="Freihand 337">
                  <a:extLst>
                    <a:ext uri="{FF2B5EF4-FFF2-40B4-BE49-F238E27FC236}">
                      <a16:creationId xmlns:a16="http://schemas.microsoft.com/office/drawing/2014/main" id="{BE3E36EA-3C23-4BEF-ACE4-A9CC8084205B}"/>
                    </a:ext>
                  </a:extLst>
                </p:cNvPr>
                <p:cNvPicPr/>
                <p:nvPr/>
              </p:nvPicPr>
              <p:blipFill>
                <a:blip r:embed="rId508"/>
                <a:stretch>
                  <a:fillRect/>
                </a:stretch>
              </p:blipFill>
              <p:spPr>
                <a:xfrm>
                  <a:off x="2903253" y="3788707"/>
                  <a:ext cx="3168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39" name="Freihand 338">
                  <a:extLst>
                    <a:ext uri="{FF2B5EF4-FFF2-40B4-BE49-F238E27FC236}">
                      <a16:creationId xmlns:a16="http://schemas.microsoft.com/office/drawing/2014/main" id="{047A6C09-2362-44B3-800D-19E9D40C479D}"/>
                    </a:ext>
                  </a:extLst>
                </p14:cNvPr>
                <p14:cNvContentPartPr/>
                <p14:nvPr/>
              </p14:nvContentPartPr>
              <p14:xfrm>
                <a:off x="3316173" y="3700147"/>
                <a:ext cx="122400" cy="120240"/>
              </p14:xfrm>
            </p:contentPart>
          </mc:Choice>
          <mc:Fallback xmlns="">
            <p:pic>
              <p:nvPicPr>
                <p:cNvPr id="339" name="Freihand 338">
                  <a:extLst>
                    <a:ext uri="{FF2B5EF4-FFF2-40B4-BE49-F238E27FC236}">
                      <a16:creationId xmlns:a16="http://schemas.microsoft.com/office/drawing/2014/main" id="{047A6C09-2362-44B3-800D-19E9D40C479D}"/>
                    </a:ext>
                  </a:extLst>
                </p:cNvPr>
                <p:cNvPicPr/>
                <p:nvPr/>
              </p:nvPicPr>
              <p:blipFill>
                <a:blip r:embed="rId510"/>
                <a:stretch>
                  <a:fillRect/>
                </a:stretch>
              </p:blipFill>
              <p:spPr>
                <a:xfrm>
                  <a:off x="3311853" y="3695827"/>
                  <a:ext cx="1310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40" name="Freihand 339">
                  <a:extLst>
                    <a:ext uri="{FF2B5EF4-FFF2-40B4-BE49-F238E27FC236}">
                      <a16:creationId xmlns:a16="http://schemas.microsoft.com/office/drawing/2014/main" id="{A0EBA954-EC98-4DCE-B822-B2976D6402EA}"/>
                    </a:ext>
                  </a:extLst>
                </p14:cNvPr>
                <p14:cNvContentPartPr/>
                <p14:nvPr/>
              </p14:nvContentPartPr>
              <p14:xfrm>
                <a:off x="3468453" y="3697987"/>
                <a:ext cx="113400" cy="99000"/>
              </p14:xfrm>
            </p:contentPart>
          </mc:Choice>
          <mc:Fallback xmlns="">
            <p:pic>
              <p:nvPicPr>
                <p:cNvPr id="340" name="Freihand 339">
                  <a:extLst>
                    <a:ext uri="{FF2B5EF4-FFF2-40B4-BE49-F238E27FC236}">
                      <a16:creationId xmlns:a16="http://schemas.microsoft.com/office/drawing/2014/main" id="{A0EBA954-EC98-4DCE-B822-B2976D6402EA}"/>
                    </a:ext>
                  </a:extLst>
                </p:cNvPr>
                <p:cNvPicPr/>
                <p:nvPr/>
              </p:nvPicPr>
              <p:blipFill>
                <a:blip r:embed="rId512"/>
                <a:stretch>
                  <a:fillRect/>
                </a:stretch>
              </p:blipFill>
              <p:spPr>
                <a:xfrm>
                  <a:off x="3464133" y="3693667"/>
                  <a:ext cx="1220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42" name="Freihand 341">
                  <a:extLst>
                    <a:ext uri="{FF2B5EF4-FFF2-40B4-BE49-F238E27FC236}">
                      <a16:creationId xmlns:a16="http://schemas.microsoft.com/office/drawing/2014/main" id="{C7236D5F-54B6-46D7-BF84-76EA2426BED2}"/>
                    </a:ext>
                  </a:extLst>
                </p14:cNvPr>
                <p14:cNvContentPartPr/>
                <p14:nvPr/>
              </p14:nvContentPartPr>
              <p14:xfrm>
                <a:off x="3705693" y="3741187"/>
                <a:ext cx="129600" cy="6480"/>
              </p14:xfrm>
            </p:contentPart>
          </mc:Choice>
          <mc:Fallback xmlns="">
            <p:pic>
              <p:nvPicPr>
                <p:cNvPr id="342" name="Freihand 341">
                  <a:extLst>
                    <a:ext uri="{FF2B5EF4-FFF2-40B4-BE49-F238E27FC236}">
                      <a16:creationId xmlns:a16="http://schemas.microsoft.com/office/drawing/2014/main" id="{C7236D5F-54B6-46D7-BF84-76EA2426BED2}"/>
                    </a:ext>
                  </a:extLst>
                </p:cNvPr>
                <p:cNvPicPr/>
                <p:nvPr/>
              </p:nvPicPr>
              <p:blipFill>
                <a:blip r:embed="rId514"/>
                <a:stretch>
                  <a:fillRect/>
                </a:stretch>
              </p:blipFill>
              <p:spPr>
                <a:xfrm>
                  <a:off x="3701373" y="3736867"/>
                  <a:ext cx="1382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43" name="Freihand 342">
                  <a:extLst>
                    <a:ext uri="{FF2B5EF4-FFF2-40B4-BE49-F238E27FC236}">
                      <a16:creationId xmlns:a16="http://schemas.microsoft.com/office/drawing/2014/main" id="{DD3AF5DD-C4FE-4D99-A933-A9DF4EF44335}"/>
                    </a:ext>
                  </a:extLst>
                </p14:cNvPr>
                <p14:cNvContentPartPr/>
                <p14:nvPr/>
              </p14:nvContentPartPr>
              <p14:xfrm>
                <a:off x="3721173" y="3791587"/>
                <a:ext cx="137160" cy="11880"/>
              </p14:xfrm>
            </p:contentPart>
          </mc:Choice>
          <mc:Fallback xmlns="">
            <p:pic>
              <p:nvPicPr>
                <p:cNvPr id="343" name="Freihand 342">
                  <a:extLst>
                    <a:ext uri="{FF2B5EF4-FFF2-40B4-BE49-F238E27FC236}">
                      <a16:creationId xmlns:a16="http://schemas.microsoft.com/office/drawing/2014/main" id="{DD3AF5DD-C4FE-4D99-A933-A9DF4EF44335}"/>
                    </a:ext>
                  </a:extLst>
                </p:cNvPr>
                <p:cNvPicPr/>
                <p:nvPr/>
              </p:nvPicPr>
              <p:blipFill>
                <a:blip r:embed="rId516"/>
                <a:stretch>
                  <a:fillRect/>
                </a:stretch>
              </p:blipFill>
              <p:spPr>
                <a:xfrm>
                  <a:off x="3716853" y="3787267"/>
                  <a:ext cx="1458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45" name="Freihand 344">
                  <a:extLst>
                    <a:ext uri="{FF2B5EF4-FFF2-40B4-BE49-F238E27FC236}">
                      <a16:creationId xmlns:a16="http://schemas.microsoft.com/office/drawing/2014/main" id="{DDB984C5-939A-4C55-AD94-46DE5ABD3228}"/>
                    </a:ext>
                  </a:extLst>
                </p14:cNvPr>
                <p14:cNvContentPartPr/>
                <p14:nvPr/>
              </p14:nvContentPartPr>
              <p14:xfrm>
                <a:off x="4005573" y="3663427"/>
                <a:ext cx="138600" cy="125280"/>
              </p14:xfrm>
            </p:contentPart>
          </mc:Choice>
          <mc:Fallback xmlns="">
            <p:pic>
              <p:nvPicPr>
                <p:cNvPr id="345" name="Freihand 344">
                  <a:extLst>
                    <a:ext uri="{FF2B5EF4-FFF2-40B4-BE49-F238E27FC236}">
                      <a16:creationId xmlns:a16="http://schemas.microsoft.com/office/drawing/2014/main" id="{DDB984C5-939A-4C55-AD94-46DE5ABD3228}"/>
                    </a:ext>
                  </a:extLst>
                </p:cNvPr>
                <p:cNvPicPr/>
                <p:nvPr/>
              </p:nvPicPr>
              <p:blipFill>
                <a:blip r:embed="rId518"/>
                <a:stretch>
                  <a:fillRect/>
                </a:stretch>
              </p:blipFill>
              <p:spPr>
                <a:xfrm>
                  <a:off x="4001253" y="3659107"/>
                  <a:ext cx="1472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46" name="Freihand 345">
                  <a:extLst>
                    <a:ext uri="{FF2B5EF4-FFF2-40B4-BE49-F238E27FC236}">
                      <a16:creationId xmlns:a16="http://schemas.microsoft.com/office/drawing/2014/main" id="{ED8E31D0-CCDF-4FCC-93BE-C217D4EAE14C}"/>
                    </a:ext>
                  </a:extLst>
                </p14:cNvPr>
                <p14:cNvContentPartPr/>
                <p14:nvPr/>
              </p14:nvContentPartPr>
              <p14:xfrm>
                <a:off x="4167213" y="3687187"/>
                <a:ext cx="115920" cy="88560"/>
              </p14:xfrm>
            </p:contentPart>
          </mc:Choice>
          <mc:Fallback xmlns="">
            <p:pic>
              <p:nvPicPr>
                <p:cNvPr id="346" name="Freihand 345">
                  <a:extLst>
                    <a:ext uri="{FF2B5EF4-FFF2-40B4-BE49-F238E27FC236}">
                      <a16:creationId xmlns:a16="http://schemas.microsoft.com/office/drawing/2014/main" id="{ED8E31D0-CCDF-4FCC-93BE-C217D4EAE14C}"/>
                    </a:ext>
                  </a:extLst>
                </p:cNvPr>
                <p:cNvPicPr/>
                <p:nvPr/>
              </p:nvPicPr>
              <p:blipFill>
                <a:blip r:embed="rId520"/>
                <a:stretch>
                  <a:fillRect/>
                </a:stretch>
              </p:blipFill>
              <p:spPr>
                <a:xfrm>
                  <a:off x="4162893" y="3682867"/>
                  <a:ext cx="1245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49" name="Freihand 348">
                  <a:extLst>
                    <a:ext uri="{FF2B5EF4-FFF2-40B4-BE49-F238E27FC236}">
                      <a16:creationId xmlns:a16="http://schemas.microsoft.com/office/drawing/2014/main" id="{E7C8D1D4-8B1F-4B7B-9F95-CF71EDFAD0E5}"/>
                    </a:ext>
                  </a:extLst>
                </p14:cNvPr>
                <p14:cNvContentPartPr/>
                <p14:nvPr/>
              </p14:nvContentPartPr>
              <p14:xfrm>
                <a:off x="4012413" y="3843067"/>
                <a:ext cx="315720" cy="9720"/>
              </p14:xfrm>
            </p:contentPart>
          </mc:Choice>
          <mc:Fallback xmlns="">
            <p:pic>
              <p:nvPicPr>
                <p:cNvPr id="349" name="Freihand 348">
                  <a:extLst>
                    <a:ext uri="{FF2B5EF4-FFF2-40B4-BE49-F238E27FC236}">
                      <a16:creationId xmlns:a16="http://schemas.microsoft.com/office/drawing/2014/main" id="{E7C8D1D4-8B1F-4B7B-9F95-CF71EDFAD0E5}"/>
                    </a:ext>
                  </a:extLst>
                </p:cNvPr>
                <p:cNvPicPr/>
                <p:nvPr/>
              </p:nvPicPr>
              <p:blipFill>
                <a:blip r:embed="rId522"/>
                <a:stretch>
                  <a:fillRect/>
                </a:stretch>
              </p:blipFill>
              <p:spPr>
                <a:xfrm>
                  <a:off x="4008093" y="3838747"/>
                  <a:ext cx="324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50" name="Freihand 349">
                  <a:extLst>
                    <a:ext uri="{FF2B5EF4-FFF2-40B4-BE49-F238E27FC236}">
                      <a16:creationId xmlns:a16="http://schemas.microsoft.com/office/drawing/2014/main" id="{1A9641A7-8F35-4F4C-A7A4-077A921FACF0}"/>
                    </a:ext>
                  </a:extLst>
                </p14:cNvPr>
                <p14:cNvContentPartPr/>
                <p14:nvPr/>
              </p14:nvContentPartPr>
              <p14:xfrm>
                <a:off x="4095933" y="3890227"/>
                <a:ext cx="92880" cy="151200"/>
              </p14:xfrm>
            </p:contentPart>
          </mc:Choice>
          <mc:Fallback xmlns="">
            <p:pic>
              <p:nvPicPr>
                <p:cNvPr id="350" name="Freihand 349">
                  <a:extLst>
                    <a:ext uri="{FF2B5EF4-FFF2-40B4-BE49-F238E27FC236}">
                      <a16:creationId xmlns:a16="http://schemas.microsoft.com/office/drawing/2014/main" id="{1A9641A7-8F35-4F4C-A7A4-077A921FACF0}"/>
                    </a:ext>
                  </a:extLst>
                </p:cNvPr>
                <p:cNvPicPr/>
                <p:nvPr/>
              </p:nvPicPr>
              <p:blipFill>
                <a:blip r:embed="rId524"/>
                <a:stretch>
                  <a:fillRect/>
                </a:stretch>
              </p:blipFill>
              <p:spPr>
                <a:xfrm>
                  <a:off x="4091613" y="3885907"/>
                  <a:ext cx="1015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51" name="Freihand 350">
                  <a:extLst>
                    <a:ext uri="{FF2B5EF4-FFF2-40B4-BE49-F238E27FC236}">
                      <a16:creationId xmlns:a16="http://schemas.microsoft.com/office/drawing/2014/main" id="{9859BB2B-0223-4A7D-93C1-69344E70547D}"/>
                    </a:ext>
                  </a:extLst>
                </p14:cNvPr>
                <p14:cNvContentPartPr/>
                <p14:nvPr/>
              </p14:nvContentPartPr>
              <p14:xfrm>
                <a:off x="4101333" y="3943867"/>
                <a:ext cx="162360" cy="45360"/>
              </p14:xfrm>
            </p:contentPart>
          </mc:Choice>
          <mc:Fallback xmlns="">
            <p:pic>
              <p:nvPicPr>
                <p:cNvPr id="351" name="Freihand 350">
                  <a:extLst>
                    <a:ext uri="{FF2B5EF4-FFF2-40B4-BE49-F238E27FC236}">
                      <a16:creationId xmlns:a16="http://schemas.microsoft.com/office/drawing/2014/main" id="{9859BB2B-0223-4A7D-93C1-69344E70547D}"/>
                    </a:ext>
                  </a:extLst>
                </p:cNvPr>
                <p:cNvPicPr/>
                <p:nvPr/>
              </p:nvPicPr>
              <p:blipFill>
                <a:blip r:embed="rId526"/>
                <a:stretch>
                  <a:fillRect/>
                </a:stretch>
              </p:blipFill>
              <p:spPr>
                <a:xfrm>
                  <a:off x="4097013" y="3939547"/>
                  <a:ext cx="171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52" name="Freihand 351">
                  <a:extLst>
                    <a:ext uri="{FF2B5EF4-FFF2-40B4-BE49-F238E27FC236}">
                      <a16:creationId xmlns:a16="http://schemas.microsoft.com/office/drawing/2014/main" id="{F0D8B6BC-B6BB-4334-8F19-625C563FEDF9}"/>
                    </a:ext>
                  </a:extLst>
                </p14:cNvPr>
                <p14:cNvContentPartPr/>
                <p14:nvPr/>
              </p14:nvContentPartPr>
              <p14:xfrm>
                <a:off x="4462053" y="3756307"/>
                <a:ext cx="198720" cy="69840"/>
              </p14:xfrm>
            </p:contentPart>
          </mc:Choice>
          <mc:Fallback xmlns="">
            <p:pic>
              <p:nvPicPr>
                <p:cNvPr id="352" name="Freihand 351">
                  <a:extLst>
                    <a:ext uri="{FF2B5EF4-FFF2-40B4-BE49-F238E27FC236}">
                      <a16:creationId xmlns:a16="http://schemas.microsoft.com/office/drawing/2014/main" id="{F0D8B6BC-B6BB-4334-8F19-625C563FEDF9}"/>
                    </a:ext>
                  </a:extLst>
                </p:cNvPr>
                <p:cNvPicPr/>
                <p:nvPr/>
              </p:nvPicPr>
              <p:blipFill>
                <a:blip r:embed="rId528"/>
                <a:stretch>
                  <a:fillRect/>
                </a:stretch>
              </p:blipFill>
              <p:spPr>
                <a:xfrm>
                  <a:off x="4457733" y="3751987"/>
                  <a:ext cx="2073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53" name="Freihand 352">
                  <a:extLst>
                    <a:ext uri="{FF2B5EF4-FFF2-40B4-BE49-F238E27FC236}">
                      <a16:creationId xmlns:a16="http://schemas.microsoft.com/office/drawing/2014/main" id="{C256EF5C-56BB-4AE7-A7BB-B2225F29668D}"/>
                    </a:ext>
                  </a:extLst>
                </p14:cNvPr>
                <p14:cNvContentPartPr/>
                <p14:nvPr/>
              </p14:nvContentPartPr>
              <p14:xfrm>
                <a:off x="4486533" y="3837307"/>
                <a:ext cx="182160" cy="69120"/>
              </p14:xfrm>
            </p:contentPart>
          </mc:Choice>
          <mc:Fallback xmlns="">
            <p:pic>
              <p:nvPicPr>
                <p:cNvPr id="353" name="Freihand 352">
                  <a:extLst>
                    <a:ext uri="{FF2B5EF4-FFF2-40B4-BE49-F238E27FC236}">
                      <a16:creationId xmlns:a16="http://schemas.microsoft.com/office/drawing/2014/main" id="{C256EF5C-56BB-4AE7-A7BB-B2225F29668D}"/>
                    </a:ext>
                  </a:extLst>
                </p:cNvPr>
                <p:cNvPicPr/>
                <p:nvPr/>
              </p:nvPicPr>
              <p:blipFill>
                <a:blip r:embed="rId530"/>
                <a:stretch>
                  <a:fillRect/>
                </a:stretch>
              </p:blipFill>
              <p:spPr>
                <a:xfrm>
                  <a:off x="4482213" y="3832987"/>
                  <a:ext cx="1908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54" name="Freihand 353">
                  <a:extLst>
                    <a:ext uri="{FF2B5EF4-FFF2-40B4-BE49-F238E27FC236}">
                      <a16:creationId xmlns:a16="http://schemas.microsoft.com/office/drawing/2014/main" id="{EB0E8116-0343-4A32-8946-11CDF0D308A7}"/>
                    </a:ext>
                  </a:extLst>
                </p14:cNvPr>
                <p14:cNvContentPartPr/>
                <p14:nvPr/>
              </p14:nvContentPartPr>
              <p14:xfrm>
                <a:off x="4841493" y="3689347"/>
                <a:ext cx="159840" cy="199800"/>
              </p14:xfrm>
            </p:contentPart>
          </mc:Choice>
          <mc:Fallback xmlns="">
            <p:pic>
              <p:nvPicPr>
                <p:cNvPr id="354" name="Freihand 353">
                  <a:extLst>
                    <a:ext uri="{FF2B5EF4-FFF2-40B4-BE49-F238E27FC236}">
                      <a16:creationId xmlns:a16="http://schemas.microsoft.com/office/drawing/2014/main" id="{EB0E8116-0343-4A32-8946-11CDF0D308A7}"/>
                    </a:ext>
                  </a:extLst>
                </p:cNvPr>
                <p:cNvPicPr/>
                <p:nvPr/>
              </p:nvPicPr>
              <p:blipFill>
                <a:blip r:embed="rId532"/>
                <a:stretch>
                  <a:fillRect/>
                </a:stretch>
              </p:blipFill>
              <p:spPr>
                <a:xfrm>
                  <a:off x="4837173" y="3685027"/>
                  <a:ext cx="168480" cy="208440"/>
                </a:xfrm>
                <a:prstGeom prst="rect">
                  <a:avLst/>
                </a:prstGeom>
              </p:spPr>
            </p:pic>
          </mc:Fallback>
        </mc:AlternateContent>
      </p:grpSp>
      <p:grpSp>
        <p:nvGrpSpPr>
          <p:cNvPr id="357" name="Gruppieren 356">
            <a:extLst>
              <a:ext uri="{FF2B5EF4-FFF2-40B4-BE49-F238E27FC236}">
                <a16:creationId xmlns:a16="http://schemas.microsoft.com/office/drawing/2014/main" id="{7CEAC9CB-D978-48C3-B0DE-B497C75FFF70}"/>
              </a:ext>
            </a:extLst>
          </p:cNvPr>
          <p:cNvGrpSpPr/>
          <p:nvPr/>
        </p:nvGrpSpPr>
        <p:grpSpPr>
          <a:xfrm>
            <a:off x="153493" y="90427"/>
            <a:ext cx="3891600" cy="967320"/>
            <a:chOff x="119733" y="73507"/>
            <a:chExt cx="3891600" cy="967320"/>
          </a:xfrm>
        </p:grpSpPr>
        <mc:AlternateContent xmlns:mc="http://schemas.openxmlformats.org/markup-compatibility/2006" xmlns:p14="http://schemas.microsoft.com/office/powerpoint/2010/main">
          <mc:Choice Requires="p14">
            <p:contentPart p14:bwMode="auto" r:id="rId533">
              <p14:nvContentPartPr>
                <p14:cNvPr id="132" name="Freihand 131">
                  <a:extLst>
                    <a:ext uri="{FF2B5EF4-FFF2-40B4-BE49-F238E27FC236}">
                      <a16:creationId xmlns:a16="http://schemas.microsoft.com/office/drawing/2014/main" id="{801CBDDA-CCFE-45BB-8726-6B5134360BE0}"/>
                    </a:ext>
                  </a:extLst>
                </p14:cNvPr>
                <p14:cNvContentPartPr/>
                <p14:nvPr/>
              </p14:nvContentPartPr>
              <p14:xfrm>
                <a:off x="812733" y="73507"/>
                <a:ext cx="99000" cy="168840"/>
              </p14:xfrm>
            </p:contentPart>
          </mc:Choice>
          <mc:Fallback xmlns="">
            <p:pic>
              <p:nvPicPr>
                <p:cNvPr id="132" name="Freihand 131">
                  <a:extLst>
                    <a:ext uri="{FF2B5EF4-FFF2-40B4-BE49-F238E27FC236}">
                      <a16:creationId xmlns:a16="http://schemas.microsoft.com/office/drawing/2014/main" id="{801CBDDA-CCFE-45BB-8726-6B5134360BE0}"/>
                    </a:ext>
                  </a:extLst>
                </p:cNvPr>
                <p:cNvPicPr/>
                <p:nvPr/>
              </p:nvPicPr>
              <p:blipFill>
                <a:blip r:embed="rId534"/>
                <a:stretch>
                  <a:fillRect/>
                </a:stretch>
              </p:blipFill>
              <p:spPr>
                <a:xfrm>
                  <a:off x="808413" y="69187"/>
                  <a:ext cx="1076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133" name="Freihand 132">
                  <a:extLst>
                    <a:ext uri="{FF2B5EF4-FFF2-40B4-BE49-F238E27FC236}">
                      <a16:creationId xmlns:a16="http://schemas.microsoft.com/office/drawing/2014/main" id="{AA5D7141-91AA-4ED4-8BB0-2633F74532B2}"/>
                    </a:ext>
                  </a:extLst>
                </p14:cNvPr>
                <p14:cNvContentPartPr/>
                <p14:nvPr/>
              </p14:nvContentPartPr>
              <p14:xfrm>
                <a:off x="930093" y="88267"/>
                <a:ext cx="66960" cy="108000"/>
              </p14:xfrm>
            </p:contentPart>
          </mc:Choice>
          <mc:Fallback xmlns="">
            <p:pic>
              <p:nvPicPr>
                <p:cNvPr id="133" name="Freihand 132">
                  <a:extLst>
                    <a:ext uri="{FF2B5EF4-FFF2-40B4-BE49-F238E27FC236}">
                      <a16:creationId xmlns:a16="http://schemas.microsoft.com/office/drawing/2014/main" id="{AA5D7141-91AA-4ED4-8BB0-2633F74532B2}"/>
                    </a:ext>
                  </a:extLst>
                </p:cNvPr>
                <p:cNvPicPr/>
                <p:nvPr/>
              </p:nvPicPr>
              <p:blipFill>
                <a:blip r:embed="rId536"/>
                <a:stretch>
                  <a:fillRect/>
                </a:stretch>
              </p:blipFill>
              <p:spPr>
                <a:xfrm>
                  <a:off x="925773" y="83947"/>
                  <a:ext cx="756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134" name="Freihand 133">
                  <a:extLst>
                    <a:ext uri="{FF2B5EF4-FFF2-40B4-BE49-F238E27FC236}">
                      <a16:creationId xmlns:a16="http://schemas.microsoft.com/office/drawing/2014/main" id="{56BAB288-D26D-4D24-97FD-97C72774F952}"/>
                    </a:ext>
                  </a:extLst>
                </p14:cNvPr>
                <p14:cNvContentPartPr/>
                <p14:nvPr/>
              </p14:nvContentPartPr>
              <p14:xfrm>
                <a:off x="992373" y="119947"/>
                <a:ext cx="92880" cy="88560"/>
              </p14:xfrm>
            </p:contentPart>
          </mc:Choice>
          <mc:Fallback xmlns="">
            <p:pic>
              <p:nvPicPr>
                <p:cNvPr id="134" name="Freihand 133">
                  <a:extLst>
                    <a:ext uri="{FF2B5EF4-FFF2-40B4-BE49-F238E27FC236}">
                      <a16:creationId xmlns:a16="http://schemas.microsoft.com/office/drawing/2014/main" id="{56BAB288-D26D-4D24-97FD-97C72774F952}"/>
                    </a:ext>
                  </a:extLst>
                </p:cNvPr>
                <p:cNvPicPr/>
                <p:nvPr/>
              </p:nvPicPr>
              <p:blipFill>
                <a:blip r:embed="rId538"/>
                <a:stretch>
                  <a:fillRect/>
                </a:stretch>
              </p:blipFill>
              <p:spPr>
                <a:xfrm>
                  <a:off x="988053" y="115627"/>
                  <a:ext cx="1015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135" name="Freihand 134">
                  <a:extLst>
                    <a:ext uri="{FF2B5EF4-FFF2-40B4-BE49-F238E27FC236}">
                      <a16:creationId xmlns:a16="http://schemas.microsoft.com/office/drawing/2014/main" id="{F85F8AE1-28D0-4208-BD7A-387EF5EB9751}"/>
                    </a:ext>
                  </a:extLst>
                </p14:cNvPr>
                <p14:cNvContentPartPr/>
                <p14:nvPr/>
              </p14:nvContentPartPr>
              <p14:xfrm>
                <a:off x="1062213" y="109147"/>
                <a:ext cx="99000" cy="111960"/>
              </p14:xfrm>
            </p:contentPart>
          </mc:Choice>
          <mc:Fallback xmlns="">
            <p:pic>
              <p:nvPicPr>
                <p:cNvPr id="135" name="Freihand 134">
                  <a:extLst>
                    <a:ext uri="{FF2B5EF4-FFF2-40B4-BE49-F238E27FC236}">
                      <a16:creationId xmlns:a16="http://schemas.microsoft.com/office/drawing/2014/main" id="{F85F8AE1-28D0-4208-BD7A-387EF5EB9751}"/>
                    </a:ext>
                  </a:extLst>
                </p:cNvPr>
                <p:cNvPicPr/>
                <p:nvPr/>
              </p:nvPicPr>
              <p:blipFill>
                <a:blip r:embed="rId540"/>
                <a:stretch>
                  <a:fillRect/>
                </a:stretch>
              </p:blipFill>
              <p:spPr>
                <a:xfrm>
                  <a:off x="1057893" y="104827"/>
                  <a:ext cx="1076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136" name="Freihand 135">
                  <a:extLst>
                    <a:ext uri="{FF2B5EF4-FFF2-40B4-BE49-F238E27FC236}">
                      <a16:creationId xmlns:a16="http://schemas.microsoft.com/office/drawing/2014/main" id="{4C59905C-010F-4E1A-A8C5-1B57896F74FC}"/>
                    </a:ext>
                  </a:extLst>
                </p14:cNvPr>
                <p14:cNvContentPartPr/>
                <p14:nvPr/>
              </p14:nvContentPartPr>
              <p14:xfrm>
                <a:off x="1225653" y="148387"/>
                <a:ext cx="153720" cy="38880"/>
              </p14:xfrm>
            </p:contentPart>
          </mc:Choice>
          <mc:Fallback xmlns="">
            <p:pic>
              <p:nvPicPr>
                <p:cNvPr id="136" name="Freihand 135">
                  <a:extLst>
                    <a:ext uri="{FF2B5EF4-FFF2-40B4-BE49-F238E27FC236}">
                      <a16:creationId xmlns:a16="http://schemas.microsoft.com/office/drawing/2014/main" id="{4C59905C-010F-4E1A-A8C5-1B57896F74FC}"/>
                    </a:ext>
                  </a:extLst>
                </p:cNvPr>
                <p:cNvPicPr/>
                <p:nvPr/>
              </p:nvPicPr>
              <p:blipFill>
                <a:blip r:embed="rId542"/>
                <a:stretch>
                  <a:fillRect/>
                </a:stretch>
              </p:blipFill>
              <p:spPr>
                <a:xfrm>
                  <a:off x="1221333" y="144067"/>
                  <a:ext cx="1623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138" name="Freihand 137">
                  <a:extLst>
                    <a:ext uri="{FF2B5EF4-FFF2-40B4-BE49-F238E27FC236}">
                      <a16:creationId xmlns:a16="http://schemas.microsoft.com/office/drawing/2014/main" id="{6B7080E1-A767-4A32-8FE8-BE759115C991}"/>
                    </a:ext>
                  </a:extLst>
                </p14:cNvPr>
                <p14:cNvContentPartPr/>
                <p14:nvPr/>
              </p14:nvContentPartPr>
              <p14:xfrm>
                <a:off x="1426893" y="85387"/>
                <a:ext cx="127800" cy="97560"/>
              </p14:xfrm>
            </p:contentPart>
          </mc:Choice>
          <mc:Fallback xmlns="">
            <p:pic>
              <p:nvPicPr>
                <p:cNvPr id="138" name="Freihand 137">
                  <a:extLst>
                    <a:ext uri="{FF2B5EF4-FFF2-40B4-BE49-F238E27FC236}">
                      <a16:creationId xmlns:a16="http://schemas.microsoft.com/office/drawing/2014/main" id="{6B7080E1-A767-4A32-8FE8-BE759115C991}"/>
                    </a:ext>
                  </a:extLst>
                </p:cNvPr>
                <p:cNvPicPr/>
                <p:nvPr/>
              </p:nvPicPr>
              <p:blipFill>
                <a:blip r:embed="rId544"/>
                <a:stretch>
                  <a:fillRect/>
                </a:stretch>
              </p:blipFill>
              <p:spPr>
                <a:xfrm>
                  <a:off x="1422573" y="81067"/>
                  <a:ext cx="1364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139" name="Freihand 138">
                  <a:extLst>
                    <a:ext uri="{FF2B5EF4-FFF2-40B4-BE49-F238E27FC236}">
                      <a16:creationId xmlns:a16="http://schemas.microsoft.com/office/drawing/2014/main" id="{E7E0B063-519C-42E8-A47E-5646A9D19492}"/>
                    </a:ext>
                  </a:extLst>
                </p14:cNvPr>
                <p14:cNvContentPartPr/>
                <p14:nvPr/>
              </p14:nvContentPartPr>
              <p14:xfrm>
                <a:off x="1578813" y="93307"/>
                <a:ext cx="89640" cy="74520"/>
              </p14:xfrm>
            </p:contentPart>
          </mc:Choice>
          <mc:Fallback xmlns="">
            <p:pic>
              <p:nvPicPr>
                <p:cNvPr id="139" name="Freihand 138">
                  <a:extLst>
                    <a:ext uri="{FF2B5EF4-FFF2-40B4-BE49-F238E27FC236}">
                      <a16:creationId xmlns:a16="http://schemas.microsoft.com/office/drawing/2014/main" id="{E7E0B063-519C-42E8-A47E-5646A9D19492}"/>
                    </a:ext>
                  </a:extLst>
                </p:cNvPr>
                <p:cNvPicPr/>
                <p:nvPr/>
              </p:nvPicPr>
              <p:blipFill>
                <a:blip r:embed="rId546"/>
                <a:stretch>
                  <a:fillRect/>
                </a:stretch>
              </p:blipFill>
              <p:spPr>
                <a:xfrm>
                  <a:off x="1574493" y="88987"/>
                  <a:ext cx="982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140" name="Freihand 139">
                  <a:extLst>
                    <a:ext uri="{FF2B5EF4-FFF2-40B4-BE49-F238E27FC236}">
                      <a16:creationId xmlns:a16="http://schemas.microsoft.com/office/drawing/2014/main" id="{D90B4E67-AE20-40CD-AC80-020AD47CF643}"/>
                    </a:ext>
                  </a:extLst>
                </p14:cNvPr>
                <p14:cNvContentPartPr/>
                <p14:nvPr/>
              </p14:nvContentPartPr>
              <p14:xfrm>
                <a:off x="1683573" y="107347"/>
                <a:ext cx="115920" cy="69480"/>
              </p14:xfrm>
            </p:contentPart>
          </mc:Choice>
          <mc:Fallback xmlns="">
            <p:pic>
              <p:nvPicPr>
                <p:cNvPr id="140" name="Freihand 139">
                  <a:extLst>
                    <a:ext uri="{FF2B5EF4-FFF2-40B4-BE49-F238E27FC236}">
                      <a16:creationId xmlns:a16="http://schemas.microsoft.com/office/drawing/2014/main" id="{D90B4E67-AE20-40CD-AC80-020AD47CF643}"/>
                    </a:ext>
                  </a:extLst>
                </p:cNvPr>
                <p:cNvPicPr/>
                <p:nvPr/>
              </p:nvPicPr>
              <p:blipFill>
                <a:blip r:embed="rId548"/>
                <a:stretch>
                  <a:fillRect/>
                </a:stretch>
              </p:blipFill>
              <p:spPr>
                <a:xfrm>
                  <a:off x="1679253" y="103027"/>
                  <a:ext cx="1245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141" name="Freihand 140">
                  <a:extLst>
                    <a:ext uri="{FF2B5EF4-FFF2-40B4-BE49-F238E27FC236}">
                      <a16:creationId xmlns:a16="http://schemas.microsoft.com/office/drawing/2014/main" id="{79A8E2F5-B72A-46D0-8F80-7375391D2E60}"/>
                    </a:ext>
                  </a:extLst>
                </p14:cNvPr>
                <p14:cNvContentPartPr/>
                <p14:nvPr/>
              </p14:nvContentPartPr>
              <p14:xfrm>
                <a:off x="1899573" y="135067"/>
                <a:ext cx="132840" cy="22320"/>
              </p14:xfrm>
            </p:contentPart>
          </mc:Choice>
          <mc:Fallback xmlns="">
            <p:pic>
              <p:nvPicPr>
                <p:cNvPr id="141" name="Freihand 140">
                  <a:extLst>
                    <a:ext uri="{FF2B5EF4-FFF2-40B4-BE49-F238E27FC236}">
                      <a16:creationId xmlns:a16="http://schemas.microsoft.com/office/drawing/2014/main" id="{79A8E2F5-B72A-46D0-8F80-7375391D2E60}"/>
                    </a:ext>
                  </a:extLst>
                </p:cNvPr>
                <p:cNvPicPr/>
                <p:nvPr/>
              </p:nvPicPr>
              <p:blipFill>
                <a:blip r:embed="rId550"/>
                <a:stretch>
                  <a:fillRect/>
                </a:stretch>
              </p:blipFill>
              <p:spPr>
                <a:xfrm>
                  <a:off x="1895253" y="130747"/>
                  <a:ext cx="1414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142" name="Freihand 141">
                  <a:extLst>
                    <a:ext uri="{FF2B5EF4-FFF2-40B4-BE49-F238E27FC236}">
                      <a16:creationId xmlns:a16="http://schemas.microsoft.com/office/drawing/2014/main" id="{7B1484B7-60C4-4532-9BFC-40E70EE16081}"/>
                    </a:ext>
                  </a:extLst>
                </p14:cNvPr>
                <p14:cNvContentPartPr/>
                <p14:nvPr/>
              </p14:nvContentPartPr>
              <p14:xfrm>
                <a:off x="2127813" y="94387"/>
                <a:ext cx="102600" cy="97560"/>
              </p14:xfrm>
            </p:contentPart>
          </mc:Choice>
          <mc:Fallback xmlns="">
            <p:pic>
              <p:nvPicPr>
                <p:cNvPr id="142" name="Freihand 141">
                  <a:extLst>
                    <a:ext uri="{FF2B5EF4-FFF2-40B4-BE49-F238E27FC236}">
                      <a16:creationId xmlns:a16="http://schemas.microsoft.com/office/drawing/2014/main" id="{7B1484B7-60C4-4532-9BFC-40E70EE16081}"/>
                    </a:ext>
                  </a:extLst>
                </p:cNvPr>
                <p:cNvPicPr/>
                <p:nvPr/>
              </p:nvPicPr>
              <p:blipFill>
                <a:blip r:embed="rId552"/>
                <a:stretch>
                  <a:fillRect/>
                </a:stretch>
              </p:blipFill>
              <p:spPr>
                <a:xfrm>
                  <a:off x="2123493" y="90067"/>
                  <a:ext cx="1112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144" name="Freihand 143">
                  <a:extLst>
                    <a:ext uri="{FF2B5EF4-FFF2-40B4-BE49-F238E27FC236}">
                      <a16:creationId xmlns:a16="http://schemas.microsoft.com/office/drawing/2014/main" id="{0B039905-15EE-4D83-A0BA-F9CE9CD28F58}"/>
                    </a:ext>
                  </a:extLst>
                </p14:cNvPr>
                <p14:cNvContentPartPr/>
                <p14:nvPr/>
              </p14:nvContentPartPr>
              <p14:xfrm>
                <a:off x="2237253" y="86827"/>
                <a:ext cx="77040" cy="66960"/>
              </p14:xfrm>
            </p:contentPart>
          </mc:Choice>
          <mc:Fallback xmlns="">
            <p:pic>
              <p:nvPicPr>
                <p:cNvPr id="144" name="Freihand 143">
                  <a:extLst>
                    <a:ext uri="{FF2B5EF4-FFF2-40B4-BE49-F238E27FC236}">
                      <a16:creationId xmlns:a16="http://schemas.microsoft.com/office/drawing/2014/main" id="{0B039905-15EE-4D83-A0BA-F9CE9CD28F58}"/>
                    </a:ext>
                  </a:extLst>
                </p:cNvPr>
                <p:cNvPicPr/>
                <p:nvPr/>
              </p:nvPicPr>
              <p:blipFill>
                <a:blip r:embed="rId554"/>
                <a:stretch>
                  <a:fillRect/>
                </a:stretch>
              </p:blipFill>
              <p:spPr>
                <a:xfrm>
                  <a:off x="2232933" y="82507"/>
                  <a:ext cx="856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145" name="Freihand 144">
                  <a:extLst>
                    <a:ext uri="{FF2B5EF4-FFF2-40B4-BE49-F238E27FC236}">
                      <a16:creationId xmlns:a16="http://schemas.microsoft.com/office/drawing/2014/main" id="{90A435A1-2C28-4EBE-97DF-FF3EEC46E6BE}"/>
                    </a:ext>
                  </a:extLst>
                </p14:cNvPr>
                <p14:cNvContentPartPr/>
                <p14:nvPr/>
              </p14:nvContentPartPr>
              <p14:xfrm>
                <a:off x="2314293" y="88267"/>
                <a:ext cx="83880" cy="82440"/>
              </p14:xfrm>
            </p:contentPart>
          </mc:Choice>
          <mc:Fallback xmlns="">
            <p:pic>
              <p:nvPicPr>
                <p:cNvPr id="145" name="Freihand 144">
                  <a:extLst>
                    <a:ext uri="{FF2B5EF4-FFF2-40B4-BE49-F238E27FC236}">
                      <a16:creationId xmlns:a16="http://schemas.microsoft.com/office/drawing/2014/main" id="{90A435A1-2C28-4EBE-97DF-FF3EEC46E6BE}"/>
                    </a:ext>
                  </a:extLst>
                </p:cNvPr>
                <p:cNvPicPr/>
                <p:nvPr/>
              </p:nvPicPr>
              <p:blipFill>
                <a:blip r:embed="rId556"/>
                <a:stretch>
                  <a:fillRect/>
                </a:stretch>
              </p:blipFill>
              <p:spPr>
                <a:xfrm>
                  <a:off x="2309973" y="83947"/>
                  <a:ext cx="925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146" name="Freihand 145">
                  <a:extLst>
                    <a:ext uri="{FF2B5EF4-FFF2-40B4-BE49-F238E27FC236}">
                      <a16:creationId xmlns:a16="http://schemas.microsoft.com/office/drawing/2014/main" id="{E9D31D3C-0C55-423E-80F2-B2F08267599E}"/>
                    </a:ext>
                  </a:extLst>
                </p14:cNvPr>
                <p14:cNvContentPartPr/>
                <p14:nvPr/>
              </p14:nvContentPartPr>
              <p14:xfrm>
                <a:off x="2436693" y="91147"/>
                <a:ext cx="96840" cy="92160"/>
              </p14:xfrm>
            </p:contentPart>
          </mc:Choice>
          <mc:Fallback xmlns="">
            <p:pic>
              <p:nvPicPr>
                <p:cNvPr id="146" name="Freihand 145">
                  <a:extLst>
                    <a:ext uri="{FF2B5EF4-FFF2-40B4-BE49-F238E27FC236}">
                      <a16:creationId xmlns:a16="http://schemas.microsoft.com/office/drawing/2014/main" id="{E9D31D3C-0C55-423E-80F2-B2F08267599E}"/>
                    </a:ext>
                  </a:extLst>
                </p:cNvPr>
                <p:cNvPicPr/>
                <p:nvPr/>
              </p:nvPicPr>
              <p:blipFill>
                <a:blip r:embed="rId558"/>
                <a:stretch>
                  <a:fillRect/>
                </a:stretch>
              </p:blipFill>
              <p:spPr>
                <a:xfrm>
                  <a:off x="2432373" y="86827"/>
                  <a:ext cx="1054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147" name="Freihand 146">
                  <a:extLst>
                    <a:ext uri="{FF2B5EF4-FFF2-40B4-BE49-F238E27FC236}">
                      <a16:creationId xmlns:a16="http://schemas.microsoft.com/office/drawing/2014/main" id="{70C3A10D-799C-47D1-BC08-1A26DE8FFE87}"/>
                    </a:ext>
                  </a:extLst>
                </p14:cNvPr>
                <p14:cNvContentPartPr/>
                <p14:nvPr/>
              </p14:nvContentPartPr>
              <p14:xfrm>
                <a:off x="828573" y="321907"/>
                <a:ext cx="46800" cy="131760"/>
              </p14:xfrm>
            </p:contentPart>
          </mc:Choice>
          <mc:Fallback xmlns="">
            <p:pic>
              <p:nvPicPr>
                <p:cNvPr id="147" name="Freihand 146">
                  <a:extLst>
                    <a:ext uri="{FF2B5EF4-FFF2-40B4-BE49-F238E27FC236}">
                      <a16:creationId xmlns:a16="http://schemas.microsoft.com/office/drawing/2014/main" id="{70C3A10D-799C-47D1-BC08-1A26DE8FFE87}"/>
                    </a:ext>
                  </a:extLst>
                </p:cNvPr>
                <p:cNvPicPr/>
                <p:nvPr/>
              </p:nvPicPr>
              <p:blipFill>
                <a:blip r:embed="rId560"/>
                <a:stretch>
                  <a:fillRect/>
                </a:stretch>
              </p:blipFill>
              <p:spPr>
                <a:xfrm>
                  <a:off x="824253" y="317587"/>
                  <a:ext cx="554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148" name="Freihand 147">
                  <a:extLst>
                    <a:ext uri="{FF2B5EF4-FFF2-40B4-BE49-F238E27FC236}">
                      <a16:creationId xmlns:a16="http://schemas.microsoft.com/office/drawing/2014/main" id="{1FAA8CD6-DB7D-400E-AA41-F7BC91104DE7}"/>
                    </a:ext>
                  </a:extLst>
                </p14:cNvPr>
                <p14:cNvContentPartPr/>
                <p14:nvPr/>
              </p14:nvContentPartPr>
              <p14:xfrm>
                <a:off x="795813" y="293467"/>
                <a:ext cx="114840" cy="118080"/>
              </p14:xfrm>
            </p:contentPart>
          </mc:Choice>
          <mc:Fallback xmlns="">
            <p:pic>
              <p:nvPicPr>
                <p:cNvPr id="148" name="Freihand 147">
                  <a:extLst>
                    <a:ext uri="{FF2B5EF4-FFF2-40B4-BE49-F238E27FC236}">
                      <a16:creationId xmlns:a16="http://schemas.microsoft.com/office/drawing/2014/main" id="{1FAA8CD6-DB7D-400E-AA41-F7BC91104DE7}"/>
                    </a:ext>
                  </a:extLst>
                </p:cNvPr>
                <p:cNvPicPr/>
                <p:nvPr/>
              </p:nvPicPr>
              <p:blipFill>
                <a:blip r:embed="rId562"/>
                <a:stretch>
                  <a:fillRect/>
                </a:stretch>
              </p:blipFill>
              <p:spPr>
                <a:xfrm>
                  <a:off x="791493" y="289147"/>
                  <a:ext cx="1234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149" name="Freihand 148">
                  <a:extLst>
                    <a:ext uri="{FF2B5EF4-FFF2-40B4-BE49-F238E27FC236}">
                      <a16:creationId xmlns:a16="http://schemas.microsoft.com/office/drawing/2014/main" id="{D3C919CD-FBBD-40C7-8A4B-4CF0C23F8F63}"/>
                    </a:ext>
                  </a:extLst>
                </p14:cNvPr>
                <p14:cNvContentPartPr/>
                <p14:nvPr/>
              </p14:nvContentPartPr>
              <p14:xfrm>
                <a:off x="962133" y="326587"/>
                <a:ext cx="59040" cy="96840"/>
              </p14:xfrm>
            </p:contentPart>
          </mc:Choice>
          <mc:Fallback xmlns="">
            <p:pic>
              <p:nvPicPr>
                <p:cNvPr id="149" name="Freihand 148">
                  <a:extLst>
                    <a:ext uri="{FF2B5EF4-FFF2-40B4-BE49-F238E27FC236}">
                      <a16:creationId xmlns:a16="http://schemas.microsoft.com/office/drawing/2014/main" id="{D3C919CD-FBBD-40C7-8A4B-4CF0C23F8F63}"/>
                    </a:ext>
                  </a:extLst>
                </p:cNvPr>
                <p:cNvPicPr/>
                <p:nvPr/>
              </p:nvPicPr>
              <p:blipFill>
                <a:blip r:embed="rId564"/>
                <a:stretch>
                  <a:fillRect/>
                </a:stretch>
              </p:blipFill>
              <p:spPr>
                <a:xfrm>
                  <a:off x="957813" y="322267"/>
                  <a:ext cx="676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150" name="Freihand 149">
                  <a:extLst>
                    <a:ext uri="{FF2B5EF4-FFF2-40B4-BE49-F238E27FC236}">
                      <a16:creationId xmlns:a16="http://schemas.microsoft.com/office/drawing/2014/main" id="{24E1D0A9-2463-4DB6-A420-F414BFE9CF01}"/>
                    </a:ext>
                  </a:extLst>
                </p14:cNvPr>
                <p14:cNvContentPartPr/>
                <p14:nvPr/>
              </p14:nvContentPartPr>
              <p14:xfrm>
                <a:off x="1027653" y="365107"/>
                <a:ext cx="48960" cy="62640"/>
              </p14:xfrm>
            </p:contentPart>
          </mc:Choice>
          <mc:Fallback xmlns="">
            <p:pic>
              <p:nvPicPr>
                <p:cNvPr id="150" name="Freihand 149">
                  <a:extLst>
                    <a:ext uri="{FF2B5EF4-FFF2-40B4-BE49-F238E27FC236}">
                      <a16:creationId xmlns:a16="http://schemas.microsoft.com/office/drawing/2014/main" id="{24E1D0A9-2463-4DB6-A420-F414BFE9CF01}"/>
                    </a:ext>
                  </a:extLst>
                </p:cNvPr>
                <p:cNvPicPr/>
                <p:nvPr/>
              </p:nvPicPr>
              <p:blipFill>
                <a:blip r:embed="rId566"/>
                <a:stretch>
                  <a:fillRect/>
                </a:stretch>
              </p:blipFill>
              <p:spPr>
                <a:xfrm>
                  <a:off x="1023333" y="360787"/>
                  <a:ext cx="576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151" name="Freihand 150">
                  <a:extLst>
                    <a:ext uri="{FF2B5EF4-FFF2-40B4-BE49-F238E27FC236}">
                      <a16:creationId xmlns:a16="http://schemas.microsoft.com/office/drawing/2014/main" id="{F43CFCBD-3B44-49A2-92DA-95EE906B1F1A}"/>
                    </a:ext>
                  </a:extLst>
                </p14:cNvPr>
                <p14:cNvContentPartPr/>
                <p14:nvPr/>
              </p14:nvContentPartPr>
              <p14:xfrm>
                <a:off x="1026573" y="325867"/>
                <a:ext cx="119880" cy="92160"/>
              </p14:xfrm>
            </p:contentPart>
          </mc:Choice>
          <mc:Fallback xmlns="">
            <p:pic>
              <p:nvPicPr>
                <p:cNvPr id="151" name="Freihand 150">
                  <a:extLst>
                    <a:ext uri="{FF2B5EF4-FFF2-40B4-BE49-F238E27FC236}">
                      <a16:creationId xmlns:a16="http://schemas.microsoft.com/office/drawing/2014/main" id="{F43CFCBD-3B44-49A2-92DA-95EE906B1F1A}"/>
                    </a:ext>
                  </a:extLst>
                </p:cNvPr>
                <p:cNvPicPr/>
                <p:nvPr/>
              </p:nvPicPr>
              <p:blipFill>
                <a:blip r:embed="rId568"/>
                <a:stretch>
                  <a:fillRect/>
                </a:stretch>
              </p:blipFill>
              <p:spPr>
                <a:xfrm>
                  <a:off x="1022253" y="321547"/>
                  <a:ext cx="1285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152" name="Freihand 151">
                  <a:extLst>
                    <a:ext uri="{FF2B5EF4-FFF2-40B4-BE49-F238E27FC236}">
                      <a16:creationId xmlns:a16="http://schemas.microsoft.com/office/drawing/2014/main" id="{92A9F977-2AB5-4B8D-BFBF-24BABD80CEA2}"/>
                    </a:ext>
                  </a:extLst>
                </p14:cNvPr>
                <p14:cNvContentPartPr/>
                <p14:nvPr/>
              </p14:nvContentPartPr>
              <p14:xfrm>
                <a:off x="1226733" y="334507"/>
                <a:ext cx="122400" cy="55800"/>
              </p14:xfrm>
            </p:contentPart>
          </mc:Choice>
          <mc:Fallback xmlns="">
            <p:pic>
              <p:nvPicPr>
                <p:cNvPr id="152" name="Freihand 151">
                  <a:extLst>
                    <a:ext uri="{FF2B5EF4-FFF2-40B4-BE49-F238E27FC236}">
                      <a16:creationId xmlns:a16="http://schemas.microsoft.com/office/drawing/2014/main" id="{92A9F977-2AB5-4B8D-BFBF-24BABD80CEA2}"/>
                    </a:ext>
                  </a:extLst>
                </p:cNvPr>
                <p:cNvPicPr/>
                <p:nvPr/>
              </p:nvPicPr>
              <p:blipFill>
                <a:blip r:embed="rId570"/>
                <a:stretch>
                  <a:fillRect/>
                </a:stretch>
              </p:blipFill>
              <p:spPr>
                <a:xfrm>
                  <a:off x="1222413" y="330187"/>
                  <a:ext cx="1310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154" name="Freihand 153">
                  <a:extLst>
                    <a:ext uri="{FF2B5EF4-FFF2-40B4-BE49-F238E27FC236}">
                      <a16:creationId xmlns:a16="http://schemas.microsoft.com/office/drawing/2014/main" id="{FEFAC1AA-D964-45AB-BA03-C78A3FBF5445}"/>
                    </a:ext>
                  </a:extLst>
                </p14:cNvPr>
                <p14:cNvContentPartPr/>
                <p14:nvPr/>
              </p14:nvContentPartPr>
              <p14:xfrm>
                <a:off x="1420773" y="361867"/>
                <a:ext cx="107640" cy="14760"/>
              </p14:xfrm>
            </p:contentPart>
          </mc:Choice>
          <mc:Fallback xmlns="">
            <p:pic>
              <p:nvPicPr>
                <p:cNvPr id="154" name="Freihand 153">
                  <a:extLst>
                    <a:ext uri="{FF2B5EF4-FFF2-40B4-BE49-F238E27FC236}">
                      <a16:creationId xmlns:a16="http://schemas.microsoft.com/office/drawing/2014/main" id="{FEFAC1AA-D964-45AB-BA03-C78A3FBF5445}"/>
                    </a:ext>
                  </a:extLst>
                </p:cNvPr>
                <p:cNvPicPr/>
                <p:nvPr/>
              </p:nvPicPr>
              <p:blipFill>
                <a:blip r:embed="rId572"/>
                <a:stretch>
                  <a:fillRect/>
                </a:stretch>
              </p:blipFill>
              <p:spPr>
                <a:xfrm>
                  <a:off x="1416453" y="357547"/>
                  <a:ext cx="1162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155" name="Freihand 154">
                  <a:extLst>
                    <a:ext uri="{FF2B5EF4-FFF2-40B4-BE49-F238E27FC236}">
                      <a16:creationId xmlns:a16="http://schemas.microsoft.com/office/drawing/2014/main" id="{54D0A5AA-48FF-4256-A590-6647654F3D95}"/>
                    </a:ext>
                  </a:extLst>
                </p14:cNvPr>
                <p14:cNvContentPartPr/>
                <p14:nvPr/>
              </p14:nvContentPartPr>
              <p14:xfrm>
                <a:off x="1587813" y="295987"/>
                <a:ext cx="67680" cy="82440"/>
              </p14:xfrm>
            </p:contentPart>
          </mc:Choice>
          <mc:Fallback xmlns="">
            <p:pic>
              <p:nvPicPr>
                <p:cNvPr id="155" name="Freihand 154">
                  <a:extLst>
                    <a:ext uri="{FF2B5EF4-FFF2-40B4-BE49-F238E27FC236}">
                      <a16:creationId xmlns:a16="http://schemas.microsoft.com/office/drawing/2014/main" id="{54D0A5AA-48FF-4256-A590-6647654F3D95}"/>
                    </a:ext>
                  </a:extLst>
                </p:cNvPr>
                <p:cNvPicPr/>
                <p:nvPr/>
              </p:nvPicPr>
              <p:blipFill>
                <a:blip r:embed="rId574"/>
                <a:stretch>
                  <a:fillRect/>
                </a:stretch>
              </p:blipFill>
              <p:spPr>
                <a:xfrm>
                  <a:off x="1583493" y="291667"/>
                  <a:ext cx="763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156" name="Freihand 155">
                  <a:extLst>
                    <a:ext uri="{FF2B5EF4-FFF2-40B4-BE49-F238E27FC236}">
                      <a16:creationId xmlns:a16="http://schemas.microsoft.com/office/drawing/2014/main" id="{AC1C11CC-7F12-4141-97D3-D3C02A9AA5C9}"/>
                    </a:ext>
                  </a:extLst>
                </p14:cNvPr>
                <p14:cNvContentPartPr/>
                <p14:nvPr/>
              </p14:nvContentPartPr>
              <p14:xfrm>
                <a:off x="1694013" y="286987"/>
                <a:ext cx="87840" cy="84600"/>
              </p14:xfrm>
            </p:contentPart>
          </mc:Choice>
          <mc:Fallback xmlns="">
            <p:pic>
              <p:nvPicPr>
                <p:cNvPr id="156" name="Freihand 155">
                  <a:extLst>
                    <a:ext uri="{FF2B5EF4-FFF2-40B4-BE49-F238E27FC236}">
                      <a16:creationId xmlns:a16="http://schemas.microsoft.com/office/drawing/2014/main" id="{AC1C11CC-7F12-4141-97D3-D3C02A9AA5C9}"/>
                    </a:ext>
                  </a:extLst>
                </p:cNvPr>
                <p:cNvPicPr/>
                <p:nvPr/>
              </p:nvPicPr>
              <p:blipFill>
                <a:blip r:embed="rId576"/>
                <a:stretch>
                  <a:fillRect/>
                </a:stretch>
              </p:blipFill>
              <p:spPr>
                <a:xfrm>
                  <a:off x="1689693" y="282667"/>
                  <a:ext cx="964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157" name="Freihand 156">
                  <a:extLst>
                    <a:ext uri="{FF2B5EF4-FFF2-40B4-BE49-F238E27FC236}">
                      <a16:creationId xmlns:a16="http://schemas.microsoft.com/office/drawing/2014/main" id="{6B1D3FF5-A732-4A43-9F3C-40F2206D8087}"/>
                    </a:ext>
                  </a:extLst>
                </p14:cNvPr>
                <p14:cNvContentPartPr/>
                <p14:nvPr/>
              </p14:nvContentPartPr>
              <p14:xfrm>
                <a:off x="1813533" y="286987"/>
                <a:ext cx="87480" cy="80280"/>
              </p14:xfrm>
            </p:contentPart>
          </mc:Choice>
          <mc:Fallback xmlns="">
            <p:pic>
              <p:nvPicPr>
                <p:cNvPr id="157" name="Freihand 156">
                  <a:extLst>
                    <a:ext uri="{FF2B5EF4-FFF2-40B4-BE49-F238E27FC236}">
                      <a16:creationId xmlns:a16="http://schemas.microsoft.com/office/drawing/2014/main" id="{6B1D3FF5-A732-4A43-9F3C-40F2206D8087}"/>
                    </a:ext>
                  </a:extLst>
                </p:cNvPr>
                <p:cNvPicPr/>
                <p:nvPr/>
              </p:nvPicPr>
              <p:blipFill>
                <a:blip r:embed="rId578"/>
                <a:stretch>
                  <a:fillRect/>
                </a:stretch>
              </p:blipFill>
              <p:spPr>
                <a:xfrm>
                  <a:off x="1809213" y="282667"/>
                  <a:ext cx="961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187" name="Freihand 186">
                  <a:extLst>
                    <a:ext uri="{FF2B5EF4-FFF2-40B4-BE49-F238E27FC236}">
                      <a16:creationId xmlns:a16="http://schemas.microsoft.com/office/drawing/2014/main" id="{3197EF52-C952-421D-8EC8-AAF7BA8BA9A1}"/>
                    </a:ext>
                  </a:extLst>
                </p14:cNvPr>
                <p14:cNvContentPartPr/>
                <p14:nvPr/>
              </p14:nvContentPartPr>
              <p14:xfrm>
                <a:off x="1085613" y="908707"/>
                <a:ext cx="360" cy="360"/>
              </p14:xfrm>
            </p:contentPart>
          </mc:Choice>
          <mc:Fallback xmlns="">
            <p:pic>
              <p:nvPicPr>
                <p:cNvPr id="187" name="Freihand 186">
                  <a:extLst>
                    <a:ext uri="{FF2B5EF4-FFF2-40B4-BE49-F238E27FC236}">
                      <a16:creationId xmlns:a16="http://schemas.microsoft.com/office/drawing/2014/main" id="{3197EF52-C952-421D-8EC8-AAF7BA8BA9A1}"/>
                    </a:ext>
                  </a:extLst>
                </p:cNvPr>
                <p:cNvPicPr/>
                <p:nvPr/>
              </p:nvPicPr>
              <p:blipFill>
                <a:blip r:embed="rId580"/>
                <a:stretch>
                  <a:fillRect/>
                </a:stretch>
              </p:blipFill>
              <p:spPr>
                <a:xfrm>
                  <a:off x="1081293" y="9043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188" name="Freihand 187">
                  <a:extLst>
                    <a:ext uri="{FF2B5EF4-FFF2-40B4-BE49-F238E27FC236}">
                      <a16:creationId xmlns:a16="http://schemas.microsoft.com/office/drawing/2014/main" id="{A116D87F-A94C-4C1C-9ACF-FCF9730AA6BC}"/>
                    </a:ext>
                  </a:extLst>
                </p14:cNvPr>
                <p14:cNvContentPartPr/>
                <p14:nvPr/>
              </p14:nvContentPartPr>
              <p14:xfrm>
                <a:off x="1235733" y="752467"/>
                <a:ext cx="227160" cy="210240"/>
              </p14:xfrm>
            </p:contentPart>
          </mc:Choice>
          <mc:Fallback xmlns="">
            <p:pic>
              <p:nvPicPr>
                <p:cNvPr id="188" name="Freihand 187">
                  <a:extLst>
                    <a:ext uri="{FF2B5EF4-FFF2-40B4-BE49-F238E27FC236}">
                      <a16:creationId xmlns:a16="http://schemas.microsoft.com/office/drawing/2014/main" id="{A116D87F-A94C-4C1C-9ACF-FCF9730AA6BC}"/>
                    </a:ext>
                  </a:extLst>
                </p:cNvPr>
                <p:cNvPicPr/>
                <p:nvPr/>
              </p:nvPicPr>
              <p:blipFill>
                <a:blip r:embed="rId582"/>
                <a:stretch>
                  <a:fillRect/>
                </a:stretch>
              </p:blipFill>
              <p:spPr>
                <a:xfrm>
                  <a:off x="1231413" y="748147"/>
                  <a:ext cx="2358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205" name="Freihand 204">
                  <a:extLst>
                    <a:ext uri="{FF2B5EF4-FFF2-40B4-BE49-F238E27FC236}">
                      <a16:creationId xmlns:a16="http://schemas.microsoft.com/office/drawing/2014/main" id="{579CC1B4-2752-48D9-A818-5F784B0C503F}"/>
                    </a:ext>
                  </a:extLst>
                </p14:cNvPr>
                <p14:cNvContentPartPr/>
                <p14:nvPr/>
              </p14:nvContentPartPr>
              <p14:xfrm>
                <a:off x="774573" y="951187"/>
                <a:ext cx="360" cy="360"/>
              </p14:xfrm>
            </p:contentPart>
          </mc:Choice>
          <mc:Fallback xmlns="">
            <p:pic>
              <p:nvPicPr>
                <p:cNvPr id="205" name="Freihand 204">
                  <a:extLst>
                    <a:ext uri="{FF2B5EF4-FFF2-40B4-BE49-F238E27FC236}">
                      <a16:creationId xmlns:a16="http://schemas.microsoft.com/office/drawing/2014/main" id="{579CC1B4-2752-48D9-A818-5F784B0C503F}"/>
                    </a:ext>
                  </a:extLst>
                </p:cNvPr>
                <p:cNvPicPr/>
                <p:nvPr/>
              </p:nvPicPr>
              <p:blipFill>
                <a:blip r:embed="rId580"/>
                <a:stretch>
                  <a:fillRect/>
                </a:stretch>
              </p:blipFill>
              <p:spPr>
                <a:xfrm>
                  <a:off x="770253" y="946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206" name="Freihand 205">
                  <a:extLst>
                    <a:ext uri="{FF2B5EF4-FFF2-40B4-BE49-F238E27FC236}">
                      <a16:creationId xmlns:a16="http://schemas.microsoft.com/office/drawing/2014/main" id="{FFFB155F-5408-4FAA-B93E-4993A392C8F6}"/>
                    </a:ext>
                  </a:extLst>
                </p14:cNvPr>
                <p14:cNvContentPartPr/>
                <p14:nvPr/>
              </p14:nvContentPartPr>
              <p14:xfrm>
                <a:off x="814173" y="903307"/>
                <a:ext cx="525960" cy="37800"/>
              </p14:xfrm>
            </p:contentPart>
          </mc:Choice>
          <mc:Fallback xmlns="">
            <p:pic>
              <p:nvPicPr>
                <p:cNvPr id="206" name="Freihand 205">
                  <a:extLst>
                    <a:ext uri="{FF2B5EF4-FFF2-40B4-BE49-F238E27FC236}">
                      <a16:creationId xmlns:a16="http://schemas.microsoft.com/office/drawing/2014/main" id="{FFFB155F-5408-4FAA-B93E-4993A392C8F6}"/>
                    </a:ext>
                  </a:extLst>
                </p:cNvPr>
                <p:cNvPicPr/>
                <p:nvPr/>
              </p:nvPicPr>
              <p:blipFill>
                <a:blip r:embed="rId585"/>
                <a:stretch>
                  <a:fillRect/>
                </a:stretch>
              </p:blipFill>
              <p:spPr>
                <a:xfrm>
                  <a:off x="809853" y="898987"/>
                  <a:ext cx="5346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56" name="Freihand 355">
                  <a:extLst>
                    <a:ext uri="{FF2B5EF4-FFF2-40B4-BE49-F238E27FC236}">
                      <a16:creationId xmlns:a16="http://schemas.microsoft.com/office/drawing/2014/main" id="{8D0EB28A-C775-401D-9F16-D31F55054556}"/>
                    </a:ext>
                  </a:extLst>
                </p14:cNvPr>
                <p14:cNvContentPartPr/>
                <p14:nvPr/>
              </p14:nvContentPartPr>
              <p14:xfrm>
                <a:off x="119733" y="490387"/>
                <a:ext cx="3891600" cy="550440"/>
              </p14:xfrm>
            </p:contentPart>
          </mc:Choice>
          <mc:Fallback xmlns="">
            <p:pic>
              <p:nvPicPr>
                <p:cNvPr id="356" name="Freihand 355">
                  <a:extLst>
                    <a:ext uri="{FF2B5EF4-FFF2-40B4-BE49-F238E27FC236}">
                      <a16:creationId xmlns:a16="http://schemas.microsoft.com/office/drawing/2014/main" id="{8D0EB28A-C775-401D-9F16-D31F55054556}"/>
                    </a:ext>
                  </a:extLst>
                </p:cNvPr>
                <p:cNvPicPr/>
                <p:nvPr/>
              </p:nvPicPr>
              <p:blipFill>
                <a:blip r:embed="rId587"/>
                <a:stretch>
                  <a:fillRect/>
                </a:stretch>
              </p:blipFill>
              <p:spPr>
                <a:xfrm>
                  <a:off x="115413" y="486067"/>
                  <a:ext cx="3900240" cy="559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8">
            <p14:nvContentPartPr>
              <p14:cNvPr id="358" name="Freihand 357">
                <a:extLst>
                  <a:ext uri="{FF2B5EF4-FFF2-40B4-BE49-F238E27FC236}">
                    <a16:creationId xmlns:a16="http://schemas.microsoft.com/office/drawing/2014/main" id="{E5CAC82B-97FD-4CF8-B02E-0180E49C6098}"/>
                  </a:ext>
                </a:extLst>
              </p14:cNvPr>
              <p14:cNvContentPartPr/>
              <p14:nvPr/>
            </p14:nvContentPartPr>
            <p14:xfrm>
              <a:off x="7487493" y="501187"/>
              <a:ext cx="3513960" cy="1951920"/>
            </p14:xfrm>
          </p:contentPart>
        </mc:Choice>
        <mc:Fallback xmlns="">
          <p:pic>
            <p:nvPicPr>
              <p:cNvPr id="358" name="Freihand 357">
                <a:extLst>
                  <a:ext uri="{FF2B5EF4-FFF2-40B4-BE49-F238E27FC236}">
                    <a16:creationId xmlns:a16="http://schemas.microsoft.com/office/drawing/2014/main" id="{E5CAC82B-97FD-4CF8-B02E-0180E49C6098}"/>
                  </a:ext>
                </a:extLst>
              </p:cNvPr>
              <p:cNvPicPr/>
              <p:nvPr/>
            </p:nvPicPr>
            <p:blipFill>
              <a:blip r:embed="rId589"/>
              <a:stretch>
                <a:fillRect/>
              </a:stretch>
            </p:blipFill>
            <p:spPr>
              <a:xfrm>
                <a:off x="7483173" y="496867"/>
                <a:ext cx="3522600" cy="1960560"/>
              </a:xfrm>
              <a:prstGeom prst="rect">
                <a:avLst/>
              </a:prstGeom>
            </p:spPr>
          </p:pic>
        </mc:Fallback>
      </mc:AlternateContent>
      <p:grpSp>
        <p:nvGrpSpPr>
          <p:cNvPr id="380" name="Gruppieren 379">
            <a:extLst>
              <a:ext uri="{FF2B5EF4-FFF2-40B4-BE49-F238E27FC236}">
                <a16:creationId xmlns:a16="http://schemas.microsoft.com/office/drawing/2014/main" id="{86835BA9-594F-49D1-8057-A9B23E6B0717}"/>
              </a:ext>
            </a:extLst>
          </p:cNvPr>
          <p:cNvGrpSpPr/>
          <p:nvPr/>
        </p:nvGrpSpPr>
        <p:grpSpPr>
          <a:xfrm>
            <a:off x="8001213" y="2947027"/>
            <a:ext cx="2794680" cy="298440"/>
            <a:chOff x="8001213" y="2947027"/>
            <a:chExt cx="2794680" cy="298440"/>
          </a:xfrm>
        </p:grpSpPr>
        <mc:AlternateContent xmlns:mc="http://schemas.openxmlformats.org/markup-compatibility/2006" xmlns:p14="http://schemas.microsoft.com/office/powerpoint/2010/main">
          <mc:Choice Requires="p14">
            <p:contentPart p14:bwMode="auto" r:id="rId590">
              <p14:nvContentPartPr>
                <p14:cNvPr id="359" name="Freihand 358">
                  <a:extLst>
                    <a:ext uri="{FF2B5EF4-FFF2-40B4-BE49-F238E27FC236}">
                      <a16:creationId xmlns:a16="http://schemas.microsoft.com/office/drawing/2014/main" id="{51294F05-2EB9-4EFE-9108-7BF44F8A9230}"/>
                    </a:ext>
                  </a:extLst>
                </p14:cNvPr>
                <p14:cNvContentPartPr/>
                <p14:nvPr/>
              </p14:nvContentPartPr>
              <p14:xfrm>
                <a:off x="8118573" y="3059707"/>
                <a:ext cx="11520" cy="138960"/>
              </p14:xfrm>
            </p:contentPart>
          </mc:Choice>
          <mc:Fallback xmlns="">
            <p:pic>
              <p:nvPicPr>
                <p:cNvPr id="359" name="Freihand 358">
                  <a:extLst>
                    <a:ext uri="{FF2B5EF4-FFF2-40B4-BE49-F238E27FC236}">
                      <a16:creationId xmlns:a16="http://schemas.microsoft.com/office/drawing/2014/main" id="{51294F05-2EB9-4EFE-9108-7BF44F8A9230}"/>
                    </a:ext>
                  </a:extLst>
                </p:cNvPr>
                <p:cNvPicPr/>
                <p:nvPr/>
              </p:nvPicPr>
              <p:blipFill>
                <a:blip r:embed="rId591"/>
                <a:stretch>
                  <a:fillRect/>
                </a:stretch>
              </p:blipFill>
              <p:spPr>
                <a:xfrm>
                  <a:off x="8114253" y="3055387"/>
                  <a:ext cx="201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60" name="Freihand 359">
                  <a:extLst>
                    <a:ext uri="{FF2B5EF4-FFF2-40B4-BE49-F238E27FC236}">
                      <a16:creationId xmlns:a16="http://schemas.microsoft.com/office/drawing/2014/main" id="{FC98BE78-9EB5-452F-AAEE-5DA04DD25A19}"/>
                    </a:ext>
                  </a:extLst>
                </p14:cNvPr>
                <p14:cNvContentPartPr/>
                <p14:nvPr/>
              </p14:nvContentPartPr>
              <p14:xfrm>
                <a:off x="8001213" y="3015067"/>
                <a:ext cx="250200" cy="230400"/>
              </p14:xfrm>
            </p:contentPart>
          </mc:Choice>
          <mc:Fallback xmlns="">
            <p:pic>
              <p:nvPicPr>
                <p:cNvPr id="360" name="Freihand 359">
                  <a:extLst>
                    <a:ext uri="{FF2B5EF4-FFF2-40B4-BE49-F238E27FC236}">
                      <a16:creationId xmlns:a16="http://schemas.microsoft.com/office/drawing/2014/main" id="{FC98BE78-9EB5-452F-AAEE-5DA04DD25A19}"/>
                    </a:ext>
                  </a:extLst>
                </p:cNvPr>
                <p:cNvPicPr/>
                <p:nvPr/>
              </p:nvPicPr>
              <p:blipFill>
                <a:blip r:embed="rId593"/>
                <a:stretch>
                  <a:fillRect/>
                </a:stretch>
              </p:blipFill>
              <p:spPr>
                <a:xfrm>
                  <a:off x="7996893" y="3010747"/>
                  <a:ext cx="2588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61" name="Freihand 360">
                  <a:extLst>
                    <a:ext uri="{FF2B5EF4-FFF2-40B4-BE49-F238E27FC236}">
                      <a16:creationId xmlns:a16="http://schemas.microsoft.com/office/drawing/2014/main" id="{2E205FF6-1796-43AF-B06C-4998EB89D459}"/>
                    </a:ext>
                  </a:extLst>
                </p14:cNvPr>
                <p14:cNvContentPartPr/>
                <p14:nvPr/>
              </p14:nvContentPartPr>
              <p14:xfrm>
                <a:off x="8301813" y="3015787"/>
                <a:ext cx="354960" cy="180000"/>
              </p14:xfrm>
            </p:contentPart>
          </mc:Choice>
          <mc:Fallback xmlns="">
            <p:pic>
              <p:nvPicPr>
                <p:cNvPr id="361" name="Freihand 360">
                  <a:extLst>
                    <a:ext uri="{FF2B5EF4-FFF2-40B4-BE49-F238E27FC236}">
                      <a16:creationId xmlns:a16="http://schemas.microsoft.com/office/drawing/2014/main" id="{2E205FF6-1796-43AF-B06C-4998EB89D459}"/>
                    </a:ext>
                  </a:extLst>
                </p:cNvPr>
                <p:cNvPicPr/>
                <p:nvPr/>
              </p:nvPicPr>
              <p:blipFill>
                <a:blip r:embed="rId595"/>
                <a:stretch>
                  <a:fillRect/>
                </a:stretch>
              </p:blipFill>
              <p:spPr>
                <a:xfrm>
                  <a:off x="8297493" y="3011467"/>
                  <a:ext cx="3636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62" name="Freihand 361">
                  <a:extLst>
                    <a:ext uri="{FF2B5EF4-FFF2-40B4-BE49-F238E27FC236}">
                      <a16:creationId xmlns:a16="http://schemas.microsoft.com/office/drawing/2014/main" id="{133931DC-FAE7-4F57-8096-460437902A0C}"/>
                    </a:ext>
                  </a:extLst>
                </p14:cNvPr>
                <p14:cNvContentPartPr/>
                <p14:nvPr/>
              </p14:nvContentPartPr>
              <p14:xfrm>
                <a:off x="8839653" y="2972947"/>
                <a:ext cx="218880" cy="200880"/>
              </p14:xfrm>
            </p:contentPart>
          </mc:Choice>
          <mc:Fallback xmlns="">
            <p:pic>
              <p:nvPicPr>
                <p:cNvPr id="362" name="Freihand 361">
                  <a:extLst>
                    <a:ext uri="{FF2B5EF4-FFF2-40B4-BE49-F238E27FC236}">
                      <a16:creationId xmlns:a16="http://schemas.microsoft.com/office/drawing/2014/main" id="{133931DC-FAE7-4F57-8096-460437902A0C}"/>
                    </a:ext>
                  </a:extLst>
                </p:cNvPr>
                <p:cNvPicPr/>
                <p:nvPr/>
              </p:nvPicPr>
              <p:blipFill>
                <a:blip r:embed="rId597"/>
                <a:stretch>
                  <a:fillRect/>
                </a:stretch>
              </p:blipFill>
              <p:spPr>
                <a:xfrm>
                  <a:off x="8835333" y="2968627"/>
                  <a:ext cx="2275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63" name="Freihand 362">
                  <a:extLst>
                    <a:ext uri="{FF2B5EF4-FFF2-40B4-BE49-F238E27FC236}">
                      <a16:creationId xmlns:a16="http://schemas.microsoft.com/office/drawing/2014/main" id="{5F26EA78-925E-40D3-ADDB-4AF25F516960}"/>
                    </a:ext>
                  </a:extLst>
                </p14:cNvPr>
                <p14:cNvContentPartPr/>
                <p14:nvPr/>
              </p14:nvContentPartPr>
              <p14:xfrm>
                <a:off x="9105333" y="3069427"/>
                <a:ext cx="27720" cy="70560"/>
              </p14:xfrm>
            </p:contentPart>
          </mc:Choice>
          <mc:Fallback xmlns="">
            <p:pic>
              <p:nvPicPr>
                <p:cNvPr id="363" name="Freihand 362">
                  <a:extLst>
                    <a:ext uri="{FF2B5EF4-FFF2-40B4-BE49-F238E27FC236}">
                      <a16:creationId xmlns:a16="http://schemas.microsoft.com/office/drawing/2014/main" id="{5F26EA78-925E-40D3-ADDB-4AF25F516960}"/>
                    </a:ext>
                  </a:extLst>
                </p:cNvPr>
                <p:cNvPicPr/>
                <p:nvPr/>
              </p:nvPicPr>
              <p:blipFill>
                <a:blip r:embed="rId599"/>
                <a:stretch>
                  <a:fillRect/>
                </a:stretch>
              </p:blipFill>
              <p:spPr>
                <a:xfrm>
                  <a:off x="9101013" y="3065107"/>
                  <a:ext cx="363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64" name="Freihand 363">
                  <a:extLst>
                    <a:ext uri="{FF2B5EF4-FFF2-40B4-BE49-F238E27FC236}">
                      <a16:creationId xmlns:a16="http://schemas.microsoft.com/office/drawing/2014/main" id="{7AD44956-288A-4410-9D6D-5BD67B65CF2C}"/>
                    </a:ext>
                  </a:extLst>
                </p14:cNvPr>
                <p14:cNvContentPartPr/>
                <p14:nvPr/>
              </p14:nvContentPartPr>
              <p14:xfrm>
                <a:off x="9126213" y="3009667"/>
                <a:ext cx="23040" cy="28080"/>
              </p14:xfrm>
            </p:contentPart>
          </mc:Choice>
          <mc:Fallback xmlns="">
            <p:pic>
              <p:nvPicPr>
                <p:cNvPr id="364" name="Freihand 363">
                  <a:extLst>
                    <a:ext uri="{FF2B5EF4-FFF2-40B4-BE49-F238E27FC236}">
                      <a16:creationId xmlns:a16="http://schemas.microsoft.com/office/drawing/2014/main" id="{7AD44956-288A-4410-9D6D-5BD67B65CF2C}"/>
                    </a:ext>
                  </a:extLst>
                </p:cNvPr>
                <p:cNvPicPr/>
                <p:nvPr/>
              </p:nvPicPr>
              <p:blipFill>
                <a:blip r:embed="rId601"/>
                <a:stretch>
                  <a:fillRect/>
                </a:stretch>
              </p:blipFill>
              <p:spPr>
                <a:xfrm>
                  <a:off x="9121893" y="3005347"/>
                  <a:ext cx="316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65" name="Freihand 364">
                  <a:extLst>
                    <a:ext uri="{FF2B5EF4-FFF2-40B4-BE49-F238E27FC236}">
                      <a16:creationId xmlns:a16="http://schemas.microsoft.com/office/drawing/2014/main" id="{7264D1CB-CEEB-457A-8DBB-412AA1071F1F}"/>
                    </a:ext>
                  </a:extLst>
                </p14:cNvPr>
                <p14:cNvContentPartPr/>
                <p14:nvPr/>
              </p14:nvContentPartPr>
              <p14:xfrm>
                <a:off x="9168693" y="3046747"/>
                <a:ext cx="83520" cy="97560"/>
              </p14:xfrm>
            </p:contentPart>
          </mc:Choice>
          <mc:Fallback xmlns="">
            <p:pic>
              <p:nvPicPr>
                <p:cNvPr id="365" name="Freihand 364">
                  <a:extLst>
                    <a:ext uri="{FF2B5EF4-FFF2-40B4-BE49-F238E27FC236}">
                      <a16:creationId xmlns:a16="http://schemas.microsoft.com/office/drawing/2014/main" id="{7264D1CB-CEEB-457A-8DBB-412AA1071F1F}"/>
                    </a:ext>
                  </a:extLst>
                </p:cNvPr>
                <p:cNvPicPr/>
                <p:nvPr/>
              </p:nvPicPr>
              <p:blipFill>
                <a:blip r:embed="rId603"/>
                <a:stretch>
                  <a:fillRect/>
                </a:stretch>
              </p:blipFill>
              <p:spPr>
                <a:xfrm>
                  <a:off x="9164373" y="3042427"/>
                  <a:ext cx="921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67" name="Freihand 366">
                  <a:extLst>
                    <a:ext uri="{FF2B5EF4-FFF2-40B4-BE49-F238E27FC236}">
                      <a16:creationId xmlns:a16="http://schemas.microsoft.com/office/drawing/2014/main" id="{15922794-9997-4D5B-9A24-3437CB962D08}"/>
                    </a:ext>
                  </a:extLst>
                </p14:cNvPr>
                <p14:cNvContentPartPr/>
                <p14:nvPr/>
              </p14:nvContentPartPr>
              <p14:xfrm>
                <a:off x="9492693" y="3057547"/>
                <a:ext cx="97560" cy="82800"/>
              </p14:xfrm>
            </p:contentPart>
          </mc:Choice>
          <mc:Fallback xmlns="">
            <p:pic>
              <p:nvPicPr>
                <p:cNvPr id="367" name="Freihand 366">
                  <a:extLst>
                    <a:ext uri="{FF2B5EF4-FFF2-40B4-BE49-F238E27FC236}">
                      <a16:creationId xmlns:a16="http://schemas.microsoft.com/office/drawing/2014/main" id="{15922794-9997-4D5B-9A24-3437CB962D08}"/>
                    </a:ext>
                  </a:extLst>
                </p:cNvPr>
                <p:cNvPicPr/>
                <p:nvPr/>
              </p:nvPicPr>
              <p:blipFill>
                <a:blip r:embed="rId605"/>
                <a:stretch>
                  <a:fillRect/>
                </a:stretch>
              </p:blipFill>
              <p:spPr>
                <a:xfrm>
                  <a:off x="9488373" y="3053227"/>
                  <a:ext cx="1062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68" name="Freihand 367">
                  <a:extLst>
                    <a:ext uri="{FF2B5EF4-FFF2-40B4-BE49-F238E27FC236}">
                      <a16:creationId xmlns:a16="http://schemas.microsoft.com/office/drawing/2014/main" id="{18D38800-F4E9-40D1-B12E-26AC8BE25E60}"/>
                    </a:ext>
                  </a:extLst>
                </p14:cNvPr>
                <p14:cNvContentPartPr/>
                <p14:nvPr/>
              </p14:nvContentPartPr>
              <p14:xfrm>
                <a:off x="9684573" y="2989507"/>
                <a:ext cx="360" cy="360"/>
              </p14:xfrm>
            </p:contentPart>
          </mc:Choice>
          <mc:Fallback xmlns="">
            <p:pic>
              <p:nvPicPr>
                <p:cNvPr id="368" name="Freihand 367">
                  <a:extLst>
                    <a:ext uri="{FF2B5EF4-FFF2-40B4-BE49-F238E27FC236}">
                      <a16:creationId xmlns:a16="http://schemas.microsoft.com/office/drawing/2014/main" id="{18D38800-F4E9-40D1-B12E-26AC8BE25E60}"/>
                    </a:ext>
                  </a:extLst>
                </p:cNvPr>
                <p:cNvPicPr/>
                <p:nvPr/>
              </p:nvPicPr>
              <p:blipFill>
                <a:blip r:embed="rId580"/>
                <a:stretch>
                  <a:fillRect/>
                </a:stretch>
              </p:blipFill>
              <p:spPr>
                <a:xfrm>
                  <a:off x="9680253" y="2985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69" name="Freihand 368">
                  <a:extLst>
                    <a:ext uri="{FF2B5EF4-FFF2-40B4-BE49-F238E27FC236}">
                      <a16:creationId xmlns:a16="http://schemas.microsoft.com/office/drawing/2014/main" id="{0C95BA3C-816F-493A-BA17-1C0998317496}"/>
                    </a:ext>
                  </a:extLst>
                </p14:cNvPr>
                <p14:cNvContentPartPr/>
                <p14:nvPr/>
              </p14:nvContentPartPr>
              <p14:xfrm>
                <a:off x="9650013" y="3050707"/>
                <a:ext cx="131040" cy="83880"/>
              </p14:xfrm>
            </p:contentPart>
          </mc:Choice>
          <mc:Fallback xmlns="">
            <p:pic>
              <p:nvPicPr>
                <p:cNvPr id="369" name="Freihand 368">
                  <a:extLst>
                    <a:ext uri="{FF2B5EF4-FFF2-40B4-BE49-F238E27FC236}">
                      <a16:creationId xmlns:a16="http://schemas.microsoft.com/office/drawing/2014/main" id="{0C95BA3C-816F-493A-BA17-1C0998317496}"/>
                    </a:ext>
                  </a:extLst>
                </p:cNvPr>
                <p:cNvPicPr/>
                <p:nvPr/>
              </p:nvPicPr>
              <p:blipFill>
                <a:blip r:embed="rId608"/>
                <a:stretch>
                  <a:fillRect/>
                </a:stretch>
              </p:blipFill>
              <p:spPr>
                <a:xfrm>
                  <a:off x="9645693" y="3046387"/>
                  <a:ext cx="1396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70" name="Freihand 369">
                  <a:extLst>
                    <a:ext uri="{FF2B5EF4-FFF2-40B4-BE49-F238E27FC236}">
                      <a16:creationId xmlns:a16="http://schemas.microsoft.com/office/drawing/2014/main" id="{3EBF8DBB-51E8-4062-A8C0-B9B9894CB9F3}"/>
                    </a:ext>
                  </a:extLst>
                </p14:cNvPr>
                <p14:cNvContentPartPr/>
                <p14:nvPr/>
              </p14:nvContentPartPr>
              <p14:xfrm>
                <a:off x="9795453" y="2969347"/>
                <a:ext cx="68040" cy="150120"/>
              </p14:xfrm>
            </p:contentPart>
          </mc:Choice>
          <mc:Fallback xmlns="">
            <p:pic>
              <p:nvPicPr>
                <p:cNvPr id="370" name="Freihand 369">
                  <a:extLst>
                    <a:ext uri="{FF2B5EF4-FFF2-40B4-BE49-F238E27FC236}">
                      <a16:creationId xmlns:a16="http://schemas.microsoft.com/office/drawing/2014/main" id="{3EBF8DBB-51E8-4062-A8C0-B9B9894CB9F3}"/>
                    </a:ext>
                  </a:extLst>
                </p:cNvPr>
                <p:cNvPicPr/>
                <p:nvPr/>
              </p:nvPicPr>
              <p:blipFill>
                <a:blip r:embed="rId610"/>
                <a:stretch>
                  <a:fillRect/>
                </a:stretch>
              </p:blipFill>
              <p:spPr>
                <a:xfrm>
                  <a:off x="9791133" y="2965027"/>
                  <a:ext cx="766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71" name="Freihand 370">
                  <a:extLst>
                    <a:ext uri="{FF2B5EF4-FFF2-40B4-BE49-F238E27FC236}">
                      <a16:creationId xmlns:a16="http://schemas.microsoft.com/office/drawing/2014/main" id="{EC86BEDE-AFC1-4BCE-BF6C-D7E0FC7AE513}"/>
                    </a:ext>
                  </a:extLst>
                </p14:cNvPr>
                <p14:cNvContentPartPr/>
                <p14:nvPr/>
              </p14:nvContentPartPr>
              <p14:xfrm>
                <a:off x="9915693" y="3055027"/>
                <a:ext cx="203760" cy="65160"/>
              </p14:xfrm>
            </p:contentPart>
          </mc:Choice>
          <mc:Fallback xmlns="">
            <p:pic>
              <p:nvPicPr>
                <p:cNvPr id="371" name="Freihand 370">
                  <a:extLst>
                    <a:ext uri="{FF2B5EF4-FFF2-40B4-BE49-F238E27FC236}">
                      <a16:creationId xmlns:a16="http://schemas.microsoft.com/office/drawing/2014/main" id="{EC86BEDE-AFC1-4BCE-BF6C-D7E0FC7AE513}"/>
                    </a:ext>
                  </a:extLst>
                </p:cNvPr>
                <p:cNvPicPr/>
                <p:nvPr/>
              </p:nvPicPr>
              <p:blipFill>
                <a:blip r:embed="rId612"/>
                <a:stretch>
                  <a:fillRect/>
                </a:stretch>
              </p:blipFill>
              <p:spPr>
                <a:xfrm>
                  <a:off x="9911373" y="3050707"/>
                  <a:ext cx="2124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73" name="Freihand 372">
                  <a:extLst>
                    <a:ext uri="{FF2B5EF4-FFF2-40B4-BE49-F238E27FC236}">
                      <a16:creationId xmlns:a16="http://schemas.microsoft.com/office/drawing/2014/main" id="{4A8F9D30-E34E-40D3-851D-BC4146D93BA0}"/>
                    </a:ext>
                  </a:extLst>
                </p14:cNvPr>
                <p14:cNvContentPartPr/>
                <p14:nvPr/>
              </p14:nvContentPartPr>
              <p14:xfrm>
                <a:off x="10238253" y="2947027"/>
                <a:ext cx="64440" cy="167760"/>
              </p14:xfrm>
            </p:contentPart>
          </mc:Choice>
          <mc:Fallback xmlns="">
            <p:pic>
              <p:nvPicPr>
                <p:cNvPr id="373" name="Freihand 372">
                  <a:extLst>
                    <a:ext uri="{FF2B5EF4-FFF2-40B4-BE49-F238E27FC236}">
                      <a16:creationId xmlns:a16="http://schemas.microsoft.com/office/drawing/2014/main" id="{4A8F9D30-E34E-40D3-851D-BC4146D93BA0}"/>
                    </a:ext>
                  </a:extLst>
                </p:cNvPr>
                <p:cNvPicPr/>
                <p:nvPr/>
              </p:nvPicPr>
              <p:blipFill>
                <a:blip r:embed="rId614"/>
                <a:stretch>
                  <a:fillRect/>
                </a:stretch>
              </p:blipFill>
              <p:spPr>
                <a:xfrm>
                  <a:off x="10233933" y="2942707"/>
                  <a:ext cx="730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74" name="Freihand 373">
                  <a:extLst>
                    <a:ext uri="{FF2B5EF4-FFF2-40B4-BE49-F238E27FC236}">
                      <a16:creationId xmlns:a16="http://schemas.microsoft.com/office/drawing/2014/main" id="{425264FA-49A6-4DD4-9B35-764DBE5FC2A3}"/>
                    </a:ext>
                  </a:extLst>
                </p14:cNvPr>
                <p14:cNvContentPartPr/>
                <p14:nvPr/>
              </p14:nvContentPartPr>
              <p14:xfrm>
                <a:off x="10317813" y="2951347"/>
                <a:ext cx="299520" cy="147240"/>
              </p14:xfrm>
            </p:contentPart>
          </mc:Choice>
          <mc:Fallback xmlns="">
            <p:pic>
              <p:nvPicPr>
                <p:cNvPr id="374" name="Freihand 373">
                  <a:extLst>
                    <a:ext uri="{FF2B5EF4-FFF2-40B4-BE49-F238E27FC236}">
                      <a16:creationId xmlns:a16="http://schemas.microsoft.com/office/drawing/2014/main" id="{425264FA-49A6-4DD4-9B35-764DBE5FC2A3}"/>
                    </a:ext>
                  </a:extLst>
                </p:cNvPr>
                <p:cNvPicPr/>
                <p:nvPr/>
              </p:nvPicPr>
              <p:blipFill>
                <a:blip r:embed="rId616"/>
                <a:stretch>
                  <a:fillRect/>
                </a:stretch>
              </p:blipFill>
              <p:spPr>
                <a:xfrm>
                  <a:off x="10313493" y="2947027"/>
                  <a:ext cx="3081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75" name="Freihand 374">
                  <a:extLst>
                    <a:ext uri="{FF2B5EF4-FFF2-40B4-BE49-F238E27FC236}">
                      <a16:creationId xmlns:a16="http://schemas.microsoft.com/office/drawing/2014/main" id="{3EAFE090-7B78-4397-9B1C-35A674DC83E5}"/>
                    </a:ext>
                  </a:extLst>
                </p14:cNvPr>
                <p14:cNvContentPartPr/>
                <p14:nvPr/>
              </p14:nvContentPartPr>
              <p14:xfrm>
                <a:off x="10610133" y="2970427"/>
                <a:ext cx="26640" cy="50400"/>
              </p14:xfrm>
            </p:contentPart>
          </mc:Choice>
          <mc:Fallback xmlns="">
            <p:pic>
              <p:nvPicPr>
                <p:cNvPr id="375" name="Freihand 374">
                  <a:extLst>
                    <a:ext uri="{FF2B5EF4-FFF2-40B4-BE49-F238E27FC236}">
                      <a16:creationId xmlns:a16="http://schemas.microsoft.com/office/drawing/2014/main" id="{3EAFE090-7B78-4397-9B1C-35A674DC83E5}"/>
                    </a:ext>
                  </a:extLst>
                </p:cNvPr>
                <p:cNvPicPr/>
                <p:nvPr/>
              </p:nvPicPr>
              <p:blipFill>
                <a:blip r:embed="rId618"/>
                <a:stretch>
                  <a:fillRect/>
                </a:stretch>
              </p:blipFill>
              <p:spPr>
                <a:xfrm>
                  <a:off x="10605813" y="2966107"/>
                  <a:ext cx="352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76" name="Freihand 375">
                  <a:extLst>
                    <a:ext uri="{FF2B5EF4-FFF2-40B4-BE49-F238E27FC236}">
                      <a16:creationId xmlns:a16="http://schemas.microsoft.com/office/drawing/2014/main" id="{8FC2C1BE-8F2C-4145-9CB3-BCCFFBFB7940}"/>
                    </a:ext>
                  </a:extLst>
                </p14:cNvPr>
                <p14:cNvContentPartPr/>
                <p14:nvPr/>
              </p14:nvContentPartPr>
              <p14:xfrm>
                <a:off x="10656573" y="3038107"/>
                <a:ext cx="139320" cy="45000"/>
              </p14:xfrm>
            </p:contentPart>
          </mc:Choice>
          <mc:Fallback xmlns="">
            <p:pic>
              <p:nvPicPr>
                <p:cNvPr id="376" name="Freihand 375">
                  <a:extLst>
                    <a:ext uri="{FF2B5EF4-FFF2-40B4-BE49-F238E27FC236}">
                      <a16:creationId xmlns:a16="http://schemas.microsoft.com/office/drawing/2014/main" id="{8FC2C1BE-8F2C-4145-9CB3-BCCFFBFB7940}"/>
                    </a:ext>
                  </a:extLst>
                </p:cNvPr>
                <p:cNvPicPr/>
                <p:nvPr/>
              </p:nvPicPr>
              <p:blipFill>
                <a:blip r:embed="rId620"/>
                <a:stretch>
                  <a:fillRect/>
                </a:stretch>
              </p:blipFill>
              <p:spPr>
                <a:xfrm>
                  <a:off x="10652253" y="3033787"/>
                  <a:ext cx="147960" cy="53640"/>
                </a:xfrm>
                <a:prstGeom prst="rect">
                  <a:avLst/>
                </a:prstGeom>
              </p:spPr>
            </p:pic>
          </mc:Fallback>
        </mc:AlternateContent>
      </p:grpSp>
      <p:grpSp>
        <p:nvGrpSpPr>
          <p:cNvPr id="379" name="Gruppieren 378">
            <a:extLst>
              <a:ext uri="{FF2B5EF4-FFF2-40B4-BE49-F238E27FC236}">
                <a16:creationId xmlns:a16="http://schemas.microsoft.com/office/drawing/2014/main" id="{EBA336F4-B1E2-4073-9B29-0BD8EAE035CE}"/>
              </a:ext>
            </a:extLst>
          </p:cNvPr>
          <p:cNvGrpSpPr/>
          <p:nvPr/>
        </p:nvGrpSpPr>
        <p:grpSpPr>
          <a:xfrm>
            <a:off x="11106213" y="2960707"/>
            <a:ext cx="176040" cy="143280"/>
            <a:chOff x="11106213" y="2960707"/>
            <a:chExt cx="176040" cy="143280"/>
          </a:xfrm>
        </p:grpSpPr>
        <mc:AlternateContent xmlns:mc="http://schemas.openxmlformats.org/markup-compatibility/2006" xmlns:p14="http://schemas.microsoft.com/office/powerpoint/2010/main">
          <mc:Choice Requires="p14">
            <p:contentPart p14:bwMode="auto" r:id="rId621">
              <p14:nvContentPartPr>
                <p14:cNvPr id="377" name="Freihand 376">
                  <a:extLst>
                    <a:ext uri="{FF2B5EF4-FFF2-40B4-BE49-F238E27FC236}">
                      <a16:creationId xmlns:a16="http://schemas.microsoft.com/office/drawing/2014/main" id="{E2247FB0-CF07-43B7-9886-64AA2D0DBBE0}"/>
                    </a:ext>
                  </a:extLst>
                </p14:cNvPr>
                <p14:cNvContentPartPr/>
                <p14:nvPr/>
              </p14:nvContentPartPr>
              <p14:xfrm>
                <a:off x="11106213" y="2960707"/>
                <a:ext cx="67680" cy="143280"/>
              </p14:xfrm>
            </p:contentPart>
          </mc:Choice>
          <mc:Fallback xmlns="">
            <p:pic>
              <p:nvPicPr>
                <p:cNvPr id="377" name="Freihand 376">
                  <a:extLst>
                    <a:ext uri="{FF2B5EF4-FFF2-40B4-BE49-F238E27FC236}">
                      <a16:creationId xmlns:a16="http://schemas.microsoft.com/office/drawing/2014/main" id="{E2247FB0-CF07-43B7-9886-64AA2D0DBBE0}"/>
                    </a:ext>
                  </a:extLst>
                </p:cNvPr>
                <p:cNvPicPr/>
                <p:nvPr/>
              </p:nvPicPr>
              <p:blipFill>
                <a:blip r:embed="rId622"/>
                <a:stretch>
                  <a:fillRect/>
                </a:stretch>
              </p:blipFill>
              <p:spPr>
                <a:xfrm>
                  <a:off x="11101893" y="2956387"/>
                  <a:ext cx="763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78" name="Freihand 377">
                  <a:extLst>
                    <a:ext uri="{FF2B5EF4-FFF2-40B4-BE49-F238E27FC236}">
                      <a16:creationId xmlns:a16="http://schemas.microsoft.com/office/drawing/2014/main" id="{F709F9F1-5A60-456D-8E7C-CFCED6963715}"/>
                    </a:ext>
                  </a:extLst>
                </p14:cNvPr>
                <p14:cNvContentPartPr/>
                <p14:nvPr/>
              </p14:nvContentPartPr>
              <p14:xfrm>
                <a:off x="11186133" y="2983027"/>
                <a:ext cx="96120" cy="104400"/>
              </p14:xfrm>
            </p:contentPart>
          </mc:Choice>
          <mc:Fallback xmlns="">
            <p:pic>
              <p:nvPicPr>
                <p:cNvPr id="378" name="Freihand 377">
                  <a:extLst>
                    <a:ext uri="{FF2B5EF4-FFF2-40B4-BE49-F238E27FC236}">
                      <a16:creationId xmlns:a16="http://schemas.microsoft.com/office/drawing/2014/main" id="{F709F9F1-5A60-456D-8E7C-CFCED6963715}"/>
                    </a:ext>
                  </a:extLst>
                </p:cNvPr>
                <p:cNvPicPr/>
                <p:nvPr/>
              </p:nvPicPr>
              <p:blipFill>
                <a:blip r:embed="rId624"/>
                <a:stretch>
                  <a:fillRect/>
                </a:stretch>
              </p:blipFill>
              <p:spPr>
                <a:xfrm>
                  <a:off x="11181813" y="2978707"/>
                  <a:ext cx="104760" cy="113040"/>
                </a:xfrm>
                <a:prstGeom prst="rect">
                  <a:avLst/>
                </a:prstGeom>
              </p:spPr>
            </p:pic>
          </mc:Fallback>
        </mc:AlternateContent>
      </p:grpSp>
      <p:grpSp>
        <p:nvGrpSpPr>
          <p:cNvPr id="396" name="Gruppieren 395">
            <a:extLst>
              <a:ext uri="{FF2B5EF4-FFF2-40B4-BE49-F238E27FC236}">
                <a16:creationId xmlns:a16="http://schemas.microsoft.com/office/drawing/2014/main" id="{9C514157-2B5A-433D-9624-697347BA7306}"/>
              </a:ext>
            </a:extLst>
          </p:cNvPr>
          <p:cNvGrpSpPr/>
          <p:nvPr/>
        </p:nvGrpSpPr>
        <p:grpSpPr>
          <a:xfrm>
            <a:off x="8574333" y="3372547"/>
            <a:ext cx="496080" cy="219600"/>
            <a:chOff x="8574333" y="3372547"/>
            <a:chExt cx="496080" cy="219600"/>
          </a:xfrm>
        </p:grpSpPr>
        <mc:AlternateContent xmlns:mc="http://schemas.openxmlformats.org/markup-compatibility/2006" xmlns:p14="http://schemas.microsoft.com/office/powerpoint/2010/main">
          <mc:Choice Requires="p14">
            <p:contentPart p14:bwMode="auto" r:id="rId625">
              <p14:nvContentPartPr>
                <p14:cNvPr id="381" name="Freihand 380">
                  <a:extLst>
                    <a:ext uri="{FF2B5EF4-FFF2-40B4-BE49-F238E27FC236}">
                      <a16:creationId xmlns:a16="http://schemas.microsoft.com/office/drawing/2014/main" id="{C652AC05-A40C-4B81-BCCE-BDE34911719C}"/>
                    </a:ext>
                  </a:extLst>
                </p14:cNvPr>
                <p14:cNvContentPartPr/>
                <p14:nvPr/>
              </p14:nvContentPartPr>
              <p14:xfrm>
                <a:off x="8574333" y="3405307"/>
                <a:ext cx="226800" cy="82800"/>
              </p14:xfrm>
            </p:contentPart>
          </mc:Choice>
          <mc:Fallback xmlns="">
            <p:pic>
              <p:nvPicPr>
                <p:cNvPr id="381" name="Freihand 380">
                  <a:extLst>
                    <a:ext uri="{FF2B5EF4-FFF2-40B4-BE49-F238E27FC236}">
                      <a16:creationId xmlns:a16="http://schemas.microsoft.com/office/drawing/2014/main" id="{C652AC05-A40C-4B81-BCCE-BDE34911719C}"/>
                    </a:ext>
                  </a:extLst>
                </p:cNvPr>
                <p:cNvPicPr/>
                <p:nvPr/>
              </p:nvPicPr>
              <p:blipFill>
                <a:blip r:embed="rId626"/>
                <a:stretch>
                  <a:fillRect/>
                </a:stretch>
              </p:blipFill>
              <p:spPr>
                <a:xfrm>
                  <a:off x="8570013" y="3400987"/>
                  <a:ext cx="2354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82" name="Freihand 381">
                  <a:extLst>
                    <a:ext uri="{FF2B5EF4-FFF2-40B4-BE49-F238E27FC236}">
                      <a16:creationId xmlns:a16="http://schemas.microsoft.com/office/drawing/2014/main" id="{5CD42636-8DF5-4684-A146-988383A4AE0D}"/>
                    </a:ext>
                  </a:extLst>
                </p14:cNvPr>
                <p14:cNvContentPartPr/>
                <p14:nvPr/>
              </p14:nvContentPartPr>
              <p14:xfrm>
                <a:off x="8875653" y="3372547"/>
                <a:ext cx="194760" cy="219600"/>
              </p14:xfrm>
            </p:contentPart>
          </mc:Choice>
          <mc:Fallback xmlns="">
            <p:pic>
              <p:nvPicPr>
                <p:cNvPr id="382" name="Freihand 381">
                  <a:extLst>
                    <a:ext uri="{FF2B5EF4-FFF2-40B4-BE49-F238E27FC236}">
                      <a16:creationId xmlns:a16="http://schemas.microsoft.com/office/drawing/2014/main" id="{5CD42636-8DF5-4684-A146-988383A4AE0D}"/>
                    </a:ext>
                  </a:extLst>
                </p:cNvPr>
                <p:cNvPicPr/>
                <p:nvPr/>
              </p:nvPicPr>
              <p:blipFill>
                <a:blip r:embed="rId628"/>
                <a:stretch>
                  <a:fillRect/>
                </a:stretch>
              </p:blipFill>
              <p:spPr>
                <a:xfrm>
                  <a:off x="8871333" y="3368227"/>
                  <a:ext cx="203400" cy="228240"/>
                </a:xfrm>
                <a:prstGeom prst="rect">
                  <a:avLst/>
                </a:prstGeom>
              </p:spPr>
            </p:pic>
          </mc:Fallback>
        </mc:AlternateContent>
      </p:grpSp>
      <p:grpSp>
        <p:nvGrpSpPr>
          <p:cNvPr id="395" name="Gruppieren 394">
            <a:extLst>
              <a:ext uri="{FF2B5EF4-FFF2-40B4-BE49-F238E27FC236}">
                <a16:creationId xmlns:a16="http://schemas.microsoft.com/office/drawing/2014/main" id="{CFE23C5B-3BCA-4885-94A7-97E8D88F508F}"/>
              </a:ext>
            </a:extLst>
          </p:cNvPr>
          <p:cNvGrpSpPr/>
          <p:nvPr/>
        </p:nvGrpSpPr>
        <p:grpSpPr>
          <a:xfrm>
            <a:off x="9398733" y="3260947"/>
            <a:ext cx="1556640" cy="345240"/>
            <a:chOff x="9398733" y="3260947"/>
            <a:chExt cx="1556640" cy="345240"/>
          </a:xfrm>
        </p:grpSpPr>
        <mc:AlternateContent xmlns:mc="http://schemas.openxmlformats.org/markup-compatibility/2006" xmlns:p14="http://schemas.microsoft.com/office/powerpoint/2010/main">
          <mc:Choice Requires="p14">
            <p:contentPart p14:bwMode="auto" r:id="rId629">
              <p14:nvContentPartPr>
                <p14:cNvPr id="383" name="Freihand 382">
                  <a:extLst>
                    <a:ext uri="{FF2B5EF4-FFF2-40B4-BE49-F238E27FC236}">
                      <a16:creationId xmlns:a16="http://schemas.microsoft.com/office/drawing/2014/main" id="{D022449A-AE91-4CD4-8D7D-A7CF536ED694}"/>
                    </a:ext>
                  </a:extLst>
                </p14:cNvPr>
                <p14:cNvContentPartPr/>
                <p14:nvPr/>
              </p14:nvContentPartPr>
              <p14:xfrm>
                <a:off x="9398733" y="3397027"/>
                <a:ext cx="88200" cy="209160"/>
              </p14:xfrm>
            </p:contentPart>
          </mc:Choice>
          <mc:Fallback xmlns="">
            <p:pic>
              <p:nvPicPr>
                <p:cNvPr id="383" name="Freihand 382">
                  <a:extLst>
                    <a:ext uri="{FF2B5EF4-FFF2-40B4-BE49-F238E27FC236}">
                      <a16:creationId xmlns:a16="http://schemas.microsoft.com/office/drawing/2014/main" id="{D022449A-AE91-4CD4-8D7D-A7CF536ED694}"/>
                    </a:ext>
                  </a:extLst>
                </p:cNvPr>
                <p:cNvPicPr/>
                <p:nvPr/>
              </p:nvPicPr>
              <p:blipFill>
                <a:blip r:embed="rId630"/>
                <a:stretch>
                  <a:fillRect/>
                </a:stretch>
              </p:blipFill>
              <p:spPr>
                <a:xfrm>
                  <a:off x="9394413" y="3392707"/>
                  <a:ext cx="9684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84" name="Freihand 383">
                  <a:extLst>
                    <a:ext uri="{FF2B5EF4-FFF2-40B4-BE49-F238E27FC236}">
                      <a16:creationId xmlns:a16="http://schemas.microsoft.com/office/drawing/2014/main" id="{62728315-9178-43C4-8861-687084592709}"/>
                    </a:ext>
                  </a:extLst>
                </p14:cNvPr>
                <p14:cNvContentPartPr/>
                <p14:nvPr/>
              </p14:nvContentPartPr>
              <p14:xfrm>
                <a:off x="9533733" y="3396667"/>
                <a:ext cx="74160" cy="48240"/>
              </p14:xfrm>
            </p:contentPart>
          </mc:Choice>
          <mc:Fallback xmlns="">
            <p:pic>
              <p:nvPicPr>
                <p:cNvPr id="384" name="Freihand 383">
                  <a:extLst>
                    <a:ext uri="{FF2B5EF4-FFF2-40B4-BE49-F238E27FC236}">
                      <a16:creationId xmlns:a16="http://schemas.microsoft.com/office/drawing/2014/main" id="{62728315-9178-43C4-8861-687084592709}"/>
                    </a:ext>
                  </a:extLst>
                </p:cNvPr>
                <p:cNvPicPr/>
                <p:nvPr/>
              </p:nvPicPr>
              <p:blipFill>
                <a:blip r:embed="rId632"/>
                <a:stretch>
                  <a:fillRect/>
                </a:stretch>
              </p:blipFill>
              <p:spPr>
                <a:xfrm>
                  <a:off x="9529413" y="3392347"/>
                  <a:ext cx="828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85" name="Freihand 384">
                  <a:extLst>
                    <a:ext uri="{FF2B5EF4-FFF2-40B4-BE49-F238E27FC236}">
                      <a16:creationId xmlns:a16="http://schemas.microsoft.com/office/drawing/2014/main" id="{4B3E7080-691F-4F25-8EF1-CD1E7AC49DE6}"/>
                    </a:ext>
                  </a:extLst>
                </p14:cNvPr>
                <p14:cNvContentPartPr/>
                <p14:nvPr/>
              </p14:nvContentPartPr>
              <p14:xfrm>
                <a:off x="9641013" y="3358507"/>
                <a:ext cx="107280" cy="85680"/>
              </p14:xfrm>
            </p:contentPart>
          </mc:Choice>
          <mc:Fallback xmlns="">
            <p:pic>
              <p:nvPicPr>
                <p:cNvPr id="385" name="Freihand 384">
                  <a:extLst>
                    <a:ext uri="{FF2B5EF4-FFF2-40B4-BE49-F238E27FC236}">
                      <a16:creationId xmlns:a16="http://schemas.microsoft.com/office/drawing/2014/main" id="{4B3E7080-691F-4F25-8EF1-CD1E7AC49DE6}"/>
                    </a:ext>
                  </a:extLst>
                </p:cNvPr>
                <p:cNvPicPr/>
                <p:nvPr/>
              </p:nvPicPr>
              <p:blipFill>
                <a:blip r:embed="rId634"/>
                <a:stretch>
                  <a:fillRect/>
                </a:stretch>
              </p:blipFill>
              <p:spPr>
                <a:xfrm>
                  <a:off x="9636693" y="3354187"/>
                  <a:ext cx="1159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86" name="Freihand 385">
                  <a:extLst>
                    <a:ext uri="{FF2B5EF4-FFF2-40B4-BE49-F238E27FC236}">
                      <a16:creationId xmlns:a16="http://schemas.microsoft.com/office/drawing/2014/main" id="{DA26A627-6D24-45AF-84CB-53AD3FA0EC08}"/>
                    </a:ext>
                  </a:extLst>
                </p14:cNvPr>
                <p14:cNvContentPartPr/>
                <p14:nvPr/>
              </p14:nvContentPartPr>
              <p14:xfrm>
                <a:off x="9752253" y="3370747"/>
                <a:ext cx="81000" cy="78120"/>
              </p14:xfrm>
            </p:contentPart>
          </mc:Choice>
          <mc:Fallback xmlns="">
            <p:pic>
              <p:nvPicPr>
                <p:cNvPr id="386" name="Freihand 385">
                  <a:extLst>
                    <a:ext uri="{FF2B5EF4-FFF2-40B4-BE49-F238E27FC236}">
                      <a16:creationId xmlns:a16="http://schemas.microsoft.com/office/drawing/2014/main" id="{DA26A627-6D24-45AF-84CB-53AD3FA0EC08}"/>
                    </a:ext>
                  </a:extLst>
                </p:cNvPr>
                <p:cNvPicPr/>
                <p:nvPr/>
              </p:nvPicPr>
              <p:blipFill>
                <a:blip r:embed="rId636"/>
                <a:stretch>
                  <a:fillRect/>
                </a:stretch>
              </p:blipFill>
              <p:spPr>
                <a:xfrm>
                  <a:off x="9747933" y="3366427"/>
                  <a:ext cx="896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87" name="Freihand 386">
                  <a:extLst>
                    <a:ext uri="{FF2B5EF4-FFF2-40B4-BE49-F238E27FC236}">
                      <a16:creationId xmlns:a16="http://schemas.microsoft.com/office/drawing/2014/main" id="{0DCC3BBE-EB75-4952-99B3-E7D240B98FF9}"/>
                    </a:ext>
                  </a:extLst>
                </p14:cNvPr>
                <p14:cNvContentPartPr/>
                <p14:nvPr/>
              </p14:nvContentPartPr>
              <p14:xfrm>
                <a:off x="9875733" y="3364267"/>
                <a:ext cx="9720" cy="81720"/>
              </p14:xfrm>
            </p:contentPart>
          </mc:Choice>
          <mc:Fallback xmlns="">
            <p:pic>
              <p:nvPicPr>
                <p:cNvPr id="387" name="Freihand 386">
                  <a:extLst>
                    <a:ext uri="{FF2B5EF4-FFF2-40B4-BE49-F238E27FC236}">
                      <a16:creationId xmlns:a16="http://schemas.microsoft.com/office/drawing/2014/main" id="{0DCC3BBE-EB75-4952-99B3-E7D240B98FF9}"/>
                    </a:ext>
                  </a:extLst>
                </p:cNvPr>
                <p:cNvPicPr/>
                <p:nvPr/>
              </p:nvPicPr>
              <p:blipFill>
                <a:blip r:embed="rId638"/>
                <a:stretch>
                  <a:fillRect/>
                </a:stretch>
              </p:blipFill>
              <p:spPr>
                <a:xfrm>
                  <a:off x="9871413" y="3359947"/>
                  <a:ext cx="183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388" name="Freihand 387">
                  <a:extLst>
                    <a:ext uri="{FF2B5EF4-FFF2-40B4-BE49-F238E27FC236}">
                      <a16:creationId xmlns:a16="http://schemas.microsoft.com/office/drawing/2014/main" id="{2D3C3969-9630-4954-A4F0-5F3DC605D005}"/>
                    </a:ext>
                  </a:extLst>
                </p14:cNvPr>
                <p14:cNvContentPartPr/>
                <p14:nvPr/>
              </p14:nvContentPartPr>
              <p14:xfrm>
                <a:off x="9909933" y="3278947"/>
                <a:ext cx="98640" cy="155160"/>
              </p14:xfrm>
            </p:contentPart>
          </mc:Choice>
          <mc:Fallback xmlns="">
            <p:pic>
              <p:nvPicPr>
                <p:cNvPr id="388" name="Freihand 387">
                  <a:extLst>
                    <a:ext uri="{FF2B5EF4-FFF2-40B4-BE49-F238E27FC236}">
                      <a16:creationId xmlns:a16="http://schemas.microsoft.com/office/drawing/2014/main" id="{2D3C3969-9630-4954-A4F0-5F3DC605D005}"/>
                    </a:ext>
                  </a:extLst>
                </p:cNvPr>
                <p:cNvPicPr/>
                <p:nvPr/>
              </p:nvPicPr>
              <p:blipFill>
                <a:blip r:embed="rId640"/>
                <a:stretch>
                  <a:fillRect/>
                </a:stretch>
              </p:blipFill>
              <p:spPr>
                <a:xfrm>
                  <a:off x="9905613" y="3274627"/>
                  <a:ext cx="1072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89" name="Freihand 388">
                  <a:extLst>
                    <a:ext uri="{FF2B5EF4-FFF2-40B4-BE49-F238E27FC236}">
                      <a16:creationId xmlns:a16="http://schemas.microsoft.com/office/drawing/2014/main" id="{9CCAC8D9-F39B-4AB1-B882-DE8F729B13E7}"/>
                    </a:ext>
                  </a:extLst>
                </p14:cNvPr>
                <p14:cNvContentPartPr/>
                <p14:nvPr/>
              </p14:nvContentPartPr>
              <p14:xfrm>
                <a:off x="10030173" y="3260947"/>
                <a:ext cx="19800" cy="144720"/>
              </p14:xfrm>
            </p:contentPart>
          </mc:Choice>
          <mc:Fallback xmlns="">
            <p:pic>
              <p:nvPicPr>
                <p:cNvPr id="389" name="Freihand 388">
                  <a:extLst>
                    <a:ext uri="{FF2B5EF4-FFF2-40B4-BE49-F238E27FC236}">
                      <a16:creationId xmlns:a16="http://schemas.microsoft.com/office/drawing/2014/main" id="{9CCAC8D9-F39B-4AB1-B882-DE8F729B13E7}"/>
                    </a:ext>
                  </a:extLst>
                </p:cNvPr>
                <p:cNvPicPr/>
                <p:nvPr/>
              </p:nvPicPr>
              <p:blipFill>
                <a:blip r:embed="rId642"/>
                <a:stretch>
                  <a:fillRect/>
                </a:stretch>
              </p:blipFill>
              <p:spPr>
                <a:xfrm>
                  <a:off x="10025853" y="3256627"/>
                  <a:ext cx="284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390" name="Freihand 389">
                  <a:extLst>
                    <a:ext uri="{FF2B5EF4-FFF2-40B4-BE49-F238E27FC236}">
                      <a16:creationId xmlns:a16="http://schemas.microsoft.com/office/drawing/2014/main" id="{D210CEA7-8DAD-4202-A020-347B9D9EE752}"/>
                    </a:ext>
                  </a:extLst>
                </p14:cNvPr>
                <p14:cNvContentPartPr/>
                <p14:nvPr/>
              </p14:nvContentPartPr>
              <p14:xfrm>
                <a:off x="10069773" y="3321787"/>
                <a:ext cx="81000" cy="92160"/>
              </p14:xfrm>
            </p:contentPart>
          </mc:Choice>
          <mc:Fallback xmlns="">
            <p:pic>
              <p:nvPicPr>
                <p:cNvPr id="390" name="Freihand 389">
                  <a:extLst>
                    <a:ext uri="{FF2B5EF4-FFF2-40B4-BE49-F238E27FC236}">
                      <a16:creationId xmlns:a16="http://schemas.microsoft.com/office/drawing/2014/main" id="{D210CEA7-8DAD-4202-A020-347B9D9EE752}"/>
                    </a:ext>
                  </a:extLst>
                </p:cNvPr>
                <p:cNvPicPr/>
                <p:nvPr/>
              </p:nvPicPr>
              <p:blipFill>
                <a:blip r:embed="rId644"/>
                <a:stretch>
                  <a:fillRect/>
                </a:stretch>
              </p:blipFill>
              <p:spPr>
                <a:xfrm>
                  <a:off x="10065453" y="3317467"/>
                  <a:ext cx="896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391" name="Freihand 390">
                  <a:extLst>
                    <a:ext uri="{FF2B5EF4-FFF2-40B4-BE49-F238E27FC236}">
                      <a16:creationId xmlns:a16="http://schemas.microsoft.com/office/drawing/2014/main" id="{32BC4E01-3AC9-4060-8BCE-CD898E215EED}"/>
                    </a:ext>
                  </a:extLst>
                </p14:cNvPr>
                <p14:cNvContentPartPr/>
                <p14:nvPr/>
              </p14:nvContentPartPr>
              <p14:xfrm>
                <a:off x="10354173" y="3299827"/>
                <a:ext cx="82800" cy="108000"/>
              </p14:xfrm>
            </p:contentPart>
          </mc:Choice>
          <mc:Fallback xmlns="">
            <p:pic>
              <p:nvPicPr>
                <p:cNvPr id="391" name="Freihand 390">
                  <a:extLst>
                    <a:ext uri="{FF2B5EF4-FFF2-40B4-BE49-F238E27FC236}">
                      <a16:creationId xmlns:a16="http://schemas.microsoft.com/office/drawing/2014/main" id="{32BC4E01-3AC9-4060-8BCE-CD898E215EED}"/>
                    </a:ext>
                  </a:extLst>
                </p:cNvPr>
                <p:cNvPicPr/>
                <p:nvPr/>
              </p:nvPicPr>
              <p:blipFill>
                <a:blip r:embed="rId646"/>
                <a:stretch>
                  <a:fillRect/>
                </a:stretch>
              </p:blipFill>
              <p:spPr>
                <a:xfrm>
                  <a:off x="10349853" y="3295507"/>
                  <a:ext cx="914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392" name="Freihand 391">
                  <a:extLst>
                    <a:ext uri="{FF2B5EF4-FFF2-40B4-BE49-F238E27FC236}">
                      <a16:creationId xmlns:a16="http://schemas.microsoft.com/office/drawing/2014/main" id="{CDE33545-11CE-4EB1-AB1D-5F99A9106C1D}"/>
                    </a:ext>
                  </a:extLst>
                </p14:cNvPr>
                <p14:cNvContentPartPr/>
                <p14:nvPr/>
              </p14:nvContentPartPr>
              <p14:xfrm>
                <a:off x="10500333" y="3306307"/>
                <a:ext cx="192600" cy="90360"/>
              </p14:xfrm>
            </p:contentPart>
          </mc:Choice>
          <mc:Fallback xmlns="">
            <p:pic>
              <p:nvPicPr>
                <p:cNvPr id="392" name="Freihand 391">
                  <a:extLst>
                    <a:ext uri="{FF2B5EF4-FFF2-40B4-BE49-F238E27FC236}">
                      <a16:creationId xmlns:a16="http://schemas.microsoft.com/office/drawing/2014/main" id="{CDE33545-11CE-4EB1-AB1D-5F99A9106C1D}"/>
                    </a:ext>
                  </a:extLst>
                </p:cNvPr>
                <p:cNvPicPr/>
                <p:nvPr/>
              </p:nvPicPr>
              <p:blipFill>
                <a:blip r:embed="rId648"/>
                <a:stretch>
                  <a:fillRect/>
                </a:stretch>
              </p:blipFill>
              <p:spPr>
                <a:xfrm>
                  <a:off x="10496013" y="3301987"/>
                  <a:ext cx="2012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393" name="Freihand 392">
                  <a:extLst>
                    <a:ext uri="{FF2B5EF4-FFF2-40B4-BE49-F238E27FC236}">
                      <a16:creationId xmlns:a16="http://schemas.microsoft.com/office/drawing/2014/main" id="{A2DC2CCD-B03C-4838-963E-EC04CFC4D94F}"/>
                    </a:ext>
                  </a:extLst>
                </p14:cNvPr>
                <p14:cNvContentPartPr/>
                <p14:nvPr/>
              </p14:nvContentPartPr>
              <p14:xfrm>
                <a:off x="10670253" y="3280747"/>
                <a:ext cx="164880" cy="118080"/>
              </p14:xfrm>
            </p:contentPart>
          </mc:Choice>
          <mc:Fallback xmlns="">
            <p:pic>
              <p:nvPicPr>
                <p:cNvPr id="393" name="Freihand 392">
                  <a:extLst>
                    <a:ext uri="{FF2B5EF4-FFF2-40B4-BE49-F238E27FC236}">
                      <a16:creationId xmlns:a16="http://schemas.microsoft.com/office/drawing/2014/main" id="{A2DC2CCD-B03C-4838-963E-EC04CFC4D94F}"/>
                    </a:ext>
                  </a:extLst>
                </p:cNvPr>
                <p:cNvPicPr/>
                <p:nvPr/>
              </p:nvPicPr>
              <p:blipFill>
                <a:blip r:embed="rId650"/>
                <a:stretch>
                  <a:fillRect/>
                </a:stretch>
              </p:blipFill>
              <p:spPr>
                <a:xfrm>
                  <a:off x="10665933" y="3276427"/>
                  <a:ext cx="1735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394" name="Freihand 393">
                  <a:extLst>
                    <a:ext uri="{FF2B5EF4-FFF2-40B4-BE49-F238E27FC236}">
                      <a16:creationId xmlns:a16="http://schemas.microsoft.com/office/drawing/2014/main" id="{A783B938-D17B-436C-A3E7-70D953C7D29E}"/>
                    </a:ext>
                  </a:extLst>
                </p14:cNvPr>
                <p14:cNvContentPartPr/>
                <p14:nvPr/>
              </p14:nvContentPartPr>
              <p14:xfrm>
                <a:off x="10869693" y="3322867"/>
                <a:ext cx="85680" cy="75600"/>
              </p14:xfrm>
            </p:contentPart>
          </mc:Choice>
          <mc:Fallback xmlns="">
            <p:pic>
              <p:nvPicPr>
                <p:cNvPr id="394" name="Freihand 393">
                  <a:extLst>
                    <a:ext uri="{FF2B5EF4-FFF2-40B4-BE49-F238E27FC236}">
                      <a16:creationId xmlns:a16="http://schemas.microsoft.com/office/drawing/2014/main" id="{A783B938-D17B-436C-A3E7-70D953C7D29E}"/>
                    </a:ext>
                  </a:extLst>
                </p:cNvPr>
                <p:cNvPicPr/>
                <p:nvPr/>
              </p:nvPicPr>
              <p:blipFill>
                <a:blip r:embed="rId652"/>
                <a:stretch>
                  <a:fillRect/>
                </a:stretch>
              </p:blipFill>
              <p:spPr>
                <a:xfrm>
                  <a:off x="10865373" y="3318547"/>
                  <a:ext cx="94320" cy="84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3">
            <p14:nvContentPartPr>
              <p14:cNvPr id="397" name="Freihand 396">
                <a:extLst>
                  <a:ext uri="{FF2B5EF4-FFF2-40B4-BE49-F238E27FC236}">
                    <a16:creationId xmlns:a16="http://schemas.microsoft.com/office/drawing/2014/main" id="{F165B427-32AA-4CEC-A37C-A774844D25C6}"/>
                  </a:ext>
                </a:extLst>
              </p14:cNvPr>
              <p14:cNvContentPartPr/>
              <p14:nvPr/>
            </p14:nvContentPartPr>
            <p14:xfrm>
              <a:off x="11172093" y="3260947"/>
              <a:ext cx="309600" cy="99720"/>
            </p14:xfrm>
          </p:contentPart>
        </mc:Choice>
        <mc:Fallback xmlns="">
          <p:pic>
            <p:nvPicPr>
              <p:cNvPr id="397" name="Freihand 396">
                <a:extLst>
                  <a:ext uri="{FF2B5EF4-FFF2-40B4-BE49-F238E27FC236}">
                    <a16:creationId xmlns:a16="http://schemas.microsoft.com/office/drawing/2014/main" id="{F165B427-32AA-4CEC-A37C-A774844D25C6}"/>
                  </a:ext>
                </a:extLst>
              </p:cNvPr>
              <p:cNvPicPr/>
              <p:nvPr/>
            </p:nvPicPr>
            <p:blipFill>
              <a:blip r:embed="rId654"/>
              <a:stretch>
                <a:fillRect/>
              </a:stretch>
            </p:blipFill>
            <p:spPr>
              <a:xfrm>
                <a:off x="11167773" y="3256627"/>
                <a:ext cx="3182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398" name="Freihand 397">
                <a:extLst>
                  <a:ext uri="{FF2B5EF4-FFF2-40B4-BE49-F238E27FC236}">
                    <a16:creationId xmlns:a16="http://schemas.microsoft.com/office/drawing/2014/main" id="{0167E1B8-2F53-40A8-B16F-ACD964EC5D7A}"/>
                  </a:ext>
                </a:extLst>
              </p14:cNvPr>
              <p14:cNvContentPartPr/>
              <p14:nvPr/>
            </p14:nvContentPartPr>
            <p14:xfrm>
              <a:off x="9553173" y="3585667"/>
              <a:ext cx="157320" cy="189720"/>
            </p14:xfrm>
          </p:contentPart>
        </mc:Choice>
        <mc:Fallback xmlns="">
          <p:pic>
            <p:nvPicPr>
              <p:cNvPr id="398" name="Freihand 397">
                <a:extLst>
                  <a:ext uri="{FF2B5EF4-FFF2-40B4-BE49-F238E27FC236}">
                    <a16:creationId xmlns:a16="http://schemas.microsoft.com/office/drawing/2014/main" id="{0167E1B8-2F53-40A8-B16F-ACD964EC5D7A}"/>
                  </a:ext>
                </a:extLst>
              </p:cNvPr>
              <p:cNvPicPr/>
              <p:nvPr/>
            </p:nvPicPr>
            <p:blipFill>
              <a:blip r:embed="rId656"/>
              <a:stretch>
                <a:fillRect/>
              </a:stretch>
            </p:blipFill>
            <p:spPr>
              <a:xfrm>
                <a:off x="9548853" y="3581347"/>
                <a:ext cx="1659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399" name="Freihand 398">
                <a:extLst>
                  <a:ext uri="{FF2B5EF4-FFF2-40B4-BE49-F238E27FC236}">
                    <a16:creationId xmlns:a16="http://schemas.microsoft.com/office/drawing/2014/main" id="{9FC44E08-0447-4E9B-B4F9-3B4A4BE5315B}"/>
                  </a:ext>
                </a:extLst>
              </p14:cNvPr>
              <p14:cNvContentPartPr/>
              <p14:nvPr/>
            </p14:nvContentPartPr>
            <p14:xfrm>
              <a:off x="9724893" y="3636427"/>
              <a:ext cx="277920" cy="110160"/>
            </p14:xfrm>
          </p:contentPart>
        </mc:Choice>
        <mc:Fallback xmlns="">
          <p:pic>
            <p:nvPicPr>
              <p:cNvPr id="399" name="Freihand 398">
                <a:extLst>
                  <a:ext uri="{FF2B5EF4-FFF2-40B4-BE49-F238E27FC236}">
                    <a16:creationId xmlns:a16="http://schemas.microsoft.com/office/drawing/2014/main" id="{9FC44E08-0447-4E9B-B4F9-3B4A4BE5315B}"/>
                  </a:ext>
                </a:extLst>
              </p:cNvPr>
              <p:cNvPicPr/>
              <p:nvPr/>
            </p:nvPicPr>
            <p:blipFill>
              <a:blip r:embed="rId658"/>
              <a:stretch>
                <a:fillRect/>
              </a:stretch>
            </p:blipFill>
            <p:spPr>
              <a:xfrm>
                <a:off x="9720573" y="3632107"/>
                <a:ext cx="286560" cy="118800"/>
              </a:xfrm>
              <a:prstGeom prst="rect">
                <a:avLst/>
              </a:prstGeom>
            </p:spPr>
          </p:pic>
        </mc:Fallback>
      </mc:AlternateContent>
      <p:grpSp>
        <p:nvGrpSpPr>
          <p:cNvPr id="416" name="Gruppieren 415">
            <a:extLst>
              <a:ext uri="{FF2B5EF4-FFF2-40B4-BE49-F238E27FC236}">
                <a16:creationId xmlns:a16="http://schemas.microsoft.com/office/drawing/2014/main" id="{E65B8C8D-03C3-47C3-BC96-C76673B1D0F5}"/>
              </a:ext>
            </a:extLst>
          </p:cNvPr>
          <p:cNvGrpSpPr/>
          <p:nvPr/>
        </p:nvGrpSpPr>
        <p:grpSpPr>
          <a:xfrm>
            <a:off x="10196133" y="3507547"/>
            <a:ext cx="1500120" cy="609480"/>
            <a:chOff x="10196133" y="3507547"/>
            <a:chExt cx="1500120" cy="609480"/>
          </a:xfrm>
        </p:grpSpPr>
        <mc:AlternateContent xmlns:mc="http://schemas.openxmlformats.org/markup-compatibility/2006" xmlns:p14="http://schemas.microsoft.com/office/powerpoint/2010/main">
          <mc:Choice Requires="p14">
            <p:contentPart p14:bwMode="auto" r:id="rId659">
              <p14:nvContentPartPr>
                <p14:cNvPr id="401" name="Freihand 400">
                  <a:extLst>
                    <a:ext uri="{FF2B5EF4-FFF2-40B4-BE49-F238E27FC236}">
                      <a16:creationId xmlns:a16="http://schemas.microsoft.com/office/drawing/2014/main" id="{ACCFD509-652A-4338-BD20-7CA8F3B0704E}"/>
                    </a:ext>
                  </a:extLst>
                </p14:cNvPr>
                <p14:cNvContentPartPr/>
                <p14:nvPr/>
              </p14:nvContentPartPr>
              <p14:xfrm>
                <a:off x="10196133" y="3578467"/>
                <a:ext cx="260280" cy="160920"/>
              </p14:xfrm>
            </p:contentPart>
          </mc:Choice>
          <mc:Fallback xmlns="">
            <p:pic>
              <p:nvPicPr>
                <p:cNvPr id="401" name="Freihand 400">
                  <a:extLst>
                    <a:ext uri="{FF2B5EF4-FFF2-40B4-BE49-F238E27FC236}">
                      <a16:creationId xmlns:a16="http://schemas.microsoft.com/office/drawing/2014/main" id="{ACCFD509-652A-4338-BD20-7CA8F3B0704E}"/>
                    </a:ext>
                  </a:extLst>
                </p:cNvPr>
                <p:cNvPicPr/>
                <p:nvPr/>
              </p:nvPicPr>
              <p:blipFill>
                <a:blip r:embed="rId660"/>
                <a:stretch>
                  <a:fillRect/>
                </a:stretch>
              </p:blipFill>
              <p:spPr>
                <a:xfrm>
                  <a:off x="10191813" y="3574147"/>
                  <a:ext cx="2689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02" name="Freihand 401">
                  <a:extLst>
                    <a:ext uri="{FF2B5EF4-FFF2-40B4-BE49-F238E27FC236}">
                      <a16:creationId xmlns:a16="http://schemas.microsoft.com/office/drawing/2014/main" id="{D93E163C-37F2-4147-9741-8E0720E8701B}"/>
                    </a:ext>
                  </a:extLst>
                </p14:cNvPr>
                <p14:cNvContentPartPr/>
                <p14:nvPr/>
              </p14:nvContentPartPr>
              <p14:xfrm>
                <a:off x="10411053" y="3576667"/>
                <a:ext cx="12240" cy="27000"/>
              </p14:xfrm>
            </p:contentPart>
          </mc:Choice>
          <mc:Fallback xmlns="">
            <p:pic>
              <p:nvPicPr>
                <p:cNvPr id="402" name="Freihand 401">
                  <a:extLst>
                    <a:ext uri="{FF2B5EF4-FFF2-40B4-BE49-F238E27FC236}">
                      <a16:creationId xmlns:a16="http://schemas.microsoft.com/office/drawing/2014/main" id="{D93E163C-37F2-4147-9741-8E0720E8701B}"/>
                    </a:ext>
                  </a:extLst>
                </p:cNvPr>
                <p:cNvPicPr/>
                <p:nvPr/>
              </p:nvPicPr>
              <p:blipFill>
                <a:blip r:embed="rId662"/>
                <a:stretch>
                  <a:fillRect/>
                </a:stretch>
              </p:blipFill>
              <p:spPr>
                <a:xfrm>
                  <a:off x="10406733" y="3572347"/>
                  <a:ext cx="208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03" name="Freihand 402">
                  <a:extLst>
                    <a:ext uri="{FF2B5EF4-FFF2-40B4-BE49-F238E27FC236}">
                      <a16:creationId xmlns:a16="http://schemas.microsoft.com/office/drawing/2014/main" id="{F22B6D31-9DB8-459E-9BE8-C098F73CAAB4}"/>
                    </a:ext>
                  </a:extLst>
                </p14:cNvPr>
                <p14:cNvContentPartPr/>
                <p14:nvPr/>
              </p14:nvContentPartPr>
              <p14:xfrm>
                <a:off x="10506453" y="3634627"/>
                <a:ext cx="102600" cy="96120"/>
              </p14:xfrm>
            </p:contentPart>
          </mc:Choice>
          <mc:Fallback xmlns="">
            <p:pic>
              <p:nvPicPr>
                <p:cNvPr id="403" name="Freihand 402">
                  <a:extLst>
                    <a:ext uri="{FF2B5EF4-FFF2-40B4-BE49-F238E27FC236}">
                      <a16:creationId xmlns:a16="http://schemas.microsoft.com/office/drawing/2014/main" id="{F22B6D31-9DB8-459E-9BE8-C098F73CAAB4}"/>
                    </a:ext>
                  </a:extLst>
                </p:cNvPr>
                <p:cNvPicPr/>
                <p:nvPr/>
              </p:nvPicPr>
              <p:blipFill>
                <a:blip r:embed="rId664"/>
                <a:stretch>
                  <a:fillRect/>
                </a:stretch>
              </p:blipFill>
              <p:spPr>
                <a:xfrm>
                  <a:off x="10502133" y="3630307"/>
                  <a:ext cx="1112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04" name="Freihand 403">
                  <a:extLst>
                    <a:ext uri="{FF2B5EF4-FFF2-40B4-BE49-F238E27FC236}">
                      <a16:creationId xmlns:a16="http://schemas.microsoft.com/office/drawing/2014/main" id="{8DE84811-2E77-4710-9D9E-9C6069EB65F8}"/>
                    </a:ext>
                  </a:extLst>
                </p14:cNvPr>
                <p14:cNvContentPartPr/>
                <p14:nvPr/>
              </p14:nvContentPartPr>
              <p14:xfrm>
                <a:off x="10636413" y="3625267"/>
                <a:ext cx="216720" cy="95760"/>
              </p14:xfrm>
            </p:contentPart>
          </mc:Choice>
          <mc:Fallback xmlns="">
            <p:pic>
              <p:nvPicPr>
                <p:cNvPr id="404" name="Freihand 403">
                  <a:extLst>
                    <a:ext uri="{FF2B5EF4-FFF2-40B4-BE49-F238E27FC236}">
                      <a16:creationId xmlns:a16="http://schemas.microsoft.com/office/drawing/2014/main" id="{8DE84811-2E77-4710-9D9E-9C6069EB65F8}"/>
                    </a:ext>
                  </a:extLst>
                </p:cNvPr>
                <p:cNvPicPr/>
                <p:nvPr/>
              </p:nvPicPr>
              <p:blipFill>
                <a:blip r:embed="rId666"/>
                <a:stretch>
                  <a:fillRect/>
                </a:stretch>
              </p:blipFill>
              <p:spPr>
                <a:xfrm>
                  <a:off x="10632093" y="3620947"/>
                  <a:ext cx="2253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06" name="Freihand 405">
                  <a:extLst>
                    <a:ext uri="{FF2B5EF4-FFF2-40B4-BE49-F238E27FC236}">
                      <a16:creationId xmlns:a16="http://schemas.microsoft.com/office/drawing/2014/main" id="{FED493DE-E113-4434-8B27-6BCDF9F9773F}"/>
                    </a:ext>
                  </a:extLst>
                </p14:cNvPr>
                <p14:cNvContentPartPr/>
                <p14:nvPr/>
              </p14:nvContentPartPr>
              <p14:xfrm>
                <a:off x="10984893" y="3593947"/>
                <a:ext cx="558720" cy="304560"/>
              </p14:xfrm>
            </p:contentPart>
          </mc:Choice>
          <mc:Fallback xmlns="">
            <p:pic>
              <p:nvPicPr>
                <p:cNvPr id="406" name="Freihand 405">
                  <a:extLst>
                    <a:ext uri="{FF2B5EF4-FFF2-40B4-BE49-F238E27FC236}">
                      <a16:creationId xmlns:a16="http://schemas.microsoft.com/office/drawing/2014/main" id="{FED493DE-E113-4434-8B27-6BCDF9F9773F}"/>
                    </a:ext>
                  </a:extLst>
                </p:cNvPr>
                <p:cNvPicPr/>
                <p:nvPr/>
              </p:nvPicPr>
              <p:blipFill>
                <a:blip r:embed="rId668"/>
                <a:stretch>
                  <a:fillRect/>
                </a:stretch>
              </p:blipFill>
              <p:spPr>
                <a:xfrm>
                  <a:off x="10980573" y="3589627"/>
                  <a:ext cx="56736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07" name="Freihand 406">
                  <a:extLst>
                    <a:ext uri="{FF2B5EF4-FFF2-40B4-BE49-F238E27FC236}">
                      <a16:creationId xmlns:a16="http://schemas.microsoft.com/office/drawing/2014/main" id="{351E8329-75D9-4DB7-B8CF-584FA4464D62}"/>
                    </a:ext>
                  </a:extLst>
                </p14:cNvPr>
                <p14:cNvContentPartPr/>
                <p14:nvPr/>
              </p14:nvContentPartPr>
              <p14:xfrm>
                <a:off x="11478813" y="3507547"/>
                <a:ext cx="8280" cy="22680"/>
              </p14:xfrm>
            </p:contentPart>
          </mc:Choice>
          <mc:Fallback xmlns="">
            <p:pic>
              <p:nvPicPr>
                <p:cNvPr id="407" name="Freihand 406">
                  <a:extLst>
                    <a:ext uri="{FF2B5EF4-FFF2-40B4-BE49-F238E27FC236}">
                      <a16:creationId xmlns:a16="http://schemas.microsoft.com/office/drawing/2014/main" id="{351E8329-75D9-4DB7-B8CF-584FA4464D62}"/>
                    </a:ext>
                  </a:extLst>
                </p:cNvPr>
                <p:cNvPicPr/>
                <p:nvPr/>
              </p:nvPicPr>
              <p:blipFill>
                <a:blip r:embed="rId670"/>
                <a:stretch>
                  <a:fillRect/>
                </a:stretch>
              </p:blipFill>
              <p:spPr>
                <a:xfrm>
                  <a:off x="11474493" y="3503227"/>
                  <a:ext cx="169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09" name="Freihand 408">
                  <a:extLst>
                    <a:ext uri="{FF2B5EF4-FFF2-40B4-BE49-F238E27FC236}">
                      <a16:creationId xmlns:a16="http://schemas.microsoft.com/office/drawing/2014/main" id="{4C3179C8-5B49-4702-BEAF-198395E44196}"/>
                    </a:ext>
                  </a:extLst>
                </p14:cNvPr>
                <p14:cNvContentPartPr/>
                <p14:nvPr/>
              </p14:nvContentPartPr>
              <p14:xfrm>
                <a:off x="10659453" y="3865747"/>
                <a:ext cx="279720" cy="251280"/>
              </p14:xfrm>
            </p:contentPart>
          </mc:Choice>
          <mc:Fallback xmlns="">
            <p:pic>
              <p:nvPicPr>
                <p:cNvPr id="409" name="Freihand 408">
                  <a:extLst>
                    <a:ext uri="{FF2B5EF4-FFF2-40B4-BE49-F238E27FC236}">
                      <a16:creationId xmlns:a16="http://schemas.microsoft.com/office/drawing/2014/main" id="{4C3179C8-5B49-4702-BEAF-198395E44196}"/>
                    </a:ext>
                  </a:extLst>
                </p:cNvPr>
                <p:cNvPicPr/>
                <p:nvPr/>
              </p:nvPicPr>
              <p:blipFill>
                <a:blip r:embed="rId672"/>
                <a:stretch>
                  <a:fillRect/>
                </a:stretch>
              </p:blipFill>
              <p:spPr>
                <a:xfrm>
                  <a:off x="10655133" y="3861427"/>
                  <a:ext cx="28836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10" name="Freihand 409">
                  <a:extLst>
                    <a:ext uri="{FF2B5EF4-FFF2-40B4-BE49-F238E27FC236}">
                      <a16:creationId xmlns:a16="http://schemas.microsoft.com/office/drawing/2014/main" id="{10B0C91C-7A7E-47E4-95F3-0EC79C76A02A}"/>
                    </a:ext>
                  </a:extLst>
                </p14:cNvPr>
                <p14:cNvContentPartPr/>
                <p14:nvPr/>
              </p14:nvContentPartPr>
              <p14:xfrm>
                <a:off x="10969413" y="3985987"/>
                <a:ext cx="54720" cy="44640"/>
              </p14:xfrm>
            </p:contentPart>
          </mc:Choice>
          <mc:Fallback xmlns="">
            <p:pic>
              <p:nvPicPr>
                <p:cNvPr id="410" name="Freihand 409">
                  <a:extLst>
                    <a:ext uri="{FF2B5EF4-FFF2-40B4-BE49-F238E27FC236}">
                      <a16:creationId xmlns:a16="http://schemas.microsoft.com/office/drawing/2014/main" id="{10B0C91C-7A7E-47E4-95F3-0EC79C76A02A}"/>
                    </a:ext>
                  </a:extLst>
                </p:cNvPr>
                <p:cNvPicPr/>
                <p:nvPr/>
              </p:nvPicPr>
              <p:blipFill>
                <a:blip r:embed="rId674"/>
                <a:stretch>
                  <a:fillRect/>
                </a:stretch>
              </p:blipFill>
              <p:spPr>
                <a:xfrm>
                  <a:off x="10965093" y="3981667"/>
                  <a:ext cx="633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11" name="Freihand 410">
                  <a:extLst>
                    <a:ext uri="{FF2B5EF4-FFF2-40B4-BE49-F238E27FC236}">
                      <a16:creationId xmlns:a16="http://schemas.microsoft.com/office/drawing/2014/main" id="{3D7A4E7F-1B8E-4E93-AA37-D2622AC01290}"/>
                    </a:ext>
                  </a:extLst>
                </p14:cNvPr>
                <p14:cNvContentPartPr/>
                <p14:nvPr/>
              </p14:nvContentPartPr>
              <p14:xfrm>
                <a:off x="11098293" y="3861067"/>
                <a:ext cx="126360" cy="159480"/>
              </p14:xfrm>
            </p:contentPart>
          </mc:Choice>
          <mc:Fallback xmlns="">
            <p:pic>
              <p:nvPicPr>
                <p:cNvPr id="411" name="Freihand 410">
                  <a:extLst>
                    <a:ext uri="{FF2B5EF4-FFF2-40B4-BE49-F238E27FC236}">
                      <a16:creationId xmlns:a16="http://schemas.microsoft.com/office/drawing/2014/main" id="{3D7A4E7F-1B8E-4E93-AA37-D2622AC01290}"/>
                    </a:ext>
                  </a:extLst>
                </p:cNvPr>
                <p:cNvPicPr/>
                <p:nvPr/>
              </p:nvPicPr>
              <p:blipFill>
                <a:blip r:embed="rId676"/>
                <a:stretch>
                  <a:fillRect/>
                </a:stretch>
              </p:blipFill>
              <p:spPr>
                <a:xfrm>
                  <a:off x="11093973" y="3856747"/>
                  <a:ext cx="1350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12" name="Freihand 411">
                  <a:extLst>
                    <a:ext uri="{FF2B5EF4-FFF2-40B4-BE49-F238E27FC236}">
                      <a16:creationId xmlns:a16="http://schemas.microsoft.com/office/drawing/2014/main" id="{AF92CD35-5542-4E52-9A51-D50DE1F541F3}"/>
                    </a:ext>
                  </a:extLst>
                </p14:cNvPr>
                <p14:cNvContentPartPr/>
                <p14:nvPr/>
              </p14:nvContentPartPr>
              <p14:xfrm>
                <a:off x="11227173" y="3861067"/>
                <a:ext cx="16560" cy="47880"/>
              </p14:xfrm>
            </p:contentPart>
          </mc:Choice>
          <mc:Fallback xmlns="">
            <p:pic>
              <p:nvPicPr>
                <p:cNvPr id="412" name="Freihand 411">
                  <a:extLst>
                    <a:ext uri="{FF2B5EF4-FFF2-40B4-BE49-F238E27FC236}">
                      <a16:creationId xmlns:a16="http://schemas.microsoft.com/office/drawing/2014/main" id="{AF92CD35-5542-4E52-9A51-D50DE1F541F3}"/>
                    </a:ext>
                  </a:extLst>
                </p:cNvPr>
                <p:cNvPicPr/>
                <p:nvPr/>
              </p:nvPicPr>
              <p:blipFill>
                <a:blip r:embed="rId678"/>
                <a:stretch>
                  <a:fillRect/>
                </a:stretch>
              </p:blipFill>
              <p:spPr>
                <a:xfrm>
                  <a:off x="11222853" y="3856747"/>
                  <a:ext cx="252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13" name="Freihand 412">
                  <a:extLst>
                    <a:ext uri="{FF2B5EF4-FFF2-40B4-BE49-F238E27FC236}">
                      <a16:creationId xmlns:a16="http://schemas.microsoft.com/office/drawing/2014/main" id="{0854D094-56CB-40E6-AC43-713C743B4794}"/>
                    </a:ext>
                  </a:extLst>
                </p14:cNvPr>
                <p14:cNvContentPartPr/>
                <p14:nvPr/>
              </p14:nvContentPartPr>
              <p14:xfrm>
                <a:off x="11288013" y="3945667"/>
                <a:ext cx="189360" cy="49680"/>
              </p14:xfrm>
            </p:contentPart>
          </mc:Choice>
          <mc:Fallback xmlns="">
            <p:pic>
              <p:nvPicPr>
                <p:cNvPr id="413" name="Freihand 412">
                  <a:extLst>
                    <a:ext uri="{FF2B5EF4-FFF2-40B4-BE49-F238E27FC236}">
                      <a16:creationId xmlns:a16="http://schemas.microsoft.com/office/drawing/2014/main" id="{0854D094-56CB-40E6-AC43-713C743B4794}"/>
                    </a:ext>
                  </a:extLst>
                </p:cNvPr>
                <p:cNvPicPr/>
                <p:nvPr/>
              </p:nvPicPr>
              <p:blipFill>
                <a:blip r:embed="rId680"/>
                <a:stretch>
                  <a:fillRect/>
                </a:stretch>
              </p:blipFill>
              <p:spPr>
                <a:xfrm>
                  <a:off x="11283693" y="3941347"/>
                  <a:ext cx="1980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14" name="Freihand 413">
                  <a:extLst>
                    <a:ext uri="{FF2B5EF4-FFF2-40B4-BE49-F238E27FC236}">
                      <a16:creationId xmlns:a16="http://schemas.microsoft.com/office/drawing/2014/main" id="{5D9C6853-E0F3-4336-89B4-3972DBD91C4E}"/>
                    </a:ext>
                  </a:extLst>
                </p14:cNvPr>
                <p14:cNvContentPartPr/>
                <p14:nvPr/>
              </p14:nvContentPartPr>
              <p14:xfrm>
                <a:off x="11504733" y="3904627"/>
                <a:ext cx="92520" cy="97200"/>
              </p14:xfrm>
            </p:contentPart>
          </mc:Choice>
          <mc:Fallback xmlns="">
            <p:pic>
              <p:nvPicPr>
                <p:cNvPr id="414" name="Freihand 413">
                  <a:extLst>
                    <a:ext uri="{FF2B5EF4-FFF2-40B4-BE49-F238E27FC236}">
                      <a16:creationId xmlns:a16="http://schemas.microsoft.com/office/drawing/2014/main" id="{5D9C6853-E0F3-4336-89B4-3972DBD91C4E}"/>
                    </a:ext>
                  </a:extLst>
                </p:cNvPr>
                <p:cNvPicPr/>
                <p:nvPr/>
              </p:nvPicPr>
              <p:blipFill>
                <a:blip r:embed="rId682"/>
                <a:stretch>
                  <a:fillRect/>
                </a:stretch>
              </p:blipFill>
              <p:spPr>
                <a:xfrm>
                  <a:off x="11500413" y="3900307"/>
                  <a:ext cx="1011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15" name="Freihand 414">
                  <a:extLst>
                    <a:ext uri="{FF2B5EF4-FFF2-40B4-BE49-F238E27FC236}">
                      <a16:creationId xmlns:a16="http://schemas.microsoft.com/office/drawing/2014/main" id="{63D77C23-B436-43C3-A604-C4721784C538}"/>
                    </a:ext>
                  </a:extLst>
                </p14:cNvPr>
                <p14:cNvContentPartPr/>
                <p14:nvPr/>
              </p14:nvContentPartPr>
              <p14:xfrm>
                <a:off x="11662773" y="3768907"/>
                <a:ext cx="33480" cy="243720"/>
              </p14:xfrm>
            </p:contentPart>
          </mc:Choice>
          <mc:Fallback xmlns="">
            <p:pic>
              <p:nvPicPr>
                <p:cNvPr id="415" name="Freihand 414">
                  <a:extLst>
                    <a:ext uri="{FF2B5EF4-FFF2-40B4-BE49-F238E27FC236}">
                      <a16:creationId xmlns:a16="http://schemas.microsoft.com/office/drawing/2014/main" id="{63D77C23-B436-43C3-A604-C4721784C538}"/>
                    </a:ext>
                  </a:extLst>
                </p:cNvPr>
                <p:cNvPicPr/>
                <p:nvPr/>
              </p:nvPicPr>
              <p:blipFill>
                <a:blip r:embed="rId684"/>
                <a:stretch>
                  <a:fillRect/>
                </a:stretch>
              </p:blipFill>
              <p:spPr>
                <a:xfrm>
                  <a:off x="11658453" y="3764587"/>
                  <a:ext cx="42120" cy="252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85">
            <p14:nvContentPartPr>
              <p14:cNvPr id="417" name="Freihand 416">
                <a:extLst>
                  <a:ext uri="{FF2B5EF4-FFF2-40B4-BE49-F238E27FC236}">
                    <a16:creationId xmlns:a16="http://schemas.microsoft.com/office/drawing/2014/main" id="{B77A013F-5A89-497A-BC4A-1F9A50A111E2}"/>
                  </a:ext>
                </a:extLst>
              </p14:cNvPr>
              <p14:cNvContentPartPr/>
              <p14:nvPr/>
            </p14:nvContentPartPr>
            <p14:xfrm>
              <a:off x="803013" y="1300027"/>
              <a:ext cx="4743720" cy="40680"/>
            </p14:xfrm>
          </p:contentPart>
        </mc:Choice>
        <mc:Fallback xmlns="">
          <p:pic>
            <p:nvPicPr>
              <p:cNvPr id="417" name="Freihand 416">
                <a:extLst>
                  <a:ext uri="{FF2B5EF4-FFF2-40B4-BE49-F238E27FC236}">
                    <a16:creationId xmlns:a16="http://schemas.microsoft.com/office/drawing/2014/main" id="{B77A013F-5A89-497A-BC4A-1F9A50A111E2}"/>
                  </a:ext>
                </a:extLst>
              </p:cNvPr>
              <p:cNvPicPr/>
              <p:nvPr/>
            </p:nvPicPr>
            <p:blipFill>
              <a:blip r:embed="rId686"/>
              <a:stretch>
                <a:fillRect/>
              </a:stretch>
            </p:blipFill>
            <p:spPr>
              <a:xfrm>
                <a:off x="798693" y="1295707"/>
                <a:ext cx="4752360" cy="49320"/>
              </a:xfrm>
              <a:prstGeom prst="rect">
                <a:avLst/>
              </a:prstGeom>
            </p:spPr>
          </p:pic>
        </mc:Fallback>
      </mc:AlternateContent>
      <p:pic>
        <p:nvPicPr>
          <p:cNvPr id="420" name="Grafik 419">
            <a:extLst>
              <a:ext uri="{FF2B5EF4-FFF2-40B4-BE49-F238E27FC236}">
                <a16:creationId xmlns:a16="http://schemas.microsoft.com/office/drawing/2014/main" id="{6581667C-7C67-42F8-8F63-CF01F1CD4643}"/>
              </a:ext>
            </a:extLst>
          </p:cNvPr>
          <p:cNvPicPr>
            <a:picLocks noChangeAspect="1"/>
          </p:cNvPicPr>
          <p:nvPr/>
        </p:nvPicPr>
        <p:blipFill>
          <a:blip r:embed="rId687">
            <a:extLst>
              <a:ext uri="{28A0092B-C50C-407E-A947-70E740481C1C}">
                <a14:useLocalDpi xmlns:a14="http://schemas.microsoft.com/office/drawing/2010/main" val="0"/>
              </a:ext>
            </a:extLst>
          </a:blip>
          <a:stretch>
            <a:fillRect/>
          </a:stretch>
        </p:blipFill>
        <p:spPr>
          <a:xfrm>
            <a:off x="3044992" y="1594415"/>
            <a:ext cx="4324954" cy="4753638"/>
          </a:xfrm>
          <a:prstGeom prst="rect">
            <a:avLst/>
          </a:prstGeom>
        </p:spPr>
      </p:pic>
    </p:spTree>
    <p:extLst>
      <p:ext uri="{BB962C8B-B14F-4D97-AF65-F5344CB8AC3E}">
        <p14:creationId xmlns:p14="http://schemas.microsoft.com/office/powerpoint/2010/main" val="4064741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89142" y="138398"/>
            <a:ext cx="7469151" cy="1569660"/>
          </a:xfrm>
          <a:prstGeom prst="rect">
            <a:avLst/>
          </a:prstGeom>
        </p:spPr>
        <p:txBody>
          <a:bodyPr wrap="square">
            <a:spAutoFit/>
          </a:bodyPr>
          <a:lstStyle/>
          <a:p>
            <a:pPr lvl="0" algn="ctr"/>
            <a:r>
              <a:rPr lang="de-DE" sz="1200" dirty="0"/>
              <a:t>IS/LM-Model:</a:t>
            </a:r>
          </a:p>
          <a:p>
            <a:r>
              <a:rPr lang="de-DE" sz="1200" dirty="0"/>
              <a:t> </a:t>
            </a:r>
          </a:p>
          <a:p>
            <a:r>
              <a:rPr lang="en-US" sz="1200" dirty="0"/>
              <a:t>C(Y)=300+0,7Y		I=100-200i		G=50	</a:t>
            </a:r>
          </a:p>
          <a:p>
            <a:r>
              <a:rPr lang="en-US" sz="1200" dirty="0"/>
              <a:t>L(</a:t>
            </a:r>
            <a:r>
              <a:rPr lang="en-US" sz="1200" dirty="0" err="1"/>
              <a:t>Y,i</a:t>
            </a:r>
            <a:r>
              <a:rPr lang="en-US" sz="1200" dirty="0"/>
              <a:t>)=2Y-1000i		M=200			P=1</a:t>
            </a:r>
            <a:endParaRPr lang="de-DE" sz="1200" dirty="0"/>
          </a:p>
          <a:p>
            <a:r>
              <a:rPr lang="en-US" sz="1200" dirty="0"/>
              <a:t> </a:t>
            </a:r>
            <a:endParaRPr lang="de-DE" sz="1200" dirty="0"/>
          </a:p>
          <a:p>
            <a:pPr marL="414726" indent="-414726">
              <a:buFont typeface="+mj-lt"/>
              <a:buAutoNum type="alphaLcPeriod"/>
            </a:pPr>
            <a:r>
              <a:rPr lang="de-DE" sz="1200" dirty="0" err="1"/>
              <a:t>Determine</a:t>
            </a:r>
            <a:r>
              <a:rPr lang="de-DE" sz="1200" dirty="0"/>
              <a:t> </a:t>
            </a:r>
            <a:r>
              <a:rPr lang="de-DE" sz="1200" dirty="0" err="1"/>
              <a:t>the</a:t>
            </a:r>
            <a:r>
              <a:rPr lang="de-DE" sz="1200" dirty="0"/>
              <a:t> </a:t>
            </a:r>
            <a:r>
              <a:rPr lang="de-DE" sz="1200" dirty="0" err="1"/>
              <a:t>simultanous</a:t>
            </a:r>
            <a:r>
              <a:rPr lang="de-DE" sz="1200" dirty="0"/>
              <a:t> </a:t>
            </a:r>
            <a:r>
              <a:rPr lang="de-DE" sz="1200" dirty="0" err="1"/>
              <a:t>equilibrium</a:t>
            </a:r>
            <a:r>
              <a:rPr lang="de-DE" sz="1200" dirty="0"/>
              <a:t> at </a:t>
            </a:r>
            <a:r>
              <a:rPr lang="de-DE" sz="1200" dirty="0" err="1"/>
              <a:t>the</a:t>
            </a:r>
            <a:r>
              <a:rPr lang="de-DE" sz="1200" dirty="0"/>
              <a:t> </a:t>
            </a:r>
            <a:r>
              <a:rPr lang="de-DE" sz="1200" dirty="0" err="1"/>
              <a:t>commodity</a:t>
            </a:r>
            <a:r>
              <a:rPr lang="de-DE" sz="1200" dirty="0"/>
              <a:t> and </a:t>
            </a:r>
            <a:r>
              <a:rPr lang="de-DE" sz="1200" dirty="0" err="1"/>
              <a:t>money</a:t>
            </a:r>
            <a:r>
              <a:rPr lang="de-DE" sz="1200" dirty="0"/>
              <a:t> </a:t>
            </a:r>
            <a:r>
              <a:rPr lang="de-DE" sz="1200" dirty="0" err="1"/>
              <a:t>market</a:t>
            </a:r>
            <a:r>
              <a:rPr lang="de-DE" sz="1200" dirty="0"/>
              <a:t>.</a:t>
            </a:r>
          </a:p>
          <a:p>
            <a:pPr marL="881293" lvl="1" indent="-466567">
              <a:buFont typeface="+mj-lt"/>
              <a:buAutoNum type="romanLcPeriod"/>
            </a:pPr>
            <a:endParaRPr lang="de-DE" sz="1200" dirty="0"/>
          </a:p>
          <a:p>
            <a:pPr marL="414726" indent="-414726">
              <a:buFont typeface="+mj-lt"/>
              <a:buAutoNum type="alphaLcPeriod"/>
            </a:pPr>
            <a:r>
              <a:rPr lang="de-DE" sz="1200" dirty="0" err="1"/>
              <a:t>Determine</a:t>
            </a:r>
            <a:r>
              <a:rPr lang="de-DE" sz="1200" dirty="0"/>
              <a:t> </a:t>
            </a:r>
            <a:r>
              <a:rPr lang="de-DE" sz="1200" dirty="0" err="1"/>
              <a:t>the</a:t>
            </a:r>
            <a:r>
              <a:rPr lang="de-DE" sz="1200" dirty="0"/>
              <a:t> </a:t>
            </a:r>
            <a:r>
              <a:rPr lang="de-DE" sz="1200" dirty="0" err="1"/>
              <a:t>effekt</a:t>
            </a:r>
            <a:r>
              <a:rPr lang="de-DE" sz="1200" dirty="0"/>
              <a:t> </a:t>
            </a:r>
            <a:r>
              <a:rPr lang="de-DE" sz="1200" dirty="0" err="1"/>
              <a:t>of</a:t>
            </a:r>
            <a:r>
              <a:rPr lang="de-DE" sz="1200" dirty="0"/>
              <a:t> a (</a:t>
            </a:r>
            <a:r>
              <a:rPr lang="de-DE" sz="1200" dirty="0" err="1"/>
              <a:t>c.p</a:t>
            </a:r>
            <a:r>
              <a:rPr lang="de-DE" sz="1200" dirty="0"/>
              <a:t>.) 5% </a:t>
            </a:r>
            <a:r>
              <a:rPr lang="de-DE" sz="1200" dirty="0" err="1"/>
              <a:t>increase</a:t>
            </a:r>
            <a:r>
              <a:rPr lang="de-DE" sz="1200" dirty="0"/>
              <a:t> </a:t>
            </a:r>
            <a:r>
              <a:rPr lang="de-DE" sz="1200" dirty="0" err="1"/>
              <a:t>of</a:t>
            </a:r>
            <a:r>
              <a:rPr lang="de-DE" sz="1200" dirty="0"/>
              <a:t> </a:t>
            </a:r>
            <a:r>
              <a:rPr lang="de-DE" sz="1200" dirty="0" err="1"/>
              <a:t>money</a:t>
            </a:r>
            <a:r>
              <a:rPr lang="de-DE" sz="1200" dirty="0"/>
              <a:t> </a:t>
            </a:r>
            <a:r>
              <a:rPr lang="de-DE" sz="1200" dirty="0" err="1"/>
              <a:t>supply</a:t>
            </a:r>
            <a:r>
              <a:rPr lang="de-DE" sz="1200" dirty="0"/>
              <a:t>.</a:t>
            </a:r>
          </a:p>
        </p:txBody>
      </p:sp>
      <p:pic>
        <p:nvPicPr>
          <p:cNvPr id="400" name="Grafik 399">
            <a:extLst>
              <a:ext uri="{FF2B5EF4-FFF2-40B4-BE49-F238E27FC236}">
                <a16:creationId xmlns:a16="http://schemas.microsoft.com/office/drawing/2014/main" id="{091ECE6A-F63D-4B90-B6F5-6C1933FD83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7904" y="0"/>
            <a:ext cx="4324954" cy="4753638"/>
          </a:xfrm>
          <a:prstGeom prst="rect">
            <a:avLst/>
          </a:prstGeom>
        </p:spPr>
      </p:pic>
      <mc:AlternateContent xmlns:mc="http://schemas.openxmlformats.org/markup-compatibility/2006" xmlns:p14="http://schemas.microsoft.com/office/powerpoint/2010/main">
        <mc:Choice Requires="p14">
          <p:contentPart p14:bwMode="auto" r:id="rId4">
            <p14:nvContentPartPr>
              <p14:cNvPr id="110" name="Freihand 109">
                <a:extLst>
                  <a:ext uri="{FF2B5EF4-FFF2-40B4-BE49-F238E27FC236}">
                    <a16:creationId xmlns:a16="http://schemas.microsoft.com/office/drawing/2014/main" id="{8A264BEE-77E7-4482-80A1-F208806353F2}"/>
                  </a:ext>
                </a:extLst>
              </p14:cNvPr>
              <p14:cNvContentPartPr/>
              <p14:nvPr/>
            </p14:nvContentPartPr>
            <p14:xfrm>
              <a:off x="9004533" y="1947667"/>
              <a:ext cx="1378800" cy="36000"/>
            </p14:xfrm>
          </p:contentPart>
        </mc:Choice>
        <mc:Fallback xmlns="">
          <p:pic>
            <p:nvPicPr>
              <p:cNvPr id="110" name="Freihand 109">
                <a:extLst>
                  <a:ext uri="{FF2B5EF4-FFF2-40B4-BE49-F238E27FC236}">
                    <a16:creationId xmlns:a16="http://schemas.microsoft.com/office/drawing/2014/main" id="{8A264BEE-77E7-4482-80A1-F208806353F2}"/>
                  </a:ext>
                </a:extLst>
              </p:cNvPr>
              <p:cNvPicPr/>
              <p:nvPr/>
            </p:nvPicPr>
            <p:blipFill>
              <a:blip r:embed="rId5"/>
              <a:stretch>
                <a:fillRect/>
              </a:stretch>
            </p:blipFill>
            <p:spPr>
              <a:xfrm>
                <a:off x="9000213" y="1943347"/>
                <a:ext cx="13874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6" name="Freihand 115">
                <a:extLst>
                  <a:ext uri="{FF2B5EF4-FFF2-40B4-BE49-F238E27FC236}">
                    <a16:creationId xmlns:a16="http://schemas.microsoft.com/office/drawing/2014/main" id="{4894B88B-1A42-4160-9802-2239F428609A}"/>
                  </a:ext>
                </a:extLst>
              </p14:cNvPr>
              <p14:cNvContentPartPr/>
              <p14:nvPr/>
            </p14:nvContentPartPr>
            <p14:xfrm>
              <a:off x="9240333" y="2392627"/>
              <a:ext cx="1031400" cy="23040"/>
            </p14:xfrm>
          </p:contentPart>
        </mc:Choice>
        <mc:Fallback xmlns="">
          <p:pic>
            <p:nvPicPr>
              <p:cNvPr id="116" name="Freihand 115">
                <a:extLst>
                  <a:ext uri="{FF2B5EF4-FFF2-40B4-BE49-F238E27FC236}">
                    <a16:creationId xmlns:a16="http://schemas.microsoft.com/office/drawing/2014/main" id="{4894B88B-1A42-4160-9802-2239F428609A}"/>
                  </a:ext>
                </a:extLst>
              </p:cNvPr>
              <p:cNvPicPr/>
              <p:nvPr/>
            </p:nvPicPr>
            <p:blipFill>
              <a:blip r:embed="rId7"/>
              <a:stretch>
                <a:fillRect/>
              </a:stretch>
            </p:blipFill>
            <p:spPr>
              <a:xfrm>
                <a:off x="9236013" y="2388307"/>
                <a:ext cx="1040040" cy="31680"/>
              </a:xfrm>
              <a:prstGeom prst="rect">
                <a:avLst/>
              </a:prstGeom>
            </p:spPr>
          </p:pic>
        </mc:Fallback>
      </mc:AlternateContent>
      <p:grpSp>
        <p:nvGrpSpPr>
          <p:cNvPr id="153" name="Gruppieren 152">
            <a:extLst>
              <a:ext uri="{FF2B5EF4-FFF2-40B4-BE49-F238E27FC236}">
                <a16:creationId xmlns:a16="http://schemas.microsoft.com/office/drawing/2014/main" id="{A18A7D3C-52C3-460E-89E0-C1EC15D1AEBD}"/>
              </a:ext>
            </a:extLst>
          </p:cNvPr>
          <p:cNvGrpSpPr/>
          <p:nvPr/>
        </p:nvGrpSpPr>
        <p:grpSpPr>
          <a:xfrm>
            <a:off x="9163653" y="1767307"/>
            <a:ext cx="1312200" cy="267480"/>
            <a:chOff x="9163653" y="1767307"/>
            <a:chExt cx="1312200" cy="267480"/>
          </a:xfrm>
        </p:grpSpPr>
        <mc:AlternateContent xmlns:mc="http://schemas.openxmlformats.org/markup-compatibility/2006" xmlns:p14="http://schemas.microsoft.com/office/powerpoint/2010/main">
          <mc:Choice Requires="p14">
            <p:contentPart p14:bwMode="auto" r:id="rId8">
              <p14:nvContentPartPr>
                <p14:cNvPr id="119" name="Freihand 118">
                  <a:extLst>
                    <a:ext uri="{FF2B5EF4-FFF2-40B4-BE49-F238E27FC236}">
                      <a16:creationId xmlns:a16="http://schemas.microsoft.com/office/drawing/2014/main" id="{4936676C-0F1C-400A-BEB3-1F831B5899E0}"/>
                    </a:ext>
                  </a:extLst>
                </p14:cNvPr>
                <p14:cNvContentPartPr/>
                <p14:nvPr/>
              </p14:nvContentPartPr>
              <p14:xfrm>
                <a:off x="9687813" y="1788187"/>
                <a:ext cx="221400" cy="205920"/>
              </p14:xfrm>
            </p:contentPart>
          </mc:Choice>
          <mc:Fallback xmlns="">
            <p:pic>
              <p:nvPicPr>
                <p:cNvPr id="119" name="Freihand 118">
                  <a:extLst>
                    <a:ext uri="{FF2B5EF4-FFF2-40B4-BE49-F238E27FC236}">
                      <a16:creationId xmlns:a16="http://schemas.microsoft.com/office/drawing/2014/main" id="{4936676C-0F1C-400A-BEB3-1F831B5899E0}"/>
                    </a:ext>
                  </a:extLst>
                </p:cNvPr>
                <p:cNvPicPr/>
                <p:nvPr/>
              </p:nvPicPr>
              <p:blipFill>
                <a:blip r:embed="rId9"/>
                <a:stretch>
                  <a:fillRect/>
                </a:stretch>
              </p:blipFill>
              <p:spPr>
                <a:xfrm>
                  <a:off x="9683493" y="1783867"/>
                  <a:ext cx="23004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0" name="Freihand 129">
                  <a:extLst>
                    <a:ext uri="{FF2B5EF4-FFF2-40B4-BE49-F238E27FC236}">
                      <a16:creationId xmlns:a16="http://schemas.microsoft.com/office/drawing/2014/main" id="{DFE9A4B0-2118-4ED6-BB7D-69F588341ADB}"/>
                    </a:ext>
                  </a:extLst>
                </p14:cNvPr>
                <p14:cNvContentPartPr/>
                <p14:nvPr/>
              </p14:nvContentPartPr>
              <p14:xfrm>
                <a:off x="9163653" y="1781707"/>
                <a:ext cx="223560" cy="253080"/>
              </p14:xfrm>
            </p:contentPart>
          </mc:Choice>
          <mc:Fallback xmlns="">
            <p:pic>
              <p:nvPicPr>
                <p:cNvPr id="130" name="Freihand 129">
                  <a:extLst>
                    <a:ext uri="{FF2B5EF4-FFF2-40B4-BE49-F238E27FC236}">
                      <a16:creationId xmlns:a16="http://schemas.microsoft.com/office/drawing/2014/main" id="{DFE9A4B0-2118-4ED6-BB7D-69F588341ADB}"/>
                    </a:ext>
                  </a:extLst>
                </p:cNvPr>
                <p:cNvPicPr/>
                <p:nvPr/>
              </p:nvPicPr>
              <p:blipFill>
                <a:blip r:embed="rId11"/>
                <a:stretch>
                  <a:fillRect/>
                </a:stretch>
              </p:blipFill>
              <p:spPr>
                <a:xfrm>
                  <a:off x="9159333" y="1777387"/>
                  <a:ext cx="23220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7" name="Freihand 136">
                  <a:extLst>
                    <a:ext uri="{FF2B5EF4-FFF2-40B4-BE49-F238E27FC236}">
                      <a16:creationId xmlns:a16="http://schemas.microsoft.com/office/drawing/2014/main" id="{256D52AD-77A7-4D74-AEAB-E7DFEB63DCA1}"/>
                    </a:ext>
                  </a:extLst>
                </p14:cNvPr>
                <p14:cNvContentPartPr/>
                <p14:nvPr/>
              </p14:nvContentPartPr>
              <p14:xfrm>
                <a:off x="10206213" y="1767307"/>
                <a:ext cx="269640" cy="213480"/>
              </p14:xfrm>
            </p:contentPart>
          </mc:Choice>
          <mc:Fallback xmlns="">
            <p:pic>
              <p:nvPicPr>
                <p:cNvPr id="137" name="Freihand 136">
                  <a:extLst>
                    <a:ext uri="{FF2B5EF4-FFF2-40B4-BE49-F238E27FC236}">
                      <a16:creationId xmlns:a16="http://schemas.microsoft.com/office/drawing/2014/main" id="{256D52AD-77A7-4D74-AEAB-E7DFEB63DCA1}"/>
                    </a:ext>
                  </a:extLst>
                </p:cNvPr>
                <p:cNvPicPr/>
                <p:nvPr/>
              </p:nvPicPr>
              <p:blipFill>
                <a:blip r:embed="rId13"/>
                <a:stretch>
                  <a:fillRect/>
                </a:stretch>
              </p:blipFill>
              <p:spPr>
                <a:xfrm>
                  <a:off x="10201893" y="1762987"/>
                  <a:ext cx="278280" cy="222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43" name="Freihand 142">
                <a:extLst>
                  <a:ext uri="{FF2B5EF4-FFF2-40B4-BE49-F238E27FC236}">
                    <a16:creationId xmlns:a16="http://schemas.microsoft.com/office/drawing/2014/main" id="{17A0C0CF-5BF4-4268-8D94-15036932BE6E}"/>
                  </a:ext>
                </a:extLst>
              </p14:cNvPr>
              <p14:cNvContentPartPr/>
              <p14:nvPr/>
            </p14:nvContentPartPr>
            <p14:xfrm>
              <a:off x="9389013" y="2363827"/>
              <a:ext cx="247680" cy="38880"/>
            </p14:xfrm>
          </p:contentPart>
        </mc:Choice>
        <mc:Fallback xmlns="">
          <p:pic>
            <p:nvPicPr>
              <p:cNvPr id="143" name="Freihand 142">
                <a:extLst>
                  <a:ext uri="{FF2B5EF4-FFF2-40B4-BE49-F238E27FC236}">
                    <a16:creationId xmlns:a16="http://schemas.microsoft.com/office/drawing/2014/main" id="{17A0C0CF-5BF4-4268-8D94-15036932BE6E}"/>
                  </a:ext>
                </a:extLst>
              </p:cNvPr>
              <p:cNvPicPr/>
              <p:nvPr/>
            </p:nvPicPr>
            <p:blipFill>
              <a:blip r:embed="rId15"/>
              <a:stretch>
                <a:fillRect/>
              </a:stretch>
            </p:blipFill>
            <p:spPr>
              <a:xfrm>
                <a:off x="9384693" y="2359507"/>
                <a:ext cx="2563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8" name="Freihand 157">
                <a:extLst>
                  <a:ext uri="{FF2B5EF4-FFF2-40B4-BE49-F238E27FC236}">
                    <a16:creationId xmlns:a16="http://schemas.microsoft.com/office/drawing/2014/main" id="{D007F673-E073-499A-96B7-7E5ABF61EF72}"/>
                  </a:ext>
                </a:extLst>
              </p14:cNvPr>
              <p14:cNvContentPartPr/>
              <p14:nvPr/>
            </p14:nvContentPartPr>
            <p14:xfrm>
              <a:off x="9258693" y="2966107"/>
              <a:ext cx="912600" cy="273600"/>
            </p14:xfrm>
          </p:contentPart>
        </mc:Choice>
        <mc:Fallback xmlns="">
          <p:pic>
            <p:nvPicPr>
              <p:cNvPr id="158" name="Freihand 157">
                <a:extLst>
                  <a:ext uri="{FF2B5EF4-FFF2-40B4-BE49-F238E27FC236}">
                    <a16:creationId xmlns:a16="http://schemas.microsoft.com/office/drawing/2014/main" id="{D007F673-E073-499A-96B7-7E5ABF61EF72}"/>
                  </a:ext>
                </a:extLst>
              </p:cNvPr>
              <p:cNvPicPr/>
              <p:nvPr/>
            </p:nvPicPr>
            <p:blipFill>
              <a:blip r:embed="rId17"/>
              <a:stretch>
                <a:fillRect/>
              </a:stretch>
            </p:blipFill>
            <p:spPr>
              <a:xfrm>
                <a:off x="9254373" y="2961787"/>
                <a:ext cx="921240" cy="282240"/>
              </a:xfrm>
              <a:prstGeom prst="rect">
                <a:avLst/>
              </a:prstGeom>
            </p:spPr>
          </p:pic>
        </mc:Fallback>
      </mc:AlternateContent>
      <p:grpSp>
        <p:nvGrpSpPr>
          <p:cNvPr id="233" name="Gruppieren 232">
            <a:extLst>
              <a:ext uri="{FF2B5EF4-FFF2-40B4-BE49-F238E27FC236}">
                <a16:creationId xmlns:a16="http://schemas.microsoft.com/office/drawing/2014/main" id="{73E7601C-E926-4C0D-98E1-17EDDA1BC735}"/>
              </a:ext>
            </a:extLst>
          </p:cNvPr>
          <p:cNvGrpSpPr/>
          <p:nvPr/>
        </p:nvGrpSpPr>
        <p:grpSpPr>
          <a:xfrm>
            <a:off x="9165453" y="3217027"/>
            <a:ext cx="1151640" cy="1034280"/>
            <a:chOff x="9165453" y="3217027"/>
            <a:chExt cx="1151640" cy="1034280"/>
          </a:xfrm>
        </p:grpSpPr>
        <mc:AlternateContent xmlns:mc="http://schemas.openxmlformats.org/markup-compatibility/2006" xmlns:p14="http://schemas.microsoft.com/office/powerpoint/2010/main">
          <mc:Choice Requires="p14">
            <p:contentPart p14:bwMode="auto" r:id="rId18">
              <p14:nvContentPartPr>
                <p14:cNvPr id="189" name="Freihand 188">
                  <a:extLst>
                    <a:ext uri="{FF2B5EF4-FFF2-40B4-BE49-F238E27FC236}">
                      <a16:creationId xmlns:a16="http://schemas.microsoft.com/office/drawing/2014/main" id="{F8C394A4-AC6D-4EB6-A617-63580C0BD195}"/>
                    </a:ext>
                  </a:extLst>
                </p14:cNvPr>
                <p14:cNvContentPartPr/>
                <p14:nvPr/>
              </p14:nvContentPartPr>
              <p14:xfrm>
                <a:off x="10143573" y="3278227"/>
                <a:ext cx="360" cy="360"/>
              </p14:xfrm>
            </p:contentPart>
          </mc:Choice>
          <mc:Fallback xmlns="">
            <p:pic>
              <p:nvPicPr>
                <p:cNvPr id="189" name="Freihand 188">
                  <a:extLst>
                    <a:ext uri="{FF2B5EF4-FFF2-40B4-BE49-F238E27FC236}">
                      <a16:creationId xmlns:a16="http://schemas.microsoft.com/office/drawing/2014/main" id="{F8C394A4-AC6D-4EB6-A617-63580C0BD195}"/>
                    </a:ext>
                  </a:extLst>
                </p:cNvPr>
                <p:cNvPicPr/>
                <p:nvPr/>
              </p:nvPicPr>
              <p:blipFill>
                <a:blip r:embed="rId19"/>
                <a:stretch>
                  <a:fillRect/>
                </a:stretch>
              </p:blipFill>
              <p:spPr>
                <a:xfrm>
                  <a:off x="10139253" y="3273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9" name="Freihand 198">
                  <a:extLst>
                    <a:ext uri="{FF2B5EF4-FFF2-40B4-BE49-F238E27FC236}">
                      <a16:creationId xmlns:a16="http://schemas.microsoft.com/office/drawing/2014/main" id="{148F059C-471B-4163-8E5B-0E4187324969}"/>
                    </a:ext>
                  </a:extLst>
                </p14:cNvPr>
                <p14:cNvContentPartPr/>
                <p14:nvPr/>
              </p14:nvContentPartPr>
              <p14:xfrm>
                <a:off x="9165453" y="3217027"/>
                <a:ext cx="996480" cy="258480"/>
              </p14:xfrm>
            </p:contentPart>
          </mc:Choice>
          <mc:Fallback xmlns="">
            <p:pic>
              <p:nvPicPr>
                <p:cNvPr id="199" name="Freihand 198">
                  <a:extLst>
                    <a:ext uri="{FF2B5EF4-FFF2-40B4-BE49-F238E27FC236}">
                      <a16:creationId xmlns:a16="http://schemas.microsoft.com/office/drawing/2014/main" id="{148F059C-471B-4163-8E5B-0E4187324969}"/>
                    </a:ext>
                  </a:extLst>
                </p:cNvPr>
                <p:cNvPicPr/>
                <p:nvPr/>
              </p:nvPicPr>
              <p:blipFill>
                <a:blip r:embed="rId21"/>
                <a:stretch>
                  <a:fillRect/>
                </a:stretch>
              </p:blipFill>
              <p:spPr>
                <a:xfrm>
                  <a:off x="9161133" y="3212707"/>
                  <a:ext cx="100512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7" name="Freihand 206">
                  <a:extLst>
                    <a:ext uri="{FF2B5EF4-FFF2-40B4-BE49-F238E27FC236}">
                      <a16:creationId xmlns:a16="http://schemas.microsoft.com/office/drawing/2014/main" id="{F887C9DC-FAEB-439D-92E6-B880E6E4BD17}"/>
                    </a:ext>
                  </a:extLst>
                </p14:cNvPr>
                <p14:cNvContentPartPr/>
                <p14:nvPr/>
              </p14:nvContentPartPr>
              <p14:xfrm>
                <a:off x="10142493" y="3358507"/>
                <a:ext cx="174600" cy="600120"/>
              </p14:xfrm>
            </p:contentPart>
          </mc:Choice>
          <mc:Fallback xmlns="">
            <p:pic>
              <p:nvPicPr>
                <p:cNvPr id="207" name="Freihand 206">
                  <a:extLst>
                    <a:ext uri="{FF2B5EF4-FFF2-40B4-BE49-F238E27FC236}">
                      <a16:creationId xmlns:a16="http://schemas.microsoft.com/office/drawing/2014/main" id="{F887C9DC-FAEB-439D-92E6-B880E6E4BD17}"/>
                    </a:ext>
                  </a:extLst>
                </p:cNvPr>
                <p:cNvPicPr/>
                <p:nvPr/>
              </p:nvPicPr>
              <p:blipFill>
                <a:blip r:embed="rId23"/>
                <a:stretch>
                  <a:fillRect/>
                </a:stretch>
              </p:blipFill>
              <p:spPr>
                <a:xfrm>
                  <a:off x="10138173" y="3354187"/>
                  <a:ext cx="183240" cy="608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3" name="Freihand 212">
                  <a:extLst>
                    <a:ext uri="{FF2B5EF4-FFF2-40B4-BE49-F238E27FC236}">
                      <a16:creationId xmlns:a16="http://schemas.microsoft.com/office/drawing/2014/main" id="{2BEB2155-44A0-4790-9142-7CA75F57AFE0}"/>
                    </a:ext>
                  </a:extLst>
                </p14:cNvPr>
                <p14:cNvContentPartPr/>
                <p14:nvPr/>
              </p14:nvContentPartPr>
              <p14:xfrm>
                <a:off x="10069413" y="3831547"/>
                <a:ext cx="144720" cy="163440"/>
              </p14:xfrm>
            </p:contentPart>
          </mc:Choice>
          <mc:Fallback xmlns="">
            <p:pic>
              <p:nvPicPr>
                <p:cNvPr id="213" name="Freihand 212">
                  <a:extLst>
                    <a:ext uri="{FF2B5EF4-FFF2-40B4-BE49-F238E27FC236}">
                      <a16:creationId xmlns:a16="http://schemas.microsoft.com/office/drawing/2014/main" id="{2BEB2155-44A0-4790-9142-7CA75F57AFE0}"/>
                    </a:ext>
                  </a:extLst>
                </p:cNvPr>
                <p:cNvPicPr/>
                <p:nvPr/>
              </p:nvPicPr>
              <p:blipFill>
                <a:blip r:embed="rId25"/>
                <a:stretch>
                  <a:fillRect/>
                </a:stretch>
              </p:blipFill>
              <p:spPr>
                <a:xfrm>
                  <a:off x="10065093" y="3827227"/>
                  <a:ext cx="1533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3" name="Freihand 222">
                  <a:extLst>
                    <a:ext uri="{FF2B5EF4-FFF2-40B4-BE49-F238E27FC236}">
                      <a16:creationId xmlns:a16="http://schemas.microsoft.com/office/drawing/2014/main" id="{808D9834-D088-4083-BB20-E68F2F2451C1}"/>
                    </a:ext>
                  </a:extLst>
                </p14:cNvPr>
                <p14:cNvContentPartPr/>
                <p14:nvPr/>
              </p14:nvContentPartPr>
              <p14:xfrm>
                <a:off x="9749733" y="3905347"/>
                <a:ext cx="401400" cy="326160"/>
              </p14:xfrm>
            </p:contentPart>
          </mc:Choice>
          <mc:Fallback xmlns="">
            <p:pic>
              <p:nvPicPr>
                <p:cNvPr id="223" name="Freihand 222">
                  <a:extLst>
                    <a:ext uri="{FF2B5EF4-FFF2-40B4-BE49-F238E27FC236}">
                      <a16:creationId xmlns:a16="http://schemas.microsoft.com/office/drawing/2014/main" id="{808D9834-D088-4083-BB20-E68F2F2451C1}"/>
                    </a:ext>
                  </a:extLst>
                </p:cNvPr>
                <p:cNvPicPr/>
                <p:nvPr/>
              </p:nvPicPr>
              <p:blipFill>
                <a:blip r:embed="rId27"/>
                <a:stretch>
                  <a:fillRect/>
                </a:stretch>
              </p:blipFill>
              <p:spPr>
                <a:xfrm>
                  <a:off x="9745413" y="3901027"/>
                  <a:ext cx="41004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5" name="Freihand 224">
                  <a:extLst>
                    <a:ext uri="{FF2B5EF4-FFF2-40B4-BE49-F238E27FC236}">
                      <a16:creationId xmlns:a16="http://schemas.microsoft.com/office/drawing/2014/main" id="{0935D32B-971F-48B8-B765-EB944605400E}"/>
                    </a:ext>
                  </a:extLst>
                </p14:cNvPr>
                <p14:cNvContentPartPr/>
                <p14:nvPr/>
              </p14:nvContentPartPr>
              <p14:xfrm>
                <a:off x="9675933" y="4149787"/>
                <a:ext cx="194760" cy="101520"/>
              </p14:xfrm>
            </p:contentPart>
          </mc:Choice>
          <mc:Fallback xmlns="">
            <p:pic>
              <p:nvPicPr>
                <p:cNvPr id="225" name="Freihand 224">
                  <a:extLst>
                    <a:ext uri="{FF2B5EF4-FFF2-40B4-BE49-F238E27FC236}">
                      <a16:creationId xmlns:a16="http://schemas.microsoft.com/office/drawing/2014/main" id="{0935D32B-971F-48B8-B765-EB944605400E}"/>
                    </a:ext>
                  </a:extLst>
                </p:cNvPr>
                <p:cNvPicPr/>
                <p:nvPr/>
              </p:nvPicPr>
              <p:blipFill>
                <a:blip r:embed="rId29"/>
                <a:stretch>
                  <a:fillRect/>
                </a:stretch>
              </p:blipFill>
              <p:spPr>
                <a:xfrm>
                  <a:off x="9671613" y="4145467"/>
                  <a:ext cx="203400" cy="110160"/>
                </a:xfrm>
                <a:prstGeom prst="rect">
                  <a:avLst/>
                </a:prstGeom>
              </p:spPr>
            </p:pic>
          </mc:Fallback>
        </mc:AlternateContent>
      </p:grpSp>
      <p:pic>
        <p:nvPicPr>
          <p:cNvPr id="235" name="Grafik 234">
            <a:extLst>
              <a:ext uri="{FF2B5EF4-FFF2-40B4-BE49-F238E27FC236}">
                <a16:creationId xmlns:a16="http://schemas.microsoft.com/office/drawing/2014/main" id="{294403DA-15BF-4DF3-ACF4-4BD1EE77B8F7}"/>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350722" y="2286775"/>
            <a:ext cx="4572638" cy="2743583"/>
          </a:xfrm>
          <a:prstGeom prst="rect">
            <a:avLst/>
          </a:prstGeom>
        </p:spPr>
      </p:pic>
      <mc:AlternateContent xmlns:mc="http://schemas.openxmlformats.org/markup-compatibility/2006" xmlns:p14="http://schemas.microsoft.com/office/powerpoint/2010/main">
        <mc:Choice Requires="p14">
          <p:contentPart p14:bwMode="auto" r:id="rId31">
            <p14:nvContentPartPr>
              <p14:cNvPr id="236" name="Freihand 235">
                <a:extLst>
                  <a:ext uri="{FF2B5EF4-FFF2-40B4-BE49-F238E27FC236}">
                    <a16:creationId xmlns:a16="http://schemas.microsoft.com/office/drawing/2014/main" id="{B2925287-FB0A-458D-B025-0A86A5BB3358}"/>
                  </a:ext>
                </a:extLst>
              </p14:cNvPr>
              <p14:cNvContentPartPr/>
              <p14:nvPr/>
            </p14:nvContentPartPr>
            <p14:xfrm>
              <a:off x="2943933" y="2818867"/>
              <a:ext cx="1044720" cy="46080"/>
            </p14:xfrm>
          </p:contentPart>
        </mc:Choice>
        <mc:Fallback xmlns="">
          <p:pic>
            <p:nvPicPr>
              <p:cNvPr id="236" name="Freihand 235">
                <a:extLst>
                  <a:ext uri="{FF2B5EF4-FFF2-40B4-BE49-F238E27FC236}">
                    <a16:creationId xmlns:a16="http://schemas.microsoft.com/office/drawing/2014/main" id="{B2925287-FB0A-458D-B025-0A86A5BB3358}"/>
                  </a:ext>
                </a:extLst>
              </p:cNvPr>
              <p:cNvPicPr/>
              <p:nvPr/>
            </p:nvPicPr>
            <p:blipFill>
              <a:blip r:embed="rId32"/>
              <a:stretch>
                <a:fillRect/>
              </a:stretch>
            </p:blipFill>
            <p:spPr>
              <a:xfrm>
                <a:off x="2939613" y="2814547"/>
                <a:ext cx="10533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8" name="Freihand 237">
                <a:extLst>
                  <a:ext uri="{FF2B5EF4-FFF2-40B4-BE49-F238E27FC236}">
                    <a16:creationId xmlns:a16="http://schemas.microsoft.com/office/drawing/2014/main" id="{57DF8B38-9997-43B1-8009-BFD9599CA5E2}"/>
                  </a:ext>
                </a:extLst>
              </p14:cNvPr>
              <p14:cNvContentPartPr/>
              <p14:nvPr/>
            </p14:nvContentPartPr>
            <p14:xfrm>
              <a:off x="2950413" y="3026587"/>
              <a:ext cx="969480" cy="386280"/>
            </p14:xfrm>
          </p:contentPart>
        </mc:Choice>
        <mc:Fallback xmlns="">
          <p:pic>
            <p:nvPicPr>
              <p:cNvPr id="238" name="Freihand 237">
                <a:extLst>
                  <a:ext uri="{FF2B5EF4-FFF2-40B4-BE49-F238E27FC236}">
                    <a16:creationId xmlns:a16="http://schemas.microsoft.com/office/drawing/2014/main" id="{57DF8B38-9997-43B1-8009-BFD9599CA5E2}"/>
                  </a:ext>
                </a:extLst>
              </p:cNvPr>
              <p:cNvPicPr/>
              <p:nvPr/>
            </p:nvPicPr>
            <p:blipFill>
              <a:blip r:embed="rId34"/>
              <a:stretch>
                <a:fillRect/>
              </a:stretch>
            </p:blipFill>
            <p:spPr>
              <a:xfrm>
                <a:off x="2946093" y="3022267"/>
                <a:ext cx="978120" cy="394920"/>
              </a:xfrm>
              <a:prstGeom prst="rect">
                <a:avLst/>
              </a:prstGeom>
            </p:spPr>
          </p:pic>
        </mc:Fallback>
      </mc:AlternateContent>
      <p:grpSp>
        <p:nvGrpSpPr>
          <p:cNvPr id="267" name="Gruppieren 266">
            <a:extLst>
              <a:ext uri="{FF2B5EF4-FFF2-40B4-BE49-F238E27FC236}">
                <a16:creationId xmlns:a16="http://schemas.microsoft.com/office/drawing/2014/main" id="{805AC7A2-61B9-4451-B6A3-81E17B913A56}"/>
              </a:ext>
            </a:extLst>
          </p:cNvPr>
          <p:cNvGrpSpPr/>
          <p:nvPr/>
        </p:nvGrpSpPr>
        <p:grpSpPr>
          <a:xfrm>
            <a:off x="3857973" y="3268507"/>
            <a:ext cx="167040" cy="460080"/>
            <a:chOff x="3857973" y="3268507"/>
            <a:chExt cx="167040" cy="460080"/>
          </a:xfrm>
        </p:grpSpPr>
        <mc:AlternateContent xmlns:mc="http://schemas.openxmlformats.org/markup-compatibility/2006" xmlns:p14="http://schemas.microsoft.com/office/powerpoint/2010/main">
          <mc:Choice Requires="p14">
            <p:contentPart p14:bwMode="auto" r:id="rId35">
              <p14:nvContentPartPr>
                <p14:cNvPr id="240" name="Freihand 239">
                  <a:extLst>
                    <a:ext uri="{FF2B5EF4-FFF2-40B4-BE49-F238E27FC236}">
                      <a16:creationId xmlns:a16="http://schemas.microsoft.com/office/drawing/2014/main" id="{AC26BF02-4DB3-482A-87CD-DA381D143CDA}"/>
                    </a:ext>
                  </a:extLst>
                </p14:cNvPr>
                <p14:cNvContentPartPr/>
                <p14:nvPr/>
              </p14:nvContentPartPr>
              <p14:xfrm>
                <a:off x="3864453" y="3268507"/>
                <a:ext cx="135000" cy="400320"/>
              </p14:xfrm>
            </p:contentPart>
          </mc:Choice>
          <mc:Fallback xmlns="">
            <p:pic>
              <p:nvPicPr>
                <p:cNvPr id="240" name="Freihand 239">
                  <a:extLst>
                    <a:ext uri="{FF2B5EF4-FFF2-40B4-BE49-F238E27FC236}">
                      <a16:creationId xmlns:a16="http://schemas.microsoft.com/office/drawing/2014/main" id="{AC26BF02-4DB3-482A-87CD-DA381D143CDA}"/>
                    </a:ext>
                  </a:extLst>
                </p:cNvPr>
                <p:cNvPicPr/>
                <p:nvPr/>
              </p:nvPicPr>
              <p:blipFill>
                <a:blip r:embed="rId36"/>
                <a:stretch>
                  <a:fillRect/>
                </a:stretch>
              </p:blipFill>
              <p:spPr>
                <a:xfrm>
                  <a:off x="3860133" y="3264187"/>
                  <a:ext cx="143640" cy="408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6" name="Freihand 245">
                  <a:extLst>
                    <a:ext uri="{FF2B5EF4-FFF2-40B4-BE49-F238E27FC236}">
                      <a16:creationId xmlns:a16="http://schemas.microsoft.com/office/drawing/2014/main" id="{1FDAC6AE-649A-47A7-988D-5FE8E82FEC7D}"/>
                    </a:ext>
                  </a:extLst>
                </p14:cNvPr>
                <p14:cNvContentPartPr/>
                <p14:nvPr/>
              </p14:nvContentPartPr>
              <p14:xfrm>
                <a:off x="3857973" y="3620227"/>
                <a:ext cx="167040" cy="108360"/>
              </p14:xfrm>
            </p:contentPart>
          </mc:Choice>
          <mc:Fallback xmlns="">
            <p:pic>
              <p:nvPicPr>
                <p:cNvPr id="246" name="Freihand 245">
                  <a:extLst>
                    <a:ext uri="{FF2B5EF4-FFF2-40B4-BE49-F238E27FC236}">
                      <a16:creationId xmlns:a16="http://schemas.microsoft.com/office/drawing/2014/main" id="{1FDAC6AE-649A-47A7-988D-5FE8E82FEC7D}"/>
                    </a:ext>
                  </a:extLst>
                </p:cNvPr>
                <p:cNvPicPr/>
                <p:nvPr/>
              </p:nvPicPr>
              <p:blipFill>
                <a:blip r:embed="rId38"/>
                <a:stretch>
                  <a:fillRect/>
                </a:stretch>
              </p:blipFill>
              <p:spPr>
                <a:xfrm>
                  <a:off x="3853653" y="3615907"/>
                  <a:ext cx="175680" cy="117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
            <p14:nvContentPartPr>
              <p14:cNvPr id="277" name="Freihand 276">
                <a:extLst>
                  <a:ext uri="{FF2B5EF4-FFF2-40B4-BE49-F238E27FC236}">
                    <a16:creationId xmlns:a16="http://schemas.microsoft.com/office/drawing/2014/main" id="{280D9286-AE06-4F84-B794-1C4ADBAC6D0D}"/>
                  </a:ext>
                </a:extLst>
              </p14:cNvPr>
              <p14:cNvContentPartPr/>
              <p14:nvPr/>
            </p14:nvContentPartPr>
            <p14:xfrm>
              <a:off x="2776893" y="3897787"/>
              <a:ext cx="1354680" cy="285120"/>
            </p14:xfrm>
          </p:contentPart>
        </mc:Choice>
        <mc:Fallback xmlns="">
          <p:pic>
            <p:nvPicPr>
              <p:cNvPr id="277" name="Freihand 276">
                <a:extLst>
                  <a:ext uri="{FF2B5EF4-FFF2-40B4-BE49-F238E27FC236}">
                    <a16:creationId xmlns:a16="http://schemas.microsoft.com/office/drawing/2014/main" id="{280D9286-AE06-4F84-B794-1C4ADBAC6D0D}"/>
                  </a:ext>
                </a:extLst>
              </p:cNvPr>
              <p:cNvPicPr/>
              <p:nvPr/>
            </p:nvPicPr>
            <p:blipFill>
              <a:blip r:embed="rId40"/>
              <a:stretch>
                <a:fillRect/>
              </a:stretch>
            </p:blipFill>
            <p:spPr>
              <a:xfrm>
                <a:off x="2772573" y="3893467"/>
                <a:ext cx="1363320" cy="293760"/>
              </a:xfrm>
              <a:prstGeom prst="rect">
                <a:avLst/>
              </a:prstGeom>
            </p:spPr>
          </p:pic>
        </mc:Fallback>
      </mc:AlternateContent>
    </p:spTree>
    <p:extLst>
      <p:ext uri="{BB962C8B-B14F-4D97-AF65-F5344CB8AC3E}">
        <p14:creationId xmlns:p14="http://schemas.microsoft.com/office/powerpoint/2010/main" val="611017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r>
              <a:rPr lang="de-DE" sz="3200" dirty="0"/>
              <a:t>IS-LM-Model and </a:t>
            </a:r>
            <a:r>
              <a:rPr lang="de-DE" sz="3200" dirty="0" err="1"/>
              <a:t>monetary</a:t>
            </a:r>
            <a:r>
              <a:rPr lang="de-DE" sz="3200" dirty="0"/>
              <a:t> </a:t>
            </a:r>
            <a:r>
              <a:rPr lang="de-DE" sz="3200" dirty="0" err="1"/>
              <a:t>policy</a:t>
            </a:r>
            <a:endParaRPr lang="de-DE" sz="2903" b="1" dirty="0"/>
          </a:p>
        </p:txBody>
      </p:sp>
      <p:sp>
        <p:nvSpPr>
          <p:cNvPr id="3" name="Rechteck 2"/>
          <p:cNvSpPr/>
          <p:nvPr/>
        </p:nvSpPr>
        <p:spPr>
          <a:xfrm>
            <a:off x="1234371" y="1435932"/>
            <a:ext cx="8856984" cy="3382016"/>
          </a:xfrm>
          <a:prstGeom prst="rect">
            <a:avLst/>
          </a:prstGeom>
        </p:spPr>
        <p:txBody>
          <a:bodyPr wrap="square">
            <a:spAutoFit/>
          </a:bodyPr>
          <a:lstStyle/>
          <a:p>
            <a:pPr lvl="0"/>
            <a:r>
              <a:rPr lang="de-DE" sz="2800" b="1" dirty="0" err="1"/>
              <a:t>Direct</a:t>
            </a:r>
            <a:r>
              <a:rPr lang="de-DE" sz="2800" b="1" dirty="0"/>
              <a:t> </a:t>
            </a:r>
            <a:r>
              <a:rPr lang="de-DE" sz="2800" b="1" dirty="0" err="1"/>
              <a:t>interest</a:t>
            </a:r>
            <a:r>
              <a:rPr lang="de-DE" sz="2800" b="1" dirty="0"/>
              <a:t> rate </a:t>
            </a:r>
            <a:r>
              <a:rPr lang="de-DE" sz="2800" b="1" dirty="0" err="1"/>
              <a:t>effect</a:t>
            </a:r>
            <a:r>
              <a:rPr lang="de-DE" sz="2800" b="1" dirty="0"/>
              <a:t> </a:t>
            </a:r>
            <a:r>
              <a:rPr lang="de-DE" sz="2800" dirty="0"/>
              <a:t>	– Capital </a:t>
            </a:r>
            <a:r>
              <a:rPr lang="de-DE" sz="2800" dirty="0" err="1"/>
              <a:t>cost</a:t>
            </a:r>
            <a:r>
              <a:rPr lang="de-DE" sz="2800" dirty="0"/>
              <a:t> </a:t>
            </a:r>
            <a:r>
              <a:rPr lang="de-DE" sz="2800" dirty="0" err="1"/>
              <a:t>effect</a:t>
            </a:r>
            <a:endParaRPr lang="de-DE" sz="2800" dirty="0"/>
          </a:p>
          <a:p>
            <a:pPr lvl="0"/>
            <a:endParaRPr lang="de-DE" sz="2800" dirty="0"/>
          </a:p>
          <a:p>
            <a:pPr lvl="0"/>
            <a:endParaRPr lang="de-DE" sz="2800" dirty="0"/>
          </a:p>
          <a:p>
            <a:pPr lvl="0"/>
            <a:r>
              <a:rPr lang="de-DE" sz="2800" b="1" dirty="0" err="1"/>
              <a:t>Indirect</a:t>
            </a:r>
            <a:r>
              <a:rPr lang="de-DE" sz="2800" b="1" dirty="0"/>
              <a:t> </a:t>
            </a:r>
            <a:r>
              <a:rPr lang="de-DE" sz="2800" b="1" dirty="0" err="1"/>
              <a:t>interest</a:t>
            </a:r>
            <a:r>
              <a:rPr lang="de-DE" sz="2800" b="1" dirty="0"/>
              <a:t> rate </a:t>
            </a:r>
            <a:r>
              <a:rPr lang="de-DE" sz="2800" b="1" dirty="0" err="1"/>
              <a:t>effect</a:t>
            </a:r>
            <a:r>
              <a:rPr lang="de-DE" sz="2800" b="1" dirty="0"/>
              <a:t> </a:t>
            </a:r>
            <a:r>
              <a:rPr lang="de-DE" sz="2800" dirty="0"/>
              <a:t>	– Substitution </a:t>
            </a:r>
            <a:r>
              <a:rPr lang="de-DE" sz="2800" dirty="0" err="1"/>
              <a:t>effect</a:t>
            </a:r>
            <a:endParaRPr lang="de-DE" sz="2800" dirty="0"/>
          </a:p>
          <a:p>
            <a:pPr lvl="0"/>
            <a:r>
              <a:rPr lang="de-DE" sz="2800" dirty="0"/>
              <a:t>					</a:t>
            </a:r>
          </a:p>
          <a:p>
            <a:pPr lvl="0"/>
            <a:r>
              <a:rPr lang="de-DE" sz="2800" dirty="0"/>
              <a:t>					– Income and </a:t>
            </a:r>
            <a:r>
              <a:rPr lang="de-DE" sz="2800" dirty="0" err="1"/>
              <a:t>wealth</a:t>
            </a:r>
            <a:r>
              <a:rPr lang="de-DE" sz="2800" dirty="0"/>
              <a:t> </a:t>
            </a:r>
            <a:r>
              <a:rPr lang="de-DE" sz="2800" dirty="0" err="1"/>
              <a:t>effect</a:t>
            </a:r>
            <a:endParaRPr lang="de-DE" sz="2800" dirty="0"/>
          </a:p>
          <a:p>
            <a:pPr lvl="0"/>
            <a:endParaRPr lang="de-DE" sz="2400" dirty="0"/>
          </a:p>
          <a:p>
            <a:pPr lvl="0"/>
            <a:endParaRPr lang="de-DE" sz="2177" dirty="0"/>
          </a:p>
        </p:txBody>
      </p:sp>
      <p:sp>
        <p:nvSpPr>
          <p:cNvPr id="2" name="Rechteck 1">
            <a:extLst>
              <a:ext uri="{FF2B5EF4-FFF2-40B4-BE49-F238E27FC236}">
                <a16:creationId xmlns:a16="http://schemas.microsoft.com/office/drawing/2014/main" id="{A2099966-75D5-10D5-AC09-9AF1D5C0D34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4" name="Freihand 3">
                <a:extLst>
                  <a:ext uri="{FF2B5EF4-FFF2-40B4-BE49-F238E27FC236}">
                    <a16:creationId xmlns:a16="http://schemas.microsoft.com/office/drawing/2014/main" id="{0E005DC5-4C22-4835-B728-59C03E298E7A}"/>
                  </a:ext>
                </a:extLst>
              </p14:cNvPr>
              <p14:cNvContentPartPr/>
              <p14:nvPr/>
            </p14:nvContentPartPr>
            <p14:xfrm>
              <a:off x="1290453" y="1951267"/>
              <a:ext cx="3206520" cy="82080"/>
            </p14:xfrm>
          </p:contentPart>
        </mc:Choice>
        <mc:Fallback xmlns="">
          <p:pic>
            <p:nvPicPr>
              <p:cNvPr id="4" name="Freihand 3">
                <a:extLst>
                  <a:ext uri="{FF2B5EF4-FFF2-40B4-BE49-F238E27FC236}">
                    <a16:creationId xmlns:a16="http://schemas.microsoft.com/office/drawing/2014/main" id="{0E005DC5-4C22-4835-B728-59C03E298E7A}"/>
                  </a:ext>
                </a:extLst>
              </p:cNvPr>
              <p:cNvPicPr/>
              <p:nvPr/>
            </p:nvPicPr>
            <p:blipFill>
              <a:blip r:embed="rId4"/>
              <a:stretch>
                <a:fillRect/>
              </a:stretch>
            </p:blipFill>
            <p:spPr>
              <a:xfrm>
                <a:off x="1286133" y="1946947"/>
                <a:ext cx="32151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537270A1-2DD1-4EC1-8206-7CC275B79548}"/>
                  </a:ext>
                </a:extLst>
              </p14:cNvPr>
              <p14:cNvContentPartPr/>
              <p14:nvPr/>
            </p14:nvContentPartPr>
            <p14:xfrm>
              <a:off x="6255573" y="1924987"/>
              <a:ext cx="2493000" cy="147240"/>
            </p14:xfrm>
          </p:contentPart>
        </mc:Choice>
        <mc:Fallback xmlns="">
          <p:pic>
            <p:nvPicPr>
              <p:cNvPr id="5" name="Freihand 4">
                <a:extLst>
                  <a:ext uri="{FF2B5EF4-FFF2-40B4-BE49-F238E27FC236}">
                    <a16:creationId xmlns:a16="http://schemas.microsoft.com/office/drawing/2014/main" id="{537270A1-2DD1-4EC1-8206-7CC275B79548}"/>
                  </a:ext>
                </a:extLst>
              </p:cNvPr>
              <p:cNvPicPr/>
              <p:nvPr/>
            </p:nvPicPr>
            <p:blipFill>
              <a:blip r:embed="rId6"/>
              <a:stretch>
                <a:fillRect/>
              </a:stretch>
            </p:blipFill>
            <p:spPr>
              <a:xfrm>
                <a:off x="6251253" y="1920667"/>
                <a:ext cx="25016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E0585E82-991F-4928-8522-CB9F6A11FF64}"/>
                  </a:ext>
                </a:extLst>
              </p14:cNvPr>
              <p14:cNvContentPartPr/>
              <p14:nvPr/>
            </p14:nvContentPartPr>
            <p14:xfrm>
              <a:off x="1348773" y="3267427"/>
              <a:ext cx="2895840" cy="52920"/>
            </p14:xfrm>
          </p:contentPart>
        </mc:Choice>
        <mc:Fallback xmlns="">
          <p:pic>
            <p:nvPicPr>
              <p:cNvPr id="7" name="Freihand 6">
                <a:extLst>
                  <a:ext uri="{FF2B5EF4-FFF2-40B4-BE49-F238E27FC236}">
                    <a16:creationId xmlns:a16="http://schemas.microsoft.com/office/drawing/2014/main" id="{E0585E82-991F-4928-8522-CB9F6A11FF64}"/>
                  </a:ext>
                </a:extLst>
              </p:cNvPr>
              <p:cNvPicPr/>
              <p:nvPr/>
            </p:nvPicPr>
            <p:blipFill>
              <a:blip r:embed="rId8"/>
              <a:stretch>
                <a:fillRect/>
              </a:stretch>
            </p:blipFill>
            <p:spPr>
              <a:xfrm>
                <a:off x="1344453" y="3263107"/>
                <a:ext cx="29044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63A7EABC-88E8-4C15-9325-12FC8694B57A}"/>
                  </a:ext>
                </a:extLst>
              </p14:cNvPr>
              <p14:cNvContentPartPr/>
              <p14:nvPr/>
            </p14:nvContentPartPr>
            <p14:xfrm>
              <a:off x="2624253" y="3237187"/>
              <a:ext cx="1564200" cy="47880"/>
            </p14:xfrm>
          </p:contentPart>
        </mc:Choice>
        <mc:Fallback xmlns="">
          <p:pic>
            <p:nvPicPr>
              <p:cNvPr id="8" name="Freihand 7">
                <a:extLst>
                  <a:ext uri="{FF2B5EF4-FFF2-40B4-BE49-F238E27FC236}">
                    <a16:creationId xmlns:a16="http://schemas.microsoft.com/office/drawing/2014/main" id="{63A7EABC-88E8-4C15-9325-12FC8694B57A}"/>
                  </a:ext>
                </a:extLst>
              </p:cNvPr>
              <p:cNvPicPr/>
              <p:nvPr/>
            </p:nvPicPr>
            <p:blipFill>
              <a:blip r:embed="rId10"/>
              <a:stretch>
                <a:fillRect/>
              </a:stretch>
            </p:blipFill>
            <p:spPr>
              <a:xfrm>
                <a:off x="2619933" y="3232867"/>
                <a:ext cx="1572840" cy="56520"/>
              </a:xfrm>
              <a:prstGeom prst="rect">
                <a:avLst/>
              </a:prstGeom>
            </p:spPr>
          </p:pic>
        </mc:Fallback>
      </mc:AlternateContent>
    </p:spTree>
    <p:extLst>
      <p:ext uri="{BB962C8B-B14F-4D97-AF65-F5344CB8AC3E}">
        <p14:creationId xmlns:p14="http://schemas.microsoft.com/office/powerpoint/2010/main" val="3748297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r>
              <a:rPr lang="de-DE" sz="3200" dirty="0"/>
              <a:t>IS-LM-Model and </a:t>
            </a:r>
            <a:r>
              <a:rPr lang="de-DE" sz="3200" dirty="0" err="1"/>
              <a:t>capital</a:t>
            </a:r>
            <a:r>
              <a:rPr lang="de-DE" sz="3200" dirty="0"/>
              <a:t> </a:t>
            </a:r>
            <a:r>
              <a:rPr lang="de-DE" sz="3200" dirty="0" err="1"/>
              <a:t>cost</a:t>
            </a:r>
            <a:r>
              <a:rPr lang="de-DE" sz="3200" dirty="0"/>
              <a:t> </a:t>
            </a:r>
            <a:r>
              <a:rPr lang="de-DE" sz="3200" dirty="0" err="1"/>
              <a:t>effekt</a:t>
            </a:r>
            <a:endParaRPr lang="de-DE" sz="2903" b="1" dirty="0"/>
          </a:p>
        </p:txBody>
      </p:sp>
      <p:sp>
        <p:nvSpPr>
          <p:cNvPr id="3" name="Rechteck 2"/>
          <p:cNvSpPr/>
          <p:nvPr/>
        </p:nvSpPr>
        <p:spPr>
          <a:xfrm>
            <a:off x="1703512" y="1012253"/>
            <a:ext cx="8856984" cy="4859344"/>
          </a:xfrm>
          <a:prstGeom prst="rect">
            <a:avLst/>
          </a:prstGeom>
        </p:spPr>
        <p:txBody>
          <a:bodyPr wrap="square">
            <a:spAutoFit/>
          </a:bodyPr>
          <a:lstStyle/>
          <a:p>
            <a:pPr lvl="0"/>
            <a:endParaRPr lang="de-DE" sz="2400" dirty="0"/>
          </a:p>
          <a:p>
            <a:pPr lvl="0"/>
            <a:r>
              <a:rPr lang="de-DE" sz="2400" b="1" dirty="0"/>
              <a:t>Central </a:t>
            </a:r>
            <a:r>
              <a:rPr lang="de-DE" sz="2400" b="1" dirty="0" err="1"/>
              <a:t>bank</a:t>
            </a:r>
            <a:r>
              <a:rPr lang="de-DE" sz="2400" b="1" dirty="0"/>
              <a:t> </a:t>
            </a:r>
            <a:r>
              <a:rPr lang="de-DE" sz="2400" b="1" dirty="0" err="1"/>
              <a:t>decreases</a:t>
            </a:r>
            <a:r>
              <a:rPr lang="de-DE" sz="2400" b="1" dirty="0"/>
              <a:t> </a:t>
            </a:r>
            <a:r>
              <a:rPr lang="de-DE" sz="2400" b="1" dirty="0" err="1"/>
              <a:t>interest</a:t>
            </a:r>
            <a:r>
              <a:rPr lang="de-DE" sz="2400" b="1" dirty="0"/>
              <a:t> </a:t>
            </a:r>
            <a:r>
              <a:rPr lang="de-DE" sz="2400" b="1" dirty="0" err="1"/>
              <a:t>rates</a:t>
            </a:r>
            <a:endParaRPr lang="de-DE" sz="2400" b="1" dirty="0"/>
          </a:p>
          <a:p>
            <a:pPr lvl="0"/>
            <a:r>
              <a:rPr lang="de-DE" sz="2400" dirty="0"/>
              <a:t> </a:t>
            </a:r>
          </a:p>
          <a:p>
            <a:pPr marL="800100" lvl="1" indent="-342900">
              <a:buFont typeface="Wingdings" panose="05000000000000000000" pitchFamily="2" charset="2"/>
              <a:buChar char="Ø"/>
            </a:pPr>
            <a:r>
              <a:rPr lang="de-DE" sz="2400" dirty="0" err="1"/>
              <a:t>refinancing</a:t>
            </a:r>
            <a:r>
              <a:rPr lang="de-DE" sz="2400" dirty="0"/>
              <a:t> </a:t>
            </a:r>
            <a:r>
              <a:rPr lang="de-DE" sz="2400" dirty="0" err="1"/>
              <a:t>costs</a:t>
            </a:r>
            <a:r>
              <a:rPr lang="de-DE" sz="2400" dirty="0"/>
              <a:t> </a:t>
            </a:r>
            <a:r>
              <a:rPr lang="de-DE" sz="2400" dirty="0" err="1"/>
              <a:t>decrease</a:t>
            </a:r>
            <a:endParaRPr lang="de-DE" sz="2400" dirty="0"/>
          </a:p>
          <a:p>
            <a:pPr marL="800100" lvl="1" indent="-342900">
              <a:buFont typeface="Wingdings" panose="05000000000000000000" pitchFamily="2" charset="2"/>
              <a:buChar char="Ø"/>
            </a:pPr>
            <a:endParaRPr lang="de-DE" sz="2400" dirty="0"/>
          </a:p>
          <a:p>
            <a:pPr marL="1257300" lvl="2" indent="-342900">
              <a:buFont typeface="Wingdings" panose="05000000000000000000" pitchFamily="2" charset="2"/>
              <a:buChar char="Ø"/>
            </a:pPr>
            <a:r>
              <a:rPr lang="de-DE" sz="2400" dirty="0" err="1"/>
              <a:t>credit</a:t>
            </a:r>
            <a:r>
              <a:rPr lang="de-DE" sz="2400" dirty="0"/>
              <a:t> </a:t>
            </a:r>
            <a:r>
              <a:rPr lang="de-DE" sz="2400" dirty="0" err="1"/>
              <a:t>interest</a:t>
            </a:r>
            <a:r>
              <a:rPr lang="de-DE" sz="2400" dirty="0"/>
              <a:t> </a:t>
            </a:r>
            <a:r>
              <a:rPr lang="de-DE" sz="2400" dirty="0" err="1"/>
              <a:t>rates</a:t>
            </a:r>
            <a:r>
              <a:rPr lang="de-DE" sz="2400" dirty="0"/>
              <a:t> </a:t>
            </a:r>
            <a:r>
              <a:rPr lang="de-DE" sz="2400" dirty="0" err="1"/>
              <a:t>decrease</a:t>
            </a:r>
            <a:endParaRPr lang="de-DE" sz="2400" dirty="0"/>
          </a:p>
          <a:p>
            <a:pPr marL="1257300" lvl="2" indent="-342900">
              <a:buFont typeface="Wingdings" panose="05000000000000000000" pitchFamily="2" charset="2"/>
              <a:buChar char="Ø"/>
            </a:pPr>
            <a:endParaRPr lang="de-DE" sz="2400" dirty="0"/>
          </a:p>
          <a:p>
            <a:pPr marL="1714500" lvl="3" indent="-342900">
              <a:buFont typeface="Wingdings" panose="05000000000000000000" pitchFamily="2" charset="2"/>
              <a:buChar char="Ø"/>
            </a:pPr>
            <a:r>
              <a:rPr lang="de-DE" sz="2400" dirty="0" err="1"/>
              <a:t>higher</a:t>
            </a:r>
            <a:r>
              <a:rPr lang="de-DE" sz="2400" dirty="0"/>
              <a:t> </a:t>
            </a:r>
            <a:r>
              <a:rPr lang="de-DE" sz="2400" dirty="0" err="1"/>
              <a:t>loan</a:t>
            </a:r>
            <a:r>
              <a:rPr lang="de-DE" sz="2400" dirty="0"/>
              <a:t> </a:t>
            </a:r>
            <a:r>
              <a:rPr lang="de-DE" sz="2400" dirty="0" err="1"/>
              <a:t>growth</a:t>
            </a:r>
            <a:r>
              <a:rPr lang="de-DE" sz="2400" dirty="0"/>
              <a:t> and </a:t>
            </a:r>
            <a:r>
              <a:rPr lang="de-DE" sz="2400" dirty="0" err="1"/>
              <a:t>higher</a:t>
            </a:r>
            <a:r>
              <a:rPr lang="de-DE" sz="2400" dirty="0"/>
              <a:t> </a:t>
            </a:r>
            <a:r>
              <a:rPr lang="de-DE" sz="2400" dirty="0" err="1"/>
              <a:t>credit</a:t>
            </a:r>
            <a:r>
              <a:rPr lang="de-DE" sz="2400" dirty="0"/>
              <a:t> </a:t>
            </a:r>
            <a:r>
              <a:rPr lang="de-DE" sz="2400" dirty="0" err="1"/>
              <a:t>financed</a:t>
            </a:r>
            <a:r>
              <a:rPr lang="de-DE" sz="2400" dirty="0"/>
              <a:t> </a:t>
            </a:r>
            <a:r>
              <a:rPr lang="de-DE" sz="2400" dirty="0" err="1"/>
              <a:t>demand</a:t>
            </a:r>
            <a:r>
              <a:rPr lang="de-DE" sz="2400" dirty="0"/>
              <a:t> </a:t>
            </a:r>
            <a:r>
              <a:rPr lang="de-DE" sz="2400" dirty="0" err="1"/>
              <a:t>of</a:t>
            </a:r>
            <a:r>
              <a:rPr lang="de-DE" sz="2400" dirty="0"/>
              <a:t> </a:t>
            </a:r>
            <a:r>
              <a:rPr lang="de-DE" sz="2400" dirty="0" err="1"/>
              <a:t>investment</a:t>
            </a:r>
            <a:r>
              <a:rPr lang="de-DE" sz="2400" dirty="0"/>
              <a:t> and </a:t>
            </a:r>
            <a:r>
              <a:rPr lang="de-DE" sz="2400" dirty="0" err="1"/>
              <a:t>consumption</a:t>
            </a:r>
            <a:endParaRPr lang="de-DE" sz="2400" dirty="0"/>
          </a:p>
          <a:p>
            <a:pPr marL="1714500" lvl="3" indent="-342900">
              <a:buFont typeface="Wingdings" panose="05000000000000000000" pitchFamily="2" charset="2"/>
              <a:buChar char="Ø"/>
            </a:pPr>
            <a:endParaRPr lang="de-DE" sz="2400" dirty="0"/>
          </a:p>
          <a:p>
            <a:pPr marL="2171700" lvl="4" indent="-342900">
              <a:buFont typeface="Wingdings" panose="05000000000000000000" pitchFamily="2" charset="2"/>
              <a:buChar char="Ø"/>
            </a:pPr>
            <a:r>
              <a:rPr lang="de-DE" sz="2400" dirty="0" err="1"/>
              <a:t>increasing</a:t>
            </a:r>
            <a:r>
              <a:rPr lang="de-DE" sz="2400" dirty="0"/>
              <a:t> </a:t>
            </a:r>
            <a:r>
              <a:rPr lang="de-DE" sz="2400" dirty="0" err="1"/>
              <a:t>production</a:t>
            </a:r>
            <a:endParaRPr lang="de-DE" sz="2400" dirty="0"/>
          </a:p>
          <a:p>
            <a:pPr lvl="0"/>
            <a:endParaRPr lang="de-DE" sz="2400" dirty="0"/>
          </a:p>
          <a:p>
            <a:pPr lvl="0"/>
            <a:endParaRPr lang="de-DE" sz="2177" dirty="0"/>
          </a:p>
        </p:txBody>
      </p:sp>
      <p:sp>
        <p:nvSpPr>
          <p:cNvPr id="2" name="Rechteck 1">
            <a:extLst>
              <a:ext uri="{FF2B5EF4-FFF2-40B4-BE49-F238E27FC236}">
                <a16:creationId xmlns:a16="http://schemas.microsoft.com/office/drawing/2014/main" id="{50E90FC8-B48F-0CAF-646E-8B1BB19180A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A0954318-1DB1-467F-8E7F-061AA19D6A09}"/>
              </a:ext>
            </a:extLst>
          </p:cNvPr>
          <p:cNvGrpSpPr/>
          <p:nvPr/>
        </p:nvGrpSpPr>
        <p:grpSpPr>
          <a:xfrm>
            <a:off x="3652053" y="1805827"/>
            <a:ext cx="2942640" cy="55440"/>
            <a:chOff x="3652053" y="1805827"/>
            <a:chExt cx="2942640" cy="55440"/>
          </a:xfrm>
        </p:grpSpPr>
        <mc:AlternateContent xmlns:mc="http://schemas.openxmlformats.org/markup-compatibility/2006" xmlns:p14="http://schemas.microsoft.com/office/powerpoint/2010/main">
          <mc:Choice Requires="p14">
            <p:contentPart p14:bwMode="auto" r:id="rId3">
              <p14:nvContentPartPr>
                <p14:cNvPr id="4" name="Freihand 3">
                  <a:extLst>
                    <a:ext uri="{FF2B5EF4-FFF2-40B4-BE49-F238E27FC236}">
                      <a16:creationId xmlns:a16="http://schemas.microsoft.com/office/drawing/2014/main" id="{3B6140DE-8CF8-439C-B240-E70C23AB4147}"/>
                    </a:ext>
                  </a:extLst>
                </p14:cNvPr>
                <p14:cNvContentPartPr/>
                <p14:nvPr/>
              </p14:nvContentPartPr>
              <p14:xfrm>
                <a:off x="4977933" y="1833187"/>
                <a:ext cx="1616760" cy="28080"/>
              </p14:xfrm>
            </p:contentPart>
          </mc:Choice>
          <mc:Fallback xmlns="">
            <p:pic>
              <p:nvPicPr>
                <p:cNvPr id="4" name="Freihand 3">
                  <a:extLst>
                    <a:ext uri="{FF2B5EF4-FFF2-40B4-BE49-F238E27FC236}">
                      <a16:creationId xmlns:a16="http://schemas.microsoft.com/office/drawing/2014/main" id="{3B6140DE-8CF8-439C-B240-E70C23AB4147}"/>
                    </a:ext>
                  </a:extLst>
                </p:cNvPr>
                <p:cNvPicPr/>
                <p:nvPr/>
              </p:nvPicPr>
              <p:blipFill>
                <a:blip r:embed="rId4"/>
                <a:stretch>
                  <a:fillRect/>
                </a:stretch>
              </p:blipFill>
              <p:spPr>
                <a:xfrm>
                  <a:off x="4973613" y="1828867"/>
                  <a:ext cx="16254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03A5D104-B829-469C-A05A-9E6111D88C38}"/>
                    </a:ext>
                  </a:extLst>
                </p14:cNvPr>
                <p14:cNvContentPartPr/>
                <p14:nvPr/>
              </p14:nvContentPartPr>
              <p14:xfrm>
                <a:off x="3652053" y="1805827"/>
                <a:ext cx="1563480" cy="41040"/>
              </p14:xfrm>
            </p:contentPart>
          </mc:Choice>
          <mc:Fallback xmlns="">
            <p:pic>
              <p:nvPicPr>
                <p:cNvPr id="5" name="Freihand 4">
                  <a:extLst>
                    <a:ext uri="{FF2B5EF4-FFF2-40B4-BE49-F238E27FC236}">
                      <a16:creationId xmlns:a16="http://schemas.microsoft.com/office/drawing/2014/main" id="{03A5D104-B829-469C-A05A-9E6111D88C38}"/>
                    </a:ext>
                  </a:extLst>
                </p:cNvPr>
                <p:cNvPicPr/>
                <p:nvPr/>
              </p:nvPicPr>
              <p:blipFill>
                <a:blip r:embed="rId6"/>
                <a:stretch>
                  <a:fillRect/>
                </a:stretch>
              </p:blipFill>
              <p:spPr>
                <a:xfrm>
                  <a:off x="3647733" y="1801507"/>
                  <a:ext cx="1572120" cy="49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CD8830F5-303D-4F05-B41C-9A4B3578A395}"/>
                  </a:ext>
                </a:extLst>
              </p14:cNvPr>
              <p14:cNvContentPartPr/>
              <p14:nvPr/>
            </p14:nvContentPartPr>
            <p14:xfrm>
              <a:off x="3951213" y="2531587"/>
              <a:ext cx="2099160" cy="32040"/>
            </p14:xfrm>
          </p:contentPart>
        </mc:Choice>
        <mc:Fallback xmlns="">
          <p:pic>
            <p:nvPicPr>
              <p:cNvPr id="8" name="Freihand 7">
                <a:extLst>
                  <a:ext uri="{FF2B5EF4-FFF2-40B4-BE49-F238E27FC236}">
                    <a16:creationId xmlns:a16="http://schemas.microsoft.com/office/drawing/2014/main" id="{CD8830F5-303D-4F05-B41C-9A4B3578A395}"/>
                  </a:ext>
                </a:extLst>
              </p:cNvPr>
              <p:cNvPicPr/>
              <p:nvPr/>
            </p:nvPicPr>
            <p:blipFill>
              <a:blip r:embed="rId8"/>
              <a:stretch>
                <a:fillRect/>
              </a:stretch>
            </p:blipFill>
            <p:spPr>
              <a:xfrm>
                <a:off x="3946893" y="2527267"/>
                <a:ext cx="21078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DB085646-2852-40DC-9309-6F0D9072D389}"/>
                  </a:ext>
                </a:extLst>
              </p14:cNvPr>
              <p14:cNvContentPartPr/>
              <p14:nvPr/>
            </p14:nvContentPartPr>
            <p14:xfrm>
              <a:off x="3840333" y="3285427"/>
              <a:ext cx="2776320" cy="98640"/>
            </p14:xfrm>
          </p:contentPart>
        </mc:Choice>
        <mc:Fallback xmlns="">
          <p:pic>
            <p:nvPicPr>
              <p:cNvPr id="9" name="Freihand 8">
                <a:extLst>
                  <a:ext uri="{FF2B5EF4-FFF2-40B4-BE49-F238E27FC236}">
                    <a16:creationId xmlns:a16="http://schemas.microsoft.com/office/drawing/2014/main" id="{DB085646-2852-40DC-9309-6F0D9072D389}"/>
                  </a:ext>
                </a:extLst>
              </p:cNvPr>
              <p:cNvPicPr/>
              <p:nvPr/>
            </p:nvPicPr>
            <p:blipFill>
              <a:blip r:embed="rId10"/>
              <a:stretch>
                <a:fillRect/>
              </a:stretch>
            </p:blipFill>
            <p:spPr>
              <a:xfrm>
                <a:off x="3836013" y="3281107"/>
                <a:ext cx="27849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0C561993-032F-473E-AE21-F789CF918AB6}"/>
                  </a:ext>
                </a:extLst>
              </p14:cNvPr>
              <p14:cNvContentPartPr/>
              <p14:nvPr/>
            </p14:nvContentPartPr>
            <p14:xfrm>
              <a:off x="4322013" y="3968707"/>
              <a:ext cx="1420920" cy="44640"/>
            </p14:xfrm>
          </p:contentPart>
        </mc:Choice>
        <mc:Fallback xmlns="">
          <p:pic>
            <p:nvPicPr>
              <p:cNvPr id="10" name="Freihand 9">
                <a:extLst>
                  <a:ext uri="{FF2B5EF4-FFF2-40B4-BE49-F238E27FC236}">
                    <a16:creationId xmlns:a16="http://schemas.microsoft.com/office/drawing/2014/main" id="{0C561993-032F-473E-AE21-F789CF918AB6}"/>
                  </a:ext>
                </a:extLst>
              </p:cNvPr>
              <p:cNvPicPr/>
              <p:nvPr/>
            </p:nvPicPr>
            <p:blipFill>
              <a:blip r:embed="rId12"/>
              <a:stretch>
                <a:fillRect/>
              </a:stretch>
            </p:blipFill>
            <p:spPr>
              <a:xfrm>
                <a:off x="4317693" y="3964387"/>
                <a:ext cx="14295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05F37090-1A4A-41EF-B409-F69B3DB79C6C}"/>
                  </a:ext>
                </a:extLst>
              </p14:cNvPr>
              <p14:cNvContentPartPr/>
              <p14:nvPr/>
            </p14:nvContentPartPr>
            <p14:xfrm>
              <a:off x="6468333" y="3938827"/>
              <a:ext cx="3701520" cy="73440"/>
            </p14:xfrm>
          </p:contentPart>
        </mc:Choice>
        <mc:Fallback xmlns="">
          <p:pic>
            <p:nvPicPr>
              <p:cNvPr id="11" name="Freihand 10">
                <a:extLst>
                  <a:ext uri="{FF2B5EF4-FFF2-40B4-BE49-F238E27FC236}">
                    <a16:creationId xmlns:a16="http://schemas.microsoft.com/office/drawing/2014/main" id="{05F37090-1A4A-41EF-B409-F69B3DB79C6C}"/>
                  </a:ext>
                </a:extLst>
              </p:cNvPr>
              <p:cNvPicPr/>
              <p:nvPr/>
            </p:nvPicPr>
            <p:blipFill>
              <a:blip r:embed="rId14"/>
              <a:stretch>
                <a:fillRect/>
              </a:stretch>
            </p:blipFill>
            <p:spPr>
              <a:xfrm>
                <a:off x="6464013" y="3934507"/>
                <a:ext cx="37101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2462E72F-B823-4DD7-9E6C-145EB18BC491}"/>
                  </a:ext>
                </a:extLst>
              </p14:cNvPr>
              <p14:cNvContentPartPr/>
              <p14:nvPr/>
            </p14:nvContentPartPr>
            <p14:xfrm>
              <a:off x="3485733" y="4364347"/>
              <a:ext cx="3323160" cy="48600"/>
            </p14:xfrm>
          </p:contentPart>
        </mc:Choice>
        <mc:Fallback xmlns="">
          <p:pic>
            <p:nvPicPr>
              <p:cNvPr id="12" name="Freihand 11">
                <a:extLst>
                  <a:ext uri="{FF2B5EF4-FFF2-40B4-BE49-F238E27FC236}">
                    <a16:creationId xmlns:a16="http://schemas.microsoft.com/office/drawing/2014/main" id="{2462E72F-B823-4DD7-9E6C-145EB18BC491}"/>
                  </a:ext>
                </a:extLst>
              </p:cNvPr>
              <p:cNvPicPr/>
              <p:nvPr/>
            </p:nvPicPr>
            <p:blipFill>
              <a:blip r:embed="rId16"/>
              <a:stretch>
                <a:fillRect/>
              </a:stretch>
            </p:blipFill>
            <p:spPr>
              <a:xfrm>
                <a:off x="3481413" y="4360027"/>
                <a:ext cx="3331800" cy="57240"/>
              </a:xfrm>
              <a:prstGeom prst="rect">
                <a:avLst/>
              </a:prstGeom>
            </p:spPr>
          </p:pic>
        </mc:Fallback>
      </mc:AlternateContent>
      <p:grpSp>
        <p:nvGrpSpPr>
          <p:cNvPr id="33" name="Gruppieren 32">
            <a:extLst>
              <a:ext uri="{FF2B5EF4-FFF2-40B4-BE49-F238E27FC236}">
                <a16:creationId xmlns:a16="http://schemas.microsoft.com/office/drawing/2014/main" id="{D7F37845-0253-4837-9E20-2779FBDDB765}"/>
              </a:ext>
            </a:extLst>
          </p:cNvPr>
          <p:cNvGrpSpPr/>
          <p:nvPr/>
        </p:nvGrpSpPr>
        <p:grpSpPr>
          <a:xfrm>
            <a:off x="3822693" y="5127547"/>
            <a:ext cx="2160360" cy="511200"/>
            <a:chOff x="3822693" y="5127547"/>
            <a:chExt cx="2160360" cy="511200"/>
          </a:xfrm>
        </p:grpSpPr>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B495D748-DC33-4BC4-96ED-12FC0BE030FB}"/>
                    </a:ext>
                  </a:extLst>
                </p14:cNvPr>
                <p14:cNvContentPartPr/>
                <p14:nvPr/>
              </p14:nvContentPartPr>
              <p14:xfrm>
                <a:off x="3822693" y="5377747"/>
                <a:ext cx="127080" cy="99360"/>
              </p14:xfrm>
            </p:contentPart>
          </mc:Choice>
          <mc:Fallback xmlns="">
            <p:pic>
              <p:nvPicPr>
                <p:cNvPr id="13" name="Freihand 12">
                  <a:extLst>
                    <a:ext uri="{FF2B5EF4-FFF2-40B4-BE49-F238E27FC236}">
                      <a16:creationId xmlns:a16="http://schemas.microsoft.com/office/drawing/2014/main" id="{B495D748-DC33-4BC4-96ED-12FC0BE030FB}"/>
                    </a:ext>
                  </a:extLst>
                </p:cNvPr>
                <p:cNvPicPr/>
                <p:nvPr/>
              </p:nvPicPr>
              <p:blipFill>
                <a:blip r:embed="rId18"/>
                <a:stretch>
                  <a:fillRect/>
                </a:stretch>
              </p:blipFill>
              <p:spPr>
                <a:xfrm>
                  <a:off x="3818373" y="5373427"/>
                  <a:ext cx="1357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93EA351B-2FFF-4F09-8ADD-245569B3D9C4}"/>
                    </a:ext>
                  </a:extLst>
                </p14:cNvPr>
                <p14:cNvContentPartPr/>
                <p14:nvPr/>
              </p14:nvContentPartPr>
              <p14:xfrm>
                <a:off x="3893613" y="5387467"/>
                <a:ext cx="105840" cy="251280"/>
              </p14:xfrm>
            </p:contentPart>
          </mc:Choice>
          <mc:Fallback xmlns="">
            <p:pic>
              <p:nvPicPr>
                <p:cNvPr id="14" name="Freihand 13">
                  <a:extLst>
                    <a:ext uri="{FF2B5EF4-FFF2-40B4-BE49-F238E27FC236}">
                      <a16:creationId xmlns:a16="http://schemas.microsoft.com/office/drawing/2014/main" id="{93EA351B-2FFF-4F09-8ADD-245569B3D9C4}"/>
                    </a:ext>
                  </a:extLst>
                </p:cNvPr>
                <p:cNvPicPr/>
                <p:nvPr/>
              </p:nvPicPr>
              <p:blipFill>
                <a:blip r:embed="rId20"/>
                <a:stretch>
                  <a:fillRect/>
                </a:stretch>
              </p:blipFill>
              <p:spPr>
                <a:xfrm>
                  <a:off x="3889293" y="5383147"/>
                  <a:ext cx="11448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FA084F3F-1E08-464D-BEE2-6267A681C4D1}"/>
                    </a:ext>
                  </a:extLst>
                </p14:cNvPr>
                <p14:cNvContentPartPr/>
                <p14:nvPr/>
              </p14:nvContentPartPr>
              <p14:xfrm>
                <a:off x="4135533" y="5429947"/>
                <a:ext cx="217080" cy="24840"/>
              </p14:xfrm>
            </p:contentPart>
          </mc:Choice>
          <mc:Fallback xmlns="">
            <p:pic>
              <p:nvPicPr>
                <p:cNvPr id="16" name="Freihand 15">
                  <a:extLst>
                    <a:ext uri="{FF2B5EF4-FFF2-40B4-BE49-F238E27FC236}">
                      <a16:creationId xmlns:a16="http://schemas.microsoft.com/office/drawing/2014/main" id="{FA084F3F-1E08-464D-BEE2-6267A681C4D1}"/>
                    </a:ext>
                  </a:extLst>
                </p:cNvPr>
                <p:cNvPicPr/>
                <p:nvPr/>
              </p:nvPicPr>
              <p:blipFill>
                <a:blip r:embed="rId22"/>
                <a:stretch>
                  <a:fillRect/>
                </a:stretch>
              </p:blipFill>
              <p:spPr>
                <a:xfrm>
                  <a:off x="4131213" y="5425627"/>
                  <a:ext cx="2257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EB052D0C-DB29-4EA0-B3AD-6E17EC09E56B}"/>
                    </a:ext>
                  </a:extLst>
                </p14:cNvPr>
                <p14:cNvContentPartPr/>
                <p14:nvPr/>
              </p14:nvContentPartPr>
              <p14:xfrm>
                <a:off x="4164333" y="5501947"/>
                <a:ext cx="162000" cy="9360"/>
              </p14:xfrm>
            </p:contentPart>
          </mc:Choice>
          <mc:Fallback xmlns="">
            <p:pic>
              <p:nvPicPr>
                <p:cNvPr id="17" name="Freihand 16">
                  <a:extLst>
                    <a:ext uri="{FF2B5EF4-FFF2-40B4-BE49-F238E27FC236}">
                      <a16:creationId xmlns:a16="http://schemas.microsoft.com/office/drawing/2014/main" id="{EB052D0C-DB29-4EA0-B3AD-6E17EC09E56B}"/>
                    </a:ext>
                  </a:extLst>
                </p:cNvPr>
                <p:cNvPicPr/>
                <p:nvPr/>
              </p:nvPicPr>
              <p:blipFill>
                <a:blip r:embed="rId24"/>
                <a:stretch>
                  <a:fillRect/>
                </a:stretch>
              </p:blipFill>
              <p:spPr>
                <a:xfrm>
                  <a:off x="4160013" y="5497627"/>
                  <a:ext cx="1706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4AC95460-6A94-4CAE-82D4-BA1963851F09}"/>
                    </a:ext>
                  </a:extLst>
                </p14:cNvPr>
                <p14:cNvContentPartPr/>
                <p14:nvPr/>
              </p14:nvContentPartPr>
              <p14:xfrm>
                <a:off x="4584093" y="5405107"/>
                <a:ext cx="160200" cy="111240"/>
              </p14:xfrm>
            </p:contentPart>
          </mc:Choice>
          <mc:Fallback xmlns="">
            <p:pic>
              <p:nvPicPr>
                <p:cNvPr id="19" name="Freihand 18">
                  <a:extLst>
                    <a:ext uri="{FF2B5EF4-FFF2-40B4-BE49-F238E27FC236}">
                      <a16:creationId xmlns:a16="http://schemas.microsoft.com/office/drawing/2014/main" id="{4AC95460-6A94-4CAE-82D4-BA1963851F09}"/>
                    </a:ext>
                  </a:extLst>
                </p:cNvPr>
                <p:cNvPicPr/>
                <p:nvPr/>
              </p:nvPicPr>
              <p:blipFill>
                <a:blip r:embed="rId26"/>
                <a:stretch>
                  <a:fillRect/>
                </a:stretch>
              </p:blipFill>
              <p:spPr>
                <a:xfrm>
                  <a:off x="4579773" y="5400787"/>
                  <a:ext cx="1688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121591EC-D65C-400B-BE2F-0F55580EB57D}"/>
                    </a:ext>
                  </a:extLst>
                </p14:cNvPr>
                <p14:cNvContentPartPr/>
                <p14:nvPr/>
              </p14:nvContentPartPr>
              <p14:xfrm>
                <a:off x="4978293" y="5424187"/>
                <a:ext cx="43560" cy="129600"/>
              </p14:xfrm>
            </p:contentPart>
          </mc:Choice>
          <mc:Fallback xmlns="">
            <p:pic>
              <p:nvPicPr>
                <p:cNvPr id="20" name="Freihand 19">
                  <a:extLst>
                    <a:ext uri="{FF2B5EF4-FFF2-40B4-BE49-F238E27FC236}">
                      <a16:creationId xmlns:a16="http://schemas.microsoft.com/office/drawing/2014/main" id="{121591EC-D65C-400B-BE2F-0F55580EB57D}"/>
                    </a:ext>
                  </a:extLst>
                </p:cNvPr>
                <p:cNvPicPr/>
                <p:nvPr/>
              </p:nvPicPr>
              <p:blipFill>
                <a:blip r:embed="rId28"/>
                <a:stretch>
                  <a:fillRect/>
                </a:stretch>
              </p:blipFill>
              <p:spPr>
                <a:xfrm>
                  <a:off x="4973973" y="5419867"/>
                  <a:ext cx="522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34A4FA41-B83F-4236-8335-7148C0B72288}"/>
                    </a:ext>
                  </a:extLst>
                </p14:cNvPr>
                <p14:cNvContentPartPr/>
                <p14:nvPr/>
              </p14:nvContentPartPr>
              <p14:xfrm>
                <a:off x="4925373" y="5389267"/>
                <a:ext cx="345960" cy="156600"/>
              </p14:xfrm>
            </p:contentPart>
          </mc:Choice>
          <mc:Fallback xmlns="">
            <p:pic>
              <p:nvPicPr>
                <p:cNvPr id="21" name="Freihand 20">
                  <a:extLst>
                    <a:ext uri="{FF2B5EF4-FFF2-40B4-BE49-F238E27FC236}">
                      <a16:creationId xmlns:a16="http://schemas.microsoft.com/office/drawing/2014/main" id="{34A4FA41-B83F-4236-8335-7148C0B72288}"/>
                    </a:ext>
                  </a:extLst>
                </p:cNvPr>
                <p:cNvPicPr/>
                <p:nvPr/>
              </p:nvPicPr>
              <p:blipFill>
                <a:blip r:embed="rId30"/>
                <a:stretch>
                  <a:fillRect/>
                </a:stretch>
              </p:blipFill>
              <p:spPr>
                <a:xfrm>
                  <a:off x="4921053" y="5384947"/>
                  <a:ext cx="3546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DCD6C930-C168-4DC9-95F7-6330BD0EA730}"/>
                    </a:ext>
                  </a:extLst>
                </p14:cNvPr>
                <p14:cNvContentPartPr/>
                <p14:nvPr/>
              </p14:nvContentPartPr>
              <p14:xfrm>
                <a:off x="5120853" y="5370907"/>
                <a:ext cx="215640" cy="202320"/>
              </p14:xfrm>
            </p:contentPart>
          </mc:Choice>
          <mc:Fallback xmlns="">
            <p:pic>
              <p:nvPicPr>
                <p:cNvPr id="22" name="Freihand 21">
                  <a:extLst>
                    <a:ext uri="{FF2B5EF4-FFF2-40B4-BE49-F238E27FC236}">
                      <a16:creationId xmlns:a16="http://schemas.microsoft.com/office/drawing/2014/main" id="{DCD6C930-C168-4DC9-95F7-6330BD0EA730}"/>
                    </a:ext>
                  </a:extLst>
                </p:cNvPr>
                <p:cNvPicPr/>
                <p:nvPr/>
              </p:nvPicPr>
              <p:blipFill>
                <a:blip r:embed="rId32"/>
                <a:stretch>
                  <a:fillRect/>
                </a:stretch>
              </p:blipFill>
              <p:spPr>
                <a:xfrm>
                  <a:off x="5116533" y="5366587"/>
                  <a:ext cx="2242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B768397F-C470-4552-A1D2-FC2CA46B280E}"/>
                    </a:ext>
                  </a:extLst>
                </p14:cNvPr>
                <p14:cNvContentPartPr/>
                <p14:nvPr/>
              </p14:nvContentPartPr>
              <p14:xfrm>
                <a:off x="5607933" y="5436067"/>
                <a:ext cx="21960" cy="117720"/>
              </p14:xfrm>
            </p:contentPart>
          </mc:Choice>
          <mc:Fallback xmlns="">
            <p:pic>
              <p:nvPicPr>
                <p:cNvPr id="23" name="Freihand 22">
                  <a:extLst>
                    <a:ext uri="{FF2B5EF4-FFF2-40B4-BE49-F238E27FC236}">
                      <a16:creationId xmlns:a16="http://schemas.microsoft.com/office/drawing/2014/main" id="{B768397F-C470-4552-A1D2-FC2CA46B280E}"/>
                    </a:ext>
                  </a:extLst>
                </p:cNvPr>
                <p:cNvPicPr/>
                <p:nvPr/>
              </p:nvPicPr>
              <p:blipFill>
                <a:blip r:embed="rId34"/>
                <a:stretch>
                  <a:fillRect/>
                </a:stretch>
              </p:blipFill>
              <p:spPr>
                <a:xfrm>
                  <a:off x="5603613" y="5431747"/>
                  <a:ext cx="306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60F240EF-AAFF-4FE1-A8F8-FDDA71F626DD}"/>
                    </a:ext>
                  </a:extLst>
                </p14:cNvPr>
                <p14:cNvContentPartPr/>
                <p14:nvPr/>
              </p14:nvContentPartPr>
              <p14:xfrm>
                <a:off x="5538093" y="5444347"/>
                <a:ext cx="205560" cy="19800"/>
              </p14:xfrm>
            </p:contentPart>
          </mc:Choice>
          <mc:Fallback xmlns="">
            <p:pic>
              <p:nvPicPr>
                <p:cNvPr id="24" name="Freihand 23">
                  <a:extLst>
                    <a:ext uri="{FF2B5EF4-FFF2-40B4-BE49-F238E27FC236}">
                      <a16:creationId xmlns:a16="http://schemas.microsoft.com/office/drawing/2014/main" id="{60F240EF-AAFF-4FE1-A8F8-FDDA71F626DD}"/>
                    </a:ext>
                  </a:extLst>
                </p:cNvPr>
                <p:cNvPicPr/>
                <p:nvPr/>
              </p:nvPicPr>
              <p:blipFill>
                <a:blip r:embed="rId36"/>
                <a:stretch>
                  <a:fillRect/>
                </a:stretch>
              </p:blipFill>
              <p:spPr>
                <a:xfrm>
                  <a:off x="5533773" y="5440027"/>
                  <a:ext cx="2142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BF8AC134-6858-4124-8D50-13EAB12EC10A}"/>
                    </a:ext>
                  </a:extLst>
                </p14:cNvPr>
                <p14:cNvContentPartPr/>
                <p14:nvPr/>
              </p14:nvContentPartPr>
              <p14:xfrm>
                <a:off x="5789733" y="5351827"/>
                <a:ext cx="193320" cy="212400"/>
              </p14:xfrm>
            </p:contentPart>
          </mc:Choice>
          <mc:Fallback xmlns="">
            <p:pic>
              <p:nvPicPr>
                <p:cNvPr id="25" name="Freihand 24">
                  <a:extLst>
                    <a:ext uri="{FF2B5EF4-FFF2-40B4-BE49-F238E27FC236}">
                      <a16:creationId xmlns:a16="http://schemas.microsoft.com/office/drawing/2014/main" id="{BF8AC134-6858-4124-8D50-13EAB12EC10A}"/>
                    </a:ext>
                  </a:extLst>
                </p:cNvPr>
                <p:cNvPicPr/>
                <p:nvPr/>
              </p:nvPicPr>
              <p:blipFill>
                <a:blip r:embed="rId38"/>
                <a:stretch>
                  <a:fillRect/>
                </a:stretch>
              </p:blipFill>
              <p:spPr>
                <a:xfrm>
                  <a:off x="5785413" y="5347507"/>
                  <a:ext cx="2019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9275CFCB-6303-4BD6-BC96-61633022274F}"/>
                    </a:ext>
                  </a:extLst>
                </p14:cNvPr>
                <p14:cNvContentPartPr/>
                <p14:nvPr/>
              </p14:nvContentPartPr>
              <p14:xfrm>
                <a:off x="4780653" y="5396827"/>
                <a:ext cx="11520" cy="161640"/>
              </p14:xfrm>
            </p:contentPart>
          </mc:Choice>
          <mc:Fallback xmlns="">
            <p:pic>
              <p:nvPicPr>
                <p:cNvPr id="26" name="Freihand 25">
                  <a:extLst>
                    <a:ext uri="{FF2B5EF4-FFF2-40B4-BE49-F238E27FC236}">
                      <a16:creationId xmlns:a16="http://schemas.microsoft.com/office/drawing/2014/main" id="{9275CFCB-6303-4BD6-BC96-61633022274F}"/>
                    </a:ext>
                  </a:extLst>
                </p:cNvPr>
                <p:cNvPicPr/>
                <p:nvPr/>
              </p:nvPicPr>
              <p:blipFill>
                <a:blip r:embed="rId40"/>
                <a:stretch>
                  <a:fillRect/>
                </a:stretch>
              </p:blipFill>
              <p:spPr>
                <a:xfrm>
                  <a:off x="4776333" y="5392507"/>
                  <a:ext cx="201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367D8F7F-0299-4EC4-B4FE-0C276F6A9388}"/>
                    </a:ext>
                  </a:extLst>
                </p14:cNvPr>
                <p14:cNvContentPartPr/>
                <p14:nvPr/>
              </p14:nvContentPartPr>
              <p14:xfrm>
                <a:off x="4698573" y="5278387"/>
                <a:ext cx="185760" cy="132120"/>
              </p14:xfrm>
            </p:contentPart>
          </mc:Choice>
          <mc:Fallback xmlns="">
            <p:pic>
              <p:nvPicPr>
                <p:cNvPr id="27" name="Freihand 26">
                  <a:extLst>
                    <a:ext uri="{FF2B5EF4-FFF2-40B4-BE49-F238E27FC236}">
                      <a16:creationId xmlns:a16="http://schemas.microsoft.com/office/drawing/2014/main" id="{367D8F7F-0299-4EC4-B4FE-0C276F6A9388}"/>
                    </a:ext>
                  </a:extLst>
                </p:cNvPr>
                <p:cNvPicPr/>
                <p:nvPr/>
              </p:nvPicPr>
              <p:blipFill>
                <a:blip r:embed="rId42"/>
                <a:stretch>
                  <a:fillRect/>
                </a:stretch>
              </p:blipFill>
              <p:spPr>
                <a:xfrm>
                  <a:off x="4694253" y="5274067"/>
                  <a:ext cx="1944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2A83A656-8837-4446-80D6-8E9083AE99EA}"/>
                    </a:ext>
                  </a:extLst>
                </p14:cNvPr>
                <p14:cNvContentPartPr/>
                <p14:nvPr/>
              </p14:nvContentPartPr>
              <p14:xfrm>
                <a:off x="5376813" y="5359027"/>
                <a:ext cx="29520" cy="170280"/>
              </p14:xfrm>
            </p:contentPart>
          </mc:Choice>
          <mc:Fallback xmlns="">
            <p:pic>
              <p:nvPicPr>
                <p:cNvPr id="28" name="Freihand 27">
                  <a:extLst>
                    <a:ext uri="{FF2B5EF4-FFF2-40B4-BE49-F238E27FC236}">
                      <a16:creationId xmlns:a16="http://schemas.microsoft.com/office/drawing/2014/main" id="{2A83A656-8837-4446-80D6-8E9083AE99EA}"/>
                    </a:ext>
                  </a:extLst>
                </p:cNvPr>
                <p:cNvPicPr/>
                <p:nvPr/>
              </p:nvPicPr>
              <p:blipFill>
                <a:blip r:embed="rId44"/>
                <a:stretch>
                  <a:fillRect/>
                </a:stretch>
              </p:blipFill>
              <p:spPr>
                <a:xfrm>
                  <a:off x="5372493" y="5354707"/>
                  <a:ext cx="381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3BE2751E-C802-4625-9BBE-B98A1FB2BB5B}"/>
                    </a:ext>
                  </a:extLst>
                </p14:cNvPr>
                <p14:cNvContentPartPr/>
                <p14:nvPr/>
              </p14:nvContentPartPr>
              <p14:xfrm>
                <a:off x="5295453" y="5239147"/>
                <a:ext cx="172080" cy="185760"/>
              </p14:xfrm>
            </p:contentPart>
          </mc:Choice>
          <mc:Fallback xmlns="">
            <p:pic>
              <p:nvPicPr>
                <p:cNvPr id="29" name="Freihand 28">
                  <a:extLst>
                    <a:ext uri="{FF2B5EF4-FFF2-40B4-BE49-F238E27FC236}">
                      <a16:creationId xmlns:a16="http://schemas.microsoft.com/office/drawing/2014/main" id="{3BE2751E-C802-4625-9BBE-B98A1FB2BB5B}"/>
                    </a:ext>
                  </a:extLst>
                </p:cNvPr>
                <p:cNvPicPr/>
                <p:nvPr/>
              </p:nvPicPr>
              <p:blipFill>
                <a:blip r:embed="rId46"/>
                <a:stretch>
                  <a:fillRect/>
                </a:stretch>
              </p:blipFill>
              <p:spPr>
                <a:xfrm>
                  <a:off x="5291133" y="5234827"/>
                  <a:ext cx="1807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02466153-E63B-4860-8816-66A3CB30B132}"/>
                    </a:ext>
                  </a:extLst>
                </p14:cNvPr>
                <p14:cNvContentPartPr/>
                <p14:nvPr/>
              </p14:nvContentPartPr>
              <p14:xfrm>
                <a:off x="4044093" y="5294947"/>
                <a:ext cx="16200" cy="268920"/>
              </p14:xfrm>
            </p:contentPart>
          </mc:Choice>
          <mc:Fallback xmlns="">
            <p:pic>
              <p:nvPicPr>
                <p:cNvPr id="31" name="Freihand 30">
                  <a:extLst>
                    <a:ext uri="{FF2B5EF4-FFF2-40B4-BE49-F238E27FC236}">
                      <a16:creationId xmlns:a16="http://schemas.microsoft.com/office/drawing/2014/main" id="{02466153-E63B-4860-8816-66A3CB30B132}"/>
                    </a:ext>
                  </a:extLst>
                </p:cNvPr>
                <p:cNvPicPr/>
                <p:nvPr/>
              </p:nvPicPr>
              <p:blipFill>
                <a:blip r:embed="rId48"/>
                <a:stretch>
                  <a:fillRect/>
                </a:stretch>
              </p:blipFill>
              <p:spPr>
                <a:xfrm>
                  <a:off x="4039773" y="5290627"/>
                  <a:ext cx="2484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408651E6-66C7-41FA-9313-8D7F542AD55E}"/>
                    </a:ext>
                  </a:extLst>
                </p14:cNvPr>
                <p14:cNvContentPartPr/>
                <p14:nvPr/>
              </p14:nvContentPartPr>
              <p14:xfrm>
                <a:off x="3949053" y="5127547"/>
                <a:ext cx="198720" cy="210600"/>
              </p14:xfrm>
            </p:contentPart>
          </mc:Choice>
          <mc:Fallback xmlns="">
            <p:pic>
              <p:nvPicPr>
                <p:cNvPr id="32" name="Freihand 31">
                  <a:extLst>
                    <a:ext uri="{FF2B5EF4-FFF2-40B4-BE49-F238E27FC236}">
                      <a16:creationId xmlns:a16="http://schemas.microsoft.com/office/drawing/2014/main" id="{408651E6-66C7-41FA-9313-8D7F542AD55E}"/>
                    </a:ext>
                  </a:extLst>
                </p:cNvPr>
                <p:cNvPicPr/>
                <p:nvPr/>
              </p:nvPicPr>
              <p:blipFill>
                <a:blip r:embed="rId50"/>
                <a:stretch>
                  <a:fillRect/>
                </a:stretch>
              </p:blipFill>
              <p:spPr>
                <a:xfrm>
                  <a:off x="3944733" y="5123227"/>
                  <a:ext cx="207360" cy="219240"/>
                </a:xfrm>
                <a:prstGeom prst="rect">
                  <a:avLst/>
                </a:prstGeom>
              </p:spPr>
            </p:pic>
          </mc:Fallback>
        </mc:AlternateContent>
      </p:grpSp>
    </p:spTree>
    <p:extLst>
      <p:ext uri="{BB962C8B-B14F-4D97-AF65-F5344CB8AC3E}">
        <p14:creationId xmlns:p14="http://schemas.microsoft.com/office/powerpoint/2010/main" val="2360586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r>
              <a:rPr lang="de-DE" sz="3200" dirty="0"/>
              <a:t>IS-LM-Model and </a:t>
            </a:r>
            <a:r>
              <a:rPr lang="de-DE" sz="3200" dirty="0" err="1"/>
              <a:t>substitution</a:t>
            </a:r>
            <a:r>
              <a:rPr lang="de-DE" sz="3200" dirty="0"/>
              <a:t> </a:t>
            </a:r>
            <a:r>
              <a:rPr lang="de-DE" sz="3200" dirty="0" err="1"/>
              <a:t>effect</a:t>
            </a:r>
            <a:endParaRPr lang="de-DE" sz="2903" b="1" dirty="0"/>
          </a:p>
        </p:txBody>
      </p:sp>
      <p:sp>
        <p:nvSpPr>
          <p:cNvPr id="3" name="Rechteck 2"/>
          <p:cNvSpPr/>
          <p:nvPr/>
        </p:nvSpPr>
        <p:spPr>
          <a:xfrm>
            <a:off x="560512" y="952096"/>
            <a:ext cx="8856984" cy="5228675"/>
          </a:xfrm>
          <a:prstGeom prst="rect">
            <a:avLst/>
          </a:prstGeom>
        </p:spPr>
        <p:txBody>
          <a:bodyPr wrap="square">
            <a:spAutoFit/>
          </a:bodyPr>
          <a:lstStyle/>
          <a:p>
            <a:pPr lvl="0"/>
            <a:endParaRPr lang="de-DE" sz="2400" dirty="0"/>
          </a:p>
          <a:p>
            <a:pPr lvl="0"/>
            <a:r>
              <a:rPr lang="de-DE" sz="2400" b="1" dirty="0"/>
              <a:t>Central </a:t>
            </a:r>
            <a:r>
              <a:rPr lang="de-DE" sz="2400" b="1" dirty="0" err="1"/>
              <a:t>bank</a:t>
            </a:r>
            <a:r>
              <a:rPr lang="de-DE" sz="2400" b="1" dirty="0"/>
              <a:t> </a:t>
            </a:r>
            <a:r>
              <a:rPr lang="de-DE" sz="2400" b="1" dirty="0" err="1"/>
              <a:t>decreases</a:t>
            </a:r>
            <a:r>
              <a:rPr lang="de-DE" sz="2400" b="1" dirty="0"/>
              <a:t> </a:t>
            </a:r>
            <a:r>
              <a:rPr lang="de-DE" sz="2400" b="1" dirty="0" err="1"/>
              <a:t>interest</a:t>
            </a:r>
            <a:r>
              <a:rPr lang="de-DE" sz="2400" b="1" dirty="0"/>
              <a:t> </a:t>
            </a:r>
            <a:r>
              <a:rPr lang="de-DE" sz="2400" b="1" dirty="0" err="1"/>
              <a:t>rates</a:t>
            </a:r>
            <a:endParaRPr lang="de-DE" sz="2400" b="1" dirty="0"/>
          </a:p>
          <a:p>
            <a:pPr lvl="0"/>
            <a:r>
              <a:rPr lang="de-DE" sz="2400" dirty="0"/>
              <a:t> </a:t>
            </a:r>
          </a:p>
          <a:p>
            <a:pPr marL="800100" lvl="1" indent="-342900">
              <a:buFont typeface="Wingdings" panose="05000000000000000000" pitchFamily="2" charset="2"/>
              <a:buChar char="Ø"/>
            </a:pPr>
            <a:r>
              <a:rPr lang="de-DE" sz="2400" dirty="0"/>
              <a:t>Rate </a:t>
            </a:r>
            <a:r>
              <a:rPr lang="de-DE" sz="2400" dirty="0" err="1"/>
              <a:t>of</a:t>
            </a:r>
            <a:r>
              <a:rPr lang="de-DE" sz="2400" dirty="0"/>
              <a:t> </a:t>
            </a:r>
            <a:r>
              <a:rPr lang="de-DE" sz="2400" dirty="0" err="1"/>
              <a:t>return</a:t>
            </a:r>
            <a:r>
              <a:rPr lang="de-DE" sz="2400" dirty="0"/>
              <a:t> </a:t>
            </a:r>
            <a:r>
              <a:rPr lang="de-DE" sz="2400" dirty="0" err="1"/>
              <a:t>of</a:t>
            </a:r>
            <a:r>
              <a:rPr lang="de-DE" sz="2400" dirty="0"/>
              <a:t> </a:t>
            </a:r>
            <a:r>
              <a:rPr lang="de-DE" sz="2400" dirty="0" err="1"/>
              <a:t>bonds</a:t>
            </a:r>
            <a:r>
              <a:rPr lang="de-DE" sz="2400" dirty="0"/>
              <a:t> </a:t>
            </a:r>
            <a:r>
              <a:rPr lang="de-DE" sz="2400" dirty="0" err="1"/>
              <a:t>are</a:t>
            </a:r>
            <a:r>
              <a:rPr lang="de-DE" sz="2400" dirty="0"/>
              <a:t> </a:t>
            </a:r>
            <a:r>
              <a:rPr lang="de-DE" sz="2400" dirty="0" err="1"/>
              <a:t>falling</a:t>
            </a:r>
            <a:endParaRPr lang="de-DE" sz="2400" dirty="0"/>
          </a:p>
          <a:p>
            <a:pPr marL="800100" lvl="1" indent="-342900">
              <a:buFont typeface="Wingdings" panose="05000000000000000000" pitchFamily="2" charset="2"/>
              <a:buChar char="Ø"/>
            </a:pPr>
            <a:endParaRPr lang="de-DE" sz="2400" dirty="0"/>
          </a:p>
          <a:p>
            <a:pPr marL="1257300" lvl="2" indent="-342900">
              <a:buFont typeface="Wingdings" panose="05000000000000000000" pitchFamily="2" charset="2"/>
              <a:buChar char="Ø"/>
            </a:pPr>
            <a:r>
              <a:rPr lang="de-DE" sz="2400" dirty="0"/>
              <a:t>Stock </a:t>
            </a:r>
            <a:r>
              <a:rPr lang="de-DE" sz="2400" dirty="0" err="1"/>
              <a:t>market</a:t>
            </a:r>
            <a:r>
              <a:rPr lang="de-DE" sz="2400" dirty="0"/>
              <a:t> </a:t>
            </a:r>
            <a:r>
              <a:rPr lang="de-DE" sz="2400" dirty="0" err="1"/>
              <a:t>prices</a:t>
            </a:r>
            <a:r>
              <a:rPr lang="de-DE" sz="2400" dirty="0"/>
              <a:t> </a:t>
            </a:r>
            <a:r>
              <a:rPr lang="de-DE" sz="2400" dirty="0" err="1"/>
              <a:t>increase</a:t>
            </a:r>
            <a:r>
              <a:rPr lang="de-DE" sz="2400" dirty="0"/>
              <a:t> </a:t>
            </a:r>
            <a:r>
              <a:rPr lang="de-DE" sz="2400" dirty="0" err="1"/>
              <a:t>until</a:t>
            </a:r>
            <a:r>
              <a:rPr lang="de-DE" sz="2400" dirty="0"/>
              <a:t> stock </a:t>
            </a:r>
            <a:r>
              <a:rPr lang="de-DE" sz="2400" dirty="0" err="1"/>
              <a:t>market</a:t>
            </a:r>
            <a:r>
              <a:rPr lang="de-DE" sz="2400" dirty="0"/>
              <a:t> </a:t>
            </a:r>
            <a:r>
              <a:rPr lang="de-DE" sz="2400" dirty="0" err="1"/>
              <a:t>yield</a:t>
            </a:r>
            <a:r>
              <a:rPr lang="de-DE" sz="2400" dirty="0"/>
              <a:t> </a:t>
            </a:r>
            <a:r>
              <a:rPr lang="de-DE" sz="2400" dirty="0" err="1"/>
              <a:t>adjust</a:t>
            </a:r>
            <a:r>
              <a:rPr lang="de-DE" sz="2400" dirty="0"/>
              <a:t> </a:t>
            </a:r>
            <a:r>
              <a:rPr lang="de-DE" sz="2400" dirty="0" err="1"/>
              <a:t>to</a:t>
            </a:r>
            <a:r>
              <a:rPr lang="de-DE" sz="2400" dirty="0"/>
              <a:t> </a:t>
            </a:r>
            <a:r>
              <a:rPr lang="de-DE" sz="2400" dirty="0" err="1"/>
              <a:t>bond</a:t>
            </a:r>
            <a:r>
              <a:rPr lang="de-DE" sz="2400" dirty="0"/>
              <a:t> </a:t>
            </a:r>
            <a:r>
              <a:rPr lang="de-DE" sz="2400" dirty="0" err="1"/>
              <a:t>markets</a:t>
            </a:r>
            <a:r>
              <a:rPr lang="de-DE" sz="2400" dirty="0"/>
              <a:t> rate </a:t>
            </a:r>
            <a:r>
              <a:rPr lang="de-DE" sz="2400" dirty="0" err="1"/>
              <a:t>of</a:t>
            </a:r>
            <a:r>
              <a:rPr lang="de-DE" sz="2400" dirty="0"/>
              <a:t> </a:t>
            </a:r>
            <a:r>
              <a:rPr lang="de-DE" sz="2400" dirty="0" err="1"/>
              <a:t>return</a:t>
            </a:r>
            <a:r>
              <a:rPr lang="de-DE" sz="2400" dirty="0"/>
              <a:t> </a:t>
            </a:r>
          </a:p>
          <a:p>
            <a:pPr marL="1257300" lvl="2" indent="-342900">
              <a:buFont typeface="Wingdings" panose="05000000000000000000" pitchFamily="2" charset="2"/>
              <a:buChar char="Ø"/>
            </a:pPr>
            <a:endParaRPr lang="de-DE" sz="2400" dirty="0"/>
          </a:p>
          <a:p>
            <a:pPr marL="1714500" lvl="3" indent="-342900">
              <a:buFont typeface="Wingdings" panose="05000000000000000000" pitchFamily="2" charset="2"/>
              <a:buChar char="Ø"/>
            </a:pPr>
            <a:r>
              <a:rPr lang="de-DE" sz="2400" dirty="0"/>
              <a:t>Income </a:t>
            </a:r>
            <a:r>
              <a:rPr lang="de-DE" sz="2400" dirty="0" err="1"/>
              <a:t>of</a:t>
            </a:r>
            <a:r>
              <a:rPr lang="de-DE" sz="2400" dirty="0"/>
              <a:t> stock </a:t>
            </a:r>
            <a:r>
              <a:rPr lang="de-DE" sz="2400" dirty="0" err="1"/>
              <a:t>owners</a:t>
            </a:r>
            <a:r>
              <a:rPr lang="de-DE" sz="2400" dirty="0"/>
              <a:t> </a:t>
            </a:r>
            <a:r>
              <a:rPr lang="de-DE" sz="2400" dirty="0" err="1"/>
              <a:t>increases</a:t>
            </a:r>
            <a:r>
              <a:rPr lang="de-DE" sz="2400" dirty="0"/>
              <a:t>, </a:t>
            </a:r>
            <a:r>
              <a:rPr lang="de-DE" sz="2400" dirty="0" err="1"/>
              <a:t>which</a:t>
            </a:r>
            <a:r>
              <a:rPr lang="de-DE" sz="2400" dirty="0"/>
              <a:t> </a:t>
            </a:r>
            <a:r>
              <a:rPr lang="de-DE" sz="2400" dirty="0" err="1"/>
              <a:t>increases</a:t>
            </a:r>
            <a:r>
              <a:rPr lang="de-DE" sz="2400" dirty="0"/>
              <a:t> </a:t>
            </a:r>
            <a:r>
              <a:rPr lang="de-DE" sz="2400" dirty="0" err="1"/>
              <a:t>demand</a:t>
            </a:r>
            <a:r>
              <a:rPr lang="de-DE" sz="2400" dirty="0"/>
              <a:t>  </a:t>
            </a:r>
            <a:r>
              <a:rPr lang="de-DE" sz="2400" dirty="0" err="1"/>
              <a:t>of</a:t>
            </a:r>
            <a:r>
              <a:rPr lang="de-DE" sz="2400" dirty="0"/>
              <a:t> </a:t>
            </a:r>
            <a:r>
              <a:rPr lang="de-DE" sz="2400" dirty="0" err="1"/>
              <a:t>investment</a:t>
            </a:r>
            <a:r>
              <a:rPr lang="de-DE" sz="2400" dirty="0"/>
              <a:t> and </a:t>
            </a:r>
            <a:r>
              <a:rPr lang="de-DE" sz="2400" dirty="0" err="1"/>
              <a:t>consumption</a:t>
            </a:r>
            <a:endParaRPr lang="de-DE" sz="2400" dirty="0"/>
          </a:p>
          <a:p>
            <a:pPr marL="1714500" lvl="3" indent="-342900">
              <a:buFont typeface="Wingdings" panose="05000000000000000000" pitchFamily="2" charset="2"/>
              <a:buChar char="Ø"/>
            </a:pPr>
            <a:endParaRPr lang="de-DE" sz="2400" dirty="0"/>
          </a:p>
          <a:p>
            <a:pPr marL="2171700" lvl="4" indent="-342900">
              <a:buFont typeface="Wingdings" panose="05000000000000000000" pitchFamily="2" charset="2"/>
              <a:buChar char="Ø"/>
            </a:pPr>
            <a:r>
              <a:rPr lang="de-DE" sz="2400" dirty="0" err="1"/>
              <a:t>increasing</a:t>
            </a:r>
            <a:r>
              <a:rPr lang="de-DE" sz="2400" dirty="0"/>
              <a:t> </a:t>
            </a:r>
            <a:r>
              <a:rPr lang="de-DE" sz="2400" dirty="0" err="1"/>
              <a:t>production</a:t>
            </a:r>
            <a:endParaRPr lang="de-DE" sz="2400" dirty="0"/>
          </a:p>
          <a:p>
            <a:pPr lvl="0"/>
            <a:endParaRPr lang="de-DE" sz="2400" dirty="0"/>
          </a:p>
          <a:p>
            <a:pPr lvl="0"/>
            <a:endParaRPr lang="de-DE" sz="2177" dirty="0"/>
          </a:p>
        </p:txBody>
      </p:sp>
      <p:sp>
        <p:nvSpPr>
          <p:cNvPr id="2" name="Rechteck 1">
            <a:extLst>
              <a:ext uri="{FF2B5EF4-FFF2-40B4-BE49-F238E27FC236}">
                <a16:creationId xmlns:a16="http://schemas.microsoft.com/office/drawing/2014/main" id="{FFA1BA8E-D522-EA14-63A8-FACEE0BE9C1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4" name="Freihand 3">
                <a:extLst>
                  <a:ext uri="{FF2B5EF4-FFF2-40B4-BE49-F238E27FC236}">
                    <a16:creationId xmlns:a16="http://schemas.microsoft.com/office/drawing/2014/main" id="{13A5138D-E55D-45C6-8147-7E44279569BE}"/>
                  </a:ext>
                </a:extLst>
              </p14:cNvPr>
              <p14:cNvContentPartPr/>
              <p14:nvPr/>
            </p14:nvContentPartPr>
            <p14:xfrm>
              <a:off x="2569893" y="1750387"/>
              <a:ext cx="3103920" cy="54360"/>
            </p14:xfrm>
          </p:contentPart>
        </mc:Choice>
        <mc:Fallback xmlns="">
          <p:pic>
            <p:nvPicPr>
              <p:cNvPr id="4" name="Freihand 3">
                <a:extLst>
                  <a:ext uri="{FF2B5EF4-FFF2-40B4-BE49-F238E27FC236}">
                    <a16:creationId xmlns:a16="http://schemas.microsoft.com/office/drawing/2014/main" id="{13A5138D-E55D-45C6-8147-7E44279569BE}"/>
                  </a:ext>
                </a:extLst>
              </p:cNvPr>
              <p:cNvPicPr/>
              <p:nvPr/>
            </p:nvPicPr>
            <p:blipFill>
              <a:blip r:embed="rId4"/>
              <a:stretch>
                <a:fillRect/>
              </a:stretch>
            </p:blipFill>
            <p:spPr>
              <a:xfrm>
                <a:off x="2565573" y="1746067"/>
                <a:ext cx="31125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C49E5397-F8D7-48E7-83AB-84D9B53AE70D}"/>
                  </a:ext>
                </a:extLst>
              </p14:cNvPr>
              <p14:cNvContentPartPr/>
              <p14:nvPr/>
            </p14:nvContentPartPr>
            <p14:xfrm>
              <a:off x="2485653" y="2461027"/>
              <a:ext cx="3422160" cy="75960"/>
            </p14:xfrm>
          </p:contentPart>
        </mc:Choice>
        <mc:Fallback xmlns="">
          <p:pic>
            <p:nvPicPr>
              <p:cNvPr id="5" name="Freihand 4">
                <a:extLst>
                  <a:ext uri="{FF2B5EF4-FFF2-40B4-BE49-F238E27FC236}">
                    <a16:creationId xmlns:a16="http://schemas.microsoft.com/office/drawing/2014/main" id="{C49E5397-F8D7-48E7-83AB-84D9B53AE70D}"/>
                  </a:ext>
                </a:extLst>
              </p:cNvPr>
              <p:cNvPicPr/>
              <p:nvPr/>
            </p:nvPicPr>
            <p:blipFill>
              <a:blip r:embed="rId6"/>
              <a:stretch>
                <a:fillRect/>
              </a:stretch>
            </p:blipFill>
            <p:spPr>
              <a:xfrm>
                <a:off x="2481333" y="2456707"/>
                <a:ext cx="34308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9E8D43BA-0336-413E-85A2-0F6C1D33F33E}"/>
                  </a:ext>
                </a:extLst>
              </p14:cNvPr>
              <p14:cNvContentPartPr/>
              <p14:nvPr/>
            </p14:nvContentPartPr>
            <p14:xfrm>
              <a:off x="1929093" y="3122707"/>
              <a:ext cx="3459960" cy="91800"/>
            </p14:xfrm>
          </p:contentPart>
        </mc:Choice>
        <mc:Fallback xmlns="">
          <p:pic>
            <p:nvPicPr>
              <p:cNvPr id="7" name="Freihand 6">
                <a:extLst>
                  <a:ext uri="{FF2B5EF4-FFF2-40B4-BE49-F238E27FC236}">
                    <a16:creationId xmlns:a16="http://schemas.microsoft.com/office/drawing/2014/main" id="{9E8D43BA-0336-413E-85A2-0F6C1D33F33E}"/>
                  </a:ext>
                </a:extLst>
              </p:cNvPr>
              <p:cNvPicPr/>
              <p:nvPr/>
            </p:nvPicPr>
            <p:blipFill>
              <a:blip r:embed="rId8"/>
              <a:stretch>
                <a:fillRect/>
              </a:stretch>
            </p:blipFill>
            <p:spPr>
              <a:xfrm>
                <a:off x="1924773" y="3118387"/>
                <a:ext cx="34686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E4F895FB-3BC5-47DF-A63B-DAF2977B5B19}"/>
                  </a:ext>
                </a:extLst>
              </p14:cNvPr>
              <p14:cNvContentPartPr/>
              <p14:nvPr/>
            </p14:nvContentPartPr>
            <p14:xfrm>
              <a:off x="7547973" y="3228547"/>
              <a:ext cx="1683000" cy="30600"/>
            </p14:xfrm>
          </p:contentPart>
        </mc:Choice>
        <mc:Fallback xmlns="">
          <p:pic>
            <p:nvPicPr>
              <p:cNvPr id="8" name="Freihand 7">
                <a:extLst>
                  <a:ext uri="{FF2B5EF4-FFF2-40B4-BE49-F238E27FC236}">
                    <a16:creationId xmlns:a16="http://schemas.microsoft.com/office/drawing/2014/main" id="{E4F895FB-3BC5-47DF-A63B-DAF2977B5B19}"/>
                  </a:ext>
                </a:extLst>
              </p:cNvPr>
              <p:cNvPicPr/>
              <p:nvPr/>
            </p:nvPicPr>
            <p:blipFill>
              <a:blip r:embed="rId10"/>
              <a:stretch>
                <a:fillRect/>
              </a:stretch>
            </p:blipFill>
            <p:spPr>
              <a:xfrm>
                <a:off x="7543653" y="3224227"/>
                <a:ext cx="16916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4890E0EF-9CC3-4AEF-8A0F-092D49550348}"/>
                  </a:ext>
                </a:extLst>
              </p14:cNvPr>
              <p14:cNvContentPartPr/>
              <p14:nvPr/>
            </p14:nvContentPartPr>
            <p14:xfrm>
              <a:off x="2274333" y="3586747"/>
              <a:ext cx="1346760" cy="45720"/>
            </p14:xfrm>
          </p:contentPart>
        </mc:Choice>
        <mc:Fallback xmlns="">
          <p:pic>
            <p:nvPicPr>
              <p:cNvPr id="9" name="Freihand 8">
                <a:extLst>
                  <a:ext uri="{FF2B5EF4-FFF2-40B4-BE49-F238E27FC236}">
                    <a16:creationId xmlns:a16="http://schemas.microsoft.com/office/drawing/2014/main" id="{4890E0EF-9CC3-4AEF-8A0F-092D49550348}"/>
                  </a:ext>
                </a:extLst>
              </p:cNvPr>
              <p:cNvPicPr/>
              <p:nvPr/>
            </p:nvPicPr>
            <p:blipFill>
              <a:blip r:embed="rId12"/>
              <a:stretch>
                <a:fillRect/>
              </a:stretch>
            </p:blipFill>
            <p:spPr>
              <a:xfrm>
                <a:off x="2270013" y="3582427"/>
                <a:ext cx="1355400" cy="54360"/>
              </a:xfrm>
              <a:prstGeom prst="rect">
                <a:avLst/>
              </a:prstGeom>
            </p:spPr>
          </p:pic>
        </mc:Fallback>
      </mc:AlternateContent>
      <p:grpSp>
        <p:nvGrpSpPr>
          <p:cNvPr id="14" name="Gruppieren 13">
            <a:extLst>
              <a:ext uri="{FF2B5EF4-FFF2-40B4-BE49-F238E27FC236}">
                <a16:creationId xmlns:a16="http://schemas.microsoft.com/office/drawing/2014/main" id="{83219040-104D-47BC-A324-CA3C7D92D0A8}"/>
              </a:ext>
            </a:extLst>
          </p:cNvPr>
          <p:cNvGrpSpPr/>
          <p:nvPr/>
        </p:nvGrpSpPr>
        <p:grpSpPr>
          <a:xfrm>
            <a:off x="2237973" y="3854587"/>
            <a:ext cx="5996520" cy="649440"/>
            <a:chOff x="2237973" y="3854587"/>
            <a:chExt cx="5996520" cy="649440"/>
          </a:xfrm>
        </p:grpSpPr>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B9581C6F-D2A2-4162-B391-6EFE951C45D2}"/>
                    </a:ext>
                  </a:extLst>
                </p14:cNvPr>
                <p14:cNvContentPartPr/>
                <p14:nvPr/>
              </p14:nvContentPartPr>
              <p14:xfrm>
                <a:off x="3757893" y="4350667"/>
                <a:ext cx="4470840" cy="153360"/>
              </p14:xfrm>
            </p:contentPart>
          </mc:Choice>
          <mc:Fallback xmlns="">
            <p:pic>
              <p:nvPicPr>
                <p:cNvPr id="10" name="Freihand 9">
                  <a:extLst>
                    <a:ext uri="{FF2B5EF4-FFF2-40B4-BE49-F238E27FC236}">
                      <a16:creationId xmlns:a16="http://schemas.microsoft.com/office/drawing/2014/main" id="{B9581C6F-D2A2-4162-B391-6EFE951C45D2}"/>
                    </a:ext>
                  </a:extLst>
                </p:cNvPr>
                <p:cNvPicPr/>
                <p:nvPr/>
              </p:nvPicPr>
              <p:blipFill>
                <a:blip r:embed="rId14"/>
                <a:stretch>
                  <a:fillRect/>
                </a:stretch>
              </p:blipFill>
              <p:spPr>
                <a:xfrm>
                  <a:off x="3753573" y="4346347"/>
                  <a:ext cx="44794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2B182C6A-1ADC-4057-A510-CBF7F1CE10E3}"/>
                    </a:ext>
                  </a:extLst>
                </p14:cNvPr>
                <p14:cNvContentPartPr/>
                <p14:nvPr/>
              </p14:nvContentPartPr>
              <p14:xfrm>
                <a:off x="4294293" y="4355347"/>
                <a:ext cx="3940200" cy="90360"/>
              </p14:xfrm>
            </p:contentPart>
          </mc:Choice>
          <mc:Fallback xmlns="">
            <p:pic>
              <p:nvPicPr>
                <p:cNvPr id="11" name="Freihand 10">
                  <a:extLst>
                    <a:ext uri="{FF2B5EF4-FFF2-40B4-BE49-F238E27FC236}">
                      <a16:creationId xmlns:a16="http://schemas.microsoft.com/office/drawing/2014/main" id="{2B182C6A-1ADC-4057-A510-CBF7F1CE10E3}"/>
                    </a:ext>
                  </a:extLst>
                </p:cNvPr>
                <p:cNvPicPr/>
                <p:nvPr/>
              </p:nvPicPr>
              <p:blipFill>
                <a:blip r:embed="rId16"/>
                <a:stretch>
                  <a:fillRect/>
                </a:stretch>
              </p:blipFill>
              <p:spPr>
                <a:xfrm>
                  <a:off x="4289973" y="4351027"/>
                  <a:ext cx="39488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84B6D554-9444-4BC8-AA6D-37DC102512ED}"/>
                    </a:ext>
                  </a:extLst>
                </p14:cNvPr>
                <p14:cNvContentPartPr/>
                <p14:nvPr/>
              </p14:nvContentPartPr>
              <p14:xfrm>
                <a:off x="2237973" y="3854587"/>
                <a:ext cx="1078200" cy="519840"/>
              </p14:xfrm>
            </p:contentPart>
          </mc:Choice>
          <mc:Fallback xmlns="">
            <p:pic>
              <p:nvPicPr>
                <p:cNvPr id="13" name="Freihand 12">
                  <a:extLst>
                    <a:ext uri="{FF2B5EF4-FFF2-40B4-BE49-F238E27FC236}">
                      <a16:creationId xmlns:a16="http://schemas.microsoft.com/office/drawing/2014/main" id="{84B6D554-9444-4BC8-AA6D-37DC102512ED}"/>
                    </a:ext>
                  </a:extLst>
                </p:cNvPr>
                <p:cNvPicPr/>
                <p:nvPr/>
              </p:nvPicPr>
              <p:blipFill>
                <a:blip r:embed="rId18"/>
                <a:stretch>
                  <a:fillRect/>
                </a:stretch>
              </p:blipFill>
              <p:spPr>
                <a:xfrm>
                  <a:off x="2233653" y="3850267"/>
                  <a:ext cx="1086840" cy="528480"/>
                </a:xfrm>
                <a:prstGeom prst="rect">
                  <a:avLst/>
                </a:prstGeom>
              </p:spPr>
            </p:pic>
          </mc:Fallback>
        </mc:AlternateContent>
      </p:grpSp>
      <p:grpSp>
        <p:nvGrpSpPr>
          <p:cNvPr id="17" name="Gruppieren 16">
            <a:extLst>
              <a:ext uri="{FF2B5EF4-FFF2-40B4-BE49-F238E27FC236}">
                <a16:creationId xmlns:a16="http://schemas.microsoft.com/office/drawing/2014/main" id="{32262799-2F16-4437-B0C5-3AB80EF01F6B}"/>
              </a:ext>
            </a:extLst>
          </p:cNvPr>
          <p:cNvGrpSpPr/>
          <p:nvPr/>
        </p:nvGrpSpPr>
        <p:grpSpPr>
          <a:xfrm>
            <a:off x="3801813" y="4643707"/>
            <a:ext cx="3494880" cy="35640"/>
            <a:chOff x="3801813" y="4643707"/>
            <a:chExt cx="3494880" cy="35640"/>
          </a:xfrm>
        </p:grpSpPr>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46585FBF-C3EB-42F1-BBC0-CFD5E3F0C216}"/>
                    </a:ext>
                  </a:extLst>
                </p14:cNvPr>
                <p14:cNvContentPartPr/>
                <p14:nvPr/>
              </p14:nvContentPartPr>
              <p14:xfrm>
                <a:off x="3801813" y="4654147"/>
                <a:ext cx="1561320" cy="25200"/>
              </p14:xfrm>
            </p:contentPart>
          </mc:Choice>
          <mc:Fallback xmlns="">
            <p:pic>
              <p:nvPicPr>
                <p:cNvPr id="15" name="Freihand 14">
                  <a:extLst>
                    <a:ext uri="{FF2B5EF4-FFF2-40B4-BE49-F238E27FC236}">
                      <a16:creationId xmlns:a16="http://schemas.microsoft.com/office/drawing/2014/main" id="{46585FBF-C3EB-42F1-BBC0-CFD5E3F0C216}"/>
                    </a:ext>
                  </a:extLst>
                </p:cNvPr>
                <p:cNvPicPr/>
                <p:nvPr/>
              </p:nvPicPr>
              <p:blipFill>
                <a:blip r:embed="rId20"/>
                <a:stretch>
                  <a:fillRect/>
                </a:stretch>
              </p:blipFill>
              <p:spPr>
                <a:xfrm>
                  <a:off x="3797493" y="4649827"/>
                  <a:ext cx="15699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74CED432-7813-4E38-90F8-631D27D78E9E}"/>
                    </a:ext>
                  </a:extLst>
                </p14:cNvPr>
                <p14:cNvContentPartPr/>
                <p14:nvPr/>
              </p14:nvContentPartPr>
              <p14:xfrm>
                <a:off x="5733213" y="4643707"/>
                <a:ext cx="1563480" cy="18360"/>
              </p14:xfrm>
            </p:contentPart>
          </mc:Choice>
          <mc:Fallback xmlns="">
            <p:pic>
              <p:nvPicPr>
                <p:cNvPr id="16" name="Freihand 15">
                  <a:extLst>
                    <a:ext uri="{FF2B5EF4-FFF2-40B4-BE49-F238E27FC236}">
                      <a16:creationId xmlns:a16="http://schemas.microsoft.com/office/drawing/2014/main" id="{74CED432-7813-4E38-90F8-631D27D78E9E}"/>
                    </a:ext>
                  </a:extLst>
                </p:cNvPr>
                <p:cNvPicPr/>
                <p:nvPr/>
              </p:nvPicPr>
              <p:blipFill>
                <a:blip r:embed="rId22"/>
                <a:stretch>
                  <a:fillRect/>
                </a:stretch>
              </p:blipFill>
              <p:spPr>
                <a:xfrm>
                  <a:off x="5728893" y="4639387"/>
                  <a:ext cx="1572120" cy="27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FE15023C-2087-4E15-8B2A-C76C79F21DE1}"/>
                  </a:ext>
                </a:extLst>
              </p14:cNvPr>
              <p14:cNvContentPartPr/>
              <p14:nvPr/>
            </p14:nvContentPartPr>
            <p14:xfrm>
              <a:off x="2397813" y="4902187"/>
              <a:ext cx="3464280" cy="616320"/>
            </p14:xfrm>
          </p:contentPart>
        </mc:Choice>
        <mc:Fallback xmlns="">
          <p:pic>
            <p:nvPicPr>
              <p:cNvPr id="18" name="Freihand 17">
                <a:extLst>
                  <a:ext uri="{FF2B5EF4-FFF2-40B4-BE49-F238E27FC236}">
                    <a16:creationId xmlns:a16="http://schemas.microsoft.com/office/drawing/2014/main" id="{FE15023C-2087-4E15-8B2A-C76C79F21DE1}"/>
                  </a:ext>
                </a:extLst>
              </p:cNvPr>
              <p:cNvPicPr/>
              <p:nvPr/>
            </p:nvPicPr>
            <p:blipFill>
              <a:blip r:embed="rId24"/>
              <a:stretch>
                <a:fillRect/>
              </a:stretch>
            </p:blipFill>
            <p:spPr>
              <a:xfrm>
                <a:off x="2393493" y="4897867"/>
                <a:ext cx="3472920" cy="624960"/>
              </a:xfrm>
              <a:prstGeom prst="rect">
                <a:avLst/>
              </a:prstGeom>
            </p:spPr>
          </p:pic>
        </mc:Fallback>
      </mc:AlternateContent>
    </p:spTree>
    <p:extLst>
      <p:ext uri="{BB962C8B-B14F-4D97-AF65-F5344CB8AC3E}">
        <p14:creationId xmlns:p14="http://schemas.microsoft.com/office/powerpoint/2010/main" val="1283866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r>
              <a:rPr lang="de-DE" sz="3200" dirty="0"/>
              <a:t>IS-LM-Model and </a:t>
            </a:r>
            <a:r>
              <a:rPr lang="de-DE" sz="3200" dirty="0" err="1"/>
              <a:t>income</a:t>
            </a:r>
            <a:r>
              <a:rPr lang="de-DE" sz="3200" dirty="0"/>
              <a:t> </a:t>
            </a:r>
            <a:r>
              <a:rPr lang="de-DE" sz="3200" dirty="0" err="1"/>
              <a:t>effect</a:t>
            </a:r>
            <a:endParaRPr lang="de-DE" sz="2903" b="1" dirty="0"/>
          </a:p>
        </p:txBody>
      </p:sp>
      <p:sp>
        <p:nvSpPr>
          <p:cNvPr id="3" name="Rechteck 2"/>
          <p:cNvSpPr/>
          <p:nvPr/>
        </p:nvSpPr>
        <p:spPr>
          <a:xfrm>
            <a:off x="0" y="731921"/>
            <a:ext cx="8990520" cy="6001643"/>
          </a:xfrm>
          <a:prstGeom prst="rect">
            <a:avLst/>
          </a:prstGeom>
        </p:spPr>
        <p:txBody>
          <a:bodyPr wrap="square">
            <a:spAutoFit/>
          </a:bodyPr>
          <a:lstStyle/>
          <a:p>
            <a:pPr lvl="0"/>
            <a:endParaRPr lang="de-DE" sz="2400" dirty="0"/>
          </a:p>
          <a:p>
            <a:pPr lvl="0"/>
            <a:r>
              <a:rPr lang="de-DE" sz="2400" b="1" dirty="0"/>
              <a:t>Central </a:t>
            </a:r>
            <a:r>
              <a:rPr lang="de-DE" sz="2400" b="1" dirty="0" err="1"/>
              <a:t>bank</a:t>
            </a:r>
            <a:r>
              <a:rPr lang="de-DE" sz="2400" b="1" dirty="0"/>
              <a:t> </a:t>
            </a:r>
            <a:r>
              <a:rPr lang="de-DE" sz="2400" b="1" dirty="0" err="1"/>
              <a:t>decreases</a:t>
            </a:r>
            <a:r>
              <a:rPr lang="de-DE" sz="2400" b="1" dirty="0"/>
              <a:t> </a:t>
            </a:r>
            <a:r>
              <a:rPr lang="de-DE" sz="2400" b="1" dirty="0" err="1"/>
              <a:t>interest</a:t>
            </a:r>
            <a:r>
              <a:rPr lang="de-DE" sz="2400" b="1" dirty="0"/>
              <a:t> </a:t>
            </a:r>
            <a:r>
              <a:rPr lang="de-DE" sz="2400" b="1" dirty="0" err="1"/>
              <a:t>rates</a:t>
            </a:r>
            <a:endParaRPr lang="de-DE" sz="2400" b="1" dirty="0"/>
          </a:p>
          <a:p>
            <a:pPr lvl="0"/>
            <a:r>
              <a:rPr lang="de-DE" sz="2400" dirty="0"/>
              <a:t> </a:t>
            </a:r>
          </a:p>
          <a:p>
            <a:pPr marL="800100" lvl="1" indent="-342900">
              <a:buFont typeface="Wingdings" panose="05000000000000000000" pitchFamily="2" charset="2"/>
              <a:buChar char="Ø"/>
            </a:pPr>
            <a:r>
              <a:rPr lang="de-DE" sz="2400" dirty="0" err="1"/>
              <a:t>credit</a:t>
            </a:r>
            <a:r>
              <a:rPr lang="de-DE" sz="2400" dirty="0"/>
              <a:t> </a:t>
            </a:r>
            <a:r>
              <a:rPr lang="de-DE" sz="2400" dirty="0" err="1"/>
              <a:t>interest</a:t>
            </a:r>
            <a:r>
              <a:rPr lang="de-DE" sz="2400" dirty="0"/>
              <a:t> </a:t>
            </a:r>
            <a:r>
              <a:rPr lang="de-DE" sz="2400" dirty="0" err="1"/>
              <a:t>rates</a:t>
            </a:r>
            <a:r>
              <a:rPr lang="de-DE" sz="2400" dirty="0"/>
              <a:t> </a:t>
            </a:r>
            <a:r>
              <a:rPr lang="de-DE" sz="2400" dirty="0" err="1"/>
              <a:t>decrease</a:t>
            </a:r>
            <a:endParaRPr lang="de-DE" sz="2400" dirty="0"/>
          </a:p>
          <a:p>
            <a:pPr marL="800100" lvl="1" indent="-342900">
              <a:buFont typeface="Wingdings" panose="05000000000000000000" pitchFamily="2" charset="2"/>
              <a:buChar char="Ø"/>
            </a:pPr>
            <a:endParaRPr lang="de-DE" sz="2400" dirty="0"/>
          </a:p>
          <a:p>
            <a:pPr marL="1257300" lvl="2" indent="-342900">
              <a:buFont typeface="Wingdings" panose="05000000000000000000" pitchFamily="2" charset="2"/>
              <a:buChar char="Ø"/>
            </a:pPr>
            <a:r>
              <a:rPr lang="de-DE" sz="2400" dirty="0" err="1"/>
              <a:t>income</a:t>
            </a:r>
            <a:r>
              <a:rPr lang="de-DE" sz="2400" dirty="0"/>
              <a:t> </a:t>
            </a:r>
            <a:r>
              <a:rPr lang="de-DE" sz="2400" dirty="0" err="1"/>
              <a:t>redistribution</a:t>
            </a:r>
            <a:r>
              <a:rPr lang="de-DE" sz="2400" dirty="0"/>
              <a:t> </a:t>
            </a:r>
            <a:r>
              <a:rPr lang="de-DE" sz="2400" dirty="0" err="1"/>
              <a:t>between</a:t>
            </a:r>
            <a:r>
              <a:rPr lang="de-DE" sz="2400" dirty="0"/>
              <a:t> </a:t>
            </a:r>
            <a:r>
              <a:rPr lang="de-DE" sz="2400" dirty="0" err="1"/>
              <a:t>creditors</a:t>
            </a:r>
            <a:r>
              <a:rPr lang="de-DE" sz="2400" dirty="0"/>
              <a:t> and </a:t>
            </a:r>
            <a:r>
              <a:rPr lang="de-DE" sz="2400" dirty="0" err="1"/>
              <a:t>debtors</a:t>
            </a:r>
            <a:endParaRPr lang="de-DE" sz="2400" dirty="0"/>
          </a:p>
          <a:p>
            <a:pPr marL="1257300" lvl="2" indent="-342900">
              <a:buFont typeface="Wingdings" panose="05000000000000000000" pitchFamily="2" charset="2"/>
              <a:buChar char="Ø"/>
            </a:pPr>
            <a:endParaRPr lang="de-DE" sz="2400" dirty="0"/>
          </a:p>
          <a:p>
            <a:pPr marL="1714500" lvl="3" indent="-342900">
              <a:buFont typeface="Wingdings" panose="05000000000000000000" pitchFamily="2" charset="2"/>
              <a:buChar char="Ø"/>
            </a:pPr>
            <a:r>
              <a:rPr lang="de-DE" sz="2400" dirty="0" err="1"/>
              <a:t>Debtors</a:t>
            </a:r>
            <a:r>
              <a:rPr lang="de-DE" sz="2400" dirty="0"/>
              <a:t> </a:t>
            </a:r>
            <a:r>
              <a:rPr lang="de-DE" sz="2400" dirty="0" err="1"/>
              <a:t>becomes</a:t>
            </a:r>
            <a:r>
              <a:rPr lang="de-DE" sz="2400" dirty="0"/>
              <a:t> </a:t>
            </a:r>
            <a:r>
              <a:rPr lang="de-DE" sz="2400" dirty="0" err="1"/>
              <a:t>relatively</a:t>
            </a:r>
            <a:r>
              <a:rPr lang="de-DE" sz="2400" dirty="0"/>
              <a:t> </a:t>
            </a:r>
            <a:r>
              <a:rPr lang="de-DE" sz="2400" dirty="0" err="1"/>
              <a:t>richer</a:t>
            </a:r>
            <a:r>
              <a:rPr lang="de-DE" sz="2400" dirty="0"/>
              <a:t> and </a:t>
            </a:r>
            <a:r>
              <a:rPr lang="de-DE" sz="2400" dirty="0" err="1"/>
              <a:t>increase</a:t>
            </a:r>
            <a:r>
              <a:rPr lang="de-DE" sz="2400" dirty="0"/>
              <a:t> </a:t>
            </a:r>
            <a:r>
              <a:rPr lang="de-DE" sz="2400" dirty="0" err="1"/>
              <a:t>demand</a:t>
            </a:r>
            <a:endParaRPr lang="de-DE" sz="2400" dirty="0"/>
          </a:p>
          <a:p>
            <a:pPr marL="1714500" lvl="3" indent="-342900">
              <a:buFont typeface="Wingdings" panose="05000000000000000000" pitchFamily="2" charset="2"/>
              <a:buChar char="Ø"/>
            </a:pPr>
            <a:endParaRPr lang="de-DE" sz="2400" dirty="0"/>
          </a:p>
          <a:p>
            <a:pPr marL="2171700" lvl="4" indent="-342900">
              <a:buFont typeface="Wingdings" panose="05000000000000000000" pitchFamily="2" charset="2"/>
              <a:buChar char="Ø"/>
            </a:pPr>
            <a:r>
              <a:rPr lang="de-DE" sz="2400" dirty="0" err="1"/>
              <a:t>Since</a:t>
            </a:r>
            <a:r>
              <a:rPr lang="de-DE" sz="2400" dirty="0"/>
              <a:t> </a:t>
            </a:r>
            <a:r>
              <a:rPr lang="de-DE" sz="2400" dirty="0" err="1"/>
              <a:t>debtors</a:t>
            </a:r>
            <a:r>
              <a:rPr lang="de-DE" sz="2400" dirty="0"/>
              <a:t> </a:t>
            </a:r>
            <a:r>
              <a:rPr lang="de-DE" sz="2400" dirty="0" err="1"/>
              <a:t>are</a:t>
            </a:r>
            <a:r>
              <a:rPr lang="de-DE" sz="2400" dirty="0"/>
              <a:t> in </a:t>
            </a:r>
            <a:r>
              <a:rPr lang="de-DE" sz="2400" dirty="0" err="1"/>
              <a:t>general</a:t>
            </a:r>
            <a:r>
              <a:rPr lang="de-DE" sz="2400" dirty="0"/>
              <a:t> </a:t>
            </a:r>
            <a:r>
              <a:rPr lang="de-DE" sz="2400" dirty="0" err="1"/>
              <a:t>the</a:t>
            </a:r>
            <a:r>
              <a:rPr lang="de-DE" sz="2400" dirty="0"/>
              <a:t> </a:t>
            </a:r>
            <a:r>
              <a:rPr lang="de-DE" sz="2400" dirty="0" err="1"/>
              <a:t>poorer</a:t>
            </a:r>
            <a:r>
              <a:rPr lang="de-DE" sz="2400" dirty="0"/>
              <a:t> </a:t>
            </a:r>
            <a:r>
              <a:rPr lang="de-DE" sz="2400" dirty="0" err="1"/>
              <a:t>people</a:t>
            </a:r>
            <a:r>
              <a:rPr lang="de-DE" sz="2400" dirty="0"/>
              <a:t> in a </a:t>
            </a:r>
            <a:r>
              <a:rPr lang="de-DE" sz="2400" dirty="0" err="1"/>
              <a:t>society</a:t>
            </a:r>
            <a:r>
              <a:rPr lang="de-DE" sz="2400" dirty="0"/>
              <a:t> and </a:t>
            </a:r>
            <a:r>
              <a:rPr lang="de-DE" sz="2400" dirty="0" err="1"/>
              <a:t>poorer</a:t>
            </a:r>
            <a:r>
              <a:rPr lang="de-DE" sz="2400" dirty="0"/>
              <a:t> </a:t>
            </a:r>
            <a:r>
              <a:rPr lang="de-DE" sz="2400" dirty="0" err="1"/>
              <a:t>people</a:t>
            </a:r>
            <a:r>
              <a:rPr lang="de-DE" sz="2400" dirty="0"/>
              <a:t> </a:t>
            </a:r>
            <a:r>
              <a:rPr lang="de-DE" sz="2400" dirty="0" err="1"/>
              <a:t>consume</a:t>
            </a:r>
            <a:r>
              <a:rPr lang="de-DE" sz="2400" dirty="0"/>
              <a:t> </a:t>
            </a:r>
            <a:r>
              <a:rPr lang="de-DE" sz="2400" dirty="0" err="1"/>
              <a:t>relatively</a:t>
            </a:r>
            <a:r>
              <a:rPr lang="de-DE" sz="2400" dirty="0"/>
              <a:t> </a:t>
            </a:r>
            <a:r>
              <a:rPr lang="de-DE" sz="2400" dirty="0" err="1"/>
              <a:t>more</a:t>
            </a:r>
            <a:r>
              <a:rPr lang="de-DE" sz="2400" dirty="0"/>
              <a:t> </a:t>
            </a:r>
            <a:r>
              <a:rPr lang="de-DE" sz="2400"/>
              <a:t>(keynesian </a:t>
            </a:r>
            <a:r>
              <a:rPr lang="de-DE" sz="2400" dirty="0" err="1"/>
              <a:t>consumption</a:t>
            </a:r>
            <a:r>
              <a:rPr lang="de-DE" sz="2400" dirty="0"/>
              <a:t> </a:t>
            </a:r>
            <a:r>
              <a:rPr lang="de-DE" sz="2400" dirty="0" err="1"/>
              <a:t>hypothesis</a:t>
            </a:r>
            <a:r>
              <a:rPr lang="de-DE" sz="2400" dirty="0"/>
              <a:t>), </a:t>
            </a:r>
            <a:r>
              <a:rPr lang="de-DE" sz="2400" dirty="0" err="1"/>
              <a:t>the</a:t>
            </a:r>
            <a:r>
              <a:rPr lang="de-DE" sz="2400" dirty="0"/>
              <a:t> </a:t>
            </a:r>
            <a:r>
              <a:rPr lang="de-DE" sz="2400" dirty="0" err="1"/>
              <a:t>increase</a:t>
            </a:r>
            <a:r>
              <a:rPr lang="de-DE" sz="2400" dirty="0"/>
              <a:t> </a:t>
            </a:r>
            <a:r>
              <a:rPr lang="de-DE" sz="2400" dirty="0" err="1"/>
              <a:t>of</a:t>
            </a:r>
            <a:r>
              <a:rPr lang="de-DE" sz="2400" dirty="0"/>
              <a:t> </a:t>
            </a:r>
            <a:r>
              <a:rPr lang="de-DE" sz="2400" dirty="0" err="1"/>
              <a:t>demand</a:t>
            </a:r>
            <a:r>
              <a:rPr lang="de-DE" sz="2400" dirty="0"/>
              <a:t> </a:t>
            </a:r>
            <a:r>
              <a:rPr lang="de-DE" sz="2400" dirty="0" err="1"/>
              <a:t>by</a:t>
            </a:r>
            <a:r>
              <a:rPr lang="de-DE" sz="2400" dirty="0"/>
              <a:t> </a:t>
            </a:r>
            <a:r>
              <a:rPr lang="de-DE" sz="2400" dirty="0" err="1"/>
              <a:t>the</a:t>
            </a:r>
            <a:r>
              <a:rPr lang="de-DE" sz="2400" dirty="0"/>
              <a:t> </a:t>
            </a:r>
            <a:r>
              <a:rPr lang="de-DE" sz="2400" dirty="0" err="1"/>
              <a:t>poor</a:t>
            </a:r>
            <a:r>
              <a:rPr lang="de-DE" sz="2400" dirty="0"/>
              <a:t> </a:t>
            </a:r>
            <a:r>
              <a:rPr lang="de-DE" sz="2400" dirty="0" err="1"/>
              <a:t>outperforms</a:t>
            </a:r>
            <a:r>
              <a:rPr lang="de-DE" sz="2400" dirty="0"/>
              <a:t> </a:t>
            </a:r>
            <a:r>
              <a:rPr lang="de-DE" sz="2400" dirty="0" err="1"/>
              <a:t>the</a:t>
            </a:r>
            <a:r>
              <a:rPr lang="de-DE" sz="2400" dirty="0"/>
              <a:t> </a:t>
            </a:r>
            <a:r>
              <a:rPr lang="de-DE" sz="2400" dirty="0" err="1"/>
              <a:t>decrease</a:t>
            </a:r>
            <a:r>
              <a:rPr lang="de-DE" sz="2400" dirty="0"/>
              <a:t> </a:t>
            </a:r>
            <a:r>
              <a:rPr lang="de-DE" sz="2400" dirty="0" err="1"/>
              <a:t>of</a:t>
            </a:r>
            <a:r>
              <a:rPr lang="de-DE" sz="2400" dirty="0"/>
              <a:t> </a:t>
            </a:r>
            <a:r>
              <a:rPr lang="de-DE" sz="2400" dirty="0" err="1"/>
              <a:t>demand</a:t>
            </a:r>
            <a:r>
              <a:rPr lang="de-DE" sz="2400" dirty="0"/>
              <a:t> </a:t>
            </a:r>
            <a:r>
              <a:rPr lang="de-DE" sz="2400" dirty="0" err="1"/>
              <a:t>by</a:t>
            </a:r>
            <a:r>
              <a:rPr lang="de-DE" sz="2400" dirty="0"/>
              <a:t> </a:t>
            </a:r>
            <a:r>
              <a:rPr lang="de-DE" sz="2400" dirty="0" err="1"/>
              <a:t>the</a:t>
            </a:r>
            <a:r>
              <a:rPr lang="de-DE" sz="2400" dirty="0"/>
              <a:t> </a:t>
            </a:r>
            <a:r>
              <a:rPr lang="de-DE" sz="2400" dirty="0" err="1"/>
              <a:t>rich</a:t>
            </a:r>
            <a:endParaRPr lang="de-DE" sz="2400" dirty="0"/>
          </a:p>
          <a:p>
            <a:pPr marL="2628900" lvl="5" indent="-342900">
              <a:buFont typeface="Wingdings" panose="05000000000000000000" pitchFamily="2" charset="2"/>
              <a:buChar char="Ø"/>
            </a:pPr>
            <a:endParaRPr lang="de-DE" sz="2400" dirty="0"/>
          </a:p>
          <a:p>
            <a:pPr marL="2628900" lvl="5" indent="-342900">
              <a:buFont typeface="Wingdings" panose="05000000000000000000" pitchFamily="2" charset="2"/>
              <a:buChar char="Ø"/>
            </a:pPr>
            <a:r>
              <a:rPr lang="de-DE" sz="2400" dirty="0" err="1"/>
              <a:t>Increase</a:t>
            </a:r>
            <a:r>
              <a:rPr lang="de-DE" sz="2400" dirty="0"/>
              <a:t> </a:t>
            </a:r>
            <a:r>
              <a:rPr lang="de-DE" sz="2400" dirty="0" err="1"/>
              <a:t>of</a:t>
            </a:r>
            <a:r>
              <a:rPr lang="de-DE" sz="2400" dirty="0"/>
              <a:t> </a:t>
            </a:r>
            <a:r>
              <a:rPr lang="de-DE" sz="2400" dirty="0" err="1"/>
              <a:t>production</a:t>
            </a:r>
            <a:endParaRPr lang="de-DE" sz="2400" dirty="0"/>
          </a:p>
        </p:txBody>
      </p:sp>
      <p:sp>
        <p:nvSpPr>
          <p:cNvPr id="2" name="Rechteck 1">
            <a:extLst>
              <a:ext uri="{FF2B5EF4-FFF2-40B4-BE49-F238E27FC236}">
                <a16:creationId xmlns:a16="http://schemas.microsoft.com/office/drawing/2014/main" id="{A3EFFCF9-6843-F6CB-663A-B4B4CEE6DE9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4" name="Freihand 3">
                <a:extLst>
                  <a:ext uri="{FF2B5EF4-FFF2-40B4-BE49-F238E27FC236}">
                    <a16:creationId xmlns:a16="http://schemas.microsoft.com/office/drawing/2014/main" id="{D1521383-5498-40FF-9710-AAD546687BDD}"/>
                  </a:ext>
                </a:extLst>
              </p14:cNvPr>
              <p14:cNvContentPartPr/>
              <p14:nvPr/>
            </p14:nvContentPartPr>
            <p14:xfrm>
              <a:off x="1982173" y="1555267"/>
              <a:ext cx="3007800" cy="79920"/>
            </p14:xfrm>
          </p:contentPart>
        </mc:Choice>
        <mc:Fallback xmlns="">
          <p:pic>
            <p:nvPicPr>
              <p:cNvPr id="4" name="Freihand 3">
                <a:extLst>
                  <a:ext uri="{FF2B5EF4-FFF2-40B4-BE49-F238E27FC236}">
                    <a16:creationId xmlns:a16="http://schemas.microsoft.com/office/drawing/2014/main" id="{D1521383-5498-40FF-9710-AAD546687BDD}"/>
                  </a:ext>
                </a:extLst>
              </p:cNvPr>
              <p:cNvPicPr/>
              <p:nvPr/>
            </p:nvPicPr>
            <p:blipFill>
              <a:blip r:embed="rId4"/>
              <a:stretch>
                <a:fillRect/>
              </a:stretch>
            </p:blipFill>
            <p:spPr>
              <a:xfrm>
                <a:off x="1977853" y="1550947"/>
                <a:ext cx="30164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5E7BD750-1DB2-425D-BB16-150463281CE0}"/>
                  </a:ext>
                </a:extLst>
              </p14:cNvPr>
              <p14:cNvContentPartPr/>
              <p14:nvPr/>
            </p14:nvContentPartPr>
            <p14:xfrm>
              <a:off x="1790293" y="2271667"/>
              <a:ext cx="2563920" cy="45000"/>
            </p14:xfrm>
          </p:contentPart>
        </mc:Choice>
        <mc:Fallback xmlns="">
          <p:pic>
            <p:nvPicPr>
              <p:cNvPr id="5" name="Freihand 4">
                <a:extLst>
                  <a:ext uri="{FF2B5EF4-FFF2-40B4-BE49-F238E27FC236}">
                    <a16:creationId xmlns:a16="http://schemas.microsoft.com/office/drawing/2014/main" id="{5E7BD750-1DB2-425D-BB16-150463281CE0}"/>
                  </a:ext>
                </a:extLst>
              </p:cNvPr>
              <p:cNvPicPr/>
              <p:nvPr/>
            </p:nvPicPr>
            <p:blipFill>
              <a:blip r:embed="rId6"/>
              <a:stretch>
                <a:fillRect/>
              </a:stretch>
            </p:blipFill>
            <p:spPr>
              <a:xfrm>
                <a:off x="1785973" y="2267347"/>
                <a:ext cx="25725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CF8091DB-5F55-45AF-BA55-E05E097763E3}"/>
                  </a:ext>
                </a:extLst>
              </p14:cNvPr>
              <p14:cNvContentPartPr/>
              <p14:nvPr/>
            </p14:nvContentPartPr>
            <p14:xfrm>
              <a:off x="1774453" y="3695107"/>
              <a:ext cx="1958760" cy="86040"/>
            </p14:xfrm>
          </p:contentPart>
        </mc:Choice>
        <mc:Fallback xmlns="">
          <p:pic>
            <p:nvPicPr>
              <p:cNvPr id="7" name="Freihand 6">
                <a:extLst>
                  <a:ext uri="{FF2B5EF4-FFF2-40B4-BE49-F238E27FC236}">
                    <a16:creationId xmlns:a16="http://schemas.microsoft.com/office/drawing/2014/main" id="{CF8091DB-5F55-45AF-BA55-E05E097763E3}"/>
                  </a:ext>
                </a:extLst>
              </p:cNvPr>
              <p:cNvPicPr/>
              <p:nvPr/>
            </p:nvPicPr>
            <p:blipFill>
              <a:blip r:embed="rId8"/>
              <a:stretch>
                <a:fillRect/>
              </a:stretch>
            </p:blipFill>
            <p:spPr>
              <a:xfrm>
                <a:off x="1770133" y="3690787"/>
                <a:ext cx="19674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5939BCC5-BAEF-4DFC-8DD3-EE0D76E68299}"/>
                  </a:ext>
                </a:extLst>
              </p14:cNvPr>
              <p14:cNvContentPartPr/>
              <p14:nvPr/>
            </p14:nvContentPartPr>
            <p14:xfrm>
              <a:off x="2928253" y="3612307"/>
              <a:ext cx="2554560" cy="78840"/>
            </p14:xfrm>
          </p:contentPart>
        </mc:Choice>
        <mc:Fallback xmlns="">
          <p:pic>
            <p:nvPicPr>
              <p:cNvPr id="8" name="Freihand 7">
                <a:extLst>
                  <a:ext uri="{FF2B5EF4-FFF2-40B4-BE49-F238E27FC236}">
                    <a16:creationId xmlns:a16="http://schemas.microsoft.com/office/drawing/2014/main" id="{5939BCC5-BAEF-4DFC-8DD3-EE0D76E68299}"/>
                  </a:ext>
                </a:extLst>
              </p:cNvPr>
              <p:cNvPicPr/>
              <p:nvPr/>
            </p:nvPicPr>
            <p:blipFill>
              <a:blip r:embed="rId10"/>
              <a:stretch>
                <a:fillRect/>
              </a:stretch>
            </p:blipFill>
            <p:spPr>
              <a:xfrm>
                <a:off x="2923933" y="3607987"/>
                <a:ext cx="25632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1CF7F428-6165-4FCA-B370-0F865BB8DDC8}"/>
                  </a:ext>
                </a:extLst>
              </p14:cNvPr>
              <p14:cNvContentPartPr/>
              <p14:nvPr/>
            </p14:nvContentPartPr>
            <p14:xfrm>
              <a:off x="1357573" y="3189667"/>
              <a:ext cx="2334240" cy="941040"/>
            </p14:xfrm>
          </p:contentPart>
        </mc:Choice>
        <mc:Fallback xmlns="">
          <p:pic>
            <p:nvPicPr>
              <p:cNvPr id="9" name="Freihand 8">
                <a:extLst>
                  <a:ext uri="{FF2B5EF4-FFF2-40B4-BE49-F238E27FC236}">
                    <a16:creationId xmlns:a16="http://schemas.microsoft.com/office/drawing/2014/main" id="{1CF7F428-6165-4FCA-B370-0F865BB8DDC8}"/>
                  </a:ext>
                </a:extLst>
              </p:cNvPr>
              <p:cNvPicPr/>
              <p:nvPr/>
            </p:nvPicPr>
            <p:blipFill>
              <a:blip r:embed="rId12"/>
              <a:stretch>
                <a:fillRect/>
              </a:stretch>
            </p:blipFill>
            <p:spPr>
              <a:xfrm>
                <a:off x="1353253" y="3185347"/>
                <a:ext cx="2342880" cy="949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2253BE66-4FEA-4C55-A50F-2A186C656F9F}"/>
                  </a:ext>
                </a:extLst>
              </p14:cNvPr>
              <p14:cNvContentPartPr/>
              <p14:nvPr/>
            </p14:nvContentPartPr>
            <p14:xfrm>
              <a:off x="5046493" y="2545267"/>
              <a:ext cx="1390680" cy="795240"/>
            </p14:xfrm>
          </p:contentPart>
        </mc:Choice>
        <mc:Fallback xmlns="">
          <p:pic>
            <p:nvPicPr>
              <p:cNvPr id="10" name="Freihand 9">
                <a:extLst>
                  <a:ext uri="{FF2B5EF4-FFF2-40B4-BE49-F238E27FC236}">
                    <a16:creationId xmlns:a16="http://schemas.microsoft.com/office/drawing/2014/main" id="{2253BE66-4FEA-4C55-A50F-2A186C656F9F}"/>
                  </a:ext>
                </a:extLst>
              </p:cNvPr>
              <p:cNvPicPr/>
              <p:nvPr/>
            </p:nvPicPr>
            <p:blipFill>
              <a:blip r:embed="rId14"/>
              <a:stretch>
                <a:fillRect/>
              </a:stretch>
            </p:blipFill>
            <p:spPr>
              <a:xfrm>
                <a:off x="5042173" y="2540947"/>
                <a:ext cx="1399320" cy="803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8" name="Freihand 47">
                <a:extLst>
                  <a:ext uri="{FF2B5EF4-FFF2-40B4-BE49-F238E27FC236}">
                    <a16:creationId xmlns:a16="http://schemas.microsoft.com/office/drawing/2014/main" id="{A0FCD8ED-397C-4202-999F-201F5C8BC60F}"/>
                  </a:ext>
                </a:extLst>
              </p14:cNvPr>
              <p14:cNvContentPartPr/>
              <p14:nvPr/>
            </p14:nvContentPartPr>
            <p14:xfrm>
              <a:off x="10882813" y="1838947"/>
              <a:ext cx="1291320" cy="883080"/>
            </p14:xfrm>
          </p:contentPart>
        </mc:Choice>
        <mc:Fallback xmlns="">
          <p:pic>
            <p:nvPicPr>
              <p:cNvPr id="48" name="Freihand 47">
                <a:extLst>
                  <a:ext uri="{FF2B5EF4-FFF2-40B4-BE49-F238E27FC236}">
                    <a16:creationId xmlns:a16="http://schemas.microsoft.com/office/drawing/2014/main" id="{A0FCD8ED-397C-4202-999F-201F5C8BC60F}"/>
                  </a:ext>
                </a:extLst>
              </p:cNvPr>
              <p:cNvPicPr/>
              <p:nvPr/>
            </p:nvPicPr>
            <p:blipFill>
              <a:blip r:embed="rId16"/>
              <a:stretch>
                <a:fillRect/>
              </a:stretch>
            </p:blipFill>
            <p:spPr>
              <a:xfrm>
                <a:off x="10878493" y="1834627"/>
                <a:ext cx="1299960" cy="891720"/>
              </a:xfrm>
              <a:prstGeom prst="rect">
                <a:avLst/>
              </a:prstGeom>
            </p:spPr>
          </p:pic>
        </mc:Fallback>
      </mc:AlternateContent>
      <p:grpSp>
        <p:nvGrpSpPr>
          <p:cNvPr id="91" name="Gruppieren 90">
            <a:extLst>
              <a:ext uri="{FF2B5EF4-FFF2-40B4-BE49-F238E27FC236}">
                <a16:creationId xmlns:a16="http://schemas.microsoft.com/office/drawing/2014/main" id="{71183F9B-5291-44EA-9B7B-D38450401A7A}"/>
              </a:ext>
            </a:extLst>
          </p:cNvPr>
          <p:cNvGrpSpPr/>
          <p:nvPr/>
        </p:nvGrpSpPr>
        <p:grpSpPr>
          <a:xfrm>
            <a:off x="5470213" y="838147"/>
            <a:ext cx="1756080" cy="449280"/>
            <a:chOff x="5470213" y="838147"/>
            <a:chExt cx="1756080" cy="449280"/>
          </a:xfrm>
        </p:grpSpPr>
        <mc:AlternateContent xmlns:mc="http://schemas.openxmlformats.org/markup-compatibility/2006" xmlns:p14="http://schemas.microsoft.com/office/powerpoint/2010/main">
          <mc:Choice Requires="p14">
            <p:contentPart p14:bwMode="auto" r:id="rId17">
              <p14:nvContentPartPr>
                <p14:cNvPr id="83" name="Freihand 82">
                  <a:extLst>
                    <a:ext uri="{FF2B5EF4-FFF2-40B4-BE49-F238E27FC236}">
                      <a16:creationId xmlns:a16="http://schemas.microsoft.com/office/drawing/2014/main" id="{263AC79C-D04E-4C3F-9327-7490C4924987}"/>
                    </a:ext>
                  </a:extLst>
                </p14:cNvPr>
                <p14:cNvContentPartPr/>
                <p14:nvPr/>
              </p14:nvContentPartPr>
              <p14:xfrm>
                <a:off x="6076813" y="982507"/>
                <a:ext cx="169200" cy="150480"/>
              </p14:xfrm>
            </p:contentPart>
          </mc:Choice>
          <mc:Fallback xmlns="">
            <p:pic>
              <p:nvPicPr>
                <p:cNvPr id="83" name="Freihand 82">
                  <a:extLst>
                    <a:ext uri="{FF2B5EF4-FFF2-40B4-BE49-F238E27FC236}">
                      <a16:creationId xmlns:a16="http://schemas.microsoft.com/office/drawing/2014/main" id="{263AC79C-D04E-4C3F-9327-7490C4924987}"/>
                    </a:ext>
                  </a:extLst>
                </p:cNvPr>
                <p:cNvPicPr/>
                <p:nvPr/>
              </p:nvPicPr>
              <p:blipFill>
                <a:blip r:embed="rId18"/>
                <a:stretch>
                  <a:fillRect/>
                </a:stretch>
              </p:blipFill>
              <p:spPr>
                <a:xfrm>
                  <a:off x="6072493" y="978187"/>
                  <a:ext cx="1778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84" name="Freihand 83">
                  <a:extLst>
                    <a:ext uri="{FF2B5EF4-FFF2-40B4-BE49-F238E27FC236}">
                      <a16:creationId xmlns:a16="http://schemas.microsoft.com/office/drawing/2014/main" id="{F15E39EE-0D85-4922-8CD3-9B687CBC037F}"/>
                    </a:ext>
                  </a:extLst>
                </p14:cNvPr>
                <p14:cNvContentPartPr/>
                <p14:nvPr/>
              </p14:nvContentPartPr>
              <p14:xfrm>
                <a:off x="6259333" y="1093387"/>
                <a:ext cx="148680" cy="194040"/>
              </p14:xfrm>
            </p:contentPart>
          </mc:Choice>
          <mc:Fallback xmlns="">
            <p:pic>
              <p:nvPicPr>
                <p:cNvPr id="84" name="Freihand 83">
                  <a:extLst>
                    <a:ext uri="{FF2B5EF4-FFF2-40B4-BE49-F238E27FC236}">
                      <a16:creationId xmlns:a16="http://schemas.microsoft.com/office/drawing/2014/main" id="{F15E39EE-0D85-4922-8CD3-9B687CBC037F}"/>
                    </a:ext>
                  </a:extLst>
                </p:cNvPr>
                <p:cNvPicPr/>
                <p:nvPr/>
              </p:nvPicPr>
              <p:blipFill>
                <a:blip r:embed="rId20"/>
                <a:stretch>
                  <a:fillRect/>
                </a:stretch>
              </p:blipFill>
              <p:spPr>
                <a:xfrm>
                  <a:off x="6255013" y="1089067"/>
                  <a:ext cx="1573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86" name="Freihand 85">
                  <a:extLst>
                    <a:ext uri="{FF2B5EF4-FFF2-40B4-BE49-F238E27FC236}">
                      <a16:creationId xmlns:a16="http://schemas.microsoft.com/office/drawing/2014/main" id="{3FC3627F-CC18-4D8E-A2E9-E4374E947D58}"/>
                    </a:ext>
                  </a:extLst>
                </p14:cNvPr>
                <p14:cNvContentPartPr/>
                <p14:nvPr/>
              </p14:nvContentPartPr>
              <p14:xfrm>
                <a:off x="5758573" y="976747"/>
                <a:ext cx="171000" cy="149400"/>
              </p14:xfrm>
            </p:contentPart>
          </mc:Choice>
          <mc:Fallback xmlns="">
            <p:pic>
              <p:nvPicPr>
                <p:cNvPr id="86" name="Freihand 85">
                  <a:extLst>
                    <a:ext uri="{FF2B5EF4-FFF2-40B4-BE49-F238E27FC236}">
                      <a16:creationId xmlns:a16="http://schemas.microsoft.com/office/drawing/2014/main" id="{3FC3627F-CC18-4D8E-A2E9-E4374E947D58}"/>
                    </a:ext>
                  </a:extLst>
                </p:cNvPr>
                <p:cNvPicPr/>
                <p:nvPr/>
              </p:nvPicPr>
              <p:blipFill>
                <a:blip r:embed="rId22"/>
                <a:stretch>
                  <a:fillRect/>
                </a:stretch>
              </p:blipFill>
              <p:spPr>
                <a:xfrm>
                  <a:off x="5754253" y="972427"/>
                  <a:ext cx="1796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87" name="Freihand 86">
                  <a:extLst>
                    <a:ext uri="{FF2B5EF4-FFF2-40B4-BE49-F238E27FC236}">
                      <a16:creationId xmlns:a16="http://schemas.microsoft.com/office/drawing/2014/main" id="{E3F34931-C2D1-45E3-AD71-80F46F6E0E56}"/>
                    </a:ext>
                  </a:extLst>
                </p14:cNvPr>
                <p14:cNvContentPartPr/>
                <p14:nvPr/>
              </p14:nvContentPartPr>
              <p14:xfrm>
                <a:off x="5470213" y="989707"/>
                <a:ext cx="178560" cy="190800"/>
              </p14:xfrm>
            </p:contentPart>
          </mc:Choice>
          <mc:Fallback xmlns="">
            <p:pic>
              <p:nvPicPr>
                <p:cNvPr id="87" name="Freihand 86">
                  <a:extLst>
                    <a:ext uri="{FF2B5EF4-FFF2-40B4-BE49-F238E27FC236}">
                      <a16:creationId xmlns:a16="http://schemas.microsoft.com/office/drawing/2014/main" id="{E3F34931-C2D1-45E3-AD71-80F46F6E0E56}"/>
                    </a:ext>
                  </a:extLst>
                </p:cNvPr>
                <p:cNvPicPr/>
                <p:nvPr/>
              </p:nvPicPr>
              <p:blipFill>
                <a:blip r:embed="rId24"/>
                <a:stretch>
                  <a:fillRect/>
                </a:stretch>
              </p:blipFill>
              <p:spPr>
                <a:xfrm>
                  <a:off x="5465893" y="985387"/>
                  <a:ext cx="1872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88" name="Freihand 87">
                  <a:extLst>
                    <a:ext uri="{FF2B5EF4-FFF2-40B4-BE49-F238E27FC236}">
                      <a16:creationId xmlns:a16="http://schemas.microsoft.com/office/drawing/2014/main" id="{F3C0370B-BA39-4BF2-812F-E9AC1A5C9B89}"/>
                    </a:ext>
                  </a:extLst>
                </p14:cNvPr>
                <p14:cNvContentPartPr/>
                <p14:nvPr/>
              </p14:nvContentPartPr>
              <p14:xfrm>
                <a:off x="6589093" y="900067"/>
                <a:ext cx="208800" cy="120960"/>
              </p14:xfrm>
            </p:contentPart>
          </mc:Choice>
          <mc:Fallback xmlns="">
            <p:pic>
              <p:nvPicPr>
                <p:cNvPr id="88" name="Freihand 87">
                  <a:extLst>
                    <a:ext uri="{FF2B5EF4-FFF2-40B4-BE49-F238E27FC236}">
                      <a16:creationId xmlns:a16="http://schemas.microsoft.com/office/drawing/2014/main" id="{F3C0370B-BA39-4BF2-812F-E9AC1A5C9B89}"/>
                    </a:ext>
                  </a:extLst>
                </p:cNvPr>
                <p:cNvPicPr/>
                <p:nvPr/>
              </p:nvPicPr>
              <p:blipFill>
                <a:blip r:embed="rId26"/>
                <a:stretch>
                  <a:fillRect/>
                </a:stretch>
              </p:blipFill>
              <p:spPr>
                <a:xfrm>
                  <a:off x="6584773" y="895747"/>
                  <a:ext cx="2174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89" name="Freihand 88">
                  <a:extLst>
                    <a:ext uri="{FF2B5EF4-FFF2-40B4-BE49-F238E27FC236}">
                      <a16:creationId xmlns:a16="http://schemas.microsoft.com/office/drawing/2014/main" id="{A4D440B2-6869-4761-B862-305714967160}"/>
                    </a:ext>
                  </a:extLst>
                </p14:cNvPr>
                <p14:cNvContentPartPr/>
                <p14:nvPr/>
              </p14:nvContentPartPr>
              <p14:xfrm>
                <a:off x="6948013" y="838147"/>
                <a:ext cx="278280" cy="212400"/>
              </p14:xfrm>
            </p:contentPart>
          </mc:Choice>
          <mc:Fallback xmlns="">
            <p:pic>
              <p:nvPicPr>
                <p:cNvPr id="89" name="Freihand 88">
                  <a:extLst>
                    <a:ext uri="{FF2B5EF4-FFF2-40B4-BE49-F238E27FC236}">
                      <a16:creationId xmlns:a16="http://schemas.microsoft.com/office/drawing/2014/main" id="{A4D440B2-6869-4761-B862-305714967160}"/>
                    </a:ext>
                  </a:extLst>
                </p:cNvPr>
                <p:cNvPicPr/>
                <p:nvPr/>
              </p:nvPicPr>
              <p:blipFill>
                <a:blip r:embed="rId28"/>
                <a:stretch>
                  <a:fillRect/>
                </a:stretch>
              </p:blipFill>
              <p:spPr>
                <a:xfrm>
                  <a:off x="6943693" y="833827"/>
                  <a:ext cx="286920" cy="221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101" name="Freihand 100">
                <a:extLst>
                  <a:ext uri="{FF2B5EF4-FFF2-40B4-BE49-F238E27FC236}">
                    <a16:creationId xmlns:a16="http://schemas.microsoft.com/office/drawing/2014/main" id="{9FADDB4A-67F9-45A4-86E8-404810863BB0}"/>
                  </a:ext>
                </a:extLst>
              </p14:cNvPr>
              <p14:cNvContentPartPr/>
              <p14:nvPr/>
            </p14:nvContentPartPr>
            <p14:xfrm>
              <a:off x="5987533" y="1571827"/>
              <a:ext cx="569880" cy="613080"/>
            </p14:xfrm>
          </p:contentPart>
        </mc:Choice>
        <mc:Fallback xmlns="">
          <p:pic>
            <p:nvPicPr>
              <p:cNvPr id="101" name="Freihand 100">
                <a:extLst>
                  <a:ext uri="{FF2B5EF4-FFF2-40B4-BE49-F238E27FC236}">
                    <a16:creationId xmlns:a16="http://schemas.microsoft.com/office/drawing/2014/main" id="{9FADDB4A-67F9-45A4-86E8-404810863BB0}"/>
                  </a:ext>
                </a:extLst>
              </p:cNvPr>
              <p:cNvPicPr/>
              <p:nvPr/>
            </p:nvPicPr>
            <p:blipFill>
              <a:blip r:embed="rId30"/>
              <a:stretch>
                <a:fillRect/>
              </a:stretch>
            </p:blipFill>
            <p:spPr>
              <a:xfrm>
                <a:off x="5983213" y="1567507"/>
                <a:ext cx="578520" cy="621720"/>
              </a:xfrm>
              <a:prstGeom prst="rect">
                <a:avLst/>
              </a:prstGeom>
            </p:spPr>
          </p:pic>
        </mc:Fallback>
      </mc:AlternateContent>
      <p:grpSp>
        <p:nvGrpSpPr>
          <p:cNvPr id="118" name="Gruppieren 117">
            <a:extLst>
              <a:ext uri="{FF2B5EF4-FFF2-40B4-BE49-F238E27FC236}">
                <a16:creationId xmlns:a16="http://schemas.microsoft.com/office/drawing/2014/main" id="{2D631480-358B-4006-BAF3-BDAF9332BBD5}"/>
              </a:ext>
            </a:extLst>
          </p:cNvPr>
          <p:cNvGrpSpPr/>
          <p:nvPr/>
        </p:nvGrpSpPr>
        <p:grpSpPr>
          <a:xfrm>
            <a:off x="8547853" y="16987"/>
            <a:ext cx="3482640" cy="3774240"/>
            <a:chOff x="8547853" y="16987"/>
            <a:chExt cx="3482640" cy="3774240"/>
          </a:xfrm>
        </p:grpSpPr>
        <mc:AlternateContent xmlns:mc="http://schemas.openxmlformats.org/markup-compatibility/2006" xmlns:p14="http://schemas.microsoft.com/office/powerpoint/2010/main">
          <mc:Choice Requires="p14">
            <p:contentPart p14:bwMode="auto" r:id="rId31">
              <p14:nvContentPartPr>
                <p14:cNvPr id="11" name="Freihand 10">
                  <a:extLst>
                    <a:ext uri="{FF2B5EF4-FFF2-40B4-BE49-F238E27FC236}">
                      <a16:creationId xmlns:a16="http://schemas.microsoft.com/office/drawing/2014/main" id="{E1F83412-5091-46C6-B3C9-2F9DB20F15BB}"/>
                    </a:ext>
                  </a:extLst>
                </p14:cNvPr>
                <p14:cNvContentPartPr/>
                <p14:nvPr/>
              </p14:nvContentPartPr>
              <p14:xfrm>
                <a:off x="9018733" y="828787"/>
                <a:ext cx="68040" cy="1857960"/>
              </p14:xfrm>
            </p:contentPart>
          </mc:Choice>
          <mc:Fallback xmlns="">
            <p:pic>
              <p:nvPicPr>
                <p:cNvPr id="11" name="Freihand 10">
                  <a:extLst>
                    <a:ext uri="{FF2B5EF4-FFF2-40B4-BE49-F238E27FC236}">
                      <a16:creationId xmlns:a16="http://schemas.microsoft.com/office/drawing/2014/main" id="{E1F83412-5091-46C6-B3C9-2F9DB20F15BB}"/>
                    </a:ext>
                  </a:extLst>
                </p:cNvPr>
                <p:cNvPicPr/>
                <p:nvPr/>
              </p:nvPicPr>
              <p:blipFill>
                <a:blip r:embed="rId32"/>
                <a:stretch>
                  <a:fillRect/>
                </a:stretch>
              </p:blipFill>
              <p:spPr>
                <a:xfrm>
                  <a:off x="9014413" y="824467"/>
                  <a:ext cx="76680" cy="1866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2" name="Freihand 11">
                  <a:extLst>
                    <a:ext uri="{FF2B5EF4-FFF2-40B4-BE49-F238E27FC236}">
                      <a16:creationId xmlns:a16="http://schemas.microsoft.com/office/drawing/2014/main" id="{BC5ADE2F-663D-4213-AB8A-81DAE8FF4287}"/>
                    </a:ext>
                  </a:extLst>
                </p14:cNvPr>
                <p14:cNvContentPartPr/>
                <p14:nvPr/>
              </p14:nvContentPartPr>
              <p14:xfrm>
                <a:off x="8712013" y="2547427"/>
                <a:ext cx="3166200" cy="57240"/>
              </p14:xfrm>
            </p:contentPart>
          </mc:Choice>
          <mc:Fallback xmlns="">
            <p:pic>
              <p:nvPicPr>
                <p:cNvPr id="12" name="Freihand 11">
                  <a:extLst>
                    <a:ext uri="{FF2B5EF4-FFF2-40B4-BE49-F238E27FC236}">
                      <a16:creationId xmlns:a16="http://schemas.microsoft.com/office/drawing/2014/main" id="{BC5ADE2F-663D-4213-AB8A-81DAE8FF4287}"/>
                    </a:ext>
                  </a:extLst>
                </p:cNvPr>
                <p:cNvPicPr/>
                <p:nvPr/>
              </p:nvPicPr>
              <p:blipFill>
                <a:blip r:embed="rId34"/>
                <a:stretch>
                  <a:fillRect/>
                </a:stretch>
              </p:blipFill>
              <p:spPr>
                <a:xfrm>
                  <a:off x="8707693" y="2543107"/>
                  <a:ext cx="31748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3" name="Freihand 12">
                  <a:extLst>
                    <a:ext uri="{FF2B5EF4-FFF2-40B4-BE49-F238E27FC236}">
                      <a16:creationId xmlns:a16="http://schemas.microsoft.com/office/drawing/2014/main" id="{427C7DC3-4A54-447B-B42C-4D1E4ACA43F0}"/>
                    </a:ext>
                  </a:extLst>
                </p14:cNvPr>
                <p14:cNvContentPartPr/>
                <p14:nvPr/>
              </p14:nvContentPartPr>
              <p14:xfrm>
                <a:off x="11724493" y="2463907"/>
                <a:ext cx="163800" cy="244440"/>
              </p14:xfrm>
            </p:contentPart>
          </mc:Choice>
          <mc:Fallback xmlns="">
            <p:pic>
              <p:nvPicPr>
                <p:cNvPr id="13" name="Freihand 12">
                  <a:extLst>
                    <a:ext uri="{FF2B5EF4-FFF2-40B4-BE49-F238E27FC236}">
                      <a16:creationId xmlns:a16="http://schemas.microsoft.com/office/drawing/2014/main" id="{427C7DC3-4A54-447B-B42C-4D1E4ACA43F0}"/>
                    </a:ext>
                  </a:extLst>
                </p:cNvPr>
                <p:cNvPicPr/>
                <p:nvPr/>
              </p:nvPicPr>
              <p:blipFill>
                <a:blip r:embed="rId36"/>
                <a:stretch>
                  <a:fillRect/>
                </a:stretch>
              </p:blipFill>
              <p:spPr>
                <a:xfrm>
                  <a:off x="11720173" y="2459587"/>
                  <a:ext cx="17244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4" name="Freihand 13">
                  <a:extLst>
                    <a:ext uri="{FF2B5EF4-FFF2-40B4-BE49-F238E27FC236}">
                      <a16:creationId xmlns:a16="http://schemas.microsoft.com/office/drawing/2014/main" id="{1037C138-9738-4521-8454-059FC853ED1E}"/>
                    </a:ext>
                  </a:extLst>
                </p14:cNvPr>
                <p14:cNvContentPartPr/>
                <p14:nvPr/>
              </p14:nvContentPartPr>
              <p14:xfrm>
                <a:off x="8927653" y="622867"/>
                <a:ext cx="178560" cy="208440"/>
              </p14:xfrm>
            </p:contentPart>
          </mc:Choice>
          <mc:Fallback xmlns="">
            <p:pic>
              <p:nvPicPr>
                <p:cNvPr id="14" name="Freihand 13">
                  <a:extLst>
                    <a:ext uri="{FF2B5EF4-FFF2-40B4-BE49-F238E27FC236}">
                      <a16:creationId xmlns:a16="http://schemas.microsoft.com/office/drawing/2014/main" id="{1037C138-9738-4521-8454-059FC853ED1E}"/>
                    </a:ext>
                  </a:extLst>
                </p:cNvPr>
                <p:cNvPicPr/>
                <p:nvPr/>
              </p:nvPicPr>
              <p:blipFill>
                <a:blip r:embed="rId38"/>
                <a:stretch>
                  <a:fillRect/>
                </a:stretch>
              </p:blipFill>
              <p:spPr>
                <a:xfrm>
                  <a:off x="8923333" y="618547"/>
                  <a:ext cx="1872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6" name="Freihand 15">
                  <a:extLst>
                    <a:ext uri="{FF2B5EF4-FFF2-40B4-BE49-F238E27FC236}">
                      <a16:creationId xmlns:a16="http://schemas.microsoft.com/office/drawing/2014/main" id="{6DA047DF-EAD5-46F5-B37D-187159AB071B}"/>
                    </a:ext>
                  </a:extLst>
                </p14:cNvPr>
                <p14:cNvContentPartPr/>
                <p14:nvPr/>
              </p14:nvContentPartPr>
              <p14:xfrm>
                <a:off x="8636413" y="645907"/>
                <a:ext cx="140400" cy="184320"/>
              </p14:xfrm>
            </p:contentPart>
          </mc:Choice>
          <mc:Fallback xmlns="">
            <p:pic>
              <p:nvPicPr>
                <p:cNvPr id="16" name="Freihand 15">
                  <a:extLst>
                    <a:ext uri="{FF2B5EF4-FFF2-40B4-BE49-F238E27FC236}">
                      <a16:creationId xmlns:a16="http://schemas.microsoft.com/office/drawing/2014/main" id="{6DA047DF-EAD5-46F5-B37D-187159AB071B}"/>
                    </a:ext>
                  </a:extLst>
                </p:cNvPr>
                <p:cNvPicPr/>
                <p:nvPr/>
              </p:nvPicPr>
              <p:blipFill>
                <a:blip r:embed="rId40"/>
                <a:stretch>
                  <a:fillRect/>
                </a:stretch>
              </p:blipFill>
              <p:spPr>
                <a:xfrm>
                  <a:off x="8632093" y="641587"/>
                  <a:ext cx="1490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7" name="Freihand 16">
                  <a:extLst>
                    <a:ext uri="{FF2B5EF4-FFF2-40B4-BE49-F238E27FC236}">
                      <a16:creationId xmlns:a16="http://schemas.microsoft.com/office/drawing/2014/main" id="{372D9DC7-59BB-4751-971F-3381FEAAEE55}"/>
                    </a:ext>
                  </a:extLst>
                </p14:cNvPr>
                <p14:cNvContentPartPr/>
                <p14:nvPr/>
              </p14:nvContentPartPr>
              <p14:xfrm>
                <a:off x="8551093" y="605227"/>
                <a:ext cx="270720" cy="140760"/>
              </p14:xfrm>
            </p:contentPart>
          </mc:Choice>
          <mc:Fallback xmlns="">
            <p:pic>
              <p:nvPicPr>
                <p:cNvPr id="17" name="Freihand 16">
                  <a:extLst>
                    <a:ext uri="{FF2B5EF4-FFF2-40B4-BE49-F238E27FC236}">
                      <a16:creationId xmlns:a16="http://schemas.microsoft.com/office/drawing/2014/main" id="{372D9DC7-59BB-4751-971F-3381FEAAEE55}"/>
                    </a:ext>
                  </a:extLst>
                </p:cNvPr>
                <p:cNvPicPr/>
                <p:nvPr/>
              </p:nvPicPr>
              <p:blipFill>
                <a:blip r:embed="rId42"/>
                <a:stretch>
                  <a:fillRect/>
                </a:stretch>
              </p:blipFill>
              <p:spPr>
                <a:xfrm>
                  <a:off x="8546773" y="600907"/>
                  <a:ext cx="2793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8" name="Freihand 17">
                  <a:extLst>
                    <a:ext uri="{FF2B5EF4-FFF2-40B4-BE49-F238E27FC236}">
                      <a16:creationId xmlns:a16="http://schemas.microsoft.com/office/drawing/2014/main" id="{2C1ED2CE-5ABD-42BA-8815-30B43B318B38}"/>
                    </a:ext>
                  </a:extLst>
                </p14:cNvPr>
                <p14:cNvContentPartPr/>
                <p14:nvPr/>
              </p14:nvContentPartPr>
              <p14:xfrm>
                <a:off x="8547853" y="707467"/>
                <a:ext cx="280440" cy="133560"/>
              </p14:xfrm>
            </p:contentPart>
          </mc:Choice>
          <mc:Fallback xmlns="">
            <p:pic>
              <p:nvPicPr>
                <p:cNvPr id="18" name="Freihand 17">
                  <a:extLst>
                    <a:ext uri="{FF2B5EF4-FFF2-40B4-BE49-F238E27FC236}">
                      <a16:creationId xmlns:a16="http://schemas.microsoft.com/office/drawing/2014/main" id="{2C1ED2CE-5ABD-42BA-8815-30B43B318B38}"/>
                    </a:ext>
                  </a:extLst>
                </p:cNvPr>
                <p:cNvPicPr/>
                <p:nvPr/>
              </p:nvPicPr>
              <p:blipFill>
                <a:blip r:embed="rId44"/>
                <a:stretch>
                  <a:fillRect/>
                </a:stretch>
              </p:blipFill>
              <p:spPr>
                <a:xfrm>
                  <a:off x="8543533" y="703147"/>
                  <a:ext cx="2890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8B164CB6-5FF7-4BBB-97FB-51111DED3789}"/>
                    </a:ext>
                  </a:extLst>
                </p14:cNvPr>
                <p14:cNvContentPartPr/>
                <p14:nvPr/>
              </p14:nvContentPartPr>
              <p14:xfrm>
                <a:off x="9960133" y="244147"/>
                <a:ext cx="2160" cy="123120"/>
              </p14:xfrm>
            </p:contentPart>
          </mc:Choice>
          <mc:Fallback xmlns="">
            <p:pic>
              <p:nvPicPr>
                <p:cNvPr id="28" name="Freihand 27">
                  <a:extLst>
                    <a:ext uri="{FF2B5EF4-FFF2-40B4-BE49-F238E27FC236}">
                      <a16:creationId xmlns:a16="http://schemas.microsoft.com/office/drawing/2014/main" id="{8B164CB6-5FF7-4BBB-97FB-51111DED3789}"/>
                    </a:ext>
                  </a:extLst>
                </p:cNvPr>
                <p:cNvPicPr/>
                <p:nvPr/>
              </p:nvPicPr>
              <p:blipFill>
                <a:blip r:embed="rId46"/>
                <a:stretch>
                  <a:fillRect/>
                </a:stretch>
              </p:blipFill>
              <p:spPr>
                <a:xfrm>
                  <a:off x="9955813" y="239827"/>
                  <a:ext cx="108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B8DD414A-16B2-4BDC-81B5-A9E0756973FC}"/>
                    </a:ext>
                  </a:extLst>
                </p14:cNvPr>
                <p14:cNvContentPartPr/>
                <p14:nvPr/>
              </p14:nvContentPartPr>
              <p14:xfrm>
                <a:off x="9894613" y="339187"/>
                <a:ext cx="132480" cy="52200"/>
              </p14:xfrm>
            </p:contentPart>
          </mc:Choice>
          <mc:Fallback xmlns="">
            <p:pic>
              <p:nvPicPr>
                <p:cNvPr id="29" name="Freihand 28">
                  <a:extLst>
                    <a:ext uri="{FF2B5EF4-FFF2-40B4-BE49-F238E27FC236}">
                      <a16:creationId xmlns:a16="http://schemas.microsoft.com/office/drawing/2014/main" id="{B8DD414A-16B2-4BDC-81B5-A9E0756973FC}"/>
                    </a:ext>
                  </a:extLst>
                </p:cNvPr>
                <p:cNvPicPr/>
                <p:nvPr/>
              </p:nvPicPr>
              <p:blipFill>
                <a:blip r:embed="rId48"/>
                <a:stretch>
                  <a:fillRect/>
                </a:stretch>
              </p:blipFill>
              <p:spPr>
                <a:xfrm>
                  <a:off x="9890293" y="334867"/>
                  <a:ext cx="1411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809DEAA1-F494-41A5-8FB5-AE735FC69D62}"/>
                    </a:ext>
                  </a:extLst>
                </p14:cNvPr>
                <p14:cNvContentPartPr/>
                <p14:nvPr/>
              </p14:nvContentPartPr>
              <p14:xfrm>
                <a:off x="9893173" y="212467"/>
                <a:ext cx="251280" cy="144360"/>
              </p14:xfrm>
            </p:contentPart>
          </mc:Choice>
          <mc:Fallback xmlns="">
            <p:pic>
              <p:nvPicPr>
                <p:cNvPr id="30" name="Freihand 29">
                  <a:extLst>
                    <a:ext uri="{FF2B5EF4-FFF2-40B4-BE49-F238E27FC236}">
                      <a16:creationId xmlns:a16="http://schemas.microsoft.com/office/drawing/2014/main" id="{809DEAA1-F494-41A5-8FB5-AE735FC69D62}"/>
                    </a:ext>
                  </a:extLst>
                </p:cNvPr>
                <p:cNvPicPr/>
                <p:nvPr/>
              </p:nvPicPr>
              <p:blipFill>
                <a:blip r:embed="rId50"/>
                <a:stretch>
                  <a:fillRect/>
                </a:stretch>
              </p:blipFill>
              <p:spPr>
                <a:xfrm>
                  <a:off x="9888853" y="208147"/>
                  <a:ext cx="2599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5D581E39-EA7D-49CA-9607-F2B8C9BFB854}"/>
                    </a:ext>
                  </a:extLst>
                </p14:cNvPr>
                <p14:cNvContentPartPr/>
                <p14:nvPr/>
              </p14:nvContentPartPr>
              <p14:xfrm>
                <a:off x="10193773" y="266107"/>
                <a:ext cx="88920" cy="58680"/>
              </p14:xfrm>
            </p:contentPart>
          </mc:Choice>
          <mc:Fallback xmlns="">
            <p:pic>
              <p:nvPicPr>
                <p:cNvPr id="31" name="Freihand 30">
                  <a:extLst>
                    <a:ext uri="{FF2B5EF4-FFF2-40B4-BE49-F238E27FC236}">
                      <a16:creationId xmlns:a16="http://schemas.microsoft.com/office/drawing/2014/main" id="{5D581E39-EA7D-49CA-9607-F2B8C9BFB854}"/>
                    </a:ext>
                  </a:extLst>
                </p:cNvPr>
                <p:cNvPicPr/>
                <p:nvPr/>
              </p:nvPicPr>
              <p:blipFill>
                <a:blip r:embed="rId52"/>
                <a:stretch>
                  <a:fillRect/>
                </a:stretch>
              </p:blipFill>
              <p:spPr>
                <a:xfrm>
                  <a:off x="10189453" y="261787"/>
                  <a:ext cx="975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82B2B2C4-AA45-4F1F-9A57-1EB80FC4F521}"/>
                    </a:ext>
                  </a:extLst>
                </p14:cNvPr>
                <p14:cNvContentPartPr/>
                <p14:nvPr/>
              </p14:nvContentPartPr>
              <p14:xfrm>
                <a:off x="10279813" y="283027"/>
                <a:ext cx="328680" cy="36720"/>
              </p14:xfrm>
            </p:contentPart>
          </mc:Choice>
          <mc:Fallback xmlns="">
            <p:pic>
              <p:nvPicPr>
                <p:cNvPr id="32" name="Freihand 31">
                  <a:extLst>
                    <a:ext uri="{FF2B5EF4-FFF2-40B4-BE49-F238E27FC236}">
                      <a16:creationId xmlns:a16="http://schemas.microsoft.com/office/drawing/2014/main" id="{82B2B2C4-AA45-4F1F-9A57-1EB80FC4F521}"/>
                    </a:ext>
                  </a:extLst>
                </p:cNvPr>
                <p:cNvPicPr/>
                <p:nvPr/>
              </p:nvPicPr>
              <p:blipFill>
                <a:blip r:embed="rId54"/>
                <a:stretch>
                  <a:fillRect/>
                </a:stretch>
              </p:blipFill>
              <p:spPr>
                <a:xfrm>
                  <a:off x="10275493" y="278707"/>
                  <a:ext cx="3373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0FC74C28-5D2E-46E9-8C7C-91519221C78E}"/>
                    </a:ext>
                  </a:extLst>
                </p14:cNvPr>
                <p14:cNvContentPartPr/>
                <p14:nvPr/>
              </p14:nvContentPartPr>
              <p14:xfrm>
                <a:off x="10651333" y="244867"/>
                <a:ext cx="100440" cy="88200"/>
              </p14:xfrm>
            </p:contentPart>
          </mc:Choice>
          <mc:Fallback xmlns="">
            <p:pic>
              <p:nvPicPr>
                <p:cNvPr id="33" name="Freihand 32">
                  <a:extLst>
                    <a:ext uri="{FF2B5EF4-FFF2-40B4-BE49-F238E27FC236}">
                      <a16:creationId xmlns:a16="http://schemas.microsoft.com/office/drawing/2014/main" id="{0FC74C28-5D2E-46E9-8C7C-91519221C78E}"/>
                    </a:ext>
                  </a:extLst>
                </p:cNvPr>
                <p:cNvPicPr/>
                <p:nvPr/>
              </p:nvPicPr>
              <p:blipFill>
                <a:blip r:embed="rId56"/>
                <a:stretch>
                  <a:fillRect/>
                </a:stretch>
              </p:blipFill>
              <p:spPr>
                <a:xfrm>
                  <a:off x="10647013" y="240547"/>
                  <a:ext cx="1090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08D43A9B-8D9A-4D87-A8B6-7E3688274736}"/>
                    </a:ext>
                  </a:extLst>
                </p14:cNvPr>
                <p14:cNvContentPartPr/>
                <p14:nvPr/>
              </p14:nvContentPartPr>
              <p14:xfrm>
                <a:off x="10357933" y="515587"/>
                <a:ext cx="360" cy="92880"/>
              </p14:xfrm>
            </p:contentPart>
          </mc:Choice>
          <mc:Fallback xmlns="">
            <p:pic>
              <p:nvPicPr>
                <p:cNvPr id="35" name="Freihand 34">
                  <a:extLst>
                    <a:ext uri="{FF2B5EF4-FFF2-40B4-BE49-F238E27FC236}">
                      <a16:creationId xmlns:a16="http://schemas.microsoft.com/office/drawing/2014/main" id="{08D43A9B-8D9A-4D87-A8B6-7E3688274736}"/>
                    </a:ext>
                  </a:extLst>
                </p:cNvPr>
                <p:cNvPicPr/>
                <p:nvPr/>
              </p:nvPicPr>
              <p:blipFill>
                <a:blip r:embed="rId58"/>
                <a:stretch>
                  <a:fillRect/>
                </a:stretch>
              </p:blipFill>
              <p:spPr>
                <a:xfrm>
                  <a:off x="10353613" y="511267"/>
                  <a:ext cx="90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930F6FB0-7CBB-4B82-A461-2724D0C6926B}"/>
                    </a:ext>
                  </a:extLst>
                </p14:cNvPr>
                <p14:cNvContentPartPr/>
                <p14:nvPr/>
              </p14:nvContentPartPr>
              <p14:xfrm>
                <a:off x="10252453" y="443947"/>
                <a:ext cx="160920" cy="163440"/>
              </p14:xfrm>
            </p:contentPart>
          </mc:Choice>
          <mc:Fallback xmlns="">
            <p:pic>
              <p:nvPicPr>
                <p:cNvPr id="36" name="Freihand 35">
                  <a:extLst>
                    <a:ext uri="{FF2B5EF4-FFF2-40B4-BE49-F238E27FC236}">
                      <a16:creationId xmlns:a16="http://schemas.microsoft.com/office/drawing/2014/main" id="{930F6FB0-7CBB-4B82-A461-2724D0C6926B}"/>
                    </a:ext>
                  </a:extLst>
                </p:cNvPr>
                <p:cNvPicPr/>
                <p:nvPr/>
              </p:nvPicPr>
              <p:blipFill>
                <a:blip r:embed="rId60"/>
                <a:stretch>
                  <a:fillRect/>
                </a:stretch>
              </p:blipFill>
              <p:spPr>
                <a:xfrm>
                  <a:off x="10248133" y="439627"/>
                  <a:ext cx="1695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10793172-5F26-4351-B0A3-CD9C0912A922}"/>
                    </a:ext>
                  </a:extLst>
                </p14:cNvPr>
                <p14:cNvContentPartPr/>
                <p14:nvPr/>
              </p14:nvContentPartPr>
              <p14:xfrm>
                <a:off x="10463773" y="459787"/>
                <a:ext cx="11160" cy="132480"/>
              </p14:xfrm>
            </p:contentPart>
          </mc:Choice>
          <mc:Fallback xmlns="">
            <p:pic>
              <p:nvPicPr>
                <p:cNvPr id="37" name="Freihand 36">
                  <a:extLst>
                    <a:ext uri="{FF2B5EF4-FFF2-40B4-BE49-F238E27FC236}">
                      <a16:creationId xmlns:a16="http://schemas.microsoft.com/office/drawing/2014/main" id="{10793172-5F26-4351-B0A3-CD9C0912A922}"/>
                    </a:ext>
                  </a:extLst>
                </p:cNvPr>
                <p:cNvPicPr/>
                <p:nvPr/>
              </p:nvPicPr>
              <p:blipFill>
                <a:blip r:embed="rId62"/>
                <a:stretch>
                  <a:fillRect/>
                </a:stretch>
              </p:blipFill>
              <p:spPr>
                <a:xfrm>
                  <a:off x="10459453" y="455467"/>
                  <a:ext cx="198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58144A9F-B75A-42D8-828F-82F8D382A339}"/>
                    </a:ext>
                  </a:extLst>
                </p14:cNvPr>
                <p14:cNvContentPartPr/>
                <p14:nvPr/>
              </p14:nvContentPartPr>
              <p14:xfrm>
                <a:off x="10508053" y="486787"/>
                <a:ext cx="64080" cy="106560"/>
              </p14:xfrm>
            </p:contentPart>
          </mc:Choice>
          <mc:Fallback xmlns="">
            <p:pic>
              <p:nvPicPr>
                <p:cNvPr id="38" name="Freihand 37">
                  <a:extLst>
                    <a:ext uri="{FF2B5EF4-FFF2-40B4-BE49-F238E27FC236}">
                      <a16:creationId xmlns:a16="http://schemas.microsoft.com/office/drawing/2014/main" id="{58144A9F-B75A-42D8-828F-82F8D382A339}"/>
                    </a:ext>
                  </a:extLst>
                </p:cNvPr>
                <p:cNvPicPr/>
                <p:nvPr/>
              </p:nvPicPr>
              <p:blipFill>
                <a:blip r:embed="rId64"/>
                <a:stretch>
                  <a:fillRect/>
                </a:stretch>
              </p:blipFill>
              <p:spPr>
                <a:xfrm>
                  <a:off x="10503733" y="482467"/>
                  <a:ext cx="727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33B84676-64EA-482F-B901-C8303FFF9A66}"/>
                    </a:ext>
                  </a:extLst>
                </p14:cNvPr>
                <p14:cNvContentPartPr/>
                <p14:nvPr/>
              </p14:nvContentPartPr>
              <p14:xfrm>
                <a:off x="10575373" y="412267"/>
                <a:ext cx="146160" cy="156600"/>
              </p14:xfrm>
            </p:contentPart>
          </mc:Choice>
          <mc:Fallback xmlns="">
            <p:pic>
              <p:nvPicPr>
                <p:cNvPr id="39" name="Freihand 38">
                  <a:extLst>
                    <a:ext uri="{FF2B5EF4-FFF2-40B4-BE49-F238E27FC236}">
                      <a16:creationId xmlns:a16="http://schemas.microsoft.com/office/drawing/2014/main" id="{33B84676-64EA-482F-B901-C8303FFF9A66}"/>
                    </a:ext>
                  </a:extLst>
                </p:cNvPr>
                <p:cNvPicPr/>
                <p:nvPr/>
              </p:nvPicPr>
              <p:blipFill>
                <a:blip r:embed="rId66"/>
                <a:stretch>
                  <a:fillRect/>
                </a:stretch>
              </p:blipFill>
              <p:spPr>
                <a:xfrm>
                  <a:off x="10571053" y="407947"/>
                  <a:ext cx="1548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FA80307F-4F5B-4178-89C3-D16E42425190}"/>
                    </a:ext>
                  </a:extLst>
                </p14:cNvPr>
                <p14:cNvContentPartPr/>
                <p14:nvPr/>
              </p14:nvContentPartPr>
              <p14:xfrm>
                <a:off x="10730893" y="399307"/>
                <a:ext cx="15120" cy="45720"/>
              </p14:xfrm>
            </p:contentPart>
          </mc:Choice>
          <mc:Fallback xmlns="">
            <p:pic>
              <p:nvPicPr>
                <p:cNvPr id="40" name="Freihand 39">
                  <a:extLst>
                    <a:ext uri="{FF2B5EF4-FFF2-40B4-BE49-F238E27FC236}">
                      <a16:creationId xmlns:a16="http://schemas.microsoft.com/office/drawing/2014/main" id="{FA80307F-4F5B-4178-89C3-D16E42425190}"/>
                    </a:ext>
                  </a:extLst>
                </p:cNvPr>
                <p:cNvPicPr/>
                <p:nvPr/>
              </p:nvPicPr>
              <p:blipFill>
                <a:blip r:embed="rId68"/>
                <a:stretch>
                  <a:fillRect/>
                </a:stretch>
              </p:blipFill>
              <p:spPr>
                <a:xfrm>
                  <a:off x="10726573" y="394987"/>
                  <a:ext cx="237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Freihand 40">
                  <a:extLst>
                    <a:ext uri="{FF2B5EF4-FFF2-40B4-BE49-F238E27FC236}">
                      <a16:creationId xmlns:a16="http://schemas.microsoft.com/office/drawing/2014/main" id="{06EAD951-1597-47AA-81FD-78273849E35B}"/>
                    </a:ext>
                  </a:extLst>
                </p14:cNvPr>
                <p14:cNvContentPartPr/>
                <p14:nvPr/>
              </p14:nvContentPartPr>
              <p14:xfrm>
                <a:off x="10749253" y="403627"/>
                <a:ext cx="57240" cy="158400"/>
              </p14:xfrm>
            </p:contentPart>
          </mc:Choice>
          <mc:Fallback xmlns="">
            <p:pic>
              <p:nvPicPr>
                <p:cNvPr id="41" name="Freihand 40">
                  <a:extLst>
                    <a:ext uri="{FF2B5EF4-FFF2-40B4-BE49-F238E27FC236}">
                      <a16:creationId xmlns:a16="http://schemas.microsoft.com/office/drawing/2014/main" id="{06EAD951-1597-47AA-81FD-78273849E35B}"/>
                    </a:ext>
                  </a:extLst>
                </p:cNvPr>
                <p:cNvPicPr/>
                <p:nvPr/>
              </p:nvPicPr>
              <p:blipFill>
                <a:blip r:embed="rId70"/>
                <a:stretch>
                  <a:fillRect/>
                </a:stretch>
              </p:blipFill>
              <p:spPr>
                <a:xfrm>
                  <a:off x="10744933" y="399307"/>
                  <a:ext cx="658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Freihand 41">
                  <a:extLst>
                    <a:ext uri="{FF2B5EF4-FFF2-40B4-BE49-F238E27FC236}">
                      <a16:creationId xmlns:a16="http://schemas.microsoft.com/office/drawing/2014/main" id="{D74CA03A-FF59-4544-A637-A553D9056AB9}"/>
                    </a:ext>
                  </a:extLst>
                </p14:cNvPr>
                <p14:cNvContentPartPr/>
                <p14:nvPr/>
              </p14:nvContentPartPr>
              <p14:xfrm>
                <a:off x="10840333" y="480667"/>
                <a:ext cx="83880" cy="54360"/>
              </p14:xfrm>
            </p:contentPart>
          </mc:Choice>
          <mc:Fallback xmlns="">
            <p:pic>
              <p:nvPicPr>
                <p:cNvPr id="42" name="Freihand 41">
                  <a:extLst>
                    <a:ext uri="{FF2B5EF4-FFF2-40B4-BE49-F238E27FC236}">
                      <a16:creationId xmlns:a16="http://schemas.microsoft.com/office/drawing/2014/main" id="{D74CA03A-FF59-4544-A637-A553D9056AB9}"/>
                    </a:ext>
                  </a:extLst>
                </p:cNvPr>
                <p:cNvPicPr/>
                <p:nvPr/>
              </p:nvPicPr>
              <p:blipFill>
                <a:blip r:embed="rId72"/>
                <a:stretch>
                  <a:fillRect/>
                </a:stretch>
              </p:blipFill>
              <p:spPr>
                <a:xfrm>
                  <a:off x="10836013" y="476347"/>
                  <a:ext cx="925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Freihand 42">
                  <a:extLst>
                    <a:ext uri="{FF2B5EF4-FFF2-40B4-BE49-F238E27FC236}">
                      <a16:creationId xmlns:a16="http://schemas.microsoft.com/office/drawing/2014/main" id="{9ADB08A0-8916-4D02-BADA-A24EA07A1150}"/>
                    </a:ext>
                  </a:extLst>
                </p14:cNvPr>
                <p14:cNvContentPartPr/>
                <p14:nvPr/>
              </p14:nvContentPartPr>
              <p14:xfrm>
                <a:off x="10944733" y="363307"/>
                <a:ext cx="140400" cy="177480"/>
              </p14:xfrm>
            </p:contentPart>
          </mc:Choice>
          <mc:Fallback xmlns="">
            <p:pic>
              <p:nvPicPr>
                <p:cNvPr id="43" name="Freihand 42">
                  <a:extLst>
                    <a:ext uri="{FF2B5EF4-FFF2-40B4-BE49-F238E27FC236}">
                      <a16:creationId xmlns:a16="http://schemas.microsoft.com/office/drawing/2014/main" id="{9ADB08A0-8916-4D02-BADA-A24EA07A1150}"/>
                    </a:ext>
                  </a:extLst>
                </p:cNvPr>
                <p:cNvPicPr/>
                <p:nvPr/>
              </p:nvPicPr>
              <p:blipFill>
                <a:blip r:embed="rId74"/>
                <a:stretch>
                  <a:fillRect/>
                </a:stretch>
              </p:blipFill>
              <p:spPr>
                <a:xfrm>
                  <a:off x="10940413" y="358987"/>
                  <a:ext cx="1490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0D462837-1C0D-4344-BF5C-53F34212A826}"/>
                    </a:ext>
                  </a:extLst>
                </p14:cNvPr>
                <p14:cNvContentPartPr/>
                <p14:nvPr/>
              </p14:nvContentPartPr>
              <p14:xfrm>
                <a:off x="11118613" y="469507"/>
                <a:ext cx="208080" cy="95400"/>
              </p14:xfrm>
            </p:contentPart>
          </mc:Choice>
          <mc:Fallback xmlns="">
            <p:pic>
              <p:nvPicPr>
                <p:cNvPr id="44" name="Freihand 43">
                  <a:extLst>
                    <a:ext uri="{FF2B5EF4-FFF2-40B4-BE49-F238E27FC236}">
                      <a16:creationId xmlns:a16="http://schemas.microsoft.com/office/drawing/2014/main" id="{0D462837-1C0D-4344-BF5C-53F34212A826}"/>
                    </a:ext>
                  </a:extLst>
                </p:cNvPr>
                <p:cNvPicPr/>
                <p:nvPr/>
              </p:nvPicPr>
              <p:blipFill>
                <a:blip r:embed="rId76"/>
                <a:stretch>
                  <a:fillRect/>
                </a:stretch>
              </p:blipFill>
              <p:spPr>
                <a:xfrm>
                  <a:off x="11114293" y="465187"/>
                  <a:ext cx="2167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6" name="Freihand 45">
                  <a:extLst>
                    <a:ext uri="{FF2B5EF4-FFF2-40B4-BE49-F238E27FC236}">
                      <a16:creationId xmlns:a16="http://schemas.microsoft.com/office/drawing/2014/main" id="{5483A43C-A5DF-4248-BD1F-7D7BCF3E91CB}"/>
                    </a:ext>
                  </a:extLst>
                </p14:cNvPr>
                <p14:cNvContentPartPr/>
                <p14:nvPr/>
              </p14:nvContentPartPr>
              <p14:xfrm>
                <a:off x="8976613" y="1136227"/>
                <a:ext cx="2982240" cy="1451880"/>
              </p14:xfrm>
            </p:contentPart>
          </mc:Choice>
          <mc:Fallback xmlns="">
            <p:pic>
              <p:nvPicPr>
                <p:cNvPr id="46" name="Freihand 45">
                  <a:extLst>
                    <a:ext uri="{FF2B5EF4-FFF2-40B4-BE49-F238E27FC236}">
                      <a16:creationId xmlns:a16="http://schemas.microsoft.com/office/drawing/2014/main" id="{5483A43C-A5DF-4248-BD1F-7D7BCF3E91CB}"/>
                    </a:ext>
                  </a:extLst>
                </p:cNvPr>
                <p:cNvPicPr/>
                <p:nvPr/>
              </p:nvPicPr>
              <p:blipFill>
                <a:blip r:embed="rId78"/>
                <a:stretch>
                  <a:fillRect/>
                </a:stretch>
              </p:blipFill>
              <p:spPr>
                <a:xfrm>
                  <a:off x="8972293" y="1131907"/>
                  <a:ext cx="2990880" cy="1460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Freihand 49">
                  <a:extLst>
                    <a:ext uri="{FF2B5EF4-FFF2-40B4-BE49-F238E27FC236}">
                      <a16:creationId xmlns:a16="http://schemas.microsoft.com/office/drawing/2014/main" id="{4B43A6FA-914F-4DD6-A782-316D87674059}"/>
                    </a:ext>
                  </a:extLst>
                </p14:cNvPr>
                <p14:cNvContentPartPr/>
                <p14:nvPr/>
              </p14:nvContentPartPr>
              <p14:xfrm>
                <a:off x="9593293" y="852547"/>
                <a:ext cx="617040" cy="1985760"/>
              </p14:xfrm>
            </p:contentPart>
          </mc:Choice>
          <mc:Fallback xmlns="">
            <p:pic>
              <p:nvPicPr>
                <p:cNvPr id="50" name="Freihand 49">
                  <a:extLst>
                    <a:ext uri="{FF2B5EF4-FFF2-40B4-BE49-F238E27FC236}">
                      <a16:creationId xmlns:a16="http://schemas.microsoft.com/office/drawing/2014/main" id="{4B43A6FA-914F-4DD6-A782-316D87674059}"/>
                    </a:ext>
                  </a:extLst>
                </p:cNvPr>
                <p:cNvPicPr/>
                <p:nvPr/>
              </p:nvPicPr>
              <p:blipFill>
                <a:blip r:embed="rId80"/>
                <a:stretch>
                  <a:fillRect/>
                </a:stretch>
              </p:blipFill>
              <p:spPr>
                <a:xfrm>
                  <a:off x="9588973" y="848227"/>
                  <a:ext cx="625680" cy="19944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Freihand 50">
                  <a:extLst>
                    <a:ext uri="{FF2B5EF4-FFF2-40B4-BE49-F238E27FC236}">
                      <a16:creationId xmlns:a16="http://schemas.microsoft.com/office/drawing/2014/main" id="{3C121605-0C6B-41C3-836A-324646B480EA}"/>
                    </a:ext>
                  </a:extLst>
                </p14:cNvPr>
                <p14:cNvContentPartPr/>
                <p14:nvPr/>
              </p14:nvContentPartPr>
              <p14:xfrm>
                <a:off x="9841333" y="821587"/>
                <a:ext cx="38520" cy="462600"/>
              </p14:xfrm>
            </p:contentPart>
          </mc:Choice>
          <mc:Fallback xmlns="">
            <p:pic>
              <p:nvPicPr>
                <p:cNvPr id="51" name="Freihand 50">
                  <a:extLst>
                    <a:ext uri="{FF2B5EF4-FFF2-40B4-BE49-F238E27FC236}">
                      <a16:creationId xmlns:a16="http://schemas.microsoft.com/office/drawing/2014/main" id="{3C121605-0C6B-41C3-836A-324646B480EA}"/>
                    </a:ext>
                  </a:extLst>
                </p:cNvPr>
                <p:cNvPicPr/>
                <p:nvPr/>
              </p:nvPicPr>
              <p:blipFill>
                <a:blip r:embed="rId82"/>
                <a:stretch>
                  <a:fillRect/>
                </a:stretch>
              </p:blipFill>
              <p:spPr>
                <a:xfrm>
                  <a:off x="9837013" y="817267"/>
                  <a:ext cx="47160" cy="4712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2" name="Freihand 51">
                  <a:extLst>
                    <a:ext uri="{FF2B5EF4-FFF2-40B4-BE49-F238E27FC236}">
                      <a16:creationId xmlns:a16="http://schemas.microsoft.com/office/drawing/2014/main" id="{8516402E-917A-4E5B-A422-C6B1567E8779}"/>
                    </a:ext>
                  </a:extLst>
                </p14:cNvPr>
                <p14:cNvContentPartPr/>
                <p14:nvPr/>
              </p14:nvContentPartPr>
              <p14:xfrm>
                <a:off x="9870493" y="1737067"/>
                <a:ext cx="9360" cy="265680"/>
              </p14:xfrm>
            </p:contentPart>
          </mc:Choice>
          <mc:Fallback xmlns="">
            <p:pic>
              <p:nvPicPr>
                <p:cNvPr id="52" name="Freihand 51">
                  <a:extLst>
                    <a:ext uri="{FF2B5EF4-FFF2-40B4-BE49-F238E27FC236}">
                      <a16:creationId xmlns:a16="http://schemas.microsoft.com/office/drawing/2014/main" id="{8516402E-917A-4E5B-A422-C6B1567E8779}"/>
                    </a:ext>
                  </a:extLst>
                </p:cNvPr>
                <p:cNvPicPr/>
                <p:nvPr/>
              </p:nvPicPr>
              <p:blipFill>
                <a:blip r:embed="rId84"/>
                <a:stretch>
                  <a:fillRect/>
                </a:stretch>
              </p:blipFill>
              <p:spPr>
                <a:xfrm>
                  <a:off x="9866173" y="1732747"/>
                  <a:ext cx="1800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Freihand 52">
                  <a:extLst>
                    <a:ext uri="{FF2B5EF4-FFF2-40B4-BE49-F238E27FC236}">
                      <a16:creationId xmlns:a16="http://schemas.microsoft.com/office/drawing/2014/main" id="{E9D7EFA0-B1E7-49DE-8736-60980F499D3B}"/>
                    </a:ext>
                  </a:extLst>
                </p14:cNvPr>
                <p14:cNvContentPartPr/>
                <p14:nvPr/>
              </p14:nvContentPartPr>
              <p14:xfrm>
                <a:off x="9868333" y="2256907"/>
                <a:ext cx="39240" cy="364680"/>
              </p14:xfrm>
            </p:contentPart>
          </mc:Choice>
          <mc:Fallback xmlns="">
            <p:pic>
              <p:nvPicPr>
                <p:cNvPr id="53" name="Freihand 52">
                  <a:extLst>
                    <a:ext uri="{FF2B5EF4-FFF2-40B4-BE49-F238E27FC236}">
                      <a16:creationId xmlns:a16="http://schemas.microsoft.com/office/drawing/2014/main" id="{E9D7EFA0-B1E7-49DE-8736-60980F499D3B}"/>
                    </a:ext>
                  </a:extLst>
                </p:cNvPr>
                <p:cNvPicPr/>
                <p:nvPr/>
              </p:nvPicPr>
              <p:blipFill>
                <a:blip r:embed="rId86"/>
                <a:stretch>
                  <a:fillRect/>
                </a:stretch>
              </p:blipFill>
              <p:spPr>
                <a:xfrm>
                  <a:off x="9864013" y="2252587"/>
                  <a:ext cx="4788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9" name="Freihand 18">
                  <a:extLst>
                    <a:ext uri="{FF2B5EF4-FFF2-40B4-BE49-F238E27FC236}">
                      <a16:creationId xmlns:a16="http://schemas.microsoft.com/office/drawing/2014/main" id="{DDE9EE95-687A-4C97-883D-FE9C37642788}"/>
                    </a:ext>
                  </a:extLst>
                </p14:cNvPr>
                <p14:cNvContentPartPr/>
                <p14:nvPr/>
              </p14:nvContentPartPr>
              <p14:xfrm>
                <a:off x="11424973" y="2818867"/>
                <a:ext cx="27000" cy="140400"/>
              </p14:xfrm>
            </p:contentPart>
          </mc:Choice>
          <mc:Fallback xmlns="">
            <p:pic>
              <p:nvPicPr>
                <p:cNvPr id="19" name="Freihand 18">
                  <a:extLst>
                    <a:ext uri="{FF2B5EF4-FFF2-40B4-BE49-F238E27FC236}">
                      <a16:creationId xmlns:a16="http://schemas.microsoft.com/office/drawing/2014/main" id="{DDE9EE95-687A-4C97-883D-FE9C37642788}"/>
                    </a:ext>
                  </a:extLst>
                </p:cNvPr>
                <p:cNvPicPr/>
                <p:nvPr/>
              </p:nvPicPr>
              <p:blipFill>
                <a:blip r:embed="rId88"/>
                <a:stretch>
                  <a:fillRect/>
                </a:stretch>
              </p:blipFill>
              <p:spPr>
                <a:xfrm>
                  <a:off x="11420653" y="2814547"/>
                  <a:ext cx="356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0" name="Freihand 19">
                  <a:extLst>
                    <a:ext uri="{FF2B5EF4-FFF2-40B4-BE49-F238E27FC236}">
                      <a16:creationId xmlns:a16="http://schemas.microsoft.com/office/drawing/2014/main" id="{CD1409E5-85A2-42E7-B1F0-D33ACFF1BC5B}"/>
                    </a:ext>
                  </a:extLst>
                </p14:cNvPr>
                <p14:cNvContentPartPr/>
                <p14:nvPr/>
              </p14:nvContentPartPr>
              <p14:xfrm>
                <a:off x="11372413" y="2922187"/>
                <a:ext cx="154800" cy="36720"/>
              </p14:xfrm>
            </p:contentPart>
          </mc:Choice>
          <mc:Fallback xmlns="">
            <p:pic>
              <p:nvPicPr>
                <p:cNvPr id="20" name="Freihand 19">
                  <a:extLst>
                    <a:ext uri="{FF2B5EF4-FFF2-40B4-BE49-F238E27FC236}">
                      <a16:creationId xmlns:a16="http://schemas.microsoft.com/office/drawing/2014/main" id="{CD1409E5-85A2-42E7-B1F0-D33ACFF1BC5B}"/>
                    </a:ext>
                  </a:extLst>
                </p:cNvPr>
                <p:cNvPicPr/>
                <p:nvPr/>
              </p:nvPicPr>
              <p:blipFill>
                <a:blip r:embed="rId90"/>
                <a:stretch>
                  <a:fillRect/>
                </a:stretch>
              </p:blipFill>
              <p:spPr>
                <a:xfrm>
                  <a:off x="11368093" y="2917867"/>
                  <a:ext cx="1634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1" name="Freihand 20">
                  <a:extLst>
                    <a:ext uri="{FF2B5EF4-FFF2-40B4-BE49-F238E27FC236}">
                      <a16:creationId xmlns:a16="http://schemas.microsoft.com/office/drawing/2014/main" id="{E9033102-2D0F-42B3-B89D-3FAF0C9AAF0E}"/>
                    </a:ext>
                  </a:extLst>
                </p14:cNvPr>
                <p14:cNvContentPartPr/>
                <p14:nvPr/>
              </p14:nvContentPartPr>
              <p14:xfrm>
                <a:off x="11344693" y="2794027"/>
                <a:ext cx="135720" cy="22680"/>
              </p14:xfrm>
            </p:contentPart>
          </mc:Choice>
          <mc:Fallback xmlns="">
            <p:pic>
              <p:nvPicPr>
                <p:cNvPr id="21" name="Freihand 20">
                  <a:extLst>
                    <a:ext uri="{FF2B5EF4-FFF2-40B4-BE49-F238E27FC236}">
                      <a16:creationId xmlns:a16="http://schemas.microsoft.com/office/drawing/2014/main" id="{E9033102-2D0F-42B3-B89D-3FAF0C9AAF0E}"/>
                    </a:ext>
                  </a:extLst>
                </p:cNvPr>
                <p:cNvPicPr/>
                <p:nvPr/>
              </p:nvPicPr>
              <p:blipFill>
                <a:blip r:embed="rId92"/>
                <a:stretch>
                  <a:fillRect/>
                </a:stretch>
              </p:blipFill>
              <p:spPr>
                <a:xfrm>
                  <a:off x="11340373" y="2789707"/>
                  <a:ext cx="1443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2" name="Freihand 21">
                  <a:extLst>
                    <a:ext uri="{FF2B5EF4-FFF2-40B4-BE49-F238E27FC236}">
                      <a16:creationId xmlns:a16="http://schemas.microsoft.com/office/drawing/2014/main" id="{C08D8285-494E-48D5-AD3F-DC9747003533}"/>
                    </a:ext>
                  </a:extLst>
                </p14:cNvPr>
                <p14:cNvContentPartPr/>
                <p14:nvPr/>
              </p14:nvContentPartPr>
              <p14:xfrm>
                <a:off x="11506333" y="2880787"/>
                <a:ext cx="188280" cy="74160"/>
              </p14:xfrm>
            </p:contentPart>
          </mc:Choice>
          <mc:Fallback xmlns="">
            <p:pic>
              <p:nvPicPr>
                <p:cNvPr id="22" name="Freihand 21">
                  <a:extLst>
                    <a:ext uri="{FF2B5EF4-FFF2-40B4-BE49-F238E27FC236}">
                      <a16:creationId xmlns:a16="http://schemas.microsoft.com/office/drawing/2014/main" id="{C08D8285-494E-48D5-AD3F-DC9747003533}"/>
                    </a:ext>
                  </a:extLst>
                </p:cNvPr>
                <p:cNvPicPr/>
                <p:nvPr/>
              </p:nvPicPr>
              <p:blipFill>
                <a:blip r:embed="rId94"/>
                <a:stretch>
                  <a:fillRect/>
                </a:stretch>
              </p:blipFill>
              <p:spPr>
                <a:xfrm>
                  <a:off x="11502013" y="2876467"/>
                  <a:ext cx="1969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3" name="Freihand 22">
                  <a:extLst>
                    <a:ext uri="{FF2B5EF4-FFF2-40B4-BE49-F238E27FC236}">
                      <a16:creationId xmlns:a16="http://schemas.microsoft.com/office/drawing/2014/main" id="{5FF88895-D2F2-4157-8741-24287CF0D183}"/>
                    </a:ext>
                  </a:extLst>
                </p14:cNvPr>
                <p14:cNvContentPartPr/>
                <p14:nvPr/>
              </p14:nvContentPartPr>
              <p14:xfrm>
                <a:off x="11711893" y="2887987"/>
                <a:ext cx="197640" cy="69840"/>
              </p14:xfrm>
            </p:contentPart>
          </mc:Choice>
          <mc:Fallback xmlns="">
            <p:pic>
              <p:nvPicPr>
                <p:cNvPr id="23" name="Freihand 22">
                  <a:extLst>
                    <a:ext uri="{FF2B5EF4-FFF2-40B4-BE49-F238E27FC236}">
                      <a16:creationId xmlns:a16="http://schemas.microsoft.com/office/drawing/2014/main" id="{5FF88895-D2F2-4157-8741-24287CF0D183}"/>
                    </a:ext>
                  </a:extLst>
                </p:cNvPr>
                <p:cNvPicPr/>
                <p:nvPr/>
              </p:nvPicPr>
              <p:blipFill>
                <a:blip r:embed="rId96"/>
                <a:stretch>
                  <a:fillRect/>
                </a:stretch>
              </p:blipFill>
              <p:spPr>
                <a:xfrm>
                  <a:off x="11707573" y="2883667"/>
                  <a:ext cx="2062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6" name="Freihand 25">
                  <a:extLst>
                    <a:ext uri="{FF2B5EF4-FFF2-40B4-BE49-F238E27FC236}">
                      <a16:creationId xmlns:a16="http://schemas.microsoft.com/office/drawing/2014/main" id="{00B9958E-134D-4EC2-ACF3-8CAE96700030}"/>
                    </a:ext>
                  </a:extLst>
                </p14:cNvPr>
                <p14:cNvContentPartPr/>
                <p14:nvPr/>
              </p14:nvContentPartPr>
              <p14:xfrm>
                <a:off x="11918173" y="2858107"/>
                <a:ext cx="112320" cy="109440"/>
              </p14:xfrm>
            </p:contentPart>
          </mc:Choice>
          <mc:Fallback xmlns="">
            <p:pic>
              <p:nvPicPr>
                <p:cNvPr id="26" name="Freihand 25">
                  <a:extLst>
                    <a:ext uri="{FF2B5EF4-FFF2-40B4-BE49-F238E27FC236}">
                      <a16:creationId xmlns:a16="http://schemas.microsoft.com/office/drawing/2014/main" id="{00B9958E-134D-4EC2-ACF3-8CAE96700030}"/>
                    </a:ext>
                  </a:extLst>
                </p:cNvPr>
                <p:cNvPicPr/>
                <p:nvPr/>
              </p:nvPicPr>
              <p:blipFill>
                <a:blip r:embed="rId98"/>
                <a:stretch>
                  <a:fillRect/>
                </a:stretch>
              </p:blipFill>
              <p:spPr>
                <a:xfrm>
                  <a:off x="11913853" y="2853787"/>
                  <a:ext cx="1209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5" name="Freihand 54">
                  <a:extLst>
                    <a:ext uri="{FF2B5EF4-FFF2-40B4-BE49-F238E27FC236}">
                      <a16:creationId xmlns:a16="http://schemas.microsoft.com/office/drawing/2014/main" id="{2E66EB8E-A531-45FA-BEBF-812198489CEE}"/>
                    </a:ext>
                  </a:extLst>
                </p14:cNvPr>
                <p14:cNvContentPartPr/>
                <p14:nvPr/>
              </p14:nvContentPartPr>
              <p14:xfrm>
                <a:off x="9502933" y="2977267"/>
                <a:ext cx="141120" cy="264600"/>
              </p14:xfrm>
            </p:contentPart>
          </mc:Choice>
          <mc:Fallback xmlns="">
            <p:pic>
              <p:nvPicPr>
                <p:cNvPr id="55" name="Freihand 54">
                  <a:extLst>
                    <a:ext uri="{FF2B5EF4-FFF2-40B4-BE49-F238E27FC236}">
                      <a16:creationId xmlns:a16="http://schemas.microsoft.com/office/drawing/2014/main" id="{2E66EB8E-A531-45FA-BEBF-812198489CEE}"/>
                    </a:ext>
                  </a:extLst>
                </p:cNvPr>
                <p:cNvPicPr/>
                <p:nvPr/>
              </p:nvPicPr>
              <p:blipFill>
                <a:blip r:embed="rId100"/>
                <a:stretch>
                  <a:fillRect/>
                </a:stretch>
              </p:blipFill>
              <p:spPr>
                <a:xfrm>
                  <a:off x="9498613" y="2972947"/>
                  <a:ext cx="14976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6" name="Freihand 55">
                  <a:extLst>
                    <a:ext uri="{FF2B5EF4-FFF2-40B4-BE49-F238E27FC236}">
                      <a16:creationId xmlns:a16="http://schemas.microsoft.com/office/drawing/2014/main" id="{989C14A8-C4E6-4C11-A479-03E85D3FBDF7}"/>
                    </a:ext>
                  </a:extLst>
                </p14:cNvPr>
                <p14:cNvContentPartPr/>
                <p14:nvPr/>
              </p14:nvContentPartPr>
              <p14:xfrm>
                <a:off x="9682573" y="3041347"/>
                <a:ext cx="126720" cy="153000"/>
              </p14:xfrm>
            </p:contentPart>
          </mc:Choice>
          <mc:Fallback xmlns="">
            <p:pic>
              <p:nvPicPr>
                <p:cNvPr id="56" name="Freihand 55">
                  <a:extLst>
                    <a:ext uri="{FF2B5EF4-FFF2-40B4-BE49-F238E27FC236}">
                      <a16:creationId xmlns:a16="http://schemas.microsoft.com/office/drawing/2014/main" id="{989C14A8-C4E6-4C11-A479-03E85D3FBDF7}"/>
                    </a:ext>
                  </a:extLst>
                </p:cNvPr>
                <p:cNvPicPr/>
                <p:nvPr/>
              </p:nvPicPr>
              <p:blipFill>
                <a:blip r:embed="rId102"/>
                <a:stretch>
                  <a:fillRect/>
                </a:stretch>
              </p:blipFill>
              <p:spPr>
                <a:xfrm>
                  <a:off x="9678253" y="3037027"/>
                  <a:ext cx="1353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7" name="Freihand 56">
                  <a:extLst>
                    <a:ext uri="{FF2B5EF4-FFF2-40B4-BE49-F238E27FC236}">
                      <a16:creationId xmlns:a16="http://schemas.microsoft.com/office/drawing/2014/main" id="{F1E4DB4B-245D-4C55-9E67-6049541AD6D0}"/>
                    </a:ext>
                  </a:extLst>
                </p14:cNvPr>
                <p14:cNvContentPartPr/>
                <p14:nvPr/>
              </p14:nvContentPartPr>
              <p14:xfrm>
                <a:off x="9813253" y="2955307"/>
                <a:ext cx="161280" cy="220320"/>
              </p14:xfrm>
            </p:contentPart>
          </mc:Choice>
          <mc:Fallback xmlns="">
            <p:pic>
              <p:nvPicPr>
                <p:cNvPr id="57" name="Freihand 56">
                  <a:extLst>
                    <a:ext uri="{FF2B5EF4-FFF2-40B4-BE49-F238E27FC236}">
                      <a16:creationId xmlns:a16="http://schemas.microsoft.com/office/drawing/2014/main" id="{F1E4DB4B-245D-4C55-9E67-6049541AD6D0}"/>
                    </a:ext>
                  </a:extLst>
                </p:cNvPr>
                <p:cNvPicPr/>
                <p:nvPr/>
              </p:nvPicPr>
              <p:blipFill>
                <a:blip r:embed="rId104"/>
                <a:stretch>
                  <a:fillRect/>
                </a:stretch>
              </p:blipFill>
              <p:spPr>
                <a:xfrm>
                  <a:off x="9808933" y="2950987"/>
                  <a:ext cx="1699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8" name="Freihand 57">
                  <a:extLst>
                    <a:ext uri="{FF2B5EF4-FFF2-40B4-BE49-F238E27FC236}">
                      <a16:creationId xmlns:a16="http://schemas.microsoft.com/office/drawing/2014/main" id="{E7FBD427-7E43-4FFC-941C-DABCC9B7AF11}"/>
                    </a:ext>
                  </a:extLst>
                </p14:cNvPr>
                <p14:cNvContentPartPr/>
                <p14:nvPr/>
              </p14:nvContentPartPr>
              <p14:xfrm>
                <a:off x="9973453" y="2968627"/>
                <a:ext cx="73080" cy="194760"/>
              </p14:xfrm>
            </p:contentPart>
          </mc:Choice>
          <mc:Fallback xmlns="">
            <p:pic>
              <p:nvPicPr>
                <p:cNvPr id="58" name="Freihand 57">
                  <a:extLst>
                    <a:ext uri="{FF2B5EF4-FFF2-40B4-BE49-F238E27FC236}">
                      <a16:creationId xmlns:a16="http://schemas.microsoft.com/office/drawing/2014/main" id="{E7FBD427-7E43-4FFC-941C-DABCC9B7AF11}"/>
                    </a:ext>
                  </a:extLst>
                </p:cNvPr>
                <p:cNvPicPr/>
                <p:nvPr/>
              </p:nvPicPr>
              <p:blipFill>
                <a:blip r:embed="rId106"/>
                <a:stretch>
                  <a:fillRect/>
                </a:stretch>
              </p:blipFill>
              <p:spPr>
                <a:xfrm>
                  <a:off x="9969133" y="2964307"/>
                  <a:ext cx="817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9" name="Freihand 58">
                  <a:extLst>
                    <a:ext uri="{FF2B5EF4-FFF2-40B4-BE49-F238E27FC236}">
                      <a16:creationId xmlns:a16="http://schemas.microsoft.com/office/drawing/2014/main" id="{CCCA7346-C758-4472-94B3-897C61394728}"/>
                    </a:ext>
                  </a:extLst>
                </p14:cNvPr>
                <p14:cNvContentPartPr/>
                <p14:nvPr/>
              </p14:nvContentPartPr>
              <p14:xfrm>
                <a:off x="10064533" y="3086707"/>
                <a:ext cx="190800" cy="73800"/>
              </p14:xfrm>
            </p:contentPart>
          </mc:Choice>
          <mc:Fallback xmlns="">
            <p:pic>
              <p:nvPicPr>
                <p:cNvPr id="59" name="Freihand 58">
                  <a:extLst>
                    <a:ext uri="{FF2B5EF4-FFF2-40B4-BE49-F238E27FC236}">
                      <a16:creationId xmlns:a16="http://schemas.microsoft.com/office/drawing/2014/main" id="{CCCA7346-C758-4472-94B3-897C61394728}"/>
                    </a:ext>
                  </a:extLst>
                </p:cNvPr>
                <p:cNvPicPr/>
                <p:nvPr/>
              </p:nvPicPr>
              <p:blipFill>
                <a:blip r:embed="rId108"/>
                <a:stretch>
                  <a:fillRect/>
                </a:stretch>
              </p:blipFill>
              <p:spPr>
                <a:xfrm>
                  <a:off x="10060213" y="3082387"/>
                  <a:ext cx="1994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0" name="Freihand 59">
                  <a:extLst>
                    <a:ext uri="{FF2B5EF4-FFF2-40B4-BE49-F238E27FC236}">
                      <a16:creationId xmlns:a16="http://schemas.microsoft.com/office/drawing/2014/main" id="{BA50E7D4-11F0-4FED-BC6B-EE2CC2626976}"/>
                    </a:ext>
                  </a:extLst>
                </p14:cNvPr>
                <p14:cNvContentPartPr/>
                <p14:nvPr/>
              </p14:nvContentPartPr>
              <p14:xfrm>
                <a:off x="9921973" y="3384427"/>
                <a:ext cx="179640" cy="106200"/>
              </p14:xfrm>
            </p:contentPart>
          </mc:Choice>
          <mc:Fallback xmlns="">
            <p:pic>
              <p:nvPicPr>
                <p:cNvPr id="60" name="Freihand 59">
                  <a:extLst>
                    <a:ext uri="{FF2B5EF4-FFF2-40B4-BE49-F238E27FC236}">
                      <a16:creationId xmlns:a16="http://schemas.microsoft.com/office/drawing/2014/main" id="{BA50E7D4-11F0-4FED-BC6B-EE2CC2626976}"/>
                    </a:ext>
                  </a:extLst>
                </p:cNvPr>
                <p:cNvPicPr/>
                <p:nvPr/>
              </p:nvPicPr>
              <p:blipFill>
                <a:blip r:embed="rId110"/>
                <a:stretch>
                  <a:fillRect/>
                </a:stretch>
              </p:blipFill>
              <p:spPr>
                <a:xfrm>
                  <a:off x="9917653" y="3380107"/>
                  <a:ext cx="1882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1" name="Freihand 60">
                  <a:extLst>
                    <a:ext uri="{FF2B5EF4-FFF2-40B4-BE49-F238E27FC236}">
                      <a16:creationId xmlns:a16="http://schemas.microsoft.com/office/drawing/2014/main" id="{9FC93D67-13B3-4B84-9F1D-BDD5AC764099}"/>
                    </a:ext>
                  </a:extLst>
                </p14:cNvPr>
                <p14:cNvContentPartPr/>
                <p14:nvPr/>
              </p14:nvContentPartPr>
              <p14:xfrm>
                <a:off x="10066333" y="3339067"/>
                <a:ext cx="32760" cy="18000"/>
              </p14:xfrm>
            </p:contentPart>
          </mc:Choice>
          <mc:Fallback xmlns="">
            <p:pic>
              <p:nvPicPr>
                <p:cNvPr id="61" name="Freihand 60">
                  <a:extLst>
                    <a:ext uri="{FF2B5EF4-FFF2-40B4-BE49-F238E27FC236}">
                      <a16:creationId xmlns:a16="http://schemas.microsoft.com/office/drawing/2014/main" id="{9FC93D67-13B3-4B84-9F1D-BDD5AC764099}"/>
                    </a:ext>
                  </a:extLst>
                </p:cNvPr>
                <p:cNvPicPr/>
                <p:nvPr/>
              </p:nvPicPr>
              <p:blipFill>
                <a:blip r:embed="rId112"/>
                <a:stretch>
                  <a:fillRect/>
                </a:stretch>
              </p:blipFill>
              <p:spPr>
                <a:xfrm>
                  <a:off x="10062013" y="3334747"/>
                  <a:ext cx="414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2" name="Freihand 61">
                  <a:extLst>
                    <a:ext uri="{FF2B5EF4-FFF2-40B4-BE49-F238E27FC236}">
                      <a16:creationId xmlns:a16="http://schemas.microsoft.com/office/drawing/2014/main" id="{30E59119-DCFE-4D23-BAF9-F7EB17AE6D35}"/>
                    </a:ext>
                  </a:extLst>
                </p14:cNvPr>
                <p14:cNvContentPartPr/>
                <p14:nvPr/>
              </p14:nvContentPartPr>
              <p14:xfrm>
                <a:off x="10134733" y="3402427"/>
                <a:ext cx="106200" cy="74520"/>
              </p14:xfrm>
            </p:contentPart>
          </mc:Choice>
          <mc:Fallback xmlns="">
            <p:pic>
              <p:nvPicPr>
                <p:cNvPr id="62" name="Freihand 61">
                  <a:extLst>
                    <a:ext uri="{FF2B5EF4-FFF2-40B4-BE49-F238E27FC236}">
                      <a16:creationId xmlns:a16="http://schemas.microsoft.com/office/drawing/2014/main" id="{30E59119-DCFE-4D23-BAF9-F7EB17AE6D35}"/>
                    </a:ext>
                  </a:extLst>
                </p:cNvPr>
                <p:cNvPicPr/>
                <p:nvPr/>
              </p:nvPicPr>
              <p:blipFill>
                <a:blip r:embed="rId114"/>
                <a:stretch>
                  <a:fillRect/>
                </a:stretch>
              </p:blipFill>
              <p:spPr>
                <a:xfrm>
                  <a:off x="10130413" y="3398107"/>
                  <a:ext cx="1148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3" name="Freihand 62">
                  <a:extLst>
                    <a:ext uri="{FF2B5EF4-FFF2-40B4-BE49-F238E27FC236}">
                      <a16:creationId xmlns:a16="http://schemas.microsoft.com/office/drawing/2014/main" id="{716A5925-C8F2-4F85-8C92-D61FDF681901}"/>
                    </a:ext>
                  </a:extLst>
                </p14:cNvPr>
                <p14:cNvContentPartPr/>
                <p14:nvPr/>
              </p14:nvContentPartPr>
              <p14:xfrm>
                <a:off x="10260013" y="3407107"/>
                <a:ext cx="335160" cy="57600"/>
              </p14:xfrm>
            </p:contentPart>
          </mc:Choice>
          <mc:Fallback xmlns="">
            <p:pic>
              <p:nvPicPr>
                <p:cNvPr id="63" name="Freihand 62">
                  <a:extLst>
                    <a:ext uri="{FF2B5EF4-FFF2-40B4-BE49-F238E27FC236}">
                      <a16:creationId xmlns:a16="http://schemas.microsoft.com/office/drawing/2014/main" id="{716A5925-C8F2-4F85-8C92-D61FDF681901}"/>
                    </a:ext>
                  </a:extLst>
                </p:cNvPr>
                <p:cNvPicPr/>
                <p:nvPr/>
              </p:nvPicPr>
              <p:blipFill>
                <a:blip r:embed="rId116"/>
                <a:stretch>
                  <a:fillRect/>
                </a:stretch>
              </p:blipFill>
              <p:spPr>
                <a:xfrm>
                  <a:off x="10255693" y="3402787"/>
                  <a:ext cx="3438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4" name="Freihand 63">
                  <a:extLst>
                    <a:ext uri="{FF2B5EF4-FFF2-40B4-BE49-F238E27FC236}">
                      <a16:creationId xmlns:a16="http://schemas.microsoft.com/office/drawing/2014/main" id="{5E84A2E4-17D4-4F64-8FA3-52452ACBCC8D}"/>
                    </a:ext>
                  </a:extLst>
                </p14:cNvPr>
                <p14:cNvContentPartPr/>
                <p14:nvPr/>
              </p14:nvContentPartPr>
              <p14:xfrm>
                <a:off x="10466653" y="3566587"/>
                <a:ext cx="234360" cy="97560"/>
              </p14:xfrm>
            </p:contentPart>
          </mc:Choice>
          <mc:Fallback xmlns="">
            <p:pic>
              <p:nvPicPr>
                <p:cNvPr id="64" name="Freihand 63">
                  <a:extLst>
                    <a:ext uri="{FF2B5EF4-FFF2-40B4-BE49-F238E27FC236}">
                      <a16:creationId xmlns:a16="http://schemas.microsoft.com/office/drawing/2014/main" id="{5E84A2E4-17D4-4F64-8FA3-52452ACBCC8D}"/>
                    </a:ext>
                  </a:extLst>
                </p:cNvPr>
                <p:cNvPicPr/>
                <p:nvPr/>
              </p:nvPicPr>
              <p:blipFill>
                <a:blip r:embed="rId118"/>
                <a:stretch>
                  <a:fillRect/>
                </a:stretch>
              </p:blipFill>
              <p:spPr>
                <a:xfrm>
                  <a:off x="10462333" y="3562267"/>
                  <a:ext cx="2430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5" name="Freihand 64">
                  <a:extLst>
                    <a:ext uri="{FF2B5EF4-FFF2-40B4-BE49-F238E27FC236}">
                      <a16:creationId xmlns:a16="http://schemas.microsoft.com/office/drawing/2014/main" id="{3AA29D33-EC85-4A35-A6B7-89C7AF43168C}"/>
                    </a:ext>
                  </a:extLst>
                </p14:cNvPr>
                <p14:cNvContentPartPr/>
                <p14:nvPr/>
              </p14:nvContentPartPr>
              <p14:xfrm>
                <a:off x="10457293" y="3719947"/>
                <a:ext cx="214200" cy="71280"/>
              </p14:xfrm>
            </p:contentPart>
          </mc:Choice>
          <mc:Fallback xmlns="">
            <p:pic>
              <p:nvPicPr>
                <p:cNvPr id="65" name="Freihand 64">
                  <a:extLst>
                    <a:ext uri="{FF2B5EF4-FFF2-40B4-BE49-F238E27FC236}">
                      <a16:creationId xmlns:a16="http://schemas.microsoft.com/office/drawing/2014/main" id="{3AA29D33-EC85-4A35-A6B7-89C7AF43168C}"/>
                    </a:ext>
                  </a:extLst>
                </p:cNvPr>
                <p:cNvPicPr/>
                <p:nvPr/>
              </p:nvPicPr>
              <p:blipFill>
                <a:blip r:embed="rId120"/>
                <a:stretch>
                  <a:fillRect/>
                </a:stretch>
              </p:blipFill>
              <p:spPr>
                <a:xfrm>
                  <a:off x="10452973" y="3715627"/>
                  <a:ext cx="2228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6" name="Freihand 65">
                  <a:extLst>
                    <a:ext uri="{FF2B5EF4-FFF2-40B4-BE49-F238E27FC236}">
                      <a16:creationId xmlns:a16="http://schemas.microsoft.com/office/drawing/2014/main" id="{733EEBEC-C804-41D3-8B24-29FE1C218953}"/>
                    </a:ext>
                  </a:extLst>
                </p14:cNvPr>
                <p14:cNvContentPartPr/>
                <p14:nvPr/>
              </p14:nvContentPartPr>
              <p14:xfrm>
                <a:off x="10843573" y="3534907"/>
                <a:ext cx="152640" cy="225000"/>
              </p14:xfrm>
            </p:contentPart>
          </mc:Choice>
          <mc:Fallback xmlns="">
            <p:pic>
              <p:nvPicPr>
                <p:cNvPr id="66" name="Freihand 65">
                  <a:extLst>
                    <a:ext uri="{FF2B5EF4-FFF2-40B4-BE49-F238E27FC236}">
                      <a16:creationId xmlns:a16="http://schemas.microsoft.com/office/drawing/2014/main" id="{733EEBEC-C804-41D3-8B24-29FE1C218953}"/>
                    </a:ext>
                  </a:extLst>
                </p:cNvPr>
                <p:cNvPicPr/>
                <p:nvPr/>
              </p:nvPicPr>
              <p:blipFill>
                <a:blip r:embed="rId122"/>
                <a:stretch>
                  <a:fillRect/>
                </a:stretch>
              </p:blipFill>
              <p:spPr>
                <a:xfrm>
                  <a:off x="10839253" y="3530587"/>
                  <a:ext cx="1612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7" name="Freihand 66">
                  <a:extLst>
                    <a:ext uri="{FF2B5EF4-FFF2-40B4-BE49-F238E27FC236}">
                      <a16:creationId xmlns:a16="http://schemas.microsoft.com/office/drawing/2014/main" id="{AFA4213F-FADC-4CD8-B129-16AE9CCE47F4}"/>
                    </a:ext>
                  </a:extLst>
                </p14:cNvPr>
                <p14:cNvContentPartPr/>
                <p14:nvPr/>
              </p14:nvContentPartPr>
              <p14:xfrm>
                <a:off x="10986493" y="3560467"/>
                <a:ext cx="80280" cy="178560"/>
              </p14:xfrm>
            </p:contentPart>
          </mc:Choice>
          <mc:Fallback xmlns="">
            <p:pic>
              <p:nvPicPr>
                <p:cNvPr id="67" name="Freihand 66">
                  <a:extLst>
                    <a:ext uri="{FF2B5EF4-FFF2-40B4-BE49-F238E27FC236}">
                      <a16:creationId xmlns:a16="http://schemas.microsoft.com/office/drawing/2014/main" id="{AFA4213F-FADC-4CD8-B129-16AE9CCE47F4}"/>
                    </a:ext>
                  </a:extLst>
                </p:cNvPr>
                <p:cNvPicPr/>
                <p:nvPr/>
              </p:nvPicPr>
              <p:blipFill>
                <a:blip r:embed="rId124"/>
                <a:stretch>
                  <a:fillRect/>
                </a:stretch>
              </p:blipFill>
              <p:spPr>
                <a:xfrm>
                  <a:off x="10982173" y="3556147"/>
                  <a:ext cx="889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8" name="Freihand 67">
                  <a:extLst>
                    <a:ext uri="{FF2B5EF4-FFF2-40B4-BE49-F238E27FC236}">
                      <a16:creationId xmlns:a16="http://schemas.microsoft.com/office/drawing/2014/main" id="{12716549-CE56-418A-83BE-A7FE215F2E91}"/>
                    </a:ext>
                  </a:extLst>
                </p14:cNvPr>
                <p14:cNvContentPartPr/>
                <p14:nvPr/>
              </p14:nvContentPartPr>
              <p14:xfrm>
                <a:off x="11145973" y="3731467"/>
                <a:ext cx="360" cy="360"/>
              </p14:xfrm>
            </p:contentPart>
          </mc:Choice>
          <mc:Fallback xmlns="">
            <p:pic>
              <p:nvPicPr>
                <p:cNvPr id="68" name="Freihand 67">
                  <a:extLst>
                    <a:ext uri="{FF2B5EF4-FFF2-40B4-BE49-F238E27FC236}">
                      <a16:creationId xmlns:a16="http://schemas.microsoft.com/office/drawing/2014/main" id="{12716549-CE56-418A-83BE-A7FE215F2E91}"/>
                    </a:ext>
                  </a:extLst>
                </p:cNvPr>
                <p:cNvPicPr/>
                <p:nvPr/>
              </p:nvPicPr>
              <p:blipFill>
                <a:blip r:embed="rId126"/>
                <a:stretch>
                  <a:fillRect/>
                </a:stretch>
              </p:blipFill>
              <p:spPr>
                <a:xfrm>
                  <a:off x="11141653" y="37271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69" name="Freihand 68">
                  <a:extLst>
                    <a:ext uri="{FF2B5EF4-FFF2-40B4-BE49-F238E27FC236}">
                      <a16:creationId xmlns:a16="http://schemas.microsoft.com/office/drawing/2014/main" id="{F1C8445D-98BA-47CF-89C6-AD1246A18697}"/>
                    </a:ext>
                  </a:extLst>
                </p14:cNvPr>
                <p14:cNvContentPartPr/>
                <p14:nvPr/>
              </p14:nvContentPartPr>
              <p14:xfrm>
                <a:off x="11178733" y="3568747"/>
                <a:ext cx="72360" cy="152280"/>
              </p14:xfrm>
            </p:contentPart>
          </mc:Choice>
          <mc:Fallback xmlns="">
            <p:pic>
              <p:nvPicPr>
                <p:cNvPr id="69" name="Freihand 68">
                  <a:extLst>
                    <a:ext uri="{FF2B5EF4-FFF2-40B4-BE49-F238E27FC236}">
                      <a16:creationId xmlns:a16="http://schemas.microsoft.com/office/drawing/2014/main" id="{F1C8445D-98BA-47CF-89C6-AD1246A18697}"/>
                    </a:ext>
                  </a:extLst>
                </p:cNvPr>
                <p:cNvPicPr/>
                <p:nvPr/>
              </p:nvPicPr>
              <p:blipFill>
                <a:blip r:embed="rId128"/>
                <a:stretch>
                  <a:fillRect/>
                </a:stretch>
              </p:blipFill>
              <p:spPr>
                <a:xfrm>
                  <a:off x="11174413" y="3564427"/>
                  <a:ext cx="810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0" name="Freihand 69">
                  <a:extLst>
                    <a:ext uri="{FF2B5EF4-FFF2-40B4-BE49-F238E27FC236}">
                      <a16:creationId xmlns:a16="http://schemas.microsoft.com/office/drawing/2014/main" id="{96AB0174-B76C-4D90-AB45-BCE488EF49B0}"/>
                    </a:ext>
                  </a:extLst>
                </p14:cNvPr>
                <p14:cNvContentPartPr/>
                <p14:nvPr/>
              </p14:nvContentPartPr>
              <p14:xfrm>
                <a:off x="11253973" y="3573067"/>
                <a:ext cx="223560" cy="134280"/>
              </p14:xfrm>
            </p:contentPart>
          </mc:Choice>
          <mc:Fallback xmlns="">
            <p:pic>
              <p:nvPicPr>
                <p:cNvPr id="70" name="Freihand 69">
                  <a:extLst>
                    <a:ext uri="{FF2B5EF4-FFF2-40B4-BE49-F238E27FC236}">
                      <a16:creationId xmlns:a16="http://schemas.microsoft.com/office/drawing/2014/main" id="{96AB0174-B76C-4D90-AB45-BCE488EF49B0}"/>
                    </a:ext>
                  </a:extLst>
                </p:cNvPr>
                <p:cNvPicPr/>
                <p:nvPr/>
              </p:nvPicPr>
              <p:blipFill>
                <a:blip r:embed="rId130"/>
                <a:stretch>
                  <a:fillRect/>
                </a:stretch>
              </p:blipFill>
              <p:spPr>
                <a:xfrm>
                  <a:off x="11249653" y="3568747"/>
                  <a:ext cx="2322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1" name="Freihand 70">
                  <a:extLst>
                    <a:ext uri="{FF2B5EF4-FFF2-40B4-BE49-F238E27FC236}">
                      <a16:creationId xmlns:a16="http://schemas.microsoft.com/office/drawing/2014/main" id="{4C7B8BD6-A85B-4212-A324-CA32C66F3914}"/>
                    </a:ext>
                  </a:extLst>
                </p14:cNvPr>
                <p14:cNvContentPartPr/>
                <p14:nvPr/>
              </p14:nvContentPartPr>
              <p14:xfrm>
                <a:off x="11598853" y="3514027"/>
                <a:ext cx="166680" cy="164880"/>
              </p14:xfrm>
            </p:contentPart>
          </mc:Choice>
          <mc:Fallback xmlns="">
            <p:pic>
              <p:nvPicPr>
                <p:cNvPr id="71" name="Freihand 70">
                  <a:extLst>
                    <a:ext uri="{FF2B5EF4-FFF2-40B4-BE49-F238E27FC236}">
                      <a16:creationId xmlns:a16="http://schemas.microsoft.com/office/drawing/2014/main" id="{4C7B8BD6-A85B-4212-A324-CA32C66F3914}"/>
                    </a:ext>
                  </a:extLst>
                </p:cNvPr>
                <p:cNvPicPr/>
                <p:nvPr/>
              </p:nvPicPr>
              <p:blipFill>
                <a:blip r:embed="rId132"/>
                <a:stretch>
                  <a:fillRect/>
                </a:stretch>
              </p:blipFill>
              <p:spPr>
                <a:xfrm>
                  <a:off x="11594533" y="3509707"/>
                  <a:ext cx="1753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2" name="Freihand 71">
                  <a:extLst>
                    <a:ext uri="{FF2B5EF4-FFF2-40B4-BE49-F238E27FC236}">
                      <a16:creationId xmlns:a16="http://schemas.microsoft.com/office/drawing/2014/main" id="{C1BA4381-8491-403D-9469-BBEED3894618}"/>
                    </a:ext>
                  </a:extLst>
                </p14:cNvPr>
                <p14:cNvContentPartPr/>
                <p14:nvPr/>
              </p14:nvContentPartPr>
              <p14:xfrm>
                <a:off x="11563213" y="3582787"/>
                <a:ext cx="212760" cy="24120"/>
              </p14:xfrm>
            </p:contentPart>
          </mc:Choice>
          <mc:Fallback xmlns="">
            <p:pic>
              <p:nvPicPr>
                <p:cNvPr id="72" name="Freihand 71">
                  <a:extLst>
                    <a:ext uri="{FF2B5EF4-FFF2-40B4-BE49-F238E27FC236}">
                      <a16:creationId xmlns:a16="http://schemas.microsoft.com/office/drawing/2014/main" id="{C1BA4381-8491-403D-9469-BBEED3894618}"/>
                    </a:ext>
                  </a:extLst>
                </p:cNvPr>
                <p:cNvPicPr/>
                <p:nvPr/>
              </p:nvPicPr>
              <p:blipFill>
                <a:blip r:embed="rId134"/>
                <a:stretch>
                  <a:fillRect/>
                </a:stretch>
              </p:blipFill>
              <p:spPr>
                <a:xfrm>
                  <a:off x="11558893" y="3578467"/>
                  <a:ext cx="2214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3" name="Freihand 72">
                  <a:extLst>
                    <a:ext uri="{FF2B5EF4-FFF2-40B4-BE49-F238E27FC236}">
                      <a16:creationId xmlns:a16="http://schemas.microsoft.com/office/drawing/2014/main" id="{46C30F19-092E-46FD-97CF-54C8ECE7430F}"/>
                    </a:ext>
                  </a:extLst>
                </p14:cNvPr>
                <p14:cNvContentPartPr/>
                <p14:nvPr/>
              </p14:nvContentPartPr>
              <p14:xfrm>
                <a:off x="11550253" y="3633187"/>
                <a:ext cx="232560" cy="54720"/>
              </p14:xfrm>
            </p:contentPart>
          </mc:Choice>
          <mc:Fallback xmlns="">
            <p:pic>
              <p:nvPicPr>
                <p:cNvPr id="73" name="Freihand 72">
                  <a:extLst>
                    <a:ext uri="{FF2B5EF4-FFF2-40B4-BE49-F238E27FC236}">
                      <a16:creationId xmlns:a16="http://schemas.microsoft.com/office/drawing/2014/main" id="{46C30F19-092E-46FD-97CF-54C8ECE7430F}"/>
                    </a:ext>
                  </a:extLst>
                </p:cNvPr>
                <p:cNvPicPr/>
                <p:nvPr/>
              </p:nvPicPr>
              <p:blipFill>
                <a:blip r:embed="rId136"/>
                <a:stretch>
                  <a:fillRect/>
                </a:stretch>
              </p:blipFill>
              <p:spPr>
                <a:xfrm>
                  <a:off x="11545933" y="3628867"/>
                  <a:ext cx="2412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5" name="Freihand 74">
                  <a:extLst>
                    <a:ext uri="{FF2B5EF4-FFF2-40B4-BE49-F238E27FC236}">
                      <a16:creationId xmlns:a16="http://schemas.microsoft.com/office/drawing/2014/main" id="{0F0835E9-4E8C-4C4F-BBF9-564DABB1CE91}"/>
                    </a:ext>
                  </a:extLst>
                </p14:cNvPr>
                <p14:cNvContentPartPr/>
                <p14:nvPr/>
              </p14:nvContentPartPr>
              <p14:xfrm>
                <a:off x="9808573" y="1114987"/>
                <a:ext cx="42840" cy="1370880"/>
              </p14:xfrm>
            </p:contentPart>
          </mc:Choice>
          <mc:Fallback xmlns="">
            <p:pic>
              <p:nvPicPr>
                <p:cNvPr id="75" name="Freihand 74">
                  <a:extLst>
                    <a:ext uri="{FF2B5EF4-FFF2-40B4-BE49-F238E27FC236}">
                      <a16:creationId xmlns:a16="http://schemas.microsoft.com/office/drawing/2014/main" id="{0F0835E9-4E8C-4C4F-BBF9-564DABB1CE91}"/>
                    </a:ext>
                  </a:extLst>
                </p:cNvPr>
                <p:cNvPicPr/>
                <p:nvPr/>
              </p:nvPicPr>
              <p:blipFill>
                <a:blip r:embed="rId138"/>
                <a:stretch>
                  <a:fillRect/>
                </a:stretch>
              </p:blipFill>
              <p:spPr>
                <a:xfrm>
                  <a:off x="9804253" y="1110667"/>
                  <a:ext cx="51480" cy="13795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6" name="Freihand 75">
                  <a:extLst>
                    <a:ext uri="{FF2B5EF4-FFF2-40B4-BE49-F238E27FC236}">
                      <a16:creationId xmlns:a16="http://schemas.microsoft.com/office/drawing/2014/main" id="{8DDF0B61-7EB0-43F6-9681-E1B422C15786}"/>
                    </a:ext>
                  </a:extLst>
                </p14:cNvPr>
                <p14:cNvContentPartPr/>
                <p14:nvPr/>
              </p14:nvContentPartPr>
              <p14:xfrm>
                <a:off x="9065893" y="1136947"/>
                <a:ext cx="217800" cy="48240"/>
              </p14:xfrm>
            </p:contentPart>
          </mc:Choice>
          <mc:Fallback xmlns="">
            <p:pic>
              <p:nvPicPr>
                <p:cNvPr id="76" name="Freihand 75">
                  <a:extLst>
                    <a:ext uri="{FF2B5EF4-FFF2-40B4-BE49-F238E27FC236}">
                      <a16:creationId xmlns:a16="http://schemas.microsoft.com/office/drawing/2014/main" id="{8DDF0B61-7EB0-43F6-9681-E1B422C15786}"/>
                    </a:ext>
                  </a:extLst>
                </p:cNvPr>
                <p:cNvPicPr/>
                <p:nvPr/>
              </p:nvPicPr>
              <p:blipFill>
                <a:blip r:embed="rId140"/>
                <a:stretch>
                  <a:fillRect/>
                </a:stretch>
              </p:blipFill>
              <p:spPr>
                <a:xfrm>
                  <a:off x="9061573" y="1132627"/>
                  <a:ext cx="2264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7" name="Freihand 76">
                  <a:extLst>
                    <a:ext uri="{FF2B5EF4-FFF2-40B4-BE49-F238E27FC236}">
                      <a16:creationId xmlns:a16="http://schemas.microsoft.com/office/drawing/2014/main" id="{E0AF488A-7DD0-4E50-A107-B6216A456BEF}"/>
                    </a:ext>
                  </a:extLst>
                </p14:cNvPr>
                <p14:cNvContentPartPr/>
                <p14:nvPr/>
              </p14:nvContentPartPr>
              <p14:xfrm>
                <a:off x="9531013" y="1122907"/>
                <a:ext cx="198720" cy="47160"/>
              </p14:xfrm>
            </p:contentPart>
          </mc:Choice>
          <mc:Fallback xmlns="">
            <p:pic>
              <p:nvPicPr>
                <p:cNvPr id="77" name="Freihand 76">
                  <a:extLst>
                    <a:ext uri="{FF2B5EF4-FFF2-40B4-BE49-F238E27FC236}">
                      <a16:creationId xmlns:a16="http://schemas.microsoft.com/office/drawing/2014/main" id="{E0AF488A-7DD0-4E50-A107-B6216A456BEF}"/>
                    </a:ext>
                  </a:extLst>
                </p:cNvPr>
                <p:cNvPicPr/>
                <p:nvPr/>
              </p:nvPicPr>
              <p:blipFill>
                <a:blip r:embed="rId142"/>
                <a:stretch>
                  <a:fillRect/>
                </a:stretch>
              </p:blipFill>
              <p:spPr>
                <a:xfrm>
                  <a:off x="9526693" y="1118587"/>
                  <a:ext cx="2073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79" name="Freihand 78">
                  <a:extLst>
                    <a:ext uri="{FF2B5EF4-FFF2-40B4-BE49-F238E27FC236}">
                      <a16:creationId xmlns:a16="http://schemas.microsoft.com/office/drawing/2014/main" id="{BC86E31F-C730-40D4-9BAA-99F9924343AF}"/>
                    </a:ext>
                  </a:extLst>
                </p14:cNvPr>
                <p14:cNvContentPartPr/>
                <p14:nvPr/>
              </p14:nvContentPartPr>
              <p14:xfrm>
                <a:off x="9587533" y="1210027"/>
                <a:ext cx="360" cy="360"/>
              </p14:xfrm>
            </p:contentPart>
          </mc:Choice>
          <mc:Fallback xmlns="">
            <p:pic>
              <p:nvPicPr>
                <p:cNvPr id="79" name="Freihand 78">
                  <a:extLst>
                    <a:ext uri="{FF2B5EF4-FFF2-40B4-BE49-F238E27FC236}">
                      <a16:creationId xmlns:a16="http://schemas.microsoft.com/office/drawing/2014/main" id="{BC86E31F-C730-40D4-9BAA-99F9924343AF}"/>
                    </a:ext>
                  </a:extLst>
                </p:cNvPr>
                <p:cNvPicPr/>
                <p:nvPr/>
              </p:nvPicPr>
              <p:blipFill>
                <a:blip r:embed="rId126"/>
                <a:stretch>
                  <a:fillRect/>
                </a:stretch>
              </p:blipFill>
              <p:spPr>
                <a:xfrm>
                  <a:off x="9583213" y="1205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1" name="Freihand 80">
                  <a:extLst>
                    <a:ext uri="{FF2B5EF4-FFF2-40B4-BE49-F238E27FC236}">
                      <a16:creationId xmlns:a16="http://schemas.microsoft.com/office/drawing/2014/main" id="{094818C1-D4FF-42C0-8EE1-3D30A59A6BF9}"/>
                    </a:ext>
                  </a:extLst>
                </p14:cNvPr>
                <p14:cNvContentPartPr/>
                <p14:nvPr/>
              </p14:nvContentPartPr>
              <p14:xfrm>
                <a:off x="9315373" y="787387"/>
                <a:ext cx="599760" cy="2225520"/>
              </p14:xfrm>
            </p:contentPart>
          </mc:Choice>
          <mc:Fallback xmlns="">
            <p:pic>
              <p:nvPicPr>
                <p:cNvPr id="81" name="Freihand 80">
                  <a:extLst>
                    <a:ext uri="{FF2B5EF4-FFF2-40B4-BE49-F238E27FC236}">
                      <a16:creationId xmlns:a16="http://schemas.microsoft.com/office/drawing/2014/main" id="{094818C1-D4FF-42C0-8EE1-3D30A59A6BF9}"/>
                    </a:ext>
                  </a:extLst>
                </p:cNvPr>
                <p:cNvPicPr/>
                <p:nvPr/>
              </p:nvPicPr>
              <p:blipFill>
                <a:blip r:embed="rId145"/>
                <a:stretch>
                  <a:fillRect/>
                </a:stretch>
              </p:blipFill>
              <p:spPr>
                <a:xfrm>
                  <a:off x="9311053" y="783067"/>
                  <a:ext cx="608400" cy="22341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3" name="Freihand 102">
                  <a:extLst>
                    <a:ext uri="{FF2B5EF4-FFF2-40B4-BE49-F238E27FC236}">
                      <a16:creationId xmlns:a16="http://schemas.microsoft.com/office/drawing/2014/main" id="{D54C9315-6C90-42EF-AA05-1F3320E680AF}"/>
                    </a:ext>
                  </a:extLst>
                </p14:cNvPr>
                <p14:cNvContentPartPr/>
                <p14:nvPr/>
              </p14:nvContentPartPr>
              <p14:xfrm>
                <a:off x="9236173" y="909067"/>
                <a:ext cx="390240" cy="2075040"/>
              </p14:xfrm>
            </p:contentPart>
          </mc:Choice>
          <mc:Fallback xmlns="">
            <p:pic>
              <p:nvPicPr>
                <p:cNvPr id="103" name="Freihand 102">
                  <a:extLst>
                    <a:ext uri="{FF2B5EF4-FFF2-40B4-BE49-F238E27FC236}">
                      <a16:creationId xmlns:a16="http://schemas.microsoft.com/office/drawing/2014/main" id="{D54C9315-6C90-42EF-AA05-1F3320E680AF}"/>
                    </a:ext>
                  </a:extLst>
                </p:cNvPr>
                <p:cNvPicPr/>
                <p:nvPr/>
              </p:nvPicPr>
              <p:blipFill>
                <a:blip r:embed="rId147"/>
                <a:stretch>
                  <a:fillRect/>
                </a:stretch>
              </p:blipFill>
              <p:spPr>
                <a:xfrm>
                  <a:off x="9231853" y="904747"/>
                  <a:ext cx="398880" cy="20836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4" name="Freihand 103">
                  <a:extLst>
                    <a:ext uri="{FF2B5EF4-FFF2-40B4-BE49-F238E27FC236}">
                      <a16:creationId xmlns:a16="http://schemas.microsoft.com/office/drawing/2014/main" id="{3B65FAC2-CDC2-4C73-BACE-AD3E0FDA770B}"/>
                    </a:ext>
                  </a:extLst>
                </p14:cNvPr>
                <p14:cNvContentPartPr/>
                <p14:nvPr/>
              </p14:nvContentPartPr>
              <p14:xfrm>
                <a:off x="9227533" y="461947"/>
                <a:ext cx="122400" cy="341640"/>
              </p14:xfrm>
            </p:contentPart>
          </mc:Choice>
          <mc:Fallback xmlns="">
            <p:pic>
              <p:nvPicPr>
                <p:cNvPr id="104" name="Freihand 103">
                  <a:extLst>
                    <a:ext uri="{FF2B5EF4-FFF2-40B4-BE49-F238E27FC236}">
                      <a16:creationId xmlns:a16="http://schemas.microsoft.com/office/drawing/2014/main" id="{3B65FAC2-CDC2-4C73-BACE-AD3E0FDA770B}"/>
                    </a:ext>
                  </a:extLst>
                </p:cNvPr>
                <p:cNvPicPr/>
                <p:nvPr/>
              </p:nvPicPr>
              <p:blipFill>
                <a:blip r:embed="rId149"/>
                <a:stretch>
                  <a:fillRect/>
                </a:stretch>
              </p:blipFill>
              <p:spPr>
                <a:xfrm>
                  <a:off x="9223213" y="457627"/>
                  <a:ext cx="13104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5" name="Freihand 104">
                  <a:extLst>
                    <a:ext uri="{FF2B5EF4-FFF2-40B4-BE49-F238E27FC236}">
                      <a16:creationId xmlns:a16="http://schemas.microsoft.com/office/drawing/2014/main" id="{05395DED-ACEA-45F2-B23F-225EE587C82F}"/>
                    </a:ext>
                  </a:extLst>
                </p14:cNvPr>
                <p14:cNvContentPartPr/>
                <p14:nvPr/>
              </p14:nvContentPartPr>
              <p14:xfrm>
                <a:off x="9293413" y="594427"/>
                <a:ext cx="110160" cy="186840"/>
              </p14:xfrm>
            </p:contentPart>
          </mc:Choice>
          <mc:Fallback xmlns="">
            <p:pic>
              <p:nvPicPr>
                <p:cNvPr id="105" name="Freihand 104">
                  <a:extLst>
                    <a:ext uri="{FF2B5EF4-FFF2-40B4-BE49-F238E27FC236}">
                      <a16:creationId xmlns:a16="http://schemas.microsoft.com/office/drawing/2014/main" id="{05395DED-ACEA-45F2-B23F-225EE587C82F}"/>
                    </a:ext>
                  </a:extLst>
                </p:cNvPr>
                <p:cNvPicPr/>
                <p:nvPr/>
              </p:nvPicPr>
              <p:blipFill>
                <a:blip r:embed="rId151"/>
                <a:stretch>
                  <a:fillRect/>
                </a:stretch>
              </p:blipFill>
              <p:spPr>
                <a:xfrm>
                  <a:off x="9289093" y="590107"/>
                  <a:ext cx="1188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6" name="Freihand 105">
                  <a:extLst>
                    <a:ext uri="{FF2B5EF4-FFF2-40B4-BE49-F238E27FC236}">
                      <a16:creationId xmlns:a16="http://schemas.microsoft.com/office/drawing/2014/main" id="{2F9D43CF-CB61-4802-B761-B3CF6FECB0CE}"/>
                    </a:ext>
                  </a:extLst>
                </p14:cNvPr>
                <p14:cNvContentPartPr/>
                <p14:nvPr/>
              </p14:nvContentPartPr>
              <p14:xfrm>
                <a:off x="8849893" y="256387"/>
                <a:ext cx="79920" cy="280800"/>
              </p14:xfrm>
            </p:contentPart>
          </mc:Choice>
          <mc:Fallback xmlns="">
            <p:pic>
              <p:nvPicPr>
                <p:cNvPr id="106" name="Freihand 105">
                  <a:extLst>
                    <a:ext uri="{FF2B5EF4-FFF2-40B4-BE49-F238E27FC236}">
                      <a16:creationId xmlns:a16="http://schemas.microsoft.com/office/drawing/2014/main" id="{2F9D43CF-CB61-4802-B761-B3CF6FECB0CE}"/>
                    </a:ext>
                  </a:extLst>
                </p:cNvPr>
                <p:cNvPicPr/>
                <p:nvPr/>
              </p:nvPicPr>
              <p:blipFill>
                <a:blip r:embed="rId153"/>
                <a:stretch>
                  <a:fillRect/>
                </a:stretch>
              </p:blipFill>
              <p:spPr>
                <a:xfrm>
                  <a:off x="8845573" y="252067"/>
                  <a:ext cx="8856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7" name="Freihand 106">
                  <a:extLst>
                    <a:ext uri="{FF2B5EF4-FFF2-40B4-BE49-F238E27FC236}">
                      <a16:creationId xmlns:a16="http://schemas.microsoft.com/office/drawing/2014/main" id="{FF7E6A0D-B87D-4AB3-983E-4C0B7631F20A}"/>
                    </a:ext>
                  </a:extLst>
                </p14:cNvPr>
                <p14:cNvContentPartPr/>
                <p14:nvPr/>
              </p14:nvContentPartPr>
              <p14:xfrm>
                <a:off x="8984533" y="230467"/>
                <a:ext cx="54720" cy="104040"/>
              </p14:xfrm>
            </p:contentPart>
          </mc:Choice>
          <mc:Fallback xmlns="">
            <p:pic>
              <p:nvPicPr>
                <p:cNvPr id="107" name="Freihand 106">
                  <a:extLst>
                    <a:ext uri="{FF2B5EF4-FFF2-40B4-BE49-F238E27FC236}">
                      <a16:creationId xmlns:a16="http://schemas.microsoft.com/office/drawing/2014/main" id="{FF7E6A0D-B87D-4AB3-983E-4C0B7631F20A}"/>
                    </a:ext>
                  </a:extLst>
                </p:cNvPr>
                <p:cNvPicPr/>
                <p:nvPr/>
              </p:nvPicPr>
              <p:blipFill>
                <a:blip r:embed="rId155"/>
                <a:stretch>
                  <a:fillRect/>
                </a:stretch>
              </p:blipFill>
              <p:spPr>
                <a:xfrm>
                  <a:off x="8980213" y="226147"/>
                  <a:ext cx="633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9" name="Freihand 108">
                  <a:extLst>
                    <a:ext uri="{FF2B5EF4-FFF2-40B4-BE49-F238E27FC236}">
                      <a16:creationId xmlns:a16="http://schemas.microsoft.com/office/drawing/2014/main" id="{E7916D51-D636-4D5E-AD53-84033E6ACF7D}"/>
                    </a:ext>
                  </a:extLst>
                </p14:cNvPr>
                <p14:cNvContentPartPr/>
                <p14:nvPr/>
              </p14:nvContentPartPr>
              <p14:xfrm>
                <a:off x="9063013" y="132187"/>
                <a:ext cx="205200" cy="181800"/>
              </p14:xfrm>
            </p:contentPart>
          </mc:Choice>
          <mc:Fallback xmlns="">
            <p:pic>
              <p:nvPicPr>
                <p:cNvPr id="109" name="Freihand 108">
                  <a:extLst>
                    <a:ext uri="{FF2B5EF4-FFF2-40B4-BE49-F238E27FC236}">
                      <a16:creationId xmlns:a16="http://schemas.microsoft.com/office/drawing/2014/main" id="{E7916D51-D636-4D5E-AD53-84033E6ACF7D}"/>
                    </a:ext>
                  </a:extLst>
                </p:cNvPr>
                <p:cNvPicPr/>
                <p:nvPr/>
              </p:nvPicPr>
              <p:blipFill>
                <a:blip r:embed="rId157"/>
                <a:stretch>
                  <a:fillRect/>
                </a:stretch>
              </p:blipFill>
              <p:spPr>
                <a:xfrm>
                  <a:off x="9058693" y="127867"/>
                  <a:ext cx="2138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1" name="Freihand 110">
                  <a:extLst>
                    <a:ext uri="{FF2B5EF4-FFF2-40B4-BE49-F238E27FC236}">
                      <a16:creationId xmlns:a16="http://schemas.microsoft.com/office/drawing/2014/main" id="{91D0E36C-B55A-4035-86D1-E17DE2BD8723}"/>
                    </a:ext>
                  </a:extLst>
                </p14:cNvPr>
                <p14:cNvContentPartPr/>
                <p14:nvPr/>
              </p14:nvContentPartPr>
              <p14:xfrm>
                <a:off x="9362173" y="141187"/>
                <a:ext cx="15120" cy="171720"/>
              </p14:xfrm>
            </p:contentPart>
          </mc:Choice>
          <mc:Fallback xmlns="">
            <p:pic>
              <p:nvPicPr>
                <p:cNvPr id="111" name="Freihand 110">
                  <a:extLst>
                    <a:ext uri="{FF2B5EF4-FFF2-40B4-BE49-F238E27FC236}">
                      <a16:creationId xmlns:a16="http://schemas.microsoft.com/office/drawing/2014/main" id="{91D0E36C-B55A-4035-86D1-E17DE2BD8723}"/>
                    </a:ext>
                  </a:extLst>
                </p:cNvPr>
                <p:cNvPicPr/>
                <p:nvPr/>
              </p:nvPicPr>
              <p:blipFill>
                <a:blip r:embed="rId159"/>
                <a:stretch>
                  <a:fillRect/>
                </a:stretch>
              </p:blipFill>
              <p:spPr>
                <a:xfrm>
                  <a:off x="9357853" y="136867"/>
                  <a:ext cx="237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2" name="Freihand 111">
                  <a:extLst>
                    <a:ext uri="{FF2B5EF4-FFF2-40B4-BE49-F238E27FC236}">
                      <a16:creationId xmlns:a16="http://schemas.microsoft.com/office/drawing/2014/main" id="{7D9A9E37-B3E1-42B8-823E-F8E736BD9A2B}"/>
                    </a:ext>
                  </a:extLst>
                </p14:cNvPr>
                <p14:cNvContentPartPr/>
                <p14:nvPr/>
              </p14:nvContentPartPr>
              <p14:xfrm>
                <a:off x="9285133" y="110587"/>
                <a:ext cx="134280" cy="119880"/>
              </p14:xfrm>
            </p:contentPart>
          </mc:Choice>
          <mc:Fallback xmlns="">
            <p:pic>
              <p:nvPicPr>
                <p:cNvPr id="112" name="Freihand 111">
                  <a:extLst>
                    <a:ext uri="{FF2B5EF4-FFF2-40B4-BE49-F238E27FC236}">
                      <a16:creationId xmlns:a16="http://schemas.microsoft.com/office/drawing/2014/main" id="{7D9A9E37-B3E1-42B8-823E-F8E736BD9A2B}"/>
                    </a:ext>
                  </a:extLst>
                </p:cNvPr>
                <p:cNvPicPr/>
                <p:nvPr/>
              </p:nvPicPr>
              <p:blipFill>
                <a:blip r:embed="rId161"/>
                <a:stretch>
                  <a:fillRect/>
                </a:stretch>
              </p:blipFill>
              <p:spPr>
                <a:xfrm>
                  <a:off x="9280813" y="106267"/>
                  <a:ext cx="1429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3" name="Freihand 112">
                  <a:extLst>
                    <a:ext uri="{FF2B5EF4-FFF2-40B4-BE49-F238E27FC236}">
                      <a16:creationId xmlns:a16="http://schemas.microsoft.com/office/drawing/2014/main" id="{D5867174-7D7B-42FD-8442-5834E8E434A0}"/>
                    </a:ext>
                  </a:extLst>
                </p14:cNvPr>
                <p14:cNvContentPartPr/>
                <p14:nvPr/>
              </p14:nvContentPartPr>
              <p14:xfrm>
                <a:off x="9439213" y="94387"/>
                <a:ext cx="97200" cy="115920"/>
              </p14:xfrm>
            </p:contentPart>
          </mc:Choice>
          <mc:Fallback xmlns="">
            <p:pic>
              <p:nvPicPr>
                <p:cNvPr id="113" name="Freihand 112">
                  <a:extLst>
                    <a:ext uri="{FF2B5EF4-FFF2-40B4-BE49-F238E27FC236}">
                      <a16:creationId xmlns:a16="http://schemas.microsoft.com/office/drawing/2014/main" id="{D5867174-7D7B-42FD-8442-5834E8E434A0}"/>
                    </a:ext>
                  </a:extLst>
                </p:cNvPr>
                <p:cNvPicPr/>
                <p:nvPr/>
              </p:nvPicPr>
              <p:blipFill>
                <a:blip r:embed="rId163"/>
                <a:stretch>
                  <a:fillRect/>
                </a:stretch>
              </p:blipFill>
              <p:spPr>
                <a:xfrm>
                  <a:off x="9434893" y="90067"/>
                  <a:ext cx="1058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4" name="Freihand 113">
                  <a:extLst>
                    <a:ext uri="{FF2B5EF4-FFF2-40B4-BE49-F238E27FC236}">
                      <a16:creationId xmlns:a16="http://schemas.microsoft.com/office/drawing/2014/main" id="{62477CFE-CBD6-4269-BAAF-2A82B953A402}"/>
                    </a:ext>
                  </a:extLst>
                </p14:cNvPr>
                <p14:cNvContentPartPr/>
                <p14:nvPr/>
              </p14:nvContentPartPr>
              <p14:xfrm>
                <a:off x="9520573" y="99787"/>
                <a:ext cx="72720" cy="97920"/>
              </p14:xfrm>
            </p:contentPart>
          </mc:Choice>
          <mc:Fallback xmlns="">
            <p:pic>
              <p:nvPicPr>
                <p:cNvPr id="114" name="Freihand 113">
                  <a:extLst>
                    <a:ext uri="{FF2B5EF4-FFF2-40B4-BE49-F238E27FC236}">
                      <a16:creationId xmlns:a16="http://schemas.microsoft.com/office/drawing/2014/main" id="{62477CFE-CBD6-4269-BAAF-2A82B953A402}"/>
                    </a:ext>
                  </a:extLst>
                </p:cNvPr>
                <p:cNvPicPr/>
                <p:nvPr/>
              </p:nvPicPr>
              <p:blipFill>
                <a:blip r:embed="rId165"/>
                <a:stretch>
                  <a:fillRect/>
                </a:stretch>
              </p:blipFill>
              <p:spPr>
                <a:xfrm>
                  <a:off x="9516253" y="95467"/>
                  <a:ext cx="813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5" name="Freihand 114">
                  <a:extLst>
                    <a:ext uri="{FF2B5EF4-FFF2-40B4-BE49-F238E27FC236}">
                      <a16:creationId xmlns:a16="http://schemas.microsoft.com/office/drawing/2014/main" id="{154DDB3B-7300-4797-B49B-10E69979A927}"/>
                    </a:ext>
                  </a:extLst>
                </p14:cNvPr>
                <p14:cNvContentPartPr/>
                <p14:nvPr/>
              </p14:nvContentPartPr>
              <p14:xfrm>
                <a:off x="9595453" y="70987"/>
                <a:ext cx="97200" cy="207720"/>
              </p14:xfrm>
            </p:contentPart>
          </mc:Choice>
          <mc:Fallback xmlns="">
            <p:pic>
              <p:nvPicPr>
                <p:cNvPr id="115" name="Freihand 114">
                  <a:extLst>
                    <a:ext uri="{FF2B5EF4-FFF2-40B4-BE49-F238E27FC236}">
                      <a16:creationId xmlns:a16="http://schemas.microsoft.com/office/drawing/2014/main" id="{154DDB3B-7300-4797-B49B-10E69979A927}"/>
                    </a:ext>
                  </a:extLst>
                </p:cNvPr>
                <p:cNvPicPr/>
                <p:nvPr/>
              </p:nvPicPr>
              <p:blipFill>
                <a:blip r:embed="rId167"/>
                <a:stretch>
                  <a:fillRect/>
                </a:stretch>
              </p:blipFill>
              <p:spPr>
                <a:xfrm>
                  <a:off x="9591133" y="66667"/>
                  <a:ext cx="10584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6" name="Freihand 115">
                  <a:extLst>
                    <a:ext uri="{FF2B5EF4-FFF2-40B4-BE49-F238E27FC236}">
                      <a16:creationId xmlns:a16="http://schemas.microsoft.com/office/drawing/2014/main" id="{ABD81BE9-0D17-417C-B12E-16AA6F198A48}"/>
                    </a:ext>
                  </a:extLst>
                </p14:cNvPr>
                <p14:cNvContentPartPr/>
                <p14:nvPr/>
              </p14:nvContentPartPr>
              <p14:xfrm>
                <a:off x="9704533" y="16987"/>
                <a:ext cx="47520" cy="119520"/>
              </p14:xfrm>
            </p:contentPart>
          </mc:Choice>
          <mc:Fallback xmlns="">
            <p:pic>
              <p:nvPicPr>
                <p:cNvPr id="116" name="Freihand 115">
                  <a:extLst>
                    <a:ext uri="{FF2B5EF4-FFF2-40B4-BE49-F238E27FC236}">
                      <a16:creationId xmlns:a16="http://schemas.microsoft.com/office/drawing/2014/main" id="{ABD81BE9-0D17-417C-B12E-16AA6F198A48}"/>
                    </a:ext>
                  </a:extLst>
                </p:cNvPr>
                <p:cNvPicPr/>
                <p:nvPr/>
              </p:nvPicPr>
              <p:blipFill>
                <a:blip r:embed="rId169"/>
                <a:stretch>
                  <a:fillRect/>
                </a:stretch>
              </p:blipFill>
              <p:spPr>
                <a:xfrm>
                  <a:off x="9700213" y="12667"/>
                  <a:ext cx="561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7" name="Freihand 116">
                  <a:extLst>
                    <a:ext uri="{FF2B5EF4-FFF2-40B4-BE49-F238E27FC236}">
                      <a16:creationId xmlns:a16="http://schemas.microsoft.com/office/drawing/2014/main" id="{32F45CE8-4589-47BA-B71B-1ECCEE0D58FA}"/>
                    </a:ext>
                  </a:extLst>
                </p14:cNvPr>
                <p14:cNvContentPartPr/>
                <p14:nvPr/>
              </p14:nvContentPartPr>
              <p14:xfrm>
                <a:off x="9742333" y="38587"/>
                <a:ext cx="106560" cy="137880"/>
              </p14:xfrm>
            </p:contentPart>
          </mc:Choice>
          <mc:Fallback xmlns="">
            <p:pic>
              <p:nvPicPr>
                <p:cNvPr id="117" name="Freihand 116">
                  <a:extLst>
                    <a:ext uri="{FF2B5EF4-FFF2-40B4-BE49-F238E27FC236}">
                      <a16:creationId xmlns:a16="http://schemas.microsoft.com/office/drawing/2014/main" id="{32F45CE8-4589-47BA-B71B-1ECCEE0D58FA}"/>
                    </a:ext>
                  </a:extLst>
                </p:cNvPr>
                <p:cNvPicPr/>
                <p:nvPr/>
              </p:nvPicPr>
              <p:blipFill>
                <a:blip r:embed="rId171"/>
                <a:stretch>
                  <a:fillRect/>
                </a:stretch>
              </p:blipFill>
              <p:spPr>
                <a:xfrm>
                  <a:off x="9738013" y="34267"/>
                  <a:ext cx="115200" cy="146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2">
            <p14:nvContentPartPr>
              <p14:cNvPr id="119" name="Freihand 118">
                <a:extLst>
                  <a:ext uri="{FF2B5EF4-FFF2-40B4-BE49-F238E27FC236}">
                    <a16:creationId xmlns:a16="http://schemas.microsoft.com/office/drawing/2014/main" id="{5AC708E5-54CC-47B0-B69E-3B980D6479EF}"/>
                  </a:ext>
                </a:extLst>
              </p14:cNvPr>
              <p14:cNvContentPartPr/>
              <p14:nvPr/>
            </p14:nvContentPartPr>
            <p14:xfrm>
              <a:off x="5958013" y="1568947"/>
              <a:ext cx="631800" cy="549000"/>
            </p14:xfrm>
          </p:contentPart>
        </mc:Choice>
        <mc:Fallback xmlns="">
          <p:pic>
            <p:nvPicPr>
              <p:cNvPr id="119" name="Freihand 118">
                <a:extLst>
                  <a:ext uri="{FF2B5EF4-FFF2-40B4-BE49-F238E27FC236}">
                    <a16:creationId xmlns:a16="http://schemas.microsoft.com/office/drawing/2014/main" id="{5AC708E5-54CC-47B0-B69E-3B980D6479EF}"/>
                  </a:ext>
                </a:extLst>
              </p:cNvPr>
              <p:cNvPicPr/>
              <p:nvPr/>
            </p:nvPicPr>
            <p:blipFill>
              <a:blip r:embed="rId173"/>
              <a:stretch>
                <a:fillRect/>
              </a:stretch>
            </p:blipFill>
            <p:spPr>
              <a:xfrm>
                <a:off x="5953693" y="1564627"/>
                <a:ext cx="640440" cy="5576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1" name="Freihand 120">
                <a:extLst>
                  <a:ext uri="{FF2B5EF4-FFF2-40B4-BE49-F238E27FC236}">
                    <a16:creationId xmlns:a16="http://schemas.microsoft.com/office/drawing/2014/main" id="{95C7B2CA-245D-4EAB-B0CE-C1AD07A04878}"/>
                  </a:ext>
                </a:extLst>
              </p14:cNvPr>
              <p14:cNvContentPartPr/>
              <p14:nvPr/>
            </p14:nvContentPartPr>
            <p14:xfrm>
              <a:off x="5987533" y="1584067"/>
              <a:ext cx="561960" cy="599760"/>
            </p14:xfrm>
          </p:contentPart>
        </mc:Choice>
        <mc:Fallback xmlns="">
          <p:pic>
            <p:nvPicPr>
              <p:cNvPr id="121" name="Freihand 120">
                <a:extLst>
                  <a:ext uri="{FF2B5EF4-FFF2-40B4-BE49-F238E27FC236}">
                    <a16:creationId xmlns:a16="http://schemas.microsoft.com/office/drawing/2014/main" id="{95C7B2CA-245D-4EAB-B0CE-C1AD07A04878}"/>
                  </a:ext>
                </a:extLst>
              </p:cNvPr>
              <p:cNvPicPr/>
              <p:nvPr/>
            </p:nvPicPr>
            <p:blipFill>
              <a:blip r:embed="rId175"/>
              <a:stretch>
                <a:fillRect/>
              </a:stretch>
            </p:blipFill>
            <p:spPr>
              <a:xfrm>
                <a:off x="5983213" y="1579747"/>
                <a:ext cx="570600" cy="608400"/>
              </a:xfrm>
              <a:prstGeom prst="rect">
                <a:avLst/>
              </a:prstGeom>
            </p:spPr>
          </p:pic>
        </mc:Fallback>
      </mc:AlternateContent>
      <p:grpSp>
        <p:nvGrpSpPr>
          <p:cNvPr id="124" name="Gruppieren 123">
            <a:extLst>
              <a:ext uri="{FF2B5EF4-FFF2-40B4-BE49-F238E27FC236}">
                <a16:creationId xmlns:a16="http://schemas.microsoft.com/office/drawing/2014/main" id="{1664507F-5CEE-4135-B6BD-A38CEB28CC02}"/>
              </a:ext>
            </a:extLst>
          </p:cNvPr>
          <p:cNvGrpSpPr/>
          <p:nvPr/>
        </p:nvGrpSpPr>
        <p:grpSpPr>
          <a:xfrm>
            <a:off x="5895733" y="1417747"/>
            <a:ext cx="660240" cy="774000"/>
            <a:chOff x="5895733" y="1417747"/>
            <a:chExt cx="660240" cy="774000"/>
          </a:xfrm>
        </p:grpSpPr>
        <mc:AlternateContent xmlns:mc="http://schemas.openxmlformats.org/markup-compatibility/2006" xmlns:p14="http://schemas.microsoft.com/office/powerpoint/2010/main">
          <mc:Choice Requires="p14">
            <p:contentPart p14:bwMode="auto" r:id="rId176">
              <p14:nvContentPartPr>
                <p14:cNvPr id="92" name="Freihand 91">
                  <a:extLst>
                    <a:ext uri="{FF2B5EF4-FFF2-40B4-BE49-F238E27FC236}">
                      <a16:creationId xmlns:a16="http://schemas.microsoft.com/office/drawing/2014/main" id="{032BFA81-7741-436F-926F-F4D766CE82A5}"/>
                    </a:ext>
                  </a:extLst>
                </p14:cNvPr>
                <p14:cNvContentPartPr/>
                <p14:nvPr/>
              </p14:nvContentPartPr>
              <p14:xfrm>
                <a:off x="5895733" y="1438267"/>
                <a:ext cx="92880" cy="163800"/>
              </p14:xfrm>
            </p:contentPart>
          </mc:Choice>
          <mc:Fallback xmlns="">
            <p:pic>
              <p:nvPicPr>
                <p:cNvPr id="92" name="Freihand 91">
                  <a:extLst>
                    <a:ext uri="{FF2B5EF4-FFF2-40B4-BE49-F238E27FC236}">
                      <a16:creationId xmlns:a16="http://schemas.microsoft.com/office/drawing/2014/main" id="{032BFA81-7741-436F-926F-F4D766CE82A5}"/>
                    </a:ext>
                  </a:extLst>
                </p:cNvPr>
                <p:cNvPicPr/>
                <p:nvPr/>
              </p:nvPicPr>
              <p:blipFill>
                <a:blip r:embed="rId177"/>
                <a:stretch>
                  <a:fillRect/>
                </a:stretch>
              </p:blipFill>
              <p:spPr>
                <a:xfrm>
                  <a:off x="5891413" y="1433947"/>
                  <a:ext cx="1015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93" name="Freihand 92">
                  <a:extLst>
                    <a:ext uri="{FF2B5EF4-FFF2-40B4-BE49-F238E27FC236}">
                      <a16:creationId xmlns:a16="http://schemas.microsoft.com/office/drawing/2014/main" id="{07B5A9D8-5EC0-4CF6-9ADA-53E951CBB980}"/>
                    </a:ext>
                  </a:extLst>
                </p14:cNvPr>
                <p14:cNvContentPartPr/>
                <p14:nvPr/>
              </p14:nvContentPartPr>
              <p14:xfrm>
                <a:off x="5939653" y="1447627"/>
                <a:ext cx="99720" cy="137520"/>
              </p14:xfrm>
            </p:contentPart>
          </mc:Choice>
          <mc:Fallback xmlns="">
            <p:pic>
              <p:nvPicPr>
                <p:cNvPr id="93" name="Freihand 92">
                  <a:extLst>
                    <a:ext uri="{FF2B5EF4-FFF2-40B4-BE49-F238E27FC236}">
                      <a16:creationId xmlns:a16="http://schemas.microsoft.com/office/drawing/2014/main" id="{07B5A9D8-5EC0-4CF6-9ADA-53E951CBB980}"/>
                    </a:ext>
                  </a:extLst>
                </p:cNvPr>
                <p:cNvPicPr/>
                <p:nvPr/>
              </p:nvPicPr>
              <p:blipFill>
                <a:blip r:embed="rId179"/>
                <a:stretch>
                  <a:fillRect/>
                </a:stretch>
              </p:blipFill>
              <p:spPr>
                <a:xfrm>
                  <a:off x="5935333" y="1443307"/>
                  <a:ext cx="1083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95" name="Freihand 94">
                  <a:extLst>
                    <a:ext uri="{FF2B5EF4-FFF2-40B4-BE49-F238E27FC236}">
                      <a16:creationId xmlns:a16="http://schemas.microsoft.com/office/drawing/2014/main" id="{1590B91C-9A35-4242-920A-9EA1258989E9}"/>
                    </a:ext>
                  </a:extLst>
                </p14:cNvPr>
                <p14:cNvContentPartPr/>
                <p14:nvPr/>
              </p14:nvContentPartPr>
              <p14:xfrm>
                <a:off x="6019573" y="1479307"/>
                <a:ext cx="280800" cy="82800"/>
              </p14:xfrm>
            </p:contentPart>
          </mc:Choice>
          <mc:Fallback xmlns="">
            <p:pic>
              <p:nvPicPr>
                <p:cNvPr id="95" name="Freihand 94">
                  <a:extLst>
                    <a:ext uri="{FF2B5EF4-FFF2-40B4-BE49-F238E27FC236}">
                      <a16:creationId xmlns:a16="http://schemas.microsoft.com/office/drawing/2014/main" id="{1590B91C-9A35-4242-920A-9EA1258989E9}"/>
                    </a:ext>
                  </a:extLst>
                </p:cNvPr>
                <p:cNvPicPr/>
                <p:nvPr/>
              </p:nvPicPr>
              <p:blipFill>
                <a:blip r:embed="rId181"/>
                <a:stretch>
                  <a:fillRect/>
                </a:stretch>
              </p:blipFill>
              <p:spPr>
                <a:xfrm>
                  <a:off x="6015253" y="1474987"/>
                  <a:ext cx="2894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96" name="Freihand 95">
                  <a:extLst>
                    <a:ext uri="{FF2B5EF4-FFF2-40B4-BE49-F238E27FC236}">
                      <a16:creationId xmlns:a16="http://schemas.microsoft.com/office/drawing/2014/main" id="{6A19DE10-F93C-41D0-B135-63F45A764669}"/>
                    </a:ext>
                  </a:extLst>
                </p14:cNvPr>
                <p14:cNvContentPartPr/>
                <p14:nvPr/>
              </p14:nvContentPartPr>
              <p14:xfrm>
                <a:off x="6342133" y="1417747"/>
                <a:ext cx="178200" cy="225720"/>
              </p14:xfrm>
            </p:contentPart>
          </mc:Choice>
          <mc:Fallback xmlns="">
            <p:pic>
              <p:nvPicPr>
                <p:cNvPr id="96" name="Freihand 95">
                  <a:extLst>
                    <a:ext uri="{FF2B5EF4-FFF2-40B4-BE49-F238E27FC236}">
                      <a16:creationId xmlns:a16="http://schemas.microsoft.com/office/drawing/2014/main" id="{6A19DE10-F93C-41D0-B135-63F45A764669}"/>
                    </a:ext>
                  </a:extLst>
                </p:cNvPr>
                <p:cNvPicPr/>
                <p:nvPr/>
              </p:nvPicPr>
              <p:blipFill>
                <a:blip r:embed="rId183"/>
                <a:stretch>
                  <a:fillRect/>
                </a:stretch>
              </p:blipFill>
              <p:spPr>
                <a:xfrm>
                  <a:off x="6337813" y="1413427"/>
                  <a:ext cx="1868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97" name="Freihand 96">
                  <a:extLst>
                    <a:ext uri="{FF2B5EF4-FFF2-40B4-BE49-F238E27FC236}">
                      <a16:creationId xmlns:a16="http://schemas.microsoft.com/office/drawing/2014/main" id="{E62FDE17-366C-4D0A-8DA7-1D599FAC5C05}"/>
                    </a:ext>
                  </a:extLst>
                </p14:cNvPr>
                <p14:cNvContentPartPr/>
                <p14:nvPr/>
              </p14:nvContentPartPr>
              <p14:xfrm>
                <a:off x="6167533" y="1698187"/>
                <a:ext cx="156960" cy="171360"/>
              </p14:xfrm>
            </p:contentPart>
          </mc:Choice>
          <mc:Fallback xmlns="">
            <p:pic>
              <p:nvPicPr>
                <p:cNvPr id="97" name="Freihand 96">
                  <a:extLst>
                    <a:ext uri="{FF2B5EF4-FFF2-40B4-BE49-F238E27FC236}">
                      <a16:creationId xmlns:a16="http://schemas.microsoft.com/office/drawing/2014/main" id="{E62FDE17-366C-4D0A-8DA7-1D599FAC5C05}"/>
                    </a:ext>
                  </a:extLst>
                </p:cNvPr>
                <p:cNvPicPr/>
                <p:nvPr/>
              </p:nvPicPr>
              <p:blipFill>
                <a:blip r:embed="rId185"/>
                <a:stretch>
                  <a:fillRect/>
                </a:stretch>
              </p:blipFill>
              <p:spPr>
                <a:xfrm>
                  <a:off x="6163213" y="1693867"/>
                  <a:ext cx="1656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98" name="Freihand 97">
                  <a:extLst>
                    <a:ext uri="{FF2B5EF4-FFF2-40B4-BE49-F238E27FC236}">
                      <a16:creationId xmlns:a16="http://schemas.microsoft.com/office/drawing/2014/main" id="{1574D751-4C7E-4C84-84FF-6B2DB460A172}"/>
                    </a:ext>
                  </a:extLst>
                </p14:cNvPr>
                <p14:cNvContentPartPr/>
                <p14:nvPr/>
              </p14:nvContentPartPr>
              <p14:xfrm>
                <a:off x="6335293" y="1804387"/>
                <a:ext cx="20880" cy="145800"/>
              </p14:xfrm>
            </p:contentPart>
          </mc:Choice>
          <mc:Fallback xmlns="">
            <p:pic>
              <p:nvPicPr>
                <p:cNvPr id="98" name="Freihand 97">
                  <a:extLst>
                    <a:ext uri="{FF2B5EF4-FFF2-40B4-BE49-F238E27FC236}">
                      <a16:creationId xmlns:a16="http://schemas.microsoft.com/office/drawing/2014/main" id="{1574D751-4C7E-4C84-84FF-6B2DB460A172}"/>
                    </a:ext>
                  </a:extLst>
                </p:cNvPr>
                <p:cNvPicPr/>
                <p:nvPr/>
              </p:nvPicPr>
              <p:blipFill>
                <a:blip r:embed="rId187"/>
                <a:stretch>
                  <a:fillRect/>
                </a:stretch>
              </p:blipFill>
              <p:spPr>
                <a:xfrm>
                  <a:off x="6330973" y="1800067"/>
                  <a:ext cx="295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99" name="Freihand 98">
                  <a:extLst>
                    <a:ext uri="{FF2B5EF4-FFF2-40B4-BE49-F238E27FC236}">
                      <a16:creationId xmlns:a16="http://schemas.microsoft.com/office/drawing/2014/main" id="{8D2D5E6D-70EA-4E5A-8F85-A63C2CA56447}"/>
                    </a:ext>
                  </a:extLst>
                </p14:cNvPr>
                <p14:cNvContentPartPr/>
                <p14:nvPr/>
              </p14:nvContentPartPr>
              <p14:xfrm>
                <a:off x="6433213" y="1663987"/>
                <a:ext cx="122760" cy="178920"/>
              </p14:xfrm>
            </p:contentPart>
          </mc:Choice>
          <mc:Fallback xmlns="">
            <p:pic>
              <p:nvPicPr>
                <p:cNvPr id="99" name="Freihand 98">
                  <a:extLst>
                    <a:ext uri="{FF2B5EF4-FFF2-40B4-BE49-F238E27FC236}">
                      <a16:creationId xmlns:a16="http://schemas.microsoft.com/office/drawing/2014/main" id="{8D2D5E6D-70EA-4E5A-8F85-A63C2CA56447}"/>
                    </a:ext>
                  </a:extLst>
                </p:cNvPr>
                <p:cNvPicPr/>
                <p:nvPr/>
              </p:nvPicPr>
              <p:blipFill>
                <a:blip r:embed="rId189"/>
                <a:stretch>
                  <a:fillRect/>
                </a:stretch>
              </p:blipFill>
              <p:spPr>
                <a:xfrm>
                  <a:off x="6428893" y="1659667"/>
                  <a:ext cx="1314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3" name="Freihand 122">
                  <a:extLst>
                    <a:ext uri="{FF2B5EF4-FFF2-40B4-BE49-F238E27FC236}">
                      <a16:creationId xmlns:a16="http://schemas.microsoft.com/office/drawing/2014/main" id="{49BA6064-4F12-409A-A971-BCF0570A1460}"/>
                    </a:ext>
                  </a:extLst>
                </p14:cNvPr>
                <p14:cNvContentPartPr/>
                <p14:nvPr/>
              </p14:nvContentPartPr>
              <p14:xfrm>
                <a:off x="5939293" y="1578667"/>
                <a:ext cx="605160" cy="613080"/>
              </p14:xfrm>
            </p:contentPart>
          </mc:Choice>
          <mc:Fallback xmlns="">
            <p:pic>
              <p:nvPicPr>
                <p:cNvPr id="123" name="Freihand 122">
                  <a:extLst>
                    <a:ext uri="{FF2B5EF4-FFF2-40B4-BE49-F238E27FC236}">
                      <a16:creationId xmlns:a16="http://schemas.microsoft.com/office/drawing/2014/main" id="{49BA6064-4F12-409A-A971-BCF0570A1460}"/>
                    </a:ext>
                  </a:extLst>
                </p:cNvPr>
                <p:cNvPicPr/>
                <p:nvPr/>
              </p:nvPicPr>
              <p:blipFill>
                <a:blip r:embed="rId191"/>
                <a:stretch>
                  <a:fillRect/>
                </a:stretch>
              </p:blipFill>
              <p:spPr>
                <a:xfrm>
                  <a:off x="5934973" y="1574347"/>
                  <a:ext cx="613800" cy="621720"/>
                </a:xfrm>
                <a:prstGeom prst="rect">
                  <a:avLst/>
                </a:prstGeom>
              </p:spPr>
            </p:pic>
          </mc:Fallback>
        </mc:AlternateContent>
      </p:grpSp>
      <p:grpSp>
        <p:nvGrpSpPr>
          <p:cNvPr id="127" name="Gruppieren 126">
            <a:extLst>
              <a:ext uri="{FF2B5EF4-FFF2-40B4-BE49-F238E27FC236}">
                <a16:creationId xmlns:a16="http://schemas.microsoft.com/office/drawing/2014/main" id="{28FF87B4-2D86-4557-94E1-5BDF88EC6727}"/>
              </a:ext>
            </a:extLst>
          </p:cNvPr>
          <p:cNvGrpSpPr/>
          <p:nvPr/>
        </p:nvGrpSpPr>
        <p:grpSpPr>
          <a:xfrm>
            <a:off x="6034333" y="4430227"/>
            <a:ext cx="1468800" cy="87480"/>
            <a:chOff x="6034333" y="4430227"/>
            <a:chExt cx="1468800" cy="87480"/>
          </a:xfrm>
        </p:grpSpPr>
        <mc:AlternateContent xmlns:mc="http://schemas.openxmlformats.org/markup-compatibility/2006" xmlns:p14="http://schemas.microsoft.com/office/powerpoint/2010/main">
          <mc:Choice Requires="p14">
            <p:contentPart p14:bwMode="auto" r:id="rId192">
              <p14:nvContentPartPr>
                <p14:cNvPr id="125" name="Freihand 124">
                  <a:extLst>
                    <a:ext uri="{FF2B5EF4-FFF2-40B4-BE49-F238E27FC236}">
                      <a16:creationId xmlns:a16="http://schemas.microsoft.com/office/drawing/2014/main" id="{280FA64A-5D6C-43A6-98FF-838A17ACDCF4}"/>
                    </a:ext>
                  </a:extLst>
                </p14:cNvPr>
                <p14:cNvContentPartPr/>
                <p14:nvPr/>
              </p14:nvContentPartPr>
              <p14:xfrm>
                <a:off x="6157453" y="4484227"/>
                <a:ext cx="115920" cy="1080"/>
              </p14:xfrm>
            </p:contentPart>
          </mc:Choice>
          <mc:Fallback xmlns="">
            <p:pic>
              <p:nvPicPr>
                <p:cNvPr id="125" name="Freihand 124">
                  <a:extLst>
                    <a:ext uri="{FF2B5EF4-FFF2-40B4-BE49-F238E27FC236}">
                      <a16:creationId xmlns:a16="http://schemas.microsoft.com/office/drawing/2014/main" id="{280FA64A-5D6C-43A6-98FF-838A17ACDCF4}"/>
                    </a:ext>
                  </a:extLst>
                </p:cNvPr>
                <p:cNvPicPr/>
                <p:nvPr/>
              </p:nvPicPr>
              <p:blipFill>
                <a:blip r:embed="rId193"/>
                <a:stretch>
                  <a:fillRect/>
                </a:stretch>
              </p:blipFill>
              <p:spPr>
                <a:xfrm>
                  <a:off x="6153133" y="4479907"/>
                  <a:ext cx="12456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6" name="Freihand 125">
                  <a:extLst>
                    <a:ext uri="{FF2B5EF4-FFF2-40B4-BE49-F238E27FC236}">
                      <a16:creationId xmlns:a16="http://schemas.microsoft.com/office/drawing/2014/main" id="{E498FE5F-98BD-4AFD-94B1-0C886EAC666B}"/>
                    </a:ext>
                  </a:extLst>
                </p14:cNvPr>
                <p14:cNvContentPartPr/>
                <p14:nvPr/>
              </p14:nvContentPartPr>
              <p14:xfrm>
                <a:off x="6034333" y="4430227"/>
                <a:ext cx="1468800" cy="87480"/>
              </p14:xfrm>
            </p:contentPart>
          </mc:Choice>
          <mc:Fallback xmlns="">
            <p:pic>
              <p:nvPicPr>
                <p:cNvPr id="126" name="Freihand 125">
                  <a:extLst>
                    <a:ext uri="{FF2B5EF4-FFF2-40B4-BE49-F238E27FC236}">
                      <a16:creationId xmlns:a16="http://schemas.microsoft.com/office/drawing/2014/main" id="{E498FE5F-98BD-4AFD-94B1-0C886EAC666B}"/>
                    </a:ext>
                  </a:extLst>
                </p:cNvPr>
                <p:cNvPicPr/>
                <p:nvPr/>
              </p:nvPicPr>
              <p:blipFill>
                <a:blip r:embed="rId195"/>
                <a:stretch>
                  <a:fillRect/>
                </a:stretch>
              </p:blipFill>
              <p:spPr>
                <a:xfrm>
                  <a:off x="6030013" y="4425907"/>
                  <a:ext cx="1477440" cy="96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6">
            <p14:nvContentPartPr>
              <p14:cNvPr id="128" name="Freihand 127">
                <a:extLst>
                  <a:ext uri="{FF2B5EF4-FFF2-40B4-BE49-F238E27FC236}">
                    <a16:creationId xmlns:a16="http://schemas.microsoft.com/office/drawing/2014/main" id="{0EF2CCD4-49AD-4379-A5DC-D9408C8ADB6B}"/>
                  </a:ext>
                </a:extLst>
              </p14:cNvPr>
              <p14:cNvContentPartPr/>
              <p14:nvPr/>
            </p14:nvContentPartPr>
            <p14:xfrm>
              <a:off x="3716293" y="4718947"/>
              <a:ext cx="4785480" cy="176040"/>
            </p14:xfrm>
          </p:contentPart>
        </mc:Choice>
        <mc:Fallback xmlns="">
          <p:pic>
            <p:nvPicPr>
              <p:cNvPr id="128" name="Freihand 127">
                <a:extLst>
                  <a:ext uri="{FF2B5EF4-FFF2-40B4-BE49-F238E27FC236}">
                    <a16:creationId xmlns:a16="http://schemas.microsoft.com/office/drawing/2014/main" id="{0EF2CCD4-49AD-4379-A5DC-D9408C8ADB6B}"/>
                  </a:ext>
                </a:extLst>
              </p:cNvPr>
              <p:cNvPicPr/>
              <p:nvPr/>
            </p:nvPicPr>
            <p:blipFill>
              <a:blip r:embed="rId197"/>
              <a:stretch>
                <a:fillRect/>
              </a:stretch>
            </p:blipFill>
            <p:spPr>
              <a:xfrm>
                <a:off x="3711973" y="4714627"/>
                <a:ext cx="47941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9" name="Freihand 128">
                <a:extLst>
                  <a:ext uri="{FF2B5EF4-FFF2-40B4-BE49-F238E27FC236}">
                    <a16:creationId xmlns:a16="http://schemas.microsoft.com/office/drawing/2014/main" id="{64A0B1FF-1D32-4AFA-A9A1-3DB0CE604FD9}"/>
                  </a:ext>
                </a:extLst>
              </p14:cNvPr>
              <p14:cNvContentPartPr/>
              <p14:nvPr/>
            </p14:nvContentPartPr>
            <p14:xfrm>
              <a:off x="2344693" y="5073907"/>
              <a:ext cx="4144680" cy="92520"/>
            </p14:xfrm>
          </p:contentPart>
        </mc:Choice>
        <mc:Fallback xmlns="">
          <p:pic>
            <p:nvPicPr>
              <p:cNvPr id="129" name="Freihand 128">
                <a:extLst>
                  <a:ext uri="{FF2B5EF4-FFF2-40B4-BE49-F238E27FC236}">
                    <a16:creationId xmlns:a16="http://schemas.microsoft.com/office/drawing/2014/main" id="{64A0B1FF-1D32-4AFA-A9A1-3DB0CE604FD9}"/>
                  </a:ext>
                </a:extLst>
              </p:cNvPr>
              <p:cNvPicPr/>
              <p:nvPr/>
            </p:nvPicPr>
            <p:blipFill>
              <a:blip r:embed="rId199"/>
              <a:stretch>
                <a:fillRect/>
              </a:stretch>
            </p:blipFill>
            <p:spPr>
              <a:xfrm>
                <a:off x="2340373" y="5069587"/>
                <a:ext cx="41533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0" name="Freihand 129">
                <a:extLst>
                  <a:ext uri="{FF2B5EF4-FFF2-40B4-BE49-F238E27FC236}">
                    <a16:creationId xmlns:a16="http://schemas.microsoft.com/office/drawing/2014/main" id="{FC16E4E3-4B9E-44D9-BECA-B479532B801E}"/>
                  </a:ext>
                </a:extLst>
              </p14:cNvPr>
              <p14:cNvContentPartPr/>
              <p14:nvPr/>
            </p14:nvContentPartPr>
            <p14:xfrm>
              <a:off x="7274533" y="5115667"/>
              <a:ext cx="1236960" cy="46440"/>
            </p14:xfrm>
          </p:contentPart>
        </mc:Choice>
        <mc:Fallback xmlns="">
          <p:pic>
            <p:nvPicPr>
              <p:cNvPr id="130" name="Freihand 129">
                <a:extLst>
                  <a:ext uri="{FF2B5EF4-FFF2-40B4-BE49-F238E27FC236}">
                    <a16:creationId xmlns:a16="http://schemas.microsoft.com/office/drawing/2014/main" id="{FC16E4E3-4B9E-44D9-BECA-B479532B801E}"/>
                  </a:ext>
                </a:extLst>
              </p:cNvPr>
              <p:cNvPicPr/>
              <p:nvPr/>
            </p:nvPicPr>
            <p:blipFill>
              <a:blip r:embed="rId201"/>
              <a:stretch>
                <a:fillRect/>
              </a:stretch>
            </p:blipFill>
            <p:spPr>
              <a:xfrm>
                <a:off x="7270213" y="5111347"/>
                <a:ext cx="1245600" cy="55080"/>
              </a:xfrm>
              <a:prstGeom prst="rect">
                <a:avLst/>
              </a:prstGeom>
            </p:spPr>
          </p:pic>
        </mc:Fallback>
      </mc:AlternateContent>
      <p:grpSp>
        <p:nvGrpSpPr>
          <p:cNvPr id="137" name="Gruppieren 136">
            <a:extLst>
              <a:ext uri="{FF2B5EF4-FFF2-40B4-BE49-F238E27FC236}">
                <a16:creationId xmlns:a16="http://schemas.microsoft.com/office/drawing/2014/main" id="{DF3A9D2C-591B-4D82-8795-E5058022613B}"/>
              </a:ext>
            </a:extLst>
          </p:cNvPr>
          <p:cNvGrpSpPr/>
          <p:nvPr/>
        </p:nvGrpSpPr>
        <p:grpSpPr>
          <a:xfrm>
            <a:off x="5061973" y="5822347"/>
            <a:ext cx="1103040" cy="196200"/>
            <a:chOff x="5061973" y="5822347"/>
            <a:chExt cx="1103040" cy="196200"/>
          </a:xfrm>
        </p:grpSpPr>
        <mc:AlternateContent xmlns:mc="http://schemas.openxmlformats.org/markup-compatibility/2006" xmlns:p14="http://schemas.microsoft.com/office/powerpoint/2010/main">
          <mc:Choice Requires="p14">
            <p:contentPart p14:bwMode="auto" r:id="rId202">
              <p14:nvContentPartPr>
                <p14:cNvPr id="131" name="Freihand 130">
                  <a:extLst>
                    <a:ext uri="{FF2B5EF4-FFF2-40B4-BE49-F238E27FC236}">
                      <a16:creationId xmlns:a16="http://schemas.microsoft.com/office/drawing/2014/main" id="{EA8A8B13-D487-49B3-AEFC-2968AE2AC337}"/>
                    </a:ext>
                  </a:extLst>
                </p14:cNvPr>
                <p14:cNvContentPartPr/>
                <p14:nvPr/>
              </p14:nvContentPartPr>
              <p14:xfrm>
                <a:off x="5079253" y="5822347"/>
                <a:ext cx="183600" cy="192240"/>
              </p14:xfrm>
            </p:contentPart>
          </mc:Choice>
          <mc:Fallback xmlns="">
            <p:pic>
              <p:nvPicPr>
                <p:cNvPr id="131" name="Freihand 130">
                  <a:extLst>
                    <a:ext uri="{FF2B5EF4-FFF2-40B4-BE49-F238E27FC236}">
                      <a16:creationId xmlns:a16="http://schemas.microsoft.com/office/drawing/2014/main" id="{EA8A8B13-D487-49B3-AEFC-2968AE2AC337}"/>
                    </a:ext>
                  </a:extLst>
                </p:cNvPr>
                <p:cNvPicPr/>
                <p:nvPr/>
              </p:nvPicPr>
              <p:blipFill>
                <a:blip r:embed="rId203"/>
                <a:stretch>
                  <a:fillRect/>
                </a:stretch>
              </p:blipFill>
              <p:spPr>
                <a:xfrm>
                  <a:off x="5074933" y="5818027"/>
                  <a:ext cx="19224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2" name="Freihand 131">
                  <a:extLst>
                    <a:ext uri="{FF2B5EF4-FFF2-40B4-BE49-F238E27FC236}">
                      <a16:creationId xmlns:a16="http://schemas.microsoft.com/office/drawing/2014/main" id="{3C3D01E9-3559-457D-A448-8255489DCF8F}"/>
                    </a:ext>
                  </a:extLst>
                </p14:cNvPr>
                <p14:cNvContentPartPr/>
                <p14:nvPr/>
              </p14:nvContentPartPr>
              <p14:xfrm>
                <a:off x="5061973" y="5991907"/>
                <a:ext cx="259560" cy="26640"/>
              </p14:xfrm>
            </p:contentPart>
          </mc:Choice>
          <mc:Fallback xmlns="">
            <p:pic>
              <p:nvPicPr>
                <p:cNvPr id="132" name="Freihand 131">
                  <a:extLst>
                    <a:ext uri="{FF2B5EF4-FFF2-40B4-BE49-F238E27FC236}">
                      <a16:creationId xmlns:a16="http://schemas.microsoft.com/office/drawing/2014/main" id="{3C3D01E9-3559-457D-A448-8255489DCF8F}"/>
                    </a:ext>
                  </a:extLst>
                </p:cNvPr>
                <p:cNvPicPr/>
                <p:nvPr/>
              </p:nvPicPr>
              <p:blipFill>
                <a:blip r:embed="rId205"/>
                <a:stretch>
                  <a:fillRect/>
                </a:stretch>
              </p:blipFill>
              <p:spPr>
                <a:xfrm>
                  <a:off x="5057653" y="5987587"/>
                  <a:ext cx="2682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3" name="Freihand 132">
                  <a:extLst>
                    <a:ext uri="{FF2B5EF4-FFF2-40B4-BE49-F238E27FC236}">
                      <a16:creationId xmlns:a16="http://schemas.microsoft.com/office/drawing/2014/main" id="{F46154D7-B13C-4898-ABD1-E05037B2470D}"/>
                    </a:ext>
                  </a:extLst>
                </p14:cNvPr>
                <p14:cNvContentPartPr/>
                <p14:nvPr/>
              </p14:nvContentPartPr>
              <p14:xfrm>
                <a:off x="5385253" y="5867347"/>
                <a:ext cx="165240" cy="111240"/>
              </p14:xfrm>
            </p:contentPart>
          </mc:Choice>
          <mc:Fallback xmlns="">
            <p:pic>
              <p:nvPicPr>
                <p:cNvPr id="133" name="Freihand 132">
                  <a:extLst>
                    <a:ext uri="{FF2B5EF4-FFF2-40B4-BE49-F238E27FC236}">
                      <a16:creationId xmlns:a16="http://schemas.microsoft.com/office/drawing/2014/main" id="{F46154D7-B13C-4898-ABD1-E05037B2470D}"/>
                    </a:ext>
                  </a:extLst>
                </p:cNvPr>
                <p:cNvPicPr/>
                <p:nvPr/>
              </p:nvPicPr>
              <p:blipFill>
                <a:blip r:embed="rId207"/>
                <a:stretch>
                  <a:fillRect/>
                </a:stretch>
              </p:blipFill>
              <p:spPr>
                <a:xfrm>
                  <a:off x="5380933" y="5863027"/>
                  <a:ext cx="1738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5" name="Freihand 134">
                  <a:extLst>
                    <a:ext uri="{FF2B5EF4-FFF2-40B4-BE49-F238E27FC236}">
                      <a16:creationId xmlns:a16="http://schemas.microsoft.com/office/drawing/2014/main" id="{AC7972D4-5BDD-4F38-A99D-B51BD9F23AA0}"/>
                    </a:ext>
                  </a:extLst>
                </p14:cNvPr>
                <p14:cNvContentPartPr/>
                <p14:nvPr/>
              </p14:nvContentPartPr>
              <p14:xfrm>
                <a:off x="5720773" y="5890027"/>
                <a:ext cx="204120" cy="90720"/>
              </p14:xfrm>
            </p:contentPart>
          </mc:Choice>
          <mc:Fallback xmlns="">
            <p:pic>
              <p:nvPicPr>
                <p:cNvPr id="135" name="Freihand 134">
                  <a:extLst>
                    <a:ext uri="{FF2B5EF4-FFF2-40B4-BE49-F238E27FC236}">
                      <a16:creationId xmlns:a16="http://schemas.microsoft.com/office/drawing/2014/main" id="{AC7972D4-5BDD-4F38-A99D-B51BD9F23AA0}"/>
                    </a:ext>
                  </a:extLst>
                </p:cNvPr>
                <p:cNvPicPr/>
                <p:nvPr/>
              </p:nvPicPr>
              <p:blipFill>
                <a:blip r:embed="rId209"/>
                <a:stretch>
                  <a:fillRect/>
                </a:stretch>
              </p:blipFill>
              <p:spPr>
                <a:xfrm>
                  <a:off x="5716453" y="5885707"/>
                  <a:ext cx="2127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6" name="Freihand 135">
                  <a:extLst>
                    <a:ext uri="{FF2B5EF4-FFF2-40B4-BE49-F238E27FC236}">
                      <a16:creationId xmlns:a16="http://schemas.microsoft.com/office/drawing/2014/main" id="{3D33DE3A-26BE-4D13-AFE3-D13BC4457588}"/>
                    </a:ext>
                  </a:extLst>
                </p14:cNvPr>
                <p14:cNvContentPartPr/>
                <p14:nvPr/>
              </p14:nvContentPartPr>
              <p14:xfrm>
                <a:off x="6005533" y="5881747"/>
                <a:ext cx="159480" cy="92520"/>
              </p14:xfrm>
            </p:contentPart>
          </mc:Choice>
          <mc:Fallback xmlns="">
            <p:pic>
              <p:nvPicPr>
                <p:cNvPr id="136" name="Freihand 135">
                  <a:extLst>
                    <a:ext uri="{FF2B5EF4-FFF2-40B4-BE49-F238E27FC236}">
                      <a16:creationId xmlns:a16="http://schemas.microsoft.com/office/drawing/2014/main" id="{3D33DE3A-26BE-4D13-AFE3-D13BC4457588}"/>
                    </a:ext>
                  </a:extLst>
                </p:cNvPr>
                <p:cNvPicPr/>
                <p:nvPr/>
              </p:nvPicPr>
              <p:blipFill>
                <a:blip r:embed="rId211"/>
                <a:stretch>
                  <a:fillRect/>
                </a:stretch>
              </p:blipFill>
              <p:spPr>
                <a:xfrm>
                  <a:off x="6001213" y="5877427"/>
                  <a:ext cx="168120" cy="101160"/>
                </a:xfrm>
                <a:prstGeom prst="rect">
                  <a:avLst/>
                </a:prstGeom>
              </p:spPr>
            </p:pic>
          </mc:Fallback>
        </mc:AlternateContent>
      </p:grpSp>
      <p:grpSp>
        <p:nvGrpSpPr>
          <p:cNvPr id="152" name="Gruppieren 151">
            <a:extLst>
              <a:ext uri="{FF2B5EF4-FFF2-40B4-BE49-F238E27FC236}">
                <a16:creationId xmlns:a16="http://schemas.microsoft.com/office/drawing/2014/main" id="{C1127A1E-081A-4027-8888-E1B20F4D993E}"/>
              </a:ext>
            </a:extLst>
          </p:cNvPr>
          <p:cNvGrpSpPr/>
          <p:nvPr/>
        </p:nvGrpSpPr>
        <p:grpSpPr>
          <a:xfrm>
            <a:off x="5830213" y="6199987"/>
            <a:ext cx="2137680" cy="409320"/>
            <a:chOff x="5830213" y="6199987"/>
            <a:chExt cx="2137680" cy="409320"/>
          </a:xfrm>
        </p:grpSpPr>
        <mc:AlternateContent xmlns:mc="http://schemas.openxmlformats.org/markup-compatibility/2006" xmlns:p14="http://schemas.microsoft.com/office/powerpoint/2010/main">
          <mc:Choice Requires="p14">
            <p:contentPart p14:bwMode="auto" r:id="rId212">
              <p14:nvContentPartPr>
                <p14:cNvPr id="138" name="Freihand 137">
                  <a:extLst>
                    <a:ext uri="{FF2B5EF4-FFF2-40B4-BE49-F238E27FC236}">
                      <a16:creationId xmlns:a16="http://schemas.microsoft.com/office/drawing/2014/main" id="{B4A18C7F-52ED-4C38-8712-2135ADF52531}"/>
                    </a:ext>
                  </a:extLst>
                </p14:cNvPr>
                <p14:cNvContentPartPr/>
                <p14:nvPr/>
              </p14:nvContentPartPr>
              <p14:xfrm>
                <a:off x="5830213" y="6408787"/>
                <a:ext cx="121680" cy="70920"/>
              </p14:xfrm>
            </p:contentPart>
          </mc:Choice>
          <mc:Fallback xmlns="">
            <p:pic>
              <p:nvPicPr>
                <p:cNvPr id="138" name="Freihand 137">
                  <a:extLst>
                    <a:ext uri="{FF2B5EF4-FFF2-40B4-BE49-F238E27FC236}">
                      <a16:creationId xmlns:a16="http://schemas.microsoft.com/office/drawing/2014/main" id="{B4A18C7F-52ED-4C38-8712-2135ADF52531}"/>
                    </a:ext>
                  </a:extLst>
                </p:cNvPr>
                <p:cNvPicPr/>
                <p:nvPr/>
              </p:nvPicPr>
              <p:blipFill>
                <a:blip r:embed="rId213"/>
                <a:stretch>
                  <a:fillRect/>
                </a:stretch>
              </p:blipFill>
              <p:spPr>
                <a:xfrm>
                  <a:off x="5825893" y="6404467"/>
                  <a:ext cx="1303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9" name="Freihand 138">
                  <a:extLst>
                    <a:ext uri="{FF2B5EF4-FFF2-40B4-BE49-F238E27FC236}">
                      <a16:creationId xmlns:a16="http://schemas.microsoft.com/office/drawing/2014/main" id="{6A125626-526B-4A3F-8A57-9ED1F24D6B50}"/>
                    </a:ext>
                  </a:extLst>
                </p14:cNvPr>
                <p14:cNvContentPartPr/>
                <p14:nvPr/>
              </p14:nvContentPartPr>
              <p14:xfrm>
                <a:off x="5921293" y="6425707"/>
                <a:ext cx="101520" cy="183600"/>
              </p14:xfrm>
            </p:contentPart>
          </mc:Choice>
          <mc:Fallback xmlns="">
            <p:pic>
              <p:nvPicPr>
                <p:cNvPr id="139" name="Freihand 138">
                  <a:extLst>
                    <a:ext uri="{FF2B5EF4-FFF2-40B4-BE49-F238E27FC236}">
                      <a16:creationId xmlns:a16="http://schemas.microsoft.com/office/drawing/2014/main" id="{6A125626-526B-4A3F-8A57-9ED1F24D6B50}"/>
                    </a:ext>
                  </a:extLst>
                </p:cNvPr>
                <p:cNvPicPr/>
                <p:nvPr/>
              </p:nvPicPr>
              <p:blipFill>
                <a:blip r:embed="rId215"/>
                <a:stretch>
                  <a:fillRect/>
                </a:stretch>
              </p:blipFill>
              <p:spPr>
                <a:xfrm>
                  <a:off x="5916973" y="6421387"/>
                  <a:ext cx="1101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0" name="Freihand 139">
                  <a:extLst>
                    <a:ext uri="{FF2B5EF4-FFF2-40B4-BE49-F238E27FC236}">
                      <a16:creationId xmlns:a16="http://schemas.microsoft.com/office/drawing/2014/main" id="{B96A3515-971E-47BB-807B-FF28BD9099B7}"/>
                    </a:ext>
                  </a:extLst>
                </p14:cNvPr>
                <p14:cNvContentPartPr/>
                <p14:nvPr/>
              </p14:nvContentPartPr>
              <p14:xfrm>
                <a:off x="6162493" y="6452347"/>
                <a:ext cx="227880" cy="6840"/>
              </p14:xfrm>
            </p:contentPart>
          </mc:Choice>
          <mc:Fallback xmlns="">
            <p:pic>
              <p:nvPicPr>
                <p:cNvPr id="140" name="Freihand 139">
                  <a:extLst>
                    <a:ext uri="{FF2B5EF4-FFF2-40B4-BE49-F238E27FC236}">
                      <a16:creationId xmlns:a16="http://schemas.microsoft.com/office/drawing/2014/main" id="{B96A3515-971E-47BB-807B-FF28BD9099B7}"/>
                    </a:ext>
                  </a:extLst>
                </p:cNvPr>
                <p:cNvPicPr/>
                <p:nvPr/>
              </p:nvPicPr>
              <p:blipFill>
                <a:blip r:embed="rId217"/>
                <a:stretch>
                  <a:fillRect/>
                </a:stretch>
              </p:blipFill>
              <p:spPr>
                <a:xfrm>
                  <a:off x="6158173" y="6448027"/>
                  <a:ext cx="2365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1" name="Freihand 140">
                  <a:extLst>
                    <a:ext uri="{FF2B5EF4-FFF2-40B4-BE49-F238E27FC236}">
                      <a16:creationId xmlns:a16="http://schemas.microsoft.com/office/drawing/2014/main" id="{B713F016-29B1-45D6-88A7-D55197C2D149}"/>
                    </a:ext>
                  </a:extLst>
                </p14:cNvPr>
                <p14:cNvContentPartPr/>
                <p14:nvPr/>
              </p14:nvContentPartPr>
              <p14:xfrm>
                <a:off x="6225133" y="6396907"/>
                <a:ext cx="522720" cy="119880"/>
              </p14:xfrm>
            </p:contentPart>
          </mc:Choice>
          <mc:Fallback xmlns="">
            <p:pic>
              <p:nvPicPr>
                <p:cNvPr id="141" name="Freihand 140">
                  <a:extLst>
                    <a:ext uri="{FF2B5EF4-FFF2-40B4-BE49-F238E27FC236}">
                      <a16:creationId xmlns:a16="http://schemas.microsoft.com/office/drawing/2014/main" id="{B713F016-29B1-45D6-88A7-D55197C2D149}"/>
                    </a:ext>
                  </a:extLst>
                </p:cNvPr>
                <p:cNvPicPr/>
                <p:nvPr/>
              </p:nvPicPr>
              <p:blipFill>
                <a:blip r:embed="rId219"/>
                <a:stretch>
                  <a:fillRect/>
                </a:stretch>
              </p:blipFill>
              <p:spPr>
                <a:xfrm>
                  <a:off x="6220813" y="6392587"/>
                  <a:ext cx="5313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2" name="Freihand 141">
                  <a:extLst>
                    <a:ext uri="{FF2B5EF4-FFF2-40B4-BE49-F238E27FC236}">
                      <a16:creationId xmlns:a16="http://schemas.microsoft.com/office/drawing/2014/main" id="{9B022406-C305-4F1F-B5EA-ACBCE6BA665F}"/>
                    </a:ext>
                  </a:extLst>
                </p14:cNvPr>
                <p14:cNvContentPartPr/>
                <p14:nvPr/>
              </p14:nvContentPartPr>
              <p14:xfrm>
                <a:off x="6859093" y="6415987"/>
                <a:ext cx="12600" cy="115560"/>
              </p14:xfrm>
            </p:contentPart>
          </mc:Choice>
          <mc:Fallback xmlns="">
            <p:pic>
              <p:nvPicPr>
                <p:cNvPr id="142" name="Freihand 141">
                  <a:extLst>
                    <a:ext uri="{FF2B5EF4-FFF2-40B4-BE49-F238E27FC236}">
                      <a16:creationId xmlns:a16="http://schemas.microsoft.com/office/drawing/2014/main" id="{9B022406-C305-4F1F-B5EA-ACBCE6BA665F}"/>
                    </a:ext>
                  </a:extLst>
                </p:cNvPr>
                <p:cNvPicPr/>
                <p:nvPr/>
              </p:nvPicPr>
              <p:blipFill>
                <a:blip r:embed="rId221"/>
                <a:stretch>
                  <a:fillRect/>
                </a:stretch>
              </p:blipFill>
              <p:spPr>
                <a:xfrm>
                  <a:off x="6854773" y="6411667"/>
                  <a:ext cx="212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3" name="Freihand 142">
                  <a:extLst>
                    <a:ext uri="{FF2B5EF4-FFF2-40B4-BE49-F238E27FC236}">
                      <a16:creationId xmlns:a16="http://schemas.microsoft.com/office/drawing/2014/main" id="{EA18F142-3056-453D-B189-52ECFB8C9AEF}"/>
                    </a:ext>
                  </a:extLst>
                </p14:cNvPr>
                <p14:cNvContentPartPr/>
                <p14:nvPr/>
              </p14:nvContentPartPr>
              <p14:xfrm>
                <a:off x="6789613" y="6404107"/>
                <a:ext cx="421920" cy="113760"/>
              </p14:xfrm>
            </p:contentPart>
          </mc:Choice>
          <mc:Fallback xmlns="">
            <p:pic>
              <p:nvPicPr>
                <p:cNvPr id="143" name="Freihand 142">
                  <a:extLst>
                    <a:ext uri="{FF2B5EF4-FFF2-40B4-BE49-F238E27FC236}">
                      <a16:creationId xmlns:a16="http://schemas.microsoft.com/office/drawing/2014/main" id="{EA18F142-3056-453D-B189-52ECFB8C9AEF}"/>
                    </a:ext>
                  </a:extLst>
                </p:cNvPr>
                <p:cNvPicPr/>
                <p:nvPr/>
              </p:nvPicPr>
              <p:blipFill>
                <a:blip r:embed="rId223"/>
                <a:stretch>
                  <a:fillRect/>
                </a:stretch>
              </p:blipFill>
              <p:spPr>
                <a:xfrm>
                  <a:off x="6785293" y="6399787"/>
                  <a:ext cx="4305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4" name="Freihand 143">
                  <a:extLst>
                    <a:ext uri="{FF2B5EF4-FFF2-40B4-BE49-F238E27FC236}">
                      <a16:creationId xmlns:a16="http://schemas.microsoft.com/office/drawing/2014/main" id="{911B8662-40FE-4705-9FFD-A34AD97DB74F}"/>
                    </a:ext>
                  </a:extLst>
                </p14:cNvPr>
                <p14:cNvContentPartPr/>
                <p14:nvPr/>
              </p14:nvContentPartPr>
              <p14:xfrm>
                <a:off x="7125493" y="6487987"/>
                <a:ext cx="201600" cy="52200"/>
              </p14:xfrm>
            </p:contentPart>
          </mc:Choice>
          <mc:Fallback xmlns="">
            <p:pic>
              <p:nvPicPr>
                <p:cNvPr id="144" name="Freihand 143">
                  <a:extLst>
                    <a:ext uri="{FF2B5EF4-FFF2-40B4-BE49-F238E27FC236}">
                      <a16:creationId xmlns:a16="http://schemas.microsoft.com/office/drawing/2014/main" id="{911B8662-40FE-4705-9FFD-A34AD97DB74F}"/>
                    </a:ext>
                  </a:extLst>
                </p:cNvPr>
                <p:cNvPicPr/>
                <p:nvPr/>
              </p:nvPicPr>
              <p:blipFill>
                <a:blip r:embed="rId225"/>
                <a:stretch>
                  <a:fillRect/>
                </a:stretch>
              </p:blipFill>
              <p:spPr>
                <a:xfrm>
                  <a:off x="7121173" y="6483667"/>
                  <a:ext cx="2102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5" name="Freihand 144">
                  <a:extLst>
                    <a:ext uri="{FF2B5EF4-FFF2-40B4-BE49-F238E27FC236}">
                      <a16:creationId xmlns:a16="http://schemas.microsoft.com/office/drawing/2014/main" id="{E8CF94BF-4F9F-454C-86B8-D896F12FD4A4}"/>
                    </a:ext>
                  </a:extLst>
                </p14:cNvPr>
                <p14:cNvContentPartPr/>
                <p14:nvPr/>
              </p14:nvContentPartPr>
              <p14:xfrm>
                <a:off x="7118653" y="6353707"/>
                <a:ext cx="498960" cy="138240"/>
              </p14:xfrm>
            </p:contentPart>
          </mc:Choice>
          <mc:Fallback xmlns="">
            <p:pic>
              <p:nvPicPr>
                <p:cNvPr id="145" name="Freihand 144">
                  <a:extLst>
                    <a:ext uri="{FF2B5EF4-FFF2-40B4-BE49-F238E27FC236}">
                      <a16:creationId xmlns:a16="http://schemas.microsoft.com/office/drawing/2014/main" id="{E8CF94BF-4F9F-454C-86B8-D896F12FD4A4}"/>
                    </a:ext>
                  </a:extLst>
                </p:cNvPr>
                <p:cNvPicPr/>
                <p:nvPr/>
              </p:nvPicPr>
              <p:blipFill>
                <a:blip r:embed="rId227"/>
                <a:stretch>
                  <a:fillRect/>
                </a:stretch>
              </p:blipFill>
              <p:spPr>
                <a:xfrm>
                  <a:off x="7114333" y="6349387"/>
                  <a:ext cx="5076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7" name="Freihand 146">
                  <a:extLst>
                    <a:ext uri="{FF2B5EF4-FFF2-40B4-BE49-F238E27FC236}">
                      <a16:creationId xmlns:a16="http://schemas.microsoft.com/office/drawing/2014/main" id="{166A3EF1-0933-43F5-958A-3C176379BE88}"/>
                    </a:ext>
                  </a:extLst>
                </p14:cNvPr>
                <p14:cNvContentPartPr/>
                <p14:nvPr/>
              </p14:nvContentPartPr>
              <p14:xfrm>
                <a:off x="7731733" y="6344707"/>
                <a:ext cx="236160" cy="181440"/>
              </p14:xfrm>
            </p:contentPart>
          </mc:Choice>
          <mc:Fallback xmlns="">
            <p:pic>
              <p:nvPicPr>
                <p:cNvPr id="147" name="Freihand 146">
                  <a:extLst>
                    <a:ext uri="{FF2B5EF4-FFF2-40B4-BE49-F238E27FC236}">
                      <a16:creationId xmlns:a16="http://schemas.microsoft.com/office/drawing/2014/main" id="{166A3EF1-0933-43F5-958A-3C176379BE88}"/>
                    </a:ext>
                  </a:extLst>
                </p:cNvPr>
                <p:cNvPicPr/>
                <p:nvPr/>
              </p:nvPicPr>
              <p:blipFill>
                <a:blip r:embed="rId229"/>
                <a:stretch>
                  <a:fillRect/>
                </a:stretch>
              </p:blipFill>
              <p:spPr>
                <a:xfrm>
                  <a:off x="7727413" y="6340387"/>
                  <a:ext cx="2448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8" name="Freihand 147">
                  <a:extLst>
                    <a:ext uri="{FF2B5EF4-FFF2-40B4-BE49-F238E27FC236}">
                      <a16:creationId xmlns:a16="http://schemas.microsoft.com/office/drawing/2014/main" id="{5B0A9113-A9B1-478C-BBB2-BE4E100139E2}"/>
                    </a:ext>
                  </a:extLst>
                </p14:cNvPr>
                <p14:cNvContentPartPr/>
                <p14:nvPr/>
              </p14:nvContentPartPr>
              <p14:xfrm>
                <a:off x="6710053" y="6355507"/>
                <a:ext cx="29520" cy="229680"/>
              </p14:xfrm>
            </p:contentPart>
          </mc:Choice>
          <mc:Fallback xmlns="">
            <p:pic>
              <p:nvPicPr>
                <p:cNvPr id="148" name="Freihand 147">
                  <a:extLst>
                    <a:ext uri="{FF2B5EF4-FFF2-40B4-BE49-F238E27FC236}">
                      <a16:creationId xmlns:a16="http://schemas.microsoft.com/office/drawing/2014/main" id="{5B0A9113-A9B1-478C-BBB2-BE4E100139E2}"/>
                    </a:ext>
                  </a:extLst>
                </p:cNvPr>
                <p:cNvPicPr/>
                <p:nvPr/>
              </p:nvPicPr>
              <p:blipFill>
                <a:blip r:embed="rId231"/>
                <a:stretch>
                  <a:fillRect/>
                </a:stretch>
              </p:blipFill>
              <p:spPr>
                <a:xfrm>
                  <a:off x="6705733" y="6351187"/>
                  <a:ext cx="3816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9" name="Freihand 148">
                  <a:extLst>
                    <a:ext uri="{FF2B5EF4-FFF2-40B4-BE49-F238E27FC236}">
                      <a16:creationId xmlns:a16="http://schemas.microsoft.com/office/drawing/2014/main" id="{99B8EE10-6F56-4AA6-870E-72A331052ECB}"/>
                    </a:ext>
                  </a:extLst>
                </p14:cNvPr>
                <p14:cNvContentPartPr/>
                <p14:nvPr/>
              </p14:nvContentPartPr>
              <p14:xfrm>
                <a:off x="6659293" y="6219427"/>
                <a:ext cx="131040" cy="221760"/>
              </p14:xfrm>
            </p:contentPart>
          </mc:Choice>
          <mc:Fallback xmlns="">
            <p:pic>
              <p:nvPicPr>
                <p:cNvPr id="149" name="Freihand 148">
                  <a:extLst>
                    <a:ext uri="{FF2B5EF4-FFF2-40B4-BE49-F238E27FC236}">
                      <a16:creationId xmlns:a16="http://schemas.microsoft.com/office/drawing/2014/main" id="{99B8EE10-6F56-4AA6-870E-72A331052ECB}"/>
                    </a:ext>
                  </a:extLst>
                </p:cNvPr>
                <p:cNvPicPr/>
                <p:nvPr/>
              </p:nvPicPr>
              <p:blipFill>
                <a:blip r:embed="rId233"/>
                <a:stretch>
                  <a:fillRect/>
                </a:stretch>
              </p:blipFill>
              <p:spPr>
                <a:xfrm>
                  <a:off x="6654973" y="6215107"/>
                  <a:ext cx="13968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0" name="Freihand 149">
                  <a:extLst>
                    <a:ext uri="{FF2B5EF4-FFF2-40B4-BE49-F238E27FC236}">
                      <a16:creationId xmlns:a16="http://schemas.microsoft.com/office/drawing/2014/main" id="{D6E63A86-5FD9-43BA-AA5C-81B5E9F21249}"/>
                    </a:ext>
                  </a:extLst>
                </p14:cNvPr>
                <p14:cNvContentPartPr/>
                <p14:nvPr/>
              </p14:nvContentPartPr>
              <p14:xfrm>
                <a:off x="6073213" y="6352267"/>
                <a:ext cx="23760" cy="207000"/>
              </p14:xfrm>
            </p:contentPart>
          </mc:Choice>
          <mc:Fallback xmlns="">
            <p:pic>
              <p:nvPicPr>
                <p:cNvPr id="150" name="Freihand 149">
                  <a:extLst>
                    <a:ext uri="{FF2B5EF4-FFF2-40B4-BE49-F238E27FC236}">
                      <a16:creationId xmlns:a16="http://schemas.microsoft.com/office/drawing/2014/main" id="{D6E63A86-5FD9-43BA-AA5C-81B5E9F21249}"/>
                    </a:ext>
                  </a:extLst>
                </p:cNvPr>
                <p:cNvPicPr/>
                <p:nvPr/>
              </p:nvPicPr>
              <p:blipFill>
                <a:blip r:embed="rId235"/>
                <a:stretch>
                  <a:fillRect/>
                </a:stretch>
              </p:blipFill>
              <p:spPr>
                <a:xfrm>
                  <a:off x="6068893" y="6347947"/>
                  <a:ext cx="324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1" name="Freihand 150">
                  <a:extLst>
                    <a:ext uri="{FF2B5EF4-FFF2-40B4-BE49-F238E27FC236}">
                      <a16:creationId xmlns:a16="http://schemas.microsoft.com/office/drawing/2014/main" id="{14278655-9736-4780-BA8B-E7FD226F4267}"/>
                    </a:ext>
                  </a:extLst>
                </p14:cNvPr>
                <p14:cNvContentPartPr/>
                <p14:nvPr/>
              </p14:nvContentPartPr>
              <p14:xfrm>
                <a:off x="5985733" y="6199987"/>
                <a:ext cx="206640" cy="221400"/>
              </p14:xfrm>
            </p:contentPart>
          </mc:Choice>
          <mc:Fallback xmlns="">
            <p:pic>
              <p:nvPicPr>
                <p:cNvPr id="151" name="Freihand 150">
                  <a:extLst>
                    <a:ext uri="{FF2B5EF4-FFF2-40B4-BE49-F238E27FC236}">
                      <a16:creationId xmlns:a16="http://schemas.microsoft.com/office/drawing/2014/main" id="{14278655-9736-4780-BA8B-E7FD226F4267}"/>
                    </a:ext>
                  </a:extLst>
                </p:cNvPr>
                <p:cNvPicPr/>
                <p:nvPr/>
              </p:nvPicPr>
              <p:blipFill>
                <a:blip r:embed="rId237"/>
                <a:stretch>
                  <a:fillRect/>
                </a:stretch>
              </p:blipFill>
              <p:spPr>
                <a:xfrm>
                  <a:off x="5981413" y="6195667"/>
                  <a:ext cx="215280" cy="230040"/>
                </a:xfrm>
                <a:prstGeom prst="rect">
                  <a:avLst/>
                </a:prstGeom>
              </p:spPr>
            </p:pic>
          </mc:Fallback>
        </mc:AlternateContent>
      </p:grpSp>
    </p:spTree>
    <p:extLst>
      <p:ext uri="{BB962C8B-B14F-4D97-AF65-F5344CB8AC3E}">
        <p14:creationId xmlns:p14="http://schemas.microsoft.com/office/powerpoint/2010/main" val="2854885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r>
              <a:rPr lang="de-DE" sz="3200" dirty="0"/>
              <a:t>IS-LM-Model and </a:t>
            </a:r>
            <a:r>
              <a:rPr lang="de-DE" sz="3200" dirty="0" err="1"/>
              <a:t>wealth</a:t>
            </a:r>
            <a:r>
              <a:rPr lang="de-DE" sz="3200" dirty="0"/>
              <a:t> </a:t>
            </a:r>
            <a:r>
              <a:rPr lang="de-DE" sz="3200" dirty="0" err="1"/>
              <a:t>effect</a:t>
            </a:r>
            <a:endParaRPr lang="de-DE" sz="2903" b="1" dirty="0"/>
          </a:p>
        </p:txBody>
      </p:sp>
      <p:sp>
        <p:nvSpPr>
          <p:cNvPr id="3" name="Rechteck 2"/>
          <p:cNvSpPr/>
          <p:nvPr/>
        </p:nvSpPr>
        <p:spPr>
          <a:xfrm>
            <a:off x="1703512" y="1012254"/>
            <a:ext cx="8856984" cy="4524315"/>
          </a:xfrm>
          <a:prstGeom prst="rect">
            <a:avLst/>
          </a:prstGeom>
        </p:spPr>
        <p:txBody>
          <a:bodyPr wrap="square">
            <a:spAutoFit/>
          </a:bodyPr>
          <a:lstStyle/>
          <a:p>
            <a:pPr lvl="0"/>
            <a:endParaRPr lang="de-DE" sz="2400" dirty="0"/>
          </a:p>
          <a:p>
            <a:pPr lvl="0"/>
            <a:r>
              <a:rPr lang="de-DE" sz="2400" b="1" dirty="0"/>
              <a:t>Central </a:t>
            </a:r>
            <a:r>
              <a:rPr lang="de-DE" sz="2400" b="1" dirty="0" err="1"/>
              <a:t>bank</a:t>
            </a:r>
            <a:r>
              <a:rPr lang="de-DE" sz="2400" b="1" dirty="0"/>
              <a:t> </a:t>
            </a:r>
            <a:r>
              <a:rPr lang="de-DE" sz="2400" b="1" dirty="0" err="1"/>
              <a:t>decreases</a:t>
            </a:r>
            <a:r>
              <a:rPr lang="de-DE" sz="2400" b="1" dirty="0"/>
              <a:t> </a:t>
            </a:r>
            <a:r>
              <a:rPr lang="de-DE" sz="2400" b="1" dirty="0" err="1"/>
              <a:t>substantially</a:t>
            </a:r>
            <a:r>
              <a:rPr lang="de-DE" sz="2400" b="1" dirty="0"/>
              <a:t> </a:t>
            </a:r>
            <a:r>
              <a:rPr lang="de-DE" sz="2400" b="1" dirty="0" err="1"/>
              <a:t>interest</a:t>
            </a:r>
            <a:r>
              <a:rPr lang="de-DE" sz="2400" b="1" dirty="0"/>
              <a:t> </a:t>
            </a:r>
            <a:r>
              <a:rPr lang="de-DE" sz="2400" b="1" dirty="0" err="1"/>
              <a:t>rates</a:t>
            </a:r>
            <a:endParaRPr lang="de-DE" sz="2400" b="1" dirty="0"/>
          </a:p>
          <a:p>
            <a:pPr lvl="0"/>
            <a:r>
              <a:rPr lang="de-DE" sz="2400" dirty="0"/>
              <a:t> </a:t>
            </a:r>
          </a:p>
          <a:p>
            <a:pPr marL="800100" lvl="1" indent="-342900">
              <a:buFont typeface="Wingdings" panose="05000000000000000000" pitchFamily="2" charset="2"/>
              <a:buChar char="Ø"/>
            </a:pPr>
            <a:r>
              <a:rPr lang="de-DE" sz="2400" dirty="0" err="1"/>
              <a:t>risk</a:t>
            </a:r>
            <a:r>
              <a:rPr lang="de-DE" sz="2400" dirty="0"/>
              <a:t> </a:t>
            </a:r>
            <a:r>
              <a:rPr lang="de-DE" sz="2400" dirty="0" err="1"/>
              <a:t>of</a:t>
            </a:r>
            <a:r>
              <a:rPr lang="de-DE" sz="2400" dirty="0"/>
              <a:t> </a:t>
            </a:r>
            <a:r>
              <a:rPr lang="de-DE" sz="2400" dirty="0" err="1"/>
              <a:t>illequidity</a:t>
            </a:r>
            <a:r>
              <a:rPr lang="de-DE" sz="2400" dirty="0"/>
              <a:t> </a:t>
            </a:r>
            <a:r>
              <a:rPr lang="de-DE" sz="2400" dirty="0" err="1"/>
              <a:t>taking</a:t>
            </a:r>
            <a:r>
              <a:rPr lang="de-DE" sz="2400" dirty="0"/>
              <a:t> </a:t>
            </a:r>
            <a:r>
              <a:rPr lang="de-DE" sz="2400" dirty="0" err="1"/>
              <a:t>credits</a:t>
            </a:r>
            <a:r>
              <a:rPr lang="de-DE" sz="2400" dirty="0"/>
              <a:t> </a:t>
            </a:r>
            <a:r>
              <a:rPr lang="de-DE" sz="2400" dirty="0" err="1"/>
              <a:t>decreases</a:t>
            </a:r>
            <a:endParaRPr lang="de-DE" sz="2400" dirty="0"/>
          </a:p>
          <a:p>
            <a:pPr marL="800100" lvl="1" indent="-342900">
              <a:buFont typeface="Wingdings" panose="05000000000000000000" pitchFamily="2" charset="2"/>
              <a:buChar char="Ø"/>
            </a:pPr>
            <a:endParaRPr lang="de-DE" sz="2400" dirty="0"/>
          </a:p>
          <a:p>
            <a:pPr marL="1257300" lvl="2" indent="-342900">
              <a:buFont typeface="Wingdings" panose="05000000000000000000" pitchFamily="2" charset="2"/>
              <a:buChar char="Ø"/>
            </a:pPr>
            <a:r>
              <a:rPr lang="de-DE" sz="2400" dirty="0" err="1"/>
              <a:t>increase</a:t>
            </a:r>
            <a:r>
              <a:rPr lang="de-DE" sz="2400" dirty="0"/>
              <a:t> </a:t>
            </a:r>
            <a:r>
              <a:rPr lang="de-DE" sz="2400" dirty="0" err="1"/>
              <a:t>of</a:t>
            </a:r>
            <a:r>
              <a:rPr lang="de-DE" sz="2400" dirty="0"/>
              <a:t> </a:t>
            </a:r>
            <a:r>
              <a:rPr lang="de-DE" sz="2400" dirty="0" err="1"/>
              <a:t>demand</a:t>
            </a:r>
            <a:r>
              <a:rPr lang="de-DE" sz="2400" dirty="0"/>
              <a:t> </a:t>
            </a:r>
            <a:r>
              <a:rPr lang="de-DE" sz="2400" dirty="0" err="1"/>
              <a:t>for</a:t>
            </a:r>
            <a:r>
              <a:rPr lang="de-DE" sz="2400" dirty="0"/>
              <a:t> durable </a:t>
            </a:r>
            <a:r>
              <a:rPr lang="de-DE" sz="2400" dirty="0" err="1"/>
              <a:t>consumption</a:t>
            </a:r>
            <a:r>
              <a:rPr lang="de-DE" sz="2400" dirty="0"/>
              <a:t> </a:t>
            </a:r>
            <a:r>
              <a:rPr lang="de-DE" sz="2400" dirty="0" err="1"/>
              <a:t>goods</a:t>
            </a:r>
            <a:endParaRPr lang="de-DE" sz="2400" dirty="0"/>
          </a:p>
          <a:p>
            <a:pPr marL="1714500" lvl="3" indent="-342900">
              <a:buFont typeface="Wingdings" panose="05000000000000000000" pitchFamily="2" charset="2"/>
              <a:buChar char="Ø"/>
            </a:pPr>
            <a:endParaRPr lang="de-DE" sz="2400" dirty="0"/>
          </a:p>
          <a:p>
            <a:pPr marL="1714500" lvl="3" indent="-342900">
              <a:buFont typeface="Wingdings" panose="05000000000000000000" pitchFamily="2" charset="2"/>
              <a:buChar char="Ø"/>
            </a:pPr>
            <a:r>
              <a:rPr lang="de-DE" sz="2400" dirty="0" err="1"/>
              <a:t>Especially</a:t>
            </a:r>
            <a:r>
              <a:rPr lang="de-DE" sz="2400" dirty="0"/>
              <a:t> </a:t>
            </a:r>
            <a:r>
              <a:rPr lang="de-DE" sz="2400" dirty="0" err="1"/>
              <a:t>demand</a:t>
            </a:r>
            <a:r>
              <a:rPr lang="de-DE" sz="2400" dirty="0"/>
              <a:t> </a:t>
            </a:r>
            <a:r>
              <a:rPr lang="de-DE" sz="2400" dirty="0" err="1"/>
              <a:t>for</a:t>
            </a:r>
            <a:r>
              <a:rPr lang="de-DE" sz="2400" dirty="0"/>
              <a:t> real </a:t>
            </a:r>
            <a:r>
              <a:rPr lang="de-DE" sz="2400" dirty="0" err="1"/>
              <a:t>estate</a:t>
            </a:r>
            <a:r>
              <a:rPr lang="de-DE" sz="2400" dirty="0"/>
              <a:t> </a:t>
            </a:r>
            <a:r>
              <a:rPr lang="de-DE" sz="2400" dirty="0" err="1"/>
              <a:t>increases</a:t>
            </a:r>
            <a:endParaRPr lang="de-DE" sz="2400" dirty="0"/>
          </a:p>
          <a:p>
            <a:pPr marL="2171700" lvl="4" indent="-342900">
              <a:buFont typeface="Wingdings" panose="05000000000000000000" pitchFamily="2" charset="2"/>
              <a:buChar char="Ø"/>
            </a:pPr>
            <a:endParaRPr lang="de-DE" sz="2400" dirty="0"/>
          </a:p>
          <a:p>
            <a:pPr marL="2171700" lvl="4" indent="-342900">
              <a:buFont typeface="Wingdings" panose="05000000000000000000" pitchFamily="2" charset="2"/>
              <a:buChar char="Ø"/>
            </a:pPr>
            <a:r>
              <a:rPr lang="de-DE" sz="2400" dirty="0" err="1"/>
              <a:t>Increase</a:t>
            </a:r>
            <a:r>
              <a:rPr lang="de-DE" sz="2400" dirty="0"/>
              <a:t> </a:t>
            </a:r>
            <a:r>
              <a:rPr lang="de-DE" sz="2400" dirty="0" err="1"/>
              <a:t>of</a:t>
            </a:r>
            <a:r>
              <a:rPr lang="de-DE" sz="2400" dirty="0"/>
              <a:t> </a:t>
            </a:r>
            <a:r>
              <a:rPr lang="de-DE" sz="2400" dirty="0" err="1"/>
              <a:t>production</a:t>
            </a:r>
            <a:endParaRPr lang="de-DE" sz="2400" dirty="0"/>
          </a:p>
          <a:p>
            <a:pPr marL="2171700" lvl="4" indent="-342900">
              <a:buFont typeface="Wingdings" panose="05000000000000000000" pitchFamily="2" charset="2"/>
              <a:buChar char="Ø"/>
            </a:pPr>
            <a:endParaRPr lang="de-DE" sz="2400" dirty="0"/>
          </a:p>
          <a:p>
            <a:pPr lvl="5"/>
            <a:endParaRPr lang="de-DE" sz="2400" dirty="0"/>
          </a:p>
        </p:txBody>
      </p:sp>
      <p:sp>
        <p:nvSpPr>
          <p:cNvPr id="2" name="Rechteck 1">
            <a:extLst>
              <a:ext uri="{FF2B5EF4-FFF2-40B4-BE49-F238E27FC236}">
                <a16:creationId xmlns:a16="http://schemas.microsoft.com/office/drawing/2014/main" id="{AF0B6D1A-714B-B1E5-B3E6-F1BD89D7BF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4" name="Freihand 3">
                <a:extLst>
                  <a:ext uri="{FF2B5EF4-FFF2-40B4-BE49-F238E27FC236}">
                    <a16:creationId xmlns:a16="http://schemas.microsoft.com/office/drawing/2014/main" id="{A05203C9-831B-4D2A-A5DB-0FA2B2B9E307}"/>
                  </a:ext>
                </a:extLst>
              </p14:cNvPr>
              <p14:cNvContentPartPr/>
              <p14:nvPr/>
            </p14:nvContentPartPr>
            <p14:xfrm>
              <a:off x="6051813" y="756427"/>
              <a:ext cx="2266560" cy="119880"/>
            </p14:xfrm>
          </p:contentPart>
        </mc:Choice>
        <mc:Fallback xmlns="">
          <p:pic>
            <p:nvPicPr>
              <p:cNvPr id="4" name="Freihand 3">
                <a:extLst>
                  <a:ext uri="{FF2B5EF4-FFF2-40B4-BE49-F238E27FC236}">
                    <a16:creationId xmlns:a16="http://schemas.microsoft.com/office/drawing/2014/main" id="{A05203C9-831B-4D2A-A5DB-0FA2B2B9E307}"/>
                  </a:ext>
                </a:extLst>
              </p:cNvPr>
              <p:cNvPicPr/>
              <p:nvPr/>
            </p:nvPicPr>
            <p:blipFill>
              <a:blip r:embed="rId4"/>
              <a:stretch>
                <a:fillRect/>
              </a:stretch>
            </p:blipFill>
            <p:spPr>
              <a:xfrm>
                <a:off x="6047493" y="752107"/>
                <a:ext cx="22752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35194E51-AC3D-438D-AEDC-1DA9F8D052E4}"/>
                  </a:ext>
                </a:extLst>
              </p14:cNvPr>
              <p14:cNvContentPartPr/>
              <p14:nvPr/>
            </p14:nvContentPartPr>
            <p14:xfrm>
              <a:off x="3504453" y="2492707"/>
              <a:ext cx="4831560" cy="113400"/>
            </p14:xfrm>
          </p:contentPart>
        </mc:Choice>
        <mc:Fallback xmlns="">
          <p:pic>
            <p:nvPicPr>
              <p:cNvPr id="5" name="Freihand 4">
                <a:extLst>
                  <a:ext uri="{FF2B5EF4-FFF2-40B4-BE49-F238E27FC236}">
                    <a16:creationId xmlns:a16="http://schemas.microsoft.com/office/drawing/2014/main" id="{35194E51-AC3D-438D-AEDC-1DA9F8D052E4}"/>
                  </a:ext>
                </a:extLst>
              </p:cNvPr>
              <p:cNvPicPr/>
              <p:nvPr/>
            </p:nvPicPr>
            <p:blipFill>
              <a:blip r:embed="rId6"/>
              <a:stretch>
                <a:fillRect/>
              </a:stretch>
            </p:blipFill>
            <p:spPr>
              <a:xfrm>
                <a:off x="3500133" y="2488387"/>
                <a:ext cx="48402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17E68A72-8288-4960-80C7-D2C0F017607A}"/>
                  </a:ext>
                </a:extLst>
              </p14:cNvPr>
              <p14:cNvContentPartPr/>
              <p14:nvPr/>
            </p14:nvContentPartPr>
            <p14:xfrm>
              <a:off x="5756613" y="2829667"/>
              <a:ext cx="1076040" cy="595440"/>
            </p14:xfrm>
          </p:contentPart>
        </mc:Choice>
        <mc:Fallback xmlns="">
          <p:pic>
            <p:nvPicPr>
              <p:cNvPr id="7" name="Freihand 6">
                <a:extLst>
                  <a:ext uri="{FF2B5EF4-FFF2-40B4-BE49-F238E27FC236}">
                    <a16:creationId xmlns:a16="http://schemas.microsoft.com/office/drawing/2014/main" id="{17E68A72-8288-4960-80C7-D2C0F017607A}"/>
                  </a:ext>
                </a:extLst>
              </p:cNvPr>
              <p:cNvPicPr/>
              <p:nvPr/>
            </p:nvPicPr>
            <p:blipFill>
              <a:blip r:embed="rId8"/>
              <a:stretch>
                <a:fillRect/>
              </a:stretch>
            </p:blipFill>
            <p:spPr>
              <a:xfrm>
                <a:off x="5752293" y="2825347"/>
                <a:ext cx="1084680" cy="604080"/>
              </a:xfrm>
              <a:prstGeom prst="rect">
                <a:avLst/>
              </a:prstGeom>
            </p:spPr>
          </p:pic>
        </mc:Fallback>
      </mc:AlternateContent>
      <p:grpSp>
        <p:nvGrpSpPr>
          <p:cNvPr id="10" name="Gruppieren 9">
            <a:extLst>
              <a:ext uri="{FF2B5EF4-FFF2-40B4-BE49-F238E27FC236}">
                <a16:creationId xmlns:a16="http://schemas.microsoft.com/office/drawing/2014/main" id="{EBD19BA2-C102-437A-9A4C-7FB694A6E606}"/>
              </a:ext>
            </a:extLst>
          </p:cNvPr>
          <p:cNvGrpSpPr/>
          <p:nvPr/>
        </p:nvGrpSpPr>
        <p:grpSpPr>
          <a:xfrm>
            <a:off x="6295893" y="3965107"/>
            <a:ext cx="2752920" cy="67320"/>
            <a:chOff x="6295893" y="3965107"/>
            <a:chExt cx="2752920" cy="67320"/>
          </a:xfrm>
        </p:grpSpPr>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32D2E8D6-BDE3-4DC3-AF2A-8A8E2A0D32A9}"/>
                    </a:ext>
                  </a:extLst>
                </p14:cNvPr>
                <p14:cNvContentPartPr/>
                <p14:nvPr/>
              </p14:nvContentPartPr>
              <p14:xfrm>
                <a:off x="6970173" y="4008307"/>
                <a:ext cx="360" cy="360"/>
              </p14:xfrm>
            </p:contentPart>
          </mc:Choice>
          <mc:Fallback xmlns="">
            <p:pic>
              <p:nvPicPr>
                <p:cNvPr id="8" name="Freihand 7">
                  <a:extLst>
                    <a:ext uri="{FF2B5EF4-FFF2-40B4-BE49-F238E27FC236}">
                      <a16:creationId xmlns:a16="http://schemas.microsoft.com/office/drawing/2014/main" id="{32D2E8D6-BDE3-4DC3-AF2A-8A8E2A0D32A9}"/>
                    </a:ext>
                  </a:extLst>
                </p:cNvPr>
                <p:cNvPicPr/>
                <p:nvPr/>
              </p:nvPicPr>
              <p:blipFill>
                <a:blip r:embed="rId10"/>
                <a:stretch>
                  <a:fillRect/>
                </a:stretch>
              </p:blipFill>
              <p:spPr>
                <a:xfrm>
                  <a:off x="6965853" y="4003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C07BE5F9-5F20-4713-94DA-CD84875C4B50}"/>
                    </a:ext>
                  </a:extLst>
                </p14:cNvPr>
                <p14:cNvContentPartPr/>
                <p14:nvPr/>
              </p14:nvContentPartPr>
              <p14:xfrm>
                <a:off x="6295893" y="3965107"/>
                <a:ext cx="2752920" cy="67320"/>
              </p14:xfrm>
            </p:contentPart>
          </mc:Choice>
          <mc:Fallback xmlns="">
            <p:pic>
              <p:nvPicPr>
                <p:cNvPr id="9" name="Freihand 8">
                  <a:extLst>
                    <a:ext uri="{FF2B5EF4-FFF2-40B4-BE49-F238E27FC236}">
                      <a16:creationId xmlns:a16="http://schemas.microsoft.com/office/drawing/2014/main" id="{C07BE5F9-5F20-4713-94DA-CD84875C4B50}"/>
                    </a:ext>
                  </a:extLst>
                </p:cNvPr>
                <p:cNvPicPr/>
                <p:nvPr/>
              </p:nvPicPr>
              <p:blipFill>
                <a:blip r:embed="rId12"/>
                <a:stretch>
                  <a:fillRect/>
                </a:stretch>
              </p:blipFill>
              <p:spPr>
                <a:xfrm>
                  <a:off x="6291573" y="3960787"/>
                  <a:ext cx="2761560" cy="75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E686429E-91A0-4A14-9475-DB8CDFBA1743}"/>
                  </a:ext>
                </a:extLst>
              </p14:cNvPr>
              <p14:cNvContentPartPr/>
              <p14:nvPr/>
            </p14:nvContentPartPr>
            <p14:xfrm>
              <a:off x="5841213" y="182227"/>
              <a:ext cx="2560320" cy="801720"/>
            </p14:xfrm>
          </p:contentPart>
        </mc:Choice>
        <mc:Fallback xmlns="">
          <p:pic>
            <p:nvPicPr>
              <p:cNvPr id="11" name="Freihand 10">
                <a:extLst>
                  <a:ext uri="{FF2B5EF4-FFF2-40B4-BE49-F238E27FC236}">
                    <a16:creationId xmlns:a16="http://schemas.microsoft.com/office/drawing/2014/main" id="{E686429E-91A0-4A14-9475-DB8CDFBA1743}"/>
                  </a:ext>
                </a:extLst>
              </p:cNvPr>
              <p:cNvPicPr/>
              <p:nvPr/>
            </p:nvPicPr>
            <p:blipFill>
              <a:blip r:embed="rId14"/>
              <a:stretch>
                <a:fillRect/>
              </a:stretch>
            </p:blipFill>
            <p:spPr>
              <a:xfrm>
                <a:off x="5836893" y="177907"/>
                <a:ext cx="2568960" cy="810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87744E5A-D8E4-468E-B085-C9134F936CDE}"/>
                  </a:ext>
                </a:extLst>
              </p14:cNvPr>
              <p14:cNvContentPartPr/>
              <p14:nvPr/>
            </p14:nvContentPartPr>
            <p14:xfrm>
              <a:off x="7959093" y="3414307"/>
              <a:ext cx="542520" cy="187200"/>
            </p14:xfrm>
          </p:contentPart>
        </mc:Choice>
        <mc:Fallback xmlns="">
          <p:pic>
            <p:nvPicPr>
              <p:cNvPr id="12" name="Freihand 11">
                <a:extLst>
                  <a:ext uri="{FF2B5EF4-FFF2-40B4-BE49-F238E27FC236}">
                    <a16:creationId xmlns:a16="http://schemas.microsoft.com/office/drawing/2014/main" id="{87744E5A-D8E4-468E-B085-C9134F936CDE}"/>
                  </a:ext>
                </a:extLst>
              </p:cNvPr>
              <p:cNvPicPr/>
              <p:nvPr/>
            </p:nvPicPr>
            <p:blipFill>
              <a:blip r:embed="rId16"/>
              <a:stretch>
                <a:fillRect/>
              </a:stretch>
            </p:blipFill>
            <p:spPr>
              <a:xfrm>
                <a:off x="7954773" y="3409987"/>
                <a:ext cx="5511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FAB43B69-D410-4442-937B-CBFBF196133C}"/>
                  </a:ext>
                </a:extLst>
              </p14:cNvPr>
              <p14:cNvContentPartPr/>
              <p14:nvPr/>
            </p14:nvContentPartPr>
            <p14:xfrm>
              <a:off x="7829493" y="3453187"/>
              <a:ext cx="522720" cy="210960"/>
            </p14:xfrm>
          </p:contentPart>
        </mc:Choice>
        <mc:Fallback xmlns="">
          <p:pic>
            <p:nvPicPr>
              <p:cNvPr id="13" name="Freihand 12">
                <a:extLst>
                  <a:ext uri="{FF2B5EF4-FFF2-40B4-BE49-F238E27FC236}">
                    <a16:creationId xmlns:a16="http://schemas.microsoft.com/office/drawing/2014/main" id="{FAB43B69-D410-4442-937B-CBFBF196133C}"/>
                  </a:ext>
                </a:extLst>
              </p:cNvPr>
              <p:cNvPicPr/>
              <p:nvPr/>
            </p:nvPicPr>
            <p:blipFill>
              <a:blip r:embed="rId18"/>
              <a:stretch>
                <a:fillRect/>
              </a:stretch>
            </p:blipFill>
            <p:spPr>
              <a:xfrm>
                <a:off x="7825173" y="3448867"/>
                <a:ext cx="531360" cy="219600"/>
              </a:xfrm>
              <a:prstGeom prst="rect">
                <a:avLst/>
              </a:prstGeom>
            </p:spPr>
          </p:pic>
        </mc:Fallback>
      </mc:AlternateContent>
      <p:grpSp>
        <p:nvGrpSpPr>
          <p:cNvPr id="54" name="Gruppieren 53">
            <a:extLst>
              <a:ext uri="{FF2B5EF4-FFF2-40B4-BE49-F238E27FC236}">
                <a16:creationId xmlns:a16="http://schemas.microsoft.com/office/drawing/2014/main" id="{AD6C5DF4-8533-4D62-ABA6-2D6DDD4C9584}"/>
              </a:ext>
            </a:extLst>
          </p:cNvPr>
          <p:cNvGrpSpPr/>
          <p:nvPr/>
        </p:nvGrpSpPr>
        <p:grpSpPr>
          <a:xfrm>
            <a:off x="8824533" y="3107947"/>
            <a:ext cx="3019320" cy="997200"/>
            <a:chOff x="8824533" y="3107947"/>
            <a:chExt cx="3019320" cy="997200"/>
          </a:xfrm>
        </p:grpSpPr>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5C83353B-CF13-4024-9317-A7B20420DE32}"/>
                    </a:ext>
                  </a:extLst>
                </p14:cNvPr>
                <p14:cNvContentPartPr/>
                <p14:nvPr/>
              </p14:nvContentPartPr>
              <p14:xfrm>
                <a:off x="8824533" y="3351307"/>
                <a:ext cx="103320" cy="183240"/>
              </p14:xfrm>
            </p:contentPart>
          </mc:Choice>
          <mc:Fallback xmlns="">
            <p:pic>
              <p:nvPicPr>
                <p:cNvPr id="14" name="Freihand 13">
                  <a:extLst>
                    <a:ext uri="{FF2B5EF4-FFF2-40B4-BE49-F238E27FC236}">
                      <a16:creationId xmlns:a16="http://schemas.microsoft.com/office/drawing/2014/main" id="{5C83353B-CF13-4024-9317-A7B20420DE32}"/>
                    </a:ext>
                  </a:extLst>
                </p:cNvPr>
                <p:cNvPicPr/>
                <p:nvPr/>
              </p:nvPicPr>
              <p:blipFill>
                <a:blip r:embed="rId20"/>
                <a:stretch>
                  <a:fillRect/>
                </a:stretch>
              </p:blipFill>
              <p:spPr>
                <a:xfrm>
                  <a:off x="8820213" y="3346987"/>
                  <a:ext cx="1119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228D5089-2DFC-4696-AEBF-9273ECFEF6A5}"/>
                    </a:ext>
                  </a:extLst>
                </p14:cNvPr>
                <p14:cNvContentPartPr/>
                <p14:nvPr/>
              </p14:nvContentPartPr>
              <p14:xfrm>
                <a:off x="8968533" y="3363907"/>
                <a:ext cx="85320" cy="95400"/>
              </p14:xfrm>
            </p:contentPart>
          </mc:Choice>
          <mc:Fallback xmlns="">
            <p:pic>
              <p:nvPicPr>
                <p:cNvPr id="15" name="Freihand 14">
                  <a:extLst>
                    <a:ext uri="{FF2B5EF4-FFF2-40B4-BE49-F238E27FC236}">
                      <a16:creationId xmlns:a16="http://schemas.microsoft.com/office/drawing/2014/main" id="{228D5089-2DFC-4696-AEBF-9273ECFEF6A5}"/>
                    </a:ext>
                  </a:extLst>
                </p:cNvPr>
                <p:cNvPicPr/>
                <p:nvPr/>
              </p:nvPicPr>
              <p:blipFill>
                <a:blip r:embed="rId22"/>
                <a:stretch>
                  <a:fillRect/>
                </a:stretch>
              </p:blipFill>
              <p:spPr>
                <a:xfrm>
                  <a:off x="8964213" y="3359587"/>
                  <a:ext cx="939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CC8F8AD0-919B-464C-8F25-7336C3A747F4}"/>
                    </a:ext>
                  </a:extLst>
                </p14:cNvPr>
                <p14:cNvContentPartPr/>
                <p14:nvPr/>
              </p14:nvContentPartPr>
              <p14:xfrm>
                <a:off x="9101373" y="3356347"/>
                <a:ext cx="178560" cy="115560"/>
              </p14:xfrm>
            </p:contentPart>
          </mc:Choice>
          <mc:Fallback xmlns="">
            <p:pic>
              <p:nvPicPr>
                <p:cNvPr id="16" name="Freihand 15">
                  <a:extLst>
                    <a:ext uri="{FF2B5EF4-FFF2-40B4-BE49-F238E27FC236}">
                      <a16:creationId xmlns:a16="http://schemas.microsoft.com/office/drawing/2014/main" id="{CC8F8AD0-919B-464C-8F25-7336C3A747F4}"/>
                    </a:ext>
                  </a:extLst>
                </p:cNvPr>
                <p:cNvPicPr/>
                <p:nvPr/>
              </p:nvPicPr>
              <p:blipFill>
                <a:blip r:embed="rId24"/>
                <a:stretch>
                  <a:fillRect/>
                </a:stretch>
              </p:blipFill>
              <p:spPr>
                <a:xfrm>
                  <a:off x="9097053" y="3352027"/>
                  <a:ext cx="1872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9842445D-4BF5-4D1B-A0D6-783CB74E6B47}"/>
                    </a:ext>
                  </a:extLst>
                </p14:cNvPr>
                <p14:cNvContentPartPr/>
                <p14:nvPr/>
              </p14:nvContentPartPr>
              <p14:xfrm>
                <a:off x="9234573" y="3358507"/>
                <a:ext cx="61200" cy="244800"/>
              </p14:xfrm>
            </p:contentPart>
          </mc:Choice>
          <mc:Fallback xmlns="">
            <p:pic>
              <p:nvPicPr>
                <p:cNvPr id="17" name="Freihand 16">
                  <a:extLst>
                    <a:ext uri="{FF2B5EF4-FFF2-40B4-BE49-F238E27FC236}">
                      <a16:creationId xmlns:a16="http://schemas.microsoft.com/office/drawing/2014/main" id="{9842445D-4BF5-4D1B-A0D6-783CB74E6B47}"/>
                    </a:ext>
                  </a:extLst>
                </p:cNvPr>
                <p:cNvPicPr/>
                <p:nvPr/>
              </p:nvPicPr>
              <p:blipFill>
                <a:blip r:embed="rId26"/>
                <a:stretch>
                  <a:fillRect/>
                </a:stretch>
              </p:blipFill>
              <p:spPr>
                <a:xfrm>
                  <a:off x="9230253" y="3354187"/>
                  <a:ext cx="6984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5AABEEC2-D11E-44C2-93AC-A5B532EE4FB1}"/>
                    </a:ext>
                  </a:extLst>
                </p14:cNvPr>
                <p14:cNvContentPartPr/>
                <p14:nvPr/>
              </p14:nvContentPartPr>
              <p14:xfrm>
                <a:off x="9328173" y="3307747"/>
                <a:ext cx="122760" cy="154800"/>
              </p14:xfrm>
            </p:contentPart>
          </mc:Choice>
          <mc:Fallback xmlns="">
            <p:pic>
              <p:nvPicPr>
                <p:cNvPr id="18" name="Freihand 17">
                  <a:extLst>
                    <a:ext uri="{FF2B5EF4-FFF2-40B4-BE49-F238E27FC236}">
                      <a16:creationId xmlns:a16="http://schemas.microsoft.com/office/drawing/2014/main" id="{5AABEEC2-D11E-44C2-93AC-A5B532EE4FB1}"/>
                    </a:ext>
                  </a:extLst>
                </p:cNvPr>
                <p:cNvPicPr/>
                <p:nvPr/>
              </p:nvPicPr>
              <p:blipFill>
                <a:blip r:embed="rId28"/>
                <a:stretch>
                  <a:fillRect/>
                </a:stretch>
              </p:blipFill>
              <p:spPr>
                <a:xfrm>
                  <a:off x="9323853" y="3303427"/>
                  <a:ext cx="1314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1E9DAEFB-5A97-48BC-B031-B326419BEA8D}"/>
                    </a:ext>
                  </a:extLst>
                </p14:cNvPr>
                <p14:cNvContentPartPr/>
                <p14:nvPr/>
              </p14:nvContentPartPr>
              <p14:xfrm>
                <a:off x="9448413" y="3298387"/>
                <a:ext cx="137160" cy="290880"/>
              </p14:xfrm>
            </p:contentPart>
          </mc:Choice>
          <mc:Fallback xmlns="">
            <p:pic>
              <p:nvPicPr>
                <p:cNvPr id="19" name="Freihand 18">
                  <a:extLst>
                    <a:ext uri="{FF2B5EF4-FFF2-40B4-BE49-F238E27FC236}">
                      <a16:creationId xmlns:a16="http://schemas.microsoft.com/office/drawing/2014/main" id="{1E9DAEFB-5A97-48BC-B031-B326419BEA8D}"/>
                    </a:ext>
                  </a:extLst>
                </p:cNvPr>
                <p:cNvPicPr/>
                <p:nvPr/>
              </p:nvPicPr>
              <p:blipFill>
                <a:blip r:embed="rId30"/>
                <a:stretch>
                  <a:fillRect/>
                </a:stretch>
              </p:blipFill>
              <p:spPr>
                <a:xfrm>
                  <a:off x="9444093" y="3294067"/>
                  <a:ext cx="14580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F74A189A-078F-4F64-9418-0D89E625BB22}"/>
                    </a:ext>
                  </a:extLst>
                </p14:cNvPr>
                <p14:cNvContentPartPr/>
                <p14:nvPr/>
              </p14:nvContentPartPr>
              <p14:xfrm>
                <a:off x="9903093" y="3239347"/>
                <a:ext cx="126000" cy="194040"/>
              </p14:xfrm>
            </p:contentPart>
          </mc:Choice>
          <mc:Fallback xmlns="">
            <p:pic>
              <p:nvPicPr>
                <p:cNvPr id="20" name="Freihand 19">
                  <a:extLst>
                    <a:ext uri="{FF2B5EF4-FFF2-40B4-BE49-F238E27FC236}">
                      <a16:creationId xmlns:a16="http://schemas.microsoft.com/office/drawing/2014/main" id="{F74A189A-078F-4F64-9418-0D89E625BB22}"/>
                    </a:ext>
                  </a:extLst>
                </p:cNvPr>
                <p:cNvPicPr/>
                <p:nvPr/>
              </p:nvPicPr>
              <p:blipFill>
                <a:blip r:embed="rId32"/>
                <a:stretch>
                  <a:fillRect/>
                </a:stretch>
              </p:blipFill>
              <p:spPr>
                <a:xfrm>
                  <a:off x="9898773" y="3235027"/>
                  <a:ext cx="1346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02A687EA-C54B-448C-BA4C-2DEE8940E10A}"/>
                    </a:ext>
                  </a:extLst>
                </p14:cNvPr>
                <p14:cNvContentPartPr/>
                <p14:nvPr/>
              </p14:nvContentPartPr>
              <p14:xfrm>
                <a:off x="9977253" y="3217387"/>
                <a:ext cx="299520" cy="100800"/>
              </p14:xfrm>
            </p:contentPart>
          </mc:Choice>
          <mc:Fallback xmlns="">
            <p:pic>
              <p:nvPicPr>
                <p:cNvPr id="21" name="Freihand 20">
                  <a:extLst>
                    <a:ext uri="{FF2B5EF4-FFF2-40B4-BE49-F238E27FC236}">
                      <a16:creationId xmlns:a16="http://schemas.microsoft.com/office/drawing/2014/main" id="{02A687EA-C54B-448C-BA4C-2DEE8940E10A}"/>
                    </a:ext>
                  </a:extLst>
                </p:cNvPr>
                <p:cNvPicPr/>
                <p:nvPr/>
              </p:nvPicPr>
              <p:blipFill>
                <a:blip r:embed="rId34"/>
                <a:stretch>
                  <a:fillRect/>
                </a:stretch>
              </p:blipFill>
              <p:spPr>
                <a:xfrm>
                  <a:off x="9972933" y="3213067"/>
                  <a:ext cx="3081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ACBDC9EB-B050-428F-BD73-08937AADEDD5}"/>
                    </a:ext>
                  </a:extLst>
                </p14:cNvPr>
                <p14:cNvContentPartPr/>
                <p14:nvPr/>
              </p14:nvContentPartPr>
              <p14:xfrm>
                <a:off x="10420413" y="3200467"/>
                <a:ext cx="121680" cy="165960"/>
              </p14:xfrm>
            </p:contentPart>
          </mc:Choice>
          <mc:Fallback xmlns="">
            <p:pic>
              <p:nvPicPr>
                <p:cNvPr id="22" name="Freihand 21">
                  <a:extLst>
                    <a:ext uri="{FF2B5EF4-FFF2-40B4-BE49-F238E27FC236}">
                      <a16:creationId xmlns:a16="http://schemas.microsoft.com/office/drawing/2014/main" id="{ACBDC9EB-B050-428F-BD73-08937AADEDD5}"/>
                    </a:ext>
                  </a:extLst>
                </p:cNvPr>
                <p:cNvPicPr/>
                <p:nvPr/>
              </p:nvPicPr>
              <p:blipFill>
                <a:blip r:embed="rId36"/>
                <a:stretch>
                  <a:fillRect/>
                </a:stretch>
              </p:blipFill>
              <p:spPr>
                <a:xfrm>
                  <a:off x="10416093" y="3196147"/>
                  <a:ext cx="1303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B2CC723E-74B2-4973-9F31-687A464AB743}"/>
                    </a:ext>
                  </a:extLst>
                </p14:cNvPr>
                <p14:cNvContentPartPr/>
                <p14:nvPr/>
              </p14:nvContentPartPr>
              <p14:xfrm>
                <a:off x="10568733" y="3201547"/>
                <a:ext cx="79560" cy="140400"/>
              </p14:xfrm>
            </p:contentPart>
          </mc:Choice>
          <mc:Fallback xmlns="">
            <p:pic>
              <p:nvPicPr>
                <p:cNvPr id="23" name="Freihand 22">
                  <a:extLst>
                    <a:ext uri="{FF2B5EF4-FFF2-40B4-BE49-F238E27FC236}">
                      <a16:creationId xmlns:a16="http://schemas.microsoft.com/office/drawing/2014/main" id="{B2CC723E-74B2-4973-9F31-687A464AB743}"/>
                    </a:ext>
                  </a:extLst>
                </p:cNvPr>
                <p:cNvPicPr/>
                <p:nvPr/>
              </p:nvPicPr>
              <p:blipFill>
                <a:blip r:embed="rId38"/>
                <a:stretch>
                  <a:fillRect/>
                </a:stretch>
              </p:blipFill>
              <p:spPr>
                <a:xfrm>
                  <a:off x="10564413" y="3197227"/>
                  <a:ext cx="882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FA4A5F45-11FD-45F8-B57D-8136BD412054}"/>
                    </a:ext>
                  </a:extLst>
                </p14:cNvPr>
                <p14:cNvContentPartPr/>
                <p14:nvPr/>
              </p14:nvContentPartPr>
              <p14:xfrm>
                <a:off x="10769253" y="3202627"/>
                <a:ext cx="117360" cy="130680"/>
              </p14:xfrm>
            </p:contentPart>
          </mc:Choice>
          <mc:Fallback xmlns="">
            <p:pic>
              <p:nvPicPr>
                <p:cNvPr id="24" name="Freihand 23">
                  <a:extLst>
                    <a:ext uri="{FF2B5EF4-FFF2-40B4-BE49-F238E27FC236}">
                      <a16:creationId xmlns:a16="http://schemas.microsoft.com/office/drawing/2014/main" id="{FA4A5F45-11FD-45F8-B57D-8136BD412054}"/>
                    </a:ext>
                  </a:extLst>
                </p:cNvPr>
                <p:cNvPicPr/>
                <p:nvPr/>
              </p:nvPicPr>
              <p:blipFill>
                <a:blip r:embed="rId40"/>
                <a:stretch>
                  <a:fillRect/>
                </a:stretch>
              </p:blipFill>
              <p:spPr>
                <a:xfrm>
                  <a:off x="10764933" y="3198307"/>
                  <a:ext cx="1260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0D9A3682-CF8C-4223-BC42-84A615E07B76}"/>
                    </a:ext>
                  </a:extLst>
                </p14:cNvPr>
                <p14:cNvContentPartPr/>
                <p14:nvPr/>
              </p14:nvContentPartPr>
              <p14:xfrm>
                <a:off x="10718853" y="3107947"/>
                <a:ext cx="82080" cy="136440"/>
              </p14:xfrm>
            </p:contentPart>
          </mc:Choice>
          <mc:Fallback xmlns="">
            <p:pic>
              <p:nvPicPr>
                <p:cNvPr id="25" name="Freihand 24">
                  <a:extLst>
                    <a:ext uri="{FF2B5EF4-FFF2-40B4-BE49-F238E27FC236}">
                      <a16:creationId xmlns:a16="http://schemas.microsoft.com/office/drawing/2014/main" id="{0D9A3682-CF8C-4223-BC42-84A615E07B76}"/>
                    </a:ext>
                  </a:extLst>
                </p:cNvPr>
                <p:cNvPicPr/>
                <p:nvPr/>
              </p:nvPicPr>
              <p:blipFill>
                <a:blip r:embed="rId42"/>
                <a:stretch>
                  <a:fillRect/>
                </a:stretch>
              </p:blipFill>
              <p:spPr>
                <a:xfrm>
                  <a:off x="10714533" y="3103627"/>
                  <a:ext cx="907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78A26707-AAFA-401F-AFB9-2F64E8D300FF}"/>
                    </a:ext>
                  </a:extLst>
                </p14:cNvPr>
                <p14:cNvContentPartPr/>
                <p14:nvPr/>
              </p14:nvContentPartPr>
              <p14:xfrm>
                <a:off x="10844493" y="3253027"/>
                <a:ext cx="66240" cy="56160"/>
              </p14:xfrm>
            </p:contentPart>
          </mc:Choice>
          <mc:Fallback xmlns="">
            <p:pic>
              <p:nvPicPr>
                <p:cNvPr id="26" name="Freihand 25">
                  <a:extLst>
                    <a:ext uri="{FF2B5EF4-FFF2-40B4-BE49-F238E27FC236}">
                      <a16:creationId xmlns:a16="http://schemas.microsoft.com/office/drawing/2014/main" id="{78A26707-AAFA-401F-AFB9-2F64E8D300FF}"/>
                    </a:ext>
                  </a:extLst>
                </p:cNvPr>
                <p:cNvPicPr/>
                <p:nvPr/>
              </p:nvPicPr>
              <p:blipFill>
                <a:blip r:embed="rId44"/>
                <a:stretch>
                  <a:fillRect/>
                </a:stretch>
              </p:blipFill>
              <p:spPr>
                <a:xfrm>
                  <a:off x="10840173" y="3248707"/>
                  <a:ext cx="748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B72DD088-FE7D-4D35-BA0E-6BB8E493EECA}"/>
                    </a:ext>
                  </a:extLst>
                </p14:cNvPr>
                <p14:cNvContentPartPr/>
                <p14:nvPr/>
              </p14:nvContentPartPr>
              <p14:xfrm>
                <a:off x="10073013" y="3223147"/>
                <a:ext cx="119520" cy="157680"/>
              </p14:xfrm>
            </p:contentPart>
          </mc:Choice>
          <mc:Fallback xmlns="">
            <p:pic>
              <p:nvPicPr>
                <p:cNvPr id="27" name="Freihand 26">
                  <a:extLst>
                    <a:ext uri="{FF2B5EF4-FFF2-40B4-BE49-F238E27FC236}">
                      <a16:creationId xmlns:a16="http://schemas.microsoft.com/office/drawing/2014/main" id="{B72DD088-FE7D-4D35-BA0E-6BB8E493EECA}"/>
                    </a:ext>
                  </a:extLst>
                </p:cNvPr>
                <p:cNvPicPr/>
                <p:nvPr/>
              </p:nvPicPr>
              <p:blipFill>
                <a:blip r:embed="rId46"/>
                <a:stretch>
                  <a:fillRect/>
                </a:stretch>
              </p:blipFill>
              <p:spPr>
                <a:xfrm>
                  <a:off x="10068693" y="3218827"/>
                  <a:ext cx="1281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C66CDE50-C171-44FF-8346-64F2386ED21A}"/>
                    </a:ext>
                  </a:extLst>
                </p14:cNvPr>
                <p14:cNvContentPartPr/>
                <p14:nvPr/>
              </p14:nvContentPartPr>
              <p14:xfrm>
                <a:off x="10049613" y="3132427"/>
                <a:ext cx="127080" cy="99000"/>
              </p14:xfrm>
            </p:contentPart>
          </mc:Choice>
          <mc:Fallback xmlns="">
            <p:pic>
              <p:nvPicPr>
                <p:cNvPr id="28" name="Freihand 27">
                  <a:extLst>
                    <a:ext uri="{FF2B5EF4-FFF2-40B4-BE49-F238E27FC236}">
                      <a16:creationId xmlns:a16="http://schemas.microsoft.com/office/drawing/2014/main" id="{C66CDE50-C171-44FF-8346-64F2386ED21A}"/>
                    </a:ext>
                  </a:extLst>
                </p:cNvPr>
                <p:cNvPicPr/>
                <p:nvPr/>
              </p:nvPicPr>
              <p:blipFill>
                <a:blip r:embed="rId48"/>
                <a:stretch>
                  <a:fillRect/>
                </a:stretch>
              </p:blipFill>
              <p:spPr>
                <a:xfrm>
                  <a:off x="10045293" y="3128107"/>
                  <a:ext cx="1357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Freihand 28">
                  <a:extLst>
                    <a:ext uri="{FF2B5EF4-FFF2-40B4-BE49-F238E27FC236}">
                      <a16:creationId xmlns:a16="http://schemas.microsoft.com/office/drawing/2014/main" id="{8FB44B2B-C0E7-4518-AA39-D95B6F8A836B}"/>
                    </a:ext>
                  </a:extLst>
                </p14:cNvPr>
                <p14:cNvContentPartPr/>
                <p14:nvPr/>
              </p14:nvContentPartPr>
              <p14:xfrm>
                <a:off x="10137813" y="3303067"/>
                <a:ext cx="57960" cy="81720"/>
              </p14:xfrm>
            </p:contentPart>
          </mc:Choice>
          <mc:Fallback xmlns="">
            <p:pic>
              <p:nvPicPr>
                <p:cNvPr id="29" name="Freihand 28">
                  <a:extLst>
                    <a:ext uri="{FF2B5EF4-FFF2-40B4-BE49-F238E27FC236}">
                      <a16:creationId xmlns:a16="http://schemas.microsoft.com/office/drawing/2014/main" id="{8FB44B2B-C0E7-4518-AA39-D95B6F8A836B}"/>
                    </a:ext>
                  </a:extLst>
                </p:cNvPr>
                <p:cNvPicPr/>
                <p:nvPr/>
              </p:nvPicPr>
              <p:blipFill>
                <a:blip r:embed="rId50"/>
                <a:stretch>
                  <a:fillRect/>
                </a:stretch>
              </p:blipFill>
              <p:spPr>
                <a:xfrm>
                  <a:off x="10133493" y="3298747"/>
                  <a:ext cx="666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Freihand 29">
                  <a:extLst>
                    <a:ext uri="{FF2B5EF4-FFF2-40B4-BE49-F238E27FC236}">
                      <a16:creationId xmlns:a16="http://schemas.microsoft.com/office/drawing/2014/main" id="{1159F360-30FA-44AA-B8D1-98D11B5B51D6}"/>
                    </a:ext>
                  </a:extLst>
                </p14:cNvPr>
                <p14:cNvContentPartPr/>
                <p14:nvPr/>
              </p14:nvContentPartPr>
              <p14:xfrm>
                <a:off x="10022253" y="3472987"/>
                <a:ext cx="217080" cy="315720"/>
              </p14:xfrm>
            </p:contentPart>
          </mc:Choice>
          <mc:Fallback xmlns="">
            <p:pic>
              <p:nvPicPr>
                <p:cNvPr id="30" name="Freihand 29">
                  <a:extLst>
                    <a:ext uri="{FF2B5EF4-FFF2-40B4-BE49-F238E27FC236}">
                      <a16:creationId xmlns:a16="http://schemas.microsoft.com/office/drawing/2014/main" id="{1159F360-30FA-44AA-B8D1-98D11B5B51D6}"/>
                    </a:ext>
                  </a:extLst>
                </p:cNvPr>
                <p:cNvPicPr/>
                <p:nvPr/>
              </p:nvPicPr>
              <p:blipFill>
                <a:blip r:embed="rId52"/>
                <a:stretch>
                  <a:fillRect/>
                </a:stretch>
              </p:blipFill>
              <p:spPr>
                <a:xfrm>
                  <a:off x="10017933" y="3468667"/>
                  <a:ext cx="22572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2567632E-CD8E-47AB-8F24-965D2BE9FFDA}"/>
                    </a:ext>
                  </a:extLst>
                </p14:cNvPr>
                <p14:cNvContentPartPr/>
                <p14:nvPr/>
              </p14:nvContentPartPr>
              <p14:xfrm>
                <a:off x="10440933" y="3495667"/>
                <a:ext cx="199440" cy="166680"/>
              </p14:xfrm>
            </p:contentPart>
          </mc:Choice>
          <mc:Fallback xmlns="">
            <p:pic>
              <p:nvPicPr>
                <p:cNvPr id="31" name="Freihand 30">
                  <a:extLst>
                    <a:ext uri="{FF2B5EF4-FFF2-40B4-BE49-F238E27FC236}">
                      <a16:creationId xmlns:a16="http://schemas.microsoft.com/office/drawing/2014/main" id="{2567632E-CD8E-47AB-8F24-965D2BE9FFDA}"/>
                    </a:ext>
                  </a:extLst>
                </p:cNvPr>
                <p:cNvPicPr/>
                <p:nvPr/>
              </p:nvPicPr>
              <p:blipFill>
                <a:blip r:embed="rId54"/>
                <a:stretch>
                  <a:fillRect/>
                </a:stretch>
              </p:blipFill>
              <p:spPr>
                <a:xfrm>
                  <a:off x="10436613" y="3491347"/>
                  <a:ext cx="2080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Freihand 31">
                  <a:extLst>
                    <a:ext uri="{FF2B5EF4-FFF2-40B4-BE49-F238E27FC236}">
                      <a16:creationId xmlns:a16="http://schemas.microsoft.com/office/drawing/2014/main" id="{9FFE74AD-1A97-4AC7-B319-2DDD70742979}"/>
                    </a:ext>
                  </a:extLst>
                </p14:cNvPr>
                <p14:cNvContentPartPr/>
                <p14:nvPr/>
              </p14:nvContentPartPr>
              <p14:xfrm>
                <a:off x="10719573" y="3481987"/>
                <a:ext cx="32400" cy="165600"/>
              </p14:xfrm>
            </p:contentPart>
          </mc:Choice>
          <mc:Fallback xmlns="">
            <p:pic>
              <p:nvPicPr>
                <p:cNvPr id="32" name="Freihand 31">
                  <a:extLst>
                    <a:ext uri="{FF2B5EF4-FFF2-40B4-BE49-F238E27FC236}">
                      <a16:creationId xmlns:a16="http://schemas.microsoft.com/office/drawing/2014/main" id="{9FFE74AD-1A97-4AC7-B319-2DDD70742979}"/>
                    </a:ext>
                  </a:extLst>
                </p:cNvPr>
                <p:cNvPicPr/>
                <p:nvPr/>
              </p:nvPicPr>
              <p:blipFill>
                <a:blip r:embed="rId56"/>
                <a:stretch>
                  <a:fillRect/>
                </a:stretch>
              </p:blipFill>
              <p:spPr>
                <a:xfrm>
                  <a:off x="10715253" y="3477667"/>
                  <a:ext cx="410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Freihand 32">
                  <a:extLst>
                    <a:ext uri="{FF2B5EF4-FFF2-40B4-BE49-F238E27FC236}">
                      <a16:creationId xmlns:a16="http://schemas.microsoft.com/office/drawing/2014/main" id="{6E294A7A-E67C-4508-A242-5DCA759E874C}"/>
                    </a:ext>
                  </a:extLst>
                </p14:cNvPr>
                <p14:cNvContentPartPr/>
                <p14:nvPr/>
              </p14:nvContentPartPr>
              <p14:xfrm>
                <a:off x="10604013" y="3468307"/>
                <a:ext cx="205200" cy="172800"/>
              </p14:xfrm>
            </p:contentPart>
          </mc:Choice>
          <mc:Fallback xmlns="">
            <p:pic>
              <p:nvPicPr>
                <p:cNvPr id="33" name="Freihand 32">
                  <a:extLst>
                    <a:ext uri="{FF2B5EF4-FFF2-40B4-BE49-F238E27FC236}">
                      <a16:creationId xmlns:a16="http://schemas.microsoft.com/office/drawing/2014/main" id="{6E294A7A-E67C-4508-A242-5DCA759E874C}"/>
                    </a:ext>
                  </a:extLst>
                </p:cNvPr>
                <p:cNvPicPr/>
                <p:nvPr/>
              </p:nvPicPr>
              <p:blipFill>
                <a:blip r:embed="rId58"/>
                <a:stretch>
                  <a:fillRect/>
                </a:stretch>
              </p:blipFill>
              <p:spPr>
                <a:xfrm>
                  <a:off x="10599693" y="3463987"/>
                  <a:ext cx="2138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4" name="Freihand 33">
                  <a:extLst>
                    <a:ext uri="{FF2B5EF4-FFF2-40B4-BE49-F238E27FC236}">
                      <a16:creationId xmlns:a16="http://schemas.microsoft.com/office/drawing/2014/main" id="{9CF49618-68DC-4B3E-8DD4-84A140A22D6A}"/>
                    </a:ext>
                  </a:extLst>
                </p14:cNvPr>
                <p14:cNvContentPartPr/>
                <p14:nvPr/>
              </p14:nvContentPartPr>
              <p14:xfrm>
                <a:off x="10918293" y="3466507"/>
                <a:ext cx="20880" cy="164520"/>
              </p14:xfrm>
            </p:contentPart>
          </mc:Choice>
          <mc:Fallback xmlns="">
            <p:pic>
              <p:nvPicPr>
                <p:cNvPr id="34" name="Freihand 33">
                  <a:extLst>
                    <a:ext uri="{FF2B5EF4-FFF2-40B4-BE49-F238E27FC236}">
                      <a16:creationId xmlns:a16="http://schemas.microsoft.com/office/drawing/2014/main" id="{9CF49618-68DC-4B3E-8DD4-84A140A22D6A}"/>
                    </a:ext>
                  </a:extLst>
                </p:cNvPr>
                <p:cNvPicPr/>
                <p:nvPr/>
              </p:nvPicPr>
              <p:blipFill>
                <a:blip r:embed="rId60"/>
                <a:stretch>
                  <a:fillRect/>
                </a:stretch>
              </p:blipFill>
              <p:spPr>
                <a:xfrm>
                  <a:off x="10913973" y="3462187"/>
                  <a:ext cx="295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5" name="Freihand 34">
                  <a:extLst>
                    <a:ext uri="{FF2B5EF4-FFF2-40B4-BE49-F238E27FC236}">
                      <a16:creationId xmlns:a16="http://schemas.microsoft.com/office/drawing/2014/main" id="{57F19054-FCC1-42FF-91D9-D81178CFE9F9}"/>
                    </a:ext>
                  </a:extLst>
                </p14:cNvPr>
                <p14:cNvContentPartPr/>
                <p14:nvPr/>
              </p14:nvContentPartPr>
              <p14:xfrm>
                <a:off x="10831173" y="3421147"/>
                <a:ext cx="194400" cy="99000"/>
              </p14:xfrm>
            </p:contentPart>
          </mc:Choice>
          <mc:Fallback xmlns="">
            <p:pic>
              <p:nvPicPr>
                <p:cNvPr id="35" name="Freihand 34">
                  <a:extLst>
                    <a:ext uri="{FF2B5EF4-FFF2-40B4-BE49-F238E27FC236}">
                      <a16:creationId xmlns:a16="http://schemas.microsoft.com/office/drawing/2014/main" id="{57F19054-FCC1-42FF-91D9-D81178CFE9F9}"/>
                    </a:ext>
                  </a:extLst>
                </p:cNvPr>
                <p:cNvPicPr/>
                <p:nvPr/>
              </p:nvPicPr>
              <p:blipFill>
                <a:blip r:embed="rId62"/>
                <a:stretch>
                  <a:fillRect/>
                </a:stretch>
              </p:blipFill>
              <p:spPr>
                <a:xfrm>
                  <a:off x="10826853" y="3416827"/>
                  <a:ext cx="2030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6" name="Freihand 35">
                  <a:extLst>
                    <a:ext uri="{FF2B5EF4-FFF2-40B4-BE49-F238E27FC236}">
                      <a16:creationId xmlns:a16="http://schemas.microsoft.com/office/drawing/2014/main" id="{0CED2E1D-E4A7-47DC-B644-6E26DCEAF690}"/>
                    </a:ext>
                  </a:extLst>
                </p14:cNvPr>
                <p14:cNvContentPartPr/>
                <p14:nvPr/>
              </p14:nvContentPartPr>
              <p14:xfrm>
                <a:off x="11181093" y="3336547"/>
                <a:ext cx="282240" cy="369000"/>
              </p14:xfrm>
            </p:contentPart>
          </mc:Choice>
          <mc:Fallback xmlns="">
            <p:pic>
              <p:nvPicPr>
                <p:cNvPr id="36" name="Freihand 35">
                  <a:extLst>
                    <a:ext uri="{FF2B5EF4-FFF2-40B4-BE49-F238E27FC236}">
                      <a16:creationId xmlns:a16="http://schemas.microsoft.com/office/drawing/2014/main" id="{0CED2E1D-E4A7-47DC-B644-6E26DCEAF690}"/>
                    </a:ext>
                  </a:extLst>
                </p:cNvPr>
                <p:cNvPicPr/>
                <p:nvPr/>
              </p:nvPicPr>
              <p:blipFill>
                <a:blip r:embed="rId64"/>
                <a:stretch>
                  <a:fillRect/>
                </a:stretch>
              </p:blipFill>
              <p:spPr>
                <a:xfrm>
                  <a:off x="11176773" y="3332227"/>
                  <a:ext cx="29088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7" name="Freihand 36">
                  <a:extLst>
                    <a:ext uri="{FF2B5EF4-FFF2-40B4-BE49-F238E27FC236}">
                      <a16:creationId xmlns:a16="http://schemas.microsoft.com/office/drawing/2014/main" id="{88381B37-FE9C-4204-85F9-4280C068412E}"/>
                    </a:ext>
                  </a:extLst>
                </p14:cNvPr>
                <p14:cNvContentPartPr/>
                <p14:nvPr/>
              </p14:nvContentPartPr>
              <p14:xfrm>
                <a:off x="9621573" y="3801667"/>
                <a:ext cx="159840" cy="264600"/>
              </p14:xfrm>
            </p:contentPart>
          </mc:Choice>
          <mc:Fallback xmlns="">
            <p:pic>
              <p:nvPicPr>
                <p:cNvPr id="37" name="Freihand 36">
                  <a:extLst>
                    <a:ext uri="{FF2B5EF4-FFF2-40B4-BE49-F238E27FC236}">
                      <a16:creationId xmlns:a16="http://schemas.microsoft.com/office/drawing/2014/main" id="{88381B37-FE9C-4204-85F9-4280C068412E}"/>
                    </a:ext>
                  </a:extLst>
                </p:cNvPr>
                <p:cNvPicPr/>
                <p:nvPr/>
              </p:nvPicPr>
              <p:blipFill>
                <a:blip r:embed="rId66"/>
                <a:stretch>
                  <a:fillRect/>
                </a:stretch>
              </p:blipFill>
              <p:spPr>
                <a:xfrm>
                  <a:off x="9617253" y="3797347"/>
                  <a:ext cx="16848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8" name="Freihand 37">
                  <a:extLst>
                    <a:ext uri="{FF2B5EF4-FFF2-40B4-BE49-F238E27FC236}">
                      <a16:creationId xmlns:a16="http://schemas.microsoft.com/office/drawing/2014/main" id="{8907EBD8-294F-4B13-BCDD-E4E3EF321BCD}"/>
                    </a:ext>
                  </a:extLst>
                </p14:cNvPr>
                <p14:cNvContentPartPr/>
                <p14:nvPr/>
              </p14:nvContentPartPr>
              <p14:xfrm>
                <a:off x="9804813" y="3893467"/>
                <a:ext cx="88200" cy="138240"/>
              </p14:xfrm>
            </p:contentPart>
          </mc:Choice>
          <mc:Fallback xmlns="">
            <p:pic>
              <p:nvPicPr>
                <p:cNvPr id="38" name="Freihand 37">
                  <a:extLst>
                    <a:ext uri="{FF2B5EF4-FFF2-40B4-BE49-F238E27FC236}">
                      <a16:creationId xmlns:a16="http://schemas.microsoft.com/office/drawing/2014/main" id="{8907EBD8-294F-4B13-BCDD-E4E3EF321BCD}"/>
                    </a:ext>
                  </a:extLst>
                </p:cNvPr>
                <p:cNvPicPr/>
                <p:nvPr/>
              </p:nvPicPr>
              <p:blipFill>
                <a:blip r:embed="rId68"/>
                <a:stretch>
                  <a:fillRect/>
                </a:stretch>
              </p:blipFill>
              <p:spPr>
                <a:xfrm>
                  <a:off x="9800493" y="3889147"/>
                  <a:ext cx="968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9" name="Freihand 38">
                  <a:extLst>
                    <a:ext uri="{FF2B5EF4-FFF2-40B4-BE49-F238E27FC236}">
                      <a16:creationId xmlns:a16="http://schemas.microsoft.com/office/drawing/2014/main" id="{1B1EBD2F-EE32-449C-9AAF-34A3EDE16EE3}"/>
                    </a:ext>
                  </a:extLst>
                </p14:cNvPr>
                <p14:cNvContentPartPr/>
                <p14:nvPr/>
              </p14:nvContentPartPr>
              <p14:xfrm>
                <a:off x="9935493" y="3904627"/>
                <a:ext cx="281880" cy="141840"/>
              </p14:xfrm>
            </p:contentPart>
          </mc:Choice>
          <mc:Fallback xmlns="">
            <p:pic>
              <p:nvPicPr>
                <p:cNvPr id="39" name="Freihand 38">
                  <a:extLst>
                    <a:ext uri="{FF2B5EF4-FFF2-40B4-BE49-F238E27FC236}">
                      <a16:creationId xmlns:a16="http://schemas.microsoft.com/office/drawing/2014/main" id="{1B1EBD2F-EE32-449C-9AAF-34A3EDE16EE3}"/>
                    </a:ext>
                  </a:extLst>
                </p:cNvPr>
                <p:cNvPicPr/>
                <p:nvPr/>
              </p:nvPicPr>
              <p:blipFill>
                <a:blip r:embed="rId70"/>
                <a:stretch>
                  <a:fillRect/>
                </a:stretch>
              </p:blipFill>
              <p:spPr>
                <a:xfrm>
                  <a:off x="9931173" y="3900307"/>
                  <a:ext cx="2905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0" name="Freihand 39">
                  <a:extLst>
                    <a:ext uri="{FF2B5EF4-FFF2-40B4-BE49-F238E27FC236}">
                      <a16:creationId xmlns:a16="http://schemas.microsoft.com/office/drawing/2014/main" id="{EA9172DF-CAAC-4063-8649-2F44E1E82C20}"/>
                    </a:ext>
                  </a:extLst>
                </p14:cNvPr>
                <p14:cNvContentPartPr/>
                <p14:nvPr/>
              </p14:nvContentPartPr>
              <p14:xfrm>
                <a:off x="10260573" y="3782227"/>
                <a:ext cx="84240" cy="174960"/>
              </p14:xfrm>
            </p:contentPart>
          </mc:Choice>
          <mc:Fallback xmlns="">
            <p:pic>
              <p:nvPicPr>
                <p:cNvPr id="40" name="Freihand 39">
                  <a:extLst>
                    <a:ext uri="{FF2B5EF4-FFF2-40B4-BE49-F238E27FC236}">
                      <a16:creationId xmlns:a16="http://schemas.microsoft.com/office/drawing/2014/main" id="{EA9172DF-CAAC-4063-8649-2F44E1E82C20}"/>
                    </a:ext>
                  </a:extLst>
                </p:cNvPr>
                <p:cNvPicPr/>
                <p:nvPr/>
              </p:nvPicPr>
              <p:blipFill>
                <a:blip r:embed="rId72"/>
                <a:stretch>
                  <a:fillRect/>
                </a:stretch>
              </p:blipFill>
              <p:spPr>
                <a:xfrm>
                  <a:off x="10256253" y="3777907"/>
                  <a:ext cx="928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1" name="Freihand 40">
                  <a:extLst>
                    <a:ext uri="{FF2B5EF4-FFF2-40B4-BE49-F238E27FC236}">
                      <a16:creationId xmlns:a16="http://schemas.microsoft.com/office/drawing/2014/main" id="{8527E467-3E1B-4AC4-B82F-941135F11BFE}"/>
                    </a:ext>
                  </a:extLst>
                </p14:cNvPr>
                <p14:cNvContentPartPr/>
                <p14:nvPr/>
              </p14:nvContentPartPr>
              <p14:xfrm>
                <a:off x="10333293" y="3870427"/>
                <a:ext cx="60120" cy="115560"/>
              </p14:xfrm>
            </p:contentPart>
          </mc:Choice>
          <mc:Fallback xmlns="">
            <p:pic>
              <p:nvPicPr>
                <p:cNvPr id="41" name="Freihand 40">
                  <a:extLst>
                    <a:ext uri="{FF2B5EF4-FFF2-40B4-BE49-F238E27FC236}">
                      <a16:creationId xmlns:a16="http://schemas.microsoft.com/office/drawing/2014/main" id="{8527E467-3E1B-4AC4-B82F-941135F11BFE}"/>
                    </a:ext>
                  </a:extLst>
                </p:cNvPr>
                <p:cNvPicPr/>
                <p:nvPr/>
              </p:nvPicPr>
              <p:blipFill>
                <a:blip r:embed="rId74"/>
                <a:stretch>
                  <a:fillRect/>
                </a:stretch>
              </p:blipFill>
              <p:spPr>
                <a:xfrm>
                  <a:off x="10328973" y="3866107"/>
                  <a:ext cx="687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2" name="Freihand 41">
                  <a:extLst>
                    <a:ext uri="{FF2B5EF4-FFF2-40B4-BE49-F238E27FC236}">
                      <a16:creationId xmlns:a16="http://schemas.microsoft.com/office/drawing/2014/main" id="{B368CCD8-4C5D-405A-A799-F78A6E74057D}"/>
                    </a:ext>
                  </a:extLst>
                </p14:cNvPr>
                <p14:cNvContentPartPr/>
                <p14:nvPr/>
              </p14:nvContentPartPr>
              <p14:xfrm>
                <a:off x="10438773" y="3857827"/>
                <a:ext cx="87840" cy="247320"/>
              </p14:xfrm>
            </p:contentPart>
          </mc:Choice>
          <mc:Fallback xmlns="">
            <p:pic>
              <p:nvPicPr>
                <p:cNvPr id="42" name="Freihand 41">
                  <a:extLst>
                    <a:ext uri="{FF2B5EF4-FFF2-40B4-BE49-F238E27FC236}">
                      <a16:creationId xmlns:a16="http://schemas.microsoft.com/office/drawing/2014/main" id="{B368CCD8-4C5D-405A-A799-F78A6E74057D}"/>
                    </a:ext>
                  </a:extLst>
                </p:cNvPr>
                <p:cNvPicPr/>
                <p:nvPr/>
              </p:nvPicPr>
              <p:blipFill>
                <a:blip r:embed="rId76"/>
                <a:stretch>
                  <a:fillRect/>
                </a:stretch>
              </p:blipFill>
              <p:spPr>
                <a:xfrm>
                  <a:off x="10434453" y="3853507"/>
                  <a:ext cx="9648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6" name="Freihand 45">
                  <a:extLst>
                    <a:ext uri="{FF2B5EF4-FFF2-40B4-BE49-F238E27FC236}">
                      <a16:creationId xmlns:a16="http://schemas.microsoft.com/office/drawing/2014/main" id="{F5E92A21-4BCB-4A8C-AC1D-5E2D0E02BE17}"/>
                    </a:ext>
                  </a:extLst>
                </p14:cNvPr>
                <p14:cNvContentPartPr/>
                <p14:nvPr/>
              </p14:nvContentPartPr>
              <p14:xfrm>
                <a:off x="10574133" y="3867547"/>
                <a:ext cx="80280" cy="99360"/>
              </p14:xfrm>
            </p:contentPart>
          </mc:Choice>
          <mc:Fallback xmlns="">
            <p:pic>
              <p:nvPicPr>
                <p:cNvPr id="46" name="Freihand 45">
                  <a:extLst>
                    <a:ext uri="{FF2B5EF4-FFF2-40B4-BE49-F238E27FC236}">
                      <a16:creationId xmlns:a16="http://schemas.microsoft.com/office/drawing/2014/main" id="{F5E92A21-4BCB-4A8C-AC1D-5E2D0E02BE17}"/>
                    </a:ext>
                  </a:extLst>
                </p:cNvPr>
                <p:cNvPicPr/>
                <p:nvPr/>
              </p:nvPicPr>
              <p:blipFill>
                <a:blip r:embed="rId78"/>
                <a:stretch>
                  <a:fillRect/>
                </a:stretch>
              </p:blipFill>
              <p:spPr>
                <a:xfrm>
                  <a:off x="10569813" y="3863227"/>
                  <a:ext cx="889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 name="Freihand 46">
                  <a:extLst>
                    <a:ext uri="{FF2B5EF4-FFF2-40B4-BE49-F238E27FC236}">
                      <a16:creationId xmlns:a16="http://schemas.microsoft.com/office/drawing/2014/main" id="{4D055591-E260-45D3-BACB-95D762ABD7CB}"/>
                    </a:ext>
                  </a:extLst>
                </p14:cNvPr>
                <p14:cNvContentPartPr/>
                <p14:nvPr/>
              </p14:nvContentPartPr>
              <p14:xfrm>
                <a:off x="10663773" y="3730027"/>
                <a:ext cx="155160" cy="195480"/>
              </p14:xfrm>
            </p:contentPart>
          </mc:Choice>
          <mc:Fallback xmlns="">
            <p:pic>
              <p:nvPicPr>
                <p:cNvPr id="47" name="Freihand 46">
                  <a:extLst>
                    <a:ext uri="{FF2B5EF4-FFF2-40B4-BE49-F238E27FC236}">
                      <a16:creationId xmlns:a16="http://schemas.microsoft.com/office/drawing/2014/main" id="{4D055591-E260-45D3-BACB-95D762ABD7CB}"/>
                    </a:ext>
                  </a:extLst>
                </p:cNvPr>
                <p:cNvPicPr/>
                <p:nvPr/>
              </p:nvPicPr>
              <p:blipFill>
                <a:blip r:embed="rId80"/>
                <a:stretch>
                  <a:fillRect/>
                </a:stretch>
              </p:blipFill>
              <p:spPr>
                <a:xfrm>
                  <a:off x="10659453" y="3725707"/>
                  <a:ext cx="1638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 name="Freihand 48">
                  <a:extLst>
                    <a:ext uri="{FF2B5EF4-FFF2-40B4-BE49-F238E27FC236}">
                      <a16:creationId xmlns:a16="http://schemas.microsoft.com/office/drawing/2014/main" id="{E74652D3-5FB5-4404-9922-147F00F9317D}"/>
                    </a:ext>
                  </a:extLst>
                </p14:cNvPr>
                <p14:cNvContentPartPr/>
                <p14:nvPr/>
              </p14:nvContentPartPr>
              <p14:xfrm>
                <a:off x="10990653" y="3798427"/>
                <a:ext cx="101160" cy="117360"/>
              </p14:xfrm>
            </p:contentPart>
          </mc:Choice>
          <mc:Fallback xmlns="">
            <p:pic>
              <p:nvPicPr>
                <p:cNvPr id="49" name="Freihand 48">
                  <a:extLst>
                    <a:ext uri="{FF2B5EF4-FFF2-40B4-BE49-F238E27FC236}">
                      <a16:creationId xmlns:a16="http://schemas.microsoft.com/office/drawing/2014/main" id="{E74652D3-5FB5-4404-9922-147F00F9317D}"/>
                    </a:ext>
                  </a:extLst>
                </p:cNvPr>
                <p:cNvPicPr/>
                <p:nvPr/>
              </p:nvPicPr>
              <p:blipFill>
                <a:blip r:embed="rId82"/>
                <a:stretch>
                  <a:fillRect/>
                </a:stretch>
              </p:blipFill>
              <p:spPr>
                <a:xfrm>
                  <a:off x="10986333" y="3794107"/>
                  <a:ext cx="1098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0" name="Freihand 49">
                  <a:extLst>
                    <a:ext uri="{FF2B5EF4-FFF2-40B4-BE49-F238E27FC236}">
                      <a16:creationId xmlns:a16="http://schemas.microsoft.com/office/drawing/2014/main" id="{454D99F9-1EEB-4836-865E-101A0EDCD54A}"/>
                    </a:ext>
                  </a:extLst>
                </p14:cNvPr>
                <p14:cNvContentPartPr/>
                <p14:nvPr/>
              </p14:nvContentPartPr>
              <p14:xfrm>
                <a:off x="11138253" y="3820747"/>
                <a:ext cx="304560" cy="93960"/>
              </p14:xfrm>
            </p:contentPart>
          </mc:Choice>
          <mc:Fallback xmlns="">
            <p:pic>
              <p:nvPicPr>
                <p:cNvPr id="50" name="Freihand 49">
                  <a:extLst>
                    <a:ext uri="{FF2B5EF4-FFF2-40B4-BE49-F238E27FC236}">
                      <a16:creationId xmlns:a16="http://schemas.microsoft.com/office/drawing/2014/main" id="{454D99F9-1EEB-4836-865E-101A0EDCD54A}"/>
                    </a:ext>
                  </a:extLst>
                </p:cNvPr>
                <p:cNvPicPr/>
                <p:nvPr/>
              </p:nvPicPr>
              <p:blipFill>
                <a:blip r:embed="rId84"/>
                <a:stretch>
                  <a:fillRect/>
                </a:stretch>
              </p:blipFill>
              <p:spPr>
                <a:xfrm>
                  <a:off x="11133933" y="3816427"/>
                  <a:ext cx="3132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0EF6E02D-46BC-4011-A256-C070BF2352E5}"/>
                    </a:ext>
                  </a:extLst>
                </p14:cNvPr>
                <p14:cNvContentPartPr/>
                <p14:nvPr/>
              </p14:nvContentPartPr>
              <p14:xfrm>
                <a:off x="11437773" y="3721027"/>
                <a:ext cx="262440" cy="169560"/>
              </p14:xfrm>
            </p:contentPart>
          </mc:Choice>
          <mc:Fallback xmlns="">
            <p:pic>
              <p:nvPicPr>
                <p:cNvPr id="51" name="Freihand 50">
                  <a:extLst>
                    <a:ext uri="{FF2B5EF4-FFF2-40B4-BE49-F238E27FC236}">
                      <a16:creationId xmlns:a16="http://schemas.microsoft.com/office/drawing/2014/main" id="{0EF6E02D-46BC-4011-A256-C070BF2352E5}"/>
                    </a:ext>
                  </a:extLst>
                </p:cNvPr>
                <p:cNvPicPr/>
                <p:nvPr/>
              </p:nvPicPr>
              <p:blipFill>
                <a:blip r:embed="rId86"/>
                <a:stretch>
                  <a:fillRect/>
                </a:stretch>
              </p:blipFill>
              <p:spPr>
                <a:xfrm>
                  <a:off x="11433453" y="3716707"/>
                  <a:ext cx="2710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DAD21C1B-FFA3-422A-878A-0E44CB0DA320}"/>
                    </a:ext>
                  </a:extLst>
                </p14:cNvPr>
                <p14:cNvContentPartPr/>
                <p14:nvPr/>
              </p14:nvContentPartPr>
              <p14:xfrm>
                <a:off x="11683293" y="3718507"/>
                <a:ext cx="66600" cy="40680"/>
              </p14:xfrm>
            </p:contentPart>
          </mc:Choice>
          <mc:Fallback xmlns="">
            <p:pic>
              <p:nvPicPr>
                <p:cNvPr id="52" name="Freihand 51">
                  <a:extLst>
                    <a:ext uri="{FF2B5EF4-FFF2-40B4-BE49-F238E27FC236}">
                      <a16:creationId xmlns:a16="http://schemas.microsoft.com/office/drawing/2014/main" id="{DAD21C1B-FFA3-422A-878A-0E44CB0DA320}"/>
                    </a:ext>
                  </a:extLst>
                </p:cNvPr>
                <p:cNvPicPr/>
                <p:nvPr/>
              </p:nvPicPr>
              <p:blipFill>
                <a:blip r:embed="rId88"/>
                <a:stretch>
                  <a:fillRect/>
                </a:stretch>
              </p:blipFill>
              <p:spPr>
                <a:xfrm>
                  <a:off x="11678973" y="3714187"/>
                  <a:ext cx="752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C32CBECC-F3C4-404C-A12F-512FA3146ED0}"/>
                    </a:ext>
                  </a:extLst>
                </p14:cNvPr>
                <p14:cNvContentPartPr/>
                <p14:nvPr/>
              </p14:nvContentPartPr>
              <p14:xfrm>
                <a:off x="11709573" y="3763507"/>
                <a:ext cx="134280" cy="108720"/>
              </p14:xfrm>
            </p:contentPart>
          </mc:Choice>
          <mc:Fallback xmlns="">
            <p:pic>
              <p:nvPicPr>
                <p:cNvPr id="53" name="Freihand 52">
                  <a:extLst>
                    <a:ext uri="{FF2B5EF4-FFF2-40B4-BE49-F238E27FC236}">
                      <a16:creationId xmlns:a16="http://schemas.microsoft.com/office/drawing/2014/main" id="{C32CBECC-F3C4-404C-A12F-512FA3146ED0}"/>
                    </a:ext>
                  </a:extLst>
                </p:cNvPr>
                <p:cNvPicPr/>
                <p:nvPr/>
              </p:nvPicPr>
              <p:blipFill>
                <a:blip r:embed="rId90"/>
                <a:stretch>
                  <a:fillRect/>
                </a:stretch>
              </p:blipFill>
              <p:spPr>
                <a:xfrm>
                  <a:off x="11705253" y="3759187"/>
                  <a:ext cx="142920" cy="117360"/>
                </a:xfrm>
                <a:prstGeom prst="rect">
                  <a:avLst/>
                </a:prstGeom>
              </p:spPr>
            </p:pic>
          </mc:Fallback>
        </mc:AlternateContent>
      </p:grpSp>
    </p:spTree>
    <p:extLst>
      <p:ext uri="{BB962C8B-B14F-4D97-AF65-F5344CB8AC3E}">
        <p14:creationId xmlns:p14="http://schemas.microsoft.com/office/powerpoint/2010/main" val="2249158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r>
              <a:rPr lang="de-DE" sz="2903" b="1" dirty="0" err="1"/>
              <a:t>Liquidity</a:t>
            </a:r>
            <a:r>
              <a:rPr lang="de-DE" sz="2903" b="1" dirty="0"/>
              <a:t> </a:t>
            </a:r>
            <a:r>
              <a:rPr lang="de-DE" sz="2903" b="1" dirty="0" err="1"/>
              <a:t>trap</a:t>
            </a:r>
            <a:endParaRPr lang="de-DE" sz="2903" b="1" dirty="0"/>
          </a:p>
        </p:txBody>
      </p:sp>
      <p:sp>
        <p:nvSpPr>
          <p:cNvPr id="3" name="Rechteck 2"/>
          <p:cNvSpPr/>
          <p:nvPr/>
        </p:nvSpPr>
        <p:spPr>
          <a:xfrm>
            <a:off x="509721" y="988189"/>
            <a:ext cx="8318228" cy="4154984"/>
          </a:xfrm>
          <a:prstGeom prst="rect">
            <a:avLst/>
          </a:prstGeom>
        </p:spPr>
        <p:txBody>
          <a:bodyPr wrap="square">
            <a:spAutoFit/>
          </a:bodyPr>
          <a:lstStyle/>
          <a:p>
            <a:pPr marL="342900" indent="-342900">
              <a:buFont typeface="Arial" panose="020B0604020202020204" pitchFamily="34" charset="0"/>
              <a:buChar char="•"/>
            </a:pPr>
            <a:r>
              <a:rPr lang="de-DE" sz="2400" dirty="0" err="1"/>
              <a:t>Decrease</a:t>
            </a:r>
            <a:r>
              <a:rPr lang="de-DE" sz="2400" dirty="0"/>
              <a:t> </a:t>
            </a:r>
            <a:r>
              <a:rPr lang="de-DE" sz="2400" dirty="0" err="1"/>
              <a:t>of</a:t>
            </a:r>
            <a:r>
              <a:rPr lang="de-DE" sz="2400" dirty="0"/>
              <a:t> nominal </a:t>
            </a:r>
            <a:r>
              <a:rPr lang="de-DE" sz="2400" dirty="0" err="1"/>
              <a:t>interest</a:t>
            </a:r>
            <a:r>
              <a:rPr lang="de-DE" sz="2400" dirty="0"/>
              <a:t> rate </a:t>
            </a:r>
            <a:r>
              <a:rPr lang="de-DE" sz="2400" dirty="0" err="1"/>
              <a:t>to</a:t>
            </a:r>
            <a:r>
              <a:rPr lang="de-DE" sz="2400" dirty="0"/>
              <a:t> i=0%</a:t>
            </a:r>
          </a:p>
          <a:p>
            <a:pPr marL="800100" lvl="1" indent="-342900">
              <a:buFont typeface="Wingdings" panose="05000000000000000000" pitchFamily="2" charset="2"/>
              <a:buChar char="Ø"/>
            </a:pPr>
            <a:endParaRPr lang="de-DE" sz="2400" dirty="0"/>
          </a:p>
          <a:p>
            <a:pPr marL="800100" lvl="1" indent="-342900">
              <a:buFont typeface="Wingdings" panose="05000000000000000000" pitchFamily="2" charset="2"/>
              <a:buChar char="Ø"/>
            </a:pPr>
            <a:r>
              <a:rPr lang="de-DE" sz="2400" dirty="0" err="1"/>
              <a:t>households</a:t>
            </a:r>
            <a:r>
              <a:rPr lang="de-DE" sz="2400" dirty="0"/>
              <a:t> </a:t>
            </a:r>
            <a:r>
              <a:rPr lang="de-DE" sz="2400" dirty="0" err="1"/>
              <a:t>become</a:t>
            </a:r>
            <a:r>
              <a:rPr lang="de-DE" sz="2400" dirty="0"/>
              <a:t> </a:t>
            </a:r>
            <a:r>
              <a:rPr lang="de-DE" sz="2400" dirty="0" err="1"/>
              <a:t>almost</a:t>
            </a:r>
            <a:r>
              <a:rPr lang="de-DE" sz="2400" dirty="0"/>
              <a:t> indifferent </a:t>
            </a:r>
            <a:r>
              <a:rPr lang="de-DE" sz="2400" dirty="0" err="1"/>
              <a:t>between</a:t>
            </a:r>
            <a:r>
              <a:rPr lang="de-DE" sz="2400" dirty="0"/>
              <a:t> </a:t>
            </a:r>
            <a:r>
              <a:rPr lang="de-DE" sz="2400" dirty="0" err="1"/>
              <a:t>holding</a:t>
            </a:r>
            <a:r>
              <a:rPr lang="de-DE" sz="2400" dirty="0"/>
              <a:t> </a:t>
            </a:r>
            <a:r>
              <a:rPr lang="de-DE" sz="2400" dirty="0" err="1"/>
              <a:t>money</a:t>
            </a:r>
            <a:r>
              <a:rPr lang="de-DE" sz="2400" dirty="0"/>
              <a:t> and </a:t>
            </a:r>
            <a:r>
              <a:rPr lang="de-DE" sz="2400" dirty="0" err="1"/>
              <a:t>holding</a:t>
            </a:r>
            <a:r>
              <a:rPr lang="de-DE" sz="2400" dirty="0"/>
              <a:t> </a:t>
            </a:r>
            <a:r>
              <a:rPr lang="de-DE" sz="2400" dirty="0" err="1"/>
              <a:t>bonds</a:t>
            </a:r>
            <a:r>
              <a:rPr lang="de-DE" sz="2400" dirty="0"/>
              <a:t>, </a:t>
            </a:r>
            <a:r>
              <a:rPr lang="de-DE" sz="2400" dirty="0" err="1"/>
              <a:t>as</a:t>
            </a:r>
            <a:r>
              <a:rPr lang="de-DE" sz="2400" dirty="0"/>
              <a:t> </a:t>
            </a:r>
            <a:r>
              <a:rPr lang="de-DE" sz="2400" dirty="0" err="1"/>
              <a:t>soon</a:t>
            </a:r>
            <a:r>
              <a:rPr lang="de-DE" sz="2400" dirty="0"/>
              <a:t> </a:t>
            </a:r>
            <a:r>
              <a:rPr lang="de-DE" sz="2400" dirty="0" err="1"/>
              <a:t>as</a:t>
            </a:r>
            <a:r>
              <a:rPr lang="de-DE" sz="2400" dirty="0"/>
              <a:t> </a:t>
            </a:r>
            <a:r>
              <a:rPr lang="de-DE" sz="2400" dirty="0" err="1"/>
              <a:t>they</a:t>
            </a:r>
            <a:r>
              <a:rPr lang="de-DE" sz="2400" dirty="0"/>
              <a:t> hold </a:t>
            </a:r>
            <a:r>
              <a:rPr lang="de-DE" sz="2400" dirty="0" err="1"/>
              <a:t>enough</a:t>
            </a:r>
            <a:r>
              <a:rPr lang="de-DE" sz="2400" dirty="0"/>
              <a:t> </a:t>
            </a:r>
            <a:r>
              <a:rPr lang="de-DE" sz="2400" dirty="0" err="1"/>
              <a:t>money</a:t>
            </a:r>
            <a:r>
              <a:rPr lang="de-DE" sz="2400" dirty="0"/>
              <a:t> </a:t>
            </a:r>
            <a:r>
              <a:rPr lang="de-DE" sz="2400" dirty="0" err="1"/>
              <a:t>for</a:t>
            </a:r>
            <a:r>
              <a:rPr lang="de-DE" sz="2400" dirty="0"/>
              <a:t> </a:t>
            </a:r>
            <a:r>
              <a:rPr lang="de-DE" sz="2400" dirty="0" err="1"/>
              <a:t>transactions</a:t>
            </a:r>
            <a:endParaRPr lang="de-DE" sz="2400" dirty="0"/>
          </a:p>
          <a:p>
            <a:pPr marL="1257300" lvl="2" indent="-342900">
              <a:buFont typeface="Wingdings" panose="05000000000000000000" pitchFamily="2" charset="2"/>
              <a:buChar char="Ø"/>
            </a:pPr>
            <a:endParaRPr lang="en-US" sz="2400" dirty="0"/>
          </a:p>
          <a:p>
            <a:pPr marL="1257300" lvl="2" indent="-342900">
              <a:buFont typeface="Wingdings" panose="05000000000000000000" pitchFamily="2" charset="2"/>
              <a:buChar char="Ø"/>
            </a:pPr>
            <a:r>
              <a:rPr lang="en-US" sz="2400" dirty="0"/>
              <a:t>The demand for money becomes </a:t>
            </a:r>
            <a:r>
              <a:rPr lang="en-US" sz="2400" b="1" dirty="0"/>
              <a:t>highly interest rate elastic</a:t>
            </a:r>
          </a:p>
          <a:p>
            <a:pPr marL="1714500" lvl="3" indent="-342900">
              <a:buFont typeface="Wingdings" panose="05000000000000000000" pitchFamily="2" charset="2"/>
              <a:buChar char="Ø"/>
            </a:pPr>
            <a:endParaRPr lang="en-US" sz="2400" dirty="0"/>
          </a:p>
          <a:p>
            <a:pPr marL="1714500" lvl="3" indent="-342900">
              <a:buFont typeface="Wingdings" panose="05000000000000000000" pitchFamily="2" charset="2"/>
              <a:buChar char="Ø"/>
            </a:pPr>
            <a:r>
              <a:rPr lang="en-US" sz="2400" dirty="0"/>
              <a:t>Further increase of money supply will not have any effect on nominal interest rates anymore</a:t>
            </a:r>
            <a:endParaRPr lang="de-DE" sz="2177" dirty="0"/>
          </a:p>
        </p:txBody>
      </p:sp>
      <p:sp>
        <p:nvSpPr>
          <p:cNvPr id="2" name="Rechteck 1">
            <a:extLst>
              <a:ext uri="{FF2B5EF4-FFF2-40B4-BE49-F238E27FC236}">
                <a16:creationId xmlns:a16="http://schemas.microsoft.com/office/drawing/2014/main" id="{9C97B60D-6314-BC56-921C-B16ED6AF3B7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4" name="Freihand 3">
                <a:extLst>
                  <a:ext uri="{FF2B5EF4-FFF2-40B4-BE49-F238E27FC236}">
                    <a16:creationId xmlns:a16="http://schemas.microsoft.com/office/drawing/2014/main" id="{9F17DC50-E9E9-4CB0-A430-EE8AA9D61136}"/>
                  </a:ext>
                </a:extLst>
              </p14:cNvPr>
              <p14:cNvContentPartPr/>
              <p14:nvPr/>
            </p14:nvContentPartPr>
            <p14:xfrm>
              <a:off x="4580133" y="1433587"/>
              <a:ext cx="1692360" cy="52920"/>
            </p14:xfrm>
          </p:contentPart>
        </mc:Choice>
        <mc:Fallback xmlns="">
          <p:pic>
            <p:nvPicPr>
              <p:cNvPr id="4" name="Freihand 3">
                <a:extLst>
                  <a:ext uri="{FF2B5EF4-FFF2-40B4-BE49-F238E27FC236}">
                    <a16:creationId xmlns:a16="http://schemas.microsoft.com/office/drawing/2014/main" id="{9F17DC50-E9E9-4CB0-A430-EE8AA9D61136}"/>
                  </a:ext>
                </a:extLst>
              </p:cNvPr>
              <p:cNvPicPr/>
              <p:nvPr/>
            </p:nvPicPr>
            <p:blipFill>
              <a:blip r:embed="rId4"/>
              <a:stretch>
                <a:fillRect/>
              </a:stretch>
            </p:blipFill>
            <p:spPr>
              <a:xfrm>
                <a:off x="4575813" y="1429267"/>
                <a:ext cx="17010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309CA1BE-72AF-445A-A52F-A2CF2D6B6920}"/>
                  </a:ext>
                </a:extLst>
              </p14:cNvPr>
              <p14:cNvContentPartPr/>
              <p14:nvPr/>
            </p14:nvContentPartPr>
            <p14:xfrm>
              <a:off x="5013213" y="1459147"/>
              <a:ext cx="1187640" cy="37440"/>
            </p14:xfrm>
          </p:contentPart>
        </mc:Choice>
        <mc:Fallback xmlns="">
          <p:pic>
            <p:nvPicPr>
              <p:cNvPr id="5" name="Freihand 4">
                <a:extLst>
                  <a:ext uri="{FF2B5EF4-FFF2-40B4-BE49-F238E27FC236}">
                    <a16:creationId xmlns:a16="http://schemas.microsoft.com/office/drawing/2014/main" id="{309CA1BE-72AF-445A-A52F-A2CF2D6B6920}"/>
                  </a:ext>
                </a:extLst>
              </p:cNvPr>
              <p:cNvPicPr/>
              <p:nvPr/>
            </p:nvPicPr>
            <p:blipFill>
              <a:blip r:embed="rId6"/>
              <a:stretch>
                <a:fillRect/>
              </a:stretch>
            </p:blipFill>
            <p:spPr>
              <a:xfrm>
                <a:off x="5008893" y="1454827"/>
                <a:ext cx="11962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682F57E7-2092-4B0E-B5A8-29DCC9EFD6F7}"/>
                  </a:ext>
                </a:extLst>
              </p14:cNvPr>
              <p14:cNvContentPartPr/>
              <p14:nvPr/>
            </p14:nvContentPartPr>
            <p14:xfrm>
              <a:off x="5003133" y="940747"/>
              <a:ext cx="1314720" cy="734760"/>
            </p14:xfrm>
          </p:contentPart>
        </mc:Choice>
        <mc:Fallback xmlns="">
          <p:pic>
            <p:nvPicPr>
              <p:cNvPr id="7" name="Freihand 6">
                <a:extLst>
                  <a:ext uri="{FF2B5EF4-FFF2-40B4-BE49-F238E27FC236}">
                    <a16:creationId xmlns:a16="http://schemas.microsoft.com/office/drawing/2014/main" id="{682F57E7-2092-4B0E-B5A8-29DCC9EFD6F7}"/>
                  </a:ext>
                </a:extLst>
              </p:cNvPr>
              <p:cNvPicPr/>
              <p:nvPr/>
            </p:nvPicPr>
            <p:blipFill>
              <a:blip r:embed="rId8"/>
              <a:stretch>
                <a:fillRect/>
              </a:stretch>
            </p:blipFill>
            <p:spPr>
              <a:xfrm>
                <a:off x="4998813" y="936427"/>
                <a:ext cx="1323360" cy="743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DA874776-C2F3-42FE-8021-39AE4A3CC9FF}"/>
                  </a:ext>
                </a:extLst>
              </p14:cNvPr>
              <p14:cNvContentPartPr/>
              <p14:nvPr/>
            </p14:nvContentPartPr>
            <p14:xfrm>
              <a:off x="3047973" y="2096347"/>
              <a:ext cx="5074560" cy="90360"/>
            </p14:xfrm>
          </p:contentPart>
        </mc:Choice>
        <mc:Fallback xmlns="">
          <p:pic>
            <p:nvPicPr>
              <p:cNvPr id="8" name="Freihand 7">
                <a:extLst>
                  <a:ext uri="{FF2B5EF4-FFF2-40B4-BE49-F238E27FC236}">
                    <a16:creationId xmlns:a16="http://schemas.microsoft.com/office/drawing/2014/main" id="{DA874776-C2F3-42FE-8021-39AE4A3CC9FF}"/>
                  </a:ext>
                </a:extLst>
              </p:cNvPr>
              <p:cNvPicPr/>
              <p:nvPr/>
            </p:nvPicPr>
            <p:blipFill>
              <a:blip r:embed="rId10"/>
              <a:stretch>
                <a:fillRect/>
              </a:stretch>
            </p:blipFill>
            <p:spPr>
              <a:xfrm>
                <a:off x="3043653" y="2092027"/>
                <a:ext cx="5083200" cy="99000"/>
              </a:xfrm>
              <a:prstGeom prst="rect">
                <a:avLst/>
              </a:prstGeom>
            </p:spPr>
          </p:pic>
        </mc:Fallback>
      </mc:AlternateContent>
      <p:grpSp>
        <p:nvGrpSpPr>
          <p:cNvPr id="11" name="Gruppieren 10">
            <a:extLst>
              <a:ext uri="{FF2B5EF4-FFF2-40B4-BE49-F238E27FC236}">
                <a16:creationId xmlns:a16="http://schemas.microsoft.com/office/drawing/2014/main" id="{BD7DD4E4-22AA-44C5-AEAD-67ACF21DA341}"/>
              </a:ext>
            </a:extLst>
          </p:cNvPr>
          <p:cNvGrpSpPr/>
          <p:nvPr/>
        </p:nvGrpSpPr>
        <p:grpSpPr>
          <a:xfrm>
            <a:off x="1500693" y="2378587"/>
            <a:ext cx="3320280" cy="164520"/>
            <a:chOff x="1500693" y="2378587"/>
            <a:chExt cx="3320280" cy="16452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AEEE67C7-E38A-4EF3-A639-1046AF717A2F}"/>
                    </a:ext>
                  </a:extLst>
                </p14:cNvPr>
                <p14:cNvContentPartPr/>
                <p14:nvPr/>
              </p14:nvContentPartPr>
              <p14:xfrm>
                <a:off x="1500693" y="2487307"/>
                <a:ext cx="806400" cy="55800"/>
              </p14:xfrm>
            </p:contentPart>
          </mc:Choice>
          <mc:Fallback xmlns="">
            <p:pic>
              <p:nvPicPr>
                <p:cNvPr id="9" name="Freihand 8">
                  <a:extLst>
                    <a:ext uri="{FF2B5EF4-FFF2-40B4-BE49-F238E27FC236}">
                      <a16:creationId xmlns:a16="http://schemas.microsoft.com/office/drawing/2014/main" id="{AEEE67C7-E38A-4EF3-A639-1046AF717A2F}"/>
                    </a:ext>
                  </a:extLst>
                </p:cNvPr>
                <p:cNvPicPr/>
                <p:nvPr/>
              </p:nvPicPr>
              <p:blipFill>
                <a:blip r:embed="rId12"/>
                <a:stretch>
                  <a:fillRect/>
                </a:stretch>
              </p:blipFill>
              <p:spPr>
                <a:xfrm>
                  <a:off x="1496373" y="2482987"/>
                  <a:ext cx="8150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ABDD2795-3E54-4FE6-ACC7-BFD3AD61034A}"/>
                    </a:ext>
                  </a:extLst>
                </p14:cNvPr>
                <p14:cNvContentPartPr/>
                <p14:nvPr/>
              </p14:nvContentPartPr>
              <p14:xfrm>
                <a:off x="2889573" y="2378587"/>
                <a:ext cx="1931400" cy="104040"/>
              </p14:xfrm>
            </p:contentPart>
          </mc:Choice>
          <mc:Fallback xmlns="">
            <p:pic>
              <p:nvPicPr>
                <p:cNvPr id="10" name="Freihand 9">
                  <a:extLst>
                    <a:ext uri="{FF2B5EF4-FFF2-40B4-BE49-F238E27FC236}">
                      <a16:creationId xmlns:a16="http://schemas.microsoft.com/office/drawing/2014/main" id="{ABDD2795-3E54-4FE6-ACC7-BFD3AD61034A}"/>
                    </a:ext>
                  </a:extLst>
                </p:cNvPr>
                <p:cNvPicPr/>
                <p:nvPr/>
              </p:nvPicPr>
              <p:blipFill>
                <a:blip r:embed="rId14"/>
                <a:stretch>
                  <a:fillRect/>
                </a:stretch>
              </p:blipFill>
              <p:spPr>
                <a:xfrm>
                  <a:off x="2885253" y="2374267"/>
                  <a:ext cx="1940040" cy="112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E935A2F2-A800-4F63-A83D-DD75E8E85B47}"/>
                  </a:ext>
                </a:extLst>
              </p14:cNvPr>
              <p14:cNvContentPartPr/>
              <p14:nvPr/>
            </p14:nvContentPartPr>
            <p14:xfrm>
              <a:off x="2471973" y="3566227"/>
              <a:ext cx="2213280" cy="85320"/>
            </p14:xfrm>
          </p:contentPart>
        </mc:Choice>
        <mc:Fallback xmlns="">
          <p:pic>
            <p:nvPicPr>
              <p:cNvPr id="12" name="Freihand 11">
                <a:extLst>
                  <a:ext uri="{FF2B5EF4-FFF2-40B4-BE49-F238E27FC236}">
                    <a16:creationId xmlns:a16="http://schemas.microsoft.com/office/drawing/2014/main" id="{E935A2F2-A800-4F63-A83D-DD75E8E85B47}"/>
                  </a:ext>
                </a:extLst>
              </p:cNvPr>
              <p:cNvPicPr/>
              <p:nvPr/>
            </p:nvPicPr>
            <p:blipFill>
              <a:blip r:embed="rId16"/>
              <a:stretch>
                <a:fillRect/>
              </a:stretch>
            </p:blipFill>
            <p:spPr>
              <a:xfrm>
                <a:off x="2467653" y="3561907"/>
                <a:ext cx="22219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92A471EA-D62D-4CE1-AA0B-771B224725AF}"/>
                  </a:ext>
                </a:extLst>
              </p14:cNvPr>
              <p14:cNvContentPartPr/>
              <p14:nvPr/>
            </p14:nvContentPartPr>
            <p14:xfrm>
              <a:off x="5985933" y="3573427"/>
              <a:ext cx="2375280" cy="36720"/>
            </p14:xfrm>
          </p:contentPart>
        </mc:Choice>
        <mc:Fallback xmlns="">
          <p:pic>
            <p:nvPicPr>
              <p:cNvPr id="13" name="Freihand 12">
                <a:extLst>
                  <a:ext uri="{FF2B5EF4-FFF2-40B4-BE49-F238E27FC236}">
                    <a16:creationId xmlns:a16="http://schemas.microsoft.com/office/drawing/2014/main" id="{92A471EA-D62D-4CE1-AA0B-771B224725AF}"/>
                  </a:ext>
                </a:extLst>
              </p:cNvPr>
              <p:cNvPicPr/>
              <p:nvPr/>
            </p:nvPicPr>
            <p:blipFill>
              <a:blip r:embed="rId18"/>
              <a:stretch>
                <a:fillRect/>
              </a:stretch>
            </p:blipFill>
            <p:spPr>
              <a:xfrm>
                <a:off x="5981613" y="3569107"/>
                <a:ext cx="23839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0" name="Freihand 39">
                <a:extLst>
                  <a:ext uri="{FF2B5EF4-FFF2-40B4-BE49-F238E27FC236}">
                    <a16:creationId xmlns:a16="http://schemas.microsoft.com/office/drawing/2014/main" id="{2BA21668-1681-4B2C-885F-814126FE83D0}"/>
                  </a:ext>
                </a:extLst>
              </p14:cNvPr>
              <p14:cNvContentPartPr/>
              <p14:nvPr/>
            </p14:nvContentPartPr>
            <p14:xfrm>
              <a:off x="9882933" y="3105427"/>
              <a:ext cx="675360" cy="557280"/>
            </p14:xfrm>
          </p:contentPart>
        </mc:Choice>
        <mc:Fallback xmlns="">
          <p:pic>
            <p:nvPicPr>
              <p:cNvPr id="40" name="Freihand 39">
                <a:extLst>
                  <a:ext uri="{FF2B5EF4-FFF2-40B4-BE49-F238E27FC236}">
                    <a16:creationId xmlns:a16="http://schemas.microsoft.com/office/drawing/2014/main" id="{2BA21668-1681-4B2C-885F-814126FE83D0}"/>
                  </a:ext>
                </a:extLst>
              </p:cNvPr>
              <p:cNvPicPr/>
              <p:nvPr/>
            </p:nvPicPr>
            <p:blipFill>
              <a:blip r:embed="rId20"/>
              <a:stretch>
                <a:fillRect/>
              </a:stretch>
            </p:blipFill>
            <p:spPr>
              <a:xfrm>
                <a:off x="9878613" y="3101107"/>
                <a:ext cx="684000" cy="565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7" name="Freihand 46">
                <a:extLst>
                  <a:ext uri="{FF2B5EF4-FFF2-40B4-BE49-F238E27FC236}">
                    <a16:creationId xmlns:a16="http://schemas.microsoft.com/office/drawing/2014/main" id="{CE32F80A-DFFF-43A2-B728-1F0A23853E49}"/>
                  </a:ext>
                </a:extLst>
              </p14:cNvPr>
              <p14:cNvContentPartPr/>
              <p14:nvPr/>
            </p14:nvContentPartPr>
            <p14:xfrm>
              <a:off x="9872133" y="3188227"/>
              <a:ext cx="725040" cy="367560"/>
            </p14:xfrm>
          </p:contentPart>
        </mc:Choice>
        <mc:Fallback xmlns="">
          <p:pic>
            <p:nvPicPr>
              <p:cNvPr id="47" name="Freihand 46">
                <a:extLst>
                  <a:ext uri="{FF2B5EF4-FFF2-40B4-BE49-F238E27FC236}">
                    <a16:creationId xmlns:a16="http://schemas.microsoft.com/office/drawing/2014/main" id="{CE32F80A-DFFF-43A2-B728-1F0A23853E49}"/>
                  </a:ext>
                </a:extLst>
              </p:cNvPr>
              <p:cNvPicPr/>
              <p:nvPr/>
            </p:nvPicPr>
            <p:blipFill>
              <a:blip r:embed="rId22"/>
              <a:stretch>
                <a:fillRect/>
              </a:stretch>
            </p:blipFill>
            <p:spPr>
              <a:xfrm>
                <a:off x="9867813" y="3183907"/>
                <a:ext cx="733680" cy="376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2" name="Freihand 51">
                <a:extLst>
                  <a:ext uri="{FF2B5EF4-FFF2-40B4-BE49-F238E27FC236}">
                    <a16:creationId xmlns:a16="http://schemas.microsoft.com/office/drawing/2014/main" id="{DA9E7E04-0095-4B37-9A72-3B42666CE700}"/>
                  </a:ext>
                </a:extLst>
              </p14:cNvPr>
              <p14:cNvContentPartPr/>
              <p14:nvPr/>
            </p14:nvContentPartPr>
            <p14:xfrm>
              <a:off x="10051413" y="3339427"/>
              <a:ext cx="210960" cy="223200"/>
            </p14:xfrm>
          </p:contentPart>
        </mc:Choice>
        <mc:Fallback xmlns="">
          <p:pic>
            <p:nvPicPr>
              <p:cNvPr id="52" name="Freihand 51">
                <a:extLst>
                  <a:ext uri="{FF2B5EF4-FFF2-40B4-BE49-F238E27FC236}">
                    <a16:creationId xmlns:a16="http://schemas.microsoft.com/office/drawing/2014/main" id="{DA9E7E04-0095-4B37-9A72-3B42666CE700}"/>
                  </a:ext>
                </a:extLst>
              </p:cNvPr>
              <p:cNvPicPr/>
              <p:nvPr/>
            </p:nvPicPr>
            <p:blipFill>
              <a:blip r:embed="rId24"/>
              <a:stretch>
                <a:fillRect/>
              </a:stretch>
            </p:blipFill>
            <p:spPr>
              <a:xfrm>
                <a:off x="10047093" y="3335107"/>
                <a:ext cx="2196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7" name="Freihand 56">
                <a:extLst>
                  <a:ext uri="{FF2B5EF4-FFF2-40B4-BE49-F238E27FC236}">
                    <a16:creationId xmlns:a16="http://schemas.microsoft.com/office/drawing/2014/main" id="{30992E55-ACA3-4CC6-90F7-4C81EB279272}"/>
                  </a:ext>
                </a:extLst>
              </p14:cNvPr>
              <p14:cNvContentPartPr/>
              <p14:nvPr/>
            </p14:nvContentPartPr>
            <p14:xfrm>
              <a:off x="10040253" y="3333667"/>
              <a:ext cx="220680" cy="205560"/>
            </p14:xfrm>
          </p:contentPart>
        </mc:Choice>
        <mc:Fallback xmlns="">
          <p:pic>
            <p:nvPicPr>
              <p:cNvPr id="57" name="Freihand 56">
                <a:extLst>
                  <a:ext uri="{FF2B5EF4-FFF2-40B4-BE49-F238E27FC236}">
                    <a16:creationId xmlns:a16="http://schemas.microsoft.com/office/drawing/2014/main" id="{30992E55-ACA3-4CC6-90F7-4C81EB279272}"/>
                  </a:ext>
                </a:extLst>
              </p:cNvPr>
              <p:cNvPicPr/>
              <p:nvPr/>
            </p:nvPicPr>
            <p:blipFill>
              <a:blip r:embed="rId26"/>
              <a:stretch>
                <a:fillRect/>
              </a:stretch>
            </p:blipFill>
            <p:spPr>
              <a:xfrm>
                <a:off x="10035933" y="3329347"/>
                <a:ext cx="2293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9" name="Freihand 58">
                <a:extLst>
                  <a:ext uri="{FF2B5EF4-FFF2-40B4-BE49-F238E27FC236}">
                    <a16:creationId xmlns:a16="http://schemas.microsoft.com/office/drawing/2014/main" id="{CAAF8CCC-6BCF-4F5C-9C1E-2A6EAB8FC319}"/>
                  </a:ext>
                </a:extLst>
              </p14:cNvPr>
              <p14:cNvContentPartPr/>
              <p14:nvPr/>
            </p14:nvContentPartPr>
            <p14:xfrm>
              <a:off x="9824253" y="910507"/>
              <a:ext cx="1893600" cy="1651320"/>
            </p14:xfrm>
          </p:contentPart>
        </mc:Choice>
        <mc:Fallback xmlns="">
          <p:pic>
            <p:nvPicPr>
              <p:cNvPr id="59" name="Freihand 58">
                <a:extLst>
                  <a:ext uri="{FF2B5EF4-FFF2-40B4-BE49-F238E27FC236}">
                    <a16:creationId xmlns:a16="http://schemas.microsoft.com/office/drawing/2014/main" id="{CAAF8CCC-6BCF-4F5C-9C1E-2A6EAB8FC319}"/>
                  </a:ext>
                </a:extLst>
              </p:cNvPr>
              <p:cNvPicPr/>
              <p:nvPr/>
            </p:nvPicPr>
            <p:blipFill>
              <a:blip r:embed="rId28"/>
              <a:stretch>
                <a:fillRect/>
              </a:stretch>
            </p:blipFill>
            <p:spPr>
              <a:xfrm>
                <a:off x="9819933" y="906187"/>
                <a:ext cx="1902240" cy="1659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1" name="Freihand 70">
                <a:extLst>
                  <a:ext uri="{FF2B5EF4-FFF2-40B4-BE49-F238E27FC236}">
                    <a16:creationId xmlns:a16="http://schemas.microsoft.com/office/drawing/2014/main" id="{352C055C-024A-4A6B-BE27-3D8A0FB4940E}"/>
                  </a:ext>
                </a:extLst>
              </p14:cNvPr>
              <p14:cNvContentPartPr/>
              <p14:nvPr/>
            </p14:nvContentPartPr>
            <p14:xfrm>
              <a:off x="5642493" y="3064027"/>
              <a:ext cx="2960280" cy="772560"/>
            </p14:xfrm>
          </p:contentPart>
        </mc:Choice>
        <mc:Fallback xmlns="">
          <p:pic>
            <p:nvPicPr>
              <p:cNvPr id="71" name="Freihand 70">
                <a:extLst>
                  <a:ext uri="{FF2B5EF4-FFF2-40B4-BE49-F238E27FC236}">
                    <a16:creationId xmlns:a16="http://schemas.microsoft.com/office/drawing/2014/main" id="{352C055C-024A-4A6B-BE27-3D8A0FB4940E}"/>
                  </a:ext>
                </a:extLst>
              </p:cNvPr>
              <p:cNvPicPr/>
              <p:nvPr/>
            </p:nvPicPr>
            <p:blipFill>
              <a:blip r:embed="rId30"/>
              <a:stretch>
                <a:fillRect/>
              </a:stretch>
            </p:blipFill>
            <p:spPr>
              <a:xfrm>
                <a:off x="5638173" y="3059707"/>
                <a:ext cx="2968920" cy="781200"/>
              </a:xfrm>
              <a:prstGeom prst="rect">
                <a:avLst/>
              </a:prstGeom>
            </p:spPr>
          </p:pic>
        </mc:Fallback>
      </mc:AlternateContent>
      <p:grpSp>
        <p:nvGrpSpPr>
          <p:cNvPr id="73" name="Gruppieren 72">
            <a:extLst>
              <a:ext uri="{FF2B5EF4-FFF2-40B4-BE49-F238E27FC236}">
                <a16:creationId xmlns:a16="http://schemas.microsoft.com/office/drawing/2014/main" id="{83DED7D4-C0C1-4CB2-9B4C-BDD952101637}"/>
              </a:ext>
            </a:extLst>
          </p:cNvPr>
          <p:cNvGrpSpPr/>
          <p:nvPr/>
        </p:nvGrpSpPr>
        <p:grpSpPr>
          <a:xfrm>
            <a:off x="1306293" y="3575227"/>
            <a:ext cx="2196720" cy="748080"/>
            <a:chOff x="1306293" y="3575227"/>
            <a:chExt cx="2196720" cy="748080"/>
          </a:xfrm>
        </p:grpSpPr>
        <mc:AlternateContent xmlns:mc="http://schemas.openxmlformats.org/markup-compatibility/2006" xmlns:p14="http://schemas.microsoft.com/office/powerpoint/2010/main">
          <mc:Choice Requires="p14">
            <p:contentPart p14:bwMode="auto" r:id="rId31">
              <p14:nvContentPartPr>
                <p14:cNvPr id="49" name="Freihand 48">
                  <a:extLst>
                    <a:ext uri="{FF2B5EF4-FFF2-40B4-BE49-F238E27FC236}">
                      <a16:creationId xmlns:a16="http://schemas.microsoft.com/office/drawing/2014/main" id="{93BEAFF7-A5FD-4A5A-84DC-796CEDF8D140}"/>
                    </a:ext>
                  </a:extLst>
                </p14:cNvPr>
                <p14:cNvContentPartPr/>
                <p14:nvPr/>
              </p14:nvContentPartPr>
              <p14:xfrm>
                <a:off x="1795893" y="3956107"/>
                <a:ext cx="1707120" cy="32760"/>
              </p14:xfrm>
            </p:contentPart>
          </mc:Choice>
          <mc:Fallback xmlns="">
            <p:pic>
              <p:nvPicPr>
                <p:cNvPr id="49" name="Freihand 48">
                  <a:extLst>
                    <a:ext uri="{FF2B5EF4-FFF2-40B4-BE49-F238E27FC236}">
                      <a16:creationId xmlns:a16="http://schemas.microsoft.com/office/drawing/2014/main" id="{93BEAFF7-A5FD-4A5A-84DC-796CEDF8D140}"/>
                    </a:ext>
                  </a:extLst>
                </p:cNvPr>
                <p:cNvPicPr/>
                <p:nvPr/>
              </p:nvPicPr>
              <p:blipFill>
                <a:blip r:embed="rId32"/>
                <a:stretch>
                  <a:fillRect/>
                </a:stretch>
              </p:blipFill>
              <p:spPr>
                <a:xfrm>
                  <a:off x="1791573" y="3951787"/>
                  <a:ext cx="17157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0" name="Freihand 49">
                  <a:extLst>
                    <a:ext uri="{FF2B5EF4-FFF2-40B4-BE49-F238E27FC236}">
                      <a16:creationId xmlns:a16="http://schemas.microsoft.com/office/drawing/2014/main" id="{ECF52781-386F-443E-BA83-83CAEF31ED31}"/>
                    </a:ext>
                  </a:extLst>
                </p14:cNvPr>
                <p14:cNvContentPartPr/>
                <p14:nvPr/>
              </p14:nvContentPartPr>
              <p14:xfrm>
                <a:off x="1626333" y="3575227"/>
                <a:ext cx="1238400" cy="476640"/>
              </p14:xfrm>
            </p:contentPart>
          </mc:Choice>
          <mc:Fallback xmlns="">
            <p:pic>
              <p:nvPicPr>
                <p:cNvPr id="50" name="Freihand 49">
                  <a:extLst>
                    <a:ext uri="{FF2B5EF4-FFF2-40B4-BE49-F238E27FC236}">
                      <a16:creationId xmlns:a16="http://schemas.microsoft.com/office/drawing/2014/main" id="{ECF52781-386F-443E-BA83-83CAEF31ED31}"/>
                    </a:ext>
                  </a:extLst>
                </p:cNvPr>
                <p:cNvPicPr/>
                <p:nvPr/>
              </p:nvPicPr>
              <p:blipFill>
                <a:blip r:embed="rId34"/>
                <a:stretch>
                  <a:fillRect/>
                </a:stretch>
              </p:blipFill>
              <p:spPr>
                <a:xfrm>
                  <a:off x="1622013" y="3570907"/>
                  <a:ext cx="1247040" cy="4852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2" name="Freihand 71">
                  <a:extLst>
                    <a:ext uri="{FF2B5EF4-FFF2-40B4-BE49-F238E27FC236}">
                      <a16:creationId xmlns:a16="http://schemas.microsoft.com/office/drawing/2014/main" id="{B8A5F0A4-66AC-4757-87E7-588829EF7800}"/>
                    </a:ext>
                  </a:extLst>
                </p14:cNvPr>
                <p14:cNvContentPartPr/>
                <p14:nvPr/>
              </p14:nvContentPartPr>
              <p14:xfrm>
                <a:off x="1306293" y="3581707"/>
                <a:ext cx="1499760" cy="741600"/>
              </p14:xfrm>
            </p:contentPart>
          </mc:Choice>
          <mc:Fallback xmlns="">
            <p:pic>
              <p:nvPicPr>
                <p:cNvPr id="72" name="Freihand 71">
                  <a:extLst>
                    <a:ext uri="{FF2B5EF4-FFF2-40B4-BE49-F238E27FC236}">
                      <a16:creationId xmlns:a16="http://schemas.microsoft.com/office/drawing/2014/main" id="{B8A5F0A4-66AC-4757-87E7-588829EF7800}"/>
                    </a:ext>
                  </a:extLst>
                </p:cNvPr>
                <p:cNvPicPr/>
                <p:nvPr/>
              </p:nvPicPr>
              <p:blipFill>
                <a:blip r:embed="rId36"/>
                <a:stretch>
                  <a:fillRect/>
                </a:stretch>
              </p:blipFill>
              <p:spPr>
                <a:xfrm>
                  <a:off x="1301973" y="3577387"/>
                  <a:ext cx="1508400" cy="750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
            <p14:nvContentPartPr>
              <p14:cNvPr id="87" name="Freihand 86">
                <a:extLst>
                  <a:ext uri="{FF2B5EF4-FFF2-40B4-BE49-F238E27FC236}">
                    <a16:creationId xmlns:a16="http://schemas.microsoft.com/office/drawing/2014/main" id="{677117F8-AA3D-4BA1-AE55-5DF04E1ADF2C}"/>
                  </a:ext>
                </a:extLst>
              </p14:cNvPr>
              <p14:cNvContentPartPr/>
              <p14:nvPr/>
            </p14:nvContentPartPr>
            <p14:xfrm>
              <a:off x="9735693" y="94747"/>
              <a:ext cx="908280" cy="613440"/>
            </p14:xfrm>
          </p:contentPart>
        </mc:Choice>
        <mc:Fallback xmlns="">
          <p:pic>
            <p:nvPicPr>
              <p:cNvPr id="87" name="Freihand 86">
                <a:extLst>
                  <a:ext uri="{FF2B5EF4-FFF2-40B4-BE49-F238E27FC236}">
                    <a16:creationId xmlns:a16="http://schemas.microsoft.com/office/drawing/2014/main" id="{677117F8-AA3D-4BA1-AE55-5DF04E1ADF2C}"/>
                  </a:ext>
                </a:extLst>
              </p:cNvPr>
              <p:cNvPicPr/>
              <p:nvPr/>
            </p:nvPicPr>
            <p:blipFill>
              <a:blip r:embed="rId38"/>
              <a:stretch>
                <a:fillRect/>
              </a:stretch>
            </p:blipFill>
            <p:spPr>
              <a:xfrm>
                <a:off x="9731373" y="90427"/>
                <a:ext cx="916920" cy="622080"/>
              </a:xfrm>
              <a:prstGeom prst="rect">
                <a:avLst/>
              </a:prstGeom>
            </p:spPr>
          </p:pic>
        </mc:Fallback>
      </mc:AlternateContent>
      <p:grpSp>
        <p:nvGrpSpPr>
          <p:cNvPr id="104" name="Gruppieren 103">
            <a:extLst>
              <a:ext uri="{FF2B5EF4-FFF2-40B4-BE49-F238E27FC236}">
                <a16:creationId xmlns:a16="http://schemas.microsoft.com/office/drawing/2014/main" id="{31A32092-071B-4BDB-AB66-649E3BCAEFA0}"/>
              </a:ext>
            </a:extLst>
          </p:cNvPr>
          <p:cNvGrpSpPr/>
          <p:nvPr/>
        </p:nvGrpSpPr>
        <p:grpSpPr>
          <a:xfrm>
            <a:off x="8591253" y="37867"/>
            <a:ext cx="3498480" cy="4131360"/>
            <a:chOff x="8591253" y="37867"/>
            <a:chExt cx="3498480" cy="4131360"/>
          </a:xfrm>
        </p:grpSpPr>
        <mc:AlternateContent xmlns:mc="http://schemas.openxmlformats.org/markup-compatibility/2006" xmlns:p14="http://schemas.microsoft.com/office/powerpoint/2010/main">
          <mc:Choice Requires="p14">
            <p:contentPart p14:bwMode="auto" r:id="rId39">
              <p14:nvContentPartPr>
                <p14:cNvPr id="14" name="Freihand 13">
                  <a:extLst>
                    <a:ext uri="{FF2B5EF4-FFF2-40B4-BE49-F238E27FC236}">
                      <a16:creationId xmlns:a16="http://schemas.microsoft.com/office/drawing/2014/main" id="{D27F7E9D-546D-4CA7-B5C2-D8961200A9AC}"/>
                    </a:ext>
                  </a:extLst>
                </p14:cNvPr>
                <p14:cNvContentPartPr/>
                <p14:nvPr/>
              </p14:nvContentPartPr>
              <p14:xfrm>
                <a:off x="9613653" y="1438987"/>
                <a:ext cx="52200" cy="1491120"/>
              </p14:xfrm>
            </p:contentPart>
          </mc:Choice>
          <mc:Fallback xmlns="">
            <p:pic>
              <p:nvPicPr>
                <p:cNvPr id="14" name="Freihand 13">
                  <a:extLst>
                    <a:ext uri="{FF2B5EF4-FFF2-40B4-BE49-F238E27FC236}">
                      <a16:creationId xmlns:a16="http://schemas.microsoft.com/office/drawing/2014/main" id="{D27F7E9D-546D-4CA7-B5C2-D8961200A9AC}"/>
                    </a:ext>
                  </a:extLst>
                </p:cNvPr>
                <p:cNvPicPr/>
                <p:nvPr/>
              </p:nvPicPr>
              <p:blipFill>
                <a:blip r:embed="rId40"/>
                <a:stretch>
                  <a:fillRect/>
                </a:stretch>
              </p:blipFill>
              <p:spPr>
                <a:xfrm>
                  <a:off x="9609333" y="1434667"/>
                  <a:ext cx="60840" cy="1499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5" name="Freihand 14">
                  <a:extLst>
                    <a:ext uri="{FF2B5EF4-FFF2-40B4-BE49-F238E27FC236}">
                      <a16:creationId xmlns:a16="http://schemas.microsoft.com/office/drawing/2014/main" id="{FF6A8B06-9D18-41D1-A84D-5905262801AF}"/>
                    </a:ext>
                  </a:extLst>
                </p14:cNvPr>
                <p14:cNvContentPartPr/>
                <p14:nvPr/>
              </p14:nvContentPartPr>
              <p14:xfrm>
                <a:off x="9321693" y="2783947"/>
                <a:ext cx="2185200" cy="99720"/>
              </p14:xfrm>
            </p:contentPart>
          </mc:Choice>
          <mc:Fallback xmlns="">
            <p:pic>
              <p:nvPicPr>
                <p:cNvPr id="15" name="Freihand 14">
                  <a:extLst>
                    <a:ext uri="{FF2B5EF4-FFF2-40B4-BE49-F238E27FC236}">
                      <a16:creationId xmlns:a16="http://schemas.microsoft.com/office/drawing/2014/main" id="{FF6A8B06-9D18-41D1-A84D-5905262801AF}"/>
                    </a:ext>
                  </a:extLst>
                </p:cNvPr>
                <p:cNvPicPr/>
                <p:nvPr/>
              </p:nvPicPr>
              <p:blipFill>
                <a:blip r:embed="rId42"/>
                <a:stretch>
                  <a:fillRect/>
                </a:stretch>
              </p:blipFill>
              <p:spPr>
                <a:xfrm>
                  <a:off x="9317373" y="2779627"/>
                  <a:ext cx="21938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6" name="Freihand 15">
                  <a:extLst>
                    <a:ext uri="{FF2B5EF4-FFF2-40B4-BE49-F238E27FC236}">
                      <a16:creationId xmlns:a16="http://schemas.microsoft.com/office/drawing/2014/main" id="{0A6E5F0D-5895-4A5B-9B12-C43A6579DE0B}"/>
                    </a:ext>
                  </a:extLst>
                </p14:cNvPr>
                <p14:cNvContentPartPr/>
                <p14:nvPr/>
              </p14:nvContentPartPr>
              <p14:xfrm>
                <a:off x="11433453" y="2705107"/>
                <a:ext cx="216720" cy="243720"/>
              </p14:xfrm>
            </p:contentPart>
          </mc:Choice>
          <mc:Fallback xmlns="">
            <p:pic>
              <p:nvPicPr>
                <p:cNvPr id="16" name="Freihand 15">
                  <a:extLst>
                    <a:ext uri="{FF2B5EF4-FFF2-40B4-BE49-F238E27FC236}">
                      <a16:creationId xmlns:a16="http://schemas.microsoft.com/office/drawing/2014/main" id="{0A6E5F0D-5895-4A5B-9B12-C43A6579DE0B}"/>
                    </a:ext>
                  </a:extLst>
                </p:cNvPr>
                <p:cNvPicPr/>
                <p:nvPr/>
              </p:nvPicPr>
              <p:blipFill>
                <a:blip r:embed="rId44"/>
                <a:stretch>
                  <a:fillRect/>
                </a:stretch>
              </p:blipFill>
              <p:spPr>
                <a:xfrm>
                  <a:off x="11429133" y="2700787"/>
                  <a:ext cx="22536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7" name="Freihand 16">
                  <a:extLst>
                    <a:ext uri="{FF2B5EF4-FFF2-40B4-BE49-F238E27FC236}">
                      <a16:creationId xmlns:a16="http://schemas.microsoft.com/office/drawing/2014/main" id="{0C1B2A59-5A2A-40CD-953A-A604F7ADB9F8}"/>
                    </a:ext>
                  </a:extLst>
                </p14:cNvPr>
                <p14:cNvContentPartPr/>
                <p14:nvPr/>
              </p14:nvContentPartPr>
              <p14:xfrm>
                <a:off x="9464253" y="1122547"/>
                <a:ext cx="338040" cy="362880"/>
              </p14:xfrm>
            </p:contentPart>
          </mc:Choice>
          <mc:Fallback xmlns="">
            <p:pic>
              <p:nvPicPr>
                <p:cNvPr id="17" name="Freihand 16">
                  <a:extLst>
                    <a:ext uri="{FF2B5EF4-FFF2-40B4-BE49-F238E27FC236}">
                      <a16:creationId xmlns:a16="http://schemas.microsoft.com/office/drawing/2014/main" id="{0C1B2A59-5A2A-40CD-953A-A604F7ADB9F8}"/>
                    </a:ext>
                  </a:extLst>
                </p:cNvPr>
                <p:cNvPicPr/>
                <p:nvPr/>
              </p:nvPicPr>
              <p:blipFill>
                <a:blip r:embed="rId46"/>
                <a:stretch>
                  <a:fillRect/>
                </a:stretch>
              </p:blipFill>
              <p:spPr>
                <a:xfrm>
                  <a:off x="9459933" y="1118227"/>
                  <a:ext cx="34668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9" name="Freihand 18">
                  <a:extLst>
                    <a:ext uri="{FF2B5EF4-FFF2-40B4-BE49-F238E27FC236}">
                      <a16:creationId xmlns:a16="http://schemas.microsoft.com/office/drawing/2014/main" id="{ABFF7A67-0D32-4915-8578-3B2BCE77A02E}"/>
                    </a:ext>
                  </a:extLst>
                </p14:cNvPr>
                <p14:cNvContentPartPr/>
                <p14:nvPr/>
              </p14:nvContentPartPr>
              <p14:xfrm>
                <a:off x="9221253" y="1111027"/>
                <a:ext cx="86760" cy="199440"/>
              </p14:xfrm>
            </p:contentPart>
          </mc:Choice>
          <mc:Fallback xmlns="">
            <p:pic>
              <p:nvPicPr>
                <p:cNvPr id="19" name="Freihand 18">
                  <a:extLst>
                    <a:ext uri="{FF2B5EF4-FFF2-40B4-BE49-F238E27FC236}">
                      <a16:creationId xmlns:a16="http://schemas.microsoft.com/office/drawing/2014/main" id="{ABFF7A67-0D32-4915-8578-3B2BCE77A02E}"/>
                    </a:ext>
                  </a:extLst>
                </p:cNvPr>
                <p:cNvPicPr/>
                <p:nvPr/>
              </p:nvPicPr>
              <p:blipFill>
                <a:blip r:embed="rId48"/>
                <a:stretch>
                  <a:fillRect/>
                </a:stretch>
              </p:blipFill>
              <p:spPr>
                <a:xfrm>
                  <a:off x="9216933" y="1106707"/>
                  <a:ext cx="954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0" name="Freihand 19">
                  <a:extLst>
                    <a:ext uri="{FF2B5EF4-FFF2-40B4-BE49-F238E27FC236}">
                      <a16:creationId xmlns:a16="http://schemas.microsoft.com/office/drawing/2014/main" id="{F1F2A597-4577-4392-918C-B2437E3D4852}"/>
                    </a:ext>
                  </a:extLst>
                </p14:cNvPr>
                <p14:cNvContentPartPr/>
                <p14:nvPr/>
              </p14:nvContentPartPr>
              <p14:xfrm>
                <a:off x="9236013" y="988987"/>
                <a:ext cx="19080" cy="7560"/>
              </p14:xfrm>
            </p:contentPart>
          </mc:Choice>
          <mc:Fallback xmlns="">
            <p:pic>
              <p:nvPicPr>
                <p:cNvPr id="20" name="Freihand 19">
                  <a:extLst>
                    <a:ext uri="{FF2B5EF4-FFF2-40B4-BE49-F238E27FC236}">
                      <a16:creationId xmlns:a16="http://schemas.microsoft.com/office/drawing/2014/main" id="{F1F2A597-4577-4392-918C-B2437E3D4852}"/>
                    </a:ext>
                  </a:extLst>
                </p:cNvPr>
                <p:cNvPicPr/>
                <p:nvPr/>
              </p:nvPicPr>
              <p:blipFill>
                <a:blip r:embed="rId50"/>
                <a:stretch>
                  <a:fillRect/>
                </a:stretch>
              </p:blipFill>
              <p:spPr>
                <a:xfrm>
                  <a:off x="9231693" y="984667"/>
                  <a:ext cx="277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1" name="Freihand 20">
                  <a:extLst>
                    <a:ext uri="{FF2B5EF4-FFF2-40B4-BE49-F238E27FC236}">
                      <a16:creationId xmlns:a16="http://schemas.microsoft.com/office/drawing/2014/main" id="{7B57BF75-163D-4E46-8EC4-7B0690E607D4}"/>
                    </a:ext>
                  </a:extLst>
                </p14:cNvPr>
                <p14:cNvContentPartPr/>
                <p14:nvPr/>
              </p14:nvContentPartPr>
              <p14:xfrm>
                <a:off x="11361093" y="3046747"/>
                <a:ext cx="158400" cy="81720"/>
              </p14:xfrm>
            </p:contentPart>
          </mc:Choice>
          <mc:Fallback xmlns="">
            <p:pic>
              <p:nvPicPr>
                <p:cNvPr id="21" name="Freihand 20">
                  <a:extLst>
                    <a:ext uri="{FF2B5EF4-FFF2-40B4-BE49-F238E27FC236}">
                      <a16:creationId xmlns:a16="http://schemas.microsoft.com/office/drawing/2014/main" id="{7B57BF75-163D-4E46-8EC4-7B0690E607D4}"/>
                    </a:ext>
                  </a:extLst>
                </p:cNvPr>
                <p:cNvPicPr/>
                <p:nvPr/>
              </p:nvPicPr>
              <p:blipFill>
                <a:blip r:embed="rId52"/>
                <a:stretch>
                  <a:fillRect/>
                </a:stretch>
              </p:blipFill>
              <p:spPr>
                <a:xfrm>
                  <a:off x="11356773" y="3042427"/>
                  <a:ext cx="1670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2" name="Freihand 21">
                  <a:extLst>
                    <a:ext uri="{FF2B5EF4-FFF2-40B4-BE49-F238E27FC236}">
                      <a16:creationId xmlns:a16="http://schemas.microsoft.com/office/drawing/2014/main" id="{860F3BAC-1BF0-492D-8FAD-981ED2835FF1}"/>
                    </a:ext>
                  </a:extLst>
                </p14:cNvPr>
                <p14:cNvContentPartPr/>
                <p14:nvPr/>
              </p14:nvContentPartPr>
              <p14:xfrm>
                <a:off x="11470533" y="3064027"/>
                <a:ext cx="61560" cy="153000"/>
              </p14:xfrm>
            </p:contentPart>
          </mc:Choice>
          <mc:Fallback xmlns="">
            <p:pic>
              <p:nvPicPr>
                <p:cNvPr id="22" name="Freihand 21">
                  <a:extLst>
                    <a:ext uri="{FF2B5EF4-FFF2-40B4-BE49-F238E27FC236}">
                      <a16:creationId xmlns:a16="http://schemas.microsoft.com/office/drawing/2014/main" id="{860F3BAC-1BF0-492D-8FAD-981ED2835FF1}"/>
                    </a:ext>
                  </a:extLst>
                </p:cNvPr>
                <p:cNvPicPr/>
                <p:nvPr/>
              </p:nvPicPr>
              <p:blipFill>
                <a:blip r:embed="rId54"/>
                <a:stretch>
                  <a:fillRect/>
                </a:stretch>
              </p:blipFill>
              <p:spPr>
                <a:xfrm>
                  <a:off x="11466213" y="3059707"/>
                  <a:ext cx="702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3" name="Freihand 22">
                  <a:extLst>
                    <a:ext uri="{FF2B5EF4-FFF2-40B4-BE49-F238E27FC236}">
                      <a16:creationId xmlns:a16="http://schemas.microsoft.com/office/drawing/2014/main" id="{BBD6EE9D-2DE8-49D6-987F-FB3AF16BDA49}"/>
                    </a:ext>
                  </a:extLst>
                </p14:cNvPr>
                <p14:cNvContentPartPr/>
                <p14:nvPr/>
              </p14:nvContentPartPr>
              <p14:xfrm>
                <a:off x="10007853" y="1122187"/>
                <a:ext cx="1569600" cy="1446840"/>
              </p14:xfrm>
            </p:contentPart>
          </mc:Choice>
          <mc:Fallback xmlns="">
            <p:pic>
              <p:nvPicPr>
                <p:cNvPr id="23" name="Freihand 22">
                  <a:extLst>
                    <a:ext uri="{FF2B5EF4-FFF2-40B4-BE49-F238E27FC236}">
                      <a16:creationId xmlns:a16="http://schemas.microsoft.com/office/drawing/2014/main" id="{BBD6EE9D-2DE8-49D6-987F-FB3AF16BDA49}"/>
                    </a:ext>
                  </a:extLst>
                </p:cNvPr>
                <p:cNvPicPr/>
                <p:nvPr/>
              </p:nvPicPr>
              <p:blipFill>
                <a:blip r:embed="rId56"/>
                <a:stretch>
                  <a:fillRect/>
                </a:stretch>
              </p:blipFill>
              <p:spPr>
                <a:xfrm>
                  <a:off x="10003533" y="1117867"/>
                  <a:ext cx="1578240" cy="14554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5" name="Freihand 24">
                  <a:extLst>
                    <a:ext uri="{FF2B5EF4-FFF2-40B4-BE49-F238E27FC236}">
                      <a16:creationId xmlns:a16="http://schemas.microsoft.com/office/drawing/2014/main" id="{DA99CD8B-B34E-4276-8460-C5A576864B97}"/>
                    </a:ext>
                  </a:extLst>
                </p14:cNvPr>
                <p14:cNvContentPartPr/>
                <p14:nvPr/>
              </p14:nvContentPartPr>
              <p14:xfrm>
                <a:off x="11187213" y="766147"/>
                <a:ext cx="208080" cy="174960"/>
              </p14:xfrm>
            </p:contentPart>
          </mc:Choice>
          <mc:Fallback xmlns="">
            <p:pic>
              <p:nvPicPr>
                <p:cNvPr id="25" name="Freihand 24">
                  <a:extLst>
                    <a:ext uri="{FF2B5EF4-FFF2-40B4-BE49-F238E27FC236}">
                      <a16:creationId xmlns:a16="http://schemas.microsoft.com/office/drawing/2014/main" id="{DA99CD8B-B34E-4276-8460-C5A576864B97}"/>
                    </a:ext>
                  </a:extLst>
                </p:cNvPr>
                <p:cNvPicPr/>
                <p:nvPr/>
              </p:nvPicPr>
              <p:blipFill>
                <a:blip r:embed="rId58"/>
                <a:stretch>
                  <a:fillRect/>
                </a:stretch>
              </p:blipFill>
              <p:spPr>
                <a:xfrm>
                  <a:off x="11182893" y="761827"/>
                  <a:ext cx="2167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6" name="Freihand 25">
                  <a:extLst>
                    <a:ext uri="{FF2B5EF4-FFF2-40B4-BE49-F238E27FC236}">
                      <a16:creationId xmlns:a16="http://schemas.microsoft.com/office/drawing/2014/main" id="{3F380739-5E7C-4480-BE3C-C682FF63A4AB}"/>
                    </a:ext>
                  </a:extLst>
                </p14:cNvPr>
                <p14:cNvContentPartPr/>
                <p14:nvPr/>
              </p14:nvContentPartPr>
              <p14:xfrm>
                <a:off x="11422293" y="663547"/>
                <a:ext cx="166320" cy="184320"/>
              </p14:xfrm>
            </p:contentPart>
          </mc:Choice>
          <mc:Fallback xmlns="">
            <p:pic>
              <p:nvPicPr>
                <p:cNvPr id="26" name="Freihand 25">
                  <a:extLst>
                    <a:ext uri="{FF2B5EF4-FFF2-40B4-BE49-F238E27FC236}">
                      <a16:creationId xmlns:a16="http://schemas.microsoft.com/office/drawing/2014/main" id="{3F380739-5E7C-4480-BE3C-C682FF63A4AB}"/>
                    </a:ext>
                  </a:extLst>
                </p:cNvPr>
                <p:cNvPicPr/>
                <p:nvPr/>
              </p:nvPicPr>
              <p:blipFill>
                <a:blip r:embed="rId60"/>
                <a:stretch>
                  <a:fillRect/>
                </a:stretch>
              </p:blipFill>
              <p:spPr>
                <a:xfrm>
                  <a:off x="11417973" y="659227"/>
                  <a:ext cx="1749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8" name="Freihand 27">
                  <a:extLst>
                    <a:ext uri="{FF2B5EF4-FFF2-40B4-BE49-F238E27FC236}">
                      <a16:creationId xmlns:a16="http://schemas.microsoft.com/office/drawing/2014/main" id="{9D427AF6-1D6A-4FFF-82D3-F899F6CDF9DE}"/>
                    </a:ext>
                  </a:extLst>
                </p14:cNvPr>
                <p14:cNvContentPartPr/>
                <p14:nvPr/>
              </p14:nvContentPartPr>
              <p14:xfrm>
                <a:off x="9644613" y="3213787"/>
                <a:ext cx="33120" cy="685800"/>
              </p14:xfrm>
            </p:contentPart>
          </mc:Choice>
          <mc:Fallback xmlns="">
            <p:pic>
              <p:nvPicPr>
                <p:cNvPr id="28" name="Freihand 27">
                  <a:extLst>
                    <a:ext uri="{FF2B5EF4-FFF2-40B4-BE49-F238E27FC236}">
                      <a16:creationId xmlns:a16="http://schemas.microsoft.com/office/drawing/2014/main" id="{9D427AF6-1D6A-4FFF-82D3-F899F6CDF9DE}"/>
                    </a:ext>
                  </a:extLst>
                </p:cNvPr>
                <p:cNvPicPr/>
                <p:nvPr/>
              </p:nvPicPr>
              <p:blipFill>
                <a:blip r:embed="rId62"/>
                <a:stretch>
                  <a:fillRect/>
                </a:stretch>
              </p:blipFill>
              <p:spPr>
                <a:xfrm>
                  <a:off x="9640293" y="3209467"/>
                  <a:ext cx="41760" cy="694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9" name="Freihand 28">
                  <a:extLst>
                    <a:ext uri="{FF2B5EF4-FFF2-40B4-BE49-F238E27FC236}">
                      <a16:creationId xmlns:a16="http://schemas.microsoft.com/office/drawing/2014/main" id="{32E7BD73-7EAA-40F7-BBFB-E7DC2580A65C}"/>
                    </a:ext>
                  </a:extLst>
                </p14:cNvPr>
                <p14:cNvContentPartPr/>
                <p14:nvPr/>
              </p14:nvContentPartPr>
              <p14:xfrm>
                <a:off x="9582693" y="3878347"/>
                <a:ext cx="1280520" cy="77760"/>
              </p14:xfrm>
            </p:contentPart>
          </mc:Choice>
          <mc:Fallback xmlns="">
            <p:pic>
              <p:nvPicPr>
                <p:cNvPr id="29" name="Freihand 28">
                  <a:extLst>
                    <a:ext uri="{FF2B5EF4-FFF2-40B4-BE49-F238E27FC236}">
                      <a16:creationId xmlns:a16="http://schemas.microsoft.com/office/drawing/2014/main" id="{32E7BD73-7EAA-40F7-BBFB-E7DC2580A65C}"/>
                    </a:ext>
                  </a:extLst>
                </p:cNvPr>
                <p:cNvPicPr/>
                <p:nvPr/>
              </p:nvPicPr>
              <p:blipFill>
                <a:blip r:embed="rId64"/>
                <a:stretch>
                  <a:fillRect/>
                </a:stretch>
              </p:blipFill>
              <p:spPr>
                <a:xfrm>
                  <a:off x="9578373" y="3874027"/>
                  <a:ext cx="12891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0" name="Freihand 29">
                  <a:extLst>
                    <a:ext uri="{FF2B5EF4-FFF2-40B4-BE49-F238E27FC236}">
                      <a16:creationId xmlns:a16="http://schemas.microsoft.com/office/drawing/2014/main" id="{A7672A1D-E5DF-476C-8626-01A349E83066}"/>
                    </a:ext>
                  </a:extLst>
                </p14:cNvPr>
                <p14:cNvContentPartPr/>
                <p14:nvPr/>
              </p14:nvContentPartPr>
              <p14:xfrm>
                <a:off x="10860333" y="3826147"/>
                <a:ext cx="177120" cy="154080"/>
              </p14:xfrm>
            </p:contentPart>
          </mc:Choice>
          <mc:Fallback xmlns="">
            <p:pic>
              <p:nvPicPr>
                <p:cNvPr id="30" name="Freihand 29">
                  <a:extLst>
                    <a:ext uri="{FF2B5EF4-FFF2-40B4-BE49-F238E27FC236}">
                      <a16:creationId xmlns:a16="http://schemas.microsoft.com/office/drawing/2014/main" id="{A7672A1D-E5DF-476C-8626-01A349E83066}"/>
                    </a:ext>
                  </a:extLst>
                </p:cNvPr>
                <p:cNvPicPr/>
                <p:nvPr/>
              </p:nvPicPr>
              <p:blipFill>
                <a:blip r:embed="rId66"/>
                <a:stretch>
                  <a:fillRect/>
                </a:stretch>
              </p:blipFill>
              <p:spPr>
                <a:xfrm>
                  <a:off x="10856013" y="3821827"/>
                  <a:ext cx="1857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1" name="Freihand 30">
                  <a:extLst>
                    <a:ext uri="{FF2B5EF4-FFF2-40B4-BE49-F238E27FC236}">
                      <a16:creationId xmlns:a16="http://schemas.microsoft.com/office/drawing/2014/main" id="{1BC0EBDA-6C60-4BE5-9375-1057B2706EC7}"/>
                    </a:ext>
                  </a:extLst>
                </p14:cNvPr>
                <p14:cNvContentPartPr/>
                <p14:nvPr/>
              </p14:nvContentPartPr>
              <p14:xfrm>
                <a:off x="9502773" y="3056467"/>
                <a:ext cx="264600" cy="243000"/>
              </p14:xfrm>
            </p:contentPart>
          </mc:Choice>
          <mc:Fallback xmlns="">
            <p:pic>
              <p:nvPicPr>
                <p:cNvPr id="31" name="Freihand 30">
                  <a:extLst>
                    <a:ext uri="{FF2B5EF4-FFF2-40B4-BE49-F238E27FC236}">
                      <a16:creationId xmlns:a16="http://schemas.microsoft.com/office/drawing/2014/main" id="{1BC0EBDA-6C60-4BE5-9375-1057B2706EC7}"/>
                    </a:ext>
                  </a:extLst>
                </p:cNvPr>
                <p:cNvPicPr/>
                <p:nvPr/>
              </p:nvPicPr>
              <p:blipFill>
                <a:blip r:embed="rId68"/>
                <a:stretch>
                  <a:fillRect/>
                </a:stretch>
              </p:blipFill>
              <p:spPr>
                <a:xfrm>
                  <a:off x="9498453" y="3052147"/>
                  <a:ext cx="27324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3" name="Freihand 32">
                  <a:extLst>
                    <a:ext uri="{FF2B5EF4-FFF2-40B4-BE49-F238E27FC236}">
                      <a16:creationId xmlns:a16="http://schemas.microsoft.com/office/drawing/2014/main" id="{338F3900-54B5-41F0-B05C-D2F039A3F37C}"/>
                    </a:ext>
                  </a:extLst>
                </p14:cNvPr>
                <p14:cNvContentPartPr/>
                <p14:nvPr/>
              </p14:nvContentPartPr>
              <p14:xfrm>
                <a:off x="9318453" y="3046027"/>
                <a:ext cx="125280" cy="201600"/>
              </p14:xfrm>
            </p:contentPart>
          </mc:Choice>
          <mc:Fallback xmlns="">
            <p:pic>
              <p:nvPicPr>
                <p:cNvPr id="33" name="Freihand 32">
                  <a:extLst>
                    <a:ext uri="{FF2B5EF4-FFF2-40B4-BE49-F238E27FC236}">
                      <a16:creationId xmlns:a16="http://schemas.microsoft.com/office/drawing/2014/main" id="{338F3900-54B5-41F0-B05C-D2F039A3F37C}"/>
                    </a:ext>
                  </a:extLst>
                </p:cNvPr>
                <p:cNvPicPr/>
                <p:nvPr/>
              </p:nvPicPr>
              <p:blipFill>
                <a:blip r:embed="rId70"/>
                <a:stretch>
                  <a:fillRect/>
                </a:stretch>
              </p:blipFill>
              <p:spPr>
                <a:xfrm>
                  <a:off x="9314133" y="3041707"/>
                  <a:ext cx="1339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5" name="Freihand 34">
                  <a:extLst>
                    <a:ext uri="{FF2B5EF4-FFF2-40B4-BE49-F238E27FC236}">
                      <a16:creationId xmlns:a16="http://schemas.microsoft.com/office/drawing/2014/main" id="{DEFE827A-7CC1-4AB8-9C5D-AA462A9B3A11}"/>
                    </a:ext>
                  </a:extLst>
                </p14:cNvPr>
                <p14:cNvContentPartPr/>
                <p14:nvPr/>
              </p14:nvContentPartPr>
              <p14:xfrm>
                <a:off x="10779693" y="4023427"/>
                <a:ext cx="146520" cy="145800"/>
              </p14:xfrm>
            </p:contentPart>
          </mc:Choice>
          <mc:Fallback xmlns="">
            <p:pic>
              <p:nvPicPr>
                <p:cNvPr id="35" name="Freihand 34">
                  <a:extLst>
                    <a:ext uri="{FF2B5EF4-FFF2-40B4-BE49-F238E27FC236}">
                      <a16:creationId xmlns:a16="http://schemas.microsoft.com/office/drawing/2014/main" id="{DEFE827A-7CC1-4AB8-9C5D-AA462A9B3A11}"/>
                    </a:ext>
                  </a:extLst>
                </p:cNvPr>
                <p:cNvPicPr/>
                <p:nvPr/>
              </p:nvPicPr>
              <p:blipFill>
                <a:blip r:embed="rId72"/>
                <a:stretch>
                  <a:fillRect/>
                </a:stretch>
              </p:blipFill>
              <p:spPr>
                <a:xfrm>
                  <a:off x="10775373" y="4019107"/>
                  <a:ext cx="1551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6" name="Freihand 35">
                  <a:extLst>
                    <a:ext uri="{FF2B5EF4-FFF2-40B4-BE49-F238E27FC236}">
                      <a16:creationId xmlns:a16="http://schemas.microsoft.com/office/drawing/2014/main" id="{6F03A367-7CD9-4CD6-9C6E-8F4655FB06BC}"/>
                    </a:ext>
                  </a:extLst>
                </p14:cNvPr>
                <p14:cNvContentPartPr/>
                <p14:nvPr/>
              </p14:nvContentPartPr>
              <p14:xfrm>
                <a:off x="10803453" y="4048267"/>
                <a:ext cx="162360" cy="92520"/>
              </p14:xfrm>
            </p:contentPart>
          </mc:Choice>
          <mc:Fallback xmlns="">
            <p:pic>
              <p:nvPicPr>
                <p:cNvPr id="36" name="Freihand 35">
                  <a:extLst>
                    <a:ext uri="{FF2B5EF4-FFF2-40B4-BE49-F238E27FC236}">
                      <a16:creationId xmlns:a16="http://schemas.microsoft.com/office/drawing/2014/main" id="{6F03A367-7CD9-4CD6-9C6E-8F4655FB06BC}"/>
                    </a:ext>
                  </a:extLst>
                </p:cNvPr>
                <p:cNvPicPr/>
                <p:nvPr/>
              </p:nvPicPr>
              <p:blipFill>
                <a:blip r:embed="rId74"/>
                <a:stretch>
                  <a:fillRect/>
                </a:stretch>
              </p:blipFill>
              <p:spPr>
                <a:xfrm>
                  <a:off x="10799133" y="4043947"/>
                  <a:ext cx="1710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2" name="Freihand 41">
                  <a:extLst>
                    <a:ext uri="{FF2B5EF4-FFF2-40B4-BE49-F238E27FC236}">
                      <a16:creationId xmlns:a16="http://schemas.microsoft.com/office/drawing/2014/main" id="{C3B1D669-23DB-48CF-A718-A23ABBB7A465}"/>
                    </a:ext>
                  </a:extLst>
                </p14:cNvPr>
                <p14:cNvContentPartPr/>
                <p14:nvPr/>
              </p14:nvContentPartPr>
              <p14:xfrm>
                <a:off x="10700493" y="3016867"/>
                <a:ext cx="106560" cy="144000"/>
              </p14:xfrm>
            </p:contentPart>
          </mc:Choice>
          <mc:Fallback xmlns="">
            <p:pic>
              <p:nvPicPr>
                <p:cNvPr id="42" name="Freihand 41">
                  <a:extLst>
                    <a:ext uri="{FF2B5EF4-FFF2-40B4-BE49-F238E27FC236}">
                      <a16:creationId xmlns:a16="http://schemas.microsoft.com/office/drawing/2014/main" id="{C3B1D669-23DB-48CF-A718-A23ABBB7A465}"/>
                    </a:ext>
                  </a:extLst>
                </p:cNvPr>
                <p:cNvPicPr/>
                <p:nvPr/>
              </p:nvPicPr>
              <p:blipFill>
                <a:blip r:embed="rId76"/>
                <a:stretch>
                  <a:fillRect/>
                </a:stretch>
              </p:blipFill>
              <p:spPr>
                <a:xfrm>
                  <a:off x="10696173" y="3012547"/>
                  <a:ext cx="1152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4" name="Freihand 43">
                  <a:extLst>
                    <a:ext uri="{FF2B5EF4-FFF2-40B4-BE49-F238E27FC236}">
                      <a16:creationId xmlns:a16="http://schemas.microsoft.com/office/drawing/2014/main" id="{1887C4C4-8BCE-4B87-90FE-6931396ABAA9}"/>
                    </a:ext>
                  </a:extLst>
                </p14:cNvPr>
                <p14:cNvContentPartPr/>
                <p14:nvPr/>
              </p14:nvContentPartPr>
              <p14:xfrm>
                <a:off x="10635333" y="3580627"/>
                <a:ext cx="5400" cy="92880"/>
              </p14:xfrm>
            </p:contentPart>
          </mc:Choice>
          <mc:Fallback xmlns="">
            <p:pic>
              <p:nvPicPr>
                <p:cNvPr id="44" name="Freihand 43">
                  <a:extLst>
                    <a:ext uri="{FF2B5EF4-FFF2-40B4-BE49-F238E27FC236}">
                      <a16:creationId xmlns:a16="http://schemas.microsoft.com/office/drawing/2014/main" id="{1887C4C4-8BCE-4B87-90FE-6931396ABAA9}"/>
                    </a:ext>
                  </a:extLst>
                </p:cNvPr>
                <p:cNvPicPr/>
                <p:nvPr/>
              </p:nvPicPr>
              <p:blipFill>
                <a:blip r:embed="rId78"/>
                <a:stretch>
                  <a:fillRect/>
                </a:stretch>
              </p:blipFill>
              <p:spPr>
                <a:xfrm>
                  <a:off x="10631013" y="3576307"/>
                  <a:ext cx="140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5" name="Freihand 44">
                  <a:extLst>
                    <a:ext uri="{FF2B5EF4-FFF2-40B4-BE49-F238E27FC236}">
                      <a16:creationId xmlns:a16="http://schemas.microsoft.com/office/drawing/2014/main" id="{82C491F0-72AD-485D-B804-D0042037C33C}"/>
                    </a:ext>
                  </a:extLst>
                </p14:cNvPr>
                <p14:cNvContentPartPr/>
                <p14:nvPr/>
              </p14:nvContentPartPr>
              <p14:xfrm>
                <a:off x="10561173" y="3543187"/>
                <a:ext cx="182520" cy="142560"/>
              </p14:xfrm>
            </p:contentPart>
          </mc:Choice>
          <mc:Fallback xmlns="">
            <p:pic>
              <p:nvPicPr>
                <p:cNvPr id="45" name="Freihand 44">
                  <a:extLst>
                    <a:ext uri="{FF2B5EF4-FFF2-40B4-BE49-F238E27FC236}">
                      <a16:creationId xmlns:a16="http://schemas.microsoft.com/office/drawing/2014/main" id="{82C491F0-72AD-485D-B804-D0042037C33C}"/>
                    </a:ext>
                  </a:extLst>
                </p:cNvPr>
                <p:cNvPicPr/>
                <p:nvPr/>
              </p:nvPicPr>
              <p:blipFill>
                <a:blip r:embed="rId80"/>
                <a:stretch>
                  <a:fillRect/>
                </a:stretch>
              </p:blipFill>
              <p:spPr>
                <a:xfrm>
                  <a:off x="10556853" y="3538867"/>
                  <a:ext cx="1911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4" name="Freihand 53">
                  <a:extLst>
                    <a:ext uri="{FF2B5EF4-FFF2-40B4-BE49-F238E27FC236}">
                      <a16:creationId xmlns:a16="http://schemas.microsoft.com/office/drawing/2014/main" id="{AE797C4C-7E42-444F-BC98-9DE77ECF94B0}"/>
                    </a:ext>
                  </a:extLst>
                </p14:cNvPr>
                <p14:cNvContentPartPr/>
                <p14:nvPr/>
              </p14:nvContentPartPr>
              <p14:xfrm>
                <a:off x="9877533" y="3437347"/>
                <a:ext cx="272160" cy="222840"/>
              </p14:xfrm>
            </p:contentPart>
          </mc:Choice>
          <mc:Fallback xmlns="">
            <p:pic>
              <p:nvPicPr>
                <p:cNvPr id="54" name="Freihand 53">
                  <a:extLst>
                    <a:ext uri="{FF2B5EF4-FFF2-40B4-BE49-F238E27FC236}">
                      <a16:creationId xmlns:a16="http://schemas.microsoft.com/office/drawing/2014/main" id="{AE797C4C-7E42-444F-BC98-9DE77ECF94B0}"/>
                    </a:ext>
                  </a:extLst>
                </p:cNvPr>
                <p:cNvPicPr/>
                <p:nvPr/>
              </p:nvPicPr>
              <p:blipFill>
                <a:blip r:embed="rId82"/>
                <a:stretch>
                  <a:fillRect/>
                </a:stretch>
              </p:blipFill>
              <p:spPr>
                <a:xfrm>
                  <a:off x="9873213" y="3433027"/>
                  <a:ext cx="2808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5" name="Freihand 54">
                  <a:extLst>
                    <a:ext uri="{FF2B5EF4-FFF2-40B4-BE49-F238E27FC236}">
                      <a16:creationId xmlns:a16="http://schemas.microsoft.com/office/drawing/2014/main" id="{8018730D-D00B-4510-9CAB-79C840F414A6}"/>
                    </a:ext>
                  </a:extLst>
                </p14:cNvPr>
                <p14:cNvContentPartPr/>
                <p14:nvPr/>
              </p14:nvContentPartPr>
              <p14:xfrm>
                <a:off x="10502853" y="3081307"/>
                <a:ext cx="78480" cy="57600"/>
              </p14:xfrm>
            </p:contentPart>
          </mc:Choice>
          <mc:Fallback xmlns="">
            <p:pic>
              <p:nvPicPr>
                <p:cNvPr id="55" name="Freihand 54">
                  <a:extLst>
                    <a:ext uri="{FF2B5EF4-FFF2-40B4-BE49-F238E27FC236}">
                      <a16:creationId xmlns:a16="http://schemas.microsoft.com/office/drawing/2014/main" id="{8018730D-D00B-4510-9CAB-79C840F414A6}"/>
                    </a:ext>
                  </a:extLst>
                </p:cNvPr>
                <p:cNvPicPr/>
                <p:nvPr/>
              </p:nvPicPr>
              <p:blipFill>
                <a:blip r:embed="rId84"/>
                <a:stretch>
                  <a:fillRect/>
                </a:stretch>
              </p:blipFill>
              <p:spPr>
                <a:xfrm>
                  <a:off x="10498533" y="3076987"/>
                  <a:ext cx="871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1" name="Freihand 60">
                  <a:extLst>
                    <a:ext uri="{FF2B5EF4-FFF2-40B4-BE49-F238E27FC236}">
                      <a16:creationId xmlns:a16="http://schemas.microsoft.com/office/drawing/2014/main" id="{6E3192A2-4EAC-4E26-9712-DFE7E2D02BA8}"/>
                    </a:ext>
                  </a:extLst>
                </p14:cNvPr>
                <p14:cNvContentPartPr/>
                <p14:nvPr/>
              </p14:nvContentPartPr>
              <p14:xfrm>
                <a:off x="11191893" y="1765147"/>
                <a:ext cx="360" cy="360"/>
              </p14:xfrm>
            </p:contentPart>
          </mc:Choice>
          <mc:Fallback xmlns="">
            <p:pic>
              <p:nvPicPr>
                <p:cNvPr id="61" name="Freihand 60">
                  <a:extLst>
                    <a:ext uri="{FF2B5EF4-FFF2-40B4-BE49-F238E27FC236}">
                      <a16:creationId xmlns:a16="http://schemas.microsoft.com/office/drawing/2014/main" id="{6E3192A2-4EAC-4E26-9712-DFE7E2D02BA8}"/>
                    </a:ext>
                  </a:extLst>
                </p:cNvPr>
                <p:cNvPicPr/>
                <p:nvPr/>
              </p:nvPicPr>
              <p:blipFill>
                <a:blip r:embed="rId86"/>
                <a:stretch>
                  <a:fillRect/>
                </a:stretch>
              </p:blipFill>
              <p:spPr>
                <a:xfrm>
                  <a:off x="11187573" y="17608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2" name="Freihand 61">
                  <a:extLst>
                    <a:ext uri="{FF2B5EF4-FFF2-40B4-BE49-F238E27FC236}">
                      <a16:creationId xmlns:a16="http://schemas.microsoft.com/office/drawing/2014/main" id="{CA7B8CF0-DD6B-4BB6-BEB1-B6505EE1C1C6}"/>
                    </a:ext>
                  </a:extLst>
                </p14:cNvPr>
                <p14:cNvContentPartPr/>
                <p14:nvPr/>
              </p14:nvContentPartPr>
              <p14:xfrm>
                <a:off x="11083533" y="1627987"/>
                <a:ext cx="196920" cy="278640"/>
              </p14:xfrm>
            </p:contentPart>
          </mc:Choice>
          <mc:Fallback xmlns="">
            <p:pic>
              <p:nvPicPr>
                <p:cNvPr id="62" name="Freihand 61">
                  <a:extLst>
                    <a:ext uri="{FF2B5EF4-FFF2-40B4-BE49-F238E27FC236}">
                      <a16:creationId xmlns:a16="http://schemas.microsoft.com/office/drawing/2014/main" id="{CA7B8CF0-DD6B-4BB6-BEB1-B6505EE1C1C6}"/>
                    </a:ext>
                  </a:extLst>
                </p:cNvPr>
                <p:cNvPicPr/>
                <p:nvPr/>
              </p:nvPicPr>
              <p:blipFill>
                <a:blip r:embed="rId88"/>
                <a:stretch>
                  <a:fillRect/>
                </a:stretch>
              </p:blipFill>
              <p:spPr>
                <a:xfrm>
                  <a:off x="11079213" y="1623667"/>
                  <a:ext cx="20556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3" name="Freihand 62">
                  <a:extLst>
                    <a:ext uri="{FF2B5EF4-FFF2-40B4-BE49-F238E27FC236}">
                      <a16:creationId xmlns:a16="http://schemas.microsoft.com/office/drawing/2014/main" id="{E5D52517-94E6-4FBE-9845-9BEFD26585AB}"/>
                    </a:ext>
                  </a:extLst>
                </p14:cNvPr>
                <p14:cNvContentPartPr/>
                <p14:nvPr/>
              </p14:nvContentPartPr>
              <p14:xfrm>
                <a:off x="11093253" y="1802227"/>
                <a:ext cx="250560" cy="208080"/>
              </p14:xfrm>
            </p:contentPart>
          </mc:Choice>
          <mc:Fallback xmlns="">
            <p:pic>
              <p:nvPicPr>
                <p:cNvPr id="63" name="Freihand 62">
                  <a:extLst>
                    <a:ext uri="{FF2B5EF4-FFF2-40B4-BE49-F238E27FC236}">
                      <a16:creationId xmlns:a16="http://schemas.microsoft.com/office/drawing/2014/main" id="{E5D52517-94E6-4FBE-9845-9BEFD26585AB}"/>
                    </a:ext>
                  </a:extLst>
                </p:cNvPr>
                <p:cNvPicPr/>
                <p:nvPr/>
              </p:nvPicPr>
              <p:blipFill>
                <a:blip r:embed="rId90"/>
                <a:stretch>
                  <a:fillRect/>
                </a:stretch>
              </p:blipFill>
              <p:spPr>
                <a:xfrm>
                  <a:off x="11088933" y="1797907"/>
                  <a:ext cx="2592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4" name="Freihand 63">
                  <a:extLst>
                    <a:ext uri="{FF2B5EF4-FFF2-40B4-BE49-F238E27FC236}">
                      <a16:creationId xmlns:a16="http://schemas.microsoft.com/office/drawing/2014/main" id="{2881849A-ADCA-4610-ADCA-4BCDD2D91911}"/>
                    </a:ext>
                  </a:extLst>
                </p14:cNvPr>
                <p14:cNvContentPartPr/>
                <p14:nvPr/>
              </p14:nvContentPartPr>
              <p14:xfrm>
                <a:off x="10787613" y="1556347"/>
                <a:ext cx="1067040" cy="932400"/>
              </p14:xfrm>
            </p:contentPart>
          </mc:Choice>
          <mc:Fallback xmlns="">
            <p:pic>
              <p:nvPicPr>
                <p:cNvPr id="64" name="Freihand 63">
                  <a:extLst>
                    <a:ext uri="{FF2B5EF4-FFF2-40B4-BE49-F238E27FC236}">
                      <a16:creationId xmlns:a16="http://schemas.microsoft.com/office/drawing/2014/main" id="{2881849A-ADCA-4610-ADCA-4BCDD2D91911}"/>
                    </a:ext>
                  </a:extLst>
                </p:cNvPr>
                <p:cNvPicPr/>
                <p:nvPr/>
              </p:nvPicPr>
              <p:blipFill>
                <a:blip r:embed="rId92"/>
                <a:stretch>
                  <a:fillRect/>
                </a:stretch>
              </p:blipFill>
              <p:spPr>
                <a:xfrm>
                  <a:off x="10783293" y="1552027"/>
                  <a:ext cx="1075680" cy="941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5" name="Freihand 64">
                  <a:extLst>
                    <a:ext uri="{FF2B5EF4-FFF2-40B4-BE49-F238E27FC236}">
                      <a16:creationId xmlns:a16="http://schemas.microsoft.com/office/drawing/2014/main" id="{C333AEFA-32BD-4009-BB34-A8D5494C5AE2}"/>
                    </a:ext>
                  </a:extLst>
                </p14:cNvPr>
                <p14:cNvContentPartPr/>
                <p14:nvPr/>
              </p14:nvContentPartPr>
              <p14:xfrm>
                <a:off x="11813253" y="1324147"/>
                <a:ext cx="135000" cy="137880"/>
              </p14:xfrm>
            </p:contentPart>
          </mc:Choice>
          <mc:Fallback xmlns="">
            <p:pic>
              <p:nvPicPr>
                <p:cNvPr id="65" name="Freihand 64">
                  <a:extLst>
                    <a:ext uri="{FF2B5EF4-FFF2-40B4-BE49-F238E27FC236}">
                      <a16:creationId xmlns:a16="http://schemas.microsoft.com/office/drawing/2014/main" id="{C333AEFA-32BD-4009-BB34-A8D5494C5AE2}"/>
                    </a:ext>
                  </a:extLst>
                </p:cNvPr>
                <p:cNvPicPr/>
                <p:nvPr/>
              </p:nvPicPr>
              <p:blipFill>
                <a:blip r:embed="rId94"/>
                <a:stretch>
                  <a:fillRect/>
                </a:stretch>
              </p:blipFill>
              <p:spPr>
                <a:xfrm>
                  <a:off x="11808933" y="1319827"/>
                  <a:ext cx="1436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6" name="Freihand 65">
                  <a:extLst>
                    <a:ext uri="{FF2B5EF4-FFF2-40B4-BE49-F238E27FC236}">
                      <a16:creationId xmlns:a16="http://schemas.microsoft.com/office/drawing/2014/main" id="{7C5EC02C-FB72-4085-9D5A-42099AD4DEC3}"/>
                    </a:ext>
                  </a:extLst>
                </p14:cNvPr>
                <p14:cNvContentPartPr/>
                <p14:nvPr/>
              </p14:nvContentPartPr>
              <p14:xfrm>
                <a:off x="11948613" y="1249987"/>
                <a:ext cx="141120" cy="158760"/>
              </p14:xfrm>
            </p:contentPart>
          </mc:Choice>
          <mc:Fallback xmlns="">
            <p:pic>
              <p:nvPicPr>
                <p:cNvPr id="66" name="Freihand 65">
                  <a:extLst>
                    <a:ext uri="{FF2B5EF4-FFF2-40B4-BE49-F238E27FC236}">
                      <a16:creationId xmlns:a16="http://schemas.microsoft.com/office/drawing/2014/main" id="{7C5EC02C-FB72-4085-9D5A-42099AD4DEC3}"/>
                    </a:ext>
                  </a:extLst>
                </p:cNvPr>
                <p:cNvPicPr/>
                <p:nvPr/>
              </p:nvPicPr>
              <p:blipFill>
                <a:blip r:embed="rId96"/>
                <a:stretch>
                  <a:fillRect/>
                </a:stretch>
              </p:blipFill>
              <p:spPr>
                <a:xfrm>
                  <a:off x="11944293" y="1245667"/>
                  <a:ext cx="1497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8" name="Freihand 67">
                  <a:extLst>
                    <a:ext uri="{FF2B5EF4-FFF2-40B4-BE49-F238E27FC236}">
                      <a16:creationId xmlns:a16="http://schemas.microsoft.com/office/drawing/2014/main" id="{F87BBE29-848A-4C52-AB30-E26FAB46E513}"/>
                    </a:ext>
                  </a:extLst>
                </p14:cNvPr>
                <p14:cNvContentPartPr/>
                <p14:nvPr/>
              </p14:nvContentPartPr>
              <p14:xfrm>
                <a:off x="11560893" y="1075747"/>
                <a:ext cx="12240" cy="19440"/>
              </p14:xfrm>
            </p:contentPart>
          </mc:Choice>
          <mc:Fallback xmlns="">
            <p:pic>
              <p:nvPicPr>
                <p:cNvPr id="68" name="Freihand 67">
                  <a:extLst>
                    <a:ext uri="{FF2B5EF4-FFF2-40B4-BE49-F238E27FC236}">
                      <a16:creationId xmlns:a16="http://schemas.microsoft.com/office/drawing/2014/main" id="{F87BBE29-848A-4C52-AB30-E26FAB46E513}"/>
                    </a:ext>
                  </a:extLst>
                </p:cNvPr>
                <p:cNvPicPr/>
                <p:nvPr/>
              </p:nvPicPr>
              <p:blipFill>
                <a:blip r:embed="rId98"/>
                <a:stretch>
                  <a:fillRect/>
                </a:stretch>
              </p:blipFill>
              <p:spPr>
                <a:xfrm>
                  <a:off x="11556573" y="1071427"/>
                  <a:ext cx="208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9" name="Freihand 68">
                  <a:extLst>
                    <a:ext uri="{FF2B5EF4-FFF2-40B4-BE49-F238E27FC236}">
                      <a16:creationId xmlns:a16="http://schemas.microsoft.com/office/drawing/2014/main" id="{51EE3211-1D93-49B7-BC2E-5857AC7CB04A}"/>
                    </a:ext>
                  </a:extLst>
                </p14:cNvPr>
                <p14:cNvContentPartPr/>
                <p14:nvPr/>
              </p14:nvContentPartPr>
              <p14:xfrm>
                <a:off x="9942333" y="1020667"/>
                <a:ext cx="1611360" cy="1471320"/>
              </p14:xfrm>
            </p:contentPart>
          </mc:Choice>
          <mc:Fallback xmlns="">
            <p:pic>
              <p:nvPicPr>
                <p:cNvPr id="69" name="Freihand 68">
                  <a:extLst>
                    <a:ext uri="{FF2B5EF4-FFF2-40B4-BE49-F238E27FC236}">
                      <a16:creationId xmlns:a16="http://schemas.microsoft.com/office/drawing/2014/main" id="{51EE3211-1D93-49B7-BC2E-5857AC7CB04A}"/>
                    </a:ext>
                  </a:extLst>
                </p:cNvPr>
                <p:cNvPicPr/>
                <p:nvPr/>
              </p:nvPicPr>
              <p:blipFill>
                <a:blip r:embed="rId100"/>
                <a:stretch>
                  <a:fillRect/>
                </a:stretch>
              </p:blipFill>
              <p:spPr>
                <a:xfrm>
                  <a:off x="9938013" y="1016347"/>
                  <a:ext cx="1620000" cy="14799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4" name="Freihand 73">
                  <a:extLst>
                    <a:ext uri="{FF2B5EF4-FFF2-40B4-BE49-F238E27FC236}">
                      <a16:creationId xmlns:a16="http://schemas.microsoft.com/office/drawing/2014/main" id="{C7D84C29-F376-469F-9C39-EBAADE2069EE}"/>
                    </a:ext>
                  </a:extLst>
                </p14:cNvPr>
                <p14:cNvContentPartPr/>
                <p14:nvPr/>
              </p14:nvContentPartPr>
              <p14:xfrm>
                <a:off x="9664053" y="207427"/>
                <a:ext cx="32760" cy="570240"/>
              </p14:xfrm>
            </p:contentPart>
          </mc:Choice>
          <mc:Fallback xmlns="">
            <p:pic>
              <p:nvPicPr>
                <p:cNvPr id="74" name="Freihand 73">
                  <a:extLst>
                    <a:ext uri="{FF2B5EF4-FFF2-40B4-BE49-F238E27FC236}">
                      <a16:creationId xmlns:a16="http://schemas.microsoft.com/office/drawing/2014/main" id="{C7D84C29-F376-469F-9C39-EBAADE2069EE}"/>
                    </a:ext>
                  </a:extLst>
                </p:cNvPr>
                <p:cNvPicPr/>
                <p:nvPr/>
              </p:nvPicPr>
              <p:blipFill>
                <a:blip r:embed="rId102"/>
                <a:stretch>
                  <a:fillRect/>
                </a:stretch>
              </p:blipFill>
              <p:spPr>
                <a:xfrm>
                  <a:off x="9659733" y="203107"/>
                  <a:ext cx="41400" cy="5788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5" name="Freihand 74">
                  <a:extLst>
                    <a:ext uri="{FF2B5EF4-FFF2-40B4-BE49-F238E27FC236}">
                      <a16:creationId xmlns:a16="http://schemas.microsoft.com/office/drawing/2014/main" id="{6AAE37D0-4D6F-4513-AFD5-3C2C889FB5A0}"/>
                    </a:ext>
                  </a:extLst>
                </p14:cNvPr>
                <p14:cNvContentPartPr/>
                <p14:nvPr/>
              </p14:nvContentPartPr>
              <p14:xfrm>
                <a:off x="9482973" y="744907"/>
                <a:ext cx="1326600" cy="45360"/>
              </p14:xfrm>
            </p:contentPart>
          </mc:Choice>
          <mc:Fallback xmlns="">
            <p:pic>
              <p:nvPicPr>
                <p:cNvPr id="75" name="Freihand 74">
                  <a:extLst>
                    <a:ext uri="{FF2B5EF4-FFF2-40B4-BE49-F238E27FC236}">
                      <a16:creationId xmlns:a16="http://schemas.microsoft.com/office/drawing/2014/main" id="{6AAE37D0-4D6F-4513-AFD5-3C2C889FB5A0}"/>
                    </a:ext>
                  </a:extLst>
                </p:cNvPr>
                <p:cNvPicPr/>
                <p:nvPr/>
              </p:nvPicPr>
              <p:blipFill>
                <a:blip r:embed="rId104"/>
                <a:stretch>
                  <a:fillRect/>
                </a:stretch>
              </p:blipFill>
              <p:spPr>
                <a:xfrm>
                  <a:off x="9478653" y="740587"/>
                  <a:ext cx="13352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6" name="Freihand 75">
                  <a:extLst>
                    <a:ext uri="{FF2B5EF4-FFF2-40B4-BE49-F238E27FC236}">
                      <a16:creationId xmlns:a16="http://schemas.microsoft.com/office/drawing/2014/main" id="{B8E128E6-5E98-4820-8C4B-8398D0EEBF31}"/>
                    </a:ext>
                  </a:extLst>
                </p14:cNvPr>
                <p14:cNvContentPartPr/>
                <p14:nvPr/>
              </p14:nvContentPartPr>
              <p14:xfrm>
                <a:off x="10786533" y="665707"/>
                <a:ext cx="157680" cy="144720"/>
              </p14:xfrm>
            </p:contentPart>
          </mc:Choice>
          <mc:Fallback xmlns="">
            <p:pic>
              <p:nvPicPr>
                <p:cNvPr id="76" name="Freihand 75">
                  <a:extLst>
                    <a:ext uri="{FF2B5EF4-FFF2-40B4-BE49-F238E27FC236}">
                      <a16:creationId xmlns:a16="http://schemas.microsoft.com/office/drawing/2014/main" id="{B8E128E6-5E98-4820-8C4B-8398D0EEBF31}"/>
                    </a:ext>
                  </a:extLst>
                </p:cNvPr>
                <p:cNvPicPr/>
                <p:nvPr/>
              </p:nvPicPr>
              <p:blipFill>
                <a:blip r:embed="rId106"/>
                <a:stretch>
                  <a:fillRect/>
                </a:stretch>
              </p:blipFill>
              <p:spPr>
                <a:xfrm>
                  <a:off x="10782213" y="661387"/>
                  <a:ext cx="1663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7" name="Freihand 76">
                  <a:extLst>
                    <a:ext uri="{FF2B5EF4-FFF2-40B4-BE49-F238E27FC236}">
                      <a16:creationId xmlns:a16="http://schemas.microsoft.com/office/drawing/2014/main" id="{F546789F-68FB-4D80-8D20-50EA27F10C39}"/>
                    </a:ext>
                  </a:extLst>
                </p14:cNvPr>
                <p14:cNvContentPartPr/>
                <p14:nvPr/>
              </p14:nvContentPartPr>
              <p14:xfrm>
                <a:off x="9537693" y="50467"/>
                <a:ext cx="242280" cy="227880"/>
              </p14:xfrm>
            </p:contentPart>
          </mc:Choice>
          <mc:Fallback xmlns="">
            <p:pic>
              <p:nvPicPr>
                <p:cNvPr id="77" name="Freihand 76">
                  <a:extLst>
                    <a:ext uri="{FF2B5EF4-FFF2-40B4-BE49-F238E27FC236}">
                      <a16:creationId xmlns:a16="http://schemas.microsoft.com/office/drawing/2014/main" id="{F546789F-68FB-4D80-8D20-50EA27F10C39}"/>
                    </a:ext>
                  </a:extLst>
                </p:cNvPr>
                <p:cNvPicPr/>
                <p:nvPr/>
              </p:nvPicPr>
              <p:blipFill>
                <a:blip r:embed="rId108"/>
                <a:stretch>
                  <a:fillRect/>
                </a:stretch>
              </p:blipFill>
              <p:spPr>
                <a:xfrm>
                  <a:off x="9533373" y="46147"/>
                  <a:ext cx="25092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8" name="Freihand 77">
                  <a:extLst>
                    <a:ext uri="{FF2B5EF4-FFF2-40B4-BE49-F238E27FC236}">
                      <a16:creationId xmlns:a16="http://schemas.microsoft.com/office/drawing/2014/main" id="{3B27BDC2-ECC2-47A0-8A2D-02690D51AB1C}"/>
                    </a:ext>
                  </a:extLst>
                </p14:cNvPr>
                <p14:cNvContentPartPr/>
                <p14:nvPr/>
              </p14:nvContentPartPr>
              <p14:xfrm>
                <a:off x="9424653" y="99427"/>
                <a:ext cx="60840" cy="97560"/>
              </p14:xfrm>
            </p:contentPart>
          </mc:Choice>
          <mc:Fallback xmlns="">
            <p:pic>
              <p:nvPicPr>
                <p:cNvPr id="78" name="Freihand 77">
                  <a:extLst>
                    <a:ext uri="{FF2B5EF4-FFF2-40B4-BE49-F238E27FC236}">
                      <a16:creationId xmlns:a16="http://schemas.microsoft.com/office/drawing/2014/main" id="{3B27BDC2-ECC2-47A0-8A2D-02690D51AB1C}"/>
                    </a:ext>
                  </a:extLst>
                </p:cNvPr>
                <p:cNvPicPr/>
                <p:nvPr/>
              </p:nvPicPr>
              <p:blipFill>
                <a:blip r:embed="rId110"/>
                <a:stretch>
                  <a:fillRect/>
                </a:stretch>
              </p:blipFill>
              <p:spPr>
                <a:xfrm>
                  <a:off x="9420333" y="95107"/>
                  <a:ext cx="694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9" name="Freihand 78">
                  <a:extLst>
                    <a:ext uri="{FF2B5EF4-FFF2-40B4-BE49-F238E27FC236}">
                      <a16:creationId xmlns:a16="http://schemas.microsoft.com/office/drawing/2014/main" id="{EE799ABD-D086-4E80-B7DA-69894D33CE64}"/>
                    </a:ext>
                  </a:extLst>
                </p14:cNvPr>
                <p14:cNvContentPartPr/>
                <p14:nvPr/>
              </p14:nvContentPartPr>
              <p14:xfrm>
                <a:off x="9425373" y="37867"/>
                <a:ext cx="360" cy="360"/>
              </p14:xfrm>
            </p:contentPart>
          </mc:Choice>
          <mc:Fallback xmlns="">
            <p:pic>
              <p:nvPicPr>
                <p:cNvPr id="79" name="Freihand 78">
                  <a:extLst>
                    <a:ext uri="{FF2B5EF4-FFF2-40B4-BE49-F238E27FC236}">
                      <a16:creationId xmlns:a16="http://schemas.microsoft.com/office/drawing/2014/main" id="{EE799ABD-D086-4E80-B7DA-69894D33CE64}"/>
                    </a:ext>
                  </a:extLst>
                </p:cNvPr>
                <p:cNvPicPr/>
                <p:nvPr/>
              </p:nvPicPr>
              <p:blipFill>
                <a:blip r:embed="rId86"/>
                <a:stretch>
                  <a:fillRect/>
                </a:stretch>
              </p:blipFill>
              <p:spPr>
                <a:xfrm>
                  <a:off x="9421053" y="335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1" name="Freihand 80">
                  <a:extLst>
                    <a:ext uri="{FF2B5EF4-FFF2-40B4-BE49-F238E27FC236}">
                      <a16:creationId xmlns:a16="http://schemas.microsoft.com/office/drawing/2014/main" id="{B18F8F66-3FF8-428D-B37E-19D7497DF5CE}"/>
                    </a:ext>
                  </a:extLst>
                </p14:cNvPr>
                <p14:cNvContentPartPr/>
                <p14:nvPr/>
              </p14:nvContentPartPr>
              <p14:xfrm>
                <a:off x="10704813" y="884947"/>
                <a:ext cx="112680" cy="70560"/>
              </p14:xfrm>
            </p:contentPart>
          </mc:Choice>
          <mc:Fallback xmlns="">
            <p:pic>
              <p:nvPicPr>
                <p:cNvPr id="81" name="Freihand 80">
                  <a:extLst>
                    <a:ext uri="{FF2B5EF4-FFF2-40B4-BE49-F238E27FC236}">
                      <a16:creationId xmlns:a16="http://schemas.microsoft.com/office/drawing/2014/main" id="{B18F8F66-3FF8-428D-B37E-19D7497DF5CE}"/>
                    </a:ext>
                  </a:extLst>
                </p:cNvPr>
                <p:cNvPicPr/>
                <p:nvPr/>
              </p:nvPicPr>
              <p:blipFill>
                <a:blip r:embed="rId113"/>
                <a:stretch>
                  <a:fillRect/>
                </a:stretch>
              </p:blipFill>
              <p:spPr>
                <a:xfrm>
                  <a:off x="10700493" y="880627"/>
                  <a:ext cx="1213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2" name="Freihand 81">
                  <a:extLst>
                    <a:ext uri="{FF2B5EF4-FFF2-40B4-BE49-F238E27FC236}">
                      <a16:creationId xmlns:a16="http://schemas.microsoft.com/office/drawing/2014/main" id="{79A96C95-A626-43B4-912A-24837DD88524}"/>
                    </a:ext>
                  </a:extLst>
                </p14:cNvPr>
                <p14:cNvContentPartPr/>
                <p14:nvPr/>
              </p14:nvContentPartPr>
              <p14:xfrm>
                <a:off x="10750893" y="887827"/>
                <a:ext cx="72360" cy="162360"/>
              </p14:xfrm>
            </p:contentPart>
          </mc:Choice>
          <mc:Fallback xmlns="">
            <p:pic>
              <p:nvPicPr>
                <p:cNvPr id="82" name="Freihand 81">
                  <a:extLst>
                    <a:ext uri="{FF2B5EF4-FFF2-40B4-BE49-F238E27FC236}">
                      <a16:creationId xmlns:a16="http://schemas.microsoft.com/office/drawing/2014/main" id="{79A96C95-A626-43B4-912A-24837DD88524}"/>
                    </a:ext>
                  </a:extLst>
                </p:cNvPr>
                <p:cNvPicPr/>
                <p:nvPr/>
              </p:nvPicPr>
              <p:blipFill>
                <a:blip r:embed="rId115"/>
                <a:stretch>
                  <a:fillRect/>
                </a:stretch>
              </p:blipFill>
              <p:spPr>
                <a:xfrm>
                  <a:off x="10746573" y="883507"/>
                  <a:ext cx="810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4" name="Freihand 83">
                  <a:extLst>
                    <a:ext uri="{FF2B5EF4-FFF2-40B4-BE49-F238E27FC236}">
                      <a16:creationId xmlns:a16="http://schemas.microsoft.com/office/drawing/2014/main" id="{9B4AA992-2B25-416C-9E41-859AA93BA82F}"/>
                    </a:ext>
                  </a:extLst>
                </p14:cNvPr>
                <p14:cNvContentPartPr/>
                <p14:nvPr/>
              </p14:nvContentPartPr>
              <p14:xfrm>
                <a:off x="10693293" y="70267"/>
                <a:ext cx="1440" cy="10080"/>
              </p14:xfrm>
            </p:contentPart>
          </mc:Choice>
          <mc:Fallback xmlns="">
            <p:pic>
              <p:nvPicPr>
                <p:cNvPr id="84" name="Freihand 83">
                  <a:extLst>
                    <a:ext uri="{FF2B5EF4-FFF2-40B4-BE49-F238E27FC236}">
                      <a16:creationId xmlns:a16="http://schemas.microsoft.com/office/drawing/2014/main" id="{9B4AA992-2B25-416C-9E41-859AA93BA82F}"/>
                    </a:ext>
                  </a:extLst>
                </p:cNvPr>
                <p:cNvPicPr/>
                <p:nvPr/>
              </p:nvPicPr>
              <p:blipFill>
                <a:blip r:embed="rId117"/>
                <a:stretch>
                  <a:fillRect/>
                </a:stretch>
              </p:blipFill>
              <p:spPr>
                <a:xfrm>
                  <a:off x="10688973" y="65947"/>
                  <a:ext cx="100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5" name="Freihand 84">
                  <a:extLst>
                    <a:ext uri="{FF2B5EF4-FFF2-40B4-BE49-F238E27FC236}">
                      <a16:creationId xmlns:a16="http://schemas.microsoft.com/office/drawing/2014/main" id="{FEC69C43-FC09-49A9-B211-8A1E55DD3A87}"/>
                    </a:ext>
                  </a:extLst>
                </p14:cNvPr>
                <p14:cNvContentPartPr/>
                <p14:nvPr/>
              </p14:nvContentPartPr>
              <p14:xfrm>
                <a:off x="10067613" y="1184107"/>
                <a:ext cx="1469160" cy="1324080"/>
              </p14:xfrm>
            </p:contentPart>
          </mc:Choice>
          <mc:Fallback xmlns="">
            <p:pic>
              <p:nvPicPr>
                <p:cNvPr id="85" name="Freihand 84">
                  <a:extLst>
                    <a:ext uri="{FF2B5EF4-FFF2-40B4-BE49-F238E27FC236}">
                      <a16:creationId xmlns:a16="http://schemas.microsoft.com/office/drawing/2014/main" id="{FEC69C43-FC09-49A9-B211-8A1E55DD3A87}"/>
                    </a:ext>
                  </a:extLst>
                </p:cNvPr>
                <p:cNvPicPr/>
                <p:nvPr/>
              </p:nvPicPr>
              <p:blipFill>
                <a:blip r:embed="rId119"/>
                <a:stretch>
                  <a:fillRect/>
                </a:stretch>
              </p:blipFill>
              <p:spPr>
                <a:xfrm>
                  <a:off x="10063293" y="1179787"/>
                  <a:ext cx="1477800" cy="13327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9" name="Freihand 88">
                  <a:extLst>
                    <a:ext uri="{FF2B5EF4-FFF2-40B4-BE49-F238E27FC236}">
                      <a16:creationId xmlns:a16="http://schemas.microsoft.com/office/drawing/2014/main" id="{CEA128F3-6A7F-4FCB-9305-3869AC39C2EB}"/>
                    </a:ext>
                  </a:extLst>
                </p14:cNvPr>
                <p14:cNvContentPartPr/>
                <p14:nvPr/>
              </p14:nvContentPartPr>
              <p14:xfrm>
                <a:off x="9388653" y="615307"/>
                <a:ext cx="88200" cy="84960"/>
              </p14:xfrm>
            </p:contentPart>
          </mc:Choice>
          <mc:Fallback xmlns="">
            <p:pic>
              <p:nvPicPr>
                <p:cNvPr id="89" name="Freihand 88">
                  <a:extLst>
                    <a:ext uri="{FF2B5EF4-FFF2-40B4-BE49-F238E27FC236}">
                      <a16:creationId xmlns:a16="http://schemas.microsoft.com/office/drawing/2014/main" id="{CEA128F3-6A7F-4FCB-9305-3869AC39C2EB}"/>
                    </a:ext>
                  </a:extLst>
                </p:cNvPr>
                <p:cNvPicPr/>
                <p:nvPr/>
              </p:nvPicPr>
              <p:blipFill>
                <a:blip r:embed="rId121"/>
                <a:stretch>
                  <a:fillRect/>
                </a:stretch>
              </p:blipFill>
              <p:spPr>
                <a:xfrm>
                  <a:off x="9384333" y="610987"/>
                  <a:ext cx="968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0" name="Freihand 89">
                  <a:extLst>
                    <a:ext uri="{FF2B5EF4-FFF2-40B4-BE49-F238E27FC236}">
                      <a16:creationId xmlns:a16="http://schemas.microsoft.com/office/drawing/2014/main" id="{A679134F-275C-475C-BC1E-8A37918D75C4}"/>
                    </a:ext>
                  </a:extLst>
                </p14:cNvPr>
                <p14:cNvContentPartPr/>
                <p14:nvPr/>
              </p14:nvContentPartPr>
              <p14:xfrm>
                <a:off x="9454173" y="629347"/>
                <a:ext cx="31320" cy="14760"/>
              </p14:xfrm>
            </p:contentPart>
          </mc:Choice>
          <mc:Fallback xmlns="">
            <p:pic>
              <p:nvPicPr>
                <p:cNvPr id="90" name="Freihand 89">
                  <a:extLst>
                    <a:ext uri="{FF2B5EF4-FFF2-40B4-BE49-F238E27FC236}">
                      <a16:creationId xmlns:a16="http://schemas.microsoft.com/office/drawing/2014/main" id="{A679134F-275C-475C-BC1E-8A37918D75C4}"/>
                    </a:ext>
                  </a:extLst>
                </p:cNvPr>
                <p:cNvPicPr/>
                <p:nvPr/>
              </p:nvPicPr>
              <p:blipFill>
                <a:blip r:embed="rId123"/>
                <a:stretch>
                  <a:fillRect/>
                </a:stretch>
              </p:blipFill>
              <p:spPr>
                <a:xfrm>
                  <a:off x="9449853" y="625027"/>
                  <a:ext cx="399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1" name="Freihand 90">
                  <a:extLst>
                    <a:ext uri="{FF2B5EF4-FFF2-40B4-BE49-F238E27FC236}">
                      <a16:creationId xmlns:a16="http://schemas.microsoft.com/office/drawing/2014/main" id="{B00BE060-58C3-4C30-B5E8-B20477C03232}"/>
                    </a:ext>
                  </a:extLst>
                </p14:cNvPr>
                <p14:cNvContentPartPr/>
                <p14:nvPr/>
              </p14:nvContentPartPr>
              <p14:xfrm>
                <a:off x="9408453" y="624667"/>
                <a:ext cx="141480" cy="135360"/>
              </p14:xfrm>
            </p:contentPart>
          </mc:Choice>
          <mc:Fallback xmlns="">
            <p:pic>
              <p:nvPicPr>
                <p:cNvPr id="91" name="Freihand 90">
                  <a:extLst>
                    <a:ext uri="{FF2B5EF4-FFF2-40B4-BE49-F238E27FC236}">
                      <a16:creationId xmlns:a16="http://schemas.microsoft.com/office/drawing/2014/main" id="{B00BE060-58C3-4C30-B5E8-B20477C03232}"/>
                    </a:ext>
                  </a:extLst>
                </p:cNvPr>
                <p:cNvPicPr/>
                <p:nvPr/>
              </p:nvPicPr>
              <p:blipFill>
                <a:blip r:embed="rId125"/>
                <a:stretch>
                  <a:fillRect/>
                </a:stretch>
              </p:blipFill>
              <p:spPr>
                <a:xfrm>
                  <a:off x="9404133" y="620347"/>
                  <a:ext cx="1501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2" name="Freihand 91">
                  <a:extLst>
                    <a:ext uri="{FF2B5EF4-FFF2-40B4-BE49-F238E27FC236}">
                      <a16:creationId xmlns:a16="http://schemas.microsoft.com/office/drawing/2014/main" id="{722D5329-E172-4959-A23B-EA825BC00A07}"/>
                    </a:ext>
                  </a:extLst>
                </p14:cNvPr>
                <p14:cNvContentPartPr/>
                <p14:nvPr/>
              </p14:nvContentPartPr>
              <p14:xfrm>
                <a:off x="8707893" y="333067"/>
                <a:ext cx="78120" cy="146880"/>
              </p14:xfrm>
            </p:contentPart>
          </mc:Choice>
          <mc:Fallback xmlns="">
            <p:pic>
              <p:nvPicPr>
                <p:cNvPr id="92" name="Freihand 91">
                  <a:extLst>
                    <a:ext uri="{FF2B5EF4-FFF2-40B4-BE49-F238E27FC236}">
                      <a16:creationId xmlns:a16="http://schemas.microsoft.com/office/drawing/2014/main" id="{722D5329-E172-4959-A23B-EA825BC00A07}"/>
                    </a:ext>
                  </a:extLst>
                </p:cNvPr>
                <p:cNvPicPr/>
                <p:nvPr/>
              </p:nvPicPr>
              <p:blipFill>
                <a:blip r:embed="rId127"/>
                <a:stretch>
                  <a:fillRect/>
                </a:stretch>
              </p:blipFill>
              <p:spPr>
                <a:xfrm>
                  <a:off x="8703573" y="328747"/>
                  <a:ext cx="867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3" name="Freihand 92">
                  <a:extLst>
                    <a:ext uri="{FF2B5EF4-FFF2-40B4-BE49-F238E27FC236}">
                      <a16:creationId xmlns:a16="http://schemas.microsoft.com/office/drawing/2014/main" id="{89BEB477-B188-4C30-AEF0-268C1E5DF1A8}"/>
                    </a:ext>
                  </a:extLst>
                </p14:cNvPr>
                <p14:cNvContentPartPr/>
                <p14:nvPr/>
              </p14:nvContentPartPr>
              <p14:xfrm>
                <a:off x="8767653" y="413707"/>
                <a:ext cx="230760" cy="82440"/>
              </p14:xfrm>
            </p:contentPart>
          </mc:Choice>
          <mc:Fallback xmlns="">
            <p:pic>
              <p:nvPicPr>
                <p:cNvPr id="93" name="Freihand 92">
                  <a:extLst>
                    <a:ext uri="{FF2B5EF4-FFF2-40B4-BE49-F238E27FC236}">
                      <a16:creationId xmlns:a16="http://schemas.microsoft.com/office/drawing/2014/main" id="{89BEB477-B188-4C30-AEF0-268C1E5DF1A8}"/>
                    </a:ext>
                  </a:extLst>
                </p:cNvPr>
                <p:cNvPicPr/>
                <p:nvPr/>
              </p:nvPicPr>
              <p:blipFill>
                <a:blip r:embed="rId129"/>
                <a:stretch>
                  <a:fillRect/>
                </a:stretch>
              </p:blipFill>
              <p:spPr>
                <a:xfrm>
                  <a:off x="8763333" y="409387"/>
                  <a:ext cx="2394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5" name="Freihand 94">
                  <a:extLst>
                    <a:ext uri="{FF2B5EF4-FFF2-40B4-BE49-F238E27FC236}">
                      <a16:creationId xmlns:a16="http://schemas.microsoft.com/office/drawing/2014/main" id="{E7A3D2D1-0718-4D1A-BEE4-678D89B89E9B}"/>
                    </a:ext>
                  </a:extLst>
                </p14:cNvPr>
                <p14:cNvContentPartPr/>
                <p14:nvPr/>
              </p14:nvContentPartPr>
              <p14:xfrm>
                <a:off x="8591253" y="613867"/>
                <a:ext cx="141480" cy="120240"/>
              </p14:xfrm>
            </p:contentPart>
          </mc:Choice>
          <mc:Fallback xmlns="">
            <p:pic>
              <p:nvPicPr>
                <p:cNvPr id="95" name="Freihand 94">
                  <a:extLst>
                    <a:ext uri="{FF2B5EF4-FFF2-40B4-BE49-F238E27FC236}">
                      <a16:creationId xmlns:a16="http://schemas.microsoft.com/office/drawing/2014/main" id="{E7A3D2D1-0718-4D1A-BEE4-678D89B89E9B}"/>
                    </a:ext>
                  </a:extLst>
                </p:cNvPr>
                <p:cNvPicPr/>
                <p:nvPr/>
              </p:nvPicPr>
              <p:blipFill>
                <a:blip r:embed="rId131"/>
                <a:stretch>
                  <a:fillRect/>
                </a:stretch>
              </p:blipFill>
              <p:spPr>
                <a:xfrm>
                  <a:off x="8586933" y="609547"/>
                  <a:ext cx="1501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6" name="Freihand 95">
                  <a:extLst>
                    <a:ext uri="{FF2B5EF4-FFF2-40B4-BE49-F238E27FC236}">
                      <a16:creationId xmlns:a16="http://schemas.microsoft.com/office/drawing/2014/main" id="{5144AFD1-A4FE-42CC-8AD9-5791FBE63F59}"/>
                    </a:ext>
                  </a:extLst>
                </p14:cNvPr>
                <p14:cNvContentPartPr/>
                <p14:nvPr/>
              </p14:nvContentPartPr>
              <p14:xfrm>
                <a:off x="8736333" y="566347"/>
                <a:ext cx="360" cy="360"/>
              </p14:xfrm>
            </p:contentPart>
          </mc:Choice>
          <mc:Fallback xmlns="">
            <p:pic>
              <p:nvPicPr>
                <p:cNvPr id="96" name="Freihand 95">
                  <a:extLst>
                    <a:ext uri="{FF2B5EF4-FFF2-40B4-BE49-F238E27FC236}">
                      <a16:creationId xmlns:a16="http://schemas.microsoft.com/office/drawing/2014/main" id="{5144AFD1-A4FE-42CC-8AD9-5791FBE63F59}"/>
                    </a:ext>
                  </a:extLst>
                </p:cNvPr>
                <p:cNvPicPr/>
                <p:nvPr/>
              </p:nvPicPr>
              <p:blipFill>
                <a:blip r:embed="rId86"/>
                <a:stretch>
                  <a:fillRect/>
                </a:stretch>
              </p:blipFill>
              <p:spPr>
                <a:xfrm>
                  <a:off x="8732013" y="5620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7" name="Freihand 96">
                  <a:extLst>
                    <a:ext uri="{FF2B5EF4-FFF2-40B4-BE49-F238E27FC236}">
                      <a16:creationId xmlns:a16="http://schemas.microsoft.com/office/drawing/2014/main" id="{0BD83E47-4FF7-474A-AF62-B6F3387636A6}"/>
                    </a:ext>
                  </a:extLst>
                </p14:cNvPr>
                <p14:cNvContentPartPr/>
                <p14:nvPr/>
              </p14:nvContentPartPr>
              <p14:xfrm>
                <a:off x="8767293" y="571387"/>
                <a:ext cx="171360" cy="167040"/>
              </p14:xfrm>
            </p:contentPart>
          </mc:Choice>
          <mc:Fallback xmlns="">
            <p:pic>
              <p:nvPicPr>
                <p:cNvPr id="97" name="Freihand 96">
                  <a:extLst>
                    <a:ext uri="{FF2B5EF4-FFF2-40B4-BE49-F238E27FC236}">
                      <a16:creationId xmlns:a16="http://schemas.microsoft.com/office/drawing/2014/main" id="{0BD83E47-4FF7-474A-AF62-B6F3387636A6}"/>
                    </a:ext>
                  </a:extLst>
                </p:cNvPr>
                <p:cNvPicPr/>
                <p:nvPr/>
              </p:nvPicPr>
              <p:blipFill>
                <a:blip r:embed="rId134"/>
                <a:stretch>
                  <a:fillRect/>
                </a:stretch>
              </p:blipFill>
              <p:spPr>
                <a:xfrm>
                  <a:off x="8762973" y="567067"/>
                  <a:ext cx="1800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8" name="Freihand 97">
                  <a:extLst>
                    <a:ext uri="{FF2B5EF4-FFF2-40B4-BE49-F238E27FC236}">
                      <a16:creationId xmlns:a16="http://schemas.microsoft.com/office/drawing/2014/main" id="{0F9CAB70-F5A1-4820-8123-3A659A8A6DC8}"/>
                    </a:ext>
                  </a:extLst>
                </p14:cNvPr>
                <p14:cNvContentPartPr/>
                <p14:nvPr/>
              </p14:nvContentPartPr>
              <p14:xfrm>
                <a:off x="8915253" y="608827"/>
                <a:ext cx="101880" cy="111960"/>
              </p14:xfrm>
            </p:contentPart>
          </mc:Choice>
          <mc:Fallback xmlns="">
            <p:pic>
              <p:nvPicPr>
                <p:cNvPr id="98" name="Freihand 97">
                  <a:extLst>
                    <a:ext uri="{FF2B5EF4-FFF2-40B4-BE49-F238E27FC236}">
                      <a16:creationId xmlns:a16="http://schemas.microsoft.com/office/drawing/2014/main" id="{0F9CAB70-F5A1-4820-8123-3A659A8A6DC8}"/>
                    </a:ext>
                  </a:extLst>
                </p:cNvPr>
                <p:cNvPicPr/>
                <p:nvPr/>
              </p:nvPicPr>
              <p:blipFill>
                <a:blip r:embed="rId136"/>
                <a:stretch>
                  <a:fillRect/>
                </a:stretch>
              </p:blipFill>
              <p:spPr>
                <a:xfrm>
                  <a:off x="8910933" y="604507"/>
                  <a:ext cx="1105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9" name="Freihand 98">
                  <a:extLst>
                    <a:ext uri="{FF2B5EF4-FFF2-40B4-BE49-F238E27FC236}">
                      <a16:creationId xmlns:a16="http://schemas.microsoft.com/office/drawing/2014/main" id="{50631EE8-1743-4FAE-8A07-2044C47C9164}"/>
                    </a:ext>
                  </a:extLst>
                </p14:cNvPr>
                <p14:cNvContentPartPr/>
                <p14:nvPr/>
              </p14:nvContentPartPr>
              <p14:xfrm>
                <a:off x="8986893" y="514867"/>
                <a:ext cx="88200" cy="176760"/>
              </p14:xfrm>
            </p:contentPart>
          </mc:Choice>
          <mc:Fallback xmlns="">
            <p:pic>
              <p:nvPicPr>
                <p:cNvPr id="99" name="Freihand 98">
                  <a:extLst>
                    <a:ext uri="{FF2B5EF4-FFF2-40B4-BE49-F238E27FC236}">
                      <a16:creationId xmlns:a16="http://schemas.microsoft.com/office/drawing/2014/main" id="{50631EE8-1743-4FAE-8A07-2044C47C9164}"/>
                    </a:ext>
                  </a:extLst>
                </p:cNvPr>
                <p:cNvPicPr/>
                <p:nvPr/>
              </p:nvPicPr>
              <p:blipFill>
                <a:blip r:embed="rId138"/>
                <a:stretch>
                  <a:fillRect/>
                </a:stretch>
              </p:blipFill>
              <p:spPr>
                <a:xfrm>
                  <a:off x="8982573" y="510547"/>
                  <a:ext cx="968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0" name="Freihand 99">
                  <a:extLst>
                    <a:ext uri="{FF2B5EF4-FFF2-40B4-BE49-F238E27FC236}">
                      <a16:creationId xmlns:a16="http://schemas.microsoft.com/office/drawing/2014/main" id="{73A575B1-18FD-4984-B156-67C41298DA05}"/>
                    </a:ext>
                  </a:extLst>
                </p14:cNvPr>
                <p14:cNvContentPartPr/>
                <p14:nvPr/>
              </p14:nvContentPartPr>
              <p14:xfrm>
                <a:off x="8857653" y="632947"/>
                <a:ext cx="84600" cy="78840"/>
              </p14:xfrm>
            </p:contentPart>
          </mc:Choice>
          <mc:Fallback xmlns="">
            <p:pic>
              <p:nvPicPr>
                <p:cNvPr id="100" name="Freihand 99">
                  <a:extLst>
                    <a:ext uri="{FF2B5EF4-FFF2-40B4-BE49-F238E27FC236}">
                      <a16:creationId xmlns:a16="http://schemas.microsoft.com/office/drawing/2014/main" id="{73A575B1-18FD-4984-B156-67C41298DA05}"/>
                    </a:ext>
                  </a:extLst>
                </p:cNvPr>
                <p:cNvPicPr/>
                <p:nvPr/>
              </p:nvPicPr>
              <p:blipFill>
                <a:blip r:embed="rId140"/>
                <a:stretch>
                  <a:fillRect/>
                </a:stretch>
              </p:blipFill>
              <p:spPr>
                <a:xfrm>
                  <a:off x="8853333" y="628627"/>
                  <a:ext cx="932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1" name="Freihand 100">
                  <a:extLst>
                    <a:ext uri="{FF2B5EF4-FFF2-40B4-BE49-F238E27FC236}">
                      <a16:creationId xmlns:a16="http://schemas.microsoft.com/office/drawing/2014/main" id="{3862E649-7300-4EED-9AE9-D6BC018B3F88}"/>
                    </a:ext>
                  </a:extLst>
                </p14:cNvPr>
                <p14:cNvContentPartPr/>
                <p14:nvPr/>
              </p14:nvContentPartPr>
              <p14:xfrm>
                <a:off x="9111453" y="570307"/>
                <a:ext cx="74520" cy="91440"/>
              </p14:xfrm>
            </p:contentPart>
          </mc:Choice>
          <mc:Fallback xmlns="">
            <p:pic>
              <p:nvPicPr>
                <p:cNvPr id="101" name="Freihand 100">
                  <a:extLst>
                    <a:ext uri="{FF2B5EF4-FFF2-40B4-BE49-F238E27FC236}">
                      <a16:creationId xmlns:a16="http://schemas.microsoft.com/office/drawing/2014/main" id="{3862E649-7300-4EED-9AE9-D6BC018B3F88}"/>
                    </a:ext>
                  </a:extLst>
                </p:cNvPr>
                <p:cNvPicPr/>
                <p:nvPr/>
              </p:nvPicPr>
              <p:blipFill>
                <a:blip r:embed="rId142"/>
                <a:stretch>
                  <a:fillRect/>
                </a:stretch>
              </p:blipFill>
              <p:spPr>
                <a:xfrm>
                  <a:off x="9107133" y="565987"/>
                  <a:ext cx="831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2" name="Freihand 101">
                  <a:extLst>
                    <a:ext uri="{FF2B5EF4-FFF2-40B4-BE49-F238E27FC236}">
                      <a16:creationId xmlns:a16="http://schemas.microsoft.com/office/drawing/2014/main" id="{90DC2845-2D36-46D5-94B7-92A922608814}"/>
                    </a:ext>
                  </a:extLst>
                </p14:cNvPr>
                <p14:cNvContentPartPr/>
                <p14:nvPr/>
              </p14:nvContentPartPr>
              <p14:xfrm>
                <a:off x="9178413" y="491107"/>
                <a:ext cx="162000" cy="152640"/>
              </p14:xfrm>
            </p:contentPart>
          </mc:Choice>
          <mc:Fallback xmlns="">
            <p:pic>
              <p:nvPicPr>
                <p:cNvPr id="102" name="Freihand 101">
                  <a:extLst>
                    <a:ext uri="{FF2B5EF4-FFF2-40B4-BE49-F238E27FC236}">
                      <a16:creationId xmlns:a16="http://schemas.microsoft.com/office/drawing/2014/main" id="{90DC2845-2D36-46D5-94B7-92A922608814}"/>
                    </a:ext>
                  </a:extLst>
                </p:cNvPr>
                <p:cNvPicPr/>
                <p:nvPr/>
              </p:nvPicPr>
              <p:blipFill>
                <a:blip r:embed="rId144"/>
                <a:stretch>
                  <a:fillRect/>
                </a:stretch>
              </p:blipFill>
              <p:spPr>
                <a:xfrm>
                  <a:off x="9174093" y="486787"/>
                  <a:ext cx="1706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3" name="Freihand 102">
                  <a:extLst>
                    <a:ext uri="{FF2B5EF4-FFF2-40B4-BE49-F238E27FC236}">
                      <a16:creationId xmlns:a16="http://schemas.microsoft.com/office/drawing/2014/main" id="{F17827E0-4A18-464A-BB52-F7E259AA1D7E}"/>
                    </a:ext>
                  </a:extLst>
                </p14:cNvPr>
                <p14:cNvContentPartPr/>
                <p14:nvPr/>
              </p14:nvContentPartPr>
              <p14:xfrm>
                <a:off x="9697173" y="695947"/>
                <a:ext cx="330120" cy="53640"/>
              </p14:xfrm>
            </p:contentPart>
          </mc:Choice>
          <mc:Fallback xmlns="">
            <p:pic>
              <p:nvPicPr>
                <p:cNvPr id="103" name="Freihand 102">
                  <a:extLst>
                    <a:ext uri="{FF2B5EF4-FFF2-40B4-BE49-F238E27FC236}">
                      <a16:creationId xmlns:a16="http://schemas.microsoft.com/office/drawing/2014/main" id="{F17827E0-4A18-464A-BB52-F7E259AA1D7E}"/>
                    </a:ext>
                  </a:extLst>
                </p:cNvPr>
                <p:cNvPicPr/>
                <p:nvPr/>
              </p:nvPicPr>
              <p:blipFill>
                <a:blip r:embed="rId146"/>
                <a:stretch>
                  <a:fillRect/>
                </a:stretch>
              </p:blipFill>
              <p:spPr>
                <a:xfrm>
                  <a:off x="9692853" y="691627"/>
                  <a:ext cx="338760" cy="62280"/>
                </a:xfrm>
                <a:prstGeom prst="rect">
                  <a:avLst/>
                </a:prstGeom>
              </p:spPr>
            </p:pic>
          </mc:Fallback>
        </mc:AlternateContent>
      </p:grpSp>
    </p:spTree>
    <p:extLst>
      <p:ext uri="{BB962C8B-B14F-4D97-AF65-F5344CB8AC3E}">
        <p14:creationId xmlns:p14="http://schemas.microsoft.com/office/powerpoint/2010/main" val="1938824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
            <a:ext cx="7597213" cy="505326"/>
          </a:xfrm>
          <a:prstGeom prst="rect">
            <a:avLst/>
          </a:prstGeom>
          <a:noFill/>
          <a:ln>
            <a:noFill/>
          </a:ln>
        </p:spPr>
        <p:txBody>
          <a:bodyPr lIns="81638" tIns="40819" rIns="81638" bIns="40819" anchor="ctr" anchorCtr="1"/>
          <a:lstStyle/>
          <a:p>
            <a:r>
              <a:rPr lang="de-DE" sz="2200" b="1"/>
              <a:t>Liquidity trap</a:t>
            </a:r>
            <a:endParaRPr lang="de-DE" sz="2200" b="1" dirty="0"/>
          </a:p>
        </p:txBody>
      </p:sp>
      <p:cxnSp>
        <p:nvCxnSpPr>
          <p:cNvPr id="11" name="Straight Arrow Connector 7">
            <a:extLst>
              <a:ext uri="{FF2B5EF4-FFF2-40B4-BE49-F238E27FC236}">
                <a16:creationId xmlns:a16="http://schemas.microsoft.com/office/drawing/2014/main" id="{E27B6495-4EE9-49E0-B036-B3CD6F2D6332}"/>
              </a:ext>
            </a:extLst>
          </p:cNvPr>
          <p:cNvCxnSpPr/>
          <p:nvPr/>
        </p:nvCxnSpPr>
        <p:spPr>
          <a:xfrm>
            <a:off x="1921425" y="3600920"/>
            <a:ext cx="408720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9">
            <a:extLst>
              <a:ext uri="{FF2B5EF4-FFF2-40B4-BE49-F238E27FC236}">
                <a16:creationId xmlns:a16="http://schemas.microsoft.com/office/drawing/2014/main" id="{350D4188-F959-451D-A492-51CD5F808DC4}"/>
              </a:ext>
            </a:extLst>
          </p:cNvPr>
          <p:cNvSpPr txBox="1"/>
          <p:nvPr/>
        </p:nvSpPr>
        <p:spPr>
          <a:xfrm>
            <a:off x="3965027" y="3611987"/>
            <a:ext cx="2294218"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Quantity of real money</a:t>
            </a:r>
          </a:p>
        </p:txBody>
      </p:sp>
      <p:cxnSp>
        <p:nvCxnSpPr>
          <p:cNvPr id="13" name="Straight Arrow Connector 6">
            <a:extLst>
              <a:ext uri="{FF2B5EF4-FFF2-40B4-BE49-F238E27FC236}">
                <a16:creationId xmlns:a16="http://schemas.microsoft.com/office/drawing/2014/main" id="{73B6BB11-4A6C-473F-80E4-DE09E0C95070}"/>
              </a:ext>
            </a:extLst>
          </p:cNvPr>
          <p:cNvCxnSpPr/>
          <p:nvPr/>
        </p:nvCxnSpPr>
        <p:spPr>
          <a:xfrm flipV="1">
            <a:off x="1921699" y="518094"/>
            <a:ext cx="3213" cy="311353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7">
            <a:extLst>
              <a:ext uri="{FF2B5EF4-FFF2-40B4-BE49-F238E27FC236}">
                <a16:creationId xmlns:a16="http://schemas.microsoft.com/office/drawing/2014/main" id="{48D9AA5B-C169-4A7E-AA53-7892B4F729FE}"/>
              </a:ext>
            </a:extLst>
          </p:cNvPr>
          <p:cNvCxnSpPr/>
          <p:nvPr/>
        </p:nvCxnSpPr>
        <p:spPr>
          <a:xfrm>
            <a:off x="6450386" y="3589119"/>
            <a:ext cx="408720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6">
            <a:extLst>
              <a:ext uri="{FF2B5EF4-FFF2-40B4-BE49-F238E27FC236}">
                <a16:creationId xmlns:a16="http://schemas.microsoft.com/office/drawing/2014/main" id="{D94E5702-2D4D-491C-817D-D09FE70E21C2}"/>
              </a:ext>
            </a:extLst>
          </p:cNvPr>
          <p:cNvCxnSpPr/>
          <p:nvPr/>
        </p:nvCxnSpPr>
        <p:spPr>
          <a:xfrm flipV="1">
            <a:off x="6450386" y="475583"/>
            <a:ext cx="3213" cy="311353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44">
            <a:extLst>
              <a:ext uri="{FF2B5EF4-FFF2-40B4-BE49-F238E27FC236}">
                <a16:creationId xmlns:a16="http://schemas.microsoft.com/office/drawing/2014/main" id="{0737DB2A-5F27-4F64-A6B6-C5A0C720C6F9}"/>
              </a:ext>
            </a:extLst>
          </p:cNvPr>
          <p:cNvSpPr txBox="1"/>
          <p:nvPr/>
        </p:nvSpPr>
        <p:spPr>
          <a:xfrm>
            <a:off x="1523776" y="584516"/>
            <a:ext cx="242374" cy="343620"/>
          </a:xfrm>
          <a:prstGeom prst="rect">
            <a:avLst/>
          </a:prstGeom>
          <a:noFill/>
        </p:spPr>
        <p:txBody>
          <a:bodyPr wrap="none" rtlCol="0">
            <a:spAutoFit/>
          </a:bodyPr>
          <a:lstStyle/>
          <a:p>
            <a:r>
              <a:rPr lang="en-US" sz="1633" i="1" dirty="0" err="1"/>
              <a:t>i</a:t>
            </a:r>
            <a:endParaRPr lang="en-US" sz="1633" i="1" dirty="0"/>
          </a:p>
        </p:txBody>
      </p:sp>
      <p:sp>
        <p:nvSpPr>
          <p:cNvPr id="17" name="TextBox 44">
            <a:extLst>
              <a:ext uri="{FF2B5EF4-FFF2-40B4-BE49-F238E27FC236}">
                <a16:creationId xmlns:a16="http://schemas.microsoft.com/office/drawing/2014/main" id="{0C9268CF-F4E4-432A-9D53-01B092E92E43}"/>
              </a:ext>
            </a:extLst>
          </p:cNvPr>
          <p:cNvSpPr txBox="1"/>
          <p:nvPr/>
        </p:nvSpPr>
        <p:spPr>
          <a:xfrm>
            <a:off x="6113129" y="541234"/>
            <a:ext cx="242374" cy="343620"/>
          </a:xfrm>
          <a:prstGeom prst="rect">
            <a:avLst/>
          </a:prstGeom>
          <a:noFill/>
        </p:spPr>
        <p:txBody>
          <a:bodyPr wrap="none" rtlCol="0">
            <a:spAutoFit/>
          </a:bodyPr>
          <a:lstStyle/>
          <a:p>
            <a:r>
              <a:rPr lang="en-US" sz="1633" i="1" dirty="0" err="1"/>
              <a:t>i</a:t>
            </a:r>
            <a:endParaRPr lang="en-US" sz="1633" i="1" dirty="0"/>
          </a:p>
        </p:txBody>
      </p:sp>
      <p:sp>
        <p:nvSpPr>
          <p:cNvPr id="29" name="Freihandform: Form 28">
            <a:extLst>
              <a:ext uri="{FF2B5EF4-FFF2-40B4-BE49-F238E27FC236}">
                <a16:creationId xmlns:a16="http://schemas.microsoft.com/office/drawing/2014/main" id="{65D0B089-D2A2-4397-A54D-03551B09AE33}"/>
              </a:ext>
            </a:extLst>
          </p:cNvPr>
          <p:cNvSpPr/>
          <p:nvPr/>
        </p:nvSpPr>
        <p:spPr>
          <a:xfrm>
            <a:off x="1991545" y="907631"/>
            <a:ext cx="2354093" cy="2681065"/>
          </a:xfrm>
          <a:custGeom>
            <a:avLst/>
            <a:gdLst>
              <a:gd name="connsiteX0" fmla="*/ 0 w 2354093"/>
              <a:gd name="connsiteY0" fmla="*/ 0 h 2681065"/>
              <a:gd name="connsiteX1" fmla="*/ 476655 w 2354093"/>
              <a:gd name="connsiteY1" fmla="*/ 2344366 h 2681065"/>
              <a:gd name="connsiteX2" fmla="*/ 2354093 w 2354093"/>
              <a:gd name="connsiteY2" fmla="*/ 2665379 h 2681065"/>
              <a:gd name="connsiteX3" fmla="*/ 2354093 w 2354093"/>
              <a:gd name="connsiteY3" fmla="*/ 2665379 h 2681065"/>
            </a:gdLst>
            <a:ahLst/>
            <a:cxnLst>
              <a:cxn ang="0">
                <a:pos x="connsiteX0" y="connsiteY0"/>
              </a:cxn>
              <a:cxn ang="0">
                <a:pos x="connsiteX1" y="connsiteY1"/>
              </a:cxn>
              <a:cxn ang="0">
                <a:pos x="connsiteX2" y="connsiteY2"/>
              </a:cxn>
              <a:cxn ang="0">
                <a:pos x="connsiteX3" y="connsiteY3"/>
              </a:cxn>
            </a:cxnLst>
            <a:rect l="l" t="t" r="r" b="b"/>
            <a:pathLst>
              <a:path w="2354093" h="2681065">
                <a:moveTo>
                  <a:pt x="0" y="0"/>
                </a:moveTo>
                <a:cubicBezTo>
                  <a:pt x="42153" y="950068"/>
                  <a:pt x="84306" y="1900136"/>
                  <a:pt x="476655" y="2344366"/>
                </a:cubicBezTo>
                <a:cubicBezTo>
                  <a:pt x="869004" y="2788596"/>
                  <a:pt x="2354093" y="2665379"/>
                  <a:pt x="2354093" y="2665379"/>
                </a:cubicBezTo>
                <a:lnTo>
                  <a:pt x="2354093" y="266537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Freihandform: Form 29">
            <a:extLst>
              <a:ext uri="{FF2B5EF4-FFF2-40B4-BE49-F238E27FC236}">
                <a16:creationId xmlns:a16="http://schemas.microsoft.com/office/drawing/2014/main" id="{6C441EA9-4820-4F27-9D35-BE6DDE869E2B}"/>
              </a:ext>
            </a:extLst>
          </p:cNvPr>
          <p:cNvSpPr/>
          <p:nvPr/>
        </p:nvSpPr>
        <p:spPr>
          <a:xfrm>
            <a:off x="2855641" y="907631"/>
            <a:ext cx="2354093" cy="2681065"/>
          </a:xfrm>
          <a:custGeom>
            <a:avLst/>
            <a:gdLst>
              <a:gd name="connsiteX0" fmla="*/ 0 w 2354093"/>
              <a:gd name="connsiteY0" fmla="*/ 0 h 2681065"/>
              <a:gd name="connsiteX1" fmla="*/ 476655 w 2354093"/>
              <a:gd name="connsiteY1" fmla="*/ 2344366 h 2681065"/>
              <a:gd name="connsiteX2" fmla="*/ 2354093 w 2354093"/>
              <a:gd name="connsiteY2" fmla="*/ 2665379 h 2681065"/>
              <a:gd name="connsiteX3" fmla="*/ 2354093 w 2354093"/>
              <a:gd name="connsiteY3" fmla="*/ 2665379 h 2681065"/>
            </a:gdLst>
            <a:ahLst/>
            <a:cxnLst>
              <a:cxn ang="0">
                <a:pos x="connsiteX0" y="connsiteY0"/>
              </a:cxn>
              <a:cxn ang="0">
                <a:pos x="connsiteX1" y="connsiteY1"/>
              </a:cxn>
              <a:cxn ang="0">
                <a:pos x="connsiteX2" y="connsiteY2"/>
              </a:cxn>
              <a:cxn ang="0">
                <a:pos x="connsiteX3" y="connsiteY3"/>
              </a:cxn>
            </a:cxnLst>
            <a:rect l="l" t="t" r="r" b="b"/>
            <a:pathLst>
              <a:path w="2354093" h="2681065">
                <a:moveTo>
                  <a:pt x="0" y="0"/>
                </a:moveTo>
                <a:cubicBezTo>
                  <a:pt x="42153" y="950068"/>
                  <a:pt x="84306" y="1900136"/>
                  <a:pt x="476655" y="2344366"/>
                </a:cubicBezTo>
                <a:cubicBezTo>
                  <a:pt x="869004" y="2788596"/>
                  <a:pt x="2354093" y="2665379"/>
                  <a:pt x="2354093" y="2665379"/>
                </a:cubicBezTo>
                <a:lnTo>
                  <a:pt x="2354093" y="266537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Freihandform: Form 30">
            <a:extLst>
              <a:ext uri="{FF2B5EF4-FFF2-40B4-BE49-F238E27FC236}">
                <a16:creationId xmlns:a16="http://schemas.microsoft.com/office/drawing/2014/main" id="{D79D64AF-E792-4EB8-A0A5-79C27705D828}"/>
              </a:ext>
            </a:extLst>
          </p:cNvPr>
          <p:cNvSpPr/>
          <p:nvPr/>
        </p:nvSpPr>
        <p:spPr>
          <a:xfrm>
            <a:off x="3553550" y="890862"/>
            <a:ext cx="2354093" cy="2681065"/>
          </a:xfrm>
          <a:custGeom>
            <a:avLst/>
            <a:gdLst>
              <a:gd name="connsiteX0" fmla="*/ 0 w 2354093"/>
              <a:gd name="connsiteY0" fmla="*/ 0 h 2681065"/>
              <a:gd name="connsiteX1" fmla="*/ 476655 w 2354093"/>
              <a:gd name="connsiteY1" fmla="*/ 2344366 h 2681065"/>
              <a:gd name="connsiteX2" fmla="*/ 2354093 w 2354093"/>
              <a:gd name="connsiteY2" fmla="*/ 2665379 h 2681065"/>
              <a:gd name="connsiteX3" fmla="*/ 2354093 w 2354093"/>
              <a:gd name="connsiteY3" fmla="*/ 2665379 h 2681065"/>
            </a:gdLst>
            <a:ahLst/>
            <a:cxnLst>
              <a:cxn ang="0">
                <a:pos x="connsiteX0" y="connsiteY0"/>
              </a:cxn>
              <a:cxn ang="0">
                <a:pos x="connsiteX1" y="connsiteY1"/>
              </a:cxn>
              <a:cxn ang="0">
                <a:pos x="connsiteX2" y="connsiteY2"/>
              </a:cxn>
              <a:cxn ang="0">
                <a:pos x="connsiteX3" y="connsiteY3"/>
              </a:cxn>
            </a:cxnLst>
            <a:rect l="l" t="t" r="r" b="b"/>
            <a:pathLst>
              <a:path w="2354093" h="2681065">
                <a:moveTo>
                  <a:pt x="0" y="0"/>
                </a:moveTo>
                <a:cubicBezTo>
                  <a:pt x="42153" y="950068"/>
                  <a:pt x="84306" y="1900136"/>
                  <a:pt x="476655" y="2344366"/>
                </a:cubicBezTo>
                <a:cubicBezTo>
                  <a:pt x="869004" y="2788596"/>
                  <a:pt x="2354093" y="2665379"/>
                  <a:pt x="2354093" y="2665379"/>
                </a:cubicBezTo>
                <a:lnTo>
                  <a:pt x="2354093" y="266537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3" name="Gerader Verbinder 32">
            <a:extLst>
              <a:ext uri="{FF2B5EF4-FFF2-40B4-BE49-F238E27FC236}">
                <a16:creationId xmlns:a16="http://schemas.microsoft.com/office/drawing/2014/main" id="{0339533E-669B-490D-8333-2CE5BACE871C}"/>
              </a:ext>
            </a:extLst>
          </p:cNvPr>
          <p:cNvCxnSpPr>
            <a:cxnSpLocks/>
          </p:cNvCxnSpPr>
          <p:nvPr/>
        </p:nvCxnSpPr>
        <p:spPr>
          <a:xfrm flipV="1">
            <a:off x="3647728" y="763615"/>
            <a:ext cx="0" cy="2837305"/>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41">
            <a:extLst>
              <a:ext uri="{FF2B5EF4-FFF2-40B4-BE49-F238E27FC236}">
                <a16:creationId xmlns:a16="http://schemas.microsoft.com/office/drawing/2014/main" id="{BF598AA0-85F8-48DD-BBA7-EDC71AE89E5F}"/>
              </a:ext>
            </a:extLst>
          </p:cNvPr>
          <p:cNvCxnSpPr>
            <a:cxnSpLocks/>
          </p:cNvCxnSpPr>
          <p:nvPr/>
        </p:nvCxnSpPr>
        <p:spPr>
          <a:xfrm flipH="1">
            <a:off x="3636452" y="2022634"/>
            <a:ext cx="5339868" cy="3687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11">
            <a:extLst>
              <a:ext uri="{FF2B5EF4-FFF2-40B4-BE49-F238E27FC236}">
                <a16:creationId xmlns:a16="http://schemas.microsoft.com/office/drawing/2014/main" id="{AA20C9E4-93E1-4FA0-9DF4-FAF68E7D79D9}"/>
              </a:ext>
            </a:extLst>
          </p:cNvPr>
          <p:cNvCxnSpPr>
            <a:cxnSpLocks/>
          </p:cNvCxnSpPr>
          <p:nvPr/>
        </p:nvCxnSpPr>
        <p:spPr>
          <a:xfrm flipH="1">
            <a:off x="3659010" y="3427910"/>
            <a:ext cx="459723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11">
            <a:extLst>
              <a:ext uri="{FF2B5EF4-FFF2-40B4-BE49-F238E27FC236}">
                <a16:creationId xmlns:a16="http://schemas.microsoft.com/office/drawing/2014/main" id="{53096082-FAF1-4537-9847-A8078150BB45}"/>
              </a:ext>
            </a:extLst>
          </p:cNvPr>
          <p:cNvCxnSpPr>
            <a:cxnSpLocks/>
          </p:cNvCxnSpPr>
          <p:nvPr/>
        </p:nvCxnSpPr>
        <p:spPr>
          <a:xfrm flipV="1">
            <a:off x="8256240" y="3426897"/>
            <a:ext cx="0" cy="16179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11">
            <a:extLst>
              <a:ext uri="{FF2B5EF4-FFF2-40B4-BE49-F238E27FC236}">
                <a16:creationId xmlns:a16="http://schemas.microsoft.com/office/drawing/2014/main" id="{8D693833-31AA-4CAB-9017-3E0F431DBA6B}"/>
              </a:ext>
            </a:extLst>
          </p:cNvPr>
          <p:cNvCxnSpPr>
            <a:cxnSpLocks/>
          </p:cNvCxnSpPr>
          <p:nvPr/>
        </p:nvCxnSpPr>
        <p:spPr>
          <a:xfrm flipV="1">
            <a:off x="8976320" y="2022633"/>
            <a:ext cx="0" cy="156606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2" name="TextBox 9">
            <a:extLst>
              <a:ext uri="{FF2B5EF4-FFF2-40B4-BE49-F238E27FC236}">
                <a16:creationId xmlns:a16="http://schemas.microsoft.com/office/drawing/2014/main" id="{A0CB4234-52A2-46DC-B9E7-D2926F2EC39E}"/>
              </a:ext>
            </a:extLst>
          </p:cNvPr>
          <p:cNvSpPr txBox="1"/>
          <p:nvPr/>
        </p:nvSpPr>
        <p:spPr>
          <a:xfrm>
            <a:off x="10108238" y="3603582"/>
            <a:ext cx="324128"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Y</a:t>
            </a:r>
          </a:p>
        </p:txBody>
      </p:sp>
      <p:sp>
        <p:nvSpPr>
          <p:cNvPr id="44" name="Freihandform: Form 43">
            <a:extLst>
              <a:ext uri="{FF2B5EF4-FFF2-40B4-BE49-F238E27FC236}">
                <a16:creationId xmlns:a16="http://schemas.microsoft.com/office/drawing/2014/main" id="{AE576F5F-9DC6-438B-9DFF-A4D651962EC1}"/>
              </a:ext>
            </a:extLst>
          </p:cNvPr>
          <p:cNvSpPr/>
          <p:nvPr/>
        </p:nvSpPr>
        <p:spPr>
          <a:xfrm flipH="1">
            <a:off x="6528048" y="907631"/>
            <a:ext cx="2512438" cy="2681065"/>
          </a:xfrm>
          <a:custGeom>
            <a:avLst/>
            <a:gdLst>
              <a:gd name="connsiteX0" fmla="*/ 0 w 2354093"/>
              <a:gd name="connsiteY0" fmla="*/ 0 h 2681065"/>
              <a:gd name="connsiteX1" fmla="*/ 476655 w 2354093"/>
              <a:gd name="connsiteY1" fmla="*/ 2344366 h 2681065"/>
              <a:gd name="connsiteX2" fmla="*/ 2354093 w 2354093"/>
              <a:gd name="connsiteY2" fmla="*/ 2665379 h 2681065"/>
              <a:gd name="connsiteX3" fmla="*/ 2354093 w 2354093"/>
              <a:gd name="connsiteY3" fmla="*/ 2665379 h 2681065"/>
            </a:gdLst>
            <a:ahLst/>
            <a:cxnLst>
              <a:cxn ang="0">
                <a:pos x="connsiteX0" y="connsiteY0"/>
              </a:cxn>
              <a:cxn ang="0">
                <a:pos x="connsiteX1" y="connsiteY1"/>
              </a:cxn>
              <a:cxn ang="0">
                <a:pos x="connsiteX2" y="connsiteY2"/>
              </a:cxn>
              <a:cxn ang="0">
                <a:pos x="connsiteX3" y="connsiteY3"/>
              </a:cxn>
            </a:cxnLst>
            <a:rect l="l" t="t" r="r" b="b"/>
            <a:pathLst>
              <a:path w="2354093" h="2681065">
                <a:moveTo>
                  <a:pt x="0" y="0"/>
                </a:moveTo>
                <a:cubicBezTo>
                  <a:pt x="42153" y="950068"/>
                  <a:pt x="84306" y="1900136"/>
                  <a:pt x="476655" y="2344366"/>
                </a:cubicBezTo>
                <a:cubicBezTo>
                  <a:pt x="869004" y="2788596"/>
                  <a:pt x="2354093" y="2665379"/>
                  <a:pt x="2354093" y="2665379"/>
                </a:cubicBezTo>
                <a:lnTo>
                  <a:pt x="2354093" y="266537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49" name="TextBox 23">
                <a:extLst>
                  <a:ext uri="{FF2B5EF4-FFF2-40B4-BE49-F238E27FC236}">
                    <a16:creationId xmlns:a16="http://schemas.microsoft.com/office/drawing/2014/main" id="{F3186A65-E5EF-4516-AF65-FF4C51DA8B40}"/>
                  </a:ext>
                </a:extLst>
              </p:cNvPr>
              <p:cNvSpPr txBox="1"/>
              <p:nvPr/>
            </p:nvSpPr>
            <p:spPr>
              <a:xfrm>
                <a:off x="1758727" y="785365"/>
                <a:ext cx="1045080" cy="3436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a:latin typeface="Cambria Math" panose="02040503050406030204" pitchFamily="18" charset="0"/>
                          <a:cs typeface="Arial" panose="020B0604020202020204" pitchFamily="34" charset="0"/>
                        </a:rPr>
                        <m:t>𝐿</m:t>
                      </m:r>
                      <m:r>
                        <a:rPr lang="de-DE" sz="1633" i="1">
                          <a:latin typeface="Cambria Math" panose="02040503050406030204" pitchFamily="18" charset="0"/>
                          <a:cs typeface="Arial" panose="020B0604020202020204" pitchFamily="34" charset="0"/>
                        </a:rPr>
                        <m:t>(</m:t>
                      </m:r>
                      <m:sSub>
                        <m:sSubPr>
                          <m:ctrlPr>
                            <a:rPr lang="de-DE" sz="1633" i="1">
                              <a:latin typeface="Cambria Math" panose="02040503050406030204" pitchFamily="18" charset="0"/>
                              <a:cs typeface="Arial" panose="020B0604020202020204" pitchFamily="34" charset="0"/>
                            </a:rPr>
                          </m:ctrlPr>
                        </m:sSubPr>
                        <m:e>
                          <m:r>
                            <a:rPr lang="de-DE" sz="1633" i="1">
                              <a:latin typeface="Cambria Math" panose="02040503050406030204" pitchFamily="18" charset="0"/>
                              <a:cs typeface="Arial" panose="020B0604020202020204" pitchFamily="34" charset="0"/>
                            </a:rPr>
                            <m:t>𝑌</m:t>
                          </m:r>
                        </m:e>
                        <m:sub>
                          <m:r>
                            <a:rPr lang="de-DE" sz="1633" i="1">
                              <a:latin typeface="Cambria Math" panose="02040503050406030204" pitchFamily="18" charset="0"/>
                              <a:cs typeface="Arial" panose="020B0604020202020204" pitchFamily="34" charset="0"/>
                            </a:rPr>
                            <m:t>0</m:t>
                          </m:r>
                        </m:sub>
                      </m:sSub>
                      <m:r>
                        <a:rPr lang="de-DE" sz="1633" i="1">
                          <a:latin typeface="Cambria Math"/>
                          <a:cs typeface="Arial" panose="020B0604020202020204" pitchFamily="34" charset="0"/>
                        </a:rPr>
                        <m:t>)</m:t>
                      </m:r>
                    </m:oMath>
                  </m:oMathPara>
                </a14:m>
                <a:endParaRPr lang="en-US" sz="1633" dirty="0">
                  <a:latin typeface="Arial" panose="020B0604020202020204" pitchFamily="34" charset="0"/>
                  <a:cs typeface="Arial" panose="020B0604020202020204" pitchFamily="34" charset="0"/>
                </a:endParaRPr>
              </a:p>
            </p:txBody>
          </p:sp>
        </mc:Choice>
        <mc:Fallback xmlns="">
          <p:sp>
            <p:nvSpPr>
              <p:cNvPr id="49" name="TextBox 23">
                <a:extLst>
                  <a:ext uri="{FF2B5EF4-FFF2-40B4-BE49-F238E27FC236}">
                    <a16:creationId xmlns:a16="http://schemas.microsoft.com/office/drawing/2014/main" id="{F3186A65-E5EF-4516-AF65-FF4C51DA8B40}"/>
                  </a:ext>
                </a:extLst>
              </p:cNvPr>
              <p:cNvSpPr txBox="1">
                <a:spLocks noRot="1" noChangeAspect="1" noMove="1" noResize="1" noEditPoints="1" noAdjustHandles="1" noChangeArrowheads="1" noChangeShapeType="1" noTextEdit="1"/>
              </p:cNvSpPr>
              <p:nvPr/>
            </p:nvSpPr>
            <p:spPr>
              <a:xfrm>
                <a:off x="1758727" y="785365"/>
                <a:ext cx="1045080" cy="343620"/>
              </a:xfrm>
              <a:prstGeom prst="rect">
                <a:avLst/>
              </a:prstGeom>
              <a:blipFill>
                <a:blip r:embed="rId3"/>
                <a:stretch>
                  <a:fillRect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0" name="TextBox 23">
                <a:extLst>
                  <a:ext uri="{FF2B5EF4-FFF2-40B4-BE49-F238E27FC236}">
                    <a16:creationId xmlns:a16="http://schemas.microsoft.com/office/drawing/2014/main" id="{B4AA3335-B931-428E-84F0-8B4962F3C00A}"/>
                  </a:ext>
                </a:extLst>
              </p:cNvPr>
              <p:cNvSpPr txBox="1"/>
              <p:nvPr/>
            </p:nvSpPr>
            <p:spPr>
              <a:xfrm>
                <a:off x="2793188" y="949702"/>
                <a:ext cx="1045080" cy="3436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a:latin typeface="Cambria Math" panose="02040503050406030204" pitchFamily="18" charset="0"/>
                          <a:cs typeface="Arial" panose="020B0604020202020204" pitchFamily="34" charset="0"/>
                        </a:rPr>
                        <m:t>𝐿</m:t>
                      </m:r>
                      <m:r>
                        <a:rPr lang="de-DE" sz="1633" i="1">
                          <a:latin typeface="Cambria Math" panose="02040503050406030204" pitchFamily="18" charset="0"/>
                          <a:cs typeface="Arial" panose="020B0604020202020204" pitchFamily="34" charset="0"/>
                        </a:rPr>
                        <m:t>(</m:t>
                      </m:r>
                      <m:sSub>
                        <m:sSubPr>
                          <m:ctrlPr>
                            <a:rPr lang="de-DE" sz="1633" i="1">
                              <a:latin typeface="Cambria Math" panose="02040503050406030204" pitchFamily="18" charset="0"/>
                              <a:cs typeface="Arial" panose="020B0604020202020204" pitchFamily="34" charset="0"/>
                            </a:rPr>
                          </m:ctrlPr>
                        </m:sSubPr>
                        <m:e>
                          <m:r>
                            <a:rPr lang="de-DE" sz="1633" i="1">
                              <a:latin typeface="Cambria Math" panose="02040503050406030204" pitchFamily="18" charset="0"/>
                              <a:cs typeface="Arial" panose="020B0604020202020204" pitchFamily="34" charset="0"/>
                            </a:rPr>
                            <m:t>𝑌</m:t>
                          </m:r>
                        </m:e>
                        <m:sub>
                          <m:r>
                            <a:rPr lang="de-DE" sz="1633" i="1">
                              <a:latin typeface="Cambria Math" panose="02040503050406030204" pitchFamily="18" charset="0"/>
                              <a:cs typeface="Arial" panose="020B0604020202020204" pitchFamily="34" charset="0"/>
                            </a:rPr>
                            <m:t>2</m:t>
                          </m:r>
                        </m:sub>
                      </m:sSub>
                      <m:r>
                        <a:rPr lang="de-DE" sz="1633" i="1">
                          <a:latin typeface="Cambria Math"/>
                          <a:cs typeface="Arial" panose="020B0604020202020204" pitchFamily="34" charset="0"/>
                        </a:rPr>
                        <m:t>)</m:t>
                      </m:r>
                    </m:oMath>
                  </m:oMathPara>
                </a14:m>
                <a:endParaRPr lang="en-US" sz="1633" dirty="0">
                  <a:latin typeface="Arial" panose="020B0604020202020204" pitchFamily="34" charset="0"/>
                  <a:cs typeface="Arial" panose="020B0604020202020204" pitchFamily="34" charset="0"/>
                </a:endParaRPr>
              </a:p>
            </p:txBody>
          </p:sp>
        </mc:Choice>
        <mc:Fallback xmlns="">
          <p:sp>
            <p:nvSpPr>
              <p:cNvPr id="50" name="TextBox 23">
                <a:extLst>
                  <a:ext uri="{FF2B5EF4-FFF2-40B4-BE49-F238E27FC236}">
                    <a16:creationId xmlns:a16="http://schemas.microsoft.com/office/drawing/2014/main" id="{B4AA3335-B931-428E-84F0-8B4962F3C00A}"/>
                  </a:ext>
                </a:extLst>
              </p:cNvPr>
              <p:cNvSpPr txBox="1">
                <a:spLocks noRot="1" noChangeAspect="1" noMove="1" noResize="1" noEditPoints="1" noAdjustHandles="1" noChangeArrowheads="1" noChangeShapeType="1" noTextEdit="1"/>
              </p:cNvSpPr>
              <p:nvPr/>
            </p:nvSpPr>
            <p:spPr>
              <a:xfrm>
                <a:off x="2793188" y="949702"/>
                <a:ext cx="1045080" cy="343620"/>
              </a:xfrm>
              <a:prstGeom prst="rect">
                <a:avLst/>
              </a:prstGeom>
              <a:blipFill>
                <a:blip r:embed="rId4"/>
                <a:stretch>
                  <a:fillRect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1" name="TextBox 23">
                <a:extLst>
                  <a:ext uri="{FF2B5EF4-FFF2-40B4-BE49-F238E27FC236}">
                    <a16:creationId xmlns:a16="http://schemas.microsoft.com/office/drawing/2014/main" id="{B25B1788-5079-4CC1-A559-C45273D07297}"/>
                  </a:ext>
                </a:extLst>
              </p:cNvPr>
              <p:cNvSpPr txBox="1"/>
              <p:nvPr/>
            </p:nvSpPr>
            <p:spPr>
              <a:xfrm>
                <a:off x="2391850" y="601331"/>
                <a:ext cx="1045080" cy="3436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a:latin typeface="Cambria Math" panose="02040503050406030204" pitchFamily="18" charset="0"/>
                          <a:cs typeface="Arial" panose="020B0604020202020204" pitchFamily="34" charset="0"/>
                        </a:rPr>
                        <m:t>𝐿</m:t>
                      </m:r>
                      <m:r>
                        <a:rPr lang="de-DE" sz="1633" i="1">
                          <a:latin typeface="Cambria Math" panose="02040503050406030204" pitchFamily="18" charset="0"/>
                          <a:cs typeface="Arial" panose="020B0604020202020204" pitchFamily="34" charset="0"/>
                        </a:rPr>
                        <m:t>(</m:t>
                      </m:r>
                      <m:sSub>
                        <m:sSubPr>
                          <m:ctrlPr>
                            <a:rPr lang="de-DE" sz="1633" i="1">
                              <a:latin typeface="Cambria Math" panose="02040503050406030204" pitchFamily="18" charset="0"/>
                              <a:cs typeface="Arial" panose="020B0604020202020204" pitchFamily="34" charset="0"/>
                            </a:rPr>
                          </m:ctrlPr>
                        </m:sSubPr>
                        <m:e>
                          <m:r>
                            <a:rPr lang="de-DE" sz="1633" i="1">
                              <a:latin typeface="Cambria Math" panose="02040503050406030204" pitchFamily="18" charset="0"/>
                              <a:cs typeface="Arial" panose="020B0604020202020204" pitchFamily="34" charset="0"/>
                            </a:rPr>
                            <m:t>𝑌</m:t>
                          </m:r>
                        </m:e>
                        <m:sub>
                          <m:r>
                            <a:rPr lang="de-DE" sz="1633" i="1">
                              <a:latin typeface="Cambria Math" panose="02040503050406030204" pitchFamily="18" charset="0"/>
                              <a:cs typeface="Arial" panose="020B0604020202020204" pitchFamily="34" charset="0"/>
                            </a:rPr>
                            <m:t>1</m:t>
                          </m:r>
                        </m:sub>
                      </m:sSub>
                      <m:r>
                        <a:rPr lang="de-DE" sz="1633" i="1">
                          <a:latin typeface="Cambria Math"/>
                          <a:cs typeface="Arial" panose="020B0604020202020204" pitchFamily="34" charset="0"/>
                        </a:rPr>
                        <m:t>)</m:t>
                      </m:r>
                    </m:oMath>
                  </m:oMathPara>
                </a14:m>
                <a:endParaRPr lang="en-US" sz="1633" dirty="0">
                  <a:latin typeface="Arial" panose="020B0604020202020204" pitchFamily="34" charset="0"/>
                  <a:cs typeface="Arial" panose="020B0604020202020204" pitchFamily="34" charset="0"/>
                </a:endParaRPr>
              </a:p>
            </p:txBody>
          </p:sp>
        </mc:Choice>
        <mc:Fallback xmlns="">
          <p:sp>
            <p:nvSpPr>
              <p:cNvPr id="51" name="TextBox 23">
                <a:extLst>
                  <a:ext uri="{FF2B5EF4-FFF2-40B4-BE49-F238E27FC236}">
                    <a16:creationId xmlns:a16="http://schemas.microsoft.com/office/drawing/2014/main" id="{B25B1788-5079-4CC1-A559-C45273D07297}"/>
                  </a:ext>
                </a:extLst>
              </p:cNvPr>
              <p:cNvSpPr txBox="1">
                <a:spLocks noRot="1" noChangeAspect="1" noMove="1" noResize="1" noEditPoints="1" noAdjustHandles="1" noChangeArrowheads="1" noChangeShapeType="1" noTextEdit="1"/>
              </p:cNvSpPr>
              <p:nvPr/>
            </p:nvSpPr>
            <p:spPr>
              <a:xfrm>
                <a:off x="2391850" y="601331"/>
                <a:ext cx="1045080" cy="343620"/>
              </a:xfrm>
              <a:prstGeom prst="rect">
                <a:avLst/>
              </a:prstGeom>
              <a:blipFill>
                <a:blip r:embed="rId5"/>
                <a:stretch>
                  <a:fillRect b="-16071"/>
                </a:stretch>
              </a:blipFill>
            </p:spPr>
            <p:txBody>
              <a:bodyPr/>
              <a:lstStyle/>
              <a:p>
                <a:r>
                  <a:rPr lang="de-DE">
                    <a:noFill/>
                  </a:rPr>
                  <a:t> </a:t>
                </a:r>
              </a:p>
            </p:txBody>
          </p:sp>
        </mc:Fallback>
      </mc:AlternateContent>
      <p:sp>
        <p:nvSpPr>
          <p:cNvPr id="52" name="Textfeld 51">
            <a:extLst>
              <a:ext uri="{FF2B5EF4-FFF2-40B4-BE49-F238E27FC236}">
                <a16:creationId xmlns:a16="http://schemas.microsoft.com/office/drawing/2014/main" id="{B90723D6-897F-4A17-9920-4A4E46904877}"/>
              </a:ext>
            </a:extLst>
          </p:cNvPr>
          <p:cNvSpPr txBox="1"/>
          <p:nvPr/>
        </p:nvSpPr>
        <p:spPr>
          <a:xfrm>
            <a:off x="7289845" y="3563760"/>
            <a:ext cx="508461" cy="343620"/>
          </a:xfrm>
          <a:prstGeom prst="rect">
            <a:avLst/>
          </a:prstGeom>
          <a:noFill/>
        </p:spPr>
        <p:txBody>
          <a:bodyPr wrap="square" rtlCol="0">
            <a:spAutoFit/>
          </a:bodyPr>
          <a:lstStyle/>
          <a:p>
            <a:r>
              <a:rPr lang="de-DE" sz="1633" dirty="0"/>
              <a:t>Y</a:t>
            </a:r>
            <a:r>
              <a:rPr lang="de-DE" sz="1633" baseline="-25000" dirty="0"/>
              <a:t>0</a:t>
            </a:r>
          </a:p>
        </p:txBody>
      </p:sp>
      <p:sp>
        <p:nvSpPr>
          <p:cNvPr id="53" name="Textfeld 52">
            <a:extLst>
              <a:ext uri="{FF2B5EF4-FFF2-40B4-BE49-F238E27FC236}">
                <a16:creationId xmlns:a16="http://schemas.microsoft.com/office/drawing/2014/main" id="{66EC70AB-100E-4019-88B9-F7F9FBA679ED}"/>
              </a:ext>
            </a:extLst>
          </p:cNvPr>
          <p:cNvSpPr txBox="1"/>
          <p:nvPr/>
        </p:nvSpPr>
        <p:spPr>
          <a:xfrm>
            <a:off x="8103512" y="3588346"/>
            <a:ext cx="405880" cy="343620"/>
          </a:xfrm>
          <a:prstGeom prst="rect">
            <a:avLst/>
          </a:prstGeom>
          <a:noFill/>
        </p:spPr>
        <p:txBody>
          <a:bodyPr wrap="none" rtlCol="0">
            <a:spAutoFit/>
          </a:bodyPr>
          <a:lstStyle/>
          <a:p>
            <a:r>
              <a:rPr lang="de-DE" sz="1633" dirty="0"/>
              <a:t>Y</a:t>
            </a:r>
            <a:r>
              <a:rPr lang="de-DE" sz="1633" baseline="-25000" dirty="0"/>
              <a:t>1</a:t>
            </a:r>
          </a:p>
        </p:txBody>
      </p:sp>
      <p:sp>
        <p:nvSpPr>
          <p:cNvPr id="54" name="Textfeld 53">
            <a:extLst>
              <a:ext uri="{FF2B5EF4-FFF2-40B4-BE49-F238E27FC236}">
                <a16:creationId xmlns:a16="http://schemas.microsoft.com/office/drawing/2014/main" id="{7DDD8E25-C735-4963-B198-3BBF45BD77F2}"/>
              </a:ext>
            </a:extLst>
          </p:cNvPr>
          <p:cNvSpPr txBox="1"/>
          <p:nvPr/>
        </p:nvSpPr>
        <p:spPr>
          <a:xfrm>
            <a:off x="8902708" y="3600918"/>
            <a:ext cx="542533" cy="343620"/>
          </a:xfrm>
          <a:prstGeom prst="rect">
            <a:avLst/>
          </a:prstGeom>
          <a:noFill/>
        </p:spPr>
        <p:txBody>
          <a:bodyPr wrap="square" rtlCol="0">
            <a:spAutoFit/>
          </a:bodyPr>
          <a:lstStyle/>
          <a:p>
            <a:r>
              <a:rPr lang="de-DE" sz="1633" dirty="0"/>
              <a:t>Y</a:t>
            </a:r>
            <a:r>
              <a:rPr lang="de-DE" sz="1633" baseline="-25000" dirty="0"/>
              <a:t>2</a:t>
            </a:r>
          </a:p>
        </p:txBody>
      </p:sp>
      <p:sp>
        <p:nvSpPr>
          <p:cNvPr id="55" name="Textfeld 54">
            <a:extLst>
              <a:ext uri="{FF2B5EF4-FFF2-40B4-BE49-F238E27FC236}">
                <a16:creationId xmlns:a16="http://schemas.microsoft.com/office/drawing/2014/main" id="{D31283D0-C193-4F56-814C-11742FB7A1D2}"/>
              </a:ext>
            </a:extLst>
          </p:cNvPr>
          <p:cNvSpPr txBox="1"/>
          <p:nvPr/>
        </p:nvSpPr>
        <p:spPr>
          <a:xfrm>
            <a:off x="4445994" y="449191"/>
            <a:ext cx="1156086" cy="343620"/>
          </a:xfrm>
          <a:prstGeom prst="rect">
            <a:avLst/>
          </a:prstGeom>
          <a:noFill/>
        </p:spPr>
        <p:txBody>
          <a:bodyPr wrap="none" rtlCol="0">
            <a:spAutoFit/>
          </a:bodyPr>
          <a:lstStyle/>
          <a:p>
            <a:r>
              <a:rPr lang="de-DE" sz="1633" dirty="0"/>
              <a:t>Y</a:t>
            </a:r>
            <a:r>
              <a:rPr lang="de-DE" sz="1633" baseline="-25000" dirty="0"/>
              <a:t>0 </a:t>
            </a:r>
            <a:r>
              <a:rPr lang="de-DE" sz="1633" dirty="0"/>
              <a:t>&lt;Y</a:t>
            </a:r>
            <a:r>
              <a:rPr lang="de-DE" sz="1633" baseline="-25000" dirty="0"/>
              <a:t>1 </a:t>
            </a:r>
            <a:r>
              <a:rPr lang="de-DE" sz="1633" dirty="0"/>
              <a:t>&lt;Y</a:t>
            </a:r>
            <a:r>
              <a:rPr lang="de-DE" sz="1633" baseline="-25000" dirty="0"/>
              <a:t>2</a:t>
            </a:r>
          </a:p>
        </p:txBody>
      </p:sp>
      <p:sp>
        <p:nvSpPr>
          <p:cNvPr id="56" name="Textfeld 55">
            <a:extLst>
              <a:ext uri="{FF2B5EF4-FFF2-40B4-BE49-F238E27FC236}">
                <a16:creationId xmlns:a16="http://schemas.microsoft.com/office/drawing/2014/main" id="{05BB6582-E84E-450E-B053-B04AE18E2AF5}"/>
              </a:ext>
            </a:extLst>
          </p:cNvPr>
          <p:cNvSpPr txBox="1"/>
          <p:nvPr/>
        </p:nvSpPr>
        <p:spPr>
          <a:xfrm>
            <a:off x="6700798" y="2144815"/>
            <a:ext cx="778418" cy="923330"/>
          </a:xfrm>
          <a:prstGeom prst="rect">
            <a:avLst/>
          </a:prstGeom>
          <a:noFill/>
        </p:spPr>
        <p:txBody>
          <a:bodyPr wrap="none" rtlCol="0">
            <a:spAutoFit/>
          </a:bodyPr>
          <a:lstStyle/>
          <a:p>
            <a:r>
              <a:rPr lang="de-DE" dirty="0" err="1"/>
              <a:t>highly</a:t>
            </a:r>
            <a:endParaRPr lang="de-DE" dirty="0"/>
          </a:p>
          <a:p>
            <a:r>
              <a:rPr lang="de-DE" dirty="0" err="1"/>
              <a:t>elastic</a:t>
            </a:r>
            <a:endParaRPr lang="de-DE" dirty="0"/>
          </a:p>
          <a:p>
            <a:r>
              <a:rPr lang="de-DE" dirty="0" err="1"/>
              <a:t>range</a:t>
            </a:r>
            <a:endParaRPr lang="de-DE" dirty="0"/>
          </a:p>
        </p:txBody>
      </p:sp>
      <p:sp>
        <p:nvSpPr>
          <p:cNvPr id="57" name="Textfeld 56">
            <a:extLst>
              <a:ext uri="{FF2B5EF4-FFF2-40B4-BE49-F238E27FC236}">
                <a16:creationId xmlns:a16="http://schemas.microsoft.com/office/drawing/2014/main" id="{8A0108B3-4A0F-47AF-B07E-F69891C955F6}"/>
              </a:ext>
            </a:extLst>
          </p:cNvPr>
          <p:cNvSpPr txBox="1"/>
          <p:nvPr/>
        </p:nvSpPr>
        <p:spPr>
          <a:xfrm>
            <a:off x="9288502" y="1153339"/>
            <a:ext cx="953146" cy="646331"/>
          </a:xfrm>
          <a:prstGeom prst="rect">
            <a:avLst/>
          </a:prstGeom>
          <a:noFill/>
        </p:spPr>
        <p:txBody>
          <a:bodyPr wrap="none" rtlCol="0">
            <a:spAutoFit/>
          </a:bodyPr>
          <a:lstStyle/>
          <a:p>
            <a:r>
              <a:rPr lang="de-DE" dirty="0" err="1"/>
              <a:t>inelastic</a:t>
            </a:r>
            <a:endParaRPr lang="de-DE" dirty="0"/>
          </a:p>
          <a:p>
            <a:r>
              <a:rPr lang="de-DE" dirty="0" err="1"/>
              <a:t>range</a:t>
            </a:r>
            <a:endParaRPr lang="de-DE" dirty="0"/>
          </a:p>
        </p:txBody>
      </p:sp>
      <p:cxnSp>
        <p:nvCxnSpPr>
          <p:cNvPr id="59" name="Gerade Verbindung mit Pfeil 58">
            <a:extLst>
              <a:ext uri="{FF2B5EF4-FFF2-40B4-BE49-F238E27FC236}">
                <a16:creationId xmlns:a16="http://schemas.microsoft.com/office/drawing/2014/main" id="{CA77A3C8-55F6-4482-A368-5269AD47D00E}"/>
              </a:ext>
            </a:extLst>
          </p:cNvPr>
          <p:cNvCxnSpPr>
            <a:stCxn id="57" idx="1"/>
          </p:cNvCxnSpPr>
          <p:nvPr/>
        </p:nvCxnSpPr>
        <p:spPr>
          <a:xfrm flipH="1">
            <a:off x="9114936" y="1476504"/>
            <a:ext cx="173566" cy="2232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Gerade Verbindung mit Pfeil 60">
            <a:extLst>
              <a:ext uri="{FF2B5EF4-FFF2-40B4-BE49-F238E27FC236}">
                <a16:creationId xmlns:a16="http://schemas.microsoft.com/office/drawing/2014/main" id="{E1B60AFF-DAC2-4BC1-94EA-88612B0CD547}"/>
              </a:ext>
            </a:extLst>
          </p:cNvPr>
          <p:cNvCxnSpPr>
            <a:cxnSpLocks/>
            <a:stCxn id="56" idx="2"/>
          </p:cNvCxnSpPr>
          <p:nvPr/>
        </p:nvCxnSpPr>
        <p:spPr>
          <a:xfrm>
            <a:off x="7090008" y="3068146"/>
            <a:ext cx="199837" cy="4956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Rechteck 61">
            <a:extLst>
              <a:ext uri="{FF2B5EF4-FFF2-40B4-BE49-F238E27FC236}">
                <a16:creationId xmlns:a16="http://schemas.microsoft.com/office/drawing/2014/main" id="{C2E96775-43D6-4E21-86DA-23585981D964}"/>
              </a:ext>
            </a:extLst>
          </p:cNvPr>
          <p:cNvSpPr/>
          <p:nvPr/>
        </p:nvSpPr>
        <p:spPr>
          <a:xfrm>
            <a:off x="150666" y="4146917"/>
            <a:ext cx="8312342" cy="1938992"/>
          </a:xfrm>
          <a:prstGeom prst="rect">
            <a:avLst/>
          </a:prstGeom>
        </p:spPr>
        <p:txBody>
          <a:bodyPr wrap="square">
            <a:spAutoFit/>
          </a:bodyPr>
          <a:lstStyle/>
          <a:p>
            <a:pPr marL="285750" indent="-285750">
              <a:buFont typeface="Arial" panose="020B0604020202020204" pitchFamily="34" charset="0"/>
              <a:buChar char="•"/>
            </a:pPr>
            <a:r>
              <a:rPr lang="de-DE" sz="2000" dirty="0" err="1"/>
              <a:t>For</a:t>
            </a:r>
            <a:r>
              <a:rPr lang="de-DE" sz="2000" dirty="0"/>
              <a:t> </a:t>
            </a:r>
            <a:r>
              <a:rPr lang="de-DE" sz="2000" dirty="0" err="1"/>
              <a:t>low</a:t>
            </a:r>
            <a:r>
              <a:rPr lang="de-DE" sz="2000" dirty="0"/>
              <a:t> </a:t>
            </a:r>
            <a:r>
              <a:rPr lang="de-DE" sz="2000" dirty="0" err="1"/>
              <a:t>production</a:t>
            </a:r>
            <a:r>
              <a:rPr lang="de-DE" sz="2000" dirty="0"/>
              <a:t> LM </a:t>
            </a:r>
            <a:r>
              <a:rPr lang="de-DE" sz="2000" dirty="0" err="1"/>
              <a:t>is</a:t>
            </a:r>
            <a:r>
              <a:rPr lang="de-DE" sz="2000" dirty="0"/>
              <a:t> </a:t>
            </a:r>
            <a:r>
              <a:rPr lang="de-DE" sz="2000" dirty="0" err="1"/>
              <a:t>highly</a:t>
            </a:r>
            <a:r>
              <a:rPr lang="de-DE" sz="2000" dirty="0"/>
              <a:t> </a:t>
            </a:r>
            <a:r>
              <a:rPr lang="de-DE" sz="2000" dirty="0" err="1"/>
              <a:t>interest</a:t>
            </a:r>
            <a:r>
              <a:rPr lang="de-DE" sz="2000" dirty="0"/>
              <a:t> rate </a:t>
            </a:r>
            <a:r>
              <a:rPr lang="de-DE" sz="2000" dirty="0" err="1"/>
              <a:t>elastic</a:t>
            </a:r>
            <a:r>
              <a:rPr lang="de-DE" sz="2000" dirty="0"/>
              <a:t> </a:t>
            </a:r>
            <a:r>
              <a:rPr lang="de-DE" sz="2000" dirty="0" err="1"/>
              <a:t>with</a:t>
            </a:r>
            <a:r>
              <a:rPr lang="de-DE" sz="2000" dirty="0"/>
              <a:t> an nominal </a:t>
            </a:r>
            <a:r>
              <a:rPr lang="de-DE" sz="2000" dirty="0" err="1"/>
              <a:t>interest</a:t>
            </a:r>
            <a:r>
              <a:rPr lang="de-DE" sz="2000" dirty="0"/>
              <a:t> rate </a:t>
            </a:r>
            <a:r>
              <a:rPr lang="de-DE" sz="2000" dirty="0" err="1"/>
              <a:t>of</a:t>
            </a:r>
            <a:r>
              <a:rPr lang="de-DE" sz="2000" dirty="0"/>
              <a:t> </a:t>
            </a:r>
            <a:r>
              <a:rPr lang="de-DE" sz="2000" dirty="0" err="1"/>
              <a:t>zero</a:t>
            </a:r>
            <a:r>
              <a:rPr lang="de-DE" sz="2000" dirty="0"/>
              <a:t>. An </a:t>
            </a:r>
            <a:r>
              <a:rPr lang="de-DE" sz="2000" dirty="0" err="1"/>
              <a:t>increase</a:t>
            </a:r>
            <a:r>
              <a:rPr lang="de-DE" sz="2000" dirty="0"/>
              <a:t> in </a:t>
            </a:r>
            <a:r>
              <a:rPr lang="de-DE" sz="2000" dirty="0" err="1"/>
              <a:t>income</a:t>
            </a:r>
            <a:r>
              <a:rPr lang="de-DE" sz="2000" dirty="0"/>
              <a:t> </a:t>
            </a:r>
            <a:r>
              <a:rPr lang="de-DE" sz="2000" dirty="0" err="1"/>
              <a:t>does</a:t>
            </a:r>
            <a:r>
              <a:rPr lang="de-DE" sz="2000" dirty="0"/>
              <a:t> not </a:t>
            </a:r>
            <a:r>
              <a:rPr lang="de-DE" sz="2000" dirty="0" err="1"/>
              <a:t>imply</a:t>
            </a:r>
            <a:r>
              <a:rPr lang="de-DE" sz="2000" dirty="0"/>
              <a:t> an </a:t>
            </a:r>
            <a:r>
              <a:rPr lang="de-DE" sz="2000" dirty="0" err="1"/>
              <a:t>increase</a:t>
            </a:r>
            <a:r>
              <a:rPr lang="de-DE" sz="2000" dirty="0"/>
              <a:t> in </a:t>
            </a:r>
            <a:r>
              <a:rPr lang="de-DE" sz="2000" dirty="0" err="1"/>
              <a:t>interest</a:t>
            </a:r>
            <a:r>
              <a:rPr lang="de-DE" sz="2000" dirty="0"/>
              <a:t> </a:t>
            </a:r>
            <a:r>
              <a:rPr lang="de-DE" sz="2000" dirty="0" err="1"/>
              <a:t>rates</a:t>
            </a:r>
            <a:endParaRPr lang="de-DE" sz="2000" dirty="0"/>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dirty="0" err="1"/>
              <a:t>For</a:t>
            </a:r>
            <a:r>
              <a:rPr lang="de-DE" sz="2000" dirty="0"/>
              <a:t> larger </a:t>
            </a:r>
            <a:r>
              <a:rPr lang="de-DE" sz="2000" dirty="0" err="1"/>
              <a:t>interest</a:t>
            </a:r>
            <a:r>
              <a:rPr lang="de-DE" sz="2000" dirty="0"/>
              <a:t> </a:t>
            </a:r>
            <a:r>
              <a:rPr lang="de-DE" sz="2000" dirty="0" err="1"/>
              <a:t>rates</a:t>
            </a:r>
            <a:r>
              <a:rPr lang="de-DE" sz="2000" dirty="0"/>
              <a:t> LM </a:t>
            </a:r>
            <a:r>
              <a:rPr lang="de-DE" sz="2000" dirty="0" err="1"/>
              <a:t>becomes</a:t>
            </a:r>
            <a:r>
              <a:rPr lang="de-DE" sz="2000" dirty="0"/>
              <a:t> </a:t>
            </a:r>
            <a:r>
              <a:rPr lang="de-DE" sz="2000" dirty="0" err="1"/>
              <a:t>increasing</a:t>
            </a:r>
            <a:r>
              <a:rPr lang="de-DE" sz="2000" dirty="0"/>
              <a:t> and </a:t>
            </a:r>
            <a:r>
              <a:rPr lang="de-DE" sz="2000" dirty="0" err="1"/>
              <a:t>interest</a:t>
            </a:r>
            <a:r>
              <a:rPr lang="de-DE" sz="2000" dirty="0"/>
              <a:t> rate sensitive. An </a:t>
            </a:r>
            <a:r>
              <a:rPr lang="de-DE" sz="2000" dirty="0" err="1"/>
              <a:t>increase</a:t>
            </a:r>
            <a:r>
              <a:rPr lang="de-DE" sz="2000" dirty="0"/>
              <a:t> in </a:t>
            </a:r>
            <a:r>
              <a:rPr lang="de-DE" sz="2000" dirty="0" err="1"/>
              <a:t>income</a:t>
            </a:r>
            <a:r>
              <a:rPr lang="de-DE" sz="2000" dirty="0"/>
              <a:t> </a:t>
            </a:r>
            <a:r>
              <a:rPr lang="de-DE" sz="2000" dirty="0" err="1"/>
              <a:t>implies</a:t>
            </a:r>
            <a:r>
              <a:rPr lang="de-DE" sz="2000" dirty="0"/>
              <a:t> an </a:t>
            </a:r>
            <a:r>
              <a:rPr lang="de-DE" sz="2000" dirty="0" err="1"/>
              <a:t>increase</a:t>
            </a:r>
            <a:r>
              <a:rPr lang="de-DE" sz="2000" dirty="0"/>
              <a:t> in </a:t>
            </a:r>
            <a:r>
              <a:rPr lang="de-DE" sz="2000" dirty="0" err="1"/>
              <a:t>interest</a:t>
            </a:r>
            <a:r>
              <a:rPr lang="de-DE" sz="2000" dirty="0"/>
              <a:t> </a:t>
            </a:r>
            <a:r>
              <a:rPr lang="de-DE" sz="2000" dirty="0" err="1"/>
              <a:t>rates</a:t>
            </a:r>
            <a:endParaRPr lang="de-DE" sz="2000" dirty="0"/>
          </a:p>
        </p:txBody>
      </p:sp>
      <p:sp>
        <p:nvSpPr>
          <p:cNvPr id="2" name="Rechteck 1">
            <a:extLst>
              <a:ext uri="{FF2B5EF4-FFF2-40B4-BE49-F238E27FC236}">
                <a16:creationId xmlns:a16="http://schemas.microsoft.com/office/drawing/2014/main" id="{9E6B2B3D-3372-7473-19BF-AB252B3BE5F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661C7E60-06A1-4964-B175-852F65A83052}"/>
                  </a:ext>
                </a:extLst>
              </p14:cNvPr>
              <p14:cNvContentPartPr/>
              <p14:nvPr/>
            </p14:nvContentPartPr>
            <p14:xfrm>
              <a:off x="6602253" y="2025067"/>
              <a:ext cx="979920" cy="1200600"/>
            </p14:xfrm>
          </p:contentPart>
        </mc:Choice>
        <mc:Fallback xmlns="">
          <p:pic>
            <p:nvPicPr>
              <p:cNvPr id="3" name="Freihand 2">
                <a:extLst>
                  <a:ext uri="{FF2B5EF4-FFF2-40B4-BE49-F238E27FC236}">
                    <a16:creationId xmlns:a16="http://schemas.microsoft.com/office/drawing/2014/main" id="{661C7E60-06A1-4964-B175-852F65A83052}"/>
                  </a:ext>
                </a:extLst>
              </p:cNvPr>
              <p:cNvPicPr/>
              <p:nvPr/>
            </p:nvPicPr>
            <p:blipFill>
              <a:blip r:embed="rId7"/>
              <a:stretch>
                <a:fillRect/>
              </a:stretch>
            </p:blipFill>
            <p:spPr>
              <a:xfrm>
                <a:off x="6597933" y="2020747"/>
                <a:ext cx="988560" cy="1209240"/>
              </a:xfrm>
              <a:prstGeom prst="rect">
                <a:avLst/>
              </a:prstGeom>
            </p:spPr>
          </p:pic>
        </mc:Fallback>
      </mc:AlternateContent>
      <p:grpSp>
        <p:nvGrpSpPr>
          <p:cNvPr id="7" name="Gruppieren 6">
            <a:extLst>
              <a:ext uri="{FF2B5EF4-FFF2-40B4-BE49-F238E27FC236}">
                <a16:creationId xmlns:a16="http://schemas.microsoft.com/office/drawing/2014/main" id="{C3B97FE4-9833-4D55-B994-A3185B82A578}"/>
              </a:ext>
            </a:extLst>
          </p:cNvPr>
          <p:cNvGrpSpPr/>
          <p:nvPr/>
        </p:nvGrpSpPr>
        <p:grpSpPr>
          <a:xfrm>
            <a:off x="9206853" y="560947"/>
            <a:ext cx="386280" cy="291960"/>
            <a:chOff x="9206853" y="560947"/>
            <a:chExt cx="386280" cy="291960"/>
          </a:xfrm>
        </p:grpSpPr>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737D2352-5A03-4B6F-AABB-71BCA9530256}"/>
                    </a:ext>
                  </a:extLst>
                </p14:cNvPr>
                <p14:cNvContentPartPr/>
                <p14:nvPr/>
              </p14:nvContentPartPr>
              <p14:xfrm>
                <a:off x="9206853" y="641587"/>
                <a:ext cx="195840" cy="211320"/>
              </p14:xfrm>
            </p:contentPart>
          </mc:Choice>
          <mc:Fallback xmlns="">
            <p:pic>
              <p:nvPicPr>
                <p:cNvPr id="4" name="Freihand 3">
                  <a:extLst>
                    <a:ext uri="{FF2B5EF4-FFF2-40B4-BE49-F238E27FC236}">
                      <a16:creationId xmlns:a16="http://schemas.microsoft.com/office/drawing/2014/main" id="{737D2352-5A03-4B6F-AABB-71BCA9530256}"/>
                    </a:ext>
                  </a:extLst>
                </p:cNvPr>
                <p:cNvPicPr/>
                <p:nvPr/>
              </p:nvPicPr>
              <p:blipFill>
                <a:blip r:embed="rId9"/>
                <a:stretch>
                  <a:fillRect/>
                </a:stretch>
              </p:blipFill>
              <p:spPr>
                <a:xfrm>
                  <a:off x="9202533" y="637267"/>
                  <a:ext cx="2044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94F0A5E6-E417-4C99-992A-6939DD7DBE29}"/>
                    </a:ext>
                  </a:extLst>
                </p14:cNvPr>
                <p14:cNvContentPartPr/>
                <p14:nvPr/>
              </p14:nvContentPartPr>
              <p14:xfrm>
                <a:off x="9428253" y="560947"/>
                <a:ext cx="164880" cy="214560"/>
              </p14:xfrm>
            </p:contentPart>
          </mc:Choice>
          <mc:Fallback xmlns="">
            <p:pic>
              <p:nvPicPr>
                <p:cNvPr id="5" name="Freihand 4">
                  <a:extLst>
                    <a:ext uri="{FF2B5EF4-FFF2-40B4-BE49-F238E27FC236}">
                      <a16:creationId xmlns:a16="http://schemas.microsoft.com/office/drawing/2014/main" id="{94F0A5E6-E417-4C99-992A-6939DD7DBE29}"/>
                    </a:ext>
                  </a:extLst>
                </p:cNvPr>
                <p:cNvPicPr/>
                <p:nvPr/>
              </p:nvPicPr>
              <p:blipFill>
                <a:blip r:embed="rId11"/>
                <a:stretch>
                  <a:fillRect/>
                </a:stretch>
              </p:blipFill>
              <p:spPr>
                <a:xfrm>
                  <a:off x="9423933" y="556627"/>
                  <a:ext cx="173520" cy="223200"/>
                </a:xfrm>
                <a:prstGeom prst="rect">
                  <a:avLst/>
                </a:prstGeom>
              </p:spPr>
            </p:pic>
          </mc:Fallback>
        </mc:AlternateContent>
      </p:grpSp>
    </p:spTree>
    <p:extLst>
      <p:ext uri="{BB962C8B-B14F-4D97-AF65-F5344CB8AC3E}">
        <p14:creationId xmlns:p14="http://schemas.microsoft.com/office/powerpoint/2010/main" val="292466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49" grpId="0"/>
      <p:bldP spid="50" grpId="0"/>
      <p:bldP spid="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3</a:t>
            </a:fld>
            <a:endParaRPr lang="de-DE" dirty="0"/>
          </a:p>
        </p:txBody>
      </p:sp>
      <p:sp>
        <p:nvSpPr>
          <p:cNvPr id="6" name="TextShape 2"/>
          <p:cNvSpPr txBox="1"/>
          <p:nvPr/>
        </p:nvSpPr>
        <p:spPr>
          <a:xfrm>
            <a:off x="79745" y="0"/>
            <a:ext cx="12271743" cy="744941"/>
          </a:xfrm>
          <a:prstGeom prst="rect">
            <a:avLst/>
          </a:prstGeom>
          <a:noFill/>
          <a:ln>
            <a:noFill/>
          </a:ln>
        </p:spPr>
        <p:txBody>
          <a:bodyPr lIns="81646" tIns="40823" rIns="81646" bIns="40823" anchor="ctr" anchorCtr="1"/>
          <a:lstStyle/>
          <a:p>
            <a:r>
              <a:rPr lang="de-DE" sz="2400" b="1"/>
              <a:t>Philippskurve and short run aggregrated supply (AS-curve)</a:t>
            </a:r>
            <a:endParaRPr lang="de-DE" sz="2400" b="1" dirty="0"/>
          </a:p>
        </p:txBody>
      </p:sp>
      <p:sp>
        <p:nvSpPr>
          <p:cNvPr id="4" name="Textfeld 3"/>
          <p:cNvSpPr txBox="1"/>
          <p:nvPr/>
        </p:nvSpPr>
        <p:spPr>
          <a:xfrm>
            <a:off x="0" y="639379"/>
            <a:ext cx="8644107" cy="3388742"/>
          </a:xfrm>
          <a:prstGeom prst="rect">
            <a:avLst/>
          </a:prstGeom>
          <a:noFill/>
        </p:spPr>
        <p:txBody>
          <a:bodyPr wrap="square" rtlCol="0">
            <a:noAutofit/>
          </a:bodyPr>
          <a:lstStyle/>
          <a:p>
            <a:r>
              <a:rPr lang="de-DE" sz="2000" dirty="0"/>
              <a:t>AS:	</a:t>
            </a:r>
            <a:r>
              <a:rPr lang="de-DE" sz="2000" dirty="0" err="1"/>
              <a:t>Y</a:t>
            </a:r>
            <a:r>
              <a:rPr lang="de-DE" sz="2000" baseline="-25000" dirty="0" err="1"/>
              <a:t>t</a:t>
            </a:r>
            <a:r>
              <a:rPr lang="de-DE" sz="2000" dirty="0"/>
              <a:t>	= </a:t>
            </a:r>
            <a:r>
              <a:rPr lang="en-US" sz="2000" dirty="0"/>
              <a:t>Y* + </a:t>
            </a:r>
            <a:r>
              <a:rPr lang="de-DE" sz="2000" dirty="0"/>
              <a:t>a</a:t>
            </a:r>
            <a:r>
              <a:rPr lang="en-US" sz="2000" dirty="0"/>
              <a:t>(P</a:t>
            </a:r>
            <a:r>
              <a:rPr lang="en-US" sz="2000" baseline="-25000" dirty="0"/>
              <a:t>t</a:t>
            </a:r>
            <a:r>
              <a:rPr lang="en-US" sz="2000" dirty="0"/>
              <a:t>-P</a:t>
            </a:r>
            <a:r>
              <a:rPr lang="en-US" sz="2000" baseline="-25000" dirty="0"/>
              <a:t>t</a:t>
            </a:r>
            <a:r>
              <a:rPr lang="en-US" sz="2000" baseline="30000" dirty="0"/>
              <a:t>e</a:t>
            </a:r>
            <a:r>
              <a:rPr lang="en-US" sz="2000" dirty="0"/>
              <a:t>)	(a&gt;0)	(P</a:t>
            </a:r>
            <a:r>
              <a:rPr lang="en-US" sz="2000" baseline="-25000" dirty="0"/>
              <a:t>t</a:t>
            </a:r>
            <a:r>
              <a:rPr lang="en-US" sz="2000" baseline="30000" dirty="0"/>
              <a:t>e</a:t>
            </a:r>
            <a:r>
              <a:rPr lang="en-US" sz="2000" dirty="0"/>
              <a:t>: expected price level)</a:t>
            </a:r>
          </a:p>
          <a:p>
            <a:endParaRPr lang="en-US" sz="2000" dirty="0"/>
          </a:p>
          <a:p>
            <a:r>
              <a:rPr lang="en-US" sz="2000" dirty="0"/>
              <a:t>replace P</a:t>
            </a:r>
            <a:r>
              <a:rPr lang="en-US" sz="2000" baseline="-25000" dirty="0"/>
              <a:t>t</a:t>
            </a:r>
            <a:r>
              <a:rPr lang="en-US" sz="2000" dirty="0"/>
              <a:t>/P</a:t>
            </a:r>
            <a:r>
              <a:rPr lang="en-US" sz="2000" baseline="-25000" dirty="0"/>
              <a:t>t-1</a:t>
            </a:r>
            <a:r>
              <a:rPr lang="en-US" sz="2000" dirty="0"/>
              <a:t>=1+</a:t>
            </a:r>
            <a:r>
              <a:rPr lang="el-GR" sz="2000" dirty="0"/>
              <a:t> π</a:t>
            </a:r>
            <a:r>
              <a:rPr lang="de-DE" sz="2000" baseline="-25000" dirty="0"/>
              <a:t>t </a:t>
            </a:r>
            <a:r>
              <a:rPr lang="en-US" sz="2000" dirty="0"/>
              <a:t>	and	P</a:t>
            </a:r>
            <a:r>
              <a:rPr lang="en-US" sz="2000" baseline="-25000" dirty="0"/>
              <a:t>t</a:t>
            </a:r>
            <a:r>
              <a:rPr lang="en-US" sz="2000" baseline="30000" dirty="0"/>
              <a:t>e</a:t>
            </a:r>
            <a:r>
              <a:rPr lang="en-US" sz="2000" dirty="0"/>
              <a:t>/P</a:t>
            </a:r>
            <a:r>
              <a:rPr lang="en-US" sz="2000" baseline="-25000" dirty="0"/>
              <a:t>t-1</a:t>
            </a:r>
            <a:r>
              <a:rPr lang="en-US" sz="2000" dirty="0"/>
              <a:t>= 1+</a:t>
            </a:r>
            <a:r>
              <a:rPr lang="el-GR" sz="2000" dirty="0"/>
              <a:t>π</a:t>
            </a:r>
            <a:r>
              <a:rPr lang="de-DE" sz="2000" baseline="-25000" dirty="0"/>
              <a:t>t</a:t>
            </a:r>
            <a:r>
              <a:rPr lang="en-US" sz="2000" baseline="30000" dirty="0"/>
              <a:t>e</a:t>
            </a:r>
          </a:p>
          <a:p>
            <a:endParaRPr lang="en-US" sz="2000" dirty="0"/>
          </a:p>
          <a:p>
            <a:r>
              <a:rPr lang="de-DE" sz="2000" dirty="0"/>
              <a:t>→ </a:t>
            </a:r>
            <a:r>
              <a:rPr lang="en-US" sz="2000" dirty="0"/>
              <a:t>	</a:t>
            </a:r>
            <a:r>
              <a:rPr lang="de-DE" sz="2000" dirty="0"/>
              <a:t> </a:t>
            </a:r>
            <a:r>
              <a:rPr lang="de-DE" sz="2000" dirty="0" err="1"/>
              <a:t>Y</a:t>
            </a:r>
            <a:r>
              <a:rPr lang="de-DE" sz="2000" baseline="-25000" dirty="0" err="1"/>
              <a:t>t</a:t>
            </a:r>
            <a:r>
              <a:rPr lang="de-DE" sz="2000" baseline="-25000" dirty="0"/>
              <a:t> </a:t>
            </a:r>
            <a:r>
              <a:rPr lang="en-US" sz="2000" dirty="0"/>
              <a:t>	= Y* + </a:t>
            </a:r>
            <a:r>
              <a:rPr lang="de-DE" sz="2000" dirty="0"/>
              <a:t>a</a:t>
            </a:r>
            <a:r>
              <a:rPr lang="en-US" sz="2000" dirty="0"/>
              <a:t>((1+</a:t>
            </a:r>
            <a:r>
              <a:rPr lang="el-GR" sz="2000" dirty="0"/>
              <a:t> π</a:t>
            </a:r>
            <a:r>
              <a:rPr lang="de-DE" sz="2000" baseline="-25000" dirty="0"/>
              <a:t>t</a:t>
            </a:r>
            <a:r>
              <a:rPr lang="en-US" sz="2000" dirty="0"/>
              <a:t>)P</a:t>
            </a:r>
            <a:r>
              <a:rPr lang="en-US" sz="2000" baseline="-25000" dirty="0"/>
              <a:t>t-1 </a:t>
            </a:r>
            <a:r>
              <a:rPr lang="en-US" sz="2000" dirty="0"/>
              <a:t>- (1+</a:t>
            </a:r>
            <a:r>
              <a:rPr lang="el-GR" sz="2000" dirty="0"/>
              <a:t> π</a:t>
            </a:r>
            <a:r>
              <a:rPr lang="de-DE" sz="2000" baseline="-25000" dirty="0"/>
              <a:t>t</a:t>
            </a:r>
            <a:r>
              <a:rPr lang="en-US" sz="2000" baseline="30000" dirty="0"/>
              <a:t>e</a:t>
            </a:r>
            <a:r>
              <a:rPr lang="en-US" sz="2000" dirty="0"/>
              <a:t>)P</a:t>
            </a:r>
            <a:r>
              <a:rPr lang="en-US" sz="2000" baseline="-25000" dirty="0"/>
              <a:t>t-1 </a:t>
            </a:r>
            <a:r>
              <a:rPr lang="en-US" sz="2000" dirty="0"/>
              <a:t>)</a:t>
            </a:r>
          </a:p>
          <a:p>
            <a:endParaRPr lang="en-US" sz="2000" dirty="0"/>
          </a:p>
          <a:p>
            <a:r>
              <a:rPr lang="en-US" sz="2000" dirty="0"/>
              <a:t>		= Y* + P</a:t>
            </a:r>
            <a:r>
              <a:rPr lang="en-US" sz="2000" baseline="-25000" dirty="0"/>
              <a:t>t-1</a:t>
            </a:r>
            <a:r>
              <a:rPr lang="de-DE" sz="2000" dirty="0"/>
              <a:t>a</a:t>
            </a:r>
            <a:r>
              <a:rPr lang="en-US" sz="2000" dirty="0"/>
              <a:t>(</a:t>
            </a:r>
            <a:r>
              <a:rPr lang="el-GR" sz="2000" dirty="0"/>
              <a:t>π</a:t>
            </a:r>
            <a:r>
              <a:rPr lang="de-DE" sz="2000" baseline="-25000" dirty="0"/>
              <a:t>t</a:t>
            </a:r>
            <a:r>
              <a:rPr lang="en-US" sz="2000" baseline="-25000" dirty="0"/>
              <a:t> </a:t>
            </a:r>
            <a:r>
              <a:rPr lang="en-US" sz="2000" dirty="0"/>
              <a:t>- </a:t>
            </a:r>
            <a:r>
              <a:rPr lang="el-GR" sz="2000" dirty="0"/>
              <a:t>π</a:t>
            </a:r>
            <a:r>
              <a:rPr lang="de-DE" sz="2000" baseline="-25000" dirty="0"/>
              <a:t>t</a:t>
            </a:r>
            <a:r>
              <a:rPr lang="en-US" sz="2000" baseline="30000" dirty="0"/>
              <a:t>e</a:t>
            </a:r>
            <a:r>
              <a:rPr lang="en-US" sz="2000" dirty="0"/>
              <a:t>)</a:t>
            </a:r>
          </a:p>
          <a:p>
            <a:r>
              <a:rPr lang="en-US" sz="2000" dirty="0"/>
              <a:t> </a:t>
            </a:r>
          </a:p>
          <a:p>
            <a:r>
              <a:rPr lang="en-US" sz="2000" dirty="0"/>
              <a:t>		= Y* + ã(</a:t>
            </a:r>
            <a:r>
              <a:rPr lang="el-GR" sz="2000" dirty="0"/>
              <a:t>π</a:t>
            </a:r>
            <a:r>
              <a:rPr lang="de-DE" sz="2000" baseline="-25000" dirty="0"/>
              <a:t>t</a:t>
            </a:r>
            <a:r>
              <a:rPr lang="en-US" sz="2000" dirty="0"/>
              <a:t> - </a:t>
            </a:r>
            <a:r>
              <a:rPr lang="el-GR" sz="2000" dirty="0"/>
              <a:t>π</a:t>
            </a:r>
            <a:r>
              <a:rPr lang="de-DE" sz="2000" baseline="-25000" dirty="0"/>
              <a:t>t</a:t>
            </a:r>
            <a:r>
              <a:rPr lang="en-US" sz="2000" baseline="30000" dirty="0"/>
              <a:t>e</a:t>
            </a:r>
            <a:r>
              <a:rPr lang="en-US" sz="2000" dirty="0"/>
              <a:t>)	with ã= P</a:t>
            </a:r>
            <a:r>
              <a:rPr lang="en-US" sz="2000" baseline="-25000" dirty="0"/>
              <a:t>t-1</a:t>
            </a:r>
            <a:r>
              <a:rPr lang="de-DE" sz="2000" dirty="0"/>
              <a:t>a&gt;0</a:t>
            </a:r>
          </a:p>
          <a:p>
            <a:endParaRPr lang="de-DE" sz="2000" dirty="0"/>
          </a:p>
          <a:p>
            <a:r>
              <a:rPr lang="de-DE" sz="2000" dirty="0" err="1"/>
              <a:t>With</a:t>
            </a:r>
            <a:r>
              <a:rPr lang="de-DE" sz="2000" dirty="0"/>
              <a:t>  </a:t>
            </a:r>
            <a:r>
              <a:rPr lang="de-DE" sz="2000" dirty="0" err="1"/>
              <a:t>given</a:t>
            </a:r>
            <a:r>
              <a:rPr lang="de-DE" sz="2000" dirty="0"/>
              <a:t> </a:t>
            </a:r>
            <a:r>
              <a:rPr lang="de-DE" sz="2000" dirty="0" err="1"/>
              <a:t>expectations</a:t>
            </a:r>
            <a:r>
              <a:rPr lang="de-DE" sz="2000" dirty="0"/>
              <a:t>, </a:t>
            </a:r>
            <a:r>
              <a:rPr lang="de-DE" sz="2000" dirty="0" err="1"/>
              <a:t>we</a:t>
            </a:r>
            <a:r>
              <a:rPr lang="de-DE" sz="2000" dirty="0"/>
              <a:t> </a:t>
            </a:r>
            <a:r>
              <a:rPr lang="de-DE" sz="2000" dirty="0" err="1"/>
              <a:t>obtain</a:t>
            </a:r>
            <a:r>
              <a:rPr lang="de-DE" sz="2540" dirty="0"/>
              <a:t>					</a:t>
            </a:r>
          </a:p>
          <a:p>
            <a:endParaRPr lang="de-DE" sz="2540" dirty="0"/>
          </a:p>
          <a:p>
            <a:r>
              <a:rPr lang="de-DE" sz="2540" dirty="0"/>
              <a:t>				</a:t>
            </a:r>
            <a:r>
              <a:rPr lang="de-DE" sz="2540" dirty="0" err="1"/>
              <a:t>or</a:t>
            </a:r>
            <a:r>
              <a:rPr lang="de-DE" sz="2540" dirty="0"/>
              <a:t>		</a:t>
            </a:r>
          </a:p>
        </p:txBody>
      </p:sp>
      <p:cxnSp>
        <p:nvCxnSpPr>
          <p:cNvPr id="8" name="Straight Arrow Connector 6"/>
          <p:cNvCxnSpPr/>
          <p:nvPr/>
        </p:nvCxnSpPr>
        <p:spPr>
          <a:xfrm flipV="1">
            <a:off x="694238" y="4258340"/>
            <a:ext cx="1" cy="216320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694239" y="6421543"/>
            <a:ext cx="3002142" cy="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356421" y="4192775"/>
            <a:ext cx="422714" cy="338554"/>
          </a:xfrm>
          <a:prstGeom prst="rect">
            <a:avLst/>
          </a:prstGeom>
          <a:noFill/>
        </p:spPr>
        <p:txBody>
          <a:bodyPr wrap="square" rtlCol="0">
            <a:spAutoFit/>
          </a:bodyPr>
          <a:lstStyle/>
          <a:p>
            <a:r>
              <a:rPr lang="en-US" sz="1600" dirty="0"/>
              <a:t>P</a:t>
            </a:r>
            <a:r>
              <a:rPr lang="en-US" sz="1600" baseline="-25000" dirty="0"/>
              <a:t>t</a:t>
            </a:r>
            <a:endParaRPr lang="de-DE" sz="1600" baseline="-25000" dirty="0"/>
          </a:p>
        </p:txBody>
      </p:sp>
      <p:sp>
        <p:nvSpPr>
          <p:cNvPr id="11" name="Textfeld 10"/>
          <p:cNvSpPr txBox="1"/>
          <p:nvPr/>
        </p:nvSpPr>
        <p:spPr>
          <a:xfrm>
            <a:off x="3365205" y="6421543"/>
            <a:ext cx="393265" cy="338554"/>
          </a:xfrm>
          <a:prstGeom prst="rect">
            <a:avLst/>
          </a:prstGeom>
          <a:noFill/>
        </p:spPr>
        <p:txBody>
          <a:bodyPr wrap="square" rtlCol="0">
            <a:spAutoFit/>
          </a:bodyPr>
          <a:lstStyle/>
          <a:p>
            <a:r>
              <a:rPr lang="de-DE" sz="1600" dirty="0" err="1"/>
              <a:t>Y</a:t>
            </a:r>
            <a:r>
              <a:rPr lang="de-DE" sz="1600" baseline="-25000" dirty="0" err="1"/>
              <a:t>t</a:t>
            </a:r>
            <a:endParaRPr lang="de-DE" sz="1633" dirty="0"/>
          </a:p>
        </p:txBody>
      </p:sp>
      <mc:AlternateContent xmlns:mc="http://schemas.openxmlformats.org/markup-compatibility/2006" xmlns:a14="http://schemas.microsoft.com/office/drawing/2010/main">
        <mc:Choice Requires="a14">
          <p:sp>
            <p:nvSpPr>
              <p:cNvPr id="17" name="Rechteck 16"/>
              <p:cNvSpPr/>
              <p:nvPr/>
            </p:nvSpPr>
            <p:spPr>
              <a:xfrm>
                <a:off x="3064584" y="4495731"/>
                <a:ext cx="509119"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𝐴𝑆</m:t>
                      </m:r>
                    </m:oMath>
                  </m:oMathPara>
                </a14:m>
                <a:endParaRPr lang="de-DE" dirty="0"/>
              </a:p>
            </p:txBody>
          </p:sp>
        </mc:Choice>
        <mc:Fallback xmlns="">
          <p:sp>
            <p:nvSpPr>
              <p:cNvPr id="17" name="Rechteck 16"/>
              <p:cNvSpPr>
                <a:spLocks noRot="1" noChangeAspect="1" noMove="1" noResize="1" noEditPoints="1" noAdjustHandles="1" noChangeArrowheads="1" noChangeShapeType="1" noTextEdit="1"/>
              </p:cNvSpPr>
              <p:nvPr/>
            </p:nvSpPr>
            <p:spPr>
              <a:xfrm>
                <a:off x="3064584" y="4495731"/>
                <a:ext cx="509119" cy="369332"/>
              </a:xfrm>
              <a:prstGeom prst="rect">
                <a:avLst/>
              </a:prstGeom>
              <a:blipFill>
                <a:blip r:embed="rId3"/>
                <a:stretch>
                  <a:fillRect/>
                </a:stretch>
              </a:blipFill>
            </p:spPr>
            <p:txBody>
              <a:bodyPr/>
              <a:lstStyle/>
              <a:p>
                <a:r>
                  <a:rPr lang="de-DE">
                    <a:noFill/>
                  </a:rPr>
                  <a:t> </a:t>
                </a:r>
              </a:p>
            </p:txBody>
          </p:sp>
        </mc:Fallback>
      </mc:AlternateContent>
      <p:cxnSp>
        <p:nvCxnSpPr>
          <p:cNvPr id="22" name="Straight Arrow Connector 6"/>
          <p:cNvCxnSpPr/>
          <p:nvPr/>
        </p:nvCxnSpPr>
        <p:spPr>
          <a:xfrm flipV="1">
            <a:off x="4706270" y="4214039"/>
            <a:ext cx="1" cy="216320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echteck 25"/>
              <p:cNvSpPr/>
              <p:nvPr/>
            </p:nvSpPr>
            <p:spPr>
              <a:xfrm>
                <a:off x="7076616" y="4451430"/>
                <a:ext cx="631796" cy="369332"/>
              </a:xfrm>
              <a:prstGeom prst="rect">
                <a:avLst/>
              </a:prstGeom>
            </p:spPr>
            <p:txBody>
              <a:bodyPr wrap="square">
                <a:spAutoFit/>
              </a:bodyPr>
              <a:lstStyle/>
              <a:p>
                <a14:m>
                  <m:oMath xmlns:m="http://schemas.openxmlformats.org/officeDocument/2006/math">
                    <m:r>
                      <a:rPr lang="de-DE" b="0" i="1" smtClean="0">
                        <a:latin typeface="Cambria Math" panose="02040503050406030204" pitchFamily="18" charset="0"/>
                      </a:rPr>
                      <m:t>𝐴𝑆</m:t>
                    </m:r>
                  </m:oMath>
                </a14:m>
                <a:r>
                  <a:rPr lang="de-DE" dirty="0"/>
                  <a:t>`</a:t>
                </a:r>
              </a:p>
            </p:txBody>
          </p:sp>
        </mc:Choice>
        <mc:Fallback xmlns="">
          <p:sp>
            <p:nvSpPr>
              <p:cNvPr id="26" name="Rechteck 25"/>
              <p:cNvSpPr>
                <a:spLocks noRot="1" noChangeAspect="1" noMove="1" noResize="1" noEditPoints="1" noAdjustHandles="1" noChangeArrowheads="1" noChangeShapeType="1" noTextEdit="1"/>
              </p:cNvSpPr>
              <p:nvPr/>
            </p:nvSpPr>
            <p:spPr>
              <a:xfrm>
                <a:off x="7076616" y="4451430"/>
                <a:ext cx="631796" cy="369332"/>
              </a:xfrm>
              <a:prstGeom prst="rect">
                <a:avLst/>
              </a:prstGeom>
              <a:blipFill>
                <a:blip r:embed="rId4"/>
                <a:stretch>
                  <a:fillRect t="-8197" b="-24590"/>
                </a:stretch>
              </a:blipFill>
            </p:spPr>
            <p:txBody>
              <a:bodyPr/>
              <a:lstStyle/>
              <a:p>
                <a:r>
                  <a:rPr lang="de-DE">
                    <a:noFill/>
                  </a:rPr>
                  <a:t> </a:t>
                </a:r>
              </a:p>
            </p:txBody>
          </p:sp>
        </mc:Fallback>
      </mc:AlternateContent>
      <p:cxnSp>
        <p:nvCxnSpPr>
          <p:cNvPr id="27" name="Straight Arrow Connector 7"/>
          <p:cNvCxnSpPr/>
          <p:nvPr/>
        </p:nvCxnSpPr>
        <p:spPr>
          <a:xfrm>
            <a:off x="4706270" y="6384397"/>
            <a:ext cx="3002142" cy="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p:nvCxnSpPr>
        <p:spPr>
          <a:xfrm flipV="1">
            <a:off x="1281223" y="4636096"/>
            <a:ext cx="1783361" cy="1148016"/>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feld 29"/>
          <p:cNvSpPr txBox="1"/>
          <p:nvPr/>
        </p:nvSpPr>
        <p:spPr>
          <a:xfrm>
            <a:off x="4362347" y="4167811"/>
            <a:ext cx="422714" cy="338554"/>
          </a:xfrm>
          <a:prstGeom prst="rect">
            <a:avLst/>
          </a:prstGeom>
          <a:noFill/>
        </p:spPr>
        <p:txBody>
          <a:bodyPr wrap="square" rtlCol="0">
            <a:spAutoFit/>
          </a:bodyPr>
          <a:lstStyle/>
          <a:p>
            <a:r>
              <a:rPr lang="el-GR" sz="1600" dirty="0"/>
              <a:t>π </a:t>
            </a:r>
            <a:r>
              <a:rPr lang="en-US" sz="1600" baseline="-25000" dirty="0"/>
              <a:t>t</a:t>
            </a:r>
            <a:endParaRPr lang="de-DE" sz="1600" baseline="-25000" dirty="0"/>
          </a:p>
        </p:txBody>
      </p:sp>
      <p:sp>
        <p:nvSpPr>
          <p:cNvPr id="31" name="Textfeld 30"/>
          <p:cNvSpPr txBox="1"/>
          <p:nvPr/>
        </p:nvSpPr>
        <p:spPr>
          <a:xfrm>
            <a:off x="7366601" y="6382556"/>
            <a:ext cx="393265" cy="338554"/>
          </a:xfrm>
          <a:prstGeom prst="rect">
            <a:avLst/>
          </a:prstGeom>
          <a:noFill/>
        </p:spPr>
        <p:txBody>
          <a:bodyPr wrap="square" rtlCol="0">
            <a:spAutoFit/>
          </a:bodyPr>
          <a:lstStyle/>
          <a:p>
            <a:r>
              <a:rPr lang="de-DE" sz="1600" dirty="0" err="1"/>
              <a:t>Y</a:t>
            </a:r>
            <a:r>
              <a:rPr lang="de-DE" sz="1600" baseline="-25000" dirty="0" err="1"/>
              <a:t>t</a:t>
            </a:r>
            <a:endParaRPr lang="de-DE" sz="1633" dirty="0"/>
          </a:p>
        </p:txBody>
      </p:sp>
      <p:cxnSp>
        <p:nvCxnSpPr>
          <p:cNvPr id="32" name="Gerader Verbinder 31"/>
          <p:cNvCxnSpPr/>
          <p:nvPr/>
        </p:nvCxnSpPr>
        <p:spPr>
          <a:xfrm flipV="1">
            <a:off x="5171216" y="4531329"/>
            <a:ext cx="1998063" cy="924083"/>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hteck 1">
            <a:extLst>
              <a:ext uri="{FF2B5EF4-FFF2-40B4-BE49-F238E27FC236}">
                <a16:creationId xmlns:a16="http://schemas.microsoft.com/office/drawing/2014/main" id="{2E6351D3-402E-F1FC-4DD1-2EA210ABEA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12" name="Freihand 11">
                <a:extLst>
                  <a:ext uri="{FF2B5EF4-FFF2-40B4-BE49-F238E27FC236}">
                    <a16:creationId xmlns:a16="http://schemas.microsoft.com/office/drawing/2014/main" id="{E42F6888-8C98-4554-920D-6B99B5C5270D}"/>
                  </a:ext>
                </a:extLst>
              </p14:cNvPr>
              <p14:cNvContentPartPr/>
              <p14:nvPr/>
            </p14:nvContentPartPr>
            <p14:xfrm>
              <a:off x="2101000" y="1017067"/>
              <a:ext cx="191880" cy="19080"/>
            </p14:xfrm>
          </p:contentPart>
        </mc:Choice>
        <mc:Fallback xmlns="">
          <p:pic>
            <p:nvPicPr>
              <p:cNvPr id="12" name="Freihand 11">
                <a:extLst>
                  <a:ext uri="{FF2B5EF4-FFF2-40B4-BE49-F238E27FC236}">
                    <a16:creationId xmlns:a16="http://schemas.microsoft.com/office/drawing/2014/main" id="{E42F6888-8C98-4554-920D-6B99B5C5270D}"/>
                  </a:ext>
                </a:extLst>
              </p:cNvPr>
              <p:cNvPicPr/>
              <p:nvPr/>
            </p:nvPicPr>
            <p:blipFill>
              <a:blip r:embed="rId6"/>
              <a:stretch>
                <a:fillRect/>
              </a:stretch>
            </p:blipFill>
            <p:spPr>
              <a:xfrm>
                <a:off x="2096680" y="1012747"/>
                <a:ext cx="2005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Freihand 12">
                <a:extLst>
                  <a:ext uri="{FF2B5EF4-FFF2-40B4-BE49-F238E27FC236}">
                    <a16:creationId xmlns:a16="http://schemas.microsoft.com/office/drawing/2014/main" id="{8B72AC5F-E2FD-45BC-A547-E2040AEC8462}"/>
                  </a:ext>
                </a:extLst>
              </p14:cNvPr>
              <p14:cNvContentPartPr/>
              <p14:nvPr/>
            </p14:nvContentPartPr>
            <p14:xfrm>
              <a:off x="3152560" y="1049827"/>
              <a:ext cx="257040" cy="48240"/>
            </p14:xfrm>
          </p:contentPart>
        </mc:Choice>
        <mc:Fallback xmlns="">
          <p:pic>
            <p:nvPicPr>
              <p:cNvPr id="13" name="Freihand 12">
                <a:extLst>
                  <a:ext uri="{FF2B5EF4-FFF2-40B4-BE49-F238E27FC236}">
                    <a16:creationId xmlns:a16="http://schemas.microsoft.com/office/drawing/2014/main" id="{8B72AC5F-E2FD-45BC-A547-E2040AEC8462}"/>
                  </a:ext>
                </a:extLst>
              </p:cNvPr>
              <p:cNvPicPr/>
              <p:nvPr/>
            </p:nvPicPr>
            <p:blipFill>
              <a:blip r:embed="rId8"/>
              <a:stretch>
                <a:fillRect/>
              </a:stretch>
            </p:blipFill>
            <p:spPr>
              <a:xfrm>
                <a:off x="3148240" y="1045507"/>
                <a:ext cx="2656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 name="Freihand 17">
                <a:extLst>
                  <a:ext uri="{FF2B5EF4-FFF2-40B4-BE49-F238E27FC236}">
                    <a16:creationId xmlns:a16="http://schemas.microsoft.com/office/drawing/2014/main" id="{3D187406-3EAB-4FA3-9454-B3037E9C1F8B}"/>
                  </a:ext>
                </a:extLst>
              </p14:cNvPr>
              <p14:cNvContentPartPr/>
              <p14:nvPr/>
            </p14:nvContentPartPr>
            <p14:xfrm>
              <a:off x="2880760" y="1026787"/>
              <a:ext cx="158400" cy="57600"/>
            </p14:xfrm>
          </p:contentPart>
        </mc:Choice>
        <mc:Fallback xmlns="">
          <p:pic>
            <p:nvPicPr>
              <p:cNvPr id="18" name="Freihand 17">
                <a:extLst>
                  <a:ext uri="{FF2B5EF4-FFF2-40B4-BE49-F238E27FC236}">
                    <a16:creationId xmlns:a16="http://schemas.microsoft.com/office/drawing/2014/main" id="{3D187406-3EAB-4FA3-9454-B3037E9C1F8B}"/>
                  </a:ext>
                </a:extLst>
              </p:cNvPr>
              <p:cNvPicPr/>
              <p:nvPr/>
            </p:nvPicPr>
            <p:blipFill>
              <a:blip r:embed="rId10"/>
              <a:stretch>
                <a:fillRect/>
              </a:stretch>
            </p:blipFill>
            <p:spPr>
              <a:xfrm>
                <a:off x="2876440" y="1022467"/>
                <a:ext cx="1670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2" name="Freihand 91">
                <a:extLst>
                  <a:ext uri="{FF2B5EF4-FFF2-40B4-BE49-F238E27FC236}">
                    <a16:creationId xmlns:a16="http://schemas.microsoft.com/office/drawing/2014/main" id="{55BA5A10-D6A4-4617-965A-50F821ABCC9A}"/>
                  </a:ext>
                </a:extLst>
              </p14:cNvPr>
              <p14:cNvContentPartPr/>
              <p14:nvPr/>
            </p14:nvContentPartPr>
            <p14:xfrm>
              <a:off x="1899040" y="1645267"/>
              <a:ext cx="227160" cy="20160"/>
            </p14:xfrm>
          </p:contentPart>
        </mc:Choice>
        <mc:Fallback xmlns="">
          <p:pic>
            <p:nvPicPr>
              <p:cNvPr id="92" name="Freihand 91">
                <a:extLst>
                  <a:ext uri="{FF2B5EF4-FFF2-40B4-BE49-F238E27FC236}">
                    <a16:creationId xmlns:a16="http://schemas.microsoft.com/office/drawing/2014/main" id="{55BA5A10-D6A4-4617-965A-50F821ABCC9A}"/>
                  </a:ext>
                </a:extLst>
              </p:cNvPr>
              <p:cNvPicPr/>
              <p:nvPr/>
            </p:nvPicPr>
            <p:blipFill>
              <a:blip r:embed="rId12"/>
              <a:stretch>
                <a:fillRect/>
              </a:stretch>
            </p:blipFill>
            <p:spPr>
              <a:xfrm>
                <a:off x="1894720" y="1640947"/>
                <a:ext cx="2358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3" name="Freihand 92">
                <a:extLst>
                  <a:ext uri="{FF2B5EF4-FFF2-40B4-BE49-F238E27FC236}">
                    <a16:creationId xmlns:a16="http://schemas.microsoft.com/office/drawing/2014/main" id="{6FFA1A16-7896-494F-8F1D-989076F0E66E}"/>
                  </a:ext>
                </a:extLst>
              </p14:cNvPr>
              <p14:cNvContentPartPr/>
              <p14:nvPr/>
            </p14:nvContentPartPr>
            <p14:xfrm>
              <a:off x="852160" y="1648867"/>
              <a:ext cx="540000" cy="37440"/>
            </p14:xfrm>
          </p:contentPart>
        </mc:Choice>
        <mc:Fallback xmlns="">
          <p:pic>
            <p:nvPicPr>
              <p:cNvPr id="93" name="Freihand 92">
                <a:extLst>
                  <a:ext uri="{FF2B5EF4-FFF2-40B4-BE49-F238E27FC236}">
                    <a16:creationId xmlns:a16="http://schemas.microsoft.com/office/drawing/2014/main" id="{6FFA1A16-7896-494F-8F1D-989076F0E66E}"/>
                  </a:ext>
                </a:extLst>
              </p:cNvPr>
              <p:cNvPicPr/>
              <p:nvPr/>
            </p:nvPicPr>
            <p:blipFill>
              <a:blip r:embed="rId14"/>
              <a:stretch>
                <a:fillRect/>
              </a:stretch>
            </p:blipFill>
            <p:spPr>
              <a:xfrm>
                <a:off x="847840" y="1644547"/>
                <a:ext cx="5486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1" name="Freihand 100">
                <a:extLst>
                  <a:ext uri="{FF2B5EF4-FFF2-40B4-BE49-F238E27FC236}">
                    <a16:creationId xmlns:a16="http://schemas.microsoft.com/office/drawing/2014/main" id="{1D520639-5E2D-45F7-9D3B-FA4E23A409AA}"/>
                  </a:ext>
                </a:extLst>
              </p14:cNvPr>
              <p14:cNvContentPartPr/>
              <p14:nvPr/>
            </p14:nvContentPartPr>
            <p14:xfrm>
              <a:off x="3407440" y="1006267"/>
              <a:ext cx="487440" cy="362160"/>
            </p14:xfrm>
          </p:contentPart>
        </mc:Choice>
        <mc:Fallback xmlns="">
          <p:pic>
            <p:nvPicPr>
              <p:cNvPr id="101" name="Freihand 100">
                <a:extLst>
                  <a:ext uri="{FF2B5EF4-FFF2-40B4-BE49-F238E27FC236}">
                    <a16:creationId xmlns:a16="http://schemas.microsoft.com/office/drawing/2014/main" id="{1D520639-5E2D-45F7-9D3B-FA4E23A409AA}"/>
                  </a:ext>
                </a:extLst>
              </p:cNvPr>
              <p:cNvPicPr/>
              <p:nvPr/>
            </p:nvPicPr>
            <p:blipFill>
              <a:blip r:embed="rId16"/>
              <a:stretch>
                <a:fillRect/>
              </a:stretch>
            </p:blipFill>
            <p:spPr>
              <a:xfrm>
                <a:off x="3403120" y="1001947"/>
                <a:ext cx="496080" cy="370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3" name="Freihand 102">
                <a:extLst>
                  <a:ext uri="{FF2B5EF4-FFF2-40B4-BE49-F238E27FC236}">
                    <a16:creationId xmlns:a16="http://schemas.microsoft.com/office/drawing/2014/main" id="{3A8BFA4C-0631-4695-9583-8235173CF860}"/>
                  </a:ext>
                </a:extLst>
              </p14:cNvPr>
              <p14:cNvContentPartPr/>
              <p14:nvPr/>
            </p14:nvContentPartPr>
            <p14:xfrm>
              <a:off x="3684280" y="1666507"/>
              <a:ext cx="209880" cy="16560"/>
            </p14:xfrm>
          </p:contentPart>
        </mc:Choice>
        <mc:Fallback xmlns="">
          <p:pic>
            <p:nvPicPr>
              <p:cNvPr id="103" name="Freihand 102">
                <a:extLst>
                  <a:ext uri="{FF2B5EF4-FFF2-40B4-BE49-F238E27FC236}">
                    <a16:creationId xmlns:a16="http://schemas.microsoft.com/office/drawing/2014/main" id="{3A8BFA4C-0631-4695-9583-8235173CF860}"/>
                  </a:ext>
                </a:extLst>
              </p:cNvPr>
              <p:cNvPicPr/>
              <p:nvPr/>
            </p:nvPicPr>
            <p:blipFill>
              <a:blip r:embed="rId18"/>
              <a:stretch>
                <a:fillRect/>
              </a:stretch>
            </p:blipFill>
            <p:spPr>
              <a:xfrm>
                <a:off x="3679960" y="1662187"/>
                <a:ext cx="2185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4" name="Freihand 103">
                <a:extLst>
                  <a:ext uri="{FF2B5EF4-FFF2-40B4-BE49-F238E27FC236}">
                    <a16:creationId xmlns:a16="http://schemas.microsoft.com/office/drawing/2014/main" id="{934243AC-7AA6-4441-BD15-3BCDDB0958C0}"/>
                  </a:ext>
                </a:extLst>
              </p14:cNvPr>
              <p14:cNvContentPartPr/>
              <p14:nvPr/>
            </p14:nvContentPartPr>
            <p14:xfrm>
              <a:off x="812560" y="1648147"/>
              <a:ext cx="201240" cy="28080"/>
            </p14:xfrm>
          </p:contentPart>
        </mc:Choice>
        <mc:Fallback xmlns="">
          <p:pic>
            <p:nvPicPr>
              <p:cNvPr id="104" name="Freihand 103">
                <a:extLst>
                  <a:ext uri="{FF2B5EF4-FFF2-40B4-BE49-F238E27FC236}">
                    <a16:creationId xmlns:a16="http://schemas.microsoft.com/office/drawing/2014/main" id="{934243AC-7AA6-4441-BD15-3BCDDB0958C0}"/>
                  </a:ext>
                </a:extLst>
              </p:cNvPr>
              <p:cNvPicPr/>
              <p:nvPr/>
            </p:nvPicPr>
            <p:blipFill>
              <a:blip r:embed="rId20"/>
              <a:stretch>
                <a:fillRect/>
              </a:stretch>
            </p:blipFill>
            <p:spPr>
              <a:xfrm>
                <a:off x="808240" y="1643827"/>
                <a:ext cx="2098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8" name="Freihand 107">
                <a:extLst>
                  <a:ext uri="{FF2B5EF4-FFF2-40B4-BE49-F238E27FC236}">
                    <a16:creationId xmlns:a16="http://schemas.microsoft.com/office/drawing/2014/main" id="{98C91283-862D-4406-8B55-9C4C0B2CE42C}"/>
                  </a:ext>
                </a:extLst>
              </p14:cNvPr>
              <p14:cNvContentPartPr/>
              <p14:nvPr/>
            </p14:nvContentPartPr>
            <p14:xfrm>
              <a:off x="2075800" y="2264107"/>
              <a:ext cx="247320" cy="24480"/>
            </p14:xfrm>
          </p:contentPart>
        </mc:Choice>
        <mc:Fallback xmlns="">
          <p:pic>
            <p:nvPicPr>
              <p:cNvPr id="108" name="Freihand 107">
                <a:extLst>
                  <a:ext uri="{FF2B5EF4-FFF2-40B4-BE49-F238E27FC236}">
                    <a16:creationId xmlns:a16="http://schemas.microsoft.com/office/drawing/2014/main" id="{98C91283-862D-4406-8B55-9C4C0B2CE42C}"/>
                  </a:ext>
                </a:extLst>
              </p:cNvPr>
              <p:cNvPicPr/>
              <p:nvPr/>
            </p:nvPicPr>
            <p:blipFill>
              <a:blip r:embed="rId22"/>
              <a:stretch>
                <a:fillRect/>
              </a:stretch>
            </p:blipFill>
            <p:spPr>
              <a:xfrm>
                <a:off x="2071480" y="2259787"/>
                <a:ext cx="2559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9" name="Freihand 108">
                <a:extLst>
                  <a:ext uri="{FF2B5EF4-FFF2-40B4-BE49-F238E27FC236}">
                    <a16:creationId xmlns:a16="http://schemas.microsoft.com/office/drawing/2014/main" id="{2B1C536C-967D-46C6-B8C0-CACB0D9F05E3}"/>
                  </a:ext>
                </a:extLst>
              </p14:cNvPr>
              <p14:cNvContentPartPr/>
              <p14:nvPr/>
            </p14:nvContentPartPr>
            <p14:xfrm>
              <a:off x="2808760" y="2182747"/>
              <a:ext cx="360" cy="360"/>
            </p14:xfrm>
          </p:contentPart>
        </mc:Choice>
        <mc:Fallback xmlns="">
          <p:pic>
            <p:nvPicPr>
              <p:cNvPr id="109" name="Freihand 108">
                <a:extLst>
                  <a:ext uri="{FF2B5EF4-FFF2-40B4-BE49-F238E27FC236}">
                    <a16:creationId xmlns:a16="http://schemas.microsoft.com/office/drawing/2014/main" id="{2B1C536C-967D-46C6-B8C0-CACB0D9F05E3}"/>
                  </a:ext>
                </a:extLst>
              </p:cNvPr>
              <p:cNvPicPr/>
              <p:nvPr/>
            </p:nvPicPr>
            <p:blipFill>
              <a:blip r:embed="rId24"/>
              <a:stretch>
                <a:fillRect/>
              </a:stretch>
            </p:blipFill>
            <p:spPr>
              <a:xfrm>
                <a:off x="2804440" y="21784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5" name="Freihand 114">
                <a:extLst>
                  <a:ext uri="{FF2B5EF4-FFF2-40B4-BE49-F238E27FC236}">
                    <a16:creationId xmlns:a16="http://schemas.microsoft.com/office/drawing/2014/main" id="{E08BEBDD-2411-488D-8FFE-CC27C75AC2B7}"/>
                  </a:ext>
                </a:extLst>
              </p14:cNvPr>
              <p14:cNvContentPartPr/>
              <p14:nvPr/>
            </p14:nvContentPartPr>
            <p14:xfrm>
              <a:off x="1029280" y="2245747"/>
              <a:ext cx="227160" cy="18360"/>
            </p14:xfrm>
          </p:contentPart>
        </mc:Choice>
        <mc:Fallback xmlns="">
          <p:pic>
            <p:nvPicPr>
              <p:cNvPr id="115" name="Freihand 114">
                <a:extLst>
                  <a:ext uri="{FF2B5EF4-FFF2-40B4-BE49-F238E27FC236}">
                    <a16:creationId xmlns:a16="http://schemas.microsoft.com/office/drawing/2014/main" id="{E08BEBDD-2411-488D-8FFE-CC27C75AC2B7}"/>
                  </a:ext>
                </a:extLst>
              </p:cNvPr>
              <p:cNvPicPr/>
              <p:nvPr/>
            </p:nvPicPr>
            <p:blipFill>
              <a:blip r:embed="rId26"/>
              <a:stretch>
                <a:fillRect/>
              </a:stretch>
            </p:blipFill>
            <p:spPr>
              <a:xfrm>
                <a:off x="1024960" y="2241427"/>
                <a:ext cx="2358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27" name="Freihand 126">
                <a:extLst>
                  <a:ext uri="{FF2B5EF4-FFF2-40B4-BE49-F238E27FC236}">
                    <a16:creationId xmlns:a16="http://schemas.microsoft.com/office/drawing/2014/main" id="{002CB43F-77F8-43EA-BB72-57C0C0FD10CD}"/>
                  </a:ext>
                </a:extLst>
              </p14:cNvPr>
              <p14:cNvContentPartPr/>
              <p14:nvPr/>
            </p14:nvContentPartPr>
            <p14:xfrm>
              <a:off x="2122600" y="2792227"/>
              <a:ext cx="1860840" cy="84600"/>
            </p14:xfrm>
          </p:contentPart>
        </mc:Choice>
        <mc:Fallback xmlns="">
          <p:pic>
            <p:nvPicPr>
              <p:cNvPr id="127" name="Freihand 126">
                <a:extLst>
                  <a:ext uri="{FF2B5EF4-FFF2-40B4-BE49-F238E27FC236}">
                    <a16:creationId xmlns:a16="http://schemas.microsoft.com/office/drawing/2014/main" id="{002CB43F-77F8-43EA-BB72-57C0C0FD10CD}"/>
                  </a:ext>
                </a:extLst>
              </p:cNvPr>
              <p:cNvPicPr/>
              <p:nvPr/>
            </p:nvPicPr>
            <p:blipFill>
              <a:blip r:embed="rId28"/>
              <a:stretch>
                <a:fillRect/>
              </a:stretch>
            </p:blipFill>
            <p:spPr>
              <a:xfrm>
                <a:off x="2118280" y="2787907"/>
                <a:ext cx="18694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28" name="Freihand 127">
                <a:extLst>
                  <a:ext uri="{FF2B5EF4-FFF2-40B4-BE49-F238E27FC236}">
                    <a16:creationId xmlns:a16="http://schemas.microsoft.com/office/drawing/2014/main" id="{D36EF7A5-DAF0-43B6-A51B-AFB2E5792237}"/>
                  </a:ext>
                </a:extLst>
              </p14:cNvPr>
              <p14:cNvContentPartPr/>
              <p14:nvPr/>
            </p14:nvContentPartPr>
            <p14:xfrm>
              <a:off x="997240" y="2245747"/>
              <a:ext cx="296280" cy="47160"/>
            </p14:xfrm>
          </p:contentPart>
        </mc:Choice>
        <mc:Fallback xmlns="">
          <p:pic>
            <p:nvPicPr>
              <p:cNvPr id="128" name="Freihand 127">
                <a:extLst>
                  <a:ext uri="{FF2B5EF4-FFF2-40B4-BE49-F238E27FC236}">
                    <a16:creationId xmlns:a16="http://schemas.microsoft.com/office/drawing/2014/main" id="{D36EF7A5-DAF0-43B6-A51B-AFB2E5792237}"/>
                  </a:ext>
                </a:extLst>
              </p:cNvPr>
              <p:cNvPicPr/>
              <p:nvPr/>
            </p:nvPicPr>
            <p:blipFill>
              <a:blip r:embed="rId30"/>
              <a:stretch>
                <a:fillRect/>
              </a:stretch>
            </p:blipFill>
            <p:spPr>
              <a:xfrm>
                <a:off x="992920" y="2241427"/>
                <a:ext cx="3049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29" name="Freihand 128">
                <a:extLst>
                  <a:ext uri="{FF2B5EF4-FFF2-40B4-BE49-F238E27FC236}">
                    <a16:creationId xmlns:a16="http://schemas.microsoft.com/office/drawing/2014/main" id="{05247198-8BED-4793-9C6B-83C46E179A97}"/>
                  </a:ext>
                </a:extLst>
              </p14:cNvPr>
              <p14:cNvContentPartPr/>
              <p14:nvPr/>
            </p14:nvContentPartPr>
            <p14:xfrm>
              <a:off x="1991920" y="2490547"/>
              <a:ext cx="508680" cy="467640"/>
            </p14:xfrm>
          </p:contentPart>
        </mc:Choice>
        <mc:Fallback xmlns="">
          <p:pic>
            <p:nvPicPr>
              <p:cNvPr id="129" name="Freihand 128">
                <a:extLst>
                  <a:ext uri="{FF2B5EF4-FFF2-40B4-BE49-F238E27FC236}">
                    <a16:creationId xmlns:a16="http://schemas.microsoft.com/office/drawing/2014/main" id="{05247198-8BED-4793-9C6B-83C46E179A97}"/>
                  </a:ext>
                </a:extLst>
              </p:cNvPr>
              <p:cNvPicPr/>
              <p:nvPr/>
            </p:nvPicPr>
            <p:blipFill>
              <a:blip r:embed="rId32"/>
              <a:stretch>
                <a:fillRect/>
              </a:stretch>
            </p:blipFill>
            <p:spPr>
              <a:xfrm>
                <a:off x="1987600" y="2486227"/>
                <a:ext cx="517320" cy="4762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30" name="Freihand 129">
                <a:extLst>
                  <a:ext uri="{FF2B5EF4-FFF2-40B4-BE49-F238E27FC236}">
                    <a16:creationId xmlns:a16="http://schemas.microsoft.com/office/drawing/2014/main" id="{028B5F1D-8C08-4638-B395-213ABA88EBCF}"/>
                  </a:ext>
                </a:extLst>
              </p14:cNvPr>
              <p14:cNvContentPartPr/>
              <p14:nvPr/>
            </p14:nvContentPartPr>
            <p14:xfrm>
              <a:off x="2664760" y="2505667"/>
              <a:ext cx="341640" cy="460800"/>
            </p14:xfrm>
          </p:contentPart>
        </mc:Choice>
        <mc:Fallback xmlns="">
          <p:pic>
            <p:nvPicPr>
              <p:cNvPr id="130" name="Freihand 129">
                <a:extLst>
                  <a:ext uri="{FF2B5EF4-FFF2-40B4-BE49-F238E27FC236}">
                    <a16:creationId xmlns:a16="http://schemas.microsoft.com/office/drawing/2014/main" id="{028B5F1D-8C08-4638-B395-213ABA88EBCF}"/>
                  </a:ext>
                </a:extLst>
              </p:cNvPr>
              <p:cNvPicPr/>
              <p:nvPr/>
            </p:nvPicPr>
            <p:blipFill>
              <a:blip r:embed="rId34"/>
              <a:stretch>
                <a:fillRect/>
              </a:stretch>
            </p:blipFill>
            <p:spPr>
              <a:xfrm>
                <a:off x="2660440" y="2501347"/>
                <a:ext cx="350280" cy="4694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47" name="Freihand 146">
                <a:extLst>
                  <a:ext uri="{FF2B5EF4-FFF2-40B4-BE49-F238E27FC236}">
                    <a16:creationId xmlns:a16="http://schemas.microsoft.com/office/drawing/2014/main" id="{81956E99-9F13-48BD-9D54-8B79F2682FD5}"/>
                  </a:ext>
                </a:extLst>
              </p14:cNvPr>
              <p14:cNvContentPartPr/>
              <p14:nvPr/>
            </p14:nvContentPartPr>
            <p14:xfrm>
              <a:off x="971320" y="1010587"/>
              <a:ext cx="237600" cy="44280"/>
            </p14:xfrm>
          </p:contentPart>
        </mc:Choice>
        <mc:Fallback xmlns="">
          <p:pic>
            <p:nvPicPr>
              <p:cNvPr id="147" name="Freihand 146">
                <a:extLst>
                  <a:ext uri="{FF2B5EF4-FFF2-40B4-BE49-F238E27FC236}">
                    <a16:creationId xmlns:a16="http://schemas.microsoft.com/office/drawing/2014/main" id="{81956E99-9F13-48BD-9D54-8B79F2682FD5}"/>
                  </a:ext>
                </a:extLst>
              </p:cNvPr>
              <p:cNvPicPr/>
              <p:nvPr/>
            </p:nvPicPr>
            <p:blipFill>
              <a:blip r:embed="rId36"/>
              <a:stretch>
                <a:fillRect/>
              </a:stretch>
            </p:blipFill>
            <p:spPr>
              <a:xfrm>
                <a:off x="967000" y="1006267"/>
                <a:ext cx="2462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51" name="Freihand 150">
                <a:extLst>
                  <a:ext uri="{FF2B5EF4-FFF2-40B4-BE49-F238E27FC236}">
                    <a16:creationId xmlns:a16="http://schemas.microsoft.com/office/drawing/2014/main" id="{AA596BF2-211A-48BC-BA36-617B088E0EFE}"/>
                  </a:ext>
                </a:extLst>
              </p14:cNvPr>
              <p14:cNvContentPartPr/>
              <p14:nvPr/>
            </p14:nvContentPartPr>
            <p14:xfrm>
              <a:off x="2680960" y="2478307"/>
              <a:ext cx="530280" cy="484560"/>
            </p14:xfrm>
          </p:contentPart>
        </mc:Choice>
        <mc:Fallback xmlns="">
          <p:pic>
            <p:nvPicPr>
              <p:cNvPr id="151" name="Freihand 150">
                <a:extLst>
                  <a:ext uri="{FF2B5EF4-FFF2-40B4-BE49-F238E27FC236}">
                    <a16:creationId xmlns:a16="http://schemas.microsoft.com/office/drawing/2014/main" id="{AA596BF2-211A-48BC-BA36-617B088E0EFE}"/>
                  </a:ext>
                </a:extLst>
              </p:cNvPr>
              <p:cNvPicPr/>
              <p:nvPr/>
            </p:nvPicPr>
            <p:blipFill>
              <a:blip r:embed="rId38"/>
              <a:stretch>
                <a:fillRect/>
              </a:stretch>
            </p:blipFill>
            <p:spPr>
              <a:xfrm>
                <a:off x="2676640" y="2473987"/>
                <a:ext cx="538920" cy="493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53" name="Freihand 152">
                <a:extLst>
                  <a:ext uri="{FF2B5EF4-FFF2-40B4-BE49-F238E27FC236}">
                    <a16:creationId xmlns:a16="http://schemas.microsoft.com/office/drawing/2014/main" id="{6D3FF0FF-9599-4E5F-816F-F85B5710B4A6}"/>
                  </a:ext>
                </a:extLst>
              </p14:cNvPr>
              <p14:cNvContentPartPr/>
              <p14:nvPr/>
            </p14:nvContentPartPr>
            <p14:xfrm>
              <a:off x="2664040" y="2504587"/>
              <a:ext cx="362160" cy="459360"/>
            </p14:xfrm>
          </p:contentPart>
        </mc:Choice>
        <mc:Fallback xmlns="">
          <p:pic>
            <p:nvPicPr>
              <p:cNvPr id="153" name="Freihand 152">
                <a:extLst>
                  <a:ext uri="{FF2B5EF4-FFF2-40B4-BE49-F238E27FC236}">
                    <a16:creationId xmlns:a16="http://schemas.microsoft.com/office/drawing/2014/main" id="{6D3FF0FF-9599-4E5F-816F-F85B5710B4A6}"/>
                  </a:ext>
                </a:extLst>
              </p:cNvPr>
              <p:cNvPicPr/>
              <p:nvPr/>
            </p:nvPicPr>
            <p:blipFill>
              <a:blip r:embed="rId40"/>
              <a:stretch>
                <a:fillRect/>
              </a:stretch>
            </p:blipFill>
            <p:spPr>
              <a:xfrm>
                <a:off x="2659720" y="2500267"/>
                <a:ext cx="370800" cy="468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61" name="Freihand 160">
                <a:extLst>
                  <a:ext uri="{FF2B5EF4-FFF2-40B4-BE49-F238E27FC236}">
                    <a16:creationId xmlns:a16="http://schemas.microsoft.com/office/drawing/2014/main" id="{A1A24FE5-9E59-4FBD-87A6-23FF6C426AF1}"/>
                  </a:ext>
                </a:extLst>
              </p14:cNvPr>
              <p14:cNvContentPartPr/>
              <p14:nvPr/>
            </p14:nvContentPartPr>
            <p14:xfrm>
              <a:off x="1021360" y="2256547"/>
              <a:ext cx="220680" cy="42840"/>
            </p14:xfrm>
          </p:contentPart>
        </mc:Choice>
        <mc:Fallback xmlns="">
          <p:pic>
            <p:nvPicPr>
              <p:cNvPr id="161" name="Freihand 160">
                <a:extLst>
                  <a:ext uri="{FF2B5EF4-FFF2-40B4-BE49-F238E27FC236}">
                    <a16:creationId xmlns:a16="http://schemas.microsoft.com/office/drawing/2014/main" id="{A1A24FE5-9E59-4FBD-87A6-23FF6C426AF1}"/>
                  </a:ext>
                </a:extLst>
              </p:cNvPr>
              <p:cNvPicPr/>
              <p:nvPr/>
            </p:nvPicPr>
            <p:blipFill>
              <a:blip r:embed="rId42"/>
              <a:stretch>
                <a:fillRect/>
              </a:stretch>
            </p:blipFill>
            <p:spPr>
              <a:xfrm>
                <a:off x="1017040" y="2252227"/>
                <a:ext cx="2293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62" name="Freihand 161">
                <a:extLst>
                  <a:ext uri="{FF2B5EF4-FFF2-40B4-BE49-F238E27FC236}">
                    <a16:creationId xmlns:a16="http://schemas.microsoft.com/office/drawing/2014/main" id="{C30CD8CC-CF14-47CA-9018-07011A2603B2}"/>
                  </a:ext>
                </a:extLst>
              </p14:cNvPr>
              <p14:cNvContentPartPr/>
              <p14:nvPr/>
            </p14:nvContentPartPr>
            <p14:xfrm>
              <a:off x="2882920" y="3446707"/>
              <a:ext cx="676080" cy="64080"/>
            </p14:xfrm>
          </p:contentPart>
        </mc:Choice>
        <mc:Fallback xmlns="">
          <p:pic>
            <p:nvPicPr>
              <p:cNvPr id="162" name="Freihand 161">
                <a:extLst>
                  <a:ext uri="{FF2B5EF4-FFF2-40B4-BE49-F238E27FC236}">
                    <a16:creationId xmlns:a16="http://schemas.microsoft.com/office/drawing/2014/main" id="{C30CD8CC-CF14-47CA-9018-07011A2603B2}"/>
                  </a:ext>
                </a:extLst>
              </p:cNvPr>
              <p:cNvPicPr/>
              <p:nvPr/>
            </p:nvPicPr>
            <p:blipFill>
              <a:blip r:embed="rId44"/>
              <a:stretch>
                <a:fillRect/>
              </a:stretch>
            </p:blipFill>
            <p:spPr>
              <a:xfrm>
                <a:off x="2878600" y="3442387"/>
                <a:ext cx="684720" cy="72720"/>
              </a:xfrm>
              <a:prstGeom prst="rect">
                <a:avLst/>
              </a:prstGeom>
            </p:spPr>
          </p:pic>
        </mc:Fallback>
      </mc:AlternateContent>
      <p:grpSp>
        <p:nvGrpSpPr>
          <p:cNvPr id="165" name="Gruppieren 164">
            <a:extLst>
              <a:ext uri="{FF2B5EF4-FFF2-40B4-BE49-F238E27FC236}">
                <a16:creationId xmlns:a16="http://schemas.microsoft.com/office/drawing/2014/main" id="{86C22F5E-7246-4A52-90EF-9658BA1DE479}"/>
              </a:ext>
            </a:extLst>
          </p:cNvPr>
          <p:cNvGrpSpPr/>
          <p:nvPr/>
        </p:nvGrpSpPr>
        <p:grpSpPr>
          <a:xfrm>
            <a:off x="86800" y="4102267"/>
            <a:ext cx="3942000" cy="2539800"/>
            <a:chOff x="86800" y="4102267"/>
            <a:chExt cx="3942000" cy="2539800"/>
          </a:xfrm>
        </p:grpSpPr>
        <mc:AlternateContent xmlns:mc="http://schemas.openxmlformats.org/markup-compatibility/2006" xmlns:p14="http://schemas.microsoft.com/office/powerpoint/2010/main">
          <mc:Choice Requires="p14">
            <p:contentPart p14:bwMode="auto" r:id="rId45">
              <p14:nvContentPartPr>
                <p14:cNvPr id="163" name="Freihand 162">
                  <a:extLst>
                    <a:ext uri="{FF2B5EF4-FFF2-40B4-BE49-F238E27FC236}">
                      <a16:creationId xmlns:a16="http://schemas.microsoft.com/office/drawing/2014/main" id="{761A9AA1-C510-417F-9B00-2D71AE187F4D}"/>
                    </a:ext>
                  </a:extLst>
                </p14:cNvPr>
                <p14:cNvContentPartPr/>
                <p14:nvPr/>
              </p14:nvContentPartPr>
              <p14:xfrm>
                <a:off x="86800" y="4102267"/>
                <a:ext cx="3942000" cy="2539800"/>
              </p14:xfrm>
            </p:contentPart>
          </mc:Choice>
          <mc:Fallback xmlns="">
            <p:pic>
              <p:nvPicPr>
                <p:cNvPr id="163" name="Freihand 162">
                  <a:extLst>
                    <a:ext uri="{FF2B5EF4-FFF2-40B4-BE49-F238E27FC236}">
                      <a16:creationId xmlns:a16="http://schemas.microsoft.com/office/drawing/2014/main" id="{761A9AA1-C510-417F-9B00-2D71AE187F4D}"/>
                    </a:ext>
                  </a:extLst>
                </p:cNvPr>
                <p:cNvPicPr/>
                <p:nvPr/>
              </p:nvPicPr>
              <p:blipFill>
                <a:blip r:embed="rId46"/>
                <a:stretch>
                  <a:fillRect/>
                </a:stretch>
              </p:blipFill>
              <p:spPr>
                <a:xfrm>
                  <a:off x="82480" y="4097947"/>
                  <a:ext cx="3950640" cy="2548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64" name="Freihand 163">
                  <a:extLst>
                    <a:ext uri="{FF2B5EF4-FFF2-40B4-BE49-F238E27FC236}">
                      <a16:creationId xmlns:a16="http://schemas.microsoft.com/office/drawing/2014/main" id="{0D93D348-440F-419A-8432-5DB2CD43D44A}"/>
                    </a:ext>
                  </a:extLst>
                </p14:cNvPr>
                <p14:cNvContentPartPr/>
                <p14:nvPr/>
              </p14:nvContentPartPr>
              <p14:xfrm>
                <a:off x="328720" y="4144027"/>
                <a:ext cx="338400" cy="564120"/>
              </p14:xfrm>
            </p:contentPart>
          </mc:Choice>
          <mc:Fallback xmlns="">
            <p:pic>
              <p:nvPicPr>
                <p:cNvPr id="164" name="Freihand 163">
                  <a:extLst>
                    <a:ext uri="{FF2B5EF4-FFF2-40B4-BE49-F238E27FC236}">
                      <a16:creationId xmlns:a16="http://schemas.microsoft.com/office/drawing/2014/main" id="{0D93D348-440F-419A-8432-5DB2CD43D44A}"/>
                    </a:ext>
                  </a:extLst>
                </p:cNvPr>
                <p:cNvPicPr/>
                <p:nvPr/>
              </p:nvPicPr>
              <p:blipFill>
                <a:blip r:embed="rId48"/>
                <a:stretch>
                  <a:fillRect/>
                </a:stretch>
              </p:blipFill>
              <p:spPr>
                <a:xfrm>
                  <a:off x="324400" y="4139707"/>
                  <a:ext cx="347040" cy="572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
            <p14:nvContentPartPr>
              <p14:cNvPr id="166" name="Freihand 165">
                <a:extLst>
                  <a:ext uri="{FF2B5EF4-FFF2-40B4-BE49-F238E27FC236}">
                    <a16:creationId xmlns:a16="http://schemas.microsoft.com/office/drawing/2014/main" id="{EB8AFA3D-BC13-4E27-AB18-1C0156FF43CC}"/>
                  </a:ext>
                </a:extLst>
              </p14:cNvPr>
              <p14:cNvContentPartPr/>
              <p14:nvPr/>
            </p14:nvContentPartPr>
            <p14:xfrm>
              <a:off x="3318520" y="6449107"/>
              <a:ext cx="477000" cy="374400"/>
            </p14:xfrm>
          </p:contentPart>
        </mc:Choice>
        <mc:Fallback xmlns="">
          <p:pic>
            <p:nvPicPr>
              <p:cNvPr id="166" name="Freihand 165">
                <a:extLst>
                  <a:ext uri="{FF2B5EF4-FFF2-40B4-BE49-F238E27FC236}">
                    <a16:creationId xmlns:a16="http://schemas.microsoft.com/office/drawing/2014/main" id="{EB8AFA3D-BC13-4E27-AB18-1C0156FF43CC}"/>
                  </a:ext>
                </a:extLst>
              </p:cNvPr>
              <p:cNvPicPr/>
              <p:nvPr/>
            </p:nvPicPr>
            <p:blipFill>
              <a:blip r:embed="rId50"/>
              <a:stretch>
                <a:fillRect/>
              </a:stretch>
            </p:blipFill>
            <p:spPr>
              <a:xfrm>
                <a:off x="3314200" y="6444787"/>
                <a:ext cx="48564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67" name="Freihand 166">
                <a:extLst>
                  <a:ext uri="{FF2B5EF4-FFF2-40B4-BE49-F238E27FC236}">
                    <a16:creationId xmlns:a16="http://schemas.microsoft.com/office/drawing/2014/main" id="{08126ADF-B5EE-4255-BD0E-D5FD963BB727}"/>
                  </a:ext>
                </a:extLst>
              </p14:cNvPr>
              <p14:cNvContentPartPr/>
              <p14:nvPr/>
            </p14:nvContentPartPr>
            <p14:xfrm>
              <a:off x="4351720" y="4176787"/>
              <a:ext cx="410040" cy="387360"/>
            </p14:xfrm>
          </p:contentPart>
        </mc:Choice>
        <mc:Fallback xmlns="">
          <p:pic>
            <p:nvPicPr>
              <p:cNvPr id="167" name="Freihand 166">
                <a:extLst>
                  <a:ext uri="{FF2B5EF4-FFF2-40B4-BE49-F238E27FC236}">
                    <a16:creationId xmlns:a16="http://schemas.microsoft.com/office/drawing/2014/main" id="{08126ADF-B5EE-4255-BD0E-D5FD963BB727}"/>
                  </a:ext>
                </a:extLst>
              </p:cNvPr>
              <p:cNvPicPr/>
              <p:nvPr/>
            </p:nvPicPr>
            <p:blipFill>
              <a:blip r:embed="rId52"/>
              <a:stretch>
                <a:fillRect/>
              </a:stretch>
            </p:blipFill>
            <p:spPr>
              <a:xfrm>
                <a:off x="4347400" y="4172467"/>
                <a:ext cx="418680" cy="396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68" name="Freihand 167">
                <a:extLst>
                  <a:ext uri="{FF2B5EF4-FFF2-40B4-BE49-F238E27FC236}">
                    <a16:creationId xmlns:a16="http://schemas.microsoft.com/office/drawing/2014/main" id="{82BA8D51-C0FB-4897-927B-1218D4FD3CEC}"/>
                  </a:ext>
                </a:extLst>
              </p14:cNvPr>
              <p14:cNvContentPartPr/>
              <p14:nvPr/>
            </p14:nvContentPartPr>
            <p14:xfrm>
              <a:off x="7313440" y="6383227"/>
              <a:ext cx="432720" cy="350640"/>
            </p14:xfrm>
          </p:contentPart>
        </mc:Choice>
        <mc:Fallback xmlns="">
          <p:pic>
            <p:nvPicPr>
              <p:cNvPr id="168" name="Freihand 167">
                <a:extLst>
                  <a:ext uri="{FF2B5EF4-FFF2-40B4-BE49-F238E27FC236}">
                    <a16:creationId xmlns:a16="http://schemas.microsoft.com/office/drawing/2014/main" id="{82BA8D51-C0FB-4897-927B-1218D4FD3CEC}"/>
                  </a:ext>
                </a:extLst>
              </p:cNvPr>
              <p:cNvPicPr/>
              <p:nvPr/>
            </p:nvPicPr>
            <p:blipFill>
              <a:blip r:embed="rId54"/>
              <a:stretch>
                <a:fillRect/>
              </a:stretch>
            </p:blipFill>
            <p:spPr>
              <a:xfrm>
                <a:off x="7309120" y="6378907"/>
                <a:ext cx="44136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 name="Freihand 2">
                <a:extLst>
                  <a:ext uri="{FF2B5EF4-FFF2-40B4-BE49-F238E27FC236}">
                    <a16:creationId xmlns:a16="http://schemas.microsoft.com/office/drawing/2014/main" id="{748B1406-BD10-410D-834C-10F5229754F6}"/>
                  </a:ext>
                </a:extLst>
              </p14:cNvPr>
              <p14:cNvContentPartPr/>
              <p14:nvPr/>
            </p14:nvContentPartPr>
            <p14:xfrm>
              <a:off x="960160" y="1105987"/>
              <a:ext cx="240840" cy="9360"/>
            </p14:xfrm>
          </p:contentPart>
        </mc:Choice>
        <mc:Fallback xmlns="">
          <p:pic>
            <p:nvPicPr>
              <p:cNvPr id="3" name="Freihand 2">
                <a:extLst>
                  <a:ext uri="{FF2B5EF4-FFF2-40B4-BE49-F238E27FC236}">
                    <a16:creationId xmlns:a16="http://schemas.microsoft.com/office/drawing/2014/main" id="{748B1406-BD10-410D-834C-10F5229754F6}"/>
                  </a:ext>
                </a:extLst>
              </p:cNvPr>
              <p:cNvPicPr/>
              <p:nvPr/>
            </p:nvPicPr>
            <p:blipFill>
              <a:blip r:embed="rId56"/>
              <a:stretch>
                <a:fillRect/>
              </a:stretch>
            </p:blipFill>
            <p:spPr>
              <a:xfrm>
                <a:off x="955840" y="1101667"/>
                <a:ext cx="2494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7" name="Freihand 6">
                <a:extLst>
                  <a:ext uri="{FF2B5EF4-FFF2-40B4-BE49-F238E27FC236}">
                    <a16:creationId xmlns:a16="http://schemas.microsoft.com/office/drawing/2014/main" id="{5E24C76F-DABA-4741-956F-872FBB929453}"/>
                  </a:ext>
                </a:extLst>
              </p14:cNvPr>
              <p14:cNvContentPartPr/>
              <p14:nvPr/>
            </p14:nvContentPartPr>
            <p14:xfrm>
              <a:off x="2877880" y="699187"/>
              <a:ext cx="207720" cy="336240"/>
            </p14:xfrm>
          </p:contentPart>
        </mc:Choice>
        <mc:Fallback xmlns="">
          <p:pic>
            <p:nvPicPr>
              <p:cNvPr id="7" name="Freihand 6">
                <a:extLst>
                  <a:ext uri="{FF2B5EF4-FFF2-40B4-BE49-F238E27FC236}">
                    <a16:creationId xmlns:a16="http://schemas.microsoft.com/office/drawing/2014/main" id="{5E24C76F-DABA-4741-956F-872FBB929453}"/>
                  </a:ext>
                </a:extLst>
              </p:cNvPr>
              <p:cNvPicPr/>
              <p:nvPr/>
            </p:nvPicPr>
            <p:blipFill>
              <a:blip r:embed="rId58"/>
              <a:stretch>
                <a:fillRect/>
              </a:stretch>
            </p:blipFill>
            <p:spPr>
              <a:xfrm>
                <a:off x="2873560" y="694867"/>
                <a:ext cx="21636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96" name="Freihand 95">
                <a:extLst>
                  <a:ext uri="{FF2B5EF4-FFF2-40B4-BE49-F238E27FC236}">
                    <a16:creationId xmlns:a16="http://schemas.microsoft.com/office/drawing/2014/main" id="{BB33906C-27AB-4B8D-8DD4-BB8077937386}"/>
                  </a:ext>
                </a:extLst>
              </p14:cNvPr>
              <p14:cNvContentPartPr/>
              <p14:nvPr/>
            </p14:nvContentPartPr>
            <p14:xfrm>
              <a:off x="2009560" y="1039027"/>
              <a:ext cx="933480" cy="159480"/>
            </p14:xfrm>
          </p:contentPart>
        </mc:Choice>
        <mc:Fallback xmlns="">
          <p:pic>
            <p:nvPicPr>
              <p:cNvPr id="96" name="Freihand 95">
                <a:extLst>
                  <a:ext uri="{FF2B5EF4-FFF2-40B4-BE49-F238E27FC236}">
                    <a16:creationId xmlns:a16="http://schemas.microsoft.com/office/drawing/2014/main" id="{BB33906C-27AB-4B8D-8DD4-BB8077937386}"/>
                  </a:ext>
                </a:extLst>
              </p:cNvPr>
              <p:cNvPicPr/>
              <p:nvPr/>
            </p:nvPicPr>
            <p:blipFill>
              <a:blip r:embed="rId60"/>
              <a:stretch>
                <a:fillRect/>
              </a:stretch>
            </p:blipFill>
            <p:spPr>
              <a:xfrm>
                <a:off x="2005240" y="1034707"/>
                <a:ext cx="9421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98" name="Freihand 97">
                <a:extLst>
                  <a:ext uri="{FF2B5EF4-FFF2-40B4-BE49-F238E27FC236}">
                    <a16:creationId xmlns:a16="http://schemas.microsoft.com/office/drawing/2014/main" id="{AE9AEB42-3FB3-4C05-85ED-05FDD4150161}"/>
                  </a:ext>
                </a:extLst>
              </p14:cNvPr>
              <p14:cNvContentPartPr/>
              <p14:nvPr/>
            </p14:nvContentPartPr>
            <p14:xfrm>
              <a:off x="1046560" y="1212907"/>
              <a:ext cx="905760" cy="87480"/>
            </p14:xfrm>
          </p:contentPart>
        </mc:Choice>
        <mc:Fallback xmlns="">
          <p:pic>
            <p:nvPicPr>
              <p:cNvPr id="98" name="Freihand 97">
                <a:extLst>
                  <a:ext uri="{FF2B5EF4-FFF2-40B4-BE49-F238E27FC236}">
                    <a16:creationId xmlns:a16="http://schemas.microsoft.com/office/drawing/2014/main" id="{AE9AEB42-3FB3-4C05-85ED-05FDD4150161}"/>
                  </a:ext>
                </a:extLst>
              </p:cNvPr>
              <p:cNvPicPr/>
              <p:nvPr/>
            </p:nvPicPr>
            <p:blipFill>
              <a:blip r:embed="rId62"/>
              <a:stretch>
                <a:fillRect/>
              </a:stretch>
            </p:blipFill>
            <p:spPr>
              <a:xfrm>
                <a:off x="1042240" y="1208587"/>
                <a:ext cx="9144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99" name="Freihand 98">
                <a:extLst>
                  <a:ext uri="{FF2B5EF4-FFF2-40B4-BE49-F238E27FC236}">
                    <a16:creationId xmlns:a16="http://schemas.microsoft.com/office/drawing/2014/main" id="{7652E8D5-85EB-4E34-8A9E-DBB302334EC8}"/>
                  </a:ext>
                </a:extLst>
              </p14:cNvPr>
              <p14:cNvContentPartPr/>
              <p14:nvPr/>
            </p14:nvContentPartPr>
            <p14:xfrm>
              <a:off x="974920" y="1231987"/>
              <a:ext cx="157320" cy="136800"/>
            </p14:xfrm>
          </p:contentPart>
        </mc:Choice>
        <mc:Fallback xmlns="">
          <p:pic>
            <p:nvPicPr>
              <p:cNvPr id="99" name="Freihand 98">
                <a:extLst>
                  <a:ext uri="{FF2B5EF4-FFF2-40B4-BE49-F238E27FC236}">
                    <a16:creationId xmlns:a16="http://schemas.microsoft.com/office/drawing/2014/main" id="{7652E8D5-85EB-4E34-8A9E-DBB302334EC8}"/>
                  </a:ext>
                </a:extLst>
              </p:cNvPr>
              <p:cNvPicPr/>
              <p:nvPr/>
            </p:nvPicPr>
            <p:blipFill>
              <a:blip r:embed="rId64"/>
              <a:stretch>
                <a:fillRect/>
              </a:stretch>
            </p:blipFill>
            <p:spPr>
              <a:xfrm>
                <a:off x="970600" y="1227667"/>
                <a:ext cx="1659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10" name="Freihand 109">
                <a:extLst>
                  <a:ext uri="{FF2B5EF4-FFF2-40B4-BE49-F238E27FC236}">
                    <a16:creationId xmlns:a16="http://schemas.microsoft.com/office/drawing/2014/main" id="{1F7E36B0-D0CA-4ADE-ABCB-DE92151CFD45}"/>
                  </a:ext>
                </a:extLst>
              </p14:cNvPr>
              <p14:cNvContentPartPr/>
              <p14:nvPr/>
            </p14:nvContentPartPr>
            <p14:xfrm>
              <a:off x="3524440" y="1116427"/>
              <a:ext cx="1639800" cy="694080"/>
            </p14:xfrm>
          </p:contentPart>
        </mc:Choice>
        <mc:Fallback xmlns="">
          <p:pic>
            <p:nvPicPr>
              <p:cNvPr id="110" name="Freihand 109">
                <a:extLst>
                  <a:ext uri="{FF2B5EF4-FFF2-40B4-BE49-F238E27FC236}">
                    <a16:creationId xmlns:a16="http://schemas.microsoft.com/office/drawing/2014/main" id="{1F7E36B0-D0CA-4ADE-ABCB-DE92151CFD45}"/>
                  </a:ext>
                </a:extLst>
              </p:cNvPr>
              <p:cNvPicPr/>
              <p:nvPr/>
            </p:nvPicPr>
            <p:blipFill>
              <a:blip r:embed="rId66"/>
              <a:stretch>
                <a:fillRect/>
              </a:stretch>
            </p:blipFill>
            <p:spPr>
              <a:xfrm>
                <a:off x="3520120" y="1112107"/>
                <a:ext cx="1648440" cy="702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11" name="Freihand 110">
                <a:extLst>
                  <a:ext uri="{FF2B5EF4-FFF2-40B4-BE49-F238E27FC236}">
                    <a16:creationId xmlns:a16="http://schemas.microsoft.com/office/drawing/2014/main" id="{61A22ADC-D0A3-4B26-8623-9AF5032FE81D}"/>
                  </a:ext>
                </a:extLst>
              </p14:cNvPr>
              <p14:cNvContentPartPr/>
              <p14:nvPr/>
            </p14:nvContentPartPr>
            <p14:xfrm>
              <a:off x="684760" y="1212547"/>
              <a:ext cx="1499760" cy="559080"/>
            </p14:xfrm>
          </p:contentPart>
        </mc:Choice>
        <mc:Fallback xmlns="">
          <p:pic>
            <p:nvPicPr>
              <p:cNvPr id="111" name="Freihand 110">
                <a:extLst>
                  <a:ext uri="{FF2B5EF4-FFF2-40B4-BE49-F238E27FC236}">
                    <a16:creationId xmlns:a16="http://schemas.microsoft.com/office/drawing/2014/main" id="{61A22ADC-D0A3-4B26-8623-9AF5032FE81D}"/>
                  </a:ext>
                </a:extLst>
              </p:cNvPr>
              <p:cNvPicPr/>
              <p:nvPr/>
            </p:nvPicPr>
            <p:blipFill>
              <a:blip r:embed="rId68"/>
              <a:stretch>
                <a:fillRect/>
              </a:stretch>
            </p:blipFill>
            <p:spPr>
              <a:xfrm>
                <a:off x="680440" y="1208227"/>
                <a:ext cx="1508400" cy="5677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13" name="Freihand 112">
                <a:extLst>
                  <a:ext uri="{FF2B5EF4-FFF2-40B4-BE49-F238E27FC236}">
                    <a16:creationId xmlns:a16="http://schemas.microsoft.com/office/drawing/2014/main" id="{14055144-592B-46A7-A58A-8126E9F2A27E}"/>
                  </a:ext>
                </a:extLst>
              </p14:cNvPr>
              <p14:cNvContentPartPr/>
              <p14:nvPr/>
            </p14:nvContentPartPr>
            <p14:xfrm>
              <a:off x="2897320" y="1045147"/>
              <a:ext cx="25560" cy="9720"/>
            </p14:xfrm>
          </p:contentPart>
        </mc:Choice>
        <mc:Fallback xmlns="">
          <p:pic>
            <p:nvPicPr>
              <p:cNvPr id="113" name="Freihand 112">
                <a:extLst>
                  <a:ext uri="{FF2B5EF4-FFF2-40B4-BE49-F238E27FC236}">
                    <a16:creationId xmlns:a16="http://schemas.microsoft.com/office/drawing/2014/main" id="{14055144-592B-46A7-A58A-8126E9F2A27E}"/>
                  </a:ext>
                </a:extLst>
              </p:cNvPr>
              <p:cNvPicPr/>
              <p:nvPr/>
            </p:nvPicPr>
            <p:blipFill>
              <a:blip r:embed="rId70"/>
              <a:stretch>
                <a:fillRect/>
              </a:stretch>
            </p:blipFill>
            <p:spPr>
              <a:xfrm>
                <a:off x="2893000" y="1040827"/>
                <a:ext cx="342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48" name="Freihand 147">
                <a:extLst>
                  <a:ext uri="{FF2B5EF4-FFF2-40B4-BE49-F238E27FC236}">
                    <a16:creationId xmlns:a16="http://schemas.microsoft.com/office/drawing/2014/main" id="{94FFD079-B78E-4170-BBFB-6BEBF18E5E21}"/>
                  </a:ext>
                </a:extLst>
              </p14:cNvPr>
              <p14:cNvContentPartPr/>
              <p14:nvPr/>
            </p14:nvContentPartPr>
            <p14:xfrm>
              <a:off x="1034320" y="1022107"/>
              <a:ext cx="172440" cy="36360"/>
            </p14:xfrm>
          </p:contentPart>
        </mc:Choice>
        <mc:Fallback xmlns="">
          <p:pic>
            <p:nvPicPr>
              <p:cNvPr id="148" name="Freihand 147">
                <a:extLst>
                  <a:ext uri="{FF2B5EF4-FFF2-40B4-BE49-F238E27FC236}">
                    <a16:creationId xmlns:a16="http://schemas.microsoft.com/office/drawing/2014/main" id="{94FFD079-B78E-4170-BBFB-6BEBF18E5E21}"/>
                  </a:ext>
                </a:extLst>
              </p:cNvPr>
              <p:cNvPicPr/>
              <p:nvPr/>
            </p:nvPicPr>
            <p:blipFill>
              <a:blip r:embed="rId72"/>
              <a:stretch>
                <a:fillRect/>
              </a:stretch>
            </p:blipFill>
            <p:spPr>
              <a:xfrm>
                <a:off x="1030000" y="1017787"/>
                <a:ext cx="1810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49" name="Freihand 148">
                <a:extLst>
                  <a:ext uri="{FF2B5EF4-FFF2-40B4-BE49-F238E27FC236}">
                    <a16:creationId xmlns:a16="http://schemas.microsoft.com/office/drawing/2014/main" id="{113779BF-ABEA-4AF6-8037-DA2603FA1584}"/>
                  </a:ext>
                </a:extLst>
              </p14:cNvPr>
              <p14:cNvContentPartPr/>
              <p14:nvPr/>
            </p14:nvContentPartPr>
            <p14:xfrm>
              <a:off x="2805880" y="1086547"/>
              <a:ext cx="222120" cy="42480"/>
            </p14:xfrm>
          </p:contentPart>
        </mc:Choice>
        <mc:Fallback xmlns="">
          <p:pic>
            <p:nvPicPr>
              <p:cNvPr id="149" name="Freihand 148">
                <a:extLst>
                  <a:ext uri="{FF2B5EF4-FFF2-40B4-BE49-F238E27FC236}">
                    <a16:creationId xmlns:a16="http://schemas.microsoft.com/office/drawing/2014/main" id="{113779BF-ABEA-4AF6-8037-DA2603FA1584}"/>
                  </a:ext>
                </a:extLst>
              </p:cNvPr>
              <p:cNvPicPr/>
              <p:nvPr/>
            </p:nvPicPr>
            <p:blipFill>
              <a:blip r:embed="rId74"/>
              <a:stretch>
                <a:fillRect/>
              </a:stretch>
            </p:blipFill>
            <p:spPr>
              <a:xfrm>
                <a:off x="2801560" y="1082227"/>
                <a:ext cx="2307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55" name="Freihand 154">
                <a:extLst>
                  <a:ext uri="{FF2B5EF4-FFF2-40B4-BE49-F238E27FC236}">
                    <a16:creationId xmlns:a16="http://schemas.microsoft.com/office/drawing/2014/main" id="{2CA68ADC-6A3D-4AC0-B903-783C822E2483}"/>
                  </a:ext>
                </a:extLst>
              </p14:cNvPr>
              <p14:cNvContentPartPr/>
              <p14:nvPr/>
            </p14:nvContentPartPr>
            <p14:xfrm>
              <a:off x="992920" y="1041547"/>
              <a:ext cx="15840" cy="13680"/>
            </p14:xfrm>
          </p:contentPart>
        </mc:Choice>
        <mc:Fallback xmlns="">
          <p:pic>
            <p:nvPicPr>
              <p:cNvPr id="155" name="Freihand 154">
                <a:extLst>
                  <a:ext uri="{FF2B5EF4-FFF2-40B4-BE49-F238E27FC236}">
                    <a16:creationId xmlns:a16="http://schemas.microsoft.com/office/drawing/2014/main" id="{2CA68ADC-6A3D-4AC0-B903-783C822E2483}"/>
                  </a:ext>
                </a:extLst>
              </p:cNvPr>
              <p:cNvPicPr/>
              <p:nvPr/>
            </p:nvPicPr>
            <p:blipFill>
              <a:blip r:embed="rId76"/>
              <a:stretch>
                <a:fillRect/>
              </a:stretch>
            </p:blipFill>
            <p:spPr>
              <a:xfrm>
                <a:off x="988600" y="1037227"/>
                <a:ext cx="244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56" name="Freihand 155">
                <a:extLst>
                  <a:ext uri="{FF2B5EF4-FFF2-40B4-BE49-F238E27FC236}">
                    <a16:creationId xmlns:a16="http://schemas.microsoft.com/office/drawing/2014/main" id="{F9A020A2-B6DF-4686-9DD1-7D5A63031B2C}"/>
                  </a:ext>
                </a:extLst>
              </p14:cNvPr>
              <p14:cNvContentPartPr/>
              <p14:nvPr/>
            </p14:nvContentPartPr>
            <p14:xfrm>
              <a:off x="955480" y="999787"/>
              <a:ext cx="280440" cy="77760"/>
            </p14:xfrm>
          </p:contentPart>
        </mc:Choice>
        <mc:Fallback xmlns="">
          <p:pic>
            <p:nvPicPr>
              <p:cNvPr id="156" name="Freihand 155">
                <a:extLst>
                  <a:ext uri="{FF2B5EF4-FFF2-40B4-BE49-F238E27FC236}">
                    <a16:creationId xmlns:a16="http://schemas.microsoft.com/office/drawing/2014/main" id="{F9A020A2-B6DF-4686-9DD1-7D5A63031B2C}"/>
                  </a:ext>
                </a:extLst>
              </p:cNvPr>
              <p:cNvPicPr/>
              <p:nvPr/>
            </p:nvPicPr>
            <p:blipFill>
              <a:blip r:embed="rId78"/>
              <a:stretch>
                <a:fillRect/>
              </a:stretch>
            </p:blipFill>
            <p:spPr>
              <a:xfrm>
                <a:off x="951160" y="995467"/>
                <a:ext cx="2890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69" name="Freihand 168">
                <a:extLst>
                  <a:ext uri="{FF2B5EF4-FFF2-40B4-BE49-F238E27FC236}">
                    <a16:creationId xmlns:a16="http://schemas.microsoft.com/office/drawing/2014/main" id="{29740D22-A2DF-489C-9EA9-44801B47B12C}"/>
                  </a:ext>
                </a:extLst>
              </p14:cNvPr>
              <p14:cNvContentPartPr/>
              <p14:nvPr/>
            </p14:nvContentPartPr>
            <p14:xfrm>
              <a:off x="275800" y="425587"/>
              <a:ext cx="106920" cy="230760"/>
            </p14:xfrm>
          </p:contentPart>
        </mc:Choice>
        <mc:Fallback xmlns="">
          <p:pic>
            <p:nvPicPr>
              <p:cNvPr id="169" name="Freihand 168">
                <a:extLst>
                  <a:ext uri="{FF2B5EF4-FFF2-40B4-BE49-F238E27FC236}">
                    <a16:creationId xmlns:a16="http://schemas.microsoft.com/office/drawing/2014/main" id="{29740D22-A2DF-489C-9EA9-44801B47B12C}"/>
                  </a:ext>
                </a:extLst>
              </p:cNvPr>
              <p:cNvPicPr/>
              <p:nvPr/>
            </p:nvPicPr>
            <p:blipFill>
              <a:blip r:embed="rId80"/>
              <a:stretch>
                <a:fillRect/>
              </a:stretch>
            </p:blipFill>
            <p:spPr>
              <a:xfrm>
                <a:off x="271480" y="421267"/>
                <a:ext cx="11556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70" name="Freihand 169">
                <a:extLst>
                  <a:ext uri="{FF2B5EF4-FFF2-40B4-BE49-F238E27FC236}">
                    <a16:creationId xmlns:a16="http://schemas.microsoft.com/office/drawing/2014/main" id="{917AD0FF-D902-4270-8372-005DF44FB433}"/>
                  </a:ext>
                </a:extLst>
              </p14:cNvPr>
              <p14:cNvContentPartPr/>
              <p14:nvPr/>
            </p14:nvContentPartPr>
            <p14:xfrm>
              <a:off x="208480" y="587587"/>
              <a:ext cx="265320" cy="97560"/>
            </p14:xfrm>
          </p:contentPart>
        </mc:Choice>
        <mc:Fallback xmlns="">
          <p:pic>
            <p:nvPicPr>
              <p:cNvPr id="170" name="Freihand 169">
                <a:extLst>
                  <a:ext uri="{FF2B5EF4-FFF2-40B4-BE49-F238E27FC236}">
                    <a16:creationId xmlns:a16="http://schemas.microsoft.com/office/drawing/2014/main" id="{917AD0FF-D902-4270-8372-005DF44FB433}"/>
                  </a:ext>
                </a:extLst>
              </p:cNvPr>
              <p:cNvPicPr/>
              <p:nvPr/>
            </p:nvPicPr>
            <p:blipFill>
              <a:blip r:embed="rId82"/>
              <a:stretch>
                <a:fillRect/>
              </a:stretch>
            </p:blipFill>
            <p:spPr>
              <a:xfrm>
                <a:off x="204160" y="583267"/>
                <a:ext cx="2739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72" name="Freihand 171">
                <a:extLst>
                  <a:ext uri="{FF2B5EF4-FFF2-40B4-BE49-F238E27FC236}">
                    <a16:creationId xmlns:a16="http://schemas.microsoft.com/office/drawing/2014/main" id="{822D2DAC-CADA-47B3-9949-ED5E60E726D6}"/>
                  </a:ext>
                </a:extLst>
              </p14:cNvPr>
              <p14:cNvContentPartPr/>
              <p14:nvPr/>
            </p14:nvContentPartPr>
            <p14:xfrm>
              <a:off x="4860760" y="546907"/>
              <a:ext cx="1165680" cy="66600"/>
            </p14:xfrm>
          </p:contentPart>
        </mc:Choice>
        <mc:Fallback xmlns="">
          <p:pic>
            <p:nvPicPr>
              <p:cNvPr id="172" name="Freihand 171">
                <a:extLst>
                  <a:ext uri="{FF2B5EF4-FFF2-40B4-BE49-F238E27FC236}">
                    <a16:creationId xmlns:a16="http://schemas.microsoft.com/office/drawing/2014/main" id="{822D2DAC-CADA-47B3-9949-ED5E60E726D6}"/>
                  </a:ext>
                </a:extLst>
              </p:cNvPr>
              <p:cNvPicPr/>
              <p:nvPr/>
            </p:nvPicPr>
            <p:blipFill>
              <a:blip r:embed="rId84"/>
              <a:stretch>
                <a:fillRect/>
              </a:stretch>
            </p:blipFill>
            <p:spPr>
              <a:xfrm>
                <a:off x="4856440" y="542587"/>
                <a:ext cx="11743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73" name="Freihand 172">
                <a:extLst>
                  <a:ext uri="{FF2B5EF4-FFF2-40B4-BE49-F238E27FC236}">
                    <a16:creationId xmlns:a16="http://schemas.microsoft.com/office/drawing/2014/main" id="{716A2134-824B-4F23-8801-1153EAF043A3}"/>
                  </a:ext>
                </a:extLst>
              </p14:cNvPr>
              <p14:cNvContentPartPr/>
              <p14:nvPr/>
            </p14:nvContentPartPr>
            <p14:xfrm>
              <a:off x="501880" y="232987"/>
              <a:ext cx="4788720" cy="156960"/>
            </p14:xfrm>
          </p:contentPart>
        </mc:Choice>
        <mc:Fallback xmlns="">
          <p:pic>
            <p:nvPicPr>
              <p:cNvPr id="173" name="Freihand 172">
                <a:extLst>
                  <a:ext uri="{FF2B5EF4-FFF2-40B4-BE49-F238E27FC236}">
                    <a16:creationId xmlns:a16="http://schemas.microsoft.com/office/drawing/2014/main" id="{716A2134-824B-4F23-8801-1153EAF043A3}"/>
                  </a:ext>
                </a:extLst>
              </p:cNvPr>
              <p:cNvPicPr/>
              <p:nvPr/>
            </p:nvPicPr>
            <p:blipFill>
              <a:blip r:embed="rId86"/>
              <a:stretch>
                <a:fillRect/>
              </a:stretch>
            </p:blipFill>
            <p:spPr>
              <a:xfrm>
                <a:off x="497560" y="228667"/>
                <a:ext cx="47973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74" name="Freihand 173">
                <a:extLst>
                  <a:ext uri="{FF2B5EF4-FFF2-40B4-BE49-F238E27FC236}">
                    <a16:creationId xmlns:a16="http://schemas.microsoft.com/office/drawing/2014/main" id="{70D002FA-2D47-4537-8EE3-F4BE38A6B6DF}"/>
                  </a:ext>
                </a:extLst>
              </p14:cNvPr>
              <p14:cNvContentPartPr/>
              <p14:nvPr/>
            </p14:nvContentPartPr>
            <p14:xfrm>
              <a:off x="456520" y="272947"/>
              <a:ext cx="37080" cy="237600"/>
            </p14:xfrm>
          </p:contentPart>
        </mc:Choice>
        <mc:Fallback xmlns="">
          <p:pic>
            <p:nvPicPr>
              <p:cNvPr id="174" name="Freihand 173">
                <a:extLst>
                  <a:ext uri="{FF2B5EF4-FFF2-40B4-BE49-F238E27FC236}">
                    <a16:creationId xmlns:a16="http://schemas.microsoft.com/office/drawing/2014/main" id="{70D002FA-2D47-4537-8EE3-F4BE38A6B6DF}"/>
                  </a:ext>
                </a:extLst>
              </p:cNvPr>
              <p:cNvPicPr/>
              <p:nvPr/>
            </p:nvPicPr>
            <p:blipFill>
              <a:blip r:embed="rId88"/>
              <a:stretch>
                <a:fillRect/>
              </a:stretch>
            </p:blipFill>
            <p:spPr>
              <a:xfrm>
                <a:off x="452200" y="268627"/>
                <a:ext cx="4572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76" name="Freihand 175">
                <a:extLst>
                  <a:ext uri="{FF2B5EF4-FFF2-40B4-BE49-F238E27FC236}">
                    <a16:creationId xmlns:a16="http://schemas.microsoft.com/office/drawing/2014/main" id="{CC64DAAF-1C0F-4267-A22C-27DBB59E2B50}"/>
                  </a:ext>
                </a:extLst>
              </p14:cNvPr>
              <p14:cNvContentPartPr/>
              <p14:nvPr/>
            </p14:nvContentPartPr>
            <p14:xfrm>
              <a:off x="862240" y="615307"/>
              <a:ext cx="2759040" cy="565920"/>
            </p14:xfrm>
          </p:contentPart>
        </mc:Choice>
        <mc:Fallback xmlns="">
          <p:pic>
            <p:nvPicPr>
              <p:cNvPr id="176" name="Freihand 175">
                <a:extLst>
                  <a:ext uri="{FF2B5EF4-FFF2-40B4-BE49-F238E27FC236}">
                    <a16:creationId xmlns:a16="http://schemas.microsoft.com/office/drawing/2014/main" id="{CC64DAAF-1C0F-4267-A22C-27DBB59E2B50}"/>
                  </a:ext>
                </a:extLst>
              </p:cNvPr>
              <p:cNvPicPr/>
              <p:nvPr/>
            </p:nvPicPr>
            <p:blipFill>
              <a:blip r:embed="rId90"/>
              <a:stretch>
                <a:fillRect/>
              </a:stretch>
            </p:blipFill>
            <p:spPr>
              <a:xfrm>
                <a:off x="857920" y="610987"/>
                <a:ext cx="2767680" cy="574560"/>
              </a:xfrm>
              <a:prstGeom prst="rect">
                <a:avLst/>
              </a:prstGeom>
            </p:spPr>
          </p:pic>
        </mc:Fallback>
      </mc:AlternateContent>
      <p:grpSp>
        <p:nvGrpSpPr>
          <p:cNvPr id="190" name="Gruppieren 189">
            <a:extLst>
              <a:ext uri="{FF2B5EF4-FFF2-40B4-BE49-F238E27FC236}">
                <a16:creationId xmlns:a16="http://schemas.microsoft.com/office/drawing/2014/main" id="{EAF54329-BAD3-4187-B532-0860C0D1BEDC}"/>
              </a:ext>
            </a:extLst>
          </p:cNvPr>
          <p:cNvGrpSpPr/>
          <p:nvPr/>
        </p:nvGrpSpPr>
        <p:grpSpPr>
          <a:xfrm>
            <a:off x="11093080" y="3434467"/>
            <a:ext cx="147960" cy="241560"/>
            <a:chOff x="11093080" y="3434467"/>
            <a:chExt cx="147960" cy="241560"/>
          </a:xfrm>
        </p:grpSpPr>
        <mc:AlternateContent xmlns:mc="http://schemas.openxmlformats.org/markup-compatibility/2006" xmlns:p14="http://schemas.microsoft.com/office/powerpoint/2010/main">
          <mc:Choice Requires="p14">
            <p:contentPart p14:bwMode="auto" r:id="rId91">
              <p14:nvContentPartPr>
                <p14:cNvPr id="187" name="Freihand 186">
                  <a:extLst>
                    <a:ext uri="{FF2B5EF4-FFF2-40B4-BE49-F238E27FC236}">
                      <a16:creationId xmlns:a16="http://schemas.microsoft.com/office/drawing/2014/main" id="{63F62B2D-2EE9-432D-88A1-9CDCAB900D70}"/>
                    </a:ext>
                  </a:extLst>
                </p14:cNvPr>
                <p14:cNvContentPartPr/>
                <p14:nvPr/>
              </p14:nvContentPartPr>
              <p14:xfrm>
                <a:off x="11093080" y="3434467"/>
                <a:ext cx="125640" cy="80640"/>
              </p14:xfrm>
            </p:contentPart>
          </mc:Choice>
          <mc:Fallback xmlns="">
            <p:pic>
              <p:nvPicPr>
                <p:cNvPr id="187" name="Freihand 186">
                  <a:extLst>
                    <a:ext uri="{FF2B5EF4-FFF2-40B4-BE49-F238E27FC236}">
                      <a16:creationId xmlns:a16="http://schemas.microsoft.com/office/drawing/2014/main" id="{63F62B2D-2EE9-432D-88A1-9CDCAB900D70}"/>
                    </a:ext>
                  </a:extLst>
                </p:cNvPr>
                <p:cNvPicPr/>
                <p:nvPr/>
              </p:nvPicPr>
              <p:blipFill>
                <a:blip r:embed="rId92"/>
                <a:stretch>
                  <a:fillRect/>
                </a:stretch>
              </p:blipFill>
              <p:spPr>
                <a:xfrm>
                  <a:off x="11088760" y="3430147"/>
                  <a:ext cx="1342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88" name="Freihand 187">
                  <a:extLst>
                    <a:ext uri="{FF2B5EF4-FFF2-40B4-BE49-F238E27FC236}">
                      <a16:creationId xmlns:a16="http://schemas.microsoft.com/office/drawing/2014/main" id="{882A4B03-1264-4DA7-863C-17E75B1C27FE}"/>
                    </a:ext>
                  </a:extLst>
                </p14:cNvPr>
                <p14:cNvContentPartPr/>
                <p14:nvPr/>
              </p14:nvContentPartPr>
              <p14:xfrm>
                <a:off x="11147800" y="3467587"/>
                <a:ext cx="93240" cy="208440"/>
              </p14:xfrm>
            </p:contentPart>
          </mc:Choice>
          <mc:Fallback xmlns="">
            <p:pic>
              <p:nvPicPr>
                <p:cNvPr id="188" name="Freihand 187">
                  <a:extLst>
                    <a:ext uri="{FF2B5EF4-FFF2-40B4-BE49-F238E27FC236}">
                      <a16:creationId xmlns:a16="http://schemas.microsoft.com/office/drawing/2014/main" id="{882A4B03-1264-4DA7-863C-17E75B1C27FE}"/>
                    </a:ext>
                  </a:extLst>
                </p:cNvPr>
                <p:cNvPicPr/>
                <p:nvPr/>
              </p:nvPicPr>
              <p:blipFill>
                <a:blip r:embed="rId94"/>
                <a:stretch>
                  <a:fillRect/>
                </a:stretch>
              </p:blipFill>
              <p:spPr>
                <a:xfrm>
                  <a:off x="11143480" y="3463267"/>
                  <a:ext cx="101880" cy="21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5">
            <p14:nvContentPartPr>
              <p14:cNvPr id="20" name="Freihand 19">
                <a:extLst>
                  <a:ext uri="{FF2B5EF4-FFF2-40B4-BE49-F238E27FC236}">
                    <a16:creationId xmlns:a16="http://schemas.microsoft.com/office/drawing/2014/main" id="{E712D8F4-8E5D-48EB-9E03-AAB2CA437590}"/>
                  </a:ext>
                </a:extLst>
              </p14:cNvPr>
              <p14:cNvContentPartPr/>
              <p14:nvPr/>
            </p14:nvContentPartPr>
            <p14:xfrm>
              <a:off x="7485880" y="853627"/>
              <a:ext cx="210600" cy="21240"/>
            </p14:xfrm>
          </p:contentPart>
        </mc:Choice>
        <mc:Fallback xmlns="">
          <p:pic>
            <p:nvPicPr>
              <p:cNvPr id="20" name="Freihand 19">
                <a:extLst>
                  <a:ext uri="{FF2B5EF4-FFF2-40B4-BE49-F238E27FC236}">
                    <a16:creationId xmlns:a16="http://schemas.microsoft.com/office/drawing/2014/main" id="{E712D8F4-8E5D-48EB-9E03-AAB2CA437590}"/>
                  </a:ext>
                </a:extLst>
              </p:cNvPr>
              <p:cNvPicPr/>
              <p:nvPr/>
            </p:nvPicPr>
            <p:blipFill>
              <a:blip r:embed="rId96"/>
              <a:stretch>
                <a:fillRect/>
              </a:stretch>
            </p:blipFill>
            <p:spPr>
              <a:xfrm>
                <a:off x="7481560" y="849307"/>
                <a:ext cx="2192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1" name="Freihand 20">
                <a:extLst>
                  <a:ext uri="{FF2B5EF4-FFF2-40B4-BE49-F238E27FC236}">
                    <a16:creationId xmlns:a16="http://schemas.microsoft.com/office/drawing/2014/main" id="{CC62277E-BAEE-4EBE-83F6-DD3882F68E07}"/>
                  </a:ext>
                </a:extLst>
              </p14:cNvPr>
              <p14:cNvContentPartPr/>
              <p14:nvPr/>
            </p14:nvContentPartPr>
            <p14:xfrm>
              <a:off x="7664080" y="811507"/>
              <a:ext cx="190080" cy="144000"/>
            </p14:xfrm>
          </p:contentPart>
        </mc:Choice>
        <mc:Fallback xmlns="">
          <p:pic>
            <p:nvPicPr>
              <p:cNvPr id="21" name="Freihand 20">
                <a:extLst>
                  <a:ext uri="{FF2B5EF4-FFF2-40B4-BE49-F238E27FC236}">
                    <a16:creationId xmlns:a16="http://schemas.microsoft.com/office/drawing/2014/main" id="{CC62277E-BAEE-4EBE-83F6-DD3882F68E07}"/>
                  </a:ext>
                </a:extLst>
              </p:cNvPr>
              <p:cNvPicPr/>
              <p:nvPr/>
            </p:nvPicPr>
            <p:blipFill>
              <a:blip r:embed="rId98"/>
              <a:stretch>
                <a:fillRect/>
              </a:stretch>
            </p:blipFill>
            <p:spPr>
              <a:xfrm>
                <a:off x="7659760" y="807187"/>
                <a:ext cx="1987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5" name="Freihand 44">
                <a:extLst>
                  <a:ext uri="{FF2B5EF4-FFF2-40B4-BE49-F238E27FC236}">
                    <a16:creationId xmlns:a16="http://schemas.microsoft.com/office/drawing/2014/main" id="{1D596E86-6F5B-4EB5-9898-6EE8B937F3DD}"/>
                  </a:ext>
                </a:extLst>
              </p14:cNvPr>
              <p14:cNvContentPartPr/>
              <p14:nvPr/>
            </p14:nvContentPartPr>
            <p14:xfrm>
              <a:off x="10071400" y="640867"/>
              <a:ext cx="123120" cy="161280"/>
            </p14:xfrm>
          </p:contentPart>
        </mc:Choice>
        <mc:Fallback xmlns="">
          <p:pic>
            <p:nvPicPr>
              <p:cNvPr id="45" name="Freihand 44">
                <a:extLst>
                  <a:ext uri="{FF2B5EF4-FFF2-40B4-BE49-F238E27FC236}">
                    <a16:creationId xmlns:a16="http://schemas.microsoft.com/office/drawing/2014/main" id="{1D596E86-6F5B-4EB5-9898-6EE8B937F3DD}"/>
                  </a:ext>
                </a:extLst>
              </p:cNvPr>
              <p:cNvPicPr/>
              <p:nvPr/>
            </p:nvPicPr>
            <p:blipFill>
              <a:blip r:embed="rId100"/>
              <a:stretch>
                <a:fillRect/>
              </a:stretch>
            </p:blipFill>
            <p:spPr>
              <a:xfrm>
                <a:off x="10067080" y="636547"/>
                <a:ext cx="1317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6" name="Freihand 45">
                <a:extLst>
                  <a:ext uri="{FF2B5EF4-FFF2-40B4-BE49-F238E27FC236}">
                    <a16:creationId xmlns:a16="http://schemas.microsoft.com/office/drawing/2014/main" id="{AEB791F1-A007-47FB-BB7F-BFE3ED7C4D6E}"/>
                  </a:ext>
                </a:extLst>
              </p14:cNvPr>
              <p14:cNvContentPartPr/>
              <p14:nvPr/>
            </p14:nvContentPartPr>
            <p14:xfrm>
              <a:off x="10189480" y="696667"/>
              <a:ext cx="126360" cy="83880"/>
            </p14:xfrm>
          </p:contentPart>
        </mc:Choice>
        <mc:Fallback xmlns="">
          <p:pic>
            <p:nvPicPr>
              <p:cNvPr id="46" name="Freihand 45">
                <a:extLst>
                  <a:ext uri="{FF2B5EF4-FFF2-40B4-BE49-F238E27FC236}">
                    <a16:creationId xmlns:a16="http://schemas.microsoft.com/office/drawing/2014/main" id="{AEB791F1-A007-47FB-BB7F-BFE3ED7C4D6E}"/>
                  </a:ext>
                </a:extLst>
              </p:cNvPr>
              <p:cNvPicPr/>
              <p:nvPr/>
            </p:nvPicPr>
            <p:blipFill>
              <a:blip r:embed="rId102"/>
              <a:stretch>
                <a:fillRect/>
              </a:stretch>
            </p:blipFill>
            <p:spPr>
              <a:xfrm>
                <a:off x="10185160" y="692347"/>
                <a:ext cx="1350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7" name="Freihand 46">
                <a:extLst>
                  <a:ext uri="{FF2B5EF4-FFF2-40B4-BE49-F238E27FC236}">
                    <a16:creationId xmlns:a16="http://schemas.microsoft.com/office/drawing/2014/main" id="{7D86016D-D91B-4632-B5B0-BF539BB527B5}"/>
                  </a:ext>
                </a:extLst>
              </p14:cNvPr>
              <p14:cNvContentPartPr/>
              <p14:nvPr/>
            </p14:nvContentPartPr>
            <p14:xfrm>
              <a:off x="10285960" y="579307"/>
              <a:ext cx="97920" cy="213480"/>
            </p14:xfrm>
          </p:contentPart>
        </mc:Choice>
        <mc:Fallback xmlns="">
          <p:pic>
            <p:nvPicPr>
              <p:cNvPr id="47" name="Freihand 46">
                <a:extLst>
                  <a:ext uri="{FF2B5EF4-FFF2-40B4-BE49-F238E27FC236}">
                    <a16:creationId xmlns:a16="http://schemas.microsoft.com/office/drawing/2014/main" id="{7D86016D-D91B-4632-B5B0-BF539BB527B5}"/>
                  </a:ext>
                </a:extLst>
              </p:cNvPr>
              <p:cNvPicPr/>
              <p:nvPr/>
            </p:nvPicPr>
            <p:blipFill>
              <a:blip r:embed="rId104"/>
              <a:stretch>
                <a:fillRect/>
              </a:stretch>
            </p:blipFill>
            <p:spPr>
              <a:xfrm>
                <a:off x="10281640" y="574987"/>
                <a:ext cx="10656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8" name="Freihand 47">
                <a:extLst>
                  <a:ext uri="{FF2B5EF4-FFF2-40B4-BE49-F238E27FC236}">
                    <a16:creationId xmlns:a16="http://schemas.microsoft.com/office/drawing/2014/main" id="{7D958E43-925B-44FA-A8D9-BE5F955C1F22}"/>
                  </a:ext>
                </a:extLst>
              </p14:cNvPr>
              <p14:cNvContentPartPr/>
              <p14:nvPr/>
            </p14:nvContentPartPr>
            <p14:xfrm>
              <a:off x="10355080" y="672547"/>
              <a:ext cx="255240" cy="109440"/>
            </p14:xfrm>
          </p:contentPart>
        </mc:Choice>
        <mc:Fallback xmlns="">
          <p:pic>
            <p:nvPicPr>
              <p:cNvPr id="48" name="Freihand 47">
                <a:extLst>
                  <a:ext uri="{FF2B5EF4-FFF2-40B4-BE49-F238E27FC236}">
                    <a16:creationId xmlns:a16="http://schemas.microsoft.com/office/drawing/2014/main" id="{7D958E43-925B-44FA-A8D9-BE5F955C1F22}"/>
                  </a:ext>
                </a:extLst>
              </p:cNvPr>
              <p:cNvPicPr/>
              <p:nvPr/>
            </p:nvPicPr>
            <p:blipFill>
              <a:blip r:embed="rId106"/>
              <a:stretch>
                <a:fillRect/>
              </a:stretch>
            </p:blipFill>
            <p:spPr>
              <a:xfrm>
                <a:off x="10350760" y="668227"/>
                <a:ext cx="2638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9" name="Freihand 48">
                <a:extLst>
                  <a:ext uri="{FF2B5EF4-FFF2-40B4-BE49-F238E27FC236}">
                    <a16:creationId xmlns:a16="http://schemas.microsoft.com/office/drawing/2014/main" id="{86169520-E237-4348-ACB4-43E7BCE8BC79}"/>
                  </a:ext>
                </a:extLst>
              </p14:cNvPr>
              <p14:cNvContentPartPr/>
              <p14:nvPr/>
            </p14:nvContentPartPr>
            <p14:xfrm>
              <a:off x="10620040" y="637627"/>
              <a:ext cx="146880" cy="115920"/>
            </p14:xfrm>
          </p:contentPart>
        </mc:Choice>
        <mc:Fallback xmlns="">
          <p:pic>
            <p:nvPicPr>
              <p:cNvPr id="49" name="Freihand 48">
                <a:extLst>
                  <a:ext uri="{FF2B5EF4-FFF2-40B4-BE49-F238E27FC236}">
                    <a16:creationId xmlns:a16="http://schemas.microsoft.com/office/drawing/2014/main" id="{86169520-E237-4348-ACB4-43E7BCE8BC79}"/>
                  </a:ext>
                </a:extLst>
              </p:cNvPr>
              <p:cNvPicPr/>
              <p:nvPr/>
            </p:nvPicPr>
            <p:blipFill>
              <a:blip r:embed="rId108"/>
              <a:stretch>
                <a:fillRect/>
              </a:stretch>
            </p:blipFill>
            <p:spPr>
              <a:xfrm>
                <a:off x="10615720" y="633307"/>
                <a:ext cx="1555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0" name="Freihand 49">
                <a:extLst>
                  <a:ext uri="{FF2B5EF4-FFF2-40B4-BE49-F238E27FC236}">
                    <a16:creationId xmlns:a16="http://schemas.microsoft.com/office/drawing/2014/main" id="{059A07D8-04AB-481A-8BDD-6A74F1E65CE8}"/>
                  </a:ext>
                </a:extLst>
              </p14:cNvPr>
              <p14:cNvContentPartPr/>
              <p14:nvPr/>
            </p14:nvContentPartPr>
            <p14:xfrm>
              <a:off x="10807600" y="660667"/>
              <a:ext cx="84240" cy="103680"/>
            </p14:xfrm>
          </p:contentPart>
        </mc:Choice>
        <mc:Fallback xmlns="">
          <p:pic>
            <p:nvPicPr>
              <p:cNvPr id="50" name="Freihand 49">
                <a:extLst>
                  <a:ext uri="{FF2B5EF4-FFF2-40B4-BE49-F238E27FC236}">
                    <a16:creationId xmlns:a16="http://schemas.microsoft.com/office/drawing/2014/main" id="{059A07D8-04AB-481A-8BDD-6A74F1E65CE8}"/>
                  </a:ext>
                </a:extLst>
              </p:cNvPr>
              <p:cNvPicPr/>
              <p:nvPr/>
            </p:nvPicPr>
            <p:blipFill>
              <a:blip r:embed="rId110"/>
              <a:stretch>
                <a:fillRect/>
              </a:stretch>
            </p:blipFill>
            <p:spPr>
              <a:xfrm>
                <a:off x="10803280" y="656347"/>
                <a:ext cx="928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5" name="Freihand 64">
                <a:extLst>
                  <a:ext uri="{FF2B5EF4-FFF2-40B4-BE49-F238E27FC236}">
                    <a16:creationId xmlns:a16="http://schemas.microsoft.com/office/drawing/2014/main" id="{29512181-D9CF-48A6-807A-45FFA2DF76FD}"/>
                  </a:ext>
                </a:extLst>
              </p14:cNvPr>
              <p14:cNvContentPartPr/>
              <p14:nvPr/>
            </p14:nvContentPartPr>
            <p14:xfrm>
              <a:off x="10069600" y="1024987"/>
              <a:ext cx="138960" cy="113400"/>
            </p14:xfrm>
          </p:contentPart>
        </mc:Choice>
        <mc:Fallback xmlns="">
          <p:pic>
            <p:nvPicPr>
              <p:cNvPr id="65" name="Freihand 64">
                <a:extLst>
                  <a:ext uri="{FF2B5EF4-FFF2-40B4-BE49-F238E27FC236}">
                    <a16:creationId xmlns:a16="http://schemas.microsoft.com/office/drawing/2014/main" id="{29512181-D9CF-48A6-807A-45FFA2DF76FD}"/>
                  </a:ext>
                </a:extLst>
              </p:cNvPr>
              <p:cNvPicPr/>
              <p:nvPr/>
            </p:nvPicPr>
            <p:blipFill>
              <a:blip r:embed="rId112"/>
              <a:stretch>
                <a:fillRect/>
              </a:stretch>
            </p:blipFill>
            <p:spPr>
              <a:xfrm>
                <a:off x="10065280" y="1020667"/>
                <a:ext cx="1476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6" name="Freihand 65">
                <a:extLst>
                  <a:ext uri="{FF2B5EF4-FFF2-40B4-BE49-F238E27FC236}">
                    <a16:creationId xmlns:a16="http://schemas.microsoft.com/office/drawing/2014/main" id="{F3E4DCD0-2EF7-49B2-B3E6-D8A402AAEBE9}"/>
                  </a:ext>
                </a:extLst>
              </p14:cNvPr>
              <p14:cNvContentPartPr/>
              <p14:nvPr/>
            </p14:nvContentPartPr>
            <p14:xfrm>
              <a:off x="10191640" y="1018507"/>
              <a:ext cx="106920" cy="313560"/>
            </p14:xfrm>
          </p:contentPart>
        </mc:Choice>
        <mc:Fallback xmlns="">
          <p:pic>
            <p:nvPicPr>
              <p:cNvPr id="66" name="Freihand 65">
                <a:extLst>
                  <a:ext uri="{FF2B5EF4-FFF2-40B4-BE49-F238E27FC236}">
                    <a16:creationId xmlns:a16="http://schemas.microsoft.com/office/drawing/2014/main" id="{F3E4DCD0-2EF7-49B2-B3E6-D8A402AAEBE9}"/>
                  </a:ext>
                </a:extLst>
              </p:cNvPr>
              <p:cNvPicPr/>
              <p:nvPr/>
            </p:nvPicPr>
            <p:blipFill>
              <a:blip r:embed="rId114"/>
              <a:stretch>
                <a:fillRect/>
              </a:stretch>
            </p:blipFill>
            <p:spPr>
              <a:xfrm>
                <a:off x="10187320" y="1014187"/>
                <a:ext cx="11556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7" name="Freihand 66">
                <a:extLst>
                  <a:ext uri="{FF2B5EF4-FFF2-40B4-BE49-F238E27FC236}">
                    <a16:creationId xmlns:a16="http://schemas.microsoft.com/office/drawing/2014/main" id="{B1A35A5F-BF97-474E-8347-45266E74CF3A}"/>
                  </a:ext>
                </a:extLst>
              </p14:cNvPr>
              <p14:cNvContentPartPr/>
              <p14:nvPr/>
            </p14:nvContentPartPr>
            <p14:xfrm>
              <a:off x="10330600" y="1024987"/>
              <a:ext cx="219240" cy="200520"/>
            </p14:xfrm>
          </p:contentPart>
        </mc:Choice>
        <mc:Fallback xmlns="">
          <p:pic>
            <p:nvPicPr>
              <p:cNvPr id="67" name="Freihand 66">
                <a:extLst>
                  <a:ext uri="{FF2B5EF4-FFF2-40B4-BE49-F238E27FC236}">
                    <a16:creationId xmlns:a16="http://schemas.microsoft.com/office/drawing/2014/main" id="{B1A35A5F-BF97-474E-8347-45266E74CF3A}"/>
                  </a:ext>
                </a:extLst>
              </p:cNvPr>
              <p:cNvPicPr/>
              <p:nvPr/>
            </p:nvPicPr>
            <p:blipFill>
              <a:blip r:embed="rId116"/>
              <a:stretch>
                <a:fillRect/>
              </a:stretch>
            </p:blipFill>
            <p:spPr>
              <a:xfrm>
                <a:off x="10326280" y="1020667"/>
                <a:ext cx="2278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8" name="Freihand 67">
                <a:extLst>
                  <a:ext uri="{FF2B5EF4-FFF2-40B4-BE49-F238E27FC236}">
                    <a16:creationId xmlns:a16="http://schemas.microsoft.com/office/drawing/2014/main" id="{01A668F2-1E03-470A-90EB-C28F61B8D092}"/>
                  </a:ext>
                </a:extLst>
              </p14:cNvPr>
              <p14:cNvContentPartPr/>
              <p14:nvPr/>
            </p14:nvContentPartPr>
            <p14:xfrm>
              <a:off x="10584760" y="1036147"/>
              <a:ext cx="82080" cy="234000"/>
            </p14:xfrm>
          </p:contentPart>
        </mc:Choice>
        <mc:Fallback xmlns="">
          <p:pic>
            <p:nvPicPr>
              <p:cNvPr id="68" name="Freihand 67">
                <a:extLst>
                  <a:ext uri="{FF2B5EF4-FFF2-40B4-BE49-F238E27FC236}">
                    <a16:creationId xmlns:a16="http://schemas.microsoft.com/office/drawing/2014/main" id="{01A668F2-1E03-470A-90EB-C28F61B8D092}"/>
                  </a:ext>
                </a:extLst>
              </p:cNvPr>
              <p:cNvPicPr/>
              <p:nvPr/>
            </p:nvPicPr>
            <p:blipFill>
              <a:blip r:embed="rId118"/>
              <a:stretch>
                <a:fillRect/>
              </a:stretch>
            </p:blipFill>
            <p:spPr>
              <a:xfrm>
                <a:off x="10580440" y="1031827"/>
                <a:ext cx="9072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9" name="Freihand 68">
                <a:extLst>
                  <a:ext uri="{FF2B5EF4-FFF2-40B4-BE49-F238E27FC236}">
                    <a16:creationId xmlns:a16="http://schemas.microsoft.com/office/drawing/2014/main" id="{BF414EAD-C3A3-4C90-8781-EF28F947CD75}"/>
                  </a:ext>
                </a:extLst>
              </p14:cNvPr>
              <p14:cNvContentPartPr/>
              <p14:nvPr/>
            </p14:nvContentPartPr>
            <p14:xfrm>
              <a:off x="10694560" y="920227"/>
              <a:ext cx="320760" cy="178560"/>
            </p14:xfrm>
          </p:contentPart>
        </mc:Choice>
        <mc:Fallback xmlns="">
          <p:pic>
            <p:nvPicPr>
              <p:cNvPr id="69" name="Freihand 68">
                <a:extLst>
                  <a:ext uri="{FF2B5EF4-FFF2-40B4-BE49-F238E27FC236}">
                    <a16:creationId xmlns:a16="http://schemas.microsoft.com/office/drawing/2014/main" id="{BF414EAD-C3A3-4C90-8781-EF28F947CD75}"/>
                  </a:ext>
                </a:extLst>
              </p:cNvPr>
              <p:cNvPicPr/>
              <p:nvPr/>
            </p:nvPicPr>
            <p:blipFill>
              <a:blip r:embed="rId120"/>
              <a:stretch>
                <a:fillRect/>
              </a:stretch>
            </p:blipFill>
            <p:spPr>
              <a:xfrm>
                <a:off x="10690240" y="915907"/>
                <a:ext cx="3294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6" name="Freihand 75">
                <a:extLst>
                  <a:ext uri="{FF2B5EF4-FFF2-40B4-BE49-F238E27FC236}">
                    <a16:creationId xmlns:a16="http://schemas.microsoft.com/office/drawing/2014/main" id="{06A6D696-2AA2-434F-B97C-CD9076DCE09E}"/>
                  </a:ext>
                </a:extLst>
              </p14:cNvPr>
              <p14:cNvContentPartPr/>
              <p14:nvPr/>
            </p14:nvContentPartPr>
            <p14:xfrm>
              <a:off x="11057800" y="933907"/>
              <a:ext cx="221040" cy="142920"/>
            </p14:xfrm>
          </p:contentPart>
        </mc:Choice>
        <mc:Fallback xmlns="">
          <p:pic>
            <p:nvPicPr>
              <p:cNvPr id="76" name="Freihand 75">
                <a:extLst>
                  <a:ext uri="{FF2B5EF4-FFF2-40B4-BE49-F238E27FC236}">
                    <a16:creationId xmlns:a16="http://schemas.microsoft.com/office/drawing/2014/main" id="{06A6D696-2AA2-434F-B97C-CD9076DCE09E}"/>
                  </a:ext>
                </a:extLst>
              </p:cNvPr>
              <p:cNvPicPr/>
              <p:nvPr/>
            </p:nvPicPr>
            <p:blipFill>
              <a:blip r:embed="rId122"/>
              <a:stretch>
                <a:fillRect/>
              </a:stretch>
            </p:blipFill>
            <p:spPr>
              <a:xfrm>
                <a:off x="11053480" y="929587"/>
                <a:ext cx="2296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4" name="Freihand 23">
                <a:extLst>
                  <a:ext uri="{FF2B5EF4-FFF2-40B4-BE49-F238E27FC236}">
                    <a16:creationId xmlns:a16="http://schemas.microsoft.com/office/drawing/2014/main" id="{353DDACC-81DE-4BDB-826C-D56E2AE73E7D}"/>
                  </a:ext>
                </a:extLst>
              </p14:cNvPr>
              <p14:cNvContentPartPr/>
              <p14:nvPr/>
            </p14:nvContentPartPr>
            <p14:xfrm>
              <a:off x="8143240" y="777307"/>
              <a:ext cx="91800" cy="227520"/>
            </p14:xfrm>
          </p:contentPart>
        </mc:Choice>
        <mc:Fallback xmlns="">
          <p:pic>
            <p:nvPicPr>
              <p:cNvPr id="24" name="Freihand 23">
                <a:extLst>
                  <a:ext uri="{FF2B5EF4-FFF2-40B4-BE49-F238E27FC236}">
                    <a16:creationId xmlns:a16="http://schemas.microsoft.com/office/drawing/2014/main" id="{353DDACC-81DE-4BDB-826C-D56E2AE73E7D}"/>
                  </a:ext>
                </a:extLst>
              </p:cNvPr>
              <p:cNvPicPr/>
              <p:nvPr/>
            </p:nvPicPr>
            <p:blipFill>
              <a:blip r:embed="rId124"/>
              <a:stretch>
                <a:fillRect/>
              </a:stretch>
            </p:blipFill>
            <p:spPr>
              <a:xfrm>
                <a:off x="8138920" y="772987"/>
                <a:ext cx="10044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5" name="Freihand 24">
                <a:extLst>
                  <a:ext uri="{FF2B5EF4-FFF2-40B4-BE49-F238E27FC236}">
                    <a16:creationId xmlns:a16="http://schemas.microsoft.com/office/drawing/2014/main" id="{2E790BF1-86DA-4A57-939D-EA9894DD5AA1}"/>
                  </a:ext>
                </a:extLst>
              </p14:cNvPr>
              <p14:cNvContentPartPr/>
              <p14:nvPr/>
            </p14:nvContentPartPr>
            <p14:xfrm>
              <a:off x="8259160" y="777667"/>
              <a:ext cx="91440" cy="106560"/>
            </p14:xfrm>
          </p:contentPart>
        </mc:Choice>
        <mc:Fallback xmlns="">
          <p:pic>
            <p:nvPicPr>
              <p:cNvPr id="25" name="Freihand 24">
                <a:extLst>
                  <a:ext uri="{FF2B5EF4-FFF2-40B4-BE49-F238E27FC236}">
                    <a16:creationId xmlns:a16="http://schemas.microsoft.com/office/drawing/2014/main" id="{2E790BF1-86DA-4A57-939D-EA9894DD5AA1}"/>
                  </a:ext>
                </a:extLst>
              </p:cNvPr>
              <p:cNvPicPr/>
              <p:nvPr/>
            </p:nvPicPr>
            <p:blipFill>
              <a:blip r:embed="rId126"/>
              <a:stretch>
                <a:fillRect/>
              </a:stretch>
            </p:blipFill>
            <p:spPr>
              <a:xfrm>
                <a:off x="8254840" y="773347"/>
                <a:ext cx="1000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8" name="Freihand 27">
                <a:extLst>
                  <a:ext uri="{FF2B5EF4-FFF2-40B4-BE49-F238E27FC236}">
                    <a16:creationId xmlns:a16="http://schemas.microsoft.com/office/drawing/2014/main" id="{9583E51F-C42B-4587-961C-3E1BEA5F35AF}"/>
                  </a:ext>
                </a:extLst>
              </p14:cNvPr>
              <p14:cNvContentPartPr/>
              <p14:nvPr/>
            </p14:nvContentPartPr>
            <p14:xfrm>
              <a:off x="8354920" y="757867"/>
              <a:ext cx="100800" cy="115560"/>
            </p14:xfrm>
          </p:contentPart>
        </mc:Choice>
        <mc:Fallback xmlns="">
          <p:pic>
            <p:nvPicPr>
              <p:cNvPr id="28" name="Freihand 27">
                <a:extLst>
                  <a:ext uri="{FF2B5EF4-FFF2-40B4-BE49-F238E27FC236}">
                    <a16:creationId xmlns:a16="http://schemas.microsoft.com/office/drawing/2014/main" id="{9583E51F-C42B-4587-961C-3E1BEA5F35AF}"/>
                  </a:ext>
                </a:extLst>
              </p:cNvPr>
              <p:cNvPicPr/>
              <p:nvPr/>
            </p:nvPicPr>
            <p:blipFill>
              <a:blip r:embed="rId128"/>
              <a:stretch>
                <a:fillRect/>
              </a:stretch>
            </p:blipFill>
            <p:spPr>
              <a:xfrm>
                <a:off x="8350600" y="753547"/>
                <a:ext cx="1094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3" name="Freihand 32">
                <a:extLst>
                  <a:ext uri="{FF2B5EF4-FFF2-40B4-BE49-F238E27FC236}">
                    <a16:creationId xmlns:a16="http://schemas.microsoft.com/office/drawing/2014/main" id="{D867F042-ED6B-47CD-88CF-6AB8425319E8}"/>
                  </a:ext>
                </a:extLst>
              </p14:cNvPr>
              <p14:cNvContentPartPr/>
              <p14:nvPr/>
            </p14:nvContentPartPr>
            <p14:xfrm>
              <a:off x="8480200" y="784147"/>
              <a:ext cx="22680" cy="68040"/>
            </p14:xfrm>
          </p:contentPart>
        </mc:Choice>
        <mc:Fallback xmlns="">
          <p:pic>
            <p:nvPicPr>
              <p:cNvPr id="33" name="Freihand 32">
                <a:extLst>
                  <a:ext uri="{FF2B5EF4-FFF2-40B4-BE49-F238E27FC236}">
                    <a16:creationId xmlns:a16="http://schemas.microsoft.com/office/drawing/2014/main" id="{D867F042-ED6B-47CD-88CF-6AB8425319E8}"/>
                  </a:ext>
                </a:extLst>
              </p:cNvPr>
              <p:cNvPicPr/>
              <p:nvPr/>
            </p:nvPicPr>
            <p:blipFill>
              <a:blip r:embed="rId130"/>
              <a:stretch>
                <a:fillRect/>
              </a:stretch>
            </p:blipFill>
            <p:spPr>
              <a:xfrm>
                <a:off x="8475880" y="779827"/>
                <a:ext cx="313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4" name="Freihand 33">
                <a:extLst>
                  <a:ext uri="{FF2B5EF4-FFF2-40B4-BE49-F238E27FC236}">
                    <a16:creationId xmlns:a16="http://schemas.microsoft.com/office/drawing/2014/main" id="{10A7BFC9-49D7-4BDB-A3B7-1EFFF0C57B41}"/>
                  </a:ext>
                </a:extLst>
              </p14:cNvPr>
              <p14:cNvContentPartPr/>
              <p14:nvPr/>
            </p14:nvContentPartPr>
            <p14:xfrm>
              <a:off x="8574880" y="665707"/>
              <a:ext cx="280800" cy="204840"/>
            </p14:xfrm>
          </p:contentPart>
        </mc:Choice>
        <mc:Fallback xmlns="">
          <p:pic>
            <p:nvPicPr>
              <p:cNvPr id="34" name="Freihand 33">
                <a:extLst>
                  <a:ext uri="{FF2B5EF4-FFF2-40B4-BE49-F238E27FC236}">
                    <a16:creationId xmlns:a16="http://schemas.microsoft.com/office/drawing/2014/main" id="{10A7BFC9-49D7-4BDB-A3B7-1EFFF0C57B41}"/>
                  </a:ext>
                </a:extLst>
              </p:cNvPr>
              <p:cNvPicPr/>
              <p:nvPr/>
            </p:nvPicPr>
            <p:blipFill>
              <a:blip r:embed="rId132"/>
              <a:stretch>
                <a:fillRect/>
              </a:stretch>
            </p:blipFill>
            <p:spPr>
              <a:xfrm>
                <a:off x="8570560" y="661387"/>
                <a:ext cx="2894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5" name="Freihand 34">
                <a:extLst>
                  <a:ext uri="{FF2B5EF4-FFF2-40B4-BE49-F238E27FC236}">
                    <a16:creationId xmlns:a16="http://schemas.microsoft.com/office/drawing/2014/main" id="{01814560-A72B-4B33-A4F6-3D88B700F86B}"/>
                  </a:ext>
                </a:extLst>
              </p14:cNvPr>
              <p14:cNvContentPartPr/>
              <p14:nvPr/>
            </p14:nvContentPartPr>
            <p14:xfrm>
              <a:off x="8695480" y="667147"/>
              <a:ext cx="19800" cy="13680"/>
            </p14:xfrm>
          </p:contentPart>
        </mc:Choice>
        <mc:Fallback xmlns="">
          <p:pic>
            <p:nvPicPr>
              <p:cNvPr id="35" name="Freihand 34">
                <a:extLst>
                  <a:ext uri="{FF2B5EF4-FFF2-40B4-BE49-F238E27FC236}">
                    <a16:creationId xmlns:a16="http://schemas.microsoft.com/office/drawing/2014/main" id="{01814560-A72B-4B33-A4F6-3D88B700F86B}"/>
                  </a:ext>
                </a:extLst>
              </p:cNvPr>
              <p:cNvPicPr/>
              <p:nvPr/>
            </p:nvPicPr>
            <p:blipFill>
              <a:blip r:embed="rId134"/>
              <a:stretch>
                <a:fillRect/>
              </a:stretch>
            </p:blipFill>
            <p:spPr>
              <a:xfrm>
                <a:off x="8691160" y="662827"/>
                <a:ext cx="284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6" name="Freihand 35">
                <a:extLst>
                  <a:ext uri="{FF2B5EF4-FFF2-40B4-BE49-F238E27FC236}">
                    <a16:creationId xmlns:a16="http://schemas.microsoft.com/office/drawing/2014/main" id="{81C683D2-BAAD-465F-800E-780F7C583E05}"/>
                  </a:ext>
                </a:extLst>
              </p14:cNvPr>
              <p14:cNvContentPartPr/>
              <p14:nvPr/>
            </p14:nvContentPartPr>
            <p14:xfrm>
              <a:off x="8454640" y="605227"/>
              <a:ext cx="23040" cy="6480"/>
            </p14:xfrm>
          </p:contentPart>
        </mc:Choice>
        <mc:Fallback xmlns="">
          <p:pic>
            <p:nvPicPr>
              <p:cNvPr id="36" name="Freihand 35">
                <a:extLst>
                  <a:ext uri="{FF2B5EF4-FFF2-40B4-BE49-F238E27FC236}">
                    <a16:creationId xmlns:a16="http://schemas.microsoft.com/office/drawing/2014/main" id="{81C683D2-BAAD-465F-800E-780F7C583E05}"/>
                  </a:ext>
                </a:extLst>
              </p:cNvPr>
              <p:cNvPicPr/>
              <p:nvPr/>
            </p:nvPicPr>
            <p:blipFill>
              <a:blip r:embed="rId136"/>
              <a:stretch>
                <a:fillRect/>
              </a:stretch>
            </p:blipFill>
            <p:spPr>
              <a:xfrm>
                <a:off x="8450320" y="600907"/>
                <a:ext cx="316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37" name="Freihand 36">
                <a:extLst>
                  <a:ext uri="{FF2B5EF4-FFF2-40B4-BE49-F238E27FC236}">
                    <a16:creationId xmlns:a16="http://schemas.microsoft.com/office/drawing/2014/main" id="{72588761-7FFE-423E-BACA-EFE37B2A9F5D}"/>
                  </a:ext>
                </a:extLst>
              </p14:cNvPr>
              <p14:cNvContentPartPr/>
              <p14:nvPr/>
            </p14:nvContentPartPr>
            <p14:xfrm>
              <a:off x="9006880" y="688747"/>
              <a:ext cx="154800" cy="151560"/>
            </p14:xfrm>
          </p:contentPart>
        </mc:Choice>
        <mc:Fallback xmlns="">
          <p:pic>
            <p:nvPicPr>
              <p:cNvPr id="37" name="Freihand 36">
                <a:extLst>
                  <a:ext uri="{FF2B5EF4-FFF2-40B4-BE49-F238E27FC236}">
                    <a16:creationId xmlns:a16="http://schemas.microsoft.com/office/drawing/2014/main" id="{72588761-7FFE-423E-BACA-EFE37B2A9F5D}"/>
                  </a:ext>
                </a:extLst>
              </p:cNvPr>
              <p:cNvPicPr/>
              <p:nvPr/>
            </p:nvPicPr>
            <p:blipFill>
              <a:blip r:embed="rId138"/>
              <a:stretch>
                <a:fillRect/>
              </a:stretch>
            </p:blipFill>
            <p:spPr>
              <a:xfrm>
                <a:off x="9002560" y="684427"/>
                <a:ext cx="1634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38" name="Freihand 37">
                <a:extLst>
                  <a:ext uri="{FF2B5EF4-FFF2-40B4-BE49-F238E27FC236}">
                    <a16:creationId xmlns:a16="http://schemas.microsoft.com/office/drawing/2014/main" id="{184AB783-3700-4D62-93BB-763C757135D7}"/>
                  </a:ext>
                </a:extLst>
              </p14:cNvPr>
              <p14:cNvContentPartPr/>
              <p14:nvPr/>
            </p14:nvContentPartPr>
            <p14:xfrm>
              <a:off x="9156280" y="733387"/>
              <a:ext cx="96120" cy="108720"/>
            </p14:xfrm>
          </p:contentPart>
        </mc:Choice>
        <mc:Fallback xmlns="">
          <p:pic>
            <p:nvPicPr>
              <p:cNvPr id="38" name="Freihand 37">
                <a:extLst>
                  <a:ext uri="{FF2B5EF4-FFF2-40B4-BE49-F238E27FC236}">
                    <a16:creationId xmlns:a16="http://schemas.microsoft.com/office/drawing/2014/main" id="{184AB783-3700-4D62-93BB-763C757135D7}"/>
                  </a:ext>
                </a:extLst>
              </p:cNvPr>
              <p:cNvPicPr/>
              <p:nvPr/>
            </p:nvPicPr>
            <p:blipFill>
              <a:blip r:embed="rId140"/>
              <a:stretch>
                <a:fillRect/>
              </a:stretch>
            </p:blipFill>
            <p:spPr>
              <a:xfrm>
                <a:off x="9151960" y="729067"/>
                <a:ext cx="1047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39" name="Freihand 38">
                <a:extLst>
                  <a:ext uri="{FF2B5EF4-FFF2-40B4-BE49-F238E27FC236}">
                    <a16:creationId xmlns:a16="http://schemas.microsoft.com/office/drawing/2014/main" id="{08FC1111-8D5E-4861-99DB-5C1B3EBC1EAB}"/>
                  </a:ext>
                </a:extLst>
              </p14:cNvPr>
              <p14:cNvContentPartPr/>
              <p14:nvPr/>
            </p14:nvContentPartPr>
            <p14:xfrm>
              <a:off x="9254920" y="731227"/>
              <a:ext cx="109800" cy="234720"/>
            </p14:xfrm>
          </p:contentPart>
        </mc:Choice>
        <mc:Fallback xmlns="">
          <p:pic>
            <p:nvPicPr>
              <p:cNvPr id="39" name="Freihand 38">
                <a:extLst>
                  <a:ext uri="{FF2B5EF4-FFF2-40B4-BE49-F238E27FC236}">
                    <a16:creationId xmlns:a16="http://schemas.microsoft.com/office/drawing/2014/main" id="{08FC1111-8D5E-4861-99DB-5C1B3EBC1EAB}"/>
                  </a:ext>
                </a:extLst>
              </p:cNvPr>
              <p:cNvPicPr/>
              <p:nvPr/>
            </p:nvPicPr>
            <p:blipFill>
              <a:blip r:embed="rId142"/>
              <a:stretch>
                <a:fillRect/>
              </a:stretch>
            </p:blipFill>
            <p:spPr>
              <a:xfrm>
                <a:off x="9250600" y="726907"/>
                <a:ext cx="11844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41" name="Freihand 40">
                <a:extLst>
                  <a:ext uri="{FF2B5EF4-FFF2-40B4-BE49-F238E27FC236}">
                    <a16:creationId xmlns:a16="http://schemas.microsoft.com/office/drawing/2014/main" id="{C30D81E2-CF2C-4A27-8232-D8864B31BCE4}"/>
                  </a:ext>
                </a:extLst>
              </p14:cNvPr>
              <p14:cNvContentPartPr/>
              <p14:nvPr/>
            </p14:nvContentPartPr>
            <p14:xfrm>
              <a:off x="9401800" y="735187"/>
              <a:ext cx="218880" cy="93960"/>
            </p14:xfrm>
          </p:contentPart>
        </mc:Choice>
        <mc:Fallback xmlns="">
          <p:pic>
            <p:nvPicPr>
              <p:cNvPr id="41" name="Freihand 40">
                <a:extLst>
                  <a:ext uri="{FF2B5EF4-FFF2-40B4-BE49-F238E27FC236}">
                    <a16:creationId xmlns:a16="http://schemas.microsoft.com/office/drawing/2014/main" id="{C30D81E2-CF2C-4A27-8232-D8864B31BCE4}"/>
                  </a:ext>
                </a:extLst>
              </p:cNvPr>
              <p:cNvPicPr/>
              <p:nvPr/>
            </p:nvPicPr>
            <p:blipFill>
              <a:blip r:embed="rId144"/>
              <a:stretch>
                <a:fillRect/>
              </a:stretch>
            </p:blipFill>
            <p:spPr>
              <a:xfrm>
                <a:off x="9397480" y="730867"/>
                <a:ext cx="2275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2" name="Freihand 41">
                <a:extLst>
                  <a:ext uri="{FF2B5EF4-FFF2-40B4-BE49-F238E27FC236}">
                    <a16:creationId xmlns:a16="http://schemas.microsoft.com/office/drawing/2014/main" id="{99B19B6A-6630-4300-AC0B-FD1BE0DD25BA}"/>
                  </a:ext>
                </a:extLst>
              </p14:cNvPr>
              <p14:cNvContentPartPr/>
              <p14:nvPr/>
            </p14:nvContentPartPr>
            <p14:xfrm>
              <a:off x="9647320" y="685147"/>
              <a:ext cx="127440" cy="135000"/>
            </p14:xfrm>
          </p:contentPart>
        </mc:Choice>
        <mc:Fallback xmlns="">
          <p:pic>
            <p:nvPicPr>
              <p:cNvPr id="42" name="Freihand 41">
                <a:extLst>
                  <a:ext uri="{FF2B5EF4-FFF2-40B4-BE49-F238E27FC236}">
                    <a16:creationId xmlns:a16="http://schemas.microsoft.com/office/drawing/2014/main" id="{99B19B6A-6630-4300-AC0B-FD1BE0DD25BA}"/>
                  </a:ext>
                </a:extLst>
              </p:cNvPr>
              <p:cNvPicPr/>
              <p:nvPr/>
            </p:nvPicPr>
            <p:blipFill>
              <a:blip r:embed="rId146"/>
              <a:stretch>
                <a:fillRect/>
              </a:stretch>
            </p:blipFill>
            <p:spPr>
              <a:xfrm>
                <a:off x="9642640" y="680827"/>
                <a:ext cx="1360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3" name="Freihand 42">
                <a:extLst>
                  <a:ext uri="{FF2B5EF4-FFF2-40B4-BE49-F238E27FC236}">
                    <a16:creationId xmlns:a16="http://schemas.microsoft.com/office/drawing/2014/main" id="{08DA49EA-90F3-4339-8BF0-63FE5334264B}"/>
                  </a:ext>
                </a:extLst>
              </p14:cNvPr>
              <p14:cNvContentPartPr/>
              <p14:nvPr/>
            </p14:nvContentPartPr>
            <p14:xfrm>
              <a:off x="9775840" y="731947"/>
              <a:ext cx="101880" cy="75240"/>
            </p14:xfrm>
          </p:contentPart>
        </mc:Choice>
        <mc:Fallback xmlns="">
          <p:pic>
            <p:nvPicPr>
              <p:cNvPr id="43" name="Freihand 42">
                <a:extLst>
                  <a:ext uri="{FF2B5EF4-FFF2-40B4-BE49-F238E27FC236}">
                    <a16:creationId xmlns:a16="http://schemas.microsoft.com/office/drawing/2014/main" id="{08DA49EA-90F3-4339-8BF0-63FE5334264B}"/>
                  </a:ext>
                </a:extLst>
              </p:cNvPr>
              <p:cNvPicPr/>
              <p:nvPr/>
            </p:nvPicPr>
            <p:blipFill>
              <a:blip r:embed="rId148"/>
              <a:stretch>
                <a:fillRect/>
              </a:stretch>
            </p:blipFill>
            <p:spPr>
              <a:xfrm>
                <a:off x="9771520" y="727627"/>
                <a:ext cx="1105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52" name="Freihand 51">
                <a:extLst>
                  <a:ext uri="{FF2B5EF4-FFF2-40B4-BE49-F238E27FC236}">
                    <a16:creationId xmlns:a16="http://schemas.microsoft.com/office/drawing/2014/main" id="{A7BB1C7A-0106-403A-B306-B1FBDC7E7CCB}"/>
                  </a:ext>
                </a:extLst>
              </p14:cNvPr>
              <p14:cNvContentPartPr/>
              <p14:nvPr/>
            </p14:nvContentPartPr>
            <p14:xfrm>
              <a:off x="8177080" y="1135867"/>
              <a:ext cx="14040" cy="145080"/>
            </p14:xfrm>
          </p:contentPart>
        </mc:Choice>
        <mc:Fallback xmlns="">
          <p:pic>
            <p:nvPicPr>
              <p:cNvPr id="52" name="Freihand 51">
                <a:extLst>
                  <a:ext uri="{FF2B5EF4-FFF2-40B4-BE49-F238E27FC236}">
                    <a16:creationId xmlns:a16="http://schemas.microsoft.com/office/drawing/2014/main" id="{A7BB1C7A-0106-403A-B306-B1FBDC7E7CCB}"/>
                  </a:ext>
                </a:extLst>
              </p:cNvPr>
              <p:cNvPicPr/>
              <p:nvPr/>
            </p:nvPicPr>
            <p:blipFill>
              <a:blip r:embed="rId150"/>
              <a:stretch>
                <a:fillRect/>
              </a:stretch>
            </p:blipFill>
            <p:spPr>
              <a:xfrm>
                <a:off x="8172760" y="1131547"/>
                <a:ext cx="226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53" name="Freihand 52">
                <a:extLst>
                  <a:ext uri="{FF2B5EF4-FFF2-40B4-BE49-F238E27FC236}">
                    <a16:creationId xmlns:a16="http://schemas.microsoft.com/office/drawing/2014/main" id="{5A67157F-7776-4E47-8686-E81757177D83}"/>
                  </a:ext>
                </a:extLst>
              </p14:cNvPr>
              <p14:cNvContentPartPr/>
              <p14:nvPr/>
            </p14:nvContentPartPr>
            <p14:xfrm>
              <a:off x="8121280" y="1094827"/>
              <a:ext cx="128520" cy="99000"/>
            </p14:xfrm>
          </p:contentPart>
        </mc:Choice>
        <mc:Fallback xmlns="">
          <p:pic>
            <p:nvPicPr>
              <p:cNvPr id="53" name="Freihand 52">
                <a:extLst>
                  <a:ext uri="{FF2B5EF4-FFF2-40B4-BE49-F238E27FC236}">
                    <a16:creationId xmlns:a16="http://schemas.microsoft.com/office/drawing/2014/main" id="{5A67157F-7776-4E47-8686-E81757177D83}"/>
                  </a:ext>
                </a:extLst>
              </p:cNvPr>
              <p:cNvPicPr/>
              <p:nvPr/>
            </p:nvPicPr>
            <p:blipFill>
              <a:blip r:embed="rId152"/>
              <a:stretch>
                <a:fillRect/>
              </a:stretch>
            </p:blipFill>
            <p:spPr>
              <a:xfrm>
                <a:off x="8116960" y="1090507"/>
                <a:ext cx="1371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54" name="Freihand 53">
                <a:extLst>
                  <a:ext uri="{FF2B5EF4-FFF2-40B4-BE49-F238E27FC236}">
                    <a16:creationId xmlns:a16="http://schemas.microsoft.com/office/drawing/2014/main" id="{6408C18A-C9FE-4E6A-97B7-D028FB586C88}"/>
                  </a:ext>
                </a:extLst>
              </p14:cNvPr>
              <p14:cNvContentPartPr/>
              <p14:nvPr/>
            </p14:nvContentPartPr>
            <p14:xfrm>
              <a:off x="8245840" y="1087267"/>
              <a:ext cx="108000" cy="102600"/>
            </p14:xfrm>
          </p:contentPart>
        </mc:Choice>
        <mc:Fallback xmlns="">
          <p:pic>
            <p:nvPicPr>
              <p:cNvPr id="54" name="Freihand 53">
                <a:extLst>
                  <a:ext uri="{FF2B5EF4-FFF2-40B4-BE49-F238E27FC236}">
                    <a16:creationId xmlns:a16="http://schemas.microsoft.com/office/drawing/2014/main" id="{6408C18A-C9FE-4E6A-97B7-D028FB586C88}"/>
                  </a:ext>
                </a:extLst>
              </p:cNvPr>
              <p:cNvPicPr/>
              <p:nvPr/>
            </p:nvPicPr>
            <p:blipFill>
              <a:blip r:embed="rId154"/>
              <a:stretch>
                <a:fillRect/>
              </a:stretch>
            </p:blipFill>
            <p:spPr>
              <a:xfrm>
                <a:off x="8241520" y="1082947"/>
                <a:ext cx="1166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55" name="Freihand 54">
                <a:extLst>
                  <a:ext uri="{FF2B5EF4-FFF2-40B4-BE49-F238E27FC236}">
                    <a16:creationId xmlns:a16="http://schemas.microsoft.com/office/drawing/2014/main" id="{AEE0A841-810C-4C12-86EE-F628B67D00CD}"/>
                  </a:ext>
                </a:extLst>
              </p14:cNvPr>
              <p14:cNvContentPartPr/>
              <p14:nvPr/>
            </p14:nvContentPartPr>
            <p14:xfrm>
              <a:off x="8345920" y="1038667"/>
              <a:ext cx="107640" cy="153360"/>
            </p14:xfrm>
          </p:contentPart>
        </mc:Choice>
        <mc:Fallback xmlns="">
          <p:pic>
            <p:nvPicPr>
              <p:cNvPr id="55" name="Freihand 54">
                <a:extLst>
                  <a:ext uri="{FF2B5EF4-FFF2-40B4-BE49-F238E27FC236}">
                    <a16:creationId xmlns:a16="http://schemas.microsoft.com/office/drawing/2014/main" id="{AEE0A841-810C-4C12-86EE-F628B67D00CD}"/>
                  </a:ext>
                </a:extLst>
              </p:cNvPr>
              <p:cNvPicPr/>
              <p:nvPr/>
            </p:nvPicPr>
            <p:blipFill>
              <a:blip r:embed="rId156"/>
              <a:stretch>
                <a:fillRect/>
              </a:stretch>
            </p:blipFill>
            <p:spPr>
              <a:xfrm>
                <a:off x="8341600" y="1034347"/>
                <a:ext cx="1162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56" name="Freihand 55">
                <a:extLst>
                  <a:ext uri="{FF2B5EF4-FFF2-40B4-BE49-F238E27FC236}">
                    <a16:creationId xmlns:a16="http://schemas.microsoft.com/office/drawing/2014/main" id="{54511DC9-1BFE-44F4-ADBD-D1DBF059448C}"/>
                  </a:ext>
                </a:extLst>
              </p14:cNvPr>
              <p14:cNvContentPartPr/>
              <p14:nvPr/>
            </p14:nvContentPartPr>
            <p14:xfrm>
              <a:off x="8447800" y="1060987"/>
              <a:ext cx="97560" cy="110880"/>
            </p14:xfrm>
          </p:contentPart>
        </mc:Choice>
        <mc:Fallback xmlns="">
          <p:pic>
            <p:nvPicPr>
              <p:cNvPr id="56" name="Freihand 55">
                <a:extLst>
                  <a:ext uri="{FF2B5EF4-FFF2-40B4-BE49-F238E27FC236}">
                    <a16:creationId xmlns:a16="http://schemas.microsoft.com/office/drawing/2014/main" id="{54511DC9-1BFE-44F4-ADBD-D1DBF059448C}"/>
                  </a:ext>
                </a:extLst>
              </p:cNvPr>
              <p:cNvPicPr/>
              <p:nvPr/>
            </p:nvPicPr>
            <p:blipFill>
              <a:blip r:embed="rId158"/>
              <a:stretch>
                <a:fillRect/>
              </a:stretch>
            </p:blipFill>
            <p:spPr>
              <a:xfrm>
                <a:off x="8443480" y="1056667"/>
                <a:ext cx="1062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57" name="Freihand 56">
                <a:extLst>
                  <a:ext uri="{FF2B5EF4-FFF2-40B4-BE49-F238E27FC236}">
                    <a16:creationId xmlns:a16="http://schemas.microsoft.com/office/drawing/2014/main" id="{CECF161C-2516-4016-912C-1DF6E6CA1521}"/>
                  </a:ext>
                </a:extLst>
              </p14:cNvPr>
              <p14:cNvContentPartPr/>
              <p14:nvPr/>
            </p14:nvContentPartPr>
            <p14:xfrm>
              <a:off x="8784760" y="994387"/>
              <a:ext cx="30960" cy="185400"/>
            </p14:xfrm>
          </p:contentPart>
        </mc:Choice>
        <mc:Fallback xmlns="">
          <p:pic>
            <p:nvPicPr>
              <p:cNvPr id="57" name="Freihand 56">
                <a:extLst>
                  <a:ext uri="{FF2B5EF4-FFF2-40B4-BE49-F238E27FC236}">
                    <a16:creationId xmlns:a16="http://schemas.microsoft.com/office/drawing/2014/main" id="{CECF161C-2516-4016-912C-1DF6E6CA1521}"/>
                  </a:ext>
                </a:extLst>
              </p:cNvPr>
              <p:cNvPicPr/>
              <p:nvPr/>
            </p:nvPicPr>
            <p:blipFill>
              <a:blip r:embed="rId160"/>
              <a:stretch>
                <a:fillRect/>
              </a:stretch>
            </p:blipFill>
            <p:spPr>
              <a:xfrm>
                <a:off x="8780440" y="990067"/>
                <a:ext cx="396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59" name="Freihand 58">
                <a:extLst>
                  <a:ext uri="{FF2B5EF4-FFF2-40B4-BE49-F238E27FC236}">
                    <a16:creationId xmlns:a16="http://schemas.microsoft.com/office/drawing/2014/main" id="{C6AB2357-3163-4D7A-9702-C38DAF023125}"/>
                  </a:ext>
                </a:extLst>
              </p14:cNvPr>
              <p14:cNvContentPartPr/>
              <p14:nvPr/>
            </p14:nvContentPartPr>
            <p14:xfrm>
              <a:off x="8851720" y="1037227"/>
              <a:ext cx="113040" cy="124200"/>
            </p14:xfrm>
          </p:contentPart>
        </mc:Choice>
        <mc:Fallback xmlns="">
          <p:pic>
            <p:nvPicPr>
              <p:cNvPr id="59" name="Freihand 58">
                <a:extLst>
                  <a:ext uri="{FF2B5EF4-FFF2-40B4-BE49-F238E27FC236}">
                    <a16:creationId xmlns:a16="http://schemas.microsoft.com/office/drawing/2014/main" id="{C6AB2357-3163-4D7A-9702-C38DAF023125}"/>
                  </a:ext>
                </a:extLst>
              </p:cNvPr>
              <p:cNvPicPr/>
              <p:nvPr/>
            </p:nvPicPr>
            <p:blipFill>
              <a:blip r:embed="rId162"/>
              <a:stretch>
                <a:fillRect/>
              </a:stretch>
            </p:blipFill>
            <p:spPr>
              <a:xfrm>
                <a:off x="8847400" y="1032907"/>
                <a:ext cx="1216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60" name="Freihand 59">
                <a:extLst>
                  <a:ext uri="{FF2B5EF4-FFF2-40B4-BE49-F238E27FC236}">
                    <a16:creationId xmlns:a16="http://schemas.microsoft.com/office/drawing/2014/main" id="{74E85C3B-733F-43CF-AFBE-3F3535AF879A}"/>
                  </a:ext>
                </a:extLst>
              </p14:cNvPr>
              <p14:cNvContentPartPr/>
              <p14:nvPr/>
            </p14:nvContentPartPr>
            <p14:xfrm>
              <a:off x="8980600" y="1017787"/>
              <a:ext cx="203040" cy="138960"/>
            </p14:xfrm>
          </p:contentPart>
        </mc:Choice>
        <mc:Fallback xmlns="">
          <p:pic>
            <p:nvPicPr>
              <p:cNvPr id="60" name="Freihand 59">
                <a:extLst>
                  <a:ext uri="{FF2B5EF4-FFF2-40B4-BE49-F238E27FC236}">
                    <a16:creationId xmlns:a16="http://schemas.microsoft.com/office/drawing/2014/main" id="{74E85C3B-733F-43CF-AFBE-3F3535AF879A}"/>
                  </a:ext>
                </a:extLst>
              </p:cNvPr>
              <p:cNvPicPr/>
              <p:nvPr/>
            </p:nvPicPr>
            <p:blipFill>
              <a:blip r:embed="rId164"/>
              <a:stretch>
                <a:fillRect/>
              </a:stretch>
            </p:blipFill>
            <p:spPr>
              <a:xfrm>
                <a:off x="8976280" y="1013467"/>
                <a:ext cx="2116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61" name="Freihand 60">
                <a:extLst>
                  <a:ext uri="{FF2B5EF4-FFF2-40B4-BE49-F238E27FC236}">
                    <a16:creationId xmlns:a16="http://schemas.microsoft.com/office/drawing/2014/main" id="{063225B9-F863-4586-A492-E1E20C2702EE}"/>
                  </a:ext>
                </a:extLst>
              </p14:cNvPr>
              <p14:cNvContentPartPr/>
              <p14:nvPr/>
            </p14:nvContentPartPr>
            <p14:xfrm>
              <a:off x="9193000" y="945787"/>
              <a:ext cx="21600" cy="167400"/>
            </p14:xfrm>
          </p:contentPart>
        </mc:Choice>
        <mc:Fallback xmlns="">
          <p:pic>
            <p:nvPicPr>
              <p:cNvPr id="61" name="Freihand 60">
                <a:extLst>
                  <a:ext uri="{FF2B5EF4-FFF2-40B4-BE49-F238E27FC236}">
                    <a16:creationId xmlns:a16="http://schemas.microsoft.com/office/drawing/2014/main" id="{063225B9-F863-4586-A492-E1E20C2702EE}"/>
                  </a:ext>
                </a:extLst>
              </p:cNvPr>
              <p:cNvPicPr/>
              <p:nvPr/>
            </p:nvPicPr>
            <p:blipFill>
              <a:blip r:embed="rId166"/>
              <a:stretch>
                <a:fillRect/>
              </a:stretch>
            </p:blipFill>
            <p:spPr>
              <a:xfrm>
                <a:off x="9188680" y="941467"/>
                <a:ext cx="302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63" name="Freihand 62">
                <a:extLst>
                  <a:ext uri="{FF2B5EF4-FFF2-40B4-BE49-F238E27FC236}">
                    <a16:creationId xmlns:a16="http://schemas.microsoft.com/office/drawing/2014/main" id="{ED3E0C14-399D-4000-B1AC-925F150B7528}"/>
                  </a:ext>
                </a:extLst>
              </p14:cNvPr>
              <p14:cNvContentPartPr/>
              <p14:nvPr/>
            </p14:nvContentPartPr>
            <p14:xfrm>
              <a:off x="9408640" y="1043707"/>
              <a:ext cx="283680" cy="82080"/>
            </p14:xfrm>
          </p:contentPart>
        </mc:Choice>
        <mc:Fallback xmlns="">
          <p:pic>
            <p:nvPicPr>
              <p:cNvPr id="63" name="Freihand 62">
                <a:extLst>
                  <a:ext uri="{FF2B5EF4-FFF2-40B4-BE49-F238E27FC236}">
                    <a16:creationId xmlns:a16="http://schemas.microsoft.com/office/drawing/2014/main" id="{ED3E0C14-399D-4000-B1AC-925F150B7528}"/>
                  </a:ext>
                </a:extLst>
              </p:cNvPr>
              <p:cNvPicPr/>
              <p:nvPr/>
            </p:nvPicPr>
            <p:blipFill>
              <a:blip r:embed="rId168"/>
              <a:stretch>
                <a:fillRect/>
              </a:stretch>
            </p:blipFill>
            <p:spPr>
              <a:xfrm>
                <a:off x="9404320" y="1039387"/>
                <a:ext cx="2923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64" name="Freihand 63">
                <a:extLst>
                  <a:ext uri="{FF2B5EF4-FFF2-40B4-BE49-F238E27FC236}">
                    <a16:creationId xmlns:a16="http://schemas.microsoft.com/office/drawing/2014/main" id="{9B863210-F0C3-40DB-8CA3-A562C1059388}"/>
                  </a:ext>
                </a:extLst>
              </p14:cNvPr>
              <p14:cNvContentPartPr/>
              <p14:nvPr/>
            </p14:nvContentPartPr>
            <p14:xfrm>
              <a:off x="9724360" y="962707"/>
              <a:ext cx="150120" cy="172080"/>
            </p14:xfrm>
          </p:contentPart>
        </mc:Choice>
        <mc:Fallback xmlns="">
          <p:pic>
            <p:nvPicPr>
              <p:cNvPr id="64" name="Freihand 63">
                <a:extLst>
                  <a:ext uri="{FF2B5EF4-FFF2-40B4-BE49-F238E27FC236}">
                    <a16:creationId xmlns:a16="http://schemas.microsoft.com/office/drawing/2014/main" id="{9B863210-F0C3-40DB-8CA3-A562C1059388}"/>
                  </a:ext>
                </a:extLst>
              </p:cNvPr>
              <p:cNvPicPr/>
              <p:nvPr/>
            </p:nvPicPr>
            <p:blipFill>
              <a:blip r:embed="rId170"/>
              <a:stretch>
                <a:fillRect/>
              </a:stretch>
            </p:blipFill>
            <p:spPr>
              <a:xfrm>
                <a:off x="9720040" y="958387"/>
                <a:ext cx="1587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72" name="Freihand 71">
                <a:extLst>
                  <a:ext uri="{FF2B5EF4-FFF2-40B4-BE49-F238E27FC236}">
                    <a16:creationId xmlns:a16="http://schemas.microsoft.com/office/drawing/2014/main" id="{B48FDBA1-EA74-48CB-908B-578666CE460B}"/>
                  </a:ext>
                </a:extLst>
              </p14:cNvPr>
              <p14:cNvContentPartPr/>
              <p14:nvPr/>
            </p14:nvContentPartPr>
            <p14:xfrm>
              <a:off x="9242320" y="1019587"/>
              <a:ext cx="100440" cy="240120"/>
            </p14:xfrm>
          </p:contentPart>
        </mc:Choice>
        <mc:Fallback xmlns="">
          <p:pic>
            <p:nvPicPr>
              <p:cNvPr id="72" name="Freihand 71">
                <a:extLst>
                  <a:ext uri="{FF2B5EF4-FFF2-40B4-BE49-F238E27FC236}">
                    <a16:creationId xmlns:a16="http://schemas.microsoft.com/office/drawing/2014/main" id="{B48FDBA1-EA74-48CB-908B-578666CE460B}"/>
                  </a:ext>
                </a:extLst>
              </p:cNvPr>
              <p:cNvPicPr/>
              <p:nvPr/>
            </p:nvPicPr>
            <p:blipFill>
              <a:blip r:embed="rId172"/>
              <a:stretch>
                <a:fillRect/>
              </a:stretch>
            </p:blipFill>
            <p:spPr>
              <a:xfrm>
                <a:off x="9238000" y="1015267"/>
                <a:ext cx="10908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73" name="Freihand 72">
                <a:extLst>
                  <a:ext uri="{FF2B5EF4-FFF2-40B4-BE49-F238E27FC236}">
                    <a16:creationId xmlns:a16="http://schemas.microsoft.com/office/drawing/2014/main" id="{7C8E3A4A-D558-446B-9339-C3C5D0718E01}"/>
                  </a:ext>
                </a:extLst>
              </p14:cNvPr>
              <p14:cNvContentPartPr/>
              <p14:nvPr/>
            </p14:nvContentPartPr>
            <p14:xfrm>
              <a:off x="9313240" y="1154227"/>
              <a:ext cx="74160" cy="120240"/>
            </p14:xfrm>
          </p:contentPart>
        </mc:Choice>
        <mc:Fallback xmlns="">
          <p:pic>
            <p:nvPicPr>
              <p:cNvPr id="73" name="Freihand 72">
                <a:extLst>
                  <a:ext uri="{FF2B5EF4-FFF2-40B4-BE49-F238E27FC236}">
                    <a16:creationId xmlns:a16="http://schemas.microsoft.com/office/drawing/2014/main" id="{7C8E3A4A-D558-446B-9339-C3C5D0718E01}"/>
                  </a:ext>
                </a:extLst>
              </p:cNvPr>
              <p:cNvPicPr/>
              <p:nvPr/>
            </p:nvPicPr>
            <p:blipFill>
              <a:blip r:embed="rId174"/>
              <a:stretch>
                <a:fillRect/>
              </a:stretch>
            </p:blipFill>
            <p:spPr>
              <a:xfrm>
                <a:off x="9308920" y="1149907"/>
                <a:ext cx="828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74" name="Freihand 73">
                <a:extLst>
                  <a:ext uri="{FF2B5EF4-FFF2-40B4-BE49-F238E27FC236}">
                    <a16:creationId xmlns:a16="http://schemas.microsoft.com/office/drawing/2014/main" id="{D34B6AEA-D931-45FE-AAC9-5570E713EBBA}"/>
                  </a:ext>
                </a:extLst>
              </p14:cNvPr>
              <p14:cNvContentPartPr/>
              <p14:nvPr/>
            </p14:nvContentPartPr>
            <p14:xfrm>
              <a:off x="9298120" y="1176547"/>
              <a:ext cx="100080" cy="22320"/>
            </p14:xfrm>
          </p:contentPart>
        </mc:Choice>
        <mc:Fallback xmlns="">
          <p:pic>
            <p:nvPicPr>
              <p:cNvPr id="74" name="Freihand 73">
                <a:extLst>
                  <a:ext uri="{FF2B5EF4-FFF2-40B4-BE49-F238E27FC236}">
                    <a16:creationId xmlns:a16="http://schemas.microsoft.com/office/drawing/2014/main" id="{D34B6AEA-D931-45FE-AAC9-5570E713EBBA}"/>
                  </a:ext>
                </a:extLst>
              </p:cNvPr>
              <p:cNvPicPr/>
              <p:nvPr/>
            </p:nvPicPr>
            <p:blipFill>
              <a:blip r:embed="rId176"/>
              <a:stretch>
                <a:fillRect/>
              </a:stretch>
            </p:blipFill>
            <p:spPr>
              <a:xfrm>
                <a:off x="9293800" y="1172227"/>
                <a:ext cx="1087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77" name="Freihand 76">
                <a:extLst>
                  <a:ext uri="{FF2B5EF4-FFF2-40B4-BE49-F238E27FC236}">
                    <a16:creationId xmlns:a16="http://schemas.microsoft.com/office/drawing/2014/main" id="{37CBB69A-4EE1-4F39-AFA0-B3F32FE851BD}"/>
                  </a:ext>
                </a:extLst>
              </p14:cNvPr>
              <p14:cNvContentPartPr/>
              <p14:nvPr/>
            </p14:nvContentPartPr>
            <p14:xfrm>
              <a:off x="8159440" y="1383187"/>
              <a:ext cx="120600" cy="264240"/>
            </p14:xfrm>
          </p:contentPart>
        </mc:Choice>
        <mc:Fallback xmlns="">
          <p:pic>
            <p:nvPicPr>
              <p:cNvPr id="77" name="Freihand 76">
                <a:extLst>
                  <a:ext uri="{FF2B5EF4-FFF2-40B4-BE49-F238E27FC236}">
                    <a16:creationId xmlns:a16="http://schemas.microsoft.com/office/drawing/2014/main" id="{37CBB69A-4EE1-4F39-AFA0-B3F32FE851BD}"/>
                  </a:ext>
                </a:extLst>
              </p:cNvPr>
              <p:cNvPicPr/>
              <p:nvPr/>
            </p:nvPicPr>
            <p:blipFill>
              <a:blip r:embed="rId178"/>
              <a:stretch>
                <a:fillRect/>
              </a:stretch>
            </p:blipFill>
            <p:spPr>
              <a:xfrm>
                <a:off x="8155120" y="1378867"/>
                <a:ext cx="12924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78" name="Freihand 77">
                <a:extLst>
                  <a:ext uri="{FF2B5EF4-FFF2-40B4-BE49-F238E27FC236}">
                    <a16:creationId xmlns:a16="http://schemas.microsoft.com/office/drawing/2014/main" id="{C25E47B1-CB54-4338-9C81-F0224B4B4B86}"/>
                  </a:ext>
                </a:extLst>
              </p14:cNvPr>
              <p14:cNvContentPartPr/>
              <p14:nvPr/>
            </p14:nvContentPartPr>
            <p14:xfrm>
              <a:off x="8305240" y="1410907"/>
              <a:ext cx="168840" cy="88920"/>
            </p14:xfrm>
          </p:contentPart>
        </mc:Choice>
        <mc:Fallback xmlns="">
          <p:pic>
            <p:nvPicPr>
              <p:cNvPr id="78" name="Freihand 77">
                <a:extLst>
                  <a:ext uri="{FF2B5EF4-FFF2-40B4-BE49-F238E27FC236}">
                    <a16:creationId xmlns:a16="http://schemas.microsoft.com/office/drawing/2014/main" id="{C25E47B1-CB54-4338-9C81-F0224B4B4B86}"/>
                  </a:ext>
                </a:extLst>
              </p:cNvPr>
              <p:cNvPicPr/>
              <p:nvPr/>
            </p:nvPicPr>
            <p:blipFill>
              <a:blip r:embed="rId180"/>
              <a:stretch>
                <a:fillRect/>
              </a:stretch>
            </p:blipFill>
            <p:spPr>
              <a:xfrm>
                <a:off x="8300920" y="1406587"/>
                <a:ext cx="1774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79" name="Freihand 78">
                <a:extLst>
                  <a:ext uri="{FF2B5EF4-FFF2-40B4-BE49-F238E27FC236}">
                    <a16:creationId xmlns:a16="http://schemas.microsoft.com/office/drawing/2014/main" id="{A0B69E00-146D-4631-AF3D-C9F237ED5DE2}"/>
                  </a:ext>
                </a:extLst>
              </p14:cNvPr>
              <p14:cNvContentPartPr/>
              <p14:nvPr/>
            </p14:nvContentPartPr>
            <p14:xfrm>
              <a:off x="8502160" y="1351147"/>
              <a:ext cx="248040" cy="117000"/>
            </p14:xfrm>
          </p:contentPart>
        </mc:Choice>
        <mc:Fallback xmlns="">
          <p:pic>
            <p:nvPicPr>
              <p:cNvPr id="79" name="Freihand 78">
                <a:extLst>
                  <a:ext uri="{FF2B5EF4-FFF2-40B4-BE49-F238E27FC236}">
                    <a16:creationId xmlns:a16="http://schemas.microsoft.com/office/drawing/2014/main" id="{A0B69E00-146D-4631-AF3D-C9F237ED5DE2}"/>
                  </a:ext>
                </a:extLst>
              </p:cNvPr>
              <p:cNvPicPr/>
              <p:nvPr/>
            </p:nvPicPr>
            <p:blipFill>
              <a:blip r:embed="rId182"/>
              <a:stretch>
                <a:fillRect/>
              </a:stretch>
            </p:blipFill>
            <p:spPr>
              <a:xfrm>
                <a:off x="8497840" y="1346827"/>
                <a:ext cx="2566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81" name="Freihand 80">
                <a:extLst>
                  <a:ext uri="{FF2B5EF4-FFF2-40B4-BE49-F238E27FC236}">
                    <a16:creationId xmlns:a16="http://schemas.microsoft.com/office/drawing/2014/main" id="{DFBA4D25-7D5E-4447-B3F6-9B96446C23E5}"/>
                  </a:ext>
                </a:extLst>
              </p14:cNvPr>
              <p14:cNvContentPartPr/>
              <p14:nvPr/>
            </p14:nvContentPartPr>
            <p14:xfrm>
              <a:off x="8811040" y="1379227"/>
              <a:ext cx="146160" cy="102600"/>
            </p14:xfrm>
          </p:contentPart>
        </mc:Choice>
        <mc:Fallback xmlns="">
          <p:pic>
            <p:nvPicPr>
              <p:cNvPr id="81" name="Freihand 80">
                <a:extLst>
                  <a:ext uri="{FF2B5EF4-FFF2-40B4-BE49-F238E27FC236}">
                    <a16:creationId xmlns:a16="http://schemas.microsoft.com/office/drawing/2014/main" id="{DFBA4D25-7D5E-4447-B3F6-9B96446C23E5}"/>
                  </a:ext>
                </a:extLst>
              </p:cNvPr>
              <p:cNvPicPr/>
              <p:nvPr/>
            </p:nvPicPr>
            <p:blipFill>
              <a:blip r:embed="rId184"/>
              <a:stretch>
                <a:fillRect/>
              </a:stretch>
            </p:blipFill>
            <p:spPr>
              <a:xfrm>
                <a:off x="8806720" y="1374907"/>
                <a:ext cx="1548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82" name="Freihand 81">
                <a:extLst>
                  <a:ext uri="{FF2B5EF4-FFF2-40B4-BE49-F238E27FC236}">
                    <a16:creationId xmlns:a16="http://schemas.microsoft.com/office/drawing/2014/main" id="{1B492A92-EBBC-4FA0-9E01-FE390D909ACC}"/>
                  </a:ext>
                </a:extLst>
              </p14:cNvPr>
              <p14:cNvContentPartPr/>
              <p14:nvPr/>
            </p14:nvContentPartPr>
            <p14:xfrm>
              <a:off x="8933080" y="1293547"/>
              <a:ext cx="123840" cy="196560"/>
            </p14:xfrm>
          </p:contentPart>
        </mc:Choice>
        <mc:Fallback xmlns="">
          <p:pic>
            <p:nvPicPr>
              <p:cNvPr id="82" name="Freihand 81">
                <a:extLst>
                  <a:ext uri="{FF2B5EF4-FFF2-40B4-BE49-F238E27FC236}">
                    <a16:creationId xmlns:a16="http://schemas.microsoft.com/office/drawing/2014/main" id="{1B492A92-EBBC-4FA0-9E01-FE390D909ACC}"/>
                  </a:ext>
                </a:extLst>
              </p:cNvPr>
              <p:cNvPicPr/>
              <p:nvPr/>
            </p:nvPicPr>
            <p:blipFill>
              <a:blip r:embed="rId186"/>
              <a:stretch>
                <a:fillRect/>
              </a:stretch>
            </p:blipFill>
            <p:spPr>
              <a:xfrm>
                <a:off x="8928760" y="1289227"/>
                <a:ext cx="1324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83" name="Freihand 82">
                <a:extLst>
                  <a:ext uri="{FF2B5EF4-FFF2-40B4-BE49-F238E27FC236}">
                    <a16:creationId xmlns:a16="http://schemas.microsoft.com/office/drawing/2014/main" id="{03E0B1A3-AFF3-4E64-B61D-F1A98E021508}"/>
                  </a:ext>
                </a:extLst>
              </p14:cNvPr>
              <p14:cNvContentPartPr/>
              <p14:nvPr/>
            </p14:nvContentPartPr>
            <p14:xfrm>
              <a:off x="9070600" y="1390747"/>
              <a:ext cx="11520" cy="67680"/>
            </p14:xfrm>
          </p:contentPart>
        </mc:Choice>
        <mc:Fallback xmlns="">
          <p:pic>
            <p:nvPicPr>
              <p:cNvPr id="83" name="Freihand 82">
                <a:extLst>
                  <a:ext uri="{FF2B5EF4-FFF2-40B4-BE49-F238E27FC236}">
                    <a16:creationId xmlns:a16="http://schemas.microsoft.com/office/drawing/2014/main" id="{03E0B1A3-AFF3-4E64-B61D-F1A98E021508}"/>
                  </a:ext>
                </a:extLst>
              </p:cNvPr>
              <p:cNvPicPr/>
              <p:nvPr/>
            </p:nvPicPr>
            <p:blipFill>
              <a:blip r:embed="rId188"/>
              <a:stretch>
                <a:fillRect/>
              </a:stretch>
            </p:blipFill>
            <p:spPr>
              <a:xfrm>
                <a:off x="9066280" y="1386427"/>
                <a:ext cx="201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84" name="Freihand 83">
                <a:extLst>
                  <a:ext uri="{FF2B5EF4-FFF2-40B4-BE49-F238E27FC236}">
                    <a16:creationId xmlns:a16="http://schemas.microsoft.com/office/drawing/2014/main" id="{92BCA1FF-FB66-4CAD-B832-4B8AA8627F25}"/>
                  </a:ext>
                </a:extLst>
              </p14:cNvPr>
              <p14:cNvContentPartPr/>
              <p14:nvPr/>
            </p14:nvContentPartPr>
            <p14:xfrm>
              <a:off x="9097960" y="1307947"/>
              <a:ext cx="15840" cy="24840"/>
            </p14:xfrm>
          </p:contentPart>
        </mc:Choice>
        <mc:Fallback xmlns="">
          <p:pic>
            <p:nvPicPr>
              <p:cNvPr id="84" name="Freihand 83">
                <a:extLst>
                  <a:ext uri="{FF2B5EF4-FFF2-40B4-BE49-F238E27FC236}">
                    <a16:creationId xmlns:a16="http://schemas.microsoft.com/office/drawing/2014/main" id="{92BCA1FF-FB66-4CAD-B832-4B8AA8627F25}"/>
                  </a:ext>
                </a:extLst>
              </p:cNvPr>
              <p:cNvPicPr/>
              <p:nvPr/>
            </p:nvPicPr>
            <p:blipFill>
              <a:blip r:embed="rId190"/>
              <a:stretch>
                <a:fillRect/>
              </a:stretch>
            </p:blipFill>
            <p:spPr>
              <a:xfrm>
                <a:off x="9093640" y="1303627"/>
                <a:ext cx="244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85" name="Freihand 84">
                <a:extLst>
                  <a:ext uri="{FF2B5EF4-FFF2-40B4-BE49-F238E27FC236}">
                    <a16:creationId xmlns:a16="http://schemas.microsoft.com/office/drawing/2014/main" id="{C555FBB5-9144-4B56-B7AC-41F4B83BEAAD}"/>
                  </a:ext>
                </a:extLst>
              </p14:cNvPr>
              <p14:cNvContentPartPr/>
              <p14:nvPr/>
            </p14:nvContentPartPr>
            <p14:xfrm>
              <a:off x="9122080" y="1375627"/>
              <a:ext cx="225360" cy="90720"/>
            </p14:xfrm>
          </p:contentPart>
        </mc:Choice>
        <mc:Fallback xmlns="">
          <p:pic>
            <p:nvPicPr>
              <p:cNvPr id="85" name="Freihand 84">
                <a:extLst>
                  <a:ext uri="{FF2B5EF4-FFF2-40B4-BE49-F238E27FC236}">
                    <a16:creationId xmlns:a16="http://schemas.microsoft.com/office/drawing/2014/main" id="{C555FBB5-9144-4B56-B7AC-41F4B83BEAAD}"/>
                  </a:ext>
                </a:extLst>
              </p:cNvPr>
              <p:cNvPicPr/>
              <p:nvPr/>
            </p:nvPicPr>
            <p:blipFill>
              <a:blip r:embed="rId192"/>
              <a:stretch>
                <a:fillRect/>
              </a:stretch>
            </p:blipFill>
            <p:spPr>
              <a:xfrm>
                <a:off x="9117760" y="1371307"/>
                <a:ext cx="2340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87" name="Freihand 86">
                <a:extLst>
                  <a:ext uri="{FF2B5EF4-FFF2-40B4-BE49-F238E27FC236}">
                    <a16:creationId xmlns:a16="http://schemas.microsoft.com/office/drawing/2014/main" id="{174CEE49-293C-4A98-891A-D855F6667776}"/>
                  </a:ext>
                </a:extLst>
              </p14:cNvPr>
              <p14:cNvContentPartPr/>
              <p14:nvPr/>
            </p14:nvContentPartPr>
            <p14:xfrm>
              <a:off x="9552280" y="1393987"/>
              <a:ext cx="86400" cy="104040"/>
            </p14:xfrm>
          </p:contentPart>
        </mc:Choice>
        <mc:Fallback xmlns="">
          <p:pic>
            <p:nvPicPr>
              <p:cNvPr id="87" name="Freihand 86">
                <a:extLst>
                  <a:ext uri="{FF2B5EF4-FFF2-40B4-BE49-F238E27FC236}">
                    <a16:creationId xmlns:a16="http://schemas.microsoft.com/office/drawing/2014/main" id="{174CEE49-293C-4A98-891A-D855F6667776}"/>
                  </a:ext>
                </a:extLst>
              </p:cNvPr>
              <p:cNvPicPr/>
              <p:nvPr/>
            </p:nvPicPr>
            <p:blipFill>
              <a:blip r:embed="rId194"/>
              <a:stretch>
                <a:fillRect/>
              </a:stretch>
            </p:blipFill>
            <p:spPr>
              <a:xfrm>
                <a:off x="9547960" y="1389667"/>
                <a:ext cx="950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88" name="Freihand 87">
                <a:extLst>
                  <a:ext uri="{FF2B5EF4-FFF2-40B4-BE49-F238E27FC236}">
                    <a16:creationId xmlns:a16="http://schemas.microsoft.com/office/drawing/2014/main" id="{208B6FB5-9B7E-44EC-A344-AA425FF31C16}"/>
                  </a:ext>
                </a:extLst>
              </p14:cNvPr>
              <p14:cNvContentPartPr/>
              <p14:nvPr/>
            </p14:nvContentPartPr>
            <p14:xfrm>
              <a:off x="9576040" y="1367707"/>
              <a:ext cx="137160" cy="302760"/>
            </p14:xfrm>
          </p:contentPart>
        </mc:Choice>
        <mc:Fallback xmlns="">
          <p:pic>
            <p:nvPicPr>
              <p:cNvPr id="88" name="Freihand 87">
                <a:extLst>
                  <a:ext uri="{FF2B5EF4-FFF2-40B4-BE49-F238E27FC236}">
                    <a16:creationId xmlns:a16="http://schemas.microsoft.com/office/drawing/2014/main" id="{208B6FB5-9B7E-44EC-A344-AA425FF31C16}"/>
                  </a:ext>
                </a:extLst>
              </p:cNvPr>
              <p:cNvPicPr/>
              <p:nvPr/>
            </p:nvPicPr>
            <p:blipFill>
              <a:blip r:embed="rId196"/>
              <a:stretch>
                <a:fillRect/>
              </a:stretch>
            </p:blipFill>
            <p:spPr>
              <a:xfrm>
                <a:off x="9571720" y="1363387"/>
                <a:ext cx="14580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89" name="Freihand 88">
                <a:extLst>
                  <a:ext uri="{FF2B5EF4-FFF2-40B4-BE49-F238E27FC236}">
                    <a16:creationId xmlns:a16="http://schemas.microsoft.com/office/drawing/2014/main" id="{3D904FA1-112F-423B-8F64-5B9FB88200A3}"/>
                  </a:ext>
                </a:extLst>
              </p14:cNvPr>
              <p14:cNvContentPartPr/>
              <p14:nvPr/>
            </p14:nvContentPartPr>
            <p14:xfrm>
              <a:off x="9736600" y="1503787"/>
              <a:ext cx="69480" cy="136440"/>
            </p14:xfrm>
          </p:contentPart>
        </mc:Choice>
        <mc:Fallback xmlns="">
          <p:pic>
            <p:nvPicPr>
              <p:cNvPr id="89" name="Freihand 88">
                <a:extLst>
                  <a:ext uri="{FF2B5EF4-FFF2-40B4-BE49-F238E27FC236}">
                    <a16:creationId xmlns:a16="http://schemas.microsoft.com/office/drawing/2014/main" id="{3D904FA1-112F-423B-8F64-5B9FB88200A3}"/>
                  </a:ext>
                </a:extLst>
              </p:cNvPr>
              <p:cNvPicPr/>
              <p:nvPr/>
            </p:nvPicPr>
            <p:blipFill>
              <a:blip r:embed="rId198"/>
              <a:stretch>
                <a:fillRect/>
              </a:stretch>
            </p:blipFill>
            <p:spPr>
              <a:xfrm>
                <a:off x="9732280" y="1499467"/>
                <a:ext cx="781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90" name="Freihand 89">
                <a:extLst>
                  <a:ext uri="{FF2B5EF4-FFF2-40B4-BE49-F238E27FC236}">
                    <a16:creationId xmlns:a16="http://schemas.microsoft.com/office/drawing/2014/main" id="{107B9FC4-14A7-4686-BC9A-E317488DAD29}"/>
                  </a:ext>
                </a:extLst>
              </p14:cNvPr>
              <p14:cNvContentPartPr/>
              <p14:nvPr/>
            </p14:nvContentPartPr>
            <p14:xfrm>
              <a:off x="9712480" y="1543027"/>
              <a:ext cx="116640" cy="22680"/>
            </p14:xfrm>
          </p:contentPart>
        </mc:Choice>
        <mc:Fallback xmlns="">
          <p:pic>
            <p:nvPicPr>
              <p:cNvPr id="90" name="Freihand 89">
                <a:extLst>
                  <a:ext uri="{FF2B5EF4-FFF2-40B4-BE49-F238E27FC236}">
                    <a16:creationId xmlns:a16="http://schemas.microsoft.com/office/drawing/2014/main" id="{107B9FC4-14A7-4686-BC9A-E317488DAD29}"/>
                  </a:ext>
                </a:extLst>
              </p:cNvPr>
              <p:cNvPicPr/>
              <p:nvPr/>
            </p:nvPicPr>
            <p:blipFill>
              <a:blip r:embed="rId200"/>
              <a:stretch>
                <a:fillRect/>
              </a:stretch>
            </p:blipFill>
            <p:spPr>
              <a:xfrm>
                <a:off x="9708160" y="1538707"/>
                <a:ext cx="1252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6" name="Freihand 115">
                <a:extLst>
                  <a:ext uri="{FF2B5EF4-FFF2-40B4-BE49-F238E27FC236}">
                    <a16:creationId xmlns:a16="http://schemas.microsoft.com/office/drawing/2014/main" id="{B9CCFE6D-0655-4CEB-8D12-A99C0FC37C43}"/>
                  </a:ext>
                </a:extLst>
              </p14:cNvPr>
              <p14:cNvContentPartPr/>
              <p14:nvPr/>
            </p14:nvContentPartPr>
            <p14:xfrm>
              <a:off x="3263080" y="2230627"/>
              <a:ext cx="166680" cy="29520"/>
            </p14:xfrm>
          </p:contentPart>
        </mc:Choice>
        <mc:Fallback xmlns="">
          <p:pic>
            <p:nvPicPr>
              <p:cNvPr id="116" name="Freihand 115">
                <a:extLst>
                  <a:ext uri="{FF2B5EF4-FFF2-40B4-BE49-F238E27FC236}">
                    <a16:creationId xmlns:a16="http://schemas.microsoft.com/office/drawing/2014/main" id="{B9CCFE6D-0655-4CEB-8D12-A99C0FC37C43}"/>
                  </a:ext>
                </a:extLst>
              </p:cNvPr>
              <p:cNvPicPr/>
              <p:nvPr/>
            </p:nvPicPr>
            <p:blipFill>
              <a:blip r:embed="rId202"/>
              <a:stretch>
                <a:fillRect/>
              </a:stretch>
            </p:blipFill>
            <p:spPr>
              <a:xfrm>
                <a:off x="3258760" y="2226307"/>
                <a:ext cx="1753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7" name="Freihand 116">
                <a:extLst>
                  <a:ext uri="{FF2B5EF4-FFF2-40B4-BE49-F238E27FC236}">
                    <a16:creationId xmlns:a16="http://schemas.microsoft.com/office/drawing/2014/main" id="{DD7FA7BA-D9DA-4FA0-90C1-A2B9769B4532}"/>
                  </a:ext>
                </a:extLst>
              </p14:cNvPr>
              <p14:cNvContentPartPr/>
              <p14:nvPr/>
            </p14:nvContentPartPr>
            <p14:xfrm>
              <a:off x="4526680" y="2231707"/>
              <a:ext cx="158760" cy="26280"/>
            </p14:xfrm>
          </p:contentPart>
        </mc:Choice>
        <mc:Fallback xmlns="">
          <p:pic>
            <p:nvPicPr>
              <p:cNvPr id="117" name="Freihand 116">
                <a:extLst>
                  <a:ext uri="{FF2B5EF4-FFF2-40B4-BE49-F238E27FC236}">
                    <a16:creationId xmlns:a16="http://schemas.microsoft.com/office/drawing/2014/main" id="{DD7FA7BA-D9DA-4FA0-90C1-A2B9769B4532}"/>
                  </a:ext>
                </a:extLst>
              </p:cNvPr>
              <p:cNvPicPr/>
              <p:nvPr/>
            </p:nvPicPr>
            <p:blipFill>
              <a:blip r:embed="rId204"/>
              <a:stretch>
                <a:fillRect/>
              </a:stretch>
            </p:blipFill>
            <p:spPr>
              <a:xfrm>
                <a:off x="4522360" y="2227387"/>
                <a:ext cx="1674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8" name="Freihand 117">
                <a:extLst>
                  <a:ext uri="{FF2B5EF4-FFF2-40B4-BE49-F238E27FC236}">
                    <a16:creationId xmlns:a16="http://schemas.microsoft.com/office/drawing/2014/main" id="{D7B34376-7D78-4121-8003-83CD57E93941}"/>
                  </a:ext>
                </a:extLst>
              </p14:cNvPr>
              <p14:cNvContentPartPr/>
              <p14:nvPr/>
            </p14:nvContentPartPr>
            <p14:xfrm>
              <a:off x="3049240" y="2287867"/>
              <a:ext cx="33120" cy="37800"/>
            </p14:xfrm>
          </p:contentPart>
        </mc:Choice>
        <mc:Fallback xmlns="">
          <p:pic>
            <p:nvPicPr>
              <p:cNvPr id="118" name="Freihand 117">
                <a:extLst>
                  <a:ext uri="{FF2B5EF4-FFF2-40B4-BE49-F238E27FC236}">
                    <a16:creationId xmlns:a16="http://schemas.microsoft.com/office/drawing/2014/main" id="{D7B34376-7D78-4121-8003-83CD57E93941}"/>
                  </a:ext>
                </a:extLst>
              </p:cNvPr>
              <p:cNvPicPr/>
              <p:nvPr/>
            </p:nvPicPr>
            <p:blipFill>
              <a:blip r:embed="rId206"/>
              <a:stretch>
                <a:fillRect/>
              </a:stretch>
            </p:blipFill>
            <p:spPr>
              <a:xfrm>
                <a:off x="3044920" y="2283547"/>
                <a:ext cx="417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19" name="Freihand 118">
                <a:extLst>
                  <a:ext uri="{FF2B5EF4-FFF2-40B4-BE49-F238E27FC236}">
                    <a16:creationId xmlns:a16="http://schemas.microsoft.com/office/drawing/2014/main" id="{2085F1F3-6512-44B7-B2B3-A9DC00ED0005}"/>
                  </a:ext>
                </a:extLst>
              </p14:cNvPr>
              <p14:cNvContentPartPr/>
              <p14:nvPr/>
            </p14:nvContentPartPr>
            <p14:xfrm>
              <a:off x="3611560" y="2186707"/>
              <a:ext cx="29160" cy="720"/>
            </p14:xfrm>
          </p:contentPart>
        </mc:Choice>
        <mc:Fallback xmlns="">
          <p:pic>
            <p:nvPicPr>
              <p:cNvPr id="119" name="Freihand 118">
                <a:extLst>
                  <a:ext uri="{FF2B5EF4-FFF2-40B4-BE49-F238E27FC236}">
                    <a16:creationId xmlns:a16="http://schemas.microsoft.com/office/drawing/2014/main" id="{2085F1F3-6512-44B7-B2B3-A9DC00ED0005}"/>
                  </a:ext>
                </a:extLst>
              </p:cNvPr>
              <p:cNvPicPr/>
              <p:nvPr/>
            </p:nvPicPr>
            <p:blipFill>
              <a:blip r:embed="rId208"/>
              <a:stretch>
                <a:fillRect/>
              </a:stretch>
            </p:blipFill>
            <p:spPr>
              <a:xfrm>
                <a:off x="3607240" y="2182387"/>
                <a:ext cx="3780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0" name="Freihand 119">
                <a:extLst>
                  <a:ext uri="{FF2B5EF4-FFF2-40B4-BE49-F238E27FC236}">
                    <a16:creationId xmlns:a16="http://schemas.microsoft.com/office/drawing/2014/main" id="{92C65792-57E2-41BB-B8F4-8D83A57DF7F8}"/>
                  </a:ext>
                </a:extLst>
              </p14:cNvPr>
              <p14:cNvContentPartPr/>
              <p14:nvPr/>
            </p14:nvContentPartPr>
            <p14:xfrm>
              <a:off x="3824680" y="2214427"/>
              <a:ext cx="360" cy="360"/>
            </p14:xfrm>
          </p:contentPart>
        </mc:Choice>
        <mc:Fallback xmlns="">
          <p:pic>
            <p:nvPicPr>
              <p:cNvPr id="120" name="Freihand 119">
                <a:extLst>
                  <a:ext uri="{FF2B5EF4-FFF2-40B4-BE49-F238E27FC236}">
                    <a16:creationId xmlns:a16="http://schemas.microsoft.com/office/drawing/2014/main" id="{92C65792-57E2-41BB-B8F4-8D83A57DF7F8}"/>
                  </a:ext>
                </a:extLst>
              </p:cNvPr>
              <p:cNvPicPr/>
              <p:nvPr/>
            </p:nvPicPr>
            <p:blipFill>
              <a:blip r:embed="rId24"/>
              <a:stretch>
                <a:fillRect/>
              </a:stretch>
            </p:blipFill>
            <p:spPr>
              <a:xfrm>
                <a:off x="3820360" y="22101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2" name="Freihand 121">
                <a:extLst>
                  <a:ext uri="{FF2B5EF4-FFF2-40B4-BE49-F238E27FC236}">
                    <a16:creationId xmlns:a16="http://schemas.microsoft.com/office/drawing/2014/main" id="{5D2D8F16-0505-4677-894A-9A7007687206}"/>
                  </a:ext>
                </a:extLst>
              </p14:cNvPr>
              <p14:cNvContentPartPr/>
              <p14:nvPr/>
            </p14:nvContentPartPr>
            <p14:xfrm>
              <a:off x="3789760" y="2243227"/>
              <a:ext cx="5760" cy="3960"/>
            </p14:xfrm>
          </p:contentPart>
        </mc:Choice>
        <mc:Fallback xmlns="">
          <p:pic>
            <p:nvPicPr>
              <p:cNvPr id="122" name="Freihand 121">
                <a:extLst>
                  <a:ext uri="{FF2B5EF4-FFF2-40B4-BE49-F238E27FC236}">
                    <a16:creationId xmlns:a16="http://schemas.microsoft.com/office/drawing/2014/main" id="{5D2D8F16-0505-4677-894A-9A7007687206}"/>
                  </a:ext>
                </a:extLst>
              </p:cNvPr>
              <p:cNvPicPr/>
              <p:nvPr/>
            </p:nvPicPr>
            <p:blipFill>
              <a:blip r:embed="rId211"/>
              <a:stretch>
                <a:fillRect/>
              </a:stretch>
            </p:blipFill>
            <p:spPr>
              <a:xfrm>
                <a:off x="3785440" y="2238907"/>
                <a:ext cx="144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3" name="Freihand 122">
                <a:extLst>
                  <a:ext uri="{FF2B5EF4-FFF2-40B4-BE49-F238E27FC236}">
                    <a16:creationId xmlns:a16="http://schemas.microsoft.com/office/drawing/2014/main" id="{D2402F39-2714-4818-8569-BE262DE20DDB}"/>
                  </a:ext>
                </a:extLst>
              </p14:cNvPr>
              <p14:cNvContentPartPr/>
              <p14:nvPr/>
            </p14:nvContentPartPr>
            <p14:xfrm>
              <a:off x="3767800" y="2243227"/>
              <a:ext cx="28440" cy="3960"/>
            </p14:xfrm>
          </p:contentPart>
        </mc:Choice>
        <mc:Fallback xmlns="">
          <p:pic>
            <p:nvPicPr>
              <p:cNvPr id="123" name="Freihand 122">
                <a:extLst>
                  <a:ext uri="{FF2B5EF4-FFF2-40B4-BE49-F238E27FC236}">
                    <a16:creationId xmlns:a16="http://schemas.microsoft.com/office/drawing/2014/main" id="{D2402F39-2714-4818-8569-BE262DE20DDB}"/>
                  </a:ext>
                </a:extLst>
              </p:cNvPr>
              <p:cNvPicPr/>
              <p:nvPr/>
            </p:nvPicPr>
            <p:blipFill>
              <a:blip r:embed="rId70"/>
              <a:stretch>
                <a:fillRect/>
              </a:stretch>
            </p:blipFill>
            <p:spPr>
              <a:xfrm>
                <a:off x="3763480" y="2238907"/>
                <a:ext cx="370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5" name="Freihand 124">
                <a:extLst>
                  <a:ext uri="{FF2B5EF4-FFF2-40B4-BE49-F238E27FC236}">
                    <a16:creationId xmlns:a16="http://schemas.microsoft.com/office/drawing/2014/main" id="{3678B35C-B06C-490F-9F4A-C5F502B42DA3}"/>
                  </a:ext>
                </a:extLst>
              </p14:cNvPr>
              <p14:cNvContentPartPr/>
              <p14:nvPr/>
            </p14:nvContentPartPr>
            <p14:xfrm>
              <a:off x="4156960" y="1939027"/>
              <a:ext cx="196920" cy="207360"/>
            </p14:xfrm>
          </p:contentPart>
        </mc:Choice>
        <mc:Fallback xmlns="">
          <p:pic>
            <p:nvPicPr>
              <p:cNvPr id="125" name="Freihand 124">
                <a:extLst>
                  <a:ext uri="{FF2B5EF4-FFF2-40B4-BE49-F238E27FC236}">
                    <a16:creationId xmlns:a16="http://schemas.microsoft.com/office/drawing/2014/main" id="{3678B35C-B06C-490F-9F4A-C5F502B42DA3}"/>
                  </a:ext>
                </a:extLst>
              </p:cNvPr>
              <p:cNvPicPr/>
              <p:nvPr/>
            </p:nvPicPr>
            <p:blipFill>
              <a:blip r:embed="rId214"/>
              <a:stretch>
                <a:fillRect/>
              </a:stretch>
            </p:blipFill>
            <p:spPr>
              <a:xfrm>
                <a:off x="4152640" y="1934707"/>
                <a:ext cx="2055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6" name="Freihand 125">
                <a:extLst>
                  <a:ext uri="{FF2B5EF4-FFF2-40B4-BE49-F238E27FC236}">
                    <a16:creationId xmlns:a16="http://schemas.microsoft.com/office/drawing/2014/main" id="{F9E68A69-6B7D-4D12-B78E-0EE2BAA1EC61}"/>
                  </a:ext>
                </a:extLst>
              </p14:cNvPr>
              <p14:cNvContentPartPr/>
              <p14:nvPr/>
            </p14:nvContentPartPr>
            <p14:xfrm>
              <a:off x="2958160" y="2014987"/>
              <a:ext cx="172080" cy="166320"/>
            </p14:xfrm>
          </p:contentPart>
        </mc:Choice>
        <mc:Fallback xmlns="">
          <p:pic>
            <p:nvPicPr>
              <p:cNvPr id="126" name="Freihand 125">
                <a:extLst>
                  <a:ext uri="{FF2B5EF4-FFF2-40B4-BE49-F238E27FC236}">
                    <a16:creationId xmlns:a16="http://schemas.microsoft.com/office/drawing/2014/main" id="{F9E68A69-6B7D-4D12-B78E-0EE2BAA1EC61}"/>
                  </a:ext>
                </a:extLst>
              </p:cNvPr>
              <p:cNvPicPr/>
              <p:nvPr/>
            </p:nvPicPr>
            <p:blipFill>
              <a:blip r:embed="rId216"/>
              <a:stretch>
                <a:fillRect/>
              </a:stretch>
            </p:blipFill>
            <p:spPr>
              <a:xfrm>
                <a:off x="2953840" y="2010667"/>
                <a:ext cx="1807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1" name="Freihand 130">
                <a:extLst>
                  <a:ext uri="{FF2B5EF4-FFF2-40B4-BE49-F238E27FC236}">
                    <a16:creationId xmlns:a16="http://schemas.microsoft.com/office/drawing/2014/main" id="{180BB69A-7709-4F45-AF66-E7A106E5DCA1}"/>
                  </a:ext>
                </a:extLst>
              </p14:cNvPr>
              <p14:cNvContentPartPr/>
              <p14:nvPr/>
            </p14:nvContentPartPr>
            <p14:xfrm>
              <a:off x="2671240" y="2521867"/>
              <a:ext cx="289080" cy="425520"/>
            </p14:xfrm>
          </p:contentPart>
        </mc:Choice>
        <mc:Fallback xmlns="">
          <p:pic>
            <p:nvPicPr>
              <p:cNvPr id="131" name="Freihand 130">
                <a:extLst>
                  <a:ext uri="{FF2B5EF4-FFF2-40B4-BE49-F238E27FC236}">
                    <a16:creationId xmlns:a16="http://schemas.microsoft.com/office/drawing/2014/main" id="{180BB69A-7709-4F45-AF66-E7A106E5DCA1}"/>
                  </a:ext>
                </a:extLst>
              </p:cNvPr>
              <p:cNvPicPr/>
              <p:nvPr/>
            </p:nvPicPr>
            <p:blipFill>
              <a:blip r:embed="rId218"/>
              <a:stretch>
                <a:fillRect/>
              </a:stretch>
            </p:blipFill>
            <p:spPr>
              <a:xfrm>
                <a:off x="2666920" y="2517547"/>
                <a:ext cx="297720" cy="4341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2" name="Freihand 131">
                <a:extLst>
                  <a:ext uri="{FF2B5EF4-FFF2-40B4-BE49-F238E27FC236}">
                    <a16:creationId xmlns:a16="http://schemas.microsoft.com/office/drawing/2014/main" id="{D695E1D6-D3D9-4B5E-9CB1-C88025D00967}"/>
                  </a:ext>
                </a:extLst>
              </p14:cNvPr>
              <p14:cNvContentPartPr/>
              <p14:nvPr/>
            </p14:nvContentPartPr>
            <p14:xfrm>
              <a:off x="2985160" y="2383627"/>
              <a:ext cx="208800" cy="101880"/>
            </p14:xfrm>
          </p:contentPart>
        </mc:Choice>
        <mc:Fallback xmlns="">
          <p:pic>
            <p:nvPicPr>
              <p:cNvPr id="132" name="Freihand 131">
                <a:extLst>
                  <a:ext uri="{FF2B5EF4-FFF2-40B4-BE49-F238E27FC236}">
                    <a16:creationId xmlns:a16="http://schemas.microsoft.com/office/drawing/2014/main" id="{D695E1D6-D3D9-4B5E-9CB1-C88025D00967}"/>
                  </a:ext>
                </a:extLst>
              </p:cNvPr>
              <p:cNvPicPr/>
              <p:nvPr/>
            </p:nvPicPr>
            <p:blipFill>
              <a:blip r:embed="rId220"/>
              <a:stretch>
                <a:fillRect/>
              </a:stretch>
            </p:blipFill>
            <p:spPr>
              <a:xfrm>
                <a:off x="2980840" y="2379307"/>
                <a:ext cx="2174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3" name="Freihand 132">
                <a:extLst>
                  <a:ext uri="{FF2B5EF4-FFF2-40B4-BE49-F238E27FC236}">
                    <a16:creationId xmlns:a16="http://schemas.microsoft.com/office/drawing/2014/main" id="{F623A6E9-4CFF-4C52-9093-F0F03EED7372}"/>
                  </a:ext>
                </a:extLst>
              </p14:cNvPr>
              <p14:cNvContentPartPr/>
              <p14:nvPr/>
            </p14:nvContentPartPr>
            <p14:xfrm>
              <a:off x="2912440" y="2389747"/>
              <a:ext cx="184680" cy="140760"/>
            </p14:xfrm>
          </p:contentPart>
        </mc:Choice>
        <mc:Fallback xmlns="">
          <p:pic>
            <p:nvPicPr>
              <p:cNvPr id="133" name="Freihand 132">
                <a:extLst>
                  <a:ext uri="{FF2B5EF4-FFF2-40B4-BE49-F238E27FC236}">
                    <a16:creationId xmlns:a16="http://schemas.microsoft.com/office/drawing/2014/main" id="{F623A6E9-4CFF-4C52-9093-F0F03EED7372}"/>
                  </a:ext>
                </a:extLst>
              </p:cNvPr>
              <p:cNvPicPr/>
              <p:nvPr/>
            </p:nvPicPr>
            <p:blipFill>
              <a:blip r:embed="rId222"/>
              <a:stretch>
                <a:fillRect/>
              </a:stretch>
            </p:blipFill>
            <p:spPr>
              <a:xfrm>
                <a:off x="2908120" y="2385427"/>
                <a:ext cx="1933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5" name="Freihand 134">
                <a:extLst>
                  <a:ext uri="{FF2B5EF4-FFF2-40B4-BE49-F238E27FC236}">
                    <a16:creationId xmlns:a16="http://schemas.microsoft.com/office/drawing/2014/main" id="{046B2041-57D1-4205-BD71-CBFCD9C9FFEA}"/>
                  </a:ext>
                </a:extLst>
              </p14:cNvPr>
              <p14:cNvContentPartPr/>
              <p14:nvPr/>
            </p14:nvContentPartPr>
            <p14:xfrm>
              <a:off x="3299800" y="2295427"/>
              <a:ext cx="105480" cy="115560"/>
            </p14:xfrm>
          </p:contentPart>
        </mc:Choice>
        <mc:Fallback xmlns="">
          <p:pic>
            <p:nvPicPr>
              <p:cNvPr id="135" name="Freihand 134">
                <a:extLst>
                  <a:ext uri="{FF2B5EF4-FFF2-40B4-BE49-F238E27FC236}">
                    <a16:creationId xmlns:a16="http://schemas.microsoft.com/office/drawing/2014/main" id="{046B2041-57D1-4205-BD71-CBFCD9C9FFEA}"/>
                  </a:ext>
                </a:extLst>
              </p:cNvPr>
              <p:cNvPicPr/>
              <p:nvPr/>
            </p:nvPicPr>
            <p:blipFill>
              <a:blip r:embed="rId224"/>
              <a:stretch>
                <a:fillRect/>
              </a:stretch>
            </p:blipFill>
            <p:spPr>
              <a:xfrm>
                <a:off x="3295480" y="2291107"/>
                <a:ext cx="1141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6" name="Freihand 135">
                <a:extLst>
                  <a:ext uri="{FF2B5EF4-FFF2-40B4-BE49-F238E27FC236}">
                    <a16:creationId xmlns:a16="http://schemas.microsoft.com/office/drawing/2014/main" id="{3F77BA35-C2A6-48C6-91A7-20E2D56187C7}"/>
                  </a:ext>
                </a:extLst>
              </p14:cNvPr>
              <p14:cNvContentPartPr/>
              <p14:nvPr/>
            </p14:nvContentPartPr>
            <p14:xfrm>
              <a:off x="3344440" y="2386867"/>
              <a:ext cx="70200" cy="33840"/>
            </p14:xfrm>
          </p:contentPart>
        </mc:Choice>
        <mc:Fallback xmlns="">
          <p:pic>
            <p:nvPicPr>
              <p:cNvPr id="136" name="Freihand 135">
                <a:extLst>
                  <a:ext uri="{FF2B5EF4-FFF2-40B4-BE49-F238E27FC236}">
                    <a16:creationId xmlns:a16="http://schemas.microsoft.com/office/drawing/2014/main" id="{3F77BA35-C2A6-48C6-91A7-20E2D56187C7}"/>
                  </a:ext>
                </a:extLst>
              </p:cNvPr>
              <p:cNvPicPr/>
              <p:nvPr/>
            </p:nvPicPr>
            <p:blipFill>
              <a:blip r:embed="rId226"/>
              <a:stretch>
                <a:fillRect/>
              </a:stretch>
            </p:blipFill>
            <p:spPr>
              <a:xfrm>
                <a:off x="3340120" y="2382547"/>
                <a:ext cx="788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7" name="Freihand 136">
                <a:extLst>
                  <a:ext uri="{FF2B5EF4-FFF2-40B4-BE49-F238E27FC236}">
                    <a16:creationId xmlns:a16="http://schemas.microsoft.com/office/drawing/2014/main" id="{1CB8EE2F-45BD-4A03-B3E6-274A22182795}"/>
                  </a:ext>
                </a:extLst>
              </p14:cNvPr>
              <p14:cNvContentPartPr/>
              <p14:nvPr/>
            </p14:nvContentPartPr>
            <p14:xfrm>
              <a:off x="3434080" y="2362027"/>
              <a:ext cx="114120" cy="70200"/>
            </p14:xfrm>
          </p:contentPart>
        </mc:Choice>
        <mc:Fallback xmlns="">
          <p:pic>
            <p:nvPicPr>
              <p:cNvPr id="137" name="Freihand 136">
                <a:extLst>
                  <a:ext uri="{FF2B5EF4-FFF2-40B4-BE49-F238E27FC236}">
                    <a16:creationId xmlns:a16="http://schemas.microsoft.com/office/drawing/2014/main" id="{1CB8EE2F-45BD-4A03-B3E6-274A22182795}"/>
                  </a:ext>
                </a:extLst>
              </p:cNvPr>
              <p:cNvPicPr/>
              <p:nvPr/>
            </p:nvPicPr>
            <p:blipFill>
              <a:blip r:embed="rId228"/>
              <a:stretch>
                <a:fillRect/>
              </a:stretch>
            </p:blipFill>
            <p:spPr>
              <a:xfrm>
                <a:off x="3429760" y="2357707"/>
                <a:ext cx="1227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8" name="Freihand 137">
                <a:extLst>
                  <a:ext uri="{FF2B5EF4-FFF2-40B4-BE49-F238E27FC236}">
                    <a16:creationId xmlns:a16="http://schemas.microsoft.com/office/drawing/2014/main" id="{B9BC4469-A267-4863-AE6B-C7FE689B55A4}"/>
                  </a:ext>
                </a:extLst>
              </p14:cNvPr>
              <p14:cNvContentPartPr/>
              <p14:nvPr/>
            </p14:nvContentPartPr>
            <p14:xfrm>
              <a:off x="3537040" y="2355187"/>
              <a:ext cx="222480" cy="83520"/>
            </p14:xfrm>
          </p:contentPart>
        </mc:Choice>
        <mc:Fallback xmlns="">
          <p:pic>
            <p:nvPicPr>
              <p:cNvPr id="138" name="Freihand 137">
                <a:extLst>
                  <a:ext uri="{FF2B5EF4-FFF2-40B4-BE49-F238E27FC236}">
                    <a16:creationId xmlns:a16="http://schemas.microsoft.com/office/drawing/2014/main" id="{B9BC4469-A267-4863-AE6B-C7FE689B55A4}"/>
                  </a:ext>
                </a:extLst>
              </p:cNvPr>
              <p:cNvPicPr/>
              <p:nvPr/>
            </p:nvPicPr>
            <p:blipFill>
              <a:blip r:embed="rId230"/>
              <a:stretch>
                <a:fillRect/>
              </a:stretch>
            </p:blipFill>
            <p:spPr>
              <a:xfrm>
                <a:off x="3532720" y="2350867"/>
                <a:ext cx="2311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9" name="Freihand 138">
                <a:extLst>
                  <a:ext uri="{FF2B5EF4-FFF2-40B4-BE49-F238E27FC236}">
                    <a16:creationId xmlns:a16="http://schemas.microsoft.com/office/drawing/2014/main" id="{88579198-2083-4D74-9948-F45EAEAB81A0}"/>
                  </a:ext>
                </a:extLst>
              </p14:cNvPr>
              <p14:cNvContentPartPr/>
              <p14:nvPr/>
            </p14:nvContentPartPr>
            <p14:xfrm>
              <a:off x="3773920" y="2368507"/>
              <a:ext cx="100080" cy="61920"/>
            </p14:xfrm>
          </p:contentPart>
        </mc:Choice>
        <mc:Fallback xmlns="">
          <p:pic>
            <p:nvPicPr>
              <p:cNvPr id="139" name="Freihand 138">
                <a:extLst>
                  <a:ext uri="{FF2B5EF4-FFF2-40B4-BE49-F238E27FC236}">
                    <a16:creationId xmlns:a16="http://schemas.microsoft.com/office/drawing/2014/main" id="{88579198-2083-4D74-9948-F45EAEAB81A0}"/>
                  </a:ext>
                </a:extLst>
              </p:cNvPr>
              <p:cNvPicPr/>
              <p:nvPr/>
            </p:nvPicPr>
            <p:blipFill>
              <a:blip r:embed="rId232"/>
              <a:stretch>
                <a:fillRect/>
              </a:stretch>
            </p:blipFill>
            <p:spPr>
              <a:xfrm>
                <a:off x="3769600" y="2364187"/>
                <a:ext cx="1087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0" name="Freihand 139">
                <a:extLst>
                  <a:ext uri="{FF2B5EF4-FFF2-40B4-BE49-F238E27FC236}">
                    <a16:creationId xmlns:a16="http://schemas.microsoft.com/office/drawing/2014/main" id="{C4D16A0A-742E-4113-9B84-DAC3436E3F6B}"/>
                  </a:ext>
                </a:extLst>
              </p14:cNvPr>
              <p14:cNvContentPartPr/>
              <p14:nvPr/>
            </p14:nvContentPartPr>
            <p14:xfrm>
              <a:off x="4025200" y="2366347"/>
              <a:ext cx="126720" cy="75240"/>
            </p14:xfrm>
          </p:contentPart>
        </mc:Choice>
        <mc:Fallback xmlns="">
          <p:pic>
            <p:nvPicPr>
              <p:cNvPr id="140" name="Freihand 139">
                <a:extLst>
                  <a:ext uri="{FF2B5EF4-FFF2-40B4-BE49-F238E27FC236}">
                    <a16:creationId xmlns:a16="http://schemas.microsoft.com/office/drawing/2014/main" id="{C4D16A0A-742E-4113-9B84-DAC3436E3F6B}"/>
                  </a:ext>
                </a:extLst>
              </p:cNvPr>
              <p:cNvPicPr/>
              <p:nvPr/>
            </p:nvPicPr>
            <p:blipFill>
              <a:blip r:embed="rId234"/>
              <a:stretch>
                <a:fillRect/>
              </a:stretch>
            </p:blipFill>
            <p:spPr>
              <a:xfrm>
                <a:off x="4020880" y="2362027"/>
                <a:ext cx="1353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1" name="Freihand 140">
                <a:extLst>
                  <a:ext uri="{FF2B5EF4-FFF2-40B4-BE49-F238E27FC236}">
                    <a16:creationId xmlns:a16="http://schemas.microsoft.com/office/drawing/2014/main" id="{07D0270C-E611-4BA5-8603-16C4170C5405}"/>
                  </a:ext>
                </a:extLst>
              </p14:cNvPr>
              <p14:cNvContentPartPr/>
              <p14:nvPr/>
            </p14:nvContentPartPr>
            <p14:xfrm>
              <a:off x="4177840" y="2377147"/>
              <a:ext cx="331560" cy="81360"/>
            </p14:xfrm>
          </p:contentPart>
        </mc:Choice>
        <mc:Fallback xmlns="">
          <p:pic>
            <p:nvPicPr>
              <p:cNvPr id="141" name="Freihand 140">
                <a:extLst>
                  <a:ext uri="{FF2B5EF4-FFF2-40B4-BE49-F238E27FC236}">
                    <a16:creationId xmlns:a16="http://schemas.microsoft.com/office/drawing/2014/main" id="{07D0270C-E611-4BA5-8603-16C4170C5405}"/>
                  </a:ext>
                </a:extLst>
              </p:cNvPr>
              <p:cNvPicPr/>
              <p:nvPr/>
            </p:nvPicPr>
            <p:blipFill>
              <a:blip r:embed="rId236"/>
              <a:stretch>
                <a:fillRect/>
              </a:stretch>
            </p:blipFill>
            <p:spPr>
              <a:xfrm>
                <a:off x="4173520" y="2372827"/>
                <a:ext cx="3402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2" name="Freihand 141">
                <a:extLst>
                  <a:ext uri="{FF2B5EF4-FFF2-40B4-BE49-F238E27FC236}">
                    <a16:creationId xmlns:a16="http://schemas.microsoft.com/office/drawing/2014/main" id="{FE13B6F1-5320-4F9A-9547-FF5D64C5BF07}"/>
                  </a:ext>
                </a:extLst>
              </p14:cNvPr>
              <p14:cNvContentPartPr/>
              <p14:nvPr/>
            </p14:nvContentPartPr>
            <p14:xfrm>
              <a:off x="4533520" y="2359147"/>
              <a:ext cx="67680" cy="114120"/>
            </p14:xfrm>
          </p:contentPart>
        </mc:Choice>
        <mc:Fallback xmlns="">
          <p:pic>
            <p:nvPicPr>
              <p:cNvPr id="142" name="Freihand 141">
                <a:extLst>
                  <a:ext uri="{FF2B5EF4-FFF2-40B4-BE49-F238E27FC236}">
                    <a16:creationId xmlns:a16="http://schemas.microsoft.com/office/drawing/2014/main" id="{FE13B6F1-5320-4F9A-9547-FF5D64C5BF07}"/>
                  </a:ext>
                </a:extLst>
              </p:cNvPr>
              <p:cNvPicPr/>
              <p:nvPr/>
            </p:nvPicPr>
            <p:blipFill>
              <a:blip r:embed="rId238"/>
              <a:stretch>
                <a:fillRect/>
              </a:stretch>
            </p:blipFill>
            <p:spPr>
              <a:xfrm>
                <a:off x="4529200" y="2354827"/>
                <a:ext cx="763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3" name="Freihand 142">
                <a:extLst>
                  <a:ext uri="{FF2B5EF4-FFF2-40B4-BE49-F238E27FC236}">
                    <a16:creationId xmlns:a16="http://schemas.microsoft.com/office/drawing/2014/main" id="{1E9CD78D-72B0-4D8B-81FF-2692E729CD94}"/>
                  </a:ext>
                </a:extLst>
              </p14:cNvPr>
              <p14:cNvContentPartPr/>
              <p14:nvPr/>
            </p14:nvContentPartPr>
            <p14:xfrm>
              <a:off x="4637200" y="2356267"/>
              <a:ext cx="228960" cy="74520"/>
            </p14:xfrm>
          </p:contentPart>
        </mc:Choice>
        <mc:Fallback xmlns="">
          <p:pic>
            <p:nvPicPr>
              <p:cNvPr id="143" name="Freihand 142">
                <a:extLst>
                  <a:ext uri="{FF2B5EF4-FFF2-40B4-BE49-F238E27FC236}">
                    <a16:creationId xmlns:a16="http://schemas.microsoft.com/office/drawing/2014/main" id="{1E9CD78D-72B0-4D8B-81FF-2692E729CD94}"/>
                  </a:ext>
                </a:extLst>
              </p:cNvPr>
              <p:cNvPicPr/>
              <p:nvPr/>
            </p:nvPicPr>
            <p:blipFill>
              <a:blip r:embed="rId240"/>
              <a:stretch>
                <a:fillRect/>
              </a:stretch>
            </p:blipFill>
            <p:spPr>
              <a:xfrm>
                <a:off x="4632880" y="2351947"/>
                <a:ext cx="2376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5" name="Freihand 144">
                <a:extLst>
                  <a:ext uri="{FF2B5EF4-FFF2-40B4-BE49-F238E27FC236}">
                    <a16:creationId xmlns:a16="http://schemas.microsoft.com/office/drawing/2014/main" id="{2B2FC17A-9411-48D6-918F-2C5BCD2A96E5}"/>
                  </a:ext>
                </a:extLst>
              </p14:cNvPr>
              <p14:cNvContentPartPr/>
              <p14:nvPr/>
            </p14:nvContentPartPr>
            <p14:xfrm>
              <a:off x="2974000" y="2584507"/>
              <a:ext cx="141840" cy="258840"/>
            </p14:xfrm>
          </p:contentPart>
        </mc:Choice>
        <mc:Fallback xmlns="">
          <p:pic>
            <p:nvPicPr>
              <p:cNvPr id="145" name="Freihand 144">
                <a:extLst>
                  <a:ext uri="{FF2B5EF4-FFF2-40B4-BE49-F238E27FC236}">
                    <a16:creationId xmlns:a16="http://schemas.microsoft.com/office/drawing/2014/main" id="{2B2FC17A-9411-48D6-918F-2C5BCD2A96E5}"/>
                  </a:ext>
                </a:extLst>
              </p:cNvPr>
              <p:cNvPicPr/>
              <p:nvPr/>
            </p:nvPicPr>
            <p:blipFill>
              <a:blip r:embed="rId242"/>
              <a:stretch>
                <a:fillRect/>
              </a:stretch>
            </p:blipFill>
            <p:spPr>
              <a:xfrm>
                <a:off x="2969680" y="2580187"/>
                <a:ext cx="15048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94" name="Freihand 93">
                <a:extLst>
                  <a:ext uri="{FF2B5EF4-FFF2-40B4-BE49-F238E27FC236}">
                    <a16:creationId xmlns:a16="http://schemas.microsoft.com/office/drawing/2014/main" id="{381EC1B3-B8FF-4752-B4AE-8667606E1EB4}"/>
                  </a:ext>
                </a:extLst>
              </p14:cNvPr>
              <p14:cNvContentPartPr/>
              <p14:nvPr/>
            </p14:nvContentPartPr>
            <p14:xfrm>
              <a:off x="4837360" y="1623667"/>
              <a:ext cx="251280" cy="28800"/>
            </p14:xfrm>
          </p:contentPart>
        </mc:Choice>
        <mc:Fallback xmlns="">
          <p:pic>
            <p:nvPicPr>
              <p:cNvPr id="94" name="Freihand 93">
                <a:extLst>
                  <a:ext uri="{FF2B5EF4-FFF2-40B4-BE49-F238E27FC236}">
                    <a16:creationId xmlns:a16="http://schemas.microsoft.com/office/drawing/2014/main" id="{381EC1B3-B8FF-4752-B4AE-8667606E1EB4}"/>
                  </a:ext>
                </a:extLst>
              </p:cNvPr>
              <p:cNvPicPr/>
              <p:nvPr/>
            </p:nvPicPr>
            <p:blipFill>
              <a:blip r:embed="rId244"/>
              <a:stretch>
                <a:fillRect/>
              </a:stretch>
            </p:blipFill>
            <p:spPr>
              <a:xfrm>
                <a:off x="4833040" y="1619347"/>
                <a:ext cx="2599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95" name="Freihand 94">
                <a:extLst>
                  <a:ext uri="{FF2B5EF4-FFF2-40B4-BE49-F238E27FC236}">
                    <a16:creationId xmlns:a16="http://schemas.microsoft.com/office/drawing/2014/main" id="{C7B52BCE-8AC1-4D7E-8122-4FE63AC6404C}"/>
                  </a:ext>
                </a:extLst>
              </p14:cNvPr>
              <p14:cNvContentPartPr/>
              <p14:nvPr/>
            </p14:nvContentPartPr>
            <p14:xfrm>
              <a:off x="3659440" y="1655347"/>
              <a:ext cx="795960" cy="56520"/>
            </p14:xfrm>
          </p:contentPart>
        </mc:Choice>
        <mc:Fallback xmlns="">
          <p:pic>
            <p:nvPicPr>
              <p:cNvPr id="95" name="Freihand 94">
                <a:extLst>
                  <a:ext uri="{FF2B5EF4-FFF2-40B4-BE49-F238E27FC236}">
                    <a16:creationId xmlns:a16="http://schemas.microsoft.com/office/drawing/2014/main" id="{C7B52BCE-8AC1-4D7E-8122-4FE63AC6404C}"/>
                  </a:ext>
                </a:extLst>
              </p:cNvPr>
              <p:cNvPicPr/>
              <p:nvPr/>
            </p:nvPicPr>
            <p:blipFill>
              <a:blip r:embed="rId246"/>
              <a:stretch>
                <a:fillRect/>
              </a:stretch>
            </p:blipFill>
            <p:spPr>
              <a:xfrm>
                <a:off x="3655120" y="1651027"/>
                <a:ext cx="8046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05" name="Freihand 104">
                <a:extLst>
                  <a:ext uri="{FF2B5EF4-FFF2-40B4-BE49-F238E27FC236}">
                    <a16:creationId xmlns:a16="http://schemas.microsoft.com/office/drawing/2014/main" id="{71B8A5BC-2A9E-481B-85F8-A6B469D9C704}"/>
                  </a:ext>
                </a:extLst>
              </p14:cNvPr>
              <p14:cNvContentPartPr/>
              <p14:nvPr/>
            </p14:nvContentPartPr>
            <p14:xfrm>
              <a:off x="3452800" y="1099867"/>
              <a:ext cx="138600" cy="37440"/>
            </p14:xfrm>
          </p:contentPart>
        </mc:Choice>
        <mc:Fallback xmlns="">
          <p:pic>
            <p:nvPicPr>
              <p:cNvPr id="105" name="Freihand 104">
                <a:extLst>
                  <a:ext uri="{FF2B5EF4-FFF2-40B4-BE49-F238E27FC236}">
                    <a16:creationId xmlns:a16="http://schemas.microsoft.com/office/drawing/2014/main" id="{71B8A5BC-2A9E-481B-85F8-A6B469D9C704}"/>
                  </a:ext>
                </a:extLst>
              </p:cNvPr>
              <p:cNvPicPr/>
              <p:nvPr/>
            </p:nvPicPr>
            <p:blipFill>
              <a:blip r:embed="rId248"/>
              <a:stretch>
                <a:fillRect/>
              </a:stretch>
            </p:blipFill>
            <p:spPr>
              <a:xfrm>
                <a:off x="3448480" y="1095547"/>
                <a:ext cx="1472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06" name="Freihand 105">
                <a:extLst>
                  <a:ext uri="{FF2B5EF4-FFF2-40B4-BE49-F238E27FC236}">
                    <a16:creationId xmlns:a16="http://schemas.microsoft.com/office/drawing/2014/main" id="{65CDB5B7-BF3F-44EB-9DE5-E5F7888FF8B3}"/>
                  </a:ext>
                </a:extLst>
              </p14:cNvPr>
              <p14:cNvContentPartPr/>
              <p14:nvPr/>
            </p14:nvContentPartPr>
            <p14:xfrm>
              <a:off x="3371800" y="1010947"/>
              <a:ext cx="95040" cy="92880"/>
            </p14:xfrm>
          </p:contentPart>
        </mc:Choice>
        <mc:Fallback xmlns="">
          <p:pic>
            <p:nvPicPr>
              <p:cNvPr id="106" name="Freihand 105">
                <a:extLst>
                  <a:ext uri="{FF2B5EF4-FFF2-40B4-BE49-F238E27FC236}">
                    <a16:creationId xmlns:a16="http://schemas.microsoft.com/office/drawing/2014/main" id="{65CDB5B7-BF3F-44EB-9DE5-E5F7888FF8B3}"/>
                  </a:ext>
                </a:extLst>
              </p:cNvPr>
              <p:cNvPicPr/>
              <p:nvPr/>
            </p:nvPicPr>
            <p:blipFill>
              <a:blip r:embed="rId250"/>
              <a:stretch>
                <a:fillRect/>
              </a:stretch>
            </p:blipFill>
            <p:spPr>
              <a:xfrm>
                <a:off x="3367480" y="1006627"/>
                <a:ext cx="1036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 name="Freihand 13">
                <a:extLst>
                  <a:ext uri="{FF2B5EF4-FFF2-40B4-BE49-F238E27FC236}">
                    <a16:creationId xmlns:a16="http://schemas.microsoft.com/office/drawing/2014/main" id="{09E76339-4EAE-4BB7-934E-3FC99D43D140}"/>
                  </a:ext>
                </a:extLst>
              </p14:cNvPr>
              <p14:cNvContentPartPr/>
              <p14:nvPr/>
            </p14:nvContentPartPr>
            <p14:xfrm>
              <a:off x="2893000" y="1018507"/>
              <a:ext cx="169560" cy="54720"/>
            </p14:xfrm>
          </p:contentPart>
        </mc:Choice>
        <mc:Fallback xmlns="">
          <p:pic>
            <p:nvPicPr>
              <p:cNvPr id="14" name="Freihand 13">
                <a:extLst>
                  <a:ext uri="{FF2B5EF4-FFF2-40B4-BE49-F238E27FC236}">
                    <a16:creationId xmlns:a16="http://schemas.microsoft.com/office/drawing/2014/main" id="{09E76339-4EAE-4BB7-934E-3FC99D43D140}"/>
                  </a:ext>
                </a:extLst>
              </p:cNvPr>
              <p:cNvPicPr/>
              <p:nvPr/>
            </p:nvPicPr>
            <p:blipFill>
              <a:blip r:embed="rId252"/>
              <a:stretch>
                <a:fillRect/>
              </a:stretch>
            </p:blipFill>
            <p:spPr>
              <a:xfrm>
                <a:off x="2888680" y="1014187"/>
                <a:ext cx="1782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 name="Freihand 14">
                <a:extLst>
                  <a:ext uri="{FF2B5EF4-FFF2-40B4-BE49-F238E27FC236}">
                    <a16:creationId xmlns:a16="http://schemas.microsoft.com/office/drawing/2014/main" id="{3021A666-748B-42F8-84AB-A358D797A985}"/>
                  </a:ext>
                </a:extLst>
              </p14:cNvPr>
              <p14:cNvContentPartPr/>
              <p14:nvPr/>
            </p14:nvContentPartPr>
            <p14:xfrm>
              <a:off x="2932240" y="1036507"/>
              <a:ext cx="103320" cy="46080"/>
            </p14:xfrm>
          </p:contentPart>
        </mc:Choice>
        <mc:Fallback xmlns="">
          <p:pic>
            <p:nvPicPr>
              <p:cNvPr id="15" name="Freihand 14">
                <a:extLst>
                  <a:ext uri="{FF2B5EF4-FFF2-40B4-BE49-F238E27FC236}">
                    <a16:creationId xmlns:a16="http://schemas.microsoft.com/office/drawing/2014/main" id="{3021A666-748B-42F8-84AB-A358D797A985}"/>
                  </a:ext>
                </a:extLst>
              </p:cNvPr>
              <p:cNvPicPr/>
              <p:nvPr/>
            </p:nvPicPr>
            <p:blipFill>
              <a:blip r:embed="rId254"/>
              <a:stretch>
                <a:fillRect/>
              </a:stretch>
            </p:blipFill>
            <p:spPr>
              <a:xfrm>
                <a:off x="2927920" y="1032187"/>
                <a:ext cx="1119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8" name="Freihand 157">
                <a:extLst>
                  <a:ext uri="{FF2B5EF4-FFF2-40B4-BE49-F238E27FC236}">
                    <a16:creationId xmlns:a16="http://schemas.microsoft.com/office/drawing/2014/main" id="{118DA2D7-E018-481F-AF32-9C64B264961E}"/>
                  </a:ext>
                </a:extLst>
              </p14:cNvPr>
              <p14:cNvContentPartPr/>
              <p14:nvPr/>
            </p14:nvContentPartPr>
            <p14:xfrm>
              <a:off x="2901280" y="1012747"/>
              <a:ext cx="36720" cy="10080"/>
            </p14:xfrm>
          </p:contentPart>
        </mc:Choice>
        <mc:Fallback xmlns="">
          <p:pic>
            <p:nvPicPr>
              <p:cNvPr id="158" name="Freihand 157">
                <a:extLst>
                  <a:ext uri="{FF2B5EF4-FFF2-40B4-BE49-F238E27FC236}">
                    <a16:creationId xmlns:a16="http://schemas.microsoft.com/office/drawing/2014/main" id="{118DA2D7-E018-481F-AF32-9C64B264961E}"/>
                  </a:ext>
                </a:extLst>
              </p:cNvPr>
              <p:cNvPicPr/>
              <p:nvPr/>
            </p:nvPicPr>
            <p:blipFill>
              <a:blip r:embed="rId256"/>
              <a:stretch>
                <a:fillRect/>
              </a:stretch>
            </p:blipFill>
            <p:spPr>
              <a:xfrm>
                <a:off x="2896960" y="1008427"/>
                <a:ext cx="453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9" name="Freihand 158">
                <a:extLst>
                  <a:ext uri="{FF2B5EF4-FFF2-40B4-BE49-F238E27FC236}">
                    <a16:creationId xmlns:a16="http://schemas.microsoft.com/office/drawing/2014/main" id="{41A397F9-8ABE-4A78-8AE9-F99ADE7DB94A}"/>
                  </a:ext>
                </a:extLst>
              </p14:cNvPr>
              <p14:cNvContentPartPr/>
              <p14:nvPr/>
            </p14:nvContentPartPr>
            <p14:xfrm>
              <a:off x="2868520" y="1038667"/>
              <a:ext cx="568080" cy="12240"/>
            </p14:xfrm>
          </p:contentPart>
        </mc:Choice>
        <mc:Fallback xmlns="">
          <p:pic>
            <p:nvPicPr>
              <p:cNvPr id="159" name="Freihand 158">
                <a:extLst>
                  <a:ext uri="{FF2B5EF4-FFF2-40B4-BE49-F238E27FC236}">
                    <a16:creationId xmlns:a16="http://schemas.microsoft.com/office/drawing/2014/main" id="{41A397F9-8ABE-4A78-8AE9-F99ADE7DB94A}"/>
                  </a:ext>
                </a:extLst>
              </p:cNvPr>
              <p:cNvPicPr/>
              <p:nvPr/>
            </p:nvPicPr>
            <p:blipFill>
              <a:blip r:embed="rId258"/>
              <a:stretch>
                <a:fillRect/>
              </a:stretch>
            </p:blipFill>
            <p:spPr>
              <a:xfrm>
                <a:off x="2864200" y="1034347"/>
                <a:ext cx="5767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78" name="Freihand 177">
                <a:extLst>
                  <a:ext uri="{FF2B5EF4-FFF2-40B4-BE49-F238E27FC236}">
                    <a16:creationId xmlns:a16="http://schemas.microsoft.com/office/drawing/2014/main" id="{FD31A3AC-300E-454F-9120-AD8B0D2EFB58}"/>
                  </a:ext>
                </a:extLst>
              </p14:cNvPr>
              <p14:cNvContentPartPr/>
              <p14:nvPr/>
            </p14:nvContentPartPr>
            <p14:xfrm>
              <a:off x="4726120" y="1064947"/>
              <a:ext cx="3133800" cy="1323360"/>
            </p14:xfrm>
          </p:contentPart>
        </mc:Choice>
        <mc:Fallback xmlns="">
          <p:pic>
            <p:nvPicPr>
              <p:cNvPr id="178" name="Freihand 177">
                <a:extLst>
                  <a:ext uri="{FF2B5EF4-FFF2-40B4-BE49-F238E27FC236}">
                    <a16:creationId xmlns:a16="http://schemas.microsoft.com/office/drawing/2014/main" id="{FD31A3AC-300E-454F-9120-AD8B0D2EFB58}"/>
                  </a:ext>
                </a:extLst>
              </p:cNvPr>
              <p:cNvPicPr/>
              <p:nvPr/>
            </p:nvPicPr>
            <p:blipFill>
              <a:blip r:embed="rId260"/>
              <a:stretch>
                <a:fillRect/>
              </a:stretch>
            </p:blipFill>
            <p:spPr>
              <a:xfrm>
                <a:off x="4721800" y="1060627"/>
                <a:ext cx="3142440" cy="13320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79" name="Freihand 178">
                <a:extLst>
                  <a:ext uri="{FF2B5EF4-FFF2-40B4-BE49-F238E27FC236}">
                    <a16:creationId xmlns:a16="http://schemas.microsoft.com/office/drawing/2014/main" id="{500BB43A-8A0F-497F-B432-B317C18AB4EB}"/>
                  </a:ext>
                </a:extLst>
              </p14:cNvPr>
              <p14:cNvContentPartPr/>
              <p14:nvPr/>
            </p14:nvContentPartPr>
            <p14:xfrm>
              <a:off x="7855960" y="2239627"/>
              <a:ext cx="309600" cy="309600"/>
            </p14:xfrm>
          </p:contentPart>
        </mc:Choice>
        <mc:Fallback xmlns="">
          <p:pic>
            <p:nvPicPr>
              <p:cNvPr id="179" name="Freihand 178">
                <a:extLst>
                  <a:ext uri="{FF2B5EF4-FFF2-40B4-BE49-F238E27FC236}">
                    <a16:creationId xmlns:a16="http://schemas.microsoft.com/office/drawing/2014/main" id="{500BB43A-8A0F-497F-B432-B317C18AB4EB}"/>
                  </a:ext>
                </a:extLst>
              </p:cNvPr>
              <p:cNvPicPr/>
              <p:nvPr/>
            </p:nvPicPr>
            <p:blipFill>
              <a:blip r:embed="rId262"/>
              <a:stretch>
                <a:fillRect/>
              </a:stretch>
            </p:blipFill>
            <p:spPr>
              <a:xfrm>
                <a:off x="7851640" y="2235307"/>
                <a:ext cx="31824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81" name="Freihand 180">
                <a:extLst>
                  <a:ext uri="{FF2B5EF4-FFF2-40B4-BE49-F238E27FC236}">
                    <a16:creationId xmlns:a16="http://schemas.microsoft.com/office/drawing/2014/main" id="{6DA6BFE9-A0D0-4C89-94B1-FBF325FA44FA}"/>
                  </a:ext>
                </a:extLst>
              </p14:cNvPr>
              <p14:cNvContentPartPr/>
              <p14:nvPr/>
            </p14:nvContentPartPr>
            <p14:xfrm>
              <a:off x="9034240" y="2102467"/>
              <a:ext cx="44280" cy="1146600"/>
            </p14:xfrm>
          </p:contentPart>
        </mc:Choice>
        <mc:Fallback xmlns="">
          <p:pic>
            <p:nvPicPr>
              <p:cNvPr id="181" name="Freihand 180">
                <a:extLst>
                  <a:ext uri="{FF2B5EF4-FFF2-40B4-BE49-F238E27FC236}">
                    <a16:creationId xmlns:a16="http://schemas.microsoft.com/office/drawing/2014/main" id="{6DA6BFE9-A0D0-4C89-94B1-FBF325FA44FA}"/>
                  </a:ext>
                </a:extLst>
              </p:cNvPr>
              <p:cNvPicPr/>
              <p:nvPr/>
            </p:nvPicPr>
            <p:blipFill>
              <a:blip r:embed="rId264"/>
              <a:stretch>
                <a:fillRect/>
              </a:stretch>
            </p:blipFill>
            <p:spPr>
              <a:xfrm>
                <a:off x="9029920" y="2098147"/>
                <a:ext cx="52920" cy="11552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82" name="Freihand 181">
                <a:extLst>
                  <a:ext uri="{FF2B5EF4-FFF2-40B4-BE49-F238E27FC236}">
                    <a16:creationId xmlns:a16="http://schemas.microsoft.com/office/drawing/2014/main" id="{C783AA6F-C737-4473-ACFA-E5164870DEA6}"/>
                  </a:ext>
                </a:extLst>
              </p14:cNvPr>
              <p14:cNvContentPartPr/>
              <p14:nvPr/>
            </p14:nvContentPartPr>
            <p14:xfrm>
              <a:off x="8745520" y="3171667"/>
              <a:ext cx="2360160" cy="93960"/>
            </p14:xfrm>
          </p:contentPart>
        </mc:Choice>
        <mc:Fallback xmlns="">
          <p:pic>
            <p:nvPicPr>
              <p:cNvPr id="182" name="Freihand 181">
                <a:extLst>
                  <a:ext uri="{FF2B5EF4-FFF2-40B4-BE49-F238E27FC236}">
                    <a16:creationId xmlns:a16="http://schemas.microsoft.com/office/drawing/2014/main" id="{C783AA6F-C737-4473-ACFA-E5164870DEA6}"/>
                  </a:ext>
                </a:extLst>
              </p:cNvPr>
              <p:cNvPicPr/>
              <p:nvPr/>
            </p:nvPicPr>
            <p:blipFill>
              <a:blip r:embed="rId266"/>
              <a:stretch>
                <a:fillRect/>
              </a:stretch>
            </p:blipFill>
            <p:spPr>
              <a:xfrm>
                <a:off x="8741200" y="3167347"/>
                <a:ext cx="23688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83" name="Freihand 182">
                <a:extLst>
                  <a:ext uri="{FF2B5EF4-FFF2-40B4-BE49-F238E27FC236}">
                    <a16:creationId xmlns:a16="http://schemas.microsoft.com/office/drawing/2014/main" id="{9D4A2D36-3F9D-4E01-8D50-CC89E2F45EEE}"/>
                  </a:ext>
                </a:extLst>
              </p14:cNvPr>
              <p14:cNvContentPartPr/>
              <p14:nvPr/>
            </p14:nvContentPartPr>
            <p14:xfrm>
              <a:off x="11027560" y="3083827"/>
              <a:ext cx="202680" cy="195840"/>
            </p14:xfrm>
          </p:contentPart>
        </mc:Choice>
        <mc:Fallback xmlns="">
          <p:pic>
            <p:nvPicPr>
              <p:cNvPr id="183" name="Freihand 182">
                <a:extLst>
                  <a:ext uri="{FF2B5EF4-FFF2-40B4-BE49-F238E27FC236}">
                    <a16:creationId xmlns:a16="http://schemas.microsoft.com/office/drawing/2014/main" id="{9D4A2D36-3F9D-4E01-8D50-CC89E2F45EEE}"/>
                  </a:ext>
                </a:extLst>
              </p:cNvPr>
              <p:cNvPicPr/>
              <p:nvPr/>
            </p:nvPicPr>
            <p:blipFill>
              <a:blip r:embed="rId268"/>
              <a:stretch>
                <a:fillRect/>
              </a:stretch>
            </p:blipFill>
            <p:spPr>
              <a:xfrm>
                <a:off x="11023240" y="3079507"/>
                <a:ext cx="2113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85" name="Freihand 184">
                <a:extLst>
                  <a:ext uri="{FF2B5EF4-FFF2-40B4-BE49-F238E27FC236}">
                    <a16:creationId xmlns:a16="http://schemas.microsoft.com/office/drawing/2014/main" id="{FCB07437-0EBB-429C-A799-CBDEA9292FF1}"/>
                  </a:ext>
                </a:extLst>
              </p14:cNvPr>
              <p14:cNvContentPartPr/>
              <p14:nvPr/>
            </p14:nvContentPartPr>
            <p14:xfrm>
              <a:off x="8905360" y="1920307"/>
              <a:ext cx="299880" cy="258120"/>
            </p14:xfrm>
          </p:contentPart>
        </mc:Choice>
        <mc:Fallback xmlns="">
          <p:pic>
            <p:nvPicPr>
              <p:cNvPr id="185" name="Freihand 184">
                <a:extLst>
                  <a:ext uri="{FF2B5EF4-FFF2-40B4-BE49-F238E27FC236}">
                    <a16:creationId xmlns:a16="http://schemas.microsoft.com/office/drawing/2014/main" id="{FCB07437-0EBB-429C-A799-CBDEA9292FF1}"/>
                  </a:ext>
                </a:extLst>
              </p:cNvPr>
              <p:cNvPicPr/>
              <p:nvPr/>
            </p:nvPicPr>
            <p:blipFill>
              <a:blip r:embed="rId270"/>
              <a:stretch>
                <a:fillRect/>
              </a:stretch>
            </p:blipFill>
            <p:spPr>
              <a:xfrm>
                <a:off x="8901040" y="1915987"/>
                <a:ext cx="30852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86" name="Freihand 185">
                <a:extLst>
                  <a:ext uri="{FF2B5EF4-FFF2-40B4-BE49-F238E27FC236}">
                    <a16:creationId xmlns:a16="http://schemas.microsoft.com/office/drawing/2014/main" id="{34AB962A-ACE8-4FF1-83E8-119FCA735760}"/>
                  </a:ext>
                </a:extLst>
              </p14:cNvPr>
              <p14:cNvContentPartPr/>
              <p14:nvPr/>
            </p14:nvContentPartPr>
            <p14:xfrm>
              <a:off x="8682160" y="1854787"/>
              <a:ext cx="114480" cy="347040"/>
            </p14:xfrm>
          </p:contentPart>
        </mc:Choice>
        <mc:Fallback xmlns="">
          <p:pic>
            <p:nvPicPr>
              <p:cNvPr id="186" name="Freihand 185">
                <a:extLst>
                  <a:ext uri="{FF2B5EF4-FFF2-40B4-BE49-F238E27FC236}">
                    <a16:creationId xmlns:a16="http://schemas.microsoft.com/office/drawing/2014/main" id="{34AB962A-ACE8-4FF1-83E8-119FCA735760}"/>
                  </a:ext>
                </a:extLst>
              </p:cNvPr>
              <p:cNvPicPr/>
              <p:nvPr/>
            </p:nvPicPr>
            <p:blipFill>
              <a:blip r:embed="rId272"/>
              <a:stretch>
                <a:fillRect/>
              </a:stretch>
            </p:blipFill>
            <p:spPr>
              <a:xfrm>
                <a:off x="8677840" y="1850467"/>
                <a:ext cx="12312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89" name="Freihand 188">
                <a:extLst>
                  <a:ext uri="{FF2B5EF4-FFF2-40B4-BE49-F238E27FC236}">
                    <a16:creationId xmlns:a16="http://schemas.microsoft.com/office/drawing/2014/main" id="{FD4C512C-8987-4FB3-AE8D-297EA7379C15}"/>
                  </a:ext>
                </a:extLst>
              </p14:cNvPr>
              <p14:cNvContentPartPr/>
              <p14:nvPr/>
            </p14:nvContentPartPr>
            <p14:xfrm>
              <a:off x="9493240" y="1989067"/>
              <a:ext cx="1274040" cy="997560"/>
            </p14:xfrm>
          </p:contentPart>
        </mc:Choice>
        <mc:Fallback xmlns="">
          <p:pic>
            <p:nvPicPr>
              <p:cNvPr id="189" name="Freihand 188">
                <a:extLst>
                  <a:ext uri="{FF2B5EF4-FFF2-40B4-BE49-F238E27FC236}">
                    <a16:creationId xmlns:a16="http://schemas.microsoft.com/office/drawing/2014/main" id="{FD4C512C-8987-4FB3-AE8D-297EA7379C15}"/>
                  </a:ext>
                </a:extLst>
              </p:cNvPr>
              <p:cNvPicPr/>
              <p:nvPr/>
            </p:nvPicPr>
            <p:blipFill>
              <a:blip r:embed="rId274"/>
              <a:stretch>
                <a:fillRect/>
              </a:stretch>
            </p:blipFill>
            <p:spPr>
              <a:xfrm>
                <a:off x="9488920" y="1984747"/>
                <a:ext cx="1282680" cy="10062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92" name="Freihand 191">
                <a:extLst>
                  <a:ext uri="{FF2B5EF4-FFF2-40B4-BE49-F238E27FC236}">
                    <a16:creationId xmlns:a16="http://schemas.microsoft.com/office/drawing/2014/main" id="{E9A60810-0E3F-40EB-9435-835315576131}"/>
                  </a:ext>
                </a:extLst>
              </p14:cNvPr>
              <p14:cNvContentPartPr/>
              <p14:nvPr/>
            </p14:nvContentPartPr>
            <p14:xfrm>
              <a:off x="10993360" y="1841467"/>
              <a:ext cx="111600" cy="174240"/>
            </p14:xfrm>
          </p:contentPart>
        </mc:Choice>
        <mc:Fallback xmlns="">
          <p:pic>
            <p:nvPicPr>
              <p:cNvPr id="192" name="Freihand 191">
                <a:extLst>
                  <a:ext uri="{FF2B5EF4-FFF2-40B4-BE49-F238E27FC236}">
                    <a16:creationId xmlns:a16="http://schemas.microsoft.com/office/drawing/2014/main" id="{E9A60810-0E3F-40EB-9435-835315576131}"/>
                  </a:ext>
                </a:extLst>
              </p:cNvPr>
              <p:cNvPicPr/>
              <p:nvPr/>
            </p:nvPicPr>
            <p:blipFill>
              <a:blip r:embed="rId276"/>
              <a:stretch>
                <a:fillRect/>
              </a:stretch>
            </p:blipFill>
            <p:spPr>
              <a:xfrm>
                <a:off x="10989040" y="1837147"/>
                <a:ext cx="1202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93" name="Freihand 192">
                <a:extLst>
                  <a:ext uri="{FF2B5EF4-FFF2-40B4-BE49-F238E27FC236}">
                    <a16:creationId xmlns:a16="http://schemas.microsoft.com/office/drawing/2014/main" id="{D3FCD6FD-B3A8-4DC2-87F9-DD78FA1866E8}"/>
                  </a:ext>
                </a:extLst>
              </p14:cNvPr>
              <p14:cNvContentPartPr/>
              <p14:nvPr/>
            </p14:nvContentPartPr>
            <p14:xfrm>
              <a:off x="11083000" y="1811227"/>
              <a:ext cx="34920" cy="205200"/>
            </p14:xfrm>
          </p:contentPart>
        </mc:Choice>
        <mc:Fallback xmlns="">
          <p:pic>
            <p:nvPicPr>
              <p:cNvPr id="193" name="Freihand 192">
                <a:extLst>
                  <a:ext uri="{FF2B5EF4-FFF2-40B4-BE49-F238E27FC236}">
                    <a16:creationId xmlns:a16="http://schemas.microsoft.com/office/drawing/2014/main" id="{D3FCD6FD-B3A8-4DC2-87F9-DD78FA1866E8}"/>
                  </a:ext>
                </a:extLst>
              </p:cNvPr>
              <p:cNvPicPr/>
              <p:nvPr/>
            </p:nvPicPr>
            <p:blipFill>
              <a:blip r:embed="rId278"/>
              <a:stretch>
                <a:fillRect/>
              </a:stretch>
            </p:blipFill>
            <p:spPr>
              <a:xfrm>
                <a:off x="11078680" y="1806907"/>
                <a:ext cx="435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94" name="Freihand 193">
                <a:extLst>
                  <a:ext uri="{FF2B5EF4-FFF2-40B4-BE49-F238E27FC236}">
                    <a16:creationId xmlns:a16="http://schemas.microsoft.com/office/drawing/2014/main" id="{DFCD516C-A825-4FC9-B3CA-C1B54E7DA794}"/>
                  </a:ext>
                </a:extLst>
              </p14:cNvPr>
              <p14:cNvContentPartPr/>
              <p14:nvPr/>
            </p14:nvContentPartPr>
            <p14:xfrm>
              <a:off x="11038720" y="1923907"/>
              <a:ext cx="97560" cy="26640"/>
            </p14:xfrm>
          </p:contentPart>
        </mc:Choice>
        <mc:Fallback xmlns="">
          <p:pic>
            <p:nvPicPr>
              <p:cNvPr id="194" name="Freihand 193">
                <a:extLst>
                  <a:ext uri="{FF2B5EF4-FFF2-40B4-BE49-F238E27FC236}">
                    <a16:creationId xmlns:a16="http://schemas.microsoft.com/office/drawing/2014/main" id="{DFCD516C-A825-4FC9-B3CA-C1B54E7DA794}"/>
                  </a:ext>
                </a:extLst>
              </p:cNvPr>
              <p:cNvPicPr/>
              <p:nvPr/>
            </p:nvPicPr>
            <p:blipFill>
              <a:blip r:embed="rId280"/>
              <a:stretch>
                <a:fillRect/>
              </a:stretch>
            </p:blipFill>
            <p:spPr>
              <a:xfrm>
                <a:off x="11034400" y="1919587"/>
                <a:ext cx="1062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95" name="Freihand 194">
                <a:extLst>
                  <a:ext uri="{FF2B5EF4-FFF2-40B4-BE49-F238E27FC236}">
                    <a16:creationId xmlns:a16="http://schemas.microsoft.com/office/drawing/2014/main" id="{A435EB74-6A5D-418A-B827-1DDEF0847CAC}"/>
                  </a:ext>
                </a:extLst>
              </p14:cNvPr>
              <p14:cNvContentPartPr/>
              <p14:nvPr/>
            </p14:nvContentPartPr>
            <p14:xfrm>
              <a:off x="11183440" y="1826707"/>
              <a:ext cx="126720" cy="170640"/>
            </p14:xfrm>
          </p:contentPart>
        </mc:Choice>
        <mc:Fallback xmlns="">
          <p:pic>
            <p:nvPicPr>
              <p:cNvPr id="195" name="Freihand 194">
                <a:extLst>
                  <a:ext uri="{FF2B5EF4-FFF2-40B4-BE49-F238E27FC236}">
                    <a16:creationId xmlns:a16="http://schemas.microsoft.com/office/drawing/2014/main" id="{A435EB74-6A5D-418A-B827-1DDEF0847CAC}"/>
                  </a:ext>
                </a:extLst>
              </p:cNvPr>
              <p:cNvPicPr/>
              <p:nvPr/>
            </p:nvPicPr>
            <p:blipFill>
              <a:blip r:embed="rId282"/>
              <a:stretch>
                <a:fillRect/>
              </a:stretch>
            </p:blipFill>
            <p:spPr>
              <a:xfrm>
                <a:off x="11179120" y="1822387"/>
                <a:ext cx="1353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00" name="Freihand 199">
                <a:extLst>
                  <a:ext uri="{FF2B5EF4-FFF2-40B4-BE49-F238E27FC236}">
                    <a16:creationId xmlns:a16="http://schemas.microsoft.com/office/drawing/2014/main" id="{072F3646-742E-4845-9D83-829D659DC3F2}"/>
                  </a:ext>
                </a:extLst>
              </p14:cNvPr>
              <p14:cNvContentPartPr/>
              <p14:nvPr/>
            </p14:nvContentPartPr>
            <p14:xfrm>
              <a:off x="9963040" y="1744267"/>
              <a:ext cx="49320" cy="1480320"/>
            </p14:xfrm>
          </p:contentPart>
        </mc:Choice>
        <mc:Fallback xmlns="">
          <p:pic>
            <p:nvPicPr>
              <p:cNvPr id="200" name="Freihand 199">
                <a:extLst>
                  <a:ext uri="{FF2B5EF4-FFF2-40B4-BE49-F238E27FC236}">
                    <a16:creationId xmlns:a16="http://schemas.microsoft.com/office/drawing/2014/main" id="{072F3646-742E-4845-9D83-829D659DC3F2}"/>
                  </a:ext>
                </a:extLst>
              </p:cNvPr>
              <p:cNvPicPr/>
              <p:nvPr/>
            </p:nvPicPr>
            <p:blipFill>
              <a:blip r:embed="rId284"/>
              <a:stretch>
                <a:fillRect/>
              </a:stretch>
            </p:blipFill>
            <p:spPr>
              <a:xfrm>
                <a:off x="9958720" y="1739947"/>
                <a:ext cx="57960" cy="14889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02" name="Freihand 201">
                <a:extLst>
                  <a:ext uri="{FF2B5EF4-FFF2-40B4-BE49-F238E27FC236}">
                    <a16:creationId xmlns:a16="http://schemas.microsoft.com/office/drawing/2014/main" id="{B3D786B8-1EF6-4B6A-B7BA-ED17F55D4DD6}"/>
                  </a:ext>
                </a:extLst>
              </p14:cNvPr>
              <p14:cNvContentPartPr/>
              <p14:nvPr/>
            </p14:nvContentPartPr>
            <p14:xfrm>
              <a:off x="10044760" y="1537267"/>
              <a:ext cx="127440" cy="173520"/>
            </p14:xfrm>
          </p:contentPart>
        </mc:Choice>
        <mc:Fallback xmlns="">
          <p:pic>
            <p:nvPicPr>
              <p:cNvPr id="202" name="Freihand 201">
                <a:extLst>
                  <a:ext uri="{FF2B5EF4-FFF2-40B4-BE49-F238E27FC236}">
                    <a16:creationId xmlns:a16="http://schemas.microsoft.com/office/drawing/2014/main" id="{B3D786B8-1EF6-4B6A-B7BA-ED17F55D4DD6}"/>
                  </a:ext>
                </a:extLst>
              </p:cNvPr>
              <p:cNvPicPr/>
              <p:nvPr/>
            </p:nvPicPr>
            <p:blipFill>
              <a:blip r:embed="rId286"/>
              <a:stretch>
                <a:fillRect/>
              </a:stretch>
            </p:blipFill>
            <p:spPr>
              <a:xfrm>
                <a:off x="10040440" y="1532947"/>
                <a:ext cx="1360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03" name="Freihand 202">
                <a:extLst>
                  <a:ext uri="{FF2B5EF4-FFF2-40B4-BE49-F238E27FC236}">
                    <a16:creationId xmlns:a16="http://schemas.microsoft.com/office/drawing/2014/main" id="{F552462C-8447-4D4E-A021-BB8EBFCD51FD}"/>
                  </a:ext>
                </a:extLst>
              </p14:cNvPr>
              <p14:cNvContentPartPr/>
              <p14:nvPr/>
            </p14:nvContentPartPr>
            <p14:xfrm>
              <a:off x="10099480" y="1622587"/>
              <a:ext cx="105480" cy="34560"/>
            </p14:xfrm>
          </p:contentPart>
        </mc:Choice>
        <mc:Fallback xmlns="">
          <p:pic>
            <p:nvPicPr>
              <p:cNvPr id="203" name="Freihand 202">
                <a:extLst>
                  <a:ext uri="{FF2B5EF4-FFF2-40B4-BE49-F238E27FC236}">
                    <a16:creationId xmlns:a16="http://schemas.microsoft.com/office/drawing/2014/main" id="{F552462C-8447-4D4E-A021-BB8EBFCD51FD}"/>
                  </a:ext>
                </a:extLst>
              </p:cNvPr>
              <p:cNvPicPr/>
              <p:nvPr/>
            </p:nvPicPr>
            <p:blipFill>
              <a:blip r:embed="rId288"/>
              <a:stretch>
                <a:fillRect/>
              </a:stretch>
            </p:blipFill>
            <p:spPr>
              <a:xfrm>
                <a:off x="10095160" y="1618267"/>
                <a:ext cx="1141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04" name="Freihand 203">
                <a:extLst>
                  <a:ext uri="{FF2B5EF4-FFF2-40B4-BE49-F238E27FC236}">
                    <a16:creationId xmlns:a16="http://schemas.microsoft.com/office/drawing/2014/main" id="{4097A487-2FEB-4278-8F15-2836D31751C3}"/>
                  </a:ext>
                </a:extLst>
              </p14:cNvPr>
              <p14:cNvContentPartPr/>
              <p14:nvPr/>
            </p14:nvContentPartPr>
            <p14:xfrm>
              <a:off x="10199200" y="1543747"/>
              <a:ext cx="85320" cy="138240"/>
            </p14:xfrm>
          </p:contentPart>
        </mc:Choice>
        <mc:Fallback xmlns="">
          <p:pic>
            <p:nvPicPr>
              <p:cNvPr id="204" name="Freihand 203">
                <a:extLst>
                  <a:ext uri="{FF2B5EF4-FFF2-40B4-BE49-F238E27FC236}">
                    <a16:creationId xmlns:a16="http://schemas.microsoft.com/office/drawing/2014/main" id="{4097A487-2FEB-4278-8F15-2836D31751C3}"/>
                  </a:ext>
                </a:extLst>
              </p:cNvPr>
              <p:cNvPicPr/>
              <p:nvPr/>
            </p:nvPicPr>
            <p:blipFill>
              <a:blip r:embed="rId290"/>
              <a:stretch>
                <a:fillRect/>
              </a:stretch>
            </p:blipFill>
            <p:spPr>
              <a:xfrm>
                <a:off x="10194880" y="1539427"/>
                <a:ext cx="939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05" name="Freihand 204">
                <a:extLst>
                  <a:ext uri="{FF2B5EF4-FFF2-40B4-BE49-F238E27FC236}">
                    <a16:creationId xmlns:a16="http://schemas.microsoft.com/office/drawing/2014/main" id="{E8602702-1F1A-488F-ADA2-2CF663B24869}"/>
                  </a:ext>
                </a:extLst>
              </p14:cNvPr>
              <p14:cNvContentPartPr/>
              <p14:nvPr/>
            </p14:nvContentPartPr>
            <p14:xfrm>
              <a:off x="10322680" y="1630867"/>
              <a:ext cx="56880" cy="77760"/>
            </p14:xfrm>
          </p:contentPart>
        </mc:Choice>
        <mc:Fallback xmlns="">
          <p:pic>
            <p:nvPicPr>
              <p:cNvPr id="205" name="Freihand 204">
                <a:extLst>
                  <a:ext uri="{FF2B5EF4-FFF2-40B4-BE49-F238E27FC236}">
                    <a16:creationId xmlns:a16="http://schemas.microsoft.com/office/drawing/2014/main" id="{E8602702-1F1A-488F-ADA2-2CF663B24869}"/>
                  </a:ext>
                </a:extLst>
              </p:cNvPr>
              <p:cNvPicPr/>
              <p:nvPr/>
            </p:nvPicPr>
            <p:blipFill>
              <a:blip r:embed="rId292"/>
              <a:stretch>
                <a:fillRect/>
              </a:stretch>
            </p:blipFill>
            <p:spPr>
              <a:xfrm>
                <a:off x="10318360" y="1626547"/>
                <a:ext cx="655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06" name="Freihand 205">
                <a:extLst>
                  <a:ext uri="{FF2B5EF4-FFF2-40B4-BE49-F238E27FC236}">
                    <a16:creationId xmlns:a16="http://schemas.microsoft.com/office/drawing/2014/main" id="{CFE9C382-9F7D-426D-B5BC-1FDBB1C6CA1A}"/>
                  </a:ext>
                </a:extLst>
              </p14:cNvPr>
              <p14:cNvContentPartPr/>
              <p14:nvPr/>
            </p14:nvContentPartPr>
            <p14:xfrm>
              <a:off x="10360120" y="1654987"/>
              <a:ext cx="135000" cy="51480"/>
            </p14:xfrm>
          </p:contentPart>
        </mc:Choice>
        <mc:Fallback xmlns="">
          <p:pic>
            <p:nvPicPr>
              <p:cNvPr id="206" name="Freihand 205">
                <a:extLst>
                  <a:ext uri="{FF2B5EF4-FFF2-40B4-BE49-F238E27FC236}">
                    <a16:creationId xmlns:a16="http://schemas.microsoft.com/office/drawing/2014/main" id="{CFE9C382-9F7D-426D-B5BC-1FDBB1C6CA1A}"/>
                  </a:ext>
                </a:extLst>
              </p:cNvPr>
              <p:cNvPicPr/>
              <p:nvPr/>
            </p:nvPicPr>
            <p:blipFill>
              <a:blip r:embed="rId294"/>
              <a:stretch>
                <a:fillRect/>
              </a:stretch>
            </p:blipFill>
            <p:spPr>
              <a:xfrm>
                <a:off x="10355800" y="1650667"/>
                <a:ext cx="1436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07" name="Freihand 206">
                <a:extLst>
                  <a:ext uri="{FF2B5EF4-FFF2-40B4-BE49-F238E27FC236}">
                    <a16:creationId xmlns:a16="http://schemas.microsoft.com/office/drawing/2014/main" id="{32F6A9EE-D500-4736-B529-146B9B92AC07}"/>
                  </a:ext>
                </a:extLst>
              </p14:cNvPr>
              <p14:cNvContentPartPr/>
              <p14:nvPr/>
            </p14:nvContentPartPr>
            <p14:xfrm>
              <a:off x="10509520" y="1656067"/>
              <a:ext cx="79200" cy="182880"/>
            </p14:xfrm>
          </p:contentPart>
        </mc:Choice>
        <mc:Fallback xmlns="">
          <p:pic>
            <p:nvPicPr>
              <p:cNvPr id="207" name="Freihand 206">
                <a:extLst>
                  <a:ext uri="{FF2B5EF4-FFF2-40B4-BE49-F238E27FC236}">
                    <a16:creationId xmlns:a16="http://schemas.microsoft.com/office/drawing/2014/main" id="{32F6A9EE-D500-4736-B529-146B9B92AC07}"/>
                  </a:ext>
                </a:extLst>
              </p:cNvPr>
              <p:cNvPicPr/>
              <p:nvPr/>
            </p:nvPicPr>
            <p:blipFill>
              <a:blip r:embed="rId296"/>
              <a:stretch>
                <a:fillRect/>
              </a:stretch>
            </p:blipFill>
            <p:spPr>
              <a:xfrm>
                <a:off x="10505200" y="1651747"/>
                <a:ext cx="878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08" name="Freihand 207">
                <a:extLst>
                  <a:ext uri="{FF2B5EF4-FFF2-40B4-BE49-F238E27FC236}">
                    <a16:creationId xmlns:a16="http://schemas.microsoft.com/office/drawing/2014/main" id="{0F8C16CD-CC9B-44CD-9164-55C63FABA5C8}"/>
                  </a:ext>
                </a:extLst>
              </p14:cNvPr>
              <p14:cNvContentPartPr/>
              <p14:nvPr/>
            </p14:nvContentPartPr>
            <p14:xfrm>
              <a:off x="10291360" y="1567507"/>
              <a:ext cx="34920" cy="176760"/>
            </p14:xfrm>
          </p:contentPart>
        </mc:Choice>
        <mc:Fallback xmlns="">
          <p:pic>
            <p:nvPicPr>
              <p:cNvPr id="208" name="Freihand 207">
                <a:extLst>
                  <a:ext uri="{FF2B5EF4-FFF2-40B4-BE49-F238E27FC236}">
                    <a16:creationId xmlns:a16="http://schemas.microsoft.com/office/drawing/2014/main" id="{0F8C16CD-CC9B-44CD-9164-55C63FABA5C8}"/>
                  </a:ext>
                </a:extLst>
              </p:cNvPr>
              <p:cNvPicPr/>
              <p:nvPr/>
            </p:nvPicPr>
            <p:blipFill>
              <a:blip r:embed="rId298"/>
              <a:stretch>
                <a:fillRect/>
              </a:stretch>
            </p:blipFill>
            <p:spPr>
              <a:xfrm>
                <a:off x="10287040" y="1563187"/>
                <a:ext cx="435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10" name="Freihand 209">
                <a:extLst>
                  <a:ext uri="{FF2B5EF4-FFF2-40B4-BE49-F238E27FC236}">
                    <a16:creationId xmlns:a16="http://schemas.microsoft.com/office/drawing/2014/main" id="{D6251D04-3DE1-41FD-87C8-074AB52CEC7D}"/>
                  </a:ext>
                </a:extLst>
              </p14:cNvPr>
              <p14:cNvContentPartPr/>
              <p14:nvPr/>
            </p14:nvContentPartPr>
            <p14:xfrm>
              <a:off x="9975640" y="3092467"/>
              <a:ext cx="38520" cy="219960"/>
            </p14:xfrm>
          </p:contentPart>
        </mc:Choice>
        <mc:Fallback xmlns="">
          <p:pic>
            <p:nvPicPr>
              <p:cNvPr id="210" name="Freihand 209">
                <a:extLst>
                  <a:ext uri="{FF2B5EF4-FFF2-40B4-BE49-F238E27FC236}">
                    <a16:creationId xmlns:a16="http://schemas.microsoft.com/office/drawing/2014/main" id="{D6251D04-3DE1-41FD-87C8-074AB52CEC7D}"/>
                  </a:ext>
                </a:extLst>
              </p:cNvPr>
              <p:cNvPicPr/>
              <p:nvPr/>
            </p:nvPicPr>
            <p:blipFill>
              <a:blip r:embed="rId300"/>
              <a:stretch>
                <a:fillRect/>
              </a:stretch>
            </p:blipFill>
            <p:spPr>
              <a:xfrm>
                <a:off x="9971320" y="3088147"/>
                <a:ext cx="47160" cy="228600"/>
              </a:xfrm>
              <a:prstGeom prst="rect">
                <a:avLst/>
              </a:prstGeom>
            </p:spPr>
          </p:pic>
        </mc:Fallback>
      </mc:AlternateContent>
      <p:grpSp>
        <p:nvGrpSpPr>
          <p:cNvPr id="214" name="Gruppieren 213">
            <a:extLst>
              <a:ext uri="{FF2B5EF4-FFF2-40B4-BE49-F238E27FC236}">
                <a16:creationId xmlns:a16="http://schemas.microsoft.com/office/drawing/2014/main" id="{59FF8847-150C-45F5-A3BF-0181CC6D888F}"/>
              </a:ext>
            </a:extLst>
          </p:cNvPr>
          <p:cNvGrpSpPr/>
          <p:nvPr/>
        </p:nvGrpSpPr>
        <p:grpSpPr>
          <a:xfrm>
            <a:off x="9901120" y="3355267"/>
            <a:ext cx="349920" cy="318240"/>
            <a:chOff x="9901120" y="3355267"/>
            <a:chExt cx="349920" cy="318240"/>
          </a:xfrm>
        </p:grpSpPr>
        <mc:AlternateContent xmlns:mc="http://schemas.openxmlformats.org/markup-compatibility/2006" xmlns:p14="http://schemas.microsoft.com/office/powerpoint/2010/main">
          <mc:Choice Requires="p14">
            <p:contentPart p14:bwMode="auto" r:id="rId301">
              <p14:nvContentPartPr>
                <p14:cNvPr id="211" name="Freihand 210">
                  <a:extLst>
                    <a:ext uri="{FF2B5EF4-FFF2-40B4-BE49-F238E27FC236}">
                      <a16:creationId xmlns:a16="http://schemas.microsoft.com/office/drawing/2014/main" id="{117C40C2-E3FF-4DD5-9E4D-5CA6F7A9B16D}"/>
                    </a:ext>
                  </a:extLst>
                </p14:cNvPr>
                <p14:cNvContentPartPr/>
                <p14:nvPr/>
              </p14:nvContentPartPr>
              <p14:xfrm>
                <a:off x="9901120" y="3457147"/>
                <a:ext cx="128160" cy="86400"/>
              </p14:xfrm>
            </p:contentPart>
          </mc:Choice>
          <mc:Fallback xmlns="">
            <p:pic>
              <p:nvPicPr>
                <p:cNvPr id="211" name="Freihand 210">
                  <a:extLst>
                    <a:ext uri="{FF2B5EF4-FFF2-40B4-BE49-F238E27FC236}">
                      <a16:creationId xmlns:a16="http://schemas.microsoft.com/office/drawing/2014/main" id="{117C40C2-E3FF-4DD5-9E4D-5CA6F7A9B16D}"/>
                    </a:ext>
                  </a:extLst>
                </p:cNvPr>
                <p:cNvPicPr/>
                <p:nvPr/>
              </p:nvPicPr>
              <p:blipFill>
                <a:blip r:embed="rId302"/>
                <a:stretch>
                  <a:fillRect/>
                </a:stretch>
              </p:blipFill>
              <p:spPr>
                <a:xfrm>
                  <a:off x="9896800" y="3452827"/>
                  <a:ext cx="1368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12" name="Freihand 211">
                  <a:extLst>
                    <a:ext uri="{FF2B5EF4-FFF2-40B4-BE49-F238E27FC236}">
                      <a16:creationId xmlns:a16="http://schemas.microsoft.com/office/drawing/2014/main" id="{62F80046-499D-40CE-8BA6-25608DE6DF49}"/>
                    </a:ext>
                  </a:extLst>
                </p14:cNvPr>
                <p14:cNvContentPartPr/>
                <p14:nvPr/>
              </p14:nvContentPartPr>
              <p14:xfrm>
                <a:off x="9968440" y="3472627"/>
                <a:ext cx="77760" cy="200880"/>
              </p14:xfrm>
            </p:contentPart>
          </mc:Choice>
          <mc:Fallback xmlns="">
            <p:pic>
              <p:nvPicPr>
                <p:cNvPr id="212" name="Freihand 211">
                  <a:extLst>
                    <a:ext uri="{FF2B5EF4-FFF2-40B4-BE49-F238E27FC236}">
                      <a16:creationId xmlns:a16="http://schemas.microsoft.com/office/drawing/2014/main" id="{62F80046-499D-40CE-8BA6-25608DE6DF49}"/>
                    </a:ext>
                  </a:extLst>
                </p:cNvPr>
                <p:cNvPicPr/>
                <p:nvPr/>
              </p:nvPicPr>
              <p:blipFill>
                <a:blip r:embed="rId304"/>
                <a:stretch>
                  <a:fillRect/>
                </a:stretch>
              </p:blipFill>
              <p:spPr>
                <a:xfrm>
                  <a:off x="9964120" y="3468307"/>
                  <a:ext cx="8640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13" name="Freihand 212">
                  <a:extLst>
                    <a:ext uri="{FF2B5EF4-FFF2-40B4-BE49-F238E27FC236}">
                      <a16:creationId xmlns:a16="http://schemas.microsoft.com/office/drawing/2014/main" id="{F3A0CDDC-00D9-4686-B19D-C8E6A78AEA1A}"/>
                    </a:ext>
                  </a:extLst>
                </p14:cNvPr>
                <p14:cNvContentPartPr/>
                <p14:nvPr/>
              </p14:nvContentPartPr>
              <p14:xfrm>
                <a:off x="10078240" y="3355267"/>
                <a:ext cx="172800" cy="151560"/>
              </p14:xfrm>
            </p:contentPart>
          </mc:Choice>
          <mc:Fallback xmlns="">
            <p:pic>
              <p:nvPicPr>
                <p:cNvPr id="213" name="Freihand 212">
                  <a:extLst>
                    <a:ext uri="{FF2B5EF4-FFF2-40B4-BE49-F238E27FC236}">
                      <a16:creationId xmlns:a16="http://schemas.microsoft.com/office/drawing/2014/main" id="{F3A0CDDC-00D9-4686-B19D-C8E6A78AEA1A}"/>
                    </a:ext>
                  </a:extLst>
                </p:cNvPr>
                <p:cNvPicPr/>
                <p:nvPr/>
              </p:nvPicPr>
              <p:blipFill>
                <a:blip r:embed="rId306"/>
                <a:stretch>
                  <a:fillRect/>
                </a:stretch>
              </p:blipFill>
              <p:spPr>
                <a:xfrm>
                  <a:off x="10073920" y="3350947"/>
                  <a:ext cx="181440" cy="160200"/>
                </a:xfrm>
                <a:prstGeom prst="rect">
                  <a:avLst/>
                </a:prstGeom>
              </p:spPr>
            </p:pic>
          </mc:Fallback>
        </mc:AlternateContent>
      </p:grpSp>
      <p:grpSp>
        <p:nvGrpSpPr>
          <p:cNvPr id="217" name="Gruppieren 216">
            <a:extLst>
              <a:ext uri="{FF2B5EF4-FFF2-40B4-BE49-F238E27FC236}">
                <a16:creationId xmlns:a16="http://schemas.microsoft.com/office/drawing/2014/main" id="{82CA92D4-7DB8-49A5-ABBE-D7392282ED21}"/>
              </a:ext>
            </a:extLst>
          </p:cNvPr>
          <p:cNvGrpSpPr/>
          <p:nvPr/>
        </p:nvGrpSpPr>
        <p:grpSpPr>
          <a:xfrm>
            <a:off x="10013080" y="1920667"/>
            <a:ext cx="490680" cy="188280"/>
            <a:chOff x="10013080" y="1920667"/>
            <a:chExt cx="490680" cy="188280"/>
          </a:xfrm>
        </p:grpSpPr>
        <mc:AlternateContent xmlns:mc="http://schemas.openxmlformats.org/markup-compatibility/2006" xmlns:p14="http://schemas.microsoft.com/office/powerpoint/2010/main">
          <mc:Choice Requires="p14">
            <p:contentPart p14:bwMode="auto" r:id="rId307">
              <p14:nvContentPartPr>
                <p14:cNvPr id="197" name="Freihand 196">
                  <a:extLst>
                    <a:ext uri="{FF2B5EF4-FFF2-40B4-BE49-F238E27FC236}">
                      <a16:creationId xmlns:a16="http://schemas.microsoft.com/office/drawing/2014/main" id="{482CE6A7-B751-4634-94E2-E1AF208F2DFB}"/>
                    </a:ext>
                  </a:extLst>
                </p14:cNvPr>
                <p14:cNvContentPartPr/>
                <p14:nvPr/>
              </p14:nvContentPartPr>
              <p14:xfrm>
                <a:off x="10185520" y="1985827"/>
                <a:ext cx="318240" cy="123120"/>
              </p14:xfrm>
            </p:contentPart>
          </mc:Choice>
          <mc:Fallback xmlns="">
            <p:pic>
              <p:nvPicPr>
                <p:cNvPr id="197" name="Freihand 196">
                  <a:extLst>
                    <a:ext uri="{FF2B5EF4-FFF2-40B4-BE49-F238E27FC236}">
                      <a16:creationId xmlns:a16="http://schemas.microsoft.com/office/drawing/2014/main" id="{482CE6A7-B751-4634-94E2-E1AF208F2DFB}"/>
                    </a:ext>
                  </a:extLst>
                </p:cNvPr>
                <p:cNvPicPr/>
                <p:nvPr/>
              </p:nvPicPr>
              <p:blipFill>
                <a:blip r:embed="rId308"/>
                <a:stretch>
                  <a:fillRect/>
                </a:stretch>
              </p:blipFill>
              <p:spPr>
                <a:xfrm>
                  <a:off x="10181200" y="1981507"/>
                  <a:ext cx="3268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98" name="Freihand 197">
                  <a:extLst>
                    <a:ext uri="{FF2B5EF4-FFF2-40B4-BE49-F238E27FC236}">
                      <a16:creationId xmlns:a16="http://schemas.microsoft.com/office/drawing/2014/main" id="{5746669C-CDE0-4DB6-902E-0DF4F55FEBB4}"/>
                    </a:ext>
                  </a:extLst>
                </p14:cNvPr>
                <p14:cNvContentPartPr/>
                <p14:nvPr/>
              </p14:nvContentPartPr>
              <p14:xfrm>
                <a:off x="10029280" y="1920667"/>
                <a:ext cx="213480" cy="150840"/>
              </p14:xfrm>
            </p:contentPart>
          </mc:Choice>
          <mc:Fallback xmlns="">
            <p:pic>
              <p:nvPicPr>
                <p:cNvPr id="198" name="Freihand 197">
                  <a:extLst>
                    <a:ext uri="{FF2B5EF4-FFF2-40B4-BE49-F238E27FC236}">
                      <a16:creationId xmlns:a16="http://schemas.microsoft.com/office/drawing/2014/main" id="{5746669C-CDE0-4DB6-902E-0DF4F55FEBB4}"/>
                    </a:ext>
                  </a:extLst>
                </p:cNvPr>
                <p:cNvPicPr/>
                <p:nvPr/>
              </p:nvPicPr>
              <p:blipFill>
                <a:blip r:embed="rId310"/>
                <a:stretch>
                  <a:fillRect/>
                </a:stretch>
              </p:blipFill>
              <p:spPr>
                <a:xfrm>
                  <a:off x="10024960" y="1916347"/>
                  <a:ext cx="2221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15" name="Freihand 214">
                  <a:extLst>
                    <a:ext uri="{FF2B5EF4-FFF2-40B4-BE49-F238E27FC236}">
                      <a16:creationId xmlns:a16="http://schemas.microsoft.com/office/drawing/2014/main" id="{F9672371-A988-468A-8F26-350ADD8C9B62}"/>
                    </a:ext>
                  </a:extLst>
                </p14:cNvPr>
                <p14:cNvContentPartPr/>
                <p14:nvPr/>
              </p14:nvContentPartPr>
              <p14:xfrm>
                <a:off x="10144480" y="1996987"/>
                <a:ext cx="260280" cy="88200"/>
              </p14:xfrm>
            </p:contentPart>
          </mc:Choice>
          <mc:Fallback xmlns="">
            <p:pic>
              <p:nvPicPr>
                <p:cNvPr id="215" name="Freihand 214">
                  <a:extLst>
                    <a:ext uri="{FF2B5EF4-FFF2-40B4-BE49-F238E27FC236}">
                      <a16:creationId xmlns:a16="http://schemas.microsoft.com/office/drawing/2014/main" id="{F9672371-A988-468A-8F26-350ADD8C9B62}"/>
                    </a:ext>
                  </a:extLst>
                </p:cNvPr>
                <p:cNvPicPr/>
                <p:nvPr/>
              </p:nvPicPr>
              <p:blipFill>
                <a:blip r:embed="rId312"/>
                <a:stretch>
                  <a:fillRect/>
                </a:stretch>
              </p:blipFill>
              <p:spPr>
                <a:xfrm>
                  <a:off x="10140160" y="1992667"/>
                  <a:ext cx="2689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16" name="Freihand 215">
                  <a:extLst>
                    <a:ext uri="{FF2B5EF4-FFF2-40B4-BE49-F238E27FC236}">
                      <a16:creationId xmlns:a16="http://schemas.microsoft.com/office/drawing/2014/main" id="{B8079A17-61A0-4768-B8BF-42B81037D967}"/>
                    </a:ext>
                  </a:extLst>
                </p14:cNvPr>
                <p14:cNvContentPartPr/>
                <p14:nvPr/>
              </p14:nvContentPartPr>
              <p14:xfrm>
                <a:off x="10013080" y="1942267"/>
                <a:ext cx="183240" cy="156240"/>
              </p14:xfrm>
            </p:contentPart>
          </mc:Choice>
          <mc:Fallback xmlns="">
            <p:pic>
              <p:nvPicPr>
                <p:cNvPr id="216" name="Freihand 215">
                  <a:extLst>
                    <a:ext uri="{FF2B5EF4-FFF2-40B4-BE49-F238E27FC236}">
                      <a16:creationId xmlns:a16="http://schemas.microsoft.com/office/drawing/2014/main" id="{B8079A17-61A0-4768-B8BF-42B81037D967}"/>
                    </a:ext>
                  </a:extLst>
                </p:cNvPr>
                <p:cNvPicPr/>
                <p:nvPr/>
              </p:nvPicPr>
              <p:blipFill>
                <a:blip r:embed="rId314"/>
                <a:stretch>
                  <a:fillRect/>
                </a:stretch>
              </p:blipFill>
              <p:spPr>
                <a:xfrm>
                  <a:off x="10008760" y="1937947"/>
                  <a:ext cx="191880" cy="164880"/>
                </a:xfrm>
                <a:prstGeom prst="rect">
                  <a:avLst/>
                </a:prstGeom>
              </p:spPr>
            </p:pic>
          </mc:Fallback>
        </mc:AlternateContent>
      </p:grpSp>
    </p:spTree>
    <p:extLst>
      <p:ext uri="{BB962C8B-B14F-4D97-AF65-F5344CB8AC3E}">
        <p14:creationId xmlns:p14="http://schemas.microsoft.com/office/powerpoint/2010/main" val="3083265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r>
              <a:rPr lang="de-DE" sz="2903" b="1" dirty="0" err="1"/>
              <a:t>Liquidity</a:t>
            </a:r>
            <a:r>
              <a:rPr lang="de-DE" sz="2903" b="1" dirty="0"/>
              <a:t> </a:t>
            </a:r>
            <a:r>
              <a:rPr lang="de-DE" sz="2903" b="1" dirty="0" err="1"/>
              <a:t>trap</a:t>
            </a:r>
            <a:endParaRPr lang="de-DE" sz="2903" b="1" dirty="0"/>
          </a:p>
        </p:txBody>
      </p:sp>
      <p:cxnSp>
        <p:nvCxnSpPr>
          <p:cNvPr id="14" name="Straight Arrow Connector 7">
            <a:extLst>
              <a:ext uri="{FF2B5EF4-FFF2-40B4-BE49-F238E27FC236}">
                <a16:creationId xmlns:a16="http://schemas.microsoft.com/office/drawing/2014/main" id="{48D9AA5B-C169-4A7E-AA53-7892B4F729FE}"/>
              </a:ext>
            </a:extLst>
          </p:cNvPr>
          <p:cNvCxnSpPr/>
          <p:nvPr/>
        </p:nvCxnSpPr>
        <p:spPr>
          <a:xfrm>
            <a:off x="3768961" y="4094265"/>
            <a:ext cx="408720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6">
            <a:extLst>
              <a:ext uri="{FF2B5EF4-FFF2-40B4-BE49-F238E27FC236}">
                <a16:creationId xmlns:a16="http://schemas.microsoft.com/office/drawing/2014/main" id="{D94E5702-2D4D-491C-817D-D09FE70E21C2}"/>
              </a:ext>
            </a:extLst>
          </p:cNvPr>
          <p:cNvCxnSpPr/>
          <p:nvPr/>
        </p:nvCxnSpPr>
        <p:spPr>
          <a:xfrm flipV="1">
            <a:off x="3768961" y="980729"/>
            <a:ext cx="3213" cy="311353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44">
            <a:extLst>
              <a:ext uri="{FF2B5EF4-FFF2-40B4-BE49-F238E27FC236}">
                <a16:creationId xmlns:a16="http://schemas.microsoft.com/office/drawing/2014/main" id="{0C9268CF-F4E4-432A-9D53-01B092E92E43}"/>
              </a:ext>
            </a:extLst>
          </p:cNvPr>
          <p:cNvSpPr txBox="1"/>
          <p:nvPr/>
        </p:nvSpPr>
        <p:spPr>
          <a:xfrm>
            <a:off x="3431704" y="1046380"/>
            <a:ext cx="242374" cy="343620"/>
          </a:xfrm>
          <a:prstGeom prst="rect">
            <a:avLst/>
          </a:prstGeom>
          <a:noFill/>
        </p:spPr>
        <p:txBody>
          <a:bodyPr wrap="none" rtlCol="0">
            <a:spAutoFit/>
          </a:bodyPr>
          <a:lstStyle/>
          <a:p>
            <a:r>
              <a:rPr lang="en-US" sz="1633" i="1" dirty="0" err="1"/>
              <a:t>i</a:t>
            </a:r>
            <a:endParaRPr lang="en-US" sz="1633" i="1" dirty="0"/>
          </a:p>
        </p:txBody>
      </p:sp>
      <p:cxnSp>
        <p:nvCxnSpPr>
          <p:cNvPr id="38" name="Straight Connector 11">
            <a:extLst>
              <a:ext uri="{FF2B5EF4-FFF2-40B4-BE49-F238E27FC236}">
                <a16:creationId xmlns:a16="http://schemas.microsoft.com/office/drawing/2014/main" id="{8D693833-31AA-4CAB-9017-3E0F431DBA6B}"/>
              </a:ext>
            </a:extLst>
          </p:cNvPr>
          <p:cNvCxnSpPr>
            <a:cxnSpLocks/>
          </p:cNvCxnSpPr>
          <p:nvPr/>
        </p:nvCxnSpPr>
        <p:spPr>
          <a:xfrm flipV="1">
            <a:off x="5662344" y="3932042"/>
            <a:ext cx="0" cy="17099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2" name="TextBox 9">
            <a:extLst>
              <a:ext uri="{FF2B5EF4-FFF2-40B4-BE49-F238E27FC236}">
                <a16:creationId xmlns:a16="http://schemas.microsoft.com/office/drawing/2014/main" id="{A0CB4234-52A2-46DC-B9E7-D2926F2EC39E}"/>
              </a:ext>
            </a:extLst>
          </p:cNvPr>
          <p:cNvSpPr txBox="1"/>
          <p:nvPr/>
        </p:nvSpPr>
        <p:spPr>
          <a:xfrm>
            <a:off x="7426813" y="4108728"/>
            <a:ext cx="324128"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Y</a:t>
            </a:r>
          </a:p>
        </p:txBody>
      </p:sp>
      <p:sp>
        <p:nvSpPr>
          <p:cNvPr id="44" name="Freihandform: Form 43">
            <a:extLst>
              <a:ext uri="{FF2B5EF4-FFF2-40B4-BE49-F238E27FC236}">
                <a16:creationId xmlns:a16="http://schemas.microsoft.com/office/drawing/2014/main" id="{AE576F5F-9DC6-438B-9DFF-A4D651962EC1}"/>
              </a:ext>
            </a:extLst>
          </p:cNvPr>
          <p:cNvSpPr/>
          <p:nvPr/>
        </p:nvSpPr>
        <p:spPr>
          <a:xfrm flipH="1">
            <a:off x="3846623" y="1412777"/>
            <a:ext cx="2512438" cy="2681065"/>
          </a:xfrm>
          <a:custGeom>
            <a:avLst/>
            <a:gdLst>
              <a:gd name="connsiteX0" fmla="*/ 0 w 2354093"/>
              <a:gd name="connsiteY0" fmla="*/ 0 h 2681065"/>
              <a:gd name="connsiteX1" fmla="*/ 476655 w 2354093"/>
              <a:gd name="connsiteY1" fmla="*/ 2344366 h 2681065"/>
              <a:gd name="connsiteX2" fmla="*/ 2354093 w 2354093"/>
              <a:gd name="connsiteY2" fmla="*/ 2665379 h 2681065"/>
              <a:gd name="connsiteX3" fmla="*/ 2354093 w 2354093"/>
              <a:gd name="connsiteY3" fmla="*/ 2665379 h 2681065"/>
            </a:gdLst>
            <a:ahLst/>
            <a:cxnLst>
              <a:cxn ang="0">
                <a:pos x="connsiteX0" y="connsiteY0"/>
              </a:cxn>
              <a:cxn ang="0">
                <a:pos x="connsiteX1" y="connsiteY1"/>
              </a:cxn>
              <a:cxn ang="0">
                <a:pos x="connsiteX2" y="connsiteY2"/>
              </a:cxn>
              <a:cxn ang="0">
                <a:pos x="connsiteX3" y="connsiteY3"/>
              </a:cxn>
            </a:cxnLst>
            <a:rect l="l" t="t" r="r" b="b"/>
            <a:pathLst>
              <a:path w="2354093" h="2681065">
                <a:moveTo>
                  <a:pt x="0" y="0"/>
                </a:moveTo>
                <a:cubicBezTo>
                  <a:pt x="42153" y="950068"/>
                  <a:pt x="84306" y="1900136"/>
                  <a:pt x="476655" y="2344366"/>
                </a:cubicBezTo>
                <a:cubicBezTo>
                  <a:pt x="869004" y="2788596"/>
                  <a:pt x="2354093" y="2665379"/>
                  <a:pt x="2354093" y="2665379"/>
                </a:cubicBezTo>
                <a:lnTo>
                  <a:pt x="2354093" y="266537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Textfeld 51">
            <a:extLst>
              <a:ext uri="{FF2B5EF4-FFF2-40B4-BE49-F238E27FC236}">
                <a16:creationId xmlns:a16="http://schemas.microsoft.com/office/drawing/2014/main" id="{B90723D6-897F-4A17-9920-4A4E46904877}"/>
              </a:ext>
            </a:extLst>
          </p:cNvPr>
          <p:cNvSpPr txBox="1"/>
          <p:nvPr/>
        </p:nvSpPr>
        <p:spPr>
          <a:xfrm>
            <a:off x="5447947" y="4077072"/>
            <a:ext cx="522772" cy="253916"/>
          </a:xfrm>
          <a:prstGeom prst="rect">
            <a:avLst/>
          </a:prstGeom>
          <a:noFill/>
        </p:spPr>
        <p:txBody>
          <a:bodyPr wrap="square" rtlCol="0">
            <a:spAutoFit/>
          </a:bodyPr>
          <a:lstStyle/>
          <a:p>
            <a:r>
              <a:rPr lang="de-DE" sz="1050" dirty="0"/>
              <a:t>Y</a:t>
            </a:r>
            <a:r>
              <a:rPr lang="de-DE" sz="1050" baseline="-25000" dirty="0"/>
              <a:t>0</a:t>
            </a:r>
          </a:p>
        </p:txBody>
      </p:sp>
      <p:sp>
        <p:nvSpPr>
          <p:cNvPr id="53" name="Textfeld 52">
            <a:extLst>
              <a:ext uri="{FF2B5EF4-FFF2-40B4-BE49-F238E27FC236}">
                <a16:creationId xmlns:a16="http://schemas.microsoft.com/office/drawing/2014/main" id="{66EC70AB-100E-4019-88B9-F7F9FBA679ED}"/>
              </a:ext>
            </a:extLst>
          </p:cNvPr>
          <p:cNvSpPr txBox="1"/>
          <p:nvPr/>
        </p:nvSpPr>
        <p:spPr>
          <a:xfrm>
            <a:off x="5588324" y="4080197"/>
            <a:ext cx="327334" cy="253916"/>
          </a:xfrm>
          <a:prstGeom prst="rect">
            <a:avLst/>
          </a:prstGeom>
          <a:noFill/>
        </p:spPr>
        <p:txBody>
          <a:bodyPr wrap="none" rtlCol="0">
            <a:spAutoFit/>
          </a:bodyPr>
          <a:lstStyle/>
          <a:p>
            <a:r>
              <a:rPr lang="de-DE" sz="1050" dirty="0"/>
              <a:t>Y</a:t>
            </a:r>
            <a:r>
              <a:rPr lang="de-DE" sz="1050" baseline="-25000" dirty="0"/>
              <a:t>1</a:t>
            </a:r>
          </a:p>
        </p:txBody>
      </p:sp>
      <p:sp>
        <p:nvSpPr>
          <p:cNvPr id="54" name="Textfeld 53">
            <a:extLst>
              <a:ext uri="{FF2B5EF4-FFF2-40B4-BE49-F238E27FC236}">
                <a16:creationId xmlns:a16="http://schemas.microsoft.com/office/drawing/2014/main" id="{7DDD8E25-C735-4963-B198-3BBF45BD77F2}"/>
              </a:ext>
            </a:extLst>
          </p:cNvPr>
          <p:cNvSpPr txBox="1"/>
          <p:nvPr/>
        </p:nvSpPr>
        <p:spPr>
          <a:xfrm>
            <a:off x="5704696" y="4077072"/>
            <a:ext cx="365952" cy="253916"/>
          </a:xfrm>
          <a:prstGeom prst="rect">
            <a:avLst/>
          </a:prstGeom>
          <a:noFill/>
        </p:spPr>
        <p:txBody>
          <a:bodyPr wrap="square" rtlCol="0">
            <a:spAutoFit/>
          </a:bodyPr>
          <a:lstStyle/>
          <a:p>
            <a:r>
              <a:rPr lang="de-DE" sz="1050" dirty="0"/>
              <a:t>Y</a:t>
            </a:r>
            <a:r>
              <a:rPr lang="de-DE" sz="1050" baseline="-25000" dirty="0"/>
              <a:t>2</a:t>
            </a:r>
          </a:p>
        </p:txBody>
      </p:sp>
      <p:sp>
        <p:nvSpPr>
          <p:cNvPr id="55" name="Textfeld 54">
            <a:extLst>
              <a:ext uri="{FF2B5EF4-FFF2-40B4-BE49-F238E27FC236}">
                <a16:creationId xmlns:a16="http://schemas.microsoft.com/office/drawing/2014/main" id="{D31283D0-C193-4F56-814C-11742FB7A1D2}"/>
              </a:ext>
            </a:extLst>
          </p:cNvPr>
          <p:cNvSpPr txBox="1"/>
          <p:nvPr/>
        </p:nvSpPr>
        <p:spPr>
          <a:xfrm>
            <a:off x="5086710" y="1555121"/>
            <a:ext cx="1261884" cy="343620"/>
          </a:xfrm>
          <a:prstGeom prst="rect">
            <a:avLst/>
          </a:prstGeom>
          <a:noFill/>
        </p:spPr>
        <p:txBody>
          <a:bodyPr wrap="none" rtlCol="0">
            <a:spAutoFit/>
          </a:bodyPr>
          <a:lstStyle/>
          <a:p>
            <a:r>
              <a:rPr lang="de-DE" sz="1633" dirty="0"/>
              <a:t>M</a:t>
            </a:r>
            <a:r>
              <a:rPr lang="de-DE" sz="1633" baseline="-25000" dirty="0"/>
              <a:t>0 </a:t>
            </a:r>
            <a:r>
              <a:rPr lang="de-DE" sz="1633" dirty="0"/>
              <a:t>&lt;M</a:t>
            </a:r>
            <a:r>
              <a:rPr lang="de-DE" sz="1633" baseline="-25000" dirty="0"/>
              <a:t>1 </a:t>
            </a:r>
            <a:r>
              <a:rPr lang="de-DE" sz="1633" dirty="0"/>
              <a:t>&lt;M</a:t>
            </a:r>
            <a:r>
              <a:rPr lang="de-DE" sz="1633" baseline="-25000" dirty="0"/>
              <a:t>2</a:t>
            </a:r>
          </a:p>
        </p:txBody>
      </p:sp>
      <p:sp>
        <p:nvSpPr>
          <p:cNvPr id="62" name="Rechteck 61">
            <a:extLst>
              <a:ext uri="{FF2B5EF4-FFF2-40B4-BE49-F238E27FC236}">
                <a16:creationId xmlns:a16="http://schemas.microsoft.com/office/drawing/2014/main" id="{C2E96775-43D6-4E21-86DA-23585981D964}"/>
              </a:ext>
            </a:extLst>
          </p:cNvPr>
          <p:cNvSpPr/>
          <p:nvPr/>
        </p:nvSpPr>
        <p:spPr>
          <a:xfrm>
            <a:off x="150680" y="4560155"/>
            <a:ext cx="8223300" cy="2123658"/>
          </a:xfrm>
          <a:prstGeom prst="rect">
            <a:avLst/>
          </a:prstGeom>
        </p:spPr>
        <p:txBody>
          <a:bodyPr wrap="square">
            <a:spAutoFit/>
          </a:bodyPr>
          <a:lstStyle/>
          <a:p>
            <a:pPr marL="285750" indent="-285750">
              <a:buFont typeface="Arial" panose="020B0604020202020204" pitchFamily="34" charset="0"/>
              <a:buChar char="•"/>
            </a:pPr>
            <a:r>
              <a:rPr lang="de-DE" sz="2200" dirty="0" err="1"/>
              <a:t>Within</a:t>
            </a:r>
            <a:r>
              <a:rPr lang="de-DE" sz="2200" dirty="0"/>
              <a:t> </a:t>
            </a:r>
            <a:r>
              <a:rPr lang="de-DE" sz="2200" dirty="0" err="1"/>
              <a:t>the</a:t>
            </a:r>
            <a:r>
              <a:rPr lang="de-DE" sz="2200" dirty="0"/>
              <a:t> </a:t>
            </a:r>
            <a:r>
              <a:rPr lang="de-DE" sz="2200" dirty="0" err="1"/>
              <a:t>liquidity</a:t>
            </a:r>
            <a:r>
              <a:rPr lang="de-DE" sz="2200" dirty="0"/>
              <a:t> </a:t>
            </a:r>
            <a:r>
              <a:rPr lang="de-DE" sz="2200" dirty="0" err="1"/>
              <a:t>trap</a:t>
            </a:r>
            <a:r>
              <a:rPr lang="de-DE" sz="2200" dirty="0"/>
              <a:t> </a:t>
            </a:r>
            <a:r>
              <a:rPr lang="de-DE" sz="2200" dirty="0" err="1"/>
              <a:t>monetary</a:t>
            </a:r>
            <a:r>
              <a:rPr lang="de-DE" sz="2200" dirty="0"/>
              <a:t> </a:t>
            </a:r>
            <a:r>
              <a:rPr lang="de-DE" sz="2200" dirty="0" err="1"/>
              <a:t>policy</a:t>
            </a:r>
            <a:r>
              <a:rPr lang="de-DE" sz="2200" dirty="0"/>
              <a:t> </a:t>
            </a:r>
            <a:r>
              <a:rPr lang="de-DE" sz="2200" dirty="0" err="1"/>
              <a:t>has</a:t>
            </a:r>
            <a:r>
              <a:rPr lang="de-DE" sz="2200" dirty="0"/>
              <a:t> </a:t>
            </a:r>
            <a:r>
              <a:rPr lang="de-DE" sz="2200" dirty="0" err="1"/>
              <a:t>almost</a:t>
            </a:r>
            <a:r>
              <a:rPr lang="de-DE" sz="2200" dirty="0"/>
              <a:t> </a:t>
            </a:r>
            <a:r>
              <a:rPr lang="de-DE" sz="2200" dirty="0" err="1"/>
              <a:t>no</a:t>
            </a:r>
            <a:r>
              <a:rPr lang="de-DE" sz="2200" dirty="0"/>
              <a:t> </a:t>
            </a:r>
            <a:r>
              <a:rPr lang="de-DE" sz="2200" dirty="0" err="1"/>
              <a:t>impact</a:t>
            </a:r>
            <a:r>
              <a:rPr lang="de-DE" sz="2200" dirty="0"/>
              <a:t>, </a:t>
            </a:r>
            <a:r>
              <a:rPr lang="de-DE" sz="2200" dirty="0" err="1"/>
              <a:t>since</a:t>
            </a:r>
            <a:r>
              <a:rPr lang="de-DE" sz="2200" dirty="0"/>
              <a:t> in </a:t>
            </a:r>
            <a:r>
              <a:rPr lang="de-DE" sz="2200" dirty="0" err="1"/>
              <a:t>the</a:t>
            </a:r>
            <a:r>
              <a:rPr lang="de-DE" sz="2200" dirty="0"/>
              <a:t> </a:t>
            </a:r>
            <a:r>
              <a:rPr lang="de-DE" sz="2200" dirty="0" err="1"/>
              <a:t>interest</a:t>
            </a:r>
            <a:r>
              <a:rPr lang="de-DE" sz="2200" dirty="0"/>
              <a:t> rate </a:t>
            </a:r>
            <a:r>
              <a:rPr lang="de-DE" sz="2200" dirty="0" err="1"/>
              <a:t>elastic</a:t>
            </a:r>
            <a:r>
              <a:rPr lang="de-DE" sz="2200" dirty="0"/>
              <a:t> </a:t>
            </a:r>
            <a:r>
              <a:rPr lang="de-DE" sz="2200" dirty="0" err="1"/>
              <a:t>part</a:t>
            </a:r>
            <a:r>
              <a:rPr lang="de-DE" sz="2200" dirty="0"/>
              <a:t> LM </a:t>
            </a:r>
            <a:r>
              <a:rPr lang="de-DE" sz="2200" dirty="0" err="1"/>
              <a:t>does</a:t>
            </a:r>
            <a:r>
              <a:rPr lang="de-DE" sz="2200" dirty="0"/>
              <a:t> not shift </a:t>
            </a:r>
            <a:r>
              <a:rPr lang="de-DE" sz="2200" dirty="0" err="1"/>
              <a:t>substantially</a:t>
            </a:r>
            <a:r>
              <a:rPr lang="de-DE" sz="2200" dirty="0"/>
              <a:t> </a:t>
            </a:r>
            <a:r>
              <a:rPr lang="de-DE" sz="2200" dirty="0" err="1"/>
              <a:t>to</a:t>
            </a:r>
            <a:r>
              <a:rPr lang="de-DE" sz="2200" dirty="0"/>
              <a:t> </a:t>
            </a:r>
            <a:r>
              <a:rPr lang="de-DE" sz="2200" dirty="0" err="1"/>
              <a:t>the</a:t>
            </a:r>
            <a:r>
              <a:rPr lang="de-DE" sz="2200" dirty="0"/>
              <a:t> </a:t>
            </a:r>
            <a:r>
              <a:rPr lang="de-DE" sz="2200" dirty="0" err="1"/>
              <a:t>right</a:t>
            </a:r>
            <a:r>
              <a:rPr lang="de-DE" sz="2200" dirty="0"/>
              <a:t>.</a:t>
            </a:r>
          </a:p>
          <a:p>
            <a:pPr marL="285750" indent="-285750">
              <a:buFont typeface="Arial" panose="020B0604020202020204" pitchFamily="34" charset="0"/>
              <a:buChar char="•"/>
            </a:pPr>
            <a:endParaRPr lang="de-DE" sz="2200" dirty="0"/>
          </a:p>
          <a:p>
            <a:pPr marL="285750" indent="-285750">
              <a:buFont typeface="Arial" panose="020B0604020202020204" pitchFamily="34" charset="0"/>
              <a:buChar char="•"/>
            </a:pPr>
            <a:r>
              <a:rPr lang="de-DE" sz="2200" dirty="0"/>
              <a:t>Thus, </a:t>
            </a:r>
            <a:r>
              <a:rPr lang="de-DE" sz="2200" dirty="0" err="1"/>
              <a:t>it</a:t>
            </a:r>
            <a:r>
              <a:rPr lang="de-DE" sz="2200" dirty="0"/>
              <a:t> </a:t>
            </a:r>
            <a:r>
              <a:rPr lang="de-DE" sz="2200" dirty="0" err="1"/>
              <a:t>is</a:t>
            </a:r>
            <a:r>
              <a:rPr lang="de-DE" sz="2200" dirty="0"/>
              <a:t> possible </a:t>
            </a:r>
            <a:r>
              <a:rPr lang="de-DE" sz="2200" dirty="0" err="1"/>
              <a:t>that</a:t>
            </a:r>
            <a:r>
              <a:rPr lang="de-DE" sz="2200" dirty="0"/>
              <a:t> </a:t>
            </a:r>
            <a:r>
              <a:rPr lang="de-DE" sz="2200" dirty="0" err="1"/>
              <a:t>production</a:t>
            </a:r>
            <a:r>
              <a:rPr lang="de-DE" sz="2200" dirty="0"/>
              <a:t> </a:t>
            </a:r>
            <a:r>
              <a:rPr lang="de-DE" sz="2200" dirty="0" err="1"/>
              <a:t>cannot</a:t>
            </a:r>
            <a:r>
              <a:rPr lang="de-DE" sz="2200" dirty="0"/>
              <a:t> </a:t>
            </a:r>
            <a:r>
              <a:rPr lang="de-DE" sz="2200" dirty="0" err="1"/>
              <a:t>be</a:t>
            </a:r>
            <a:r>
              <a:rPr lang="de-DE" sz="2200" dirty="0"/>
              <a:t> </a:t>
            </a:r>
            <a:r>
              <a:rPr lang="de-DE" sz="2200" dirty="0" err="1"/>
              <a:t>pushed</a:t>
            </a:r>
            <a:r>
              <a:rPr lang="de-DE" sz="2200" dirty="0"/>
              <a:t> </a:t>
            </a:r>
            <a:r>
              <a:rPr lang="de-DE" sz="2200" dirty="0" err="1"/>
              <a:t>to</a:t>
            </a:r>
            <a:r>
              <a:rPr lang="de-DE" sz="2200" dirty="0"/>
              <a:t> </a:t>
            </a:r>
            <a:r>
              <a:rPr lang="de-DE" sz="2200" dirty="0" err="1"/>
              <a:t>natural</a:t>
            </a:r>
            <a:r>
              <a:rPr lang="de-DE" sz="2200" dirty="0"/>
              <a:t> </a:t>
            </a:r>
            <a:r>
              <a:rPr lang="de-DE" sz="2200" dirty="0" err="1"/>
              <a:t>output</a:t>
            </a:r>
            <a:endParaRPr lang="de-DE" sz="2200" dirty="0"/>
          </a:p>
        </p:txBody>
      </p:sp>
      <p:sp>
        <p:nvSpPr>
          <p:cNvPr id="34" name="Freihandform: Form 33">
            <a:extLst>
              <a:ext uri="{FF2B5EF4-FFF2-40B4-BE49-F238E27FC236}">
                <a16:creationId xmlns:a16="http://schemas.microsoft.com/office/drawing/2014/main" id="{479F36F6-1190-42D9-931D-25CE68AF1D9B}"/>
              </a:ext>
            </a:extLst>
          </p:cNvPr>
          <p:cNvSpPr/>
          <p:nvPr/>
        </p:nvSpPr>
        <p:spPr>
          <a:xfrm flipH="1">
            <a:off x="3791744" y="1396008"/>
            <a:ext cx="3165139" cy="2681065"/>
          </a:xfrm>
          <a:custGeom>
            <a:avLst/>
            <a:gdLst>
              <a:gd name="connsiteX0" fmla="*/ 0 w 2354093"/>
              <a:gd name="connsiteY0" fmla="*/ 0 h 2681065"/>
              <a:gd name="connsiteX1" fmla="*/ 476655 w 2354093"/>
              <a:gd name="connsiteY1" fmla="*/ 2344366 h 2681065"/>
              <a:gd name="connsiteX2" fmla="*/ 2354093 w 2354093"/>
              <a:gd name="connsiteY2" fmla="*/ 2665379 h 2681065"/>
              <a:gd name="connsiteX3" fmla="*/ 2354093 w 2354093"/>
              <a:gd name="connsiteY3" fmla="*/ 2665379 h 2681065"/>
            </a:gdLst>
            <a:ahLst/>
            <a:cxnLst>
              <a:cxn ang="0">
                <a:pos x="connsiteX0" y="connsiteY0"/>
              </a:cxn>
              <a:cxn ang="0">
                <a:pos x="connsiteX1" y="connsiteY1"/>
              </a:cxn>
              <a:cxn ang="0">
                <a:pos x="connsiteX2" y="connsiteY2"/>
              </a:cxn>
              <a:cxn ang="0">
                <a:pos x="connsiteX3" y="connsiteY3"/>
              </a:cxn>
            </a:cxnLst>
            <a:rect l="l" t="t" r="r" b="b"/>
            <a:pathLst>
              <a:path w="2354093" h="2681065">
                <a:moveTo>
                  <a:pt x="0" y="0"/>
                </a:moveTo>
                <a:cubicBezTo>
                  <a:pt x="42153" y="950068"/>
                  <a:pt x="84306" y="1900136"/>
                  <a:pt x="476655" y="2344366"/>
                </a:cubicBezTo>
                <a:cubicBezTo>
                  <a:pt x="869004" y="2788596"/>
                  <a:pt x="2354093" y="2665379"/>
                  <a:pt x="2354093" y="2665379"/>
                </a:cubicBezTo>
                <a:lnTo>
                  <a:pt x="2354093" y="266537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Freihandform: Form 38">
            <a:extLst>
              <a:ext uri="{FF2B5EF4-FFF2-40B4-BE49-F238E27FC236}">
                <a16:creationId xmlns:a16="http://schemas.microsoft.com/office/drawing/2014/main" id="{C4070712-60DC-492F-B63B-F432504FCF1D}"/>
              </a:ext>
            </a:extLst>
          </p:cNvPr>
          <p:cNvSpPr/>
          <p:nvPr/>
        </p:nvSpPr>
        <p:spPr>
          <a:xfrm flipH="1">
            <a:off x="3791744" y="1412777"/>
            <a:ext cx="3741203" cy="2681065"/>
          </a:xfrm>
          <a:custGeom>
            <a:avLst/>
            <a:gdLst>
              <a:gd name="connsiteX0" fmla="*/ 0 w 2354093"/>
              <a:gd name="connsiteY0" fmla="*/ 0 h 2681065"/>
              <a:gd name="connsiteX1" fmla="*/ 476655 w 2354093"/>
              <a:gd name="connsiteY1" fmla="*/ 2344366 h 2681065"/>
              <a:gd name="connsiteX2" fmla="*/ 2354093 w 2354093"/>
              <a:gd name="connsiteY2" fmla="*/ 2665379 h 2681065"/>
              <a:gd name="connsiteX3" fmla="*/ 2354093 w 2354093"/>
              <a:gd name="connsiteY3" fmla="*/ 2665379 h 2681065"/>
            </a:gdLst>
            <a:ahLst/>
            <a:cxnLst>
              <a:cxn ang="0">
                <a:pos x="connsiteX0" y="connsiteY0"/>
              </a:cxn>
              <a:cxn ang="0">
                <a:pos x="connsiteX1" y="connsiteY1"/>
              </a:cxn>
              <a:cxn ang="0">
                <a:pos x="connsiteX2" y="connsiteY2"/>
              </a:cxn>
              <a:cxn ang="0">
                <a:pos x="connsiteX3" y="connsiteY3"/>
              </a:cxn>
            </a:cxnLst>
            <a:rect l="l" t="t" r="r" b="b"/>
            <a:pathLst>
              <a:path w="2354093" h="2681065">
                <a:moveTo>
                  <a:pt x="0" y="0"/>
                </a:moveTo>
                <a:cubicBezTo>
                  <a:pt x="42153" y="950068"/>
                  <a:pt x="84306" y="1900136"/>
                  <a:pt x="476655" y="2344366"/>
                </a:cubicBezTo>
                <a:cubicBezTo>
                  <a:pt x="869004" y="2788596"/>
                  <a:pt x="2354093" y="2665379"/>
                  <a:pt x="2354093" y="2665379"/>
                </a:cubicBezTo>
                <a:lnTo>
                  <a:pt x="2354093" y="266537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Textfeld 39">
            <a:extLst>
              <a:ext uri="{FF2B5EF4-FFF2-40B4-BE49-F238E27FC236}">
                <a16:creationId xmlns:a16="http://schemas.microsoft.com/office/drawing/2014/main" id="{19E23900-B2EE-4F32-B305-CBA975CDE87C}"/>
              </a:ext>
            </a:extLst>
          </p:cNvPr>
          <p:cNvSpPr txBox="1"/>
          <p:nvPr/>
        </p:nvSpPr>
        <p:spPr>
          <a:xfrm>
            <a:off x="6587236" y="1067917"/>
            <a:ext cx="931665" cy="343620"/>
          </a:xfrm>
          <a:prstGeom prst="rect">
            <a:avLst/>
          </a:prstGeom>
          <a:noFill/>
        </p:spPr>
        <p:txBody>
          <a:bodyPr wrap="none" rtlCol="0">
            <a:spAutoFit/>
          </a:bodyPr>
          <a:lstStyle/>
          <a:p>
            <a:r>
              <a:rPr lang="de-DE" sz="1633" dirty="0"/>
              <a:t>LM(M</a:t>
            </a:r>
            <a:r>
              <a:rPr lang="de-DE" sz="1633" baseline="-25000" dirty="0"/>
              <a:t>1 </a:t>
            </a:r>
            <a:r>
              <a:rPr lang="de-DE" sz="1633" dirty="0"/>
              <a:t>)</a:t>
            </a:r>
            <a:endParaRPr lang="de-DE" sz="1633" baseline="-25000" dirty="0"/>
          </a:p>
        </p:txBody>
      </p:sp>
      <p:sp>
        <p:nvSpPr>
          <p:cNvPr id="41" name="Textfeld 40">
            <a:extLst>
              <a:ext uri="{FF2B5EF4-FFF2-40B4-BE49-F238E27FC236}">
                <a16:creationId xmlns:a16="http://schemas.microsoft.com/office/drawing/2014/main" id="{29213B49-C90D-450D-A47C-E1B2E3BEE47D}"/>
              </a:ext>
            </a:extLst>
          </p:cNvPr>
          <p:cNvSpPr txBox="1"/>
          <p:nvPr/>
        </p:nvSpPr>
        <p:spPr>
          <a:xfrm>
            <a:off x="5825183" y="1043192"/>
            <a:ext cx="931665" cy="343620"/>
          </a:xfrm>
          <a:prstGeom prst="rect">
            <a:avLst/>
          </a:prstGeom>
          <a:noFill/>
        </p:spPr>
        <p:txBody>
          <a:bodyPr wrap="none" rtlCol="0">
            <a:spAutoFit/>
          </a:bodyPr>
          <a:lstStyle/>
          <a:p>
            <a:r>
              <a:rPr lang="de-DE" sz="1633" dirty="0"/>
              <a:t>LM(M</a:t>
            </a:r>
            <a:r>
              <a:rPr lang="de-DE" sz="1633" baseline="-25000" dirty="0"/>
              <a:t>0 </a:t>
            </a:r>
            <a:r>
              <a:rPr lang="de-DE" sz="1633" dirty="0"/>
              <a:t>)</a:t>
            </a:r>
            <a:endParaRPr lang="de-DE" sz="1633" baseline="-25000" dirty="0"/>
          </a:p>
        </p:txBody>
      </p:sp>
      <p:sp>
        <p:nvSpPr>
          <p:cNvPr id="43" name="Textfeld 42">
            <a:extLst>
              <a:ext uri="{FF2B5EF4-FFF2-40B4-BE49-F238E27FC236}">
                <a16:creationId xmlns:a16="http://schemas.microsoft.com/office/drawing/2014/main" id="{9299BB40-6F2D-4093-86C2-57C303B2ABFD}"/>
              </a:ext>
            </a:extLst>
          </p:cNvPr>
          <p:cNvSpPr txBox="1"/>
          <p:nvPr/>
        </p:nvSpPr>
        <p:spPr>
          <a:xfrm>
            <a:off x="7374800" y="1097199"/>
            <a:ext cx="931665" cy="343620"/>
          </a:xfrm>
          <a:prstGeom prst="rect">
            <a:avLst/>
          </a:prstGeom>
          <a:noFill/>
        </p:spPr>
        <p:txBody>
          <a:bodyPr wrap="none" rtlCol="0">
            <a:spAutoFit/>
          </a:bodyPr>
          <a:lstStyle/>
          <a:p>
            <a:r>
              <a:rPr lang="de-DE" sz="1633" dirty="0"/>
              <a:t>LM(M</a:t>
            </a:r>
            <a:r>
              <a:rPr lang="de-DE" sz="1633" baseline="-25000" dirty="0"/>
              <a:t>2 </a:t>
            </a:r>
            <a:r>
              <a:rPr lang="de-DE" sz="1633" dirty="0"/>
              <a:t>)</a:t>
            </a:r>
            <a:endParaRPr lang="de-DE" sz="1633" baseline="-25000" dirty="0"/>
          </a:p>
        </p:txBody>
      </p:sp>
      <p:cxnSp>
        <p:nvCxnSpPr>
          <p:cNvPr id="3" name="Gerader Verbinder 2">
            <a:extLst>
              <a:ext uri="{FF2B5EF4-FFF2-40B4-BE49-F238E27FC236}">
                <a16:creationId xmlns:a16="http://schemas.microsoft.com/office/drawing/2014/main" id="{58BA648A-A4EC-412A-A2EE-0690AA95845A}"/>
              </a:ext>
            </a:extLst>
          </p:cNvPr>
          <p:cNvCxnSpPr/>
          <p:nvPr/>
        </p:nvCxnSpPr>
        <p:spPr>
          <a:xfrm>
            <a:off x="4194987" y="2132856"/>
            <a:ext cx="1617577" cy="197018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332AA8DA-5583-40FA-9B92-77BFEA310524}"/>
              </a:ext>
            </a:extLst>
          </p:cNvPr>
          <p:cNvSpPr txBox="1"/>
          <p:nvPr/>
        </p:nvSpPr>
        <p:spPr>
          <a:xfrm>
            <a:off x="4463905" y="2204864"/>
            <a:ext cx="389850" cy="369332"/>
          </a:xfrm>
          <a:prstGeom prst="rect">
            <a:avLst/>
          </a:prstGeom>
          <a:noFill/>
        </p:spPr>
        <p:txBody>
          <a:bodyPr wrap="none" rtlCol="0">
            <a:spAutoFit/>
          </a:bodyPr>
          <a:lstStyle/>
          <a:p>
            <a:r>
              <a:rPr lang="de-DE" dirty="0"/>
              <a:t>IS</a:t>
            </a:r>
          </a:p>
        </p:txBody>
      </p:sp>
      <p:cxnSp>
        <p:nvCxnSpPr>
          <p:cNvPr id="45" name="Straight Connector 11">
            <a:extLst>
              <a:ext uri="{FF2B5EF4-FFF2-40B4-BE49-F238E27FC236}">
                <a16:creationId xmlns:a16="http://schemas.microsoft.com/office/drawing/2014/main" id="{D051F187-899C-4FB4-BD90-6DAB48317A43}"/>
              </a:ext>
            </a:extLst>
          </p:cNvPr>
          <p:cNvCxnSpPr>
            <a:cxnSpLocks/>
            <a:stCxn id="52" idx="0"/>
          </p:cNvCxnSpPr>
          <p:nvPr/>
        </p:nvCxnSpPr>
        <p:spPr>
          <a:xfrm flipV="1">
            <a:off x="5709333" y="4005066"/>
            <a:ext cx="26628" cy="7200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Rechteck 1">
            <a:extLst>
              <a:ext uri="{FF2B5EF4-FFF2-40B4-BE49-F238E27FC236}">
                <a16:creationId xmlns:a16="http://schemas.microsoft.com/office/drawing/2014/main" id="{FD79F351-4037-8F0C-1C4E-83105185C10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5EBA604A-4624-4CA5-A2F9-D57E3E9C7AC9}"/>
                  </a:ext>
                </a:extLst>
              </p14:cNvPr>
              <p14:cNvContentPartPr/>
              <p14:nvPr/>
            </p14:nvContentPartPr>
            <p14:xfrm>
              <a:off x="6228933" y="1014907"/>
              <a:ext cx="344880" cy="437760"/>
            </p14:xfrm>
          </p:contentPart>
        </mc:Choice>
        <mc:Fallback xmlns="">
          <p:pic>
            <p:nvPicPr>
              <p:cNvPr id="5" name="Freihand 4">
                <a:extLst>
                  <a:ext uri="{FF2B5EF4-FFF2-40B4-BE49-F238E27FC236}">
                    <a16:creationId xmlns:a16="http://schemas.microsoft.com/office/drawing/2014/main" id="{5EBA604A-4624-4CA5-A2F9-D57E3E9C7AC9}"/>
                  </a:ext>
                </a:extLst>
              </p:cNvPr>
              <p:cNvPicPr/>
              <p:nvPr/>
            </p:nvPicPr>
            <p:blipFill>
              <a:blip r:embed="rId4"/>
              <a:stretch>
                <a:fillRect/>
              </a:stretch>
            </p:blipFill>
            <p:spPr>
              <a:xfrm>
                <a:off x="6224613" y="1010587"/>
                <a:ext cx="353520" cy="446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3AA9E39E-2489-4EB3-8263-4E6CD07211E8}"/>
                  </a:ext>
                </a:extLst>
              </p14:cNvPr>
              <p14:cNvContentPartPr/>
              <p14:nvPr/>
            </p14:nvContentPartPr>
            <p14:xfrm>
              <a:off x="7194453" y="1293547"/>
              <a:ext cx="24840" cy="14760"/>
            </p14:xfrm>
          </p:contentPart>
        </mc:Choice>
        <mc:Fallback xmlns="">
          <p:pic>
            <p:nvPicPr>
              <p:cNvPr id="7" name="Freihand 6">
                <a:extLst>
                  <a:ext uri="{FF2B5EF4-FFF2-40B4-BE49-F238E27FC236}">
                    <a16:creationId xmlns:a16="http://schemas.microsoft.com/office/drawing/2014/main" id="{3AA9E39E-2489-4EB3-8263-4E6CD07211E8}"/>
                  </a:ext>
                </a:extLst>
              </p:cNvPr>
              <p:cNvPicPr/>
              <p:nvPr/>
            </p:nvPicPr>
            <p:blipFill>
              <a:blip r:embed="rId6"/>
              <a:stretch>
                <a:fillRect/>
              </a:stretch>
            </p:blipFill>
            <p:spPr>
              <a:xfrm>
                <a:off x="7190133" y="1289227"/>
                <a:ext cx="334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4FEE9410-1A9C-4965-BEC6-FBBF9AD79839}"/>
                  </a:ext>
                </a:extLst>
              </p14:cNvPr>
              <p14:cNvContentPartPr/>
              <p14:nvPr/>
            </p14:nvContentPartPr>
            <p14:xfrm>
              <a:off x="7981053" y="1300387"/>
              <a:ext cx="360" cy="360"/>
            </p14:xfrm>
          </p:contentPart>
        </mc:Choice>
        <mc:Fallback xmlns="">
          <p:pic>
            <p:nvPicPr>
              <p:cNvPr id="8" name="Freihand 7">
                <a:extLst>
                  <a:ext uri="{FF2B5EF4-FFF2-40B4-BE49-F238E27FC236}">
                    <a16:creationId xmlns:a16="http://schemas.microsoft.com/office/drawing/2014/main" id="{4FEE9410-1A9C-4965-BEC6-FBBF9AD79839}"/>
                  </a:ext>
                </a:extLst>
              </p:cNvPr>
              <p:cNvPicPr/>
              <p:nvPr/>
            </p:nvPicPr>
            <p:blipFill>
              <a:blip r:embed="rId8"/>
              <a:stretch>
                <a:fillRect/>
              </a:stretch>
            </p:blipFill>
            <p:spPr>
              <a:xfrm>
                <a:off x="7976733" y="1296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FB89E6BD-576D-4C38-A23F-A98BF27900BB}"/>
                  </a:ext>
                </a:extLst>
              </p14:cNvPr>
              <p14:cNvContentPartPr/>
              <p14:nvPr/>
            </p14:nvContentPartPr>
            <p14:xfrm>
              <a:off x="3719733" y="3802747"/>
              <a:ext cx="1841400" cy="520560"/>
            </p14:xfrm>
          </p:contentPart>
        </mc:Choice>
        <mc:Fallback xmlns="">
          <p:pic>
            <p:nvPicPr>
              <p:cNvPr id="9" name="Freihand 8">
                <a:extLst>
                  <a:ext uri="{FF2B5EF4-FFF2-40B4-BE49-F238E27FC236}">
                    <a16:creationId xmlns:a16="http://schemas.microsoft.com/office/drawing/2014/main" id="{FB89E6BD-576D-4C38-A23F-A98BF27900BB}"/>
                  </a:ext>
                </a:extLst>
              </p:cNvPr>
              <p:cNvPicPr/>
              <p:nvPr/>
            </p:nvPicPr>
            <p:blipFill>
              <a:blip r:embed="rId10"/>
              <a:stretch>
                <a:fillRect/>
              </a:stretch>
            </p:blipFill>
            <p:spPr>
              <a:xfrm>
                <a:off x="3715413" y="3798427"/>
                <a:ext cx="1850040" cy="529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7" name="Freihand 26">
                <a:extLst>
                  <a:ext uri="{FF2B5EF4-FFF2-40B4-BE49-F238E27FC236}">
                    <a16:creationId xmlns:a16="http://schemas.microsoft.com/office/drawing/2014/main" id="{7119E056-DFE5-4324-B908-E6C3E3A062DB}"/>
                  </a:ext>
                </a:extLst>
              </p14:cNvPr>
              <p14:cNvContentPartPr/>
              <p14:nvPr/>
            </p14:nvContentPartPr>
            <p14:xfrm>
              <a:off x="5303013" y="3560467"/>
              <a:ext cx="929880" cy="873000"/>
            </p14:xfrm>
          </p:contentPart>
        </mc:Choice>
        <mc:Fallback xmlns="">
          <p:pic>
            <p:nvPicPr>
              <p:cNvPr id="27" name="Freihand 26">
                <a:extLst>
                  <a:ext uri="{FF2B5EF4-FFF2-40B4-BE49-F238E27FC236}">
                    <a16:creationId xmlns:a16="http://schemas.microsoft.com/office/drawing/2014/main" id="{7119E056-DFE5-4324-B908-E6C3E3A062DB}"/>
                  </a:ext>
                </a:extLst>
              </p:cNvPr>
              <p:cNvPicPr/>
              <p:nvPr/>
            </p:nvPicPr>
            <p:blipFill>
              <a:blip r:embed="rId12"/>
              <a:stretch>
                <a:fillRect/>
              </a:stretch>
            </p:blipFill>
            <p:spPr>
              <a:xfrm>
                <a:off x="5298693" y="3556147"/>
                <a:ext cx="938520" cy="881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9" name="Freihand 28">
                <a:extLst>
                  <a:ext uri="{FF2B5EF4-FFF2-40B4-BE49-F238E27FC236}">
                    <a16:creationId xmlns:a16="http://schemas.microsoft.com/office/drawing/2014/main" id="{B378CD48-E4BD-40C0-944A-E5C96286D62E}"/>
                  </a:ext>
                </a:extLst>
              </p14:cNvPr>
              <p14:cNvContentPartPr/>
              <p14:nvPr/>
            </p14:nvContentPartPr>
            <p14:xfrm>
              <a:off x="4503093" y="2193187"/>
              <a:ext cx="388800" cy="408960"/>
            </p14:xfrm>
          </p:contentPart>
        </mc:Choice>
        <mc:Fallback xmlns="">
          <p:pic>
            <p:nvPicPr>
              <p:cNvPr id="29" name="Freihand 28">
                <a:extLst>
                  <a:ext uri="{FF2B5EF4-FFF2-40B4-BE49-F238E27FC236}">
                    <a16:creationId xmlns:a16="http://schemas.microsoft.com/office/drawing/2014/main" id="{B378CD48-E4BD-40C0-944A-E5C96286D62E}"/>
                  </a:ext>
                </a:extLst>
              </p:cNvPr>
              <p:cNvPicPr/>
              <p:nvPr/>
            </p:nvPicPr>
            <p:blipFill>
              <a:blip r:embed="rId14"/>
              <a:stretch>
                <a:fillRect/>
              </a:stretch>
            </p:blipFill>
            <p:spPr>
              <a:xfrm>
                <a:off x="4498773" y="2188867"/>
                <a:ext cx="397440" cy="417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0" name="Freihand 29">
                <a:extLst>
                  <a:ext uri="{FF2B5EF4-FFF2-40B4-BE49-F238E27FC236}">
                    <a16:creationId xmlns:a16="http://schemas.microsoft.com/office/drawing/2014/main" id="{49DE82B6-B566-4D6D-8336-1B091C79CC2B}"/>
                  </a:ext>
                </a:extLst>
              </p14:cNvPr>
              <p14:cNvContentPartPr/>
              <p14:nvPr/>
            </p14:nvContentPartPr>
            <p14:xfrm>
              <a:off x="5210853" y="3554347"/>
              <a:ext cx="1026720" cy="903240"/>
            </p14:xfrm>
          </p:contentPart>
        </mc:Choice>
        <mc:Fallback xmlns="">
          <p:pic>
            <p:nvPicPr>
              <p:cNvPr id="30" name="Freihand 29">
                <a:extLst>
                  <a:ext uri="{FF2B5EF4-FFF2-40B4-BE49-F238E27FC236}">
                    <a16:creationId xmlns:a16="http://schemas.microsoft.com/office/drawing/2014/main" id="{49DE82B6-B566-4D6D-8336-1B091C79CC2B}"/>
                  </a:ext>
                </a:extLst>
              </p:cNvPr>
              <p:cNvPicPr/>
              <p:nvPr/>
            </p:nvPicPr>
            <p:blipFill>
              <a:blip r:embed="rId16"/>
              <a:stretch>
                <a:fillRect/>
              </a:stretch>
            </p:blipFill>
            <p:spPr>
              <a:xfrm>
                <a:off x="5206533" y="3550027"/>
                <a:ext cx="1035360" cy="911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4" name="Freihand 23">
                <a:extLst>
                  <a:ext uri="{FF2B5EF4-FFF2-40B4-BE49-F238E27FC236}">
                    <a16:creationId xmlns:a16="http://schemas.microsoft.com/office/drawing/2014/main" id="{77D43D9A-D92A-40DE-A6C3-960BCC7D4D6F}"/>
                  </a:ext>
                </a:extLst>
              </p14:cNvPr>
              <p14:cNvContentPartPr/>
              <p14:nvPr/>
            </p14:nvContentPartPr>
            <p14:xfrm>
              <a:off x="5620893" y="4364347"/>
              <a:ext cx="142200" cy="33840"/>
            </p14:xfrm>
          </p:contentPart>
        </mc:Choice>
        <mc:Fallback xmlns="">
          <p:pic>
            <p:nvPicPr>
              <p:cNvPr id="24" name="Freihand 23">
                <a:extLst>
                  <a:ext uri="{FF2B5EF4-FFF2-40B4-BE49-F238E27FC236}">
                    <a16:creationId xmlns:a16="http://schemas.microsoft.com/office/drawing/2014/main" id="{77D43D9A-D92A-40DE-A6C3-960BCC7D4D6F}"/>
                  </a:ext>
                </a:extLst>
              </p:cNvPr>
              <p:cNvPicPr/>
              <p:nvPr/>
            </p:nvPicPr>
            <p:blipFill>
              <a:blip r:embed="rId18"/>
              <a:stretch>
                <a:fillRect/>
              </a:stretch>
            </p:blipFill>
            <p:spPr>
              <a:xfrm>
                <a:off x="5616573" y="4360027"/>
                <a:ext cx="1508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5" name="Freihand 24">
                <a:extLst>
                  <a:ext uri="{FF2B5EF4-FFF2-40B4-BE49-F238E27FC236}">
                    <a16:creationId xmlns:a16="http://schemas.microsoft.com/office/drawing/2014/main" id="{948584D2-3CB7-4753-8A26-D99C91C637FC}"/>
                  </a:ext>
                </a:extLst>
              </p14:cNvPr>
              <p14:cNvContentPartPr/>
              <p14:nvPr/>
            </p14:nvContentPartPr>
            <p14:xfrm>
              <a:off x="5716653" y="4323307"/>
              <a:ext cx="54360" cy="127800"/>
            </p14:xfrm>
          </p:contentPart>
        </mc:Choice>
        <mc:Fallback xmlns="">
          <p:pic>
            <p:nvPicPr>
              <p:cNvPr id="25" name="Freihand 24">
                <a:extLst>
                  <a:ext uri="{FF2B5EF4-FFF2-40B4-BE49-F238E27FC236}">
                    <a16:creationId xmlns:a16="http://schemas.microsoft.com/office/drawing/2014/main" id="{948584D2-3CB7-4753-8A26-D99C91C637FC}"/>
                  </a:ext>
                </a:extLst>
              </p:cNvPr>
              <p:cNvPicPr/>
              <p:nvPr/>
            </p:nvPicPr>
            <p:blipFill>
              <a:blip r:embed="rId20"/>
              <a:stretch>
                <a:fillRect/>
              </a:stretch>
            </p:blipFill>
            <p:spPr>
              <a:xfrm>
                <a:off x="5712333" y="4318987"/>
                <a:ext cx="630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2" name="Freihand 31">
                <a:extLst>
                  <a:ext uri="{FF2B5EF4-FFF2-40B4-BE49-F238E27FC236}">
                    <a16:creationId xmlns:a16="http://schemas.microsoft.com/office/drawing/2014/main" id="{1F7D0C8F-B064-4C3B-AD42-465CAC32153E}"/>
                  </a:ext>
                </a:extLst>
              </p14:cNvPr>
              <p14:cNvContentPartPr/>
              <p14:nvPr/>
            </p14:nvContentPartPr>
            <p14:xfrm>
              <a:off x="3532173" y="3735427"/>
              <a:ext cx="2088000" cy="583200"/>
            </p14:xfrm>
          </p:contentPart>
        </mc:Choice>
        <mc:Fallback xmlns="">
          <p:pic>
            <p:nvPicPr>
              <p:cNvPr id="32" name="Freihand 31">
                <a:extLst>
                  <a:ext uri="{FF2B5EF4-FFF2-40B4-BE49-F238E27FC236}">
                    <a16:creationId xmlns:a16="http://schemas.microsoft.com/office/drawing/2014/main" id="{1F7D0C8F-B064-4C3B-AD42-465CAC32153E}"/>
                  </a:ext>
                </a:extLst>
              </p:cNvPr>
              <p:cNvPicPr/>
              <p:nvPr/>
            </p:nvPicPr>
            <p:blipFill>
              <a:blip r:embed="rId22"/>
              <a:stretch>
                <a:fillRect/>
              </a:stretch>
            </p:blipFill>
            <p:spPr>
              <a:xfrm>
                <a:off x="3527853" y="3731107"/>
                <a:ext cx="2096640" cy="591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 name="Freihand 9">
                <a:extLst>
                  <a:ext uri="{FF2B5EF4-FFF2-40B4-BE49-F238E27FC236}">
                    <a16:creationId xmlns:a16="http://schemas.microsoft.com/office/drawing/2014/main" id="{9C55C033-BD32-45DB-916D-D417B0DFA615}"/>
                  </a:ext>
                </a:extLst>
              </p14:cNvPr>
              <p14:cNvContentPartPr/>
              <p14:nvPr/>
            </p14:nvContentPartPr>
            <p14:xfrm>
              <a:off x="6362493" y="2247187"/>
              <a:ext cx="275400" cy="9360"/>
            </p14:xfrm>
          </p:contentPart>
        </mc:Choice>
        <mc:Fallback xmlns="">
          <p:pic>
            <p:nvPicPr>
              <p:cNvPr id="10" name="Freihand 9">
                <a:extLst>
                  <a:ext uri="{FF2B5EF4-FFF2-40B4-BE49-F238E27FC236}">
                    <a16:creationId xmlns:a16="http://schemas.microsoft.com/office/drawing/2014/main" id="{9C55C033-BD32-45DB-916D-D417B0DFA615}"/>
                  </a:ext>
                </a:extLst>
              </p:cNvPr>
              <p:cNvPicPr/>
              <p:nvPr/>
            </p:nvPicPr>
            <p:blipFill>
              <a:blip r:embed="rId24"/>
              <a:stretch>
                <a:fillRect/>
              </a:stretch>
            </p:blipFill>
            <p:spPr>
              <a:xfrm>
                <a:off x="6358173" y="2242867"/>
                <a:ext cx="2840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 name="Freihand 10">
                <a:extLst>
                  <a:ext uri="{FF2B5EF4-FFF2-40B4-BE49-F238E27FC236}">
                    <a16:creationId xmlns:a16="http://schemas.microsoft.com/office/drawing/2014/main" id="{CFE39457-65DE-4F85-9777-06692688D8DF}"/>
                  </a:ext>
                </a:extLst>
              </p14:cNvPr>
              <p14:cNvContentPartPr/>
              <p14:nvPr/>
            </p14:nvContentPartPr>
            <p14:xfrm>
              <a:off x="6579573" y="2178067"/>
              <a:ext cx="108720" cy="182160"/>
            </p14:xfrm>
          </p:contentPart>
        </mc:Choice>
        <mc:Fallback xmlns="">
          <p:pic>
            <p:nvPicPr>
              <p:cNvPr id="11" name="Freihand 10">
                <a:extLst>
                  <a:ext uri="{FF2B5EF4-FFF2-40B4-BE49-F238E27FC236}">
                    <a16:creationId xmlns:a16="http://schemas.microsoft.com/office/drawing/2014/main" id="{CFE39457-65DE-4F85-9777-06692688D8DF}"/>
                  </a:ext>
                </a:extLst>
              </p:cNvPr>
              <p:cNvPicPr/>
              <p:nvPr/>
            </p:nvPicPr>
            <p:blipFill>
              <a:blip r:embed="rId26"/>
              <a:stretch>
                <a:fillRect/>
              </a:stretch>
            </p:blipFill>
            <p:spPr>
              <a:xfrm>
                <a:off x="6575253" y="2173747"/>
                <a:ext cx="1173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2" name="Freihand 11">
                <a:extLst>
                  <a:ext uri="{FF2B5EF4-FFF2-40B4-BE49-F238E27FC236}">
                    <a16:creationId xmlns:a16="http://schemas.microsoft.com/office/drawing/2014/main" id="{67EFC210-E3BD-4328-8195-15E6E9B7456C}"/>
                  </a:ext>
                </a:extLst>
              </p14:cNvPr>
              <p14:cNvContentPartPr/>
              <p14:nvPr/>
            </p14:nvContentPartPr>
            <p14:xfrm>
              <a:off x="6453933" y="1897267"/>
              <a:ext cx="840960" cy="34920"/>
            </p14:xfrm>
          </p:contentPart>
        </mc:Choice>
        <mc:Fallback xmlns="">
          <p:pic>
            <p:nvPicPr>
              <p:cNvPr id="12" name="Freihand 11">
                <a:extLst>
                  <a:ext uri="{FF2B5EF4-FFF2-40B4-BE49-F238E27FC236}">
                    <a16:creationId xmlns:a16="http://schemas.microsoft.com/office/drawing/2014/main" id="{67EFC210-E3BD-4328-8195-15E6E9B7456C}"/>
                  </a:ext>
                </a:extLst>
              </p:cNvPr>
              <p:cNvPicPr/>
              <p:nvPr/>
            </p:nvPicPr>
            <p:blipFill>
              <a:blip r:embed="rId28"/>
              <a:stretch>
                <a:fillRect/>
              </a:stretch>
            </p:blipFill>
            <p:spPr>
              <a:xfrm>
                <a:off x="6449613" y="1892947"/>
                <a:ext cx="8496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3" name="Freihand 12">
                <a:extLst>
                  <a:ext uri="{FF2B5EF4-FFF2-40B4-BE49-F238E27FC236}">
                    <a16:creationId xmlns:a16="http://schemas.microsoft.com/office/drawing/2014/main" id="{4A5224EE-939F-419E-ABCB-68A9DE26576E}"/>
                  </a:ext>
                </a:extLst>
              </p14:cNvPr>
              <p14:cNvContentPartPr/>
              <p14:nvPr/>
            </p14:nvContentPartPr>
            <p14:xfrm>
              <a:off x="7220013" y="1801867"/>
              <a:ext cx="171000" cy="246240"/>
            </p14:xfrm>
          </p:contentPart>
        </mc:Choice>
        <mc:Fallback xmlns="">
          <p:pic>
            <p:nvPicPr>
              <p:cNvPr id="13" name="Freihand 12">
                <a:extLst>
                  <a:ext uri="{FF2B5EF4-FFF2-40B4-BE49-F238E27FC236}">
                    <a16:creationId xmlns:a16="http://schemas.microsoft.com/office/drawing/2014/main" id="{4A5224EE-939F-419E-ABCB-68A9DE26576E}"/>
                  </a:ext>
                </a:extLst>
              </p:cNvPr>
              <p:cNvPicPr/>
              <p:nvPr/>
            </p:nvPicPr>
            <p:blipFill>
              <a:blip r:embed="rId30"/>
              <a:stretch>
                <a:fillRect/>
              </a:stretch>
            </p:blipFill>
            <p:spPr>
              <a:xfrm>
                <a:off x="7215693" y="1797547"/>
                <a:ext cx="1796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B782EE9F-B8F5-4D29-AAEE-AD6342A8A181}"/>
                  </a:ext>
                </a:extLst>
              </p14:cNvPr>
              <p14:cNvContentPartPr/>
              <p14:nvPr/>
            </p14:nvContentPartPr>
            <p14:xfrm>
              <a:off x="5642493" y="3902467"/>
              <a:ext cx="8280" cy="189000"/>
            </p14:xfrm>
          </p:contentPart>
        </mc:Choice>
        <mc:Fallback xmlns="">
          <p:pic>
            <p:nvPicPr>
              <p:cNvPr id="19" name="Freihand 18">
                <a:extLst>
                  <a:ext uri="{FF2B5EF4-FFF2-40B4-BE49-F238E27FC236}">
                    <a16:creationId xmlns:a16="http://schemas.microsoft.com/office/drawing/2014/main" id="{B782EE9F-B8F5-4D29-AAEE-AD6342A8A181}"/>
                  </a:ext>
                </a:extLst>
              </p:cNvPr>
              <p:cNvPicPr/>
              <p:nvPr/>
            </p:nvPicPr>
            <p:blipFill>
              <a:blip r:embed="rId32"/>
              <a:stretch>
                <a:fillRect/>
              </a:stretch>
            </p:blipFill>
            <p:spPr>
              <a:xfrm>
                <a:off x="5638173" y="3898147"/>
                <a:ext cx="169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C1FE3015-6EC4-4630-8C06-B840042371FD}"/>
                  </a:ext>
                </a:extLst>
              </p14:cNvPr>
              <p14:cNvContentPartPr/>
              <p14:nvPr/>
            </p14:nvContentPartPr>
            <p14:xfrm>
              <a:off x="5699733" y="3991027"/>
              <a:ext cx="2160" cy="99720"/>
            </p14:xfrm>
          </p:contentPart>
        </mc:Choice>
        <mc:Fallback xmlns="">
          <p:pic>
            <p:nvPicPr>
              <p:cNvPr id="20" name="Freihand 19">
                <a:extLst>
                  <a:ext uri="{FF2B5EF4-FFF2-40B4-BE49-F238E27FC236}">
                    <a16:creationId xmlns:a16="http://schemas.microsoft.com/office/drawing/2014/main" id="{C1FE3015-6EC4-4630-8C06-B840042371FD}"/>
                  </a:ext>
                </a:extLst>
              </p:cNvPr>
              <p:cNvPicPr/>
              <p:nvPr/>
            </p:nvPicPr>
            <p:blipFill>
              <a:blip r:embed="rId34"/>
              <a:stretch>
                <a:fillRect/>
              </a:stretch>
            </p:blipFill>
            <p:spPr>
              <a:xfrm>
                <a:off x="5695413" y="3986707"/>
                <a:ext cx="108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3EB7CFD9-4050-497A-95B6-DB2503EFABAC}"/>
                  </a:ext>
                </a:extLst>
              </p14:cNvPr>
              <p14:cNvContentPartPr/>
              <p14:nvPr/>
            </p14:nvContentPartPr>
            <p14:xfrm>
              <a:off x="5760213" y="4036387"/>
              <a:ext cx="7920" cy="72000"/>
            </p14:xfrm>
          </p:contentPart>
        </mc:Choice>
        <mc:Fallback xmlns="">
          <p:pic>
            <p:nvPicPr>
              <p:cNvPr id="22" name="Freihand 21">
                <a:extLst>
                  <a:ext uri="{FF2B5EF4-FFF2-40B4-BE49-F238E27FC236}">
                    <a16:creationId xmlns:a16="http://schemas.microsoft.com/office/drawing/2014/main" id="{3EB7CFD9-4050-497A-95B6-DB2503EFABAC}"/>
                  </a:ext>
                </a:extLst>
              </p:cNvPr>
              <p:cNvPicPr/>
              <p:nvPr/>
            </p:nvPicPr>
            <p:blipFill>
              <a:blip r:embed="rId36"/>
              <a:stretch>
                <a:fillRect/>
              </a:stretch>
            </p:blipFill>
            <p:spPr>
              <a:xfrm>
                <a:off x="5755893" y="4032067"/>
                <a:ext cx="165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5" name="Freihand 34">
                <a:extLst>
                  <a:ext uri="{FF2B5EF4-FFF2-40B4-BE49-F238E27FC236}">
                    <a16:creationId xmlns:a16="http://schemas.microsoft.com/office/drawing/2014/main" id="{A13CB334-8DAB-41D5-804E-59A7C4A7D8C1}"/>
                  </a:ext>
                </a:extLst>
              </p14:cNvPr>
              <p14:cNvContentPartPr/>
              <p14:nvPr/>
            </p14:nvContentPartPr>
            <p14:xfrm>
              <a:off x="5666973" y="2719147"/>
              <a:ext cx="2867040" cy="1107000"/>
            </p14:xfrm>
          </p:contentPart>
        </mc:Choice>
        <mc:Fallback xmlns="">
          <p:pic>
            <p:nvPicPr>
              <p:cNvPr id="35" name="Freihand 34">
                <a:extLst>
                  <a:ext uri="{FF2B5EF4-FFF2-40B4-BE49-F238E27FC236}">
                    <a16:creationId xmlns:a16="http://schemas.microsoft.com/office/drawing/2014/main" id="{A13CB334-8DAB-41D5-804E-59A7C4A7D8C1}"/>
                  </a:ext>
                </a:extLst>
              </p:cNvPr>
              <p:cNvPicPr/>
              <p:nvPr/>
            </p:nvPicPr>
            <p:blipFill>
              <a:blip r:embed="rId38"/>
              <a:stretch>
                <a:fillRect/>
              </a:stretch>
            </p:blipFill>
            <p:spPr>
              <a:xfrm>
                <a:off x="5662653" y="2714827"/>
                <a:ext cx="2875680" cy="1115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6" name="Freihand 35">
                <a:extLst>
                  <a:ext uri="{FF2B5EF4-FFF2-40B4-BE49-F238E27FC236}">
                    <a16:creationId xmlns:a16="http://schemas.microsoft.com/office/drawing/2014/main" id="{0E141F73-74D2-4E97-B29C-679DC79E4A81}"/>
                  </a:ext>
                </a:extLst>
              </p14:cNvPr>
              <p14:cNvContentPartPr/>
              <p14:nvPr/>
            </p14:nvContentPartPr>
            <p14:xfrm>
              <a:off x="5565453" y="3467587"/>
              <a:ext cx="621000" cy="370800"/>
            </p14:xfrm>
          </p:contentPart>
        </mc:Choice>
        <mc:Fallback xmlns="">
          <p:pic>
            <p:nvPicPr>
              <p:cNvPr id="36" name="Freihand 35">
                <a:extLst>
                  <a:ext uri="{FF2B5EF4-FFF2-40B4-BE49-F238E27FC236}">
                    <a16:creationId xmlns:a16="http://schemas.microsoft.com/office/drawing/2014/main" id="{0E141F73-74D2-4E97-B29C-679DC79E4A81}"/>
                  </a:ext>
                </a:extLst>
              </p:cNvPr>
              <p:cNvPicPr/>
              <p:nvPr/>
            </p:nvPicPr>
            <p:blipFill>
              <a:blip r:embed="rId40"/>
              <a:stretch>
                <a:fillRect/>
              </a:stretch>
            </p:blipFill>
            <p:spPr>
              <a:xfrm>
                <a:off x="5561133" y="3463267"/>
                <a:ext cx="629640" cy="379440"/>
              </a:xfrm>
              <a:prstGeom prst="rect">
                <a:avLst/>
              </a:prstGeom>
            </p:spPr>
          </p:pic>
        </mc:Fallback>
      </mc:AlternateContent>
      <p:grpSp>
        <p:nvGrpSpPr>
          <p:cNvPr id="109" name="Gruppieren 108">
            <a:extLst>
              <a:ext uri="{FF2B5EF4-FFF2-40B4-BE49-F238E27FC236}">
                <a16:creationId xmlns:a16="http://schemas.microsoft.com/office/drawing/2014/main" id="{7C994281-9960-4466-ADAC-BB026D64B978}"/>
              </a:ext>
            </a:extLst>
          </p:cNvPr>
          <p:cNvGrpSpPr/>
          <p:nvPr/>
        </p:nvGrpSpPr>
        <p:grpSpPr>
          <a:xfrm>
            <a:off x="8867733" y="1766947"/>
            <a:ext cx="3015720" cy="2189880"/>
            <a:chOff x="8867733" y="1766947"/>
            <a:chExt cx="3015720" cy="2189880"/>
          </a:xfrm>
        </p:grpSpPr>
        <mc:AlternateContent xmlns:mc="http://schemas.openxmlformats.org/markup-compatibility/2006" xmlns:p14="http://schemas.microsoft.com/office/powerpoint/2010/main">
          <mc:Choice Requires="p14">
            <p:contentPart p14:bwMode="auto" r:id="rId41">
              <p14:nvContentPartPr>
                <p14:cNvPr id="37" name="Freihand 36">
                  <a:extLst>
                    <a:ext uri="{FF2B5EF4-FFF2-40B4-BE49-F238E27FC236}">
                      <a16:creationId xmlns:a16="http://schemas.microsoft.com/office/drawing/2014/main" id="{4B52B80D-0BAF-478D-A5D8-CF5024506FC6}"/>
                    </a:ext>
                  </a:extLst>
                </p14:cNvPr>
                <p14:cNvContentPartPr/>
                <p14:nvPr/>
              </p14:nvContentPartPr>
              <p14:xfrm>
                <a:off x="9005253" y="2388307"/>
                <a:ext cx="19080" cy="211680"/>
              </p14:xfrm>
            </p:contentPart>
          </mc:Choice>
          <mc:Fallback xmlns="">
            <p:pic>
              <p:nvPicPr>
                <p:cNvPr id="37" name="Freihand 36">
                  <a:extLst>
                    <a:ext uri="{FF2B5EF4-FFF2-40B4-BE49-F238E27FC236}">
                      <a16:creationId xmlns:a16="http://schemas.microsoft.com/office/drawing/2014/main" id="{4B52B80D-0BAF-478D-A5D8-CF5024506FC6}"/>
                    </a:ext>
                  </a:extLst>
                </p:cNvPr>
                <p:cNvPicPr/>
                <p:nvPr/>
              </p:nvPicPr>
              <p:blipFill>
                <a:blip r:embed="rId42"/>
                <a:stretch>
                  <a:fillRect/>
                </a:stretch>
              </p:blipFill>
              <p:spPr>
                <a:xfrm>
                  <a:off x="9000933" y="2383987"/>
                  <a:ext cx="277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6" name="Freihand 45">
                  <a:extLst>
                    <a:ext uri="{FF2B5EF4-FFF2-40B4-BE49-F238E27FC236}">
                      <a16:creationId xmlns:a16="http://schemas.microsoft.com/office/drawing/2014/main" id="{3D77C926-122F-43E3-9791-9CDEEECEFD1F}"/>
                    </a:ext>
                  </a:extLst>
                </p14:cNvPr>
                <p14:cNvContentPartPr/>
                <p14:nvPr/>
              </p14:nvContentPartPr>
              <p14:xfrm>
                <a:off x="8867733" y="2304067"/>
                <a:ext cx="229320" cy="102600"/>
              </p14:xfrm>
            </p:contentPart>
          </mc:Choice>
          <mc:Fallback xmlns="">
            <p:pic>
              <p:nvPicPr>
                <p:cNvPr id="46" name="Freihand 45">
                  <a:extLst>
                    <a:ext uri="{FF2B5EF4-FFF2-40B4-BE49-F238E27FC236}">
                      <a16:creationId xmlns:a16="http://schemas.microsoft.com/office/drawing/2014/main" id="{3D77C926-122F-43E3-9791-9CDEEECEFD1F}"/>
                    </a:ext>
                  </a:extLst>
                </p:cNvPr>
                <p:cNvPicPr/>
                <p:nvPr/>
              </p:nvPicPr>
              <p:blipFill>
                <a:blip r:embed="rId44"/>
                <a:stretch>
                  <a:fillRect/>
                </a:stretch>
              </p:blipFill>
              <p:spPr>
                <a:xfrm>
                  <a:off x="8863413" y="2299747"/>
                  <a:ext cx="2379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7" name="Freihand 46">
                  <a:extLst>
                    <a:ext uri="{FF2B5EF4-FFF2-40B4-BE49-F238E27FC236}">
                      <a16:creationId xmlns:a16="http://schemas.microsoft.com/office/drawing/2014/main" id="{2D881625-2B2B-4314-AB86-52EEFDC78E5D}"/>
                    </a:ext>
                  </a:extLst>
                </p14:cNvPr>
                <p14:cNvContentPartPr/>
                <p14:nvPr/>
              </p14:nvContentPartPr>
              <p14:xfrm>
                <a:off x="9183813" y="2240707"/>
                <a:ext cx="195840" cy="221400"/>
              </p14:xfrm>
            </p:contentPart>
          </mc:Choice>
          <mc:Fallback xmlns="">
            <p:pic>
              <p:nvPicPr>
                <p:cNvPr id="47" name="Freihand 46">
                  <a:extLst>
                    <a:ext uri="{FF2B5EF4-FFF2-40B4-BE49-F238E27FC236}">
                      <a16:creationId xmlns:a16="http://schemas.microsoft.com/office/drawing/2014/main" id="{2D881625-2B2B-4314-AB86-52EEFDC78E5D}"/>
                    </a:ext>
                  </a:extLst>
                </p:cNvPr>
                <p:cNvPicPr/>
                <p:nvPr/>
              </p:nvPicPr>
              <p:blipFill>
                <a:blip r:embed="rId46"/>
                <a:stretch>
                  <a:fillRect/>
                </a:stretch>
              </p:blipFill>
              <p:spPr>
                <a:xfrm>
                  <a:off x="9179493" y="2236387"/>
                  <a:ext cx="2044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8" name="Freihand 47">
                  <a:extLst>
                    <a:ext uri="{FF2B5EF4-FFF2-40B4-BE49-F238E27FC236}">
                      <a16:creationId xmlns:a16="http://schemas.microsoft.com/office/drawing/2014/main" id="{FC0C59D2-A784-4369-A842-B710C2453A72}"/>
                    </a:ext>
                  </a:extLst>
                </p14:cNvPr>
                <p14:cNvContentPartPr/>
                <p14:nvPr/>
              </p14:nvContentPartPr>
              <p14:xfrm>
                <a:off x="9353013" y="2241427"/>
                <a:ext cx="28080" cy="34920"/>
              </p14:xfrm>
            </p:contentPart>
          </mc:Choice>
          <mc:Fallback xmlns="">
            <p:pic>
              <p:nvPicPr>
                <p:cNvPr id="48" name="Freihand 47">
                  <a:extLst>
                    <a:ext uri="{FF2B5EF4-FFF2-40B4-BE49-F238E27FC236}">
                      <a16:creationId xmlns:a16="http://schemas.microsoft.com/office/drawing/2014/main" id="{FC0C59D2-A784-4369-A842-B710C2453A72}"/>
                    </a:ext>
                  </a:extLst>
                </p:cNvPr>
                <p:cNvPicPr/>
                <p:nvPr/>
              </p:nvPicPr>
              <p:blipFill>
                <a:blip r:embed="rId48"/>
                <a:stretch>
                  <a:fillRect/>
                </a:stretch>
              </p:blipFill>
              <p:spPr>
                <a:xfrm>
                  <a:off x="9348693" y="2237107"/>
                  <a:ext cx="367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9" name="Freihand 48">
                  <a:extLst>
                    <a:ext uri="{FF2B5EF4-FFF2-40B4-BE49-F238E27FC236}">
                      <a16:creationId xmlns:a16="http://schemas.microsoft.com/office/drawing/2014/main" id="{E18B25D8-1DDB-4F76-BFD3-0AB1963927FE}"/>
                    </a:ext>
                  </a:extLst>
                </p14:cNvPr>
                <p14:cNvContentPartPr/>
                <p14:nvPr/>
              </p14:nvContentPartPr>
              <p14:xfrm>
                <a:off x="9429333" y="2285707"/>
                <a:ext cx="84240" cy="131760"/>
              </p14:xfrm>
            </p:contentPart>
          </mc:Choice>
          <mc:Fallback xmlns="">
            <p:pic>
              <p:nvPicPr>
                <p:cNvPr id="49" name="Freihand 48">
                  <a:extLst>
                    <a:ext uri="{FF2B5EF4-FFF2-40B4-BE49-F238E27FC236}">
                      <a16:creationId xmlns:a16="http://schemas.microsoft.com/office/drawing/2014/main" id="{E18B25D8-1DDB-4F76-BFD3-0AB1963927FE}"/>
                    </a:ext>
                  </a:extLst>
                </p:cNvPr>
                <p:cNvPicPr/>
                <p:nvPr/>
              </p:nvPicPr>
              <p:blipFill>
                <a:blip r:embed="rId50"/>
                <a:stretch>
                  <a:fillRect/>
                </a:stretch>
              </p:blipFill>
              <p:spPr>
                <a:xfrm>
                  <a:off x="9425013" y="2281387"/>
                  <a:ext cx="928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0" name="Freihand 49">
                  <a:extLst>
                    <a:ext uri="{FF2B5EF4-FFF2-40B4-BE49-F238E27FC236}">
                      <a16:creationId xmlns:a16="http://schemas.microsoft.com/office/drawing/2014/main" id="{4CE8A538-1F89-4DE1-8ACC-01D1CBA8AFA2}"/>
                    </a:ext>
                  </a:extLst>
                </p14:cNvPr>
                <p14:cNvContentPartPr/>
                <p14:nvPr/>
              </p14:nvContentPartPr>
              <p14:xfrm>
                <a:off x="9793293" y="2164387"/>
                <a:ext cx="102960" cy="131760"/>
              </p14:xfrm>
            </p:contentPart>
          </mc:Choice>
          <mc:Fallback xmlns="">
            <p:pic>
              <p:nvPicPr>
                <p:cNvPr id="50" name="Freihand 49">
                  <a:extLst>
                    <a:ext uri="{FF2B5EF4-FFF2-40B4-BE49-F238E27FC236}">
                      <a16:creationId xmlns:a16="http://schemas.microsoft.com/office/drawing/2014/main" id="{4CE8A538-1F89-4DE1-8ACC-01D1CBA8AFA2}"/>
                    </a:ext>
                  </a:extLst>
                </p:cNvPr>
                <p:cNvPicPr/>
                <p:nvPr/>
              </p:nvPicPr>
              <p:blipFill>
                <a:blip r:embed="rId52"/>
                <a:stretch>
                  <a:fillRect/>
                </a:stretch>
              </p:blipFill>
              <p:spPr>
                <a:xfrm>
                  <a:off x="9788973" y="2160067"/>
                  <a:ext cx="1116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1" name="Freihand 50">
                  <a:extLst>
                    <a:ext uri="{FF2B5EF4-FFF2-40B4-BE49-F238E27FC236}">
                      <a16:creationId xmlns:a16="http://schemas.microsoft.com/office/drawing/2014/main" id="{2E66E759-4093-4066-AAE5-4C4B0B0B7AE9}"/>
                    </a:ext>
                  </a:extLst>
                </p14:cNvPr>
                <p14:cNvContentPartPr/>
                <p14:nvPr/>
              </p14:nvContentPartPr>
              <p14:xfrm>
                <a:off x="9933693" y="2135947"/>
                <a:ext cx="17280" cy="108000"/>
              </p14:xfrm>
            </p:contentPart>
          </mc:Choice>
          <mc:Fallback xmlns="">
            <p:pic>
              <p:nvPicPr>
                <p:cNvPr id="51" name="Freihand 50">
                  <a:extLst>
                    <a:ext uri="{FF2B5EF4-FFF2-40B4-BE49-F238E27FC236}">
                      <a16:creationId xmlns:a16="http://schemas.microsoft.com/office/drawing/2014/main" id="{2E66E759-4093-4066-AAE5-4C4B0B0B7AE9}"/>
                    </a:ext>
                  </a:extLst>
                </p:cNvPr>
                <p:cNvPicPr/>
                <p:nvPr/>
              </p:nvPicPr>
              <p:blipFill>
                <a:blip r:embed="rId54"/>
                <a:stretch>
                  <a:fillRect/>
                </a:stretch>
              </p:blipFill>
              <p:spPr>
                <a:xfrm>
                  <a:off x="9929373" y="2131627"/>
                  <a:ext cx="259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6" name="Freihand 55">
                  <a:extLst>
                    <a:ext uri="{FF2B5EF4-FFF2-40B4-BE49-F238E27FC236}">
                      <a16:creationId xmlns:a16="http://schemas.microsoft.com/office/drawing/2014/main" id="{855440C3-B4C1-4AB8-860E-7CDB1F1D5054}"/>
                    </a:ext>
                  </a:extLst>
                </p14:cNvPr>
                <p14:cNvContentPartPr/>
                <p14:nvPr/>
              </p14:nvContentPartPr>
              <p14:xfrm>
                <a:off x="9987333" y="1963507"/>
                <a:ext cx="218160" cy="250560"/>
              </p14:xfrm>
            </p:contentPart>
          </mc:Choice>
          <mc:Fallback xmlns="">
            <p:pic>
              <p:nvPicPr>
                <p:cNvPr id="56" name="Freihand 55">
                  <a:extLst>
                    <a:ext uri="{FF2B5EF4-FFF2-40B4-BE49-F238E27FC236}">
                      <a16:creationId xmlns:a16="http://schemas.microsoft.com/office/drawing/2014/main" id="{855440C3-B4C1-4AB8-860E-7CDB1F1D5054}"/>
                    </a:ext>
                  </a:extLst>
                </p:cNvPr>
                <p:cNvPicPr/>
                <p:nvPr/>
              </p:nvPicPr>
              <p:blipFill>
                <a:blip r:embed="rId56"/>
                <a:stretch>
                  <a:fillRect/>
                </a:stretch>
              </p:blipFill>
              <p:spPr>
                <a:xfrm>
                  <a:off x="9983013" y="1959187"/>
                  <a:ext cx="2268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7" name="Freihand 56">
                  <a:extLst>
                    <a:ext uri="{FF2B5EF4-FFF2-40B4-BE49-F238E27FC236}">
                      <a16:creationId xmlns:a16="http://schemas.microsoft.com/office/drawing/2014/main" id="{480983F4-7786-41EF-AE58-24B3CF5994C9}"/>
                    </a:ext>
                  </a:extLst>
                </p14:cNvPr>
                <p14:cNvContentPartPr/>
                <p14:nvPr/>
              </p14:nvContentPartPr>
              <p14:xfrm>
                <a:off x="10206573" y="1874947"/>
                <a:ext cx="302040" cy="266040"/>
              </p14:xfrm>
            </p:contentPart>
          </mc:Choice>
          <mc:Fallback xmlns="">
            <p:pic>
              <p:nvPicPr>
                <p:cNvPr id="57" name="Freihand 56">
                  <a:extLst>
                    <a:ext uri="{FF2B5EF4-FFF2-40B4-BE49-F238E27FC236}">
                      <a16:creationId xmlns:a16="http://schemas.microsoft.com/office/drawing/2014/main" id="{480983F4-7786-41EF-AE58-24B3CF5994C9}"/>
                    </a:ext>
                  </a:extLst>
                </p:cNvPr>
                <p:cNvPicPr/>
                <p:nvPr/>
              </p:nvPicPr>
              <p:blipFill>
                <a:blip r:embed="rId58"/>
                <a:stretch>
                  <a:fillRect/>
                </a:stretch>
              </p:blipFill>
              <p:spPr>
                <a:xfrm>
                  <a:off x="10202253" y="1870627"/>
                  <a:ext cx="31068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8" name="Freihand 57">
                  <a:extLst>
                    <a:ext uri="{FF2B5EF4-FFF2-40B4-BE49-F238E27FC236}">
                      <a16:creationId xmlns:a16="http://schemas.microsoft.com/office/drawing/2014/main" id="{4598AF44-37C1-48E8-907E-66C12F57B649}"/>
                    </a:ext>
                  </a:extLst>
                </p14:cNvPr>
                <p14:cNvContentPartPr/>
                <p14:nvPr/>
              </p14:nvContentPartPr>
              <p14:xfrm>
                <a:off x="10467213" y="1903387"/>
                <a:ext cx="227520" cy="156960"/>
              </p14:xfrm>
            </p:contentPart>
          </mc:Choice>
          <mc:Fallback xmlns="">
            <p:pic>
              <p:nvPicPr>
                <p:cNvPr id="58" name="Freihand 57">
                  <a:extLst>
                    <a:ext uri="{FF2B5EF4-FFF2-40B4-BE49-F238E27FC236}">
                      <a16:creationId xmlns:a16="http://schemas.microsoft.com/office/drawing/2014/main" id="{4598AF44-37C1-48E8-907E-66C12F57B649}"/>
                    </a:ext>
                  </a:extLst>
                </p:cNvPr>
                <p:cNvPicPr/>
                <p:nvPr/>
              </p:nvPicPr>
              <p:blipFill>
                <a:blip r:embed="rId60"/>
                <a:stretch>
                  <a:fillRect/>
                </a:stretch>
              </p:blipFill>
              <p:spPr>
                <a:xfrm>
                  <a:off x="10462893" y="1899067"/>
                  <a:ext cx="2361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9" name="Freihand 58">
                  <a:extLst>
                    <a:ext uri="{FF2B5EF4-FFF2-40B4-BE49-F238E27FC236}">
                      <a16:creationId xmlns:a16="http://schemas.microsoft.com/office/drawing/2014/main" id="{8C6DD478-38B6-4AA8-A87F-A5A553FFC2A2}"/>
                    </a:ext>
                  </a:extLst>
                </p14:cNvPr>
                <p14:cNvContentPartPr/>
                <p14:nvPr/>
              </p14:nvContentPartPr>
              <p14:xfrm>
                <a:off x="10884453" y="2000587"/>
                <a:ext cx="27720" cy="116280"/>
              </p14:xfrm>
            </p:contentPart>
          </mc:Choice>
          <mc:Fallback xmlns="">
            <p:pic>
              <p:nvPicPr>
                <p:cNvPr id="59" name="Freihand 58">
                  <a:extLst>
                    <a:ext uri="{FF2B5EF4-FFF2-40B4-BE49-F238E27FC236}">
                      <a16:creationId xmlns:a16="http://schemas.microsoft.com/office/drawing/2014/main" id="{8C6DD478-38B6-4AA8-A87F-A5A553FFC2A2}"/>
                    </a:ext>
                  </a:extLst>
                </p:cNvPr>
                <p:cNvPicPr/>
                <p:nvPr/>
              </p:nvPicPr>
              <p:blipFill>
                <a:blip r:embed="rId62"/>
                <a:stretch>
                  <a:fillRect/>
                </a:stretch>
              </p:blipFill>
              <p:spPr>
                <a:xfrm>
                  <a:off x="10880133" y="1996267"/>
                  <a:ext cx="363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0" name="Freihand 59">
                  <a:extLst>
                    <a:ext uri="{FF2B5EF4-FFF2-40B4-BE49-F238E27FC236}">
                      <a16:creationId xmlns:a16="http://schemas.microsoft.com/office/drawing/2014/main" id="{E73FF3B8-3F5E-4AEE-BF28-7EC5474C48BF}"/>
                    </a:ext>
                  </a:extLst>
                </p14:cNvPr>
                <p14:cNvContentPartPr/>
                <p14:nvPr/>
              </p14:nvContentPartPr>
              <p14:xfrm>
                <a:off x="10965453" y="1766947"/>
                <a:ext cx="366480" cy="206640"/>
              </p14:xfrm>
            </p:contentPart>
          </mc:Choice>
          <mc:Fallback xmlns="">
            <p:pic>
              <p:nvPicPr>
                <p:cNvPr id="60" name="Freihand 59">
                  <a:extLst>
                    <a:ext uri="{FF2B5EF4-FFF2-40B4-BE49-F238E27FC236}">
                      <a16:creationId xmlns:a16="http://schemas.microsoft.com/office/drawing/2014/main" id="{E73FF3B8-3F5E-4AEE-BF28-7EC5474C48BF}"/>
                    </a:ext>
                  </a:extLst>
                </p:cNvPr>
                <p:cNvPicPr/>
                <p:nvPr/>
              </p:nvPicPr>
              <p:blipFill>
                <a:blip r:embed="rId64"/>
                <a:stretch>
                  <a:fillRect/>
                </a:stretch>
              </p:blipFill>
              <p:spPr>
                <a:xfrm>
                  <a:off x="10961133" y="1762627"/>
                  <a:ext cx="37512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1" name="Freihand 60">
                  <a:extLst>
                    <a:ext uri="{FF2B5EF4-FFF2-40B4-BE49-F238E27FC236}">
                      <a16:creationId xmlns:a16="http://schemas.microsoft.com/office/drawing/2014/main" id="{B203D59B-8866-4CE3-AFDA-D316CF1F8395}"/>
                    </a:ext>
                  </a:extLst>
                </p14:cNvPr>
                <p14:cNvContentPartPr/>
                <p14:nvPr/>
              </p14:nvContentPartPr>
              <p14:xfrm>
                <a:off x="9197133" y="2686387"/>
                <a:ext cx="168480" cy="194040"/>
              </p14:xfrm>
            </p:contentPart>
          </mc:Choice>
          <mc:Fallback xmlns="">
            <p:pic>
              <p:nvPicPr>
                <p:cNvPr id="61" name="Freihand 60">
                  <a:extLst>
                    <a:ext uri="{FF2B5EF4-FFF2-40B4-BE49-F238E27FC236}">
                      <a16:creationId xmlns:a16="http://schemas.microsoft.com/office/drawing/2014/main" id="{B203D59B-8866-4CE3-AFDA-D316CF1F8395}"/>
                    </a:ext>
                  </a:extLst>
                </p:cNvPr>
                <p:cNvPicPr/>
                <p:nvPr/>
              </p:nvPicPr>
              <p:blipFill>
                <a:blip r:embed="rId66"/>
                <a:stretch>
                  <a:fillRect/>
                </a:stretch>
              </p:blipFill>
              <p:spPr>
                <a:xfrm>
                  <a:off x="9192813" y="2682067"/>
                  <a:ext cx="1771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3" name="Freihand 62">
                  <a:extLst>
                    <a:ext uri="{FF2B5EF4-FFF2-40B4-BE49-F238E27FC236}">
                      <a16:creationId xmlns:a16="http://schemas.microsoft.com/office/drawing/2014/main" id="{FF74E6DC-2459-42DB-9631-C92969473393}"/>
                    </a:ext>
                  </a:extLst>
                </p14:cNvPr>
                <p14:cNvContentPartPr/>
                <p14:nvPr/>
              </p14:nvContentPartPr>
              <p14:xfrm>
                <a:off x="9377493" y="2700787"/>
                <a:ext cx="96480" cy="123120"/>
              </p14:xfrm>
            </p:contentPart>
          </mc:Choice>
          <mc:Fallback xmlns="">
            <p:pic>
              <p:nvPicPr>
                <p:cNvPr id="63" name="Freihand 62">
                  <a:extLst>
                    <a:ext uri="{FF2B5EF4-FFF2-40B4-BE49-F238E27FC236}">
                      <a16:creationId xmlns:a16="http://schemas.microsoft.com/office/drawing/2014/main" id="{FF74E6DC-2459-42DB-9631-C92969473393}"/>
                    </a:ext>
                  </a:extLst>
                </p:cNvPr>
                <p:cNvPicPr/>
                <p:nvPr/>
              </p:nvPicPr>
              <p:blipFill>
                <a:blip r:embed="rId68"/>
                <a:stretch>
                  <a:fillRect/>
                </a:stretch>
              </p:blipFill>
              <p:spPr>
                <a:xfrm>
                  <a:off x="9373173" y="2696467"/>
                  <a:ext cx="1051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4" name="Freihand 63">
                  <a:extLst>
                    <a:ext uri="{FF2B5EF4-FFF2-40B4-BE49-F238E27FC236}">
                      <a16:creationId xmlns:a16="http://schemas.microsoft.com/office/drawing/2014/main" id="{041C6907-BC22-4DB1-BBE9-37C8209FF989}"/>
                    </a:ext>
                  </a:extLst>
                </p14:cNvPr>
                <p14:cNvContentPartPr/>
                <p14:nvPr/>
              </p14:nvContentPartPr>
              <p14:xfrm>
                <a:off x="9496293" y="2539507"/>
                <a:ext cx="151920" cy="249840"/>
              </p14:xfrm>
            </p:contentPart>
          </mc:Choice>
          <mc:Fallback xmlns="">
            <p:pic>
              <p:nvPicPr>
                <p:cNvPr id="64" name="Freihand 63">
                  <a:extLst>
                    <a:ext uri="{FF2B5EF4-FFF2-40B4-BE49-F238E27FC236}">
                      <a16:creationId xmlns:a16="http://schemas.microsoft.com/office/drawing/2014/main" id="{041C6907-BC22-4DB1-BBE9-37C8209FF989}"/>
                    </a:ext>
                  </a:extLst>
                </p:cNvPr>
                <p:cNvPicPr/>
                <p:nvPr/>
              </p:nvPicPr>
              <p:blipFill>
                <a:blip r:embed="rId70"/>
                <a:stretch>
                  <a:fillRect/>
                </a:stretch>
              </p:blipFill>
              <p:spPr>
                <a:xfrm>
                  <a:off x="9491973" y="2535187"/>
                  <a:ext cx="16056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7" name="Freihand 66">
                  <a:extLst>
                    <a:ext uri="{FF2B5EF4-FFF2-40B4-BE49-F238E27FC236}">
                      <a16:creationId xmlns:a16="http://schemas.microsoft.com/office/drawing/2014/main" id="{D4450627-CEBF-45FC-B67D-29A6994A6A0A}"/>
                    </a:ext>
                  </a:extLst>
                </p14:cNvPr>
                <p14:cNvContentPartPr/>
                <p14:nvPr/>
              </p14:nvContentPartPr>
              <p14:xfrm>
                <a:off x="9940893" y="2332507"/>
                <a:ext cx="371520" cy="321840"/>
              </p14:xfrm>
            </p:contentPart>
          </mc:Choice>
          <mc:Fallback xmlns="">
            <p:pic>
              <p:nvPicPr>
                <p:cNvPr id="67" name="Freihand 66">
                  <a:extLst>
                    <a:ext uri="{FF2B5EF4-FFF2-40B4-BE49-F238E27FC236}">
                      <a16:creationId xmlns:a16="http://schemas.microsoft.com/office/drawing/2014/main" id="{D4450627-CEBF-45FC-B67D-29A6994A6A0A}"/>
                    </a:ext>
                  </a:extLst>
                </p:cNvPr>
                <p:cNvPicPr/>
                <p:nvPr/>
              </p:nvPicPr>
              <p:blipFill>
                <a:blip r:embed="rId72"/>
                <a:stretch>
                  <a:fillRect/>
                </a:stretch>
              </p:blipFill>
              <p:spPr>
                <a:xfrm>
                  <a:off x="9936573" y="2328187"/>
                  <a:ext cx="38016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8" name="Freihand 67">
                  <a:extLst>
                    <a:ext uri="{FF2B5EF4-FFF2-40B4-BE49-F238E27FC236}">
                      <a16:creationId xmlns:a16="http://schemas.microsoft.com/office/drawing/2014/main" id="{5E8D62C4-C310-4471-BDDF-7DB618CA6F43}"/>
                    </a:ext>
                  </a:extLst>
                </p14:cNvPr>
                <p14:cNvContentPartPr/>
                <p14:nvPr/>
              </p14:nvContentPartPr>
              <p14:xfrm>
                <a:off x="10555413" y="2236027"/>
                <a:ext cx="273240" cy="189720"/>
              </p14:xfrm>
            </p:contentPart>
          </mc:Choice>
          <mc:Fallback xmlns="">
            <p:pic>
              <p:nvPicPr>
                <p:cNvPr id="68" name="Freihand 67">
                  <a:extLst>
                    <a:ext uri="{FF2B5EF4-FFF2-40B4-BE49-F238E27FC236}">
                      <a16:creationId xmlns:a16="http://schemas.microsoft.com/office/drawing/2014/main" id="{5E8D62C4-C310-4471-BDDF-7DB618CA6F43}"/>
                    </a:ext>
                  </a:extLst>
                </p:cNvPr>
                <p:cNvPicPr/>
                <p:nvPr/>
              </p:nvPicPr>
              <p:blipFill>
                <a:blip r:embed="rId74"/>
                <a:stretch>
                  <a:fillRect/>
                </a:stretch>
              </p:blipFill>
              <p:spPr>
                <a:xfrm>
                  <a:off x="10551093" y="2231707"/>
                  <a:ext cx="2818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9" name="Freihand 68">
                  <a:extLst>
                    <a:ext uri="{FF2B5EF4-FFF2-40B4-BE49-F238E27FC236}">
                      <a16:creationId xmlns:a16="http://schemas.microsoft.com/office/drawing/2014/main" id="{F69BD832-CCDF-4169-9B88-691D805E0AE2}"/>
                    </a:ext>
                  </a:extLst>
                </p14:cNvPr>
                <p14:cNvContentPartPr/>
                <p14:nvPr/>
              </p14:nvContentPartPr>
              <p14:xfrm>
                <a:off x="9471453" y="2948107"/>
                <a:ext cx="129960" cy="325440"/>
              </p14:xfrm>
            </p:contentPart>
          </mc:Choice>
          <mc:Fallback xmlns="">
            <p:pic>
              <p:nvPicPr>
                <p:cNvPr id="69" name="Freihand 68">
                  <a:extLst>
                    <a:ext uri="{FF2B5EF4-FFF2-40B4-BE49-F238E27FC236}">
                      <a16:creationId xmlns:a16="http://schemas.microsoft.com/office/drawing/2014/main" id="{F69BD832-CCDF-4169-9B88-691D805E0AE2}"/>
                    </a:ext>
                  </a:extLst>
                </p:cNvPr>
                <p:cNvPicPr/>
                <p:nvPr/>
              </p:nvPicPr>
              <p:blipFill>
                <a:blip r:embed="rId76"/>
                <a:stretch>
                  <a:fillRect/>
                </a:stretch>
              </p:blipFill>
              <p:spPr>
                <a:xfrm>
                  <a:off x="9467133" y="2943787"/>
                  <a:ext cx="13860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0" name="Freihand 69">
                  <a:extLst>
                    <a:ext uri="{FF2B5EF4-FFF2-40B4-BE49-F238E27FC236}">
                      <a16:creationId xmlns:a16="http://schemas.microsoft.com/office/drawing/2014/main" id="{844580C5-0D81-4833-B659-44BDC4312862}"/>
                    </a:ext>
                  </a:extLst>
                </p14:cNvPr>
                <p14:cNvContentPartPr/>
                <p14:nvPr/>
              </p14:nvContentPartPr>
              <p14:xfrm>
                <a:off x="9645693" y="3015427"/>
                <a:ext cx="174960" cy="120960"/>
              </p14:xfrm>
            </p:contentPart>
          </mc:Choice>
          <mc:Fallback xmlns="">
            <p:pic>
              <p:nvPicPr>
                <p:cNvPr id="70" name="Freihand 69">
                  <a:extLst>
                    <a:ext uri="{FF2B5EF4-FFF2-40B4-BE49-F238E27FC236}">
                      <a16:creationId xmlns:a16="http://schemas.microsoft.com/office/drawing/2014/main" id="{844580C5-0D81-4833-B659-44BDC4312862}"/>
                    </a:ext>
                  </a:extLst>
                </p:cNvPr>
                <p:cNvPicPr/>
                <p:nvPr/>
              </p:nvPicPr>
              <p:blipFill>
                <a:blip r:embed="rId78"/>
                <a:stretch>
                  <a:fillRect/>
                </a:stretch>
              </p:blipFill>
              <p:spPr>
                <a:xfrm>
                  <a:off x="9641373" y="3011107"/>
                  <a:ext cx="1836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1" name="Freihand 70">
                  <a:extLst>
                    <a:ext uri="{FF2B5EF4-FFF2-40B4-BE49-F238E27FC236}">
                      <a16:creationId xmlns:a16="http://schemas.microsoft.com/office/drawing/2014/main" id="{E7D01270-6784-497C-B804-B0972C5FC344}"/>
                    </a:ext>
                  </a:extLst>
                </p14:cNvPr>
                <p14:cNvContentPartPr/>
                <p14:nvPr/>
              </p14:nvContentPartPr>
              <p14:xfrm>
                <a:off x="9836853" y="2924707"/>
                <a:ext cx="71640" cy="43200"/>
              </p14:xfrm>
            </p:contentPart>
          </mc:Choice>
          <mc:Fallback xmlns="">
            <p:pic>
              <p:nvPicPr>
                <p:cNvPr id="71" name="Freihand 70">
                  <a:extLst>
                    <a:ext uri="{FF2B5EF4-FFF2-40B4-BE49-F238E27FC236}">
                      <a16:creationId xmlns:a16="http://schemas.microsoft.com/office/drawing/2014/main" id="{E7D01270-6784-497C-B804-B0972C5FC344}"/>
                    </a:ext>
                  </a:extLst>
                </p:cNvPr>
                <p:cNvPicPr/>
                <p:nvPr/>
              </p:nvPicPr>
              <p:blipFill>
                <a:blip r:embed="rId80"/>
                <a:stretch>
                  <a:fillRect/>
                </a:stretch>
              </p:blipFill>
              <p:spPr>
                <a:xfrm>
                  <a:off x="9832533" y="2920387"/>
                  <a:ext cx="802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2" name="Freihand 71">
                  <a:extLst>
                    <a:ext uri="{FF2B5EF4-FFF2-40B4-BE49-F238E27FC236}">
                      <a16:creationId xmlns:a16="http://schemas.microsoft.com/office/drawing/2014/main" id="{B9BEBFD9-22E1-4120-B230-593A50464244}"/>
                    </a:ext>
                  </a:extLst>
                </p14:cNvPr>
                <p14:cNvContentPartPr/>
                <p14:nvPr/>
              </p14:nvContentPartPr>
              <p14:xfrm>
                <a:off x="9855933" y="2954587"/>
                <a:ext cx="216720" cy="88560"/>
              </p14:xfrm>
            </p:contentPart>
          </mc:Choice>
          <mc:Fallback xmlns="">
            <p:pic>
              <p:nvPicPr>
                <p:cNvPr id="72" name="Freihand 71">
                  <a:extLst>
                    <a:ext uri="{FF2B5EF4-FFF2-40B4-BE49-F238E27FC236}">
                      <a16:creationId xmlns:a16="http://schemas.microsoft.com/office/drawing/2014/main" id="{B9BEBFD9-22E1-4120-B230-593A50464244}"/>
                    </a:ext>
                  </a:extLst>
                </p:cNvPr>
                <p:cNvPicPr/>
                <p:nvPr/>
              </p:nvPicPr>
              <p:blipFill>
                <a:blip r:embed="rId82"/>
                <a:stretch>
                  <a:fillRect/>
                </a:stretch>
              </p:blipFill>
              <p:spPr>
                <a:xfrm>
                  <a:off x="9851613" y="2950267"/>
                  <a:ext cx="2253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3" name="Freihand 72">
                  <a:extLst>
                    <a:ext uri="{FF2B5EF4-FFF2-40B4-BE49-F238E27FC236}">
                      <a16:creationId xmlns:a16="http://schemas.microsoft.com/office/drawing/2014/main" id="{DBFD7ED7-EDC6-4049-AF17-895D683846D5}"/>
                    </a:ext>
                  </a:extLst>
                </p14:cNvPr>
                <p14:cNvContentPartPr/>
                <p14:nvPr/>
              </p14:nvContentPartPr>
              <p14:xfrm>
                <a:off x="10115853" y="2897347"/>
                <a:ext cx="131040" cy="70200"/>
              </p14:xfrm>
            </p:contentPart>
          </mc:Choice>
          <mc:Fallback xmlns="">
            <p:pic>
              <p:nvPicPr>
                <p:cNvPr id="73" name="Freihand 72">
                  <a:extLst>
                    <a:ext uri="{FF2B5EF4-FFF2-40B4-BE49-F238E27FC236}">
                      <a16:creationId xmlns:a16="http://schemas.microsoft.com/office/drawing/2014/main" id="{DBFD7ED7-EDC6-4049-AF17-895D683846D5}"/>
                    </a:ext>
                  </a:extLst>
                </p:cNvPr>
                <p:cNvPicPr/>
                <p:nvPr/>
              </p:nvPicPr>
              <p:blipFill>
                <a:blip r:embed="rId84"/>
                <a:stretch>
                  <a:fillRect/>
                </a:stretch>
              </p:blipFill>
              <p:spPr>
                <a:xfrm>
                  <a:off x="10111533" y="2893027"/>
                  <a:ext cx="1396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4" name="Freihand 73">
                  <a:extLst>
                    <a:ext uri="{FF2B5EF4-FFF2-40B4-BE49-F238E27FC236}">
                      <a16:creationId xmlns:a16="http://schemas.microsoft.com/office/drawing/2014/main" id="{C3AE137C-1EA2-4289-92B9-97B5B1AEEBCE}"/>
                    </a:ext>
                  </a:extLst>
                </p14:cNvPr>
                <p14:cNvContentPartPr/>
                <p14:nvPr/>
              </p14:nvContentPartPr>
              <p14:xfrm>
                <a:off x="10195413" y="2801947"/>
                <a:ext cx="9720" cy="28080"/>
              </p14:xfrm>
            </p:contentPart>
          </mc:Choice>
          <mc:Fallback xmlns="">
            <p:pic>
              <p:nvPicPr>
                <p:cNvPr id="74" name="Freihand 73">
                  <a:extLst>
                    <a:ext uri="{FF2B5EF4-FFF2-40B4-BE49-F238E27FC236}">
                      <a16:creationId xmlns:a16="http://schemas.microsoft.com/office/drawing/2014/main" id="{C3AE137C-1EA2-4289-92B9-97B5B1AEEBCE}"/>
                    </a:ext>
                  </a:extLst>
                </p:cNvPr>
                <p:cNvPicPr/>
                <p:nvPr/>
              </p:nvPicPr>
              <p:blipFill>
                <a:blip r:embed="rId86"/>
                <a:stretch>
                  <a:fillRect/>
                </a:stretch>
              </p:blipFill>
              <p:spPr>
                <a:xfrm>
                  <a:off x="10191093" y="2797627"/>
                  <a:ext cx="183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5" name="Freihand 74">
                  <a:extLst>
                    <a:ext uri="{FF2B5EF4-FFF2-40B4-BE49-F238E27FC236}">
                      <a16:creationId xmlns:a16="http://schemas.microsoft.com/office/drawing/2014/main" id="{4DCBD515-64BF-4AE6-AFFB-5458ACE1E31B}"/>
                    </a:ext>
                  </a:extLst>
                </p14:cNvPr>
                <p14:cNvContentPartPr/>
                <p14:nvPr/>
              </p14:nvContentPartPr>
              <p14:xfrm>
                <a:off x="10264173" y="2698267"/>
                <a:ext cx="216720" cy="247680"/>
              </p14:xfrm>
            </p:contentPart>
          </mc:Choice>
          <mc:Fallback xmlns="">
            <p:pic>
              <p:nvPicPr>
                <p:cNvPr id="75" name="Freihand 74">
                  <a:extLst>
                    <a:ext uri="{FF2B5EF4-FFF2-40B4-BE49-F238E27FC236}">
                      <a16:creationId xmlns:a16="http://schemas.microsoft.com/office/drawing/2014/main" id="{4DCBD515-64BF-4AE6-AFFB-5458ACE1E31B}"/>
                    </a:ext>
                  </a:extLst>
                </p:cNvPr>
                <p:cNvPicPr/>
                <p:nvPr/>
              </p:nvPicPr>
              <p:blipFill>
                <a:blip r:embed="rId88"/>
                <a:stretch>
                  <a:fillRect/>
                </a:stretch>
              </p:blipFill>
              <p:spPr>
                <a:xfrm>
                  <a:off x="10259853" y="2693947"/>
                  <a:ext cx="22536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6" name="Freihand 75">
                  <a:extLst>
                    <a:ext uri="{FF2B5EF4-FFF2-40B4-BE49-F238E27FC236}">
                      <a16:creationId xmlns:a16="http://schemas.microsoft.com/office/drawing/2014/main" id="{6A2AA18D-77C5-4A2E-8B4E-D8683F583B8F}"/>
                    </a:ext>
                  </a:extLst>
                </p14:cNvPr>
                <p14:cNvContentPartPr/>
                <p14:nvPr/>
              </p14:nvContentPartPr>
              <p14:xfrm>
                <a:off x="10718493" y="2610067"/>
                <a:ext cx="144360" cy="153000"/>
              </p14:xfrm>
            </p:contentPart>
          </mc:Choice>
          <mc:Fallback xmlns="">
            <p:pic>
              <p:nvPicPr>
                <p:cNvPr id="76" name="Freihand 75">
                  <a:extLst>
                    <a:ext uri="{FF2B5EF4-FFF2-40B4-BE49-F238E27FC236}">
                      <a16:creationId xmlns:a16="http://schemas.microsoft.com/office/drawing/2014/main" id="{6A2AA18D-77C5-4A2E-8B4E-D8683F583B8F}"/>
                    </a:ext>
                  </a:extLst>
                </p:cNvPr>
                <p:cNvPicPr/>
                <p:nvPr/>
              </p:nvPicPr>
              <p:blipFill>
                <a:blip r:embed="rId90"/>
                <a:stretch>
                  <a:fillRect/>
                </a:stretch>
              </p:blipFill>
              <p:spPr>
                <a:xfrm>
                  <a:off x="10714173" y="2605747"/>
                  <a:ext cx="1530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7" name="Freihand 76">
                  <a:extLst>
                    <a:ext uri="{FF2B5EF4-FFF2-40B4-BE49-F238E27FC236}">
                      <a16:creationId xmlns:a16="http://schemas.microsoft.com/office/drawing/2014/main" id="{7D2EAA21-8C54-46BF-A7BB-89EF46B04DC2}"/>
                    </a:ext>
                  </a:extLst>
                </p14:cNvPr>
                <p14:cNvContentPartPr/>
                <p14:nvPr/>
              </p14:nvContentPartPr>
              <p14:xfrm>
                <a:off x="10857813" y="2513227"/>
                <a:ext cx="181800" cy="192240"/>
              </p14:xfrm>
            </p:contentPart>
          </mc:Choice>
          <mc:Fallback xmlns="">
            <p:pic>
              <p:nvPicPr>
                <p:cNvPr id="77" name="Freihand 76">
                  <a:extLst>
                    <a:ext uri="{FF2B5EF4-FFF2-40B4-BE49-F238E27FC236}">
                      <a16:creationId xmlns:a16="http://schemas.microsoft.com/office/drawing/2014/main" id="{7D2EAA21-8C54-46BF-A7BB-89EF46B04DC2}"/>
                    </a:ext>
                  </a:extLst>
                </p:cNvPr>
                <p:cNvPicPr/>
                <p:nvPr/>
              </p:nvPicPr>
              <p:blipFill>
                <a:blip r:embed="rId92"/>
                <a:stretch>
                  <a:fillRect/>
                </a:stretch>
              </p:blipFill>
              <p:spPr>
                <a:xfrm>
                  <a:off x="10853493" y="2508907"/>
                  <a:ext cx="19044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8" name="Freihand 77">
                  <a:extLst>
                    <a:ext uri="{FF2B5EF4-FFF2-40B4-BE49-F238E27FC236}">
                      <a16:creationId xmlns:a16="http://schemas.microsoft.com/office/drawing/2014/main" id="{0BAF833C-7CF4-4B68-B9F9-1DB40261D94C}"/>
                    </a:ext>
                  </a:extLst>
                </p14:cNvPr>
                <p14:cNvContentPartPr/>
                <p14:nvPr/>
              </p14:nvContentPartPr>
              <p14:xfrm>
                <a:off x="10964733" y="2491987"/>
                <a:ext cx="15840" cy="720"/>
              </p14:xfrm>
            </p:contentPart>
          </mc:Choice>
          <mc:Fallback xmlns="">
            <p:pic>
              <p:nvPicPr>
                <p:cNvPr id="78" name="Freihand 77">
                  <a:extLst>
                    <a:ext uri="{FF2B5EF4-FFF2-40B4-BE49-F238E27FC236}">
                      <a16:creationId xmlns:a16="http://schemas.microsoft.com/office/drawing/2014/main" id="{0BAF833C-7CF4-4B68-B9F9-1DB40261D94C}"/>
                    </a:ext>
                  </a:extLst>
                </p:cNvPr>
                <p:cNvPicPr/>
                <p:nvPr/>
              </p:nvPicPr>
              <p:blipFill>
                <a:blip r:embed="rId94"/>
                <a:stretch>
                  <a:fillRect/>
                </a:stretch>
              </p:blipFill>
              <p:spPr>
                <a:xfrm>
                  <a:off x="10960413" y="2487667"/>
                  <a:ext cx="2448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9" name="Freihand 78">
                  <a:extLst>
                    <a:ext uri="{FF2B5EF4-FFF2-40B4-BE49-F238E27FC236}">
                      <a16:creationId xmlns:a16="http://schemas.microsoft.com/office/drawing/2014/main" id="{E985B3AA-A0C8-4292-8D90-B41F360E680E}"/>
                    </a:ext>
                  </a:extLst>
                </p14:cNvPr>
                <p14:cNvContentPartPr/>
                <p14:nvPr/>
              </p14:nvContentPartPr>
              <p14:xfrm>
                <a:off x="10992813" y="2494507"/>
                <a:ext cx="152280" cy="140760"/>
              </p14:xfrm>
            </p:contentPart>
          </mc:Choice>
          <mc:Fallback xmlns="">
            <p:pic>
              <p:nvPicPr>
                <p:cNvPr id="79" name="Freihand 78">
                  <a:extLst>
                    <a:ext uri="{FF2B5EF4-FFF2-40B4-BE49-F238E27FC236}">
                      <a16:creationId xmlns:a16="http://schemas.microsoft.com/office/drawing/2014/main" id="{E985B3AA-A0C8-4292-8D90-B41F360E680E}"/>
                    </a:ext>
                  </a:extLst>
                </p:cNvPr>
                <p:cNvPicPr/>
                <p:nvPr/>
              </p:nvPicPr>
              <p:blipFill>
                <a:blip r:embed="rId96"/>
                <a:stretch>
                  <a:fillRect/>
                </a:stretch>
              </p:blipFill>
              <p:spPr>
                <a:xfrm>
                  <a:off x="10988493" y="2490187"/>
                  <a:ext cx="1609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0" name="Freihand 79">
                  <a:extLst>
                    <a:ext uri="{FF2B5EF4-FFF2-40B4-BE49-F238E27FC236}">
                      <a16:creationId xmlns:a16="http://schemas.microsoft.com/office/drawing/2014/main" id="{F27566CA-61CF-4441-941D-89EC37073B7A}"/>
                    </a:ext>
                  </a:extLst>
                </p14:cNvPr>
                <p14:cNvContentPartPr/>
                <p14:nvPr/>
              </p14:nvContentPartPr>
              <p14:xfrm>
                <a:off x="11130693" y="2360947"/>
                <a:ext cx="54000" cy="247680"/>
              </p14:xfrm>
            </p:contentPart>
          </mc:Choice>
          <mc:Fallback xmlns="">
            <p:pic>
              <p:nvPicPr>
                <p:cNvPr id="80" name="Freihand 79">
                  <a:extLst>
                    <a:ext uri="{FF2B5EF4-FFF2-40B4-BE49-F238E27FC236}">
                      <a16:creationId xmlns:a16="http://schemas.microsoft.com/office/drawing/2014/main" id="{F27566CA-61CF-4441-941D-89EC37073B7A}"/>
                    </a:ext>
                  </a:extLst>
                </p:cNvPr>
                <p:cNvPicPr/>
                <p:nvPr/>
              </p:nvPicPr>
              <p:blipFill>
                <a:blip r:embed="rId98"/>
                <a:stretch>
                  <a:fillRect/>
                </a:stretch>
              </p:blipFill>
              <p:spPr>
                <a:xfrm>
                  <a:off x="11126373" y="2356627"/>
                  <a:ext cx="6264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1" name="Freihand 80">
                  <a:extLst>
                    <a:ext uri="{FF2B5EF4-FFF2-40B4-BE49-F238E27FC236}">
                      <a16:creationId xmlns:a16="http://schemas.microsoft.com/office/drawing/2014/main" id="{2BF26196-CB32-47B9-96DB-CF6E3E2A7DAE}"/>
                    </a:ext>
                  </a:extLst>
                </p14:cNvPr>
                <p14:cNvContentPartPr/>
                <p14:nvPr/>
              </p14:nvContentPartPr>
              <p14:xfrm>
                <a:off x="11210253" y="2410987"/>
                <a:ext cx="136440" cy="190080"/>
              </p14:xfrm>
            </p:contentPart>
          </mc:Choice>
          <mc:Fallback xmlns="">
            <p:pic>
              <p:nvPicPr>
                <p:cNvPr id="81" name="Freihand 80">
                  <a:extLst>
                    <a:ext uri="{FF2B5EF4-FFF2-40B4-BE49-F238E27FC236}">
                      <a16:creationId xmlns:a16="http://schemas.microsoft.com/office/drawing/2014/main" id="{2BF26196-CB32-47B9-96DB-CF6E3E2A7DAE}"/>
                    </a:ext>
                  </a:extLst>
                </p:cNvPr>
                <p:cNvPicPr/>
                <p:nvPr/>
              </p:nvPicPr>
              <p:blipFill>
                <a:blip r:embed="rId100"/>
                <a:stretch>
                  <a:fillRect/>
                </a:stretch>
              </p:blipFill>
              <p:spPr>
                <a:xfrm>
                  <a:off x="11205933" y="2406667"/>
                  <a:ext cx="1450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2" name="Freihand 81">
                  <a:extLst>
                    <a:ext uri="{FF2B5EF4-FFF2-40B4-BE49-F238E27FC236}">
                      <a16:creationId xmlns:a16="http://schemas.microsoft.com/office/drawing/2014/main" id="{EA4F4A0B-5845-4103-B10A-FC66DAC96A0D}"/>
                    </a:ext>
                  </a:extLst>
                </p14:cNvPr>
                <p14:cNvContentPartPr/>
                <p14:nvPr/>
              </p14:nvContentPartPr>
              <p14:xfrm>
                <a:off x="9614373" y="3413947"/>
                <a:ext cx="161280" cy="199080"/>
              </p14:xfrm>
            </p:contentPart>
          </mc:Choice>
          <mc:Fallback xmlns="">
            <p:pic>
              <p:nvPicPr>
                <p:cNvPr id="82" name="Freihand 81">
                  <a:extLst>
                    <a:ext uri="{FF2B5EF4-FFF2-40B4-BE49-F238E27FC236}">
                      <a16:creationId xmlns:a16="http://schemas.microsoft.com/office/drawing/2014/main" id="{EA4F4A0B-5845-4103-B10A-FC66DAC96A0D}"/>
                    </a:ext>
                  </a:extLst>
                </p:cNvPr>
                <p:cNvPicPr/>
                <p:nvPr/>
              </p:nvPicPr>
              <p:blipFill>
                <a:blip r:embed="rId102"/>
                <a:stretch>
                  <a:fillRect/>
                </a:stretch>
              </p:blipFill>
              <p:spPr>
                <a:xfrm>
                  <a:off x="9610053" y="3409627"/>
                  <a:ext cx="1699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3" name="Freihand 82">
                  <a:extLst>
                    <a:ext uri="{FF2B5EF4-FFF2-40B4-BE49-F238E27FC236}">
                      <a16:creationId xmlns:a16="http://schemas.microsoft.com/office/drawing/2014/main" id="{4B9F9EFB-BC36-463E-BDC5-DFB9FA08E91C}"/>
                    </a:ext>
                  </a:extLst>
                </p14:cNvPr>
                <p14:cNvContentPartPr/>
                <p14:nvPr/>
              </p14:nvContentPartPr>
              <p14:xfrm>
                <a:off x="9814533" y="3344827"/>
                <a:ext cx="122400" cy="184680"/>
              </p14:xfrm>
            </p:contentPart>
          </mc:Choice>
          <mc:Fallback xmlns="">
            <p:pic>
              <p:nvPicPr>
                <p:cNvPr id="83" name="Freihand 82">
                  <a:extLst>
                    <a:ext uri="{FF2B5EF4-FFF2-40B4-BE49-F238E27FC236}">
                      <a16:creationId xmlns:a16="http://schemas.microsoft.com/office/drawing/2014/main" id="{4B9F9EFB-BC36-463E-BDC5-DFB9FA08E91C}"/>
                    </a:ext>
                  </a:extLst>
                </p:cNvPr>
                <p:cNvPicPr/>
                <p:nvPr/>
              </p:nvPicPr>
              <p:blipFill>
                <a:blip r:embed="rId104"/>
                <a:stretch>
                  <a:fillRect/>
                </a:stretch>
              </p:blipFill>
              <p:spPr>
                <a:xfrm>
                  <a:off x="9810213" y="3340507"/>
                  <a:ext cx="1310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4" name="Freihand 83">
                  <a:extLst>
                    <a:ext uri="{FF2B5EF4-FFF2-40B4-BE49-F238E27FC236}">
                      <a16:creationId xmlns:a16="http://schemas.microsoft.com/office/drawing/2014/main" id="{070AC061-1C7A-4125-9212-FC131E7091BA}"/>
                    </a:ext>
                  </a:extLst>
                </p14:cNvPr>
                <p14:cNvContentPartPr/>
                <p14:nvPr/>
              </p14:nvContentPartPr>
              <p14:xfrm>
                <a:off x="10021173" y="3288667"/>
                <a:ext cx="77400" cy="142920"/>
              </p14:xfrm>
            </p:contentPart>
          </mc:Choice>
          <mc:Fallback xmlns="">
            <p:pic>
              <p:nvPicPr>
                <p:cNvPr id="84" name="Freihand 83">
                  <a:extLst>
                    <a:ext uri="{FF2B5EF4-FFF2-40B4-BE49-F238E27FC236}">
                      <a16:creationId xmlns:a16="http://schemas.microsoft.com/office/drawing/2014/main" id="{070AC061-1C7A-4125-9212-FC131E7091BA}"/>
                    </a:ext>
                  </a:extLst>
                </p:cNvPr>
                <p:cNvPicPr/>
                <p:nvPr/>
              </p:nvPicPr>
              <p:blipFill>
                <a:blip r:embed="rId106"/>
                <a:stretch>
                  <a:fillRect/>
                </a:stretch>
              </p:blipFill>
              <p:spPr>
                <a:xfrm>
                  <a:off x="10016853" y="3284347"/>
                  <a:ext cx="860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5" name="Freihand 84">
                  <a:extLst>
                    <a:ext uri="{FF2B5EF4-FFF2-40B4-BE49-F238E27FC236}">
                      <a16:creationId xmlns:a16="http://schemas.microsoft.com/office/drawing/2014/main" id="{5711B762-DB51-4B3F-9703-16766D96C9D6}"/>
                    </a:ext>
                  </a:extLst>
                </p14:cNvPr>
                <p14:cNvContentPartPr/>
                <p14:nvPr/>
              </p14:nvContentPartPr>
              <p14:xfrm>
                <a:off x="10127013" y="3231787"/>
                <a:ext cx="115920" cy="178920"/>
              </p14:xfrm>
            </p:contentPart>
          </mc:Choice>
          <mc:Fallback xmlns="">
            <p:pic>
              <p:nvPicPr>
                <p:cNvPr id="85" name="Freihand 84">
                  <a:extLst>
                    <a:ext uri="{FF2B5EF4-FFF2-40B4-BE49-F238E27FC236}">
                      <a16:creationId xmlns:a16="http://schemas.microsoft.com/office/drawing/2014/main" id="{5711B762-DB51-4B3F-9703-16766D96C9D6}"/>
                    </a:ext>
                  </a:extLst>
                </p:cNvPr>
                <p:cNvPicPr/>
                <p:nvPr/>
              </p:nvPicPr>
              <p:blipFill>
                <a:blip r:embed="rId108"/>
                <a:stretch>
                  <a:fillRect/>
                </a:stretch>
              </p:blipFill>
              <p:spPr>
                <a:xfrm>
                  <a:off x="10122693" y="3227467"/>
                  <a:ext cx="1245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6" name="Freihand 85">
                  <a:extLst>
                    <a:ext uri="{FF2B5EF4-FFF2-40B4-BE49-F238E27FC236}">
                      <a16:creationId xmlns:a16="http://schemas.microsoft.com/office/drawing/2014/main" id="{FA8D3642-4C5A-4F8E-A438-5D2732401ACE}"/>
                    </a:ext>
                  </a:extLst>
                </p14:cNvPr>
                <p14:cNvContentPartPr/>
                <p14:nvPr/>
              </p14:nvContentPartPr>
              <p14:xfrm>
                <a:off x="10427613" y="3177787"/>
                <a:ext cx="159120" cy="64440"/>
              </p14:xfrm>
            </p:contentPart>
          </mc:Choice>
          <mc:Fallback xmlns="">
            <p:pic>
              <p:nvPicPr>
                <p:cNvPr id="86" name="Freihand 85">
                  <a:extLst>
                    <a:ext uri="{FF2B5EF4-FFF2-40B4-BE49-F238E27FC236}">
                      <a16:creationId xmlns:a16="http://schemas.microsoft.com/office/drawing/2014/main" id="{FA8D3642-4C5A-4F8E-A438-5D2732401ACE}"/>
                    </a:ext>
                  </a:extLst>
                </p:cNvPr>
                <p:cNvPicPr/>
                <p:nvPr/>
              </p:nvPicPr>
              <p:blipFill>
                <a:blip r:embed="rId110"/>
                <a:stretch>
                  <a:fillRect/>
                </a:stretch>
              </p:blipFill>
              <p:spPr>
                <a:xfrm>
                  <a:off x="10423293" y="3173467"/>
                  <a:ext cx="1677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7" name="Freihand 86">
                  <a:extLst>
                    <a:ext uri="{FF2B5EF4-FFF2-40B4-BE49-F238E27FC236}">
                      <a16:creationId xmlns:a16="http://schemas.microsoft.com/office/drawing/2014/main" id="{C67C2053-145E-47D6-9C0E-3295F3B442E7}"/>
                    </a:ext>
                  </a:extLst>
                </p14:cNvPr>
                <p14:cNvContentPartPr/>
                <p14:nvPr/>
              </p14:nvContentPartPr>
              <p14:xfrm>
                <a:off x="10605813" y="3046027"/>
                <a:ext cx="109800" cy="181440"/>
              </p14:xfrm>
            </p:contentPart>
          </mc:Choice>
          <mc:Fallback xmlns="">
            <p:pic>
              <p:nvPicPr>
                <p:cNvPr id="87" name="Freihand 86">
                  <a:extLst>
                    <a:ext uri="{FF2B5EF4-FFF2-40B4-BE49-F238E27FC236}">
                      <a16:creationId xmlns:a16="http://schemas.microsoft.com/office/drawing/2014/main" id="{C67C2053-145E-47D6-9C0E-3295F3B442E7}"/>
                    </a:ext>
                  </a:extLst>
                </p:cNvPr>
                <p:cNvPicPr/>
                <p:nvPr/>
              </p:nvPicPr>
              <p:blipFill>
                <a:blip r:embed="rId112"/>
                <a:stretch>
                  <a:fillRect/>
                </a:stretch>
              </p:blipFill>
              <p:spPr>
                <a:xfrm>
                  <a:off x="10601493" y="3041707"/>
                  <a:ext cx="1184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8" name="Freihand 87">
                  <a:extLst>
                    <a:ext uri="{FF2B5EF4-FFF2-40B4-BE49-F238E27FC236}">
                      <a16:creationId xmlns:a16="http://schemas.microsoft.com/office/drawing/2014/main" id="{839584EB-42A8-451C-B607-436193F76BC5}"/>
                    </a:ext>
                  </a:extLst>
                </p14:cNvPr>
                <p14:cNvContentPartPr/>
                <p14:nvPr/>
              </p14:nvContentPartPr>
              <p14:xfrm>
                <a:off x="10848813" y="2934067"/>
                <a:ext cx="155880" cy="190080"/>
              </p14:xfrm>
            </p:contentPart>
          </mc:Choice>
          <mc:Fallback xmlns="">
            <p:pic>
              <p:nvPicPr>
                <p:cNvPr id="88" name="Freihand 87">
                  <a:extLst>
                    <a:ext uri="{FF2B5EF4-FFF2-40B4-BE49-F238E27FC236}">
                      <a16:creationId xmlns:a16="http://schemas.microsoft.com/office/drawing/2014/main" id="{839584EB-42A8-451C-B607-436193F76BC5}"/>
                    </a:ext>
                  </a:extLst>
                </p:cNvPr>
                <p:cNvPicPr/>
                <p:nvPr/>
              </p:nvPicPr>
              <p:blipFill>
                <a:blip r:embed="rId114"/>
                <a:stretch>
                  <a:fillRect/>
                </a:stretch>
              </p:blipFill>
              <p:spPr>
                <a:xfrm>
                  <a:off x="10844493" y="2929747"/>
                  <a:ext cx="1645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9" name="Freihand 88">
                  <a:extLst>
                    <a:ext uri="{FF2B5EF4-FFF2-40B4-BE49-F238E27FC236}">
                      <a16:creationId xmlns:a16="http://schemas.microsoft.com/office/drawing/2014/main" id="{3486B815-472F-4625-BD93-75321E8B7E78}"/>
                    </a:ext>
                  </a:extLst>
                </p14:cNvPr>
                <p14:cNvContentPartPr/>
                <p14:nvPr/>
              </p14:nvContentPartPr>
              <p14:xfrm>
                <a:off x="11005053" y="2904187"/>
                <a:ext cx="97560" cy="173880"/>
              </p14:xfrm>
            </p:contentPart>
          </mc:Choice>
          <mc:Fallback xmlns="">
            <p:pic>
              <p:nvPicPr>
                <p:cNvPr id="89" name="Freihand 88">
                  <a:extLst>
                    <a:ext uri="{FF2B5EF4-FFF2-40B4-BE49-F238E27FC236}">
                      <a16:creationId xmlns:a16="http://schemas.microsoft.com/office/drawing/2014/main" id="{3486B815-472F-4625-BD93-75321E8B7E78}"/>
                    </a:ext>
                  </a:extLst>
                </p:cNvPr>
                <p:cNvPicPr/>
                <p:nvPr/>
              </p:nvPicPr>
              <p:blipFill>
                <a:blip r:embed="rId116"/>
                <a:stretch>
                  <a:fillRect/>
                </a:stretch>
              </p:blipFill>
              <p:spPr>
                <a:xfrm>
                  <a:off x="11000733" y="2899867"/>
                  <a:ext cx="1062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0" name="Freihand 89">
                  <a:extLst>
                    <a:ext uri="{FF2B5EF4-FFF2-40B4-BE49-F238E27FC236}">
                      <a16:creationId xmlns:a16="http://schemas.microsoft.com/office/drawing/2014/main" id="{6456E0A0-39D8-4173-A08D-BFEF042C4DDF}"/>
                    </a:ext>
                  </a:extLst>
                </p14:cNvPr>
                <p14:cNvContentPartPr/>
                <p14:nvPr/>
              </p14:nvContentPartPr>
              <p14:xfrm>
                <a:off x="11137893" y="2841907"/>
                <a:ext cx="147600" cy="163080"/>
              </p14:xfrm>
            </p:contentPart>
          </mc:Choice>
          <mc:Fallback xmlns="">
            <p:pic>
              <p:nvPicPr>
                <p:cNvPr id="90" name="Freihand 89">
                  <a:extLst>
                    <a:ext uri="{FF2B5EF4-FFF2-40B4-BE49-F238E27FC236}">
                      <a16:creationId xmlns:a16="http://schemas.microsoft.com/office/drawing/2014/main" id="{6456E0A0-39D8-4173-A08D-BFEF042C4DDF}"/>
                    </a:ext>
                  </a:extLst>
                </p:cNvPr>
                <p:cNvPicPr/>
                <p:nvPr/>
              </p:nvPicPr>
              <p:blipFill>
                <a:blip r:embed="rId118"/>
                <a:stretch>
                  <a:fillRect/>
                </a:stretch>
              </p:blipFill>
              <p:spPr>
                <a:xfrm>
                  <a:off x="11133573" y="2837587"/>
                  <a:ext cx="1562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1" name="Freihand 90">
                  <a:extLst>
                    <a:ext uri="{FF2B5EF4-FFF2-40B4-BE49-F238E27FC236}">
                      <a16:creationId xmlns:a16="http://schemas.microsoft.com/office/drawing/2014/main" id="{4D7DCCD8-F98E-4B84-B586-2DD59DCED3C1}"/>
                    </a:ext>
                  </a:extLst>
                </p14:cNvPr>
                <p14:cNvContentPartPr/>
                <p14:nvPr/>
              </p14:nvContentPartPr>
              <p14:xfrm>
                <a:off x="11319333" y="2789707"/>
                <a:ext cx="120960" cy="142920"/>
              </p14:xfrm>
            </p:contentPart>
          </mc:Choice>
          <mc:Fallback xmlns="">
            <p:pic>
              <p:nvPicPr>
                <p:cNvPr id="91" name="Freihand 90">
                  <a:extLst>
                    <a:ext uri="{FF2B5EF4-FFF2-40B4-BE49-F238E27FC236}">
                      <a16:creationId xmlns:a16="http://schemas.microsoft.com/office/drawing/2014/main" id="{4D7DCCD8-F98E-4B84-B586-2DD59DCED3C1}"/>
                    </a:ext>
                  </a:extLst>
                </p:cNvPr>
                <p:cNvPicPr/>
                <p:nvPr/>
              </p:nvPicPr>
              <p:blipFill>
                <a:blip r:embed="rId120"/>
                <a:stretch>
                  <a:fillRect/>
                </a:stretch>
              </p:blipFill>
              <p:spPr>
                <a:xfrm>
                  <a:off x="11315013" y="2785387"/>
                  <a:ext cx="1296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2" name="Freihand 91">
                  <a:extLst>
                    <a:ext uri="{FF2B5EF4-FFF2-40B4-BE49-F238E27FC236}">
                      <a16:creationId xmlns:a16="http://schemas.microsoft.com/office/drawing/2014/main" id="{043427CC-451A-4040-A3FD-27516753EEF3}"/>
                    </a:ext>
                  </a:extLst>
                </p14:cNvPr>
                <p14:cNvContentPartPr/>
                <p14:nvPr/>
              </p14:nvContentPartPr>
              <p14:xfrm>
                <a:off x="9959613" y="3624907"/>
                <a:ext cx="206640" cy="156240"/>
              </p14:xfrm>
            </p:contentPart>
          </mc:Choice>
          <mc:Fallback xmlns="">
            <p:pic>
              <p:nvPicPr>
                <p:cNvPr id="92" name="Freihand 91">
                  <a:extLst>
                    <a:ext uri="{FF2B5EF4-FFF2-40B4-BE49-F238E27FC236}">
                      <a16:creationId xmlns:a16="http://schemas.microsoft.com/office/drawing/2014/main" id="{043427CC-451A-4040-A3FD-27516753EEF3}"/>
                    </a:ext>
                  </a:extLst>
                </p:cNvPr>
                <p:cNvPicPr/>
                <p:nvPr/>
              </p:nvPicPr>
              <p:blipFill>
                <a:blip r:embed="rId122"/>
                <a:stretch>
                  <a:fillRect/>
                </a:stretch>
              </p:blipFill>
              <p:spPr>
                <a:xfrm>
                  <a:off x="9955293" y="3620587"/>
                  <a:ext cx="2152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3" name="Freihand 92">
                  <a:extLst>
                    <a:ext uri="{FF2B5EF4-FFF2-40B4-BE49-F238E27FC236}">
                      <a16:creationId xmlns:a16="http://schemas.microsoft.com/office/drawing/2014/main" id="{12AB5BA7-CAA4-4F26-BDA4-33F722DE2FC1}"/>
                    </a:ext>
                  </a:extLst>
                </p14:cNvPr>
                <p14:cNvContentPartPr/>
                <p14:nvPr/>
              </p14:nvContentPartPr>
              <p14:xfrm>
                <a:off x="10121253" y="3507187"/>
                <a:ext cx="6840" cy="23040"/>
              </p14:xfrm>
            </p:contentPart>
          </mc:Choice>
          <mc:Fallback xmlns="">
            <p:pic>
              <p:nvPicPr>
                <p:cNvPr id="93" name="Freihand 92">
                  <a:extLst>
                    <a:ext uri="{FF2B5EF4-FFF2-40B4-BE49-F238E27FC236}">
                      <a16:creationId xmlns:a16="http://schemas.microsoft.com/office/drawing/2014/main" id="{12AB5BA7-CAA4-4F26-BDA4-33F722DE2FC1}"/>
                    </a:ext>
                  </a:extLst>
                </p:cNvPr>
                <p:cNvPicPr/>
                <p:nvPr/>
              </p:nvPicPr>
              <p:blipFill>
                <a:blip r:embed="rId124"/>
                <a:stretch>
                  <a:fillRect/>
                </a:stretch>
              </p:blipFill>
              <p:spPr>
                <a:xfrm>
                  <a:off x="10116933" y="3502867"/>
                  <a:ext cx="154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5" name="Freihand 94">
                  <a:extLst>
                    <a:ext uri="{FF2B5EF4-FFF2-40B4-BE49-F238E27FC236}">
                      <a16:creationId xmlns:a16="http://schemas.microsoft.com/office/drawing/2014/main" id="{E5E97008-3A35-4613-88B6-DE188057C48D}"/>
                    </a:ext>
                  </a:extLst>
                </p14:cNvPr>
                <p14:cNvContentPartPr/>
                <p14:nvPr/>
              </p14:nvContentPartPr>
              <p14:xfrm>
                <a:off x="10427973" y="3382987"/>
                <a:ext cx="274320" cy="228960"/>
              </p14:xfrm>
            </p:contentPart>
          </mc:Choice>
          <mc:Fallback xmlns="">
            <p:pic>
              <p:nvPicPr>
                <p:cNvPr id="95" name="Freihand 94">
                  <a:extLst>
                    <a:ext uri="{FF2B5EF4-FFF2-40B4-BE49-F238E27FC236}">
                      <a16:creationId xmlns:a16="http://schemas.microsoft.com/office/drawing/2014/main" id="{E5E97008-3A35-4613-88B6-DE188057C48D}"/>
                    </a:ext>
                  </a:extLst>
                </p:cNvPr>
                <p:cNvPicPr/>
                <p:nvPr/>
              </p:nvPicPr>
              <p:blipFill>
                <a:blip r:embed="rId126"/>
                <a:stretch>
                  <a:fillRect/>
                </a:stretch>
              </p:blipFill>
              <p:spPr>
                <a:xfrm>
                  <a:off x="10423653" y="3378667"/>
                  <a:ext cx="28296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6" name="Freihand 95">
                  <a:extLst>
                    <a:ext uri="{FF2B5EF4-FFF2-40B4-BE49-F238E27FC236}">
                      <a16:creationId xmlns:a16="http://schemas.microsoft.com/office/drawing/2014/main" id="{4D9901E1-BFF5-4C0F-A3F8-0837F17E6F31}"/>
                    </a:ext>
                  </a:extLst>
                </p14:cNvPr>
                <p14:cNvContentPartPr/>
                <p14:nvPr/>
              </p14:nvContentPartPr>
              <p14:xfrm>
                <a:off x="10845213" y="3261667"/>
                <a:ext cx="148680" cy="196560"/>
              </p14:xfrm>
            </p:contentPart>
          </mc:Choice>
          <mc:Fallback xmlns="">
            <p:pic>
              <p:nvPicPr>
                <p:cNvPr id="96" name="Freihand 95">
                  <a:extLst>
                    <a:ext uri="{FF2B5EF4-FFF2-40B4-BE49-F238E27FC236}">
                      <a16:creationId xmlns:a16="http://schemas.microsoft.com/office/drawing/2014/main" id="{4D9901E1-BFF5-4C0F-A3F8-0837F17E6F31}"/>
                    </a:ext>
                  </a:extLst>
                </p:cNvPr>
                <p:cNvPicPr/>
                <p:nvPr/>
              </p:nvPicPr>
              <p:blipFill>
                <a:blip r:embed="rId128"/>
                <a:stretch>
                  <a:fillRect/>
                </a:stretch>
              </p:blipFill>
              <p:spPr>
                <a:xfrm>
                  <a:off x="10840893" y="3257347"/>
                  <a:ext cx="1573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7" name="Freihand 96">
                  <a:extLst>
                    <a:ext uri="{FF2B5EF4-FFF2-40B4-BE49-F238E27FC236}">
                      <a16:creationId xmlns:a16="http://schemas.microsoft.com/office/drawing/2014/main" id="{FC0470D3-66CA-46BB-8EC1-7D4FB439B6F2}"/>
                    </a:ext>
                  </a:extLst>
                </p14:cNvPr>
                <p14:cNvContentPartPr/>
                <p14:nvPr/>
              </p14:nvContentPartPr>
              <p14:xfrm>
                <a:off x="10993173" y="3218107"/>
                <a:ext cx="330840" cy="202680"/>
              </p14:xfrm>
            </p:contentPart>
          </mc:Choice>
          <mc:Fallback xmlns="">
            <p:pic>
              <p:nvPicPr>
                <p:cNvPr id="97" name="Freihand 96">
                  <a:extLst>
                    <a:ext uri="{FF2B5EF4-FFF2-40B4-BE49-F238E27FC236}">
                      <a16:creationId xmlns:a16="http://schemas.microsoft.com/office/drawing/2014/main" id="{FC0470D3-66CA-46BB-8EC1-7D4FB439B6F2}"/>
                    </a:ext>
                  </a:extLst>
                </p:cNvPr>
                <p:cNvPicPr/>
                <p:nvPr/>
              </p:nvPicPr>
              <p:blipFill>
                <a:blip r:embed="rId130"/>
                <a:stretch>
                  <a:fillRect/>
                </a:stretch>
              </p:blipFill>
              <p:spPr>
                <a:xfrm>
                  <a:off x="10988853" y="3213787"/>
                  <a:ext cx="3394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8" name="Freihand 97">
                  <a:extLst>
                    <a:ext uri="{FF2B5EF4-FFF2-40B4-BE49-F238E27FC236}">
                      <a16:creationId xmlns:a16="http://schemas.microsoft.com/office/drawing/2014/main" id="{815345D7-A9D0-4559-A0C4-77B8888DD61C}"/>
                    </a:ext>
                  </a:extLst>
                </p14:cNvPr>
                <p14:cNvContentPartPr/>
                <p14:nvPr/>
              </p14:nvContentPartPr>
              <p14:xfrm>
                <a:off x="11344893" y="3071947"/>
                <a:ext cx="155520" cy="190440"/>
              </p14:xfrm>
            </p:contentPart>
          </mc:Choice>
          <mc:Fallback xmlns="">
            <p:pic>
              <p:nvPicPr>
                <p:cNvPr id="98" name="Freihand 97">
                  <a:extLst>
                    <a:ext uri="{FF2B5EF4-FFF2-40B4-BE49-F238E27FC236}">
                      <a16:creationId xmlns:a16="http://schemas.microsoft.com/office/drawing/2014/main" id="{815345D7-A9D0-4559-A0C4-77B8888DD61C}"/>
                    </a:ext>
                  </a:extLst>
                </p:cNvPr>
                <p:cNvPicPr/>
                <p:nvPr/>
              </p:nvPicPr>
              <p:blipFill>
                <a:blip r:embed="rId132"/>
                <a:stretch>
                  <a:fillRect/>
                </a:stretch>
              </p:blipFill>
              <p:spPr>
                <a:xfrm>
                  <a:off x="11340573" y="3067627"/>
                  <a:ext cx="1641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9" name="Freihand 98">
                  <a:extLst>
                    <a:ext uri="{FF2B5EF4-FFF2-40B4-BE49-F238E27FC236}">
                      <a16:creationId xmlns:a16="http://schemas.microsoft.com/office/drawing/2014/main" id="{A516FE70-7C72-431D-8E13-479880B6DE7E}"/>
                    </a:ext>
                  </a:extLst>
                </p14:cNvPr>
                <p14:cNvContentPartPr/>
                <p14:nvPr/>
              </p14:nvContentPartPr>
              <p14:xfrm>
                <a:off x="11525253" y="3085627"/>
                <a:ext cx="92160" cy="263520"/>
              </p14:xfrm>
            </p:contentPart>
          </mc:Choice>
          <mc:Fallback xmlns="">
            <p:pic>
              <p:nvPicPr>
                <p:cNvPr id="99" name="Freihand 98">
                  <a:extLst>
                    <a:ext uri="{FF2B5EF4-FFF2-40B4-BE49-F238E27FC236}">
                      <a16:creationId xmlns:a16="http://schemas.microsoft.com/office/drawing/2014/main" id="{A516FE70-7C72-431D-8E13-479880B6DE7E}"/>
                    </a:ext>
                  </a:extLst>
                </p:cNvPr>
                <p:cNvPicPr/>
                <p:nvPr/>
              </p:nvPicPr>
              <p:blipFill>
                <a:blip r:embed="rId134"/>
                <a:stretch>
                  <a:fillRect/>
                </a:stretch>
              </p:blipFill>
              <p:spPr>
                <a:xfrm>
                  <a:off x="11520933" y="3081307"/>
                  <a:ext cx="10080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0" name="Freihand 99">
                  <a:extLst>
                    <a:ext uri="{FF2B5EF4-FFF2-40B4-BE49-F238E27FC236}">
                      <a16:creationId xmlns:a16="http://schemas.microsoft.com/office/drawing/2014/main" id="{E9A60D1A-4BC6-4344-8D6F-9D38998476B4}"/>
                    </a:ext>
                  </a:extLst>
                </p14:cNvPr>
                <p14:cNvContentPartPr/>
                <p14:nvPr/>
              </p14:nvContentPartPr>
              <p14:xfrm>
                <a:off x="11655933" y="3034147"/>
                <a:ext cx="131760" cy="152280"/>
              </p14:xfrm>
            </p:contentPart>
          </mc:Choice>
          <mc:Fallback xmlns="">
            <p:pic>
              <p:nvPicPr>
                <p:cNvPr id="100" name="Freihand 99">
                  <a:extLst>
                    <a:ext uri="{FF2B5EF4-FFF2-40B4-BE49-F238E27FC236}">
                      <a16:creationId xmlns:a16="http://schemas.microsoft.com/office/drawing/2014/main" id="{E9A60D1A-4BC6-4344-8D6F-9D38998476B4}"/>
                    </a:ext>
                  </a:extLst>
                </p:cNvPr>
                <p:cNvPicPr/>
                <p:nvPr/>
              </p:nvPicPr>
              <p:blipFill>
                <a:blip r:embed="rId136"/>
                <a:stretch>
                  <a:fillRect/>
                </a:stretch>
              </p:blipFill>
              <p:spPr>
                <a:xfrm>
                  <a:off x="11651253" y="3029827"/>
                  <a:ext cx="1404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1" name="Freihand 100">
                  <a:extLst>
                    <a:ext uri="{FF2B5EF4-FFF2-40B4-BE49-F238E27FC236}">
                      <a16:creationId xmlns:a16="http://schemas.microsoft.com/office/drawing/2014/main" id="{7F31C9F5-107D-47EE-922F-02E8EC7DBA37}"/>
                    </a:ext>
                  </a:extLst>
                </p14:cNvPr>
                <p14:cNvContentPartPr/>
                <p14:nvPr/>
              </p14:nvContentPartPr>
              <p14:xfrm>
                <a:off x="11781573" y="2994187"/>
                <a:ext cx="15840" cy="45360"/>
              </p14:xfrm>
            </p:contentPart>
          </mc:Choice>
          <mc:Fallback xmlns="">
            <p:pic>
              <p:nvPicPr>
                <p:cNvPr id="101" name="Freihand 100">
                  <a:extLst>
                    <a:ext uri="{FF2B5EF4-FFF2-40B4-BE49-F238E27FC236}">
                      <a16:creationId xmlns:a16="http://schemas.microsoft.com/office/drawing/2014/main" id="{7F31C9F5-107D-47EE-922F-02E8EC7DBA37}"/>
                    </a:ext>
                  </a:extLst>
                </p:cNvPr>
                <p:cNvPicPr/>
                <p:nvPr/>
              </p:nvPicPr>
              <p:blipFill>
                <a:blip r:embed="rId138"/>
                <a:stretch>
                  <a:fillRect/>
                </a:stretch>
              </p:blipFill>
              <p:spPr>
                <a:xfrm>
                  <a:off x="11777253" y="2989867"/>
                  <a:ext cx="244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2" name="Freihand 101">
                  <a:extLst>
                    <a:ext uri="{FF2B5EF4-FFF2-40B4-BE49-F238E27FC236}">
                      <a16:creationId xmlns:a16="http://schemas.microsoft.com/office/drawing/2014/main" id="{F83C5A4B-141B-49B5-AC00-6EF91CF81B5E}"/>
                    </a:ext>
                  </a:extLst>
                </p14:cNvPr>
                <p14:cNvContentPartPr/>
                <p14:nvPr/>
              </p14:nvContentPartPr>
              <p14:xfrm>
                <a:off x="11755653" y="2899507"/>
                <a:ext cx="127800" cy="201240"/>
              </p14:xfrm>
            </p:contentPart>
          </mc:Choice>
          <mc:Fallback xmlns="">
            <p:pic>
              <p:nvPicPr>
                <p:cNvPr id="102" name="Freihand 101">
                  <a:extLst>
                    <a:ext uri="{FF2B5EF4-FFF2-40B4-BE49-F238E27FC236}">
                      <a16:creationId xmlns:a16="http://schemas.microsoft.com/office/drawing/2014/main" id="{F83C5A4B-141B-49B5-AC00-6EF91CF81B5E}"/>
                    </a:ext>
                  </a:extLst>
                </p:cNvPr>
                <p:cNvPicPr/>
                <p:nvPr/>
              </p:nvPicPr>
              <p:blipFill>
                <a:blip r:embed="rId140"/>
                <a:stretch>
                  <a:fillRect/>
                </a:stretch>
              </p:blipFill>
              <p:spPr>
                <a:xfrm>
                  <a:off x="11751333" y="2895187"/>
                  <a:ext cx="1364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3" name="Freihand 102">
                  <a:extLst>
                    <a:ext uri="{FF2B5EF4-FFF2-40B4-BE49-F238E27FC236}">
                      <a16:creationId xmlns:a16="http://schemas.microsoft.com/office/drawing/2014/main" id="{F708D325-5B30-4078-9F35-9DF6E543108E}"/>
                    </a:ext>
                  </a:extLst>
                </p14:cNvPr>
                <p14:cNvContentPartPr/>
                <p14:nvPr/>
              </p14:nvContentPartPr>
              <p14:xfrm>
                <a:off x="10376853" y="3770347"/>
                <a:ext cx="126360" cy="186480"/>
              </p14:xfrm>
            </p:contentPart>
          </mc:Choice>
          <mc:Fallback xmlns="">
            <p:pic>
              <p:nvPicPr>
                <p:cNvPr id="103" name="Freihand 102">
                  <a:extLst>
                    <a:ext uri="{FF2B5EF4-FFF2-40B4-BE49-F238E27FC236}">
                      <a16:creationId xmlns:a16="http://schemas.microsoft.com/office/drawing/2014/main" id="{F708D325-5B30-4078-9F35-9DF6E543108E}"/>
                    </a:ext>
                  </a:extLst>
                </p:cNvPr>
                <p:cNvPicPr/>
                <p:nvPr/>
              </p:nvPicPr>
              <p:blipFill>
                <a:blip r:embed="rId142"/>
                <a:stretch>
                  <a:fillRect/>
                </a:stretch>
              </p:blipFill>
              <p:spPr>
                <a:xfrm>
                  <a:off x="10372533" y="3766027"/>
                  <a:ext cx="1350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4" name="Freihand 103">
                  <a:extLst>
                    <a:ext uri="{FF2B5EF4-FFF2-40B4-BE49-F238E27FC236}">
                      <a16:creationId xmlns:a16="http://schemas.microsoft.com/office/drawing/2014/main" id="{2F35B2A5-93FD-4D6E-AD4D-82E843ED71FB}"/>
                    </a:ext>
                  </a:extLst>
                </p14:cNvPr>
                <p14:cNvContentPartPr/>
                <p14:nvPr/>
              </p14:nvContentPartPr>
              <p14:xfrm>
                <a:off x="10479453" y="3728227"/>
                <a:ext cx="369000" cy="162000"/>
              </p14:xfrm>
            </p:contentPart>
          </mc:Choice>
          <mc:Fallback xmlns="">
            <p:pic>
              <p:nvPicPr>
                <p:cNvPr id="104" name="Freihand 103">
                  <a:extLst>
                    <a:ext uri="{FF2B5EF4-FFF2-40B4-BE49-F238E27FC236}">
                      <a16:creationId xmlns:a16="http://schemas.microsoft.com/office/drawing/2014/main" id="{2F35B2A5-93FD-4D6E-AD4D-82E843ED71FB}"/>
                    </a:ext>
                  </a:extLst>
                </p:cNvPr>
                <p:cNvPicPr/>
                <p:nvPr/>
              </p:nvPicPr>
              <p:blipFill>
                <a:blip r:embed="rId144"/>
                <a:stretch>
                  <a:fillRect/>
                </a:stretch>
              </p:blipFill>
              <p:spPr>
                <a:xfrm>
                  <a:off x="10475133" y="3723907"/>
                  <a:ext cx="3776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5" name="Freihand 104">
                  <a:extLst>
                    <a:ext uri="{FF2B5EF4-FFF2-40B4-BE49-F238E27FC236}">
                      <a16:creationId xmlns:a16="http://schemas.microsoft.com/office/drawing/2014/main" id="{A9E5C7A9-8CD4-48F0-A073-845CA64CADB3}"/>
                    </a:ext>
                  </a:extLst>
                </p14:cNvPr>
                <p14:cNvContentPartPr/>
                <p14:nvPr/>
              </p14:nvContentPartPr>
              <p14:xfrm>
                <a:off x="10825053" y="3616987"/>
                <a:ext cx="303480" cy="171360"/>
              </p14:xfrm>
            </p:contentPart>
          </mc:Choice>
          <mc:Fallback xmlns="">
            <p:pic>
              <p:nvPicPr>
                <p:cNvPr id="105" name="Freihand 104">
                  <a:extLst>
                    <a:ext uri="{FF2B5EF4-FFF2-40B4-BE49-F238E27FC236}">
                      <a16:creationId xmlns:a16="http://schemas.microsoft.com/office/drawing/2014/main" id="{A9E5C7A9-8CD4-48F0-A073-845CA64CADB3}"/>
                    </a:ext>
                  </a:extLst>
                </p:cNvPr>
                <p:cNvPicPr/>
                <p:nvPr/>
              </p:nvPicPr>
              <p:blipFill>
                <a:blip r:embed="rId146"/>
                <a:stretch>
                  <a:fillRect/>
                </a:stretch>
              </p:blipFill>
              <p:spPr>
                <a:xfrm>
                  <a:off x="10820733" y="3612667"/>
                  <a:ext cx="3121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6" name="Freihand 105">
                  <a:extLst>
                    <a:ext uri="{FF2B5EF4-FFF2-40B4-BE49-F238E27FC236}">
                      <a16:creationId xmlns:a16="http://schemas.microsoft.com/office/drawing/2014/main" id="{B539D90E-3B3B-495D-95C1-EEB81FD7746F}"/>
                    </a:ext>
                  </a:extLst>
                </p14:cNvPr>
                <p14:cNvContentPartPr/>
                <p14:nvPr/>
              </p14:nvContentPartPr>
              <p14:xfrm>
                <a:off x="11040333" y="3575947"/>
                <a:ext cx="54360" cy="13320"/>
              </p14:xfrm>
            </p:contentPart>
          </mc:Choice>
          <mc:Fallback xmlns="">
            <p:pic>
              <p:nvPicPr>
                <p:cNvPr id="106" name="Freihand 105">
                  <a:extLst>
                    <a:ext uri="{FF2B5EF4-FFF2-40B4-BE49-F238E27FC236}">
                      <a16:creationId xmlns:a16="http://schemas.microsoft.com/office/drawing/2014/main" id="{B539D90E-3B3B-495D-95C1-EEB81FD7746F}"/>
                    </a:ext>
                  </a:extLst>
                </p:cNvPr>
                <p:cNvPicPr/>
                <p:nvPr/>
              </p:nvPicPr>
              <p:blipFill>
                <a:blip r:embed="rId148"/>
                <a:stretch>
                  <a:fillRect/>
                </a:stretch>
              </p:blipFill>
              <p:spPr>
                <a:xfrm>
                  <a:off x="11036013" y="3571627"/>
                  <a:ext cx="630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7" name="Freihand 106">
                  <a:extLst>
                    <a:ext uri="{FF2B5EF4-FFF2-40B4-BE49-F238E27FC236}">
                      <a16:creationId xmlns:a16="http://schemas.microsoft.com/office/drawing/2014/main" id="{1C7C4657-D08E-4E02-8E20-5AB14B42F81E}"/>
                    </a:ext>
                  </a:extLst>
                </p14:cNvPr>
                <p14:cNvContentPartPr/>
                <p14:nvPr/>
              </p14:nvContentPartPr>
              <p14:xfrm>
                <a:off x="11124573" y="3471187"/>
                <a:ext cx="180000" cy="260640"/>
              </p14:xfrm>
            </p:contentPart>
          </mc:Choice>
          <mc:Fallback xmlns="">
            <p:pic>
              <p:nvPicPr>
                <p:cNvPr id="107" name="Freihand 106">
                  <a:extLst>
                    <a:ext uri="{FF2B5EF4-FFF2-40B4-BE49-F238E27FC236}">
                      <a16:creationId xmlns:a16="http://schemas.microsoft.com/office/drawing/2014/main" id="{1C7C4657-D08E-4E02-8E20-5AB14B42F81E}"/>
                    </a:ext>
                  </a:extLst>
                </p:cNvPr>
                <p:cNvPicPr/>
                <p:nvPr/>
              </p:nvPicPr>
              <p:blipFill>
                <a:blip r:embed="rId150"/>
                <a:stretch>
                  <a:fillRect/>
                </a:stretch>
              </p:blipFill>
              <p:spPr>
                <a:xfrm>
                  <a:off x="11120253" y="3466867"/>
                  <a:ext cx="18864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8" name="Freihand 107">
                  <a:extLst>
                    <a:ext uri="{FF2B5EF4-FFF2-40B4-BE49-F238E27FC236}">
                      <a16:creationId xmlns:a16="http://schemas.microsoft.com/office/drawing/2014/main" id="{BF0B3D32-1BAC-4140-829B-1646F1C33F94}"/>
                    </a:ext>
                  </a:extLst>
                </p14:cNvPr>
                <p14:cNvContentPartPr/>
                <p14:nvPr/>
              </p14:nvContentPartPr>
              <p14:xfrm>
                <a:off x="11336613" y="3703747"/>
                <a:ext cx="3600" cy="39600"/>
              </p14:xfrm>
            </p:contentPart>
          </mc:Choice>
          <mc:Fallback xmlns="">
            <p:pic>
              <p:nvPicPr>
                <p:cNvPr id="108" name="Freihand 107">
                  <a:extLst>
                    <a:ext uri="{FF2B5EF4-FFF2-40B4-BE49-F238E27FC236}">
                      <a16:creationId xmlns:a16="http://schemas.microsoft.com/office/drawing/2014/main" id="{BF0B3D32-1BAC-4140-829B-1646F1C33F94}"/>
                    </a:ext>
                  </a:extLst>
                </p:cNvPr>
                <p:cNvPicPr/>
                <p:nvPr/>
              </p:nvPicPr>
              <p:blipFill>
                <a:blip r:embed="rId152"/>
                <a:stretch>
                  <a:fillRect/>
                </a:stretch>
              </p:blipFill>
              <p:spPr>
                <a:xfrm>
                  <a:off x="11332293" y="3699427"/>
                  <a:ext cx="12240" cy="48240"/>
                </a:xfrm>
                <a:prstGeom prst="rect">
                  <a:avLst/>
                </a:prstGeom>
              </p:spPr>
            </p:pic>
          </mc:Fallback>
        </mc:AlternateContent>
      </p:grpSp>
    </p:spTree>
    <p:extLst>
      <p:ext uri="{BB962C8B-B14F-4D97-AF65-F5344CB8AC3E}">
        <p14:creationId xmlns:p14="http://schemas.microsoft.com/office/powerpoint/2010/main" val="170497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r>
              <a:rPr lang="de-DE" sz="2903" b="1" dirty="0" err="1"/>
              <a:t>Liquidity</a:t>
            </a:r>
            <a:r>
              <a:rPr lang="de-DE" sz="2903" b="1" dirty="0"/>
              <a:t> </a:t>
            </a:r>
            <a:r>
              <a:rPr lang="de-DE" sz="2903" b="1" dirty="0" err="1"/>
              <a:t>trap</a:t>
            </a:r>
            <a:r>
              <a:rPr lang="de-DE" sz="2903" b="1" dirty="0"/>
              <a:t> </a:t>
            </a:r>
            <a:r>
              <a:rPr lang="de-DE" sz="2903" b="1" dirty="0" err="1"/>
              <a:t>with</a:t>
            </a:r>
            <a:r>
              <a:rPr lang="de-DE" sz="2903" b="1" dirty="0"/>
              <a:t> </a:t>
            </a:r>
            <a:r>
              <a:rPr lang="de-DE" sz="2903" b="1" dirty="0" err="1"/>
              <a:t>inflation</a:t>
            </a:r>
            <a:r>
              <a:rPr lang="de-DE" sz="2903" b="1" dirty="0"/>
              <a:t> and </a:t>
            </a:r>
            <a:r>
              <a:rPr lang="de-DE" sz="2903" b="1" dirty="0" err="1"/>
              <a:t>deflation</a:t>
            </a:r>
            <a:endParaRPr lang="de-DE" sz="2903" b="1" dirty="0"/>
          </a:p>
        </p:txBody>
      </p:sp>
      <p:sp>
        <p:nvSpPr>
          <p:cNvPr id="62" name="Rechteck 61">
            <a:extLst>
              <a:ext uri="{FF2B5EF4-FFF2-40B4-BE49-F238E27FC236}">
                <a16:creationId xmlns:a16="http://schemas.microsoft.com/office/drawing/2014/main" id="{C2E96775-43D6-4E21-86DA-23585981D964}"/>
              </a:ext>
            </a:extLst>
          </p:cNvPr>
          <p:cNvSpPr/>
          <p:nvPr/>
        </p:nvSpPr>
        <p:spPr>
          <a:xfrm>
            <a:off x="800417" y="1148627"/>
            <a:ext cx="8312342" cy="5262979"/>
          </a:xfrm>
          <a:prstGeom prst="rect">
            <a:avLst/>
          </a:prstGeom>
        </p:spPr>
        <p:txBody>
          <a:bodyPr wrap="square">
            <a:spAutoFit/>
          </a:bodyPr>
          <a:lstStyle/>
          <a:p>
            <a:r>
              <a:rPr lang="de-DE" sz="2400" dirty="0"/>
              <a:t>Real </a:t>
            </a:r>
            <a:r>
              <a:rPr lang="de-DE" sz="2400" dirty="0" err="1"/>
              <a:t>interest</a:t>
            </a:r>
            <a:r>
              <a:rPr lang="de-DE" sz="2400" dirty="0"/>
              <a:t> </a:t>
            </a:r>
            <a:r>
              <a:rPr lang="de-DE" sz="2400" dirty="0" err="1"/>
              <a:t>rates</a:t>
            </a:r>
            <a:r>
              <a:rPr lang="de-DE" sz="2400" dirty="0"/>
              <a:t> </a:t>
            </a:r>
            <a:r>
              <a:rPr lang="de-DE" sz="2400" dirty="0" err="1"/>
              <a:t>depend</a:t>
            </a:r>
            <a:r>
              <a:rPr lang="de-DE" sz="2400" dirty="0"/>
              <a:t> on </a:t>
            </a:r>
            <a:r>
              <a:rPr lang="de-DE" sz="2400" dirty="0" err="1"/>
              <a:t>expected</a:t>
            </a:r>
            <a:r>
              <a:rPr lang="de-DE" sz="2400" dirty="0"/>
              <a:t> </a:t>
            </a:r>
            <a:r>
              <a:rPr lang="de-DE" sz="2400" dirty="0" err="1"/>
              <a:t>inflation</a:t>
            </a:r>
            <a:r>
              <a:rPr lang="de-DE" sz="2400" dirty="0"/>
              <a:t>. </a:t>
            </a:r>
            <a:r>
              <a:rPr lang="de-DE" sz="2400" dirty="0" err="1"/>
              <a:t>Suppose</a:t>
            </a:r>
            <a:r>
              <a:rPr lang="de-DE" sz="2400" dirty="0"/>
              <a:t> </a:t>
            </a:r>
            <a:r>
              <a:rPr lang="de-DE" sz="2400" dirty="0" err="1"/>
              <a:t>expected</a:t>
            </a:r>
            <a:r>
              <a:rPr lang="de-DE" sz="2400" dirty="0"/>
              <a:t> </a:t>
            </a:r>
            <a:r>
              <a:rPr lang="de-DE" sz="2400" dirty="0" err="1"/>
              <a:t>inflation</a:t>
            </a:r>
            <a:r>
              <a:rPr lang="de-DE" sz="2400" dirty="0"/>
              <a:t> </a:t>
            </a:r>
            <a:r>
              <a:rPr lang="de-DE" sz="2400" dirty="0" err="1"/>
              <a:t>is</a:t>
            </a:r>
            <a:r>
              <a:rPr lang="de-DE" sz="2400" dirty="0"/>
              <a:t> 10% and nominal </a:t>
            </a:r>
            <a:r>
              <a:rPr lang="de-DE" sz="2400" dirty="0" err="1"/>
              <a:t>interest</a:t>
            </a:r>
            <a:r>
              <a:rPr lang="de-DE" sz="2400" dirty="0"/>
              <a:t> </a:t>
            </a:r>
            <a:r>
              <a:rPr lang="de-DE" sz="2400" dirty="0" err="1"/>
              <a:t>rates</a:t>
            </a:r>
            <a:r>
              <a:rPr lang="de-DE" sz="2400" dirty="0"/>
              <a:t> </a:t>
            </a:r>
            <a:r>
              <a:rPr lang="de-DE" sz="2400" dirty="0" err="1"/>
              <a:t>are</a:t>
            </a:r>
            <a:r>
              <a:rPr lang="de-DE" sz="2400" dirty="0"/>
              <a:t> 0%:</a:t>
            </a:r>
          </a:p>
          <a:p>
            <a:endParaRPr lang="de-DE" sz="2400" dirty="0"/>
          </a:p>
          <a:p>
            <a:pPr algn="ctr"/>
            <a:r>
              <a:rPr lang="de-DE" sz="2400" dirty="0"/>
              <a:t>r   = i - </a:t>
            </a:r>
            <a:r>
              <a:rPr lang="el-GR" sz="2400" dirty="0"/>
              <a:t>π</a:t>
            </a:r>
            <a:r>
              <a:rPr lang="de-DE" sz="2400" baseline="30000" dirty="0"/>
              <a:t>e	</a:t>
            </a:r>
            <a:r>
              <a:rPr lang="de-DE" sz="2400" dirty="0"/>
              <a:t>=  0% − 10% = -10%</a:t>
            </a:r>
          </a:p>
          <a:p>
            <a:endParaRPr lang="de-DE" sz="2400" dirty="0"/>
          </a:p>
          <a:p>
            <a:endParaRPr lang="de-DE" sz="2400" dirty="0"/>
          </a:p>
          <a:p>
            <a:pPr marL="342900" indent="-342900">
              <a:buFont typeface="Wingdings" panose="05000000000000000000" pitchFamily="2" charset="2"/>
              <a:buChar char="Ø"/>
            </a:pPr>
            <a:r>
              <a:rPr lang="de-DE" sz="2400" dirty="0" err="1"/>
              <a:t>If</a:t>
            </a:r>
            <a:r>
              <a:rPr lang="de-DE" sz="2400" dirty="0"/>
              <a:t> real </a:t>
            </a:r>
            <a:r>
              <a:rPr lang="de-DE" sz="2400" dirty="0" err="1"/>
              <a:t>interest</a:t>
            </a:r>
            <a:r>
              <a:rPr lang="de-DE" sz="2400" dirty="0"/>
              <a:t> </a:t>
            </a:r>
            <a:r>
              <a:rPr lang="de-DE" sz="2400" dirty="0" err="1"/>
              <a:t>rates</a:t>
            </a:r>
            <a:r>
              <a:rPr lang="de-DE" sz="2400" dirty="0"/>
              <a:t> </a:t>
            </a:r>
            <a:r>
              <a:rPr lang="de-DE" sz="2400" dirty="0" err="1"/>
              <a:t>are</a:t>
            </a:r>
            <a:r>
              <a:rPr lang="de-DE" sz="2400" dirty="0"/>
              <a:t> </a:t>
            </a:r>
            <a:r>
              <a:rPr lang="de-DE" sz="2400" dirty="0" err="1"/>
              <a:t>that</a:t>
            </a:r>
            <a:r>
              <a:rPr lang="de-DE" sz="2400" dirty="0"/>
              <a:t> negativ, </a:t>
            </a:r>
            <a:r>
              <a:rPr lang="de-DE" sz="2400" dirty="0" err="1"/>
              <a:t>consumption</a:t>
            </a:r>
            <a:r>
              <a:rPr lang="de-DE" sz="2400" dirty="0"/>
              <a:t> and </a:t>
            </a:r>
            <a:r>
              <a:rPr lang="de-DE" sz="2400" dirty="0" err="1"/>
              <a:t>investment</a:t>
            </a:r>
            <a:r>
              <a:rPr lang="de-DE" sz="2400" dirty="0"/>
              <a:t> </a:t>
            </a:r>
            <a:r>
              <a:rPr lang="de-DE" sz="2400" dirty="0" err="1"/>
              <a:t>are</a:t>
            </a:r>
            <a:r>
              <a:rPr lang="de-DE" sz="2400" dirty="0"/>
              <a:t> </a:t>
            </a:r>
            <a:r>
              <a:rPr lang="de-DE" sz="2400" dirty="0" err="1"/>
              <a:t>supposed</a:t>
            </a:r>
            <a:r>
              <a:rPr lang="de-DE" sz="2400" dirty="0"/>
              <a:t> </a:t>
            </a:r>
            <a:r>
              <a:rPr lang="de-DE" sz="2400" dirty="0" err="1"/>
              <a:t>to</a:t>
            </a:r>
            <a:r>
              <a:rPr lang="de-DE" sz="2400" dirty="0"/>
              <a:t> </a:t>
            </a:r>
            <a:r>
              <a:rPr lang="de-DE" sz="2400" dirty="0" err="1"/>
              <a:t>be</a:t>
            </a:r>
            <a:r>
              <a:rPr lang="de-DE" sz="2400" dirty="0"/>
              <a:t> </a:t>
            </a:r>
            <a:r>
              <a:rPr lang="de-DE" sz="2400" dirty="0" err="1"/>
              <a:t>quite</a:t>
            </a:r>
            <a:r>
              <a:rPr lang="de-DE" sz="2400" dirty="0"/>
              <a:t> high, sind „</a:t>
            </a:r>
            <a:r>
              <a:rPr lang="de-DE" sz="2400" dirty="0" err="1"/>
              <a:t>today</a:t>
            </a:r>
            <a:r>
              <a:rPr lang="de-DE" sz="2400" dirty="0"/>
              <a:t> </a:t>
            </a:r>
            <a:r>
              <a:rPr lang="de-DE" sz="2400" dirty="0" err="1"/>
              <a:t>money</a:t>
            </a:r>
            <a:r>
              <a:rPr lang="de-DE" sz="2400" dirty="0"/>
              <a:t>“ </a:t>
            </a:r>
            <a:r>
              <a:rPr lang="de-DE" sz="2400" dirty="0" err="1"/>
              <a:t>is</a:t>
            </a:r>
            <a:r>
              <a:rPr lang="de-DE" sz="2400" dirty="0"/>
              <a:t> </a:t>
            </a:r>
            <a:r>
              <a:rPr lang="de-DE" sz="2400" dirty="0" err="1"/>
              <a:t>much</a:t>
            </a:r>
            <a:r>
              <a:rPr lang="de-DE" sz="2400" dirty="0"/>
              <a:t> </a:t>
            </a:r>
            <a:r>
              <a:rPr lang="de-DE" sz="2400" dirty="0" err="1"/>
              <a:t>more</a:t>
            </a:r>
            <a:r>
              <a:rPr lang="de-DE" sz="2400" dirty="0"/>
              <a:t> </a:t>
            </a:r>
            <a:r>
              <a:rPr lang="de-DE" sz="2400" dirty="0" err="1"/>
              <a:t>valuable</a:t>
            </a:r>
            <a:r>
              <a:rPr lang="de-DE" sz="2400" dirty="0"/>
              <a:t> </a:t>
            </a:r>
            <a:r>
              <a:rPr lang="de-DE" sz="2400" dirty="0" err="1"/>
              <a:t>than</a:t>
            </a:r>
            <a:r>
              <a:rPr lang="de-DE" sz="2400" dirty="0"/>
              <a:t> „</a:t>
            </a:r>
            <a:r>
              <a:rPr lang="de-DE" sz="2400" dirty="0" err="1"/>
              <a:t>tomorrow</a:t>
            </a:r>
            <a:r>
              <a:rPr lang="de-DE" sz="2400" dirty="0"/>
              <a:t> </a:t>
            </a:r>
            <a:r>
              <a:rPr lang="de-DE" sz="2400" dirty="0" err="1"/>
              <a:t>money</a:t>
            </a:r>
            <a:r>
              <a:rPr lang="de-DE" sz="2400" dirty="0"/>
              <a:t>“.</a:t>
            </a:r>
          </a:p>
          <a:p>
            <a:pPr marL="342900" indent="-342900">
              <a:buFont typeface="Wingdings" panose="05000000000000000000" pitchFamily="2" charset="2"/>
              <a:buChar char="Ø"/>
            </a:pPr>
            <a:endParaRPr lang="de-DE" sz="2400" dirty="0"/>
          </a:p>
          <a:p>
            <a:pPr marL="342900" indent="-342900">
              <a:buFont typeface="Wingdings" panose="05000000000000000000" pitchFamily="2" charset="2"/>
              <a:buChar char="Ø"/>
            </a:pPr>
            <a:r>
              <a:rPr lang="de-DE" sz="2400" dirty="0"/>
              <a:t>In </a:t>
            </a:r>
            <a:r>
              <a:rPr lang="de-DE" sz="2400" dirty="0" err="1"/>
              <a:t>that</a:t>
            </a:r>
            <a:r>
              <a:rPr lang="de-DE" sz="2400" dirty="0"/>
              <a:t> </a:t>
            </a:r>
            <a:r>
              <a:rPr lang="de-DE" sz="2400" dirty="0" err="1"/>
              <a:t>case</a:t>
            </a:r>
            <a:r>
              <a:rPr lang="de-DE" sz="2400" dirty="0"/>
              <a:t> </a:t>
            </a:r>
            <a:r>
              <a:rPr lang="de-DE" sz="2400" dirty="0" err="1"/>
              <a:t>the</a:t>
            </a:r>
            <a:r>
              <a:rPr lang="de-DE" sz="2400" dirty="0"/>
              <a:t> </a:t>
            </a:r>
            <a:r>
              <a:rPr lang="de-DE" sz="2400" dirty="0" err="1"/>
              <a:t>liquidity</a:t>
            </a:r>
            <a:r>
              <a:rPr lang="de-DE" sz="2400" dirty="0"/>
              <a:t> </a:t>
            </a:r>
            <a:r>
              <a:rPr lang="de-DE" sz="2400" dirty="0" err="1"/>
              <a:t>trap</a:t>
            </a:r>
            <a:r>
              <a:rPr lang="de-DE" sz="2400" dirty="0"/>
              <a:t> will not </a:t>
            </a:r>
            <a:r>
              <a:rPr lang="de-DE" sz="2400" dirty="0" err="1"/>
              <a:t>be</a:t>
            </a:r>
            <a:r>
              <a:rPr lang="de-DE" sz="2400" dirty="0"/>
              <a:t> a </a:t>
            </a:r>
            <a:r>
              <a:rPr lang="de-DE" sz="2400" dirty="0" err="1"/>
              <a:t>serious</a:t>
            </a:r>
            <a:r>
              <a:rPr lang="de-DE" sz="2400" dirty="0"/>
              <a:t> </a:t>
            </a:r>
            <a:r>
              <a:rPr lang="de-DE" sz="2400" dirty="0" err="1"/>
              <a:t>problem</a:t>
            </a:r>
            <a:r>
              <a:rPr lang="de-DE" sz="2400" dirty="0"/>
              <a:t>.</a:t>
            </a:r>
          </a:p>
          <a:p>
            <a:pPr marL="342900" indent="-342900">
              <a:buFont typeface="Wingdings" panose="05000000000000000000" pitchFamily="2" charset="2"/>
              <a:buChar char="Ø"/>
            </a:pPr>
            <a:endParaRPr lang="de-DE" sz="2400" dirty="0"/>
          </a:p>
          <a:p>
            <a:pPr marL="800100" lvl="1" indent="-342900">
              <a:buFont typeface="Wingdings" panose="05000000000000000000" pitchFamily="2" charset="2"/>
              <a:buChar char="Ø"/>
            </a:pPr>
            <a:r>
              <a:rPr lang="de-DE" sz="2400" dirty="0" err="1"/>
              <a:t>Additionally</a:t>
            </a:r>
            <a:r>
              <a:rPr lang="de-DE" sz="2400" dirty="0"/>
              <a:t> </a:t>
            </a:r>
            <a:r>
              <a:rPr lang="de-DE" sz="2400" dirty="0" err="1"/>
              <a:t>this</a:t>
            </a:r>
            <a:r>
              <a:rPr lang="de-DE" sz="2400" dirty="0"/>
              <a:t> </a:t>
            </a:r>
            <a:r>
              <a:rPr lang="de-DE" sz="2400" dirty="0" err="1"/>
              <a:t>is</a:t>
            </a:r>
            <a:r>
              <a:rPr lang="de-DE" sz="2400" dirty="0"/>
              <a:t> an </a:t>
            </a:r>
            <a:r>
              <a:rPr lang="de-DE" sz="2400" dirty="0" err="1"/>
              <a:t>incentive</a:t>
            </a:r>
            <a:r>
              <a:rPr lang="de-DE" sz="2400" dirty="0"/>
              <a:t> </a:t>
            </a:r>
            <a:r>
              <a:rPr lang="de-DE" sz="2400" dirty="0" err="1"/>
              <a:t>for</a:t>
            </a:r>
            <a:r>
              <a:rPr lang="de-DE" sz="2400" dirty="0"/>
              <a:t> </a:t>
            </a:r>
            <a:r>
              <a:rPr lang="de-DE" sz="2400" dirty="0" err="1"/>
              <a:t>the</a:t>
            </a:r>
            <a:r>
              <a:rPr lang="de-DE" sz="2400" dirty="0"/>
              <a:t> </a:t>
            </a:r>
            <a:r>
              <a:rPr lang="de-DE" sz="2400" dirty="0" err="1"/>
              <a:t>central</a:t>
            </a:r>
            <a:r>
              <a:rPr lang="de-DE" sz="2400" dirty="0"/>
              <a:t> </a:t>
            </a:r>
            <a:r>
              <a:rPr lang="de-DE" sz="2400" dirty="0" err="1"/>
              <a:t>bank</a:t>
            </a:r>
            <a:r>
              <a:rPr lang="de-DE" sz="2400" dirty="0"/>
              <a:t> </a:t>
            </a:r>
            <a:r>
              <a:rPr lang="de-DE" sz="2400" dirty="0" err="1"/>
              <a:t>to</a:t>
            </a:r>
            <a:r>
              <a:rPr lang="de-DE" sz="2400" dirty="0"/>
              <a:t> </a:t>
            </a:r>
            <a:r>
              <a:rPr lang="de-DE" sz="2400" dirty="0" err="1"/>
              <a:t>aggressively</a:t>
            </a:r>
            <a:r>
              <a:rPr lang="de-DE" sz="2400" dirty="0"/>
              <a:t> push </a:t>
            </a:r>
            <a:r>
              <a:rPr lang="de-DE" sz="2400" dirty="0" err="1"/>
              <a:t>expected</a:t>
            </a:r>
            <a:r>
              <a:rPr lang="de-DE" sz="2400" dirty="0"/>
              <a:t> </a:t>
            </a:r>
            <a:r>
              <a:rPr lang="de-DE" sz="2400" dirty="0" err="1"/>
              <a:t>inflation</a:t>
            </a:r>
            <a:endParaRPr lang="de-DE" sz="2400" dirty="0"/>
          </a:p>
        </p:txBody>
      </p:sp>
      <p:sp>
        <p:nvSpPr>
          <p:cNvPr id="2" name="Rechteck 1">
            <a:extLst>
              <a:ext uri="{FF2B5EF4-FFF2-40B4-BE49-F238E27FC236}">
                <a16:creationId xmlns:a16="http://schemas.microsoft.com/office/drawing/2014/main" id="{E9CA225A-820E-4850-5DEB-4C823F3382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F33B4D2E-AB8E-43B0-BD3C-7049A54E7DED}"/>
                  </a:ext>
                </a:extLst>
              </p14:cNvPr>
              <p14:cNvContentPartPr/>
              <p14:nvPr/>
            </p14:nvContentPartPr>
            <p14:xfrm>
              <a:off x="2545413" y="2275267"/>
              <a:ext cx="420840" cy="466560"/>
            </p14:xfrm>
          </p:contentPart>
        </mc:Choice>
        <mc:Fallback xmlns="">
          <p:pic>
            <p:nvPicPr>
              <p:cNvPr id="3" name="Freihand 2">
                <a:extLst>
                  <a:ext uri="{FF2B5EF4-FFF2-40B4-BE49-F238E27FC236}">
                    <a16:creationId xmlns:a16="http://schemas.microsoft.com/office/drawing/2014/main" id="{F33B4D2E-AB8E-43B0-BD3C-7049A54E7DED}"/>
                  </a:ext>
                </a:extLst>
              </p:cNvPr>
              <p:cNvPicPr/>
              <p:nvPr/>
            </p:nvPicPr>
            <p:blipFill>
              <a:blip r:embed="rId4"/>
              <a:stretch>
                <a:fillRect/>
              </a:stretch>
            </p:blipFill>
            <p:spPr>
              <a:xfrm>
                <a:off x="2541093" y="2270947"/>
                <a:ext cx="429480" cy="475200"/>
              </a:xfrm>
              <a:prstGeom prst="rect">
                <a:avLst/>
              </a:prstGeom>
            </p:spPr>
          </p:pic>
        </mc:Fallback>
      </mc:AlternateContent>
      <p:grpSp>
        <p:nvGrpSpPr>
          <p:cNvPr id="23" name="Gruppieren 22">
            <a:extLst>
              <a:ext uri="{FF2B5EF4-FFF2-40B4-BE49-F238E27FC236}">
                <a16:creationId xmlns:a16="http://schemas.microsoft.com/office/drawing/2014/main" id="{50E64804-FC5F-41F1-BC9C-BE1A61EC6ECD}"/>
              </a:ext>
            </a:extLst>
          </p:cNvPr>
          <p:cNvGrpSpPr/>
          <p:nvPr/>
        </p:nvGrpSpPr>
        <p:grpSpPr>
          <a:xfrm>
            <a:off x="2421213" y="2020747"/>
            <a:ext cx="2107080" cy="1202760"/>
            <a:chOff x="2421213" y="2020747"/>
            <a:chExt cx="2107080" cy="1202760"/>
          </a:xfrm>
        </p:grpSpPr>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BFED07F7-A0EA-4EE9-B969-39CDFD457121}"/>
                    </a:ext>
                  </a:extLst>
                </p14:cNvPr>
                <p14:cNvContentPartPr/>
                <p14:nvPr/>
              </p14:nvContentPartPr>
              <p14:xfrm>
                <a:off x="3236253" y="2233867"/>
                <a:ext cx="270360" cy="477360"/>
              </p14:xfrm>
            </p:contentPart>
          </mc:Choice>
          <mc:Fallback xmlns="">
            <p:pic>
              <p:nvPicPr>
                <p:cNvPr id="4" name="Freihand 3">
                  <a:extLst>
                    <a:ext uri="{FF2B5EF4-FFF2-40B4-BE49-F238E27FC236}">
                      <a16:creationId xmlns:a16="http://schemas.microsoft.com/office/drawing/2014/main" id="{BFED07F7-A0EA-4EE9-B969-39CDFD457121}"/>
                    </a:ext>
                  </a:extLst>
                </p:cNvPr>
                <p:cNvPicPr/>
                <p:nvPr/>
              </p:nvPicPr>
              <p:blipFill>
                <a:blip r:embed="rId6"/>
                <a:stretch>
                  <a:fillRect/>
                </a:stretch>
              </p:blipFill>
              <p:spPr>
                <a:xfrm>
                  <a:off x="3231933" y="2229547"/>
                  <a:ext cx="279000" cy="48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D30A37E5-3576-4D52-9344-9F3C58EBDCD1}"/>
                    </a:ext>
                  </a:extLst>
                </p14:cNvPr>
                <p14:cNvContentPartPr/>
                <p14:nvPr/>
              </p14:nvContentPartPr>
              <p14:xfrm>
                <a:off x="2603733" y="2720947"/>
                <a:ext cx="285120" cy="44280"/>
              </p14:xfrm>
            </p:contentPart>
          </mc:Choice>
          <mc:Fallback xmlns="">
            <p:pic>
              <p:nvPicPr>
                <p:cNvPr id="5" name="Freihand 4">
                  <a:extLst>
                    <a:ext uri="{FF2B5EF4-FFF2-40B4-BE49-F238E27FC236}">
                      <a16:creationId xmlns:a16="http://schemas.microsoft.com/office/drawing/2014/main" id="{D30A37E5-3576-4D52-9344-9F3C58EBDCD1}"/>
                    </a:ext>
                  </a:extLst>
                </p:cNvPr>
                <p:cNvPicPr/>
                <p:nvPr/>
              </p:nvPicPr>
              <p:blipFill>
                <a:blip r:embed="rId8"/>
                <a:stretch>
                  <a:fillRect/>
                </a:stretch>
              </p:blipFill>
              <p:spPr>
                <a:xfrm>
                  <a:off x="2599413" y="2716627"/>
                  <a:ext cx="2937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2D89C2FF-A7A8-4FCB-950E-EF66D553AA58}"/>
                    </a:ext>
                  </a:extLst>
                </p14:cNvPr>
                <p14:cNvContentPartPr/>
                <p14:nvPr/>
              </p14:nvContentPartPr>
              <p14:xfrm>
                <a:off x="2421213" y="2218027"/>
                <a:ext cx="96120" cy="531000"/>
              </p14:xfrm>
            </p:contentPart>
          </mc:Choice>
          <mc:Fallback xmlns="">
            <p:pic>
              <p:nvPicPr>
                <p:cNvPr id="7" name="Freihand 6">
                  <a:extLst>
                    <a:ext uri="{FF2B5EF4-FFF2-40B4-BE49-F238E27FC236}">
                      <a16:creationId xmlns:a16="http://schemas.microsoft.com/office/drawing/2014/main" id="{2D89C2FF-A7A8-4FCB-950E-EF66D553AA58}"/>
                    </a:ext>
                  </a:extLst>
                </p:cNvPr>
                <p:cNvPicPr/>
                <p:nvPr/>
              </p:nvPicPr>
              <p:blipFill>
                <a:blip r:embed="rId10"/>
                <a:stretch>
                  <a:fillRect/>
                </a:stretch>
              </p:blipFill>
              <p:spPr>
                <a:xfrm>
                  <a:off x="2416893" y="2213707"/>
                  <a:ext cx="104760" cy="539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77F25DE1-9FAF-4DC8-B6A0-67F17BF9799B}"/>
                    </a:ext>
                  </a:extLst>
                </p14:cNvPr>
                <p14:cNvContentPartPr/>
                <p14:nvPr/>
              </p14:nvContentPartPr>
              <p14:xfrm>
                <a:off x="2561973" y="2020747"/>
                <a:ext cx="1444680" cy="876960"/>
              </p14:xfrm>
            </p:contentPart>
          </mc:Choice>
          <mc:Fallback xmlns="">
            <p:pic>
              <p:nvPicPr>
                <p:cNvPr id="8" name="Freihand 7">
                  <a:extLst>
                    <a:ext uri="{FF2B5EF4-FFF2-40B4-BE49-F238E27FC236}">
                      <a16:creationId xmlns:a16="http://schemas.microsoft.com/office/drawing/2014/main" id="{77F25DE1-9FAF-4DC8-B6A0-67F17BF9799B}"/>
                    </a:ext>
                  </a:extLst>
                </p:cNvPr>
                <p:cNvPicPr/>
                <p:nvPr/>
              </p:nvPicPr>
              <p:blipFill>
                <a:blip r:embed="rId12"/>
                <a:stretch>
                  <a:fillRect/>
                </a:stretch>
              </p:blipFill>
              <p:spPr>
                <a:xfrm>
                  <a:off x="2557653" y="2016427"/>
                  <a:ext cx="1453320" cy="885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2299E7E6-E43B-4C88-9183-356F123DA322}"/>
                    </a:ext>
                  </a:extLst>
                </p14:cNvPr>
                <p14:cNvContentPartPr/>
                <p14:nvPr/>
              </p14:nvContentPartPr>
              <p14:xfrm>
                <a:off x="2498973" y="2751187"/>
                <a:ext cx="1310040" cy="82800"/>
              </p14:xfrm>
            </p:contentPart>
          </mc:Choice>
          <mc:Fallback xmlns="">
            <p:pic>
              <p:nvPicPr>
                <p:cNvPr id="9" name="Freihand 8">
                  <a:extLst>
                    <a:ext uri="{FF2B5EF4-FFF2-40B4-BE49-F238E27FC236}">
                      <a16:creationId xmlns:a16="http://schemas.microsoft.com/office/drawing/2014/main" id="{2299E7E6-E43B-4C88-9183-356F123DA322}"/>
                    </a:ext>
                  </a:extLst>
                </p:cNvPr>
                <p:cNvPicPr/>
                <p:nvPr/>
              </p:nvPicPr>
              <p:blipFill>
                <a:blip r:embed="rId14"/>
                <a:stretch>
                  <a:fillRect/>
                </a:stretch>
              </p:blipFill>
              <p:spPr>
                <a:xfrm>
                  <a:off x="2494653" y="2746867"/>
                  <a:ext cx="13186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5568317F-01C2-479E-817A-79D6B1D3D8AD}"/>
                    </a:ext>
                  </a:extLst>
                </p14:cNvPr>
                <p14:cNvContentPartPr/>
                <p14:nvPr/>
              </p14:nvContentPartPr>
              <p14:xfrm>
                <a:off x="2823333" y="2985547"/>
                <a:ext cx="42120" cy="150480"/>
              </p14:xfrm>
            </p:contentPart>
          </mc:Choice>
          <mc:Fallback xmlns="">
            <p:pic>
              <p:nvPicPr>
                <p:cNvPr id="10" name="Freihand 9">
                  <a:extLst>
                    <a:ext uri="{FF2B5EF4-FFF2-40B4-BE49-F238E27FC236}">
                      <a16:creationId xmlns:a16="http://schemas.microsoft.com/office/drawing/2014/main" id="{5568317F-01C2-479E-817A-79D6B1D3D8AD}"/>
                    </a:ext>
                  </a:extLst>
                </p:cNvPr>
                <p:cNvPicPr/>
                <p:nvPr/>
              </p:nvPicPr>
              <p:blipFill>
                <a:blip r:embed="rId16"/>
                <a:stretch>
                  <a:fillRect/>
                </a:stretch>
              </p:blipFill>
              <p:spPr>
                <a:xfrm>
                  <a:off x="2819013" y="2981227"/>
                  <a:ext cx="507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DA9C13EA-D9E4-4308-85FE-4AF9B532C373}"/>
                    </a:ext>
                  </a:extLst>
                </p14:cNvPr>
                <p14:cNvContentPartPr/>
                <p14:nvPr/>
              </p14:nvContentPartPr>
              <p14:xfrm>
                <a:off x="2748453" y="2941627"/>
                <a:ext cx="234720" cy="191880"/>
              </p14:xfrm>
            </p:contentPart>
          </mc:Choice>
          <mc:Fallback xmlns="">
            <p:pic>
              <p:nvPicPr>
                <p:cNvPr id="11" name="Freihand 10">
                  <a:extLst>
                    <a:ext uri="{FF2B5EF4-FFF2-40B4-BE49-F238E27FC236}">
                      <a16:creationId xmlns:a16="http://schemas.microsoft.com/office/drawing/2014/main" id="{DA9C13EA-D9E4-4308-85FE-4AF9B532C373}"/>
                    </a:ext>
                  </a:extLst>
                </p:cNvPr>
                <p:cNvPicPr/>
                <p:nvPr/>
              </p:nvPicPr>
              <p:blipFill>
                <a:blip r:embed="rId18"/>
                <a:stretch>
                  <a:fillRect/>
                </a:stretch>
              </p:blipFill>
              <p:spPr>
                <a:xfrm>
                  <a:off x="2744133" y="2937307"/>
                  <a:ext cx="2433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BB92FBE7-6D0B-4794-BBFE-3D4A5587610F}"/>
                    </a:ext>
                  </a:extLst>
                </p14:cNvPr>
                <p14:cNvContentPartPr/>
                <p14:nvPr/>
              </p14:nvContentPartPr>
              <p14:xfrm>
                <a:off x="2768973" y="3038827"/>
                <a:ext cx="137880" cy="34920"/>
              </p14:xfrm>
            </p:contentPart>
          </mc:Choice>
          <mc:Fallback xmlns="">
            <p:pic>
              <p:nvPicPr>
                <p:cNvPr id="12" name="Freihand 11">
                  <a:extLst>
                    <a:ext uri="{FF2B5EF4-FFF2-40B4-BE49-F238E27FC236}">
                      <a16:creationId xmlns:a16="http://schemas.microsoft.com/office/drawing/2014/main" id="{BB92FBE7-6D0B-4794-BBFE-3D4A5587610F}"/>
                    </a:ext>
                  </a:extLst>
                </p:cNvPr>
                <p:cNvPicPr/>
                <p:nvPr/>
              </p:nvPicPr>
              <p:blipFill>
                <a:blip r:embed="rId20"/>
                <a:stretch>
                  <a:fillRect/>
                </a:stretch>
              </p:blipFill>
              <p:spPr>
                <a:xfrm>
                  <a:off x="2764653" y="3034507"/>
                  <a:ext cx="1465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FEF2137C-9752-4877-BA68-D744C6BA5C0A}"/>
                    </a:ext>
                  </a:extLst>
                </p14:cNvPr>
                <p14:cNvContentPartPr/>
                <p14:nvPr/>
              </p14:nvContentPartPr>
              <p14:xfrm>
                <a:off x="3019533" y="3027307"/>
                <a:ext cx="111600" cy="104400"/>
              </p14:xfrm>
            </p:contentPart>
          </mc:Choice>
          <mc:Fallback xmlns="">
            <p:pic>
              <p:nvPicPr>
                <p:cNvPr id="13" name="Freihand 12">
                  <a:extLst>
                    <a:ext uri="{FF2B5EF4-FFF2-40B4-BE49-F238E27FC236}">
                      <a16:creationId xmlns:a16="http://schemas.microsoft.com/office/drawing/2014/main" id="{FEF2137C-9752-4877-BA68-D744C6BA5C0A}"/>
                    </a:ext>
                  </a:extLst>
                </p:cNvPr>
                <p:cNvPicPr/>
                <p:nvPr/>
              </p:nvPicPr>
              <p:blipFill>
                <a:blip r:embed="rId22"/>
                <a:stretch>
                  <a:fillRect/>
                </a:stretch>
              </p:blipFill>
              <p:spPr>
                <a:xfrm>
                  <a:off x="3015213" y="3022987"/>
                  <a:ext cx="1202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5754AA15-FC74-4ADE-BD4B-7EB268714282}"/>
                    </a:ext>
                  </a:extLst>
                </p14:cNvPr>
                <p14:cNvContentPartPr/>
                <p14:nvPr/>
              </p14:nvContentPartPr>
              <p14:xfrm>
                <a:off x="3145173" y="2957827"/>
                <a:ext cx="232920" cy="156600"/>
              </p14:xfrm>
            </p:contentPart>
          </mc:Choice>
          <mc:Fallback xmlns="">
            <p:pic>
              <p:nvPicPr>
                <p:cNvPr id="14" name="Freihand 13">
                  <a:extLst>
                    <a:ext uri="{FF2B5EF4-FFF2-40B4-BE49-F238E27FC236}">
                      <a16:creationId xmlns:a16="http://schemas.microsoft.com/office/drawing/2014/main" id="{5754AA15-FC74-4ADE-BD4B-7EB268714282}"/>
                    </a:ext>
                  </a:extLst>
                </p:cNvPr>
                <p:cNvPicPr/>
                <p:nvPr/>
              </p:nvPicPr>
              <p:blipFill>
                <a:blip r:embed="rId24"/>
                <a:stretch>
                  <a:fillRect/>
                </a:stretch>
              </p:blipFill>
              <p:spPr>
                <a:xfrm>
                  <a:off x="3140853" y="2953507"/>
                  <a:ext cx="2415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1F2F0567-DA5F-4C19-BA0C-85DCD45DAD69}"/>
                    </a:ext>
                  </a:extLst>
                </p14:cNvPr>
                <p14:cNvContentPartPr/>
                <p14:nvPr/>
              </p14:nvContentPartPr>
              <p14:xfrm>
                <a:off x="3492213" y="3029107"/>
                <a:ext cx="145440" cy="32040"/>
              </p14:xfrm>
            </p:contentPart>
          </mc:Choice>
          <mc:Fallback xmlns="">
            <p:pic>
              <p:nvPicPr>
                <p:cNvPr id="15" name="Freihand 14">
                  <a:extLst>
                    <a:ext uri="{FF2B5EF4-FFF2-40B4-BE49-F238E27FC236}">
                      <a16:creationId xmlns:a16="http://schemas.microsoft.com/office/drawing/2014/main" id="{1F2F0567-DA5F-4C19-BA0C-85DCD45DAD69}"/>
                    </a:ext>
                  </a:extLst>
                </p:cNvPr>
                <p:cNvPicPr/>
                <p:nvPr/>
              </p:nvPicPr>
              <p:blipFill>
                <a:blip r:embed="rId26"/>
                <a:stretch>
                  <a:fillRect/>
                </a:stretch>
              </p:blipFill>
              <p:spPr>
                <a:xfrm>
                  <a:off x="3487893" y="3024787"/>
                  <a:ext cx="1540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8D05273C-9CB3-48C6-BA43-D8E17D6D0859}"/>
                    </a:ext>
                  </a:extLst>
                </p14:cNvPr>
                <p14:cNvContentPartPr/>
                <p14:nvPr/>
              </p14:nvContentPartPr>
              <p14:xfrm>
                <a:off x="3668253" y="2962147"/>
                <a:ext cx="43200" cy="143640"/>
              </p14:xfrm>
            </p:contentPart>
          </mc:Choice>
          <mc:Fallback xmlns="">
            <p:pic>
              <p:nvPicPr>
                <p:cNvPr id="16" name="Freihand 15">
                  <a:extLst>
                    <a:ext uri="{FF2B5EF4-FFF2-40B4-BE49-F238E27FC236}">
                      <a16:creationId xmlns:a16="http://schemas.microsoft.com/office/drawing/2014/main" id="{8D05273C-9CB3-48C6-BA43-D8E17D6D0859}"/>
                    </a:ext>
                  </a:extLst>
                </p:cNvPr>
                <p:cNvPicPr/>
                <p:nvPr/>
              </p:nvPicPr>
              <p:blipFill>
                <a:blip r:embed="rId28"/>
                <a:stretch>
                  <a:fillRect/>
                </a:stretch>
              </p:blipFill>
              <p:spPr>
                <a:xfrm>
                  <a:off x="3663933" y="2957827"/>
                  <a:ext cx="518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Freihand 16">
                  <a:extLst>
                    <a:ext uri="{FF2B5EF4-FFF2-40B4-BE49-F238E27FC236}">
                      <a16:creationId xmlns:a16="http://schemas.microsoft.com/office/drawing/2014/main" id="{7C7D7D18-FEF9-4AE1-B00B-FBEDE6712D14}"/>
                    </a:ext>
                  </a:extLst>
                </p14:cNvPr>
                <p14:cNvContentPartPr/>
                <p14:nvPr/>
              </p14:nvContentPartPr>
              <p14:xfrm>
                <a:off x="3672213" y="2950267"/>
                <a:ext cx="114840" cy="80640"/>
              </p14:xfrm>
            </p:contentPart>
          </mc:Choice>
          <mc:Fallback xmlns="">
            <p:pic>
              <p:nvPicPr>
                <p:cNvPr id="17" name="Freihand 16">
                  <a:extLst>
                    <a:ext uri="{FF2B5EF4-FFF2-40B4-BE49-F238E27FC236}">
                      <a16:creationId xmlns:a16="http://schemas.microsoft.com/office/drawing/2014/main" id="{7C7D7D18-FEF9-4AE1-B00B-FBEDE6712D14}"/>
                    </a:ext>
                  </a:extLst>
                </p:cNvPr>
                <p:cNvPicPr/>
                <p:nvPr/>
              </p:nvPicPr>
              <p:blipFill>
                <a:blip r:embed="rId30"/>
                <a:stretch>
                  <a:fillRect/>
                </a:stretch>
              </p:blipFill>
              <p:spPr>
                <a:xfrm>
                  <a:off x="3667893" y="2945947"/>
                  <a:ext cx="1234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B9CE5C6C-A49A-416E-902B-D02462D9553A}"/>
                    </a:ext>
                  </a:extLst>
                </p14:cNvPr>
                <p14:cNvContentPartPr/>
                <p14:nvPr/>
              </p14:nvContentPartPr>
              <p14:xfrm>
                <a:off x="3676893" y="3086347"/>
                <a:ext cx="82440" cy="18360"/>
              </p14:xfrm>
            </p:contentPart>
          </mc:Choice>
          <mc:Fallback xmlns="">
            <p:pic>
              <p:nvPicPr>
                <p:cNvPr id="18" name="Freihand 17">
                  <a:extLst>
                    <a:ext uri="{FF2B5EF4-FFF2-40B4-BE49-F238E27FC236}">
                      <a16:creationId xmlns:a16="http://schemas.microsoft.com/office/drawing/2014/main" id="{B9CE5C6C-A49A-416E-902B-D02462D9553A}"/>
                    </a:ext>
                  </a:extLst>
                </p:cNvPr>
                <p:cNvPicPr/>
                <p:nvPr/>
              </p:nvPicPr>
              <p:blipFill>
                <a:blip r:embed="rId32"/>
                <a:stretch>
                  <a:fillRect/>
                </a:stretch>
              </p:blipFill>
              <p:spPr>
                <a:xfrm>
                  <a:off x="3672573" y="3082027"/>
                  <a:ext cx="910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Freihand 18">
                  <a:extLst>
                    <a:ext uri="{FF2B5EF4-FFF2-40B4-BE49-F238E27FC236}">
                      <a16:creationId xmlns:a16="http://schemas.microsoft.com/office/drawing/2014/main" id="{BB58DD57-B7B2-4DE9-BAF0-D8E17F0DEBFF}"/>
                    </a:ext>
                  </a:extLst>
                </p14:cNvPr>
                <p14:cNvContentPartPr/>
                <p14:nvPr/>
              </p14:nvContentPartPr>
              <p14:xfrm>
                <a:off x="3785973" y="3028387"/>
                <a:ext cx="109440" cy="195120"/>
              </p14:xfrm>
            </p:contentPart>
          </mc:Choice>
          <mc:Fallback xmlns="">
            <p:pic>
              <p:nvPicPr>
                <p:cNvPr id="19" name="Freihand 18">
                  <a:extLst>
                    <a:ext uri="{FF2B5EF4-FFF2-40B4-BE49-F238E27FC236}">
                      <a16:creationId xmlns:a16="http://schemas.microsoft.com/office/drawing/2014/main" id="{BB58DD57-B7B2-4DE9-BAF0-D8E17F0DEBFF}"/>
                    </a:ext>
                  </a:extLst>
                </p:cNvPr>
                <p:cNvPicPr/>
                <p:nvPr/>
              </p:nvPicPr>
              <p:blipFill>
                <a:blip r:embed="rId34"/>
                <a:stretch>
                  <a:fillRect/>
                </a:stretch>
              </p:blipFill>
              <p:spPr>
                <a:xfrm>
                  <a:off x="3781653" y="3024067"/>
                  <a:ext cx="1180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Freihand 19">
                  <a:extLst>
                    <a:ext uri="{FF2B5EF4-FFF2-40B4-BE49-F238E27FC236}">
                      <a16:creationId xmlns:a16="http://schemas.microsoft.com/office/drawing/2014/main" id="{37A649EC-A45F-4BEE-9931-E93DAC2B0519}"/>
                    </a:ext>
                  </a:extLst>
                </p14:cNvPr>
                <p14:cNvContentPartPr/>
                <p14:nvPr/>
              </p14:nvContentPartPr>
              <p14:xfrm>
                <a:off x="3893613" y="2927947"/>
                <a:ext cx="370080" cy="188640"/>
              </p14:xfrm>
            </p:contentPart>
          </mc:Choice>
          <mc:Fallback xmlns="">
            <p:pic>
              <p:nvPicPr>
                <p:cNvPr id="20" name="Freihand 19">
                  <a:extLst>
                    <a:ext uri="{FF2B5EF4-FFF2-40B4-BE49-F238E27FC236}">
                      <a16:creationId xmlns:a16="http://schemas.microsoft.com/office/drawing/2014/main" id="{37A649EC-A45F-4BEE-9931-E93DAC2B0519}"/>
                    </a:ext>
                  </a:extLst>
                </p:cNvPr>
                <p:cNvPicPr/>
                <p:nvPr/>
              </p:nvPicPr>
              <p:blipFill>
                <a:blip r:embed="rId36"/>
                <a:stretch>
                  <a:fillRect/>
                </a:stretch>
              </p:blipFill>
              <p:spPr>
                <a:xfrm>
                  <a:off x="3889293" y="2923627"/>
                  <a:ext cx="3787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 name="Freihand 20">
                  <a:extLst>
                    <a:ext uri="{FF2B5EF4-FFF2-40B4-BE49-F238E27FC236}">
                      <a16:creationId xmlns:a16="http://schemas.microsoft.com/office/drawing/2014/main" id="{172E0CAC-1075-4CA4-AEC7-6DFB02F9B382}"/>
                    </a:ext>
                  </a:extLst>
                </p14:cNvPr>
                <p14:cNvContentPartPr/>
                <p14:nvPr/>
              </p14:nvContentPartPr>
              <p14:xfrm>
                <a:off x="4264773" y="2968267"/>
                <a:ext cx="8640" cy="54720"/>
              </p14:xfrm>
            </p:contentPart>
          </mc:Choice>
          <mc:Fallback xmlns="">
            <p:pic>
              <p:nvPicPr>
                <p:cNvPr id="21" name="Freihand 20">
                  <a:extLst>
                    <a:ext uri="{FF2B5EF4-FFF2-40B4-BE49-F238E27FC236}">
                      <a16:creationId xmlns:a16="http://schemas.microsoft.com/office/drawing/2014/main" id="{172E0CAC-1075-4CA4-AEC7-6DFB02F9B382}"/>
                    </a:ext>
                  </a:extLst>
                </p:cNvPr>
                <p:cNvPicPr/>
                <p:nvPr/>
              </p:nvPicPr>
              <p:blipFill>
                <a:blip r:embed="rId38"/>
                <a:stretch>
                  <a:fillRect/>
                </a:stretch>
              </p:blipFill>
              <p:spPr>
                <a:xfrm>
                  <a:off x="4260453" y="2963947"/>
                  <a:ext cx="172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 name="Freihand 21">
                  <a:extLst>
                    <a:ext uri="{FF2B5EF4-FFF2-40B4-BE49-F238E27FC236}">
                      <a16:creationId xmlns:a16="http://schemas.microsoft.com/office/drawing/2014/main" id="{4A7A6FFA-1B41-4C40-BE4C-864776A3717C}"/>
                    </a:ext>
                  </a:extLst>
                </p14:cNvPr>
                <p14:cNvContentPartPr/>
                <p14:nvPr/>
              </p14:nvContentPartPr>
              <p14:xfrm>
                <a:off x="4341093" y="3050347"/>
                <a:ext cx="187200" cy="51840"/>
              </p14:xfrm>
            </p:contentPart>
          </mc:Choice>
          <mc:Fallback xmlns="">
            <p:pic>
              <p:nvPicPr>
                <p:cNvPr id="22" name="Freihand 21">
                  <a:extLst>
                    <a:ext uri="{FF2B5EF4-FFF2-40B4-BE49-F238E27FC236}">
                      <a16:creationId xmlns:a16="http://schemas.microsoft.com/office/drawing/2014/main" id="{4A7A6FFA-1B41-4C40-BE4C-864776A3717C}"/>
                    </a:ext>
                  </a:extLst>
                </p:cNvPr>
                <p:cNvPicPr/>
                <p:nvPr/>
              </p:nvPicPr>
              <p:blipFill>
                <a:blip r:embed="rId40"/>
                <a:stretch>
                  <a:fillRect/>
                </a:stretch>
              </p:blipFill>
              <p:spPr>
                <a:xfrm>
                  <a:off x="4336773" y="3046027"/>
                  <a:ext cx="195840" cy="60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35CC65DF-D676-41EA-9C81-FA865D13BE20}"/>
                  </a:ext>
                </a:extLst>
              </p14:cNvPr>
              <p14:cNvContentPartPr/>
              <p14:nvPr/>
            </p14:nvContentPartPr>
            <p14:xfrm>
              <a:off x="4921053" y="2689987"/>
              <a:ext cx="291240" cy="45360"/>
            </p14:xfrm>
          </p:contentPart>
        </mc:Choice>
        <mc:Fallback xmlns="">
          <p:pic>
            <p:nvPicPr>
              <p:cNvPr id="24" name="Freihand 23">
                <a:extLst>
                  <a:ext uri="{FF2B5EF4-FFF2-40B4-BE49-F238E27FC236}">
                    <a16:creationId xmlns:a16="http://schemas.microsoft.com/office/drawing/2014/main" id="{35CC65DF-D676-41EA-9C81-FA865D13BE20}"/>
                  </a:ext>
                </a:extLst>
              </p:cNvPr>
              <p:cNvPicPr/>
              <p:nvPr/>
            </p:nvPicPr>
            <p:blipFill>
              <a:blip r:embed="rId42"/>
              <a:stretch>
                <a:fillRect/>
              </a:stretch>
            </p:blipFill>
            <p:spPr>
              <a:xfrm>
                <a:off x="4916733" y="2685667"/>
                <a:ext cx="2998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DD56D861-FEE3-48DC-A9A1-D6E78D8A2AB7}"/>
                  </a:ext>
                </a:extLst>
              </p14:cNvPr>
              <p14:cNvContentPartPr/>
              <p14:nvPr/>
            </p14:nvContentPartPr>
            <p14:xfrm>
              <a:off x="5621253" y="2672707"/>
              <a:ext cx="589320" cy="24840"/>
            </p14:xfrm>
          </p:contentPart>
        </mc:Choice>
        <mc:Fallback xmlns="">
          <p:pic>
            <p:nvPicPr>
              <p:cNvPr id="25" name="Freihand 24">
                <a:extLst>
                  <a:ext uri="{FF2B5EF4-FFF2-40B4-BE49-F238E27FC236}">
                    <a16:creationId xmlns:a16="http://schemas.microsoft.com/office/drawing/2014/main" id="{DD56D861-FEE3-48DC-A9A1-D6E78D8A2AB7}"/>
                  </a:ext>
                </a:extLst>
              </p:cNvPr>
              <p:cNvPicPr/>
              <p:nvPr/>
            </p:nvPicPr>
            <p:blipFill>
              <a:blip r:embed="rId44"/>
              <a:stretch>
                <a:fillRect/>
              </a:stretch>
            </p:blipFill>
            <p:spPr>
              <a:xfrm>
                <a:off x="5616933" y="2668387"/>
                <a:ext cx="5979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24275350-290C-417F-AFE6-854349E8C8D0}"/>
                  </a:ext>
                </a:extLst>
              </p14:cNvPr>
              <p14:cNvContentPartPr/>
              <p14:nvPr/>
            </p14:nvContentPartPr>
            <p14:xfrm>
              <a:off x="6431253" y="2188507"/>
              <a:ext cx="889200" cy="538920"/>
            </p14:xfrm>
          </p:contentPart>
        </mc:Choice>
        <mc:Fallback xmlns="">
          <p:pic>
            <p:nvPicPr>
              <p:cNvPr id="26" name="Freihand 25">
                <a:extLst>
                  <a:ext uri="{FF2B5EF4-FFF2-40B4-BE49-F238E27FC236}">
                    <a16:creationId xmlns:a16="http://schemas.microsoft.com/office/drawing/2014/main" id="{24275350-290C-417F-AFE6-854349E8C8D0}"/>
                  </a:ext>
                </a:extLst>
              </p:cNvPr>
              <p:cNvPicPr/>
              <p:nvPr/>
            </p:nvPicPr>
            <p:blipFill>
              <a:blip r:embed="rId46"/>
              <a:stretch>
                <a:fillRect/>
              </a:stretch>
            </p:blipFill>
            <p:spPr>
              <a:xfrm>
                <a:off x="6426933" y="2184187"/>
                <a:ext cx="897840" cy="547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96BC7C8F-4EE2-4F97-AE2E-587AB7E4009E}"/>
                  </a:ext>
                </a:extLst>
              </p14:cNvPr>
              <p14:cNvContentPartPr/>
              <p14:nvPr/>
            </p14:nvContentPartPr>
            <p14:xfrm>
              <a:off x="1539933" y="3704107"/>
              <a:ext cx="360000" cy="113760"/>
            </p14:xfrm>
          </p:contentPart>
        </mc:Choice>
        <mc:Fallback xmlns="">
          <p:pic>
            <p:nvPicPr>
              <p:cNvPr id="27" name="Freihand 26">
                <a:extLst>
                  <a:ext uri="{FF2B5EF4-FFF2-40B4-BE49-F238E27FC236}">
                    <a16:creationId xmlns:a16="http://schemas.microsoft.com/office/drawing/2014/main" id="{96BC7C8F-4EE2-4F97-AE2E-587AB7E4009E}"/>
                  </a:ext>
                </a:extLst>
              </p:cNvPr>
              <p:cNvPicPr/>
              <p:nvPr/>
            </p:nvPicPr>
            <p:blipFill>
              <a:blip r:embed="rId48"/>
              <a:stretch>
                <a:fillRect/>
              </a:stretch>
            </p:blipFill>
            <p:spPr>
              <a:xfrm>
                <a:off x="1535613" y="3699787"/>
                <a:ext cx="3686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Freihand 27">
                <a:extLst>
                  <a:ext uri="{FF2B5EF4-FFF2-40B4-BE49-F238E27FC236}">
                    <a16:creationId xmlns:a16="http://schemas.microsoft.com/office/drawing/2014/main" id="{D21E0622-65F6-45FE-B7D8-A9B36781ECC3}"/>
                  </a:ext>
                </a:extLst>
              </p14:cNvPr>
              <p14:cNvContentPartPr/>
              <p14:nvPr/>
            </p14:nvContentPartPr>
            <p14:xfrm>
              <a:off x="4689213" y="3687907"/>
              <a:ext cx="803880" cy="121320"/>
            </p14:xfrm>
          </p:contentPart>
        </mc:Choice>
        <mc:Fallback xmlns="">
          <p:pic>
            <p:nvPicPr>
              <p:cNvPr id="28" name="Freihand 27">
                <a:extLst>
                  <a:ext uri="{FF2B5EF4-FFF2-40B4-BE49-F238E27FC236}">
                    <a16:creationId xmlns:a16="http://schemas.microsoft.com/office/drawing/2014/main" id="{D21E0622-65F6-45FE-B7D8-A9B36781ECC3}"/>
                  </a:ext>
                </a:extLst>
              </p:cNvPr>
              <p:cNvPicPr/>
              <p:nvPr/>
            </p:nvPicPr>
            <p:blipFill>
              <a:blip r:embed="rId50"/>
              <a:stretch>
                <a:fillRect/>
              </a:stretch>
            </p:blipFill>
            <p:spPr>
              <a:xfrm>
                <a:off x="4684893" y="3683587"/>
                <a:ext cx="8125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6B1A48B5-936B-471F-AB5D-4E695EFBF78F}"/>
                  </a:ext>
                </a:extLst>
              </p14:cNvPr>
              <p14:cNvContentPartPr/>
              <p14:nvPr/>
            </p14:nvContentPartPr>
            <p14:xfrm>
              <a:off x="6384453" y="2165467"/>
              <a:ext cx="1009080" cy="651240"/>
            </p14:xfrm>
          </p:contentPart>
        </mc:Choice>
        <mc:Fallback xmlns="">
          <p:pic>
            <p:nvPicPr>
              <p:cNvPr id="29" name="Freihand 28">
                <a:extLst>
                  <a:ext uri="{FF2B5EF4-FFF2-40B4-BE49-F238E27FC236}">
                    <a16:creationId xmlns:a16="http://schemas.microsoft.com/office/drawing/2014/main" id="{6B1A48B5-936B-471F-AB5D-4E695EFBF78F}"/>
                  </a:ext>
                </a:extLst>
              </p:cNvPr>
              <p:cNvPicPr/>
              <p:nvPr/>
            </p:nvPicPr>
            <p:blipFill>
              <a:blip r:embed="rId52"/>
              <a:stretch>
                <a:fillRect/>
              </a:stretch>
            </p:blipFill>
            <p:spPr>
              <a:xfrm>
                <a:off x="6380133" y="2161147"/>
                <a:ext cx="1017720" cy="659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Freihand 29">
                <a:extLst>
                  <a:ext uri="{FF2B5EF4-FFF2-40B4-BE49-F238E27FC236}">
                    <a16:creationId xmlns:a16="http://schemas.microsoft.com/office/drawing/2014/main" id="{163BE207-05AE-4E1F-8942-DE9F39EC88A1}"/>
                  </a:ext>
                </a:extLst>
              </p14:cNvPr>
              <p14:cNvContentPartPr/>
              <p14:nvPr/>
            </p14:nvContentPartPr>
            <p14:xfrm>
              <a:off x="6888453" y="3690427"/>
              <a:ext cx="2026440" cy="480240"/>
            </p14:xfrm>
          </p:contentPart>
        </mc:Choice>
        <mc:Fallback xmlns="">
          <p:pic>
            <p:nvPicPr>
              <p:cNvPr id="30" name="Freihand 29">
                <a:extLst>
                  <a:ext uri="{FF2B5EF4-FFF2-40B4-BE49-F238E27FC236}">
                    <a16:creationId xmlns:a16="http://schemas.microsoft.com/office/drawing/2014/main" id="{163BE207-05AE-4E1F-8942-DE9F39EC88A1}"/>
                  </a:ext>
                </a:extLst>
              </p:cNvPr>
              <p:cNvPicPr/>
              <p:nvPr/>
            </p:nvPicPr>
            <p:blipFill>
              <a:blip r:embed="rId54"/>
              <a:stretch>
                <a:fillRect/>
              </a:stretch>
            </p:blipFill>
            <p:spPr>
              <a:xfrm>
                <a:off x="6884133" y="3686107"/>
                <a:ext cx="2035080" cy="4888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1" name="Freihand 30">
                <a:extLst>
                  <a:ext uri="{FF2B5EF4-FFF2-40B4-BE49-F238E27FC236}">
                    <a16:creationId xmlns:a16="http://schemas.microsoft.com/office/drawing/2014/main" id="{8700ADD1-0B52-4250-B1F8-1008C0543013}"/>
                  </a:ext>
                </a:extLst>
              </p14:cNvPr>
              <p14:cNvContentPartPr/>
              <p14:nvPr/>
            </p14:nvContentPartPr>
            <p14:xfrm>
              <a:off x="3558760" y="2311987"/>
              <a:ext cx="439200" cy="560520"/>
            </p14:xfrm>
          </p:contentPart>
        </mc:Choice>
        <mc:Fallback>
          <p:pic>
            <p:nvPicPr>
              <p:cNvPr id="31" name="Freihand 30">
                <a:extLst>
                  <a:ext uri="{FF2B5EF4-FFF2-40B4-BE49-F238E27FC236}">
                    <a16:creationId xmlns:a16="http://schemas.microsoft.com/office/drawing/2014/main" id="{8700ADD1-0B52-4250-B1F8-1008C0543013}"/>
                  </a:ext>
                </a:extLst>
              </p:cNvPr>
              <p:cNvPicPr/>
              <p:nvPr/>
            </p:nvPicPr>
            <p:blipFill>
              <a:blip r:embed="rId56"/>
              <a:stretch>
                <a:fillRect/>
              </a:stretch>
            </p:blipFill>
            <p:spPr>
              <a:xfrm>
                <a:off x="3554440" y="2307667"/>
                <a:ext cx="447840" cy="5691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2" name="Freihand 31">
                <a:extLst>
                  <a:ext uri="{FF2B5EF4-FFF2-40B4-BE49-F238E27FC236}">
                    <a16:creationId xmlns:a16="http://schemas.microsoft.com/office/drawing/2014/main" id="{B464ABC7-043D-4679-8825-FFA7C1D32F58}"/>
                  </a:ext>
                </a:extLst>
              </p14:cNvPr>
              <p14:cNvContentPartPr/>
              <p14:nvPr/>
            </p14:nvContentPartPr>
            <p14:xfrm>
              <a:off x="2249440" y="2048827"/>
              <a:ext cx="1960560" cy="870480"/>
            </p14:xfrm>
          </p:contentPart>
        </mc:Choice>
        <mc:Fallback>
          <p:pic>
            <p:nvPicPr>
              <p:cNvPr id="32" name="Freihand 31">
                <a:extLst>
                  <a:ext uri="{FF2B5EF4-FFF2-40B4-BE49-F238E27FC236}">
                    <a16:creationId xmlns:a16="http://schemas.microsoft.com/office/drawing/2014/main" id="{B464ABC7-043D-4679-8825-FFA7C1D32F58}"/>
                  </a:ext>
                </a:extLst>
              </p:cNvPr>
              <p:cNvPicPr/>
              <p:nvPr/>
            </p:nvPicPr>
            <p:blipFill>
              <a:blip r:embed="rId58"/>
              <a:stretch>
                <a:fillRect/>
              </a:stretch>
            </p:blipFill>
            <p:spPr>
              <a:xfrm>
                <a:off x="2245120" y="2044507"/>
                <a:ext cx="1969200" cy="8791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3" name="Freihand 32">
                <a:extLst>
                  <a:ext uri="{FF2B5EF4-FFF2-40B4-BE49-F238E27FC236}">
                    <a16:creationId xmlns:a16="http://schemas.microsoft.com/office/drawing/2014/main" id="{CEB85975-56DF-4ED6-B054-D2B257CC61AA}"/>
                  </a:ext>
                </a:extLst>
              </p14:cNvPr>
              <p14:cNvContentPartPr/>
              <p14:nvPr/>
            </p14:nvContentPartPr>
            <p14:xfrm>
              <a:off x="2585320" y="2287507"/>
              <a:ext cx="408600" cy="448200"/>
            </p14:xfrm>
          </p:contentPart>
        </mc:Choice>
        <mc:Fallback>
          <p:pic>
            <p:nvPicPr>
              <p:cNvPr id="33" name="Freihand 32">
                <a:extLst>
                  <a:ext uri="{FF2B5EF4-FFF2-40B4-BE49-F238E27FC236}">
                    <a16:creationId xmlns:a16="http://schemas.microsoft.com/office/drawing/2014/main" id="{CEB85975-56DF-4ED6-B054-D2B257CC61AA}"/>
                  </a:ext>
                </a:extLst>
              </p:cNvPr>
              <p:cNvPicPr/>
              <p:nvPr/>
            </p:nvPicPr>
            <p:blipFill>
              <a:blip r:embed="rId60"/>
              <a:stretch>
                <a:fillRect/>
              </a:stretch>
            </p:blipFill>
            <p:spPr>
              <a:xfrm>
                <a:off x="2581000" y="2283187"/>
                <a:ext cx="417240" cy="4568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4" name="Freihand 33">
                <a:extLst>
                  <a:ext uri="{FF2B5EF4-FFF2-40B4-BE49-F238E27FC236}">
                    <a16:creationId xmlns:a16="http://schemas.microsoft.com/office/drawing/2014/main" id="{AA739A0C-CF6D-414B-8977-53996F049189}"/>
                  </a:ext>
                </a:extLst>
              </p14:cNvPr>
              <p14:cNvContentPartPr/>
              <p14:nvPr/>
            </p14:nvContentPartPr>
            <p14:xfrm>
              <a:off x="3608440" y="2222707"/>
              <a:ext cx="373680" cy="522720"/>
            </p14:xfrm>
          </p:contentPart>
        </mc:Choice>
        <mc:Fallback>
          <p:pic>
            <p:nvPicPr>
              <p:cNvPr id="34" name="Freihand 33">
                <a:extLst>
                  <a:ext uri="{FF2B5EF4-FFF2-40B4-BE49-F238E27FC236}">
                    <a16:creationId xmlns:a16="http://schemas.microsoft.com/office/drawing/2014/main" id="{AA739A0C-CF6D-414B-8977-53996F049189}"/>
                  </a:ext>
                </a:extLst>
              </p:cNvPr>
              <p:cNvPicPr/>
              <p:nvPr/>
            </p:nvPicPr>
            <p:blipFill>
              <a:blip r:embed="rId62"/>
              <a:stretch>
                <a:fillRect/>
              </a:stretch>
            </p:blipFill>
            <p:spPr>
              <a:xfrm>
                <a:off x="3604120" y="2218387"/>
                <a:ext cx="382320" cy="5313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5" name="Freihand 34">
                <a:extLst>
                  <a:ext uri="{FF2B5EF4-FFF2-40B4-BE49-F238E27FC236}">
                    <a16:creationId xmlns:a16="http://schemas.microsoft.com/office/drawing/2014/main" id="{9B25CB22-5FEC-46CE-A71F-F41B0E411727}"/>
                  </a:ext>
                </a:extLst>
              </p14:cNvPr>
              <p14:cNvContentPartPr/>
              <p14:nvPr/>
            </p14:nvContentPartPr>
            <p14:xfrm>
              <a:off x="3554440" y="2259427"/>
              <a:ext cx="401760" cy="498600"/>
            </p14:xfrm>
          </p:contentPart>
        </mc:Choice>
        <mc:Fallback>
          <p:pic>
            <p:nvPicPr>
              <p:cNvPr id="35" name="Freihand 34">
                <a:extLst>
                  <a:ext uri="{FF2B5EF4-FFF2-40B4-BE49-F238E27FC236}">
                    <a16:creationId xmlns:a16="http://schemas.microsoft.com/office/drawing/2014/main" id="{9B25CB22-5FEC-46CE-A71F-F41B0E411727}"/>
                  </a:ext>
                </a:extLst>
              </p:cNvPr>
              <p:cNvPicPr/>
              <p:nvPr/>
            </p:nvPicPr>
            <p:blipFill>
              <a:blip r:embed="rId64"/>
              <a:stretch>
                <a:fillRect/>
              </a:stretch>
            </p:blipFill>
            <p:spPr>
              <a:xfrm>
                <a:off x="3550120" y="2255107"/>
                <a:ext cx="410400" cy="507240"/>
              </a:xfrm>
              <a:prstGeom prst="rect">
                <a:avLst/>
              </a:prstGeom>
            </p:spPr>
          </p:pic>
        </mc:Fallback>
      </mc:AlternateContent>
    </p:spTree>
    <p:extLst>
      <p:ext uri="{BB962C8B-B14F-4D97-AF65-F5344CB8AC3E}">
        <p14:creationId xmlns:p14="http://schemas.microsoft.com/office/powerpoint/2010/main" val="2484801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r>
              <a:rPr lang="de-DE" sz="2903" b="1" dirty="0" err="1"/>
              <a:t>Liquidity</a:t>
            </a:r>
            <a:r>
              <a:rPr lang="de-DE" sz="2903" b="1" dirty="0"/>
              <a:t> </a:t>
            </a:r>
            <a:r>
              <a:rPr lang="de-DE" sz="2903" b="1" dirty="0" err="1"/>
              <a:t>trap</a:t>
            </a:r>
            <a:r>
              <a:rPr lang="de-DE" sz="2903" b="1" dirty="0"/>
              <a:t> </a:t>
            </a:r>
            <a:r>
              <a:rPr lang="de-DE" sz="2903" b="1" dirty="0" err="1"/>
              <a:t>with</a:t>
            </a:r>
            <a:r>
              <a:rPr lang="de-DE" sz="2903" b="1" dirty="0"/>
              <a:t> </a:t>
            </a:r>
            <a:r>
              <a:rPr lang="de-DE" sz="2903" b="1" dirty="0" err="1"/>
              <a:t>inflation</a:t>
            </a:r>
            <a:r>
              <a:rPr lang="de-DE" sz="2903" b="1" dirty="0"/>
              <a:t> and </a:t>
            </a:r>
            <a:r>
              <a:rPr lang="de-DE" sz="2903" b="1" dirty="0" err="1"/>
              <a:t>deflation</a:t>
            </a:r>
            <a:endParaRPr lang="de-DE" sz="2903" b="1" dirty="0"/>
          </a:p>
        </p:txBody>
      </p:sp>
      <p:sp>
        <p:nvSpPr>
          <p:cNvPr id="62" name="Rechteck 61">
            <a:extLst>
              <a:ext uri="{FF2B5EF4-FFF2-40B4-BE49-F238E27FC236}">
                <a16:creationId xmlns:a16="http://schemas.microsoft.com/office/drawing/2014/main" id="{C2E96775-43D6-4E21-86DA-23585981D964}"/>
              </a:ext>
            </a:extLst>
          </p:cNvPr>
          <p:cNvSpPr/>
          <p:nvPr/>
        </p:nvSpPr>
        <p:spPr>
          <a:xfrm>
            <a:off x="595881" y="1100501"/>
            <a:ext cx="8312342" cy="5262979"/>
          </a:xfrm>
          <a:prstGeom prst="rect">
            <a:avLst/>
          </a:prstGeom>
        </p:spPr>
        <p:txBody>
          <a:bodyPr wrap="square">
            <a:spAutoFit/>
          </a:bodyPr>
          <a:lstStyle/>
          <a:p>
            <a:r>
              <a:rPr lang="de-DE" sz="2400" dirty="0" err="1"/>
              <a:t>Suppose</a:t>
            </a:r>
            <a:r>
              <a:rPr lang="de-DE" sz="2400" dirty="0"/>
              <a:t> </a:t>
            </a:r>
            <a:r>
              <a:rPr lang="de-DE" sz="2400" dirty="0" err="1"/>
              <a:t>the</a:t>
            </a:r>
            <a:r>
              <a:rPr lang="de-DE" sz="2400" dirty="0"/>
              <a:t> </a:t>
            </a:r>
            <a:r>
              <a:rPr lang="de-DE" sz="2400" dirty="0" err="1"/>
              <a:t>economy</a:t>
            </a:r>
            <a:r>
              <a:rPr lang="de-DE" sz="2400" dirty="0"/>
              <a:t> </a:t>
            </a:r>
            <a:r>
              <a:rPr lang="de-DE" sz="2400" dirty="0" err="1"/>
              <a:t>is</a:t>
            </a:r>
            <a:r>
              <a:rPr lang="de-DE" sz="2400" dirty="0"/>
              <a:t> in a </a:t>
            </a:r>
            <a:r>
              <a:rPr lang="de-DE" sz="2400" dirty="0" err="1"/>
              <a:t>situation</a:t>
            </a:r>
            <a:r>
              <a:rPr lang="de-DE" sz="2400" dirty="0"/>
              <a:t> </a:t>
            </a:r>
            <a:r>
              <a:rPr lang="de-DE" sz="2400" dirty="0" err="1"/>
              <a:t>of</a:t>
            </a:r>
            <a:r>
              <a:rPr lang="de-DE" sz="2400" dirty="0"/>
              <a:t> </a:t>
            </a:r>
            <a:r>
              <a:rPr lang="de-DE" sz="2400" dirty="0" err="1"/>
              <a:t>deflation</a:t>
            </a:r>
            <a:r>
              <a:rPr lang="de-DE" sz="2400" dirty="0"/>
              <a:t> and </a:t>
            </a:r>
            <a:r>
              <a:rPr lang="de-DE" sz="2400" dirty="0" err="1"/>
              <a:t>expected</a:t>
            </a:r>
            <a:r>
              <a:rPr lang="de-DE" sz="2400" dirty="0"/>
              <a:t> </a:t>
            </a:r>
            <a:r>
              <a:rPr lang="de-DE" sz="2400" dirty="0" err="1"/>
              <a:t>inflation</a:t>
            </a:r>
            <a:r>
              <a:rPr lang="de-DE" sz="2400" dirty="0"/>
              <a:t> </a:t>
            </a:r>
            <a:r>
              <a:rPr lang="de-DE" sz="2400" dirty="0" err="1"/>
              <a:t>is</a:t>
            </a:r>
            <a:r>
              <a:rPr lang="de-DE" sz="2400" dirty="0"/>
              <a:t> -5%:</a:t>
            </a:r>
          </a:p>
          <a:p>
            <a:endParaRPr lang="de-DE" sz="2400" dirty="0"/>
          </a:p>
          <a:p>
            <a:pPr algn="ctr"/>
            <a:r>
              <a:rPr lang="de-DE" sz="2400" dirty="0"/>
              <a:t>r   = i - </a:t>
            </a:r>
            <a:r>
              <a:rPr lang="el-GR" sz="2400" dirty="0"/>
              <a:t>π</a:t>
            </a:r>
            <a:r>
              <a:rPr lang="de-DE" sz="2400" baseline="30000" dirty="0"/>
              <a:t>e	</a:t>
            </a:r>
            <a:r>
              <a:rPr lang="de-DE" sz="2400" dirty="0"/>
              <a:t>=  0% − (-5%) = 5%</a:t>
            </a:r>
          </a:p>
          <a:p>
            <a:endParaRPr lang="de-DE" sz="2400" dirty="0"/>
          </a:p>
          <a:p>
            <a:endParaRPr lang="de-DE" sz="2400" dirty="0"/>
          </a:p>
          <a:p>
            <a:pPr marL="342900" indent="-342900">
              <a:buFont typeface="Wingdings" panose="05000000000000000000" pitchFamily="2" charset="2"/>
              <a:buChar char="Ø"/>
            </a:pPr>
            <a:r>
              <a:rPr lang="de-DE" sz="2400" dirty="0"/>
              <a:t>Such high real </a:t>
            </a:r>
            <a:r>
              <a:rPr lang="de-DE" sz="2400" dirty="0" err="1"/>
              <a:t>interest</a:t>
            </a:r>
            <a:r>
              <a:rPr lang="de-DE" sz="2400" dirty="0"/>
              <a:t> </a:t>
            </a:r>
            <a:r>
              <a:rPr lang="de-DE" sz="2400" dirty="0" err="1"/>
              <a:t>rates</a:t>
            </a:r>
            <a:r>
              <a:rPr lang="de-DE" sz="2400" dirty="0"/>
              <a:t> </a:t>
            </a:r>
            <a:r>
              <a:rPr lang="de-DE" sz="2400" dirty="0" err="1"/>
              <a:t>have</a:t>
            </a:r>
            <a:r>
              <a:rPr lang="de-DE" sz="2400" dirty="0"/>
              <a:t> </a:t>
            </a:r>
            <a:r>
              <a:rPr lang="de-DE" sz="2400" dirty="0" err="1"/>
              <a:t>the</a:t>
            </a:r>
            <a:r>
              <a:rPr lang="de-DE" sz="2400" dirty="0"/>
              <a:t> potential </a:t>
            </a:r>
            <a:r>
              <a:rPr lang="de-DE" sz="2400" dirty="0" err="1"/>
              <a:t>to</a:t>
            </a:r>
            <a:r>
              <a:rPr lang="de-DE" sz="2400" dirty="0"/>
              <a:t> </a:t>
            </a:r>
            <a:r>
              <a:rPr lang="de-DE" sz="2400" dirty="0" err="1"/>
              <a:t>dampen</a:t>
            </a:r>
            <a:r>
              <a:rPr lang="de-DE" sz="2400" dirty="0"/>
              <a:t> </a:t>
            </a:r>
            <a:r>
              <a:rPr lang="de-DE" sz="2400" dirty="0" err="1"/>
              <a:t>the</a:t>
            </a:r>
            <a:r>
              <a:rPr lang="de-DE" sz="2400" dirty="0"/>
              <a:t> </a:t>
            </a:r>
            <a:r>
              <a:rPr lang="de-DE" sz="2400" dirty="0" err="1"/>
              <a:t>economy</a:t>
            </a:r>
            <a:r>
              <a:rPr lang="de-DE" sz="2400" dirty="0"/>
              <a:t>.</a:t>
            </a:r>
          </a:p>
          <a:p>
            <a:pPr marL="342900" indent="-342900">
              <a:buFont typeface="Wingdings" panose="05000000000000000000" pitchFamily="2" charset="2"/>
              <a:buChar char="Ø"/>
            </a:pPr>
            <a:r>
              <a:rPr lang="de-DE" sz="2400" dirty="0"/>
              <a:t>Traditional </a:t>
            </a:r>
            <a:r>
              <a:rPr lang="de-DE" sz="2400" dirty="0" err="1"/>
              <a:t>monetary</a:t>
            </a:r>
            <a:r>
              <a:rPr lang="de-DE" sz="2400" dirty="0"/>
              <a:t> </a:t>
            </a:r>
            <a:r>
              <a:rPr lang="de-DE" sz="2400" dirty="0" err="1"/>
              <a:t>policy</a:t>
            </a:r>
            <a:r>
              <a:rPr lang="de-DE" sz="2400" dirty="0"/>
              <a:t> </a:t>
            </a:r>
            <a:r>
              <a:rPr lang="de-DE" sz="2400" dirty="0" err="1"/>
              <a:t>cannot</a:t>
            </a:r>
            <a:r>
              <a:rPr lang="de-DE" sz="2400" dirty="0"/>
              <a:t> push </a:t>
            </a:r>
            <a:r>
              <a:rPr lang="de-DE" sz="2400" dirty="0" err="1"/>
              <a:t>the</a:t>
            </a:r>
            <a:r>
              <a:rPr lang="de-DE" sz="2400" dirty="0"/>
              <a:t> </a:t>
            </a:r>
            <a:r>
              <a:rPr lang="de-DE" sz="2400" dirty="0" err="1"/>
              <a:t>economy</a:t>
            </a:r>
            <a:r>
              <a:rPr lang="de-DE" sz="2400" dirty="0"/>
              <a:t> </a:t>
            </a:r>
          </a:p>
          <a:p>
            <a:pPr marL="342900" indent="-342900">
              <a:buFont typeface="Wingdings" panose="05000000000000000000" pitchFamily="2" charset="2"/>
              <a:buChar char="Ø"/>
            </a:pPr>
            <a:r>
              <a:rPr lang="de-DE" sz="2400" dirty="0"/>
              <a:t>An </a:t>
            </a:r>
            <a:r>
              <a:rPr lang="de-DE" sz="2400" dirty="0" err="1"/>
              <a:t>increase</a:t>
            </a:r>
            <a:r>
              <a:rPr lang="de-DE" sz="2400" dirty="0"/>
              <a:t> </a:t>
            </a:r>
            <a:r>
              <a:rPr lang="de-DE" sz="2400" dirty="0" err="1"/>
              <a:t>of</a:t>
            </a:r>
            <a:r>
              <a:rPr lang="de-DE" sz="2400" dirty="0"/>
              <a:t> real </a:t>
            </a:r>
            <a:r>
              <a:rPr lang="de-DE" sz="2400" dirty="0" err="1"/>
              <a:t>interest</a:t>
            </a:r>
            <a:r>
              <a:rPr lang="de-DE" sz="2400" dirty="0"/>
              <a:t> </a:t>
            </a:r>
            <a:r>
              <a:rPr lang="de-DE" sz="2400" dirty="0" err="1"/>
              <a:t>rates</a:t>
            </a:r>
            <a:r>
              <a:rPr lang="de-DE" sz="2400" dirty="0"/>
              <a:t> </a:t>
            </a:r>
            <a:r>
              <a:rPr lang="de-DE" sz="2400" dirty="0" err="1"/>
              <a:t>even</a:t>
            </a:r>
            <a:r>
              <a:rPr lang="de-DE" sz="2400" dirty="0"/>
              <a:t> </a:t>
            </a:r>
            <a:r>
              <a:rPr lang="de-DE" sz="2400" dirty="0" err="1"/>
              <a:t>shifts</a:t>
            </a:r>
            <a:r>
              <a:rPr lang="de-DE" sz="2400" dirty="0"/>
              <a:t> </a:t>
            </a:r>
            <a:r>
              <a:rPr lang="de-DE" sz="2400" dirty="0" err="1"/>
              <a:t>th</a:t>
            </a:r>
            <a:r>
              <a:rPr lang="de-DE" sz="2400" dirty="0"/>
              <a:t> IS-</a:t>
            </a:r>
            <a:r>
              <a:rPr lang="de-DE" sz="2400" dirty="0" err="1"/>
              <a:t>curve</a:t>
            </a:r>
            <a:r>
              <a:rPr lang="de-DE" sz="2400" dirty="0"/>
              <a:t> </a:t>
            </a:r>
            <a:r>
              <a:rPr lang="de-DE" sz="2400" dirty="0" err="1"/>
              <a:t>to</a:t>
            </a:r>
            <a:r>
              <a:rPr lang="de-DE" sz="2400" dirty="0"/>
              <a:t> </a:t>
            </a:r>
            <a:r>
              <a:rPr lang="de-DE" sz="2400" dirty="0" err="1"/>
              <a:t>the</a:t>
            </a:r>
            <a:r>
              <a:rPr lang="de-DE" sz="2400" dirty="0"/>
              <a:t> </a:t>
            </a:r>
            <a:r>
              <a:rPr lang="de-DE" sz="2400" dirty="0" err="1"/>
              <a:t>left</a:t>
            </a:r>
            <a:r>
              <a:rPr lang="de-DE" sz="2400" dirty="0"/>
              <a:t> and </a:t>
            </a:r>
            <a:r>
              <a:rPr lang="de-DE" sz="2400" dirty="0" err="1"/>
              <a:t>worsens</a:t>
            </a:r>
            <a:r>
              <a:rPr lang="de-DE" sz="2400" dirty="0"/>
              <a:t> </a:t>
            </a:r>
            <a:r>
              <a:rPr lang="de-DE" sz="2400" dirty="0" err="1"/>
              <a:t>the</a:t>
            </a:r>
            <a:r>
              <a:rPr lang="de-DE" sz="2400" dirty="0"/>
              <a:t> </a:t>
            </a:r>
            <a:r>
              <a:rPr lang="de-DE" sz="2400" dirty="0" err="1"/>
              <a:t>problem</a:t>
            </a:r>
            <a:endParaRPr lang="de-DE" sz="2400" dirty="0"/>
          </a:p>
          <a:p>
            <a:endParaRPr lang="de-DE" sz="2400" dirty="0"/>
          </a:p>
          <a:p>
            <a:pPr marL="800100" lvl="1" indent="-342900">
              <a:buFont typeface="Wingdings" panose="05000000000000000000" pitchFamily="2" charset="2"/>
              <a:buChar char="Ø"/>
            </a:pPr>
            <a:r>
              <a:rPr lang="de-DE" sz="2400" dirty="0"/>
              <a:t>This </a:t>
            </a:r>
            <a:r>
              <a:rPr lang="de-DE" sz="2400" dirty="0" err="1"/>
              <a:t>is</a:t>
            </a:r>
            <a:r>
              <a:rPr lang="de-DE" sz="2400" dirty="0"/>
              <a:t> </a:t>
            </a:r>
            <a:r>
              <a:rPr lang="de-DE" sz="2400" dirty="0" err="1"/>
              <a:t>the</a:t>
            </a:r>
            <a:r>
              <a:rPr lang="de-DE" sz="2400" dirty="0"/>
              <a:t> </a:t>
            </a:r>
            <a:r>
              <a:rPr lang="de-DE" sz="2400" dirty="0" err="1"/>
              <a:t>reason</a:t>
            </a:r>
            <a:r>
              <a:rPr lang="de-DE" sz="2400" dirty="0"/>
              <a:t>, </a:t>
            </a:r>
            <a:r>
              <a:rPr lang="de-DE" sz="2400" dirty="0" err="1"/>
              <a:t>why</a:t>
            </a:r>
            <a:r>
              <a:rPr lang="de-DE" sz="2400" dirty="0"/>
              <a:t> a </a:t>
            </a:r>
            <a:r>
              <a:rPr lang="de-DE" sz="2400" dirty="0" err="1"/>
              <a:t>central</a:t>
            </a:r>
            <a:r>
              <a:rPr lang="de-DE" sz="2400" dirty="0"/>
              <a:t> </a:t>
            </a:r>
            <a:r>
              <a:rPr lang="de-DE" sz="2400" dirty="0" err="1"/>
              <a:t>bank</a:t>
            </a:r>
            <a:r>
              <a:rPr lang="de-DE" sz="2400" dirty="0"/>
              <a:t> </a:t>
            </a:r>
            <a:r>
              <a:rPr lang="de-DE" sz="2400" dirty="0" err="1"/>
              <a:t>deeply</a:t>
            </a:r>
            <a:r>
              <a:rPr lang="de-DE" sz="2400" dirty="0"/>
              <a:t> </a:t>
            </a:r>
            <a:r>
              <a:rPr lang="de-DE" sz="2400" dirty="0" err="1"/>
              <a:t>tries</a:t>
            </a:r>
            <a:r>
              <a:rPr lang="de-DE" sz="2400" dirty="0"/>
              <a:t> </a:t>
            </a:r>
            <a:r>
              <a:rPr lang="de-DE" sz="2400" dirty="0" err="1"/>
              <a:t>to</a:t>
            </a:r>
            <a:r>
              <a:rPr lang="de-DE" sz="2400" dirty="0"/>
              <a:t> </a:t>
            </a:r>
            <a:r>
              <a:rPr lang="de-DE" sz="2400" dirty="0" err="1"/>
              <a:t>prevent</a:t>
            </a:r>
            <a:r>
              <a:rPr lang="de-DE" sz="2400" dirty="0"/>
              <a:t> such a </a:t>
            </a:r>
            <a:r>
              <a:rPr lang="de-DE" sz="2400" dirty="0" err="1"/>
              <a:t>scenario</a:t>
            </a:r>
            <a:endParaRPr lang="de-DE" sz="2400" dirty="0"/>
          </a:p>
        </p:txBody>
      </p:sp>
      <p:sp>
        <p:nvSpPr>
          <p:cNvPr id="2" name="Rechteck 1">
            <a:extLst>
              <a:ext uri="{FF2B5EF4-FFF2-40B4-BE49-F238E27FC236}">
                <a16:creationId xmlns:a16="http://schemas.microsoft.com/office/drawing/2014/main" id="{EB20036C-6F53-F91B-D57B-1ECCE62696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60FC8AB7-E388-4ADA-88E7-B4ED9341DB46}"/>
                  </a:ext>
                </a:extLst>
              </p14:cNvPr>
              <p14:cNvContentPartPr/>
              <p14:nvPr/>
            </p14:nvContentPartPr>
            <p14:xfrm>
              <a:off x="5466813" y="2172307"/>
              <a:ext cx="725760" cy="642600"/>
            </p14:xfrm>
          </p:contentPart>
        </mc:Choice>
        <mc:Fallback xmlns="">
          <p:pic>
            <p:nvPicPr>
              <p:cNvPr id="3" name="Freihand 2">
                <a:extLst>
                  <a:ext uri="{FF2B5EF4-FFF2-40B4-BE49-F238E27FC236}">
                    <a16:creationId xmlns:a16="http://schemas.microsoft.com/office/drawing/2014/main" id="{60FC8AB7-E388-4ADA-88E7-B4ED9341DB46}"/>
                  </a:ext>
                </a:extLst>
              </p:cNvPr>
              <p:cNvPicPr/>
              <p:nvPr/>
            </p:nvPicPr>
            <p:blipFill>
              <a:blip r:embed="rId4"/>
              <a:stretch>
                <a:fillRect/>
              </a:stretch>
            </p:blipFill>
            <p:spPr>
              <a:xfrm>
                <a:off x="5462493" y="2167987"/>
                <a:ext cx="734400" cy="651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A092BA6F-3BCB-4A15-A4E5-E45849712105}"/>
                  </a:ext>
                </a:extLst>
              </p14:cNvPr>
              <p14:cNvContentPartPr/>
              <p14:nvPr/>
            </p14:nvContentPartPr>
            <p14:xfrm>
              <a:off x="6453213" y="2104267"/>
              <a:ext cx="621720" cy="635400"/>
            </p14:xfrm>
          </p:contentPart>
        </mc:Choice>
        <mc:Fallback xmlns="">
          <p:pic>
            <p:nvPicPr>
              <p:cNvPr id="4" name="Freihand 3">
                <a:extLst>
                  <a:ext uri="{FF2B5EF4-FFF2-40B4-BE49-F238E27FC236}">
                    <a16:creationId xmlns:a16="http://schemas.microsoft.com/office/drawing/2014/main" id="{A092BA6F-3BCB-4A15-A4E5-E45849712105}"/>
                  </a:ext>
                </a:extLst>
              </p:cNvPr>
              <p:cNvPicPr/>
              <p:nvPr/>
            </p:nvPicPr>
            <p:blipFill>
              <a:blip r:embed="rId6"/>
              <a:stretch>
                <a:fillRect/>
              </a:stretch>
            </p:blipFill>
            <p:spPr>
              <a:xfrm>
                <a:off x="6448893" y="2099947"/>
                <a:ext cx="630360" cy="644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FEC97360-91BC-4496-9B9D-270F34F6B67F}"/>
                  </a:ext>
                </a:extLst>
              </p14:cNvPr>
              <p14:cNvContentPartPr/>
              <p14:nvPr/>
            </p14:nvContentPartPr>
            <p14:xfrm>
              <a:off x="1129173" y="5405467"/>
              <a:ext cx="7154640" cy="987480"/>
            </p14:xfrm>
          </p:contentPart>
        </mc:Choice>
        <mc:Fallback xmlns="">
          <p:pic>
            <p:nvPicPr>
              <p:cNvPr id="5" name="Freihand 4">
                <a:extLst>
                  <a:ext uri="{FF2B5EF4-FFF2-40B4-BE49-F238E27FC236}">
                    <a16:creationId xmlns:a16="http://schemas.microsoft.com/office/drawing/2014/main" id="{FEC97360-91BC-4496-9B9D-270F34F6B67F}"/>
                  </a:ext>
                </a:extLst>
              </p:cNvPr>
              <p:cNvPicPr/>
              <p:nvPr/>
            </p:nvPicPr>
            <p:blipFill>
              <a:blip r:embed="rId8"/>
              <a:stretch>
                <a:fillRect/>
              </a:stretch>
            </p:blipFill>
            <p:spPr>
              <a:xfrm>
                <a:off x="1124853" y="5401147"/>
                <a:ext cx="7163280" cy="996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802AA9FB-55C8-44C9-BC94-3E23C8370734}"/>
                  </a:ext>
                </a:extLst>
              </p14:cNvPr>
              <p14:cNvContentPartPr/>
              <p14:nvPr/>
            </p14:nvContentPartPr>
            <p14:xfrm>
              <a:off x="5464240" y="2187787"/>
              <a:ext cx="684000" cy="679320"/>
            </p14:xfrm>
          </p:contentPart>
        </mc:Choice>
        <mc:Fallback>
          <p:pic>
            <p:nvPicPr>
              <p:cNvPr id="7" name="Freihand 6">
                <a:extLst>
                  <a:ext uri="{FF2B5EF4-FFF2-40B4-BE49-F238E27FC236}">
                    <a16:creationId xmlns:a16="http://schemas.microsoft.com/office/drawing/2014/main" id="{802AA9FB-55C8-44C9-BC94-3E23C8370734}"/>
                  </a:ext>
                </a:extLst>
              </p:cNvPr>
              <p:cNvPicPr/>
              <p:nvPr/>
            </p:nvPicPr>
            <p:blipFill>
              <a:blip r:embed="rId10"/>
              <a:stretch>
                <a:fillRect/>
              </a:stretch>
            </p:blipFill>
            <p:spPr>
              <a:xfrm>
                <a:off x="5459920" y="2183467"/>
                <a:ext cx="692640" cy="687960"/>
              </a:xfrm>
              <a:prstGeom prst="rect">
                <a:avLst/>
              </a:prstGeom>
            </p:spPr>
          </p:pic>
        </mc:Fallback>
      </mc:AlternateContent>
      <p:grpSp>
        <p:nvGrpSpPr>
          <p:cNvPr id="13" name="Gruppieren 12">
            <a:extLst>
              <a:ext uri="{FF2B5EF4-FFF2-40B4-BE49-F238E27FC236}">
                <a16:creationId xmlns:a16="http://schemas.microsoft.com/office/drawing/2014/main" id="{094651D2-4430-4B80-BF49-D1F9DCC7CEC0}"/>
              </a:ext>
            </a:extLst>
          </p:cNvPr>
          <p:cNvGrpSpPr/>
          <p:nvPr/>
        </p:nvGrpSpPr>
        <p:grpSpPr>
          <a:xfrm>
            <a:off x="2860360" y="1918867"/>
            <a:ext cx="4890960" cy="1038960"/>
            <a:chOff x="2860360" y="1918867"/>
            <a:chExt cx="4890960" cy="1038960"/>
          </a:xfrm>
        </p:grpSpPr>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EF6A776A-EB88-450E-88C7-1873FF630939}"/>
                    </a:ext>
                  </a:extLst>
                </p14:cNvPr>
                <p14:cNvContentPartPr/>
                <p14:nvPr/>
              </p14:nvContentPartPr>
              <p14:xfrm>
                <a:off x="6708040" y="2029387"/>
                <a:ext cx="316800" cy="70560"/>
              </p14:xfrm>
            </p:contentPart>
          </mc:Choice>
          <mc:Fallback>
            <p:pic>
              <p:nvPicPr>
                <p:cNvPr id="8" name="Freihand 7">
                  <a:extLst>
                    <a:ext uri="{FF2B5EF4-FFF2-40B4-BE49-F238E27FC236}">
                      <a16:creationId xmlns:a16="http://schemas.microsoft.com/office/drawing/2014/main" id="{EF6A776A-EB88-450E-88C7-1873FF630939}"/>
                    </a:ext>
                  </a:extLst>
                </p:cNvPr>
                <p:cNvPicPr/>
                <p:nvPr/>
              </p:nvPicPr>
              <p:blipFill>
                <a:blip r:embed="rId12"/>
                <a:stretch>
                  <a:fillRect/>
                </a:stretch>
              </p:blipFill>
              <p:spPr>
                <a:xfrm>
                  <a:off x="6703720" y="2025067"/>
                  <a:ext cx="3254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3F8CAFA2-C4E6-4CFC-9D65-19C3C439C35E}"/>
                    </a:ext>
                  </a:extLst>
                </p14:cNvPr>
                <p14:cNvContentPartPr/>
                <p14:nvPr/>
              </p14:nvContentPartPr>
              <p14:xfrm>
                <a:off x="4348960" y="1918867"/>
                <a:ext cx="3402360" cy="1038960"/>
              </p14:xfrm>
            </p:contentPart>
          </mc:Choice>
          <mc:Fallback>
            <p:pic>
              <p:nvPicPr>
                <p:cNvPr id="9" name="Freihand 8">
                  <a:extLst>
                    <a:ext uri="{FF2B5EF4-FFF2-40B4-BE49-F238E27FC236}">
                      <a16:creationId xmlns:a16="http://schemas.microsoft.com/office/drawing/2014/main" id="{3F8CAFA2-C4E6-4CFC-9D65-19C3C439C35E}"/>
                    </a:ext>
                  </a:extLst>
                </p:cNvPr>
                <p:cNvPicPr/>
                <p:nvPr/>
              </p:nvPicPr>
              <p:blipFill>
                <a:blip r:embed="rId14"/>
                <a:stretch>
                  <a:fillRect/>
                </a:stretch>
              </p:blipFill>
              <p:spPr>
                <a:xfrm>
                  <a:off x="4344640" y="1914547"/>
                  <a:ext cx="3411000" cy="10476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977C6F77-A4AA-454B-B417-01A4BB0B7CF3}"/>
                    </a:ext>
                  </a:extLst>
                </p14:cNvPr>
                <p14:cNvContentPartPr/>
                <p14:nvPr/>
              </p14:nvContentPartPr>
              <p14:xfrm>
                <a:off x="3053320" y="2719507"/>
                <a:ext cx="4095720" cy="64800"/>
              </p14:xfrm>
            </p:contentPart>
          </mc:Choice>
          <mc:Fallback>
            <p:pic>
              <p:nvPicPr>
                <p:cNvPr id="11" name="Freihand 10">
                  <a:extLst>
                    <a:ext uri="{FF2B5EF4-FFF2-40B4-BE49-F238E27FC236}">
                      <a16:creationId xmlns:a16="http://schemas.microsoft.com/office/drawing/2014/main" id="{977C6F77-A4AA-454B-B417-01A4BB0B7CF3}"/>
                    </a:ext>
                  </a:extLst>
                </p:cNvPr>
                <p:cNvPicPr/>
                <p:nvPr/>
              </p:nvPicPr>
              <p:blipFill>
                <a:blip r:embed="rId16"/>
                <a:stretch>
                  <a:fillRect/>
                </a:stretch>
              </p:blipFill>
              <p:spPr>
                <a:xfrm>
                  <a:off x="3049000" y="2715187"/>
                  <a:ext cx="41043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B080417C-ABC9-4DF3-B0CA-88E0A88F5AF5}"/>
                    </a:ext>
                  </a:extLst>
                </p14:cNvPr>
                <p14:cNvContentPartPr/>
                <p14:nvPr/>
              </p14:nvContentPartPr>
              <p14:xfrm>
                <a:off x="2860360" y="2134507"/>
                <a:ext cx="1096200" cy="700200"/>
              </p14:xfrm>
            </p:contentPart>
          </mc:Choice>
          <mc:Fallback>
            <p:pic>
              <p:nvPicPr>
                <p:cNvPr id="12" name="Freihand 11">
                  <a:extLst>
                    <a:ext uri="{FF2B5EF4-FFF2-40B4-BE49-F238E27FC236}">
                      <a16:creationId xmlns:a16="http://schemas.microsoft.com/office/drawing/2014/main" id="{B080417C-ABC9-4DF3-B0CA-88E0A88F5AF5}"/>
                    </a:ext>
                  </a:extLst>
                </p:cNvPr>
                <p:cNvPicPr/>
                <p:nvPr/>
              </p:nvPicPr>
              <p:blipFill>
                <a:blip r:embed="rId18"/>
                <a:stretch>
                  <a:fillRect/>
                </a:stretch>
              </p:blipFill>
              <p:spPr>
                <a:xfrm>
                  <a:off x="2856040" y="2130187"/>
                  <a:ext cx="1104840" cy="708840"/>
                </a:xfrm>
                <a:prstGeom prst="rect">
                  <a:avLst/>
                </a:prstGeom>
              </p:spPr>
            </p:pic>
          </mc:Fallback>
        </mc:AlternateContent>
      </p:grpSp>
    </p:spTree>
    <p:extLst>
      <p:ext uri="{BB962C8B-B14F-4D97-AF65-F5344CB8AC3E}">
        <p14:creationId xmlns:p14="http://schemas.microsoft.com/office/powerpoint/2010/main" val="1925031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48162" y="104531"/>
            <a:ext cx="7597213" cy="744863"/>
          </a:xfrm>
          <a:prstGeom prst="rect">
            <a:avLst/>
          </a:prstGeom>
          <a:noFill/>
          <a:ln>
            <a:noFill/>
          </a:ln>
        </p:spPr>
        <p:txBody>
          <a:bodyPr lIns="81638" tIns="40819" rIns="81638" bIns="40819" anchor="ctr" anchorCtr="1"/>
          <a:lstStyle/>
          <a:p>
            <a:pPr algn="ctr"/>
            <a:r>
              <a:rPr lang="de-DE" sz="2903" b="1" dirty="0"/>
              <a:t>Money Market </a:t>
            </a:r>
            <a:r>
              <a:rPr lang="de-DE" sz="2903" b="1" dirty="0" err="1"/>
              <a:t>and</a:t>
            </a:r>
            <a:r>
              <a:rPr lang="de-DE" sz="2903" b="1" dirty="0"/>
              <a:t> </a:t>
            </a:r>
            <a:r>
              <a:rPr lang="de-DE" sz="2903" b="1" dirty="0" err="1"/>
              <a:t>the</a:t>
            </a:r>
            <a:r>
              <a:rPr lang="de-DE" sz="2903" b="1" dirty="0"/>
              <a:t> </a:t>
            </a:r>
          </a:p>
          <a:p>
            <a:pPr algn="ctr"/>
            <a:r>
              <a:rPr lang="de-DE" sz="2903" b="1" dirty="0" err="1"/>
              <a:t>Reaction</a:t>
            </a:r>
            <a:r>
              <a:rPr lang="de-DE" sz="2903" b="1" dirty="0"/>
              <a:t> </a:t>
            </a:r>
            <a:r>
              <a:rPr lang="de-DE" sz="2903" b="1" dirty="0" err="1"/>
              <a:t>Function</a:t>
            </a:r>
            <a:r>
              <a:rPr lang="de-DE" sz="2903" b="1" dirty="0"/>
              <a:t> </a:t>
            </a:r>
            <a:r>
              <a:rPr lang="de-DE" sz="2903" b="1" dirty="0" err="1"/>
              <a:t>of</a:t>
            </a:r>
            <a:r>
              <a:rPr lang="de-DE" sz="2903" b="1" dirty="0"/>
              <a:t> </a:t>
            </a:r>
            <a:r>
              <a:rPr lang="de-DE" sz="2903" b="1" dirty="0" err="1"/>
              <a:t>the</a:t>
            </a:r>
            <a:r>
              <a:rPr lang="de-DE" sz="2903" b="1" dirty="0"/>
              <a:t> Central Bank</a:t>
            </a:r>
          </a:p>
        </p:txBody>
      </p:sp>
      <p:sp>
        <p:nvSpPr>
          <p:cNvPr id="7" name="Textfeld 6"/>
          <p:cNvSpPr txBox="1"/>
          <p:nvPr/>
        </p:nvSpPr>
        <p:spPr>
          <a:xfrm>
            <a:off x="166777" y="968530"/>
            <a:ext cx="8330426" cy="762388"/>
          </a:xfrm>
          <a:prstGeom prst="rect">
            <a:avLst/>
          </a:prstGeom>
          <a:noFill/>
        </p:spPr>
        <p:txBody>
          <a:bodyPr wrap="square" rtlCol="0">
            <a:spAutoFit/>
          </a:bodyPr>
          <a:lstStyle/>
          <a:p>
            <a:pPr marL="311045" indent="-311045">
              <a:buFont typeface="Wingdings" panose="05000000000000000000" pitchFamily="2" charset="2"/>
              <a:buChar char="Ø"/>
            </a:pPr>
            <a:r>
              <a:rPr lang="de-DE" sz="2177" dirty="0"/>
              <a:t>In </a:t>
            </a:r>
            <a:r>
              <a:rPr lang="de-DE" sz="2177" dirty="0" err="1"/>
              <a:t>practice</a:t>
            </a:r>
            <a:r>
              <a:rPr lang="de-DE" sz="2177" dirty="0"/>
              <a:t> </a:t>
            </a:r>
            <a:r>
              <a:rPr lang="de-DE" sz="2177" dirty="0" err="1"/>
              <a:t>the</a:t>
            </a:r>
            <a:r>
              <a:rPr lang="de-DE" sz="2177" dirty="0"/>
              <a:t> </a:t>
            </a:r>
            <a:r>
              <a:rPr lang="de-DE" sz="2177" dirty="0" err="1"/>
              <a:t>central</a:t>
            </a:r>
            <a:r>
              <a:rPr lang="de-DE" sz="2177" dirty="0"/>
              <a:t> </a:t>
            </a:r>
            <a:r>
              <a:rPr lang="de-DE" sz="2177" dirty="0" err="1"/>
              <a:t>bank</a:t>
            </a:r>
            <a:r>
              <a:rPr lang="de-DE" sz="2177" dirty="0"/>
              <a:t> </a:t>
            </a:r>
            <a:r>
              <a:rPr lang="de-DE" sz="2177" dirty="0" err="1"/>
              <a:t>sets</a:t>
            </a:r>
            <a:r>
              <a:rPr lang="de-DE" sz="2177" dirty="0"/>
              <a:t> </a:t>
            </a:r>
            <a:r>
              <a:rPr lang="de-DE" sz="2177" dirty="0" err="1"/>
              <a:t>short</a:t>
            </a:r>
            <a:r>
              <a:rPr lang="de-DE" sz="2177" dirty="0"/>
              <a:t> </a:t>
            </a:r>
            <a:r>
              <a:rPr lang="de-DE" sz="2177" dirty="0" err="1"/>
              <a:t>term</a:t>
            </a:r>
            <a:r>
              <a:rPr lang="de-DE" sz="2177" dirty="0"/>
              <a:t> </a:t>
            </a:r>
            <a:r>
              <a:rPr lang="de-DE" sz="2177" dirty="0" err="1"/>
              <a:t>interest</a:t>
            </a:r>
            <a:r>
              <a:rPr lang="de-DE" sz="2177" dirty="0"/>
              <a:t> </a:t>
            </a:r>
            <a:r>
              <a:rPr lang="de-DE" sz="2177" dirty="0" err="1"/>
              <a:t>rates</a:t>
            </a:r>
            <a:r>
              <a:rPr lang="de-DE" sz="2177" dirty="0"/>
              <a:t> </a:t>
            </a:r>
            <a:r>
              <a:rPr lang="de-DE" sz="2177" dirty="0" err="1"/>
              <a:t>to</a:t>
            </a:r>
            <a:r>
              <a:rPr lang="de-DE" sz="2177" dirty="0"/>
              <a:t> </a:t>
            </a:r>
            <a:r>
              <a:rPr lang="de-DE" sz="2177" dirty="0" err="1"/>
              <a:t>meet</a:t>
            </a:r>
            <a:r>
              <a:rPr lang="de-DE" sz="2177" dirty="0"/>
              <a:t> </a:t>
            </a:r>
            <a:r>
              <a:rPr lang="de-DE" sz="2177" dirty="0" err="1"/>
              <a:t>its</a:t>
            </a:r>
            <a:r>
              <a:rPr lang="de-DE" sz="2177" dirty="0"/>
              <a:t> </a:t>
            </a:r>
            <a:r>
              <a:rPr lang="de-DE" sz="2177" dirty="0" err="1"/>
              <a:t>target</a:t>
            </a:r>
            <a:r>
              <a:rPr lang="de-DE" sz="2177" dirty="0"/>
              <a:t> </a:t>
            </a:r>
            <a:r>
              <a:rPr lang="de-DE" sz="2177" dirty="0" err="1"/>
              <a:t>level</a:t>
            </a:r>
            <a:r>
              <a:rPr lang="de-DE" sz="2177" dirty="0"/>
              <a:t>. </a:t>
            </a:r>
          </a:p>
        </p:txBody>
      </p:sp>
      <p:sp>
        <p:nvSpPr>
          <p:cNvPr id="9" name="Textfeld 8"/>
          <p:cNvSpPr txBox="1"/>
          <p:nvPr/>
        </p:nvSpPr>
        <p:spPr>
          <a:xfrm>
            <a:off x="196991" y="2100523"/>
            <a:ext cx="8330426" cy="1097416"/>
          </a:xfrm>
          <a:prstGeom prst="rect">
            <a:avLst/>
          </a:prstGeom>
          <a:noFill/>
        </p:spPr>
        <p:txBody>
          <a:bodyPr wrap="square" rtlCol="0">
            <a:spAutoFit/>
          </a:bodyPr>
          <a:lstStyle/>
          <a:p>
            <a:pPr marL="311045" indent="-311045">
              <a:buFont typeface="Wingdings" panose="05000000000000000000" pitchFamily="2" charset="2"/>
              <a:buChar char="Ø"/>
            </a:pPr>
            <a:r>
              <a:rPr lang="de-DE" sz="2177" dirty="0"/>
              <a:t>Most </a:t>
            </a:r>
            <a:r>
              <a:rPr lang="de-DE" sz="2177" dirty="0" err="1"/>
              <a:t>central</a:t>
            </a:r>
            <a:r>
              <a:rPr lang="de-DE" sz="2177" dirty="0"/>
              <a:t> </a:t>
            </a:r>
            <a:r>
              <a:rPr lang="de-DE" sz="2177" dirty="0" err="1"/>
              <a:t>banks</a:t>
            </a:r>
            <a:r>
              <a:rPr lang="de-DE" sz="2177" dirty="0"/>
              <a:t> </a:t>
            </a:r>
            <a:r>
              <a:rPr lang="de-DE" sz="2177" dirty="0" err="1"/>
              <a:t>communicate</a:t>
            </a:r>
            <a:r>
              <a:rPr lang="de-DE" sz="2177" dirty="0"/>
              <a:t> </a:t>
            </a:r>
            <a:r>
              <a:rPr lang="de-DE" sz="2177" dirty="0" err="1"/>
              <a:t>some</a:t>
            </a:r>
            <a:r>
              <a:rPr lang="de-DE" sz="2177" dirty="0"/>
              <a:t> </a:t>
            </a:r>
            <a:r>
              <a:rPr lang="de-DE" sz="2177" dirty="0" err="1"/>
              <a:t>kind</a:t>
            </a:r>
            <a:r>
              <a:rPr lang="de-DE" sz="2177" dirty="0"/>
              <a:t> </a:t>
            </a:r>
            <a:r>
              <a:rPr lang="de-DE" sz="2177" dirty="0" err="1"/>
              <a:t>of</a:t>
            </a:r>
            <a:r>
              <a:rPr lang="de-DE" sz="2177" dirty="0"/>
              <a:t> </a:t>
            </a:r>
            <a:r>
              <a:rPr lang="de-DE" sz="2177" dirty="0" err="1"/>
              <a:t>inflation</a:t>
            </a:r>
            <a:r>
              <a:rPr lang="de-DE" sz="2177" dirty="0"/>
              <a:t> </a:t>
            </a:r>
            <a:r>
              <a:rPr lang="de-DE" sz="2177" dirty="0" err="1"/>
              <a:t>target</a:t>
            </a:r>
            <a:r>
              <a:rPr lang="de-DE" sz="2177" dirty="0"/>
              <a:t>. Interest </a:t>
            </a:r>
            <a:r>
              <a:rPr lang="de-DE" sz="2177" dirty="0" err="1"/>
              <a:t>rates</a:t>
            </a:r>
            <a:r>
              <a:rPr lang="de-DE" sz="2177" dirty="0"/>
              <a:t> </a:t>
            </a:r>
            <a:r>
              <a:rPr lang="de-DE" sz="2177" dirty="0" err="1"/>
              <a:t>are</a:t>
            </a:r>
            <a:r>
              <a:rPr lang="de-DE" sz="2177" dirty="0"/>
              <a:t> </a:t>
            </a:r>
            <a:r>
              <a:rPr lang="de-DE" sz="2177" dirty="0" err="1"/>
              <a:t>therefore</a:t>
            </a:r>
            <a:r>
              <a:rPr lang="de-DE" sz="2177" dirty="0"/>
              <a:t> not </a:t>
            </a:r>
            <a:r>
              <a:rPr lang="de-DE" sz="2177" dirty="0" err="1"/>
              <a:t>only</a:t>
            </a:r>
            <a:r>
              <a:rPr lang="de-DE" sz="2177" dirty="0"/>
              <a:t> </a:t>
            </a:r>
            <a:r>
              <a:rPr lang="de-DE" sz="2177" dirty="0" err="1"/>
              <a:t>the</a:t>
            </a:r>
            <a:r>
              <a:rPr lang="de-DE" sz="2177" dirty="0"/>
              <a:t> </a:t>
            </a:r>
            <a:r>
              <a:rPr lang="de-DE" sz="2177" dirty="0" err="1"/>
              <a:t>outcome</a:t>
            </a:r>
            <a:r>
              <a:rPr lang="de-DE" sz="2177" dirty="0"/>
              <a:t> </a:t>
            </a:r>
            <a:r>
              <a:rPr lang="de-DE" sz="2177" dirty="0" err="1"/>
              <a:t>of</a:t>
            </a:r>
            <a:r>
              <a:rPr lang="de-DE" sz="2177" dirty="0"/>
              <a:t> an </a:t>
            </a:r>
            <a:r>
              <a:rPr lang="de-DE" sz="2177" dirty="0" err="1"/>
              <a:t>equilibrium</a:t>
            </a:r>
            <a:r>
              <a:rPr lang="de-DE" sz="2177" dirty="0"/>
              <a:t> </a:t>
            </a:r>
            <a:r>
              <a:rPr lang="de-DE" sz="2177" dirty="0" err="1"/>
              <a:t>process</a:t>
            </a:r>
            <a:r>
              <a:rPr lang="de-DE" sz="2177" dirty="0"/>
              <a:t>, but </a:t>
            </a:r>
            <a:r>
              <a:rPr lang="de-DE" sz="2177" dirty="0" err="1"/>
              <a:t>depend</a:t>
            </a:r>
            <a:r>
              <a:rPr lang="de-DE" sz="2177" dirty="0"/>
              <a:t> </a:t>
            </a:r>
            <a:r>
              <a:rPr lang="de-DE" sz="2177" dirty="0" err="1"/>
              <a:t>directly</a:t>
            </a:r>
            <a:r>
              <a:rPr lang="de-DE" sz="2177" dirty="0"/>
              <a:t> on </a:t>
            </a:r>
            <a:r>
              <a:rPr lang="de-DE" sz="2177" dirty="0" err="1"/>
              <a:t>the</a:t>
            </a:r>
            <a:r>
              <a:rPr lang="de-DE" sz="2177" dirty="0"/>
              <a:t> </a:t>
            </a:r>
            <a:r>
              <a:rPr lang="de-DE" sz="2177" dirty="0" err="1"/>
              <a:t>movements</a:t>
            </a:r>
            <a:r>
              <a:rPr lang="de-DE" sz="2177" dirty="0"/>
              <a:t> in </a:t>
            </a:r>
            <a:r>
              <a:rPr lang="de-DE" sz="2177" dirty="0" err="1"/>
              <a:t>prices</a:t>
            </a:r>
            <a:endParaRPr lang="de-DE" sz="2177" dirty="0"/>
          </a:p>
        </p:txBody>
      </p:sp>
      <p:sp>
        <p:nvSpPr>
          <p:cNvPr id="10" name="Textfeld 9"/>
          <p:cNvSpPr txBox="1"/>
          <p:nvPr/>
        </p:nvSpPr>
        <p:spPr>
          <a:xfrm>
            <a:off x="196991" y="3646547"/>
            <a:ext cx="8330426" cy="762388"/>
          </a:xfrm>
          <a:prstGeom prst="rect">
            <a:avLst/>
          </a:prstGeom>
          <a:noFill/>
        </p:spPr>
        <p:txBody>
          <a:bodyPr wrap="square" rtlCol="0">
            <a:spAutoFit/>
          </a:bodyPr>
          <a:lstStyle/>
          <a:p>
            <a:r>
              <a:rPr lang="de-DE" sz="2177" dirty="0">
                <a:ea typeface="Arial Unicode MS"/>
                <a:cs typeface="Arial Unicode MS"/>
              </a:rPr>
              <a:t>⇒		</a:t>
            </a:r>
            <a:r>
              <a:rPr lang="en-US" sz="2177" dirty="0">
                <a:ea typeface="Arial Unicode MS"/>
                <a:cs typeface="Arial Unicode MS"/>
              </a:rPr>
              <a:t>reaction function of the central bank</a:t>
            </a:r>
          </a:p>
          <a:p>
            <a:endParaRPr lang="de-DE" sz="2177" dirty="0"/>
          </a:p>
        </p:txBody>
      </p:sp>
      <p:sp>
        <p:nvSpPr>
          <p:cNvPr id="11" name="Textfeld 10"/>
          <p:cNvSpPr txBox="1"/>
          <p:nvPr/>
        </p:nvSpPr>
        <p:spPr>
          <a:xfrm>
            <a:off x="196992" y="4142224"/>
            <a:ext cx="4165213" cy="427361"/>
          </a:xfrm>
          <a:prstGeom prst="rect">
            <a:avLst/>
          </a:prstGeom>
          <a:noFill/>
        </p:spPr>
        <p:txBody>
          <a:bodyPr wrap="square" rtlCol="0">
            <a:spAutoFit/>
          </a:bodyPr>
          <a:lstStyle/>
          <a:p>
            <a:pPr algn="ctr"/>
            <a:r>
              <a:rPr lang="el-GR" sz="2177" dirty="0"/>
              <a:t>π</a:t>
            </a:r>
            <a:r>
              <a:rPr lang="el-GR" sz="2177" dirty="0">
                <a:latin typeface="Arial Unicode MS"/>
                <a:ea typeface="Arial Unicode MS"/>
                <a:cs typeface="Arial Unicode MS"/>
              </a:rPr>
              <a:t>↓</a:t>
            </a:r>
            <a:r>
              <a:rPr lang="de-DE" sz="2177" dirty="0">
                <a:latin typeface="Arial Unicode MS"/>
                <a:ea typeface="Arial Unicode MS"/>
                <a:cs typeface="Arial Unicode MS"/>
              </a:rPr>
              <a:t>	⇒	r</a:t>
            </a:r>
            <a:r>
              <a:rPr lang="el-GR" sz="2177" dirty="0">
                <a:latin typeface="Arial Unicode MS"/>
                <a:ea typeface="Arial Unicode MS"/>
                <a:cs typeface="Arial Unicode MS"/>
              </a:rPr>
              <a:t>↓</a:t>
            </a:r>
            <a:r>
              <a:rPr lang="de-DE" sz="2177" dirty="0">
                <a:latin typeface="Arial Unicode MS"/>
                <a:ea typeface="Arial Unicode MS"/>
                <a:cs typeface="Arial Unicode MS"/>
              </a:rPr>
              <a:t>	</a:t>
            </a:r>
            <a:r>
              <a:rPr lang="de-DE" sz="2177" dirty="0"/>
              <a:t> </a:t>
            </a:r>
          </a:p>
        </p:txBody>
      </p:sp>
      <p:sp>
        <p:nvSpPr>
          <p:cNvPr id="12" name="Textfeld 11"/>
          <p:cNvSpPr txBox="1"/>
          <p:nvPr/>
        </p:nvSpPr>
        <p:spPr>
          <a:xfrm>
            <a:off x="4347098" y="4103772"/>
            <a:ext cx="4165213" cy="427361"/>
          </a:xfrm>
          <a:prstGeom prst="rect">
            <a:avLst/>
          </a:prstGeom>
          <a:noFill/>
        </p:spPr>
        <p:txBody>
          <a:bodyPr wrap="square" rtlCol="0">
            <a:spAutoFit/>
          </a:bodyPr>
          <a:lstStyle/>
          <a:p>
            <a:pPr algn="ctr"/>
            <a:r>
              <a:rPr lang="de-DE" sz="2177" dirty="0"/>
              <a:t>Y</a:t>
            </a:r>
            <a:r>
              <a:rPr lang="el-GR" sz="2177" dirty="0">
                <a:latin typeface="Arial Unicode MS"/>
                <a:ea typeface="Arial Unicode MS"/>
                <a:cs typeface="Arial Unicode MS"/>
              </a:rPr>
              <a:t>↑</a:t>
            </a:r>
            <a:r>
              <a:rPr lang="de-DE" sz="2177" dirty="0">
                <a:latin typeface="Arial Unicode MS"/>
                <a:ea typeface="Arial Unicode MS"/>
                <a:cs typeface="Arial Unicode MS"/>
              </a:rPr>
              <a:t>	⇒	r</a:t>
            </a:r>
            <a:r>
              <a:rPr lang="el-GR" sz="2177" dirty="0">
                <a:latin typeface="Arial Unicode MS"/>
                <a:ea typeface="Arial Unicode MS"/>
                <a:cs typeface="Arial Unicode MS"/>
              </a:rPr>
              <a:t>↑</a:t>
            </a:r>
            <a:endParaRPr lang="de-DE" sz="2177" dirty="0"/>
          </a:p>
        </p:txBody>
      </p:sp>
      <p:sp>
        <p:nvSpPr>
          <p:cNvPr id="13" name="Textfeld 12"/>
          <p:cNvSpPr txBox="1"/>
          <p:nvPr/>
        </p:nvSpPr>
        <p:spPr>
          <a:xfrm>
            <a:off x="196991" y="4756946"/>
            <a:ext cx="8330426" cy="1432443"/>
          </a:xfrm>
          <a:prstGeom prst="rect">
            <a:avLst/>
          </a:prstGeom>
          <a:noFill/>
        </p:spPr>
        <p:txBody>
          <a:bodyPr wrap="square" rtlCol="0">
            <a:spAutoFit/>
          </a:bodyPr>
          <a:lstStyle/>
          <a:p>
            <a:r>
              <a:rPr lang="de-DE" sz="2177" dirty="0">
                <a:latin typeface="Arial Unicode MS"/>
                <a:ea typeface="Arial Unicode MS"/>
                <a:cs typeface="Arial Unicode MS"/>
              </a:rPr>
              <a:t>⇒		</a:t>
            </a:r>
            <a:r>
              <a:rPr lang="en-US" sz="2177" dirty="0"/>
              <a:t> r = </a:t>
            </a:r>
            <a:r>
              <a:rPr lang="en-US" sz="2177" dirty="0" err="1"/>
              <a:t>i</a:t>
            </a:r>
            <a:r>
              <a:rPr lang="en-US" sz="2177" baseline="-25000" dirty="0"/>
              <a:t> </a:t>
            </a:r>
            <a:r>
              <a:rPr lang="de-DE" sz="2177" b="1" dirty="0">
                <a:latin typeface="Arial Unicode MS"/>
                <a:ea typeface="Arial Unicode MS"/>
                <a:cs typeface="Arial Unicode MS"/>
              </a:rPr>
              <a:t>-</a:t>
            </a:r>
            <a:r>
              <a:rPr lang="en-US" sz="2177" dirty="0"/>
              <a:t> </a:t>
            </a:r>
            <a:r>
              <a:rPr lang="el-GR" sz="2177" dirty="0"/>
              <a:t>π</a:t>
            </a:r>
            <a:r>
              <a:rPr lang="de-DE" sz="2177" baseline="30000" dirty="0"/>
              <a:t>e</a:t>
            </a:r>
            <a:r>
              <a:rPr lang="el-GR" sz="2177" dirty="0"/>
              <a:t> </a:t>
            </a:r>
            <a:r>
              <a:rPr lang="en-US" sz="2177" dirty="0"/>
              <a:t>= r*</a:t>
            </a:r>
            <a:r>
              <a:rPr lang="en-US" sz="2177" baseline="-25000" dirty="0"/>
              <a:t> </a:t>
            </a:r>
            <a:r>
              <a:rPr lang="de-DE" sz="2177" dirty="0"/>
              <a:t>+ b(</a:t>
            </a:r>
            <a:r>
              <a:rPr lang="el-GR" sz="2177" dirty="0"/>
              <a:t>π</a:t>
            </a:r>
            <a:r>
              <a:rPr lang="en-US" sz="2177" baseline="-25000" dirty="0"/>
              <a:t> </a:t>
            </a:r>
            <a:r>
              <a:rPr lang="de-DE" sz="2177" dirty="0"/>
              <a:t>- </a:t>
            </a:r>
            <a:r>
              <a:rPr lang="el-GR" sz="2177" dirty="0"/>
              <a:t>π</a:t>
            </a:r>
            <a:r>
              <a:rPr lang="de-DE" sz="2177" dirty="0"/>
              <a:t>*) +c(y</a:t>
            </a:r>
            <a:r>
              <a:rPr lang="en-US" sz="2177" baseline="-25000" dirty="0"/>
              <a:t> </a:t>
            </a:r>
            <a:r>
              <a:rPr lang="de-DE" sz="2177" dirty="0"/>
              <a:t>- y*)                       </a:t>
            </a:r>
            <a:r>
              <a:rPr lang="de-DE" sz="2177" dirty="0" err="1"/>
              <a:t>b,c</a:t>
            </a:r>
            <a:r>
              <a:rPr lang="de-DE" sz="2177" dirty="0"/>
              <a:t>&gt;0</a:t>
            </a:r>
          </a:p>
          <a:p>
            <a:endParaRPr lang="de-DE" sz="2177"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l-GR" sz="2177" dirty="0"/>
              <a:t>π</a:t>
            </a:r>
            <a:r>
              <a:rPr lang="de-DE" sz="2177" dirty="0"/>
              <a:t>*: Inflation </a:t>
            </a:r>
            <a:r>
              <a:rPr lang="de-DE" sz="2177" dirty="0" err="1"/>
              <a:t>target</a:t>
            </a:r>
            <a:r>
              <a:rPr lang="de-DE" sz="2177" dirty="0"/>
              <a:t>	   y*: Potential </a:t>
            </a:r>
            <a:r>
              <a:rPr lang="de-DE" sz="2177" dirty="0" err="1"/>
              <a:t>output</a:t>
            </a:r>
            <a:r>
              <a:rPr lang="de-DE" sz="2177" dirty="0"/>
              <a:t>	        </a:t>
            </a:r>
            <a:r>
              <a:rPr lang="en-US" sz="2177" dirty="0"/>
              <a:t>r*</a:t>
            </a:r>
            <a:r>
              <a:rPr lang="de-DE" sz="2177" dirty="0"/>
              <a:t>: Natural </a:t>
            </a:r>
            <a:r>
              <a:rPr lang="de-DE" sz="2177" dirty="0" err="1"/>
              <a:t>interest</a:t>
            </a:r>
            <a:r>
              <a:rPr lang="de-DE" sz="2177" dirty="0"/>
              <a:t> rate</a:t>
            </a:r>
            <a:endParaRPr lang="de-DE" sz="2177"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 name="Rechteck 1">
            <a:extLst>
              <a:ext uri="{FF2B5EF4-FFF2-40B4-BE49-F238E27FC236}">
                <a16:creationId xmlns:a16="http://schemas.microsoft.com/office/drawing/2014/main" id="{F68B0B1F-5604-FEC1-3E2E-10D993065E0F}"/>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80300400-4B16-4C64-BC08-5E1E0469EAA3}"/>
                  </a:ext>
                </a:extLst>
              </p14:cNvPr>
              <p14:cNvContentPartPr/>
              <p14:nvPr/>
            </p14:nvContentPartPr>
            <p14:xfrm>
              <a:off x="564640" y="952080"/>
              <a:ext cx="6825600" cy="49320"/>
            </p14:xfrm>
          </p:contentPart>
        </mc:Choice>
        <mc:Fallback>
          <p:pic>
            <p:nvPicPr>
              <p:cNvPr id="3" name="Freihand 2">
                <a:extLst>
                  <a:ext uri="{FF2B5EF4-FFF2-40B4-BE49-F238E27FC236}">
                    <a16:creationId xmlns:a16="http://schemas.microsoft.com/office/drawing/2014/main" id="{80300400-4B16-4C64-BC08-5E1E0469EAA3}"/>
                  </a:ext>
                </a:extLst>
              </p:cNvPr>
              <p:cNvPicPr/>
              <p:nvPr/>
            </p:nvPicPr>
            <p:blipFill>
              <a:blip r:embed="rId4"/>
              <a:stretch>
                <a:fillRect/>
              </a:stretch>
            </p:blipFill>
            <p:spPr>
              <a:xfrm>
                <a:off x="560320" y="947760"/>
                <a:ext cx="68342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69DB1176-198B-4F77-8D3F-26F15DD0026F}"/>
                  </a:ext>
                </a:extLst>
              </p14:cNvPr>
              <p14:cNvContentPartPr/>
              <p14:nvPr/>
            </p14:nvContentPartPr>
            <p14:xfrm>
              <a:off x="4226200" y="1362840"/>
              <a:ext cx="1922400" cy="120240"/>
            </p14:xfrm>
          </p:contentPart>
        </mc:Choice>
        <mc:Fallback>
          <p:pic>
            <p:nvPicPr>
              <p:cNvPr id="4" name="Freihand 3">
                <a:extLst>
                  <a:ext uri="{FF2B5EF4-FFF2-40B4-BE49-F238E27FC236}">
                    <a16:creationId xmlns:a16="http://schemas.microsoft.com/office/drawing/2014/main" id="{69DB1176-198B-4F77-8D3F-26F15DD0026F}"/>
                  </a:ext>
                </a:extLst>
              </p:cNvPr>
              <p:cNvPicPr/>
              <p:nvPr/>
            </p:nvPicPr>
            <p:blipFill>
              <a:blip r:embed="rId6"/>
              <a:stretch>
                <a:fillRect/>
              </a:stretch>
            </p:blipFill>
            <p:spPr>
              <a:xfrm>
                <a:off x="4221880" y="1358520"/>
                <a:ext cx="19310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78B4AB8E-B174-4842-98DC-FD0A32B08998}"/>
                  </a:ext>
                </a:extLst>
              </p14:cNvPr>
              <p14:cNvContentPartPr/>
              <p14:nvPr/>
            </p14:nvContentPartPr>
            <p14:xfrm>
              <a:off x="778840" y="4177320"/>
              <a:ext cx="416160" cy="444240"/>
            </p14:xfrm>
          </p:contentPart>
        </mc:Choice>
        <mc:Fallback>
          <p:pic>
            <p:nvPicPr>
              <p:cNvPr id="5" name="Freihand 4">
                <a:extLst>
                  <a:ext uri="{FF2B5EF4-FFF2-40B4-BE49-F238E27FC236}">
                    <a16:creationId xmlns:a16="http://schemas.microsoft.com/office/drawing/2014/main" id="{78B4AB8E-B174-4842-98DC-FD0A32B08998}"/>
                  </a:ext>
                </a:extLst>
              </p:cNvPr>
              <p:cNvPicPr/>
              <p:nvPr/>
            </p:nvPicPr>
            <p:blipFill>
              <a:blip r:embed="rId8"/>
              <a:stretch>
                <a:fillRect/>
              </a:stretch>
            </p:blipFill>
            <p:spPr>
              <a:xfrm>
                <a:off x="774520" y="4173000"/>
                <a:ext cx="424800" cy="452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F88229DB-3173-4E73-AF4B-50122C85B02B}"/>
                  </a:ext>
                </a:extLst>
              </p14:cNvPr>
              <p14:cNvContentPartPr/>
              <p14:nvPr/>
            </p14:nvContentPartPr>
            <p14:xfrm>
              <a:off x="2625280" y="4174800"/>
              <a:ext cx="482760" cy="531360"/>
            </p14:xfrm>
          </p:contentPart>
        </mc:Choice>
        <mc:Fallback>
          <p:pic>
            <p:nvPicPr>
              <p:cNvPr id="8" name="Freihand 7">
                <a:extLst>
                  <a:ext uri="{FF2B5EF4-FFF2-40B4-BE49-F238E27FC236}">
                    <a16:creationId xmlns:a16="http://schemas.microsoft.com/office/drawing/2014/main" id="{F88229DB-3173-4E73-AF4B-50122C85B02B}"/>
                  </a:ext>
                </a:extLst>
              </p:cNvPr>
              <p:cNvPicPr/>
              <p:nvPr/>
            </p:nvPicPr>
            <p:blipFill>
              <a:blip r:embed="rId10"/>
              <a:stretch>
                <a:fillRect/>
              </a:stretch>
            </p:blipFill>
            <p:spPr>
              <a:xfrm>
                <a:off x="2620960" y="4170480"/>
                <a:ext cx="491400" cy="540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4" name="Freihand 13">
                <a:extLst>
                  <a:ext uri="{FF2B5EF4-FFF2-40B4-BE49-F238E27FC236}">
                    <a16:creationId xmlns:a16="http://schemas.microsoft.com/office/drawing/2014/main" id="{C5AA9604-BA99-44B7-8EBE-A68FBB9712E6}"/>
                  </a:ext>
                </a:extLst>
              </p14:cNvPr>
              <p14:cNvContentPartPr/>
              <p14:nvPr/>
            </p14:nvContentPartPr>
            <p14:xfrm>
              <a:off x="5286760" y="4138080"/>
              <a:ext cx="542520" cy="532800"/>
            </p14:xfrm>
          </p:contentPart>
        </mc:Choice>
        <mc:Fallback>
          <p:pic>
            <p:nvPicPr>
              <p:cNvPr id="14" name="Freihand 13">
                <a:extLst>
                  <a:ext uri="{FF2B5EF4-FFF2-40B4-BE49-F238E27FC236}">
                    <a16:creationId xmlns:a16="http://schemas.microsoft.com/office/drawing/2014/main" id="{C5AA9604-BA99-44B7-8EBE-A68FBB9712E6}"/>
                  </a:ext>
                </a:extLst>
              </p:cNvPr>
              <p:cNvPicPr/>
              <p:nvPr/>
            </p:nvPicPr>
            <p:blipFill>
              <a:blip r:embed="rId12"/>
              <a:stretch>
                <a:fillRect/>
              </a:stretch>
            </p:blipFill>
            <p:spPr>
              <a:xfrm>
                <a:off x="5282440" y="4133760"/>
                <a:ext cx="551160" cy="541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5" name="Freihand 14">
                <a:extLst>
                  <a:ext uri="{FF2B5EF4-FFF2-40B4-BE49-F238E27FC236}">
                    <a16:creationId xmlns:a16="http://schemas.microsoft.com/office/drawing/2014/main" id="{ABC8A423-1455-4B55-8C27-EB30D284B0C5}"/>
                  </a:ext>
                </a:extLst>
              </p14:cNvPr>
              <p14:cNvContentPartPr/>
              <p14:nvPr/>
            </p14:nvContentPartPr>
            <p14:xfrm>
              <a:off x="7045360" y="4124760"/>
              <a:ext cx="531360" cy="495360"/>
            </p14:xfrm>
          </p:contentPart>
        </mc:Choice>
        <mc:Fallback>
          <p:pic>
            <p:nvPicPr>
              <p:cNvPr id="15" name="Freihand 14">
                <a:extLst>
                  <a:ext uri="{FF2B5EF4-FFF2-40B4-BE49-F238E27FC236}">
                    <a16:creationId xmlns:a16="http://schemas.microsoft.com/office/drawing/2014/main" id="{ABC8A423-1455-4B55-8C27-EB30D284B0C5}"/>
                  </a:ext>
                </a:extLst>
              </p:cNvPr>
              <p:cNvPicPr/>
              <p:nvPr/>
            </p:nvPicPr>
            <p:blipFill>
              <a:blip r:embed="rId14"/>
              <a:stretch>
                <a:fillRect/>
              </a:stretch>
            </p:blipFill>
            <p:spPr>
              <a:xfrm>
                <a:off x="7041040" y="4120440"/>
                <a:ext cx="540000" cy="504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6" name="Freihand 15">
                <a:extLst>
                  <a:ext uri="{FF2B5EF4-FFF2-40B4-BE49-F238E27FC236}">
                    <a16:creationId xmlns:a16="http://schemas.microsoft.com/office/drawing/2014/main" id="{F4FB902A-FF40-4B2E-9479-315A64F3CEBA}"/>
                  </a:ext>
                </a:extLst>
              </p14:cNvPr>
              <p14:cNvContentPartPr/>
              <p14:nvPr/>
            </p14:nvContentPartPr>
            <p14:xfrm>
              <a:off x="2114080" y="5146800"/>
              <a:ext cx="1032480" cy="26640"/>
            </p14:xfrm>
          </p:contentPart>
        </mc:Choice>
        <mc:Fallback>
          <p:pic>
            <p:nvPicPr>
              <p:cNvPr id="16" name="Freihand 15">
                <a:extLst>
                  <a:ext uri="{FF2B5EF4-FFF2-40B4-BE49-F238E27FC236}">
                    <a16:creationId xmlns:a16="http://schemas.microsoft.com/office/drawing/2014/main" id="{F4FB902A-FF40-4B2E-9479-315A64F3CEBA}"/>
                  </a:ext>
                </a:extLst>
              </p:cNvPr>
              <p:cNvPicPr/>
              <p:nvPr/>
            </p:nvPicPr>
            <p:blipFill>
              <a:blip r:embed="rId16"/>
              <a:stretch>
                <a:fillRect/>
              </a:stretch>
            </p:blipFill>
            <p:spPr>
              <a:xfrm>
                <a:off x="2109760" y="5142480"/>
                <a:ext cx="10411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7" name="Freihand 16">
                <a:extLst>
                  <a:ext uri="{FF2B5EF4-FFF2-40B4-BE49-F238E27FC236}">
                    <a16:creationId xmlns:a16="http://schemas.microsoft.com/office/drawing/2014/main" id="{CE6B04FB-EE26-4443-A5C9-80F965419B60}"/>
                  </a:ext>
                </a:extLst>
              </p14:cNvPr>
              <p14:cNvContentPartPr/>
              <p14:nvPr/>
            </p14:nvContentPartPr>
            <p14:xfrm>
              <a:off x="3320440" y="4756200"/>
              <a:ext cx="346320" cy="445680"/>
            </p14:xfrm>
          </p:contentPart>
        </mc:Choice>
        <mc:Fallback>
          <p:pic>
            <p:nvPicPr>
              <p:cNvPr id="17" name="Freihand 16">
                <a:extLst>
                  <a:ext uri="{FF2B5EF4-FFF2-40B4-BE49-F238E27FC236}">
                    <a16:creationId xmlns:a16="http://schemas.microsoft.com/office/drawing/2014/main" id="{CE6B04FB-EE26-4443-A5C9-80F965419B60}"/>
                  </a:ext>
                </a:extLst>
              </p:cNvPr>
              <p:cNvPicPr/>
              <p:nvPr/>
            </p:nvPicPr>
            <p:blipFill>
              <a:blip r:embed="rId18"/>
              <a:stretch>
                <a:fillRect/>
              </a:stretch>
            </p:blipFill>
            <p:spPr>
              <a:xfrm>
                <a:off x="3316120" y="4751880"/>
                <a:ext cx="354960" cy="454320"/>
              </a:xfrm>
              <a:prstGeom prst="rect">
                <a:avLst/>
              </a:prstGeom>
            </p:spPr>
          </p:pic>
        </mc:Fallback>
      </mc:AlternateContent>
      <p:grpSp>
        <p:nvGrpSpPr>
          <p:cNvPr id="48" name="Gruppieren 47">
            <a:extLst>
              <a:ext uri="{FF2B5EF4-FFF2-40B4-BE49-F238E27FC236}">
                <a16:creationId xmlns:a16="http://schemas.microsoft.com/office/drawing/2014/main" id="{4B774867-1A76-4760-94F6-622DE918C502}"/>
              </a:ext>
            </a:extLst>
          </p:cNvPr>
          <p:cNvGrpSpPr/>
          <p:nvPr/>
        </p:nvGrpSpPr>
        <p:grpSpPr>
          <a:xfrm>
            <a:off x="6171640" y="5377560"/>
            <a:ext cx="2104920" cy="1434600"/>
            <a:chOff x="6171640" y="5377560"/>
            <a:chExt cx="2104920" cy="1434600"/>
          </a:xfrm>
        </p:grpSpPr>
        <mc:AlternateContent xmlns:mc="http://schemas.openxmlformats.org/markup-compatibility/2006">
          <mc:Choice xmlns:p14="http://schemas.microsoft.com/office/powerpoint/2010/main" Requires="p14">
            <p:contentPart p14:bwMode="auto" r:id="rId19">
              <p14:nvContentPartPr>
                <p14:cNvPr id="18" name="Freihand 17">
                  <a:extLst>
                    <a:ext uri="{FF2B5EF4-FFF2-40B4-BE49-F238E27FC236}">
                      <a16:creationId xmlns:a16="http://schemas.microsoft.com/office/drawing/2014/main" id="{8E1DD3D3-DBAF-47E2-A2EE-276044657880}"/>
                    </a:ext>
                  </a:extLst>
                </p14:cNvPr>
                <p14:cNvContentPartPr/>
                <p14:nvPr/>
              </p14:nvContentPartPr>
              <p14:xfrm>
                <a:off x="6438040" y="5894520"/>
                <a:ext cx="122400" cy="68040"/>
              </p14:xfrm>
            </p:contentPart>
          </mc:Choice>
          <mc:Fallback>
            <p:pic>
              <p:nvPicPr>
                <p:cNvPr id="18" name="Freihand 17">
                  <a:extLst>
                    <a:ext uri="{FF2B5EF4-FFF2-40B4-BE49-F238E27FC236}">
                      <a16:creationId xmlns:a16="http://schemas.microsoft.com/office/drawing/2014/main" id="{8E1DD3D3-DBAF-47E2-A2EE-276044657880}"/>
                    </a:ext>
                  </a:extLst>
                </p:cNvPr>
                <p:cNvPicPr/>
                <p:nvPr/>
              </p:nvPicPr>
              <p:blipFill>
                <a:blip r:embed="rId20"/>
                <a:stretch>
                  <a:fillRect/>
                </a:stretch>
              </p:blipFill>
              <p:spPr>
                <a:xfrm>
                  <a:off x="6433720" y="5890200"/>
                  <a:ext cx="1310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9" name="Freihand 18">
                  <a:extLst>
                    <a:ext uri="{FF2B5EF4-FFF2-40B4-BE49-F238E27FC236}">
                      <a16:creationId xmlns:a16="http://schemas.microsoft.com/office/drawing/2014/main" id="{3B4AD004-3712-4DE3-A4CE-122B45E0902D}"/>
                    </a:ext>
                  </a:extLst>
                </p14:cNvPr>
                <p14:cNvContentPartPr/>
                <p14:nvPr/>
              </p14:nvContentPartPr>
              <p14:xfrm>
                <a:off x="6578080" y="5915040"/>
                <a:ext cx="272880" cy="45720"/>
              </p14:xfrm>
            </p:contentPart>
          </mc:Choice>
          <mc:Fallback>
            <p:pic>
              <p:nvPicPr>
                <p:cNvPr id="19" name="Freihand 18">
                  <a:extLst>
                    <a:ext uri="{FF2B5EF4-FFF2-40B4-BE49-F238E27FC236}">
                      <a16:creationId xmlns:a16="http://schemas.microsoft.com/office/drawing/2014/main" id="{3B4AD004-3712-4DE3-A4CE-122B45E0902D}"/>
                    </a:ext>
                  </a:extLst>
                </p:cNvPr>
                <p:cNvPicPr/>
                <p:nvPr/>
              </p:nvPicPr>
              <p:blipFill>
                <a:blip r:embed="rId22"/>
                <a:stretch>
                  <a:fillRect/>
                </a:stretch>
              </p:blipFill>
              <p:spPr>
                <a:xfrm>
                  <a:off x="6573760" y="5910720"/>
                  <a:ext cx="2815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0" name="Freihand 19">
                  <a:extLst>
                    <a:ext uri="{FF2B5EF4-FFF2-40B4-BE49-F238E27FC236}">
                      <a16:creationId xmlns:a16="http://schemas.microsoft.com/office/drawing/2014/main" id="{D9D14F8F-70F8-4D56-A563-5AA0A2C31CFD}"/>
                    </a:ext>
                  </a:extLst>
                </p14:cNvPr>
                <p14:cNvContentPartPr/>
                <p14:nvPr/>
              </p14:nvContentPartPr>
              <p14:xfrm>
                <a:off x="6905320" y="5908920"/>
                <a:ext cx="114120" cy="166680"/>
              </p14:xfrm>
            </p:contentPart>
          </mc:Choice>
          <mc:Fallback>
            <p:pic>
              <p:nvPicPr>
                <p:cNvPr id="20" name="Freihand 19">
                  <a:extLst>
                    <a:ext uri="{FF2B5EF4-FFF2-40B4-BE49-F238E27FC236}">
                      <a16:creationId xmlns:a16="http://schemas.microsoft.com/office/drawing/2014/main" id="{D9D14F8F-70F8-4D56-A563-5AA0A2C31CFD}"/>
                    </a:ext>
                  </a:extLst>
                </p:cNvPr>
                <p:cNvPicPr/>
                <p:nvPr/>
              </p:nvPicPr>
              <p:blipFill>
                <a:blip r:embed="rId24"/>
                <a:stretch>
                  <a:fillRect/>
                </a:stretch>
              </p:blipFill>
              <p:spPr>
                <a:xfrm>
                  <a:off x="6901000" y="5904600"/>
                  <a:ext cx="1227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1" name="Freihand 20">
                  <a:extLst>
                    <a:ext uri="{FF2B5EF4-FFF2-40B4-BE49-F238E27FC236}">
                      <a16:creationId xmlns:a16="http://schemas.microsoft.com/office/drawing/2014/main" id="{7984F60D-6C77-4925-ADC9-1644E7C4E752}"/>
                    </a:ext>
                  </a:extLst>
                </p14:cNvPr>
                <p14:cNvContentPartPr/>
                <p14:nvPr/>
              </p14:nvContentPartPr>
              <p14:xfrm>
                <a:off x="7051840" y="5910720"/>
                <a:ext cx="269640" cy="56880"/>
              </p14:xfrm>
            </p:contentPart>
          </mc:Choice>
          <mc:Fallback>
            <p:pic>
              <p:nvPicPr>
                <p:cNvPr id="21" name="Freihand 20">
                  <a:extLst>
                    <a:ext uri="{FF2B5EF4-FFF2-40B4-BE49-F238E27FC236}">
                      <a16:creationId xmlns:a16="http://schemas.microsoft.com/office/drawing/2014/main" id="{7984F60D-6C77-4925-ADC9-1644E7C4E752}"/>
                    </a:ext>
                  </a:extLst>
                </p:cNvPr>
                <p:cNvPicPr/>
                <p:nvPr/>
              </p:nvPicPr>
              <p:blipFill>
                <a:blip r:embed="rId26"/>
                <a:stretch>
                  <a:fillRect/>
                </a:stretch>
              </p:blipFill>
              <p:spPr>
                <a:xfrm>
                  <a:off x="7047520" y="5906400"/>
                  <a:ext cx="2782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3" name="Freihand 22">
                  <a:extLst>
                    <a:ext uri="{FF2B5EF4-FFF2-40B4-BE49-F238E27FC236}">
                      <a16:creationId xmlns:a16="http://schemas.microsoft.com/office/drawing/2014/main" id="{1B0AC536-DB63-4BB0-AECA-DCC817FABD55}"/>
                    </a:ext>
                  </a:extLst>
                </p14:cNvPr>
                <p14:cNvContentPartPr/>
                <p14:nvPr/>
              </p14:nvContentPartPr>
              <p14:xfrm>
                <a:off x="6334360" y="6127080"/>
                <a:ext cx="165240" cy="104040"/>
              </p14:xfrm>
            </p:contentPart>
          </mc:Choice>
          <mc:Fallback>
            <p:pic>
              <p:nvPicPr>
                <p:cNvPr id="23" name="Freihand 22">
                  <a:extLst>
                    <a:ext uri="{FF2B5EF4-FFF2-40B4-BE49-F238E27FC236}">
                      <a16:creationId xmlns:a16="http://schemas.microsoft.com/office/drawing/2014/main" id="{1B0AC536-DB63-4BB0-AECA-DCC817FABD55}"/>
                    </a:ext>
                  </a:extLst>
                </p:cNvPr>
                <p:cNvPicPr/>
                <p:nvPr/>
              </p:nvPicPr>
              <p:blipFill>
                <a:blip r:embed="rId28"/>
                <a:stretch>
                  <a:fillRect/>
                </a:stretch>
              </p:blipFill>
              <p:spPr>
                <a:xfrm>
                  <a:off x="6330040" y="6122760"/>
                  <a:ext cx="1738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4" name="Freihand 23">
                  <a:extLst>
                    <a:ext uri="{FF2B5EF4-FFF2-40B4-BE49-F238E27FC236}">
                      <a16:creationId xmlns:a16="http://schemas.microsoft.com/office/drawing/2014/main" id="{A49395BE-8CD2-4E5A-BBCF-85DD7A5DB6F5}"/>
                    </a:ext>
                  </a:extLst>
                </p14:cNvPr>
                <p14:cNvContentPartPr/>
                <p14:nvPr/>
              </p14:nvContentPartPr>
              <p14:xfrm>
                <a:off x="6503200" y="6087480"/>
                <a:ext cx="109440" cy="92160"/>
              </p14:xfrm>
            </p:contentPart>
          </mc:Choice>
          <mc:Fallback>
            <p:pic>
              <p:nvPicPr>
                <p:cNvPr id="24" name="Freihand 23">
                  <a:extLst>
                    <a:ext uri="{FF2B5EF4-FFF2-40B4-BE49-F238E27FC236}">
                      <a16:creationId xmlns:a16="http://schemas.microsoft.com/office/drawing/2014/main" id="{A49395BE-8CD2-4E5A-BBCF-85DD7A5DB6F5}"/>
                    </a:ext>
                  </a:extLst>
                </p:cNvPr>
                <p:cNvPicPr/>
                <p:nvPr/>
              </p:nvPicPr>
              <p:blipFill>
                <a:blip r:embed="rId30"/>
                <a:stretch>
                  <a:fillRect/>
                </a:stretch>
              </p:blipFill>
              <p:spPr>
                <a:xfrm>
                  <a:off x="6498880" y="6083160"/>
                  <a:ext cx="1180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5" name="Freihand 24">
                  <a:extLst>
                    <a:ext uri="{FF2B5EF4-FFF2-40B4-BE49-F238E27FC236}">
                      <a16:creationId xmlns:a16="http://schemas.microsoft.com/office/drawing/2014/main" id="{67E25800-7E1D-47CE-9F28-FE185F11995B}"/>
                    </a:ext>
                  </a:extLst>
                </p14:cNvPr>
                <p14:cNvContentPartPr/>
                <p14:nvPr/>
              </p14:nvContentPartPr>
              <p14:xfrm>
                <a:off x="6651520" y="6141480"/>
                <a:ext cx="27000" cy="3600"/>
              </p14:xfrm>
            </p:contentPart>
          </mc:Choice>
          <mc:Fallback>
            <p:pic>
              <p:nvPicPr>
                <p:cNvPr id="25" name="Freihand 24">
                  <a:extLst>
                    <a:ext uri="{FF2B5EF4-FFF2-40B4-BE49-F238E27FC236}">
                      <a16:creationId xmlns:a16="http://schemas.microsoft.com/office/drawing/2014/main" id="{67E25800-7E1D-47CE-9F28-FE185F11995B}"/>
                    </a:ext>
                  </a:extLst>
                </p:cNvPr>
                <p:cNvPicPr/>
                <p:nvPr/>
              </p:nvPicPr>
              <p:blipFill>
                <a:blip r:embed="rId32"/>
                <a:stretch>
                  <a:fillRect/>
                </a:stretch>
              </p:blipFill>
              <p:spPr>
                <a:xfrm>
                  <a:off x="6647200" y="6137160"/>
                  <a:ext cx="3564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6" name="Freihand 25">
                  <a:extLst>
                    <a:ext uri="{FF2B5EF4-FFF2-40B4-BE49-F238E27FC236}">
                      <a16:creationId xmlns:a16="http://schemas.microsoft.com/office/drawing/2014/main" id="{11541A16-EAD3-4979-AFAC-5AC3EB2069B2}"/>
                    </a:ext>
                  </a:extLst>
                </p14:cNvPr>
                <p14:cNvContentPartPr/>
                <p14:nvPr/>
              </p14:nvContentPartPr>
              <p14:xfrm>
                <a:off x="6661960" y="6218880"/>
                <a:ext cx="18720" cy="5040"/>
              </p14:xfrm>
            </p:contentPart>
          </mc:Choice>
          <mc:Fallback>
            <p:pic>
              <p:nvPicPr>
                <p:cNvPr id="26" name="Freihand 25">
                  <a:extLst>
                    <a:ext uri="{FF2B5EF4-FFF2-40B4-BE49-F238E27FC236}">
                      <a16:creationId xmlns:a16="http://schemas.microsoft.com/office/drawing/2014/main" id="{11541A16-EAD3-4979-AFAC-5AC3EB2069B2}"/>
                    </a:ext>
                  </a:extLst>
                </p:cNvPr>
                <p:cNvPicPr/>
                <p:nvPr/>
              </p:nvPicPr>
              <p:blipFill>
                <a:blip r:embed="rId34"/>
                <a:stretch>
                  <a:fillRect/>
                </a:stretch>
              </p:blipFill>
              <p:spPr>
                <a:xfrm>
                  <a:off x="6657640" y="6214560"/>
                  <a:ext cx="273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7" name="Freihand 26">
                  <a:extLst>
                    <a:ext uri="{FF2B5EF4-FFF2-40B4-BE49-F238E27FC236}">
                      <a16:creationId xmlns:a16="http://schemas.microsoft.com/office/drawing/2014/main" id="{7D241582-FD9C-4D68-BA9C-3FD6FC0E85CA}"/>
                    </a:ext>
                  </a:extLst>
                </p14:cNvPr>
                <p14:cNvContentPartPr/>
                <p14:nvPr/>
              </p14:nvContentPartPr>
              <p14:xfrm>
                <a:off x="6787960" y="6134640"/>
                <a:ext cx="130680" cy="90000"/>
              </p14:xfrm>
            </p:contentPart>
          </mc:Choice>
          <mc:Fallback>
            <p:pic>
              <p:nvPicPr>
                <p:cNvPr id="27" name="Freihand 26">
                  <a:extLst>
                    <a:ext uri="{FF2B5EF4-FFF2-40B4-BE49-F238E27FC236}">
                      <a16:creationId xmlns:a16="http://schemas.microsoft.com/office/drawing/2014/main" id="{7D241582-FD9C-4D68-BA9C-3FD6FC0E85CA}"/>
                    </a:ext>
                  </a:extLst>
                </p:cNvPr>
                <p:cNvPicPr/>
                <p:nvPr/>
              </p:nvPicPr>
              <p:blipFill>
                <a:blip r:embed="rId36"/>
                <a:stretch>
                  <a:fillRect/>
                </a:stretch>
              </p:blipFill>
              <p:spPr>
                <a:xfrm>
                  <a:off x="6783640" y="6130320"/>
                  <a:ext cx="1393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8" name="Freihand 27">
                  <a:extLst>
                    <a:ext uri="{FF2B5EF4-FFF2-40B4-BE49-F238E27FC236}">
                      <a16:creationId xmlns:a16="http://schemas.microsoft.com/office/drawing/2014/main" id="{8033027E-09DD-4A7A-9571-21AD9A6C76B3}"/>
                    </a:ext>
                  </a:extLst>
                </p14:cNvPr>
                <p14:cNvContentPartPr/>
                <p14:nvPr/>
              </p14:nvContentPartPr>
              <p14:xfrm>
                <a:off x="6915400" y="6133560"/>
                <a:ext cx="120240" cy="81000"/>
              </p14:xfrm>
            </p:contentPart>
          </mc:Choice>
          <mc:Fallback>
            <p:pic>
              <p:nvPicPr>
                <p:cNvPr id="28" name="Freihand 27">
                  <a:extLst>
                    <a:ext uri="{FF2B5EF4-FFF2-40B4-BE49-F238E27FC236}">
                      <a16:creationId xmlns:a16="http://schemas.microsoft.com/office/drawing/2014/main" id="{8033027E-09DD-4A7A-9571-21AD9A6C76B3}"/>
                    </a:ext>
                  </a:extLst>
                </p:cNvPr>
                <p:cNvPicPr/>
                <p:nvPr/>
              </p:nvPicPr>
              <p:blipFill>
                <a:blip r:embed="rId38"/>
                <a:stretch>
                  <a:fillRect/>
                </a:stretch>
              </p:blipFill>
              <p:spPr>
                <a:xfrm>
                  <a:off x="6911080" y="6129240"/>
                  <a:ext cx="1288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9" name="Freihand 28">
                  <a:extLst>
                    <a:ext uri="{FF2B5EF4-FFF2-40B4-BE49-F238E27FC236}">
                      <a16:creationId xmlns:a16="http://schemas.microsoft.com/office/drawing/2014/main" id="{FF21CAA4-0EAD-4109-B9B5-15EDDA0E32EE}"/>
                    </a:ext>
                  </a:extLst>
                </p14:cNvPr>
                <p14:cNvContentPartPr/>
                <p14:nvPr/>
              </p14:nvContentPartPr>
              <p14:xfrm>
                <a:off x="7037440" y="6037080"/>
                <a:ext cx="442800" cy="188640"/>
              </p14:xfrm>
            </p:contentPart>
          </mc:Choice>
          <mc:Fallback>
            <p:pic>
              <p:nvPicPr>
                <p:cNvPr id="29" name="Freihand 28">
                  <a:extLst>
                    <a:ext uri="{FF2B5EF4-FFF2-40B4-BE49-F238E27FC236}">
                      <a16:creationId xmlns:a16="http://schemas.microsoft.com/office/drawing/2014/main" id="{FF21CAA4-0EAD-4109-B9B5-15EDDA0E32EE}"/>
                    </a:ext>
                  </a:extLst>
                </p:cNvPr>
                <p:cNvPicPr/>
                <p:nvPr/>
              </p:nvPicPr>
              <p:blipFill>
                <a:blip r:embed="rId40"/>
                <a:stretch>
                  <a:fillRect/>
                </a:stretch>
              </p:blipFill>
              <p:spPr>
                <a:xfrm>
                  <a:off x="7033120" y="6032760"/>
                  <a:ext cx="4514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1" name="Freihand 30">
                  <a:extLst>
                    <a:ext uri="{FF2B5EF4-FFF2-40B4-BE49-F238E27FC236}">
                      <a16:creationId xmlns:a16="http://schemas.microsoft.com/office/drawing/2014/main" id="{C7C394CA-EEF5-44E4-A103-D44DCD6ADD0D}"/>
                    </a:ext>
                  </a:extLst>
                </p14:cNvPr>
                <p14:cNvContentPartPr/>
                <p14:nvPr/>
              </p14:nvContentPartPr>
              <p14:xfrm>
                <a:off x="7534600" y="6014400"/>
                <a:ext cx="344880" cy="146880"/>
              </p14:xfrm>
            </p:contentPart>
          </mc:Choice>
          <mc:Fallback>
            <p:pic>
              <p:nvPicPr>
                <p:cNvPr id="31" name="Freihand 30">
                  <a:extLst>
                    <a:ext uri="{FF2B5EF4-FFF2-40B4-BE49-F238E27FC236}">
                      <a16:creationId xmlns:a16="http://schemas.microsoft.com/office/drawing/2014/main" id="{C7C394CA-EEF5-44E4-A103-D44DCD6ADD0D}"/>
                    </a:ext>
                  </a:extLst>
                </p:cNvPr>
                <p:cNvPicPr/>
                <p:nvPr/>
              </p:nvPicPr>
              <p:blipFill>
                <a:blip r:embed="rId42"/>
                <a:stretch>
                  <a:fillRect/>
                </a:stretch>
              </p:blipFill>
              <p:spPr>
                <a:xfrm>
                  <a:off x="7530280" y="6010080"/>
                  <a:ext cx="3535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2" name="Freihand 31">
                  <a:extLst>
                    <a:ext uri="{FF2B5EF4-FFF2-40B4-BE49-F238E27FC236}">
                      <a16:creationId xmlns:a16="http://schemas.microsoft.com/office/drawing/2014/main" id="{C0ACB2EF-1993-416D-9933-410A602CEE82}"/>
                    </a:ext>
                  </a:extLst>
                </p14:cNvPr>
                <p14:cNvContentPartPr/>
                <p14:nvPr/>
              </p14:nvContentPartPr>
              <p14:xfrm>
                <a:off x="7987480" y="5986320"/>
                <a:ext cx="218520" cy="220680"/>
              </p14:xfrm>
            </p:contentPart>
          </mc:Choice>
          <mc:Fallback>
            <p:pic>
              <p:nvPicPr>
                <p:cNvPr id="32" name="Freihand 31">
                  <a:extLst>
                    <a:ext uri="{FF2B5EF4-FFF2-40B4-BE49-F238E27FC236}">
                      <a16:creationId xmlns:a16="http://schemas.microsoft.com/office/drawing/2014/main" id="{C0ACB2EF-1993-416D-9933-410A602CEE82}"/>
                    </a:ext>
                  </a:extLst>
                </p:cNvPr>
                <p:cNvPicPr/>
                <p:nvPr/>
              </p:nvPicPr>
              <p:blipFill>
                <a:blip r:embed="rId44"/>
                <a:stretch>
                  <a:fillRect/>
                </a:stretch>
              </p:blipFill>
              <p:spPr>
                <a:xfrm>
                  <a:off x="7983160" y="5982000"/>
                  <a:ext cx="22716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3" name="Freihand 32">
                  <a:extLst>
                    <a:ext uri="{FF2B5EF4-FFF2-40B4-BE49-F238E27FC236}">
                      <a16:creationId xmlns:a16="http://schemas.microsoft.com/office/drawing/2014/main" id="{1500D333-9F53-4AB1-8249-638A8D9A377C}"/>
                    </a:ext>
                  </a:extLst>
                </p14:cNvPr>
                <p14:cNvContentPartPr/>
                <p14:nvPr/>
              </p14:nvContentPartPr>
              <p14:xfrm>
                <a:off x="6868240" y="6324360"/>
                <a:ext cx="215640" cy="56880"/>
              </p14:xfrm>
            </p:contentPart>
          </mc:Choice>
          <mc:Fallback>
            <p:pic>
              <p:nvPicPr>
                <p:cNvPr id="33" name="Freihand 32">
                  <a:extLst>
                    <a:ext uri="{FF2B5EF4-FFF2-40B4-BE49-F238E27FC236}">
                      <a16:creationId xmlns:a16="http://schemas.microsoft.com/office/drawing/2014/main" id="{1500D333-9F53-4AB1-8249-638A8D9A377C}"/>
                    </a:ext>
                  </a:extLst>
                </p:cNvPr>
                <p:cNvPicPr/>
                <p:nvPr/>
              </p:nvPicPr>
              <p:blipFill>
                <a:blip r:embed="rId46"/>
                <a:stretch>
                  <a:fillRect/>
                </a:stretch>
              </p:blipFill>
              <p:spPr>
                <a:xfrm>
                  <a:off x="6863920" y="6320040"/>
                  <a:ext cx="2242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4" name="Freihand 33">
                  <a:extLst>
                    <a:ext uri="{FF2B5EF4-FFF2-40B4-BE49-F238E27FC236}">
                      <a16:creationId xmlns:a16="http://schemas.microsoft.com/office/drawing/2014/main" id="{2860503A-15FD-421A-B1BF-0D94FF99F720}"/>
                    </a:ext>
                  </a:extLst>
                </p14:cNvPr>
                <p14:cNvContentPartPr/>
                <p14:nvPr/>
              </p14:nvContentPartPr>
              <p14:xfrm>
                <a:off x="7148680" y="6297000"/>
                <a:ext cx="290160" cy="66600"/>
              </p14:xfrm>
            </p:contentPart>
          </mc:Choice>
          <mc:Fallback>
            <p:pic>
              <p:nvPicPr>
                <p:cNvPr id="34" name="Freihand 33">
                  <a:extLst>
                    <a:ext uri="{FF2B5EF4-FFF2-40B4-BE49-F238E27FC236}">
                      <a16:creationId xmlns:a16="http://schemas.microsoft.com/office/drawing/2014/main" id="{2860503A-15FD-421A-B1BF-0D94FF99F720}"/>
                    </a:ext>
                  </a:extLst>
                </p:cNvPr>
                <p:cNvPicPr/>
                <p:nvPr/>
              </p:nvPicPr>
              <p:blipFill>
                <a:blip r:embed="rId48"/>
                <a:stretch>
                  <a:fillRect/>
                </a:stretch>
              </p:blipFill>
              <p:spPr>
                <a:xfrm>
                  <a:off x="7144360" y="6292680"/>
                  <a:ext cx="2988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5" name="Freihand 34">
                  <a:extLst>
                    <a:ext uri="{FF2B5EF4-FFF2-40B4-BE49-F238E27FC236}">
                      <a16:creationId xmlns:a16="http://schemas.microsoft.com/office/drawing/2014/main" id="{2EE35E5F-D96E-4FC8-8B2B-5DA5D846418F}"/>
                    </a:ext>
                  </a:extLst>
                </p14:cNvPr>
                <p14:cNvContentPartPr/>
                <p14:nvPr/>
              </p14:nvContentPartPr>
              <p14:xfrm>
                <a:off x="7431280" y="6301680"/>
                <a:ext cx="74160" cy="133560"/>
              </p14:xfrm>
            </p:contentPart>
          </mc:Choice>
          <mc:Fallback>
            <p:pic>
              <p:nvPicPr>
                <p:cNvPr id="35" name="Freihand 34">
                  <a:extLst>
                    <a:ext uri="{FF2B5EF4-FFF2-40B4-BE49-F238E27FC236}">
                      <a16:creationId xmlns:a16="http://schemas.microsoft.com/office/drawing/2014/main" id="{2EE35E5F-D96E-4FC8-8B2B-5DA5D846418F}"/>
                    </a:ext>
                  </a:extLst>
                </p:cNvPr>
                <p:cNvPicPr/>
                <p:nvPr/>
              </p:nvPicPr>
              <p:blipFill>
                <a:blip r:embed="rId50"/>
                <a:stretch>
                  <a:fillRect/>
                </a:stretch>
              </p:blipFill>
              <p:spPr>
                <a:xfrm>
                  <a:off x="7426960" y="6297360"/>
                  <a:ext cx="828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6" name="Freihand 35">
                  <a:extLst>
                    <a:ext uri="{FF2B5EF4-FFF2-40B4-BE49-F238E27FC236}">
                      <a16:creationId xmlns:a16="http://schemas.microsoft.com/office/drawing/2014/main" id="{98FC0DE6-E717-4693-A5E3-0EEB413824C4}"/>
                    </a:ext>
                  </a:extLst>
                </p14:cNvPr>
                <p14:cNvContentPartPr/>
                <p14:nvPr/>
              </p14:nvContentPartPr>
              <p14:xfrm>
                <a:off x="7524520" y="6294840"/>
                <a:ext cx="19080" cy="63720"/>
              </p14:xfrm>
            </p:contentPart>
          </mc:Choice>
          <mc:Fallback>
            <p:pic>
              <p:nvPicPr>
                <p:cNvPr id="36" name="Freihand 35">
                  <a:extLst>
                    <a:ext uri="{FF2B5EF4-FFF2-40B4-BE49-F238E27FC236}">
                      <a16:creationId xmlns:a16="http://schemas.microsoft.com/office/drawing/2014/main" id="{98FC0DE6-E717-4693-A5E3-0EEB413824C4}"/>
                    </a:ext>
                  </a:extLst>
                </p:cNvPr>
                <p:cNvPicPr/>
                <p:nvPr/>
              </p:nvPicPr>
              <p:blipFill>
                <a:blip r:embed="rId52"/>
                <a:stretch>
                  <a:fillRect/>
                </a:stretch>
              </p:blipFill>
              <p:spPr>
                <a:xfrm>
                  <a:off x="7520200" y="6290520"/>
                  <a:ext cx="277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7" name="Freihand 36">
                  <a:extLst>
                    <a:ext uri="{FF2B5EF4-FFF2-40B4-BE49-F238E27FC236}">
                      <a16:creationId xmlns:a16="http://schemas.microsoft.com/office/drawing/2014/main" id="{FD941797-FE17-48F7-BF0C-046C49F34974}"/>
                    </a:ext>
                  </a:extLst>
                </p14:cNvPr>
                <p14:cNvContentPartPr/>
                <p14:nvPr/>
              </p14:nvContentPartPr>
              <p14:xfrm>
                <a:off x="7516240" y="6230040"/>
                <a:ext cx="42480" cy="122400"/>
              </p14:xfrm>
            </p:contentPart>
          </mc:Choice>
          <mc:Fallback>
            <p:pic>
              <p:nvPicPr>
                <p:cNvPr id="37" name="Freihand 36">
                  <a:extLst>
                    <a:ext uri="{FF2B5EF4-FFF2-40B4-BE49-F238E27FC236}">
                      <a16:creationId xmlns:a16="http://schemas.microsoft.com/office/drawing/2014/main" id="{FD941797-FE17-48F7-BF0C-046C49F34974}"/>
                    </a:ext>
                  </a:extLst>
                </p:cNvPr>
                <p:cNvPicPr/>
                <p:nvPr/>
              </p:nvPicPr>
              <p:blipFill>
                <a:blip r:embed="rId54"/>
                <a:stretch>
                  <a:fillRect/>
                </a:stretch>
              </p:blipFill>
              <p:spPr>
                <a:xfrm>
                  <a:off x="7511920" y="6225720"/>
                  <a:ext cx="511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8" name="Freihand 37">
                  <a:extLst>
                    <a:ext uri="{FF2B5EF4-FFF2-40B4-BE49-F238E27FC236}">
                      <a16:creationId xmlns:a16="http://schemas.microsoft.com/office/drawing/2014/main" id="{9CE0E617-5697-4370-9F98-5B33527F5AF4}"/>
                    </a:ext>
                  </a:extLst>
                </p14:cNvPr>
                <p14:cNvContentPartPr/>
                <p14:nvPr/>
              </p14:nvContentPartPr>
              <p14:xfrm>
                <a:off x="7569880" y="6284040"/>
                <a:ext cx="78840" cy="59040"/>
              </p14:xfrm>
            </p:contentPart>
          </mc:Choice>
          <mc:Fallback>
            <p:pic>
              <p:nvPicPr>
                <p:cNvPr id="38" name="Freihand 37">
                  <a:extLst>
                    <a:ext uri="{FF2B5EF4-FFF2-40B4-BE49-F238E27FC236}">
                      <a16:creationId xmlns:a16="http://schemas.microsoft.com/office/drawing/2014/main" id="{9CE0E617-5697-4370-9F98-5B33527F5AF4}"/>
                    </a:ext>
                  </a:extLst>
                </p:cNvPr>
                <p:cNvPicPr/>
                <p:nvPr/>
              </p:nvPicPr>
              <p:blipFill>
                <a:blip r:embed="rId56"/>
                <a:stretch>
                  <a:fillRect/>
                </a:stretch>
              </p:blipFill>
              <p:spPr>
                <a:xfrm>
                  <a:off x="7565560" y="6279720"/>
                  <a:ext cx="874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9" name="Freihand 38">
                  <a:extLst>
                    <a:ext uri="{FF2B5EF4-FFF2-40B4-BE49-F238E27FC236}">
                      <a16:creationId xmlns:a16="http://schemas.microsoft.com/office/drawing/2014/main" id="{9E09B665-E926-44D8-9AB1-2193BDDE33BD}"/>
                    </a:ext>
                  </a:extLst>
                </p14:cNvPr>
                <p14:cNvContentPartPr/>
                <p14:nvPr/>
              </p14:nvContentPartPr>
              <p14:xfrm>
                <a:off x="7663840" y="6272880"/>
                <a:ext cx="78120" cy="185040"/>
              </p14:xfrm>
            </p:contentPart>
          </mc:Choice>
          <mc:Fallback>
            <p:pic>
              <p:nvPicPr>
                <p:cNvPr id="39" name="Freihand 38">
                  <a:extLst>
                    <a:ext uri="{FF2B5EF4-FFF2-40B4-BE49-F238E27FC236}">
                      <a16:creationId xmlns:a16="http://schemas.microsoft.com/office/drawing/2014/main" id="{9E09B665-E926-44D8-9AB1-2193BDDE33BD}"/>
                    </a:ext>
                  </a:extLst>
                </p:cNvPr>
                <p:cNvPicPr/>
                <p:nvPr/>
              </p:nvPicPr>
              <p:blipFill>
                <a:blip r:embed="rId58"/>
                <a:stretch>
                  <a:fillRect/>
                </a:stretch>
              </p:blipFill>
              <p:spPr>
                <a:xfrm>
                  <a:off x="7659520" y="6268560"/>
                  <a:ext cx="8676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0" name="Freihand 39">
                  <a:extLst>
                    <a:ext uri="{FF2B5EF4-FFF2-40B4-BE49-F238E27FC236}">
                      <a16:creationId xmlns:a16="http://schemas.microsoft.com/office/drawing/2014/main" id="{9C818325-154E-4026-B153-C89CF1691075}"/>
                    </a:ext>
                  </a:extLst>
                </p14:cNvPr>
                <p14:cNvContentPartPr/>
                <p14:nvPr/>
              </p14:nvContentPartPr>
              <p14:xfrm>
                <a:off x="7777240" y="6228600"/>
                <a:ext cx="499320" cy="110520"/>
              </p14:xfrm>
            </p:contentPart>
          </mc:Choice>
          <mc:Fallback>
            <p:pic>
              <p:nvPicPr>
                <p:cNvPr id="40" name="Freihand 39">
                  <a:extLst>
                    <a:ext uri="{FF2B5EF4-FFF2-40B4-BE49-F238E27FC236}">
                      <a16:creationId xmlns:a16="http://schemas.microsoft.com/office/drawing/2014/main" id="{9C818325-154E-4026-B153-C89CF1691075}"/>
                    </a:ext>
                  </a:extLst>
                </p:cNvPr>
                <p:cNvPicPr/>
                <p:nvPr/>
              </p:nvPicPr>
              <p:blipFill>
                <a:blip r:embed="rId60"/>
                <a:stretch>
                  <a:fillRect/>
                </a:stretch>
              </p:blipFill>
              <p:spPr>
                <a:xfrm>
                  <a:off x="7772920" y="6224280"/>
                  <a:ext cx="5079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1" name="Freihand 40">
                  <a:extLst>
                    <a:ext uri="{FF2B5EF4-FFF2-40B4-BE49-F238E27FC236}">
                      <a16:creationId xmlns:a16="http://schemas.microsoft.com/office/drawing/2014/main" id="{2145CD08-EF41-46BA-88FD-CC43106436BB}"/>
                    </a:ext>
                  </a:extLst>
                </p14:cNvPr>
                <p14:cNvContentPartPr/>
                <p14:nvPr/>
              </p14:nvContentPartPr>
              <p14:xfrm>
                <a:off x="6338320" y="6546480"/>
                <a:ext cx="94680" cy="157680"/>
              </p14:xfrm>
            </p:contentPart>
          </mc:Choice>
          <mc:Fallback>
            <p:pic>
              <p:nvPicPr>
                <p:cNvPr id="41" name="Freihand 40">
                  <a:extLst>
                    <a:ext uri="{FF2B5EF4-FFF2-40B4-BE49-F238E27FC236}">
                      <a16:creationId xmlns:a16="http://schemas.microsoft.com/office/drawing/2014/main" id="{2145CD08-EF41-46BA-88FD-CC43106436BB}"/>
                    </a:ext>
                  </a:extLst>
                </p:cNvPr>
                <p:cNvPicPr/>
                <p:nvPr/>
              </p:nvPicPr>
              <p:blipFill>
                <a:blip r:embed="rId62"/>
                <a:stretch>
                  <a:fillRect/>
                </a:stretch>
              </p:blipFill>
              <p:spPr>
                <a:xfrm>
                  <a:off x="6334000" y="6542160"/>
                  <a:ext cx="1033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2" name="Freihand 41">
                  <a:extLst>
                    <a:ext uri="{FF2B5EF4-FFF2-40B4-BE49-F238E27FC236}">
                      <a16:creationId xmlns:a16="http://schemas.microsoft.com/office/drawing/2014/main" id="{584021A8-B70E-47F0-AC3B-07AFF6A10357}"/>
                    </a:ext>
                  </a:extLst>
                </p14:cNvPr>
                <p14:cNvContentPartPr/>
                <p14:nvPr/>
              </p14:nvContentPartPr>
              <p14:xfrm>
                <a:off x="6490960" y="6495360"/>
                <a:ext cx="104760" cy="126360"/>
              </p14:xfrm>
            </p:contentPart>
          </mc:Choice>
          <mc:Fallback>
            <p:pic>
              <p:nvPicPr>
                <p:cNvPr id="42" name="Freihand 41">
                  <a:extLst>
                    <a:ext uri="{FF2B5EF4-FFF2-40B4-BE49-F238E27FC236}">
                      <a16:creationId xmlns:a16="http://schemas.microsoft.com/office/drawing/2014/main" id="{584021A8-B70E-47F0-AC3B-07AFF6A10357}"/>
                    </a:ext>
                  </a:extLst>
                </p:cNvPr>
                <p:cNvPicPr/>
                <p:nvPr/>
              </p:nvPicPr>
              <p:blipFill>
                <a:blip r:embed="rId64"/>
                <a:stretch>
                  <a:fillRect/>
                </a:stretch>
              </p:blipFill>
              <p:spPr>
                <a:xfrm>
                  <a:off x="6486640" y="6491040"/>
                  <a:ext cx="1134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3" name="Freihand 42">
                  <a:extLst>
                    <a:ext uri="{FF2B5EF4-FFF2-40B4-BE49-F238E27FC236}">
                      <a16:creationId xmlns:a16="http://schemas.microsoft.com/office/drawing/2014/main" id="{1E05041E-0448-457F-8534-919313D5A1DB}"/>
                    </a:ext>
                  </a:extLst>
                </p14:cNvPr>
                <p14:cNvContentPartPr/>
                <p14:nvPr/>
              </p14:nvContentPartPr>
              <p14:xfrm>
                <a:off x="6672400" y="6564120"/>
                <a:ext cx="360" cy="360"/>
              </p14:xfrm>
            </p:contentPart>
          </mc:Choice>
          <mc:Fallback>
            <p:pic>
              <p:nvPicPr>
                <p:cNvPr id="43" name="Freihand 42">
                  <a:extLst>
                    <a:ext uri="{FF2B5EF4-FFF2-40B4-BE49-F238E27FC236}">
                      <a16:creationId xmlns:a16="http://schemas.microsoft.com/office/drawing/2014/main" id="{1E05041E-0448-457F-8534-919313D5A1DB}"/>
                    </a:ext>
                  </a:extLst>
                </p:cNvPr>
                <p:cNvPicPr/>
                <p:nvPr/>
              </p:nvPicPr>
              <p:blipFill>
                <a:blip r:embed="rId66"/>
                <a:stretch>
                  <a:fillRect/>
                </a:stretch>
              </p:blipFill>
              <p:spPr>
                <a:xfrm>
                  <a:off x="6668080" y="65598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4" name="Freihand 43">
                  <a:extLst>
                    <a:ext uri="{FF2B5EF4-FFF2-40B4-BE49-F238E27FC236}">
                      <a16:creationId xmlns:a16="http://schemas.microsoft.com/office/drawing/2014/main" id="{312AECE8-6992-4753-B914-0237BF3A8AA1}"/>
                    </a:ext>
                  </a:extLst>
                </p14:cNvPr>
                <p14:cNvContentPartPr/>
                <p14:nvPr/>
              </p14:nvContentPartPr>
              <p14:xfrm>
                <a:off x="6670960" y="6631080"/>
                <a:ext cx="2160" cy="11520"/>
              </p14:xfrm>
            </p:contentPart>
          </mc:Choice>
          <mc:Fallback>
            <p:pic>
              <p:nvPicPr>
                <p:cNvPr id="44" name="Freihand 43">
                  <a:extLst>
                    <a:ext uri="{FF2B5EF4-FFF2-40B4-BE49-F238E27FC236}">
                      <a16:creationId xmlns:a16="http://schemas.microsoft.com/office/drawing/2014/main" id="{312AECE8-6992-4753-B914-0237BF3A8AA1}"/>
                    </a:ext>
                  </a:extLst>
                </p:cNvPr>
                <p:cNvPicPr/>
                <p:nvPr/>
              </p:nvPicPr>
              <p:blipFill>
                <a:blip r:embed="rId68"/>
                <a:stretch>
                  <a:fillRect/>
                </a:stretch>
              </p:blipFill>
              <p:spPr>
                <a:xfrm>
                  <a:off x="6666640" y="6626760"/>
                  <a:ext cx="108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7" name="Freihand 46">
                  <a:extLst>
                    <a:ext uri="{FF2B5EF4-FFF2-40B4-BE49-F238E27FC236}">
                      <a16:creationId xmlns:a16="http://schemas.microsoft.com/office/drawing/2014/main" id="{2E1A2CD6-4A22-4B4D-A4DB-26B9781AF944}"/>
                    </a:ext>
                  </a:extLst>
                </p14:cNvPr>
                <p14:cNvContentPartPr/>
                <p14:nvPr/>
              </p14:nvContentPartPr>
              <p14:xfrm>
                <a:off x="6171640" y="5377560"/>
                <a:ext cx="634320" cy="1434600"/>
              </p14:xfrm>
            </p:contentPart>
          </mc:Choice>
          <mc:Fallback>
            <p:pic>
              <p:nvPicPr>
                <p:cNvPr id="47" name="Freihand 46">
                  <a:extLst>
                    <a:ext uri="{FF2B5EF4-FFF2-40B4-BE49-F238E27FC236}">
                      <a16:creationId xmlns:a16="http://schemas.microsoft.com/office/drawing/2014/main" id="{2E1A2CD6-4A22-4B4D-A4DB-26B9781AF944}"/>
                    </a:ext>
                  </a:extLst>
                </p:cNvPr>
                <p:cNvPicPr/>
                <p:nvPr/>
              </p:nvPicPr>
              <p:blipFill>
                <a:blip r:embed="rId70"/>
                <a:stretch>
                  <a:fillRect/>
                </a:stretch>
              </p:blipFill>
              <p:spPr>
                <a:xfrm>
                  <a:off x="6167320" y="5373240"/>
                  <a:ext cx="642960" cy="1443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1">
            <p14:nvContentPartPr>
              <p14:cNvPr id="49" name="Freihand 48">
                <a:extLst>
                  <a:ext uri="{FF2B5EF4-FFF2-40B4-BE49-F238E27FC236}">
                    <a16:creationId xmlns:a16="http://schemas.microsoft.com/office/drawing/2014/main" id="{B8D178CC-D818-4309-B814-DD5E5690A7F6}"/>
                  </a:ext>
                </a:extLst>
              </p14:cNvPr>
              <p14:cNvContentPartPr/>
              <p14:nvPr/>
            </p14:nvContentPartPr>
            <p14:xfrm>
              <a:off x="3266440" y="4747200"/>
              <a:ext cx="321120" cy="440280"/>
            </p14:xfrm>
          </p:contentPart>
        </mc:Choice>
        <mc:Fallback>
          <p:pic>
            <p:nvPicPr>
              <p:cNvPr id="49" name="Freihand 48">
                <a:extLst>
                  <a:ext uri="{FF2B5EF4-FFF2-40B4-BE49-F238E27FC236}">
                    <a16:creationId xmlns:a16="http://schemas.microsoft.com/office/drawing/2014/main" id="{B8D178CC-D818-4309-B814-DD5E5690A7F6}"/>
                  </a:ext>
                </a:extLst>
              </p:cNvPr>
              <p:cNvPicPr/>
              <p:nvPr/>
            </p:nvPicPr>
            <p:blipFill>
              <a:blip r:embed="rId72"/>
              <a:stretch>
                <a:fillRect/>
              </a:stretch>
            </p:blipFill>
            <p:spPr>
              <a:xfrm>
                <a:off x="3262120" y="4742880"/>
                <a:ext cx="329760" cy="4489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0" name="Freihand 49">
                <a:extLst>
                  <a:ext uri="{FF2B5EF4-FFF2-40B4-BE49-F238E27FC236}">
                    <a16:creationId xmlns:a16="http://schemas.microsoft.com/office/drawing/2014/main" id="{9F9D2AB8-ED62-4027-AF3F-41B856A7D2A4}"/>
                  </a:ext>
                </a:extLst>
              </p14:cNvPr>
              <p14:cNvContentPartPr/>
              <p14:nvPr/>
            </p14:nvContentPartPr>
            <p14:xfrm>
              <a:off x="2095360" y="4851240"/>
              <a:ext cx="202320" cy="332280"/>
            </p14:xfrm>
          </p:contentPart>
        </mc:Choice>
        <mc:Fallback>
          <p:pic>
            <p:nvPicPr>
              <p:cNvPr id="50" name="Freihand 49">
                <a:extLst>
                  <a:ext uri="{FF2B5EF4-FFF2-40B4-BE49-F238E27FC236}">
                    <a16:creationId xmlns:a16="http://schemas.microsoft.com/office/drawing/2014/main" id="{9F9D2AB8-ED62-4027-AF3F-41B856A7D2A4}"/>
                  </a:ext>
                </a:extLst>
              </p:cNvPr>
              <p:cNvPicPr/>
              <p:nvPr/>
            </p:nvPicPr>
            <p:blipFill>
              <a:blip r:embed="rId74"/>
              <a:stretch>
                <a:fillRect/>
              </a:stretch>
            </p:blipFill>
            <p:spPr>
              <a:xfrm>
                <a:off x="2091040" y="4846920"/>
                <a:ext cx="210960" cy="3409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1" name="Freihand 50">
                <a:extLst>
                  <a:ext uri="{FF2B5EF4-FFF2-40B4-BE49-F238E27FC236}">
                    <a16:creationId xmlns:a16="http://schemas.microsoft.com/office/drawing/2014/main" id="{A09D0787-EA60-4127-99DB-047FF1D30A3E}"/>
                  </a:ext>
                </a:extLst>
              </p14:cNvPr>
              <p14:cNvContentPartPr/>
              <p14:nvPr/>
            </p14:nvContentPartPr>
            <p14:xfrm>
              <a:off x="3254920" y="4776000"/>
              <a:ext cx="338760" cy="482760"/>
            </p14:xfrm>
          </p:contentPart>
        </mc:Choice>
        <mc:Fallback>
          <p:pic>
            <p:nvPicPr>
              <p:cNvPr id="51" name="Freihand 50">
                <a:extLst>
                  <a:ext uri="{FF2B5EF4-FFF2-40B4-BE49-F238E27FC236}">
                    <a16:creationId xmlns:a16="http://schemas.microsoft.com/office/drawing/2014/main" id="{A09D0787-EA60-4127-99DB-047FF1D30A3E}"/>
                  </a:ext>
                </a:extLst>
              </p:cNvPr>
              <p:cNvPicPr/>
              <p:nvPr/>
            </p:nvPicPr>
            <p:blipFill>
              <a:blip r:embed="rId76"/>
              <a:stretch>
                <a:fillRect/>
              </a:stretch>
            </p:blipFill>
            <p:spPr>
              <a:xfrm>
                <a:off x="3250600" y="4771680"/>
                <a:ext cx="347400" cy="4914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2" name="Freihand 51">
                <a:extLst>
                  <a:ext uri="{FF2B5EF4-FFF2-40B4-BE49-F238E27FC236}">
                    <a16:creationId xmlns:a16="http://schemas.microsoft.com/office/drawing/2014/main" id="{E8C8ABD6-43C0-4340-BD33-B397EA3B2130}"/>
                  </a:ext>
                </a:extLst>
              </p14:cNvPr>
              <p14:cNvContentPartPr/>
              <p14:nvPr/>
            </p14:nvContentPartPr>
            <p14:xfrm>
              <a:off x="4108480" y="5128440"/>
              <a:ext cx="11880" cy="360"/>
            </p14:xfrm>
          </p:contentPart>
        </mc:Choice>
        <mc:Fallback>
          <p:pic>
            <p:nvPicPr>
              <p:cNvPr id="52" name="Freihand 51">
                <a:extLst>
                  <a:ext uri="{FF2B5EF4-FFF2-40B4-BE49-F238E27FC236}">
                    <a16:creationId xmlns:a16="http://schemas.microsoft.com/office/drawing/2014/main" id="{E8C8ABD6-43C0-4340-BD33-B397EA3B2130}"/>
                  </a:ext>
                </a:extLst>
              </p:cNvPr>
              <p:cNvPicPr/>
              <p:nvPr/>
            </p:nvPicPr>
            <p:blipFill>
              <a:blip r:embed="rId78"/>
              <a:stretch>
                <a:fillRect/>
              </a:stretch>
            </p:blipFill>
            <p:spPr>
              <a:xfrm>
                <a:off x="4104160" y="5124120"/>
                <a:ext cx="2052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3" name="Freihand 52">
                <a:extLst>
                  <a:ext uri="{FF2B5EF4-FFF2-40B4-BE49-F238E27FC236}">
                    <a16:creationId xmlns:a16="http://schemas.microsoft.com/office/drawing/2014/main" id="{03B0773E-38CB-4EDC-B40F-95E23B019241}"/>
                  </a:ext>
                </a:extLst>
              </p14:cNvPr>
              <p14:cNvContentPartPr/>
              <p14:nvPr/>
            </p14:nvContentPartPr>
            <p14:xfrm>
              <a:off x="2511520" y="5165520"/>
              <a:ext cx="254520" cy="45360"/>
            </p14:xfrm>
          </p:contentPart>
        </mc:Choice>
        <mc:Fallback>
          <p:pic>
            <p:nvPicPr>
              <p:cNvPr id="53" name="Freihand 52">
                <a:extLst>
                  <a:ext uri="{FF2B5EF4-FFF2-40B4-BE49-F238E27FC236}">
                    <a16:creationId xmlns:a16="http://schemas.microsoft.com/office/drawing/2014/main" id="{03B0773E-38CB-4EDC-B40F-95E23B019241}"/>
                  </a:ext>
                </a:extLst>
              </p:cNvPr>
              <p:cNvPicPr/>
              <p:nvPr/>
            </p:nvPicPr>
            <p:blipFill>
              <a:blip r:embed="rId80"/>
              <a:stretch>
                <a:fillRect/>
              </a:stretch>
            </p:blipFill>
            <p:spPr>
              <a:xfrm>
                <a:off x="2507200" y="5161200"/>
                <a:ext cx="2631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4" name="Freihand 53">
                <a:extLst>
                  <a:ext uri="{FF2B5EF4-FFF2-40B4-BE49-F238E27FC236}">
                    <a16:creationId xmlns:a16="http://schemas.microsoft.com/office/drawing/2014/main" id="{D1DBE330-C4DC-468D-A28B-139D3D75A228}"/>
                  </a:ext>
                </a:extLst>
              </p14:cNvPr>
              <p14:cNvContentPartPr/>
              <p14:nvPr/>
            </p14:nvContentPartPr>
            <p14:xfrm>
              <a:off x="4076800" y="5090280"/>
              <a:ext cx="172080" cy="39240"/>
            </p14:xfrm>
          </p:contentPart>
        </mc:Choice>
        <mc:Fallback>
          <p:pic>
            <p:nvPicPr>
              <p:cNvPr id="54" name="Freihand 53">
                <a:extLst>
                  <a:ext uri="{FF2B5EF4-FFF2-40B4-BE49-F238E27FC236}">
                    <a16:creationId xmlns:a16="http://schemas.microsoft.com/office/drawing/2014/main" id="{D1DBE330-C4DC-468D-A28B-139D3D75A228}"/>
                  </a:ext>
                </a:extLst>
              </p:cNvPr>
              <p:cNvPicPr/>
              <p:nvPr/>
            </p:nvPicPr>
            <p:blipFill>
              <a:blip r:embed="rId82"/>
              <a:stretch>
                <a:fillRect/>
              </a:stretch>
            </p:blipFill>
            <p:spPr>
              <a:xfrm>
                <a:off x="4072480" y="5085960"/>
                <a:ext cx="180720" cy="47880"/>
              </a:xfrm>
              <a:prstGeom prst="rect">
                <a:avLst/>
              </a:prstGeom>
            </p:spPr>
          </p:pic>
        </mc:Fallback>
      </mc:AlternateContent>
      <p:grpSp>
        <p:nvGrpSpPr>
          <p:cNvPr id="72" name="Gruppieren 71">
            <a:extLst>
              <a:ext uri="{FF2B5EF4-FFF2-40B4-BE49-F238E27FC236}">
                <a16:creationId xmlns:a16="http://schemas.microsoft.com/office/drawing/2014/main" id="{892D9C48-EEB6-4479-8EBF-0BCDE4A81FEB}"/>
              </a:ext>
            </a:extLst>
          </p:cNvPr>
          <p:cNvGrpSpPr/>
          <p:nvPr/>
        </p:nvGrpSpPr>
        <p:grpSpPr>
          <a:xfrm>
            <a:off x="4303960" y="4030800"/>
            <a:ext cx="828720" cy="1216080"/>
            <a:chOff x="4303960" y="4030800"/>
            <a:chExt cx="828720" cy="1216080"/>
          </a:xfrm>
        </p:grpSpPr>
        <mc:AlternateContent xmlns:mc="http://schemas.openxmlformats.org/markup-compatibility/2006">
          <mc:Choice xmlns:p14="http://schemas.microsoft.com/office/powerpoint/2010/main" Requires="p14">
            <p:contentPart p14:bwMode="auto" r:id="rId83">
              <p14:nvContentPartPr>
                <p14:cNvPr id="55" name="Freihand 54">
                  <a:extLst>
                    <a:ext uri="{FF2B5EF4-FFF2-40B4-BE49-F238E27FC236}">
                      <a16:creationId xmlns:a16="http://schemas.microsoft.com/office/drawing/2014/main" id="{26B5B620-017A-42F9-8BDE-810D20E8288C}"/>
                    </a:ext>
                  </a:extLst>
                </p14:cNvPr>
                <p14:cNvContentPartPr/>
                <p14:nvPr/>
              </p14:nvContentPartPr>
              <p14:xfrm>
                <a:off x="4386040" y="4800120"/>
                <a:ext cx="388440" cy="446760"/>
              </p14:xfrm>
            </p:contentPart>
          </mc:Choice>
          <mc:Fallback>
            <p:pic>
              <p:nvPicPr>
                <p:cNvPr id="55" name="Freihand 54">
                  <a:extLst>
                    <a:ext uri="{FF2B5EF4-FFF2-40B4-BE49-F238E27FC236}">
                      <a16:creationId xmlns:a16="http://schemas.microsoft.com/office/drawing/2014/main" id="{26B5B620-017A-42F9-8BDE-810D20E8288C}"/>
                    </a:ext>
                  </a:extLst>
                </p:cNvPr>
                <p:cNvPicPr/>
                <p:nvPr/>
              </p:nvPicPr>
              <p:blipFill>
                <a:blip r:embed="rId84"/>
                <a:stretch>
                  <a:fillRect/>
                </a:stretch>
              </p:blipFill>
              <p:spPr>
                <a:xfrm>
                  <a:off x="4381720" y="4795800"/>
                  <a:ext cx="397080" cy="4554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6" name="Freihand 55">
                  <a:extLst>
                    <a:ext uri="{FF2B5EF4-FFF2-40B4-BE49-F238E27FC236}">
                      <a16:creationId xmlns:a16="http://schemas.microsoft.com/office/drawing/2014/main" id="{37CC1AC9-3241-45DB-B8DD-E07EA841B572}"/>
                    </a:ext>
                  </a:extLst>
                </p14:cNvPr>
                <p14:cNvContentPartPr/>
                <p14:nvPr/>
              </p14:nvContentPartPr>
              <p14:xfrm>
                <a:off x="4597360" y="4469640"/>
                <a:ext cx="26280" cy="213480"/>
              </p14:xfrm>
            </p:contentPart>
          </mc:Choice>
          <mc:Fallback>
            <p:pic>
              <p:nvPicPr>
                <p:cNvPr id="56" name="Freihand 55">
                  <a:extLst>
                    <a:ext uri="{FF2B5EF4-FFF2-40B4-BE49-F238E27FC236}">
                      <a16:creationId xmlns:a16="http://schemas.microsoft.com/office/drawing/2014/main" id="{37CC1AC9-3241-45DB-B8DD-E07EA841B572}"/>
                    </a:ext>
                  </a:extLst>
                </p:cNvPr>
                <p:cNvPicPr/>
                <p:nvPr/>
              </p:nvPicPr>
              <p:blipFill>
                <a:blip r:embed="rId86"/>
                <a:stretch>
                  <a:fillRect/>
                </a:stretch>
              </p:blipFill>
              <p:spPr>
                <a:xfrm>
                  <a:off x="4593040" y="4465320"/>
                  <a:ext cx="3492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7" name="Freihand 56">
                  <a:extLst>
                    <a:ext uri="{FF2B5EF4-FFF2-40B4-BE49-F238E27FC236}">
                      <a16:creationId xmlns:a16="http://schemas.microsoft.com/office/drawing/2014/main" id="{EE8DB511-387E-4D0F-B393-E6EA4ABC0242}"/>
                    </a:ext>
                  </a:extLst>
                </p14:cNvPr>
                <p14:cNvContentPartPr/>
                <p14:nvPr/>
              </p14:nvContentPartPr>
              <p14:xfrm>
                <a:off x="4509880" y="4609680"/>
                <a:ext cx="178920" cy="127800"/>
              </p14:xfrm>
            </p:contentPart>
          </mc:Choice>
          <mc:Fallback>
            <p:pic>
              <p:nvPicPr>
                <p:cNvPr id="57" name="Freihand 56">
                  <a:extLst>
                    <a:ext uri="{FF2B5EF4-FFF2-40B4-BE49-F238E27FC236}">
                      <a16:creationId xmlns:a16="http://schemas.microsoft.com/office/drawing/2014/main" id="{EE8DB511-387E-4D0F-B393-E6EA4ABC0242}"/>
                    </a:ext>
                  </a:extLst>
                </p:cNvPr>
                <p:cNvPicPr/>
                <p:nvPr/>
              </p:nvPicPr>
              <p:blipFill>
                <a:blip r:embed="rId88"/>
                <a:stretch>
                  <a:fillRect/>
                </a:stretch>
              </p:blipFill>
              <p:spPr>
                <a:xfrm>
                  <a:off x="4505560" y="4605360"/>
                  <a:ext cx="1875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8" name="Freihand 57">
                  <a:extLst>
                    <a:ext uri="{FF2B5EF4-FFF2-40B4-BE49-F238E27FC236}">
                      <a16:creationId xmlns:a16="http://schemas.microsoft.com/office/drawing/2014/main" id="{0FCF14C1-86D8-4B18-83D8-9B7AE5C6047F}"/>
                    </a:ext>
                  </a:extLst>
                </p14:cNvPr>
                <p14:cNvContentPartPr/>
                <p14:nvPr/>
              </p14:nvContentPartPr>
              <p14:xfrm>
                <a:off x="4322320" y="4107120"/>
                <a:ext cx="13320" cy="90000"/>
              </p14:xfrm>
            </p:contentPart>
          </mc:Choice>
          <mc:Fallback>
            <p:pic>
              <p:nvPicPr>
                <p:cNvPr id="58" name="Freihand 57">
                  <a:extLst>
                    <a:ext uri="{FF2B5EF4-FFF2-40B4-BE49-F238E27FC236}">
                      <a16:creationId xmlns:a16="http://schemas.microsoft.com/office/drawing/2014/main" id="{0FCF14C1-86D8-4B18-83D8-9B7AE5C6047F}"/>
                    </a:ext>
                  </a:extLst>
                </p:cNvPr>
                <p:cNvPicPr/>
                <p:nvPr/>
              </p:nvPicPr>
              <p:blipFill>
                <a:blip r:embed="rId90"/>
                <a:stretch>
                  <a:fillRect/>
                </a:stretch>
              </p:blipFill>
              <p:spPr>
                <a:xfrm>
                  <a:off x="4318000" y="4102800"/>
                  <a:ext cx="219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9" name="Freihand 58">
                  <a:extLst>
                    <a:ext uri="{FF2B5EF4-FFF2-40B4-BE49-F238E27FC236}">
                      <a16:creationId xmlns:a16="http://schemas.microsoft.com/office/drawing/2014/main" id="{F2C7DEFF-295D-4DBA-88CF-71124945EA94}"/>
                    </a:ext>
                  </a:extLst>
                </p14:cNvPr>
                <p14:cNvContentPartPr/>
                <p14:nvPr/>
              </p14:nvContentPartPr>
              <p14:xfrm>
                <a:off x="4355440" y="4030800"/>
                <a:ext cx="12240" cy="15480"/>
              </p14:xfrm>
            </p:contentPart>
          </mc:Choice>
          <mc:Fallback>
            <p:pic>
              <p:nvPicPr>
                <p:cNvPr id="59" name="Freihand 58">
                  <a:extLst>
                    <a:ext uri="{FF2B5EF4-FFF2-40B4-BE49-F238E27FC236}">
                      <a16:creationId xmlns:a16="http://schemas.microsoft.com/office/drawing/2014/main" id="{F2C7DEFF-295D-4DBA-88CF-71124945EA94}"/>
                    </a:ext>
                  </a:extLst>
                </p:cNvPr>
                <p:cNvPicPr/>
                <p:nvPr/>
              </p:nvPicPr>
              <p:blipFill>
                <a:blip r:embed="rId92"/>
                <a:stretch>
                  <a:fillRect/>
                </a:stretch>
              </p:blipFill>
              <p:spPr>
                <a:xfrm>
                  <a:off x="4351120" y="4026480"/>
                  <a:ext cx="208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0" name="Freihand 59">
                  <a:extLst>
                    <a:ext uri="{FF2B5EF4-FFF2-40B4-BE49-F238E27FC236}">
                      <a16:creationId xmlns:a16="http://schemas.microsoft.com/office/drawing/2014/main" id="{71AC481F-F73B-46E1-A0F1-AB57D94E6CE0}"/>
                    </a:ext>
                  </a:extLst>
                </p14:cNvPr>
                <p14:cNvContentPartPr/>
                <p14:nvPr/>
              </p14:nvContentPartPr>
              <p14:xfrm>
                <a:off x="4405120" y="4163280"/>
                <a:ext cx="52920" cy="12240"/>
              </p14:xfrm>
            </p:contentPart>
          </mc:Choice>
          <mc:Fallback>
            <p:pic>
              <p:nvPicPr>
                <p:cNvPr id="60" name="Freihand 59">
                  <a:extLst>
                    <a:ext uri="{FF2B5EF4-FFF2-40B4-BE49-F238E27FC236}">
                      <a16:creationId xmlns:a16="http://schemas.microsoft.com/office/drawing/2014/main" id="{71AC481F-F73B-46E1-A0F1-AB57D94E6CE0}"/>
                    </a:ext>
                  </a:extLst>
                </p:cNvPr>
                <p:cNvPicPr/>
                <p:nvPr/>
              </p:nvPicPr>
              <p:blipFill>
                <a:blip r:embed="rId94"/>
                <a:stretch>
                  <a:fillRect/>
                </a:stretch>
              </p:blipFill>
              <p:spPr>
                <a:xfrm>
                  <a:off x="4400800" y="4158960"/>
                  <a:ext cx="615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1" name="Freihand 60">
                  <a:extLst>
                    <a:ext uri="{FF2B5EF4-FFF2-40B4-BE49-F238E27FC236}">
                      <a16:creationId xmlns:a16="http://schemas.microsoft.com/office/drawing/2014/main" id="{54624B74-2910-4EE1-ADAF-4D0FD7FA2977}"/>
                    </a:ext>
                  </a:extLst>
                </p14:cNvPr>
                <p14:cNvContentPartPr/>
                <p14:nvPr/>
              </p14:nvContentPartPr>
              <p14:xfrm>
                <a:off x="4509160" y="4057440"/>
                <a:ext cx="120960" cy="119520"/>
              </p14:xfrm>
            </p:contentPart>
          </mc:Choice>
          <mc:Fallback>
            <p:pic>
              <p:nvPicPr>
                <p:cNvPr id="61" name="Freihand 60">
                  <a:extLst>
                    <a:ext uri="{FF2B5EF4-FFF2-40B4-BE49-F238E27FC236}">
                      <a16:creationId xmlns:a16="http://schemas.microsoft.com/office/drawing/2014/main" id="{54624B74-2910-4EE1-ADAF-4D0FD7FA2977}"/>
                    </a:ext>
                  </a:extLst>
                </p:cNvPr>
                <p:cNvPicPr/>
                <p:nvPr/>
              </p:nvPicPr>
              <p:blipFill>
                <a:blip r:embed="rId96"/>
                <a:stretch>
                  <a:fillRect/>
                </a:stretch>
              </p:blipFill>
              <p:spPr>
                <a:xfrm>
                  <a:off x="4504840" y="4053120"/>
                  <a:ext cx="1296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2" name="Freihand 61">
                  <a:extLst>
                    <a:ext uri="{FF2B5EF4-FFF2-40B4-BE49-F238E27FC236}">
                      <a16:creationId xmlns:a16="http://schemas.microsoft.com/office/drawing/2014/main" id="{980D443E-6134-436A-9F1C-7C118FD401E8}"/>
                    </a:ext>
                  </a:extLst>
                </p14:cNvPr>
                <p14:cNvContentPartPr/>
                <p14:nvPr/>
              </p14:nvContentPartPr>
              <p14:xfrm>
                <a:off x="4303960" y="4316640"/>
                <a:ext cx="123840" cy="109080"/>
              </p14:xfrm>
            </p:contentPart>
          </mc:Choice>
          <mc:Fallback>
            <p:pic>
              <p:nvPicPr>
                <p:cNvPr id="62" name="Freihand 61">
                  <a:extLst>
                    <a:ext uri="{FF2B5EF4-FFF2-40B4-BE49-F238E27FC236}">
                      <a16:creationId xmlns:a16="http://schemas.microsoft.com/office/drawing/2014/main" id="{980D443E-6134-436A-9F1C-7C118FD401E8}"/>
                    </a:ext>
                  </a:extLst>
                </p:cNvPr>
                <p:cNvPicPr/>
                <p:nvPr/>
              </p:nvPicPr>
              <p:blipFill>
                <a:blip r:embed="rId98"/>
                <a:stretch>
                  <a:fillRect/>
                </a:stretch>
              </p:blipFill>
              <p:spPr>
                <a:xfrm>
                  <a:off x="4299640" y="4312320"/>
                  <a:ext cx="1324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3" name="Freihand 62">
                  <a:extLst>
                    <a:ext uri="{FF2B5EF4-FFF2-40B4-BE49-F238E27FC236}">
                      <a16:creationId xmlns:a16="http://schemas.microsoft.com/office/drawing/2014/main" id="{9EFC859D-2A8C-4801-B588-F5E77B487340}"/>
                    </a:ext>
                  </a:extLst>
                </p14:cNvPr>
                <p14:cNvContentPartPr/>
                <p14:nvPr/>
              </p14:nvContentPartPr>
              <p14:xfrm>
                <a:off x="4690960" y="4167240"/>
                <a:ext cx="5760" cy="1800"/>
              </p14:xfrm>
            </p:contentPart>
          </mc:Choice>
          <mc:Fallback>
            <p:pic>
              <p:nvPicPr>
                <p:cNvPr id="63" name="Freihand 62">
                  <a:extLst>
                    <a:ext uri="{FF2B5EF4-FFF2-40B4-BE49-F238E27FC236}">
                      <a16:creationId xmlns:a16="http://schemas.microsoft.com/office/drawing/2014/main" id="{9EFC859D-2A8C-4801-B588-F5E77B487340}"/>
                    </a:ext>
                  </a:extLst>
                </p:cNvPr>
                <p:cNvPicPr/>
                <p:nvPr/>
              </p:nvPicPr>
              <p:blipFill>
                <a:blip r:embed="rId100"/>
                <a:stretch>
                  <a:fillRect/>
                </a:stretch>
              </p:blipFill>
              <p:spPr>
                <a:xfrm>
                  <a:off x="4686640" y="4162920"/>
                  <a:ext cx="1440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4" name="Freihand 63">
                  <a:extLst>
                    <a:ext uri="{FF2B5EF4-FFF2-40B4-BE49-F238E27FC236}">
                      <a16:creationId xmlns:a16="http://schemas.microsoft.com/office/drawing/2014/main" id="{10E3556D-7281-4FA2-8C8B-DE6E5E0456CB}"/>
                    </a:ext>
                  </a:extLst>
                </p14:cNvPr>
                <p14:cNvContentPartPr/>
                <p14:nvPr/>
              </p14:nvContentPartPr>
              <p14:xfrm>
                <a:off x="4465600" y="4296840"/>
                <a:ext cx="73080" cy="118080"/>
              </p14:xfrm>
            </p:contentPart>
          </mc:Choice>
          <mc:Fallback>
            <p:pic>
              <p:nvPicPr>
                <p:cNvPr id="64" name="Freihand 63">
                  <a:extLst>
                    <a:ext uri="{FF2B5EF4-FFF2-40B4-BE49-F238E27FC236}">
                      <a16:creationId xmlns:a16="http://schemas.microsoft.com/office/drawing/2014/main" id="{10E3556D-7281-4FA2-8C8B-DE6E5E0456CB}"/>
                    </a:ext>
                  </a:extLst>
                </p:cNvPr>
                <p:cNvPicPr/>
                <p:nvPr/>
              </p:nvPicPr>
              <p:blipFill>
                <a:blip r:embed="rId102"/>
                <a:stretch>
                  <a:fillRect/>
                </a:stretch>
              </p:blipFill>
              <p:spPr>
                <a:xfrm>
                  <a:off x="4461280" y="4292520"/>
                  <a:ext cx="817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5" name="Freihand 64">
                  <a:extLst>
                    <a:ext uri="{FF2B5EF4-FFF2-40B4-BE49-F238E27FC236}">
                      <a16:creationId xmlns:a16="http://schemas.microsoft.com/office/drawing/2014/main" id="{5E5D60AD-1A30-40FC-891E-215887BAF662}"/>
                    </a:ext>
                  </a:extLst>
                </p14:cNvPr>
                <p14:cNvContentPartPr/>
                <p14:nvPr/>
              </p14:nvContentPartPr>
              <p14:xfrm>
                <a:off x="4426360" y="4270200"/>
                <a:ext cx="71640" cy="97200"/>
              </p14:xfrm>
            </p:contentPart>
          </mc:Choice>
          <mc:Fallback>
            <p:pic>
              <p:nvPicPr>
                <p:cNvPr id="65" name="Freihand 64">
                  <a:extLst>
                    <a:ext uri="{FF2B5EF4-FFF2-40B4-BE49-F238E27FC236}">
                      <a16:creationId xmlns:a16="http://schemas.microsoft.com/office/drawing/2014/main" id="{5E5D60AD-1A30-40FC-891E-215887BAF662}"/>
                    </a:ext>
                  </a:extLst>
                </p:cNvPr>
                <p:cNvPicPr/>
                <p:nvPr/>
              </p:nvPicPr>
              <p:blipFill>
                <a:blip r:embed="rId104"/>
                <a:stretch>
                  <a:fillRect/>
                </a:stretch>
              </p:blipFill>
              <p:spPr>
                <a:xfrm>
                  <a:off x="4422040" y="4265880"/>
                  <a:ext cx="802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6" name="Freihand 65">
                  <a:extLst>
                    <a:ext uri="{FF2B5EF4-FFF2-40B4-BE49-F238E27FC236}">
                      <a16:creationId xmlns:a16="http://schemas.microsoft.com/office/drawing/2014/main" id="{4D0B1FE5-CDB9-4FDE-8477-3C58E339301D}"/>
                    </a:ext>
                  </a:extLst>
                </p14:cNvPr>
                <p14:cNvContentPartPr/>
                <p14:nvPr/>
              </p14:nvContentPartPr>
              <p14:xfrm>
                <a:off x="4528960" y="4362000"/>
                <a:ext cx="59040" cy="65880"/>
              </p14:xfrm>
            </p:contentPart>
          </mc:Choice>
          <mc:Fallback>
            <p:pic>
              <p:nvPicPr>
                <p:cNvPr id="66" name="Freihand 65">
                  <a:extLst>
                    <a:ext uri="{FF2B5EF4-FFF2-40B4-BE49-F238E27FC236}">
                      <a16:creationId xmlns:a16="http://schemas.microsoft.com/office/drawing/2014/main" id="{4D0B1FE5-CDB9-4FDE-8477-3C58E339301D}"/>
                    </a:ext>
                  </a:extLst>
                </p:cNvPr>
                <p:cNvPicPr/>
                <p:nvPr/>
              </p:nvPicPr>
              <p:blipFill>
                <a:blip r:embed="rId106"/>
                <a:stretch>
                  <a:fillRect/>
                </a:stretch>
              </p:blipFill>
              <p:spPr>
                <a:xfrm>
                  <a:off x="4524640" y="4357680"/>
                  <a:ext cx="676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7" name="Freihand 66">
                  <a:extLst>
                    <a:ext uri="{FF2B5EF4-FFF2-40B4-BE49-F238E27FC236}">
                      <a16:creationId xmlns:a16="http://schemas.microsoft.com/office/drawing/2014/main" id="{7F0E6617-8222-45F5-9B4D-8832262EAE35}"/>
                    </a:ext>
                  </a:extLst>
                </p14:cNvPr>
                <p14:cNvContentPartPr/>
                <p14:nvPr/>
              </p14:nvContentPartPr>
              <p14:xfrm>
                <a:off x="4707160" y="4277040"/>
                <a:ext cx="136080" cy="108360"/>
              </p14:xfrm>
            </p:contentPart>
          </mc:Choice>
          <mc:Fallback>
            <p:pic>
              <p:nvPicPr>
                <p:cNvPr id="67" name="Freihand 66">
                  <a:extLst>
                    <a:ext uri="{FF2B5EF4-FFF2-40B4-BE49-F238E27FC236}">
                      <a16:creationId xmlns:a16="http://schemas.microsoft.com/office/drawing/2014/main" id="{7F0E6617-8222-45F5-9B4D-8832262EAE35}"/>
                    </a:ext>
                  </a:extLst>
                </p:cNvPr>
                <p:cNvPicPr/>
                <p:nvPr/>
              </p:nvPicPr>
              <p:blipFill>
                <a:blip r:embed="rId108"/>
                <a:stretch>
                  <a:fillRect/>
                </a:stretch>
              </p:blipFill>
              <p:spPr>
                <a:xfrm>
                  <a:off x="4702840" y="4272720"/>
                  <a:ext cx="1447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8" name="Freihand 67">
                  <a:extLst>
                    <a:ext uri="{FF2B5EF4-FFF2-40B4-BE49-F238E27FC236}">
                      <a16:creationId xmlns:a16="http://schemas.microsoft.com/office/drawing/2014/main" id="{25F01536-C417-4807-A3C9-63DA86CA4A1D}"/>
                    </a:ext>
                  </a:extLst>
                </p14:cNvPr>
                <p14:cNvContentPartPr/>
                <p14:nvPr/>
              </p14:nvContentPartPr>
              <p14:xfrm>
                <a:off x="4711480" y="4325640"/>
                <a:ext cx="128880" cy="11520"/>
              </p14:xfrm>
            </p:contentPart>
          </mc:Choice>
          <mc:Fallback>
            <p:pic>
              <p:nvPicPr>
                <p:cNvPr id="68" name="Freihand 67">
                  <a:extLst>
                    <a:ext uri="{FF2B5EF4-FFF2-40B4-BE49-F238E27FC236}">
                      <a16:creationId xmlns:a16="http://schemas.microsoft.com/office/drawing/2014/main" id="{25F01536-C417-4807-A3C9-63DA86CA4A1D}"/>
                    </a:ext>
                  </a:extLst>
                </p:cNvPr>
                <p:cNvPicPr/>
                <p:nvPr/>
              </p:nvPicPr>
              <p:blipFill>
                <a:blip r:embed="rId110"/>
                <a:stretch>
                  <a:fillRect/>
                </a:stretch>
              </p:blipFill>
              <p:spPr>
                <a:xfrm>
                  <a:off x="4707160" y="4321320"/>
                  <a:ext cx="1375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9" name="Freihand 68">
                  <a:extLst>
                    <a:ext uri="{FF2B5EF4-FFF2-40B4-BE49-F238E27FC236}">
                      <a16:creationId xmlns:a16="http://schemas.microsoft.com/office/drawing/2014/main" id="{69CD7089-C4A6-44BF-8A88-49A302F48DAC}"/>
                    </a:ext>
                  </a:extLst>
                </p14:cNvPr>
                <p14:cNvContentPartPr/>
                <p14:nvPr/>
              </p14:nvContentPartPr>
              <p14:xfrm>
                <a:off x="4698520" y="4286040"/>
                <a:ext cx="290520" cy="114120"/>
              </p14:xfrm>
            </p:contentPart>
          </mc:Choice>
          <mc:Fallback>
            <p:pic>
              <p:nvPicPr>
                <p:cNvPr id="69" name="Freihand 68">
                  <a:extLst>
                    <a:ext uri="{FF2B5EF4-FFF2-40B4-BE49-F238E27FC236}">
                      <a16:creationId xmlns:a16="http://schemas.microsoft.com/office/drawing/2014/main" id="{69CD7089-C4A6-44BF-8A88-49A302F48DAC}"/>
                    </a:ext>
                  </a:extLst>
                </p:cNvPr>
                <p:cNvPicPr/>
                <p:nvPr/>
              </p:nvPicPr>
              <p:blipFill>
                <a:blip r:embed="rId112"/>
                <a:stretch>
                  <a:fillRect/>
                </a:stretch>
              </p:blipFill>
              <p:spPr>
                <a:xfrm>
                  <a:off x="4694200" y="4281720"/>
                  <a:ext cx="2991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0" name="Freihand 69">
                  <a:extLst>
                    <a:ext uri="{FF2B5EF4-FFF2-40B4-BE49-F238E27FC236}">
                      <a16:creationId xmlns:a16="http://schemas.microsoft.com/office/drawing/2014/main" id="{A9008F6D-7887-44F6-B539-886950EF27C5}"/>
                    </a:ext>
                  </a:extLst>
                </p14:cNvPr>
                <p14:cNvContentPartPr/>
                <p14:nvPr/>
              </p14:nvContentPartPr>
              <p14:xfrm>
                <a:off x="5029720" y="4278840"/>
                <a:ext cx="6120" cy="111240"/>
              </p14:xfrm>
            </p:contentPart>
          </mc:Choice>
          <mc:Fallback>
            <p:pic>
              <p:nvPicPr>
                <p:cNvPr id="70" name="Freihand 69">
                  <a:extLst>
                    <a:ext uri="{FF2B5EF4-FFF2-40B4-BE49-F238E27FC236}">
                      <a16:creationId xmlns:a16="http://schemas.microsoft.com/office/drawing/2014/main" id="{A9008F6D-7887-44F6-B539-886950EF27C5}"/>
                    </a:ext>
                  </a:extLst>
                </p:cNvPr>
                <p:cNvPicPr/>
                <p:nvPr/>
              </p:nvPicPr>
              <p:blipFill>
                <a:blip r:embed="rId114"/>
                <a:stretch>
                  <a:fillRect/>
                </a:stretch>
              </p:blipFill>
              <p:spPr>
                <a:xfrm>
                  <a:off x="5025400" y="4274520"/>
                  <a:ext cx="147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1" name="Freihand 70">
                  <a:extLst>
                    <a:ext uri="{FF2B5EF4-FFF2-40B4-BE49-F238E27FC236}">
                      <a16:creationId xmlns:a16="http://schemas.microsoft.com/office/drawing/2014/main" id="{ED338F1B-668D-4BF7-B0FD-2142E23BBB40}"/>
                    </a:ext>
                  </a:extLst>
                </p14:cNvPr>
                <p14:cNvContentPartPr/>
                <p14:nvPr/>
              </p14:nvContentPartPr>
              <p14:xfrm>
                <a:off x="4945840" y="4256520"/>
                <a:ext cx="186840" cy="153720"/>
              </p14:xfrm>
            </p:contentPart>
          </mc:Choice>
          <mc:Fallback>
            <p:pic>
              <p:nvPicPr>
                <p:cNvPr id="71" name="Freihand 70">
                  <a:extLst>
                    <a:ext uri="{FF2B5EF4-FFF2-40B4-BE49-F238E27FC236}">
                      <a16:creationId xmlns:a16="http://schemas.microsoft.com/office/drawing/2014/main" id="{ED338F1B-668D-4BF7-B0FD-2142E23BBB40}"/>
                    </a:ext>
                  </a:extLst>
                </p:cNvPr>
                <p:cNvPicPr/>
                <p:nvPr/>
              </p:nvPicPr>
              <p:blipFill>
                <a:blip r:embed="rId116"/>
                <a:stretch>
                  <a:fillRect/>
                </a:stretch>
              </p:blipFill>
              <p:spPr>
                <a:xfrm>
                  <a:off x="4941520" y="4252200"/>
                  <a:ext cx="195480" cy="162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7">
            <p14:nvContentPartPr>
              <p14:cNvPr id="73" name="Freihand 72">
                <a:extLst>
                  <a:ext uri="{FF2B5EF4-FFF2-40B4-BE49-F238E27FC236}">
                    <a16:creationId xmlns:a16="http://schemas.microsoft.com/office/drawing/2014/main" id="{339AC51E-867E-4DE0-B5EE-41D8B9E4687C}"/>
                  </a:ext>
                </a:extLst>
              </p14:cNvPr>
              <p14:cNvContentPartPr/>
              <p14:nvPr/>
            </p14:nvContentPartPr>
            <p14:xfrm>
              <a:off x="7377280" y="4725600"/>
              <a:ext cx="1094400" cy="541440"/>
            </p14:xfrm>
          </p:contentPart>
        </mc:Choice>
        <mc:Fallback>
          <p:pic>
            <p:nvPicPr>
              <p:cNvPr id="73" name="Freihand 72">
                <a:extLst>
                  <a:ext uri="{FF2B5EF4-FFF2-40B4-BE49-F238E27FC236}">
                    <a16:creationId xmlns:a16="http://schemas.microsoft.com/office/drawing/2014/main" id="{339AC51E-867E-4DE0-B5EE-41D8B9E4687C}"/>
                  </a:ext>
                </a:extLst>
              </p:cNvPr>
              <p:cNvPicPr/>
              <p:nvPr/>
            </p:nvPicPr>
            <p:blipFill>
              <a:blip r:embed="rId118"/>
              <a:stretch>
                <a:fillRect/>
              </a:stretch>
            </p:blipFill>
            <p:spPr>
              <a:xfrm>
                <a:off x="7372960" y="4721280"/>
                <a:ext cx="1103040" cy="5500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4" name="Freihand 73">
                <a:extLst>
                  <a:ext uri="{FF2B5EF4-FFF2-40B4-BE49-F238E27FC236}">
                    <a16:creationId xmlns:a16="http://schemas.microsoft.com/office/drawing/2014/main" id="{0AF289D0-E646-4908-AF5C-2C041EC18D62}"/>
                  </a:ext>
                </a:extLst>
              </p14:cNvPr>
              <p14:cNvContentPartPr/>
              <p14:nvPr/>
            </p14:nvContentPartPr>
            <p14:xfrm>
              <a:off x="4111720" y="5127720"/>
              <a:ext cx="603360" cy="52200"/>
            </p14:xfrm>
          </p:contentPart>
        </mc:Choice>
        <mc:Fallback>
          <p:pic>
            <p:nvPicPr>
              <p:cNvPr id="74" name="Freihand 73">
                <a:extLst>
                  <a:ext uri="{FF2B5EF4-FFF2-40B4-BE49-F238E27FC236}">
                    <a16:creationId xmlns:a16="http://schemas.microsoft.com/office/drawing/2014/main" id="{0AF289D0-E646-4908-AF5C-2C041EC18D62}"/>
                  </a:ext>
                </a:extLst>
              </p:cNvPr>
              <p:cNvPicPr/>
              <p:nvPr/>
            </p:nvPicPr>
            <p:blipFill>
              <a:blip r:embed="rId120"/>
              <a:stretch>
                <a:fillRect/>
              </a:stretch>
            </p:blipFill>
            <p:spPr>
              <a:xfrm>
                <a:off x="4107400" y="5123400"/>
                <a:ext cx="6120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5" name="Freihand 74">
                <a:extLst>
                  <a:ext uri="{FF2B5EF4-FFF2-40B4-BE49-F238E27FC236}">
                    <a16:creationId xmlns:a16="http://schemas.microsoft.com/office/drawing/2014/main" id="{71F651FE-ED9E-4641-8B1C-76159D265A94}"/>
                  </a:ext>
                </a:extLst>
              </p14:cNvPr>
              <p14:cNvContentPartPr/>
              <p14:nvPr/>
            </p14:nvContentPartPr>
            <p14:xfrm>
              <a:off x="4233040" y="4895520"/>
              <a:ext cx="360" cy="360"/>
            </p14:xfrm>
          </p:contentPart>
        </mc:Choice>
        <mc:Fallback>
          <p:pic>
            <p:nvPicPr>
              <p:cNvPr id="75" name="Freihand 74">
                <a:extLst>
                  <a:ext uri="{FF2B5EF4-FFF2-40B4-BE49-F238E27FC236}">
                    <a16:creationId xmlns:a16="http://schemas.microsoft.com/office/drawing/2014/main" id="{71F651FE-ED9E-4641-8B1C-76159D265A94}"/>
                  </a:ext>
                </a:extLst>
              </p:cNvPr>
              <p:cNvPicPr/>
              <p:nvPr/>
            </p:nvPicPr>
            <p:blipFill>
              <a:blip r:embed="rId66"/>
              <a:stretch>
                <a:fillRect/>
              </a:stretch>
            </p:blipFill>
            <p:spPr>
              <a:xfrm>
                <a:off x="4228720" y="4891200"/>
                <a:ext cx="9000" cy="9000"/>
              </a:xfrm>
              <a:prstGeom prst="rect">
                <a:avLst/>
              </a:prstGeom>
            </p:spPr>
          </p:pic>
        </mc:Fallback>
      </mc:AlternateContent>
      <p:grpSp>
        <p:nvGrpSpPr>
          <p:cNvPr id="80" name="Gruppieren 79">
            <a:extLst>
              <a:ext uri="{FF2B5EF4-FFF2-40B4-BE49-F238E27FC236}">
                <a16:creationId xmlns:a16="http://schemas.microsoft.com/office/drawing/2014/main" id="{7CDD44FD-C7DB-4362-B2F8-CF5CE63DD856}"/>
              </a:ext>
            </a:extLst>
          </p:cNvPr>
          <p:cNvGrpSpPr/>
          <p:nvPr/>
        </p:nvGrpSpPr>
        <p:grpSpPr>
          <a:xfrm>
            <a:off x="4058440" y="5117640"/>
            <a:ext cx="590040" cy="60840"/>
            <a:chOff x="4058440" y="5117640"/>
            <a:chExt cx="590040" cy="60840"/>
          </a:xfrm>
        </p:grpSpPr>
        <mc:AlternateContent xmlns:mc="http://schemas.openxmlformats.org/markup-compatibility/2006">
          <mc:Choice xmlns:p14="http://schemas.microsoft.com/office/powerpoint/2010/main" Requires="p14">
            <p:contentPart p14:bwMode="auto" r:id="rId122">
              <p14:nvContentPartPr>
                <p14:cNvPr id="76" name="Freihand 75">
                  <a:extLst>
                    <a:ext uri="{FF2B5EF4-FFF2-40B4-BE49-F238E27FC236}">
                      <a16:creationId xmlns:a16="http://schemas.microsoft.com/office/drawing/2014/main" id="{DA6EFB32-F4C9-480C-9045-7E1E45077328}"/>
                    </a:ext>
                  </a:extLst>
                </p14:cNvPr>
                <p14:cNvContentPartPr/>
                <p14:nvPr/>
              </p14:nvContentPartPr>
              <p14:xfrm>
                <a:off x="4058440" y="5117640"/>
                <a:ext cx="159120" cy="33840"/>
              </p14:xfrm>
            </p:contentPart>
          </mc:Choice>
          <mc:Fallback>
            <p:pic>
              <p:nvPicPr>
                <p:cNvPr id="76" name="Freihand 75">
                  <a:extLst>
                    <a:ext uri="{FF2B5EF4-FFF2-40B4-BE49-F238E27FC236}">
                      <a16:creationId xmlns:a16="http://schemas.microsoft.com/office/drawing/2014/main" id="{DA6EFB32-F4C9-480C-9045-7E1E45077328}"/>
                    </a:ext>
                  </a:extLst>
                </p:cNvPr>
                <p:cNvPicPr/>
                <p:nvPr/>
              </p:nvPicPr>
              <p:blipFill>
                <a:blip r:embed="rId123"/>
                <a:stretch>
                  <a:fillRect/>
                </a:stretch>
              </p:blipFill>
              <p:spPr>
                <a:xfrm>
                  <a:off x="4054120" y="5113320"/>
                  <a:ext cx="1677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7" name="Freihand 76">
                  <a:extLst>
                    <a:ext uri="{FF2B5EF4-FFF2-40B4-BE49-F238E27FC236}">
                      <a16:creationId xmlns:a16="http://schemas.microsoft.com/office/drawing/2014/main" id="{89EF76AF-C071-4152-9C2D-F187C755911D}"/>
                    </a:ext>
                  </a:extLst>
                </p14:cNvPr>
                <p14:cNvContentPartPr/>
                <p14:nvPr/>
              </p14:nvContentPartPr>
              <p14:xfrm>
                <a:off x="4383520" y="5134200"/>
                <a:ext cx="264960" cy="38520"/>
              </p14:xfrm>
            </p:contentPart>
          </mc:Choice>
          <mc:Fallback>
            <p:pic>
              <p:nvPicPr>
                <p:cNvPr id="77" name="Freihand 76">
                  <a:extLst>
                    <a:ext uri="{FF2B5EF4-FFF2-40B4-BE49-F238E27FC236}">
                      <a16:creationId xmlns:a16="http://schemas.microsoft.com/office/drawing/2014/main" id="{89EF76AF-C071-4152-9C2D-F187C755911D}"/>
                    </a:ext>
                  </a:extLst>
                </p:cNvPr>
                <p:cNvPicPr/>
                <p:nvPr/>
              </p:nvPicPr>
              <p:blipFill>
                <a:blip r:embed="rId125"/>
                <a:stretch>
                  <a:fillRect/>
                </a:stretch>
              </p:blipFill>
              <p:spPr>
                <a:xfrm>
                  <a:off x="4379200" y="5129880"/>
                  <a:ext cx="2736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9" name="Freihand 78">
                  <a:extLst>
                    <a:ext uri="{FF2B5EF4-FFF2-40B4-BE49-F238E27FC236}">
                      <a16:creationId xmlns:a16="http://schemas.microsoft.com/office/drawing/2014/main" id="{D0099894-D1BD-4DE2-BD58-5BFB84DE756A}"/>
                    </a:ext>
                  </a:extLst>
                </p14:cNvPr>
                <p14:cNvContentPartPr/>
                <p14:nvPr/>
              </p14:nvContentPartPr>
              <p14:xfrm>
                <a:off x="4070320" y="5148240"/>
                <a:ext cx="163080" cy="30240"/>
              </p14:xfrm>
            </p:contentPart>
          </mc:Choice>
          <mc:Fallback>
            <p:pic>
              <p:nvPicPr>
                <p:cNvPr id="79" name="Freihand 78">
                  <a:extLst>
                    <a:ext uri="{FF2B5EF4-FFF2-40B4-BE49-F238E27FC236}">
                      <a16:creationId xmlns:a16="http://schemas.microsoft.com/office/drawing/2014/main" id="{D0099894-D1BD-4DE2-BD58-5BFB84DE756A}"/>
                    </a:ext>
                  </a:extLst>
                </p:cNvPr>
                <p:cNvPicPr/>
                <p:nvPr/>
              </p:nvPicPr>
              <p:blipFill>
                <a:blip r:embed="rId127"/>
                <a:stretch>
                  <a:fillRect/>
                </a:stretch>
              </p:blipFill>
              <p:spPr>
                <a:xfrm>
                  <a:off x="4066000" y="5143920"/>
                  <a:ext cx="171720" cy="38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8">
            <p14:nvContentPartPr>
              <p14:cNvPr id="81" name="Freihand 80">
                <a:extLst>
                  <a:ext uri="{FF2B5EF4-FFF2-40B4-BE49-F238E27FC236}">
                    <a16:creationId xmlns:a16="http://schemas.microsoft.com/office/drawing/2014/main" id="{8A6C92D1-D1BF-4098-B5B8-8A640A461403}"/>
                  </a:ext>
                </a:extLst>
              </p14:cNvPr>
              <p14:cNvContentPartPr/>
              <p14:nvPr/>
            </p14:nvContentPartPr>
            <p14:xfrm>
              <a:off x="5249680" y="5119080"/>
              <a:ext cx="488160" cy="45360"/>
            </p14:xfrm>
          </p:contentPart>
        </mc:Choice>
        <mc:Fallback>
          <p:pic>
            <p:nvPicPr>
              <p:cNvPr id="81" name="Freihand 80">
                <a:extLst>
                  <a:ext uri="{FF2B5EF4-FFF2-40B4-BE49-F238E27FC236}">
                    <a16:creationId xmlns:a16="http://schemas.microsoft.com/office/drawing/2014/main" id="{8A6C92D1-D1BF-4098-B5B8-8A640A461403}"/>
                  </a:ext>
                </a:extLst>
              </p:cNvPr>
              <p:cNvPicPr/>
              <p:nvPr/>
            </p:nvPicPr>
            <p:blipFill>
              <a:blip r:embed="rId129"/>
              <a:stretch>
                <a:fillRect/>
              </a:stretch>
            </p:blipFill>
            <p:spPr>
              <a:xfrm>
                <a:off x="5245360" y="5114760"/>
                <a:ext cx="496800" cy="54000"/>
              </a:xfrm>
              <a:prstGeom prst="rect">
                <a:avLst/>
              </a:prstGeom>
            </p:spPr>
          </p:pic>
        </mc:Fallback>
      </mc:AlternateContent>
      <p:grpSp>
        <p:nvGrpSpPr>
          <p:cNvPr id="94" name="Gruppieren 93">
            <a:extLst>
              <a:ext uri="{FF2B5EF4-FFF2-40B4-BE49-F238E27FC236}">
                <a16:creationId xmlns:a16="http://schemas.microsoft.com/office/drawing/2014/main" id="{8797C9F0-6571-4D44-B78F-60C6DA2009F6}"/>
              </a:ext>
            </a:extLst>
          </p:cNvPr>
          <p:cNvGrpSpPr/>
          <p:nvPr/>
        </p:nvGrpSpPr>
        <p:grpSpPr>
          <a:xfrm>
            <a:off x="4989400" y="4833600"/>
            <a:ext cx="1194840" cy="637920"/>
            <a:chOff x="4989400" y="4833600"/>
            <a:chExt cx="1194840" cy="637920"/>
          </a:xfrm>
        </p:grpSpPr>
        <mc:AlternateContent xmlns:mc="http://schemas.openxmlformats.org/markup-compatibility/2006">
          <mc:Choice xmlns:p14="http://schemas.microsoft.com/office/powerpoint/2010/main" Requires="p14">
            <p:contentPart p14:bwMode="auto" r:id="rId130">
              <p14:nvContentPartPr>
                <p14:cNvPr id="82" name="Freihand 81">
                  <a:extLst>
                    <a:ext uri="{FF2B5EF4-FFF2-40B4-BE49-F238E27FC236}">
                      <a16:creationId xmlns:a16="http://schemas.microsoft.com/office/drawing/2014/main" id="{8BEAE844-AA91-49C2-ADB7-DC54034981E9}"/>
                    </a:ext>
                  </a:extLst>
                </p14:cNvPr>
                <p14:cNvContentPartPr/>
                <p14:nvPr/>
              </p14:nvContentPartPr>
              <p14:xfrm>
                <a:off x="5199280" y="5248680"/>
                <a:ext cx="113040" cy="80640"/>
              </p14:xfrm>
            </p:contentPart>
          </mc:Choice>
          <mc:Fallback>
            <p:pic>
              <p:nvPicPr>
                <p:cNvPr id="82" name="Freihand 81">
                  <a:extLst>
                    <a:ext uri="{FF2B5EF4-FFF2-40B4-BE49-F238E27FC236}">
                      <a16:creationId xmlns:a16="http://schemas.microsoft.com/office/drawing/2014/main" id="{8BEAE844-AA91-49C2-ADB7-DC54034981E9}"/>
                    </a:ext>
                  </a:extLst>
                </p:cNvPr>
                <p:cNvPicPr/>
                <p:nvPr/>
              </p:nvPicPr>
              <p:blipFill>
                <a:blip r:embed="rId131"/>
                <a:stretch>
                  <a:fillRect/>
                </a:stretch>
              </p:blipFill>
              <p:spPr>
                <a:xfrm>
                  <a:off x="5194960" y="5244360"/>
                  <a:ext cx="1216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3" name="Freihand 82">
                  <a:extLst>
                    <a:ext uri="{FF2B5EF4-FFF2-40B4-BE49-F238E27FC236}">
                      <a16:creationId xmlns:a16="http://schemas.microsoft.com/office/drawing/2014/main" id="{8EC532F6-B6B9-456A-999A-382356E6CC21}"/>
                    </a:ext>
                  </a:extLst>
                </p14:cNvPr>
                <p14:cNvContentPartPr/>
                <p14:nvPr/>
              </p14:nvContentPartPr>
              <p14:xfrm>
                <a:off x="5335360" y="5230320"/>
                <a:ext cx="205560" cy="138960"/>
              </p14:xfrm>
            </p:contentPart>
          </mc:Choice>
          <mc:Fallback>
            <p:pic>
              <p:nvPicPr>
                <p:cNvPr id="83" name="Freihand 82">
                  <a:extLst>
                    <a:ext uri="{FF2B5EF4-FFF2-40B4-BE49-F238E27FC236}">
                      <a16:creationId xmlns:a16="http://schemas.microsoft.com/office/drawing/2014/main" id="{8EC532F6-B6B9-456A-999A-382356E6CC21}"/>
                    </a:ext>
                  </a:extLst>
                </p:cNvPr>
                <p:cNvPicPr/>
                <p:nvPr/>
              </p:nvPicPr>
              <p:blipFill>
                <a:blip r:embed="rId133"/>
                <a:stretch>
                  <a:fillRect/>
                </a:stretch>
              </p:blipFill>
              <p:spPr>
                <a:xfrm>
                  <a:off x="5331040" y="5226000"/>
                  <a:ext cx="2142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4" name="Freihand 83">
                  <a:extLst>
                    <a:ext uri="{FF2B5EF4-FFF2-40B4-BE49-F238E27FC236}">
                      <a16:creationId xmlns:a16="http://schemas.microsoft.com/office/drawing/2014/main" id="{8E28C0ED-3BC7-400E-9487-AB92CFE9DD78}"/>
                    </a:ext>
                  </a:extLst>
                </p14:cNvPr>
                <p14:cNvContentPartPr/>
                <p14:nvPr/>
              </p14:nvContentPartPr>
              <p14:xfrm>
                <a:off x="5546680" y="5276040"/>
                <a:ext cx="79200" cy="148320"/>
              </p14:xfrm>
            </p:contentPart>
          </mc:Choice>
          <mc:Fallback>
            <p:pic>
              <p:nvPicPr>
                <p:cNvPr id="84" name="Freihand 83">
                  <a:extLst>
                    <a:ext uri="{FF2B5EF4-FFF2-40B4-BE49-F238E27FC236}">
                      <a16:creationId xmlns:a16="http://schemas.microsoft.com/office/drawing/2014/main" id="{8E28C0ED-3BC7-400E-9487-AB92CFE9DD78}"/>
                    </a:ext>
                  </a:extLst>
                </p:cNvPr>
                <p:cNvPicPr/>
                <p:nvPr/>
              </p:nvPicPr>
              <p:blipFill>
                <a:blip r:embed="rId135"/>
                <a:stretch>
                  <a:fillRect/>
                </a:stretch>
              </p:blipFill>
              <p:spPr>
                <a:xfrm>
                  <a:off x="5542360" y="5271720"/>
                  <a:ext cx="878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5" name="Freihand 84">
                  <a:extLst>
                    <a:ext uri="{FF2B5EF4-FFF2-40B4-BE49-F238E27FC236}">
                      <a16:creationId xmlns:a16="http://schemas.microsoft.com/office/drawing/2014/main" id="{7E4D5519-284D-4649-B2ED-29F19156F9AA}"/>
                    </a:ext>
                  </a:extLst>
                </p14:cNvPr>
                <p14:cNvContentPartPr/>
                <p14:nvPr/>
              </p14:nvContentPartPr>
              <p14:xfrm>
                <a:off x="5674840" y="5215560"/>
                <a:ext cx="159120" cy="115200"/>
              </p14:xfrm>
            </p:contentPart>
          </mc:Choice>
          <mc:Fallback>
            <p:pic>
              <p:nvPicPr>
                <p:cNvPr id="85" name="Freihand 84">
                  <a:extLst>
                    <a:ext uri="{FF2B5EF4-FFF2-40B4-BE49-F238E27FC236}">
                      <a16:creationId xmlns:a16="http://schemas.microsoft.com/office/drawing/2014/main" id="{7E4D5519-284D-4649-B2ED-29F19156F9AA}"/>
                    </a:ext>
                  </a:extLst>
                </p:cNvPr>
                <p:cNvPicPr/>
                <p:nvPr/>
              </p:nvPicPr>
              <p:blipFill>
                <a:blip r:embed="rId137"/>
                <a:stretch>
                  <a:fillRect/>
                </a:stretch>
              </p:blipFill>
              <p:spPr>
                <a:xfrm>
                  <a:off x="5670520" y="5211240"/>
                  <a:ext cx="1677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6" name="Freihand 85">
                  <a:extLst>
                    <a:ext uri="{FF2B5EF4-FFF2-40B4-BE49-F238E27FC236}">
                      <a16:creationId xmlns:a16="http://schemas.microsoft.com/office/drawing/2014/main" id="{43624092-8D79-4A5C-BC70-A7A7F84F8A71}"/>
                    </a:ext>
                  </a:extLst>
                </p14:cNvPr>
                <p14:cNvContentPartPr/>
                <p14:nvPr/>
              </p14:nvContentPartPr>
              <p14:xfrm>
                <a:off x="5834320" y="5235720"/>
                <a:ext cx="78480" cy="235800"/>
              </p14:xfrm>
            </p:contentPart>
          </mc:Choice>
          <mc:Fallback>
            <p:pic>
              <p:nvPicPr>
                <p:cNvPr id="86" name="Freihand 85">
                  <a:extLst>
                    <a:ext uri="{FF2B5EF4-FFF2-40B4-BE49-F238E27FC236}">
                      <a16:creationId xmlns:a16="http://schemas.microsoft.com/office/drawing/2014/main" id="{43624092-8D79-4A5C-BC70-A7A7F84F8A71}"/>
                    </a:ext>
                  </a:extLst>
                </p:cNvPr>
                <p:cNvPicPr/>
                <p:nvPr/>
              </p:nvPicPr>
              <p:blipFill>
                <a:blip r:embed="rId139"/>
                <a:stretch>
                  <a:fillRect/>
                </a:stretch>
              </p:blipFill>
              <p:spPr>
                <a:xfrm>
                  <a:off x="5830000" y="5231400"/>
                  <a:ext cx="8712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7" name="Freihand 86">
                  <a:extLst>
                    <a:ext uri="{FF2B5EF4-FFF2-40B4-BE49-F238E27FC236}">
                      <a16:creationId xmlns:a16="http://schemas.microsoft.com/office/drawing/2014/main" id="{D4BB6503-E330-44AB-AAA7-0B7507AFE25F}"/>
                    </a:ext>
                  </a:extLst>
                </p14:cNvPr>
                <p14:cNvContentPartPr/>
                <p14:nvPr/>
              </p14:nvContentPartPr>
              <p14:xfrm>
                <a:off x="5975440" y="5244720"/>
                <a:ext cx="62280" cy="40320"/>
              </p14:xfrm>
            </p:contentPart>
          </mc:Choice>
          <mc:Fallback>
            <p:pic>
              <p:nvPicPr>
                <p:cNvPr id="87" name="Freihand 86">
                  <a:extLst>
                    <a:ext uri="{FF2B5EF4-FFF2-40B4-BE49-F238E27FC236}">
                      <a16:creationId xmlns:a16="http://schemas.microsoft.com/office/drawing/2014/main" id="{D4BB6503-E330-44AB-AAA7-0B7507AFE25F}"/>
                    </a:ext>
                  </a:extLst>
                </p:cNvPr>
                <p:cNvPicPr/>
                <p:nvPr/>
              </p:nvPicPr>
              <p:blipFill>
                <a:blip r:embed="rId141"/>
                <a:stretch>
                  <a:fillRect/>
                </a:stretch>
              </p:blipFill>
              <p:spPr>
                <a:xfrm>
                  <a:off x="5971120" y="5240400"/>
                  <a:ext cx="709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8" name="Freihand 87">
                  <a:extLst>
                    <a:ext uri="{FF2B5EF4-FFF2-40B4-BE49-F238E27FC236}">
                      <a16:creationId xmlns:a16="http://schemas.microsoft.com/office/drawing/2014/main" id="{38F67DB3-52E8-4584-81C3-FD016D6398BC}"/>
                    </a:ext>
                  </a:extLst>
                </p14:cNvPr>
                <p14:cNvContentPartPr/>
                <p14:nvPr/>
              </p14:nvContentPartPr>
              <p14:xfrm>
                <a:off x="6076960" y="5210520"/>
                <a:ext cx="107280" cy="167760"/>
              </p14:xfrm>
            </p:contentPart>
          </mc:Choice>
          <mc:Fallback>
            <p:pic>
              <p:nvPicPr>
                <p:cNvPr id="88" name="Freihand 87">
                  <a:extLst>
                    <a:ext uri="{FF2B5EF4-FFF2-40B4-BE49-F238E27FC236}">
                      <a16:creationId xmlns:a16="http://schemas.microsoft.com/office/drawing/2014/main" id="{38F67DB3-52E8-4584-81C3-FD016D6398BC}"/>
                    </a:ext>
                  </a:extLst>
                </p:cNvPr>
                <p:cNvPicPr/>
                <p:nvPr/>
              </p:nvPicPr>
              <p:blipFill>
                <a:blip r:embed="rId143"/>
                <a:stretch>
                  <a:fillRect/>
                </a:stretch>
              </p:blipFill>
              <p:spPr>
                <a:xfrm>
                  <a:off x="6072640" y="5206200"/>
                  <a:ext cx="1159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0" name="Freihand 89">
                  <a:extLst>
                    <a:ext uri="{FF2B5EF4-FFF2-40B4-BE49-F238E27FC236}">
                      <a16:creationId xmlns:a16="http://schemas.microsoft.com/office/drawing/2014/main" id="{63969400-4592-4332-96F7-AE542C82DF90}"/>
                    </a:ext>
                  </a:extLst>
                </p14:cNvPr>
                <p14:cNvContentPartPr/>
                <p14:nvPr/>
              </p14:nvContentPartPr>
              <p14:xfrm>
                <a:off x="5226640" y="4840080"/>
                <a:ext cx="221040" cy="244080"/>
              </p14:xfrm>
            </p:contentPart>
          </mc:Choice>
          <mc:Fallback>
            <p:pic>
              <p:nvPicPr>
                <p:cNvPr id="90" name="Freihand 89">
                  <a:extLst>
                    <a:ext uri="{FF2B5EF4-FFF2-40B4-BE49-F238E27FC236}">
                      <a16:creationId xmlns:a16="http://schemas.microsoft.com/office/drawing/2014/main" id="{63969400-4592-4332-96F7-AE542C82DF90}"/>
                    </a:ext>
                  </a:extLst>
                </p:cNvPr>
                <p:cNvPicPr/>
                <p:nvPr/>
              </p:nvPicPr>
              <p:blipFill>
                <a:blip r:embed="rId145"/>
                <a:stretch>
                  <a:fillRect/>
                </a:stretch>
              </p:blipFill>
              <p:spPr>
                <a:xfrm>
                  <a:off x="5222320" y="4835760"/>
                  <a:ext cx="22968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1" name="Freihand 90">
                  <a:extLst>
                    <a:ext uri="{FF2B5EF4-FFF2-40B4-BE49-F238E27FC236}">
                      <a16:creationId xmlns:a16="http://schemas.microsoft.com/office/drawing/2014/main" id="{86EB91B4-88D0-451C-BABC-E387A32D32F5}"/>
                    </a:ext>
                  </a:extLst>
                </p14:cNvPr>
                <p14:cNvContentPartPr/>
                <p14:nvPr/>
              </p14:nvContentPartPr>
              <p14:xfrm>
                <a:off x="5521120" y="4854480"/>
                <a:ext cx="370080" cy="315720"/>
              </p14:xfrm>
            </p:contentPart>
          </mc:Choice>
          <mc:Fallback>
            <p:pic>
              <p:nvPicPr>
                <p:cNvPr id="91" name="Freihand 90">
                  <a:extLst>
                    <a:ext uri="{FF2B5EF4-FFF2-40B4-BE49-F238E27FC236}">
                      <a16:creationId xmlns:a16="http://schemas.microsoft.com/office/drawing/2014/main" id="{86EB91B4-88D0-451C-BABC-E387A32D32F5}"/>
                    </a:ext>
                  </a:extLst>
                </p:cNvPr>
                <p:cNvPicPr/>
                <p:nvPr/>
              </p:nvPicPr>
              <p:blipFill>
                <a:blip r:embed="rId147"/>
                <a:stretch>
                  <a:fillRect/>
                </a:stretch>
              </p:blipFill>
              <p:spPr>
                <a:xfrm>
                  <a:off x="5516800" y="4850160"/>
                  <a:ext cx="378720" cy="3243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3" name="Freihand 92">
                  <a:extLst>
                    <a:ext uri="{FF2B5EF4-FFF2-40B4-BE49-F238E27FC236}">
                      <a16:creationId xmlns:a16="http://schemas.microsoft.com/office/drawing/2014/main" id="{E87B381E-3A11-49F4-A961-A750EA6E6F6F}"/>
                    </a:ext>
                  </a:extLst>
                </p14:cNvPr>
                <p14:cNvContentPartPr/>
                <p14:nvPr/>
              </p14:nvContentPartPr>
              <p14:xfrm>
                <a:off x="4989400" y="4833600"/>
                <a:ext cx="243720" cy="321840"/>
              </p14:xfrm>
            </p:contentPart>
          </mc:Choice>
          <mc:Fallback>
            <p:pic>
              <p:nvPicPr>
                <p:cNvPr id="93" name="Freihand 92">
                  <a:extLst>
                    <a:ext uri="{FF2B5EF4-FFF2-40B4-BE49-F238E27FC236}">
                      <a16:creationId xmlns:a16="http://schemas.microsoft.com/office/drawing/2014/main" id="{E87B381E-3A11-49F4-A961-A750EA6E6F6F}"/>
                    </a:ext>
                  </a:extLst>
                </p:cNvPr>
                <p:cNvPicPr/>
                <p:nvPr/>
              </p:nvPicPr>
              <p:blipFill>
                <a:blip r:embed="rId149"/>
                <a:stretch>
                  <a:fillRect/>
                </a:stretch>
              </p:blipFill>
              <p:spPr>
                <a:xfrm>
                  <a:off x="4985080" y="4829280"/>
                  <a:ext cx="252360" cy="330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0">
            <p14:nvContentPartPr>
              <p14:cNvPr id="95" name="Freihand 94">
                <a:extLst>
                  <a:ext uri="{FF2B5EF4-FFF2-40B4-BE49-F238E27FC236}">
                    <a16:creationId xmlns:a16="http://schemas.microsoft.com/office/drawing/2014/main" id="{AEBD1621-9328-44EF-87C4-842241EEA0BA}"/>
                  </a:ext>
                </a:extLst>
              </p14:cNvPr>
              <p14:cNvContentPartPr/>
              <p14:nvPr/>
            </p14:nvContentPartPr>
            <p14:xfrm>
              <a:off x="7675720" y="5106840"/>
              <a:ext cx="306720" cy="77400"/>
            </p14:xfrm>
          </p:contentPart>
        </mc:Choice>
        <mc:Fallback>
          <p:pic>
            <p:nvPicPr>
              <p:cNvPr id="95" name="Freihand 94">
                <a:extLst>
                  <a:ext uri="{FF2B5EF4-FFF2-40B4-BE49-F238E27FC236}">
                    <a16:creationId xmlns:a16="http://schemas.microsoft.com/office/drawing/2014/main" id="{AEBD1621-9328-44EF-87C4-842241EEA0BA}"/>
                  </a:ext>
                </a:extLst>
              </p:cNvPr>
              <p:cNvPicPr/>
              <p:nvPr/>
            </p:nvPicPr>
            <p:blipFill>
              <a:blip r:embed="rId151"/>
              <a:stretch>
                <a:fillRect/>
              </a:stretch>
            </p:blipFill>
            <p:spPr>
              <a:xfrm>
                <a:off x="7671400" y="5102520"/>
                <a:ext cx="315360" cy="86040"/>
              </a:xfrm>
              <a:prstGeom prst="rect">
                <a:avLst/>
              </a:prstGeom>
            </p:spPr>
          </p:pic>
        </mc:Fallback>
      </mc:AlternateContent>
    </p:spTree>
    <p:extLst>
      <p:ext uri="{BB962C8B-B14F-4D97-AF65-F5344CB8AC3E}">
        <p14:creationId xmlns:p14="http://schemas.microsoft.com/office/powerpoint/2010/main" val="406629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gn="ctr"/>
            <a:r>
              <a:rPr lang="de-DE" sz="2903" b="1" dirty="0"/>
              <a:t>Taylor-</a:t>
            </a:r>
            <a:r>
              <a:rPr lang="de-DE" sz="2903" b="1" dirty="0" err="1"/>
              <a:t>Rule</a:t>
            </a:r>
            <a:endParaRPr lang="de-DE" sz="2903" b="1"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681" y="1147839"/>
            <a:ext cx="4626405" cy="3468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feld 8"/>
          <p:cNvSpPr txBox="1"/>
          <p:nvPr/>
        </p:nvSpPr>
        <p:spPr>
          <a:xfrm>
            <a:off x="532661" y="4424217"/>
            <a:ext cx="7992504" cy="594906"/>
          </a:xfrm>
          <a:prstGeom prst="rect">
            <a:avLst/>
          </a:prstGeom>
          <a:noFill/>
        </p:spPr>
        <p:txBody>
          <a:bodyPr wrap="square" rtlCol="0">
            <a:spAutoFit/>
          </a:bodyPr>
          <a:lstStyle/>
          <a:p>
            <a:r>
              <a:rPr lang="de-DE" sz="1633" dirty="0"/>
              <a:t>Source</a:t>
            </a:r>
            <a:r>
              <a:rPr lang="de-DE" sz="1633"/>
              <a:t>: </a:t>
            </a:r>
            <a:r>
              <a:rPr lang="en-US" sz="1633">
                <a:hlinkClick r:id="rId4"/>
              </a:rPr>
              <a:t>Taylor, J., B, (1993) 195-214 North-Holland Discretion versus policy rules in practice, Carnegie-Rochester Conference Series on Public Policy 39, 195-214, North Holland</a:t>
            </a:r>
            <a:endParaRPr lang="de-DE" sz="1633" dirty="0"/>
          </a:p>
        </p:txBody>
      </p:sp>
      <p:sp>
        <p:nvSpPr>
          <p:cNvPr id="10" name="Textfeld 9"/>
          <p:cNvSpPr txBox="1"/>
          <p:nvPr/>
        </p:nvSpPr>
        <p:spPr>
          <a:xfrm>
            <a:off x="1841256" y="5388372"/>
            <a:ext cx="4660251" cy="1171346"/>
          </a:xfrm>
          <a:prstGeom prst="rect">
            <a:avLst/>
          </a:prstGeom>
          <a:noFill/>
        </p:spPr>
        <p:txBody>
          <a:bodyPr wrap="none" rtlCol="0">
            <a:spAutoFit/>
          </a:bodyPr>
          <a:lstStyle/>
          <a:p>
            <a:pPr algn="ctr">
              <a:lnSpc>
                <a:spcPct val="110000"/>
              </a:lnSpc>
            </a:pPr>
            <a:r>
              <a:rPr lang="en-US" sz="2177" dirty="0"/>
              <a:t> r = </a:t>
            </a:r>
            <a:r>
              <a:rPr lang="en-US" sz="2177" dirty="0" err="1"/>
              <a:t>i</a:t>
            </a:r>
            <a:r>
              <a:rPr lang="en-US" sz="2177" baseline="-25000" dirty="0"/>
              <a:t> </a:t>
            </a:r>
            <a:r>
              <a:rPr lang="de-DE" sz="2177" b="1" dirty="0">
                <a:latin typeface="Arial Unicode MS"/>
                <a:ea typeface="Arial Unicode MS"/>
                <a:cs typeface="Arial Unicode MS"/>
              </a:rPr>
              <a:t>-</a:t>
            </a:r>
            <a:r>
              <a:rPr lang="en-US" sz="2177" dirty="0"/>
              <a:t> </a:t>
            </a:r>
            <a:r>
              <a:rPr lang="el-GR" sz="2177" dirty="0"/>
              <a:t>π</a:t>
            </a:r>
            <a:r>
              <a:rPr lang="de-DE" sz="2177" baseline="30000" dirty="0"/>
              <a:t>e</a:t>
            </a:r>
            <a:r>
              <a:rPr lang="el-GR" sz="2177" dirty="0"/>
              <a:t> </a:t>
            </a:r>
            <a:r>
              <a:rPr lang="en-US" sz="2177" dirty="0"/>
              <a:t>= 2%</a:t>
            </a:r>
            <a:r>
              <a:rPr lang="en-US" sz="2177" baseline="-25000" dirty="0"/>
              <a:t> </a:t>
            </a:r>
            <a:r>
              <a:rPr lang="de-DE" sz="2177" dirty="0"/>
              <a:t>+ 0,5(</a:t>
            </a:r>
            <a:r>
              <a:rPr lang="el-GR" sz="2177" dirty="0"/>
              <a:t>π</a:t>
            </a:r>
            <a:r>
              <a:rPr lang="en-US" sz="2177" baseline="-25000" dirty="0"/>
              <a:t> </a:t>
            </a:r>
            <a:r>
              <a:rPr lang="de-DE" sz="2177" dirty="0"/>
              <a:t>- </a:t>
            </a:r>
            <a:r>
              <a:rPr lang="el-GR" sz="2177" dirty="0"/>
              <a:t>π</a:t>
            </a:r>
            <a:r>
              <a:rPr lang="de-DE" sz="2177" dirty="0"/>
              <a:t>*) +0,5(y</a:t>
            </a:r>
            <a:r>
              <a:rPr lang="en-US" sz="2177" baseline="-25000" dirty="0"/>
              <a:t> </a:t>
            </a:r>
            <a:r>
              <a:rPr lang="de-DE" sz="2177" dirty="0"/>
              <a:t>- y*)</a:t>
            </a:r>
          </a:p>
          <a:p>
            <a:pPr algn="ctr">
              <a:lnSpc>
                <a:spcPct val="110000"/>
              </a:lnSpc>
            </a:pPr>
            <a:endParaRPr lang="en-US" sz="2177" dirty="0"/>
          </a:p>
          <a:p>
            <a:pPr algn="ctr">
              <a:lnSpc>
                <a:spcPct val="110000"/>
              </a:lnSpc>
            </a:pPr>
            <a:r>
              <a:rPr lang="en-US" sz="2177" dirty="0"/>
              <a:t>r* =2%	        </a:t>
            </a:r>
            <a:r>
              <a:rPr lang="el-GR" sz="2177" dirty="0"/>
              <a:t>π</a:t>
            </a:r>
            <a:r>
              <a:rPr lang="de-DE" sz="2177" dirty="0"/>
              <a:t>*=2%	b=c=0,5</a:t>
            </a:r>
          </a:p>
        </p:txBody>
      </p:sp>
      <p:pic>
        <p:nvPicPr>
          <p:cNvPr id="11" name="Grafik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74018" y="1147840"/>
            <a:ext cx="1301475" cy="1959525"/>
          </a:xfrm>
          <a:prstGeom prst="rect">
            <a:avLst/>
          </a:prstGeom>
        </p:spPr>
      </p:pic>
      <p:sp>
        <p:nvSpPr>
          <p:cNvPr id="12" name="Textfeld 11"/>
          <p:cNvSpPr txBox="1"/>
          <p:nvPr/>
        </p:nvSpPr>
        <p:spPr>
          <a:xfrm>
            <a:off x="5997014" y="1147840"/>
            <a:ext cx="3038275" cy="2290307"/>
          </a:xfrm>
          <a:prstGeom prst="rect">
            <a:avLst/>
          </a:prstGeom>
          <a:noFill/>
        </p:spPr>
        <p:txBody>
          <a:bodyPr wrap="square" rtlCol="0">
            <a:spAutoFit/>
          </a:bodyPr>
          <a:lstStyle/>
          <a:p>
            <a:pPr algn="ctr">
              <a:lnSpc>
                <a:spcPct val="110000"/>
              </a:lnSpc>
            </a:pPr>
            <a:r>
              <a:rPr lang="de-DE" sz="1451" b="1" dirty="0"/>
              <a:t>John B. Taylor:</a:t>
            </a:r>
          </a:p>
          <a:p>
            <a:pPr marL="259204" indent="-259204">
              <a:lnSpc>
                <a:spcPct val="110000"/>
              </a:lnSpc>
              <a:buFont typeface="Arial" panose="020B0604020202020204" pitchFamily="34" charset="0"/>
              <a:buChar char="•"/>
            </a:pPr>
            <a:r>
              <a:rPr lang="en-US" sz="1451" dirty="0">
                <a:solidFill>
                  <a:sysClr val="windowText" lastClr="000000"/>
                </a:solidFill>
                <a:cs typeface="Arial" panose="020B0604020202020204" pitchFamily="34" charset="0"/>
              </a:rPr>
              <a:t>Professor of Economics</a:t>
            </a:r>
          </a:p>
          <a:p>
            <a:pPr>
              <a:lnSpc>
                <a:spcPct val="110000"/>
              </a:lnSpc>
            </a:pPr>
            <a:r>
              <a:rPr lang="en-US" sz="1451" dirty="0">
                <a:solidFill>
                  <a:sysClr val="windowText" lastClr="000000"/>
                </a:solidFill>
                <a:cs typeface="Arial" panose="020B0604020202020204" pitchFamily="34" charset="0"/>
              </a:rPr>
              <a:t>       (Stanford University)</a:t>
            </a:r>
          </a:p>
          <a:p>
            <a:pPr marL="259204" indent="-259204">
              <a:lnSpc>
                <a:spcPct val="110000"/>
              </a:lnSpc>
              <a:buFont typeface="Arial" panose="020B0604020202020204" pitchFamily="34" charset="0"/>
              <a:buChar char="•"/>
            </a:pPr>
            <a:r>
              <a:rPr lang="de-DE" sz="1451" dirty="0"/>
              <a:t>Council </a:t>
            </a:r>
            <a:r>
              <a:rPr lang="de-DE" sz="1451" dirty="0" err="1"/>
              <a:t>of</a:t>
            </a:r>
            <a:r>
              <a:rPr lang="de-DE" sz="1451" dirty="0"/>
              <a:t> </a:t>
            </a:r>
            <a:r>
              <a:rPr lang="de-DE" sz="1451" dirty="0" err="1"/>
              <a:t>Economic</a:t>
            </a:r>
            <a:r>
              <a:rPr lang="de-DE" sz="1451" dirty="0"/>
              <a:t> </a:t>
            </a:r>
            <a:r>
              <a:rPr lang="de-DE" sz="1451" dirty="0" err="1"/>
              <a:t>Advisers</a:t>
            </a:r>
            <a:endParaRPr lang="de-DE" sz="1451" dirty="0">
              <a:solidFill>
                <a:sysClr val="windowText" lastClr="000000"/>
              </a:solidFill>
              <a:cs typeface="Arial" panose="020B0604020202020204" pitchFamily="34" charset="0"/>
            </a:endParaRPr>
          </a:p>
          <a:p>
            <a:pPr>
              <a:lnSpc>
                <a:spcPct val="110000"/>
              </a:lnSpc>
            </a:pPr>
            <a:r>
              <a:rPr lang="en-US" sz="1451" dirty="0">
                <a:solidFill>
                  <a:sysClr val="windowText" lastClr="000000"/>
                </a:solidFill>
                <a:cs typeface="Arial" panose="020B0604020202020204" pitchFamily="34" charset="0"/>
              </a:rPr>
              <a:t>	1976 – 77</a:t>
            </a:r>
          </a:p>
          <a:p>
            <a:pPr>
              <a:lnSpc>
                <a:spcPct val="110000"/>
              </a:lnSpc>
            </a:pPr>
            <a:r>
              <a:rPr lang="en-US" sz="1451" dirty="0">
                <a:solidFill>
                  <a:sysClr val="windowText" lastClr="000000"/>
                </a:solidFill>
                <a:cs typeface="Arial" panose="020B0604020202020204" pitchFamily="34" charset="0"/>
              </a:rPr>
              <a:t>	1989 – 91</a:t>
            </a:r>
          </a:p>
          <a:p>
            <a:pPr marL="259204" indent="-259204">
              <a:lnSpc>
                <a:spcPct val="110000"/>
              </a:lnSpc>
              <a:buFont typeface="Arial" panose="020B0604020202020204" pitchFamily="34" charset="0"/>
              <a:buChar char="•"/>
            </a:pPr>
            <a:r>
              <a:rPr lang="en-US" sz="1451" dirty="0">
                <a:solidFill>
                  <a:sysClr val="windowText" lastClr="000000"/>
                </a:solidFill>
                <a:cs typeface="Arial" panose="020B0604020202020204" pitchFamily="34" charset="0"/>
              </a:rPr>
              <a:t>Under Secretary of the Treasury for International Affairs</a:t>
            </a:r>
          </a:p>
          <a:p>
            <a:pPr>
              <a:lnSpc>
                <a:spcPct val="110000"/>
              </a:lnSpc>
            </a:pPr>
            <a:r>
              <a:rPr lang="en-US" sz="1451" dirty="0">
                <a:solidFill>
                  <a:sysClr val="windowText" lastClr="000000"/>
                </a:solidFill>
                <a:cs typeface="Arial" panose="020B0604020202020204" pitchFamily="34" charset="0"/>
              </a:rPr>
              <a:t>	2001 – 05</a:t>
            </a:r>
          </a:p>
        </p:txBody>
      </p:sp>
      <p:sp>
        <p:nvSpPr>
          <p:cNvPr id="2" name="Rechteck 1">
            <a:extLst>
              <a:ext uri="{FF2B5EF4-FFF2-40B4-BE49-F238E27FC236}">
                <a16:creationId xmlns:a16="http://schemas.microsoft.com/office/drawing/2014/main" id="{C9FAB6C4-034F-9B20-E2B6-4D8459AB2334}"/>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0AC1FE0A-2AB4-40D9-8A38-B738B23611FD}"/>
                  </a:ext>
                </a:extLst>
              </p14:cNvPr>
              <p14:cNvContentPartPr/>
              <p14:nvPr/>
            </p14:nvContentPartPr>
            <p14:xfrm>
              <a:off x="6738280" y="1009147"/>
              <a:ext cx="1521720" cy="579960"/>
            </p14:xfrm>
          </p:contentPart>
        </mc:Choice>
        <mc:Fallback>
          <p:pic>
            <p:nvPicPr>
              <p:cNvPr id="5" name="Freihand 4">
                <a:extLst>
                  <a:ext uri="{FF2B5EF4-FFF2-40B4-BE49-F238E27FC236}">
                    <a16:creationId xmlns:a16="http://schemas.microsoft.com/office/drawing/2014/main" id="{0AC1FE0A-2AB4-40D9-8A38-B738B23611FD}"/>
                  </a:ext>
                </a:extLst>
              </p:cNvPr>
              <p:cNvPicPr/>
              <p:nvPr/>
            </p:nvPicPr>
            <p:blipFill>
              <a:blip r:embed="rId7"/>
              <a:stretch>
                <a:fillRect/>
              </a:stretch>
            </p:blipFill>
            <p:spPr>
              <a:xfrm>
                <a:off x="6733960" y="1004827"/>
                <a:ext cx="1530360" cy="588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05034AAB-478C-407E-8CDB-3AA3BED35F58}"/>
                  </a:ext>
                </a:extLst>
              </p14:cNvPr>
              <p14:cNvContentPartPr/>
              <p14:nvPr/>
            </p14:nvContentPartPr>
            <p14:xfrm>
              <a:off x="6331120" y="4630387"/>
              <a:ext cx="783360" cy="484920"/>
            </p14:xfrm>
          </p:contentPart>
        </mc:Choice>
        <mc:Fallback>
          <p:pic>
            <p:nvPicPr>
              <p:cNvPr id="8" name="Freihand 7">
                <a:extLst>
                  <a:ext uri="{FF2B5EF4-FFF2-40B4-BE49-F238E27FC236}">
                    <a16:creationId xmlns:a16="http://schemas.microsoft.com/office/drawing/2014/main" id="{05034AAB-478C-407E-8CDB-3AA3BED35F58}"/>
                  </a:ext>
                </a:extLst>
              </p:cNvPr>
              <p:cNvPicPr/>
              <p:nvPr/>
            </p:nvPicPr>
            <p:blipFill>
              <a:blip r:embed="rId9"/>
              <a:stretch>
                <a:fillRect/>
              </a:stretch>
            </p:blipFill>
            <p:spPr>
              <a:xfrm>
                <a:off x="6326800" y="4626067"/>
                <a:ext cx="792000" cy="493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9" name="Freihand 18">
                <a:extLst>
                  <a:ext uri="{FF2B5EF4-FFF2-40B4-BE49-F238E27FC236}">
                    <a16:creationId xmlns:a16="http://schemas.microsoft.com/office/drawing/2014/main" id="{D20498E6-1AA8-48AF-9C34-E74F08963AE4}"/>
                  </a:ext>
                </a:extLst>
              </p14:cNvPr>
              <p14:cNvContentPartPr/>
              <p14:nvPr/>
            </p14:nvContentPartPr>
            <p14:xfrm>
              <a:off x="3147280" y="5770867"/>
              <a:ext cx="432720" cy="9720"/>
            </p14:xfrm>
          </p:contentPart>
        </mc:Choice>
        <mc:Fallback>
          <p:pic>
            <p:nvPicPr>
              <p:cNvPr id="19" name="Freihand 18">
                <a:extLst>
                  <a:ext uri="{FF2B5EF4-FFF2-40B4-BE49-F238E27FC236}">
                    <a16:creationId xmlns:a16="http://schemas.microsoft.com/office/drawing/2014/main" id="{D20498E6-1AA8-48AF-9C34-E74F08963AE4}"/>
                  </a:ext>
                </a:extLst>
              </p:cNvPr>
              <p:cNvPicPr/>
              <p:nvPr/>
            </p:nvPicPr>
            <p:blipFill>
              <a:blip r:embed="rId11"/>
              <a:stretch>
                <a:fillRect/>
              </a:stretch>
            </p:blipFill>
            <p:spPr>
              <a:xfrm>
                <a:off x="3142960" y="5766547"/>
                <a:ext cx="4413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0" name="Freihand 19">
                <a:extLst>
                  <a:ext uri="{FF2B5EF4-FFF2-40B4-BE49-F238E27FC236}">
                    <a16:creationId xmlns:a16="http://schemas.microsoft.com/office/drawing/2014/main" id="{75414CB5-4315-4989-ADA3-7FB7EAAD9A64}"/>
                  </a:ext>
                </a:extLst>
              </p14:cNvPr>
              <p14:cNvContentPartPr/>
              <p14:nvPr/>
            </p14:nvContentPartPr>
            <p14:xfrm>
              <a:off x="2556520" y="3968347"/>
              <a:ext cx="3426480" cy="63720"/>
            </p14:xfrm>
          </p:contentPart>
        </mc:Choice>
        <mc:Fallback>
          <p:pic>
            <p:nvPicPr>
              <p:cNvPr id="20" name="Freihand 19">
                <a:extLst>
                  <a:ext uri="{FF2B5EF4-FFF2-40B4-BE49-F238E27FC236}">
                    <a16:creationId xmlns:a16="http://schemas.microsoft.com/office/drawing/2014/main" id="{75414CB5-4315-4989-ADA3-7FB7EAAD9A64}"/>
                  </a:ext>
                </a:extLst>
              </p:cNvPr>
              <p:cNvPicPr/>
              <p:nvPr/>
            </p:nvPicPr>
            <p:blipFill>
              <a:blip r:embed="rId13"/>
              <a:stretch>
                <a:fillRect/>
              </a:stretch>
            </p:blipFill>
            <p:spPr>
              <a:xfrm>
                <a:off x="2552200" y="3964027"/>
                <a:ext cx="3435120" cy="72360"/>
              </a:xfrm>
              <a:prstGeom prst="rect">
                <a:avLst/>
              </a:prstGeom>
            </p:spPr>
          </p:pic>
        </mc:Fallback>
      </mc:AlternateContent>
      <p:grpSp>
        <p:nvGrpSpPr>
          <p:cNvPr id="44" name="Gruppieren 43">
            <a:extLst>
              <a:ext uri="{FF2B5EF4-FFF2-40B4-BE49-F238E27FC236}">
                <a16:creationId xmlns:a16="http://schemas.microsoft.com/office/drawing/2014/main" id="{C2EB71BD-F699-49B0-B35E-6B191D021DE7}"/>
              </a:ext>
            </a:extLst>
          </p:cNvPr>
          <p:cNvGrpSpPr/>
          <p:nvPr/>
        </p:nvGrpSpPr>
        <p:grpSpPr>
          <a:xfrm>
            <a:off x="3466960" y="2384347"/>
            <a:ext cx="1695960" cy="1204560"/>
            <a:chOff x="3466960" y="2384347"/>
            <a:chExt cx="1695960" cy="1204560"/>
          </a:xfrm>
        </p:grpSpPr>
        <mc:AlternateContent xmlns:mc="http://schemas.openxmlformats.org/markup-compatibility/2006">
          <mc:Choice xmlns:p14="http://schemas.microsoft.com/office/powerpoint/2010/main" Requires="p14">
            <p:contentPart p14:bwMode="auto" r:id="rId14">
              <p14:nvContentPartPr>
                <p14:cNvPr id="21" name="Freihand 20">
                  <a:extLst>
                    <a:ext uri="{FF2B5EF4-FFF2-40B4-BE49-F238E27FC236}">
                      <a16:creationId xmlns:a16="http://schemas.microsoft.com/office/drawing/2014/main" id="{B859A71E-58A4-4E7D-B33C-402DE754A060}"/>
                    </a:ext>
                  </a:extLst>
                </p14:cNvPr>
                <p14:cNvContentPartPr/>
                <p14:nvPr/>
              </p14:nvContentPartPr>
              <p14:xfrm>
                <a:off x="3466960" y="2384347"/>
                <a:ext cx="1349640" cy="367560"/>
              </p14:xfrm>
            </p:contentPart>
          </mc:Choice>
          <mc:Fallback>
            <p:pic>
              <p:nvPicPr>
                <p:cNvPr id="21" name="Freihand 20">
                  <a:extLst>
                    <a:ext uri="{FF2B5EF4-FFF2-40B4-BE49-F238E27FC236}">
                      <a16:creationId xmlns:a16="http://schemas.microsoft.com/office/drawing/2014/main" id="{B859A71E-58A4-4E7D-B33C-402DE754A060}"/>
                    </a:ext>
                  </a:extLst>
                </p:cNvPr>
                <p:cNvPicPr/>
                <p:nvPr/>
              </p:nvPicPr>
              <p:blipFill>
                <a:blip r:embed="rId15"/>
                <a:stretch>
                  <a:fillRect/>
                </a:stretch>
              </p:blipFill>
              <p:spPr>
                <a:xfrm>
                  <a:off x="3462640" y="2380027"/>
                  <a:ext cx="1358280" cy="376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2" name="Freihand 21">
                  <a:extLst>
                    <a:ext uri="{FF2B5EF4-FFF2-40B4-BE49-F238E27FC236}">
                      <a16:creationId xmlns:a16="http://schemas.microsoft.com/office/drawing/2014/main" id="{3207B842-FA5A-4B71-965A-BB6909DCED7E}"/>
                    </a:ext>
                  </a:extLst>
                </p14:cNvPr>
                <p14:cNvContentPartPr/>
                <p14:nvPr/>
              </p14:nvContentPartPr>
              <p14:xfrm>
                <a:off x="3974200" y="2791507"/>
                <a:ext cx="18000" cy="144720"/>
              </p14:xfrm>
            </p:contentPart>
          </mc:Choice>
          <mc:Fallback>
            <p:pic>
              <p:nvPicPr>
                <p:cNvPr id="22" name="Freihand 21">
                  <a:extLst>
                    <a:ext uri="{FF2B5EF4-FFF2-40B4-BE49-F238E27FC236}">
                      <a16:creationId xmlns:a16="http://schemas.microsoft.com/office/drawing/2014/main" id="{3207B842-FA5A-4B71-965A-BB6909DCED7E}"/>
                    </a:ext>
                  </a:extLst>
                </p:cNvPr>
                <p:cNvPicPr/>
                <p:nvPr/>
              </p:nvPicPr>
              <p:blipFill>
                <a:blip r:embed="rId17"/>
                <a:stretch>
                  <a:fillRect/>
                </a:stretch>
              </p:blipFill>
              <p:spPr>
                <a:xfrm>
                  <a:off x="3969880" y="2787187"/>
                  <a:ext cx="266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3" name="Freihand 22">
                  <a:extLst>
                    <a:ext uri="{FF2B5EF4-FFF2-40B4-BE49-F238E27FC236}">
                      <a16:creationId xmlns:a16="http://schemas.microsoft.com/office/drawing/2014/main" id="{AD53461D-CA5E-4B43-B7C5-FE37D8F7B5E1}"/>
                    </a:ext>
                  </a:extLst>
                </p14:cNvPr>
                <p14:cNvContentPartPr/>
                <p14:nvPr/>
              </p14:nvContentPartPr>
              <p14:xfrm>
                <a:off x="3663160" y="2950627"/>
                <a:ext cx="129240" cy="169560"/>
              </p14:xfrm>
            </p:contentPart>
          </mc:Choice>
          <mc:Fallback>
            <p:pic>
              <p:nvPicPr>
                <p:cNvPr id="23" name="Freihand 22">
                  <a:extLst>
                    <a:ext uri="{FF2B5EF4-FFF2-40B4-BE49-F238E27FC236}">
                      <a16:creationId xmlns:a16="http://schemas.microsoft.com/office/drawing/2014/main" id="{AD53461D-CA5E-4B43-B7C5-FE37D8F7B5E1}"/>
                    </a:ext>
                  </a:extLst>
                </p:cNvPr>
                <p:cNvPicPr/>
                <p:nvPr/>
              </p:nvPicPr>
              <p:blipFill>
                <a:blip r:embed="rId19"/>
                <a:stretch>
                  <a:fillRect/>
                </a:stretch>
              </p:blipFill>
              <p:spPr>
                <a:xfrm>
                  <a:off x="3658840" y="2946307"/>
                  <a:ext cx="1378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4" name="Freihand 23">
                  <a:extLst>
                    <a:ext uri="{FF2B5EF4-FFF2-40B4-BE49-F238E27FC236}">
                      <a16:creationId xmlns:a16="http://schemas.microsoft.com/office/drawing/2014/main" id="{45110026-5946-45E5-9474-6C30152555F3}"/>
                    </a:ext>
                  </a:extLst>
                </p14:cNvPr>
                <p14:cNvContentPartPr/>
                <p14:nvPr/>
              </p14:nvContentPartPr>
              <p14:xfrm>
                <a:off x="3738040" y="3048547"/>
                <a:ext cx="66240" cy="67680"/>
              </p14:xfrm>
            </p:contentPart>
          </mc:Choice>
          <mc:Fallback>
            <p:pic>
              <p:nvPicPr>
                <p:cNvPr id="24" name="Freihand 23">
                  <a:extLst>
                    <a:ext uri="{FF2B5EF4-FFF2-40B4-BE49-F238E27FC236}">
                      <a16:creationId xmlns:a16="http://schemas.microsoft.com/office/drawing/2014/main" id="{45110026-5946-45E5-9474-6C30152555F3}"/>
                    </a:ext>
                  </a:extLst>
                </p:cNvPr>
                <p:cNvPicPr/>
                <p:nvPr/>
              </p:nvPicPr>
              <p:blipFill>
                <a:blip r:embed="rId21"/>
                <a:stretch>
                  <a:fillRect/>
                </a:stretch>
              </p:blipFill>
              <p:spPr>
                <a:xfrm>
                  <a:off x="3733720" y="3044227"/>
                  <a:ext cx="748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5" name="Freihand 24">
                  <a:extLst>
                    <a:ext uri="{FF2B5EF4-FFF2-40B4-BE49-F238E27FC236}">
                      <a16:creationId xmlns:a16="http://schemas.microsoft.com/office/drawing/2014/main" id="{1E4EE20E-7E6F-4302-B6E1-CAB1A8E6EE7B}"/>
                    </a:ext>
                  </a:extLst>
                </p14:cNvPr>
                <p14:cNvContentPartPr/>
                <p14:nvPr/>
              </p14:nvContentPartPr>
              <p14:xfrm>
                <a:off x="3830200" y="3021547"/>
                <a:ext cx="127800" cy="66600"/>
              </p14:xfrm>
            </p:contentPart>
          </mc:Choice>
          <mc:Fallback>
            <p:pic>
              <p:nvPicPr>
                <p:cNvPr id="25" name="Freihand 24">
                  <a:extLst>
                    <a:ext uri="{FF2B5EF4-FFF2-40B4-BE49-F238E27FC236}">
                      <a16:creationId xmlns:a16="http://schemas.microsoft.com/office/drawing/2014/main" id="{1E4EE20E-7E6F-4302-B6E1-CAB1A8E6EE7B}"/>
                    </a:ext>
                  </a:extLst>
                </p:cNvPr>
                <p:cNvPicPr/>
                <p:nvPr/>
              </p:nvPicPr>
              <p:blipFill>
                <a:blip r:embed="rId23"/>
                <a:stretch>
                  <a:fillRect/>
                </a:stretch>
              </p:blipFill>
              <p:spPr>
                <a:xfrm>
                  <a:off x="3825880" y="3017227"/>
                  <a:ext cx="1364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6" name="Freihand 25">
                  <a:extLst>
                    <a:ext uri="{FF2B5EF4-FFF2-40B4-BE49-F238E27FC236}">
                      <a16:creationId xmlns:a16="http://schemas.microsoft.com/office/drawing/2014/main" id="{0E64043A-CFC6-4DB5-B6DC-DEFB02471664}"/>
                    </a:ext>
                  </a:extLst>
                </p14:cNvPr>
                <p14:cNvContentPartPr/>
                <p14:nvPr/>
              </p14:nvContentPartPr>
              <p14:xfrm>
                <a:off x="3955480" y="3008587"/>
                <a:ext cx="85680" cy="219960"/>
              </p14:xfrm>
            </p:contentPart>
          </mc:Choice>
          <mc:Fallback>
            <p:pic>
              <p:nvPicPr>
                <p:cNvPr id="26" name="Freihand 25">
                  <a:extLst>
                    <a:ext uri="{FF2B5EF4-FFF2-40B4-BE49-F238E27FC236}">
                      <a16:creationId xmlns:a16="http://schemas.microsoft.com/office/drawing/2014/main" id="{0E64043A-CFC6-4DB5-B6DC-DEFB02471664}"/>
                    </a:ext>
                  </a:extLst>
                </p:cNvPr>
                <p:cNvPicPr/>
                <p:nvPr/>
              </p:nvPicPr>
              <p:blipFill>
                <a:blip r:embed="rId25"/>
                <a:stretch>
                  <a:fillRect/>
                </a:stretch>
              </p:blipFill>
              <p:spPr>
                <a:xfrm>
                  <a:off x="3951160" y="3004267"/>
                  <a:ext cx="9432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7" name="Freihand 26">
                  <a:extLst>
                    <a:ext uri="{FF2B5EF4-FFF2-40B4-BE49-F238E27FC236}">
                      <a16:creationId xmlns:a16="http://schemas.microsoft.com/office/drawing/2014/main" id="{ADF98F2C-21DE-4127-87C2-9A44000E3518}"/>
                    </a:ext>
                  </a:extLst>
                </p14:cNvPr>
                <p14:cNvContentPartPr/>
                <p14:nvPr/>
              </p14:nvContentPartPr>
              <p14:xfrm>
                <a:off x="4155640" y="3012187"/>
                <a:ext cx="183960" cy="63720"/>
              </p14:xfrm>
            </p:contentPart>
          </mc:Choice>
          <mc:Fallback>
            <p:pic>
              <p:nvPicPr>
                <p:cNvPr id="27" name="Freihand 26">
                  <a:extLst>
                    <a:ext uri="{FF2B5EF4-FFF2-40B4-BE49-F238E27FC236}">
                      <a16:creationId xmlns:a16="http://schemas.microsoft.com/office/drawing/2014/main" id="{ADF98F2C-21DE-4127-87C2-9A44000E3518}"/>
                    </a:ext>
                  </a:extLst>
                </p:cNvPr>
                <p:cNvPicPr/>
                <p:nvPr/>
              </p:nvPicPr>
              <p:blipFill>
                <a:blip r:embed="rId27"/>
                <a:stretch>
                  <a:fillRect/>
                </a:stretch>
              </p:blipFill>
              <p:spPr>
                <a:xfrm>
                  <a:off x="4151320" y="3007867"/>
                  <a:ext cx="1926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8" name="Freihand 27">
                  <a:extLst>
                    <a:ext uri="{FF2B5EF4-FFF2-40B4-BE49-F238E27FC236}">
                      <a16:creationId xmlns:a16="http://schemas.microsoft.com/office/drawing/2014/main" id="{B4D51256-5D38-4C42-8E1D-B5C0281958E6}"/>
                    </a:ext>
                  </a:extLst>
                </p14:cNvPr>
                <p14:cNvContentPartPr/>
                <p14:nvPr/>
              </p14:nvContentPartPr>
              <p14:xfrm>
                <a:off x="4367320" y="2950627"/>
                <a:ext cx="180360" cy="129960"/>
              </p14:xfrm>
            </p:contentPart>
          </mc:Choice>
          <mc:Fallback>
            <p:pic>
              <p:nvPicPr>
                <p:cNvPr id="28" name="Freihand 27">
                  <a:extLst>
                    <a:ext uri="{FF2B5EF4-FFF2-40B4-BE49-F238E27FC236}">
                      <a16:creationId xmlns:a16="http://schemas.microsoft.com/office/drawing/2014/main" id="{B4D51256-5D38-4C42-8E1D-B5C0281958E6}"/>
                    </a:ext>
                  </a:extLst>
                </p:cNvPr>
                <p:cNvPicPr/>
                <p:nvPr/>
              </p:nvPicPr>
              <p:blipFill>
                <a:blip r:embed="rId29"/>
                <a:stretch>
                  <a:fillRect/>
                </a:stretch>
              </p:blipFill>
              <p:spPr>
                <a:xfrm>
                  <a:off x="4363000" y="2946307"/>
                  <a:ext cx="1890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9" name="Freihand 28">
                  <a:extLst>
                    <a:ext uri="{FF2B5EF4-FFF2-40B4-BE49-F238E27FC236}">
                      <a16:creationId xmlns:a16="http://schemas.microsoft.com/office/drawing/2014/main" id="{B38E96A7-F0B5-48E1-9AA2-82EDF0DCB6DA}"/>
                    </a:ext>
                  </a:extLst>
                </p14:cNvPr>
                <p14:cNvContentPartPr/>
                <p14:nvPr/>
              </p14:nvContentPartPr>
              <p14:xfrm>
                <a:off x="4207840" y="2908507"/>
                <a:ext cx="360" cy="360"/>
              </p14:xfrm>
            </p:contentPart>
          </mc:Choice>
          <mc:Fallback>
            <p:pic>
              <p:nvPicPr>
                <p:cNvPr id="29" name="Freihand 28">
                  <a:extLst>
                    <a:ext uri="{FF2B5EF4-FFF2-40B4-BE49-F238E27FC236}">
                      <a16:creationId xmlns:a16="http://schemas.microsoft.com/office/drawing/2014/main" id="{B38E96A7-F0B5-48E1-9AA2-82EDF0DCB6DA}"/>
                    </a:ext>
                  </a:extLst>
                </p:cNvPr>
                <p:cNvPicPr/>
                <p:nvPr/>
              </p:nvPicPr>
              <p:blipFill>
                <a:blip r:embed="rId31"/>
                <a:stretch>
                  <a:fillRect/>
                </a:stretch>
              </p:blipFill>
              <p:spPr>
                <a:xfrm>
                  <a:off x="4203520" y="29041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1" name="Freihand 30">
                  <a:extLst>
                    <a:ext uri="{FF2B5EF4-FFF2-40B4-BE49-F238E27FC236}">
                      <a16:creationId xmlns:a16="http://schemas.microsoft.com/office/drawing/2014/main" id="{B176A78B-CBDC-4606-A00E-9814380F514D}"/>
                    </a:ext>
                  </a:extLst>
                </p14:cNvPr>
                <p14:cNvContentPartPr/>
                <p14:nvPr/>
              </p14:nvContentPartPr>
              <p14:xfrm>
                <a:off x="4568560" y="2975827"/>
                <a:ext cx="74160" cy="68760"/>
              </p14:xfrm>
            </p:contentPart>
          </mc:Choice>
          <mc:Fallback>
            <p:pic>
              <p:nvPicPr>
                <p:cNvPr id="31" name="Freihand 30">
                  <a:extLst>
                    <a:ext uri="{FF2B5EF4-FFF2-40B4-BE49-F238E27FC236}">
                      <a16:creationId xmlns:a16="http://schemas.microsoft.com/office/drawing/2014/main" id="{B176A78B-CBDC-4606-A00E-9814380F514D}"/>
                    </a:ext>
                  </a:extLst>
                </p:cNvPr>
                <p:cNvPicPr/>
                <p:nvPr/>
              </p:nvPicPr>
              <p:blipFill>
                <a:blip r:embed="rId33"/>
                <a:stretch>
                  <a:fillRect/>
                </a:stretch>
              </p:blipFill>
              <p:spPr>
                <a:xfrm>
                  <a:off x="4564240" y="2971507"/>
                  <a:ext cx="828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2" name="Freihand 31">
                  <a:extLst>
                    <a:ext uri="{FF2B5EF4-FFF2-40B4-BE49-F238E27FC236}">
                      <a16:creationId xmlns:a16="http://schemas.microsoft.com/office/drawing/2014/main" id="{A6A073AB-72F0-4ABB-B94D-AF42DD2E8730}"/>
                    </a:ext>
                  </a:extLst>
                </p14:cNvPr>
                <p14:cNvContentPartPr/>
                <p14:nvPr/>
              </p14:nvContentPartPr>
              <p14:xfrm>
                <a:off x="4644880" y="2977267"/>
                <a:ext cx="65520" cy="95400"/>
              </p14:xfrm>
            </p:contentPart>
          </mc:Choice>
          <mc:Fallback>
            <p:pic>
              <p:nvPicPr>
                <p:cNvPr id="32" name="Freihand 31">
                  <a:extLst>
                    <a:ext uri="{FF2B5EF4-FFF2-40B4-BE49-F238E27FC236}">
                      <a16:creationId xmlns:a16="http://schemas.microsoft.com/office/drawing/2014/main" id="{A6A073AB-72F0-4ABB-B94D-AF42DD2E8730}"/>
                    </a:ext>
                  </a:extLst>
                </p:cNvPr>
                <p:cNvPicPr/>
                <p:nvPr/>
              </p:nvPicPr>
              <p:blipFill>
                <a:blip r:embed="rId35"/>
                <a:stretch>
                  <a:fillRect/>
                </a:stretch>
              </p:blipFill>
              <p:spPr>
                <a:xfrm>
                  <a:off x="4640560" y="2972947"/>
                  <a:ext cx="741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3" name="Freihand 32">
                  <a:extLst>
                    <a:ext uri="{FF2B5EF4-FFF2-40B4-BE49-F238E27FC236}">
                      <a16:creationId xmlns:a16="http://schemas.microsoft.com/office/drawing/2014/main" id="{8C1D9779-48AA-4984-9BAF-D0A900731DF6}"/>
                    </a:ext>
                  </a:extLst>
                </p14:cNvPr>
                <p14:cNvContentPartPr/>
                <p14:nvPr/>
              </p14:nvContentPartPr>
              <p14:xfrm>
                <a:off x="4728400" y="2913547"/>
                <a:ext cx="57600" cy="123120"/>
              </p14:xfrm>
            </p:contentPart>
          </mc:Choice>
          <mc:Fallback>
            <p:pic>
              <p:nvPicPr>
                <p:cNvPr id="33" name="Freihand 32">
                  <a:extLst>
                    <a:ext uri="{FF2B5EF4-FFF2-40B4-BE49-F238E27FC236}">
                      <a16:creationId xmlns:a16="http://schemas.microsoft.com/office/drawing/2014/main" id="{8C1D9779-48AA-4984-9BAF-D0A900731DF6}"/>
                    </a:ext>
                  </a:extLst>
                </p:cNvPr>
                <p:cNvPicPr/>
                <p:nvPr/>
              </p:nvPicPr>
              <p:blipFill>
                <a:blip r:embed="rId37"/>
                <a:stretch>
                  <a:fillRect/>
                </a:stretch>
              </p:blipFill>
              <p:spPr>
                <a:xfrm>
                  <a:off x="4724080" y="2909227"/>
                  <a:ext cx="662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4" name="Freihand 33">
                  <a:extLst>
                    <a:ext uri="{FF2B5EF4-FFF2-40B4-BE49-F238E27FC236}">
                      <a16:creationId xmlns:a16="http://schemas.microsoft.com/office/drawing/2014/main" id="{24CA3C1F-BB0D-41C9-B04D-6008A93AB054}"/>
                    </a:ext>
                  </a:extLst>
                </p14:cNvPr>
                <p14:cNvContentPartPr/>
                <p14:nvPr/>
              </p14:nvContentPartPr>
              <p14:xfrm>
                <a:off x="4213600" y="3175627"/>
                <a:ext cx="323280" cy="153000"/>
              </p14:xfrm>
            </p:contentPart>
          </mc:Choice>
          <mc:Fallback>
            <p:pic>
              <p:nvPicPr>
                <p:cNvPr id="34" name="Freihand 33">
                  <a:extLst>
                    <a:ext uri="{FF2B5EF4-FFF2-40B4-BE49-F238E27FC236}">
                      <a16:creationId xmlns:a16="http://schemas.microsoft.com/office/drawing/2014/main" id="{24CA3C1F-BB0D-41C9-B04D-6008A93AB054}"/>
                    </a:ext>
                  </a:extLst>
                </p:cNvPr>
                <p:cNvPicPr/>
                <p:nvPr/>
              </p:nvPicPr>
              <p:blipFill>
                <a:blip r:embed="rId39"/>
                <a:stretch>
                  <a:fillRect/>
                </a:stretch>
              </p:blipFill>
              <p:spPr>
                <a:xfrm>
                  <a:off x="4209280" y="3171307"/>
                  <a:ext cx="3319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5" name="Freihand 34">
                  <a:extLst>
                    <a:ext uri="{FF2B5EF4-FFF2-40B4-BE49-F238E27FC236}">
                      <a16:creationId xmlns:a16="http://schemas.microsoft.com/office/drawing/2014/main" id="{472472BE-2D3F-4AEE-A3E5-C3D0FDF9A15F}"/>
                    </a:ext>
                  </a:extLst>
                </p14:cNvPr>
                <p14:cNvContentPartPr/>
                <p14:nvPr/>
              </p14:nvContentPartPr>
              <p14:xfrm>
                <a:off x="4644880" y="3160147"/>
                <a:ext cx="151200" cy="206640"/>
              </p14:xfrm>
            </p:contentPart>
          </mc:Choice>
          <mc:Fallback>
            <p:pic>
              <p:nvPicPr>
                <p:cNvPr id="35" name="Freihand 34">
                  <a:extLst>
                    <a:ext uri="{FF2B5EF4-FFF2-40B4-BE49-F238E27FC236}">
                      <a16:creationId xmlns:a16="http://schemas.microsoft.com/office/drawing/2014/main" id="{472472BE-2D3F-4AEE-A3E5-C3D0FDF9A15F}"/>
                    </a:ext>
                  </a:extLst>
                </p:cNvPr>
                <p:cNvPicPr/>
                <p:nvPr/>
              </p:nvPicPr>
              <p:blipFill>
                <a:blip r:embed="rId41"/>
                <a:stretch>
                  <a:fillRect/>
                </a:stretch>
              </p:blipFill>
              <p:spPr>
                <a:xfrm>
                  <a:off x="4640560" y="3155827"/>
                  <a:ext cx="1598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6" name="Freihand 35">
                  <a:extLst>
                    <a:ext uri="{FF2B5EF4-FFF2-40B4-BE49-F238E27FC236}">
                      <a16:creationId xmlns:a16="http://schemas.microsoft.com/office/drawing/2014/main" id="{EA51EB1C-5B0F-48C3-9062-E8BB3210D155}"/>
                    </a:ext>
                  </a:extLst>
                </p14:cNvPr>
                <p14:cNvContentPartPr/>
                <p14:nvPr/>
              </p14:nvContentPartPr>
              <p14:xfrm>
                <a:off x="4487560" y="3408187"/>
                <a:ext cx="192240" cy="180720"/>
              </p14:xfrm>
            </p:contentPart>
          </mc:Choice>
          <mc:Fallback>
            <p:pic>
              <p:nvPicPr>
                <p:cNvPr id="36" name="Freihand 35">
                  <a:extLst>
                    <a:ext uri="{FF2B5EF4-FFF2-40B4-BE49-F238E27FC236}">
                      <a16:creationId xmlns:a16="http://schemas.microsoft.com/office/drawing/2014/main" id="{EA51EB1C-5B0F-48C3-9062-E8BB3210D155}"/>
                    </a:ext>
                  </a:extLst>
                </p:cNvPr>
                <p:cNvPicPr/>
                <p:nvPr/>
              </p:nvPicPr>
              <p:blipFill>
                <a:blip r:embed="rId43"/>
                <a:stretch>
                  <a:fillRect/>
                </a:stretch>
              </p:blipFill>
              <p:spPr>
                <a:xfrm>
                  <a:off x="4483240" y="3403867"/>
                  <a:ext cx="2008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8" name="Freihand 37">
                  <a:extLst>
                    <a:ext uri="{FF2B5EF4-FFF2-40B4-BE49-F238E27FC236}">
                      <a16:creationId xmlns:a16="http://schemas.microsoft.com/office/drawing/2014/main" id="{317ACF3C-3E56-41D3-8B06-DB84F610D212}"/>
                    </a:ext>
                  </a:extLst>
                </p14:cNvPr>
                <p14:cNvContentPartPr/>
                <p14:nvPr/>
              </p14:nvContentPartPr>
              <p14:xfrm>
                <a:off x="4864840" y="3418627"/>
                <a:ext cx="5400" cy="114480"/>
              </p14:xfrm>
            </p:contentPart>
          </mc:Choice>
          <mc:Fallback>
            <p:pic>
              <p:nvPicPr>
                <p:cNvPr id="38" name="Freihand 37">
                  <a:extLst>
                    <a:ext uri="{FF2B5EF4-FFF2-40B4-BE49-F238E27FC236}">
                      <a16:creationId xmlns:a16="http://schemas.microsoft.com/office/drawing/2014/main" id="{317ACF3C-3E56-41D3-8B06-DB84F610D212}"/>
                    </a:ext>
                  </a:extLst>
                </p:cNvPr>
                <p:cNvPicPr/>
                <p:nvPr/>
              </p:nvPicPr>
              <p:blipFill>
                <a:blip r:embed="rId45"/>
                <a:stretch>
                  <a:fillRect/>
                </a:stretch>
              </p:blipFill>
              <p:spPr>
                <a:xfrm>
                  <a:off x="4860520" y="3414307"/>
                  <a:ext cx="140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9" name="Freihand 38">
                  <a:extLst>
                    <a:ext uri="{FF2B5EF4-FFF2-40B4-BE49-F238E27FC236}">
                      <a16:creationId xmlns:a16="http://schemas.microsoft.com/office/drawing/2014/main" id="{E6BF5A91-ED05-4520-9B84-9FD8B8BD6D6A}"/>
                    </a:ext>
                  </a:extLst>
                </p14:cNvPr>
                <p14:cNvContentPartPr/>
                <p14:nvPr/>
              </p14:nvContentPartPr>
              <p14:xfrm>
                <a:off x="4816240" y="3402067"/>
                <a:ext cx="104400" cy="23040"/>
              </p14:xfrm>
            </p:contentPart>
          </mc:Choice>
          <mc:Fallback>
            <p:pic>
              <p:nvPicPr>
                <p:cNvPr id="39" name="Freihand 38">
                  <a:extLst>
                    <a:ext uri="{FF2B5EF4-FFF2-40B4-BE49-F238E27FC236}">
                      <a16:creationId xmlns:a16="http://schemas.microsoft.com/office/drawing/2014/main" id="{E6BF5A91-ED05-4520-9B84-9FD8B8BD6D6A}"/>
                    </a:ext>
                  </a:extLst>
                </p:cNvPr>
                <p:cNvPicPr/>
                <p:nvPr/>
              </p:nvPicPr>
              <p:blipFill>
                <a:blip r:embed="rId47"/>
                <a:stretch>
                  <a:fillRect/>
                </a:stretch>
              </p:blipFill>
              <p:spPr>
                <a:xfrm>
                  <a:off x="4811920" y="3397747"/>
                  <a:ext cx="1130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0" name="Freihand 39">
                  <a:extLst>
                    <a:ext uri="{FF2B5EF4-FFF2-40B4-BE49-F238E27FC236}">
                      <a16:creationId xmlns:a16="http://schemas.microsoft.com/office/drawing/2014/main" id="{922FA211-CFAF-4A8F-98EA-14E2C0CECCC5}"/>
                    </a:ext>
                  </a:extLst>
                </p14:cNvPr>
                <p14:cNvContentPartPr/>
                <p14:nvPr/>
              </p14:nvContentPartPr>
              <p14:xfrm>
                <a:off x="4824160" y="3402427"/>
                <a:ext cx="162000" cy="117360"/>
              </p14:xfrm>
            </p:contentPart>
          </mc:Choice>
          <mc:Fallback>
            <p:pic>
              <p:nvPicPr>
                <p:cNvPr id="40" name="Freihand 39">
                  <a:extLst>
                    <a:ext uri="{FF2B5EF4-FFF2-40B4-BE49-F238E27FC236}">
                      <a16:creationId xmlns:a16="http://schemas.microsoft.com/office/drawing/2014/main" id="{922FA211-CFAF-4A8F-98EA-14E2C0CECCC5}"/>
                    </a:ext>
                  </a:extLst>
                </p:cNvPr>
                <p:cNvPicPr/>
                <p:nvPr/>
              </p:nvPicPr>
              <p:blipFill>
                <a:blip r:embed="rId49"/>
                <a:stretch>
                  <a:fillRect/>
                </a:stretch>
              </p:blipFill>
              <p:spPr>
                <a:xfrm>
                  <a:off x="4819840" y="3398107"/>
                  <a:ext cx="1706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1" name="Freihand 40">
                  <a:extLst>
                    <a:ext uri="{FF2B5EF4-FFF2-40B4-BE49-F238E27FC236}">
                      <a16:creationId xmlns:a16="http://schemas.microsoft.com/office/drawing/2014/main" id="{B8147EBE-2A2A-48FD-A1D0-F396C11CC3E7}"/>
                    </a:ext>
                  </a:extLst>
                </p14:cNvPr>
                <p14:cNvContentPartPr/>
                <p14:nvPr/>
              </p14:nvContentPartPr>
              <p14:xfrm>
                <a:off x="4975000" y="3397387"/>
                <a:ext cx="71280" cy="50400"/>
              </p14:xfrm>
            </p:contentPart>
          </mc:Choice>
          <mc:Fallback>
            <p:pic>
              <p:nvPicPr>
                <p:cNvPr id="41" name="Freihand 40">
                  <a:extLst>
                    <a:ext uri="{FF2B5EF4-FFF2-40B4-BE49-F238E27FC236}">
                      <a16:creationId xmlns:a16="http://schemas.microsoft.com/office/drawing/2014/main" id="{B8147EBE-2A2A-48FD-A1D0-F396C11CC3E7}"/>
                    </a:ext>
                  </a:extLst>
                </p:cNvPr>
                <p:cNvPicPr/>
                <p:nvPr/>
              </p:nvPicPr>
              <p:blipFill>
                <a:blip r:embed="rId51"/>
                <a:stretch>
                  <a:fillRect/>
                </a:stretch>
              </p:blipFill>
              <p:spPr>
                <a:xfrm>
                  <a:off x="4970680" y="3393067"/>
                  <a:ext cx="799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2" name="Freihand 41">
                  <a:extLst>
                    <a:ext uri="{FF2B5EF4-FFF2-40B4-BE49-F238E27FC236}">
                      <a16:creationId xmlns:a16="http://schemas.microsoft.com/office/drawing/2014/main" id="{9E1E47B2-F9A3-4506-870A-BAB71BCD0311}"/>
                    </a:ext>
                  </a:extLst>
                </p14:cNvPr>
                <p14:cNvContentPartPr/>
                <p14:nvPr/>
              </p14:nvContentPartPr>
              <p14:xfrm>
                <a:off x="4957720" y="3398467"/>
                <a:ext cx="161280" cy="125640"/>
              </p14:xfrm>
            </p:contentPart>
          </mc:Choice>
          <mc:Fallback>
            <p:pic>
              <p:nvPicPr>
                <p:cNvPr id="42" name="Freihand 41">
                  <a:extLst>
                    <a:ext uri="{FF2B5EF4-FFF2-40B4-BE49-F238E27FC236}">
                      <a16:creationId xmlns:a16="http://schemas.microsoft.com/office/drawing/2014/main" id="{9E1E47B2-F9A3-4506-870A-BAB71BCD0311}"/>
                    </a:ext>
                  </a:extLst>
                </p:cNvPr>
                <p:cNvPicPr/>
                <p:nvPr/>
              </p:nvPicPr>
              <p:blipFill>
                <a:blip r:embed="rId53"/>
                <a:stretch>
                  <a:fillRect/>
                </a:stretch>
              </p:blipFill>
              <p:spPr>
                <a:xfrm>
                  <a:off x="4953400" y="3394147"/>
                  <a:ext cx="1699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3" name="Freihand 42">
                  <a:extLst>
                    <a:ext uri="{FF2B5EF4-FFF2-40B4-BE49-F238E27FC236}">
                      <a16:creationId xmlns:a16="http://schemas.microsoft.com/office/drawing/2014/main" id="{33B87253-607B-43D3-A8F9-DFA81BE53A91}"/>
                    </a:ext>
                  </a:extLst>
                </p14:cNvPr>
                <p14:cNvContentPartPr/>
                <p14:nvPr/>
              </p14:nvContentPartPr>
              <p14:xfrm>
                <a:off x="5040880" y="3389827"/>
                <a:ext cx="122040" cy="122760"/>
              </p14:xfrm>
            </p:contentPart>
          </mc:Choice>
          <mc:Fallback>
            <p:pic>
              <p:nvPicPr>
                <p:cNvPr id="43" name="Freihand 42">
                  <a:extLst>
                    <a:ext uri="{FF2B5EF4-FFF2-40B4-BE49-F238E27FC236}">
                      <a16:creationId xmlns:a16="http://schemas.microsoft.com/office/drawing/2014/main" id="{33B87253-607B-43D3-A8F9-DFA81BE53A91}"/>
                    </a:ext>
                  </a:extLst>
                </p:cNvPr>
                <p:cNvPicPr/>
                <p:nvPr/>
              </p:nvPicPr>
              <p:blipFill>
                <a:blip r:embed="rId55"/>
                <a:stretch>
                  <a:fillRect/>
                </a:stretch>
              </p:blipFill>
              <p:spPr>
                <a:xfrm>
                  <a:off x="5036560" y="3385507"/>
                  <a:ext cx="130680" cy="131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6">
            <p14:nvContentPartPr>
              <p14:cNvPr id="45" name="Freihand 44">
                <a:extLst>
                  <a:ext uri="{FF2B5EF4-FFF2-40B4-BE49-F238E27FC236}">
                    <a16:creationId xmlns:a16="http://schemas.microsoft.com/office/drawing/2014/main" id="{9EF0D17E-E357-447F-923B-883CD524B74F}"/>
                  </a:ext>
                </a:extLst>
              </p14:cNvPr>
              <p14:cNvContentPartPr/>
              <p14:nvPr/>
            </p14:nvContentPartPr>
            <p14:xfrm>
              <a:off x="2672080" y="2925067"/>
              <a:ext cx="25200" cy="23400"/>
            </p14:xfrm>
          </p:contentPart>
        </mc:Choice>
        <mc:Fallback>
          <p:pic>
            <p:nvPicPr>
              <p:cNvPr id="45" name="Freihand 44">
                <a:extLst>
                  <a:ext uri="{FF2B5EF4-FFF2-40B4-BE49-F238E27FC236}">
                    <a16:creationId xmlns:a16="http://schemas.microsoft.com/office/drawing/2014/main" id="{9EF0D17E-E357-447F-923B-883CD524B74F}"/>
                  </a:ext>
                </a:extLst>
              </p:cNvPr>
              <p:cNvPicPr/>
              <p:nvPr/>
            </p:nvPicPr>
            <p:blipFill>
              <a:blip r:embed="rId57"/>
              <a:stretch>
                <a:fillRect/>
              </a:stretch>
            </p:blipFill>
            <p:spPr>
              <a:xfrm>
                <a:off x="2667760" y="2920747"/>
                <a:ext cx="338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6" name="Freihand 45">
                <a:extLst>
                  <a:ext uri="{FF2B5EF4-FFF2-40B4-BE49-F238E27FC236}">
                    <a16:creationId xmlns:a16="http://schemas.microsoft.com/office/drawing/2014/main" id="{8AF87A25-F253-4C2B-BAAA-31BE1A0943F5}"/>
                  </a:ext>
                </a:extLst>
              </p14:cNvPr>
              <p14:cNvContentPartPr/>
              <p14:nvPr/>
            </p14:nvContentPartPr>
            <p14:xfrm>
              <a:off x="3250960" y="2394787"/>
              <a:ext cx="360" cy="360"/>
            </p14:xfrm>
          </p:contentPart>
        </mc:Choice>
        <mc:Fallback>
          <p:pic>
            <p:nvPicPr>
              <p:cNvPr id="46" name="Freihand 45">
                <a:extLst>
                  <a:ext uri="{FF2B5EF4-FFF2-40B4-BE49-F238E27FC236}">
                    <a16:creationId xmlns:a16="http://schemas.microsoft.com/office/drawing/2014/main" id="{8AF87A25-F253-4C2B-BAAA-31BE1A0943F5}"/>
                  </a:ext>
                </a:extLst>
              </p:cNvPr>
              <p:cNvPicPr/>
              <p:nvPr/>
            </p:nvPicPr>
            <p:blipFill>
              <a:blip r:embed="rId31"/>
              <a:stretch>
                <a:fillRect/>
              </a:stretch>
            </p:blipFill>
            <p:spPr>
              <a:xfrm>
                <a:off x="3246640" y="2390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 name="Freihand 2">
                <a:extLst>
                  <a:ext uri="{FF2B5EF4-FFF2-40B4-BE49-F238E27FC236}">
                    <a16:creationId xmlns:a16="http://schemas.microsoft.com/office/drawing/2014/main" id="{1FE75183-1CFE-4990-A875-B07114C58756}"/>
                  </a:ext>
                </a:extLst>
              </p14:cNvPr>
              <p14:cNvContentPartPr/>
              <p14:nvPr/>
            </p14:nvContentPartPr>
            <p14:xfrm>
              <a:off x="4271560" y="5428147"/>
              <a:ext cx="216360" cy="380880"/>
            </p14:xfrm>
          </p:contentPart>
        </mc:Choice>
        <mc:Fallback>
          <p:pic>
            <p:nvPicPr>
              <p:cNvPr id="3" name="Freihand 2">
                <a:extLst>
                  <a:ext uri="{FF2B5EF4-FFF2-40B4-BE49-F238E27FC236}">
                    <a16:creationId xmlns:a16="http://schemas.microsoft.com/office/drawing/2014/main" id="{1FE75183-1CFE-4990-A875-B07114C58756}"/>
                  </a:ext>
                </a:extLst>
              </p:cNvPr>
              <p:cNvPicPr/>
              <p:nvPr/>
            </p:nvPicPr>
            <p:blipFill>
              <a:blip r:embed="rId60"/>
              <a:stretch>
                <a:fillRect/>
              </a:stretch>
            </p:blipFill>
            <p:spPr>
              <a:xfrm>
                <a:off x="4267240" y="5423827"/>
                <a:ext cx="225000" cy="3895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 name="Freihand 3">
                <a:extLst>
                  <a:ext uri="{FF2B5EF4-FFF2-40B4-BE49-F238E27FC236}">
                    <a16:creationId xmlns:a16="http://schemas.microsoft.com/office/drawing/2014/main" id="{DE982BAD-078F-403D-8C2E-EA237F98007D}"/>
                  </a:ext>
                </a:extLst>
              </p14:cNvPr>
              <p14:cNvContentPartPr/>
              <p14:nvPr/>
            </p14:nvContentPartPr>
            <p14:xfrm>
              <a:off x="5638480" y="5392147"/>
              <a:ext cx="257760" cy="431280"/>
            </p14:xfrm>
          </p:contentPart>
        </mc:Choice>
        <mc:Fallback>
          <p:pic>
            <p:nvPicPr>
              <p:cNvPr id="4" name="Freihand 3">
                <a:extLst>
                  <a:ext uri="{FF2B5EF4-FFF2-40B4-BE49-F238E27FC236}">
                    <a16:creationId xmlns:a16="http://schemas.microsoft.com/office/drawing/2014/main" id="{DE982BAD-078F-403D-8C2E-EA237F98007D}"/>
                  </a:ext>
                </a:extLst>
              </p:cNvPr>
              <p:cNvPicPr/>
              <p:nvPr/>
            </p:nvPicPr>
            <p:blipFill>
              <a:blip r:embed="rId62"/>
              <a:stretch>
                <a:fillRect/>
              </a:stretch>
            </p:blipFill>
            <p:spPr>
              <a:xfrm>
                <a:off x="5634160" y="5387827"/>
                <a:ext cx="266400" cy="4399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7" name="Freihand 46">
                <a:extLst>
                  <a:ext uri="{FF2B5EF4-FFF2-40B4-BE49-F238E27FC236}">
                    <a16:creationId xmlns:a16="http://schemas.microsoft.com/office/drawing/2014/main" id="{EAB86A9F-98F4-4088-B8C9-8ABAFF476851}"/>
                  </a:ext>
                </a:extLst>
              </p14:cNvPr>
              <p14:cNvContentPartPr/>
              <p14:nvPr/>
            </p14:nvContentPartPr>
            <p14:xfrm>
              <a:off x="1916080" y="5288467"/>
              <a:ext cx="4710600" cy="572760"/>
            </p14:xfrm>
          </p:contentPart>
        </mc:Choice>
        <mc:Fallback>
          <p:pic>
            <p:nvPicPr>
              <p:cNvPr id="47" name="Freihand 46">
                <a:extLst>
                  <a:ext uri="{FF2B5EF4-FFF2-40B4-BE49-F238E27FC236}">
                    <a16:creationId xmlns:a16="http://schemas.microsoft.com/office/drawing/2014/main" id="{EAB86A9F-98F4-4088-B8C9-8ABAFF476851}"/>
                  </a:ext>
                </a:extLst>
              </p:cNvPr>
              <p:cNvPicPr/>
              <p:nvPr/>
            </p:nvPicPr>
            <p:blipFill>
              <a:blip r:embed="rId64"/>
              <a:stretch>
                <a:fillRect/>
              </a:stretch>
            </p:blipFill>
            <p:spPr>
              <a:xfrm>
                <a:off x="1911760" y="5284147"/>
                <a:ext cx="4719240" cy="581400"/>
              </a:xfrm>
              <a:prstGeom prst="rect">
                <a:avLst/>
              </a:prstGeom>
            </p:spPr>
          </p:pic>
        </mc:Fallback>
      </mc:AlternateContent>
      <p:grpSp>
        <p:nvGrpSpPr>
          <p:cNvPr id="59" name="Gruppieren 58">
            <a:extLst>
              <a:ext uri="{FF2B5EF4-FFF2-40B4-BE49-F238E27FC236}">
                <a16:creationId xmlns:a16="http://schemas.microsoft.com/office/drawing/2014/main" id="{5F670919-A6B5-4283-B6C5-75896F02933E}"/>
              </a:ext>
            </a:extLst>
          </p:cNvPr>
          <p:cNvGrpSpPr/>
          <p:nvPr/>
        </p:nvGrpSpPr>
        <p:grpSpPr>
          <a:xfrm>
            <a:off x="3321880" y="5020987"/>
            <a:ext cx="1014480" cy="846360"/>
            <a:chOff x="3321880" y="5020987"/>
            <a:chExt cx="1014480" cy="846360"/>
          </a:xfrm>
        </p:grpSpPr>
        <mc:AlternateContent xmlns:mc="http://schemas.openxmlformats.org/markup-compatibility/2006">
          <mc:Choice xmlns:p14="http://schemas.microsoft.com/office/powerpoint/2010/main" Requires="p14">
            <p:contentPart p14:bwMode="auto" r:id="rId65">
              <p14:nvContentPartPr>
                <p14:cNvPr id="13" name="Freihand 12">
                  <a:extLst>
                    <a:ext uri="{FF2B5EF4-FFF2-40B4-BE49-F238E27FC236}">
                      <a16:creationId xmlns:a16="http://schemas.microsoft.com/office/drawing/2014/main" id="{612D4C26-AE77-4102-A200-160FD6F2F19B}"/>
                    </a:ext>
                  </a:extLst>
                </p14:cNvPr>
                <p14:cNvContentPartPr/>
                <p14:nvPr/>
              </p14:nvContentPartPr>
              <p14:xfrm>
                <a:off x="3825160" y="5305387"/>
                <a:ext cx="380880" cy="531000"/>
              </p14:xfrm>
            </p:contentPart>
          </mc:Choice>
          <mc:Fallback>
            <p:pic>
              <p:nvPicPr>
                <p:cNvPr id="13" name="Freihand 12">
                  <a:extLst>
                    <a:ext uri="{FF2B5EF4-FFF2-40B4-BE49-F238E27FC236}">
                      <a16:creationId xmlns:a16="http://schemas.microsoft.com/office/drawing/2014/main" id="{612D4C26-AE77-4102-A200-160FD6F2F19B}"/>
                    </a:ext>
                  </a:extLst>
                </p:cNvPr>
                <p:cNvPicPr/>
                <p:nvPr/>
              </p:nvPicPr>
              <p:blipFill>
                <a:blip r:embed="rId66"/>
                <a:stretch>
                  <a:fillRect/>
                </a:stretch>
              </p:blipFill>
              <p:spPr>
                <a:xfrm>
                  <a:off x="3820840" y="5301067"/>
                  <a:ext cx="389520" cy="5396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5" name="Freihand 14">
                  <a:extLst>
                    <a:ext uri="{FF2B5EF4-FFF2-40B4-BE49-F238E27FC236}">
                      <a16:creationId xmlns:a16="http://schemas.microsoft.com/office/drawing/2014/main" id="{CD3F6759-7DE7-4E94-B41F-FD51957B4D50}"/>
                    </a:ext>
                  </a:extLst>
                </p14:cNvPr>
                <p14:cNvContentPartPr/>
                <p14:nvPr/>
              </p14:nvContentPartPr>
              <p14:xfrm>
                <a:off x="4093360" y="5080747"/>
                <a:ext cx="117360" cy="165240"/>
              </p14:xfrm>
            </p:contentPart>
          </mc:Choice>
          <mc:Fallback>
            <p:pic>
              <p:nvPicPr>
                <p:cNvPr id="15" name="Freihand 14">
                  <a:extLst>
                    <a:ext uri="{FF2B5EF4-FFF2-40B4-BE49-F238E27FC236}">
                      <a16:creationId xmlns:a16="http://schemas.microsoft.com/office/drawing/2014/main" id="{CD3F6759-7DE7-4E94-B41F-FD51957B4D50}"/>
                    </a:ext>
                  </a:extLst>
                </p:cNvPr>
                <p:cNvPicPr/>
                <p:nvPr/>
              </p:nvPicPr>
              <p:blipFill>
                <a:blip r:embed="rId68"/>
                <a:stretch>
                  <a:fillRect/>
                </a:stretch>
              </p:blipFill>
              <p:spPr>
                <a:xfrm>
                  <a:off x="4089040" y="5076427"/>
                  <a:ext cx="1260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9" name="Freihand 48">
                  <a:extLst>
                    <a:ext uri="{FF2B5EF4-FFF2-40B4-BE49-F238E27FC236}">
                      <a16:creationId xmlns:a16="http://schemas.microsoft.com/office/drawing/2014/main" id="{42DD5922-6E93-41B5-9C16-6D5F4B4A8F02}"/>
                    </a:ext>
                  </a:extLst>
                </p14:cNvPr>
                <p14:cNvContentPartPr/>
                <p14:nvPr/>
              </p14:nvContentPartPr>
              <p14:xfrm>
                <a:off x="3808960" y="5340307"/>
                <a:ext cx="370080" cy="487440"/>
              </p14:xfrm>
            </p:contentPart>
          </mc:Choice>
          <mc:Fallback>
            <p:pic>
              <p:nvPicPr>
                <p:cNvPr id="49" name="Freihand 48">
                  <a:extLst>
                    <a:ext uri="{FF2B5EF4-FFF2-40B4-BE49-F238E27FC236}">
                      <a16:creationId xmlns:a16="http://schemas.microsoft.com/office/drawing/2014/main" id="{42DD5922-6E93-41B5-9C16-6D5F4B4A8F02}"/>
                    </a:ext>
                  </a:extLst>
                </p:cNvPr>
                <p:cNvPicPr/>
                <p:nvPr/>
              </p:nvPicPr>
              <p:blipFill>
                <a:blip r:embed="rId70"/>
                <a:stretch>
                  <a:fillRect/>
                </a:stretch>
              </p:blipFill>
              <p:spPr>
                <a:xfrm>
                  <a:off x="3804640" y="5335987"/>
                  <a:ext cx="378720" cy="4960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0" name="Freihand 49">
                  <a:extLst>
                    <a:ext uri="{FF2B5EF4-FFF2-40B4-BE49-F238E27FC236}">
                      <a16:creationId xmlns:a16="http://schemas.microsoft.com/office/drawing/2014/main" id="{78B14043-A8B6-4983-939E-A8A6E72418FA}"/>
                    </a:ext>
                  </a:extLst>
                </p14:cNvPr>
                <p14:cNvContentPartPr/>
                <p14:nvPr/>
              </p14:nvContentPartPr>
              <p14:xfrm>
                <a:off x="3321880" y="5101987"/>
                <a:ext cx="184320" cy="171720"/>
              </p14:xfrm>
            </p:contentPart>
          </mc:Choice>
          <mc:Fallback>
            <p:pic>
              <p:nvPicPr>
                <p:cNvPr id="50" name="Freihand 49">
                  <a:extLst>
                    <a:ext uri="{FF2B5EF4-FFF2-40B4-BE49-F238E27FC236}">
                      <a16:creationId xmlns:a16="http://schemas.microsoft.com/office/drawing/2014/main" id="{78B14043-A8B6-4983-939E-A8A6E72418FA}"/>
                    </a:ext>
                  </a:extLst>
                </p:cNvPr>
                <p:cNvPicPr/>
                <p:nvPr/>
              </p:nvPicPr>
              <p:blipFill>
                <a:blip r:embed="rId72"/>
                <a:stretch>
                  <a:fillRect/>
                </a:stretch>
              </p:blipFill>
              <p:spPr>
                <a:xfrm>
                  <a:off x="3317560" y="5097667"/>
                  <a:ext cx="1929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1" name="Freihand 50">
                  <a:extLst>
                    <a:ext uri="{FF2B5EF4-FFF2-40B4-BE49-F238E27FC236}">
                      <a16:creationId xmlns:a16="http://schemas.microsoft.com/office/drawing/2014/main" id="{185A0A6E-9086-4C8C-A754-423F79311561}"/>
                    </a:ext>
                  </a:extLst>
                </p14:cNvPr>
                <p14:cNvContentPartPr/>
                <p14:nvPr/>
              </p14:nvContentPartPr>
              <p14:xfrm>
                <a:off x="3491800" y="5020987"/>
                <a:ext cx="181080" cy="117000"/>
              </p14:xfrm>
            </p:contentPart>
          </mc:Choice>
          <mc:Fallback>
            <p:pic>
              <p:nvPicPr>
                <p:cNvPr id="51" name="Freihand 50">
                  <a:extLst>
                    <a:ext uri="{FF2B5EF4-FFF2-40B4-BE49-F238E27FC236}">
                      <a16:creationId xmlns:a16="http://schemas.microsoft.com/office/drawing/2014/main" id="{185A0A6E-9086-4C8C-A754-423F79311561}"/>
                    </a:ext>
                  </a:extLst>
                </p:cNvPr>
                <p:cNvPicPr/>
                <p:nvPr/>
              </p:nvPicPr>
              <p:blipFill>
                <a:blip r:embed="rId74"/>
                <a:stretch>
                  <a:fillRect/>
                </a:stretch>
              </p:blipFill>
              <p:spPr>
                <a:xfrm>
                  <a:off x="3487480" y="5016667"/>
                  <a:ext cx="1897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3" name="Freihand 52">
                  <a:extLst>
                    <a:ext uri="{FF2B5EF4-FFF2-40B4-BE49-F238E27FC236}">
                      <a16:creationId xmlns:a16="http://schemas.microsoft.com/office/drawing/2014/main" id="{DF0DD9C1-445B-47C9-BE4C-6C10E3F45C14}"/>
                    </a:ext>
                  </a:extLst>
                </p14:cNvPr>
                <p14:cNvContentPartPr/>
                <p14:nvPr/>
              </p14:nvContentPartPr>
              <p14:xfrm>
                <a:off x="3752800" y="5336347"/>
                <a:ext cx="437400" cy="531000"/>
              </p14:xfrm>
            </p:contentPart>
          </mc:Choice>
          <mc:Fallback>
            <p:pic>
              <p:nvPicPr>
                <p:cNvPr id="53" name="Freihand 52">
                  <a:extLst>
                    <a:ext uri="{FF2B5EF4-FFF2-40B4-BE49-F238E27FC236}">
                      <a16:creationId xmlns:a16="http://schemas.microsoft.com/office/drawing/2014/main" id="{DF0DD9C1-445B-47C9-BE4C-6C10E3F45C14}"/>
                    </a:ext>
                  </a:extLst>
                </p:cNvPr>
                <p:cNvPicPr/>
                <p:nvPr/>
              </p:nvPicPr>
              <p:blipFill>
                <a:blip r:embed="rId76"/>
                <a:stretch>
                  <a:fillRect/>
                </a:stretch>
              </p:blipFill>
              <p:spPr>
                <a:xfrm>
                  <a:off x="3748480" y="5332027"/>
                  <a:ext cx="446040" cy="5396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5" name="Freihand 54">
                  <a:extLst>
                    <a:ext uri="{FF2B5EF4-FFF2-40B4-BE49-F238E27FC236}">
                      <a16:creationId xmlns:a16="http://schemas.microsoft.com/office/drawing/2014/main" id="{3A974849-2CC9-447D-B72D-EE489A011987}"/>
                    </a:ext>
                  </a:extLst>
                </p14:cNvPr>
                <p14:cNvContentPartPr/>
                <p14:nvPr/>
              </p14:nvContentPartPr>
              <p14:xfrm>
                <a:off x="4005160" y="5264347"/>
                <a:ext cx="331200" cy="50400"/>
              </p14:xfrm>
            </p:contentPart>
          </mc:Choice>
          <mc:Fallback>
            <p:pic>
              <p:nvPicPr>
                <p:cNvPr id="55" name="Freihand 54">
                  <a:extLst>
                    <a:ext uri="{FF2B5EF4-FFF2-40B4-BE49-F238E27FC236}">
                      <a16:creationId xmlns:a16="http://schemas.microsoft.com/office/drawing/2014/main" id="{3A974849-2CC9-447D-B72D-EE489A011987}"/>
                    </a:ext>
                  </a:extLst>
                </p:cNvPr>
                <p:cNvPicPr/>
                <p:nvPr/>
              </p:nvPicPr>
              <p:blipFill>
                <a:blip r:embed="rId78"/>
                <a:stretch>
                  <a:fillRect/>
                </a:stretch>
              </p:blipFill>
              <p:spPr>
                <a:xfrm>
                  <a:off x="4000840" y="5260027"/>
                  <a:ext cx="339840" cy="59040"/>
                </a:xfrm>
                <a:prstGeom prst="rect">
                  <a:avLst/>
                </a:prstGeom>
              </p:spPr>
            </p:pic>
          </mc:Fallback>
        </mc:AlternateContent>
      </p:grpSp>
      <p:grpSp>
        <p:nvGrpSpPr>
          <p:cNvPr id="58" name="Gruppieren 57">
            <a:extLst>
              <a:ext uri="{FF2B5EF4-FFF2-40B4-BE49-F238E27FC236}">
                <a16:creationId xmlns:a16="http://schemas.microsoft.com/office/drawing/2014/main" id="{A590C696-0E04-47D9-BDDC-6B5CA78650DE}"/>
              </a:ext>
            </a:extLst>
          </p:cNvPr>
          <p:cNvGrpSpPr/>
          <p:nvPr/>
        </p:nvGrpSpPr>
        <p:grpSpPr>
          <a:xfrm>
            <a:off x="5191360" y="5141947"/>
            <a:ext cx="495000" cy="744840"/>
            <a:chOff x="5191360" y="5141947"/>
            <a:chExt cx="495000" cy="744840"/>
          </a:xfrm>
        </p:grpSpPr>
        <mc:AlternateContent xmlns:mc="http://schemas.openxmlformats.org/markup-compatibility/2006">
          <mc:Choice xmlns:p14="http://schemas.microsoft.com/office/powerpoint/2010/main" Requires="p14">
            <p:contentPart p14:bwMode="auto" r:id="rId79">
              <p14:nvContentPartPr>
                <p14:cNvPr id="14" name="Freihand 13">
                  <a:extLst>
                    <a:ext uri="{FF2B5EF4-FFF2-40B4-BE49-F238E27FC236}">
                      <a16:creationId xmlns:a16="http://schemas.microsoft.com/office/drawing/2014/main" id="{FE3E6FA3-7673-4065-B043-6C5C428131A8}"/>
                    </a:ext>
                  </a:extLst>
                </p14:cNvPr>
                <p14:cNvContentPartPr/>
                <p14:nvPr/>
              </p14:nvContentPartPr>
              <p14:xfrm>
                <a:off x="5204680" y="5332387"/>
                <a:ext cx="481680" cy="554400"/>
              </p14:xfrm>
            </p:contentPart>
          </mc:Choice>
          <mc:Fallback>
            <p:pic>
              <p:nvPicPr>
                <p:cNvPr id="14" name="Freihand 13">
                  <a:extLst>
                    <a:ext uri="{FF2B5EF4-FFF2-40B4-BE49-F238E27FC236}">
                      <a16:creationId xmlns:a16="http://schemas.microsoft.com/office/drawing/2014/main" id="{FE3E6FA3-7673-4065-B043-6C5C428131A8}"/>
                    </a:ext>
                  </a:extLst>
                </p:cNvPr>
                <p:cNvPicPr/>
                <p:nvPr/>
              </p:nvPicPr>
              <p:blipFill>
                <a:blip r:embed="rId80"/>
                <a:stretch>
                  <a:fillRect/>
                </a:stretch>
              </p:blipFill>
              <p:spPr>
                <a:xfrm>
                  <a:off x="5200360" y="5328067"/>
                  <a:ext cx="490320" cy="5630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6" name="Freihand 15">
                  <a:extLst>
                    <a:ext uri="{FF2B5EF4-FFF2-40B4-BE49-F238E27FC236}">
                      <a16:creationId xmlns:a16="http://schemas.microsoft.com/office/drawing/2014/main" id="{012B4B68-1505-4A78-ABE2-D7F1D416ACEC}"/>
                    </a:ext>
                  </a:extLst>
                </p14:cNvPr>
                <p14:cNvContentPartPr/>
                <p14:nvPr/>
              </p14:nvContentPartPr>
              <p14:xfrm>
                <a:off x="5405560" y="5141947"/>
                <a:ext cx="230760" cy="111240"/>
              </p14:xfrm>
            </p:contentPart>
          </mc:Choice>
          <mc:Fallback>
            <p:pic>
              <p:nvPicPr>
                <p:cNvPr id="16" name="Freihand 15">
                  <a:extLst>
                    <a:ext uri="{FF2B5EF4-FFF2-40B4-BE49-F238E27FC236}">
                      <a16:creationId xmlns:a16="http://schemas.microsoft.com/office/drawing/2014/main" id="{012B4B68-1505-4A78-ABE2-D7F1D416ACEC}"/>
                    </a:ext>
                  </a:extLst>
                </p:cNvPr>
                <p:cNvPicPr/>
                <p:nvPr/>
              </p:nvPicPr>
              <p:blipFill>
                <a:blip r:embed="rId82"/>
                <a:stretch>
                  <a:fillRect/>
                </a:stretch>
              </p:blipFill>
              <p:spPr>
                <a:xfrm>
                  <a:off x="5401240" y="5137627"/>
                  <a:ext cx="2394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6" name="Freihand 55">
                  <a:extLst>
                    <a:ext uri="{FF2B5EF4-FFF2-40B4-BE49-F238E27FC236}">
                      <a16:creationId xmlns:a16="http://schemas.microsoft.com/office/drawing/2014/main" id="{5F9E7719-CD0E-486D-8322-7D2217B5830B}"/>
                    </a:ext>
                  </a:extLst>
                </p14:cNvPr>
                <p14:cNvContentPartPr/>
                <p14:nvPr/>
              </p14:nvContentPartPr>
              <p14:xfrm>
                <a:off x="5410600" y="5283427"/>
                <a:ext cx="219600" cy="39960"/>
              </p14:xfrm>
            </p:contentPart>
          </mc:Choice>
          <mc:Fallback>
            <p:pic>
              <p:nvPicPr>
                <p:cNvPr id="56" name="Freihand 55">
                  <a:extLst>
                    <a:ext uri="{FF2B5EF4-FFF2-40B4-BE49-F238E27FC236}">
                      <a16:creationId xmlns:a16="http://schemas.microsoft.com/office/drawing/2014/main" id="{5F9E7719-CD0E-486D-8322-7D2217B5830B}"/>
                    </a:ext>
                  </a:extLst>
                </p:cNvPr>
                <p:cNvPicPr/>
                <p:nvPr/>
              </p:nvPicPr>
              <p:blipFill>
                <a:blip r:embed="rId84"/>
                <a:stretch>
                  <a:fillRect/>
                </a:stretch>
              </p:blipFill>
              <p:spPr>
                <a:xfrm>
                  <a:off x="5406280" y="5279107"/>
                  <a:ext cx="2282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7" name="Freihand 56">
                  <a:extLst>
                    <a:ext uri="{FF2B5EF4-FFF2-40B4-BE49-F238E27FC236}">
                      <a16:creationId xmlns:a16="http://schemas.microsoft.com/office/drawing/2014/main" id="{32EC498A-6A5D-4552-B12A-589754EAC684}"/>
                    </a:ext>
                  </a:extLst>
                </p14:cNvPr>
                <p14:cNvContentPartPr/>
                <p14:nvPr/>
              </p14:nvContentPartPr>
              <p14:xfrm>
                <a:off x="5191360" y="5395747"/>
                <a:ext cx="480240" cy="483120"/>
              </p14:xfrm>
            </p:contentPart>
          </mc:Choice>
          <mc:Fallback>
            <p:pic>
              <p:nvPicPr>
                <p:cNvPr id="57" name="Freihand 56">
                  <a:extLst>
                    <a:ext uri="{FF2B5EF4-FFF2-40B4-BE49-F238E27FC236}">
                      <a16:creationId xmlns:a16="http://schemas.microsoft.com/office/drawing/2014/main" id="{32EC498A-6A5D-4552-B12A-589754EAC684}"/>
                    </a:ext>
                  </a:extLst>
                </p:cNvPr>
                <p:cNvPicPr/>
                <p:nvPr/>
              </p:nvPicPr>
              <p:blipFill>
                <a:blip r:embed="rId86"/>
                <a:stretch>
                  <a:fillRect/>
                </a:stretch>
              </p:blipFill>
              <p:spPr>
                <a:xfrm>
                  <a:off x="5187040" y="5391427"/>
                  <a:ext cx="488880" cy="491760"/>
                </a:xfrm>
                <a:prstGeom prst="rect">
                  <a:avLst/>
                </a:prstGeom>
              </p:spPr>
            </p:pic>
          </mc:Fallback>
        </mc:AlternateContent>
      </p:grpSp>
    </p:spTree>
    <p:extLst>
      <p:ext uri="{BB962C8B-B14F-4D97-AF65-F5344CB8AC3E}">
        <p14:creationId xmlns:p14="http://schemas.microsoft.com/office/powerpoint/2010/main" val="35463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gn="ctr"/>
            <a:r>
              <a:rPr lang="de-DE" sz="2903" b="1" dirty="0"/>
              <a:t>Taylor-</a:t>
            </a:r>
            <a:r>
              <a:rPr lang="de-DE" sz="2903" b="1" dirty="0" err="1"/>
              <a:t>Rule</a:t>
            </a:r>
            <a:r>
              <a:rPr lang="de-DE" sz="2903" b="1" dirty="0"/>
              <a:t> </a:t>
            </a:r>
            <a:r>
              <a:rPr lang="de-DE" sz="2903" b="1" dirty="0" err="1"/>
              <a:t>simplified</a:t>
            </a:r>
            <a:endParaRPr lang="de-DE" sz="2903" b="1" dirty="0"/>
          </a:p>
        </p:txBody>
      </p:sp>
      <p:sp>
        <p:nvSpPr>
          <p:cNvPr id="10" name="Textfeld 9"/>
          <p:cNvSpPr txBox="1"/>
          <p:nvPr/>
        </p:nvSpPr>
        <p:spPr>
          <a:xfrm>
            <a:off x="2002565" y="1142889"/>
            <a:ext cx="7861056" cy="2285241"/>
          </a:xfrm>
          <a:prstGeom prst="rect">
            <a:avLst/>
          </a:prstGeom>
          <a:noFill/>
        </p:spPr>
        <p:txBody>
          <a:bodyPr wrap="square" rtlCol="0">
            <a:spAutoFit/>
          </a:bodyPr>
          <a:lstStyle/>
          <a:p>
            <a:pPr algn="ctr">
              <a:lnSpc>
                <a:spcPct val="110000"/>
              </a:lnSpc>
            </a:pPr>
            <a:r>
              <a:rPr lang="en-US" sz="2177" dirty="0"/>
              <a:t> r = </a:t>
            </a:r>
            <a:r>
              <a:rPr lang="en-US" sz="2177" dirty="0" err="1"/>
              <a:t>i</a:t>
            </a:r>
            <a:r>
              <a:rPr lang="en-US" sz="2177" baseline="-25000" dirty="0"/>
              <a:t> </a:t>
            </a:r>
            <a:r>
              <a:rPr lang="de-DE" sz="2177" b="1" dirty="0">
                <a:latin typeface="Arial Unicode MS"/>
                <a:ea typeface="Arial Unicode MS"/>
                <a:cs typeface="Arial Unicode MS"/>
              </a:rPr>
              <a:t>-</a:t>
            </a:r>
            <a:r>
              <a:rPr lang="en-US" sz="2177" dirty="0"/>
              <a:t> </a:t>
            </a:r>
            <a:r>
              <a:rPr lang="el-GR" sz="2177" dirty="0"/>
              <a:t>π</a:t>
            </a:r>
            <a:r>
              <a:rPr lang="de-DE" sz="2177" baseline="30000" dirty="0"/>
              <a:t>e</a:t>
            </a:r>
            <a:r>
              <a:rPr lang="el-GR" sz="2177" dirty="0"/>
              <a:t> </a:t>
            </a:r>
            <a:r>
              <a:rPr lang="en-US" sz="2177" dirty="0"/>
              <a:t>= = r*</a:t>
            </a:r>
            <a:r>
              <a:rPr lang="en-US" sz="2177" baseline="-25000" dirty="0"/>
              <a:t> </a:t>
            </a:r>
            <a:r>
              <a:rPr lang="de-DE" sz="2177" dirty="0"/>
              <a:t>+ b(</a:t>
            </a:r>
            <a:r>
              <a:rPr lang="el-GR" sz="2177" dirty="0"/>
              <a:t>π</a:t>
            </a:r>
            <a:r>
              <a:rPr lang="en-US" sz="2177" baseline="-25000" dirty="0"/>
              <a:t> </a:t>
            </a:r>
            <a:r>
              <a:rPr lang="de-DE" sz="2177" dirty="0"/>
              <a:t>- </a:t>
            </a:r>
            <a:r>
              <a:rPr lang="el-GR" sz="2177" dirty="0"/>
              <a:t>π</a:t>
            </a:r>
            <a:r>
              <a:rPr lang="de-DE" sz="2177" dirty="0"/>
              <a:t>*) +c(y</a:t>
            </a:r>
            <a:r>
              <a:rPr lang="en-US" sz="2177" baseline="-25000" dirty="0"/>
              <a:t> </a:t>
            </a:r>
            <a:r>
              <a:rPr lang="de-DE" sz="2177" dirty="0"/>
              <a:t>- y*)</a:t>
            </a:r>
            <a:endParaRPr lang="en-US" sz="2177" dirty="0"/>
          </a:p>
          <a:p>
            <a:pPr algn="ctr">
              <a:lnSpc>
                <a:spcPct val="110000"/>
              </a:lnSpc>
            </a:pPr>
            <a:endParaRPr lang="en-US" sz="2177" dirty="0"/>
          </a:p>
          <a:p>
            <a:pPr algn="ctr">
              <a:lnSpc>
                <a:spcPct val="110000"/>
              </a:lnSpc>
            </a:pPr>
            <a:r>
              <a:rPr lang="en-US" sz="2177" dirty="0"/>
              <a:t>Since </a:t>
            </a:r>
            <a:r>
              <a:rPr lang="el-GR" sz="2177" dirty="0"/>
              <a:t>π</a:t>
            </a:r>
            <a:r>
              <a:rPr lang="de-DE" sz="2177" dirty="0"/>
              <a:t>* </a:t>
            </a:r>
            <a:r>
              <a:rPr lang="de-DE" sz="2177" dirty="0" err="1"/>
              <a:t>and</a:t>
            </a:r>
            <a:r>
              <a:rPr lang="de-DE" sz="2177" dirty="0"/>
              <a:t> y* </a:t>
            </a:r>
            <a:r>
              <a:rPr lang="de-DE" sz="2177" dirty="0" err="1"/>
              <a:t>are</a:t>
            </a:r>
            <a:r>
              <a:rPr lang="de-DE" sz="2177" dirty="0"/>
              <a:t> </a:t>
            </a:r>
            <a:r>
              <a:rPr lang="de-DE" sz="2177" dirty="0" err="1"/>
              <a:t>constants</a:t>
            </a:r>
            <a:r>
              <a:rPr lang="de-DE" sz="2177" dirty="0"/>
              <a:t>, </a:t>
            </a:r>
            <a:r>
              <a:rPr lang="de-DE" sz="2177" dirty="0" err="1"/>
              <a:t>we</a:t>
            </a:r>
            <a:r>
              <a:rPr lang="de-DE" sz="2177" dirty="0"/>
              <a:t> </a:t>
            </a:r>
            <a:r>
              <a:rPr lang="de-DE" sz="2177" dirty="0" err="1"/>
              <a:t>set</a:t>
            </a:r>
            <a:r>
              <a:rPr lang="de-DE" sz="2177" dirty="0"/>
              <a:t> in </a:t>
            </a:r>
            <a:r>
              <a:rPr lang="de-DE" sz="2177" dirty="0" err="1"/>
              <a:t>the</a:t>
            </a:r>
            <a:r>
              <a:rPr lang="de-DE" sz="2177" dirty="0"/>
              <a:t> </a:t>
            </a:r>
            <a:r>
              <a:rPr lang="de-DE" sz="2177" dirty="0" err="1"/>
              <a:t>following</a:t>
            </a:r>
            <a:endParaRPr lang="de-DE" sz="2177" dirty="0"/>
          </a:p>
          <a:p>
            <a:pPr algn="ctr">
              <a:lnSpc>
                <a:spcPct val="110000"/>
              </a:lnSpc>
            </a:pPr>
            <a:endParaRPr lang="de-DE" sz="2177" dirty="0"/>
          </a:p>
          <a:p>
            <a:pPr algn="ctr">
              <a:lnSpc>
                <a:spcPct val="110000"/>
              </a:lnSpc>
            </a:pPr>
            <a:r>
              <a:rPr lang="en-US" sz="2177" dirty="0"/>
              <a:t> r = </a:t>
            </a:r>
            <a:r>
              <a:rPr lang="en-US" sz="2177" dirty="0" err="1"/>
              <a:t>i</a:t>
            </a:r>
            <a:r>
              <a:rPr lang="en-US" sz="2177" baseline="-25000" dirty="0"/>
              <a:t> </a:t>
            </a:r>
            <a:r>
              <a:rPr lang="de-DE" sz="2177" b="1" dirty="0">
                <a:latin typeface="Arial Unicode MS"/>
                <a:ea typeface="Arial Unicode MS"/>
                <a:cs typeface="Arial Unicode MS"/>
              </a:rPr>
              <a:t>-</a:t>
            </a:r>
            <a:r>
              <a:rPr lang="en-US" sz="2177" dirty="0"/>
              <a:t> </a:t>
            </a:r>
            <a:r>
              <a:rPr lang="el-GR" sz="2177" dirty="0"/>
              <a:t>π</a:t>
            </a:r>
            <a:r>
              <a:rPr lang="de-DE" sz="2177" baseline="30000" dirty="0"/>
              <a:t>e</a:t>
            </a:r>
            <a:r>
              <a:rPr lang="el-GR" sz="2177" dirty="0"/>
              <a:t> </a:t>
            </a:r>
            <a:r>
              <a:rPr lang="en-US" sz="2177" dirty="0"/>
              <a:t>= = α</a:t>
            </a:r>
            <a:r>
              <a:rPr lang="en-US" sz="2177" baseline="-25000" dirty="0"/>
              <a:t> </a:t>
            </a:r>
            <a:r>
              <a:rPr lang="de-DE" sz="2177" dirty="0"/>
              <a:t>+ b</a:t>
            </a:r>
            <a:r>
              <a:rPr lang="el-GR" sz="2177" dirty="0"/>
              <a:t>π</a:t>
            </a:r>
            <a:r>
              <a:rPr lang="en-US" sz="2177" baseline="-25000" dirty="0"/>
              <a:t> </a:t>
            </a:r>
            <a:r>
              <a:rPr lang="de-DE" sz="2177" dirty="0"/>
              <a:t> +</a:t>
            </a:r>
            <a:r>
              <a:rPr lang="de-DE" sz="2177" dirty="0" err="1"/>
              <a:t>cy</a:t>
            </a:r>
            <a:r>
              <a:rPr lang="en-US" sz="2177" baseline="-25000" dirty="0"/>
              <a:t> </a:t>
            </a:r>
            <a:endParaRPr lang="en-US" sz="2177" dirty="0"/>
          </a:p>
          <a:p>
            <a:pPr algn="ctr">
              <a:lnSpc>
                <a:spcPct val="110000"/>
              </a:lnSpc>
            </a:pPr>
            <a:endParaRPr lang="de-DE" sz="2177" dirty="0"/>
          </a:p>
        </p:txBody>
      </p:sp>
      <p:cxnSp>
        <p:nvCxnSpPr>
          <p:cNvPr id="13" name="Straight Arrow Connector 6"/>
          <p:cNvCxnSpPr/>
          <p:nvPr/>
        </p:nvCxnSpPr>
        <p:spPr>
          <a:xfrm flipV="1">
            <a:off x="4492652" y="3956491"/>
            <a:ext cx="0" cy="191422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7"/>
          <p:cNvCxnSpPr/>
          <p:nvPr/>
        </p:nvCxnSpPr>
        <p:spPr>
          <a:xfrm>
            <a:off x="4492653" y="5870714"/>
            <a:ext cx="35628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a:off x="4158042" y="4068689"/>
            <a:ext cx="258404" cy="343620"/>
          </a:xfrm>
          <a:prstGeom prst="rect">
            <a:avLst/>
          </a:prstGeom>
          <a:noFill/>
        </p:spPr>
        <p:txBody>
          <a:bodyPr wrap="none" rtlCol="0">
            <a:spAutoFit/>
          </a:bodyPr>
          <a:lstStyle/>
          <a:p>
            <a:r>
              <a:rPr lang="de-DE" sz="1633" dirty="0"/>
              <a:t>r</a:t>
            </a:r>
          </a:p>
        </p:txBody>
      </p:sp>
      <p:sp>
        <p:nvSpPr>
          <p:cNvPr id="16" name="Textfeld 15"/>
          <p:cNvSpPr txBox="1"/>
          <p:nvPr/>
        </p:nvSpPr>
        <p:spPr>
          <a:xfrm>
            <a:off x="7619869" y="5889150"/>
            <a:ext cx="335348" cy="343620"/>
          </a:xfrm>
          <a:prstGeom prst="rect">
            <a:avLst/>
          </a:prstGeom>
          <a:noFill/>
        </p:spPr>
        <p:txBody>
          <a:bodyPr wrap="none" rtlCol="0">
            <a:spAutoFit/>
          </a:bodyPr>
          <a:lstStyle/>
          <a:p>
            <a:r>
              <a:rPr lang="de-DE" sz="1633" dirty="0"/>
              <a:t>Y</a:t>
            </a:r>
          </a:p>
        </p:txBody>
      </p:sp>
      <p:cxnSp>
        <p:nvCxnSpPr>
          <p:cNvPr id="17" name="Gerade Verbindung 16"/>
          <p:cNvCxnSpPr/>
          <p:nvPr/>
        </p:nvCxnSpPr>
        <p:spPr>
          <a:xfrm flipV="1">
            <a:off x="5178900" y="4061921"/>
            <a:ext cx="1698256" cy="1450523"/>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6093345" y="4723445"/>
            <a:ext cx="1409360" cy="427361"/>
          </a:xfrm>
          <a:prstGeom prst="rect">
            <a:avLst/>
          </a:prstGeom>
          <a:noFill/>
        </p:spPr>
        <p:txBody>
          <a:bodyPr wrap="none" rtlCol="0">
            <a:spAutoFit/>
          </a:bodyPr>
          <a:lstStyle/>
          <a:p>
            <a:r>
              <a:rPr lang="de-DE" sz="2177" b="1" dirty="0"/>
              <a:t>TR-</a:t>
            </a:r>
            <a:r>
              <a:rPr lang="de-DE" sz="2177" b="1" dirty="0" err="1"/>
              <a:t>Curve</a:t>
            </a:r>
            <a:endParaRPr lang="de-DE" sz="2177" b="1" dirty="0"/>
          </a:p>
        </p:txBody>
      </p:sp>
      <p:sp>
        <p:nvSpPr>
          <p:cNvPr id="19" name="Textfeld 18"/>
          <p:cNvSpPr txBox="1"/>
          <p:nvPr/>
        </p:nvSpPr>
        <p:spPr>
          <a:xfrm>
            <a:off x="4905861" y="3303317"/>
            <a:ext cx="2157194" cy="433837"/>
          </a:xfrm>
          <a:prstGeom prst="rect">
            <a:avLst/>
          </a:prstGeom>
          <a:noFill/>
        </p:spPr>
        <p:txBody>
          <a:bodyPr wrap="none" rtlCol="0">
            <a:spAutoFit/>
          </a:bodyPr>
          <a:lstStyle/>
          <a:p>
            <a:pPr algn="ctr">
              <a:lnSpc>
                <a:spcPct val="110000"/>
              </a:lnSpc>
            </a:pPr>
            <a:r>
              <a:rPr lang="de-DE" sz="2177" dirty="0">
                <a:solidFill>
                  <a:sysClr val="windowText" lastClr="000000"/>
                </a:solidFill>
                <a:latin typeface="Arial Unicode MS"/>
                <a:ea typeface="Arial Unicode MS"/>
                <a:cs typeface="Arial Unicode MS"/>
              </a:rPr>
              <a:t>⇒   </a:t>
            </a:r>
            <a:r>
              <a:rPr lang="de-DE" sz="2177" dirty="0" err="1">
                <a:ea typeface="Arial Unicode MS"/>
                <a:cs typeface="Arial Unicode MS"/>
              </a:rPr>
              <a:t>dr</a:t>
            </a:r>
            <a:r>
              <a:rPr lang="de-DE" sz="2177" dirty="0">
                <a:ea typeface="Arial Unicode MS"/>
                <a:cs typeface="Arial Unicode MS"/>
              </a:rPr>
              <a:t>/</a:t>
            </a:r>
            <a:r>
              <a:rPr lang="de-DE" sz="2177" dirty="0" err="1">
                <a:ea typeface="Arial Unicode MS"/>
                <a:cs typeface="Arial Unicode MS"/>
              </a:rPr>
              <a:t>dY</a:t>
            </a:r>
            <a:r>
              <a:rPr lang="de-DE" sz="2177" dirty="0">
                <a:ea typeface="Arial Unicode MS"/>
                <a:cs typeface="Arial Unicode MS"/>
              </a:rPr>
              <a:t> =</a:t>
            </a:r>
            <a:r>
              <a:rPr lang="el-GR" sz="2177" dirty="0"/>
              <a:t> </a:t>
            </a:r>
            <a:r>
              <a:rPr lang="de-DE" sz="2177" dirty="0"/>
              <a:t>c &gt; 0</a:t>
            </a:r>
            <a:endParaRPr lang="en-US" sz="2177" dirty="0">
              <a:solidFill>
                <a:sysClr val="windowText" lastClr="000000"/>
              </a:solidFill>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F2A894B8-5CEC-4A4C-A955-E1B3F5F91B32}"/>
              </a:ext>
            </a:extLst>
          </p:cNvPr>
          <p:cNvSpPr txBox="1"/>
          <p:nvPr/>
        </p:nvSpPr>
        <p:spPr>
          <a:xfrm>
            <a:off x="4387599" y="6214413"/>
            <a:ext cx="3775393" cy="369332"/>
          </a:xfrm>
          <a:prstGeom prst="rect">
            <a:avLst/>
          </a:prstGeom>
          <a:noFill/>
        </p:spPr>
        <p:txBody>
          <a:bodyPr wrap="none" rtlCol="0">
            <a:spAutoFit/>
          </a:bodyPr>
          <a:lstStyle/>
          <a:p>
            <a:r>
              <a:rPr lang="de-DE" b="1" dirty="0"/>
              <a:t>Same </a:t>
            </a:r>
            <a:r>
              <a:rPr lang="de-DE" b="1" dirty="0" err="1"/>
              <a:t>dependence</a:t>
            </a:r>
            <a:r>
              <a:rPr lang="de-DE" b="1" dirty="0"/>
              <a:t> </a:t>
            </a:r>
            <a:r>
              <a:rPr lang="de-DE" b="1" dirty="0" err="1"/>
              <a:t>as</a:t>
            </a:r>
            <a:r>
              <a:rPr lang="de-DE" b="1" dirty="0"/>
              <a:t> </a:t>
            </a:r>
            <a:r>
              <a:rPr lang="de-DE" b="1" dirty="0" err="1"/>
              <a:t>the</a:t>
            </a:r>
            <a:r>
              <a:rPr lang="de-DE" b="1" dirty="0"/>
              <a:t> LM-</a:t>
            </a:r>
            <a:r>
              <a:rPr lang="de-DE" b="1" dirty="0" err="1"/>
              <a:t>curve</a:t>
            </a:r>
            <a:r>
              <a:rPr lang="de-DE" b="1" dirty="0"/>
              <a:t>!!</a:t>
            </a:r>
          </a:p>
        </p:txBody>
      </p:sp>
      <p:sp>
        <p:nvSpPr>
          <p:cNvPr id="3" name="Rechteck 2">
            <a:extLst>
              <a:ext uri="{FF2B5EF4-FFF2-40B4-BE49-F238E27FC236}">
                <a16:creationId xmlns:a16="http://schemas.microsoft.com/office/drawing/2014/main" id="{BF9276EB-34B0-DC98-54E2-0EF63F8094D4}"/>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4" name="Freihand 3">
                <a:extLst>
                  <a:ext uri="{FF2B5EF4-FFF2-40B4-BE49-F238E27FC236}">
                    <a16:creationId xmlns:a16="http://schemas.microsoft.com/office/drawing/2014/main" id="{6B00D756-3842-4D48-8CD7-D58D85E71C3E}"/>
                  </a:ext>
                </a:extLst>
              </p14:cNvPr>
              <p14:cNvContentPartPr/>
              <p14:nvPr/>
            </p14:nvContentPartPr>
            <p14:xfrm>
              <a:off x="4578280" y="3008947"/>
              <a:ext cx="3033000" cy="48600"/>
            </p14:xfrm>
          </p:contentPart>
        </mc:Choice>
        <mc:Fallback>
          <p:pic>
            <p:nvPicPr>
              <p:cNvPr id="4" name="Freihand 3">
                <a:extLst>
                  <a:ext uri="{FF2B5EF4-FFF2-40B4-BE49-F238E27FC236}">
                    <a16:creationId xmlns:a16="http://schemas.microsoft.com/office/drawing/2014/main" id="{6B00D756-3842-4D48-8CD7-D58D85E71C3E}"/>
                  </a:ext>
                </a:extLst>
              </p:cNvPr>
              <p:cNvPicPr/>
              <p:nvPr/>
            </p:nvPicPr>
            <p:blipFill>
              <a:blip r:embed="rId4"/>
              <a:stretch>
                <a:fillRect/>
              </a:stretch>
            </p:blipFill>
            <p:spPr>
              <a:xfrm>
                <a:off x="4573960" y="3004627"/>
                <a:ext cx="30416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48C6C248-885B-40D9-925E-D77ACFB98728}"/>
                  </a:ext>
                </a:extLst>
              </p14:cNvPr>
              <p14:cNvContentPartPr/>
              <p14:nvPr/>
            </p14:nvContentPartPr>
            <p14:xfrm>
              <a:off x="4459840" y="3044947"/>
              <a:ext cx="324360" cy="68040"/>
            </p14:xfrm>
          </p:contentPart>
        </mc:Choice>
        <mc:Fallback>
          <p:pic>
            <p:nvPicPr>
              <p:cNvPr id="5" name="Freihand 4">
                <a:extLst>
                  <a:ext uri="{FF2B5EF4-FFF2-40B4-BE49-F238E27FC236}">
                    <a16:creationId xmlns:a16="http://schemas.microsoft.com/office/drawing/2014/main" id="{48C6C248-885B-40D9-925E-D77ACFB98728}"/>
                  </a:ext>
                </a:extLst>
              </p:cNvPr>
              <p:cNvPicPr/>
              <p:nvPr/>
            </p:nvPicPr>
            <p:blipFill>
              <a:blip r:embed="rId6"/>
              <a:stretch>
                <a:fillRect/>
              </a:stretch>
            </p:blipFill>
            <p:spPr>
              <a:xfrm>
                <a:off x="4455520" y="3040627"/>
                <a:ext cx="3330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0103D7D1-A60D-419E-BDCD-00FABD0C9458}"/>
                  </a:ext>
                </a:extLst>
              </p14:cNvPr>
              <p14:cNvContentPartPr/>
              <p14:nvPr/>
            </p14:nvContentPartPr>
            <p14:xfrm>
              <a:off x="6977320" y="2623027"/>
              <a:ext cx="456480" cy="447120"/>
            </p14:xfrm>
          </p:contentPart>
        </mc:Choice>
        <mc:Fallback>
          <p:pic>
            <p:nvPicPr>
              <p:cNvPr id="7" name="Freihand 6">
                <a:extLst>
                  <a:ext uri="{FF2B5EF4-FFF2-40B4-BE49-F238E27FC236}">
                    <a16:creationId xmlns:a16="http://schemas.microsoft.com/office/drawing/2014/main" id="{0103D7D1-A60D-419E-BDCD-00FABD0C9458}"/>
                  </a:ext>
                </a:extLst>
              </p:cNvPr>
              <p:cNvPicPr/>
              <p:nvPr/>
            </p:nvPicPr>
            <p:blipFill>
              <a:blip r:embed="rId8"/>
              <a:stretch>
                <a:fillRect/>
              </a:stretch>
            </p:blipFill>
            <p:spPr>
              <a:xfrm>
                <a:off x="6973000" y="2618707"/>
                <a:ext cx="465120" cy="455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452F119B-40BD-4AD4-9DC9-B1460170A5FD}"/>
                  </a:ext>
                </a:extLst>
              </p14:cNvPr>
              <p14:cNvContentPartPr/>
              <p14:nvPr/>
            </p14:nvContentPartPr>
            <p14:xfrm>
              <a:off x="5962480" y="2631667"/>
              <a:ext cx="346680" cy="423000"/>
            </p14:xfrm>
          </p:contentPart>
        </mc:Choice>
        <mc:Fallback>
          <p:pic>
            <p:nvPicPr>
              <p:cNvPr id="8" name="Freihand 7">
                <a:extLst>
                  <a:ext uri="{FF2B5EF4-FFF2-40B4-BE49-F238E27FC236}">
                    <a16:creationId xmlns:a16="http://schemas.microsoft.com/office/drawing/2014/main" id="{452F119B-40BD-4AD4-9DC9-B1460170A5FD}"/>
                  </a:ext>
                </a:extLst>
              </p:cNvPr>
              <p:cNvPicPr/>
              <p:nvPr/>
            </p:nvPicPr>
            <p:blipFill>
              <a:blip r:embed="rId10"/>
              <a:stretch>
                <a:fillRect/>
              </a:stretch>
            </p:blipFill>
            <p:spPr>
              <a:xfrm>
                <a:off x="5958160" y="2627347"/>
                <a:ext cx="355320" cy="431640"/>
              </a:xfrm>
              <a:prstGeom prst="rect">
                <a:avLst/>
              </a:prstGeom>
            </p:spPr>
          </p:pic>
        </mc:Fallback>
      </mc:AlternateContent>
      <p:grpSp>
        <p:nvGrpSpPr>
          <p:cNvPr id="62" name="Gruppieren 61">
            <a:extLst>
              <a:ext uri="{FF2B5EF4-FFF2-40B4-BE49-F238E27FC236}">
                <a16:creationId xmlns:a16="http://schemas.microsoft.com/office/drawing/2014/main" id="{7BEF2444-6F99-43D3-8D8A-9D3C5D914780}"/>
              </a:ext>
            </a:extLst>
          </p:cNvPr>
          <p:cNvGrpSpPr/>
          <p:nvPr/>
        </p:nvGrpSpPr>
        <p:grpSpPr>
          <a:xfrm>
            <a:off x="6194680" y="393187"/>
            <a:ext cx="5828040" cy="2310840"/>
            <a:chOff x="6194680" y="393187"/>
            <a:chExt cx="5828040" cy="2310840"/>
          </a:xfrm>
        </p:grpSpPr>
        <mc:AlternateContent xmlns:mc="http://schemas.openxmlformats.org/markup-compatibility/2006">
          <mc:Choice xmlns:p14="http://schemas.microsoft.com/office/powerpoint/2010/main" Requires="p14">
            <p:contentPart p14:bwMode="auto" r:id="rId11">
              <p14:nvContentPartPr>
                <p14:cNvPr id="53" name="Freihand 52">
                  <a:extLst>
                    <a:ext uri="{FF2B5EF4-FFF2-40B4-BE49-F238E27FC236}">
                      <a16:creationId xmlns:a16="http://schemas.microsoft.com/office/drawing/2014/main" id="{D5439A5B-517E-4735-83E9-4B579ADE89EE}"/>
                    </a:ext>
                  </a:extLst>
                </p14:cNvPr>
                <p14:cNvContentPartPr/>
                <p14:nvPr/>
              </p14:nvContentPartPr>
              <p14:xfrm>
                <a:off x="9807640" y="393187"/>
                <a:ext cx="290160" cy="58680"/>
              </p14:xfrm>
            </p:contentPart>
          </mc:Choice>
          <mc:Fallback>
            <p:pic>
              <p:nvPicPr>
                <p:cNvPr id="53" name="Freihand 52">
                  <a:extLst>
                    <a:ext uri="{FF2B5EF4-FFF2-40B4-BE49-F238E27FC236}">
                      <a16:creationId xmlns:a16="http://schemas.microsoft.com/office/drawing/2014/main" id="{D5439A5B-517E-4735-83E9-4B579ADE89EE}"/>
                    </a:ext>
                  </a:extLst>
                </p:cNvPr>
                <p:cNvPicPr/>
                <p:nvPr/>
              </p:nvPicPr>
              <p:blipFill>
                <a:blip r:embed="rId12"/>
                <a:stretch>
                  <a:fillRect/>
                </a:stretch>
              </p:blipFill>
              <p:spPr>
                <a:xfrm>
                  <a:off x="9803320" y="388867"/>
                  <a:ext cx="2988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54" name="Freihand 53">
                  <a:extLst>
                    <a:ext uri="{FF2B5EF4-FFF2-40B4-BE49-F238E27FC236}">
                      <a16:creationId xmlns:a16="http://schemas.microsoft.com/office/drawing/2014/main" id="{D4B1FB3E-5C43-4008-87FB-F65066A7032D}"/>
                    </a:ext>
                  </a:extLst>
                </p14:cNvPr>
                <p14:cNvContentPartPr/>
                <p14:nvPr/>
              </p14:nvContentPartPr>
              <p14:xfrm>
                <a:off x="9786760" y="424867"/>
                <a:ext cx="254880" cy="182880"/>
              </p14:xfrm>
            </p:contentPart>
          </mc:Choice>
          <mc:Fallback>
            <p:pic>
              <p:nvPicPr>
                <p:cNvPr id="54" name="Freihand 53">
                  <a:extLst>
                    <a:ext uri="{FF2B5EF4-FFF2-40B4-BE49-F238E27FC236}">
                      <a16:creationId xmlns:a16="http://schemas.microsoft.com/office/drawing/2014/main" id="{D4B1FB3E-5C43-4008-87FB-F65066A7032D}"/>
                    </a:ext>
                  </a:extLst>
                </p:cNvPr>
                <p:cNvPicPr/>
                <p:nvPr/>
              </p:nvPicPr>
              <p:blipFill>
                <a:blip r:embed="rId14"/>
                <a:stretch>
                  <a:fillRect/>
                </a:stretch>
              </p:blipFill>
              <p:spPr>
                <a:xfrm>
                  <a:off x="9782440" y="420547"/>
                  <a:ext cx="2635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56" name="Freihand 55">
                  <a:extLst>
                    <a:ext uri="{FF2B5EF4-FFF2-40B4-BE49-F238E27FC236}">
                      <a16:creationId xmlns:a16="http://schemas.microsoft.com/office/drawing/2014/main" id="{3DE13007-44E7-4D25-A5CC-7637D212B9AE}"/>
                    </a:ext>
                  </a:extLst>
                </p14:cNvPr>
                <p14:cNvContentPartPr/>
                <p14:nvPr/>
              </p14:nvContentPartPr>
              <p14:xfrm>
                <a:off x="10271680" y="487147"/>
                <a:ext cx="150120" cy="29520"/>
              </p14:xfrm>
            </p:contentPart>
          </mc:Choice>
          <mc:Fallback>
            <p:pic>
              <p:nvPicPr>
                <p:cNvPr id="56" name="Freihand 55">
                  <a:extLst>
                    <a:ext uri="{FF2B5EF4-FFF2-40B4-BE49-F238E27FC236}">
                      <a16:creationId xmlns:a16="http://schemas.microsoft.com/office/drawing/2014/main" id="{3DE13007-44E7-4D25-A5CC-7637D212B9AE}"/>
                    </a:ext>
                  </a:extLst>
                </p:cNvPr>
                <p:cNvPicPr/>
                <p:nvPr/>
              </p:nvPicPr>
              <p:blipFill>
                <a:blip r:embed="rId16"/>
                <a:stretch>
                  <a:fillRect/>
                </a:stretch>
              </p:blipFill>
              <p:spPr>
                <a:xfrm>
                  <a:off x="10267360" y="482827"/>
                  <a:ext cx="1587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57" name="Freihand 56">
                  <a:extLst>
                    <a:ext uri="{FF2B5EF4-FFF2-40B4-BE49-F238E27FC236}">
                      <a16:creationId xmlns:a16="http://schemas.microsoft.com/office/drawing/2014/main" id="{97A97189-A1D3-4FD6-8689-9508B1E6A0F2}"/>
                    </a:ext>
                  </a:extLst>
                </p14:cNvPr>
                <p14:cNvContentPartPr/>
                <p14:nvPr/>
              </p14:nvContentPartPr>
              <p14:xfrm>
                <a:off x="10285360" y="520987"/>
                <a:ext cx="176400" cy="33480"/>
              </p14:xfrm>
            </p:contentPart>
          </mc:Choice>
          <mc:Fallback>
            <p:pic>
              <p:nvPicPr>
                <p:cNvPr id="57" name="Freihand 56">
                  <a:extLst>
                    <a:ext uri="{FF2B5EF4-FFF2-40B4-BE49-F238E27FC236}">
                      <a16:creationId xmlns:a16="http://schemas.microsoft.com/office/drawing/2014/main" id="{97A97189-A1D3-4FD6-8689-9508B1E6A0F2}"/>
                    </a:ext>
                  </a:extLst>
                </p:cNvPr>
                <p:cNvPicPr/>
                <p:nvPr/>
              </p:nvPicPr>
              <p:blipFill>
                <a:blip r:embed="rId18"/>
                <a:stretch>
                  <a:fillRect/>
                </a:stretch>
              </p:blipFill>
              <p:spPr>
                <a:xfrm>
                  <a:off x="10281040" y="516667"/>
                  <a:ext cx="1850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58" name="Freihand 57">
                  <a:extLst>
                    <a:ext uri="{FF2B5EF4-FFF2-40B4-BE49-F238E27FC236}">
                      <a16:creationId xmlns:a16="http://schemas.microsoft.com/office/drawing/2014/main" id="{F8F7E2C1-19D9-4D0F-BE8F-679A39F631AE}"/>
                    </a:ext>
                  </a:extLst>
                </p14:cNvPr>
                <p14:cNvContentPartPr/>
                <p14:nvPr/>
              </p14:nvContentPartPr>
              <p14:xfrm>
                <a:off x="10559320" y="393907"/>
                <a:ext cx="168480" cy="141840"/>
              </p14:xfrm>
            </p:contentPart>
          </mc:Choice>
          <mc:Fallback>
            <p:pic>
              <p:nvPicPr>
                <p:cNvPr id="58" name="Freihand 57">
                  <a:extLst>
                    <a:ext uri="{FF2B5EF4-FFF2-40B4-BE49-F238E27FC236}">
                      <a16:creationId xmlns:a16="http://schemas.microsoft.com/office/drawing/2014/main" id="{F8F7E2C1-19D9-4D0F-BE8F-679A39F631AE}"/>
                    </a:ext>
                  </a:extLst>
                </p:cNvPr>
                <p:cNvPicPr/>
                <p:nvPr/>
              </p:nvPicPr>
              <p:blipFill>
                <a:blip r:embed="rId20"/>
                <a:stretch>
                  <a:fillRect/>
                </a:stretch>
              </p:blipFill>
              <p:spPr>
                <a:xfrm>
                  <a:off x="10555000" y="389587"/>
                  <a:ext cx="1771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9" name="Freihand 8">
                  <a:extLst>
                    <a:ext uri="{FF2B5EF4-FFF2-40B4-BE49-F238E27FC236}">
                      <a16:creationId xmlns:a16="http://schemas.microsoft.com/office/drawing/2014/main" id="{C779DDD3-F03B-42BA-9428-95ED8A86B950}"/>
                    </a:ext>
                  </a:extLst>
                </p14:cNvPr>
                <p14:cNvContentPartPr/>
                <p14:nvPr/>
              </p14:nvContentPartPr>
              <p14:xfrm>
                <a:off x="8140120" y="1390387"/>
                <a:ext cx="181080" cy="13680"/>
              </p14:xfrm>
            </p:contentPart>
          </mc:Choice>
          <mc:Fallback>
            <p:pic>
              <p:nvPicPr>
                <p:cNvPr id="9" name="Freihand 8">
                  <a:extLst>
                    <a:ext uri="{FF2B5EF4-FFF2-40B4-BE49-F238E27FC236}">
                      <a16:creationId xmlns:a16="http://schemas.microsoft.com/office/drawing/2014/main" id="{C779DDD3-F03B-42BA-9428-95ED8A86B950}"/>
                    </a:ext>
                  </a:extLst>
                </p:cNvPr>
                <p:cNvPicPr/>
                <p:nvPr/>
              </p:nvPicPr>
              <p:blipFill>
                <a:blip r:embed="rId22"/>
                <a:stretch>
                  <a:fillRect/>
                </a:stretch>
              </p:blipFill>
              <p:spPr>
                <a:xfrm>
                  <a:off x="8135800" y="1386067"/>
                  <a:ext cx="1897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1" name="Freihand 10">
                  <a:extLst>
                    <a:ext uri="{FF2B5EF4-FFF2-40B4-BE49-F238E27FC236}">
                      <a16:creationId xmlns:a16="http://schemas.microsoft.com/office/drawing/2014/main" id="{52596275-06F1-4047-A70C-312548BA556E}"/>
                    </a:ext>
                  </a:extLst>
                </p14:cNvPr>
                <p14:cNvContentPartPr/>
                <p14:nvPr/>
              </p14:nvContentPartPr>
              <p14:xfrm>
                <a:off x="8189080" y="1423147"/>
                <a:ext cx="157320" cy="9000"/>
              </p14:xfrm>
            </p:contentPart>
          </mc:Choice>
          <mc:Fallback>
            <p:pic>
              <p:nvPicPr>
                <p:cNvPr id="11" name="Freihand 10">
                  <a:extLst>
                    <a:ext uri="{FF2B5EF4-FFF2-40B4-BE49-F238E27FC236}">
                      <a16:creationId xmlns:a16="http://schemas.microsoft.com/office/drawing/2014/main" id="{52596275-06F1-4047-A70C-312548BA556E}"/>
                    </a:ext>
                  </a:extLst>
                </p:cNvPr>
                <p:cNvPicPr/>
                <p:nvPr/>
              </p:nvPicPr>
              <p:blipFill>
                <a:blip r:embed="rId24"/>
                <a:stretch>
                  <a:fillRect/>
                </a:stretch>
              </p:blipFill>
              <p:spPr>
                <a:xfrm>
                  <a:off x="8184760" y="1418827"/>
                  <a:ext cx="1659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2" name="Freihand 11">
                  <a:extLst>
                    <a:ext uri="{FF2B5EF4-FFF2-40B4-BE49-F238E27FC236}">
                      <a16:creationId xmlns:a16="http://schemas.microsoft.com/office/drawing/2014/main" id="{523E820D-66CC-409D-B11A-ACD6E9345530}"/>
                    </a:ext>
                  </a:extLst>
                </p14:cNvPr>
                <p14:cNvContentPartPr/>
                <p14:nvPr/>
              </p14:nvContentPartPr>
              <p14:xfrm>
                <a:off x="8485360" y="1276627"/>
                <a:ext cx="246600" cy="132840"/>
              </p14:xfrm>
            </p:contentPart>
          </mc:Choice>
          <mc:Fallback>
            <p:pic>
              <p:nvPicPr>
                <p:cNvPr id="12" name="Freihand 11">
                  <a:extLst>
                    <a:ext uri="{FF2B5EF4-FFF2-40B4-BE49-F238E27FC236}">
                      <a16:creationId xmlns:a16="http://schemas.microsoft.com/office/drawing/2014/main" id="{523E820D-66CC-409D-B11A-ACD6E9345530}"/>
                    </a:ext>
                  </a:extLst>
                </p:cNvPr>
                <p:cNvPicPr/>
                <p:nvPr/>
              </p:nvPicPr>
              <p:blipFill>
                <a:blip r:embed="rId26"/>
                <a:stretch>
                  <a:fillRect/>
                </a:stretch>
              </p:blipFill>
              <p:spPr>
                <a:xfrm>
                  <a:off x="8481040" y="1272307"/>
                  <a:ext cx="2552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C28A8DC6-617A-4487-AD3B-F454F03C6408}"/>
                    </a:ext>
                  </a:extLst>
                </p14:cNvPr>
                <p14:cNvContentPartPr/>
                <p14:nvPr/>
              </p14:nvContentPartPr>
              <p14:xfrm>
                <a:off x="8758600" y="1195267"/>
                <a:ext cx="145800" cy="106560"/>
              </p14:xfrm>
            </p:contentPart>
          </mc:Choice>
          <mc:Fallback>
            <p:pic>
              <p:nvPicPr>
                <p:cNvPr id="20" name="Freihand 19">
                  <a:extLst>
                    <a:ext uri="{FF2B5EF4-FFF2-40B4-BE49-F238E27FC236}">
                      <a16:creationId xmlns:a16="http://schemas.microsoft.com/office/drawing/2014/main" id="{C28A8DC6-617A-4487-AD3B-F454F03C6408}"/>
                    </a:ext>
                  </a:extLst>
                </p:cNvPr>
                <p:cNvPicPr/>
                <p:nvPr/>
              </p:nvPicPr>
              <p:blipFill>
                <a:blip r:embed="rId28"/>
                <a:stretch>
                  <a:fillRect/>
                </a:stretch>
              </p:blipFill>
              <p:spPr>
                <a:xfrm>
                  <a:off x="8754280" y="1190947"/>
                  <a:ext cx="1544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Freihand 21">
                  <a:extLst>
                    <a:ext uri="{FF2B5EF4-FFF2-40B4-BE49-F238E27FC236}">
                      <a16:creationId xmlns:a16="http://schemas.microsoft.com/office/drawing/2014/main" id="{0FC43A14-8536-4FF0-B86B-783D2EDE255D}"/>
                    </a:ext>
                  </a:extLst>
                </p14:cNvPr>
                <p14:cNvContentPartPr/>
                <p14:nvPr/>
              </p14:nvContentPartPr>
              <p14:xfrm>
                <a:off x="8990800" y="1305067"/>
                <a:ext cx="15840" cy="117000"/>
              </p14:xfrm>
            </p:contentPart>
          </mc:Choice>
          <mc:Fallback>
            <p:pic>
              <p:nvPicPr>
                <p:cNvPr id="22" name="Freihand 21">
                  <a:extLst>
                    <a:ext uri="{FF2B5EF4-FFF2-40B4-BE49-F238E27FC236}">
                      <a16:creationId xmlns:a16="http://schemas.microsoft.com/office/drawing/2014/main" id="{0FC43A14-8536-4FF0-B86B-783D2EDE255D}"/>
                    </a:ext>
                  </a:extLst>
                </p:cNvPr>
                <p:cNvPicPr/>
                <p:nvPr/>
              </p:nvPicPr>
              <p:blipFill>
                <a:blip r:embed="rId30"/>
                <a:stretch>
                  <a:fillRect/>
                </a:stretch>
              </p:blipFill>
              <p:spPr>
                <a:xfrm>
                  <a:off x="8986480" y="1300747"/>
                  <a:ext cx="244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 name="Freihand 22">
                  <a:extLst>
                    <a:ext uri="{FF2B5EF4-FFF2-40B4-BE49-F238E27FC236}">
                      <a16:creationId xmlns:a16="http://schemas.microsoft.com/office/drawing/2014/main" id="{CB55E403-8E86-4CD7-82A4-357F0CAD9C1D}"/>
                    </a:ext>
                  </a:extLst>
                </p14:cNvPr>
                <p14:cNvContentPartPr/>
                <p14:nvPr/>
              </p14:nvContentPartPr>
              <p14:xfrm>
                <a:off x="8937160" y="1348267"/>
                <a:ext cx="156240" cy="25920"/>
              </p14:xfrm>
            </p:contentPart>
          </mc:Choice>
          <mc:Fallback>
            <p:pic>
              <p:nvPicPr>
                <p:cNvPr id="23" name="Freihand 22">
                  <a:extLst>
                    <a:ext uri="{FF2B5EF4-FFF2-40B4-BE49-F238E27FC236}">
                      <a16:creationId xmlns:a16="http://schemas.microsoft.com/office/drawing/2014/main" id="{CB55E403-8E86-4CD7-82A4-357F0CAD9C1D}"/>
                    </a:ext>
                  </a:extLst>
                </p:cNvPr>
                <p:cNvPicPr/>
                <p:nvPr/>
              </p:nvPicPr>
              <p:blipFill>
                <a:blip r:embed="rId32"/>
                <a:stretch>
                  <a:fillRect/>
                </a:stretch>
              </p:blipFill>
              <p:spPr>
                <a:xfrm>
                  <a:off x="8932840" y="1343947"/>
                  <a:ext cx="1648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55A98577-6707-46C9-8B9A-939502C757DD}"/>
                    </a:ext>
                  </a:extLst>
                </p14:cNvPr>
                <p14:cNvContentPartPr/>
                <p14:nvPr/>
              </p14:nvContentPartPr>
              <p14:xfrm>
                <a:off x="9154600" y="1222987"/>
                <a:ext cx="94320" cy="174600"/>
              </p14:xfrm>
            </p:contentPart>
          </mc:Choice>
          <mc:Fallback>
            <p:pic>
              <p:nvPicPr>
                <p:cNvPr id="24" name="Freihand 23">
                  <a:extLst>
                    <a:ext uri="{FF2B5EF4-FFF2-40B4-BE49-F238E27FC236}">
                      <a16:creationId xmlns:a16="http://schemas.microsoft.com/office/drawing/2014/main" id="{55A98577-6707-46C9-8B9A-939502C757DD}"/>
                    </a:ext>
                  </a:extLst>
                </p:cNvPr>
                <p:cNvPicPr/>
                <p:nvPr/>
              </p:nvPicPr>
              <p:blipFill>
                <a:blip r:embed="rId34"/>
                <a:stretch>
                  <a:fillRect/>
                </a:stretch>
              </p:blipFill>
              <p:spPr>
                <a:xfrm>
                  <a:off x="9150280" y="1218667"/>
                  <a:ext cx="1029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Freihand 24">
                  <a:extLst>
                    <a:ext uri="{FF2B5EF4-FFF2-40B4-BE49-F238E27FC236}">
                      <a16:creationId xmlns:a16="http://schemas.microsoft.com/office/drawing/2014/main" id="{E1A47ADA-3E9F-4405-BB09-9D6480AE503A}"/>
                    </a:ext>
                  </a:extLst>
                </p14:cNvPr>
                <p14:cNvContentPartPr/>
                <p14:nvPr/>
              </p14:nvContentPartPr>
              <p14:xfrm>
                <a:off x="9338920" y="1259347"/>
                <a:ext cx="60120" cy="96840"/>
              </p14:xfrm>
            </p:contentPart>
          </mc:Choice>
          <mc:Fallback>
            <p:pic>
              <p:nvPicPr>
                <p:cNvPr id="25" name="Freihand 24">
                  <a:extLst>
                    <a:ext uri="{FF2B5EF4-FFF2-40B4-BE49-F238E27FC236}">
                      <a16:creationId xmlns:a16="http://schemas.microsoft.com/office/drawing/2014/main" id="{E1A47ADA-3E9F-4405-BB09-9D6480AE503A}"/>
                    </a:ext>
                  </a:extLst>
                </p:cNvPr>
                <p:cNvPicPr/>
                <p:nvPr/>
              </p:nvPicPr>
              <p:blipFill>
                <a:blip r:embed="rId36"/>
                <a:stretch>
                  <a:fillRect/>
                </a:stretch>
              </p:blipFill>
              <p:spPr>
                <a:xfrm>
                  <a:off x="9334600" y="1255027"/>
                  <a:ext cx="687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FE901093-649C-47FF-9304-C9B92633B6CC}"/>
                    </a:ext>
                  </a:extLst>
                </p14:cNvPr>
                <p14:cNvContentPartPr/>
                <p14:nvPr/>
              </p14:nvContentPartPr>
              <p14:xfrm>
                <a:off x="9337120" y="1200667"/>
                <a:ext cx="150480" cy="177480"/>
              </p14:xfrm>
            </p:contentPart>
          </mc:Choice>
          <mc:Fallback>
            <p:pic>
              <p:nvPicPr>
                <p:cNvPr id="26" name="Freihand 25">
                  <a:extLst>
                    <a:ext uri="{FF2B5EF4-FFF2-40B4-BE49-F238E27FC236}">
                      <a16:creationId xmlns:a16="http://schemas.microsoft.com/office/drawing/2014/main" id="{FE901093-649C-47FF-9304-C9B92633B6CC}"/>
                    </a:ext>
                  </a:extLst>
                </p:cNvPr>
                <p:cNvPicPr/>
                <p:nvPr/>
              </p:nvPicPr>
              <p:blipFill>
                <a:blip r:embed="rId38"/>
                <a:stretch>
                  <a:fillRect/>
                </a:stretch>
              </p:blipFill>
              <p:spPr>
                <a:xfrm>
                  <a:off x="9332800" y="1196347"/>
                  <a:ext cx="1591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8" name="Freihand 27">
                  <a:extLst>
                    <a:ext uri="{FF2B5EF4-FFF2-40B4-BE49-F238E27FC236}">
                      <a16:creationId xmlns:a16="http://schemas.microsoft.com/office/drawing/2014/main" id="{65FAB368-0A81-4FF5-A997-25B728E48C72}"/>
                    </a:ext>
                  </a:extLst>
                </p14:cNvPr>
                <p14:cNvContentPartPr/>
                <p14:nvPr/>
              </p14:nvContentPartPr>
              <p14:xfrm>
                <a:off x="9607480" y="1358707"/>
                <a:ext cx="109440" cy="8280"/>
              </p14:xfrm>
            </p:contentPart>
          </mc:Choice>
          <mc:Fallback>
            <p:pic>
              <p:nvPicPr>
                <p:cNvPr id="28" name="Freihand 27">
                  <a:extLst>
                    <a:ext uri="{FF2B5EF4-FFF2-40B4-BE49-F238E27FC236}">
                      <a16:creationId xmlns:a16="http://schemas.microsoft.com/office/drawing/2014/main" id="{65FAB368-0A81-4FF5-A997-25B728E48C72}"/>
                    </a:ext>
                  </a:extLst>
                </p:cNvPr>
                <p:cNvPicPr/>
                <p:nvPr/>
              </p:nvPicPr>
              <p:blipFill>
                <a:blip r:embed="rId40"/>
                <a:stretch>
                  <a:fillRect/>
                </a:stretch>
              </p:blipFill>
              <p:spPr>
                <a:xfrm>
                  <a:off x="9603160" y="1354387"/>
                  <a:ext cx="1180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9" name="Freihand 28">
                  <a:extLst>
                    <a:ext uri="{FF2B5EF4-FFF2-40B4-BE49-F238E27FC236}">
                      <a16:creationId xmlns:a16="http://schemas.microsoft.com/office/drawing/2014/main" id="{D1264AF8-8B25-40FE-96A5-66A34052A473}"/>
                    </a:ext>
                  </a:extLst>
                </p14:cNvPr>
                <p14:cNvContentPartPr/>
                <p14:nvPr/>
              </p14:nvContentPartPr>
              <p14:xfrm>
                <a:off x="9927520" y="1192027"/>
                <a:ext cx="114120" cy="178920"/>
              </p14:xfrm>
            </p:contentPart>
          </mc:Choice>
          <mc:Fallback>
            <p:pic>
              <p:nvPicPr>
                <p:cNvPr id="29" name="Freihand 28">
                  <a:extLst>
                    <a:ext uri="{FF2B5EF4-FFF2-40B4-BE49-F238E27FC236}">
                      <a16:creationId xmlns:a16="http://schemas.microsoft.com/office/drawing/2014/main" id="{D1264AF8-8B25-40FE-96A5-66A34052A473}"/>
                    </a:ext>
                  </a:extLst>
                </p:cNvPr>
                <p:cNvPicPr/>
                <p:nvPr/>
              </p:nvPicPr>
              <p:blipFill>
                <a:blip r:embed="rId42"/>
                <a:stretch>
                  <a:fillRect/>
                </a:stretch>
              </p:blipFill>
              <p:spPr>
                <a:xfrm>
                  <a:off x="9923200" y="1187707"/>
                  <a:ext cx="1227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0" name="Freihand 29">
                  <a:extLst>
                    <a:ext uri="{FF2B5EF4-FFF2-40B4-BE49-F238E27FC236}">
                      <a16:creationId xmlns:a16="http://schemas.microsoft.com/office/drawing/2014/main" id="{9F385777-E320-44E7-86C9-09CA8FFFFBB2}"/>
                    </a:ext>
                  </a:extLst>
                </p14:cNvPr>
                <p14:cNvContentPartPr/>
                <p14:nvPr/>
              </p14:nvContentPartPr>
              <p14:xfrm>
                <a:off x="10165480" y="1268707"/>
                <a:ext cx="50400" cy="90000"/>
              </p14:xfrm>
            </p:contentPart>
          </mc:Choice>
          <mc:Fallback>
            <p:pic>
              <p:nvPicPr>
                <p:cNvPr id="30" name="Freihand 29">
                  <a:extLst>
                    <a:ext uri="{FF2B5EF4-FFF2-40B4-BE49-F238E27FC236}">
                      <a16:creationId xmlns:a16="http://schemas.microsoft.com/office/drawing/2014/main" id="{9F385777-E320-44E7-86C9-09CA8FFFFBB2}"/>
                    </a:ext>
                  </a:extLst>
                </p:cNvPr>
                <p:cNvPicPr/>
                <p:nvPr/>
              </p:nvPicPr>
              <p:blipFill>
                <a:blip r:embed="rId44"/>
                <a:stretch>
                  <a:fillRect/>
                </a:stretch>
              </p:blipFill>
              <p:spPr>
                <a:xfrm>
                  <a:off x="10161160" y="1264387"/>
                  <a:ext cx="590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Freihand 30">
                  <a:extLst>
                    <a:ext uri="{FF2B5EF4-FFF2-40B4-BE49-F238E27FC236}">
                      <a16:creationId xmlns:a16="http://schemas.microsoft.com/office/drawing/2014/main" id="{2714841C-71B7-444E-BD76-E85926E0C240}"/>
                    </a:ext>
                  </a:extLst>
                </p14:cNvPr>
                <p14:cNvContentPartPr/>
                <p14:nvPr/>
              </p14:nvContentPartPr>
              <p14:xfrm>
                <a:off x="10105000" y="1198507"/>
                <a:ext cx="178560" cy="161640"/>
              </p14:xfrm>
            </p:contentPart>
          </mc:Choice>
          <mc:Fallback>
            <p:pic>
              <p:nvPicPr>
                <p:cNvPr id="31" name="Freihand 30">
                  <a:extLst>
                    <a:ext uri="{FF2B5EF4-FFF2-40B4-BE49-F238E27FC236}">
                      <a16:creationId xmlns:a16="http://schemas.microsoft.com/office/drawing/2014/main" id="{2714841C-71B7-444E-BD76-E85926E0C240}"/>
                    </a:ext>
                  </a:extLst>
                </p:cNvPr>
                <p:cNvPicPr/>
                <p:nvPr/>
              </p:nvPicPr>
              <p:blipFill>
                <a:blip r:embed="rId46"/>
                <a:stretch>
                  <a:fillRect/>
                </a:stretch>
              </p:blipFill>
              <p:spPr>
                <a:xfrm>
                  <a:off x="10100680" y="1194187"/>
                  <a:ext cx="1872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Freihand 31">
                  <a:extLst>
                    <a:ext uri="{FF2B5EF4-FFF2-40B4-BE49-F238E27FC236}">
                      <a16:creationId xmlns:a16="http://schemas.microsoft.com/office/drawing/2014/main" id="{8DD676D9-A4A9-423F-95F0-887DFFFB80D7}"/>
                    </a:ext>
                  </a:extLst>
                </p14:cNvPr>
                <p14:cNvContentPartPr/>
                <p14:nvPr/>
              </p14:nvContentPartPr>
              <p14:xfrm>
                <a:off x="10317760" y="1116067"/>
                <a:ext cx="115920" cy="135000"/>
              </p14:xfrm>
            </p:contentPart>
          </mc:Choice>
          <mc:Fallback>
            <p:pic>
              <p:nvPicPr>
                <p:cNvPr id="32" name="Freihand 31">
                  <a:extLst>
                    <a:ext uri="{FF2B5EF4-FFF2-40B4-BE49-F238E27FC236}">
                      <a16:creationId xmlns:a16="http://schemas.microsoft.com/office/drawing/2014/main" id="{8DD676D9-A4A9-423F-95F0-887DFFFB80D7}"/>
                    </a:ext>
                  </a:extLst>
                </p:cNvPr>
                <p:cNvPicPr/>
                <p:nvPr/>
              </p:nvPicPr>
              <p:blipFill>
                <a:blip r:embed="rId48"/>
                <a:stretch>
                  <a:fillRect/>
                </a:stretch>
              </p:blipFill>
              <p:spPr>
                <a:xfrm>
                  <a:off x="10313440" y="1111747"/>
                  <a:ext cx="1245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3" name="Freihand 32">
                  <a:extLst>
                    <a:ext uri="{FF2B5EF4-FFF2-40B4-BE49-F238E27FC236}">
                      <a16:creationId xmlns:a16="http://schemas.microsoft.com/office/drawing/2014/main" id="{F2FC48D3-3E45-4543-9E19-B7F58ADD53BD}"/>
                    </a:ext>
                  </a:extLst>
                </p14:cNvPr>
                <p14:cNvContentPartPr/>
                <p14:nvPr/>
              </p14:nvContentPartPr>
              <p14:xfrm>
                <a:off x="10615120" y="1232347"/>
                <a:ext cx="11520" cy="112320"/>
              </p14:xfrm>
            </p:contentPart>
          </mc:Choice>
          <mc:Fallback>
            <p:pic>
              <p:nvPicPr>
                <p:cNvPr id="33" name="Freihand 32">
                  <a:extLst>
                    <a:ext uri="{FF2B5EF4-FFF2-40B4-BE49-F238E27FC236}">
                      <a16:creationId xmlns:a16="http://schemas.microsoft.com/office/drawing/2014/main" id="{F2FC48D3-3E45-4543-9E19-B7F58ADD53BD}"/>
                    </a:ext>
                  </a:extLst>
                </p:cNvPr>
                <p:cNvPicPr/>
                <p:nvPr/>
              </p:nvPicPr>
              <p:blipFill>
                <a:blip r:embed="rId50"/>
                <a:stretch>
                  <a:fillRect/>
                </a:stretch>
              </p:blipFill>
              <p:spPr>
                <a:xfrm>
                  <a:off x="10610800" y="1228027"/>
                  <a:ext cx="201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8CF0D857-AD77-4C27-811D-46D8479778D4}"/>
                    </a:ext>
                  </a:extLst>
                </p14:cNvPr>
                <p14:cNvContentPartPr/>
                <p14:nvPr/>
              </p14:nvContentPartPr>
              <p14:xfrm>
                <a:off x="10574440" y="1281667"/>
                <a:ext cx="158760" cy="18720"/>
              </p14:xfrm>
            </p:contentPart>
          </mc:Choice>
          <mc:Fallback>
            <p:pic>
              <p:nvPicPr>
                <p:cNvPr id="34" name="Freihand 33">
                  <a:extLst>
                    <a:ext uri="{FF2B5EF4-FFF2-40B4-BE49-F238E27FC236}">
                      <a16:creationId xmlns:a16="http://schemas.microsoft.com/office/drawing/2014/main" id="{8CF0D857-AD77-4C27-811D-46D8479778D4}"/>
                    </a:ext>
                  </a:extLst>
                </p:cNvPr>
                <p:cNvPicPr/>
                <p:nvPr/>
              </p:nvPicPr>
              <p:blipFill>
                <a:blip r:embed="rId52"/>
                <a:stretch>
                  <a:fillRect/>
                </a:stretch>
              </p:blipFill>
              <p:spPr>
                <a:xfrm>
                  <a:off x="10570120" y="1277347"/>
                  <a:ext cx="1674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8B7DC660-4269-42BA-B18A-00C99BF3F292}"/>
                    </a:ext>
                  </a:extLst>
                </p14:cNvPr>
                <p14:cNvContentPartPr/>
                <p14:nvPr/>
              </p14:nvContentPartPr>
              <p14:xfrm>
                <a:off x="10767760" y="1226227"/>
                <a:ext cx="105120" cy="99000"/>
              </p14:xfrm>
            </p:contentPart>
          </mc:Choice>
          <mc:Fallback>
            <p:pic>
              <p:nvPicPr>
                <p:cNvPr id="35" name="Freihand 34">
                  <a:extLst>
                    <a:ext uri="{FF2B5EF4-FFF2-40B4-BE49-F238E27FC236}">
                      <a16:creationId xmlns:a16="http://schemas.microsoft.com/office/drawing/2014/main" id="{8B7DC660-4269-42BA-B18A-00C99BF3F292}"/>
                    </a:ext>
                  </a:extLst>
                </p:cNvPr>
                <p:cNvPicPr/>
                <p:nvPr/>
              </p:nvPicPr>
              <p:blipFill>
                <a:blip r:embed="rId54"/>
                <a:stretch>
                  <a:fillRect/>
                </a:stretch>
              </p:blipFill>
              <p:spPr>
                <a:xfrm>
                  <a:off x="10763440" y="1221907"/>
                  <a:ext cx="1137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6" name="Freihand 35">
                  <a:extLst>
                    <a:ext uri="{FF2B5EF4-FFF2-40B4-BE49-F238E27FC236}">
                      <a16:creationId xmlns:a16="http://schemas.microsoft.com/office/drawing/2014/main" id="{1CBAFD0F-6B2D-4282-995A-0A39997256EB}"/>
                    </a:ext>
                  </a:extLst>
                </p14:cNvPr>
                <p14:cNvContentPartPr/>
                <p14:nvPr/>
              </p14:nvContentPartPr>
              <p14:xfrm>
                <a:off x="10921840" y="1240987"/>
                <a:ext cx="114480" cy="172800"/>
              </p14:xfrm>
            </p:contentPart>
          </mc:Choice>
          <mc:Fallback>
            <p:pic>
              <p:nvPicPr>
                <p:cNvPr id="36" name="Freihand 35">
                  <a:extLst>
                    <a:ext uri="{FF2B5EF4-FFF2-40B4-BE49-F238E27FC236}">
                      <a16:creationId xmlns:a16="http://schemas.microsoft.com/office/drawing/2014/main" id="{1CBAFD0F-6B2D-4282-995A-0A39997256EB}"/>
                    </a:ext>
                  </a:extLst>
                </p:cNvPr>
                <p:cNvPicPr/>
                <p:nvPr/>
              </p:nvPicPr>
              <p:blipFill>
                <a:blip r:embed="rId56"/>
                <a:stretch>
                  <a:fillRect/>
                </a:stretch>
              </p:blipFill>
              <p:spPr>
                <a:xfrm>
                  <a:off x="10917520" y="1236667"/>
                  <a:ext cx="1231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7" name="Freihand 36">
                  <a:extLst>
                    <a:ext uri="{FF2B5EF4-FFF2-40B4-BE49-F238E27FC236}">
                      <a16:creationId xmlns:a16="http://schemas.microsoft.com/office/drawing/2014/main" id="{FE1B1AEA-882F-4FD5-9409-3467B3DC102C}"/>
                    </a:ext>
                  </a:extLst>
                </p14:cNvPr>
                <p14:cNvContentPartPr/>
                <p14:nvPr/>
              </p14:nvContentPartPr>
              <p14:xfrm>
                <a:off x="11229640" y="1232707"/>
                <a:ext cx="6840" cy="114480"/>
              </p14:xfrm>
            </p:contentPart>
          </mc:Choice>
          <mc:Fallback>
            <p:pic>
              <p:nvPicPr>
                <p:cNvPr id="37" name="Freihand 36">
                  <a:extLst>
                    <a:ext uri="{FF2B5EF4-FFF2-40B4-BE49-F238E27FC236}">
                      <a16:creationId xmlns:a16="http://schemas.microsoft.com/office/drawing/2014/main" id="{FE1B1AEA-882F-4FD5-9409-3467B3DC102C}"/>
                    </a:ext>
                  </a:extLst>
                </p:cNvPr>
                <p:cNvPicPr/>
                <p:nvPr/>
              </p:nvPicPr>
              <p:blipFill>
                <a:blip r:embed="rId58"/>
                <a:stretch>
                  <a:fillRect/>
                </a:stretch>
              </p:blipFill>
              <p:spPr>
                <a:xfrm>
                  <a:off x="11225320" y="1228387"/>
                  <a:ext cx="154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4A4406D3-5A46-4EFD-949D-5FB062A4E28F}"/>
                    </a:ext>
                  </a:extLst>
                </p14:cNvPr>
                <p14:cNvContentPartPr/>
                <p14:nvPr/>
              </p14:nvContentPartPr>
              <p14:xfrm>
                <a:off x="11187520" y="1286347"/>
                <a:ext cx="101520" cy="22320"/>
              </p14:xfrm>
            </p:contentPart>
          </mc:Choice>
          <mc:Fallback>
            <p:pic>
              <p:nvPicPr>
                <p:cNvPr id="38" name="Freihand 37">
                  <a:extLst>
                    <a:ext uri="{FF2B5EF4-FFF2-40B4-BE49-F238E27FC236}">
                      <a16:creationId xmlns:a16="http://schemas.microsoft.com/office/drawing/2014/main" id="{4A4406D3-5A46-4EFD-949D-5FB062A4E28F}"/>
                    </a:ext>
                  </a:extLst>
                </p:cNvPr>
                <p:cNvPicPr/>
                <p:nvPr/>
              </p:nvPicPr>
              <p:blipFill>
                <a:blip r:embed="rId60"/>
                <a:stretch>
                  <a:fillRect/>
                </a:stretch>
              </p:blipFill>
              <p:spPr>
                <a:xfrm>
                  <a:off x="11183200" y="1282027"/>
                  <a:ext cx="1101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438E8789-78AF-47E5-B961-B01341980C3F}"/>
                    </a:ext>
                  </a:extLst>
                </p14:cNvPr>
                <p14:cNvContentPartPr/>
                <p14:nvPr/>
              </p14:nvContentPartPr>
              <p14:xfrm>
                <a:off x="11125600" y="1242787"/>
                <a:ext cx="205560" cy="75240"/>
              </p14:xfrm>
            </p:contentPart>
          </mc:Choice>
          <mc:Fallback>
            <p:pic>
              <p:nvPicPr>
                <p:cNvPr id="39" name="Freihand 38">
                  <a:extLst>
                    <a:ext uri="{FF2B5EF4-FFF2-40B4-BE49-F238E27FC236}">
                      <a16:creationId xmlns:a16="http://schemas.microsoft.com/office/drawing/2014/main" id="{438E8789-78AF-47E5-B961-B01341980C3F}"/>
                    </a:ext>
                  </a:extLst>
                </p:cNvPr>
                <p:cNvPicPr/>
                <p:nvPr/>
              </p:nvPicPr>
              <p:blipFill>
                <a:blip r:embed="rId62"/>
                <a:stretch>
                  <a:fillRect/>
                </a:stretch>
              </p:blipFill>
              <p:spPr>
                <a:xfrm>
                  <a:off x="11121280" y="1238467"/>
                  <a:ext cx="2142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Freihand 39">
                  <a:extLst>
                    <a:ext uri="{FF2B5EF4-FFF2-40B4-BE49-F238E27FC236}">
                      <a16:creationId xmlns:a16="http://schemas.microsoft.com/office/drawing/2014/main" id="{BE3A72FD-9818-449D-9EE1-2EAA7EC4649B}"/>
                    </a:ext>
                  </a:extLst>
                </p14:cNvPr>
                <p14:cNvContentPartPr/>
                <p14:nvPr/>
              </p14:nvContentPartPr>
              <p14:xfrm>
                <a:off x="11443480" y="1189147"/>
                <a:ext cx="144720" cy="131400"/>
              </p14:xfrm>
            </p:contentPart>
          </mc:Choice>
          <mc:Fallback>
            <p:pic>
              <p:nvPicPr>
                <p:cNvPr id="40" name="Freihand 39">
                  <a:extLst>
                    <a:ext uri="{FF2B5EF4-FFF2-40B4-BE49-F238E27FC236}">
                      <a16:creationId xmlns:a16="http://schemas.microsoft.com/office/drawing/2014/main" id="{BE3A72FD-9818-449D-9EE1-2EAA7EC4649B}"/>
                    </a:ext>
                  </a:extLst>
                </p:cNvPr>
                <p:cNvPicPr/>
                <p:nvPr/>
              </p:nvPicPr>
              <p:blipFill>
                <a:blip r:embed="rId64"/>
                <a:stretch>
                  <a:fillRect/>
                </a:stretch>
              </p:blipFill>
              <p:spPr>
                <a:xfrm>
                  <a:off x="11439160" y="1184827"/>
                  <a:ext cx="1533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BBBF095B-B368-4F4C-9FB6-FE2BA9B55538}"/>
                    </a:ext>
                  </a:extLst>
                </p14:cNvPr>
                <p14:cNvContentPartPr/>
                <p14:nvPr/>
              </p14:nvContentPartPr>
              <p14:xfrm>
                <a:off x="11630320" y="1211467"/>
                <a:ext cx="115920" cy="200880"/>
              </p14:xfrm>
            </p:contentPart>
          </mc:Choice>
          <mc:Fallback>
            <p:pic>
              <p:nvPicPr>
                <p:cNvPr id="41" name="Freihand 40">
                  <a:extLst>
                    <a:ext uri="{FF2B5EF4-FFF2-40B4-BE49-F238E27FC236}">
                      <a16:creationId xmlns:a16="http://schemas.microsoft.com/office/drawing/2014/main" id="{BBBF095B-B368-4F4C-9FB6-FE2BA9B55538}"/>
                    </a:ext>
                  </a:extLst>
                </p:cNvPr>
                <p:cNvPicPr/>
                <p:nvPr/>
              </p:nvPicPr>
              <p:blipFill>
                <a:blip r:embed="rId66"/>
                <a:stretch>
                  <a:fillRect/>
                </a:stretch>
              </p:blipFill>
              <p:spPr>
                <a:xfrm>
                  <a:off x="11626000" y="1207147"/>
                  <a:ext cx="12456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298033B8-F0C9-4877-A9EB-B02FB3A1A67B}"/>
                    </a:ext>
                  </a:extLst>
                </p14:cNvPr>
                <p14:cNvContentPartPr/>
                <p14:nvPr/>
              </p14:nvContentPartPr>
              <p14:xfrm>
                <a:off x="11746960" y="1104907"/>
                <a:ext cx="189000" cy="155160"/>
              </p14:xfrm>
            </p:contentPart>
          </mc:Choice>
          <mc:Fallback>
            <p:pic>
              <p:nvPicPr>
                <p:cNvPr id="42" name="Freihand 41">
                  <a:extLst>
                    <a:ext uri="{FF2B5EF4-FFF2-40B4-BE49-F238E27FC236}">
                      <a16:creationId xmlns:a16="http://schemas.microsoft.com/office/drawing/2014/main" id="{298033B8-F0C9-4877-A9EB-B02FB3A1A67B}"/>
                    </a:ext>
                  </a:extLst>
                </p:cNvPr>
                <p:cNvPicPr/>
                <p:nvPr/>
              </p:nvPicPr>
              <p:blipFill>
                <a:blip r:embed="rId68"/>
                <a:stretch>
                  <a:fillRect/>
                </a:stretch>
              </p:blipFill>
              <p:spPr>
                <a:xfrm>
                  <a:off x="11742640" y="1100587"/>
                  <a:ext cx="1976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5" name="Freihand 44">
                  <a:extLst>
                    <a:ext uri="{FF2B5EF4-FFF2-40B4-BE49-F238E27FC236}">
                      <a16:creationId xmlns:a16="http://schemas.microsoft.com/office/drawing/2014/main" id="{327FE87D-B7E9-4F30-859C-870BE74C7A2B}"/>
                    </a:ext>
                  </a:extLst>
                </p14:cNvPr>
                <p14:cNvContentPartPr/>
                <p14:nvPr/>
              </p14:nvContentPartPr>
              <p14:xfrm>
                <a:off x="11358880" y="955867"/>
                <a:ext cx="663840" cy="538560"/>
              </p14:xfrm>
            </p:contentPart>
          </mc:Choice>
          <mc:Fallback>
            <p:pic>
              <p:nvPicPr>
                <p:cNvPr id="45" name="Freihand 44">
                  <a:extLst>
                    <a:ext uri="{FF2B5EF4-FFF2-40B4-BE49-F238E27FC236}">
                      <a16:creationId xmlns:a16="http://schemas.microsoft.com/office/drawing/2014/main" id="{327FE87D-B7E9-4F30-859C-870BE74C7A2B}"/>
                    </a:ext>
                  </a:extLst>
                </p:cNvPr>
                <p:cNvPicPr/>
                <p:nvPr/>
              </p:nvPicPr>
              <p:blipFill>
                <a:blip r:embed="rId70"/>
                <a:stretch>
                  <a:fillRect/>
                </a:stretch>
              </p:blipFill>
              <p:spPr>
                <a:xfrm>
                  <a:off x="11354560" y="951547"/>
                  <a:ext cx="672480" cy="5472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6" name="Freihand 45">
                  <a:extLst>
                    <a:ext uri="{FF2B5EF4-FFF2-40B4-BE49-F238E27FC236}">
                      <a16:creationId xmlns:a16="http://schemas.microsoft.com/office/drawing/2014/main" id="{04995AA4-19AA-4C7A-BC8A-5FDF877CA73B}"/>
                    </a:ext>
                  </a:extLst>
                </p14:cNvPr>
                <p14:cNvContentPartPr/>
                <p14:nvPr/>
              </p14:nvContentPartPr>
              <p14:xfrm>
                <a:off x="9758320" y="1031467"/>
                <a:ext cx="644400" cy="514440"/>
              </p14:xfrm>
            </p:contentPart>
          </mc:Choice>
          <mc:Fallback>
            <p:pic>
              <p:nvPicPr>
                <p:cNvPr id="46" name="Freihand 45">
                  <a:extLst>
                    <a:ext uri="{FF2B5EF4-FFF2-40B4-BE49-F238E27FC236}">
                      <a16:creationId xmlns:a16="http://schemas.microsoft.com/office/drawing/2014/main" id="{04995AA4-19AA-4C7A-BC8A-5FDF877CA73B}"/>
                    </a:ext>
                  </a:extLst>
                </p:cNvPr>
                <p:cNvPicPr/>
                <p:nvPr/>
              </p:nvPicPr>
              <p:blipFill>
                <a:blip r:embed="rId72"/>
                <a:stretch>
                  <a:fillRect/>
                </a:stretch>
              </p:blipFill>
              <p:spPr>
                <a:xfrm>
                  <a:off x="9754000" y="1027147"/>
                  <a:ext cx="653040" cy="5230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8" name="Freihand 47">
                  <a:extLst>
                    <a:ext uri="{FF2B5EF4-FFF2-40B4-BE49-F238E27FC236}">
                      <a16:creationId xmlns:a16="http://schemas.microsoft.com/office/drawing/2014/main" id="{74BE2420-E14A-44F2-9ABC-3CB56AC8656B}"/>
                    </a:ext>
                  </a:extLst>
                </p14:cNvPr>
                <p14:cNvContentPartPr/>
                <p14:nvPr/>
              </p14:nvContentPartPr>
              <p14:xfrm>
                <a:off x="8389960" y="1076107"/>
                <a:ext cx="547560" cy="489240"/>
              </p14:xfrm>
            </p:contentPart>
          </mc:Choice>
          <mc:Fallback>
            <p:pic>
              <p:nvPicPr>
                <p:cNvPr id="48" name="Freihand 47">
                  <a:extLst>
                    <a:ext uri="{FF2B5EF4-FFF2-40B4-BE49-F238E27FC236}">
                      <a16:creationId xmlns:a16="http://schemas.microsoft.com/office/drawing/2014/main" id="{74BE2420-E14A-44F2-9ABC-3CB56AC8656B}"/>
                    </a:ext>
                  </a:extLst>
                </p:cNvPr>
                <p:cNvPicPr/>
                <p:nvPr/>
              </p:nvPicPr>
              <p:blipFill>
                <a:blip r:embed="rId74"/>
                <a:stretch>
                  <a:fillRect/>
                </a:stretch>
              </p:blipFill>
              <p:spPr>
                <a:xfrm>
                  <a:off x="8385640" y="1071787"/>
                  <a:ext cx="556200" cy="4978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0" name="Freihand 49">
                  <a:extLst>
                    <a:ext uri="{FF2B5EF4-FFF2-40B4-BE49-F238E27FC236}">
                      <a16:creationId xmlns:a16="http://schemas.microsoft.com/office/drawing/2014/main" id="{2EBF7637-152E-4A59-9DD7-9D894E7077A0}"/>
                    </a:ext>
                  </a:extLst>
                </p14:cNvPr>
                <p14:cNvContentPartPr/>
                <p14:nvPr/>
              </p14:nvContentPartPr>
              <p14:xfrm>
                <a:off x="8806120" y="737347"/>
                <a:ext cx="1178280" cy="484560"/>
              </p14:xfrm>
            </p:contentPart>
          </mc:Choice>
          <mc:Fallback>
            <p:pic>
              <p:nvPicPr>
                <p:cNvPr id="50" name="Freihand 49">
                  <a:extLst>
                    <a:ext uri="{FF2B5EF4-FFF2-40B4-BE49-F238E27FC236}">
                      <a16:creationId xmlns:a16="http://schemas.microsoft.com/office/drawing/2014/main" id="{2EBF7637-152E-4A59-9DD7-9D894E7077A0}"/>
                    </a:ext>
                  </a:extLst>
                </p:cNvPr>
                <p:cNvPicPr/>
                <p:nvPr/>
              </p:nvPicPr>
              <p:blipFill>
                <a:blip r:embed="rId76"/>
                <a:stretch>
                  <a:fillRect/>
                </a:stretch>
              </p:blipFill>
              <p:spPr>
                <a:xfrm>
                  <a:off x="8801800" y="733027"/>
                  <a:ext cx="1186920" cy="4932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1" name="Freihand 50">
                  <a:extLst>
                    <a:ext uri="{FF2B5EF4-FFF2-40B4-BE49-F238E27FC236}">
                      <a16:creationId xmlns:a16="http://schemas.microsoft.com/office/drawing/2014/main" id="{663CBBD4-42F3-4AC6-A75B-D07705AB9C7B}"/>
                    </a:ext>
                  </a:extLst>
                </p14:cNvPr>
                <p14:cNvContentPartPr/>
                <p14:nvPr/>
              </p14:nvContentPartPr>
              <p14:xfrm>
                <a:off x="9862000" y="728347"/>
                <a:ext cx="1779840" cy="399600"/>
              </p14:xfrm>
            </p:contentPart>
          </mc:Choice>
          <mc:Fallback>
            <p:pic>
              <p:nvPicPr>
                <p:cNvPr id="51" name="Freihand 50">
                  <a:extLst>
                    <a:ext uri="{FF2B5EF4-FFF2-40B4-BE49-F238E27FC236}">
                      <a16:creationId xmlns:a16="http://schemas.microsoft.com/office/drawing/2014/main" id="{663CBBD4-42F3-4AC6-A75B-D07705AB9C7B}"/>
                    </a:ext>
                  </a:extLst>
                </p:cNvPr>
                <p:cNvPicPr/>
                <p:nvPr/>
              </p:nvPicPr>
              <p:blipFill>
                <a:blip r:embed="rId78"/>
                <a:stretch>
                  <a:fillRect/>
                </a:stretch>
              </p:blipFill>
              <p:spPr>
                <a:xfrm>
                  <a:off x="9857680" y="724027"/>
                  <a:ext cx="1788480" cy="4082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9" name="Freihand 58">
                  <a:extLst>
                    <a:ext uri="{FF2B5EF4-FFF2-40B4-BE49-F238E27FC236}">
                      <a16:creationId xmlns:a16="http://schemas.microsoft.com/office/drawing/2014/main" id="{ECADED36-13C4-4253-9693-CE25CA1E4FBE}"/>
                    </a:ext>
                  </a:extLst>
                </p14:cNvPr>
                <p14:cNvContentPartPr/>
                <p14:nvPr/>
              </p14:nvContentPartPr>
              <p14:xfrm>
                <a:off x="6234280" y="689827"/>
                <a:ext cx="4374720" cy="1940040"/>
              </p14:xfrm>
            </p:contentPart>
          </mc:Choice>
          <mc:Fallback>
            <p:pic>
              <p:nvPicPr>
                <p:cNvPr id="59" name="Freihand 58">
                  <a:extLst>
                    <a:ext uri="{FF2B5EF4-FFF2-40B4-BE49-F238E27FC236}">
                      <a16:creationId xmlns:a16="http://schemas.microsoft.com/office/drawing/2014/main" id="{ECADED36-13C4-4253-9693-CE25CA1E4FBE}"/>
                    </a:ext>
                  </a:extLst>
                </p:cNvPr>
                <p:cNvPicPr/>
                <p:nvPr/>
              </p:nvPicPr>
              <p:blipFill>
                <a:blip r:embed="rId80"/>
                <a:stretch>
                  <a:fillRect/>
                </a:stretch>
              </p:blipFill>
              <p:spPr>
                <a:xfrm>
                  <a:off x="6229960" y="685507"/>
                  <a:ext cx="4383360" cy="19486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0" name="Freihand 59">
                  <a:extLst>
                    <a:ext uri="{FF2B5EF4-FFF2-40B4-BE49-F238E27FC236}">
                      <a16:creationId xmlns:a16="http://schemas.microsoft.com/office/drawing/2014/main" id="{2DEA7B5B-479F-41D4-864D-ECF6BD0B8989}"/>
                    </a:ext>
                  </a:extLst>
                </p14:cNvPr>
                <p14:cNvContentPartPr/>
                <p14:nvPr/>
              </p14:nvContentPartPr>
              <p14:xfrm>
                <a:off x="6194680" y="2493787"/>
                <a:ext cx="180360" cy="210240"/>
              </p14:xfrm>
            </p:contentPart>
          </mc:Choice>
          <mc:Fallback>
            <p:pic>
              <p:nvPicPr>
                <p:cNvPr id="60" name="Freihand 59">
                  <a:extLst>
                    <a:ext uri="{FF2B5EF4-FFF2-40B4-BE49-F238E27FC236}">
                      <a16:creationId xmlns:a16="http://schemas.microsoft.com/office/drawing/2014/main" id="{2DEA7B5B-479F-41D4-864D-ECF6BD0B8989}"/>
                    </a:ext>
                  </a:extLst>
                </p:cNvPr>
                <p:cNvPicPr/>
                <p:nvPr/>
              </p:nvPicPr>
              <p:blipFill>
                <a:blip r:embed="rId82"/>
                <a:stretch>
                  <a:fillRect/>
                </a:stretch>
              </p:blipFill>
              <p:spPr>
                <a:xfrm>
                  <a:off x="6190360" y="2489467"/>
                  <a:ext cx="189000" cy="218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3">
            <p14:nvContentPartPr>
              <p14:cNvPr id="63" name="Freihand 62">
                <a:extLst>
                  <a:ext uri="{FF2B5EF4-FFF2-40B4-BE49-F238E27FC236}">
                    <a16:creationId xmlns:a16="http://schemas.microsoft.com/office/drawing/2014/main" id="{0DB04F4D-3CAE-467A-BC1F-5A28A4792104}"/>
                  </a:ext>
                </a:extLst>
              </p14:cNvPr>
              <p14:cNvContentPartPr/>
              <p14:nvPr/>
            </p14:nvContentPartPr>
            <p14:xfrm>
              <a:off x="4544440" y="2999227"/>
              <a:ext cx="254160" cy="60840"/>
            </p14:xfrm>
          </p:contentPart>
        </mc:Choice>
        <mc:Fallback>
          <p:pic>
            <p:nvPicPr>
              <p:cNvPr id="63" name="Freihand 62">
                <a:extLst>
                  <a:ext uri="{FF2B5EF4-FFF2-40B4-BE49-F238E27FC236}">
                    <a16:creationId xmlns:a16="http://schemas.microsoft.com/office/drawing/2014/main" id="{0DB04F4D-3CAE-467A-BC1F-5A28A4792104}"/>
                  </a:ext>
                </a:extLst>
              </p:cNvPr>
              <p:cNvPicPr/>
              <p:nvPr/>
            </p:nvPicPr>
            <p:blipFill>
              <a:blip r:embed="rId84"/>
              <a:stretch>
                <a:fillRect/>
              </a:stretch>
            </p:blipFill>
            <p:spPr>
              <a:xfrm>
                <a:off x="4540120" y="2994907"/>
                <a:ext cx="2628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4" name="Freihand 63">
                <a:extLst>
                  <a:ext uri="{FF2B5EF4-FFF2-40B4-BE49-F238E27FC236}">
                    <a16:creationId xmlns:a16="http://schemas.microsoft.com/office/drawing/2014/main" id="{C6C4FDBF-B757-4437-9240-546C6603DC01}"/>
                  </a:ext>
                </a:extLst>
              </p14:cNvPr>
              <p14:cNvContentPartPr/>
              <p14:nvPr/>
            </p14:nvContentPartPr>
            <p14:xfrm>
              <a:off x="6980920" y="2976187"/>
              <a:ext cx="368640" cy="65160"/>
            </p14:xfrm>
          </p:contentPart>
        </mc:Choice>
        <mc:Fallback>
          <p:pic>
            <p:nvPicPr>
              <p:cNvPr id="64" name="Freihand 63">
                <a:extLst>
                  <a:ext uri="{FF2B5EF4-FFF2-40B4-BE49-F238E27FC236}">
                    <a16:creationId xmlns:a16="http://schemas.microsoft.com/office/drawing/2014/main" id="{C6C4FDBF-B757-4437-9240-546C6603DC01}"/>
                  </a:ext>
                </a:extLst>
              </p:cNvPr>
              <p:cNvPicPr/>
              <p:nvPr/>
            </p:nvPicPr>
            <p:blipFill>
              <a:blip r:embed="rId86"/>
              <a:stretch>
                <a:fillRect/>
              </a:stretch>
            </p:blipFill>
            <p:spPr>
              <a:xfrm>
                <a:off x="6976600" y="2971867"/>
                <a:ext cx="3772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5" name="Freihand 64">
                <a:extLst>
                  <a:ext uri="{FF2B5EF4-FFF2-40B4-BE49-F238E27FC236}">
                    <a16:creationId xmlns:a16="http://schemas.microsoft.com/office/drawing/2014/main" id="{8FE52831-1DDC-42CF-ACB4-223272AB2A90}"/>
                  </a:ext>
                </a:extLst>
              </p14:cNvPr>
              <p14:cNvContentPartPr/>
              <p14:nvPr/>
            </p14:nvContentPartPr>
            <p14:xfrm>
              <a:off x="6340120" y="3401707"/>
              <a:ext cx="248040" cy="372240"/>
            </p14:xfrm>
          </p:contentPart>
        </mc:Choice>
        <mc:Fallback>
          <p:pic>
            <p:nvPicPr>
              <p:cNvPr id="65" name="Freihand 64">
                <a:extLst>
                  <a:ext uri="{FF2B5EF4-FFF2-40B4-BE49-F238E27FC236}">
                    <a16:creationId xmlns:a16="http://schemas.microsoft.com/office/drawing/2014/main" id="{8FE52831-1DDC-42CF-ACB4-223272AB2A90}"/>
                  </a:ext>
                </a:extLst>
              </p:cNvPr>
              <p:cNvPicPr/>
              <p:nvPr/>
            </p:nvPicPr>
            <p:blipFill>
              <a:blip r:embed="rId88"/>
              <a:stretch>
                <a:fillRect/>
              </a:stretch>
            </p:blipFill>
            <p:spPr>
              <a:xfrm>
                <a:off x="6335800" y="3397387"/>
                <a:ext cx="256680" cy="3808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6" name="Freihand 65">
                <a:extLst>
                  <a:ext uri="{FF2B5EF4-FFF2-40B4-BE49-F238E27FC236}">
                    <a16:creationId xmlns:a16="http://schemas.microsoft.com/office/drawing/2014/main" id="{C884C33D-144F-4611-86C9-B2E013FD3C5C}"/>
                  </a:ext>
                </a:extLst>
              </p14:cNvPr>
              <p14:cNvContentPartPr/>
              <p14:nvPr/>
            </p14:nvContentPartPr>
            <p14:xfrm>
              <a:off x="4092640" y="4435987"/>
              <a:ext cx="288360" cy="52920"/>
            </p14:xfrm>
          </p:contentPart>
        </mc:Choice>
        <mc:Fallback>
          <p:pic>
            <p:nvPicPr>
              <p:cNvPr id="66" name="Freihand 65">
                <a:extLst>
                  <a:ext uri="{FF2B5EF4-FFF2-40B4-BE49-F238E27FC236}">
                    <a16:creationId xmlns:a16="http://schemas.microsoft.com/office/drawing/2014/main" id="{C884C33D-144F-4611-86C9-B2E013FD3C5C}"/>
                  </a:ext>
                </a:extLst>
              </p:cNvPr>
              <p:cNvPicPr/>
              <p:nvPr/>
            </p:nvPicPr>
            <p:blipFill>
              <a:blip r:embed="rId90"/>
              <a:stretch>
                <a:fillRect/>
              </a:stretch>
            </p:blipFill>
            <p:spPr>
              <a:xfrm>
                <a:off x="4088320" y="4431667"/>
                <a:ext cx="2970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7" name="Freihand 66">
                <a:extLst>
                  <a:ext uri="{FF2B5EF4-FFF2-40B4-BE49-F238E27FC236}">
                    <a16:creationId xmlns:a16="http://schemas.microsoft.com/office/drawing/2014/main" id="{C65FEB13-49D6-46FD-91EB-0D4A8A96F15F}"/>
                  </a:ext>
                </a:extLst>
              </p14:cNvPr>
              <p14:cNvContentPartPr/>
              <p14:nvPr/>
            </p14:nvContentPartPr>
            <p14:xfrm>
              <a:off x="7552600" y="6212947"/>
              <a:ext cx="468360" cy="47520"/>
            </p14:xfrm>
          </p:contentPart>
        </mc:Choice>
        <mc:Fallback>
          <p:pic>
            <p:nvPicPr>
              <p:cNvPr id="67" name="Freihand 66">
                <a:extLst>
                  <a:ext uri="{FF2B5EF4-FFF2-40B4-BE49-F238E27FC236}">
                    <a16:creationId xmlns:a16="http://schemas.microsoft.com/office/drawing/2014/main" id="{C65FEB13-49D6-46FD-91EB-0D4A8A96F15F}"/>
                  </a:ext>
                </a:extLst>
              </p:cNvPr>
              <p:cNvPicPr/>
              <p:nvPr/>
            </p:nvPicPr>
            <p:blipFill>
              <a:blip r:embed="rId92"/>
              <a:stretch>
                <a:fillRect/>
              </a:stretch>
            </p:blipFill>
            <p:spPr>
              <a:xfrm>
                <a:off x="7548280" y="6208627"/>
                <a:ext cx="477000" cy="56160"/>
              </a:xfrm>
              <a:prstGeom prst="rect">
                <a:avLst/>
              </a:prstGeom>
            </p:spPr>
          </p:pic>
        </mc:Fallback>
      </mc:AlternateContent>
      <p:grpSp>
        <p:nvGrpSpPr>
          <p:cNvPr id="70" name="Gruppieren 69">
            <a:extLst>
              <a:ext uri="{FF2B5EF4-FFF2-40B4-BE49-F238E27FC236}">
                <a16:creationId xmlns:a16="http://schemas.microsoft.com/office/drawing/2014/main" id="{A96ECF32-A4FF-4DE7-AE4C-99EE215E7F17}"/>
              </a:ext>
            </a:extLst>
          </p:cNvPr>
          <p:cNvGrpSpPr/>
          <p:nvPr/>
        </p:nvGrpSpPr>
        <p:grpSpPr>
          <a:xfrm>
            <a:off x="7205200" y="4098307"/>
            <a:ext cx="587880" cy="433440"/>
            <a:chOff x="7205200" y="4098307"/>
            <a:chExt cx="587880" cy="433440"/>
          </a:xfrm>
        </p:grpSpPr>
        <mc:AlternateContent xmlns:mc="http://schemas.openxmlformats.org/markup-compatibility/2006">
          <mc:Choice xmlns:p14="http://schemas.microsoft.com/office/powerpoint/2010/main" Requires="p14">
            <p:contentPart p14:bwMode="auto" r:id="rId93">
              <p14:nvContentPartPr>
                <p14:cNvPr id="68" name="Freihand 67">
                  <a:extLst>
                    <a:ext uri="{FF2B5EF4-FFF2-40B4-BE49-F238E27FC236}">
                      <a16:creationId xmlns:a16="http://schemas.microsoft.com/office/drawing/2014/main" id="{4325F847-6989-467A-9ACD-6D79B03D198B}"/>
                    </a:ext>
                  </a:extLst>
                </p14:cNvPr>
                <p14:cNvContentPartPr/>
                <p14:nvPr/>
              </p14:nvContentPartPr>
              <p14:xfrm>
                <a:off x="7333360" y="4098307"/>
                <a:ext cx="459720" cy="334080"/>
              </p14:xfrm>
            </p:contentPart>
          </mc:Choice>
          <mc:Fallback>
            <p:pic>
              <p:nvPicPr>
                <p:cNvPr id="68" name="Freihand 67">
                  <a:extLst>
                    <a:ext uri="{FF2B5EF4-FFF2-40B4-BE49-F238E27FC236}">
                      <a16:creationId xmlns:a16="http://schemas.microsoft.com/office/drawing/2014/main" id="{4325F847-6989-467A-9ACD-6D79B03D198B}"/>
                    </a:ext>
                  </a:extLst>
                </p:cNvPr>
                <p:cNvPicPr/>
                <p:nvPr/>
              </p:nvPicPr>
              <p:blipFill>
                <a:blip r:embed="rId94"/>
                <a:stretch>
                  <a:fillRect/>
                </a:stretch>
              </p:blipFill>
              <p:spPr>
                <a:xfrm>
                  <a:off x="7329040" y="4093987"/>
                  <a:ext cx="468360" cy="3427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9" name="Freihand 68">
                  <a:extLst>
                    <a:ext uri="{FF2B5EF4-FFF2-40B4-BE49-F238E27FC236}">
                      <a16:creationId xmlns:a16="http://schemas.microsoft.com/office/drawing/2014/main" id="{D5B40653-12FF-4A5C-998B-EFCA73272F5D}"/>
                    </a:ext>
                  </a:extLst>
                </p14:cNvPr>
                <p14:cNvContentPartPr/>
                <p14:nvPr/>
              </p14:nvContentPartPr>
              <p14:xfrm>
                <a:off x="7205200" y="4196947"/>
                <a:ext cx="409320" cy="334800"/>
              </p14:xfrm>
            </p:contentPart>
          </mc:Choice>
          <mc:Fallback>
            <p:pic>
              <p:nvPicPr>
                <p:cNvPr id="69" name="Freihand 68">
                  <a:extLst>
                    <a:ext uri="{FF2B5EF4-FFF2-40B4-BE49-F238E27FC236}">
                      <a16:creationId xmlns:a16="http://schemas.microsoft.com/office/drawing/2014/main" id="{D5B40653-12FF-4A5C-998B-EFCA73272F5D}"/>
                    </a:ext>
                  </a:extLst>
                </p:cNvPr>
                <p:cNvPicPr/>
                <p:nvPr/>
              </p:nvPicPr>
              <p:blipFill>
                <a:blip r:embed="rId96"/>
                <a:stretch>
                  <a:fillRect/>
                </a:stretch>
              </p:blipFill>
              <p:spPr>
                <a:xfrm>
                  <a:off x="7200880" y="4192627"/>
                  <a:ext cx="417960" cy="343440"/>
                </a:xfrm>
                <a:prstGeom prst="rect">
                  <a:avLst/>
                </a:prstGeom>
              </p:spPr>
            </p:pic>
          </mc:Fallback>
        </mc:AlternateContent>
      </p:grpSp>
      <p:grpSp>
        <p:nvGrpSpPr>
          <p:cNvPr id="74" name="Gruppieren 73">
            <a:extLst>
              <a:ext uri="{FF2B5EF4-FFF2-40B4-BE49-F238E27FC236}">
                <a16:creationId xmlns:a16="http://schemas.microsoft.com/office/drawing/2014/main" id="{786F5DA8-A837-490D-A1BB-642894C0325D}"/>
              </a:ext>
            </a:extLst>
          </p:cNvPr>
          <p:cNvGrpSpPr/>
          <p:nvPr/>
        </p:nvGrpSpPr>
        <p:grpSpPr>
          <a:xfrm>
            <a:off x="8021320" y="3630307"/>
            <a:ext cx="571680" cy="255600"/>
            <a:chOff x="8021320" y="3630307"/>
            <a:chExt cx="571680" cy="255600"/>
          </a:xfrm>
        </p:grpSpPr>
        <mc:AlternateContent xmlns:mc="http://schemas.openxmlformats.org/markup-compatibility/2006">
          <mc:Choice xmlns:p14="http://schemas.microsoft.com/office/powerpoint/2010/main" Requires="p14">
            <p:contentPart p14:bwMode="auto" r:id="rId97">
              <p14:nvContentPartPr>
                <p14:cNvPr id="71" name="Freihand 70">
                  <a:extLst>
                    <a:ext uri="{FF2B5EF4-FFF2-40B4-BE49-F238E27FC236}">
                      <a16:creationId xmlns:a16="http://schemas.microsoft.com/office/drawing/2014/main" id="{F20C1BA2-D2B6-48CA-93C7-A080227C99C2}"/>
                    </a:ext>
                  </a:extLst>
                </p14:cNvPr>
                <p14:cNvContentPartPr/>
                <p14:nvPr/>
              </p14:nvContentPartPr>
              <p14:xfrm>
                <a:off x="8021320" y="3775747"/>
                <a:ext cx="86760" cy="110160"/>
              </p14:xfrm>
            </p:contentPart>
          </mc:Choice>
          <mc:Fallback>
            <p:pic>
              <p:nvPicPr>
                <p:cNvPr id="71" name="Freihand 70">
                  <a:extLst>
                    <a:ext uri="{FF2B5EF4-FFF2-40B4-BE49-F238E27FC236}">
                      <a16:creationId xmlns:a16="http://schemas.microsoft.com/office/drawing/2014/main" id="{F20C1BA2-D2B6-48CA-93C7-A080227C99C2}"/>
                    </a:ext>
                  </a:extLst>
                </p:cNvPr>
                <p:cNvPicPr/>
                <p:nvPr/>
              </p:nvPicPr>
              <p:blipFill>
                <a:blip r:embed="rId98"/>
                <a:stretch>
                  <a:fillRect/>
                </a:stretch>
              </p:blipFill>
              <p:spPr>
                <a:xfrm>
                  <a:off x="8017000" y="3771427"/>
                  <a:ext cx="954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2" name="Freihand 71">
                  <a:extLst>
                    <a:ext uri="{FF2B5EF4-FFF2-40B4-BE49-F238E27FC236}">
                      <a16:creationId xmlns:a16="http://schemas.microsoft.com/office/drawing/2014/main" id="{4C0F91A6-B4A1-43C4-9570-1AE337A3819A}"/>
                    </a:ext>
                  </a:extLst>
                </p14:cNvPr>
                <p14:cNvContentPartPr/>
                <p14:nvPr/>
              </p14:nvContentPartPr>
              <p14:xfrm>
                <a:off x="8159200" y="3702667"/>
                <a:ext cx="341640" cy="120600"/>
              </p14:xfrm>
            </p:contentPart>
          </mc:Choice>
          <mc:Fallback>
            <p:pic>
              <p:nvPicPr>
                <p:cNvPr id="72" name="Freihand 71">
                  <a:extLst>
                    <a:ext uri="{FF2B5EF4-FFF2-40B4-BE49-F238E27FC236}">
                      <a16:creationId xmlns:a16="http://schemas.microsoft.com/office/drawing/2014/main" id="{4C0F91A6-B4A1-43C4-9570-1AE337A3819A}"/>
                    </a:ext>
                  </a:extLst>
                </p:cNvPr>
                <p:cNvPicPr/>
                <p:nvPr/>
              </p:nvPicPr>
              <p:blipFill>
                <a:blip r:embed="rId100"/>
                <a:stretch>
                  <a:fillRect/>
                </a:stretch>
              </p:blipFill>
              <p:spPr>
                <a:xfrm>
                  <a:off x="8154880" y="3698347"/>
                  <a:ext cx="3502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3" name="Freihand 72">
                  <a:extLst>
                    <a:ext uri="{FF2B5EF4-FFF2-40B4-BE49-F238E27FC236}">
                      <a16:creationId xmlns:a16="http://schemas.microsoft.com/office/drawing/2014/main" id="{14F52B88-DEEB-42B8-972E-89E2CCC59CA8}"/>
                    </a:ext>
                  </a:extLst>
                </p14:cNvPr>
                <p14:cNvContentPartPr/>
                <p14:nvPr/>
              </p14:nvContentPartPr>
              <p14:xfrm>
                <a:off x="8521000" y="3630307"/>
                <a:ext cx="72000" cy="74160"/>
              </p14:xfrm>
            </p:contentPart>
          </mc:Choice>
          <mc:Fallback>
            <p:pic>
              <p:nvPicPr>
                <p:cNvPr id="73" name="Freihand 72">
                  <a:extLst>
                    <a:ext uri="{FF2B5EF4-FFF2-40B4-BE49-F238E27FC236}">
                      <a16:creationId xmlns:a16="http://schemas.microsoft.com/office/drawing/2014/main" id="{14F52B88-DEEB-42B8-972E-89E2CCC59CA8}"/>
                    </a:ext>
                  </a:extLst>
                </p:cNvPr>
                <p:cNvPicPr/>
                <p:nvPr/>
              </p:nvPicPr>
              <p:blipFill>
                <a:blip r:embed="rId102"/>
                <a:stretch>
                  <a:fillRect/>
                </a:stretch>
              </p:blipFill>
              <p:spPr>
                <a:xfrm>
                  <a:off x="8516680" y="3625987"/>
                  <a:ext cx="80640" cy="82800"/>
                </a:xfrm>
                <a:prstGeom prst="rect">
                  <a:avLst/>
                </a:prstGeom>
              </p:spPr>
            </p:pic>
          </mc:Fallback>
        </mc:AlternateContent>
      </p:grpSp>
      <p:grpSp>
        <p:nvGrpSpPr>
          <p:cNvPr id="103" name="Gruppieren 102">
            <a:extLst>
              <a:ext uri="{FF2B5EF4-FFF2-40B4-BE49-F238E27FC236}">
                <a16:creationId xmlns:a16="http://schemas.microsoft.com/office/drawing/2014/main" id="{3A0C007C-1286-4388-A533-CDC9BDC2A4AA}"/>
              </a:ext>
            </a:extLst>
          </p:cNvPr>
          <p:cNvGrpSpPr/>
          <p:nvPr/>
        </p:nvGrpSpPr>
        <p:grpSpPr>
          <a:xfrm>
            <a:off x="8875960" y="2573707"/>
            <a:ext cx="2811240" cy="1371960"/>
            <a:chOff x="8875960" y="2573707"/>
            <a:chExt cx="2811240" cy="1371960"/>
          </a:xfrm>
        </p:grpSpPr>
        <mc:AlternateContent xmlns:mc="http://schemas.openxmlformats.org/markup-compatibility/2006">
          <mc:Choice xmlns:p14="http://schemas.microsoft.com/office/powerpoint/2010/main" Requires="p14">
            <p:contentPart p14:bwMode="auto" r:id="rId103">
              <p14:nvContentPartPr>
                <p14:cNvPr id="75" name="Freihand 74">
                  <a:extLst>
                    <a:ext uri="{FF2B5EF4-FFF2-40B4-BE49-F238E27FC236}">
                      <a16:creationId xmlns:a16="http://schemas.microsoft.com/office/drawing/2014/main" id="{318DF33C-8599-4C89-89DA-92BA599A3F07}"/>
                    </a:ext>
                  </a:extLst>
                </p14:cNvPr>
                <p14:cNvContentPartPr/>
                <p14:nvPr/>
              </p14:nvContentPartPr>
              <p14:xfrm>
                <a:off x="8875960" y="3489187"/>
                <a:ext cx="113760" cy="256320"/>
              </p14:xfrm>
            </p:contentPart>
          </mc:Choice>
          <mc:Fallback>
            <p:pic>
              <p:nvPicPr>
                <p:cNvPr id="75" name="Freihand 74">
                  <a:extLst>
                    <a:ext uri="{FF2B5EF4-FFF2-40B4-BE49-F238E27FC236}">
                      <a16:creationId xmlns:a16="http://schemas.microsoft.com/office/drawing/2014/main" id="{318DF33C-8599-4C89-89DA-92BA599A3F07}"/>
                    </a:ext>
                  </a:extLst>
                </p:cNvPr>
                <p:cNvPicPr/>
                <p:nvPr/>
              </p:nvPicPr>
              <p:blipFill>
                <a:blip r:embed="rId104"/>
                <a:stretch>
                  <a:fillRect/>
                </a:stretch>
              </p:blipFill>
              <p:spPr>
                <a:xfrm>
                  <a:off x="8871640" y="3484867"/>
                  <a:ext cx="12240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6" name="Freihand 75">
                  <a:extLst>
                    <a:ext uri="{FF2B5EF4-FFF2-40B4-BE49-F238E27FC236}">
                      <a16:creationId xmlns:a16="http://schemas.microsoft.com/office/drawing/2014/main" id="{A331ED91-4B56-4DC0-8FFF-E7DA0DEA5F5E}"/>
                    </a:ext>
                  </a:extLst>
                </p14:cNvPr>
                <p14:cNvContentPartPr/>
                <p14:nvPr/>
              </p14:nvContentPartPr>
              <p14:xfrm>
                <a:off x="9017800" y="3451027"/>
                <a:ext cx="128520" cy="146520"/>
              </p14:xfrm>
            </p:contentPart>
          </mc:Choice>
          <mc:Fallback>
            <p:pic>
              <p:nvPicPr>
                <p:cNvPr id="76" name="Freihand 75">
                  <a:extLst>
                    <a:ext uri="{FF2B5EF4-FFF2-40B4-BE49-F238E27FC236}">
                      <a16:creationId xmlns:a16="http://schemas.microsoft.com/office/drawing/2014/main" id="{A331ED91-4B56-4DC0-8FFF-E7DA0DEA5F5E}"/>
                    </a:ext>
                  </a:extLst>
                </p:cNvPr>
                <p:cNvPicPr/>
                <p:nvPr/>
              </p:nvPicPr>
              <p:blipFill>
                <a:blip r:embed="rId106"/>
                <a:stretch>
                  <a:fillRect/>
                </a:stretch>
              </p:blipFill>
              <p:spPr>
                <a:xfrm>
                  <a:off x="9013480" y="3446707"/>
                  <a:ext cx="1371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7" name="Freihand 76">
                  <a:extLst>
                    <a:ext uri="{FF2B5EF4-FFF2-40B4-BE49-F238E27FC236}">
                      <a16:creationId xmlns:a16="http://schemas.microsoft.com/office/drawing/2014/main" id="{8F6D6059-A2D4-489F-AACD-0747CFB13A39}"/>
                    </a:ext>
                  </a:extLst>
                </p14:cNvPr>
                <p14:cNvContentPartPr/>
                <p14:nvPr/>
              </p14:nvContentPartPr>
              <p14:xfrm>
                <a:off x="9154600" y="3290827"/>
                <a:ext cx="261720" cy="233280"/>
              </p14:xfrm>
            </p:contentPart>
          </mc:Choice>
          <mc:Fallback>
            <p:pic>
              <p:nvPicPr>
                <p:cNvPr id="77" name="Freihand 76">
                  <a:extLst>
                    <a:ext uri="{FF2B5EF4-FFF2-40B4-BE49-F238E27FC236}">
                      <a16:creationId xmlns:a16="http://schemas.microsoft.com/office/drawing/2014/main" id="{8F6D6059-A2D4-489F-AACD-0747CFB13A39}"/>
                    </a:ext>
                  </a:extLst>
                </p:cNvPr>
                <p:cNvPicPr/>
                <p:nvPr/>
              </p:nvPicPr>
              <p:blipFill>
                <a:blip r:embed="rId108"/>
                <a:stretch>
                  <a:fillRect/>
                </a:stretch>
              </p:blipFill>
              <p:spPr>
                <a:xfrm>
                  <a:off x="9150280" y="3286507"/>
                  <a:ext cx="27036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8" name="Freihand 77">
                  <a:extLst>
                    <a:ext uri="{FF2B5EF4-FFF2-40B4-BE49-F238E27FC236}">
                      <a16:creationId xmlns:a16="http://schemas.microsoft.com/office/drawing/2014/main" id="{EE431B9B-2A04-4767-AF23-D6EA483451E8}"/>
                    </a:ext>
                  </a:extLst>
                </p14:cNvPr>
                <p14:cNvContentPartPr/>
                <p14:nvPr/>
              </p14:nvContentPartPr>
              <p14:xfrm>
                <a:off x="9430360" y="3395587"/>
                <a:ext cx="360" cy="360"/>
              </p14:xfrm>
            </p:contentPart>
          </mc:Choice>
          <mc:Fallback>
            <p:pic>
              <p:nvPicPr>
                <p:cNvPr id="78" name="Freihand 77">
                  <a:extLst>
                    <a:ext uri="{FF2B5EF4-FFF2-40B4-BE49-F238E27FC236}">
                      <a16:creationId xmlns:a16="http://schemas.microsoft.com/office/drawing/2014/main" id="{EE431B9B-2A04-4767-AF23-D6EA483451E8}"/>
                    </a:ext>
                  </a:extLst>
                </p:cNvPr>
                <p:cNvPicPr/>
                <p:nvPr/>
              </p:nvPicPr>
              <p:blipFill>
                <a:blip r:embed="rId110"/>
                <a:stretch>
                  <a:fillRect/>
                </a:stretch>
              </p:blipFill>
              <p:spPr>
                <a:xfrm>
                  <a:off x="9426040" y="33912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9" name="Freihand 78">
                  <a:extLst>
                    <a:ext uri="{FF2B5EF4-FFF2-40B4-BE49-F238E27FC236}">
                      <a16:creationId xmlns:a16="http://schemas.microsoft.com/office/drawing/2014/main" id="{9541544E-330C-45B7-B8C6-B8BF2AAA4BDD}"/>
                    </a:ext>
                  </a:extLst>
                </p14:cNvPr>
                <p14:cNvContentPartPr/>
                <p14:nvPr/>
              </p14:nvContentPartPr>
              <p14:xfrm>
                <a:off x="9421000" y="3224587"/>
                <a:ext cx="145080" cy="211320"/>
              </p14:xfrm>
            </p:contentPart>
          </mc:Choice>
          <mc:Fallback>
            <p:pic>
              <p:nvPicPr>
                <p:cNvPr id="79" name="Freihand 78">
                  <a:extLst>
                    <a:ext uri="{FF2B5EF4-FFF2-40B4-BE49-F238E27FC236}">
                      <a16:creationId xmlns:a16="http://schemas.microsoft.com/office/drawing/2014/main" id="{9541544E-330C-45B7-B8C6-B8BF2AAA4BDD}"/>
                    </a:ext>
                  </a:extLst>
                </p:cNvPr>
                <p:cNvPicPr/>
                <p:nvPr/>
              </p:nvPicPr>
              <p:blipFill>
                <a:blip r:embed="rId112"/>
                <a:stretch>
                  <a:fillRect/>
                </a:stretch>
              </p:blipFill>
              <p:spPr>
                <a:xfrm>
                  <a:off x="9416680" y="3220267"/>
                  <a:ext cx="1537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80" name="Freihand 79">
                  <a:extLst>
                    <a:ext uri="{FF2B5EF4-FFF2-40B4-BE49-F238E27FC236}">
                      <a16:creationId xmlns:a16="http://schemas.microsoft.com/office/drawing/2014/main" id="{8D5804BA-EAB2-4364-A070-21AB129B0B81}"/>
                    </a:ext>
                  </a:extLst>
                </p14:cNvPr>
                <p14:cNvContentPartPr/>
                <p14:nvPr/>
              </p14:nvContentPartPr>
              <p14:xfrm>
                <a:off x="9514240" y="3303067"/>
                <a:ext cx="101160" cy="98280"/>
              </p14:xfrm>
            </p:contentPart>
          </mc:Choice>
          <mc:Fallback>
            <p:pic>
              <p:nvPicPr>
                <p:cNvPr id="80" name="Freihand 79">
                  <a:extLst>
                    <a:ext uri="{FF2B5EF4-FFF2-40B4-BE49-F238E27FC236}">
                      <a16:creationId xmlns:a16="http://schemas.microsoft.com/office/drawing/2014/main" id="{8D5804BA-EAB2-4364-A070-21AB129B0B81}"/>
                    </a:ext>
                  </a:extLst>
                </p:cNvPr>
                <p:cNvPicPr/>
                <p:nvPr/>
              </p:nvPicPr>
              <p:blipFill>
                <a:blip r:embed="rId114"/>
                <a:stretch>
                  <a:fillRect/>
                </a:stretch>
              </p:blipFill>
              <p:spPr>
                <a:xfrm>
                  <a:off x="9509920" y="3298747"/>
                  <a:ext cx="1098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81" name="Freihand 80">
                  <a:extLst>
                    <a:ext uri="{FF2B5EF4-FFF2-40B4-BE49-F238E27FC236}">
                      <a16:creationId xmlns:a16="http://schemas.microsoft.com/office/drawing/2014/main" id="{428E03DE-0F13-4BD8-8432-B0EDE390AC2E}"/>
                    </a:ext>
                  </a:extLst>
                </p14:cNvPr>
                <p14:cNvContentPartPr/>
                <p14:nvPr/>
              </p14:nvContentPartPr>
              <p14:xfrm>
                <a:off x="9648880" y="3106867"/>
                <a:ext cx="297360" cy="256680"/>
              </p14:xfrm>
            </p:contentPart>
          </mc:Choice>
          <mc:Fallback>
            <p:pic>
              <p:nvPicPr>
                <p:cNvPr id="81" name="Freihand 80">
                  <a:extLst>
                    <a:ext uri="{FF2B5EF4-FFF2-40B4-BE49-F238E27FC236}">
                      <a16:creationId xmlns:a16="http://schemas.microsoft.com/office/drawing/2014/main" id="{428E03DE-0F13-4BD8-8432-B0EDE390AC2E}"/>
                    </a:ext>
                  </a:extLst>
                </p:cNvPr>
                <p:cNvPicPr/>
                <p:nvPr/>
              </p:nvPicPr>
              <p:blipFill>
                <a:blip r:embed="rId116"/>
                <a:stretch>
                  <a:fillRect/>
                </a:stretch>
              </p:blipFill>
              <p:spPr>
                <a:xfrm>
                  <a:off x="9644560" y="3102547"/>
                  <a:ext cx="30600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2" name="Freihand 81">
                  <a:extLst>
                    <a:ext uri="{FF2B5EF4-FFF2-40B4-BE49-F238E27FC236}">
                      <a16:creationId xmlns:a16="http://schemas.microsoft.com/office/drawing/2014/main" id="{F49C3E68-48C8-459C-8CA6-E160FC610BE4}"/>
                    </a:ext>
                  </a:extLst>
                </p14:cNvPr>
                <p14:cNvContentPartPr/>
                <p14:nvPr/>
              </p14:nvContentPartPr>
              <p14:xfrm>
                <a:off x="9852280" y="3078787"/>
                <a:ext cx="360" cy="360"/>
              </p14:xfrm>
            </p:contentPart>
          </mc:Choice>
          <mc:Fallback>
            <p:pic>
              <p:nvPicPr>
                <p:cNvPr id="82" name="Freihand 81">
                  <a:extLst>
                    <a:ext uri="{FF2B5EF4-FFF2-40B4-BE49-F238E27FC236}">
                      <a16:creationId xmlns:a16="http://schemas.microsoft.com/office/drawing/2014/main" id="{F49C3E68-48C8-459C-8CA6-E160FC610BE4}"/>
                    </a:ext>
                  </a:extLst>
                </p:cNvPr>
                <p:cNvPicPr/>
                <p:nvPr/>
              </p:nvPicPr>
              <p:blipFill>
                <a:blip r:embed="rId110"/>
                <a:stretch>
                  <a:fillRect/>
                </a:stretch>
              </p:blipFill>
              <p:spPr>
                <a:xfrm>
                  <a:off x="9847960" y="3074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3" name="Freihand 82">
                  <a:extLst>
                    <a:ext uri="{FF2B5EF4-FFF2-40B4-BE49-F238E27FC236}">
                      <a16:creationId xmlns:a16="http://schemas.microsoft.com/office/drawing/2014/main" id="{D1544044-A763-4D1A-AB26-3292A1ACACC8}"/>
                    </a:ext>
                  </a:extLst>
                </p14:cNvPr>
                <p14:cNvContentPartPr/>
                <p14:nvPr/>
              </p14:nvContentPartPr>
              <p14:xfrm>
                <a:off x="10167280" y="2939827"/>
                <a:ext cx="154800" cy="224640"/>
              </p14:xfrm>
            </p:contentPart>
          </mc:Choice>
          <mc:Fallback>
            <p:pic>
              <p:nvPicPr>
                <p:cNvPr id="83" name="Freihand 82">
                  <a:extLst>
                    <a:ext uri="{FF2B5EF4-FFF2-40B4-BE49-F238E27FC236}">
                      <a16:creationId xmlns:a16="http://schemas.microsoft.com/office/drawing/2014/main" id="{D1544044-A763-4D1A-AB26-3292A1ACACC8}"/>
                    </a:ext>
                  </a:extLst>
                </p:cNvPr>
                <p:cNvPicPr/>
                <p:nvPr/>
              </p:nvPicPr>
              <p:blipFill>
                <a:blip r:embed="rId119"/>
                <a:stretch>
                  <a:fillRect/>
                </a:stretch>
              </p:blipFill>
              <p:spPr>
                <a:xfrm>
                  <a:off x="10162960" y="2935507"/>
                  <a:ext cx="16344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4" name="Freihand 83">
                  <a:extLst>
                    <a:ext uri="{FF2B5EF4-FFF2-40B4-BE49-F238E27FC236}">
                      <a16:creationId xmlns:a16="http://schemas.microsoft.com/office/drawing/2014/main" id="{46F2799B-5773-4901-8A94-9400D2CB7AF7}"/>
                    </a:ext>
                  </a:extLst>
                </p14:cNvPr>
                <p14:cNvContentPartPr/>
                <p14:nvPr/>
              </p14:nvContentPartPr>
              <p14:xfrm>
                <a:off x="10396960" y="2962507"/>
                <a:ext cx="150120" cy="121680"/>
              </p14:xfrm>
            </p:contentPart>
          </mc:Choice>
          <mc:Fallback>
            <p:pic>
              <p:nvPicPr>
                <p:cNvPr id="84" name="Freihand 83">
                  <a:extLst>
                    <a:ext uri="{FF2B5EF4-FFF2-40B4-BE49-F238E27FC236}">
                      <a16:creationId xmlns:a16="http://schemas.microsoft.com/office/drawing/2014/main" id="{46F2799B-5773-4901-8A94-9400D2CB7AF7}"/>
                    </a:ext>
                  </a:extLst>
                </p:cNvPr>
                <p:cNvPicPr/>
                <p:nvPr/>
              </p:nvPicPr>
              <p:blipFill>
                <a:blip r:embed="rId121"/>
                <a:stretch>
                  <a:fillRect/>
                </a:stretch>
              </p:blipFill>
              <p:spPr>
                <a:xfrm>
                  <a:off x="10392640" y="2958187"/>
                  <a:ext cx="1587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5" name="Freihand 84">
                  <a:extLst>
                    <a:ext uri="{FF2B5EF4-FFF2-40B4-BE49-F238E27FC236}">
                      <a16:creationId xmlns:a16="http://schemas.microsoft.com/office/drawing/2014/main" id="{7DAE8755-8FEA-4657-94CC-6862EECE9B44}"/>
                    </a:ext>
                  </a:extLst>
                </p14:cNvPr>
                <p14:cNvContentPartPr/>
                <p14:nvPr/>
              </p14:nvContentPartPr>
              <p14:xfrm>
                <a:off x="10546360" y="2920027"/>
                <a:ext cx="121680" cy="241560"/>
              </p14:xfrm>
            </p:contentPart>
          </mc:Choice>
          <mc:Fallback>
            <p:pic>
              <p:nvPicPr>
                <p:cNvPr id="85" name="Freihand 84">
                  <a:extLst>
                    <a:ext uri="{FF2B5EF4-FFF2-40B4-BE49-F238E27FC236}">
                      <a16:creationId xmlns:a16="http://schemas.microsoft.com/office/drawing/2014/main" id="{7DAE8755-8FEA-4657-94CC-6862EECE9B44}"/>
                    </a:ext>
                  </a:extLst>
                </p:cNvPr>
                <p:cNvPicPr/>
                <p:nvPr/>
              </p:nvPicPr>
              <p:blipFill>
                <a:blip r:embed="rId123"/>
                <a:stretch>
                  <a:fillRect/>
                </a:stretch>
              </p:blipFill>
              <p:spPr>
                <a:xfrm>
                  <a:off x="10542040" y="2915707"/>
                  <a:ext cx="13032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6" name="Freihand 85">
                  <a:extLst>
                    <a:ext uri="{FF2B5EF4-FFF2-40B4-BE49-F238E27FC236}">
                      <a16:creationId xmlns:a16="http://schemas.microsoft.com/office/drawing/2014/main" id="{894C479D-4A32-4807-8F40-7498F892272A}"/>
                    </a:ext>
                  </a:extLst>
                </p14:cNvPr>
                <p14:cNvContentPartPr/>
                <p14:nvPr/>
              </p14:nvContentPartPr>
              <p14:xfrm>
                <a:off x="10721320" y="2868907"/>
                <a:ext cx="214200" cy="85680"/>
              </p14:xfrm>
            </p:contentPart>
          </mc:Choice>
          <mc:Fallback>
            <p:pic>
              <p:nvPicPr>
                <p:cNvPr id="86" name="Freihand 85">
                  <a:extLst>
                    <a:ext uri="{FF2B5EF4-FFF2-40B4-BE49-F238E27FC236}">
                      <a16:creationId xmlns:a16="http://schemas.microsoft.com/office/drawing/2014/main" id="{894C479D-4A32-4807-8F40-7498F892272A}"/>
                    </a:ext>
                  </a:extLst>
                </p:cNvPr>
                <p:cNvPicPr/>
                <p:nvPr/>
              </p:nvPicPr>
              <p:blipFill>
                <a:blip r:embed="rId125"/>
                <a:stretch>
                  <a:fillRect/>
                </a:stretch>
              </p:blipFill>
              <p:spPr>
                <a:xfrm>
                  <a:off x="10717000" y="2864587"/>
                  <a:ext cx="2228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7" name="Freihand 86">
                  <a:extLst>
                    <a:ext uri="{FF2B5EF4-FFF2-40B4-BE49-F238E27FC236}">
                      <a16:creationId xmlns:a16="http://schemas.microsoft.com/office/drawing/2014/main" id="{0269CC4B-3F69-4FAB-A367-24FE20B5E3BB}"/>
                    </a:ext>
                  </a:extLst>
                </p14:cNvPr>
                <p14:cNvContentPartPr/>
                <p14:nvPr/>
              </p14:nvContentPartPr>
              <p14:xfrm>
                <a:off x="10975840" y="2715187"/>
                <a:ext cx="86400" cy="158760"/>
              </p14:xfrm>
            </p:contentPart>
          </mc:Choice>
          <mc:Fallback>
            <p:pic>
              <p:nvPicPr>
                <p:cNvPr id="87" name="Freihand 86">
                  <a:extLst>
                    <a:ext uri="{FF2B5EF4-FFF2-40B4-BE49-F238E27FC236}">
                      <a16:creationId xmlns:a16="http://schemas.microsoft.com/office/drawing/2014/main" id="{0269CC4B-3F69-4FAB-A367-24FE20B5E3BB}"/>
                    </a:ext>
                  </a:extLst>
                </p:cNvPr>
                <p:cNvPicPr/>
                <p:nvPr/>
              </p:nvPicPr>
              <p:blipFill>
                <a:blip r:embed="rId127"/>
                <a:stretch>
                  <a:fillRect/>
                </a:stretch>
              </p:blipFill>
              <p:spPr>
                <a:xfrm>
                  <a:off x="10971520" y="2710867"/>
                  <a:ext cx="950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8" name="Freihand 87">
                  <a:extLst>
                    <a:ext uri="{FF2B5EF4-FFF2-40B4-BE49-F238E27FC236}">
                      <a16:creationId xmlns:a16="http://schemas.microsoft.com/office/drawing/2014/main" id="{D8A5F7C8-2F35-49F3-AAD5-44F3749EA1BC}"/>
                    </a:ext>
                  </a:extLst>
                </p14:cNvPr>
                <p14:cNvContentPartPr/>
                <p14:nvPr/>
              </p14:nvContentPartPr>
              <p14:xfrm>
                <a:off x="11132800" y="2727067"/>
                <a:ext cx="111960" cy="89640"/>
              </p14:xfrm>
            </p:contentPart>
          </mc:Choice>
          <mc:Fallback>
            <p:pic>
              <p:nvPicPr>
                <p:cNvPr id="88" name="Freihand 87">
                  <a:extLst>
                    <a:ext uri="{FF2B5EF4-FFF2-40B4-BE49-F238E27FC236}">
                      <a16:creationId xmlns:a16="http://schemas.microsoft.com/office/drawing/2014/main" id="{D8A5F7C8-2F35-49F3-AAD5-44F3749EA1BC}"/>
                    </a:ext>
                  </a:extLst>
                </p:cNvPr>
                <p:cNvPicPr/>
                <p:nvPr/>
              </p:nvPicPr>
              <p:blipFill>
                <a:blip r:embed="rId129"/>
                <a:stretch>
                  <a:fillRect/>
                </a:stretch>
              </p:blipFill>
              <p:spPr>
                <a:xfrm>
                  <a:off x="11128480" y="2722747"/>
                  <a:ext cx="1206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9" name="Freihand 88">
                  <a:extLst>
                    <a:ext uri="{FF2B5EF4-FFF2-40B4-BE49-F238E27FC236}">
                      <a16:creationId xmlns:a16="http://schemas.microsoft.com/office/drawing/2014/main" id="{BDC4DEE7-13BD-4F0A-B8A5-FDC737C91E94}"/>
                    </a:ext>
                  </a:extLst>
                </p14:cNvPr>
                <p14:cNvContentPartPr/>
                <p14:nvPr/>
              </p14:nvContentPartPr>
              <p14:xfrm>
                <a:off x="11393080" y="2603947"/>
                <a:ext cx="127800" cy="110160"/>
              </p14:xfrm>
            </p:contentPart>
          </mc:Choice>
          <mc:Fallback>
            <p:pic>
              <p:nvPicPr>
                <p:cNvPr id="89" name="Freihand 88">
                  <a:extLst>
                    <a:ext uri="{FF2B5EF4-FFF2-40B4-BE49-F238E27FC236}">
                      <a16:creationId xmlns:a16="http://schemas.microsoft.com/office/drawing/2014/main" id="{BDC4DEE7-13BD-4F0A-B8A5-FDC737C91E94}"/>
                    </a:ext>
                  </a:extLst>
                </p:cNvPr>
                <p:cNvPicPr/>
                <p:nvPr/>
              </p:nvPicPr>
              <p:blipFill>
                <a:blip r:embed="rId131"/>
                <a:stretch>
                  <a:fillRect/>
                </a:stretch>
              </p:blipFill>
              <p:spPr>
                <a:xfrm>
                  <a:off x="11388760" y="2599627"/>
                  <a:ext cx="1364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0" name="Freihand 89">
                  <a:extLst>
                    <a:ext uri="{FF2B5EF4-FFF2-40B4-BE49-F238E27FC236}">
                      <a16:creationId xmlns:a16="http://schemas.microsoft.com/office/drawing/2014/main" id="{2BD96615-A424-42AF-80C1-552E5AC090CA}"/>
                    </a:ext>
                  </a:extLst>
                </p14:cNvPr>
                <p14:cNvContentPartPr/>
                <p14:nvPr/>
              </p14:nvContentPartPr>
              <p14:xfrm>
                <a:off x="11538520" y="2573707"/>
                <a:ext cx="124920" cy="124200"/>
              </p14:xfrm>
            </p:contentPart>
          </mc:Choice>
          <mc:Fallback>
            <p:pic>
              <p:nvPicPr>
                <p:cNvPr id="90" name="Freihand 89">
                  <a:extLst>
                    <a:ext uri="{FF2B5EF4-FFF2-40B4-BE49-F238E27FC236}">
                      <a16:creationId xmlns:a16="http://schemas.microsoft.com/office/drawing/2014/main" id="{2BD96615-A424-42AF-80C1-552E5AC090CA}"/>
                    </a:ext>
                  </a:extLst>
                </p:cNvPr>
                <p:cNvPicPr/>
                <p:nvPr/>
              </p:nvPicPr>
              <p:blipFill>
                <a:blip r:embed="rId133"/>
                <a:stretch>
                  <a:fillRect/>
                </a:stretch>
              </p:blipFill>
              <p:spPr>
                <a:xfrm>
                  <a:off x="11534200" y="2569387"/>
                  <a:ext cx="1335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2" name="Freihand 91">
                  <a:extLst>
                    <a:ext uri="{FF2B5EF4-FFF2-40B4-BE49-F238E27FC236}">
                      <a16:creationId xmlns:a16="http://schemas.microsoft.com/office/drawing/2014/main" id="{BC683AEF-ABF0-426B-B608-A7708AA4C0E1}"/>
                    </a:ext>
                  </a:extLst>
                </p14:cNvPr>
                <p14:cNvContentPartPr/>
                <p14:nvPr/>
              </p14:nvContentPartPr>
              <p14:xfrm>
                <a:off x="9976840" y="3411787"/>
                <a:ext cx="314640" cy="211320"/>
              </p14:xfrm>
            </p:contentPart>
          </mc:Choice>
          <mc:Fallback>
            <p:pic>
              <p:nvPicPr>
                <p:cNvPr id="92" name="Freihand 91">
                  <a:extLst>
                    <a:ext uri="{FF2B5EF4-FFF2-40B4-BE49-F238E27FC236}">
                      <a16:creationId xmlns:a16="http://schemas.microsoft.com/office/drawing/2014/main" id="{BC683AEF-ABF0-426B-B608-A7708AA4C0E1}"/>
                    </a:ext>
                  </a:extLst>
                </p:cNvPr>
                <p:cNvPicPr/>
                <p:nvPr/>
              </p:nvPicPr>
              <p:blipFill>
                <a:blip r:embed="rId135"/>
                <a:stretch>
                  <a:fillRect/>
                </a:stretch>
              </p:blipFill>
              <p:spPr>
                <a:xfrm>
                  <a:off x="9972520" y="3407467"/>
                  <a:ext cx="32328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3" name="Freihand 92">
                  <a:extLst>
                    <a:ext uri="{FF2B5EF4-FFF2-40B4-BE49-F238E27FC236}">
                      <a16:creationId xmlns:a16="http://schemas.microsoft.com/office/drawing/2014/main" id="{6046BA47-5BF7-4DE4-8999-7EEFC270B34C}"/>
                    </a:ext>
                  </a:extLst>
                </p14:cNvPr>
                <p14:cNvContentPartPr/>
                <p14:nvPr/>
              </p14:nvContentPartPr>
              <p14:xfrm>
                <a:off x="10236760" y="3294787"/>
                <a:ext cx="18720" cy="16560"/>
              </p14:xfrm>
            </p:contentPart>
          </mc:Choice>
          <mc:Fallback>
            <p:pic>
              <p:nvPicPr>
                <p:cNvPr id="93" name="Freihand 92">
                  <a:extLst>
                    <a:ext uri="{FF2B5EF4-FFF2-40B4-BE49-F238E27FC236}">
                      <a16:creationId xmlns:a16="http://schemas.microsoft.com/office/drawing/2014/main" id="{6046BA47-5BF7-4DE4-8999-7EEFC270B34C}"/>
                    </a:ext>
                  </a:extLst>
                </p:cNvPr>
                <p:cNvPicPr/>
                <p:nvPr/>
              </p:nvPicPr>
              <p:blipFill>
                <a:blip r:embed="rId137"/>
                <a:stretch>
                  <a:fillRect/>
                </a:stretch>
              </p:blipFill>
              <p:spPr>
                <a:xfrm>
                  <a:off x="10232440" y="3290467"/>
                  <a:ext cx="273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4" name="Freihand 93">
                  <a:extLst>
                    <a:ext uri="{FF2B5EF4-FFF2-40B4-BE49-F238E27FC236}">
                      <a16:creationId xmlns:a16="http://schemas.microsoft.com/office/drawing/2014/main" id="{5DA1CD54-43F3-4CE0-8675-84C1862FFDBA}"/>
                    </a:ext>
                  </a:extLst>
                </p14:cNvPr>
                <p14:cNvContentPartPr/>
                <p14:nvPr/>
              </p14:nvContentPartPr>
              <p14:xfrm>
                <a:off x="10321720" y="3362107"/>
                <a:ext cx="130320" cy="124560"/>
              </p14:xfrm>
            </p:contentPart>
          </mc:Choice>
          <mc:Fallback>
            <p:pic>
              <p:nvPicPr>
                <p:cNvPr id="94" name="Freihand 93">
                  <a:extLst>
                    <a:ext uri="{FF2B5EF4-FFF2-40B4-BE49-F238E27FC236}">
                      <a16:creationId xmlns:a16="http://schemas.microsoft.com/office/drawing/2014/main" id="{5DA1CD54-43F3-4CE0-8675-84C1862FFDBA}"/>
                    </a:ext>
                  </a:extLst>
                </p:cNvPr>
                <p:cNvPicPr/>
                <p:nvPr/>
              </p:nvPicPr>
              <p:blipFill>
                <a:blip r:embed="rId139"/>
                <a:stretch>
                  <a:fillRect/>
                </a:stretch>
              </p:blipFill>
              <p:spPr>
                <a:xfrm>
                  <a:off x="10317400" y="3357787"/>
                  <a:ext cx="1389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5" name="Freihand 94">
                  <a:extLst>
                    <a:ext uri="{FF2B5EF4-FFF2-40B4-BE49-F238E27FC236}">
                      <a16:creationId xmlns:a16="http://schemas.microsoft.com/office/drawing/2014/main" id="{145DC202-2AB3-493A-B004-75AE857E4B83}"/>
                    </a:ext>
                  </a:extLst>
                </p14:cNvPr>
                <p14:cNvContentPartPr/>
                <p14:nvPr/>
              </p14:nvContentPartPr>
              <p14:xfrm>
                <a:off x="10669480" y="3124867"/>
                <a:ext cx="280440" cy="216720"/>
              </p14:xfrm>
            </p:contentPart>
          </mc:Choice>
          <mc:Fallback>
            <p:pic>
              <p:nvPicPr>
                <p:cNvPr id="95" name="Freihand 94">
                  <a:extLst>
                    <a:ext uri="{FF2B5EF4-FFF2-40B4-BE49-F238E27FC236}">
                      <a16:creationId xmlns:a16="http://schemas.microsoft.com/office/drawing/2014/main" id="{145DC202-2AB3-493A-B004-75AE857E4B83}"/>
                    </a:ext>
                  </a:extLst>
                </p:cNvPr>
                <p:cNvPicPr/>
                <p:nvPr/>
              </p:nvPicPr>
              <p:blipFill>
                <a:blip r:embed="rId141"/>
                <a:stretch>
                  <a:fillRect/>
                </a:stretch>
              </p:blipFill>
              <p:spPr>
                <a:xfrm>
                  <a:off x="10665160" y="3120547"/>
                  <a:ext cx="28908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6" name="Freihand 95">
                  <a:extLst>
                    <a:ext uri="{FF2B5EF4-FFF2-40B4-BE49-F238E27FC236}">
                      <a16:creationId xmlns:a16="http://schemas.microsoft.com/office/drawing/2014/main" id="{2F20C633-5554-4087-A92C-3763222288FF}"/>
                    </a:ext>
                  </a:extLst>
                </p14:cNvPr>
                <p14:cNvContentPartPr/>
                <p14:nvPr/>
              </p14:nvContentPartPr>
              <p14:xfrm>
                <a:off x="10257280" y="3718147"/>
                <a:ext cx="201960" cy="227520"/>
              </p14:xfrm>
            </p:contentPart>
          </mc:Choice>
          <mc:Fallback>
            <p:pic>
              <p:nvPicPr>
                <p:cNvPr id="96" name="Freihand 95">
                  <a:extLst>
                    <a:ext uri="{FF2B5EF4-FFF2-40B4-BE49-F238E27FC236}">
                      <a16:creationId xmlns:a16="http://schemas.microsoft.com/office/drawing/2014/main" id="{2F20C633-5554-4087-A92C-3763222288FF}"/>
                    </a:ext>
                  </a:extLst>
                </p:cNvPr>
                <p:cNvPicPr/>
                <p:nvPr/>
              </p:nvPicPr>
              <p:blipFill>
                <a:blip r:embed="rId143"/>
                <a:stretch>
                  <a:fillRect/>
                </a:stretch>
              </p:blipFill>
              <p:spPr>
                <a:xfrm>
                  <a:off x="10252960" y="3713827"/>
                  <a:ext cx="21060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7" name="Freihand 96">
                  <a:extLst>
                    <a:ext uri="{FF2B5EF4-FFF2-40B4-BE49-F238E27FC236}">
                      <a16:creationId xmlns:a16="http://schemas.microsoft.com/office/drawing/2014/main" id="{DDA63DA4-2DBB-4194-9F80-D1718215F713}"/>
                    </a:ext>
                  </a:extLst>
                </p14:cNvPr>
                <p14:cNvContentPartPr/>
                <p14:nvPr/>
              </p14:nvContentPartPr>
              <p14:xfrm>
                <a:off x="10449880" y="3596467"/>
                <a:ext cx="181440" cy="260640"/>
              </p14:xfrm>
            </p:contentPart>
          </mc:Choice>
          <mc:Fallback>
            <p:pic>
              <p:nvPicPr>
                <p:cNvPr id="97" name="Freihand 96">
                  <a:extLst>
                    <a:ext uri="{FF2B5EF4-FFF2-40B4-BE49-F238E27FC236}">
                      <a16:creationId xmlns:a16="http://schemas.microsoft.com/office/drawing/2014/main" id="{DDA63DA4-2DBB-4194-9F80-D1718215F713}"/>
                    </a:ext>
                  </a:extLst>
                </p:cNvPr>
                <p:cNvPicPr/>
                <p:nvPr/>
              </p:nvPicPr>
              <p:blipFill>
                <a:blip r:embed="rId145"/>
                <a:stretch>
                  <a:fillRect/>
                </a:stretch>
              </p:blipFill>
              <p:spPr>
                <a:xfrm>
                  <a:off x="10445560" y="3592147"/>
                  <a:ext cx="19008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8" name="Freihand 97">
                  <a:extLst>
                    <a:ext uri="{FF2B5EF4-FFF2-40B4-BE49-F238E27FC236}">
                      <a16:creationId xmlns:a16="http://schemas.microsoft.com/office/drawing/2014/main" id="{EAC2A5D1-B655-421A-A3B3-3CF2867F79B6}"/>
                    </a:ext>
                  </a:extLst>
                </p14:cNvPr>
                <p14:cNvContentPartPr/>
                <p14:nvPr/>
              </p14:nvContentPartPr>
              <p14:xfrm>
                <a:off x="10667680" y="3632467"/>
                <a:ext cx="139680" cy="79920"/>
              </p14:xfrm>
            </p:contentPart>
          </mc:Choice>
          <mc:Fallback>
            <p:pic>
              <p:nvPicPr>
                <p:cNvPr id="98" name="Freihand 97">
                  <a:extLst>
                    <a:ext uri="{FF2B5EF4-FFF2-40B4-BE49-F238E27FC236}">
                      <a16:creationId xmlns:a16="http://schemas.microsoft.com/office/drawing/2014/main" id="{EAC2A5D1-B655-421A-A3B3-3CF2867F79B6}"/>
                    </a:ext>
                  </a:extLst>
                </p:cNvPr>
                <p:cNvPicPr/>
                <p:nvPr/>
              </p:nvPicPr>
              <p:blipFill>
                <a:blip r:embed="rId147"/>
                <a:stretch>
                  <a:fillRect/>
                </a:stretch>
              </p:blipFill>
              <p:spPr>
                <a:xfrm>
                  <a:off x="10663360" y="3628147"/>
                  <a:ext cx="1483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9" name="Freihand 98">
                  <a:extLst>
                    <a:ext uri="{FF2B5EF4-FFF2-40B4-BE49-F238E27FC236}">
                      <a16:creationId xmlns:a16="http://schemas.microsoft.com/office/drawing/2014/main" id="{C8BD41DB-2F7E-4639-8F62-ED08E5139EF2}"/>
                    </a:ext>
                  </a:extLst>
                </p14:cNvPr>
                <p14:cNvContentPartPr/>
                <p14:nvPr/>
              </p14:nvContentPartPr>
              <p14:xfrm>
                <a:off x="10894480" y="3486667"/>
                <a:ext cx="156600" cy="175320"/>
              </p14:xfrm>
            </p:contentPart>
          </mc:Choice>
          <mc:Fallback>
            <p:pic>
              <p:nvPicPr>
                <p:cNvPr id="99" name="Freihand 98">
                  <a:extLst>
                    <a:ext uri="{FF2B5EF4-FFF2-40B4-BE49-F238E27FC236}">
                      <a16:creationId xmlns:a16="http://schemas.microsoft.com/office/drawing/2014/main" id="{C8BD41DB-2F7E-4639-8F62-ED08E5139EF2}"/>
                    </a:ext>
                  </a:extLst>
                </p:cNvPr>
                <p:cNvPicPr/>
                <p:nvPr/>
              </p:nvPicPr>
              <p:blipFill>
                <a:blip r:embed="rId149"/>
                <a:stretch>
                  <a:fillRect/>
                </a:stretch>
              </p:blipFill>
              <p:spPr>
                <a:xfrm>
                  <a:off x="10890160" y="3482347"/>
                  <a:ext cx="1652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0" name="Freihand 99">
                  <a:extLst>
                    <a:ext uri="{FF2B5EF4-FFF2-40B4-BE49-F238E27FC236}">
                      <a16:creationId xmlns:a16="http://schemas.microsoft.com/office/drawing/2014/main" id="{1FEF2619-A600-4621-A2B3-E52279F69F5F}"/>
                    </a:ext>
                  </a:extLst>
                </p14:cNvPr>
                <p14:cNvContentPartPr/>
                <p14:nvPr/>
              </p14:nvContentPartPr>
              <p14:xfrm>
                <a:off x="11035240" y="3306667"/>
                <a:ext cx="609120" cy="295560"/>
              </p14:xfrm>
            </p:contentPart>
          </mc:Choice>
          <mc:Fallback>
            <p:pic>
              <p:nvPicPr>
                <p:cNvPr id="100" name="Freihand 99">
                  <a:extLst>
                    <a:ext uri="{FF2B5EF4-FFF2-40B4-BE49-F238E27FC236}">
                      <a16:creationId xmlns:a16="http://schemas.microsoft.com/office/drawing/2014/main" id="{1FEF2619-A600-4621-A2B3-E52279F69F5F}"/>
                    </a:ext>
                  </a:extLst>
                </p:cNvPr>
                <p:cNvPicPr/>
                <p:nvPr/>
              </p:nvPicPr>
              <p:blipFill>
                <a:blip r:embed="rId151"/>
                <a:stretch>
                  <a:fillRect/>
                </a:stretch>
              </p:blipFill>
              <p:spPr>
                <a:xfrm>
                  <a:off x="11030920" y="3302347"/>
                  <a:ext cx="61776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1" name="Freihand 100">
                  <a:extLst>
                    <a:ext uri="{FF2B5EF4-FFF2-40B4-BE49-F238E27FC236}">
                      <a16:creationId xmlns:a16="http://schemas.microsoft.com/office/drawing/2014/main" id="{FB3DCB4E-1341-4F2F-88BD-D639AE83B0D5}"/>
                    </a:ext>
                  </a:extLst>
                </p14:cNvPr>
                <p14:cNvContentPartPr/>
                <p14:nvPr/>
              </p14:nvContentPartPr>
              <p14:xfrm>
                <a:off x="11626720" y="3055027"/>
                <a:ext cx="24120" cy="221760"/>
              </p14:xfrm>
            </p:contentPart>
          </mc:Choice>
          <mc:Fallback>
            <p:pic>
              <p:nvPicPr>
                <p:cNvPr id="101" name="Freihand 100">
                  <a:extLst>
                    <a:ext uri="{FF2B5EF4-FFF2-40B4-BE49-F238E27FC236}">
                      <a16:creationId xmlns:a16="http://schemas.microsoft.com/office/drawing/2014/main" id="{FB3DCB4E-1341-4F2F-88BD-D639AE83B0D5}"/>
                    </a:ext>
                  </a:extLst>
                </p:cNvPr>
                <p:cNvPicPr/>
                <p:nvPr/>
              </p:nvPicPr>
              <p:blipFill>
                <a:blip r:embed="rId153"/>
                <a:stretch>
                  <a:fillRect/>
                </a:stretch>
              </p:blipFill>
              <p:spPr>
                <a:xfrm>
                  <a:off x="11622400" y="3050707"/>
                  <a:ext cx="3276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2" name="Freihand 101">
                  <a:extLst>
                    <a:ext uri="{FF2B5EF4-FFF2-40B4-BE49-F238E27FC236}">
                      <a16:creationId xmlns:a16="http://schemas.microsoft.com/office/drawing/2014/main" id="{59AA0AE7-4150-4328-837C-67D79EBF0CD2}"/>
                    </a:ext>
                  </a:extLst>
                </p14:cNvPr>
                <p14:cNvContentPartPr/>
                <p14:nvPr/>
              </p14:nvContentPartPr>
              <p14:xfrm>
                <a:off x="11663080" y="3345547"/>
                <a:ext cx="24120" cy="55800"/>
              </p14:xfrm>
            </p:contentPart>
          </mc:Choice>
          <mc:Fallback>
            <p:pic>
              <p:nvPicPr>
                <p:cNvPr id="102" name="Freihand 101">
                  <a:extLst>
                    <a:ext uri="{FF2B5EF4-FFF2-40B4-BE49-F238E27FC236}">
                      <a16:creationId xmlns:a16="http://schemas.microsoft.com/office/drawing/2014/main" id="{59AA0AE7-4150-4328-837C-67D79EBF0CD2}"/>
                    </a:ext>
                  </a:extLst>
                </p:cNvPr>
                <p:cNvPicPr/>
                <p:nvPr/>
              </p:nvPicPr>
              <p:blipFill>
                <a:blip r:embed="rId155"/>
                <a:stretch>
                  <a:fillRect/>
                </a:stretch>
              </p:blipFill>
              <p:spPr>
                <a:xfrm>
                  <a:off x="11658760" y="3341227"/>
                  <a:ext cx="32760" cy="64440"/>
                </a:xfrm>
                <a:prstGeom prst="rect">
                  <a:avLst/>
                </a:prstGeom>
              </p:spPr>
            </p:pic>
          </mc:Fallback>
        </mc:AlternateContent>
      </p:grpSp>
    </p:spTree>
    <p:extLst>
      <p:ext uri="{BB962C8B-B14F-4D97-AF65-F5344CB8AC3E}">
        <p14:creationId xmlns:p14="http://schemas.microsoft.com/office/powerpoint/2010/main" val="191745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6" grpId="0"/>
      <p:bldP spid="18" grpId="0"/>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44801" y="104531"/>
            <a:ext cx="7597213" cy="744863"/>
          </a:xfrm>
          <a:prstGeom prst="rect">
            <a:avLst/>
          </a:prstGeom>
          <a:noFill/>
          <a:ln>
            <a:noFill/>
          </a:ln>
        </p:spPr>
        <p:txBody>
          <a:bodyPr lIns="81638" tIns="40819" rIns="81638" bIns="40819" anchor="ctr" anchorCtr="1"/>
          <a:lstStyle/>
          <a:p>
            <a:r>
              <a:rPr lang="de-DE" sz="2903" b="1" dirty="0"/>
              <a:t>Short </a:t>
            </a:r>
            <a:r>
              <a:rPr lang="de-DE" sz="2903" b="1" dirty="0" err="1"/>
              <a:t>run</a:t>
            </a:r>
            <a:r>
              <a:rPr lang="de-DE" sz="2903" b="1" dirty="0"/>
              <a:t> </a:t>
            </a:r>
            <a:r>
              <a:rPr lang="de-DE" sz="2903" b="1" dirty="0" err="1"/>
              <a:t>equilibrium</a:t>
            </a:r>
            <a:endParaRPr lang="de-DE" sz="2903" b="1" dirty="0"/>
          </a:p>
        </p:txBody>
      </p:sp>
      <p:cxnSp>
        <p:nvCxnSpPr>
          <p:cNvPr id="8" name="Straight Arrow Connector 6"/>
          <p:cNvCxnSpPr/>
          <p:nvPr/>
        </p:nvCxnSpPr>
        <p:spPr>
          <a:xfrm flipV="1">
            <a:off x="1896725" y="1142889"/>
            <a:ext cx="0" cy="356559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1896726" y="4708485"/>
            <a:ext cx="582872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562115" y="1077570"/>
            <a:ext cx="258404" cy="343620"/>
          </a:xfrm>
          <a:prstGeom prst="rect">
            <a:avLst/>
          </a:prstGeom>
          <a:noFill/>
        </p:spPr>
        <p:txBody>
          <a:bodyPr wrap="none" rtlCol="0">
            <a:spAutoFit/>
          </a:bodyPr>
          <a:lstStyle/>
          <a:p>
            <a:r>
              <a:rPr lang="de-DE" sz="1633" dirty="0"/>
              <a:t>r</a:t>
            </a:r>
          </a:p>
        </p:txBody>
      </p:sp>
      <p:sp>
        <p:nvSpPr>
          <p:cNvPr id="11" name="Textfeld 10"/>
          <p:cNvSpPr txBox="1"/>
          <p:nvPr/>
        </p:nvSpPr>
        <p:spPr>
          <a:xfrm>
            <a:off x="7244737" y="4726921"/>
            <a:ext cx="33534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2876489" y="1412586"/>
            <a:ext cx="3723097" cy="247363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369440" y="1861381"/>
            <a:ext cx="2416747" cy="186576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459598" y="3162727"/>
            <a:ext cx="1184940" cy="427361"/>
          </a:xfrm>
          <a:prstGeom prst="rect">
            <a:avLst/>
          </a:prstGeom>
          <a:noFill/>
        </p:spPr>
        <p:txBody>
          <a:bodyPr wrap="none" rtlCol="0">
            <a:spAutoFit/>
          </a:bodyPr>
          <a:lstStyle/>
          <a:p>
            <a:r>
              <a:rPr lang="de-DE" sz="2177" b="1" dirty="0"/>
              <a:t>IS </a:t>
            </a:r>
            <a:r>
              <a:rPr lang="de-DE" sz="2177" b="1" dirty="0" err="1"/>
              <a:t>curve</a:t>
            </a:r>
            <a:endParaRPr lang="de-DE" sz="2177" b="1" dirty="0"/>
          </a:p>
        </p:txBody>
      </p:sp>
      <p:sp>
        <p:nvSpPr>
          <p:cNvPr id="16" name="Textfeld 15"/>
          <p:cNvSpPr txBox="1"/>
          <p:nvPr/>
        </p:nvSpPr>
        <p:spPr>
          <a:xfrm>
            <a:off x="6047457" y="946937"/>
            <a:ext cx="572593" cy="427361"/>
          </a:xfrm>
          <a:prstGeom prst="rect">
            <a:avLst/>
          </a:prstGeom>
          <a:noFill/>
        </p:spPr>
        <p:txBody>
          <a:bodyPr wrap="none" rtlCol="0">
            <a:spAutoFit/>
          </a:bodyPr>
          <a:lstStyle/>
          <a:p>
            <a:r>
              <a:rPr lang="de-DE" sz="2177" b="1" dirty="0"/>
              <a:t>TR</a:t>
            </a:r>
          </a:p>
        </p:txBody>
      </p:sp>
      <p:cxnSp>
        <p:nvCxnSpPr>
          <p:cNvPr id="21" name="Gerade Verbindung 20"/>
          <p:cNvCxnSpPr/>
          <p:nvPr/>
        </p:nvCxnSpPr>
        <p:spPr>
          <a:xfrm flipH="1">
            <a:off x="1896726" y="2794262"/>
            <a:ext cx="268108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577812" y="2775825"/>
            <a:ext cx="0" cy="193266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184246" y="5324032"/>
            <a:ext cx="8787133" cy="1432443"/>
          </a:xfrm>
          <a:prstGeom prst="rect">
            <a:avLst/>
          </a:prstGeom>
          <a:noFill/>
        </p:spPr>
        <p:txBody>
          <a:bodyPr wrap="square" rtlCol="0">
            <a:spAutoFit/>
          </a:bodyPr>
          <a:lstStyle/>
          <a:p>
            <a:r>
              <a:rPr lang="de-DE" sz="2177" b="1" dirty="0"/>
              <a:t>The </a:t>
            </a:r>
            <a:r>
              <a:rPr lang="de-DE" sz="2177" b="1" dirty="0" err="1"/>
              <a:t>intersection</a:t>
            </a:r>
            <a:r>
              <a:rPr lang="de-DE" sz="2177" b="1" dirty="0"/>
              <a:t> </a:t>
            </a:r>
            <a:r>
              <a:rPr lang="de-DE" sz="2177" b="1" dirty="0" err="1"/>
              <a:t>of</a:t>
            </a:r>
            <a:r>
              <a:rPr lang="de-DE" sz="2177" b="1" dirty="0"/>
              <a:t> </a:t>
            </a:r>
            <a:r>
              <a:rPr lang="de-DE" sz="2177" b="1" dirty="0" err="1"/>
              <a:t>the</a:t>
            </a:r>
            <a:r>
              <a:rPr lang="de-DE" sz="2177" b="1" dirty="0"/>
              <a:t> IS </a:t>
            </a:r>
            <a:r>
              <a:rPr lang="de-DE" sz="2177" b="1" dirty="0" err="1"/>
              <a:t>curve</a:t>
            </a:r>
            <a:r>
              <a:rPr lang="de-DE" sz="2177" b="1" dirty="0"/>
              <a:t> and </a:t>
            </a:r>
            <a:r>
              <a:rPr lang="de-DE" sz="2177" b="1" dirty="0" err="1"/>
              <a:t>the</a:t>
            </a:r>
            <a:r>
              <a:rPr lang="de-DE" sz="2177" b="1" dirty="0"/>
              <a:t> TR </a:t>
            </a:r>
            <a:r>
              <a:rPr lang="de-DE" sz="2177" b="1" dirty="0" err="1"/>
              <a:t>curve</a:t>
            </a:r>
            <a:r>
              <a:rPr lang="de-DE" sz="2177" b="1" dirty="0"/>
              <a:t> </a:t>
            </a:r>
            <a:r>
              <a:rPr lang="de-DE" sz="2177" b="1" dirty="0" err="1"/>
              <a:t>represents</a:t>
            </a:r>
            <a:r>
              <a:rPr lang="de-DE" sz="2177" b="1" dirty="0"/>
              <a:t> </a:t>
            </a:r>
            <a:r>
              <a:rPr lang="de-DE" sz="2177" b="1" dirty="0" err="1"/>
              <a:t>the</a:t>
            </a:r>
            <a:r>
              <a:rPr lang="de-DE" sz="2177" b="1" dirty="0"/>
              <a:t> </a:t>
            </a:r>
            <a:r>
              <a:rPr lang="de-DE" sz="2177" b="1" dirty="0" err="1"/>
              <a:t>short</a:t>
            </a:r>
            <a:r>
              <a:rPr lang="de-DE" sz="2177" b="1" dirty="0"/>
              <a:t> </a:t>
            </a:r>
            <a:r>
              <a:rPr lang="de-DE" sz="2177" b="1" dirty="0" err="1"/>
              <a:t>run</a:t>
            </a:r>
            <a:r>
              <a:rPr lang="de-DE" sz="2177" b="1" dirty="0"/>
              <a:t> </a:t>
            </a:r>
            <a:r>
              <a:rPr lang="de-DE" sz="2177" b="1" dirty="0" err="1"/>
              <a:t>equilibrium</a:t>
            </a:r>
            <a:r>
              <a:rPr lang="de-DE" sz="2177" b="1" dirty="0"/>
              <a:t> </a:t>
            </a:r>
            <a:r>
              <a:rPr lang="de-DE" sz="2177" b="1" dirty="0" err="1"/>
              <a:t>with</a:t>
            </a:r>
            <a:r>
              <a:rPr lang="de-DE" sz="2177" b="1" dirty="0"/>
              <a:t> </a:t>
            </a:r>
            <a:r>
              <a:rPr lang="de-DE" sz="2177" b="1" u="sng" dirty="0" err="1"/>
              <a:t>fixed</a:t>
            </a:r>
            <a:r>
              <a:rPr lang="de-DE" sz="2177" b="1" u="sng" dirty="0"/>
              <a:t> </a:t>
            </a:r>
            <a:r>
              <a:rPr lang="de-DE" sz="2177" b="1" u="sng" dirty="0" err="1"/>
              <a:t>prices</a:t>
            </a:r>
            <a:r>
              <a:rPr lang="de-DE" sz="2177" b="1" dirty="0"/>
              <a:t>. </a:t>
            </a:r>
          </a:p>
          <a:p>
            <a:r>
              <a:rPr lang="de-DE" sz="2177" b="1" dirty="0" err="1"/>
              <a:t>Mechanics</a:t>
            </a:r>
            <a:r>
              <a:rPr lang="de-DE" sz="2177" b="1" dirty="0"/>
              <a:t> </a:t>
            </a:r>
            <a:r>
              <a:rPr lang="de-DE" sz="2177" b="1" dirty="0" err="1"/>
              <a:t>are</a:t>
            </a:r>
            <a:r>
              <a:rPr lang="de-DE" sz="2177" b="1" dirty="0"/>
              <a:t> </a:t>
            </a:r>
            <a:r>
              <a:rPr lang="de-DE" sz="2177" b="1" dirty="0" err="1"/>
              <a:t>the</a:t>
            </a:r>
            <a:r>
              <a:rPr lang="de-DE" sz="2177" b="1" dirty="0"/>
              <a:t> same </a:t>
            </a:r>
            <a:r>
              <a:rPr lang="de-DE" sz="2177" b="1" dirty="0" err="1"/>
              <a:t>as</a:t>
            </a:r>
            <a:r>
              <a:rPr lang="de-DE" sz="2177" b="1" dirty="0"/>
              <a:t> in </a:t>
            </a:r>
            <a:r>
              <a:rPr lang="de-DE" sz="2177" b="1" dirty="0" err="1"/>
              <a:t>the</a:t>
            </a:r>
            <a:r>
              <a:rPr lang="de-DE" sz="2177" b="1" dirty="0"/>
              <a:t> </a:t>
            </a:r>
            <a:r>
              <a:rPr lang="de-DE" sz="2177" b="1" dirty="0" err="1"/>
              <a:t>case</a:t>
            </a:r>
            <a:r>
              <a:rPr lang="de-DE" sz="2177" b="1" dirty="0"/>
              <a:t> </a:t>
            </a:r>
            <a:r>
              <a:rPr lang="de-DE" sz="2177" b="1" dirty="0" err="1"/>
              <a:t>with</a:t>
            </a:r>
            <a:r>
              <a:rPr lang="de-DE" sz="2177" b="1" dirty="0"/>
              <a:t> LM-</a:t>
            </a:r>
            <a:r>
              <a:rPr lang="de-DE" sz="2177" b="1" dirty="0" err="1"/>
              <a:t>curve</a:t>
            </a:r>
            <a:r>
              <a:rPr lang="de-DE" sz="2177" b="1" dirty="0"/>
              <a:t> </a:t>
            </a:r>
            <a:r>
              <a:rPr lang="de-DE" sz="2177" b="1" dirty="0" err="1"/>
              <a:t>representing</a:t>
            </a:r>
            <a:r>
              <a:rPr lang="de-DE" sz="2177" b="1" dirty="0"/>
              <a:t> </a:t>
            </a:r>
            <a:r>
              <a:rPr lang="de-DE" sz="2177" b="1" dirty="0" err="1"/>
              <a:t>the</a:t>
            </a:r>
            <a:endParaRPr lang="de-DE" sz="2177" b="1" dirty="0"/>
          </a:p>
          <a:p>
            <a:r>
              <a:rPr lang="de-DE" sz="2177" b="1" dirty="0"/>
              <a:t>Money </a:t>
            </a:r>
            <a:r>
              <a:rPr lang="de-DE" sz="2177" b="1" dirty="0" err="1"/>
              <a:t>market</a:t>
            </a:r>
            <a:r>
              <a:rPr lang="de-DE" sz="2177" b="1" dirty="0"/>
              <a:t> </a:t>
            </a:r>
            <a:r>
              <a:rPr lang="de-DE" sz="2177" b="1" dirty="0" err="1"/>
              <a:t>equilibrium</a:t>
            </a:r>
            <a:endParaRPr lang="de-DE" sz="2177" b="1" dirty="0"/>
          </a:p>
        </p:txBody>
      </p:sp>
      <p:sp>
        <p:nvSpPr>
          <p:cNvPr id="25" name="Rechteck 24"/>
          <p:cNvSpPr/>
          <p:nvPr/>
        </p:nvSpPr>
        <p:spPr>
          <a:xfrm>
            <a:off x="144800" y="5196500"/>
            <a:ext cx="8840804" cy="16168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2" name="Rechteck 1">
            <a:extLst>
              <a:ext uri="{FF2B5EF4-FFF2-40B4-BE49-F238E27FC236}">
                <a16:creationId xmlns:a16="http://schemas.microsoft.com/office/drawing/2014/main" id="{352D5D8F-0001-3D84-9230-5C4FC6E67B80}"/>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2C2E0D76-B1CC-4788-97EE-A0899EE0A155}"/>
                  </a:ext>
                </a:extLst>
              </p14:cNvPr>
              <p14:cNvContentPartPr/>
              <p14:nvPr/>
            </p14:nvContentPartPr>
            <p14:xfrm>
              <a:off x="5914240" y="897547"/>
              <a:ext cx="747720" cy="556200"/>
            </p14:xfrm>
          </p:contentPart>
        </mc:Choice>
        <mc:Fallback>
          <p:pic>
            <p:nvPicPr>
              <p:cNvPr id="3" name="Freihand 2">
                <a:extLst>
                  <a:ext uri="{FF2B5EF4-FFF2-40B4-BE49-F238E27FC236}">
                    <a16:creationId xmlns:a16="http://schemas.microsoft.com/office/drawing/2014/main" id="{2C2E0D76-B1CC-4788-97EE-A0899EE0A155}"/>
                  </a:ext>
                </a:extLst>
              </p:cNvPr>
              <p:cNvPicPr/>
              <p:nvPr/>
            </p:nvPicPr>
            <p:blipFill>
              <a:blip r:embed="rId4"/>
              <a:stretch>
                <a:fillRect/>
              </a:stretch>
            </p:blipFill>
            <p:spPr>
              <a:xfrm>
                <a:off x="5909920" y="893227"/>
                <a:ext cx="756360" cy="564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0493E2B7-D356-4C8A-850F-6FF69DDBCFCF}"/>
                  </a:ext>
                </a:extLst>
              </p14:cNvPr>
              <p14:cNvContentPartPr/>
              <p14:nvPr/>
            </p14:nvContentPartPr>
            <p14:xfrm>
              <a:off x="5575840" y="3100747"/>
              <a:ext cx="1161000" cy="565200"/>
            </p14:xfrm>
          </p:contentPart>
        </mc:Choice>
        <mc:Fallback>
          <p:pic>
            <p:nvPicPr>
              <p:cNvPr id="4" name="Freihand 3">
                <a:extLst>
                  <a:ext uri="{FF2B5EF4-FFF2-40B4-BE49-F238E27FC236}">
                    <a16:creationId xmlns:a16="http://schemas.microsoft.com/office/drawing/2014/main" id="{0493E2B7-D356-4C8A-850F-6FF69DDBCFCF}"/>
                  </a:ext>
                </a:extLst>
              </p:cNvPr>
              <p:cNvPicPr/>
              <p:nvPr/>
            </p:nvPicPr>
            <p:blipFill>
              <a:blip r:embed="rId6"/>
              <a:stretch>
                <a:fillRect/>
              </a:stretch>
            </p:blipFill>
            <p:spPr>
              <a:xfrm>
                <a:off x="5571520" y="3096427"/>
                <a:ext cx="1169640" cy="573840"/>
              </a:xfrm>
              <a:prstGeom prst="rect">
                <a:avLst/>
              </a:prstGeom>
            </p:spPr>
          </p:pic>
        </mc:Fallback>
      </mc:AlternateContent>
      <p:grpSp>
        <p:nvGrpSpPr>
          <p:cNvPr id="23" name="Gruppieren 22">
            <a:extLst>
              <a:ext uri="{FF2B5EF4-FFF2-40B4-BE49-F238E27FC236}">
                <a16:creationId xmlns:a16="http://schemas.microsoft.com/office/drawing/2014/main" id="{401E322D-E28C-4621-BF91-DD0FE87DAD7D}"/>
              </a:ext>
            </a:extLst>
          </p:cNvPr>
          <p:cNvGrpSpPr/>
          <p:nvPr/>
        </p:nvGrpSpPr>
        <p:grpSpPr>
          <a:xfrm>
            <a:off x="4510240" y="4826587"/>
            <a:ext cx="316080" cy="266040"/>
            <a:chOff x="4510240" y="4826587"/>
            <a:chExt cx="316080" cy="266040"/>
          </a:xfrm>
        </p:grpSpPr>
        <mc:AlternateContent xmlns:mc="http://schemas.openxmlformats.org/markup-compatibility/2006">
          <mc:Choice xmlns:p14="http://schemas.microsoft.com/office/powerpoint/2010/main" Requires="p14">
            <p:contentPart p14:bwMode="auto" r:id="rId7">
              <p14:nvContentPartPr>
                <p14:cNvPr id="18" name="Freihand 17">
                  <a:extLst>
                    <a:ext uri="{FF2B5EF4-FFF2-40B4-BE49-F238E27FC236}">
                      <a16:creationId xmlns:a16="http://schemas.microsoft.com/office/drawing/2014/main" id="{A33915D2-DF0B-44B8-90A3-DBB6A917EFFB}"/>
                    </a:ext>
                  </a:extLst>
                </p14:cNvPr>
                <p14:cNvContentPartPr/>
                <p14:nvPr/>
              </p14:nvContentPartPr>
              <p14:xfrm>
                <a:off x="4510240" y="4880947"/>
                <a:ext cx="141120" cy="97560"/>
              </p14:xfrm>
            </p:contentPart>
          </mc:Choice>
          <mc:Fallback>
            <p:pic>
              <p:nvPicPr>
                <p:cNvPr id="18" name="Freihand 17">
                  <a:extLst>
                    <a:ext uri="{FF2B5EF4-FFF2-40B4-BE49-F238E27FC236}">
                      <a16:creationId xmlns:a16="http://schemas.microsoft.com/office/drawing/2014/main" id="{A33915D2-DF0B-44B8-90A3-DBB6A917EFFB}"/>
                    </a:ext>
                  </a:extLst>
                </p:cNvPr>
                <p:cNvPicPr/>
                <p:nvPr/>
              </p:nvPicPr>
              <p:blipFill>
                <a:blip r:embed="rId8"/>
                <a:stretch>
                  <a:fillRect/>
                </a:stretch>
              </p:blipFill>
              <p:spPr>
                <a:xfrm>
                  <a:off x="4505920" y="4876627"/>
                  <a:ext cx="1497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9" name="Freihand 18">
                  <a:extLst>
                    <a:ext uri="{FF2B5EF4-FFF2-40B4-BE49-F238E27FC236}">
                      <a16:creationId xmlns:a16="http://schemas.microsoft.com/office/drawing/2014/main" id="{B14D4EFE-83BB-4652-A506-6FB8E40881F6}"/>
                    </a:ext>
                  </a:extLst>
                </p14:cNvPr>
                <p14:cNvContentPartPr/>
                <p14:nvPr/>
              </p14:nvContentPartPr>
              <p14:xfrm>
                <a:off x="4549480" y="4897867"/>
                <a:ext cx="105480" cy="194760"/>
              </p14:xfrm>
            </p:contentPart>
          </mc:Choice>
          <mc:Fallback>
            <p:pic>
              <p:nvPicPr>
                <p:cNvPr id="19" name="Freihand 18">
                  <a:extLst>
                    <a:ext uri="{FF2B5EF4-FFF2-40B4-BE49-F238E27FC236}">
                      <a16:creationId xmlns:a16="http://schemas.microsoft.com/office/drawing/2014/main" id="{B14D4EFE-83BB-4652-A506-6FB8E40881F6}"/>
                    </a:ext>
                  </a:extLst>
                </p:cNvPr>
                <p:cNvPicPr/>
                <p:nvPr/>
              </p:nvPicPr>
              <p:blipFill>
                <a:blip r:embed="rId10"/>
                <a:stretch>
                  <a:fillRect/>
                </a:stretch>
              </p:blipFill>
              <p:spPr>
                <a:xfrm>
                  <a:off x="4545160" y="4893547"/>
                  <a:ext cx="1141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0" name="Freihand 19">
                  <a:extLst>
                    <a:ext uri="{FF2B5EF4-FFF2-40B4-BE49-F238E27FC236}">
                      <a16:creationId xmlns:a16="http://schemas.microsoft.com/office/drawing/2014/main" id="{EEEA73BC-307A-425D-BD30-D4E5F56178EC}"/>
                    </a:ext>
                  </a:extLst>
                </p14:cNvPr>
                <p14:cNvContentPartPr/>
                <p14:nvPr/>
              </p14:nvContentPartPr>
              <p14:xfrm>
                <a:off x="4660720" y="4826587"/>
                <a:ext cx="165600" cy="158040"/>
              </p14:xfrm>
            </p:contentPart>
          </mc:Choice>
          <mc:Fallback>
            <p:pic>
              <p:nvPicPr>
                <p:cNvPr id="20" name="Freihand 19">
                  <a:extLst>
                    <a:ext uri="{FF2B5EF4-FFF2-40B4-BE49-F238E27FC236}">
                      <a16:creationId xmlns:a16="http://schemas.microsoft.com/office/drawing/2014/main" id="{EEEA73BC-307A-425D-BD30-D4E5F56178EC}"/>
                    </a:ext>
                  </a:extLst>
                </p:cNvPr>
                <p:cNvPicPr/>
                <p:nvPr/>
              </p:nvPicPr>
              <p:blipFill>
                <a:blip r:embed="rId12"/>
                <a:stretch>
                  <a:fillRect/>
                </a:stretch>
              </p:blipFill>
              <p:spPr>
                <a:xfrm>
                  <a:off x="4656400" y="4822267"/>
                  <a:ext cx="174240" cy="166680"/>
                </a:xfrm>
                <a:prstGeom prst="rect">
                  <a:avLst/>
                </a:prstGeom>
              </p:spPr>
            </p:pic>
          </mc:Fallback>
        </mc:AlternateContent>
      </p:grpSp>
      <p:grpSp>
        <p:nvGrpSpPr>
          <p:cNvPr id="41" name="Gruppieren 40">
            <a:extLst>
              <a:ext uri="{FF2B5EF4-FFF2-40B4-BE49-F238E27FC236}">
                <a16:creationId xmlns:a16="http://schemas.microsoft.com/office/drawing/2014/main" id="{75F5F86F-69EC-4FCA-BA6B-5251FCA65FB9}"/>
              </a:ext>
            </a:extLst>
          </p:cNvPr>
          <p:cNvGrpSpPr/>
          <p:nvPr/>
        </p:nvGrpSpPr>
        <p:grpSpPr>
          <a:xfrm>
            <a:off x="284200" y="2452747"/>
            <a:ext cx="1539360" cy="641880"/>
            <a:chOff x="284200" y="2452747"/>
            <a:chExt cx="1539360" cy="641880"/>
          </a:xfrm>
        </p:grpSpPr>
        <mc:AlternateContent xmlns:mc="http://schemas.openxmlformats.org/markup-compatibility/2006">
          <mc:Choice xmlns:p14="http://schemas.microsoft.com/office/powerpoint/2010/main" Requires="p14">
            <p:contentPart p14:bwMode="auto" r:id="rId13">
              <p14:nvContentPartPr>
                <p14:cNvPr id="5" name="Freihand 4">
                  <a:extLst>
                    <a:ext uri="{FF2B5EF4-FFF2-40B4-BE49-F238E27FC236}">
                      <a16:creationId xmlns:a16="http://schemas.microsoft.com/office/drawing/2014/main" id="{81210438-1EE3-4D5E-82FE-CC5C68A0EA9E}"/>
                    </a:ext>
                  </a:extLst>
                </p14:cNvPr>
                <p14:cNvContentPartPr/>
                <p14:nvPr/>
              </p14:nvContentPartPr>
              <p14:xfrm>
                <a:off x="1461400" y="2761267"/>
                <a:ext cx="139680" cy="237240"/>
              </p14:xfrm>
            </p:contentPart>
          </mc:Choice>
          <mc:Fallback>
            <p:pic>
              <p:nvPicPr>
                <p:cNvPr id="5" name="Freihand 4">
                  <a:extLst>
                    <a:ext uri="{FF2B5EF4-FFF2-40B4-BE49-F238E27FC236}">
                      <a16:creationId xmlns:a16="http://schemas.microsoft.com/office/drawing/2014/main" id="{81210438-1EE3-4D5E-82FE-CC5C68A0EA9E}"/>
                    </a:ext>
                  </a:extLst>
                </p:cNvPr>
                <p:cNvPicPr/>
                <p:nvPr/>
              </p:nvPicPr>
              <p:blipFill>
                <a:blip r:embed="rId14"/>
                <a:stretch>
                  <a:fillRect/>
                </a:stretch>
              </p:blipFill>
              <p:spPr>
                <a:xfrm>
                  <a:off x="1457080" y="2756947"/>
                  <a:ext cx="14832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7" name="Freihand 6">
                  <a:extLst>
                    <a:ext uri="{FF2B5EF4-FFF2-40B4-BE49-F238E27FC236}">
                      <a16:creationId xmlns:a16="http://schemas.microsoft.com/office/drawing/2014/main" id="{3DD99194-09EF-481F-9973-EA766CCB2AD7}"/>
                    </a:ext>
                  </a:extLst>
                </p14:cNvPr>
                <p14:cNvContentPartPr/>
                <p14:nvPr/>
              </p14:nvContentPartPr>
              <p14:xfrm>
                <a:off x="1571200" y="2632747"/>
                <a:ext cx="174600" cy="183240"/>
              </p14:xfrm>
            </p:contentPart>
          </mc:Choice>
          <mc:Fallback>
            <p:pic>
              <p:nvPicPr>
                <p:cNvPr id="7" name="Freihand 6">
                  <a:extLst>
                    <a:ext uri="{FF2B5EF4-FFF2-40B4-BE49-F238E27FC236}">
                      <a16:creationId xmlns:a16="http://schemas.microsoft.com/office/drawing/2014/main" id="{3DD99194-09EF-481F-9973-EA766CCB2AD7}"/>
                    </a:ext>
                  </a:extLst>
                </p:cNvPr>
                <p:cNvPicPr/>
                <p:nvPr/>
              </p:nvPicPr>
              <p:blipFill>
                <a:blip r:embed="rId16"/>
                <a:stretch>
                  <a:fillRect/>
                </a:stretch>
              </p:blipFill>
              <p:spPr>
                <a:xfrm>
                  <a:off x="1566880" y="2628427"/>
                  <a:ext cx="1832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EE1CEAC1-2CFE-45CA-9865-4BF9641143C3}"/>
                    </a:ext>
                  </a:extLst>
                </p14:cNvPr>
                <p14:cNvContentPartPr/>
                <p14:nvPr/>
              </p14:nvContentPartPr>
              <p14:xfrm>
                <a:off x="1448440" y="2796907"/>
                <a:ext cx="129240" cy="185040"/>
              </p14:xfrm>
            </p:contentPart>
          </mc:Choice>
          <mc:Fallback>
            <p:pic>
              <p:nvPicPr>
                <p:cNvPr id="15" name="Freihand 14">
                  <a:extLst>
                    <a:ext uri="{FF2B5EF4-FFF2-40B4-BE49-F238E27FC236}">
                      <a16:creationId xmlns:a16="http://schemas.microsoft.com/office/drawing/2014/main" id="{EE1CEAC1-2CFE-45CA-9865-4BF9641143C3}"/>
                    </a:ext>
                  </a:extLst>
                </p:cNvPr>
                <p:cNvPicPr/>
                <p:nvPr/>
              </p:nvPicPr>
              <p:blipFill>
                <a:blip r:embed="rId18"/>
                <a:stretch>
                  <a:fillRect/>
                </a:stretch>
              </p:blipFill>
              <p:spPr>
                <a:xfrm>
                  <a:off x="1444120" y="2792587"/>
                  <a:ext cx="1378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6" name="Freihand 25">
                  <a:extLst>
                    <a:ext uri="{FF2B5EF4-FFF2-40B4-BE49-F238E27FC236}">
                      <a16:creationId xmlns:a16="http://schemas.microsoft.com/office/drawing/2014/main" id="{7368BFAC-FF1C-4096-9381-6F376AD1EF6F}"/>
                    </a:ext>
                  </a:extLst>
                </p14:cNvPr>
                <p14:cNvContentPartPr/>
                <p14:nvPr/>
              </p14:nvContentPartPr>
              <p14:xfrm>
                <a:off x="1134520" y="2831467"/>
                <a:ext cx="131760" cy="18000"/>
              </p14:xfrm>
            </p:contentPart>
          </mc:Choice>
          <mc:Fallback>
            <p:pic>
              <p:nvPicPr>
                <p:cNvPr id="26" name="Freihand 25">
                  <a:extLst>
                    <a:ext uri="{FF2B5EF4-FFF2-40B4-BE49-F238E27FC236}">
                      <a16:creationId xmlns:a16="http://schemas.microsoft.com/office/drawing/2014/main" id="{7368BFAC-FF1C-4096-9381-6F376AD1EF6F}"/>
                    </a:ext>
                  </a:extLst>
                </p:cNvPr>
                <p:cNvPicPr/>
                <p:nvPr/>
              </p:nvPicPr>
              <p:blipFill>
                <a:blip r:embed="rId20"/>
                <a:stretch>
                  <a:fillRect/>
                </a:stretch>
              </p:blipFill>
              <p:spPr>
                <a:xfrm>
                  <a:off x="1130200" y="2827147"/>
                  <a:ext cx="1404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7" name="Freihand 26">
                  <a:extLst>
                    <a:ext uri="{FF2B5EF4-FFF2-40B4-BE49-F238E27FC236}">
                      <a16:creationId xmlns:a16="http://schemas.microsoft.com/office/drawing/2014/main" id="{7DD630D7-A417-4E37-8470-BD4BE8F9459A}"/>
                    </a:ext>
                  </a:extLst>
                </p14:cNvPr>
                <p14:cNvContentPartPr/>
                <p14:nvPr/>
              </p14:nvContentPartPr>
              <p14:xfrm>
                <a:off x="1142440" y="2874667"/>
                <a:ext cx="120960" cy="23040"/>
              </p14:xfrm>
            </p:contentPart>
          </mc:Choice>
          <mc:Fallback>
            <p:pic>
              <p:nvPicPr>
                <p:cNvPr id="27" name="Freihand 26">
                  <a:extLst>
                    <a:ext uri="{FF2B5EF4-FFF2-40B4-BE49-F238E27FC236}">
                      <a16:creationId xmlns:a16="http://schemas.microsoft.com/office/drawing/2014/main" id="{7DD630D7-A417-4E37-8470-BD4BE8F9459A}"/>
                    </a:ext>
                  </a:extLst>
                </p:cNvPr>
                <p:cNvPicPr/>
                <p:nvPr/>
              </p:nvPicPr>
              <p:blipFill>
                <a:blip r:embed="rId22"/>
                <a:stretch>
                  <a:fillRect/>
                </a:stretch>
              </p:blipFill>
              <p:spPr>
                <a:xfrm>
                  <a:off x="1138120" y="2870347"/>
                  <a:ext cx="1296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9" name="Freihand 28">
                  <a:extLst>
                    <a:ext uri="{FF2B5EF4-FFF2-40B4-BE49-F238E27FC236}">
                      <a16:creationId xmlns:a16="http://schemas.microsoft.com/office/drawing/2014/main" id="{BB4356FA-BD48-443B-8CA8-6C2995FF5F15}"/>
                    </a:ext>
                  </a:extLst>
                </p14:cNvPr>
                <p14:cNvContentPartPr/>
                <p14:nvPr/>
              </p14:nvContentPartPr>
              <p14:xfrm>
                <a:off x="441520" y="2760907"/>
                <a:ext cx="78840" cy="159120"/>
              </p14:xfrm>
            </p:contentPart>
          </mc:Choice>
          <mc:Fallback>
            <p:pic>
              <p:nvPicPr>
                <p:cNvPr id="29" name="Freihand 28">
                  <a:extLst>
                    <a:ext uri="{FF2B5EF4-FFF2-40B4-BE49-F238E27FC236}">
                      <a16:creationId xmlns:a16="http://schemas.microsoft.com/office/drawing/2014/main" id="{BB4356FA-BD48-443B-8CA8-6C2995FF5F15}"/>
                    </a:ext>
                  </a:extLst>
                </p:cNvPr>
                <p:cNvPicPr/>
                <p:nvPr/>
              </p:nvPicPr>
              <p:blipFill>
                <a:blip r:embed="rId24"/>
                <a:stretch>
                  <a:fillRect/>
                </a:stretch>
              </p:blipFill>
              <p:spPr>
                <a:xfrm>
                  <a:off x="437200" y="2756587"/>
                  <a:ext cx="874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0" name="Freihand 29">
                  <a:extLst>
                    <a:ext uri="{FF2B5EF4-FFF2-40B4-BE49-F238E27FC236}">
                      <a16:creationId xmlns:a16="http://schemas.microsoft.com/office/drawing/2014/main" id="{6D742F51-1EF1-4CAC-AF8B-124FD48126EC}"/>
                    </a:ext>
                  </a:extLst>
                </p14:cNvPr>
                <p14:cNvContentPartPr/>
                <p14:nvPr/>
              </p14:nvContentPartPr>
              <p14:xfrm>
                <a:off x="496240" y="2629867"/>
                <a:ext cx="10800" cy="6480"/>
              </p14:xfrm>
            </p:contentPart>
          </mc:Choice>
          <mc:Fallback>
            <p:pic>
              <p:nvPicPr>
                <p:cNvPr id="30" name="Freihand 29">
                  <a:extLst>
                    <a:ext uri="{FF2B5EF4-FFF2-40B4-BE49-F238E27FC236}">
                      <a16:creationId xmlns:a16="http://schemas.microsoft.com/office/drawing/2014/main" id="{6D742F51-1EF1-4CAC-AF8B-124FD48126EC}"/>
                    </a:ext>
                  </a:extLst>
                </p:cNvPr>
                <p:cNvPicPr/>
                <p:nvPr/>
              </p:nvPicPr>
              <p:blipFill>
                <a:blip r:embed="rId26"/>
                <a:stretch>
                  <a:fillRect/>
                </a:stretch>
              </p:blipFill>
              <p:spPr>
                <a:xfrm>
                  <a:off x="491920" y="2625547"/>
                  <a:ext cx="194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1" name="Freihand 30">
                  <a:extLst>
                    <a:ext uri="{FF2B5EF4-FFF2-40B4-BE49-F238E27FC236}">
                      <a16:creationId xmlns:a16="http://schemas.microsoft.com/office/drawing/2014/main" id="{191C5FEE-CE23-463C-8F12-D22D317F0A98}"/>
                    </a:ext>
                  </a:extLst>
                </p14:cNvPr>
                <p14:cNvContentPartPr/>
                <p14:nvPr/>
              </p14:nvContentPartPr>
              <p14:xfrm>
                <a:off x="518920" y="2626267"/>
                <a:ext cx="113760" cy="134640"/>
              </p14:xfrm>
            </p:contentPart>
          </mc:Choice>
          <mc:Fallback>
            <p:pic>
              <p:nvPicPr>
                <p:cNvPr id="31" name="Freihand 30">
                  <a:extLst>
                    <a:ext uri="{FF2B5EF4-FFF2-40B4-BE49-F238E27FC236}">
                      <a16:creationId xmlns:a16="http://schemas.microsoft.com/office/drawing/2014/main" id="{191C5FEE-CE23-463C-8F12-D22D317F0A98}"/>
                    </a:ext>
                  </a:extLst>
                </p:cNvPr>
                <p:cNvPicPr/>
                <p:nvPr/>
              </p:nvPicPr>
              <p:blipFill>
                <a:blip r:embed="rId28"/>
                <a:stretch>
                  <a:fillRect/>
                </a:stretch>
              </p:blipFill>
              <p:spPr>
                <a:xfrm>
                  <a:off x="514600" y="2621947"/>
                  <a:ext cx="1224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2" name="Freihand 31">
                  <a:extLst>
                    <a:ext uri="{FF2B5EF4-FFF2-40B4-BE49-F238E27FC236}">
                      <a16:creationId xmlns:a16="http://schemas.microsoft.com/office/drawing/2014/main" id="{205DCF74-D575-47D3-8551-8D66A7DA8AE3}"/>
                    </a:ext>
                  </a:extLst>
                </p14:cNvPr>
                <p14:cNvContentPartPr/>
                <p14:nvPr/>
              </p14:nvContentPartPr>
              <p14:xfrm>
                <a:off x="639160" y="2834347"/>
                <a:ext cx="122040" cy="13320"/>
              </p14:xfrm>
            </p:contentPart>
          </mc:Choice>
          <mc:Fallback>
            <p:pic>
              <p:nvPicPr>
                <p:cNvPr id="32" name="Freihand 31">
                  <a:extLst>
                    <a:ext uri="{FF2B5EF4-FFF2-40B4-BE49-F238E27FC236}">
                      <a16:creationId xmlns:a16="http://schemas.microsoft.com/office/drawing/2014/main" id="{205DCF74-D575-47D3-8551-8D66A7DA8AE3}"/>
                    </a:ext>
                  </a:extLst>
                </p:cNvPr>
                <p:cNvPicPr/>
                <p:nvPr/>
              </p:nvPicPr>
              <p:blipFill>
                <a:blip r:embed="rId30"/>
                <a:stretch>
                  <a:fillRect/>
                </a:stretch>
              </p:blipFill>
              <p:spPr>
                <a:xfrm>
                  <a:off x="634840" y="2830027"/>
                  <a:ext cx="1306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3" name="Freihand 32">
                  <a:extLst>
                    <a:ext uri="{FF2B5EF4-FFF2-40B4-BE49-F238E27FC236}">
                      <a16:creationId xmlns:a16="http://schemas.microsoft.com/office/drawing/2014/main" id="{8698D9BE-806B-4C0C-8600-850C0E656FD7}"/>
                    </a:ext>
                  </a:extLst>
                </p14:cNvPr>
                <p14:cNvContentPartPr/>
                <p14:nvPr/>
              </p14:nvContentPartPr>
              <p14:xfrm>
                <a:off x="869560" y="2784307"/>
                <a:ext cx="29160" cy="115200"/>
              </p14:xfrm>
            </p:contentPart>
          </mc:Choice>
          <mc:Fallback>
            <p:pic>
              <p:nvPicPr>
                <p:cNvPr id="33" name="Freihand 32">
                  <a:extLst>
                    <a:ext uri="{FF2B5EF4-FFF2-40B4-BE49-F238E27FC236}">
                      <a16:creationId xmlns:a16="http://schemas.microsoft.com/office/drawing/2014/main" id="{8698D9BE-806B-4C0C-8600-850C0E656FD7}"/>
                    </a:ext>
                  </a:extLst>
                </p:cNvPr>
                <p:cNvPicPr/>
                <p:nvPr/>
              </p:nvPicPr>
              <p:blipFill>
                <a:blip r:embed="rId32"/>
                <a:stretch>
                  <a:fillRect/>
                </a:stretch>
              </p:blipFill>
              <p:spPr>
                <a:xfrm>
                  <a:off x="865240" y="2779987"/>
                  <a:ext cx="378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4" name="Freihand 33">
                  <a:extLst>
                    <a:ext uri="{FF2B5EF4-FFF2-40B4-BE49-F238E27FC236}">
                      <a16:creationId xmlns:a16="http://schemas.microsoft.com/office/drawing/2014/main" id="{02B7D9D3-6448-4EA9-9B0D-99C3232B130C}"/>
                    </a:ext>
                  </a:extLst>
                </p14:cNvPr>
                <p14:cNvContentPartPr/>
                <p14:nvPr/>
              </p14:nvContentPartPr>
              <p14:xfrm>
                <a:off x="918520" y="2793307"/>
                <a:ext cx="14760" cy="91800"/>
              </p14:xfrm>
            </p:contentPart>
          </mc:Choice>
          <mc:Fallback>
            <p:pic>
              <p:nvPicPr>
                <p:cNvPr id="34" name="Freihand 33">
                  <a:extLst>
                    <a:ext uri="{FF2B5EF4-FFF2-40B4-BE49-F238E27FC236}">
                      <a16:creationId xmlns:a16="http://schemas.microsoft.com/office/drawing/2014/main" id="{02B7D9D3-6448-4EA9-9B0D-99C3232B130C}"/>
                    </a:ext>
                  </a:extLst>
                </p:cNvPr>
                <p:cNvPicPr/>
                <p:nvPr/>
              </p:nvPicPr>
              <p:blipFill>
                <a:blip r:embed="rId34"/>
                <a:stretch>
                  <a:fillRect/>
                </a:stretch>
              </p:blipFill>
              <p:spPr>
                <a:xfrm>
                  <a:off x="914200" y="2788987"/>
                  <a:ext cx="234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5" name="Freihand 34">
                  <a:extLst>
                    <a:ext uri="{FF2B5EF4-FFF2-40B4-BE49-F238E27FC236}">
                      <a16:creationId xmlns:a16="http://schemas.microsoft.com/office/drawing/2014/main" id="{C731AC1C-A85C-4FBB-A3B1-22EDCB2DA18C}"/>
                    </a:ext>
                  </a:extLst>
                </p14:cNvPr>
                <p14:cNvContentPartPr/>
                <p14:nvPr/>
              </p14:nvContentPartPr>
              <p14:xfrm>
                <a:off x="825640" y="2742187"/>
                <a:ext cx="141480" cy="27720"/>
              </p14:xfrm>
            </p:contentPart>
          </mc:Choice>
          <mc:Fallback>
            <p:pic>
              <p:nvPicPr>
                <p:cNvPr id="35" name="Freihand 34">
                  <a:extLst>
                    <a:ext uri="{FF2B5EF4-FFF2-40B4-BE49-F238E27FC236}">
                      <a16:creationId xmlns:a16="http://schemas.microsoft.com/office/drawing/2014/main" id="{C731AC1C-A85C-4FBB-A3B1-22EDCB2DA18C}"/>
                    </a:ext>
                  </a:extLst>
                </p:cNvPr>
                <p:cNvPicPr/>
                <p:nvPr/>
              </p:nvPicPr>
              <p:blipFill>
                <a:blip r:embed="rId36"/>
                <a:stretch>
                  <a:fillRect/>
                </a:stretch>
              </p:blipFill>
              <p:spPr>
                <a:xfrm>
                  <a:off x="821320" y="2737867"/>
                  <a:ext cx="1501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6" name="Freihand 35">
                  <a:extLst>
                    <a:ext uri="{FF2B5EF4-FFF2-40B4-BE49-F238E27FC236}">
                      <a16:creationId xmlns:a16="http://schemas.microsoft.com/office/drawing/2014/main" id="{875A6D6A-6142-4F22-A669-F7A20197FACC}"/>
                    </a:ext>
                  </a:extLst>
                </p14:cNvPr>
                <p14:cNvContentPartPr/>
                <p14:nvPr/>
              </p14:nvContentPartPr>
              <p14:xfrm>
                <a:off x="1006720" y="2691427"/>
                <a:ext cx="122760" cy="86040"/>
              </p14:xfrm>
            </p:contentPart>
          </mc:Choice>
          <mc:Fallback>
            <p:pic>
              <p:nvPicPr>
                <p:cNvPr id="36" name="Freihand 35">
                  <a:extLst>
                    <a:ext uri="{FF2B5EF4-FFF2-40B4-BE49-F238E27FC236}">
                      <a16:creationId xmlns:a16="http://schemas.microsoft.com/office/drawing/2014/main" id="{875A6D6A-6142-4F22-A669-F7A20197FACC}"/>
                    </a:ext>
                  </a:extLst>
                </p:cNvPr>
                <p:cNvPicPr/>
                <p:nvPr/>
              </p:nvPicPr>
              <p:blipFill>
                <a:blip r:embed="rId38"/>
                <a:stretch>
                  <a:fillRect/>
                </a:stretch>
              </p:blipFill>
              <p:spPr>
                <a:xfrm>
                  <a:off x="1002400" y="2687107"/>
                  <a:ext cx="1314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8" name="Freihand 37">
                  <a:extLst>
                    <a:ext uri="{FF2B5EF4-FFF2-40B4-BE49-F238E27FC236}">
                      <a16:creationId xmlns:a16="http://schemas.microsoft.com/office/drawing/2014/main" id="{B366AFED-85F2-42C5-8C2A-42D6288F2445}"/>
                    </a:ext>
                  </a:extLst>
                </p14:cNvPr>
                <p14:cNvContentPartPr/>
                <p14:nvPr/>
              </p14:nvContentPartPr>
              <p14:xfrm>
                <a:off x="284200" y="2531227"/>
                <a:ext cx="92520" cy="464040"/>
              </p14:xfrm>
            </p:contentPart>
          </mc:Choice>
          <mc:Fallback>
            <p:pic>
              <p:nvPicPr>
                <p:cNvPr id="38" name="Freihand 37">
                  <a:extLst>
                    <a:ext uri="{FF2B5EF4-FFF2-40B4-BE49-F238E27FC236}">
                      <a16:creationId xmlns:a16="http://schemas.microsoft.com/office/drawing/2014/main" id="{B366AFED-85F2-42C5-8C2A-42D6288F2445}"/>
                    </a:ext>
                  </a:extLst>
                </p:cNvPr>
                <p:cNvPicPr/>
                <p:nvPr/>
              </p:nvPicPr>
              <p:blipFill>
                <a:blip r:embed="rId40"/>
                <a:stretch>
                  <a:fillRect/>
                </a:stretch>
              </p:blipFill>
              <p:spPr>
                <a:xfrm>
                  <a:off x="279880" y="2526907"/>
                  <a:ext cx="101160" cy="4726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9" name="Freihand 38">
                  <a:extLst>
                    <a:ext uri="{FF2B5EF4-FFF2-40B4-BE49-F238E27FC236}">
                      <a16:creationId xmlns:a16="http://schemas.microsoft.com/office/drawing/2014/main" id="{D90FF665-1EB1-4A66-8189-7E3621A1FE22}"/>
                    </a:ext>
                  </a:extLst>
                </p14:cNvPr>
                <p14:cNvContentPartPr/>
                <p14:nvPr/>
              </p14:nvContentPartPr>
              <p14:xfrm>
                <a:off x="441520" y="2452747"/>
                <a:ext cx="1382040" cy="629640"/>
              </p14:xfrm>
            </p:contentPart>
          </mc:Choice>
          <mc:Fallback>
            <p:pic>
              <p:nvPicPr>
                <p:cNvPr id="39" name="Freihand 38">
                  <a:extLst>
                    <a:ext uri="{FF2B5EF4-FFF2-40B4-BE49-F238E27FC236}">
                      <a16:creationId xmlns:a16="http://schemas.microsoft.com/office/drawing/2014/main" id="{D90FF665-1EB1-4A66-8189-7E3621A1FE22}"/>
                    </a:ext>
                  </a:extLst>
                </p:cNvPr>
                <p:cNvPicPr/>
                <p:nvPr/>
              </p:nvPicPr>
              <p:blipFill>
                <a:blip r:embed="rId42"/>
                <a:stretch>
                  <a:fillRect/>
                </a:stretch>
              </p:blipFill>
              <p:spPr>
                <a:xfrm>
                  <a:off x="437200" y="2448427"/>
                  <a:ext cx="1390680" cy="6382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0" name="Freihand 39">
                  <a:extLst>
                    <a:ext uri="{FF2B5EF4-FFF2-40B4-BE49-F238E27FC236}">
                      <a16:creationId xmlns:a16="http://schemas.microsoft.com/office/drawing/2014/main" id="{0B6A7BD8-33DE-43D2-88AD-8930670C2262}"/>
                    </a:ext>
                  </a:extLst>
                </p14:cNvPr>
                <p14:cNvContentPartPr/>
                <p14:nvPr/>
              </p14:nvContentPartPr>
              <p14:xfrm>
                <a:off x="468520" y="3039547"/>
                <a:ext cx="1196640" cy="55080"/>
              </p14:xfrm>
            </p:contentPart>
          </mc:Choice>
          <mc:Fallback>
            <p:pic>
              <p:nvPicPr>
                <p:cNvPr id="40" name="Freihand 39">
                  <a:extLst>
                    <a:ext uri="{FF2B5EF4-FFF2-40B4-BE49-F238E27FC236}">
                      <a16:creationId xmlns:a16="http://schemas.microsoft.com/office/drawing/2014/main" id="{0B6A7BD8-33DE-43D2-88AD-8930670C2262}"/>
                    </a:ext>
                  </a:extLst>
                </p:cNvPr>
                <p:cNvPicPr/>
                <p:nvPr/>
              </p:nvPicPr>
              <p:blipFill>
                <a:blip r:embed="rId44"/>
                <a:stretch>
                  <a:fillRect/>
                </a:stretch>
              </p:blipFill>
              <p:spPr>
                <a:xfrm>
                  <a:off x="464200" y="3035227"/>
                  <a:ext cx="1205280" cy="63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5">
            <p14:nvContentPartPr>
              <p14:cNvPr id="42" name="Freihand 41">
                <a:extLst>
                  <a:ext uri="{FF2B5EF4-FFF2-40B4-BE49-F238E27FC236}">
                    <a16:creationId xmlns:a16="http://schemas.microsoft.com/office/drawing/2014/main" id="{D66441D6-ACBF-4E92-8BEA-4A89ED1CAAEE}"/>
                  </a:ext>
                </a:extLst>
              </p14:cNvPr>
              <p14:cNvContentPartPr/>
              <p14:nvPr/>
            </p14:nvContentPartPr>
            <p14:xfrm>
              <a:off x="725200" y="6341827"/>
              <a:ext cx="7425000" cy="147960"/>
            </p14:xfrm>
          </p:contentPart>
        </mc:Choice>
        <mc:Fallback>
          <p:pic>
            <p:nvPicPr>
              <p:cNvPr id="42" name="Freihand 41">
                <a:extLst>
                  <a:ext uri="{FF2B5EF4-FFF2-40B4-BE49-F238E27FC236}">
                    <a16:creationId xmlns:a16="http://schemas.microsoft.com/office/drawing/2014/main" id="{D66441D6-ACBF-4E92-8BEA-4A89ED1CAAEE}"/>
                  </a:ext>
                </a:extLst>
              </p:cNvPr>
              <p:cNvPicPr/>
              <p:nvPr/>
            </p:nvPicPr>
            <p:blipFill>
              <a:blip r:embed="rId46"/>
              <a:stretch>
                <a:fillRect/>
              </a:stretch>
            </p:blipFill>
            <p:spPr>
              <a:xfrm>
                <a:off x="720880" y="6337507"/>
                <a:ext cx="7433640" cy="156600"/>
              </a:xfrm>
              <a:prstGeom prst="rect">
                <a:avLst/>
              </a:prstGeom>
            </p:spPr>
          </p:pic>
        </mc:Fallback>
      </mc:AlternateContent>
    </p:spTree>
    <p:extLst>
      <p:ext uri="{BB962C8B-B14F-4D97-AF65-F5344CB8AC3E}">
        <p14:creationId xmlns:p14="http://schemas.microsoft.com/office/powerpoint/2010/main" val="1266272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gn="ctr"/>
            <a:r>
              <a:rPr lang="de-DE" sz="2903" b="1" dirty="0"/>
              <a:t>Price </a:t>
            </a:r>
            <a:r>
              <a:rPr lang="de-DE" sz="2903" b="1" dirty="0" err="1"/>
              <a:t>adjusting</a:t>
            </a:r>
            <a:r>
              <a:rPr lang="de-DE" sz="2903" b="1" dirty="0"/>
              <a:t> </a:t>
            </a:r>
            <a:r>
              <a:rPr lang="de-DE" sz="2903" b="1" dirty="0" err="1"/>
              <a:t>process</a:t>
            </a:r>
            <a:r>
              <a:rPr lang="de-DE" sz="2903" b="1" dirty="0"/>
              <a:t> – Phillips </a:t>
            </a:r>
            <a:r>
              <a:rPr lang="de-DE" sz="2903" b="1" dirty="0" err="1"/>
              <a:t>Curve</a:t>
            </a:r>
            <a:endParaRPr lang="de-DE" sz="2903" b="1" dirty="0"/>
          </a:p>
        </p:txBody>
      </p:sp>
      <p:sp>
        <p:nvSpPr>
          <p:cNvPr id="30" name="Textfeld 29"/>
          <p:cNvSpPr txBox="1"/>
          <p:nvPr/>
        </p:nvSpPr>
        <p:spPr>
          <a:xfrm>
            <a:off x="1684624" y="3663406"/>
            <a:ext cx="8330426" cy="427361"/>
          </a:xfrm>
          <a:prstGeom prst="rect">
            <a:avLst/>
          </a:prstGeom>
          <a:noFill/>
        </p:spPr>
        <p:txBody>
          <a:bodyPr wrap="square" rtlCol="0">
            <a:spAutoFit/>
          </a:bodyPr>
          <a:lstStyle/>
          <a:p>
            <a:pPr algn="ctr"/>
            <a:r>
              <a:rPr lang="el-GR" sz="2177" dirty="0"/>
              <a:t>π</a:t>
            </a:r>
            <a:r>
              <a:rPr lang="en-US" sz="2177" dirty="0"/>
              <a:t> = </a:t>
            </a:r>
            <a:r>
              <a:rPr lang="el-GR" sz="2177" dirty="0"/>
              <a:t>π</a:t>
            </a:r>
            <a:r>
              <a:rPr lang="de-DE" sz="2177" baseline="30000" dirty="0"/>
              <a:t>e</a:t>
            </a:r>
            <a:r>
              <a:rPr lang="el-GR" sz="2177" dirty="0"/>
              <a:t> </a:t>
            </a:r>
            <a:r>
              <a:rPr lang="en-US" sz="2177" dirty="0"/>
              <a:t>+ </a:t>
            </a:r>
            <a:r>
              <a:rPr lang="el-GR" sz="2177" dirty="0">
                <a:latin typeface="Times New Roman"/>
                <a:cs typeface="Times New Roman"/>
              </a:rPr>
              <a:t>δ</a:t>
            </a:r>
            <a:r>
              <a:rPr lang="de-DE" sz="2177" dirty="0"/>
              <a:t>Y	</a:t>
            </a:r>
            <a:r>
              <a:rPr lang="en-US" sz="2177" dirty="0"/>
              <a:t> </a:t>
            </a:r>
            <a:r>
              <a:rPr lang="el-GR" sz="2177" dirty="0">
                <a:latin typeface="Times New Roman"/>
                <a:cs typeface="Times New Roman"/>
              </a:rPr>
              <a:t>δ </a:t>
            </a:r>
            <a:r>
              <a:rPr lang="de-DE" sz="2177" dirty="0">
                <a:latin typeface="Times New Roman"/>
                <a:cs typeface="Times New Roman"/>
              </a:rPr>
              <a:t>&gt;0</a:t>
            </a:r>
            <a:endParaRPr lang="de-DE" sz="2177" dirty="0"/>
          </a:p>
        </p:txBody>
      </p:sp>
      <p:sp>
        <p:nvSpPr>
          <p:cNvPr id="31" name="Textfeld 30"/>
          <p:cNvSpPr txBox="1"/>
          <p:nvPr/>
        </p:nvSpPr>
        <p:spPr>
          <a:xfrm>
            <a:off x="1674800" y="1050705"/>
            <a:ext cx="8330426" cy="762388"/>
          </a:xfrm>
          <a:prstGeom prst="rect">
            <a:avLst/>
          </a:prstGeom>
          <a:noFill/>
        </p:spPr>
        <p:txBody>
          <a:bodyPr wrap="square" rtlCol="0">
            <a:spAutoFit/>
          </a:bodyPr>
          <a:lstStyle/>
          <a:p>
            <a:r>
              <a:rPr lang="de-DE" sz="2177" b="1" dirty="0" err="1">
                <a:ea typeface="Arial Unicode MS"/>
                <a:cs typeface="Arial Unicode MS"/>
              </a:rPr>
              <a:t>Originally</a:t>
            </a:r>
            <a:r>
              <a:rPr lang="de-DE" sz="2177" b="1" dirty="0">
                <a:ea typeface="Arial Unicode MS"/>
                <a:cs typeface="Arial Unicode MS"/>
              </a:rPr>
              <a:t>:</a:t>
            </a:r>
            <a:r>
              <a:rPr lang="de-DE" sz="2177" dirty="0">
                <a:ea typeface="Arial Unicode MS"/>
                <a:cs typeface="Arial Unicode MS"/>
              </a:rPr>
              <a:t>	Negative </a:t>
            </a:r>
            <a:r>
              <a:rPr lang="de-DE" sz="2177" dirty="0" err="1">
                <a:ea typeface="Arial Unicode MS"/>
                <a:cs typeface="Arial Unicode MS"/>
              </a:rPr>
              <a:t>dependence</a:t>
            </a:r>
            <a:r>
              <a:rPr lang="de-DE" sz="2177" dirty="0">
                <a:ea typeface="Arial Unicode MS"/>
                <a:cs typeface="Arial Unicode MS"/>
              </a:rPr>
              <a:t> </a:t>
            </a:r>
            <a:r>
              <a:rPr lang="de-DE" sz="2177" dirty="0" err="1">
                <a:ea typeface="Arial Unicode MS"/>
                <a:cs typeface="Arial Unicode MS"/>
              </a:rPr>
              <a:t>between</a:t>
            </a:r>
            <a:r>
              <a:rPr lang="de-DE" sz="2177" dirty="0">
                <a:ea typeface="Arial Unicode MS"/>
                <a:cs typeface="Arial Unicode MS"/>
              </a:rPr>
              <a:t> </a:t>
            </a:r>
            <a:r>
              <a:rPr lang="de-DE" sz="2177" dirty="0" err="1">
                <a:ea typeface="Arial Unicode MS"/>
                <a:cs typeface="Arial Unicode MS"/>
              </a:rPr>
              <a:t>inflation</a:t>
            </a:r>
            <a:r>
              <a:rPr lang="de-DE" sz="2177" dirty="0">
                <a:ea typeface="Arial Unicode MS"/>
                <a:cs typeface="Arial Unicode MS"/>
              </a:rPr>
              <a:t> </a:t>
            </a:r>
            <a:r>
              <a:rPr lang="de-DE" sz="2177" dirty="0" err="1">
                <a:ea typeface="Arial Unicode MS"/>
                <a:cs typeface="Arial Unicode MS"/>
              </a:rPr>
              <a:t>and</a:t>
            </a:r>
            <a:r>
              <a:rPr lang="de-DE" sz="2177" dirty="0">
                <a:ea typeface="Arial Unicode MS"/>
                <a:cs typeface="Arial Unicode MS"/>
              </a:rPr>
              <a:t> 			</a:t>
            </a:r>
            <a:r>
              <a:rPr lang="de-DE" sz="2177" dirty="0" err="1">
                <a:ea typeface="Arial Unicode MS"/>
                <a:cs typeface="Arial Unicode MS"/>
              </a:rPr>
              <a:t>unemployment</a:t>
            </a:r>
            <a:endParaRPr lang="de-DE" sz="2177" dirty="0">
              <a:ea typeface="Arial Unicode MS"/>
              <a:cs typeface="Arial Unicode MS"/>
            </a:endParaRPr>
          </a:p>
        </p:txBody>
      </p:sp>
      <p:sp>
        <p:nvSpPr>
          <p:cNvPr id="32" name="Textfeld 31"/>
          <p:cNvSpPr txBox="1"/>
          <p:nvPr/>
        </p:nvSpPr>
        <p:spPr>
          <a:xfrm>
            <a:off x="2197340" y="2509285"/>
            <a:ext cx="7250242" cy="762388"/>
          </a:xfrm>
          <a:prstGeom prst="rect">
            <a:avLst/>
          </a:prstGeom>
          <a:noFill/>
        </p:spPr>
        <p:txBody>
          <a:bodyPr wrap="square" rtlCol="0">
            <a:spAutoFit/>
          </a:bodyPr>
          <a:lstStyle/>
          <a:p>
            <a:pPr marL="466567" indent="-466567">
              <a:buFont typeface="+mj-lt"/>
              <a:buAutoNum type="romanLcPeriod"/>
            </a:pPr>
            <a:r>
              <a:rPr lang="de-DE" sz="2177" dirty="0" err="1">
                <a:ea typeface="Arial Unicode MS"/>
                <a:cs typeface="Arial Unicode MS"/>
              </a:rPr>
              <a:t>declining</a:t>
            </a:r>
            <a:r>
              <a:rPr lang="de-DE" sz="2177" dirty="0">
                <a:ea typeface="Arial Unicode MS"/>
                <a:cs typeface="Arial Unicode MS"/>
              </a:rPr>
              <a:t> </a:t>
            </a:r>
            <a:r>
              <a:rPr lang="de-DE" sz="2177" dirty="0" err="1">
                <a:ea typeface="Arial Unicode MS"/>
                <a:cs typeface="Arial Unicode MS"/>
              </a:rPr>
              <a:t>unemployment</a:t>
            </a:r>
            <a:r>
              <a:rPr lang="de-DE" sz="2177" dirty="0">
                <a:ea typeface="Arial Unicode MS"/>
                <a:cs typeface="Arial Unicode MS"/>
              </a:rPr>
              <a:t> </a:t>
            </a:r>
            <a:r>
              <a:rPr lang="de-DE" sz="2177" dirty="0" err="1">
                <a:ea typeface="Arial Unicode MS"/>
                <a:cs typeface="Arial Unicode MS"/>
              </a:rPr>
              <a:t>implies</a:t>
            </a:r>
            <a:r>
              <a:rPr lang="de-DE" sz="2177" dirty="0">
                <a:ea typeface="Arial Unicode MS"/>
                <a:cs typeface="Arial Unicode MS"/>
              </a:rPr>
              <a:t> </a:t>
            </a:r>
            <a:r>
              <a:rPr lang="de-DE" sz="2177" dirty="0" err="1">
                <a:ea typeface="Arial Unicode MS"/>
                <a:cs typeface="Arial Unicode MS"/>
              </a:rPr>
              <a:t>increasing</a:t>
            </a:r>
            <a:r>
              <a:rPr lang="de-DE" sz="2177" dirty="0">
                <a:ea typeface="Arial Unicode MS"/>
                <a:cs typeface="Arial Unicode MS"/>
              </a:rPr>
              <a:t> </a:t>
            </a:r>
            <a:r>
              <a:rPr lang="de-DE" sz="2177" dirty="0" err="1">
                <a:ea typeface="Arial Unicode MS"/>
                <a:cs typeface="Arial Unicode MS"/>
              </a:rPr>
              <a:t>output</a:t>
            </a:r>
            <a:endParaRPr lang="de-DE" sz="2177" dirty="0">
              <a:ea typeface="Arial Unicode MS"/>
              <a:cs typeface="Arial Unicode MS"/>
            </a:endParaRPr>
          </a:p>
          <a:p>
            <a:pPr algn="ctr"/>
            <a:r>
              <a:rPr lang="de-DE" sz="2177" dirty="0">
                <a:ea typeface="Arial Unicode MS"/>
                <a:cs typeface="Arial Unicode MS"/>
              </a:rPr>
              <a:t>⇒</a:t>
            </a:r>
            <a:endParaRPr lang="de-DE" sz="2177" dirty="0">
              <a:ea typeface="Arial Unicode MS" panose="020B0604020202020204" pitchFamily="34" charset="-128"/>
              <a:cs typeface="Arial Unicode MS" panose="020B0604020202020204" pitchFamily="34" charset="-128"/>
            </a:endParaRPr>
          </a:p>
        </p:txBody>
      </p:sp>
      <p:cxnSp>
        <p:nvCxnSpPr>
          <p:cNvPr id="33" name="Straight Arrow Connector 6"/>
          <p:cNvCxnSpPr/>
          <p:nvPr/>
        </p:nvCxnSpPr>
        <p:spPr>
          <a:xfrm flipV="1">
            <a:off x="3968935" y="4147493"/>
            <a:ext cx="0" cy="191422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7"/>
          <p:cNvCxnSpPr/>
          <p:nvPr/>
        </p:nvCxnSpPr>
        <p:spPr>
          <a:xfrm>
            <a:off x="3968935" y="6061715"/>
            <a:ext cx="35628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3634325" y="4259691"/>
            <a:ext cx="300082" cy="343620"/>
          </a:xfrm>
          <a:prstGeom prst="rect">
            <a:avLst/>
          </a:prstGeom>
          <a:noFill/>
        </p:spPr>
        <p:txBody>
          <a:bodyPr wrap="none" rtlCol="0">
            <a:spAutoFit/>
          </a:bodyPr>
          <a:lstStyle/>
          <a:p>
            <a:r>
              <a:rPr lang="el-GR" sz="1633" dirty="0"/>
              <a:t>π</a:t>
            </a:r>
            <a:endParaRPr lang="de-DE" sz="1633" dirty="0"/>
          </a:p>
        </p:txBody>
      </p:sp>
      <p:sp>
        <p:nvSpPr>
          <p:cNvPr id="36" name="Textfeld 35"/>
          <p:cNvSpPr txBox="1"/>
          <p:nvPr/>
        </p:nvSpPr>
        <p:spPr>
          <a:xfrm>
            <a:off x="7096152" y="6080152"/>
            <a:ext cx="335348" cy="343620"/>
          </a:xfrm>
          <a:prstGeom prst="rect">
            <a:avLst/>
          </a:prstGeom>
          <a:noFill/>
        </p:spPr>
        <p:txBody>
          <a:bodyPr wrap="none" rtlCol="0">
            <a:spAutoFit/>
          </a:bodyPr>
          <a:lstStyle/>
          <a:p>
            <a:r>
              <a:rPr lang="de-DE" sz="1633" dirty="0"/>
              <a:t>Y</a:t>
            </a:r>
          </a:p>
        </p:txBody>
      </p:sp>
      <p:cxnSp>
        <p:nvCxnSpPr>
          <p:cNvPr id="37" name="Gerade Verbindung 36"/>
          <p:cNvCxnSpPr/>
          <p:nvPr/>
        </p:nvCxnSpPr>
        <p:spPr>
          <a:xfrm flipV="1">
            <a:off x="4483452" y="4674246"/>
            <a:ext cx="2090160" cy="844914"/>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sp>
        <p:nvSpPr>
          <p:cNvPr id="42" name="Textfeld 41"/>
          <p:cNvSpPr txBox="1"/>
          <p:nvPr/>
        </p:nvSpPr>
        <p:spPr>
          <a:xfrm>
            <a:off x="6573612" y="4530969"/>
            <a:ext cx="441146" cy="343620"/>
          </a:xfrm>
          <a:prstGeom prst="rect">
            <a:avLst/>
          </a:prstGeom>
          <a:noFill/>
        </p:spPr>
        <p:txBody>
          <a:bodyPr wrap="none" rtlCol="0">
            <a:spAutoFit/>
          </a:bodyPr>
          <a:lstStyle/>
          <a:p>
            <a:r>
              <a:rPr lang="de-DE" sz="1633" dirty="0"/>
              <a:t>PC</a:t>
            </a:r>
          </a:p>
        </p:txBody>
      </p:sp>
      <p:sp>
        <p:nvSpPr>
          <p:cNvPr id="43" name="Textfeld 42"/>
          <p:cNvSpPr txBox="1"/>
          <p:nvPr/>
        </p:nvSpPr>
        <p:spPr>
          <a:xfrm>
            <a:off x="1674800" y="2030469"/>
            <a:ext cx="8330426" cy="427361"/>
          </a:xfrm>
          <a:prstGeom prst="rect">
            <a:avLst/>
          </a:prstGeom>
          <a:noFill/>
        </p:spPr>
        <p:txBody>
          <a:bodyPr wrap="square" rtlCol="0">
            <a:spAutoFit/>
          </a:bodyPr>
          <a:lstStyle/>
          <a:p>
            <a:pPr algn="ctr"/>
            <a:r>
              <a:rPr lang="de-DE" sz="2177" b="1" dirty="0" err="1">
                <a:ea typeface="Arial Unicode MS"/>
                <a:cs typeface="Arial Unicode MS"/>
              </a:rPr>
              <a:t>together</a:t>
            </a:r>
            <a:r>
              <a:rPr lang="de-DE" sz="2177" b="1" dirty="0">
                <a:ea typeface="Arial Unicode MS"/>
                <a:cs typeface="Arial Unicode MS"/>
              </a:rPr>
              <a:t> </a:t>
            </a:r>
            <a:r>
              <a:rPr lang="de-DE" sz="2177" b="1" dirty="0" err="1">
                <a:ea typeface="Arial Unicode MS"/>
                <a:cs typeface="Arial Unicode MS"/>
              </a:rPr>
              <a:t>with</a:t>
            </a:r>
            <a:endParaRPr lang="de-DE" sz="2177" b="1" dirty="0">
              <a:ea typeface="Arial Unicode MS" panose="020B0604020202020204" pitchFamily="34" charset="-128"/>
              <a:cs typeface="Arial Unicode MS" panose="020B0604020202020204" pitchFamily="34" charset="-128"/>
            </a:endParaRPr>
          </a:p>
        </p:txBody>
      </p:sp>
      <p:sp>
        <p:nvSpPr>
          <p:cNvPr id="2" name="Rechteck 1">
            <a:extLst>
              <a:ext uri="{FF2B5EF4-FFF2-40B4-BE49-F238E27FC236}">
                <a16:creationId xmlns:a16="http://schemas.microsoft.com/office/drawing/2014/main" id="{41BD7E01-8DAF-FD98-70DE-0B4AB10CFEDD}"/>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1BFB5B19-3D57-4572-A66B-85F63CFAD372}"/>
                  </a:ext>
                </a:extLst>
              </p14:cNvPr>
              <p14:cNvContentPartPr/>
              <p14:nvPr/>
            </p14:nvContentPartPr>
            <p14:xfrm>
              <a:off x="4518520" y="4031707"/>
              <a:ext cx="1518120" cy="35640"/>
            </p14:xfrm>
          </p:contentPart>
        </mc:Choice>
        <mc:Fallback>
          <p:pic>
            <p:nvPicPr>
              <p:cNvPr id="3" name="Freihand 2">
                <a:extLst>
                  <a:ext uri="{FF2B5EF4-FFF2-40B4-BE49-F238E27FC236}">
                    <a16:creationId xmlns:a16="http://schemas.microsoft.com/office/drawing/2014/main" id="{1BFB5B19-3D57-4572-A66B-85F63CFAD372}"/>
                  </a:ext>
                </a:extLst>
              </p:cNvPr>
              <p:cNvPicPr/>
              <p:nvPr/>
            </p:nvPicPr>
            <p:blipFill>
              <a:blip r:embed="rId4"/>
              <a:stretch>
                <a:fillRect/>
              </a:stretch>
            </p:blipFill>
            <p:spPr>
              <a:xfrm>
                <a:off x="4514200" y="4027387"/>
                <a:ext cx="15267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87548363-0C6E-4463-B72D-6BF8C1340D29}"/>
                  </a:ext>
                </a:extLst>
              </p14:cNvPr>
              <p14:cNvContentPartPr/>
              <p14:nvPr/>
            </p14:nvContentPartPr>
            <p14:xfrm>
              <a:off x="4522840" y="3708427"/>
              <a:ext cx="345600" cy="415080"/>
            </p14:xfrm>
          </p:contentPart>
        </mc:Choice>
        <mc:Fallback>
          <p:pic>
            <p:nvPicPr>
              <p:cNvPr id="4" name="Freihand 3">
                <a:extLst>
                  <a:ext uri="{FF2B5EF4-FFF2-40B4-BE49-F238E27FC236}">
                    <a16:creationId xmlns:a16="http://schemas.microsoft.com/office/drawing/2014/main" id="{87548363-0C6E-4463-B72D-6BF8C1340D29}"/>
                  </a:ext>
                </a:extLst>
              </p:cNvPr>
              <p:cNvPicPr/>
              <p:nvPr/>
            </p:nvPicPr>
            <p:blipFill>
              <a:blip r:embed="rId6"/>
              <a:stretch>
                <a:fillRect/>
              </a:stretch>
            </p:blipFill>
            <p:spPr>
              <a:xfrm>
                <a:off x="4518520" y="3704107"/>
                <a:ext cx="354240" cy="423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CCD99AC3-71B9-43E1-9079-28F641CD35D7}"/>
                  </a:ext>
                </a:extLst>
              </p14:cNvPr>
              <p14:cNvContentPartPr/>
              <p14:nvPr/>
            </p14:nvContentPartPr>
            <p14:xfrm>
              <a:off x="5040160" y="3679267"/>
              <a:ext cx="303120" cy="451080"/>
            </p14:xfrm>
          </p:contentPart>
        </mc:Choice>
        <mc:Fallback>
          <p:pic>
            <p:nvPicPr>
              <p:cNvPr id="5" name="Freihand 4">
                <a:extLst>
                  <a:ext uri="{FF2B5EF4-FFF2-40B4-BE49-F238E27FC236}">
                    <a16:creationId xmlns:a16="http://schemas.microsoft.com/office/drawing/2014/main" id="{CCD99AC3-71B9-43E1-9079-28F641CD35D7}"/>
                  </a:ext>
                </a:extLst>
              </p:cNvPr>
              <p:cNvPicPr/>
              <p:nvPr/>
            </p:nvPicPr>
            <p:blipFill>
              <a:blip r:embed="rId8"/>
              <a:stretch>
                <a:fillRect/>
              </a:stretch>
            </p:blipFill>
            <p:spPr>
              <a:xfrm>
                <a:off x="5035840" y="3674947"/>
                <a:ext cx="311760" cy="459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E184EF43-C20A-4882-91D8-3571DF5248D2}"/>
                  </a:ext>
                </a:extLst>
              </p14:cNvPr>
              <p14:cNvContentPartPr/>
              <p14:nvPr/>
            </p14:nvContentPartPr>
            <p14:xfrm>
              <a:off x="5524360" y="3652627"/>
              <a:ext cx="487080" cy="513000"/>
            </p14:xfrm>
          </p:contentPart>
        </mc:Choice>
        <mc:Fallback>
          <p:pic>
            <p:nvPicPr>
              <p:cNvPr id="7" name="Freihand 6">
                <a:extLst>
                  <a:ext uri="{FF2B5EF4-FFF2-40B4-BE49-F238E27FC236}">
                    <a16:creationId xmlns:a16="http://schemas.microsoft.com/office/drawing/2014/main" id="{E184EF43-C20A-4882-91D8-3571DF5248D2}"/>
                  </a:ext>
                </a:extLst>
              </p:cNvPr>
              <p:cNvPicPr/>
              <p:nvPr/>
            </p:nvPicPr>
            <p:blipFill>
              <a:blip r:embed="rId10"/>
              <a:stretch>
                <a:fillRect/>
              </a:stretch>
            </p:blipFill>
            <p:spPr>
              <a:xfrm>
                <a:off x="5520040" y="3648307"/>
                <a:ext cx="495720" cy="521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515F0869-BAEB-40B1-91B8-13BC161BE266}"/>
                  </a:ext>
                </a:extLst>
              </p14:cNvPr>
              <p14:cNvContentPartPr/>
              <p14:nvPr/>
            </p14:nvContentPartPr>
            <p14:xfrm>
              <a:off x="5574760" y="3704107"/>
              <a:ext cx="195120" cy="395280"/>
            </p14:xfrm>
          </p:contentPart>
        </mc:Choice>
        <mc:Fallback>
          <p:pic>
            <p:nvPicPr>
              <p:cNvPr id="8" name="Freihand 7">
                <a:extLst>
                  <a:ext uri="{FF2B5EF4-FFF2-40B4-BE49-F238E27FC236}">
                    <a16:creationId xmlns:a16="http://schemas.microsoft.com/office/drawing/2014/main" id="{515F0869-BAEB-40B1-91B8-13BC161BE266}"/>
                  </a:ext>
                </a:extLst>
              </p:cNvPr>
              <p:cNvPicPr/>
              <p:nvPr/>
            </p:nvPicPr>
            <p:blipFill>
              <a:blip r:embed="rId12"/>
              <a:stretch>
                <a:fillRect/>
              </a:stretch>
            </p:blipFill>
            <p:spPr>
              <a:xfrm>
                <a:off x="5570440" y="3699787"/>
                <a:ext cx="203760" cy="403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A26D83BD-B99E-4705-A337-4F026FE15672}"/>
                  </a:ext>
                </a:extLst>
              </p14:cNvPr>
              <p14:cNvContentPartPr/>
              <p14:nvPr/>
            </p14:nvContentPartPr>
            <p14:xfrm>
              <a:off x="6502840" y="3628867"/>
              <a:ext cx="250200" cy="514440"/>
            </p14:xfrm>
          </p:contentPart>
        </mc:Choice>
        <mc:Fallback>
          <p:pic>
            <p:nvPicPr>
              <p:cNvPr id="9" name="Freihand 8">
                <a:extLst>
                  <a:ext uri="{FF2B5EF4-FFF2-40B4-BE49-F238E27FC236}">
                    <a16:creationId xmlns:a16="http://schemas.microsoft.com/office/drawing/2014/main" id="{A26D83BD-B99E-4705-A337-4F026FE15672}"/>
                  </a:ext>
                </a:extLst>
              </p:cNvPr>
              <p:cNvPicPr/>
              <p:nvPr/>
            </p:nvPicPr>
            <p:blipFill>
              <a:blip r:embed="rId14"/>
              <a:stretch>
                <a:fillRect/>
              </a:stretch>
            </p:blipFill>
            <p:spPr>
              <a:xfrm>
                <a:off x="6498520" y="3624547"/>
                <a:ext cx="258840" cy="5230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89A909D2-DE30-48BF-B64D-817867B77244}"/>
                  </a:ext>
                </a:extLst>
              </p14:cNvPr>
              <p14:cNvContentPartPr/>
              <p14:nvPr/>
            </p14:nvContentPartPr>
            <p14:xfrm>
              <a:off x="3580360" y="4557307"/>
              <a:ext cx="285840" cy="20880"/>
            </p14:xfrm>
          </p:contentPart>
        </mc:Choice>
        <mc:Fallback>
          <p:pic>
            <p:nvPicPr>
              <p:cNvPr id="10" name="Freihand 9">
                <a:extLst>
                  <a:ext uri="{FF2B5EF4-FFF2-40B4-BE49-F238E27FC236}">
                    <a16:creationId xmlns:a16="http://schemas.microsoft.com/office/drawing/2014/main" id="{89A909D2-DE30-48BF-B64D-817867B77244}"/>
                  </a:ext>
                </a:extLst>
              </p:cNvPr>
              <p:cNvPicPr/>
              <p:nvPr/>
            </p:nvPicPr>
            <p:blipFill>
              <a:blip r:embed="rId16"/>
              <a:stretch>
                <a:fillRect/>
              </a:stretch>
            </p:blipFill>
            <p:spPr>
              <a:xfrm>
                <a:off x="3576040" y="4552987"/>
                <a:ext cx="2944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EE3E1DDC-98C1-4519-A9D1-4D465070A150}"/>
                  </a:ext>
                </a:extLst>
              </p14:cNvPr>
              <p14:cNvContentPartPr/>
              <p14:nvPr/>
            </p14:nvContentPartPr>
            <p14:xfrm>
              <a:off x="7060480" y="6415627"/>
              <a:ext cx="366120" cy="41760"/>
            </p14:xfrm>
          </p:contentPart>
        </mc:Choice>
        <mc:Fallback>
          <p:pic>
            <p:nvPicPr>
              <p:cNvPr id="11" name="Freihand 10">
                <a:extLst>
                  <a:ext uri="{FF2B5EF4-FFF2-40B4-BE49-F238E27FC236}">
                    <a16:creationId xmlns:a16="http://schemas.microsoft.com/office/drawing/2014/main" id="{EE3E1DDC-98C1-4519-A9D1-4D465070A150}"/>
                  </a:ext>
                </a:extLst>
              </p:cNvPr>
              <p:cNvPicPr/>
              <p:nvPr/>
            </p:nvPicPr>
            <p:blipFill>
              <a:blip r:embed="rId18"/>
              <a:stretch>
                <a:fillRect/>
              </a:stretch>
            </p:blipFill>
            <p:spPr>
              <a:xfrm>
                <a:off x="7056160" y="6411307"/>
                <a:ext cx="3747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04D8FBFE-05AC-492B-A521-03F106804B5B}"/>
                  </a:ext>
                </a:extLst>
              </p14:cNvPr>
              <p14:cNvContentPartPr/>
              <p14:nvPr/>
            </p14:nvContentPartPr>
            <p14:xfrm>
              <a:off x="6499960" y="4488907"/>
              <a:ext cx="547920" cy="421200"/>
            </p14:xfrm>
          </p:contentPart>
        </mc:Choice>
        <mc:Fallback>
          <p:pic>
            <p:nvPicPr>
              <p:cNvPr id="12" name="Freihand 11">
                <a:extLst>
                  <a:ext uri="{FF2B5EF4-FFF2-40B4-BE49-F238E27FC236}">
                    <a16:creationId xmlns:a16="http://schemas.microsoft.com/office/drawing/2014/main" id="{04D8FBFE-05AC-492B-A521-03F106804B5B}"/>
                  </a:ext>
                </a:extLst>
              </p:cNvPr>
              <p:cNvPicPr/>
              <p:nvPr/>
            </p:nvPicPr>
            <p:blipFill>
              <a:blip r:embed="rId20"/>
              <a:stretch>
                <a:fillRect/>
              </a:stretch>
            </p:blipFill>
            <p:spPr>
              <a:xfrm>
                <a:off x="6495640" y="4484587"/>
                <a:ext cx="556560" cy="429840"/>
              </a:xfrm>
              <a:prstGeom prst="rect">
                <a:avLst/>
              </a:prstGeom>
            </p:spPr>
          </p:pic>
        </mc:Fallback>
      </mc:AlternateContent>
    </p:spTree>
    <p:extLst>
      <p:ext uri="{BB962C8B-B14F-4D97-AF65-F5344CB8AC3E}">
        <p14:creationId xmlns:p14="http://schemas.microsoft.com/office/powerpoint/2010/main" val="422838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5" grpId="0"/>
      <p:bldP spid="36" grpId="0"/>
      <p:bldP spid="42" grpId="0"/>
      <p:bldP spid="4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r>
              <a:rPr lang="de-DE" sz="2903" b="1" dirty="0" err="1"/>
              <a:t>Monetary</a:t>
            </a:r>
            <a:r>
              <a:rPr lang="de-DE" sz="2903" b="1" dirty="0"/>
              <a:t> </a:t>
            </a:r>
            <a:r>
              <a:rPr lang="de-DE" sz="2903" b="1" dirty="0" err="1"/>
              <a:t>Policy</a:t>
            </a:r>
            <a:r>
              <a:rPr lang="de-DE" sz="2903" b="1" dirty="0"/>
              <a:t> </a:t>
            </a:r>
            <a:r>
              <a:rPr lang="de-DE" sz="2903" b="1" dirty="0" err="1"/>
              <a:t>Rule</a:t>
            </a:r>
            <a:r>
              <a:rPr lang="de-DE" sz="2903" b="1" dirty="0"/>
              <a:t> </a:t>
            </a:r>
            <a:r>
              <a:rPr lang="de-DE" sz="2903" b="1" dirty="0" err="1"/>
              <a:t>with</a:t>
            </a:r>
            <a:r>
              <a:rPr lang="de-DE" sz="2903" b="1" dirty="0"/>
              <a:t> flexible </a:t>
            </a:r>
            <a:r>
              <a:rPr lang="de-DE" sz="2903" b="1" dirty="0" err="1"/>
              <a:t>prices</a:t>
            </a:r>
            <a:endParaRPr lang="de-DE" sz="2903" b="1" dirty="0"/>
          </a:p>
        </p:txBody>
      </p:sp>
      <p:sp>
        <p:nvSpPr>
          <p:cNvPr id="8" name="Textfeld 7"/>
          <p:cNvSpPr txBox="1"/>
          <p:nvPr/>
        </p:nvSpPr>
        <p:spPr>
          <a:xfrm>
            <a:off x="1600740" y="1142889"/>
            <a:ext cx="9067260" cy="5029447"/>
          </a:xfrm>
          <a:prstGeom prst="rect">
            <a:avLst/>
          </a:prstGeom>
          <a:noFill/>
        </p:spPr>
        <p:txBody>
          <a:bodyPr wrap="square" rtlCol="0">
            <a:noAutofit/>
          </a:bodyPr>
          <a:lstStyle/>
          <a:p>
            <a:pPr algn="ctr"/>
            <a:r>
              <a:rPr lang="en-US" sz="2540" dirty="0"/>
              <a:t>Substitute the PC into the TR</a:t>
            </a:r>
          </a:p>
          <a:p>
            <a:pPr algn="ctr"/>
            <a:r>
              <a:rPr lang="en-US" sz="2540" dirty="0">
                <a:latin typeface="Arial Unicode MS"/>
                <a:ea typeface="Arial Unicode MS"/>
                <a:cs typeface="Arial Unicode MS"/>
              </a:rPr>
              <a:t>⇒</a:t>
            </a:r>
          </a:p>
          <a:p>
            <a:pPr algn="ctr"/>
            <a:r>
              <a:rPr lang="en-US" sz="2540" dirty="0"/>
              <a:t>Integrated monetary policy (MP) rule:</a:t>
            </a:r>
          </a:p>
          <a:p>
            <a:pPr algn="ctr"/>
            <a:endParaRPr lang="en-US" sz="2540" dirty="0"/>
          </a:p>
          <a:p>
            <a:pPr algn="ctr"/>
            <a:r>
              <a:rPr lang="pt-BR" sz="2540" dirty="0"/>
              <a:t>MP:	r = r* + b[</a:t>
            </a:r>
            <a:r>
              <a:rPr lang="el-GR" sz="2540" dirty="0"/>
              <a:t>π</a:t>
            </a:r>
            <a:r>
              <a:rPr lang="de-DE" sz="2540" baseline="30000" dirty="0"/>
              <a:t>e</a:t>
            </a:r>
            <a:r>
              <a:rPr lang="pt-BR" sz="2540" dirty="0"/>
              <a:t> + </a:t>
            </a:r>
            <a:r>
              <a:rPr lang="el-GR" sz="2800" dirty="0">
                <a:latin typeface="Times New Roman"/>
                <a:cs typeface="Times New Roman"/>
              </a:rPr>
              <a:t>δ</a:t>
            </a:r>
            <a:r>
              <a:rPr lang="pt-BR" sz="2540" dirty="0"/>
              <a:t>Y] + cY = a + b</a:t>
            </a:r>
            <a:r>
              <a:rPr lang="el-GR" sz="2540" dirty="0"/>
              <a:t> π</a:t>
            </a:r>
            <a:r>
              <a:rPr lang="de-DE" sz="2540" baseline="30000" dirty="0"/>
              <a:t>e</a:t>
            </a:r>
            <a:r>
              <a:rPr lang="pt-BR" sz="2540" dirty="0"/>
              <a:t> + (b</a:t>
            </a:r>
            <a:r>
              <a:rPr lang="el-GR" sz="2800" dirty="0">
                <a:latin typeface="Times New Roman"/>
                <a:cs typeface="Times New Roman"/>
              </a:rPr>
              <a:t>δ</a:t>
            </a:r>
            <a:r>
              <a:rPr lang="pt-BR" sz="2540" dirty="0"/>
              <a:t>+c)Y</a:t>
            </a:r>
          </a:p>
          <a:p>
            <a:pPr algn="ctr"/>
            <a:r>
              <a:rPr lang="en-US" sz="2540" dirty="0">
                <a:latin typeface="Arial Unicode MS"/>
                <a:ea typeface="Arial Unicode MS"/>
                <a:cs typeface="Arial Unicode MS"/>
              </a:rPr>
              <a:t>⇒</a:t>
            </a:r>
            <a:endParaRPr lang="pt-BR" sz="2540" dirty="0"/>
          </a:p>
          <a:p>
            <a:pPr algn="ctr"/>
            <a:r>
              <a:rPr lang="en-US" sz="2540" dirty="0"/>
              <a:t>The coefficient on output (Y) is now (b</a:t>
            </a:r>
            <a:r>
              <a:rPr lang="el-GR" sz="2400" dirty="0">
                <a:latin typeface="Times New Roman"/>
                <a:cs typeface="Times New Roman"/>
              </a:rPr>
              <a:t>δ</a:t>
            </a:r>
            <a:r>
              <a:rPr lang="en-US" sz="2540" dirty="0"/>
              <a:t>+c) instead of c. </a:t>
            </a:r>
          </a:p>
          <a:p>
            <a:pPr algn="ctr"/>
            <a:r>
              <a:rPr lang="en-US" sz="2540" dirty="0">
                <a:latin typeface="Arial Unicode MS"/>
                <a:ea typeface="Arial Unicode MS"/>
                <a:cs typeface="Arial Unicode MS"/>
              </a:rPr>
              <a:t>⇒</a:t>
            </a:r>
            <a:endParaRPr lang="pt-BR" sz="2540" dirty="0"/>
          </a:p>
          <a:p>
            <a:pPr marL="414726" indent="-414726">
              <a:buFont typeface="Arial" panose="020B0604020202020204" pitchFamily="34" charset="0"/>
              <a:buChar char="•"/>
            </a:pPr>
            <a:r>
              <a:rPr lang="en-US" sz="2540" dirty="0"/>
              <a:t>direct output affect in monetary policy through c </a:t>
            </a:r>
          </a:p>
          <a:p>
            <a:pPr marL="414726" indent="-414726">
              <a:buFont typeface="Arial" panose="020B0604020202020204" pitchFamily="34" charset="0"/>
              <a:buChar char="•"/>
            </a:pPr>
            <a:r>
              <a:rPr lang="en-US" sz="2540" dirty="0"/>
              <a:t>indirect effect through b</a:t>
            </a:r>
            <a:r>
              <a:rPr lang="el-GR" sz="2400" dirty="0">
                <a:latin typeface="Times New Roman"/>
                <a:cs typeface="Times New Roman"/>
              </a:rPr>
              <a:t>δ</a:t>
            </a:r>
            <a:r>
              <a:rPr lang="en-US" sz="2540" dirty="0"/>
              <a:t>.</a:t>
            </a:r>
            <a:r>
              <a:rPr lang="pt-BR" sz="2540" dirty="0"/>
              <a:t> </a:t>
            </a:r>
            <a:endParaRPr lang="de-DE" sz="2540" dirty="0"/>
          </a:p>
        </p:txBody>
      </p:sp>
      <p:sp>
        <p:nvSpPr>
          <p:cNvPr id="2" name="Rechteck 1">
            <a:extLst>
              <a:ext uri="{FF2B5EF4-FFF2-40B4-BE49-F238E27FC236}">
                <a16:creationId xmlns:a16="http://schemas.microsoft.com/office/drawing/2014/main" id="{85717360-AC34-BA3E-90D4-95F068B67B4A}"/>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DDE30D37-FEFB-4558-91BA-25279552669A}"/>
              </a:ext>
            </a:extLst>
          </p:cNvPr>
          <p:cNvSpPr txBox="1"/>
          <p:nvPr/>
        </p:nvSpPr>
        <p:spPr>
          <a:xfrm>
            <a:off x="5217584" y="773557"/>
            <a:ext cx="6100232" cy="369332"/>
          </a:xfrm>
          <a:prstGeom prst="rect">
            <a:avLst/>
          </a:prstGeom>
          <a:noFill/>
        </p:spPr>
        <p:txBody>
          <a:bodyPr wrap="square">
            <a:spAutoFit/>
          </a:bodyPr>
          <a:lstStyle/>
          <a:p>
            <a:r>
              <a:rPr lang="en-US" sz="1800" dirty="0"/>
              <a:t>r = </a:t>
            </a:r>
            <a:r>
              <a:rPr lang="en-US" sz="1800" dirty="0" err="1"/>
              <a:t>i</a:t>
            </a:r>
            <a:r>
              <a:rPr lang="en-US" sz="1800" baseline="-25000" dirty="0"/>
              <a:t> </a:t>
            </a:r>
            <a:r>
              <a:rPr lang="de-DE" sz="1800" b="1" dirty="0">
                <a:latin typeface="Arial Unicode MS"/>
                <a:ea typeface="Arial Unicode MS"/>
                <a:cs typeface="Arial Unicode MS"/>
              </a:rPr>
              <a:t>-</a:t>
            </a:r>
            <a:r>
              <a:rPr lang="en-US" sz="1800" dirty="0"/>
              <a:t> </a:t>
            </a:r>
            <a:r>
              <a:rPr lang="el-GR" sz="1800" dirty="0"/>
              <a:t>π</a:t>
            </a:r>
            <a:r>
              <a:rPr lang="de-DE" sz="1800" baseline="30000" dirty="0"/>
              <a:t>e</a:t>
            </a:r>
            <a:r>
              <a:rPr lang="el-GR" sz="1800" dirty="0"/>
              <a:t> </a:t>
            </a:r>
            <a:r>
              <a:rPr lang="en-US" sz="1800" dirty="0"/>
              <a:t>= = r*</a:t>
            </a:r>
            <a:r>
              <a:rPr lang="en-US" sz="1800" baseline="-25000" dirty="0"/>
              <a:t> </a:t>
            </a:r>
            <a:r>
              <a:rPr lang="de-DE" sz="1800" dirty="0"/>
              <a:t>+ b(</a:t>
            </a:r>
            <a:r>
              <a:rPr lang="el-GR" sz="1800" dirty="0"/>
              <a:t>π</a:t>
            </a:r>
            <a:r>
              <a:rPr lang="en-US" sz="1800" baseline="-25000" dirty="0"/>
              <a:t> </a:t>
            </a:r>
            <a:r>
              <a:rPr lang="de-DE" sz="1800" dirty="0"/>
              <a:t>- </a:t>
            </a:r>
            <a:r>
              <a:rPr lang="el-GR" sz="1800" dirty="0"/>
              <a:t>π</a:t>
            </a:r>
            <a:r>
              <a:rPr lang="de-DE" sz="1800" dirty="0"/>
              <a:t>*) +c(y</a:t>
            </a:r>
            <a:r>
              <a:rPr lang="en-US" sz="1800" baseline="-25000" dirty="0"/>
              <a:t> </a:t>
            </a:r>
            <a:r>
              <a:rPr lang="de-DE" sz="1800" dirty="0"/>
              <a:t>- y*)</a:t>
            </a:r>
            <a:endParaRPr lang="de-DE" dirty="0"/>
          </a:p>
        </p:txBody>
      </p:sp>
      <p:grpSp>
        <p:nvGrpSpPr>
          <p:cNvPr id="29" name="Gruppieren 28">
            <a:extLst>
              <a:ext uri="{FF2B5EF4-FFF2-40B4-BE49-F238E27FC236}">
                <a16:creationId xmlns:a16="http://schemas.microsoft.com/office/drawing/2014/main" id="{A1875F61-328D-4217-85B1-B1A25242D5F8}"/>
              </a:ext>
            </a:extLst>
          </p:cNvPr>
          <p:cNvGrpSpPr/>
          <p:nvPr/>
        </p:nvGrpSpPr>
        <p:grpSpPr>
          <a:xfrm>
            <a:off x="3085720" y="781987"/>
            <a:ext cx="2073960" cy="494280"/>
            <a:chOff x="3085720" y="781987"/>
            <a:chExt cx="2073960" cy="494280"/>
          </a:xfrm>
        </p:grpSpPr>
        <mc:AlternateContent xmlns:mc="http://schemas.openxmlformats.org/markup-compatibility/2006">
          <mc:Choice xmlns:p14="http://schemas.microsoft.com/office/powerpoint/2010/main" Requires="p14">
            <p:contentPart p14:bwMode="auto" r:id="rId3">
              <p14:nvContentPartPr>
                <p14:cNvPr id="4" name="Freihand 3">
                  <a:extLst>
                    <a:ext uri="{FF2B5EF4-FFF2-40B4-BE49-F238E27FC236}">
                      <a16:creationId xmlns:a16="http://schemas.microsoft.com/office/drawing/2014/main" id="{6640456C-28AB-4A53-8BED-87811EF1827A}"/>
                    </a:ext>
                  </a:extLst>
                </p14:cNvPr>
                <p14:cNvContentPartPr/>
                <p14:nvPr/>
              </p14:nvContentPartPr>
              <p14:xfrm>
                <a:off x="4869520" y="974947"/>
                <a:ext cx="173880" cy="7200"/>
              </p14:xfrm>
            </p:contentPart>
          </mc:Choice>
          <mc:Fallback>
            <p:pic>
              <p:nvPicPr>
                <p:cNvPr id="4" name="Freihand 3">
                  <a:extLst>
                    <a:ext uri="{FF2B5EF4-FFF2-40B4-BE49-F238E27FC236}">
                      <a16:creationId xmlns:a16="http://schemas.microsoft.com/office/drawing/2014/main" id="{6640456C-28AB-4A53-8BED-87811EF1827A}"/>
                    </a:ext>
                  </a:extLst>
                </p:cNvPr>
                <p:cNvPicPr/>
                <p:nvPr/>
              </p:nvPicPr>
              <p:blipFill>
                <a:blip r:embed="rId4"/>
                <a:stretch>
                  <a:fillRect/>
                </a:stretch>
              </p:blipFill>
              <p:spPr>
                <a:xfrm>
                  <a:off x="4865200" y="970627"/>
                  <a:ext cx="1825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7751C985-4B40-4597-AD92-62302179A7E3}"/>
                    </a:ext>
                  </a:extLst>
                </p14:cNvPr>
                <p14:cNvContentPartPr/>
                <p14:nvPr/>
              </p14:nvContentPartPr>
              <p14:xfrm>
                <a:off x="5024320" y="932107"/>
                <a:ext cx="135360" cy="99000"/>
              </p14:xfrm>
            </p:contentPart>
          </mc:Choice>
          <mc:Fallback>
            <p:pic>
              <p:nvPicPr>
                <p:cNvPr id="5" name="Freihand 4">
                  <a:extLst>
                    <a:ext uri="{FF2B5EF4-FFF2-40B4-BE49-F238E27FC236}">
                      <a16:creationId xmlns:a16="http://schemas.microsoft.com/office/drawing/2014/main" id="{7751C985-4B40-4597-AD92-62302179A7E3}"/>
                    </a:ext>
                  </a:extLst>
                </p:cNvPr>
                <p:cNvPicPr/>
                <p:nvPr/>
              </p:nvPicPr>
              <p:blipFill>
                <a:blip r:embed="rId6"/>
                <a:stretch>
                  <a:fillRect/>
                </a:stretch>
              </p:blipFill>
              <p:spPr>
                <a:xfrm>
                  <a:off x="5020000" y="927787"/>
                  <a:ext cx="1440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Freihand 9">
                  <a:extLst>
                    <a:ext uri="{FF2B5EF4-FFF2-40B4-BE49-F238E27FC236}">
                      <a16:creationId xmlns:a16="http://schemas.microsoft.com/office/drawing/2014/main" id="{0D481F85-B2AD-4976-B6AC-26BFDBAD8A1D}"/>
                    </a:ext>
                  </a:extLst>
                </p14:cNvPr>
                <p14:cNvContentPartPr/>
                <p14:nvPr/>
              </p14:nvContentPartPr>
              <p14:xfrm>
                <a:off x="3197320" y="864787"/>
                <a:ext cx="12240" cy="149400"/>
              </p14:xfrm>
            </p:contentPart>
          </mc:Choice>
          <mc:Fallback>
            <p:pic>
              <p:nvPicPr>
                <p:cNvPr id="10" name="Freihand 9">
                  <a:extLst>
                    <a:ext uri="{FF2B5EF4-FFF2-40B4-BE49-F238E27FC236}">
                      <a16:creationId xmlns:a16="http://schemas.microsoft.com/office/drawing/2014/main" id="{0D481F85-B2AD-4976-B6AC-26BFDBAD8A1D}"/>
                    </a:ext>
                  </a:extLst>
                </p:cNvPr>
                <p:cNvPicPr/>
                <p:nvPr/>
              </p:nvPicPr>
              <p:blipFill>
                <a:blip r:embed="rId8"/>
                <a:stretch>
                  <a:fillRect/>
                </a:stretch>
              </p:blipFill>
              <p:spPr>
                <a:xfrm>
                  <a:off x="3193000" y="860467"/>
                  <a:ext cx="208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Freihand 10">
                  <a:extLst>
                    <a:ext uri="{FF2B5EF4-FFF2-40B4-BE49-F238E27FC236}">
                      <a16:creationId xmlns:a16="http://schemas.microsoft.com/office/drawing/2014/main" id="{BC6AA813-0754-4618-85F0-5599B4E513C0}"/>
                    </a:ext>
                  </a:extLst>
                </p14:cNvPr>
                <p14:cNvContentPartPr/>
                <p14:nvPr/>
              </p14:nvContentPartPr>
              <p14:xfrm>
                <a:off x="3085720" y="802867"/>
                <a:ext cx="243000" cy="186840"/>
              </p14:xfrm>
            </p:contentPart>
          </mc:Choice>
          <mc:Fallback>
            <p:pic>
              <p:nvPicPr>
                <p:cNvPr id="11" name="Freihand 10">
                  <a:extLst>
                    <a:ext uri="{FF2B5EF4-FFF2-40B4-BE49-F238E27FC236}">
                      <a16:creationId xmlns:a16="http://schemas.microsoft.com/office/drawing/2014/main" id="{BC6AA813-0754-4618-85F0-5599B4E513C0}"/>
                    </a:ext>
                  </a:extLst>
                </p:cNvPr>
                <p:cNvPicPr/>
                <p:nvPr/>
              </p:nvPicPr>
              <p:blipFill>
                <a:blip r:embed="rId10"/>
                <a:stretch>
                  <a:fillRect/>
                </a:stretch>
              </p:blipFill>
              <p:spPr>
                <a:xfrm>
                  <a:off x="3081400" y="798547"/>
                  <a:ext cx="2516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Freihand 11">
                  <a:extLst>
                    <a:ext uri="{FF2B5EF4-FFF2-40B4-BE49-F238E27FC236}">
                      <a16:creationId xmlns:a16="http://schemas.microsoft.com/office/drawing/2014/main" id="{89D3FE9A-DC20-49B2-96C1-E8917502F554}"/>
                    </a:ext>
                  </a:extLst>
                </p14:cNvPr>
                <p14:cNvContentPartPr/>
                <p14:nvPr/>
              </p14:nvContentPartPr>
              <p14:xfrm>
                <a:off x="3346720" y="878467"/>
                <a:ext cx="108720" cy="101160"/>
              </p14:xfrm>
            </p:contentPart>
          </mc:Choice>
          <mc:Fallback>
            <p:pic>
              <p:nvPicPr>
                <p:cNvPr id="12" name="Freihand 11">
                  <a:extLst>
                    <a:ext uri="{FF2B5EF4-FFF2-40B4-BE49-F238E27FC236}">
                      <a16:creationId xmlns:a16="http://schemas.microsoft.com/office/drawing/2014/main" id="{89D3FE9A-DC20-49B2-96C1-E8917502F554}"/>
                    </a:ext>
                  </a:extLst>
                </p:cNvPr>
                <p:cNvPicPr/>
                <p:nvPr/>
              </p:nvPicPr>
              <p:blipFill>
                <a:blip r:embed="rId12"/>
                <a:stretch>
                  <a:fillRect/>
                </a:stretch>
              </p:blipFill>
              <p:spPr>
                <a:xfrm>
                  <a:off x="3342400" y="874147"/>
                  <a:ext cx="1173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Freihand 12">
                  <a:extLst>
                    <a:ext uri="{FF2B5EF4-FFF2-40B4-BE49-F238E27FC236}">
                      <a16:creationId xmlns:a16="http://schemas.microsoft.com/office/drawing/2014/main" id="{815E26B6-53F9-48F7-86A8-C0597AD05D0C}"/>
                    </a:ext>
                  </a:extLst>
                </p14:cNvPr>
                <p14:cNvContentPartPr/>
                <p14:nvPr/>
              </p14:nvContentPartPr>
              <p14:xfrm>
                <a:off x="3473800" y="905827"/>
                <a:ext cx="133920" cy="57240"/>
              </p14:xfrm>
            </p:contentPart>
          </mc:Choice>
          <mc:Fallback>
            <p:pic>
              <p:nvPicPr>
                <p:cNvPr id="13" name="Freihand 12">
                  <a:extLst>
                    <a:ext uri="{FF2B5EF4-FFF2-40B4-BE49-F238E27FC236}">
                      <a16:creationId xmlns:a16="http://schemas.microsoft.com/office/drawing/2014/main" id="{815E26B6-53F9-48F7-86A8-C0597AD05D0C}"/>
                    </a:ext>
                  </a:extLst>
                </p:cNvPr>
                <p:cNvPicPr/>
                <p:nvPr/>
              </p:nvPicPr>
              <p:blipFill>
                <a:blip r:embed="rId14"/>
                <a:stretch>
                  <a:fillRect/>
                </a:stretch>
              </p:blipFill>
              <p:spPr>
                <a:xfrm>
                  <a:off x="3469480" y="901507"/>
                  <a:ext cx="1425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Freihand 13">
                  <a:extLst>
                    <a:ext uri="{FF2B5EF4-FFF2-40B4-BE49-F238E27FC236}">
                      <a16:creationId xmlns:a16="http://schemas.microsoft.com/office/drawing/2014/main" id="{FCDC9EAE-999B-4E03-AE54-638FB2E4A17A}"/>
                    </a:ext>
                  </a:extLst>
                </p14:cNvPr>
                <p14:cNvContentPartPr/>
                <p14:nvPr/>
              </p14:nvContentPartPr>
              <p14:xfrm>
                <a:off x="3622840" y="905827"/>
                <a:ext cx="100440" cy="50760"/>
              </p14:xfrm>
            </p:contentPart>
          </mc:Choice>
          <mc:Fallback>
            <p:pic>
              <p:nvPicPr>
                <p:cNvPr id="14" name="Freihand 13">
                  <a:extLst>
                    <a:ext uri="{FF2B5EF4-FFF2-40B4-BE49-F238E27FC236}">
                      <a16:creationId xmlns:a16="http://schemas.microsoft.com/office/drawing/2014/main" id="{FCDC9EAE-999B-4E03-AE54-638FB2E4A17A}"/>
                    </a:ext>
                  </a:extLst>
                </p:cNvPr>
                <p:cNvPicPr/>
                <p:nvPr/>
              </p:nvPicPr>
              <p:blipFill>
                <a:blip r:embed="rId16"/>
                <a:stretch>
                  <a:fillRect/>
                </a:stretch>
              </p:blipFill>
              <p:spPr>
                <a:xfrm>
                  <a:off x="3618520" y="901507"/>
                  <a:ext cx="1090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 name="Freihand 15">
                  <a:extLst>
                    <a:ext uri="{FF2B5EF4-FFF2-40B4-BE49-F238E27FC236}">
                      <a16:creationId xmlns:a16="http://schemas.microsoft.com/office/drawing/2014/main" id="{96D34D61-D479-40D2-9DFE-FFA6E721AE79}"/>
                    </a:ext>
                  </a:extLst>
                </p14:cNvPr>
                <p14:cNvContentPartPr/>
                <p14:nvPr/>
              </p14:nvContentPartPr>
              <p14:xfrm>
                <a:off x="3760000" y="798547"/>
                <a:ext cx="111600" cy="162000"/>
              </p14:xfrm>
            </p:contentPart>
          </mc:Choice>
          <mc:Fallback>
            <p:pic>
              <p:nvPicPr>
                <p:cNvPr id="16" name="Freihand 15">
                  <a:extLst>
                    <a:ext uri="{FF2B5EF4-FFF2-40B4-BE49-F238E27FC236}">
                      <a16:creationId xmlns:a16="http://schemas.microsoft.com/office/drawing/2014/main" id="{96D34D61-D479-40D2-9DFE-FFA6E721AE79}"/>
                    </a:ext>
                  </a:extLst>
                </p:cNvPr>
                <p:cNvPicPr/>
                <p:nvPr/>
              </p:nvPicPr>
              <p:blipFill>
                <a:blip r:embed="rId18"/>
                <a:stretch>
                  <a:fillRect/>
                </a:stretch>
              </p:blipFill>
              <p:spPr>
                <a:xfrm>
                  <a:off x="3755680" y="794227"/>
                  <a:ext cx="1202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 name="Freihand 16">
                  <a:extLst>
                    <a:ext uri="{FF2B5EF4-FFF2-40B4-BE49-F238E27FC236}">
                      <a16:creationId xmlns:a16="http://schemas.microsoft.com/office/drawing/2014/main" id="{2BF42289-4CC7-4AD7-AD4B-07D0F17B65F0}"/>
                    </a:ext>
                  </a:extLst>
                </p14:cNvPr>
                <p14:cNvContentPartPr/>
                <p14:nvPr/>
              </p14:nvContentPartPr>
              <p14:xfrm>
                <a:off x="3831280" y="808627"/>
                <a:ext cx="38160" cy="39240"/>
              </p14:xfrm>
            </p:contentPart>
          </mc:Choice>
          <mc:Fallback>
            <p:pic>
              <p:nvPicPr>
                <p:cNvPr id="17" name="Freihand 16">
                  <a:extLst>
                    <a:ext uri="{FF2B5EF4-FFF2-40B4-BE49-F238E27FC236}">
                      <a16:creationId xmlns:a16="http://schemas.microsoft.com/office/drawing/2014/main" id="{2BF42289-4CC7-4AD7-AD4B-07D0F17B65F0}"/>
                    </a:ext>
                  </a:extLst>
                </p:cNvPr>
                <p:cNvPicPr/>
                <p:nvPr/>
              </p:nvPicPr>
              <p:blipFill>
                <a:blip r:embed="rId20"/>
                <a:stretch>
                  <a:fillRect/>
                </a:stretch>
              </p:blipFill>
              <p:spPr>
                <a:xfrm>
                  <a:off x="3826960" y="804307"/>
                  <a:ext cx="468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 name="Freihand 17">
                  <a:extLst>
                    <a:ext uri="{FF2B5EF4-FFF2-40B4-BE49-F238E27FC236}">
                      <a16:creationId xmlns:a16="http://schemas.microsoft.com/office/drawing/2014/main" id="{2EE2AF75-7628-43F7-AF21-3C2BA18CD651}"/>
                    </a:ext>
                  </a:extLst>
                </p14:cNvPr>
                <p14:cNvContentPartPr/>
                <p14:nvPr/>
              </p14:nvContentPartPr>
              <p14:xfrm>
                <a:off x="3891400" y="902227"/>
                <a:ext cx="146520" cy="41760"/>
              </p14:xfrm>
            </p:contentPart>
          </mc:Choice>
          <mc:Fallback>
            <p:pic>
              <p:nvPicPr>
                <p:cNvPr id="18" name="Freihand 17">
                  <a:extLst>
                    <a:ext uri="{FF2B5EF4-FFF2-40B4-BE49-F238E27FC236}">
                      <a16:creationId xmlns:a16="http://schemas.microsoft.com/office/drawing/2014/main" id="{2EE2AF75-7628-43F7-AF21-3C2BA18CD651}"/>
                    </a:ext>
                  </a:extLst>
                </p:cNvPr>
                <p:cNvPicPr/>
                <p:nvPr/>
              </p:nvPicPr>
              <p:blipFill>
                <a:blip r:embed="rId22"/>
                <a:stretch>
                  <a:fillRect/>
                </a:stretch>
              </p:blipFill>
              <p:spPr>
                <a:xfrm>
                  <a:off x="3887080" y="897907"/>
                  <a:ext cx="1551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9" name="Freihand 18">
                  <a:extLst>
                    <a:ext uri="{FF2B5EF4-FFF2-40B4-BE49-F238E27FC236}">
                      <a16:creationId xmlns:a16="http://schemas.microsoft.com/office/drawing/2014/main" id="{B0F21DB9-94C4-46BD-90AB-F74C6E3E0638}"/>
                    </a:ext>
                  </a:extLst>
                </p14:cNvPr>
                <p14:cNvContentPartPr/>
                <p14:nvPr/>
              </p14:nvContentPartPr>
              <p14:xfrm>
                <a:off x="4162120" y="786667"/>
                <a:ext cx="193680" cy="211320"/>
              </p14:xfrm>
            </p:contentPart>
          </mc:Choice>
          <mc:Fallback>
            <p:pic>
              <p:nvPicPr>
                <p:cNvPr id="19" name="Freihand 18">
                  <a:extLst>
                    <a:ext uri="{FF2B5EF4-FFF2-40B4-BE49-F238E27FC236}">
                      <a16:creationId xmlns:a16="http://schemas.microsoft.com/office/drawing/2014/main" id="{B0F21DB9-94C4-46BD-90AB-F74C6E3E0638}"/>
                    </a:ext>
                  </a:extLst>
                </p:cNvPr>
                <p:cNvPicPr/>
                <p:nvPr/>
              </p:nvPicPr>
              <p:blipFill>
                <a:blip r:embed="rId24"/>
                <a:stretch>
                  <a:fillRect/>
                </a:stretch>
              </p:blipFill>
              <p:spPr>
                <a:xfrm>
                  <a:off x="4157800" y="782347"/>
                  <a:ext cx="2023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 name="Freihand 19">
                  <a:extLst>
                    <a:ext uri="{FF2B5EF4-FFF2-40B4-BE49-F238E27FC236}">
                      <a16:creationId xmlns:a16="http://schemas.microsoft.com/office/drawing/2014/main" id="{768A3F9B-F889-4C5F-82F3-9CBFE22E6468}"/>
                    </a:ext>
                  </a:extLst>
                </p14:cNvPr>
                <p14:cNvContentPartPr/>
                <p14:nvPr/>
              </p14:nvContentPartPr>
              <p14:xfrm>
                <a:off x="4363000" y="873427"/>
                <a:ext cx="49320" cy="41400"/>
              </p14:xfrm>
            </p:contentPart>
          </mc:Choice>
          <mc:Fallback>
            <p:pic>
              <p:nvPicPr>
                <p:cNvPr id="20" name="Freihand 19">
                  <a:extLst>
                    <a:ext uri="{FF2B5EF4-FFF2-40B4-BE49-F238E27FC236}">
                      <a16:creationId xmlns:a16="http://schemas.microsoft.com/office/drawing/2014/main" id="{768A3F9B-F889-4C5F-82F3-9CBFE22E6468}"/>
                    </a:ext>
                  </a:extLst>
                </p:cNvPr>
                <p:cNvPicPr/>
                <p:nvPr/>
              </p:nvPicPr>
              <p:blipFill>
                <a:blip r:embed="rId26"/>
                <a:stretch>
                  <a:fillRect/>
                </a:stretch>
              </p:blipFill>
              <p:spPr>
                <a:xfrm>
                  <a:off x="4358680" y="869107"/>
                  <a:ext cx="579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 name="Freihand 20">
                  <a:extLst>
                    <a:ext uri="{FF2B5EF4-FFF2-40B4-BE49-F238E27FC236}">
                      <a16:creationId xmlns:a16="http://schemas.microsoft.com/office/drawing/2014/main" id="{7C6FADA7-153B-4081-99B9-2B8953611575}"/>
                    </a:ext>
                  </a:extLst>
                </p14:cNvPr>
                <p14:cNvContentPartPr/>
                <p14:nvPr/>
              </p14:nvContentPartPr>
              <p14:xfrm>
                <a:off x="4448680" y="781987"/>
                <a:ext cx="126720" cy="140400"/>
              </p14:xfrm>
            </p:contentPart>
          </mc:Choice>
          <mc:Fallback>
            <p:pic>
              <p:nvPicPr>
                <p:cNvPr id="21" name="Freihand 20">
                  <a:extLst>
                    <a:ext uri="{FF2B5EF4-FFF2-40B4-BE49-F238E27FC236}">
                      <a16:creationId xmlns:a16="http://schemas.microsoft.com/office/drawing/2014/main" id="{7C6FADA7-153B-4081-99B9-2B8953611575}"/>
                    </a:ext>
                  </a:extLst>
                </p:cNvPr>
                <p:cNvPicPr/>
                <p:nvPr/>
              </p:nvPicPr>
              <p:blipFill>
                <a:blip r:embed="rId28"/>
                <a:stretch>
                  <a:fillRect/>
                </a:stretch>
              </p:blipFill>
              <p:spPr>
                <a:xfrm>
                  <a:off x="4444360" y="777667"/>
                  <a:ext cx="1353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Freihand 21">
                  <a:extLst>
                    <a:ext uri="{FF2B5EF4-FFF2-40B4-BE49-F238E27FC236}">
                      <a16:creationId xmlns:a16="http://schemas.microsoft.com/office/drawing/2014/main" id="{87FDFF64-A9FF-4E46-A363-6F03B5E5ECD8}"/>
                    </a:ext>
                  </a:extLst>
                </p14:cNvPr>
                <p14:cNvContentPartPr/>
                <p14:nvPr/>
              </p14:nvContentPartPr>
              <p14:xfrm>
                <a:off x="4603480" y="856867"/>
                <a:ext cx="151560" cy="46800"/>
              </p14:xfrm>
            </p:contentPart>
          </mc:Choice>
          <mc:Fallback>
            <p:pic>
              <p:nvPicPr>
                <p:cNvPr id="22" name="Freihand 21">
                  <a:extLst>
                    <a:ext uri="{FF2B5EF4-FFF2-40B4-BE49-F238E27FC236}">
                      <a16:creationId xmlns:a16="http://schemas.microsoft.com/office/drawing/2014/main" id="{87FDFF64-A9FF-4E46-A363-6F03B5E5ECD8}"/>
                    </a:ext>
                  </a:extLst>
                </p:cNvPr>
                <p:cNvPicPr/>
                <p:nvPr/>
              </p:nvPicPr>
              <p:blipFill>
                <a:blip r:embed="rId30"/>
                <a:stretch>
                  <a:fillRect/>
                </a:stretch>
              </p:blipFill>
              <p:spPr>
                <a:xfrm>
                  <a:off x="4599160" y="852547"/>
                  <a:ext cx="1602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 name="Freihand 22">
                  <a:extLst>
                    <a:ext uri="{FF2B5EF4-FFF2-40B4-BE49-F238E27FC236}">
                      <a16:creationId xmlns:a16="http://schemas.microsoft.com/office/drawing/2014/main" id="{1AEF261A-6659-4AD0-9A77-5FAE04580551}"/>
                    </a:ext>
                  </a:extLst>
                </p14:cNvPr>
                <p14:cNvContentPartPr/>
                <p14:nvPr/>
              </p14:nvContentPartPr>
              <p14:xfrm>
                <a:off x="3716080" y="1030747"/>
                <a:ext cx="149760" cy="245520"/>
              </p14:xfrm>
            </p:contentPart>
          </mc:Choice>
          <mc:Fallback>
            <p:pic>
              <p:nvPicPr>
                <p:cNvPr id="23" name="Freihand 22">
                  <a:extLst>
                    <a:ext uri="{FF2B5EF4-FFF2-40B4-BE49-F238E27FC236}">
                      <a16:creationId xmlns:a16="http://schemas.microsoft.com/office/drawing/2014/main" id="{1AEF261A-6659-4AD0-9A77-5FAE04580551}"/>
                    </a:ext>
                  </a:extLst>
                </p:cNvPr>
                <p:cNvPicPr/>
                <p:nvPr/>
              </p:nvPicPr>
              <p:blipFill>
                <a:blip r:embed="rId32"/>
                <a:stretch>
                  <a:fillRect/>
                </a:stretch>
              </p:blipFill>
              <p:spPr>
                <a:xfrm>
                  <a:off x="3711760" y="1026427"/>
                  <a:ext cx="15840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D5D222FD-3FF3-4C05-96B9-A22A6C95C3D8}"/>
                    </a:ext>
                  </a:extLst>
                </p14:cNvPr>
                <p14:cNvContentPartPr/>
                <p14:nvPr/>
              </p14:nvContentPartPr>
              <p14:xfrm>
                <a:off x="4031440" y="1038307"/>
                <a:ext cx="190080" cy="123480"/>
              </p14:xfrm>
            </p:contentPart>
          </mc:Choice>
          <mc:Fallback>
            <p:pic>
              <p:nvPicPr>
                <p:cNvPr id="24" name="Freihand 23">
                  <a:extLst>
                    <a:ext uri="{FF2B5EF4-FFF2-40B4-BE49-F238E27FC236}">
                      <a16:creationId xmlns:a16="http://schemas.microsoft.com/office/drawing/2014/main" id="{D5D222FD-3FF3-4C05-96B9-A22A6C95C3D8}"/>
                    </a:ext>
                  </a:extLst>
                </p:cNvPr>
                <p:cNvPicPr/>
                <p:nvPr/>
              </p:nvPicPr>
              <p:blipFill>
                <a:blip r:embed="rId34"/>
                <a:stretch>
                  <a:fillRect/>
                </a:stretch>
              </p:blipFill>
              <p:spPr>
                <a:xfrm>
                  <a:off x="4027120" y="1033987"/>
                  <a:ext cx="1987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Freihand 24">
                  <a:extLst>
                    <a:ext uri="{FF2B5EF4-FFF2-40B4-BE49-F238E27FC236}">
                      <a16:creationId xmlns:a16="http://schemas.microsoft.com/office/drawing/2014/main" id="{143C5B56-3BD8-4B89-842D-2CB400348DEC}"/>
                    </a:ext>
                  </a:extLst>
                </p14:cNvPr>
                <p14:cNvContentPartPr/>
                <p14:nvPr/>
              </p14:nvContentPartPr>
              <p14:xfrm>
                <a:off x="4397200" y="1050187"/>
                <a:ext cx="129600" cy="75600"/>
              </p14:xfrm>
            </p:contentPart>
          </mc:Choice>
          <mc:Fallback>
            <p:pic>
              <p:nvPicPr>
                <p:cNvPr id="25" name="Freihand 24">
                  <a:extLst>
                    <a:ext uri="{FF2B5EF4-FFF2-40B4-BE49-F238E27FC236}">
                      <a16:creationId xmlns:a16="http://schemas.microsoft.com/office/drawing/2014/main" id="{143C5B56-3BD8-4B89-842D-2CB400348DEC}"/>
                    </a:ext>
                  </a:extLst>
                </p:cNvPr>
                <p:cNvPicPr/>
                <p:nvPr/>
              </p:nvPicPr>
              <p:blipFill>
                <a:blip r:embed="rId36"/>
                <a:stretch>
                  <a:fillRect/>
                </a:stretch>
              </p:blipFill>
              <p:spPr>
                <a:xfrm>
                  <a:off x="4392880" y="1045867"/>
                  <a:ext cx="1382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304484DF-905E-4354-8013-C78AFBDE5F15}"/>
                    </a:ext>
                  </a:extLst>
                </p14:cNvPr>
                <p14:cNvContentPartPr/>
                <p14:nvPr/>
              </p14:nvContentPartPr>
              <p14:xfrm>
                <a:off x="4580800" y="1040467"/>
                <a:ext cx="31680" cy="97200"/>
              </p14:xfrm>
            </p:contentPart>
          </mc:Choice>
          <mc:Fallback>
            <p:pic>
              <p:nvPicPr>
                <p:cNvPr id="26" name="Freihand 25">
                  <a:extLst>
                    <a:ext uri="{FF2B5EF4-FFF2-40B4-BE49-F238E27FC236}">
                      <a16:creationId xmlns:a16="http://schemas.microsoft.com/office/drawing/2014/main" id="{304484DF-905E-4354-8013-C78AFBDE5F15}"/>
                    </a:ext>
                  </a:extLst>
                </p:cNvPr>
                <p:cNvPicPr/>
                <p:nvPr/>
              </p:nvPicPr>
              <p:blipFill>
                <a:blip r:embed="rId38"/>
                <a:stretch>
                  <a:fillRect/>
                </a:stretch>
              </p:blipFill>
              <p:spPr>
                <a:xfrm>
                  <a:off x="4576480" y="1036147"/>
                  <a:ext cx="403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EB6C82B9-9B39-4A75-9D12-29B0958EBD28}"/>
                    </a:ext>
                  </a:extLst>
                </p14:cNvPr>
                <p14:cNvContentPartPr/>
                <p14:nvPr/>
              </p14:nvContentPartPr>
              <p14:xfrm>
                <a:off x="4517080" y="1029307"/>
                <a:ext cx="167040" cy="161280"/>
              </p14:xfrm>
            </p:contentPart>
          </mc:Choice>
          <mc:Fallback>
            <p:pic>
              <p:nvPicPr>
                <p:cNvPr id="27" name="Freihand 26">
                  <a:extLst>
                    <a:ext uri="{FF2B5EF4-FFF2-40B4-BE49-F238E27FC236}">
                      <a16:creationId xmlns:a16="http://schemas.microsoft.com/office/drawing/2014/main" id="{EB6C82B9-9B39-4A75-9D12-29B0958EBD28}"/>
                    </a:ext>
                  </a:extLst>
                </p:cNvPr>
                <p:cNvPicPr/>
                <p:nvPr/>
              </p:nvPicPr>
              <p:blipFill>
                <a:blip r:embed="rId40"/>
                <a:stretch>
                  <a:fillRect/>
                </a:stretch>
              </p:blipFill>
              <p:spPr>
                <a:xfrm>
                  <a:off x="4512760" y="1024987"/>
                  <a:ext cx="175680" cy="169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
            <p14:nvContentPartPr>
              <p14:cNvPr id="46" name="Freihand 45">
                <a:extLst>
                  <a:ext uri="{FF2B5EF4-FFF2-40B4-BE49-F238E27FC236}">
                    <a16:creationId xmlns:a16="http://schemas.microsoft.com/office/drawing/2014/main" id="{8D7E58D0-EBC3-4327-98EB-6896B95F49AC}"/>
                  </a:ext>
                </a:extLst>
              </p14:cNvPr>
              <p14:cNvContentPartPr/>
              <p14:nvPr/>
            </p14:nvContentPartPr>
            <p14:xfrm>
              <a:off x="3546160" y="3155827"/>
              <a:ext cx="203760" cy="21240"/>
            </p14:xfrm>
          </p:contentPart>
        </mc:Choice>
        <mc:Fallback>
          <p:pic>
            <p:nvPicPr>
              <p:cNvPr id="46" name="Freihand 45">
                <a:extLst>
                  <a:ext uri="{FF2B5EF4-FFF2-40B4-BE49-F238E27FC236}">
                    <a16:creationId xmlns:a16="http://schemas.microsoft.com/office/drawing/2014/main" id="{8D7E58D0-EBC3-4327-98EB-6896B95F49AC}"/>
                  </a:ext>
                </a:extLst>
              </p:cNvPr>
              <p:cNvPicPr/>
              <p:nvPr/>
            </p:nvPicPr>
            <p:blipFill>
              <a:blip r:embed="rId42"/>
              <a:stretch>
                <a:fillRect/>
              </a:stretch>
            </p:blipFill>
            <p:spPr>
              <a:xfrm>
                <a:off x="3541840" y="3151507"/>
                <a:ext cx="212400" cy="29880"/>
              </a:xfrm>
              <a:prstGeom prst="rect">
                <a:avLst/>
              </a:prstGeom>
            </p:spPr>
          </p:pic>
        </mc:Fallback>
      </mc:AlternateContent>
      <p:grpSp>
        <p:nvGrpSpPr>
          <p:cNvPr id="48" name="Gruppieren 47">
            <a:extLst>
              <a:ext uri="{FF2B5EF4-FFF2-40B4-BE49-F238E27FC236}">
                <a16:creationId xmlns:a16="http://schemas.microsoft.com/office/drawing/2014/main" id="{7586DB64-4F8E-4A5C-960B-7BD3D984394F}"/>
              </a:ext>
            </a:extLst>
          </p:cNvPr>
          <p:cNvGrpSpPr/>
          <p:nvPr/>
        </p:nvGrpSpPr>
        <p:grpSpPr>
          <a:xfrm>
            <a:off x="7231480" y="478147"/>
            <a:ext cx="3789360" cy="372960"/>
            <a:chOff x="7231480" y="478147"/>
            <a:chExt cx="3789360" cy="372960"/>
          </a:xfrm>
        </p:grpSpPr>
        <mc:AlternateContent xmlns:mc="http://schemas.openxmlformats.org/markup-compatibility/2006">
          <mc:Choice xmlns:p14="http://schemas.microsoft.com/office/powerpoint/2010/main" Requires="p14">
            <p:contentPart p14:bwMode="auto" r:id="rId43">
              <p14:nvContentPartPr>
                <p14:cNvPr id="30" name="Freihand 29">
                  <a:extLst>
                    <a:ext uri="{FF2B5EF4-FFF2-40B4-BE49-F238E27FC236}">
                      <a16:creationId xmlns:a16="http://schemas.microsoft.com/office/drawing/2014/main" id="{1FBA0A94-99D1-4CF2-8F36-D15328EAB878}"/>
                    </a:ext>
                  </a:extLst>
                </p14:cNvPr>
                <p14:cNvContentPartPr/>
                <p14:nvPr/>
              </p14:nvContentPartPr>
              <p14:xfrm>
                <a:off x="7231480" y="681907"/>
                <a:ext cx="1977840" cy="167400"/>
              </p14:xfrm>
            </p:contentPart>
          </mc:Choice>
          <mc:Fallback>
            <p:pic>
              <p:nvPicPr>
                <p:cNvPr id="30" name="Freihand 29">
                  <a:extLst>
                    <a:ext uri="{FF2B5EF4-FFF2-40B4-BE49-F238E27FC236}">
                      <a16:creationId xmlns:a16="http://schemas.microsoft.com/office/drawing/2014/main" id="{1FBA0A94-99D1-4CF2-8F36-D15328EAB878}"/>
                    </a:ext>
                  </a:extLst>
                </p:cNvPr>
                <p:cNvPicPr/>
                <p:nvPr/>
              </p:nvPicPr>
              <p:blipFill>
                <a:blip r:embed="rId44"/>
                <a:stretch>
                  <a:fillRect/>
                </a:stretch>
              </p:blipFill>
              <p:spPr>
                <a:xfrm>
                  <a:off x="7227160" y="677587"/>
                  <a:ext cx="19864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Freihand 30">
                  <a:extLst>
                    <a:ext uri="{FF2B5EF4-FFF2-40B4-BE49-F238E27FC236}">
                      <a16:creationId xmlns:a16="http://schemas.microsoft.com/office/drawing/2014/main" id="{FD0CDF82-FF96-4D51-B012-1F0AF471D3F6}"/>
                    </a:ext>
                  </a:extLst>
                </p14:cNvPr>
                <p14:cNvContentPartPr/>
                <p14:nvPr/>
              </p14:nvContentPartPr>
              <p14:xfrm>
                <a:off x="9453760" y="610627"/>
                <a:ext cx="40320" cy="132120"/>
              </p14:xfrm>
            </p:contentPart>
          </mc:Choice>
          <mc:Fallback>
            <p:pic>
              <p:nvPicPr>
                <p:cNvPr id="31" name="Freihand 30">
                  <a:extLst>
                    <a:ext uri="{FF2B5EF4-FFF2-40B4-BE49-F238E27FC236}">
                      <a16:creationId xmlns:a16="http://schemas.microsoft.com/office/drawing/2014/main" id="{FD0CDF82-FF96-4D51-B012-1F0AF471D3F6}"/>
                    </a:ext>
                  </a:extLst>
                </p:cNvPr>
                <p:cNvPicPr/>
                <p:nvPr/>
              </p:nvPicPr>
              <p:blipFill>
                <a:blip r:embed="rId46"/>
                <a:stretch>
                  <a:fillRect/>
                </a:stretch>
              </p:blipFill>
              <p:spPr>
                <a:xfrm>
                  <a:off x="9449440" y="606307"/>
                  <a:ext cx="489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Freihand 31">
                  <a:extLst>
                    <a:ext uri="{FF2B5EF4-FFF2-40B4-BE49-F238E27FC236}">
                      <a16:creationId xmlns:a16="http://schemas.microsoft.com/office/drawing/2014/main" id="{ED017AB7-4294-4A15-9A19-96F87FD6F399}"/>
                    </a:ext>
                  </a:extLst>
                </p14:cNvPr>
                <p14:cNvContentPartPr/>
                <p14:nvPr/>
              </p14:nvContentPartPr>
              <p14:xfrm>
                <a:off x="9513880" y="623587"/>
                <a:ext cx="23760" cy="102960"/>
              </p14:xfrm>
            </p:contentPart>
          </mc:Choice>
          <mc:Fallback>
            <p:pic>
              <p:nvPicPr>
                <p:cNvPr id="32" name="Freihand 31">
                  <a:extLst>
                    <a:ext uri="{FF2B5EF4-FFF2-40B4-BE49-F238E27FC236}">
                      <a16:creationId xmlns:a16="http://schemas.microsoft.com/office/drawing/2014/main" id="{ED017AB7-4294-4A15-9A19-96F87FD6F399}"/>
                    </a:ext>
                  </a:extLst>
                </p:cNvPr>
                <p:cNvPicPr/>
                <p:nvPr/>
              </p:nvPicPr>
              <p:blipFill>
                <a:blip r:embed="rId48"/>
                <a:stretch>
                  <a:fillRect/>
                </a:stretch>
              </p:blipFill>
              <p:spPr>
                <a:xfrm>
                  <a:off x="9509560" y="619267"/>
                  <a:ext cx="324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3" name="Freihand 32">
                  <a:extLst>
                    <a:ext uri="{FF2B5EF4-FFF2-40B4-BE49-F238E27FC236}">
                      <a16:creationId xmlns:a16="http://schemas.microsoft.com/office/drawing/2014/main" id="{80C45508-0904-4FF0-84BA-CF1B6AC1A590}"/>
                    </a:ext>
                  </a:extLst>
                </p14:cNvPr>
                <p14:cNvContentPartPr/>
                <p14:nvPr/>
              </p14:nvContentPartPr>
              <p14:xfrm>
                <a:off x="9388960" y="557707"/>
                <a:ext cx="249480" cy="30240"/>
              </p14:xfrm>
            </p:contentPart>
          </mc:Choice>
          <mc:Fallback>
            <p:pic>
              <p:nvPicPr>
                <p:cNvPr id="33" name="Freihand 32">
                  <a:extLst>
                    <a:ext uri="{FF2B5EF4-FFF2-40B4-BE49-F238E27FC236}">
                      <a16:creationId xmlns:a16="http://schemas.microsoft.com/office/drawing/2014/main" id="{80C45508-0904-4FF0-84BA-CF1B6AC1A590}"/>
                    </a:ext>
                  </a:extLst>
                </p:cNvPr>
                <p:cNvPicPr/>
                <p:nvPr/>
              </p:nvPicPr>
              <p:blipFill>
                <a:blip r:embed="rId50"/>
                <a:stretch>
                  <a:fillRect/>
                </a:stretch>
              </p:blipFill>
              <p:spPr>
                <a:xfrm>
                  <a:off x="9384640" y="553387"/>
                  <a:ext cx="25812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63508408-35EF-4E6E-9598-4DB67AE77868}"/>
                    </a:ext>
                  </a:extLst>
                </p14:cNvPr>
                <p14:cNvContentPartPr/>
                <p14:nvPr/>
              </p14:nvContentPartPr>
              <p14:xfrm>
                <a:off x="9742120" y="645547"/>
                <a:ext cx="184680" cy="68400"/>
              </p14:xfrm>
            </p:contentPart>
          </mc:Choice>
          <mc:Fallback>
            <p:pic>
              <p:nvPicPr>
                <p:cNvPr id="34" name="Freihand 33">
                  <a:extLst>
                    <a:ext uri="{FF2B5EF4-FFF2-40B4-BE49-F238E27FC236}">
                      <a16:creationId xmlns:a16="http://schemas.microsoft.com/office/drawing/2014/main" id="{63508408-35EF-4E6E-9598-4DB67AE77868}"/>
                    </a:ext>
                  </a:extLst>
                </p:cNvPr>
                <p:cNvPicPr/>
                <p:nvPr/>
              </p:nvPicPr>
              <p:blipFill>
                <a:blip r:embed="rId52"/>
                <a:stretch>
                  <a:fillRect/>
                </a:stretch>
              </p:blipFill>
              <p:spPr>
                <a:xfrm>
                  <a:off x="9737800" y="641227"/>
                  <a:ext cx="1933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6" name="Freihand 35">
                  <a:extLst>
                    <a:ext uri="{FF2B5EF4-FFF2-40B4-BE49-F238E27FC236}">
                      <a16:creationId xmlns:a16="http://schemas.microsoft.com/office/drawing/2014/main" id="{B9641011-F8DD-40C2-B7F5-0E94ECB562A1}"/>
                    </a:ext>
                  </a:extLst>
                </p14:cNvPr>
                <p14:cNvContentPartPr/>
                <p14:nvPr/>
              </p14:nvContentPartPr>
              <p14:xfrm>
                <a:off x="10077640" y="624307"/>
                <a:ext cx="47880" cy="120600"/>
              </p14:xfrm>
            </p:contentPart>
          </mc:Choice>
          <mc:Fallback>
            <p:pic>
              <p:nvPicPr>
                <p:cNvPr id="36" name="Freihand 35">
                  <a:extLst>
                    <a:ext uri="{FF2B5EF4-FFF2-40B4-BE49-F238E27FC236}">
                      <a16:creationId xmlns:a16="http://schemas.microsoft.com/office/drawing/2014/main" id="{B9641011-F8DD-40C2-B7F5-0E94ECB562A1}"/>
                    </a:ext>
                  </a:extLst>
                </p:cNvPr>
                <p:cNvPicPr/>
                <p:nvPr/>
              </p:nvPicPr>
              <p:blipFill>
                <a:blip r:embed="rId54"/>
                <a:stretch>
                  <a:fillRect/>
                </a:stretch>
              </p:blipFill>
              <p:spPr>
                <a:xfrm>
                  <a:off x="10073320" y="619987"/>
                  <a:ext cx="565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7" name="Freihand 36">
                  <a:extLst>
                    <a:ext uri="{FF2B5EF4-FFF2-40B4-BE49-F238E27FC236}">
                      <a16:creationId xmlns:a16="http://schemas.microsoft.com/office/drawing/2014/main" id="{EDBF2D87-A757-4335-9BE2-02CCEBD18CB6}"/>
                    </a:ext>
                  </a:extLst>
                </p14:cNvPr>
                <p14:cNvContentPartPr/>
                <p14:nvPr/>
              </p14:nvContentPartPr>
              <p14:xfrm>
                <a:off x="10129120" y="612067"/>
                <a:ext cx="39600" cy="122040"/>
              </p14:xfrm>
            </p:contentPart>
          </mc:Choice>
          <mc:Fallback>
            <p:pic>
              <p:nvPicPr>
                <p:cNvPr id="37" name="Freihand 36">
                  <a:extLst>
                    <a:ext uri="{FF2B5EF4-FFF2-40B4-BE49-F238E27FC236}">
                      <a16:creationId xmlns:a16="http://schemas.microsoft.com/office/drawing/2014/main" id="{EDBF2D87-A757-4335-9BE2-02CCEBD18CB6}"/>
                    </a:ext>
                  </a:extLst>
                </p:cNvPr>
                <p:cNvPicPr/>
                <p:nvPr/>
              </p:nvPicPr>
              <p:blipFill>
                <a:blip r:embed="rId56"/>
                <a:stretch>
                  <a:fillRect/>
                </a:stretch>
              </p:blipFill>
              <p:spPr>
                <a:xfrm>
                  <a:off x="10124800" y="607747"/>
                  <a:ext cx="482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8" name="Freihand 37">
                  <a:extLst>
                    <a:ext uri="{FF2B5EF4-FFF2-40B4-BE49-F238E27FC236}">
                      <a16:creationId xmlns:a16="http://schemas.microsoft.com/office/drawing/2014/main" id="{CD88557E-EC3E-432A-BAA1-75A99C643E03}"/>
                    </a:ext>
                  </a:extLst>
                </p14:cNvPr>
                <p14:cNvContentPartPr/>
                <p14:nvPr/>
              </p14:nvContentPartPr>
              <p14:xfrm>
                <a:off x="9997000" y="562747"/>
                <a:ext cx="222480" cy="41400"/>
              </p14:xfrm>
            </p:contentPart>
          </mc:Choice>
          <mc:Fallback>
            <p:pic>
              <p:nvPicPr>
                <p:cNvPr id="38" name="Freihand 37">
                  <a:extLst>
                    <a:ext uri="{FF2B5EF4-FFF2-40B4-BE49-F238E27FC236}">
                      <a16:creationId xmlns:a16="http://schemas.microsoft.com/office/drawing/2014/main" id="{CD88557E-EC3E-432A-BAA1-75A99C643E03}"/>
                    </a:ext>
                  </a:extLst>
                </p:cNvPr>
                <p:cNvPicPr/>
                <p:nvPr/>
              </p:nvPicPr>
              <p:blipFill>
                <a:blip r:embed="rId58"/>
                <a:stretch>
                  <a:fillRect/>
                </a:stretch>
              </p:blipFill>
              <p:spPr>
                <a:xfrm>
                  <a:off x="9992680" y="558427"/>
                  <a:ext cx="2311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9" name="Freihand 38">
                  <a:extLst>
                    <a:ext uri="{FF2B5EF4-FFF2-40B4-BE49-F238E27FC236}">
                      <a16:creationId xmlns:a16="http://schemas.microsoft.com/office/drawing/2014/main" id="{D22DDE35-A765-4C5B-B293-8ED0F7AEC493}"/>
                    </a:ext>
                  </a:extLst>
                </p14:cNvPr>
                <p14:cNvContentPartPr/>
                <p14:nvPr/>
              </p14:nvContentPartPr>
              <p14:xfrm>
                <a:off x="10258720" y="483907"/>
                <a:ext cx="153000" cy="145800"/>
              </p14:xfrm>
            </p:contentPart>
          </mc:Choice>
          <mc:Fallback>
            <p:pic>
              <p:nvPicPr>
                <p:cNvPr id="39" name="Freihand 38">
                  <a:extLst>
                    <a:ext uri="{FF2B5EF4-FFF2-40B4-BE49-F238E27FC236}">
                      <a16:creationId xmlns:a16="http://schemas.microsoft.com/office/drawing/2014/main" id="{D22DDE35-A765-4C5B-B293-8ED0F7AEC493}"/>
                    </a:ext>
                  </a:extLst>
                </p:cNvPr>
                <p:cNvPicPr/>
                <p:nvPr/>
              </p:nvPicPr>
              <p:blipFill>
                <a:blip r:embed="rId60"/>
                <a:stretch>
                  <a:fillRect/>
                </a:stretch>
              </p:blipFill>
              <p:spPr>
                <a:xfrm>
                  <a:off x="10254400" y="479587"/>
                  <a:ext cx="1616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1" name="Freihand 40">
                  <a:extLst>
                    <a:ext uri="{FF2B5EF4-FFF2-40B4-BE49-F238E27FC236}">
                      <a16:creationId xmlns:a16="http://schemas.microsoft.com/office/drawing/2014/main" id="{27F67B6A-BFF2-4E81-B151-4814E07CE525}"/>
                    </a:ext>
                  </a:extLst>
                </p14:cNvPr>
                <p14:cNvContentPartPr/>
                <p14:nvPr/>
              </p14:nvContentPartPr>
              <p14:xfrm>
                <a:off x="10520080" y="605227"/>
                <a:ext cx="23040" cy="131400"/>
              </p14:xfrm>
            </p:contentPart>
          </mc:Choice>
          <mc:Fallback>
            <p:pic>
              <p:nvPicPr>
                <p:cNvPr id="41" name="Freihand 40">
                  <a:extLst>
                    <a:ext uri="{FF2B5EF4-FFF2-40B4-BE49-F238E27FC236}">
                      <a16:creationId xmlns:a16="http://schemas.microsoft.com/office/drawing/2014/main" id="{27F67B6A-BFF2-4E81-B151-4814E07CE525}"/>
                    </a:ext>
                  </a:extLst>
                </p:cNvPr>
                <p:cNvPicPr/>
                <p:nvPr/>
              </p:nvPicPr>
              <p:blipFill>
                <a:blip r:embed="rId62"/>
                <a:stretch>
                  <a:fillRect/>
                </a:stretch>
              </p:blipFill>
              <p:spPr>
                <a:xfrm>
                  <a:off x="10515760" y="600907"/>
                  <a:ext cx="316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2" name="Freihand 41">
                  <a:extLst>
                    <a:ext uri="{FF2B5EF4-FFF2-40B4-BE49-F238E27FC236}">
                      <a16:creationId xmlns:a16="http://schemas.microsoft.com/office/drawing/2014/main" id="{752A9C7D-A648-42DB-80E1-5CD6BBC72FE0}"/>
                    </a:ext>
                  </a:extLst>
                </p14:cNvPr>
                <p14:cNvContentPartPr/>
                <p14:nvPr/>
              </p14:nvContentPartPr>
              <p14:xfrm>
                <a:off x="10475800" y="662107"/>
                <a:ext cx="142920" cy="2160"/>
              </p14:xfrm>
            </p:contentPart>
          </mc:Choice>
          <mc:Fallback>
            <p:pic>
              <p:nvPicPr>
                <p:cNvPr id="42" name="Freihand 41">
                  <a:extLst>
                    <a:ext uri="{FF2B5EF4-FFF2-40B4-BE49-F238E27FC236}">
                      <a16:creationId xmlns:a16="http://schemas.microsoft.com/office/drawing/2014/main" id="{752A9C7D-A648-42DB-80E1-5CD6BBC72FE0}"/>
                    </a:ext>
                  </a:extLst>
                </p:cNvPr>
                <p:cNvPicPr/>
                <p:nvPr/>
              </p:nvPicPr>
              <p:blipFill>
                <a:blip r:embed="rId64"/>
                <a:stretch>
                  <a:fillRect/>
                </a:stretch>
              </p:blipFill>
              <p:spPr>
                <a:xfrm>
                  <a:off x="10471480" y="657787"/>
                  <a:ext cx="15156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3" name="Freihand 42">
                  <a:extLst>
                    <a:ext uri="{FF2B5EF4-FFF2-40B4-BE49-F238E27FC236}">
                      <a16:creationId xmlns:a16="http://schemas.microsoft.com/office/drawing/2014/main" id="{5F0C4C8F-83E6-4DC6-B0C3-425ECC3ABF53}"/>
                    </a:ext>
                  </a:extLst>
                </p14:cNvPr>
                <p14:cNvContentPartPr/>
                <p14:nvPr/>
              </p14:nvContentPartPr>
              <p14:xfrm>
                <a:off x="10636720" y="550867"/>
                <a:ext cx="184680" cy="154080"/>
              </p14:xfrm>
            </p:contentPart>
          </mc:Choice>
          <mc:Fallback>
            <p:pic>
              <p:nvPicPr>
                <p:cNvPr id="43" name="Freihand 42">
                  <a:extLst>
                    <a:ext uri="{FF2B5EF4-FFF2-40B4-BE49-F238E27FC236}">
                      <a16:creationId xmlns:a16="http://schemas.microsoft.com/office/drawing/2014/main" id="{5F0C4C8F-83E6-4DC6-B0C3-425ECC3ABF53}"/>
                    </a:ext>
                  </a:extLst>
                </p:cNvPr>
                <p:cNvPicPr/>
                <p:nvPr/>
              </p:nvPicPr>
              <p:blipFill>
                <a:blip r:embed="rId66"/>
                <a:stretch>
                  <a:fillRect/>
                </a:stretch>
              </p:blipFill>
              <p:spPr>
                <a:xfrm>
                  <a:off x="10632400" y="546547"/>
                  <a:ext cx="1933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4" name="Freihand 43">
                  <a:extLst>
                    <a:ext uri="{FF2B5EF4-FFF2-40B4-BE49-F238E27FC236}">
                      <a16:creationId xmlns:a16="http://schemas.microsoft.com/office/drawing/2014/main" id="{C2290C91-2D21-48E5-AB28-37F8FD2DD0BF}"/>
                    </a:ext>
                  </a:extLst>
                </p14:cNvPr>
                <p14:cNvContentPartPr/>
                <p14:nvPr/>
              </p14:nvContentPartPr>
              <p14:xfrm>
                <a:off x="10858120" y="542227"/>
                <a:ext cx="162720" cy="308880"/>
              </p14:xfrm>
            </p:contentPart>
          </mc:Choice>
          <mc:Fallback>
            <p:pic>
              <p:nvPicPr>
                <p:cNvPr id="44" name="Freihand 43">
                  <a:extLst>
                    <a:ext uri="{FF2B5EF4-FFF2-40B4-BE49-F238E27FC236}">
                      <a16:creationId xmlns:a16="http://schemas.microsoft.com/office/drawing/2014/main" id="{C2290C91-2D21-48E5-AB28-37F8FD2DD0BF}"/>
                    </a:ext>
                  </a:extLst>
                </p:cNvPr>
                <p:cNvPicPr/>
                <p:nvPr/>
              </p:nvPicPr>
              <p:blipFill>
                <a:blip r:embed="rId68"/>
                <a:stretch>
                  <a:fillRect/>
                </a:stretch>
              </p:blipFill>
              <p:spPr>
                <a:xfrm>
                  <a:off x="10853800" y="537907"/>
                  <a:ext cx="171360" cy="3175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7" name="Freihand 46">
                  <a:extLst>
                    <a:ext uri="{FF2B5EF4-FFF2-40B4-BE49-F238E27FC236}">
                      <a16:creationId xmlns:a16="http://schemas.microsoft.com/office/drawing/2014/main" id="{CC7B3F69-88F2-4ADF-96C4-68DE307BCB16}"/>
                    </a:ext>
                  </a:extLst>
                </p14:cNvPr>
                <p14:cNvContentPartPr/>
                <p14:nvPr/>
              </p14:nvContentPartPr>
              <p14:xfrm>
                <a:off x="9236320" y="478147"/>
                <a:ext cx="424080" cy="316440"/>
              </p14:xfrm>
            </p:contentPart>
          </mc:Choice>
          <mc:Fallback>
            <p:pic>
              <p:nvPicPr>
                <p:cNvPr id="47" name="Freihand 46">
                  <a:extLst>
                    <a:ext uri="{FF2B5EF4-FFF2-40B4-BE49-F238E27FC236}">
                      <a16:creationId xmlns:a16="http://schemas.microsoft.com/office/drawing/2014/main" id="{CC7B3F69-88F2-4ADF-96C4-68DE307BCB16}"/>
                    </a:ext>
                  </a:extLst>
                </p:cNvPr>
                <p:cNvPicPr/>
                <p:nvPr/>
              </p:nvPicPr>
              <p:blipFill>
                <a:blip r:embed="rId70"/>
                <a:stretch>
                  <a:fillRect/>
                </a:stretch>
              </p:blipFill>
              <p:spPr>
                <a:xfrm>
                  <a:off x="9232000" y="473827"/>
                  <a:ext cx="432720" cy="325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1">
            <p14:nvContentPartPr>
              <p14:cNvPr id="49" name="Freihand 48">
                <a:extLst>
                  <a:ext uri="{FF2B5EF4-FFF2-40B4-BE49-F238E27FC236}">
                    <a16:creationId xmlns:a16="http://schemas.microsoft.com/office/drawing/2014/main" id="{D7784199-FBF4-4094-90C6-BF9DC6296C75}"/>
                  </a:ext>
                </a:extLst>
              </p14:cNvPr>
              <p14:cNvContentPartPr/>
              <p14:nvPr/>
            </p14:nvContentPartPr>
            <p14:xfrm>
              <a:off x="10722400" y="814027"/>
              <a:ext cx="336960" cy="129600"/>
            </p14:xfrm>
          </p:contentPart>
        </mc:Choice>
        <mc:Fallback>
          <p:pic>
            <p:nvPicPr>
              <p:cNvPr id="49" name="Freihand 48">
                <a:extLst>
                  <a:ext uri="{FF2B5EF4-FFF2-40B4-BE49-F238E27FC236}">
                    <a16:creationId xmlns:a16="http://schemas.microsoft.com/office/drawing/2014/main" id="{D7784199-FBF4-4094-90C6-BF9DC6296C75}"/>
                  </a:ext>
                </a:extLst>
              </p:cNvPr>
              <p:cNvPicPr/>
              <p:nvPr/>
            </p:nvPicPr>
            <p:blipFill>
              <a:blip r:embed="rId72"/>
              <a:stretch>
                <a:fillRect/>
              </a:stretch>
            </p:blipFill>
            <p:spPr>
              <a:xfrm>
                <a:off x="10718080" y="809707"/>
                <a:ext cx="345600" cy="138240"/>
              </a:xfrm>
              <a:prstGeom prst="rect">
                <a:avLst/>
              </a:prstGeom>
            </p:spPr>
          </p:pic>
        </mc:Fallback>
      </mc:AlternateContent>
      <p:grpSp>
        <p:nvGrpSpPr>
          <p:cNvPr id="63" name="Gruppieren 62">
            <a:extLst>
              <a:ext uri="{FF2B5EF4-FFF2-40B4-BE49-F238E27FC236}">
                <a16:creationId xmlns:a16="http://schemas.microsoft.com/office/drawing/2014/main" id="{356AA0FA-21D4-4BB3-AECF-D51A264C261E}"/>
              </a:ext>
            </a:extLst>
          </p:cNvPr>
          <p:cNvGrpSpPr/>
          <p:nvPr/>
        </p:nvGrpSpPr>
        <p:grpSpPr>
          <a:xfrm>
            <a:off x="8765800" y="1277347"/>
            <a:ext cx="1702440" cy="366120"/>
            <a:chOff x="8765800" y="1277347"/>
            <a:chExt cx="1702440" cy="366120"/>
          </a:xfrm>
        </p:grpSpPr>
        <mc:AlternateContent xmlns:mc="http://schemas.openxmlformats.org/markup-compatibility/2006">
          <mc:Choice xmlns:p14="http://schemas.microsoft.com/office/powerpoint/2010/main" Requires="p14">
            <p:contentPart p14:bwMode="auto" r:id="rId73">
              <p14:nvContentPartPr>
                <p14:cNvPr id="50" name="Freihand 49">
                  <a:extLst>
                    <a:ext uri="{FF2B5EF4-FFF2-40B4-BE49-F238E27FC236}">
                      <a16:creationId xmlns:a16="http://schemas.microsoft.com/office/drawing/2014/main" id="{B0FED40E-9A3E-43DB-B8D9-5C37B5B641C7}"/>
                    </a:ext>
                  </a:extLst>
                </p14:cNvPr>
                <p14:cNvContentPartPr/>
                <p14:nvPr/>
              </p14:nvContentPartPr>
              <p14:xfrm>
                <a:off x="8864080" y="1468507"/>
                <a:ext cx="26640" cy="174960"/>
              </p14:xfrm>
            </p:contentPart>
          </mc:Choice>
          <mc:Fallback>
            <p:pic>
              <p:nvPicPr>
                <p:cNvPr id="50" name="Freihand 49">
                  <a:extLst>
                    <a:ext uri="{FF2B5EF4-FFF2-40B4-BE49-F238E27FC236}">
                      <a16:creationId xmlns:a16="http://schemas.microsoft.com/office/drawing/2014/main" id="{B0FED40E-9A3E-43DB-B8D9-5C37B5B641C7}"/>
                    </a:ext>
                  </a:extLst>
                </p:cNvPr>
                <p:cNvPicPr/>
                <p:nvPr/>
              </p:nvPicPr>
              <p:blipFill>
                <a:blip r:embed="rId74"/>
                <a:stretch>
                  <a:fillRect/>
                </a:stretch>
              </p:blipFill>
              <p:spPr>
                <a:xfrm>
                  <a:off x="8859760" y="1464187"/>
                  <a:ext cx="352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1" name="Freihand 50">
                  <a:extLst>
                    <a:ext uri="{FF2B5EF4-FFF2-40B4-BE49-F238E27FC236}">
                      <a16:creationId xmlns:a16="http://schemas.microsoft.com/office/drawing/2014/main" id="{DD1ECBAF-636D-4A4B-954E-DB4CC43B1202}"/>
                    </a:ext>
                  </a:extLst>
                </p14:cNvPr>
                <p14:cNvContentPartPr/>
                <p14:nvPr/>
              </p14:nvContentPartPr>
              <p14:xfrm>
                <a:off x="8765800" y="1415227"/>
                <a:ext cx="186840" cy="48960"/>
              </p14:xfrm>
            </p:contentPart>
          </mc:Choice>
          <mc:Fallback>
            <p:pic>
              <p:nvPicPr>
                <p:cNvPr id="51" name="Freihand 50">
                  <a:extLst>
                    <a:ext uri="{FF2B5EF4-FFF2-40B4-BE49-F238E27FC236}">
                      <a16:creationId xmlns:a16="http://schemas.microsoft.com/office/drawing/2014/main" id="{DD1ECBAF-636D-4A4B-954E-DB4CC43B1202}"/>
                    </a:ext>
                  </a:extLst>
                </p:cNvPr>
                <p:cNvPicPr/>
                <p:nvPr/>
              </p:nvPicPr>
              <p:blipFill>
                <a:blip r:embed="rId76"/>
                <a:stretch>
                  <a:fillRect/>
                </a:stretch>
              </p:blipFill>
              <p:spPr>
                <a:xfrm>
                  <a:off x="8761480" y="1410907"/>
                  <a:ext cx="1954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3" name="Freihand 52">
                  <a:extLst>
                    <a:ext uri="{FF2B5EF4-FFF2-40B4-BE49-F238E27FC236}">
                      <a16:creationId xmlns:a16="http://schemas.microsoft.com/office/drawing/2014/main" id="{6A01EB3E-1E98-4923-B245-8D9A916F8F0B}"/>
                    </a:ext>
                  </a:extLst>
                </p14:cNvPr>
                <p14:cNvContentPartPr/>
                <p14:nvPr/>
              </p14:nvContentPartPr>
              <p14:xfrm>
                <a:off x="8768680" y="1543387"/>
                <a:ext cx="166680" cy="42480"/>
              </p14:xfrm>
            </p:contentPart>
          </mc:Choice>
          <mc:Fallback>
            <p:pic>
              <p:nvPicPr>
                <p:cNvPr id="53" name="Freihand 52">
                  <a:extLst>
                    <a:ext uri="{FF2B5EF4-FFF2-40B4-BE49-F238E27FC236}">
                      <a16:creationId xmlns:a16="http://schemas.microsoft.com/office/drawing/2014/main" id="{6A01EB3E-1E98-4923-B245-8D9A916F8F0B}"/>
                    </a:ext>
                  </a:extLst>
                </p:cNvPr>
                <p:cNvPicPr/>
                <p:nvPr/>
              </p:nvPicPr>
              <p:blipFill>
                <a:blip r:embed="rId78"/>
                <a:stretch>
                  <a:fillRect/>
                </a:stretch>
              </p:blipFill>
              <p:spPr>
                <a:xfrm>
                  <a:off x="8764360" y="1539067"/>
                  <a:ext cx="1753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4" name="Freihand 53">
                  <a:extLst>
                    <a:ext uri="{FF2B5EF4-FFF2-40B4-BE49-F238E27FC236}">
                      <a16:creationId xmlns:a16="http://schemas.microsoft.com/office/drawing/2014/main" id="{EF41370B-FD4E-429E-BEFA-0E3EB431D482}"/>
                    </a:ext>
                  </a:extLst>
                </p14:cNvPr>
                <p14:cNvContentPartPr/>
                <p14:nvPr/>
              </p14:nvContentPartPr>
              <p14:xfrm>
                <a:off x="8929600" y="1512427"/>
                <a:ext cx="185400" cy="96480"/>
              </p14:xfrm>
            </p:contentPart>
          </mc:Choice>
          <mc:Fallback>
            <p:pic>
              <p:nvPicPr>
                <p:cNvPr id="54" name="Freihand 53">
                  <a:extLst>
                    <a:ext uri="{FF2B5EF4-FFF2-40B4-BE49-F238E27FC236}">
                      <a16:creationId xmlns:a16="http://schemas.microsoft.com/office/drawing/2014/main" id="{EF41370B-FD4E-429E-BEFA-0E3EB431D482}"/>
                    </a:ext>
                  </a:extLst>
                </p:cNvPr>
                <p:cNvPicPr/>
                <p:nvPr/>
              </p:nvPicPr>
              <p:blipFill>
                <a:blip r:embed="rId80"/>
                <a:stretch>
                  <a:fillRect/>
                </a:stretch>
              </p:blipFill>
              <p:spPr>
                <a:xfrm>
                  <a:off x="8925280" y="1508107"/>
                  <a:ext cx="1940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5" name="Freihand 54">
                  <a:extLst>
                    <a:ext uri="{FF2B5EF4-FFF2-40B4-BE49-F238E27FC236}">
                      <a16:creationId xmlns:a16="http://schemas.microsoft.com/office/drawing/2014/main" id="{A145FDE0-A247-4C7D-993B-8E754E727C39}"/>
                    </a:ext>
                  </a:extLst>
                </p14:cNvPr>
                <p14:cNvContentPartPr/>
                <p14:nvPr/>
              </p14:nvContentPartPr>
              <p14:xfrm>
                <a:off x="9306160" y="1450867"/>
                <a:ext cx="104760" cy="120600"/>
              </p14:xfrm>
            </p:contentPart>
          </mc:Choice>
          <mc:Fallback>
            <p:pic>
              <p:nvPicPr>
                <p:cNvPr id="55" name="Freihand 54">
                  <a:extLst>
                    <a:ext uri="{FF2B5EF4-FFF2-40B4-BE49-F238E27FC236}">
                      <a16:creationId xmlns:a16="http://schemas.microsoft.com/office/drawing/2014/main" id="{A145FDE0-A247-4C7D-993B-8E754E727C39}"/>
                    </a:ext>
                  </a:extLst>
                </p:cNvPr>
                <p:cNvPicPr/>
                <p:nvPr/>
              </p:nvPicPr>
              <p:blipFill>
                <a:blip r:embed="rId82"/>
                <a:stretch>
                  <a:fillRect/>
                </a:stretch>
              </p:blipFill>
              <p:spPr>
                <a:xfrm>
                  <a:off x="9301840" y="1446547"/>
                  <a:ext cx="1134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6" name="Freihand 55">
                  <a:extLst>
                    <a:ext uri="{FF2B5EF4-FFF2-40B4-BE49-F238E27FC236}">
                      <a16:creationId xmlns:a16="http://schemas.microsoft.com/office/drawing/2014/main" id="{122CA7D5-7359-445B-B418-8D497BD723CD}"/>
                    </a:ext>
                  </a:extLst>
                </p14:cNvPr>
                <p14:cNvContentPartPr/>
                <p14:nvPr/>
              </p14:nvContentPartPr>
              <p14:xfrm>
                <a:off x="9473560" y="1472107"/>
                <a:ext cx="224640" cy="42120"/>
              </p14:xfrm>
            </p:contentPart>
          </mc:Choice>
          <mc:Fallback>
            <p:pic>
              <p:nvPicPr>
                <p:cNvPr id="56" name="Freihand 55">
                  <a:extLst>
                    <a:ext uri="{FF2B5EF4-FFF2-40B4-BE49-F238E27FC236}">
                      <a16:creationId xmlns:a16="http://schemas.microsoft.com/office/drawing/2014/main" id="{122CA7D5-7359-445B-B418-8D497BD723CD}"/>
                    </a:ext>
                  </a:extLst>
                </p:cNvPr>
                <p:cNvPicPr/>
                <p:nvPr/>
              </p:nvPicPr>
              <p:blipFill>
                <a:blip r:embed="rId84"/>
                <a:stretch>
                  <a:fillRect/>
                </a:stretch>
              </p:blipFill>
              <p:spPr>
                <a:xfrm>
                  <a:off x="9469240" y="1467787"/>
                  <a:ext cx="2332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7" name="Freihand 56">
                  <a:extLst>
                    <a:ext uri="{FF2B5EF4-FFF2-40B4-BE49-F238E27FC236}">
                      <a16:creationId xmlns:a16="http://schemas.microsoft.com/office/drawing/2014/main" id="{C9E0EB96-6EA3-4A77-9213-6AE6D003D341}"/>
                    </a:ext>
                  </a:extLst>
                </p14:cNvPr>
                <p14:cNvContentPartPr/>
                <p14:nvPr/>
              </p14:nvContentPartPr>
              <p14:xfrm>
                <a:off x="9697840" y="1384987"/>
                <a:ext cx="360" cy="360"/>
              </p14:xfrm>
            </p:contentPart>
          </mc:Choice>
          <mc:Fallback>
            <p:pic>
              <p:nvPicPr>
                <p:cNvPr id="57" name="Freihand 56">
                  <a:extLst>
                    <a:ext uri="{FF2B5EF4-FFF2-40B4-BE49-F238E27FC236}">
                      <a16:creationId xmlns:a16="http://schemas.microsoft.com/office/drawing/2014/main" id="{C9E0EB96-6EA3-4A77-9213-6AE6D003D341}"/>
                    </a:ext>
                  </a:extLst>
                </p:cNvPr>
                <p:cNvPicPr/>
                <p:nvPr/>
              </p:nvPicPr>
              <p:blipFill>
                <a:blip r:embed="rId86"/>
                <a:stretch>
                  <a:fillRect/>
                </a:stretch>
              </p:blipFill>
              <p:spPr>
                <a:xfrm>
                  <a:off x="9693520" y="13806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8" name="Freihand 57">
                  <a:extLst>
                    <a:ext uri="{FF2B5EF4-FFF2-40B4-BE49-F238E27FC236}">
                      <a16:creationId xmlns:a16="http://schemas.microsoft.com/office/drawing/2014/main" id="{3879F7E1-1A74-4FF9-8150-960643AAB574}"/>
                    </a:ext>
                  </a:extLst>
                </p14:cNvPr>
                <p14:cNvContentPartPr/>
                <p14:nvPr/>
              </p14:nvContentPartPr>
              <p14:xfrm>
                <a:off x="9755440" y="1403707"/>
                <a:ext cx="137520" cy="239400"/>
              </p14:xfrm>
            </p:contentPart>
          </mc:Choice>
          <mc:Fallback>
            <p:pic>
              <p:nvPicPr>
                <p:cNvPr id="58" name="Freihand 57">
                  <a:extLst>
                    <a:ext uri="{FF2B5EF4-FFF2-40B4-BE49-F238E27FC236}">
                      <a16:creationId xmlns:a16="http://schemas.microsoft.com/office/drawing/2014/main" id="{3879F7E1-1A74-4FF9-8150-960643AAB574}"/>
                    </a:ext>
                  </a:extLst>
                </p:cNvPr>
                <p:cNvPicPr/>
                <p:nvPr/>
              </p:nvPicPr>
              <p:blipFill>
                <a:blip r:embed="rId88"/>
                <a:stretch>
                  <a:fillRect/>
                </a:stretch>
              </p:blipFill>
              <p:spPr>
                <a:xfrm>
                  <a:off x="9751120" y="1399387"/>
                  <a:ext cx="14616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9" name="Freihand 58">
                  <a:extLst>
                    <a:ext uri="{FF2B5EF4-FFF2-40B4-BE49-F238E27FC236}">
                      <a16:creationId xmlns:a16="http://schemas.microsoft.com/office/drawing/2014/main" id="{84B4093B-48AF-4606-986E-3D4B11E81691}"/>
                    </a:ext>
                  </a:extLst>
                </p14:cNvPr>
                <p14:cNvContentPartPr/>
                <p14:nvPr/>
              </p14:nvContentPartPr>
              <p14:xfrm>
                <a:off x="9937960" y="1312267"/>
                <a:ext cx="113760" cy="151920"/>
              </p14:xfrm>
            </p:contentPart>
          </mc:Choice>
          <mc:Fallback>
            <p:pic>
              <p:nvPicPr>
                <p:cNvPr id="59" name="Freihand 58">
                  <a:extLst>
                    <a:ext uri="{FF2B5EF4-FFF2-40B4-BE49-F238E27FC236}">
                      <a16:creationId xmlns:a16="http://schemas.microsoft.com/office/drawing/2014/main" id="{84B4093B-48AF-4606-986E-3D4B11E81691}"/>
                    </a:ext>
                  </a:extLst>
                </p:cNvPr>
                <p:cNvPicPr/>
                <p:nvPr/>
              </p:nvPicPr>
              <p:blipFill>
                <a:blip r:embed="rId90"/>
                <a:stretch>
                  <a:fillRect/>
                </a:stretch>
              </p:blipFill>
              <p:spPr>
                <a:xfrm>
                  <a:off x="9933640" y="1307947"/>
                  <a:ext cx="1224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0" name="Freihand 59">
                  <a:extLst>
                    <a:ext uri="{FF2B5EF4-FFF2-40B4-BE49-F238E27FC236}">
                      <a16:creationId xmlns:a16="http://schemas.microsoft.com/office/drawing/2014/main" id="{05C2332D-D1F2-4BE9-981C-A76D83A07C46}"/>
                    </a:ext>
                  </a:extLst>
                </p14:cNvPr>
                <p14:cNvContentPartPr/>
                <p14:nvPr/>
              </p14:nvContentPartPr>
              <p14:xfrm>
                <a:off x="10049560" y="1343587"/>
                <a:ext cx="30600" cy="8640"/>
              </p14:xfrm>
            </p:contentPart>
          </mc:Choice>
          <mc:Fallback>
            <p:pic>
              <p:nvPicPr>
                <p:cNvPr id="60" name="Freihand 59">
                  <a:extLst>
                    <a:ext uri="{FF2B5EF4-FFF2-40B4-BE49-F238E27FC236}">
                      <a16:creationId xmlns:a16="http://schemas.microsoft.com/office/drawing/2014/main" id="{05C2332D-D1F2-4BE9-981C-A76D83A07C46}"/>
                    </a:ext>
                  </a:extLst>
                </p:cNvPr>
                <p:cNvPicPr/>
                <p:nvPr/>
              </p:nvPicPr>
              <p:blipFill>
                <a:blip r:embed="rId92"/>
                <a:stretch>
                  <a:fillRect/>
                </a:stretch>
              </p:blipFill>
              <p:spPr>
                <a:xfrm>
                  <a:off x="10045240" y="1339267"/>
                  <a:ext cx="392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1" name="Freihand 60">
                  <a:extLst>
                    <a:ext uri="{FF2B5EF4-FFF2-40B4-BE49-F238E27FC236}">
                      <a16:creationId xmlns:a16="http://schemas.microsoft.com/office/drawing/2014/main" id="{1C382020-A580-446B-8906-3F777FA64991}"/>
                    </a:ext>
                  </a:extLst>
                </p14:cNvPr>
                <p14:cNvContentPartPr/>
                <p14:nvPr/>
              </p14:nvContentPartPr>
              <p14:xfrm>
                <a:off x="10075480" y="1372027"/>
                <a:ext cx="168120" cy="74520"/>
              </p14:xfrm>
            </p:contentPart>
          </mc:Choice>
          <mc:Fallback>
            <p:pic>
              <p:nvPicPr>
                <p:cNvPr id="61" name="Freihand 60">
                  <a:extLst>
                    <a:ext uri="{FF2B5EF4-FFF2-40B4-BE49-F238E27FC236}">
                      <a16:creationId xmlns:a16="http://schemas.microsoft.com/office/drawing/2014/main" id="{1C382020-A580-446B-8906-3F777FA64991}"/>
                    </a:ext>
                  </a:extLst>
                </p:cNvPr>
                <p:cNvPicPr/>
                <p:nvPr/>
              </p:nvPicPr>
              <p:blipFill>
                <a:blip r:embed="rId94"/>
                <a:stretch>
                  <a:fillRect/>
                </a:stretch>
              </p:blipFill>
              <p:spPr>
                <a:xfrm>
                  <a:off x="10071160" y="1367707"/>
                  <a:ext cx="1767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2" name="Freihand 61">
                  <a:extLst>
                    <a:ext uri="{FF2B5EF4-FFF2-40B4-BE49-F238E27FC236}">
                      <a16:creationId xmlns:a16="http://schemas.microsoft.com/office/drawing/2014/main" id="{BA59E7F2-837E-43B5-BB84-7279D0C3FFBA}"/>
                    </a:ext>
                  </a:extLst>
                </p14:cNvPr>
                <p14:cNvContentPartPr/>
                <p14:nvPr/>
              </p14:nvContentPartPr>
              <p14:xfrm>
                <a:off x="10257280" y="1277347"/>
                <a:ext cx="210960" cy="284760"/>
              </p14:xfrm>
            </p:contentPart>
          </mc:Choice>
          <mc:Fallback>
            <p:pic>
              <p:nvPicPr>
                <p:cNvPr id="62" name="Freihand 61">
                  <a:extLst>
                    <a:ext uri="{FF2B5EF4-FFF2-40B4-BE49-F238E27FC236}">
                      <a16:creationId xmlns:a16="http://schemas.microsoft.com/office/drawing/2014/main" id="{BA59E7F2-837E-43B5-BB84-7279D0C3FFBA}"/>
                    </a:ext>
                  </a:extLst>
                </p:cNvPr>
                <p:cNvPicPr/>
                <p:nvPr/>
              </p:nvPicPr>
              <p:blipFill>
                <a:blip r:embed="rId96"/>
                <a:stretch>
                  <a:fillRect/>
                </a:stretch>
              </p:blipFill>
              <p:spPr>
                <a:xfrm>
                  <a:off x="10252960" y="1273027"/>
                  <a:ext cx="219600" cy="293400"/>
                </a:xfrm>
                <a:prstGeom prst="rect">
                  <a:avLst/>
                </a:prstGeom>
              </p:spPr>
            </p:pic>
          </mc:Fallback>
        </mc:AlternateContent>
      </p:grpSp>
      <p:grpSp>
        <p:nvGrpSpPr>
          <p:cNvPr id="82" name="Gruppieren 81">
            <a:extLst>
              <a:ext uri="{FF2B5EF4-FFF2-40B4-BE49-F238E27FC236}">
                <a16:creationId xmlns:a16="http://schemas.microsoft.com/office/drawing/2014/main" id="{16C0D3B5-8D24-4F9F-909A-DCB0B1991A70}"/>
              </a:ext>
            </a:extLst>
          </p:cNvPr>
          <p:cNvGrpSpPr/>
          <p:nvPr/>
        </p:nvGrpSpPr>
        <p:grpSpPr>
          <a:xfrm>
            <a:off x="10670560" y="1136947"/>
            <a:ext cx="1314360" cy="560160"/>
            <a:chOff x="10670560" y="1136947"/>
            <a:chExt cx="1314360" cy="560160"/>
          </a:xfrm>
        </p:grpSpPr>
        <mc:AlternateContent xmlns:mc="http://schemas.openxmlformats.org/markup-compatibility/2006">
          <mc:Choice xmlns:p14="http://schemas.microsoft.com/office/powerpoint/2010/main" Requires="p14">
            <p:contentPart p14:bwMode="auto" r:id="rId97">
              <p14:nvContentPartPr>
                <p14:cNvPr id="64" name="Freihand 63">
                  <a:extLst>
                    <a:ext uri="{FF2B5EF4-FFF2-40B4-BE49-F238E27FC236}">
                      <a16:creationId xmlns:a16="http://schemas.microsoft.com/office/drawing/2014/main" id="{8D8E9246-AE94-45F3-AADB-1A8B31D7BEA4}"/>
                    </a:ext>
                  </a:extLst>
                </p14:cNvPr>
                <p14:cNvContentPartPr/>
                <p14:nvPr/>
              </p14:nvContentPartPr>
              <p14:xfrm>
                <a:off x="10723480" y="1266547"/>
                <a:ext cx="88920" cy="64440"/>
              </p14:xfrm>
            </p:contentPart>
          </mc:Choice>
          <mc:Fallback>
            <p:pic>
              <p:nvPicPr>
                <p:cNvPr id="64" name="Freihand 63">
                  <a:extLst>
                    <a:ext uri="{FF2B5EF4-FFF2-40B4-BE49-F238E27FC236}">
                      <a16:creationId xmlns:a16="http://schemas.microsoft.com/office/drawing/2014/main" id="{8D8E9246-AE94-45F3-AADB-1A8B31D7BEA4}"/>
                    </a:ext>
                  </a:extLst>
                </p:cNvPr>
                <p:cNvPicPr/>
                <p:nvPr/>
              </p:nvPicPr>
              <p:blipFill>
                <a:blip r:embed="rId98"/>
                <a:stretch>
                  <a:fillRect/>
                </a:stretch>
              </p:blipFill>
              <p:spPr>
                <a:xfrm>
                  <a:off x="10719160" y="1262227"/>
                  <a:ext cx="975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5" name="Freihand 64">
                  <a:extLst>
                    <a:ext uri="{FF2B5EF4-FFF2-40B4-BE49-F238E27FC236}">
                      <a16:creationId xmlns:a16="http://schemas.microsoft.com/office/drawing/2014/main" id="{B021387F-8A7B-4307-8F25-140C669AC770}"/>
                    </a:ext>
                  </a:extLst>
                </p14:cNvPr>
                <p14:cNvContentPartPr/>
                <p14:nvPr/>
              </p14:nvContentPartPr>
              <p14:xfrm>
                <a:off x="10769560" y="1252147"/>
                <a:ext cx="61920" cy="206280"/>
              </p14:xfrm>
            </p:contentPart>
          </mc:Choice>
          <mc:Fallback>
            <p:pic>
              <p:nvPicPr>
                <p:cNvPr id="65" name="Freihand 64">
                  <a:extLst>
                    <a:ext uri="{FF2B5EF4-FFF2-40B4-BE49-F238E27FC236}">
                      <a16:creationId xmlns:a16="http://schemas.microsoft.com/office/drawing/2014/main" id="{B021387F-8A7B-4307-8F25-140C669AC770}"/>
                    </a:ext>
                  </a:extLst>
                </p:cNvPr>
                <p:cNvPicPr/>
                <p:nvPr/>
              </p:nvPicPr>
              <p:blipFill>
                <a:blip r:embed="rId100"/>
                <a:stretch>
                  <a:fillRect/>
                </a:stretch>
              </p:blipFill>
              <p:spPr>
                <a:xfrm>
                  <a:off x="10765240" y="1247827"/>
                  <a:ext cx="7056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6" name="Freihand 65">
                  <a:extLst>
                    <a:ext uri="{FF2B5EF4-FFF2-40B4-BE49-F238E27FC236}">
                      <a16:creationId xmlns:a16="http://schemas.microsoft.com/office/drawing/2014/main" id="{7E3185B2-C6AE-4217-A061-9082898142F6}"/>
                    </a:ext>
                  </a:extLst>
                </p14:cNvPr>
                <p14:cNvContentPartPr/>
                <p14:nvPr/>
              </p14:nvContentPartPr>
              <p14:xfrm>
                <a:off x="10860640" y="1168267"/>
                <a:ext cx="97560" cy="121320"/>
              </p14:xfrm>
            </p:contentPart>
          </mc:Choice>
          <mc:Fallback>
            <p:pic>
              <p:nvPicPr>
                <p:cNvPr id="66" name="Freihand 65">
                  <a:extLst>
                    <a:ext uri="{FF2B5EF4-FFF2-40B4-BE49-F238E27FC236}">
                      <a16:creationId xmlns:a16="http://schemas.microsoft.com/office/drawing/2014/main" id="{7E3185B2-C6AE-4217-A061-9082898142F6}"/>
                    </a:ext>
                  </a:extLst>
                </p:cNvPr>
                <p:cNvPicPr/>
                <p:nvPr/>
              </p:nvPicPr>
              <p:blipFill>
                <a:blip r:embed="rId102"/>
                <a:stretch>
                  <a:fillRect/>
                </a:stretch>
              </p:blipFill>
              <p:spPr>
                <a:xfrm>
                  <a:off x="10856320" y="1163947"/>
                  <a:ext cx="1062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8" name="Freihand 67">
                  <a:extLst>
                    <a:ext uri="{FF2B5EF4-FFF2-40B4-BE49-F238E27FC236}">
                      <a16:creationId xmlns:a16="http://schemas.microsoft.com/office/drawing/2014/main" id="{4B446FD2-39C4-4B9C-B824-58AFB4C4E1B7}"/>
                    </a:ext>
                  </a:extLst>
                </p14:cNvPr>
                <p14:cNvContentPartPr/>
                <p14:nvPr/>
              </p14:nvContentPartPr>
              <p14:xfrm>
                <a:off x="11061880" y="1252867"/>
                <a:ext cx="209520" cy="55800"/>
              </p14:xfrm>
            </p:contentPart>
          </mc:Choice>
          <mc:Fallback>
            <p:pic>
              <p:nvPicPr>
                <p:cNvPr id="68" name="Freihand 67">
                  <a:extLst>
                    <a:ext uri="{FF2B5EF4-FFF2-40B4-BE49-F238E27FC236}">
                      <a16:creationId xmlns:a16="http://schemas.microsoft.com/office/drawing/2014/main" id="{4B446FD2-39C4-4B9C-B824-58AFB4C4E1B7}"/>
                    </a:ext>
                  </a:extLst>
                </p:cNvPr>
                <p:cNvPicPr/>
                <p:nvPr/>
              </p:nvPicPr>
              <p:blipFill>
                <a:blip r:embed="rId104"/>
                <a:stretch>
                  <a:fillRect/>
                </a:stretch>
              </p:blipFill>
              <p:spPr>
                <a:xfrm>
                  <a:off x="11057560" y="1248547"/>
                  <a:ext cx="2181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9" name="Freihand 68">
                  <a:extLst>
                    <a:ext uri="{FF2B5EF4-FFF2-40B4-BE49-F238E27FC236}">
                      <a16:creationId xmlns:a16="http://schemas.microsoft.com/office/drawing/2014/main" id="{ED28C6CC-A2B4-474B-8EBC-546BBCF5D5EB}"/>
                    </a:ext>
                  </a:extLst>
                </p14:cNvPr>
                <p14:cNvContentPartPr/>
                <p14:nvPr/>
              </p14:nvContentPartPr>
              <p14:xfrm>
                <a:off x="11317840" y="1136947"/>
                <a:ext cx="133920" cy="122400"/>
              </p14:xfrm>
            </p:contentPart>
          </mc:Choice>
          <mc:Fallback>
            <p:pic>
              <p:nvPicPr>
                <p:cNvPr id="69" name="Freihand 68">
                  <a:extLst>
                    <a:ext uri="{FF2B5EF4-FFF2-40B4-BE49-F238E27FC236}">
                      <a16:creationId xmlns:a16="http://schemas.microsoft.com/office/drawing/2014/main" id="{ED28C6CC-A2B4-474B-8EBC-546BBCF5D5EB}"/>
                    </a:ext>
                  </a:extLst>
                </p:cNvPr>
                <p:cNvPicPr/>
                <p:nvPr/>
              </p:nvPicPr>
              <p:blipFill>
                <a:blip r:embed="rId106"/>
                <a:stretch>
                  <a:fillRect/>
                </a:stretch>
              </p:blipFill>
              <p:spPr>
                <a:xfrm>
                  <a:off x="11313520" y="1132627"/>
                  <a:ext cx="1425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1" name="Freihand 70">
                  <a:extLst>
                    <a:ext uri="{FF2B5EF4-FFF2-40B4-BE49-F238E27FC236}">
                      <a16:creationId xmlns:a16="http://schemas.microsoft.com/office/drawing/2014/main" id="{414F5036-823C-4146-8692-713C388E3A59}"/>
                    </a:ext>
                  </a:extLst>
                </p14:cNvPr>
                <p14:cNvContentPartPr/>
                <p14:nvPr/>
              </p14:nvContentPartPr>
              <p14:xfrm>
                <a:off x="10733200" y="1579747"/>
                <a:ext cx="100800" cy="117360"/>
              </p14:xfrm>
            </p:contentPart>
          </mc:Choice>
          <mc:Fallback>
            <p:pic>
              <p:nvPicPr>
                <p:cNvPr id="71" name="Freihand 70">
                  <a:extLst>
                    <a:ext uri="{FF2B5EF4-FFF2-40B4-BE49-F238E27FC236}">
                      <a16:creationId xmlns:a16="http://schemas.microsoft.com/office/drawing/2014/main" id="{414F5036-823C-4146-8692-713C388E3A59}"/>
                    </a:ext>
                  </a:extLst>
                </p:cNvPr>
                <p:cNvPicPr/>
                <p:nvPr/>
              </p:nvPicPr>
              <p:blipFill>
                <a:blip r:embed="rId108"/>
                <a:stretch>
                  <a:fillRect/>
                </a:stretch>
              </p:blipFill>
              <p:spPr>
                <a:xfrm>
                  <a:off x="10728880" y="1575427"/>
                  <a:ext cx="1094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2" name="Freihand 71">
                  <a:extLst>
                    <a:ext uri="{FF2B5EF4-FFF2-40B4-BE49-F238E27FC236}">
                      <a16:creationId xmlns:a16="http://schemas.microsoft.com/office/drawing/2014/main" id="{95D075FC-C071-46C1-8F6D-6B1ADC781C3E}"/>
                    </a:ext>
                  </a:extLst>
                </p14:cNvPr>
                <p14:cNvContentPartPr/>
                <p14:nvPr/>
              </p14:nvContentPartPr>
              <p14:xfrm>
                <a:off x="10670560" y="1505227"/>
                <a:ext cx="194400" cy="32760"/>
              </p14:xfrm>
            </p:contentPart>
          </mc:Choice>
          <mc:Fallback>
            <p:pic>
              <p:nvPicPr>
                <p:cNvPr id="72" name="Freihand 71">
                  <a:extLst>
                    <a:ext uri="{FF2B5EF4-FFF2-40B4-BE49-F238E27FC236}">
                      <a16:creationId xmlns:a16="http://schemas.microsoft.com/office/drawing/2014/main" id="{95D075FC-C071-46C1-8F6D-6B1ADC781C3E}"/>
                    </a:ext>
                  </a:extLst>
                </p:cNvPr>
                <p:cNvPicPr/>
                <p:nvPr/>
              </p:nvPicPr>
              <p:blipFill>
                <a:blip r:embed="rId110"/>
                <a:stretch>
                  <a:fillRect/>
                </a:stretch>
              </p:blipFill>
              <p:spPr>
                <a:xfrm>
                  <a:off x="10666240" y="1500907"/>
                  <a:ext cx="2030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3" name="Freihand 72">
                  <a:extLst>
                    <a:ext uri="{FF2B5EF4-FFF2-40B4-BE49-F238E27FC236}">
                      <a16:creationId xmlns:a16="http://schemas.microsoft.com/office/drawing/2014/main" id="{00DBBC87-52B5-4F58-A5A3-3326AF367C7F}"/>
                    </a:ext>
                  </a:extLst>
                </p14:cNvPr>
                <p14:cNvContentPartPr/>
                <p14:nvPr/>
              </p14:nvContentPartPr>
              <p14:xfrm>
                <a:off x="10891960" y="1434307"/>
                <a:ext cx="143640" cy="139680"/>
              </p14:xfrm>
            </p:contentPart>
          </mc:Choice>
          <mc:Fallback>
            <p:pic>
              <p:nvPicPr>
                <p:cNvPr id="73" name="Freihand 72">
                  <a:extLst>
                    <a:ext uri="{FF2B5EF4-FFF2-40B4-BE49-F238E27FC236}">
                      <a16:creationId xmlns:a16="http://schemas.microsoft.com/office/drawing/2014/main" id="{00DBBC87-52B5-4F58-A5A3-3326AF367C7F}"/>
                    </a:ext>
                  </a:extLst>
                </p:cNvPr>
                <p:cNvPicPr/>
                <p:nvPr/>
              </p:nvPicPr>
              <p:blipFill>
                <a:blip r:embed="rId112"/>
                <a:stretch>
                  <a:fillRect/>
                </a:stretch>
              </p:blipFill>
              <p:spPr>
                <a:xfrm>
                  <a:off x="10887640" y="1429987"/>
                  <a:ext cx="1522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4" name="Freihand 73">
                  <a:extLst>
                    <a:ext uri="{FF2B5EF4-FFF2-40B4-BE49-F238E27FC236}">
                      <a16:creationId xmlns:a16="http://schemas.microsoft.com/office/drawing/2014/main" id="{91F25C77-746B-4EFB-AA17-530ABA846AE3}"/>
                    </a:ext>
                  </a:extLst>
                </p14:cNvPr>
                <p14:cNvContentPartPr/>
                <p14:nvPr/>
              </p14:nvContentPartPr>
              <p14:xfrm>
                <a:off x="11124520" y="1471747"/>
                <a:ext cx="87480" cy="153720"/>
              </p14:xfrm>
            </p:contentPart>
          </mc:Choice>
          <mc:Fallback>
            <p:pic>
              <p:nvPicPr>
                <p:cNvPr id="74" name="Freihand 73">
                  <a:extLst>
                    <a:ext uri="{FF2B5EF4-FFF2-40B4-BE49-F238E27FC236}">
                      <a16:creationId xmlns:a16="http://schemas.microsoft.com/office/drawing/2014/main" id="{91F25C77-746B-4EFB-AA17-530ABA846AE3}"/>
                    </a:ext>
                  </a:extLst>
                </p:cNvPr>
                <p:cNvPicPr/>
                <p:nvPr/>
              </p:nvPicPr>
              <p:blipFill>
                <a:blip r:embed="rId114"/>
                <a:stretch>
                  <a:fillRect/>
                </a:stretch>
              </p:blipFill>
              <p:spPr>
                <a:xfrm>
                  <a:off x="11120200" y="1467427"/>
                  <a:ext cx="961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5" name="Freihand 74">
                  <a:extLst>
                    <a:ext uri="{FF2B5EF4-FFF2-40B4-BE49-F238E27FC236}">
                      <a16:creationId xmlns:a16="http://schemas.microsoft.com/office/drawing/2014/main" id="{F8D6C4A3-3BA5-4120-8B4A-7F7587FB444D}"/>
                    </a:ext>
                  </a:extLst>
                </p14:cNvPr>
                <p14:cNvContentPartPr/>
                <p14:nvPr/>
              </p14:nvContentPartPr>
              <p14:xfrm>
                <a:off x="11260240" y="1511347"/>
                <a:ext cx="88200" cy="95760"/>
              </p14:xfrm>
            </p:contentPart>
          </mc:Choice>
          <mc:Fallback>
            <p:pic>
              <p:nvPicPr>
                <p:cNvPr id="75" name="Freihand 74">
                  <a:extLst>
                    <a:ext uri="{FF2B5EF4-FFF2-40B4-BE49-F238E27FC236}">
                      <a16:creationId xmlns:a16="http://schemas.microsoft.com/office/drawing/2014/main" id="{F8D6C4A3-3BA5-4120-8B4A-7F7587FB444D}"/>
                    </a:ext>
                  </a:extLst>
                </p:cNvPr>
                <p:cNvPicPr/>
                <p:nvPr/>
              </p:nvPicPr>
              <p:blipFill>
                <a:blip r:embed="rId116"/>
                <a:stretch>
                  <a:fillRect/>
                </a:stretch>
              </p:blipFill>
              <p:spPr>
                <a:xfrm>
                  <a:off x="11255920" y="1507027"/>
                  <a:ext cx="968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6" name="Freihand 75">
                  <a:extLst>
                    <a:ext uri="{FF2B5EF4-FFF2-40B4-BE49-F238E27FC236}">
                      <a16:creationId xmlns:a16="http://schemas.microsoft.com/office/drawing/2014/main" id="{DE57D0BD-E0CE-40EC-8677-2BA08B61F141}"/>
                    </a:ext>
                  </a:extLst>
                </p14:cNvPr>
                <p14:cNvContentPartPr/>
                <p14:nvPr/>
              </p14:nvContentPartPr>
              <p14:xfrm>
                <a:off x="11497120" y="1442227"/>
                <a:ext cx="126360" cy="112680"/>
              </p14:xfrm>
            </p:contentPart>
          </mc:Choice>
          <mc:Fallback>
            <p:pic>
              <p:nvPicPr>
                <p:cNvPr id="76" name="Freihand 75">
                  <a:extLst>
                    <a:ext uri="{FF2B5EF4-FFF2-40B4-BE49-F238E27FC236}">
                      <a16:creationId xmlns:a16="http://schemas.microsoft.com/office/drawing/2014/main" id="{DE57D0BD-E0CE-40EC-8677-2BA08B61F141}"/>
                    </a:ext>
                  </a:extLst>
                </p:cNvPr>
                <p:cNvPicPr/>
                <p:nvPr/>
              </p:nvPicPr>
              <p:blipFill>
                <a:blip r:embed="rId118"/>
                <a:stretch>
                  <a:fillRect/>
                </a:stretch>
              </p:blipFill>
              <p:spPr>
                <a:xfrm>
                  <a:off x="11492800" y="1437907"/>
                  <a:ext cx="1350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7" name="Freihand 76">
                  <a:extLst>
                    <a:ext uri="{FF2B5EF4-FFF2-40B4-BE49-F238E27FC236}">
                      <a16:creationId xmlns:a16="http://schemas.microsoft.com/office/drawing/2014/main" id="{88251101-A97F-429D-BB48-F61EE76920F4}"/>
                    </a:ext>
                  </a:extLst>
                </p14:cNvPr>
                <p14:cNvContentPartPr/>
                <p14:nvPr/>
              </p14:nvContentPartPr>
              <p14:xfrm>
                <a:off x="11493880" y="1489387"/>
                <a:ext cx="132480" cy="19440"/>
              </p14:xfrm>
            </p:contentPart>
          </mc:Choice>
          <mc:Fallback>
            <p:pic>
              <p:nvPicPr>
                <p:cNvPr id="77" name="Freihand 76">
                  <a:extLst>
                    <a:ext uri="{FF2B5EF4-FFF2-40B4-BE49-F238E27FC236}">
                      <a16:creationId xmlns:a16="http://schemas.microsoft.com/office/drawing/2014/main" id="{88251101-A97F-429D-BB48-F61EE76920F4}"/>
                    </a:ext>
                  </a:extLst>
                </p:cNvPr>
                <p:cNvPicPr/>
                <p:nvPr/>
              </p:nvPicPr>
              <p:blipFill>
                <a:blip r:embed="rId120"/>
                <a:stretch>
                  <a:fillRect/>
                </a:stretch>
              </p:blipFill>
              <p:spPr>
                <a:xfrm>
                  <a:off x="11489560" y="1485067"/>
                  <a:ext cx="1411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8" name="Freihand 77">
                  <a:extLst>
                    <a:ext uri="{FF2B5EF4-FFF2-40B4-BE49-F238E27FC236}">
                      <a16:creationId xmlns:a16="http://schemas.microsoft.com/office/drawing/2014/main" id="{2C279DB9-F664-4587-90F7-172D357A7798}"/>
                    </a:ext>
                  </a:extLst>
                </p14:cNvPr>
                <p14:cNvContentPartPr/>
                <p14:nvPr/>
              </p14:nvContentPartPr>
              <p14:xfrm>
                <a:off x="11650480" y="1436827"/>
                <a:ext cx="177120" cy="68760"/>
              </p14:xfrm>
            </p:contentPart>
          </mc:Choice>
          <mc:Fallback>
            <p:pic>
              <p:nvPicPr>
                <p:cNvPr id="78" name="Freihand 77">
                  <a:extLst>
                    <a:ext uri="{FF2B5EF4-FFF2-40B4-BE49-F238E27FC236}">
                      <a16:creationId xmlns:a16="http://schemas.microsoft.com/office/drawing/2014/main" id="{2C279DB9-F664-4587-90F7-172D357A7798}"/>
                    </a:ext>
                  </a:extLst>
                </p:cNvPr>
                <p:cNvPicPr/>
                <p:nvPr/>
              </p:nvPicPr>
              <p:blipFill>
                <a:blip r:embed="rId122"/>
                <a:stretch>
                  <a:fillRect/>
                </a:stretch>
              </p:blipFill>
              <p:spPr>
                <a:xfrm>
                  <a:off x="11646160" y="1432507"/>
                  <a:ext cx="1857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9" name="Freihand 78">
                  <a:extLst>
                    <a:ext uri="{FF2B5EF4-FFF2-40B4-BE49-F238E27FC236}">
                      <a16:creationId xmlns:a16="http://schemas.microsoft.com/office/drawing/2014/main" id="{F252887C-0F73-4B9D-9FCF-9A750B768456}"/>
                    </a:ext>
                  </a:extLst>
                </p14:cNvPr>
                <p14:cNvContentPartPr/>
                <p14:nvPr/>
              </p14:nvContentPartPr>
              <p14:xfrm>
                <a:off x="11836240" y="1415227"/>
                <a:ext cx="67680" cy="73080"/>
              </p14:xfrm>
            </p:contentPart>
          </mc:Choice>
          <mc:Fallback>
            <p:pic>
              <p:nvPicPr>
                <p:cNvPr id="79" name="Freihand 78">
                  <a:extLst>
                    <a:ext uri="{FF2B5EF4-FFF2-40B4-BE49-F238E27FC236}">
                      <a16:creationId xmlns:a16="http://schemas.microsoft.com/office/drawing/2014/main" id="{F252887C-0F73-4B9D-9FCF-9A750B768456}"/>
                    </a:ext>
                  </a:extLst>
                </p:cNvPr>
                <p:cNvPicPr/>
                <p:nvPr/>
              </p:nvPicPr>
              <p:blipFill>
                <a:blip r:embed="rId124"/>
                <a:stretch>
                  <a:fillRect/>
                </a:stretch>
              </p:blipFill>
              <p:spPr>
                <a:xfrm>
                  <a:off x="11831920" y="1410907"/>
                  <a:ext cx="763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0" name="Freihand 79">
                  <a:extLst>
                    <a:ext uri="{FF2B5EF4-FFF2-40B4-BE49-F238E27FC236}">
                      <a16:creationId xmlns:a16="http://schemas.microsoft.com/office/drawing/2014/main" id="{537324CA-0648-4246-8732-D0F4BC615A0D}"/>
                    </a:ext>
                  </a:extLst>
                </p14:cNvPr>
                <p14:cNvContentPartPr/>
                <p14:nvPr/>
              </p14:nvContentPartPr>
              <p14:xfrm>
                <a:off x="11949280" y="1242427"/>
                <a:ext cx="35640" cy="185400"/>
              </p14:xfrm>
            </p:contentPart>
          </mc:Choice>
          <mc:Fallback>
            <p:pic>
              <p:nvPicPr>
                <p:cNvPr id="80" name="Freihand 79">
                  <a:extLst>
                    <a:ext uri="{FF2B5EF4-FFF2-40B4-BE49-F238E27FC236}">
                      <a16:creationId xmlns:a16="http://schemas.microsoft.com/office/drawing/2014/main" id="{537324CA-0648-4246-8732-D0F4BC615A0D}"/>
                    </a:ext>
                  </a:extLst>
                </p:cNvPr>
                <p:cNvPicPr/>
                <p:nvPr/>
              </p:nvPicPr>
              <p:blipFill>
                <a:blip r:embed="rId126"/>
                <a:stretch>
                  <a:fillRect/>
                </a:stretch>
              </p:blipFill>
              <p:spPr>
                <a:xfrm>
                  <a:off x="11944960" y="1238107"/>
                  <a:ext cx="442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1" name="Freihand 80">
                  <a:extLst>
                    <a:ext uri="{FF2B5EF4-FFF2-40B4-BE49-F238E27FC236}">
                      <a16:creationId xmlns:a16="http://schemas.microsoft.com/office/drawing/2014/main" id="{5B78FB6B-A209-4113-95AC-330F759F0339}"/>
                    </a:ext>
                  </a:extLst>
                </p14:cNvPr>
                <p14:cNvContentPartPr/>
                <p14:nvPr/>
              </p14:nvContentPartPr>
              <p14:xfrm>
                <a:off x="11960080" y="1488307"/>
                <a:ext cx="2880" cy="32400"/>
              </p14:xfrm>
            </p:contentPart>
          </mc:Choice>
          <mc:Fallback>
            <p:pic>
              <p:nvPicPr>
                <p:cNvPr id="81" name="Freihand 80">
                  <a:extLst>
                    <a:ext uri="{FF2B5EF4-FFF2-40B4-BE49-F238E27FC236}">
                      <a16:creationId xmlns:a16="http://schemas.microsoft.com/office/drawing/2014/main" id="{5B78FB6B-A209-4113-95AC-330F759F0339}"/>
                    </a:ext>
                  </a:extLst>
                </p:cNvPr>
                <p:cNvPicPr/>
                <p:nvPr/>
              </p:nvPicPr>
              <p:blipFill>
                <a:blip r:embed="rId128"/>
                <a:stretch>
                  <a:fillRect/>
                </a:stretch>
              </p:blipFill>
              <p:spPr>
                <a:xfrm>
                  <a:off x="11955760" y="1483987"/>
                  <a:ext cx="11520" cy="41040"/>
                </a:xfrm>
                <a:prstGeom prst="rect">
                  <a:avLst/>
                </a:prstGeom>
              </p:spPr>
            </p:pic>
          </mc:Fallback>
        </mc:AlternateContent>
      </p:grpSp>
      <p:grpSp>
        <p:nvGrpSpPr>
          <p:cNvPr id="85" name="Gruppieren 84">
            <a:extLst>
              <a:ext uri="{FF2B5EF4-FFF2-40B4-BE49-F238E27FC236}">
                <a16:creationId xmlns:a16="http://schemas.microsoft.com/office/drawing/2014/main" id="{EC078ED2-EC56-4CF4-AE72-11637CA4B59E}"/>
              </a:ext>
            </a:extLst>
          </p:cNvPr>
          <p:cNvGrpSpPr/>
          <p:nvPr/>
        </p:nvGrpSpPr>
        <p:grpSpPr>
          <a:xfrm>
            <a:off x="4529320" y="2568667"/>
            <a:ext cx="1620000" cy="770040"/>
            <a:chOff x="4529320" y="2568667"/>
            <a:chExt cx="1620000" cy="770040"/>
          </a:xfrm>
        </p:grpSpPr>
        <mc:AlternateContent xmlns:mc="http://schemas.openxmlformats.org/markup-compatibility/2006">
          <mc:Choice xmlns:p14="http://schemas.microsoft.com/office/powerpoint/2010/main" Requires="p14">
            <p:contentPart p14:bwMode="auto" r:id="rId129">
              <p14:nvContentPartPr>
                <p14:cNvPr id="83" name="Freihand 82">
                  <a:extLst>
                    <a:ext uri="{FF2B5EF4-FFF2-40B4-BE49-F238E27FC236}">
                      <a16:creationId xmlns:a16="http://schemas.microsoft.com/office/drawing/2014/main" id="{6826C953-DC86-434E-AD89-0D8B458A2698}"/>
                    </a:ext>
                  </a:extLst>
                </p14:cNvPr>
                <p14:cNvContentPartPr/>
                <p14:nvPr/>
              </p14:nvContentPartPr>
              <p14:xfrm>
                <a:off x="5711920" y="2708707"/>
                <a:ext cx="50040" cy="9360"/>
              </p14:xfrm>
            </p:contentPart>
          </mc:Choice>
          <mc:Fallback>
            <p:pic>
              <p:nvPicPr>
                <p:cNvPr id="83" name="Freihand 82">
                  <a:extLst>
                    <a:ext uri="{FF2B5EF4-FFF2-40B4-BE49-F238E27FC236}">
                      <a16:creationId xmlns:a16="http://schemas.microsoft.com/office/drawing/2014/main" id="{6826C953-DC86-434E-AD89-0D8B458A2698}"/>
                    </a:ext>
                  </a:extLst>
                </p:cNvPr>
                <p:cNvPicPr/>
                <p:nvPr/>
              </p:nvPicPr>
              <p:blipFill>
                <a:blip r:embed="rId130"/>
                <a:stretch>
                  <a:fillRect/>
                </a:stretch>
              </p:blipFill>
              <p:spPr>
                <a:xfrm>
                  <a:off x="5707600" y="2704387"/>
                  <a:ext cx="586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4" name="Freihand 83">
                  <a:extLst>
                    <a:ext uri="{FF2B5EF4-FFF2-40B4-BE49-F238E27FC236}">
                      <a16:creationId xmlns:a16="http://schemas.microsoft.com/office/drawing/2014/main" id="{D2F47CCE-44BB-4078-AC59-FDDE2EA1D793}"/>
                    </a:ext>
                  </a:extLst>
                </p14:cNvPr>
                <p14:cNvContentPartPr/>
                <p14:nvPr/>
              </p14:nvContentPartPr>
              <p14:xfrm>
                <a:off x="4529320" y="2568667"/>
                <a:ext cx="1620000" cy="770040"/>
              </p14:xfrm>
            </p:contentPart>
          </mc:Choice>
          <mc:Fallback>
            <p:pic>
              <p:nvPicPr>
                <p:cNvPr id="84" name="Freihand 83">
                  <a:extLst>
                    <a:ext uri="{FF2B5EF4-FFF2-40B4-BE49-F238E27FC236}">
                      <a16:creationId xmlns:a16="http://schemas.microsoft.com/office/drawing/2014/main" id="{D2F47CCE-44BB-4078-AC59-FDDE2EA1D793}"/>
                    </a:ext>
                  </a:extLst>
                </p:cNvPr>
                <p:cNvPicPr/>
                <p:nvPr/>
              </p:nvPicPr>
              <p:blipFill>
                <a:blip r:embed="rId132"/>
                <a:stretch>
                  <a:fillRect/>
                </a:stretch>
              </p:blipFill>
              <p:spPr>
                <a:xfrm>
                  <a:off x="4525000" y="2564347"/>
                  <a:ext cx="1628640" cy="778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3">
            <p14:nvContentPartPr>
              <p14:cNvPr id="86" name="Freihand 85">
                <a:extLst>
                  <a:ext uri="{FF2B5EF4-FFF2-40B4-BE49-F238E27FC236}">
                    <a16:creationId xmlns:a16="http://schemas.microsoft.com/office/drawing/2014/main" id="{B6DD081E-741B-4C99-B0BB-4AB0F1A02C32}"/>
                  </a:ext>
                </a:extLst>
              </p14:cNvPr>
              <p14:cNvContentPartPr/>
              <p14:nvPr/>
            </p14:nvContentPartPr>
            <p14:xfrm>
              <a:off x="8395360" y="2645347"/>
              <a:ext cx="894600" cy="679320"/>
            </p14:xfrm>
          </p:contentPart>
        </mc:Choice>
        <mc:Fallback>
          <p:pic>
            <p:nvPicPr>
              <p:cNvPr id="86" name="Freihand 85">
                <a:extLst>
                  <a:ext uri="{FF2B5EF4-FFF2-40B4-BE49-F238E27FC236}">
                    <a16:creationId xmlns:a16="http://schemas.microsoft.com/office/drawing/2014/main" id="{B6DD081E-741B-4C99-B0BB-4AB0F1A02C32}"/>
                  </a:ext>
                </a:extLst>
              </p:cNvPr>
              <p:cNvPicPr/>
              <p:nvPr/>
            </p:nvPicPr>
            <p:blipFill>
              <a:blip r:embed="rId134"/>
              <a:stretch>
                <a:fillRect/>
              </a:stretch>
            </p:blipFill>
            <p:spPr>
              <a:xfrm>
                <a:off x="8391040" y="2641027"/>
                <a:ext cx="903240" cy="687960"/>
              </a:xfrm>
              <a:prstGeom prst="rect">
                <a:avLst/>
              </a:prstGeom>
            </p:spPr>
          </p:pic>
        </mc:Fallback>
      </mc:AlternateContent>
      <p:grpSp>
        <p:nvGrpSpPr>
          <p:cNvPr id="91" name="Gruppieren 90">
            <a:extLst>
              <a:ext uri="{FF2B5EF4-FFF2-40B4-BE49-F238E27FC236}">
                <a16:creationId xmlns:a16="http://schemas.microsoft.com/office/drawing/2014/main" id="{933857AA-965A-40FC-8A03-C460130C2973}"/>
              </a:ext>
            </a:extLst>
          </p:cNvPr>
          <p:cNvGrpSpPr/>
          <p:nvPr/>
        </p:nvGrpSpPr>
        <p:grpSpPr>
          <a:xfrm>
            <a:off x="3506560" y="2798347"/>
            <a:ext cx="333720" cy="445320"/>
            <a:chOff x="3506560" y="2798347"/>
            <a:chExt cx="333720" cy="445320"/>
          </a:xfrm>
        </p:grpSpPr>
        <mc:AlternateContent xmlns:mc="http://schemas.openxmlformats.org/markup-compatibility/2006">
          <mc:Choice xmlns:p14="http://schemas.microsoft.com/office/powerpoint/2010/main" Requires="p14">
            <p:contentPart p14:bwMode="auto" r:id="rId135">
              <p14:nvContentPartPr>
                <p14:cNvPr id="89" name="Freihand 88">
                  <a:extLst>
                    <a:ext uri="{FF2B5EF4-FFF2-40B4-BE49-F238E27FC236}">
                      <a16:creationId xmlns:a16="http://schemas.microsoft.com/office/drawing/2014/main" id="{989CD864-422C-41B6-8B72-0D0F2FAF3179}"/>
                    </a:ext>
                  </a:extLst>
                </p14:cNvPr>
                <p14:cNvContentPartPr/>
                <p14:nvPr/>
              </p14:nvContentPartPr>
              <p14:xfrm>
                <a:off x="3770440" y="2806987"/>
                <a:ext cx="360" cy="360"/>
              </p14:xfrm>
            </p:contentPart>
          </mc:Choice>
          <mc:Fallback>
            <p:pic>
              <p:nvPicPr>
                <p:cNvPr id="89" name="Freihand 88">
                  <a:extLst>
                    <a:ext uri="{FF2B5EF4-FFF2-40B4-BE49-F238E27FC236}">
                      <a16:creationId xmlns:a16="http://schemas.microsoft.com/office/drawing/2014/main" id="{989CD864-422C-41B6-8B72-0D0F2FAF3179}"/>
                    </a:ext>
                  </a:extLst>
                </p:cNvPr>
                <p:cNvPicPr/>
                <p:nvPr/>
              </p:nvPicPr>
              <p:blipFill>
                <a:blip r:embed="rId86"/>
                <a:stretch>
                  <a:fillRect/>
                </a:stretch>
              </p:blipFill>
              <p:spPr>
                <a:xfrm>
                  <a:off x="3766120" y="28026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0" name="Freihand 89">
                  <a:extLst>
                    <a:ext uri="{FF2B5EF4-FFF2-40B4-BE49-F238E27FC236}">
                      <a16:creationId xmlns:a16="http://schemas.microsoft.com/office/drawing/2014/main" id="{EF663E72-5031-4B52-81F4-0B54542458F2}"/>
                    </a:ext>
                  </a:extLst>
                </p14:cNvPr>
                <p14:cNvContentPartPr/>
                <p14:nvPr/>
              </p14:nvContentPartPr>
              <p14:xfrm>
                <a:off x="3506560" y="2798347"/>
                <a:ext cx="333720" cy="445320"/>
              </p14:xfrm>
            </p:contentPart>
          </mc:Choice>
          <mc:Fallback>
            <p:pic>
              <p:nvPicPr>
                <p:cNvPr id="90" name="Freihand 89">
                  <a:extLst>
                    <a:ext uri="{FF2B5EF4-FFF2-40B4-BE49-F238E27FC236}">
                      <a16:creationId xmlns:a16="http://schemas.microsoft.com/office/drawing/2014/main" id="{EF663E72-5031-4B52-81F4-0B54542458F2}"/>
                    </a:ext>
                  </a:extLst>
                </p:cNvPr>
                <p:cNvPicPr/>
                <p:nvPr/>
              </p:nvPicPr>
              <p:blipFill>
                <a:blip r:embed="rId137"/>
                <a:stretch>
                  <a:fillRect/>
                </a:stretch>
              </p:blipFill>
              <p:spPr>
                <a:xfrm>
                  <a:off x="3502240" y="2794027"/>
                  <a:ext cx="342360" cy="453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8">
            <p14:nvContentPartPr>
              <p14:cNvPr id="100" name="Freihand 99">
                <a:extLst>
                  <a:ext uri="{FF2B5EF4-FFF2-40B4-BE49-F238E27FC236}">
                    <a16:creationId xmlns:a16="http://schemas.microsoft.com/office/drawing/2014/main" id="{4BBD79D7-D027-4C2B-BB5F-F8F9A2F39E9A}"/>
                  </a:ext>
                </a:extLst>
              </p14:cNvPr>
              <p14:cNvContentPartPr/>
              <p14:nvPr/>
            </p14:nvContentPartPr>
            <p14:xfrm>
              <a:off x="8648440" y="3526987"/>
              <a:ext cx="175680" cy="117360"/>
            </p14:xfrm>
          </p:contentPart>
        </mc:Choice>
        <mc:Fallback>
          <p:pic>
            <p:nvPicPr>
              <p:cNvPr id="100" name="Freihand 99">
                <a:extLst>
                  <a:ext uri="{FF2B5EF4-FFF2-40B4-BE49-F238E27FC236}">
                    <a16:creationId xmlns:a16="http://schemas.microsoft.com/office/drawing/2014/main" id="{4BBD79D7-D027-4C2B-BB5F-F8F9A2F39E9A}"/>
                  </a:ext>
                </a:extLst>
              </p:cNvPr>
              <p:cNvPicPr/>
              <p:nvPr/>
            </p:nvPicPr>
            <p:blipFill>
              <a:blip r:embed="rId139"/>
              <a:stretch>
                <a:fillRect/>
              </a:stretch>
            </p:blipFill>
            <p:spPr>
              <a:xfrm>
                <a:off x="8644120" y="3522667"/>
                <a:ext cx="1843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1" name="Freihand 100">
                <a:extLst>
                  <a:ext uri="{FF2B5EF4-FFF2-40B4-BE49-F238E27FC236}">
                    <a16:creationId xmlns:a16="http://schemas.microsoft.com/office/drawing/2014/main" id="{4EAA630C-642E-4599-8CD9-DD9C326ED0EE}"/>
                  </a:ext>
                </a:extLst>
              </p14:cNvPr>
              <p14:cNvContentPartPr/>
              <p14:nvPr/>
            </p14:nvContentPartPr>
            <p14:xfrm>
              <a:off x="8876320" y="3487747"/>
              <a:ext cx="176760" cy="106560"/>
            </p14:xfrm>
          </p:contentPart>
        </mc:Choice>
        <mc:Fallback>
          <p:pic>
            <p:nvPicPr>
              <p:cNvPr id="101" name="Freihand 100">
                <a:extLst>
                  <a:ext uri="{FF2B5EF4-FFF2-40B4-BE49-F238E27FC236}">
                    <a16:creationId xmlns:a16="http://schemas.microsoft.com/office/drawing/2014/main" id="{4EAA630C-642E-4599-8CD9-DD9C326ED0EE}"/>
                  </a:ext>
                </a:extLst>
              </p:cNvPr>
              <p:cNvPicPr/>
              <p:nvPr/>
            </p:nvPicPr>
            <p:blipFill>
              <a:blip r:embed="rId141"/>
              <a:stretch>
                <a:fillRect/>
              </a:stretch>
            </p:blipFill>
            <p:spPr>
              <a:xfrm>
                <a:off x="8872000" y="3483427"/>
                <a:ext cx="1854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3" name="Freihand 102">
                <a:extLst>
                  <a:ext uri="{FF2B5EF4-FFF2-40B4-BE49-F238E27FC236}">
                    <a16:creationId xmlns:a16="http://schemas.microsoft.com/office/drawing/2014/main" id="{54DEC8DC-1EC7-49A1-B1E7-F70E9D48C602}"/>
                  </a:ext>
                </a:extLst>
              </p14:cNvPr>
              <p14:cNvContentPartPr/>
              <p14:nvPr/>
            </p14:nvContentPartPr>
            <p14:xfrm>
              <a:off x="9047680" y="2745067"/>
              <a:ext cx="192960" cy="490320"/>
            </p14:xfrm>
          </p:contentPart>
        </mc:Choice>
        <mc:Fallback>
          <p:pic>
            <p:nvPicPr>
              <p:cNvPr id="103" name="Freihand 102">
                <a:extLst>
                  <a:ext uri="{FF2B5EF4-FFF2-40B4-BE49-F238E27FC236}">
                    <a16:creationId xmlns:a16="http://schemas.microsoft.com/office/drawing/2014/main" id="{54DEC8DC-1EC7-49A1-B1E7-F70E9D48C602}"/>
                  </a:ext>
                </a:extLst>
              </p:cNvPr>
              <p:cNvPicPr/>
              <p:nvPr/>
            </p:nvPicPr>
            <p:blipFill>
              <a:blip r:embed="rId143"/>
              <a:stretch>
                <a:fillRect/>
              </a:stretch>
            </p:blipFill>
            <p:spPr>
              <a:xfrm>
                <a:off x="9043360" y="2740747"/>
                <a:ext cx="201600" cy="498960"/>
              </a:xfrm>
              <a:prstGeom prst="rect">
                <a:avLst/>
              </a:prstGeom>
            </p:spPr>
          </p:pic>
        </mc:Fallback>
      </mc:AlternateContent>
      <p:grpSp>
        <p:nvGrpSpPr>
          <p:cNvPr id="106" name="Gruppieren 105">
            <a:extLst>
              <a:ext uri="{FF2B5EF4-FFF2-40B4-BE49-F238E27FC236}">
                <a16:creationId xmlns:a16="http://schemas.microsoft.com/office/drawing/2014/main" id="{30428245-F830-48E9-A007-38283460EFC5}"/>
              </a:ext>
            </a:extLst>
          </p:cNvPr>
          <p:cNvGrpSpPr/>
          <p:nvPr/>
        </p:nvGrpSpPr>
        <p:grpSpPr>
          <a:xfrm>
            <a:off x="8244520" y="2640307"/>
            <a:ext cx="1361520" cy="775080"/>
            <a:chOff x="8244520" y="2640307"/>
            <a:chExt cx="1361520" cy="775080"/>
          </a:xfrm>
        </p:grpSpPr>
        <mc:AlternateContent xmlns:mc="http://schemas.openxmlformats.org/markup-compatibility/2006">
          <mc:Choice xmlns:p14="http://schemas.microsoft.com/office/powerpoint/2010/main" Requires="p14">
            <p:contentPart p14:bwMode="auto" r:id="rId144">
              <p14:nvContentPartPr>
                <p14:cNvPr id="87" name="Freihand 86">
                  <a:extLst>
                    <a:ext uri="{FF2B5EF4-FFF2-40B4-BE49-F238E27FC236}">
                      <a16:creationId xmlns:a16="http://schemas.microsoft.com/office/drawing/2014/main" id="{74D638BE-8793-431B-9D67-15CD971B8CA4}"/>
                    </a:ext>
                  </a:extLst>
                </p14:cNvPr>
                <p14:cNvContentPartPr/>
                <p14:nvPr/>
              </p14:nvContentPartPr>
              <p14:xfrm>
                <a:off x="9305800" y="2677027"/>
                <a:ext cx="300240" cy="513720"/>
              </p14:xfrm>
            </p:contentPart>
          </mc:Choice>
          <mc:Fallback>
            <p:pic>
              <p:nvPicPr>
                <p:cNvPr id="87" name="Freihand 86">
                  <a:extLst>
                    <a:ext uri="{FF2B5EF4-FFF2-40B4-BE49-F238E27FC236}">
                      <a16:creationId xmlns:a16="http://schemas.microsoft.com/office/drawing/2014/main" id="{74D638BE-8793-431B-9D67-15CD971B8CA4}"/>
                    </a:ext>
                  </a:extLst>
                </p:cNvPr>
                <p:cNvPicPr/>
                <p:nvPr/>
              </p:nvPicPr>
              <p:blipFill>
                <a:blip r:embed="rId145"/>
                <a:stretch>
                  <a:fillRect/>
                </a:stretch>
              </p:blipFill>
              <p:spPr>
                <a:xfrm>
                  <a:off x="9301480" y="2672707"/>
                  <a:ext cx="308880" cy="5223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8" name="Freihand 87">
                  <a:extLst>
                    <a:ext uri="{FF2B5EF4-FFF2-40B4-BE49-F238E27FC236}">
                      <a16:creationId xmlns:a16="http://schemas.microsoft.com/office/drawing/2014/main" id="{C9862690-D12B-4FF3-AAE0-B4C85EA860D4}"/>
                    </a:ext>
                  </a:extLst>
                </p14:cNvPr>
                <p14:cNvContentPartPr/>
                <p14:nvPr/>
              </p14:nvContentPartPr>
              <p14:xfrm>
                <a:off x="8244520" y="2640307"/>
                <a:ext cx="976320" cy="725400"/>
              </p14:xfrm>
            </p:contentPart>
          </mc:Choice>
          <mc:Fallback>
            <p:pic>
              <p:nvPicPr>
                <p:cNvPr id="88" name="Freihand 87">
                  <a:extLst>
                    <a:ext uri="{FF2B5EF4-FFF2-40B4-BE49-F238E27FC236}">
                      <a16:creationId xmlns:a16="http://schemas.microsoft.com/office/drawing/2014/main" id="{C9862690-D12B-4FF3-AAE0-B4C85EA860D4}"/>
                    </a:ext>
                  </a:extLst>
                </p:cNvPr>
                <p:cNvPicPr/>
                <p:nvPr/>
              </p:nvPicPr>
              <p:blipFill>
                <a:blip r:embed="rId147"/>
                <a:stretch>
                  <a:fillRect/>
                </a:stretch>
              </p:blipFill>
              <p:spPr>
                <a:xfrm>
                  <a:off x="8240200" y="2635987"/>
                  <a:ext cx="984960" cy="7340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3" name="Freihand 92">
                  <a:extLst>
                    <a:ext uri="{FF2B5EF4-FFF2-40B4-BE49-F238E27FC236}">
                      <a16:creationId xmlns:a16="http://schemas.microsoft.com/office/drawing/2014/main" id="{8E349DA8-416E-4E58-AA46-7EB961B6EB02}"/>
                    </a:ext>
                  </a:extLst>
                </p14:cNvPr>
                <p14:cNvContentPartPr/>
                <p14:nvPr/>
              </p14:nvContentPartPr>
              <p14:xfrm>
                <a:off x="9016720" y="2822467"/>
                <a:ext cx="196200" cy="307080"/>
              </p14:xfrm>
            </p:contentPart>
          </mc:Choice>
          <mc:Fallback>
            <p:pic>
              <p:nvPicPr>
                <p:cNvPr id="93" name="Freihand 92">
                  <a:extLst>
                    <a:ext uri="{FF2B5EF4-FFF2-40B4-BE49-F238E27FC236}">
                      <a16:creationId xmlns:a16="http://schemas.microsoft.com/office/drawing/2014/main" id="{8E349DA8-416E-4E58-AA46-7EB961B6EB02}"/>
                    </a:ext>
                  </a:extLst>
                </p:cNvPr>
                <p:cNvPicPr/>
                <p:nvPr/>
              </p:nvPicPr>
              <p:blipFill>
                <a:blip r:embed="rId149"/>
                <a:stretch>
                  <a:fillRect/>
                </a:stretch>
              </p:blipFill>
              <p:spPr>
                <a:xfrm>
                  <a:off x="9012400" y="2818147"/>
                  <a:ext cx="20484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5" name="Freihand 94">
                  <a:extLst>
                    <a:ext uri="{FF2B5EF4-FFF2-40B4-BE49-F238E27FC236}">
                      <a16:creationId xmlns:a16="http://schemas.microsoft.com/office/drawing/2014/main" id="{2EB98BD9-45C5-4147-8C53-81E6F06463C5}"/>
                    </a:ext>
                  </a:extLst>
                </p14:cNvPr>
                <p14:cNvContentPartPr/>
                <p14:nvPr/>
              </p14:nvContentPartPr>
              <p14:xfrm>
                <a:off x="8797840" y="3024427"/>
                <a:ext cx="360" cy="360"/>
              </p14:xfrm>
            </p:contentPart>
          </mc:Choice>
          <mc:Fallback>
            <p:pic>
              <p:nvPicPr>
                <p:cNvPr id="95" name="Freihand 94">
                  <a:extLst>
                    <a:ext uri="{FF2B5EF4-FFF2-40B4-BE49-F238E27FC236}">
                      <a16:creationId xmlns:a16="http://schemas.microsoft.com/office/drawing/2014/main" id="{2EB98BD9-45C5-4147-8C53-81E6F06463C5}"/>
                    </a:ext>
                  </a:extLst>
                </p:cNvPr>
                <p:cNvPicPr/>
                <p:nvPr/>
              </p:nvPicPr>
              <p:blipFill>
                <a:blip r:embed="rId86"/>
                <a:stretch>
                  <a:fillRect/>
                </a:stretch>
              </p:blipFill>
              <p:spPr>
                <a:xfrm>
                  <a:off x="8793520" y="30201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7" name="Freihand 96">
                  <a:extLst>
                    <a:ext uri="{FF2B5EF4-FFF2-40B4-BE49-F238E27FC236}">
                      <a16:creationId xmlns:a16="http://schemas.microsoft.com/office/drawing/2014/main" id="{E737FF45-26F2-482D-87C9-FC48C1F16D2E}"/>
                    </a:ext>
                  </a:extLst>
                </p14:cNvPr>
                <p14:cNvContentPartPr/>
                <p14:nvPr/>
              </p14:nvContentPartPr>
              <p14:xfrm>
                <a:off x="8501200" y="3206227"/>
                <a:ext cx="300240" cy="209160"/>
              </p14:xfrm>
            </p:contentPart>
          </mc:Choice>
          <mc:Fallback>
            <p:pic>
              <p:nvPicPr>
                <p:cNvPr id="97" name="Freihand 96">
                  <a:extLst>
                    <a:ext uri="{FF2B5EF4-FFF2-40B4-BE49-F238E27FC236}">
                      <a16:creationId xmlns:a16="http://schemas.microsoft.com/office/drawing/2014/main" id="{E737FF45-26F2-482D-87C9-FC48C1F16D2E}"/>
                    </a:ext>
                  </a:extLst>
                </p:cNvPr>
                <p:cNvPicPr/>
                <p:nvPr/>
              </p:nvPicPr>
              <p:blipFill>
                <a:blip r:embed="rId152"/>
                <a:stretch>
                  <a:fillRect/>
                </a:stretch>
              </p:blipFill>
              <p:spPr>
                <a:xfrm>
                  <a:off x="8496880" y="3201907"/>
                  <a:ext cx="30888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8" name="Freihand 97">
                  <a:extLst>
                    <a:ext uri="{FF2B5EF4-FFF2-40B4-BE49-F238E27FC236}">
                      <a16:creationId xmlns:a16="http://schemas.microsoft.com/office/drawing/2014/main" id="{0F28263A-DD99-4C6C-88D7-DA4621371467}"/>
                    </a:ext>
                  </a:extLst>
                </p14:cNvPr>
                <p14:cNvContentPartPr/>
                <p14:nvPr/>
              </p14:nvContentPartPr>
              <p14:xfrm>
                <a:off x="8778400" y="3256987"/>
                <a:ext cx="374400" cy="158040"/>
              </p14:xfrm>
            </p:contentPart>
          </mc:Choice>
          <mc:Fallback>
            <p:pic>
              <p:nvPicPr>
                <p:cNvPr id="98" name="Freihand 97">
                  <a:extLst>
                    <a:ext uri="{FF2B5EF4-FFF2-40B4-BE49-F238E27FC236}">
                      <a16:creationId xmlns:a16="http://schemas.microsoft.com/office/drawing/2014/main" id="{0F28263A-DD99-4C6C-88D7-DA4621371467}"/>
                    </a:ext>
                  </a:extLst>
                </p:cNvPr>
                <p:cNvPicPr/>
                <p:nvPr/>
              </p:nvPicPr>
              <p:blipFill>
                <a:blip r:embed="rId154"/>
                <a:stretch>
                  <a:fillRect/>
                </a:stretch>
              </p:blipFill>
              <p:spPr>
                <a:xfrm>
                  <a:off x="8774080" y="3252667"/>
                  <a:ext cx="3830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5" name="Freihand 104">
                  <a:extLst>
                    <a:ext uri="{FF2B5EF4-FFF2-40B4-BE49-F238E27FC236}">
                      <a16:creationId xmlns:a16="http://schemas.microsoft.com/office/drawing/2014/main" id="{5ED16CDA-A4BE-438F-AADF-20EFB94BDBDB}"/>
                    </a:ext>
                  </a:extLst>
                </p14:cNvPr>
                <p14:cNvContentPartPr/>
                <p14:nvPr/>
              </p14:nvContentPartPr>
              <p14:xfrm>
                <a:off x="8563480" y="2718427"/>
                <a:ext cx="349920" cy="542880"/>
              </p14:xfrm>
            </p:contentPart>
          </mc:Choice>
          <mc:Fallback>
            <p:pic>
              <p:nvPicPr>
                <p:cNvPr id="105" name="Freihand 104">
                  <a:extLst>
                    <a:ext uri="{FF2B5EF4-FFF2-40B4-BE49-F238E27FC236}">
                      <a16:creationId xmlns:a16="http://schemas.microsoft.com/office/drawing/2014/main" id="{5ED16CDA-A4BE-438F-AADF-20EFB94BDBDB}"/>
                    </a:ext>
                  </a:extLst>
                </p:cNvPr>
                <p:cNvPicPr/>
                <p:nvPr/>
              </p:nvPicPr>
              <p:blipFill>
                <a:blip r:embed="rId156"/>
                <a:stretch>
                  <a:fillRect/>
                </a:stretch>
              </p:blipFill>
              <p:spPr>
                <a:xfrm>
                  <a:off x="8559160" y="2714107"/>
                  <a:ext cx="358560" cy="551520"/>
                </a:xfrm>
                <a:prstGeom prst="rect">
                  <a:avLst/>
                </a:prstGeom>
              </p:spPr>
            </p:pic>
          </mc:Fallback>
        </mc:AlternateContent>
      </p:grpSp>
    </p:spTree>
    <p:extLst>
      <p:ext uri="{BB962C8B-B14F-4D97-AF65-F5344CB8AC3E}">
        <p14:creationId xmlns:p14="http://schemas.microsoft.com/office/powerpoint/2010/main" val="3396809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r>
              <a:rPr lang="de-DE" sz="2903" b="1" dirty="0"/>
              <a:t>Equilibrium </a:t>
            </a:r>
            <a:r>
              <a:rPr lang="de-DE" sz="2903" b="1" dirty="0" err="1"/>
              <a:t>with</a:t>
            </a:r>
            <a:r>
              <a:rPr lang="de-DE" sz="2903" b="1" dirty="0"/>
              <a:t> flexible </a:t>
            </a:r>
            <a:r>
              <a:rPr lang="de-DE" sz="2903" b="1" dirty="0" err="1"/>
              <a:t>prices</a:t>
            </a:r>
            <a:endParaRPr lang="de-DE" sz="2903" b="1" dirty="0"/>
          </a:p>
        </p:txBody>
      </p:sp>
      <p:cxnSp>
        <p:nvCxnSpPr>
          <p:cNvPr id="8" name="Straight Arrow Connector 6"/>
          <p:cNvCxnSpPr/>
          <p:nvPr/>
        </p:nvCxnSpPr>
        <p:spPr>
          <a:xfrm flipV="1">
            <a:off x="1967748" y="1142889"/>
            <a:ext cx="0" cy="356559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1967749" y="4708485"/>
            <a:ext cx="582872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633138" y="1077570"/>
            <a:ext cx="258404" cy="343620"/>
          </a:xfrm>
          <a:prstGeom prst="rect">
            <a:avLst/>
          </a:prstGeom>
          <a:noFill/>
        </p:spPr>
        <p:txBody>
          <a:bodyPr wrap="none" rtlCol="0">
            <a:spAutoFit/>
          </a:bodyPr>
          <a:lstStyle/>
          <a:p>
            <a:r>
              <a:rPr lang="de-DE" sz="1633" dirty="0"/>
              <a:t>r</a:t>
            </a:r>
          </a:p>
        </p:txBody>
      </p:sp>
      <p:sp>
        <p:nvSpPr>
          <p:cNvPr id="11" name="Textfeld 10"/>
          <p:cNvSpPr txBox="1"/>
          <p:nvPr/>
        </p:nvSpPr>
        <p:spPr>
          <a:xfrm>
            <a:off x="7315760" y="4726921"/>
            <a:ext cx="33534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2947512" y="1412586"/>
            <a:ext cx="3723097" cy="247363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440463" y="1861381"/>
            <a:ext cx="2416747" cy="186576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530621" y="3162727"/>
            <a:ext cx="1184940" cy="427361"/>
          </a:xfrm>
          <a:prstGeom prst="rect">
            <a:avLst/>
          </a:prstGeom>
          <a:noFill/>
        </p:spPr>
        <p:txBody>
          <a:bodyPr wrap="none" rtlCol="0">
            <a:spAutoFit/>
          </a:bodyPr>
          <a:lstStyle/>
          <a:p>
            <a:r>
              <a:rPr lang="de-DE" sz="2177" b="1" dirty="0"/>
              <a:t>IS </a:t>
            </a:r>
            <a:r>
              <a:rPr lang="de-DE" sz="2177" b="1" dirty="0" err="1"/>
              <a:t>curve</a:t>
            </a:r>
            <a:endParaRPr lang="de-DE" sz="2177" b="1" dirty="0"/>
          </a:p>
        </p:txBody>
      </p:sp>
      <p:sp>
        <p:nvSpPr>
          <p:cNvPr id="16" name="Textfeld 15"/>
          <p:cNvSpPr txBox="1"/>
          <p:nvPr/>
        </p:nvSpPr>
        <p:spPr>
          <a:xfrm>
            <a:off x="6118480" y="946937"/>
            <a:ext cx="572593" cy="427361"/>
          </a:xfrm>
          <a:prstGeom prst="rect">
            <a:avLst/>
          </a:prstGeom>
          <a:noFill/>
        </p:spPr>
        <p:txBody>
          <a:bodyPr wrap="none" rtlCol="0">
            <a:spAutoFit/>
          </a:bodyPr>
          <a:lstStyle/>
          <a:p>
            <a:r>
              <a:rPr lang="de-DE" sz="2177" b="1" dirty="0"/>
              <a:t>TR</a:t>
            </a:r>
          </a:p>
        </p:txBody>
      </p:sp>
      <p:cxnSp>
        <p:nvCxnSpPr>
          <p:cNvPr id="21" name="Gerade Verbindung 20"/>
          <p:cNvCxnSpPr/>
          <p:nvPr/>
        </p:nvCxnSpPr>
        <p:spPr>
          <a:xfrm flipH="1">
            <a:off x="1967749" y="2794262"/>
            <a:ext cx="268108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648835" y="2775825"/>
            <a:ext cx="0" cy="193266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flipV="1">
            <a:off x="3706960" y="1160617"/>
            <a:ext cx="2125888" cy="288157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a:xfrm>
            <a:off x="5298941" y="946937"/>
            <a:ext cx="617477" cy="427361"/>
          </a:xfrm>
          <a:prstGeom prst="rect">
            <a:avLst/>
          </a:prstGeom>
          <a:noFill/>
        </p:spPr>
        <p:txBody>
          <a:bodyPr wrap="none" rtlCol="0">
            <a:spAutoFit/>
          </a:bodyPr>
          <a:lstStyle/>
          <a:p>
            <a:r>
              <a:rPr lang="de-DE" sz="2177" b="1" dirty="0"/>
              <a:t>MP</a:t>
            </a:r>
          </a:p>
        </p:txBody>
      </p:sp>
      <p:sp>
        <p:nvSpPr>
          <p:cNvPr id="2" name="Rechteck 1">
            <a:extLst>
              <a:ext uri="{FF2B5EF4-FFF2-40B4-BE49-F238E27FC236}">
                <a16:creationId xmlns:a16="http://schemas.microsoft.com/office/drawing/2014/main" id="{D2BEE38F-B98A-F555-3E38-6AE8246AD135}"/>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7F6777E2-30AF-C5E6-551F-6EC092F7F193}"/>
              </a:ext>
            </a:extLst>
          </p:cNvPr>
          <p:cNvSpPr txBox="1"/>
          <p:nvPr/>
        </p:nvSpPr>
        <p:spPr>
          <a:xfrm>
            <a:off x="1145722" y="5699062"/>
            <a:ext cx="6101442" cy="738664"/>
          </a:xfrm>
          <a:prstGeom prst="rect">
            <a:avLst/>
          </a:prstGeom>
          <a:noFill/>
        </p:spPr>
        <p:txBody>
          <a:bodyPr wrap="square">
            <a:spAutoFit/>
          </a:bodyPr>
          <a:lstStyle/>
          <a:p>
            <a:r>
              <a:rPr lang="de-DE" sz="2400" b="1"/>
              <a:t>Taylor estimation for the Fed</a:t>
            </a:r>
          </a:p>
          <a:p>
            <a:r>
              <a:rPr lang="de-DE">
                <a:hlinkClick r:id="rId3"/>
              </a:rPr>
              <a:t>https://www.atlantafed.org/cqer/research/taylor-rule#Tab1</a:t>
            </a:r>
            <a:endParaRPr lang="de-DE"/>
          </a:p>
        </p:txBody>
      </p:sp>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C2792EC8-8679-4EC5-9093-8A050FED37BA}"/>
                  </a:ext>
                </a:extLst>
              </p14:cNvPr>
              <p14:cNvContentPartPr/>
              <p14:nvPr/>
            </p14:nvContentPartPr>
            <p14:xfrm>
              <a:off x="6189640" y="1294987"/>
              <a:ext cx="436320" cy="68400"/>
            </p14:xfrm>
          </p:contentPart>
        </mc:Choice>
        <mc:Fallback>
          <p:pic>
            <p:nvPicPr>
              <p:cNvPr id="3" name="Freihand 2">
                <a:extLst>
                  <a:ext uri="{FF2B5EF4-FFF2-40B4-BE49-F238E27FC236}">
                    <a16:creationId xmlns:a16="http://schemas.microsoft.com/office/drawing/2014/main" id="{C2792EC8-8679-4EC5-9093-8A050FED37BA}"/>
                  </a:ext>
                </a:extLst>
              </p:cNvPr>
              <p:cNvPicPr/>
              <p:nvPr/>
            </p:nvPicPr>
            <p:blipFill>
              <a:blip r:embed="rId5"/>
              <a:stretch>
                <a:fillRect/>
              </a:stretch>
            </p:blipFill>
            <p:spPr>
              <a:xfrm>
                <a:off x="6185320" y="1290667"/>
                <a:ext cx="4449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DB93DBA1-3586-4239-8E16-9D07E6D2D9AC}"/>
                  </a:ext>
                </a:extLst>
              </p14:cNvPr>
              <p14:cNvContentPartPr/>
              <p14:nvPr/>
            </p14:nvContentPartPr>
            <p14:xfrm>
              <a:off x="5247520" y="910147"/>
              <a:ext cx="641160" cy="556920"/>
            </p14:xfrm>
          </p:contentPart>
        </mc:Choice>
        <mc:Fallback>
          <p:pic>
            <p:nvPicPr>
              <p:cNvPr id="5" name="Freihand 4">
                <a:extLst>
                  <a:ext uri="{FF2B5EF4-FFF2-40B4-BE49-F238E27FC236}">
                    <a16:creationId xmlns:a16="http://schemas.microsoft.com/office/drawing/2014/main" id="{DB93DBA1-3586-4239-8E16-9D07E6D2D9AC}"/>
                  </a:ext>
                </a:extLst>
              </p:cNvPr>
              <p:cNvPicPr/>
              <p:nvPr/>
            </p:nvPicPr>
            <p:blipFill>
              <a:blip r:embed="rId7"/>
              <a:stretch>
                <a:fillRect/>
              </a:stretch>
            </p:blipFill>
            <p:spPr>
              <a:xfrm>
                <a:off x="5243200" y="905827"/>
                <a:ext cx="649800" cy="565560"/>
              </a:xfrm>
              <a:prstGeom prst="rect">
                <a:avLst/>
              </a:prstGeom>
            </p:spPr>
          </p:pic>
        </mc:Fallback>
      </mc:AlternateContent>
      <p:grpSp>
        <p:nvGrpSpPr>
          <p:cNvPr id="39" name="Gruppieren 38">
            <a:extLst>
              <a:ext uri="{FF2B5EF4-FFF2-40B4-BE49-F238E27FC236}">
                <a16:creationId xmlns:a16="http://schemas.microsoft.com/office/drawing/2014/main" id="{2261FFCE-2B6F-4F85-9767-B65348395E54}"/>
              </a:ext>
            </a:extLst>
          </p:cNvPr>
          <p:cNvGrpSpPr/>
          <p:nvPr/>
        </p:nvGrpSpPr>
        <p:grpSpPr>
          <a:xfrm>
            <a:off x="5952760" y="636187"/>
            <a:ext cx="3690360" cy="464400"/>
            <a:chOff x="5952760" y="636187"/>
            <a:chExt cx="3690360" cy="464400"/>
          </a:xfrm>
        </p:grpSpPr>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21EBB6A5-67C1-43DD-AF8B-4F329CCB9D5D}"/>
                    </a:ext>
                  </a:extLst>
                </p14:cNvPr>
                <p14:cNvContentPartPr/>
                <p14:nvPr/>
              </p14:nvContentPartPr>
              <p14:xfrm>
                <a:off x="5961400" y="779467"/>
                <a:ext cx="1078200" cy="179640"/>
              </p14:xfrm>
            </p:contentPart>
          </mc:Choice>
          <mc:Fallback>
            <p:pic>
              <p:nvPicPr>
                <p:cNvPr id="7" name="Freihand 6">
                  <a:extLst>
                    <a:ext uri="{FF2B5EF4-FFF2-40B4-BE49-F238E27FC236}">
                      <a16:creationId xmlns:a16="http://schemas.microsoft.com/office/drawing/2014/main" id="{21EBB6A5-67C1-43DD-AF8B-4F329CCB9D5D}"/>
                    </a:ext>
                  </a:extLst>
                </p:cNvPr>
                <p:cNvPicPr/>
                <p:nvPr/>
              </p:nvPicPr>
              <p:blipFill>
                <a:blip r:embed="rId9"/>
                <a:stretch>
                  <a:fillRect/>
                </a:stretch>
              </p:blipFill>
              <p:spPr>
                <a:xfrm>
                  <a:off x="5957080" y="775147"/>
                  <a:ext cx="10868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5" name="Freihand 14">
                  <a:extLst>
                    <a:ext uri="{FF2B5EF4-FFF2-40B4-BE49-F238E27FC236}">
                      <a16:creationId xmlns:a16="http://schemas.microsoft.com/office/drawing/2014/main" id="{F087E052-FF0B-4F77-A1C1-49C39C55872E}"/>
                    </a:ext>
                  </a:extLst>
                </p14:cNvPr>
                <p14:cNvContentPartPr/>
                <p14:nvPr/>
              </p14:nvContentPartPr>
              <p14:xfrm>
                <a:off x="5952760" y="801427"/>
                <a:ext cx="375120" cy="225000"/>
              </p14:xfrm>
            </p:contentPart>
          </mc:Choice>
          <mc:Fallback>
            <p:pic>
              <p:nvPicPr>
                <p:cNvPr id="15" name="Freihand 14">
                  <a:extLst>
                    <a:ext uri="{FF2B5EF4-FFF2-40B4-BE49-F238E27FC236}">
                      <a16:creationId xmlns:a16="http://schemas.microsoft.com/office/drawing/2014/main" id="{F087E052-FF0B-4F77-A1C1-49C39C55872E}"/>
                    </a:ext>
                  </a:extLst>
                </p:cNvPr>
                <p:cNvPicPr/>
                <p:nvPr/>
              </p:nvPicPr>
              <p:blipFill>
                <a:blip r:embed="rId11"/>
                <a:stretch>
                  <a:fillRect/>
                </a:stretch>
              </p:blipFill>
              <p:spPr>
                <a:xfrm>
                  <a:off x="5948440" y="797107"/>
                  <a:ext cx="38376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 name="Freihand 18">
                  <a:extLst>
                    <a:ext uri="{FF2B5EF4-FFF2-40B4-BE49-F238E27FC236}">
                      <a16:creationId xmlns:a16="http://schemas.microsoft.com/office/drawing/2014/main" id="{0D361FEC-3195-447A-A933-399C654CE345}"/>
                    </a:ext>
                  </a:extLst>
                </p14:cNvPr>
                <p14:cNvContentPartPr/>
                <p14:nvPr/>
              </p14:nvContentPartPr>
              <p14:xfrm>
                <a:off x="7160560" y="757507"/>
                <a:ext cx="134280" cy="164160"/>
              </p14:xfrm>
            </p:contentPart>
          </mc:Choice>
          <mc:Fallback>
            <p:pic>
              <p:nvPicPr>
                <p:cNvPr id="19" name="Freihand 18">
                  <a:extLst>
                    <a:ext uri="{FF2B5EF4-FFF2-40B4-BE49-F238E27FC236}">
                      <a16:creationId xmlns:a16="http://schemas.microsoft.com/office/drawing/2014/main" id="{0D361FEC-3195-447A-A933-399C654CE345}"/>
                    </a:ext>
                  </a:extLst>
                </p:cNvPr>
                <p:cNvPicPr/>
                <p:nvPr/>
              </p:nvPicPr>
              <p:blipFill>
                <a:blip r:embed="rId13"/>
                <a:stretch>
                  <a:fillRect/>
                </a:stretch>
              </p:blipFill>
              <p:spPr>
                <a:xfrm>
                  <a:off x="7156240" y="753187"/>
                  <a:ext cx="1429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3" name="Freihand 22">
                  <a:extLst>
                    <a:ext uri="{FF2B5EF4-FFF2-40B4-BE49-F238E27FC236}">
                      <a16:creationId xmlns:a16="http://schemas.microsoft.com/office/drawing/2014/main" id="{2F3D7923-1FAD-4422-9D91-29C0000CA25E}"/>
                    </a:ext>
                  </a:extLst>
                </p14:cNvPr>
                <p14:cNvContentPartPr/>
                <p14:nvPr/>
              </p14:nvContentPartPr>
              <p14:xfrm>
                <a:off x="7335520" y="821947"/>
                <a:ext cx="199440" cy="74520"/>
              </p14:xfrm>
            </p:contentPart>
          </mc:Choice>
          <mc:Fallback>
            <p:pic>
              <p:nvPicPr>
                <p:cNvPr id="23" name="Freihand 22">
                  <a:extLst>
                    <a:ext uri="{FF2B5EF4-FFF2-40B4-BE49-F238E27FC236}">
                      <a16:creationId xmlns:a16="http://schemas.microsoft.com/office/drawing/2014/main" id="{2F3D7923-1FAD-4422-9D91-29C0000CA25E}"/>
                    </a:ext>
                  </a:extLst>
                </p:cNvPr>
                <p:cNvPicPr/>
                <p:nvPr/>
              </p:nvPicPr>
              <p:blipFill>
                <a:blip r:embed="rId15"/>
                <a:stretch>
                  <a:fillRect/>
                </a:stretch>
              </p:blipFill>
              <p:spPr>
                <a:xfrm>
                  <a:off x="7331200" y="817627"/>
                  <a:ext cx="2080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4" name="Freihand 23">
                  <a:extLst>
                    <a:ext uri="{FF2B5EF4-FFF2-40B4-BE49-F238E27FC236}">
                      <a16:creationId xmlns:a16="http://schemas.microsoft.com/office/drawing/2014/main" id="{DD2AC531-8F41-4A01-A65A-D68B46023E3F}"/>
                    </a:ext>
                  </a:extLst>
                </p14:cNvPr>
                <p14:cNvContentPartPr/>
                <p14:nvPr/>
              </p14:nvContentPartPr>
              <p14:xfrm>
                <a:off x="7576720" y="810427"/>
                <a:ext cx="98640" cy="69480"/>
              </p14:xfrm>
            </p:contentPart>
          </mc:Choice>
          <mc:Fallback>
            <p:pic>
              <p:nvPicPr>
                <p:cNvPr id="24" name="Freihand 23">
                  <a:extLst>
                    <a:ext uri="{FF2B5EF4-FFF2-40B4-BE49-F238E27FC236}">
                      <a16:creationId xmlns:a16="http://schemas.microsoft.com/office/drawing/2014/main" id="{DD2AC531-8F41-4A01-A65A-D68B46023E3F}"/>
                    </a:ext>
                  </a:extLst>
                </p:cNvPr>
                <p:cNvPicPr/>
                <p:nvPr/>
              </p:nvPicPr>
              <p:blipFill>
                <a:blip r:embed="rId17"/>
                <a:stretch>
                  <a:fillRect/>
                </a:stretch>
              </p:blipFill>
              <p:spPr>
                <a:xfrm>
                  <a:off x="7572400" y="806107"/>
                  <a:ext cx="1072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5" name="Freihand 24">
                  <a:extLst>
                    <a:ext uri="{FF2B5EF4-FFF2-40B4-BE49-F238E27FC236}">
                      <a16:creationId xmlns:a16="http://schemas.microsoft.com/office/drawing/2014/main" id="{224D8A8A-DA3A-4B17-9D4B-A055AFD488FB}"/>
                    </a:ext>
                  </a:extLst>
                </p14:cNvPr>
                <p14:cNvContentPartPr/>
                <p14:nvPr/>
              </p14:nvContentPartPr>
              <p14:xfrm>
                <a:off x="7684360" y="741307"/>
                <a:ext cx="64080" cy="156240"/>
              </p14:xfrm>
            </p:contentPart>
          </mc:Choice>
          <mc:Fallback>
            <p:pic>
              <p:nvPicPr>
                <p:cNvPr id="25" name="Freihand 24">
                  <a:extLst>
                    <a:ext uri="{FF2B5EF4-FFF2-40B4-BE49-F238E27FC236}">
                      <a16:creationId xmlns:a16="http://schemas.microsoft.com/office/drawing/2014/main" id="{224D8A8A-DA3A-4B17-9D4B-A055AFD488FB}"/>
                    </a:ext>
                  </a:extLst>
                </p:cNvPr>
                <p:cNvPicPr/>
                <p:nvPr/>
              </p:nvPicPr>
              <p:blipFill>
                <a:blip r:embed="rId19"/>
                <a:stretch>
                  <a:fillRect/>
                </a:stretch>
              </p:blipFill>
              <p:spPr>
                <a:xfrm>
                  <a:off x="7680040" y="736987"/>
                  <a:ext cx="727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6" name="Freihand 25">
                  <a:extLst>
                    <a:ext uri="{FF2B5EF4-FFF2-40B4-BE49-F238E27FC236}">
                      <a16:creationId xmlns:a16="http://schemas.microsoft.com/office/drawing/2014/main" id="{741CA97E-3E7D-4F22-9FBC-F0FE0CC5AEE8}"/>
                    </a:ext>
                  </a:extLst>
                </p14:cNvPr>
                <p14:cNvContentPartPr/>
                <p14:nvPr/>
              </p14:nvContentPartPr>
              <p14:xfrm>
                <a:off x="7747000" y="814747"/>
                <a:ext cx="245520" cy="194400"/>
              </p14:xfrm>
            </p:contentPart>
          </mc:Choice>
          <mc:Fallback>
            <p:pic>
              <p:nvPicPr>
                <p:cNvPr id="26" name="Freihand 25">
                  <a:extLst>
                    <a:ext uri="{FF2B5EF4-FFF2-40B4-BE49-F238E27FC236}">
                      <a16:creationId xmlns:a16="http://schemas.microsoft.com/office/drawing/2014/main" id="{741CA97E-3E7D-4F22-9FBC-F0FE0CC5AEE8}"/>
                    </a:ext>
                  </a:extLst>
                </p:cNvPr>
                <p:cNvPicPr/>
                <p:nvPr/>
              </p:nvPicPr>
              <p:blipFill>
                <a:blip r:embed="rId21"/>
                <a:stretch>
                  <a:fillRect/>
                </a:stretch>
              </p:blipFill>
              <p:spPr>
                <a:xfrm>
                  <a:off x="7742680" y="810427"/>
                  <a:ext cx="2541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7" name="Freihand 26">
                  <a:extLst>
                    <a:ext uri="{FF2B5EF4-FFF2-40B4-BE49-F238E27FC236}">
                      <a16:creationId xmlns:a16="http://schemas.microsoft.com/office/drawing/2014/main" id="{08CBB5A3-B7F0-46CF-B657-AC46AB13AB58}"/>
                    </a:ext>
                  </a:extLst>
                </p14:cNvPr>
                <p14:cNvContentPartPr/>
                <p14:nvPr/>
              </p14:nvContentPartPr>
              <p14:xfrm>
                <a:off x="8226880" y="742027"/>
                <a:ext cx="26280" cy="148680"/>
              </p14:xfrm>
            </p:contentPart>
          </mc:Choice>
          <mc:Fallback>
            <p:pic>
              <p:nvPicPr>
                <p:cNvPr id="27" name="Freihand 26">
                  <a:extLst>
                    <a:ext uri="{FF2B5EF4-FFF2-40B4-BE49-F238E27FC236}">
                      <a16:creationId xmlns:a16="http://schemas.microsoft.com/office/drawing/2014/main" id="{08CBB5A3-B7F0-46CF-B657-AC46AB13AB58}"/>
                    </a:ext>
                  </a:extLst>
                </p:cNvPr>
                <p:cNvPicPr/>
                <p:nvPr/>
              </p:nvPicPr>
              <p:blipFill>
                <a:blip r:embed="rId23"/>
                <a:stretch>
                  <a:fillRect/>
                </a:stretch>
              </p:blipFill>
              <p:spPr>
                <a:xfrm>
                  <a:off x="8222560" y="737707"/>
                  <a:ext cx="349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8" name="Freihand 27">
                  <a:extLst>
                    <a:ext uri="{FF2B5EF4-FFF2-40B4-BE49-F238E27FC236}">
                      <a16:creationId xmlns:a16="http://schemas.microsoft.com/office/drawing/2014/main" id="{77432F1B-9216-4C9C-B8EB-0DA6783F45C3}"/>
                    </a:ext>
                  </a:extLst>
                </p14:cNvPr>
                <p14:cNvContentPartPr/>
                <p14:nvPr/>
              </p14:nvContentPartPr>
              <p14:xfrm>
                <a:off x="8151640" y="702067"/>
                <a:ext cx="140760" cy="113040"/>
              </p14:xfrm>
            </p:contentPart>
          </mc:Choice>
          <mc:Fallback>
            <p:pic>
              <p:nvPicPr>
                <p:cNvPr id="28" name="Freihand 27">
                  <a:extLst>
                    <a:ext uri="{FF2B5EF4-FFF2-40B4-BE49-F238E27FC236}">
                      <a16:creationId xmlns:a16="http://schemas.microsoft.com/office/drawing/2014/main" id="{77432F1B-9216-4C9C-B8EB-0DA6783F45C3}"/>
                    </a:ext>
                  </a:extLst>
                </p:cNvPr>
                <p:cNvPicPr/>
                <p:nvPr/>
              </p:nvPicPr>
              <p:blipFill>
                <a:blip r:embed="rId25"/>
                <a:stretch>
                  <a:fillRect/>
                </a:stretch>
              </p:blipFill>
              <p:spPr>
                <a:xfrm>
                  <a:off x="8147320" y="697747"/>
                  <a:ext cx="1494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9" name="Freihand 28">
                  <a:extLst>
                    <a:ext uri="{FF2B5EF4-FFF2-40B4-BE49-F238E27FC236}">
                      <a16:creationId xmlns:a16="http://schemas.microsoft.com/office/drawing/2014/main" id="{B4799A1D-6B60-4CDC-BC1A-A3B26590FF26}"/>
                    </a:ext>
                  </a:extLst>
                </p14:cNvPr>
                <p14:cNvContentPartPr/>
                <p14:nvPr/>
              </p14:nvContentPartPr>
              <p14:xfrm>
                <a:off x="8308240" y="703147"/>
                <a:ext cx="249120" cy="148680"/>
              </p14:xfrm>
            </p:contentPart>
          </mc:Choice>
          <mc:Fallback>
            <p:pic>
              <p:nvPicPr>
                <p:cNvPr id="29" name="Freihand 28">
                  <a:extLst>
                    <a:ext uri="{FF2B5EF4-FFF2-40B4-BE49-F238E27FC236}">
                      <a16:creationId xmlns:a16="http://schemas.microsoft.com/office/drawing/2014/main" id="{B4799A1D-6B60-4CDC-BC1A-A3B26590FF26}"/>
                    </a:ext>
                  </a:extLst>
                </p:cNvPr>
                <p:cNvPicPr/>
                <p:nvPr/>
              </p:nvPicPr>
              <p:blipFill>
                <a:blip r:embed="rId27"/>
                <a:stretch>
                  <a:fillRect/>
                </a:stretch>
              </p:blipFill>
              <p:spPr>
                <a:xfrm>
                  <a:off x="8303920" y="698827"/>
                  <a:ext cx="2577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0" name="Freihand 29">
                  <a:extLst>
                    <a:ext uri="{FF2B5EF4-FFF2-40B4-BE49-F238E27FC236}">
                      <a16:creationId xmlns:a16="http://schemas.microsoft.com/office/drawing/2014/main" id="{6F48C47D-D04A-4FF7-9D63-DEE6D94EE548}"/>
                    </a:ext>
                  </a:extLst>
                </p14:cNvPr>
                <p14:cNvContentPartPr/>
                <p14:nvPr/>
              </p14:nvContentPartPr>
              <p14:xfrm>
                <a:off x="8546200" y="712507"/>
                <a:ext cx="360" cy="360"/>
              </p14:xfrm>
            </p:contentPart>
          </mc:Choice>
          <mc:Fallback>
            <p:pic>
              <p:nvPicPr>
                <p:cNvPr id="30" name="Freihand 29">
                  <a:extLst>
                    <a:ext uri="{FF2B5EF4-FFF2-40B4-BE49-F238E27FC236}">
                      <a16:creationId xmlns:a16="http://schemas.microsoft.com/office/drawing/2014/main" id="{6F48C47D-D04A-4FF7-9D63-DEE6D94EE548}"/>
                    </a:ext>
                  </a:extLst>
                </p:cNvPr>
                <p:cNvPicPr/>
                <p:nvPr/>
              </p:nvPicPr>
              <p:blipFill>
                <a:blip r:embed="rId29"/>
                <a:stretch>
                  <a:fillRect/>
                </a:stretch>
              </p:blipFill>
              <p:spPr>
                <a:xfrm>
                  <a:off x="8541880" y="7081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1" name="Freihand 30">
                  <a:extLst>
                    <a:ext uri="{FF2B5EF4-FFF2-40B4-BE49-F238E27FC236}">
                      <a16:creationId xmlns:a16="http://schemas.microsoft.com/office/drawing/2014/main" id="{E50C6736-5D42-4D22-AA73-D043EFE8930E}"/>
                    </a:ext>
                  </a:extLst>
                </p14:cNvPr>
                <p14:cNvContentPartPr/>
                <p14:nvPr/>
              </p14:nvContentPartPr>
              <p14:xfrm>
                <a:off x="8594800" y="760027"/>
                <a:ext cx="64800" cy="61560"/>
              </p14:xfrm>
            </p:contentPart>
          </mc:Choice>
          <mc:Fallback>
            <p:pic>
              <p:nvPicPr>
                <p:cNvPr id="31" name="Freihand 30">
                  <a:extLst>
                    <a:ext uri="{FF2B5EF4-FFF2-40B4-BE49-F238E27FC236}">
                      <a16:creationId xmlns:a16="http://schemas.microsoft.com/office/drawing/2014/main" id="{E50C6736-5D42-4D22-AA73-D043EFE8930E}"/>
                    </a:ext>
                  </a:extLst>
                </p:cNvPr>
                <p:cNvPicPr/>
                <p:nvPr/>
              </p:nvPicPr>
              <p:blipFill>
                <a:blip r:embed="rId31"/>
                <a:stretch>
                  <a:fillRect/>
                </a:stretch>
              </p:blipFill>
              <p:spPr>
                <a:xfrm>
                  <a:off x="8590480" y="755707"/>
                  <a:ext cx="734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2" name="Freihand 31">
                  <a:extLst>
                    <a:ext uri="{FF2B5EF4-FFF2-40B4-BE49-F238E27FC236}">
                      <a16:creationId xmlns:a16="http://schemas.microsoft.com/office/drawing/2014/main" id="{6B868F64-39F2-4045-BC43-EC0C230975C4}"/>
                    </a:ext>
                  </a:extLst>
                </p14:cNvPr>
                <p14:cNvContentPartPr/>
                <p14:nvPr/>
              </p14:nvContentPartPr>
              <p14:xfrm>
                <a:off x="8659240" y="768667"/>
                <a:ext cx="68400" cy="186840"/>
              </p14:xfrm>
            </p:contentPart>
          </mc:Choice>
          <mc:Fallback>
            <p:pic>
              <p:nvPicPr>
                <p:cNvPr id="32" name="Freihand 31">
                  <a:extLst>
                    <a:ext uri="{FF2B5EF4-FFF2-40B4-BE49-F238E27FC236}">
                      <a16:creationId xmlns:a16="http://schemas.microsoft.com/office/drawing/2014/main" id="{6B868F64-39F2-4045-BC43-EC0C230975C4}"/>
                    </a:ext>
                  </a:extLst>
                </p:cNvPr>
                <p:cNvPicPr/>
                <p:nvPr/>
              </p:nvPicPr>
              <p:blipFill>
                <a:blip r:embed="rId33"/>
                <a:stretch>
                  <a:fillRect/>
                </a:stretch>
              </p:blipFill>
              <p:spPr>
                <a:xfrm>
                  <a:off x="8654920" y="764347"/>
                  <a:ext cx="770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4" name="Freihand 33">
                  <a:extLst>
                    <a:ext uri="{FF2B5EF4-FFF2-40B4-BE49-F238E27FC236}">
                      <a16:creationId xmlns:a16="http://schemas.microsoft.com/office/drawing/2014/main" id="{470ACFDA-1C90-49A5-81F0-131D73ADAC50}"/>
                    </a:ext>
                  </a:extLst>
                </p14:cNvPr>
                <p14:cNvContentPartPr/>
                <p14:nvPr/>
              </p14:nvContentPartPr>
              <p14:xfrm>
                <a:off x="8969560" y="740227"/>
                <a:ext cx="236880" cy="86040"/>
              </p14:xfrm>
            </p:contentPart>
          </mc:Choice>
          <mc:Fallback>
            <p:pic>
              <p:nvPicPr>
                <p:cNvPr id="34" name="Freihand 33">
                  <a:extLst>
                    <a:ext uri="{FF2B5EF4-FFF2-40B4-BE49-F238E27FC236}">
                      <a16:creationId xmlns:a16="http://schemas.microsoft.com/office/drawing/2014/main" id="{470ACFDA-1C90-49A5-81F0-131D73ADAC50}"/>
                    </a:ext>
                  </a:extLst>
                </p:cNvPr>
                <p:cNvPicPr/>
                <p:nvPr/>
              </p:nvPicPr>
              <p:blipFill>
                <a:blip r:embed="rId35"/>
                <a:stretch>
                  <a:fillRect/>
                </a:stretch>
              </p:blipFill>
              <p:spPr>
                <a:xfrm>
                  <a:off x="8965240" y="735907"/>
                  <a:ext cx="2455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5" name="Freihand 34">
                  <a:extLst>
                    <a:ext uri="{FF2B5EF4-FFF2-40B4-BE49-F238E27FC236}">
                      <a16:creationId xmlns:a16="http://schemas.microsoft.com/office/drawing/2014/main" id="{6657E35E-5E6E-44AE-A769-7E26D22A6373}"/>
                    </a:ext>
                  </a:extLst>
                </p14:cNvPr>
                <p14:cNvContentPartPr/>
                <p14:nvPr/>
              </p14:nvContentPartPr>
              <p14:xfrm>
                <a:off x="9219040" y="636187"/>
                <a:ext cx="30960" cy="174240"/>
              </p14:xfrm>
            </p:contentPart>
          </mc:Choice>
          <mc:Fallback>
            <p:pic>
              <p:nvPicPr>
                <p:cNvPr id="35" name="Freihand 34">
                  <a:extLst>
                    <a:ext uri="{FF2B5EF4-FFF2-40B4-BE49-F238E27FC236}">
                      <a16:creationId xmlns:a16="http://schemas.microsoft.com/office/drawing/2014/main" id="{6657E35E-5E6E-44AE-A769-7E26D22A6373}"/>
                    </a:ext>
                  </a:extLst>
                </p:cNvPr>
                <p:cNvPicPr/>
                <p:nvPr/>
              </p:nvPicPr>
              <p:blipFill>
                <a:blip r:embed="rId37"/>
                <a:stretch>
                  <a:fillRect/>
                </a:stretch>
              </p:blipFill>
              <p:spPr>
                <a:xfrm>
                  <a:off x="9214720" y="631867"/>
                  <a:ext cx="396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6" name="Freihand 35">
                  <a:extLst>
                    <a:ext uri="{FF2B5EF4-FFF2-40B4-BE49-F238E27FC236}">
                      <a16:creationId xmlns:a16="http://schemas.microsoft.com/office/drawing/2014/main" id="{5D307768-D60D-45B8-BC4C-D10E9C3F5560}"/>
                    </a:ext>
                  </a:extLst>
                </p14:cNvPr>
                <p14:cNvContentPartPr/>
                <p14:nvPr/>
              </p14:nvContentPartPr>
              <p14:xfrm>
                <a:off x="9282760" y="688387"/>
                <a:ext cx="154440" cy="93240"/>
              </p14:xfrm>
            </p:contentPart>
          </mc:Choice>
          <mc:Fallback>
            <p:pic>
              <p:nvPicPr>
                <p:cNvPr id="36" name="Freihand 35">
                  <a:extLst>
                    <a:ext uri="{FF2B5EF4-FFF2-40B4-BE49-F238E27FC236}">
                      <a16:creationId xmlns:a16="http://schemas.microsoft.com/office/drawing/2014/main" id="{5D307768-D60D-45B8-BC4C-D10E9C3F5560}"/>
                    </a:ext>
                  </a:extLst>
                </p:cNvPr>
                <p:cNvPicPr/>
                <p:nvPr/>
              </p:nvPicPr>
              <p:blipFill>
                <a:blip r:embed="rId39"/>
                <a:stretch>
                  <a:fillRect/>
                </a:stretch>
              </p:blipFill>
              <p:spPr>
                <a:xfrm>
                  <a:off x="9278440" y="684067"/>
                  <a:ext cx="1630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8" name="Freihand 37">
                  <a:extLst>
                    <a:ext uri="{FF2B5EF4-FFF2-40B4-BE49-F238E27FC236}">
                      <a16:creationId xmlns:a16="http://schemas.microsoft.com/office/drawing/2014/main" id="{5BF28A52-6D48-4034-8294-19FDA1254016}"/>
                    </a:ext>
                  </a:extLst>
                </p14:cNvPr>
                <p14:cNvContentPartPr/>
                <p14:nvPr/>
              </p14:nvContentPartPr>
              <p14:xfrm>
                <a:off x="7085680" y="868387"/>
                <a:ext cx="2557440" cy="232200"/>
              </p14:xfrm>
            </p:contentPart>
          </mc:Choice>
          <mc:Fallback>
            <p:pic>
              <p:nvPicPr>
                <p:cNvPr id="38" name="Freihand 37">
                  <a:extLst>
                    <a:ext uri="{FF2B5EF4-FFF2-40B4-BE49-F238E27FC236}">
                      <a16:creationId xmlns:a16="http://schemas.microsoft.com/office/drawing/2014/main" id="{5BF28A52-6D48-4034-8294-19FDA1254016}"/>
                    </a:ext>
                  </a:extLst>
                </p:cNvPr>
                <p:cNvPicPr/>
                <p:nvPr/>
              </p:nvPicPr>
              <p:blipFill>
                <a:blip r:embed="rId41"/>
                <a:stretch>
                  <a:fillRect/>
                </a:stretch>
              </p:blipFill>
              <p:spPr>
                <a:xfrm>
                  <a:off x="7081360" y="864067"/>
                  <a:ext cx="2566080" cy="240840"/>
                </a:xfrm>
                <a:prstGeom prst="rect">
                  <a:avLst/>
                </a:prstGeom>
              </p:spPr>
            </p:pic>
          </mc:Fallback>
        </mc:AlternateContent>
      </p:grpSp>
    </p:spTree>
    <p:extLst>
      <p:ext uri="{BB962C8B-B14F-4D97-AF65-F5344CB8AC3E}">
        <p14:creationId xmlns:p14="http://schemas.microsoft.com/office/powerpoint/2010/main" val="525001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0" y="0"/>
            <a:ext cx="12192000" cy="744941"/>
          </a:xfrm>
          <a:prstGeom prst="rect">
            <a:avLst/>
          </a:prstGeom>
          <a:noFill/>
          <a:ln>
            <a:noFill/>
          </a:ln>
        </p:spPr>
        <p:txBody>
          <a:bodyPr lIns="81646" tIns="40823" rIns="81646" bIns="40823" anchor="ctr" anchorCtr="1"/>
          <a:lstStyle/>
          <a:p>
            <a:r>
              <a:rPr lang="en-US" sz="2400" b="1"/>
              <a:t>Philippskurve and short run aggregrated supply (AS-curve) </a:t>
            </a:r>
            <a:r>
              <a:rPr lang="de-DE" sz="2400" b="1"/>
              <a:t>and Okun´s law</a:t>
            </a:r>
            <a:endParaRPr lang="de-DE" sz="2400" b="1" dirty="0"/>
          </a:p>
        </p:txBody>
      </p:sp>
      <p:sp>
        <p:nvSpPr>
          <p:cNvPr id="4" name="Textfeld 3"/>
          <p:cNvSpPr txBox="1"/>
          <p:nvPr/>
        </p:nvSpPr>
        <p:spPr>
          <a:xfrm>
            <a:off x="207402" y="776699"/>
            <a:ext cx="10542113" cy="3424911"/>
          </a:xfrm>
          <a:prstGeom prst="rect">
            <a:avLst/>
          </a:prstGeom>
          <a:noFill/>
        </p:spPr>
        <p:txBody>
          <a:bodyPr wrap="square" rtlCol="0">
            <a:noAutofit/>
          </a:bodyPr>
          <a:lstStyle/>
          <a:p>
            <a:r>
              <a:rPr lang="en-US" sz="2000" dirty="0"/>
              <a:t>Okun´s law:	</a:t>
            </a:r>
            <a:r>
              <a:rPr lang="de-DE" sz="2000" dirty="0"/>
              <a:t> -A(</a:t>
            </a:r>
            <a:r>
              <a:rPr lang="en-US" sz="2000" dirty="0" err="1"/>
              <a:t>u</a:t>
            </a:r>
            <a:r>
              <a:rPr lang="en-US" sz="2000" baseline="-25000" dirty="0" err="1"/>
              <a:t>t</a:t>
            </a:r>
            <a:r>
              <a:rPr lang="en-US" sz="2000" dirty="0"/>
              <a:t>-u*</a:t>
            </a:r>
            <a:r>
              <a:rPr lang="de-DE" sz="2000" dirty="0"/>
              <a:t>) = (</a:t>
            </a:r>
            <a:r>
              <a:rPr lang="en-US" sz="2000" dirty="0" err="1"/>
              <a:t>Y</a:t>
            </a:r>
            <a:r>
              <a:rPr lang="en-US" sz="2000" baseline="-25000" dirty="0" err="1"/>
              <a:t>t</a:t>
            </a:r>
            <a:r>
              <a:rPr lang="en-US" sz="2000" dirty="0"/>
              <a:t>-Y*)/Y* 	set Ã=AY* </a:t>
            </a:r>
          </a:p>
          <a:p>
            <a:endParaRPr lang="en-US" sz="2000" dirty="0"/>
          </a:p>
          <a:p>
            <a:r>
              <a:rPr lang="en-US" sz="2000" dirty="0">
                <a:latin typeface="Arial Unicode MS"/>
                <a:ea typeface="Arial Unicode MS"/>
                <a:cs typeface="Arial Unicode MS"/>
              </a:rPr>
              <a:t>⇒ </a:t>
            </a:r>
            <a:r>
              <a:rPr lang="de-DE" sz="2000" dirty="0"/>
              <a:t>-Ã(</a:t>
            </a:r>
            <a:r>
              <a:rPr lang="en-US" sz="2000" dirty="0" err="1"/>
              <a:t>u</a:t>
            </a:r>
            <a:r>
              <a:rPr lang="en-US" sz="2000" baseline="-25000" dirty="0" err="1"/>
              <a:t>t</a:t>
            </a:r>
            <a:r>
              <a:rPr lang="en-US" sz="2000" dirty="0"/>
              <a:t>-u*</a:t>
            </a:r>
            <a:r>
              <a:rPr lang="de-DE" sz="2000" dirty="0"/>
              <a:t>) = </a:t>
            </a:r>
            <a:r>
              <a:rPr lang="en-US" sz="2000" dirty="0" err="1"/>
              <a:t>Y</a:t>
            </a:r>
            <a:r>
              <a:rPr lang="en-US" sz="2000" baseline="-25000" dirty="0" err="1"/>
              <a:t>t</a:t>
            </a:r>
            <a:r>
              <a:rPr lang="en-US" sz="2000" dirty="0"/>
              <a:t>-Y*	</a:t>
            </a:r>
            <a:r>
              <a:rPr lang="en-US" sz="2000" dirty="0">
                <a:latin typeface="Arial Unicode MS"/>
                <a:ea typeface="Arial Unicode MS"/>
                <a:cs typeface="Arial Unicode MS"/>
              </a:rPr>
              <a:t>⇒ </a:t>
            </a:r>
            <a:r>
              <a:rPr lang="en-US" sz="2000" dirty="0"/>
              <a:t>Y*</a:t>
            </a:r>
            <a:r>
              <a:rPr lang="de-DE" sz="2000" dirty="0"/>
              <a:t>- Ã(</a:t>
            </a:r>
            <a:r>
              <a:rPr lang="en-US" sz="2000" dirty="0" err="1"/>
              <a:t>u</a:t>
            </a:r>
            <a:r>
              <a:rPr lang="en-US" sz="2000" baseline="-25000" dirty="0" err="1"/>
              <a:t>t</a:t>
            </a:r>
            <a:r>
              <a:rPr lang="en-US" sz="2000" dirty="0"/>
              <a:t>-u*</a:t>
            </a:r>
            <a:r>
              <a:rPr lang="de-DE" sz="2000" dirty="0"/>
              <a:t>) = </a:t>
            </a:r>
            <a:r>
              <a:rPr lang="en-US" sz="2000" dirty="0" err="1"/>
              <a:t>Y</a:t>
            </a:r>
            <a:r>
              <a:rPr lang="en-US" sz="2000" baseline="-25000" dirty="0" err="1"/>
              <a:t>t</a:t>
            </a:r>
            <a:endParaRPr lang="en-US" sz="2000" dirty="0"/>
          </a:p>
          <a:p>
            <a:endParaRPr lang="en-US" sz="2000" dirty="0"/>
          </a:p>
          <a:p>
            <a:r>
              <a:rPr lang="en-US" sz="2000" dirty="0"/>
              <a:t>Together with the AS-curve we obtain:		</a:t>
            </a:r>
          </a:p>
          <a:p>
            <a:endParaRPr lang="en-US" sz="2000" dirty="0"/>
          </a:p>
          <a:p>
            <a:r>
              <a:rPr lang="en-US" sz="2000" dirty="0"/>
              <a:t>Y*</a:t>
            </a:r>
            <a:r>
              <a:rPr lang="de-DE" sz="2000" dirty="0"/>
              <a:t>- Ã(</a:t>
            </a:r>
            <a:r>
              <a:rPr lang="en-US" sz="2000" dirty="0" err="1"/>
              <a:t>u</a:t>
            </a:r>
            <a:r>
              <a:rPr lang="en-US" sz="2000" baseline="-25000" dirty="0" err="1"/>
              <a:t>t</a:t>
            </a:r>
            <a:r>
              <a:rPr lang="en-US" sz="2000" dirty="0"/>
              <a:t>-u*</a:t>
            </a:r>
            <a:r>
              <a:rPr lang="de-DE" sz="2000" dirty="0"/>
              <a:t>) = </a:t>
            </a:r>
            <a:r>
              <a:rPr lang="en-US" sz="2000" dirty="0" err="1"/>
              <a:t>Y</a:t>
            </a:r>
            <a:r>
              <a:rPr lang="en-US" sz="2000" baseline="-25000" dirty="0" err="1"/>
              <a:t>t</a:t>
            </a:r>
            <a:r>
              <a:rPr lang="en-US" sz="2000" dirty="0"/>
              <a:t>=Y* + ã(</a:t>
            </a:r>
            <a:r>
              <a:rPr lang="el-GR" sz="2000" dirty="0"/>
              <a:t>π</a:t>
            </a:r>
            <a:r>
              <a:rPr lang="de-DE" sz="2000" baseline="-25000" dirty="0"/>
              <a:t>t</a:t>
            </a:r>
            <a:r>
              <a:rPr lang="en-US" sz="2000" baseline="-25000" dirty="0"/>
              <a:t> </a:t>
            </a:r>
            <a:r>
              <a:rPr lang="en-US" sz="2000" dirty="0"/>
              <a:t>- </a:t>
            </a:r>
            <a:r>
              <a:rPr lang="el-GR" sz="2000" dirty="0"/>
              <a:t>π</a:t>
            </a:r>
            <a:r>
              <a:rPr lang="de-DE" sz="2000" baseline="-25000" dirty="0"/>
              <a:t>t</a:t>
            </a:r>
            <a:r>
              <a:rPr lang="en-US" sz="2000" baseline="30000" dirty="0"/>
              <a:t>e</a:t>
            </a:r>
            <a:r>
              <a:rPr lang="en-US" sz="2000" dirty="0"/>
              <a:t>)</a:t>
            </a:r>
          </a:p>
          <a:p>
            <a:endParaRPr lang="en-US" sz="2000" dirty="0">
              <a:latin typeface="Arial Unicode MS"/>
              <a:ea typeface="Arial Unicode MS"/>
              <a:cs typeface="Arial Unicode MS"/>
            </a:endParaRPr>
          </a:p>
          <a:p>
            <a:r>
              <a:rPr lang="en-US" sz="2000" dirty="0">
                <a:latin typeface="Arial Unicode MS"/>
                <a:ea typeface="Arial Unicode MS"/>
                <a:cs typeface="Arial Unicode MS"/>
              </a:rPr>
              <a:t>⇒	</a:t>
            </a:r>
            <a:r>
              <a:rPr lang="de-DE" sz="2000" dirty="0"/>
              <a:t> - (Ã/</a:t>
            </a:r>
            <a:r>
              <a:rPr lang="en-US" sz="2000" dirty="0"/>
              <a:t>ã)</a:t>
            </a:r>
            <a:r>
              <a:rPr lang="de-DE" sz="2000" dirty="0"/>
              <a:t>(</a:t>
            </a:r>
            <a:r>
              <a:rPr lang="en-US" sz="2000" dirty="0" err="1"/>
              <a:t>u</a:t>
            </a:r>
            <a:r>
              <a:rPr lang="en-US" sz="2000" baseline="-25000" dirty="0" err="1"/>
              <a:t>t</a:t>
            </a:r>
            <a:r>
              <a:rPr lang="en-US" sz="2000" dirty="0"/>
              <a:t>-u*</a:t>
            </a:r>
            <a:r>
              <a:rPr lang="de-DE" sz="2000" dirty="0"/>
              <a:t>) = </a:t>
            </a:r>
            <a:r>
              <a:rPr lang="el-GR" sz="2000" dirty="0"/>
              <a:t>π</a:t>
            </a:r>
            <a:r>
              <a:rPr lang="de-DE" sz="2000" baseline="-25000" dirty="0"/>
              <a:t>t</a:t>
            </a:r>
            <a:r>
              <a:rPr lang="en-US" sz="2000" baseline="-25000" dirty="0"/>
              <a:t> </a:t>
            </a:r>
            <a:r>
              <a:rPr lang="en-US" sz="2000" dirty="0"/>
              <a:t>- </a:t>
            </a:r>
            <a:r>
              <a:rPr lang="el-GR" sz="2000" dirty="0"/>
              <a:t>π</a:t>
            </a:r>
            <a:r>
              <a:rPr lang="de-DE" sz="2000" baseline="-25000" dirty="0"/>
              <a:t>t</a:t>
            </a:r>
            <a:r>
              <a:rPr lang="en-US" sz="2000" baseline="30000" dirty="0"/>
              <a:t>e</a:t>
            </a:r>
            <a:endParaRPr lang="en-US" sz="2000" dirty="0"/>
          </a:p>
          <a:p>
            <a:endParaRPr lang="en-US" sz="2000" dirty="0"/>
          </a:p>
          <a:p>
            <a:r>
              <a:rPr lang="en-US" sz="2000" dirty="0">
                <a:latin typeface="Arial Unicode MS"/>
                <a:ea typeface="Arial Unicode MS"/>
                <a:cs typeface="Arial Unicode MS"/>
              </a:rPr>
              <a:t>⇒	</a:t>
            </a:r>
            <a:r>
              <a:rPr lang="el-GR" sz="2000" dirty="0"/>
              <a:t>π</a:t>
            </a:r>
            <a:r>
              <a:rPr lang="de-DE" sz="2000" baseline="-25000" dirty="0"/>
              <a:t>t</a:t>
            </a:r>
            <a:r>
              <a:rPr lang="en-US" sz="2000" dirty="0"/>
              <a:t>	=</a:t>
            </a:r>
            <a:r>
              <a:rPr lang="de-DE" sz="2000" dirty="0"/>
              <a:t>	</a:t>
            </a:r>
            <a:r>
              <a:rPr lang="el-GR" sz="2000" dirty="0"/>
              <a:t>π</a:t>
            </a:r>
            <a:r>
              <a:rPr lang="de-DE" sz="2000" baseline="-25000" dirty="0"/>
              <a:t>t</a:t>
            </a:r>
            <a:r>
              <a:rPr lang="en-US" sz="2000" baseline="30000" dirty="0"/>
              <a:t>e</a:t>
            </a:r>
            <a:r>
              <a:rPr lang="en-US" sz="2000" dirty="0"/>
              <a:t> - </a:t>
            </a:r>
            <a:r>
              <a:rPr lang="el-GR" sz="2000" dirty="0"/>
              <a:t>β</a:t>
            </a:r>
            <a:r>
              <a:rPr lang="de-DE" sz="2000" dirty="0"/>
              <a:t>(</a:t>
            </a:r>
            <a:r>
              <a:rPr lang="en-US" sz="2000" dirty="0" err="1"/>
              <a:t>u</a:t>
            </a:r>
            <a:r>
              <a:rPr lang="en-US" sz="2000" baseline="-25000" dirty="0" err="1"/>
              <a:t>t</a:t>
            </a:r>
            <a:r>
              <a:rPr lang="en-US" sz="2000" dirty="0"/>
              <a:t>-u*</a:t>
            </a:r>
            <a:r>
              <a:rPr lang="de-DE" sz="2000" dirty="0"/>
              <a:t>)	</a:t>
            </a:r>
            <a:r>
              <a:rPr lang="de-DE" sz="2000" dirty="0" err="1"/>
              <a:t>with</a:t>
            </a:r>
            <a:r>
              <a:rPr lang="de-DE" sz="2000" dirty="0"/>
              <a:t> β = (Ã/ã)&gt;0 </a:t>
            </a:r>
            <a:r>
              <a:rPr lang="de-DE" sz="2000" dirty="0" err="1"/>
              <a:t>Expectation</a:t>
            </a:r>
            <a:r>
              <a:rPr lang="de-DE" sz="2000" dirty="0"/>
              <a:t> </a:t>
            </a:r>
            <a:r>
              <a:rPr lang="de-DE" sz="2000" dirty="0" err="1"/>
              <a:t>augmented</a:t>
            </a:r>
            <a:r>
              <a:rPr lang="de-DE" sz="2000" dirty="0"/>
              <a:t> Philipps </a:t>
            </a:r>
            <a:r>
              <a:rPr lang="de-DE" sz="2000" dirty="0" err="1"/>
              <a:t>curve</a:t>
            </a:r>
            <a:endParaRPr lang="de-DE" sz="2000" dirty="0"/>
          </a:p>
          <a:p>
            <a:r>
              <a:rPr lang="de-DE" sz="2400" dirty="0"/>
              <a:t>							         	</a:t>
            </a:r>
          </a:p>
          <a:p>
            <a:endParaRPr lang="de-DE" sz="2400" dirty="0"/>
          </a:p>
        </p:txBody>
      </p:sp>
      <p:sp>
        <p:nvSpPr>
          <p:cNvPr id="9" name="Textfeld 8"/>
          <p:cNvSpPr txBox="1"/>
          <p:nvPr/>
        </p:nvSpPr>
        <p:spPr>
          <a:xfrm>
            <a:off x="184252" y="4499148"/>
            <a:ext cx="8184243" cy="2167870"/>
          </a:xfrm>
          <a:prstGeom prst="rect">
            <a:avLst/>
          </a:prstGeom>
          <a:noFill/>
        </p:spPr>
        <p:txBody>
          <a:bodyPr wrap="square" rtlCol="0">
            <a:noAutofit/>
          </a:bodyPr>
          <a:lstStyle/>
          <a:p>
            <a:r>
              <a:rPr lang="en-US" sz="1600" dirty="0"/>
              <a:t>In its original form, the Phillips curve, like Okun's law, merely reflected the empirical finding that rising inflation tends to lead to falling unemployment.</a:t>
            </a:r>
          </a:p>
          <a:p>
            <a:endParaRPr lang="en-US" sz="1600" dirty="0">
              <a:hlinkClick r:id="" action="ppaction://noaction"/>
            </a:endParaRPr>
          </a:p>
          <a:p>
            <a:r>
              <a:rPr lang="en-US" sz="1600" dirty="0">
                <a:hlinkClick r:id="" action="ppaction://noaction"/>
              </a:rPr>
              <a:t>Philipps</a:t>
            </a:r>
            <a:r>
              <a:rPr lang="en-US" sz="1600" dirty="0">
                <a:hlinkClick r:id="rId3"/>
              </a:rPr>
              <a:t>, A. (1958) The Relation between Unemployment and the Rate of Change of Money Wages in the United Kingdom, 1861–1957, </a:t>
            </a:r>
            <a:r>
              <a:rPr lang="en-US" sz="1600" dirty="0" err="1">
                <a:hlinkClick r:id="rId3"/>
              </a:rPr>
              <a:t>Economica</a:t>
            </a:r>
            <a:r>
              <a:rPr lang="en-US" sz="1600" dirty="0">
                <a:hlinkClick r:id="rId3"/>
              </a:rPr>
              <a:t>, Vol. 25, S. 283–299</a:t>
            </a:r>
            <a:endParaRPr lang="en-US" sz="1600" dirty="0"/>
          </a:p>
          <a:p>
            <a:endParaRPr lang="en-US" sz="1600" dirty="0"/>
          </a:p>
          <a:p>
            <a:r>
              <a:rPr lang="en-US" sz="1600" dirty="0">
                <a:hlinkClick r:id="rId4"/>
              </a:rPr>
              <a:t>Phelps, Edmund S. (1967) “Phillips Curves, Expectations of Inflation and Optimal Employment over Time.” </a:t>
            </a:r>
            <a:r>
              <a:rPr lang="en-US" sz="1600" dirty="0" err="1">
                <a:hlinkClick r:id="rId4"/>
              </a:rPr>
              <a:t>Economica</a:t>
            </a:r>
            <a:r>
              <a:rPr lang="en-US" sz="1600" dirty="0">
                <a:hlinkClick r:id="rId4"/>
              </a:rPr>
              <a:t>, </a:t>
            </a:r>
            <a:r>
              <a:rPr lang="en-US" sz="1600" dirty="0" err="1">
                <a:hlinkClick r:id="rId4"/>
              </a:rPr>
              <a:t>n.s</a:t>
            </a:r>
            <a:r>
              <a:rPr lang="en-US" sz="1600" dirty="0">
                <a:hlinkClick r:id="rId4"/>
              </a:rPr>
              <a:t>., 34, no. 3, 254–281</a:t>
            </a:r>
            <a:r>
              <a:rPr lang="en-US" sz="1600" dirty="0"/>
              <a:t>. 		</a:t>
            </a:r>
          </a:p>
          <a:p>
            <a:r>
              <a:rPr lang="en-US" sz="1600" dirty="0"/>
              <a:t>						(</a:t>
            </a:r>
            <a:r>
              <a:rPr lang="en-US" sz="1600" dirty="0">
                <a:hlinkClick r:id="rId5"/>
              </a:rPr>
              <a:t>Nobel Prize 2006</a:t>
            </a:r>
            <a:r>
              <a:rPr lang="en-US" sz="1600" dirty="0"/>
              <a:t>) </a:t>
            </a:r>
          </a:p>
          <a:p>
            <a:endParaRPr lang="de-DE" sz="1600" dirty="0"/>
          </a:p>
        </p:txBody>
      </p:sp>
      <p:sp>
        <p:nvSpPr>
          <p:cNvPr id="2" name="Rechteck 1">
            <a:extLst>
              <a:ext uri="{FF2B5EF4-FFF2-40B4-BE49-F238E27FC236}">
                <a16:creationId xmlns:a16="http://schemas.microsoft.com/office/drawing/2014/main" id="{B4DFEA30-458A-B12D-730F-0A2925A4799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1780320D-31B0-4C3A-821F-79261FED1F83}"/>
                  </a:ext>
                </a:extLst>
              </p14:cNvPr>
              <p14:cNvContentPartPr/>
              <p14:nvPr/>
            </p14:nvContentPartPr>
            <p14:xfrm>
              <a:off x="2476653" y="1134067"/>
              <a:ext cx="578160" cy="29160"/>
            </p14:xfrm>
          </p:contentPart>
        </mc:Choice>
        <mc:Fallback xmlns="">
          <p:pic>
            <p:nvPicPr>
              <p:cNvPr id="3" name="Freihand 2">
                <a:extLst>
                  <a:ext uri="{FF2B5EF4-FFF2-40B4-BE49-F238E27FC236}">
                    <a16:creationId xmlns:a16="http://schemas.microsoft.com/office/drawing/2014/main" id="{1780320D-31B0-4C3A-821F-79261FED1F83}"/>
                  </a:ext>
                </a:extLst>
              </p:cNvPr>
              <p:cNvPicPr/>
              <p:nvPr/>
            </p:nvPicPr>
            <p:blipFill>
              <a:blip r:embed="rId7"/>
              <a:stretch>
                <a:fillRect/>
              </a:stretch>
            </p:blipFill>
            <p:spPr>
              <a:xfrm>
                <a:off x="2472333" y="1129747"/>
                <a:ext cx="5868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5A875C05-FCC6-4043-BE48-BAAA7726567A}"/>
                  </a:ext>
                </a:extLst>
              </p14:cNvPr>
              <p14:cNvContentPartPr/>
              <p14:nvPr/>
            </p14:nvContentPartPr>
            <p14:xfrm>
              <a:off x="3410133" y="1183387"/>
              <a:ext cx="1085760" cy="44640"/>
            </p14:xfrm>
          </p:contentPart>
        </mc:Choice>
        <mc:Fallback xmlns="">
          <p:pic>
            <p:nvPicPr>
              <p:cNvPr id="5" name="Freihand 4">
                <a:extLst>
                  <a:ext uri="{FF2B5EF4-FFF2-40B4-BE49-F238E27FC236}">
                    <a16:creationId xmlns:a16="http://schemas.microsoft.com/office/drawing/2014/main" id="{5A875C05-FCC6-4043-BE48-BAAA7726567A}"/>
                  </a:ext>
                </a:extLst>
              </p:cNvPr>
              <p:cNvPicPr/>
              <p:nvPr/>
            </p:nvPicPr>
            <p:blipFill>
              <a:blip r:embed="rId9"/>
              <a:stretch>
                <a:fillRect/>
              </a:stretch>
            </p:blipFill>
            <p:spPr>
              <a:xfrm>
                <a:off x="3405813" y="1179067"/>
                <a:ext cx="10944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FB252590-042B-49A1-BBDB-BEE5BF6FAA4D}"/>
                  </a:ext>
                </a:extLst>
              </p14:cNvPr>
              <p14:cNvContentPartPr/>
              <p14:nvPr/>
            </p14:nvContentPartPr>
            <p14:xfrm>
              <a:off x="4674453" y="747427"/>
              <a:ext cx="1555560" cy="178200"/>
            </p14:xfrm>
          </p:contentPart>
        </mc:Choice>
        <mc:Fallback xmlns="">
          <p:pic>
            <p:nvPicPr>
              <p:cNvPr id="7" name="Freihand 6">
                <a:extLst>
                  <a:ext uri="{FF2B5EF4-FFF2-40B4-BE49-F238E27FC236}">
                    <a16:creationId xmlns:a16="http://schemas.microsoft.com/office/drawing/2014/main" id="{FB252590-042B-49A1-BBDB-BEE5BF6FAA4D}"/>
                  </a:ext>
                </a:extLst>
              </p:cNvPr>
              <p:cNvPicPr/>
              <p:nvPr/>
            </p:nvPicPr>
            <p:blipFill>
              <a:blip r:embed="rId11"/>
              <a:stretch>
                <a:fillRect/>
              </a:stretch>
            </p:blipFill>
            <p:spPr>
              <a:xfrm>
                <a:off x="4670133" y="743107"/>
                <a:ext cx="15642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F62F3BDC-C0FF-4628-A956-152A1DCDFCCB}"/>
                  </a:ext>
                </a:extLst>
              </p14:cNvPr>
              <p14:cNvContentPartPr/>
              <p14:nvPr/>
            </p14:nvContentPartPr>
            <p14:xfrm>
              <a:off x="5057493" y="772987"/>
              <a:ext cx="1081440" cy="477000"/>
            </p14:xfrm>
          </p:contentPart>
        </mc:Choice>
        <mc:Fallback xmlns="">
          <p:pic>
            <p:nvPicPr>
              <p:cNvPr id="8" name="Freihand 7">
                <a:extLst>
                  <a:ext uri="{FF2B5EF4-FFF2-40B4-BE49-F238E27FC236}">
                    <a16:creationId xmlns:a16="http://schemas.microsoft.com/office/drawing/2014/main" id="{F62F3BDC-C0FF-4628-A956-152A1DCDFCCB}"/>
                  </a:ext>
                </a:extLst>
              </p:cNvPr>
              <p:cNvPicPr/>
              <p:nvPr/>
            </p:nvPicPr>
            <p:blipFill>
              <a:blip r:embed="rId13"/>
              <a:stretch>
                <a:fillRect/>
              </a:stretch>
            </p:blipFill>
            <p:spPr>
              <a:xfrm>
                <a:off x="5053173" y="768667"/>
                <a:ext cx="1090080" cy="485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61C8D3C5-CFC2-448B-8ED9-163FBDE04A46}"/>
                  </a:ext>
                </a:extLst>
              </p14:cNvPr>
              <p14:cNvContentPartPr/>
              <p14:nvPr/>
            </p14:nvContentPartPr>
            <p14:xfrm>
              <a:off x="5706213" y="765427"/>
              <a:ext cx="335520" cy="396000"/>
            </p14:xfrm>
          </p:contentPart>
        </mc:Choice>
        <mc:Fallback xmlns="">
          <p:pic>
            <p:nvPicPr>
              <p:cNvPr id="10" name="Freihand 9">
                <a:extLst>
                  <a:ext uri="{FF2B5EF4-FFF2-40B4-BE49-F238E27FC236}">
                    <a16:creationId xmlns:a16="http://schemas.microsoft.com/office/drawing/2014/main" id="{61C8D3C5-CFC2-448B-8ED9-163FBDE04A46}"/>
                  </a:ext>
                </a:extLst>
              </p:cNvPr>
              <p:cNvPicPr/>
              <p:nvPr/>
            </p:nvPicPr>
            <p:blipFill>
              <a:blip r:embed="rId15"/>
              <a:stretch>
                <a:fillRect/>
              </a:stretch>
            </p:blipFill>
            <p:spPr>
              <a:xfrm>
                <a:off x="5701893" y="761107"/>
                <a:ext cx="344160" cy="404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D02F6D68-82E0-412B-801C-AB8E8C141AB8}"/>
                  </a:ext>
                </a:extLst>
              </p14:cNvPr>
              <p14:cNvContentPartPr/>
              <p14:nvPr/>
            </p14:nvContentPartPr>
            <p14:xfrm>
              <a:off x="5518653" y="873427"/>
              <a:ext cx="249120" cy="317520"/>
            </p14:xfrm>
          </p:contentPart>
        </mc:Choice>
        <mc:Fallback xmlns="">
          <p:pic>
            <p:nvPicPr>
              <p:cNvPr id="11" name="Freihand 10">
                <a:extLst>
                  <a:ext uri="{FF2B5EF4-FFF2-40B4-BE49-F238E27FC236}">
                    <a16:creationId xmlns:a16="http://schemas.microsoft.com/office/drawing/2014/main" id="{D02F6D68-82E0-412B-801C-AB8E8C141AB8}"/>
                  </a:ext>
                </a:extLst>
              </p:cNvPr>
              <p:cNvPicPr/>
              <p:nvPr/>
            </p:nvPicPr>
            <p:blipFill>
              <a:blip r:embed="rId17"/>
              <a:stretch>
                <a:fillRect/>
              </a:stretch>
            </p:blipFill>
            <p:spPr>
              <a:xfrm>
                <a:off x="5514333" y="869107"/>
                <a:ext cx="25776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CD32CCA5-0B3C-450B-84C7-E2B8F21533D9}"/>
                  </a:ext>
                </a:extLst>
              </p14:cNvPr>
              <p14:cNvContentPartPr/>
              <p14:nvPr/>
            </p14:nvContentPartPr>
            <p14:xfrm>
              <a:off x="5659053" y="824467"/>
              <a:ext cx="331200" cy="363960"/>
            </p14:xfrm>
          </p:contentPart>
        </mc:Choice>
        <mc:Fallback xmlns="">
          <p:pic>
            <p:nvPicPr>
              <p:cNvPr id="12" name="Freihand 11">
                <a:extLst>
                  <a:ext uri="{FF2B5EF4-FFF2-40B4-BE49-F238E27FC236}">
                    <a16:creationId xmlns:a16="http://schemas.microsoft.com/office/drawing/2014/main" id="{CD32CCA5-0B3C-450B-84C7-E2B8F21533D9}"/>
                  </a:ext>
                </a:extLst>
              </p:cNvPr>
              <p:cNvPicPr/>
              <p:nvPr/>
            </p:nvPicPr>
            <p:blipFill>
              <a:blip r:embed="rId19"/>
              <a:stretch>
                <a:fillRect/>
              </a:stretch>
            </p:blipFill>
            <p:spPr>
              <a:xfrm>
                <a:off x="5654733" y="820147"/>
                <a:ext cx="33984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9CB4B697-68F4-4471-B829-341540D8538C}"/>
                  </a:ext>
                </a:extLst>
              </p14:cNvPr>
              <p14:cNvContentPartPr/>
              <p14:nvPr/>
            </p14:nvContentPartPr>
            <p14:xfrm>
              <a:off x="5187813" y="1170067"/>
              <a:ext cx="843120" cy="37080"/>
            </p14:xfrm>
          </p:contentPart>
        </mc:Choice>
        <mc:Fallback xmlns="">
          <p:pic>
            <p:nvPicPr>
              <p:cNvPr id="13" name="Freihand 12">
                <a:extLst>
                  <a:ext uri="{FF2B5EF4-FFF2-40B4-BE49-F238E27FC236}">
                    <a16:creationId xmlns:a16="http://schemas.microsoft.com/office/drawing/2014/main" id="{9CB4B697-68F4-4471-B829-341540D8538C}"/>
                  </a:ext>
                </a:extLst>
              </p:cNvPr>
              <p:cNvPicPr/>
              <p:nvPr/>
            </p:nvPicPr>
            <p:blipFill>
              <a:blip r:embed="rId21"/>
              <a:stretch>
                <a:fillRect/>
              </a:stretch>
            </p:blipFill>
            <p:spPr>
              <a:xfrm>
                <a:off x="5183493" y="1165747"/>
                <a:ext cx="851760" cy="45720"/>
              </a:xfrm>
              <a:prstGeom prst="rect">
                <a:avLst/>
              </a:prstGeom>
            </p:spPr>
          </p:pic>
        </mc:Fallback>
      </mc:AlternateContent>
      <p:grpSp>
        <p:nvGrpSpPr>
          <p:cNvPr id="50" name="Gruppieren 49">
            <a:extLst>
              <a:ext uri="{FF2B5EF4-FFF2-40B4-BE49-F238E27FC236}">
                <a16:creationId xmlns:a16="http://schemas.microsoft.com/office/drawing/2014/main" id="{ADD0AF2B-92C0-4E35-AA89-308B3ABBA275}"/>
              </a:ext>
            </a:extLst>
          </p:cNvPr>
          <p:cNvGrpSpPr/>
          <p:nvPr/>
        </p:nvGrpSpPr>
        <p:grpSpPr>
          <a:xfrm>
            <a:off x="1849173" y="640867"/>
            <a:ext cx="9375120" cy="773280"/>
            <a:chOff x="1849173" y="640867"/>
            <a:chExt cx="9375120" cy="773280"/>
          </a:xfrm>
        </p:grpSpPr>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EEED6EA2-5FFE-4C21-8196-1A434EBB9E0A}"/>
                    </a:ext>
                  </a:extLst>
                </p14:cNvPr>
                <p14:cNvContentPartPr/>
                <p14:nvPr/>
              </p14:nvContentPartPr>
              <p14:xfrm>
                <a:off x="1849173" y="640867"/>
                <a:ext cx="2691720" cy="759600"/>
              </p14:xfrm>
            </p:contentPart>
          </mc:Choice>
          <mc:Fallback xmlns="">
            <p:pic>
              <p:nvPicPr>
                <p:cNvPr id="14" name="Freihand 13">
                  <a:extLst>
                    <a:ext uri="{FF2B5EF4-FFF2-40B4-BE49-F238E27FC236}">
                      <a16:creationId xmlns:a16="http://schemas.microsoft.com/office/drawing/2014/main" id="{EEED6EA2-5FFE-4C21-8196-1A434EBB9E0A}"/>
                    </a:ext>
                  </a:extLst>
                </p:cNvPr>
                <p:cNvPicPr/>
                <p:nvPr/>
              </p:nvPicPr>
              <p:blipFill>
                <a:blip r:embed="rId23"/>
                <a:stretch>
                  <a:fillRect/>
                </a:stretch>
              </p:blipFill>
              <p:spPr>
                <a:xfrm>
                  <a:off x="1844853" y="636547"/>
                  <a:ext cx="2700360" cy="768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A2BEA5F6-2B7D-4687-9C92-E8B9CC0F22A0}"/>
                    </a:ext>
                  </a:extLst>
                </p14:cNvPr>
                <p14:cNvContentPartPr/>
                <p14:nvPr/>
              </p14:nvContentPartPr>
              <p14:xfrm>
                <a:off x="4680933" y="667507"/>
                <a:ext cx="3005280" cy="316800"/>
              </p14:xfrm>
            </p:contentPart>
          </mc:Choice>
          <mc:Fallback xmlns="">
            <p:pic>
              <p:nvPicPr>
                <p:cNvPr id="15" name="Freihand 14">
                  <a:extLst>
                    <a:ext uri="{FF2B5EF4-FFF2-40B4-BE49-F238E27FC236}">
                      <a16:creationId xmlns:a16="http://schemas.microsoft.com/office/drawing/2014/main" id="{A2BEA5F6-2B7D-4687-9C92-E8B9CC0F22A0}"/>
                    </a:ext>
                  </a:extLst>
                </p:cNvPr>
                <p:cNvPicPr/>
                <p:nvPr/>
              </p:nvPicPr>
              <p:blipFill>
                <a:blip r:embed="rId25"/>
                <a:stretch>
                  <a:fillRect/>
                </a:stretch>
              </p:blipFill>
              <p:spPr>
                <a:xfrm>
                  <a:off x="4676613" y="663187"/>
                  <a:ext cx="301392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Freihand 15">
                  <a:extLst>
                    <a:ext uri="{FF2B5EF4-FFF2-40B4-BE49-F238E27FC236}">
                      <a16:creationId xmlns:a16="http://schemas.microsoft.com/office/drawing/2014/main" id="{864A3A92-AFC1-4B61-BA15-4C654D6D66E8}"/>
                    </a:ext>
                  </a:extLst>
                </p14:cNvPr>
                <p14:cNvContentPartPr/>
                <p14:nvPr/>
              </p14:nvContentPartPr>
              <p14:xfrm>
                <a:off x="7706373" y="837427"/>
                <a:ext cx="327600" cy="262440"/>
              </p14:xfrm>
            </p:contentPart>
          </mc:Choice>
          <mc:Fallback xmlns="">
            <p:pic>
              <p:nvPicPr>
                <p:cNvPr id="16" name="Freihand 15">
                  <a:extLst>
                    <a:ext uri="{FF2B5EF4-FFF2-40B4-BE49-F238E27FC236}">
                      <a16:creationId xmlns:a16="http://schemas.microsoft.com/office/drawing/2014/main" id="{864A3A92-AFC1-4B61-BA15-4C654D6D66E8}"/>
                    </a:ext>
                  </a:extLst>
                </p:cNvPr>
                <p:cNvPicPr/>
                <p:nvPr/>
              </p:nvPicPr>
              <p:blipFill>
                <a:blip r:embed="rId27"/>
                <a:stretch>
                  <a:fillRect/>
                </a:stretch>
              </p:blipFill>
              <p:spPr>
                <a:xfrm>
                  <a:off x="7702053" y="833107"/>
                  <a:ext cx="33624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9F4A83EA-3580-4018-9CB4-E99E10F8E311}"/>
                    </a:ext>
                  </a:extLst>
                </p14:cNvPr>
                <p14:cNvContentPartPr/>
                <p14:nvPr/>
              </p14:nvContentPartPr>
              <p14:xfrm>
                <a:off x="8161773" y="1020667"/>
                <a:ext cx="142200" cy="8280"/>
              </p14:xfrm>
            </p:contentPart>
          </mc:Choice>
          <mc:Fallback xmlns="">
            <p:pic>
              <p:nvPicPr>
                <p:cNvPr id="18" name="Freihand 17">
                  <a:extLst>
                    <a:ext uri="{FF2B5EF4-FFF2-40B4-BE49-F238E27FC236}">
                      <a16:creationId xmlns:a16="http://schemas.microsoft.com/office/drawing/2014/main" id="{9F4A83EA-3580-4018-9CB4-E99E10F8E311}"/>
                    </a:ext>
                  </a:extLst>
                </p:cNvPr>
                <p:cNvPicPr/>
                <p:nvPr/>
              </p:nvPicPr>
              <p:blipFill>
                <a:blip r:embed="rId29"/>
                <a:stretch>
                  <a:fillRect/>
                </a:stretch>
              </p:blipFill>
              <p:spPr>
                <a:xfrm>
                  <a:off x="8157453" y="1016347"/>
                  <a:ext cx="1508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674CF122-BB06-4B3F-8012-E3C9A3AAC089}"/>
                    </a:ext>
                  </a:extLst>
                </p14:cNvPr>
                <p14:cNvContentPartPr/>
                <p14:nvPr/>
              </p14:nvContentPartPr>
              <p14:xfrm>
                <a:off x="8339973" y="919147"/>
                <a:ext cx="192240" cy="218880"/>
              </p14:xfrm>
            </p:contentPart>
          </mc:Choice>
          <mc:Fallback xmlns="">
            <p:pic>
              <p:nvPicPr>
                <p:cNvPr id="19" name="Freihand 18">
                  <a:extLst>
                    <a:ext uri="{FF2B5EF4-FFF2-40B4-BE49-F238E27FC236}">
                      <a16:creationId xmlns:a16="http://schemas.microsoft.com/office/drawing/2014/main" id="{674CF122-BB06-4B3F-8012-E3C9A3AAC089}"/>
                    </a:ext>
                  </a:extLst>
                </p:cNvPr>
                <p:cNvPicPr/>
                <p:nvPr/>
              </p:nvPicPr>
              <p:blipFill>
                <a:blip r:embed="rId31"/>
                <a:stretch>
                  <a:fillRect/>
                </a:stretch>
              </p:blipFill>
              <p:spPr>
                <a:xfrm>
                  <a:off x="8335653" y="914827"/>
                  <a:ext cx="2008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37C45CB1-D6D8-4B76-B48E-E60AA54E54AB}"/>
                    </a:ext>
                  </a:extLst>
                </p14:cNvPr>
                <p14:cNvContentPartPr/>
                <p14:nvPr/>
              </p14:nvContentPartPr>
              <p14:xfrm>
                <a:off x="8418453" y="1030747"/>
                <a:ext cx="110160" cy="16920"/>
              </p14:xfrm>
            </p:contentPart>
          </mc:Choice>
          <mc:Fallback xmlns="">
            <p:pic>
              <p:nvPicPr>
                <p:cNvPr id="20" name="Freihand 19">
                  <a:extLst>
                    <a:ext uri="{FF2B5EF4-FFF2-40B4-BE49-F238E27FC236}">
                      <a16:creationId xmlns:a16="http://schemas.microsoft.com/office/drawing/2014/main" id="{37C45CB1-D6D8-4B76-B48E-E60AA54E54AB}"/>
                    </a:ext>
                  </a:extLst>
                </p:cNvPr>
                <p:cNvPicPr/>
                <p:nvPr/>
              </p:nvPicPr>
              <p:blipFill>
                <a:blip r:embed="rId33"/>
                <a:stretch>
                  <a:fillRect/>
                </a:stretch>
              </p:blipFill>
              <p:spPr>
                <a:xfrm>
                  <a:off x="8414133" y="1026427"/>
                  <a:ext cx="1188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28F6C54C-689E-4B5D-B68C-C943AD0FFCA8}"/>
                    </a:ext>
                  </a:extLst>
                </p14:cNvPr>
                <p14:cNvContentPartPr/>
                <p14:nvPr/>
              </p14:nvContentPartPr>
              <p14:xfrm>
                <a:off x="8612853" y="955867"/>
                <a:ext cx="78480" cy="90360"/>
              </p14:xfrm>
            </p:contentPart>
          </mc:Choice>
          <mc:Fallback xmlns="">
            <p:pic>
              <p:nvPicPr>
                <p:cNvPr id="21" name="Freihand 20">
                  <a:extLst>
                    <a:ext uri="{FF2B5EF4-FFF2-40B4-BE49-F238E27FC236}">
                      <a16:creationId xmlns:a16="http://schemas.microsoft.com/office/drawing/2014/main" id="{28F6C54C-689E-4B5D-B68C-C943AD0FFCA8}"/>
                    </a:ext>
                  </a:extLst>
                </p:cNvPr>
                <p:cNvPicPr/>
                <p:nvPr/>
              </p:nvPicPr>
              <p:blipFill>
                <a:blip r:embed="rId35"/>
                <a:stretch>
                  <a:fillRect/>
                </a:stretch>
              </p:blipFill>
              <p:spPr>
                <a:xfrm>
                  <a:off x="8608533" y="951547"/>
                  <a:ext cx="871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CE5FBDBB-893E-4F24-8CB9-90FF9779F401}"/>
                    </a:ext>
                  </a:extLst>
                </p14:cNvPr>
                <p14:cNvContentPartPr/>
                <p14:nvPr/>
              </p14:nvContentPartPr>
              <p14:xfrm>
                <a:off x="8644173" y="964867"/>
                <a:ext cx="83880" cy="233640"/>
              </p14:xfrm>
            </p:contentPart>
          </mc:Choice>
          <mc:Fallback xmlns="">
            <p:pic>
              <p:nvPicPr>
                <p:cNvPr id="22" name="Freihand 21">
                  <a:extLst>
                    <a:ext uri="{FF2B5EF4-FFF2-40B4-BE49-F238E27FC236}">
                      <a16:creationId xmlns:a16="http://schemas.microsoft.com/office/drawing/2014/main" id="{CE5FBDBB-893E-4F24-8CB9-90FF9779F401}"/>
                    </a:ext>
                  </a:extLst>
                </p:cNvPr>
                <p:cNvPicPr/>
                <p:nvPr/>
              </p:nvPicPr>
              <p:blipFill>
                <a:blip r:embed="rId37"/>
                <a:stretch>
                  <a:fillRect/>
                </a:stretch>
              </p:blipFill>
              <p:spPr>
                <a:xfrm>
                  <a:off x="8639853" y="960547"/>
                  <a:ext cx="9252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Freihand 22">
                  <a:extLst>
                    <a:ext uri="{FF2B5EF4-FFF2-40B4-BE49-F238E27FC236}">
                      <a16:creationId xmlns:a16="http://schemas.microsoft.com/office/drawing/2014/main" id="{EE0AD7FA-4E13-4F1D-941F-38E1BD2A00EC}"/>
                    </a:ext>
                  </a:extLst>
                </p14:cNvPr>
                <p14:cNvContentPartPr/>
                <p14:nvPr/>
              </p14:nvContentPartPr>
              <p14:xfrm>
                <a:off x="8737053" y="970627"/>
                <a:ext cx="360" cy="360"/>
              </p14:xfrm>
            </p:contentPart>
          </mc:Choice>
          <mc:Fallback xmlns="">
            <p:pic>
              <p:nvPicPr>
                <p:cNvPr id="23" name="Freihand 22">
                  <a:extLst>
                    <a:ext uri="{FF2B5EF4-FFF2-40B4-BE49-F238E27FC236}">
                      <a16:creationId xmlns:a16="http://schemas.microsoft.com/office/drawing/2014/main" id="{EE0AD7FA-4E13-4F1D-941F-38E1BD2A00EC}"/>
                    </a:ext>
                  </a:extLst>
                </p:cNvPr>
                <p:cNvPicPr/>
                <p:nvPr/>
              </p:nvPicPr>
              <p:blipFill>
                <a:blip r:embed="rId39"/>
                <a:stretch>
                  <a:fillRect/>
                </a:stretch>
              </p:blipFill>
              <p:spPr>
                <a:xfrm>
                  <a:off x="8732733" y="9663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Freihand 24">
                  <a:extLst>
                    <a:ext uri="{FF2B5EF4-FFF2-40B4-BE49-F238E27FC236}">
                      <a16:creationId xmlns:a16="http://schemas.microsoft.com/office/drawing/2014/main" id="{8C1E8319-0497-4914-85DA-8C2291DA4E1D}"/>
                    </a:ext>
                  </a:extLst>
                </p14:cNvPr>
                <p14:cNvContentPartPr/>
                <p14:nvPr/>
              </p14:nvContentPartPr>
              <p14:xfrm>
                <a:off x="8744613" y="863347"/>
                <a:ext cx="161640" cy="119160"/>
              </p14:xfrm>
            </p:contentPart>
          </mc:Choice>
          <mc:Fallback xmlns="">
            <p:pic>
              <p:nvPicPr>
                <p:cNvPr id="25" name="Freihand 24">
                  <a:extLst>
                    <a:ext uri="{FF2B5EF4-FFF2-40B4-BE49-F238E27FC236}">
                      <a16:creationId xmlns:a16="http://schemas.microsoft.com/office/drawing/2014/main" id="{8C1E8319-0497-4914-85DA-8C2291DA4E1D}"/>
                    </a:ext>
                  </a:extLst>
                </p:cNvPr>
                <p:cNvPicPr/>
                <p:nvPr/>
              </p:nvPicPr>
              <p:blipFill>
                <a:blip r:embed="rId41"/>
                <a:stretch>
                  <a:fillRect/>
                </a:stretch>
              </p:blipFill>
              <p:spPr>
                <a:xfrm>
                  <a:off x="8740293" y="859027"/>
                  <a:ext cx="1702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Freihand 26">
                  <a:extLst>
                    <a:ext uri="{FF2B5EF4-FFF2-40B4-BE49-F238E27FC236}">
                      <a16:creationId xmlns:a16="http://schemas.microsoft.com/office/drawing/2014/main" id="{894272CC-8EEE-49FE-86A5-9FFCF576BBB3}"/>
                    </a:ext>
                  </a:extLst>
                </p14:cNvPr>
                <p14:cNvContentPartPr/>
                <p14:nvPr/>
              </p14:nvContentPartPr>
              <p14:xfrm>
                <a:off x="8886093" y="862987"/>
                <a:ext cx="81360" cy="255240"/>
              </p14:xfrm>
            </p:contentPart>
          </mc:Choice>
          <mc:Fallback xmlns="">
            <p:pic>
              <p:nvPicPr>
                <p:cNvPr id="27" name="Freihand 26">
                  <a:extLst>
                    <a:ext uri="{FF2B5EF4-FFF2-40B4-BE49-F238E27FC236}">
                      <a16:creationId xmlns:a16="http://schemas.microsoft.com/office/drawing/2014/main" id="{894272CC-8EEE-49FE-86A5-9FFCF576BBB3}"/>
                    </a:ext>
                  </a:extLst>
                </p:cNvPr>
                <p:cNvPicPr/>
                <p:nvPr/>
              </p:nvPicPr>
              <p:blipFill>
                <a:blip r:embed="rId43"/>
                <a:stretch>
                  <a:fillRect/>
                </a:stretch>
              </p:blipFill>
              <p:spPr>
                <a:xfrm>
                  <a:off x="8881773" y="858667"/>
                  <a:ext cx="9000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Freihand 27">
                  <a:extLst>
                    <a:ext uri="{FF2B5EF4-FFF2-40B4-BE49-F238E27FC236}">
                      <a16:creationId xmlns:a16="http://schemas.microsoft.com/office/drawing/2014/main" id="{39581E85-CF17-4FEE-B39A-AD5B07C9716C}"/>
                    </a:ext>
                  </a:extLst>
                </p14:cNvPr>
                <p14:cNvContentPartPr/>
                <p14:nvPr/>
              </p14:nvContentPartPr>
              <p14:xfrm>
                <a:off x="9023973" y="916987"/>
                <a:ext cx="120600" cy="100080"/>
              </p14:xfrm>
            </p:contentPart>
          </mc:Choice>
          <mc:Fallback xmlns="">
            <p:pic>
              <p:nvPicPr>
                <p:cNvPr id="28" name="Freihand 27">
                  <a:extLst>
                    <a:ext uri="{FF2B5EF4-FFF2-40B4-BE49-F238E27FC236}">
                      <a16:creationId xmlns:a16="http://schemas.microsoft.com/office/drawing/2014/main" id="{39581E85-CF17-4FEE-B39A-AD5B07C9716C}"/>
                    </a:ext>
                  </a:extLst>
                </p:cNvPr>
                <p:cNvPicPr/>
                <p:nvPr/>
              </p:nvPicPr>
              <p:blipFill>
                <a:blip r:embed="rId45"/>
                <a:stretch>
                  <a:fillRect/>
                </a:stretch>
              </p:blipFill>
              <p:spPr>
                <a:xfrm>
                  <a:off x="9019653" y="912667"/>
                  <a:ext cx="1292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Freihand 29">
                  <a:extLst>
                    <a:ext uri="{FF2B5EF4-FFF2-40B4-BE49-F238E27FC236}">
                      <a16:creationId xmlns:a16="http://schemas.microsoft.com/office/drawing/2014/main" id="{744EDBB9-9AD9-4208-A296-3120F1B339A4}"/>
                    </a:ext>
                  </a:extLst>
                </p14:cNvPr>
                <p14:cNvContentPartPr/>
                <p14:nvPr/>
              </p14:nvContentPartPr>
              <p14:xfrm>
                <a:off x="9207573" y="992587"/>
                <a:ext cx="46440" cy="79200"/>
              </p14:xfrm>
            </p:contentPart>
          </mc:Choice>
          <mc:Fallback xmlns="">
            <p:pic>
              <p:nvPicPr>
                <p:cNvPr id="30" name="Freihand 29">
                  <a:extLst>
                    <a:ext uri="{FF2B5EF4-FFF2-40B4-BE49-F238E27FC236}">
                      <a16:creationId xmlns:a16="http://schemas.microsoft.com/office/drawing/2014/main" id="{744EDBB9-9AD9-4208-A296-3120F1B339A4}"/>
                    </a:ext>
                  </a:extLst>
                </p:cNvPr>
                <p:cNvPicPr/>
                <p:nvPr/>
              </p:nvPicPr>
              <p:blipFill>
                <a:blip r:embed="rId47"/>
                <a:stretch>
                  <a:fillRect/>
                </a:stretch>
              </p:blipFill>
              <p:spPr>
                <a:xfrm>
                  <a:off x="9203253" y="988267"/>
                  <a:ext cx="550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Freihand 30">
                  <a:extLst>
                    <a:ext uri="{FF2B5EF4-FFF2-40B4-BE49-F238E27FC236}">
                      <a16:creationId xmlns:a16="http://schemas.microsoft.com/office/drawing/2014/main" id="{95A10379-A520-472E-AC73-D9541363ADB5}"/>
                    </a:ext>
                  </a:extLst>
                </p14:cNvPr>
                <p14:cNvContentPartPr/>
                <p14:nvPr/>
              </p14:nvContentPartPr>
              <p14:xfrm>
                <a:off x="9186333" y="1018507"/>
                <a:ext cx="94320" cy="6120"/>
              </p14:xfrm>
            </p:contentPart>
          </mc:Choice>
          <mc:Fallback xmlns="">
            <p:pic>
              <p:nvPicPr>
                <p:cNvPr id="31" name="Freihand 30">
                  <a:extLst>
                    <a:ext uri="{FF2B5EF4-FFF2-40B4-BE49-F238E27FC236}">
                      <a16:creationId xmlns:a16="http://schemas.microsoft.com/office/drawing/2014/main" id="{95A10379-A520-472E-AC73-D9541363ADB5}"/>
                    </a:ext>
                  </a:extLst>
                </p:cNvPr>
                <p:cNvPicPr/>
                <p:nvPr/>
              </p:nvPicPr>
              <p:blipFill>
                <a:blip r:embed="rId49"/>
                <a:stretch>
                  <a:fillRect/>
                </a:stretch>
              </p:blipFill>
              <p:spPr>
                <a:xfrm>
                  <a:off x="9182013" y="1014187"/>
                  <a:ext cx="1029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Freihand 31">
                  <a:extLst>
                    <a:ext uri="{FF2B5EF4-FFF2-40B4-BE49-F238E27FC236}">
                      <a16:creationId xmlns:a16="http://schemas.microsoft.com/office/drawing/2014/main" id="{1C679C62-EF3D-48D5-957B-B6692D4D7BB5}"/>
                    </a:ext>
                  </a:extLst>
                </p14:cNvPr>
                <p14:cNvContentPartPr/>
                <p14:nvPr/>
              </p14:nvContentPartPr>
              <p14:xfrm>
                <a:off x="9346893" y="978187"/>
                <a:ext cx="68760" cy="1080"/>
              </p14:xfrm>
            </p:contentPart>
          </mc:Choice>
          <mc:Fallback xmlns="">
            <p:pic>
              <p:nvPicPr>
                <p:cNvPr id="32" name="Freihand 31">
                  <a:extLst>
                    <a:ext uri="{FF2B5EF4-FFF2-40B4-BE49-F238E27FC236}">
                      <a16:creationId xmlns:a16="http://schemas.microsoft.com/office/drawing/2014/main" id="{1C679C62-EF3D-48D5-957B-B6692D4D7BB5}"/>
                    </a:ext>
                  </a:extLst>
                </p:cNvPr>
                <p:cNvPicPr/>
                <p:nvPr/>
              </p:nvPicPr>
              <p:blipFill>
                <a:blip r:embed="rId51"/>
                <a:stretch>
                  <a:fillRect/>
                </a:stretch>
              </p:blipFill>
              <p:spPr>
                <a:xfrm>
                  <a:off x="9342573" y="973867"/>
                  <a:ext cx="7740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Freihand 32">
                  <a:extLst>
                    <a:ext uri="{FF2B5EF4-FFF2-40B4-BE49-F238E27FC236}">
                      <a16:creationId xmlns:a16="http://schemas.microsoft.com/office/drawing/2014/main" id="{B772D7B1-BEF1-4150-A099-5FCB6571BEF8}"/>
                    </a:ext>
                  </a:extLst>
                </p14:cNvPr>
                <p14:cNvContentPartPr/>
                <p14:nvPr/>
              </p14:nvContentPartPr>
              <p14:xfrm>
                <a:off x="9468933" y="929587"/>
                <a:ext cx="130320" cy="84600"/>
              </p14:xfrm>
            </p:contentPart>
          </mc:Choice>
          <mc:Fallback xmlns="">
            <p:pic>
              <p:nvPicPr>
                <p:cNvPr id="33" name="Freihand 32">
                  <a:extLst>
                    <a:ext uri="{FF2B5EF4-FFF2-40B4-BE49-F238E27FC236}">
                      <a16:creationId xmlns:a16="http://schemas.microsoft.com/office/drawing/2014/main" id="{B772D7B1-BEF1-4150-A099-5FCB6571BEF8}"/>
                    </a:ext>
                  </a:extLst>
                </p:cNvPr>
                <p:cNvPicPr/>
                <p:nvPr/>
              </p:nvPicPr>
              <p:blipFill>
                <a:blip r:embed="rId53"/>
                <a:stretch>
                  <a:fillRect/>
                </a:stretch>
              </p:blipFill>
              <p:spPr>
                <a:xfrm>
                  <a:off x="9464613" y="925267"/>
                  <a:ext cx="1389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Freihand 33">
                  <a:extLst>
                    <a:ext uri="{FF2B5EF4-FFF2-40B4-BE49-F238E27FC236}">
                      <a16:creationId xmlns:a16="http://schemas.microsoft.com/office/drawing/2014/main" id="{98160C46-29B3-4AC8-B61C-F381E551B728}"/>
                    </a:ext>
                  </a:extLst>
                </p14:cNvPr>
                <p14:cNvContentPartPr/>
                <p14:nvPr/>
              </p14:nvContentPartPr>
              <p14:xfrm>
                <a:off x="9586653" y="839587"/>
                <a:ext cx="127440" cy="117720"/>
              </p14:xfrm>
            </p:contentPart>
          </mc:Choice>
          <mc:Fallback xmlns="">
            <p:pic>
              <p:nvPicPr>
                <p:cNvPr id="34" name="Freihand 33">
                  <a:extLst>
                    <a:ext uri="{FF2B5EF4-FFF2-40B4-BE49-F238E27FC236}">
                      <a16:creationId xmlns:a16="http://schemas.microsoft.com/office/drawing/2014/main" id="{98160C46-29B3-4AC8-B61C-F381E551B728}"/>
                    </a:ext>
                  </a:extLst>
                </p:cNvPr>
                <p:cNvPicPr/>
                <p:nvPr/>
              </p:nvPicPr>
              <p:blipFill>
                <a:blip r:embed="rId55"/>
                <a:stretch>
                  <a:fillRect/>
                </a:stretch>
              </p:blipFill>
              <p:spPr>
                <a:xfrm>
                  <a:off x="9582333" y="835267"/>
                  <a:ext cx="1360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Freihand 34">
                  <a:extLst>
                    <a:ext uri="{FF2B5EF4-FFF2-40B4-BE49-F238E27FC236}">
                      <a16:creationId xmlns:a16="http://schemas.microsoft.com/office/drawing/2014/main" id="{6AD0A7B3-2920-423F-9732-CFF6F8E4A01D}"/>
                    </a:ext>
                  </a:extLst>
                </p14:cNvPr>
                <p14:cNvContentPartPr/>
                <p14:nvPr/>
              </p14:nvContentPartPr>
              <p14:xfrm>
                <a:off x="9769893" y="806827"/>
                <a:ext cx="84600" cy="253080"/>
              </p14:xfrm>
            </p:contentPart>
          </mc:Choice>
          <mc:Fallback xmlns="">
            <p:pic>
              <p:nvPicPr>
                <p:cNvPr id="35" name="Freihand 34">
                  <a:extLst>
                    <a:ext uri="{FF2B5EF4-FFF2-40B4-BE49-F238E27FC236}">
                      <a16:creationId xmlns:a16="http://schemas.microsoft.com/office/drawing/2014/main" id="{6AD0A7B3-2920-423F-9732-CFF6F8E4A01D}"/>
                    </a:ext>
                  </a:extLst>
                </p:cNvPr>
                <p:cNvPicPr/>
                <p:nvPr/>
              </p:nvPicPr>
              <p:blipFill>
                <a:blip r:embed="rId57"/>
                <a:stretch>
                  <a:fillRect/>
                </a:stretch>
              </p:blipFill>
              <p:spPr>
                <a:xfrm>
                  <a:off x="9765573" y="802507"/>
                  <a:ext cx="9324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Freihand 35">
                  <a:extLst>
                    <a:ext uri="{FF2B5EF4-FFF2-40B4-BE49-F238E27FC236}">
                      <a16:creationId xmlns:a16="http://schemas.microsoft.com/office/drawing/2014/main" id="{D65074D5-DE79-4460-82A4-2E3B08AC1148}"/>
                    </a:ext>
                  </a:extLst>
                </p14:cNvPr>
                <p14:cNvContentPartPr/>
                <p14:nvPr/>
              </p14:nvContentPartPr>
              <p14:xfrm>
                <a:off x="10001373" y="883867"/>
                <a:ext cx="198720" cy="15480"/>
              </p14:xfrm>
            </p:contentPart>
          </mc:Choice>
          <mc:Fallback xmlns="">
            <p:pic>
              <p:nvPicPr>
                <p:cNvPr id="36" name="Freihand 35">
                  <a:extLst>
                    <a:ext uri="{FF2B5EF4-FFF2-40B4-BE49-F238E27FC236}">
                      <a16:creationId xmlns:a16="http://schemas.microsoft.com/office/drawing/2014/main" id="{D65074D5-DE79-4460-82A4-2E3B08AC1148}"/>
                    </a:ext>
                  </a:extLst>
                </p:cNvPr>
                <p:cNvPicPr/>
                <p:nvPr/>
              </p:nvPicPr>
              <p:blipFill>
                <a:blip r:embed="rId59"/>
                <a:stretch>
                  <a:fillRect/>
                </a:stretch>
              </p:blipFill>
              <p:spPr>
                <a:xfrm>
                  <a:off x="9997053" y="879547"/>
                  <a:ext cx="2073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Freihand 36">
                  <a:extLst>
                    <a:ext uri="{FF2B5EF4-FFF2-40B4-BE49-F238E27FC236}">
                      <a16:creationId xmlns:a16="http://schemas.microsoft.com/office/drawing/2014/main" id="{8263866D-3817-473D-9BC7-B05D2A17853E}"/>
                    </a:ext>
                  </a:extLst>
                </p14:cNvPr>
                <p14:cNvContentPartPr/>
                <p14:nvPr/>
              </p14:nvContentPartPr>
              <p14:xfrm>
                <a:off x="10019013" y="933187"/>
                <a:ext cx="200520" cy="15120"/>
              </p14:xfrm>
            </p:contentPart>
          </mc:Choice>
          <mc:Fallback xmlns="">
            <p:pic>
              <p:nvPicPr>
                <p:cNvPr id="37" name="Freihand 36">
                  <a:extLst>
                    <a:ext uri="{FF2B5EF4-FFF2-40B4-BE49-F238E27FC236}">
                      <a16:creationId xmlns:a16="http://schemas.microsoft.com/office/drawing/2014/main" id="{8263866D-3817-473D-9BC7-B05D2A17853E}"/>
                    </a:ext>
                  </a:extLst>
                </p:cNvPr>
                <p:cNvPicPr/>
                <p:nvPr/>
              </p:nvPicPr>
              <p:blipFill>
                <a:blip r:embed="rId61"/>
                <a:stretch>
                  <a:fillRect/>
                </a:stretch>
              </p:blipFill>
              <p:spPr>
                <a:xfrm>
                  <a:off x="10014693" y="928867"/>
                  <a:ext cx="2091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Freihand 37">
                  <a:extLst>
                    <a:ext uri="{FF2B5EF4-FFF2-40B4-BE49-F238E27FC236}">
                      <a16:creationId xmlns:a16="http://schemas.microsoft.com/office/drawing/2014/main" id="{53422BFD-1480-4B24-B444-2B0EF8D53970}"/>
                    </a:ext>
                  </a:extLst>
                </p14:cNvPr>
                <p14:cNvContentPartPr/>
                <p14:nvPr/>
              </p14:nvContentPartPr>
              <p14:xfrm>
                <a:off x="10312413" y="826267"/>
                <a:ext cx="147960" cy="74520"/>
              </p14:xfrm>
            </p:contentPart>
          </mc:Choice>
          <mc:Fallback xmlns="">
            <p:pic>
              <p:nvPicPr>
                <p:cNvPr id="38" name="Freihand 37">
                  <a:extLst>
                    <a:ext uri="{FF2B5EF4-FFF2-40B4-BE49-F238E27FC236}">
                      <a16:creationId xmlns:a16="http://schemas.microsoft.com/office/drawing/2014/main" id="{53422BFD-1480-4B24-B444-2B0EF8D53970}"/>
                    </a:ext>
                  </a:extLst>
                </p:cNvPr>
                <p:cNvPicPr/>
                <p:nvPr/>
              </p:nvPicPr>
              <p:blipFill>
                <a:blip r:embed="rId63"/>
                <a:stretch>
                  <a:fillRect/>
                </a:stretch>
              </p:blipFill>
              <p:spPr>
                <a:xfrm>
                  <a:off x="10308093" y="821947"/>
                  <a:ext cx="1566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9" name="Freihand 38">
                  <a:extLst>
                    <a:ext uri="{FF2B5EF4-FFF2-40B4-BE49-F238E27FC236}">
                      <a16:creationId xmlns:a16="http://schemas.microsoft.com/office/drawing/2014/main" id="{98ED4B17-CDE3-4528-B6FF-BB858F41A585}"/>
                    </a:ext>
                  </a:extLst>
                </p14:cNvPr>
                <p14:cNvContentPartPr/>
                <p14:nvPr/>
              </p14:nvContentPartPr>
              <p14:xfrm>
                <a:off x="10388373" y="797467"/>
                <a:ext cx="93600" cy="233280"/>
              </p14:xfrm>
            </p:contentPart>
          </mc:Choice>
          <mc:Fallback xmlns="">
            <p:pic>
              <p:nvPicPr>
                <p:cNvPr id="39" name="Freihand 38">
                  <a:extLst>
                    <a:ext uri="{FF2B5EF4-FFF2-40B4-BE49-F238E27FC236}">
                      <a16:creationId xmlns:a16="http://schemas.microsoft.com/office/drawing/2014/main" id="{98ED4B17-CDE3-4528-B6FF-BB858F41A585}"/>
                    </a:ext>
                  </a:extLst>
                </p:cNvPr>
                <p:cNvPicPr/>
                <p:nvPr/>
              </p:nvPicPr>
              <p:blipFill>
                <a:blip r:embed="rId65"/>
                <a:stretch>
                  <a:fillRect/>
                </a:stretch>
              </p:blipFill>
              <p:spPr>
                <a:xfrm>
                  <a:off x="10384053" y="793147"/>
                  <a:ext cx="10224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0" name="Freihand 39">
                  <a:extLst>
                    <a:ext uri="{FF2B5EF4-FFF2-40B4-BE49-F238E27FC236}">
                      <a16:creationId xmlns:a16="http://schemas.microsoft.com/office/drawing/2014/main" id="{7493E357-DD50-4673-8F20-21EE14BD188D}"/>
                    </a:ext>
                  </a:extLst>
                </p14:cNvPr>
                <p14:cNvContentPartPr/>
                <p14:nvPr/>
              </p14:nvContentPartPr>
              <p14:xfrm>
                <a:off x="10543173" y="906547"/>
                <a:ext cx="73080" cy="155880"/>
              </p14:xfrm>
            </p:contentPart>
          </mc:Choice>
          <mc:Fallback xmlns="">
            <p:pic>
              <p:nvPicPr>
                <p:cNvPr id="40" name="Freihand 39">
                  <a:extLst>
                    <a:ext uri="{FF2B5EF4-FFF2-40B4-BE49-F238E27FC236}">
                      <a16:creationId xmlns:a16="http://schemas.microsoft.com/office/drawing/2014/main" id="{7493E357-DD50-4673-8F20-21EE14BD188D}"/>
                    </a:ext>
                  </a:extLst>
                </p:cNvPr>
                <p:cNvPicPr/>
                <p:nvPr/>
              </p:nvPicPr>
              <p:blipFill>
                <a:blip r:embed="rId67"/>
                <a:stretch>
                  <a:fillRect/>
                </a:stretch>
              </p:blipFill>
              <p:spPr>
                <a:xfrm>
                  <a:off x="10538853" y="902227"/>
                  <a:ext cx="817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Freihand 40">
                  <a:extLst>
                    <a:ext uri="{FF2B5EF4-FFF2-40B4-BE49-F238E27FC236}">
                      <a16:creationId xmlns:a16="http://schemas.microsoft.com/office/drawing/2014/main" id="{E5196F86-511D-4B3C-A14C-DAC6F88455FF}"/>
                    </a:ext>
                  </a:extLst>
                </p14:cNvPr>
                <p14:cNvContentPartPr/>
                <p14:nvPr/>
              </p14:nvContentPartPr>
              <p14:xfrm>
                <a:off x="10484133" y="962347"/>
                <a:ext cx="164520" cy="20880"/>
              </p14:xfrm>
            </p:contentPart>
          </mc:Choice>
          <mc:Fallback xmlns="">
            <p:pic>
              <p:nvPicPr>
                <p:cNvPr id="41" name="Freihand 40">
                  <a:extLst>
                    <a:ext uri="{FF2B5EF4-FFF2-40B4-BE49-F238E27FC236}">
                      <a16:creationId xmlns:a16="http://schemas.microsoft.com/office/drawing/2014/main" id="{E5196F86-511D-4B3C-A14C-DAC6F88455FF}"/>
                    </a:ext>
                  </a:extLst>
                </p:cNvPr>
                <p:cNvPicPr/>
                <p:nvPr/>
              </p:nvPicPr>
              <p:blipFill>
                <a:blip r:embed="rId69"/>
                <a:stretch>
                  <a:fillRect/>
                </a:stretch>
              </p:blipFill>
              <p:spPr>
                <a:xfrm>
                  <a:off x="10479813" y="958027"/>
                  <a:ext cx="1731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2" name="Freihand 41">
                  <a:extLst>
                    <a:ext uri="{FF2B5EF4-FFF2-40B4-BE49-F238E27FC236}">
                      <a16:creationId xmlns:a16="http://schemas.microsoft.com/office/drawing/2014/main" id="{5C3E1191-8788-4292-9A81-7E7850C857F9}"/>
                    </a:ext>
                  </a:extLst>
                </p14:cNvPr>
                <p14:cNvContentPartPr/>
                <p14:nvPr/>
              </p14:nvContentPartPr>
              <p14:xfrm>
                <a:off x="10708773" y="895387"/>
                <a:ext cx="153000" cy="8640"/>
              </p14:xfrm>
            </p:contentPart>
          </mc:Choice>
          <mc:Fallback xmlns="">
            <p:pic>
              <p:nvPicPr>
                <p:cNvPr id="42" name="Freihand 41">
                  <a:extLst>
                    <a:ext uri="{FF2B5EF4-FFF2-40B4-BE49-F238E27FC236}">
                      <a16:creationId xmlns:a16="http://schemas.microsoft.com/office/drawing/2014/main" id="{5C3E1191-8788-4292-9A81-7E7850C857F9}"/>
                    </a:ext>
                  </a:extLst>
                </p:cNvPr>
                <p:cNvPicPr/>
                <p:nvPr/>
              </p:nvPicPr>
              <p:blipFill>
                <a:blip r:embed="rId71"/>
                <a:stretch>
                  <a:fillRect/>
                </a:stretch>
              </p:blipFill>
              <p:spPr>
                <a:xfrm>
                  <a:off x="10704453" y="891067"/>
                  <a:ext cx="1616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3" name="Freihand 42">
                  <a:extLst>
                    <a:ext uri="{FF2B5EF4-FFF2-40B4-BE49-F238E27FC236}">
                      <a16:creationId xmlns:a16="http://schemas.microsoft.com/office/drawing/2014/main" id="{A16952A7-5C57-4015-A1D8-5ECC6C91B1E5}"/>
                    </a:ext>
                  </a:extLst>
                </p14:cNvPr>
                <p14:cNvContentPartPr/>
                <p14:nvPr/>
              </p14:nvContentPartPr>
              <p14:xfrm>
                <a:off x="10948533" y="803227"/>
                <a:ext cx="141120" cy="201600"/>
              </p14:xfrm>
            </p:contentPart>
          </mc:Choice>
          <mc:Fallback xmlns="">
            <p:pic>
              <p:nvPicPr>
                <p:cNvPr id="43" name="Freihand 42">
                  <a:extLst>
                    <a:ext uri="{FF2B5EF4-FFF2-40B4-BE49-F238E27FC236}">
                      <a16:creationId xmlns:a16="http://schemas.microsoft.com/office/drawing/2014/main" id="{A16952A7-5C57-4015-A1D8-5ECC6C91B1E5}"/>
                    </a:ext>
                  </a:extLst>
                </p:cNvPr>
                <p:cNvPicPr/>
                <p:nvPr/>
              </p:nvPicPr>
              <p:blipFill>
                <a:blip r:embed="rId73"/>
                <a:stretch>
                  <a:fillRect/>
                </a:stretch>
              </p:blipFill>
              <p:spPr>
                <a:xfrm>
                  <a:off x="10944213" y="798907"/>
                  <a:ext cx="1497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5" name="Freihand 44">
                  <a:extLst>
                    <a:ext uri="{FF2B5EF4-FFF2-40B4-BE49-F238E27FC236}">
                      <a16:creationId xmlns:a16="http://schemas.microsoft.com/office/drawing/2014/main" id="{B8394FFE-6D77-4C58-925D-9F6420861756}"/>
                    </a:ext>
                  </a:extLst>
                </p14:cNvPr>
                <p14:cNvContentPartPr/>
                <p14:nvPr/>
              </p14:nvContentPartPr>
              <p14:xfrm>
                <a:off x="11114133" y="762547"/>
                <a:ext cx="110160" cy="101520"/>
              </p14:xfrm>
            </p:contentPart>
          </mc:Choice>
          <mc:Fallback xmlns="">
            <p:pic>
              <p:nvPicPr>
                <p:cNvPr id="45" name="Freihand 44">
                  <a:extLst>
                    <a:ext uri="{FF2B5EF4-FFF2-40B4-BE49-F238E27FC236}">
                      <a16:creationId xmlns:a16="http://schemas.microsoft.com/office/drawing/2014/main" id="{B8394FFE-6D77-4C58-925D-9F6420861756}"/>
                    </a:ext>
                  </a:extLst>
                </p:cNvPr>
                <p:cNvPicPr/>
                <p:nvPr/>
              </p:nvPicPr>
              <p:blipFill>
                <a:blip r:embed="rId75"/>
                <a:stretch>
                  <a:fillRect/>
                </a:stretch>
              </p:blipFill>
              <p:spPr>
                <a:xfrm>
                  <a:off x="11109813" y="758227"/>
                  <a:ext cx="1188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Freihand 46">
                  <a:extLst>
                    <a:ext uri="{FF2B5EF4-FFF2-40B4-BE49-F238E27FC236}">
                      <a16:creationId xmlns:a16="http://schemas.microsoft.com/office/drawing/2014/main" id="{29DCBA32-2433-468D-8E15-BF7629244057}"/>
                    </a:ext>
                  </a:extLst>
                </p14:cNvPr>
                <p14:cNvContentPartPr/>
                <p14:nvPr/>
              </p14:nvContentPartPr>
              <p14:xfrm>
                <a:off x="8318373" y="696307"/>
                <a:ext cx="564840" cy="709920"/>
              </p14:xfrm>
            </p:contentPart>
          </mc:Choice>
          <mc:Fallback xmlns="">
            <p:pic>
              <p:nvPicPr>
                <p:cNvPr id="47" name="Freihand 46">
                  <a:extLst>
                    <a:ext uri="{FF2B5EF4-FFF2-40B4-BE49-F238E27FC236}">
                      <a16:creationId xmlns:a16="http://schemas.microsoft.com/office/drawing/2014/main" id="{29DCBA32-2433-468D-8E15-BF7629244057}"/>
                    </a:ext>
                  </a:extLst>
                </p:cNvPr>
                <p:cNvPicPr/>
                <p:nvPr/>
              </p:nvPicPr>
              <p:blipFill>
                <a:blip r:embed="rId77"/>
                <a:stretch>
                  <a:fillRect/>
                </a:stretch>
              </p:blipFill>
              <p:spPr>
                <a:xfrm>
                  <a:off x="8314053" y="691987"/>
                  <a:ext cx="573480" cy="7185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Freihand 47">
                  <a:extLst>
                    <a:ext uri="{FF2B5EF4-FFF2-40B4-BE49-F238E27FC236}">
                      <a16:creationId xmlns:a16="http://schemas.microsoft.com/office/drawing/2014/main" id="{977E0359-1DA3-4421-A4C2-92D409261900}"/>
                    </a:ext>
                  </a:extLst>
                </p14:cNvPr>
                <p14:cNvContentPartPr/>
                <p14:nvPr/>
              </p14:nvContentPartPr>
              <p14:xfrm>
                <a:off x="5393013" y="871627"/>
                <a:ext cx="2833200" cy="542520"/>
              </p14:xfrm>
            </p:contentPart>
          </mc:Choice>
          <mc:Fallback xmlns="">
            <p:pic>
              <p:nvPicPr>
                <p:cNvPr id="48" name="Freihand 47">
                  <a:extLst>
                    <a:ext uri="{FF2B5EF4-FFF2-40B4-BE49-F238E27FC236}">
                      <a16:creationId xmlns:a16="http://schemas.microsoft.com/office/drawing/2014/main" id="{977E0359-1DA3-4421-A4C2-92D409261900}"/>
                    </a:ext>
                  </a:extLst>
                </p:cNvPr>
                <p:cNvPicPr/>
                <p:nvPr/>
              </p:nvPicPr>
              <p:blipFill>
                <a:blip r:embed="rId79"/>
                <a:stretch>
                  <a:fillRect/>
                </a:stretch>
              </p:blipFill>
              <p:spPr>
                <a:xfrm>
                  <a:off x="5388693" y="867307"/>
                  <a:ext cx="2841840" cy="5511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Freihand 48">
                  <a:extLst>
                    <a:ext uri="{FF2B5EF4-FFF2-40B4-BE49-F238E27FC236}">
                      <a16:creationId xmlns:a16="http://schemas.microsoft.com/office/drawing/2014/main" id="{54672115-86A7-493B-89E9-8958C532DC25}"/>
                    </a:ext>
                  </a:extLst>
                </p14:cNvPr>
                <p14:cNvContentPartPr/>
                <p14:nvPr/>
              </p14:nvContentPartPr>
              <p14:xfrm>
                <a:off x="5312013" y="1085467"/>
                <a:ext cx="225720" cy="245160"/>
              </p14:xfrm>
            </p:contentPart>
          </mc:Choice>
          <mc:Fallback xmlns="">
            <p:pic>
              <p:nvPicPr>
                <p:cNvPr id="49" name="Freihand 48">
                  <a:extLst>
                    <a:ext uri="{FF2B5EF4-FFF2-40B4-BE49-F238E27FC236}">
                      <a16:creationId xmlns:a16="http://schemas.microsoft.com/office/drawing/2014/main" id="{54672115-86A7-493B-89E9-8958C532DC25}"/>
                    </a:ext>
                  </a:extLst>
                </p:cNvPr>
                <p:cNvPicPr/>
                <p:nvPr/>
              </p:nvPicPr>
              <p:blipFill>
                <a:blip r:embed="rId81"/>
                <a:stretch>
                  <a:fillRect/>
                </a:stretch>
              </p:blipFill>
              <p:spPr>
                <a:xfrm>
                  <a:off x="5307693" y="1081147"/>
                  <a:ext cx="234360" cy="253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2">
            <p14:nvContentPartPr>
              <p14:cNvPr id="51" name="Freihand 50">
                <a:extLst>
                  <a:ext uri="{FF2B5EF4-FFF2-40B4-BE49-F238E27FC236}">
                    <a16:creationId xmlns:a16="http://schemas.microsoft.com/office/drawing/2014/main" id="{0F86A3BA-C000-4DC0-B2D8-39026A86BFF4}"/>
                  </a:ext>
                </a:extLst>
              </p14:cNvPr>
              <p14:cNvContentPartPr/>
              <p14:nvPr/>
            </p14:nvContentPartPr>
            <p14:xfrm>
              <a:off x="4893333" y="1802587"/>
              <a:ext cx="283320" cy="26640"/>
            </p14:xfrm>
          </p:contentPart>
        </mc:Choice>
        <mc:Fallback xmlns="">
          <p:pic>
            <p:nvPicPr>
              <p:cNvPr id="51" name="Freihand 50">
                <a:extLst>
                  <a:ext uri="{FF2B5EF4-FFF2-40B4-BE49-F238E27FC236}">
                    <a16:creationId xmlns:a16="http://schemas.microsoft.com/office/drawing/2014/main" id="{0F86A3BA-C000-4DC0-B2D8-39026A86BFF4}"/>
                  </a:ext>
                </a:extLst>
              </p:cNvPr>
              <p:cNvPicPr/>
              <p:nvPr/>
            </p:nvPicPr>
            <p:blipFill>
              <a:blip r:embed="rId83"/>
              <a:stretch>
                <a:fillRect/>
              </a:stretch>
            </p:blipFill>
            <p:spPr>
              <a:xfrm>
                <a:off x="4889013" y="1798267"/>
                <a:ext cx="291960" cy="35280"/>
              </a:xfrm>
              <a:prstGeom prst="rect">
                <a:avLst/>
              </a:prstGeom>
            </p:spPr>
          </p:pic>
        </mc:Fallback>
      </mc:AlternateContent>
      <p:sp>
        <p:nvSpPr>
          <p:cNvPr id="53" name="Textfeld 52">
            <a:extLst>
              <a:ext uri="{FF2B5EF4-FFF2-40B4-BE49-F238E27FC236}">
                <a16:creationId xmlns:a16="http://schemas.microsoft.com/office/drawing/2014/main" id="{D3FB94DE-8236-4E21-8E63-CA9E99B3F8CA}"/>
              </a:ext>
            </a:extLst>
          </p:cNvPr>
          <p:cNvSpPr txBox="1"/>
          <p:nvPr/>
        </p:nvSpPr>
        <p:spPr>
          <a:xfrm>
            <a:off x="5368337" y="2018440"/>
            <a:ext cx="6100232" cy="369332"/>
          </a:xfrm>
          <a:prstGeom prst="rect">
            <a:avLst/>
          </a:prstGeom>
          <a:noFill/>
        </p:spPr>
        <p:txBody>
          <a:bodyPr wrap="square">
            <a:spAutoFit/>
          </a:bodyPr>
          <a:lstStyle/>
          <a:p>
            <a:r>
              <a:rPr lang="en-US" sz="1800" dirty="0" err="1"/>
              <a:t>Y</a:t>
            </a:r>
            <a:r>
              <a:rPr lang="en-US" sz="1800" baseline="-25000" dirty="0" err="1"/>
              <a:t>t</a:t>
            </a:r>
            <a:r>
              <a:rPr lang="en-US" sz="1800" baseline="-25000" dirty="0"/>
              <a:t> </a:t>
            </a:r>
            <a:r>
              <a:rPr lang="en-US" sz="1800" dirty="0"/>
              <a:t>= Y* + ã(</a:t>
            </a:r>
            <a:r>
              <a:rPr lang="el-GR" sz="1800" dirty="0"/>
              <a:t>π</a:t>
            </a:r>
            <a:r>
              <a:rPr lang="de-DE" sz="1800" baseline="-25000" dirty="0"/>
              <a:t>t</a:t>
            </a:r>
            <a:r>
              <a:rPr lang="en-US" sz="1800" dirty="0"/>
              <a:t> - </a:t>
            </a:r>
            <a:r>
              <a:rPr lang="el-GR" sz="1800" dirty="0"/>
              <a:t>π</a:t>
            </a:r>
            <a:r>
              <a:rPr lang="de-DE" sz="1800" baseline="-25000" dirty="0"/>
              <a:t>t</a:t>
            </a:r>
            <a:r>
              <a:rPr lang="en-US" sz="1800" baseline="30000" dirty="0"/>
              <a:t>e</a:t>
            </a:r>
            <a:r>
              <a:rPr lang="en-US" sz="1800" dirty="0"/>
              <a:t>)</a:t>
            </a:r>
            <a:endParaRPr lang="de-DE" dirty="0"/>
          </a:p>
        </p:txBody>
      </p:sp>
      <p:grpSp>
        <p:nvGrpSpPr>
          <p:cNvPr id="70" name="Gruppieren 69">
            <a:extLst>
              <a:ext uri="{FF2B5EF4-FFF2-40B4-BE49-F238E27FC236}">
                <a16:creationId xmlns:a16="http://schemas.microsoft.com/office/drawing/2014/main" id="{8DB35E41-2A61-44BB-BCEE-DAF21C9D636D}"/>
              </a:ext>
            </a:extLst>
          </p:cNvPr>
          <p:cNvGrpSpPr/>
          <p:nvPr/>
        </p:nvGrpSpPr>
        <p:grpSpPr>
          <a:xfrm>
            <a:off x="6368973" y="1510987"/>
            <a:ext cx="2660760" cy="560520"/>
            <a:chOff x="6368973" y="1510987"/>
            <a:chExt cx="2660760" cy="560520"/>
          </a:xfrm>
        </p:grpSpPr>
        <mc:AlternateContent xmlns:mc="http://schemas.openxmlformats.org/markup-compatibility/2006" xmlns:p14="http://schemas.microsoft.com/office/powerpoint/2010/main">
          <mc:Choice Requires="p14">
            <p:contentPart p14:bwMode="auto" r:id="rId84">
              <p14:nvContentPartPr>
                <p14:cNvPr id="54" name="Freihand 53">
                  <a:extLst>
                    <a:ext uri="{FF2B5EF4-FFF2-40B4-BE49-F238E27FC236}">
                      <a16:creationId xmlns:a16="http://schemas.microsoft.com/office/drawing/2014/main" id="{CC91F34F-5A97-4504-86A1-10ADE0281460}"/>
                    </a:ext>
                  </a:extLst>
                </p14:cNvPr>
                <p14:cNvContentPartPr/>
                <p14:nvPr/>
              </p14:nvContentPartPr>
              <p14:xfrm>
                <a:off x="6439173" y="1806187"/>
                <a:ext cx="46800" cy="174240"/>
              </p14:xfrm>
            </p:contentPart>
          </mc:Choice>
          <mc:Fallback xmlns="">
            <p:pic>
              <p:nvPicPr>
                <p:cNvPr id="54" name="Freihand 53">
                  <a:extLst>
                    <a:ext uri="{FF2B5EF4-FFF2-40B4-BE49-F238E27FC236}">
                      <a16:creationId xmlns:a16="http://schemas.microsoft.com/office/drawing/2014/main" id="{CC91F34F-5A97-4504-86A1-10ADE0281460}"/>
                    </a:ext>
                  </a:extLst>
                </p:cNvPr>
                <p:cNvPicPr/>
                <p:nvPr/>
              </p:nvPicPr>
              <p:blipFill>
                <a:blip r:embed="rId85"/>
                <a:stretch>
                  <a:fillRect/>
                </a:stretch>
              </p:blipFill>
              <p:spPr>
                <a:xfrm>
                  <a:off x="6434853" y="1801867"/>
                  <a:ext cx="554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Freihand 54">
                  <a:extLst>
                    <a:ext uri="{FF2B5EF4-FFF2-40B4-BE49-F238E27FC236}">
                      <a16:creationId xmlns:a16="http://schemas.microsoft.com/office/drawing/2014/main" id="{E268889E-D04D-4A58-8858-38765789BFC2}"/>
                    </a:ext>
                  </a:extLst>
                </p14:cNvPr>
                <p14:cNvContentPartPr/>
                <p14:nvPr/>
              </p14:nvContentPartPr>
              <p14:xfrm>
                <a:off x="6368973" y="1912747"/>
                <a:ext cx="183960" cy="158760"/>
              </p14:xfrm>
            </p:contentPart>
          </mc:Choice>
          <mc:Fallback xmlns="">
            <p:pic>
              <p:nvPicPr>
                <p:cNvPr id="55" name="Freihand 54">
                  <a:extLst>
                    <a:ext uri="{FF2B5EF4-FFF2-40B4-BE49-F238E27FC236}">
                      <a16:creationId xmlns:a16="http://schemas.microsoft.com/office/drawing/2014/main" id="{E268889E-D04D-4A58-8858-38765789BFC2}"/>
                    </a:ext>
                  </a:extLst>
                </p:cNvPr>
                <p:cNvPicPr/>
                <p:nvPr/>
              </p:nvPicPr>
              <p:blipFill>
                <a:blip r:embed="rId87"/>
                <a:stretch>
                  <a:fillRect/>
                </a:stretch>
              </p:blipFill>
              <p:spPr>
                <a:xfrm>
                  <a:off x="6364653" y="1908427"/>
                  <a:ext cx="1926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7" name="Freihand 56">
                  <a:extLst>
                    <a:ext uri="{FF2B5EF4-FFF2-40B4-BE49-F238E27FC236}">
                      <a16:creationId xmlns:a16="http://schemas.microsoft.com/office/drawing/2014/main" id="{A84267B0-75FC-4870-A301-FE5967EDD5E6}"/>
                    </a:ext>
                  </a:extLst>
                </p14:cNvPr>
                <p14:cNvContentPartPr/>
                <p14:nvPr/>
              </p14:nvContentPartPr>
              <p14:xfrm>
                <a:off x="6714213" y="1625107"/>
                <a:ext cx="155160" cy="160560"/>
              </p14:xfrm>
            </p:contentPart>
          </mc:Choice>
          <mc:Fallback xmlns="">
            <p:pic>
              <p:nvPicPr>
                <p:cNvPr id="57" name="Freihand 56">
                  <a:extLst>
                    <a:ext uri="{FF2B5EF4-FFF2-40B4-BE49-F238E27FC236}">
                      <a16:creationId xmlns:a16="http://schemas.microsoft.com/office/drawing/2014/main" id="{A84267B0-75FC-4870-A301-FE5967EDD5E6}"/>
                    </a:ext>
                  </a:extLst>
                </p:cNvPr>
                <p:cNvPicPr/>
                <p:nvPr/>
              </p:nvPicPr>
              <p:blipFill>
                <a:blip r:embed="rId89"/>
                <a:stretch>
                  <a:fillRect/>
                </a:stretch>
              </p:blipFill>
              <p:spPr>
                <a:xfrm>
                  <a:off x="6709893" y="1620787"/>
                  <a:ext cx="1638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8" name="Freihand 57">
                  <a:extLst>
                    <a:ext uri="{FF2B5EF4-FFF2-40B4-BE49-F238E27FC236}">
                      <a16:creationId xmlns:a16="http://schemas.microsoft.com/office/drawing/2014/main" id="{122BE732-A7BA-4C5A-8321-98B3E9584F8F}"/>
                    </a:ext>
                  </a:extLst>
                </p14:cNvPr>
                <p14:cNvContentPartPr/>
                <p14:nvPr/>
              </p14:nvContentPartPr>
              <p14:xfrm>
                <a:off x="6860373" y="1673347"/>
                <a:ext cx="100800" cy="86760"/>
              </p14:xfrm>
            </p:contentPart>
          </mc:Choice>
          <mc:Fallback xmlns="">
            <p:pic>
              <p:nvPicPr>
                <p:cNvPr id="58" name="Freihand 57">
                  <a:extLst>
                    <a:ext uri="{FF2B5EF4-FFF2-40B4-BE49-F238E27FC236}">
                      <a16:creationId xmlns:a16="http://schemas.microsoft.com/office/drawing/2014/main" id="{122BE732-A7BA-4C5A-8321-98B3E9584F8F}"/>
                    </a:ext>
                  </a:extLst>
                </p:cNvPr>
                <p:cNvPicPr/>
                <p:nvPr/>
              </p:nvPicPr>
              <p:blipFill>
                <a:blip r:embed="rId91"/>
                <a:stretch>
                  <a:fillRect/>
                </a:stretch>
              </p:blipFill>
              <p:spPr>
                <a:xfrm>
                  <a:off x="6856053" y="1669027"/>
                  <a:ext cx="1094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9" name="Freihand 58">
                  <a:extLst>
                    <a:ext uri="{FF2B5EF4-FFF2-40B4-BE49-F238E27FC236}">
                      <a16:creationId xmlns:a16="http://schemas.microsoft.com/office/drawing/2014/main" id="{9BC0C413-09E7-45F9-837E-223059AA972C}"/>
                    </a:ext>
                  </a:extLst>
                </p14:cNvPr>
                <p14:cNvContentPartPr/>
                <p14:nvPr/>
              </p14:nvContentPartPr>
              <p14:xfrm>
                <a:off x="6945333" y="1667227"/>
                <a:ext cx="104040" cy="234360"/>
              </p14:xfrm>
            </p:contentPart>
          </mc:Choice>
          <mc:Fallback xmlns="">
            <p:pic>
              <p:nvPicPr>
                <p:cNvPr id="59" name="Freihand 58">
                  <a:extLst>
                    <a:ext uri="{FF2B5EF4-FFF2-40B4-BE49-F238E27FC236}">
                      <a16:creationId xmlns:a16="http://schemas.microsoft.com/office/drawing/2014/main" id="{9BC0C413-09E7-45F9-837E-223059AA972C}"/>
                    </a:ext>
                  </a:extLst>
                </p:cNvPr>
                <p:cNvPicPr/>
                <p:nvPr/>
              </p:nvPicPr>
              <p:blipFill>
                <a:blip r:embed="rId93"/>
                <a:stretch>
                  <a:fillRect/>
                </a:stretch>
              </p:blipFill>
              <p:spPr>
                <a:xfrm>
                  <a:off x="6941013" y="1662907"/>
                  <a:ext cx="11268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0" name="Freihand 59">
                  <a:extLst>
                    <a:ext uri="{FF2B5EF4-FFF2-40B4-BE49-F238E27FC236}">
                      <a16:creationId xmlns:a16="http://schemas.microsoft.com/office/drawing/2014/main" id="{BC7E224E-857E-456A-BDE9-9DBB37E48A3A}"/>
                    </a:ext>
                  </a:extLst>
                </p14:cNvPr>
                <p14:cNvContentPartPr/>
                <p14:nvPr/>
              </p14:nvContentPartPr>
              <p14:xfrm>
                <a:off x="7083933" y="1682347"/>
                <a:ext cx="169920" cy="111960"/>
              </p14:xfrm>
            </p:contentPart>
          </mc:Choice>
          <mc:Fallback xmlns="">
            <p:pic>
              <p:nvPicPr>
                <p:cNvPr id="60" name="Freihand 59">
                  <a:extLst>
                    <a:ext uri="{FF2B5EF4-FFF2-40B4-BE49-F238E27FC236}">
                      <a16:creationId xmlns:a16="http://schemas.microsoft.com/office/drawing/2014/main" id="{BC7E224E-857E-456A-BDE9-9DBB37E48A3A}"/>
                    </a:ext>
                  </a:extLst>
                </p:cNvPr>
                <p:cNvPicPr/>
                <p:nvPr/>
              </p:nvPicPr>
              <p:blipFill>
                <a:blip r:embed="rId95"/>
                <a:stretch>
                  <a:fillRect/>
                </a:stretch>
              </p:blipFill>
              <p:spPr>
                <a:xfrm>
                  <a:off x="7079613" y="1678027"/>
                  <a:ext cx="1785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2" name="Freihand 61">
                  <a:extLst>
                    <a:ext uri="{FF2B5EF4-FFF2-40B4-BE49-F238E27FC236}">
                      <a16:creationId xmlns:a16="http://schemas.microsoft.com/office/drawing/2014/main" id="{22712E02-09DA-4B93-AA1D-FE31AF44BDE8}"/>
                    </a:ext>
                  </a:extLst>
                </p14:cNvPr>
                <p14:cNvContentPartPr/>
                <p14:nvPr/>
              </p14:nvContentPartPr>
              <p14:xfrm>
                <a:off x="7303893" y="1638427"/>
                <a:ext cx="134640" cy="141120"/>
              </p14:xfrm>
            </p:contentPart>
          </mc:Choice>
          <mc:Fallback xmlns="">
            <p:pic>
              <p:nvPicPr>
                <p:cNvPr id="62" name="Freihand 61">
                  <a:extLst>
                    <a:ext uri="{FF2B5EF4-FFF2-40B4-BE49-F238E27FC236}">
                      <a16:creationId xmlns:a16="http://schemas.microsoft.com/office/drawing/2014/main" id="{22712E02-09DA-4B93-AA1D-FE31AF44BDE8}"/>
                    </a:ext>
                  </a:extLst>
                </p:cNvPr>
                <p:cNvPicPr/>
                <p:nvPr/>
              </p:nvPicPr>
              <p:blipFill>
                <a:blip r:embed="rId97"/>
                <a:stretch>
                  <a:fillRect/>
                </a:stretch>
              </p:blipFill>
              <p:spPr>
                <a:xfrm>
                  <a:off x="7299573" y="1634107"/>
                  <a:ext cx="1432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3" name="Freihand 62">
                  <a:extLst>
                    <a:ext uri="{FF2B5EF4-FFF2-40B4-BE49-F238E27FC236}">
                      <a16:creationId xmlns:a16="http://schemas.microsoft.com/office/drawing/2014/main" id="{1311DFE2-48AD-46A5-8883-B3105B2ECCF0}"/>
                    </a:ext>
                  </a:extLst>
                </p14:cNvPr>
                <p14:cNvContentPartPr/>
                <p14:nvPr/>
              </p14:nvContentPartPr>
              <p14:xfrm>
                <a:off x="7450413" y="1689907"/>
                <a:ext cx="167400" cy="67680"/>
              </p14:xfrm>
            </p:contentPart>
          </mc:Choice>
          <mc:Fallback xmlns="">
            <p:pic>
              <p:nvPicPr>
                <p:cNvPr id="63" name="Freihand 62">
                  <a:extLst>
                    <a:ext uri="{FF2B5EF4-FFF2-40B4-BE49-F238E27FC236}">
                      <a16:creationId xmlns:a16="http://schemas.microsoft.com/office/drawing/2014/main" id="{1311DFE2-48AD-46A5-8883-B3105B2ECCF0}"/>
                    </a:ext>
                  </a:extLst>
                </p:cNvPr>
                <p:cNvPicPr/>
                <p:nvPr/>
              </p:nvPicPr>
              <p:blipFill>
                <a:blip r:embed="rId99"/>
                <a:stretch>
                  <a:fillRect/>
                </a:stretch>
              </p:blipFill>
              <p:spPr>
                <a:xfrm>
                  <a:off x="7446093" y="1685587"/>
                  <a:ext cx="1760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4" name="Freihand 63">
                  <a:extLst>
                    <a:ext uri="{FF2B5EF4-FFF2-40B4-BE49-F238E27FC236}">
                      <a16:creationId xmlns:a16="http://schemas.microsoft.com/office/drawing/2014/main" id="{294DBA71-9026-40CD-9710-3C8039836427}"/>
                    </a:ext>
                  </a:extLst>
                </p14:cNvPr>
                <p14:cNvContentPartPr/>
                <p14:nvPr/>
              </p14:nvContentPartPr>
              <p14:xfrm>
                <a:off x="7641933" y="1685227"/>
                <a:ext cx="59760" cy="73080"/>
              </p14:xfrm>
            </p:contentPart>
          </mc:Choice>
          <mc:Fallback xmlns="">
            <p:pic>
              <p:nvPicPr>
                <p:cNvPr id="64" name="Freihand 63">
                  <a:extLst>
                    <a:ext uri="{FF2B5EF4-FFF2-40B4-BE49-F238E27FC236}">
                      <a16:creationId xmlns:a16="http://schemas.microsoft.com/office/drawing/2014/main" id="{294DBA71-9026-40CD-9710-3C8039836427}"/>
                    </a:ext>
                  </a:extLst>
                </p:cNvPr>
                <p:cNvPicPr/>
                <p:nvPr/>
              </p:nvPicPr>
              <p:blipFill>
                <a:blip r:embed="rId101"/>
                <a:stretch>
                  <a:fillRect/>
                </a:stretch>
              </p:blipFill>
              <p:spPr>
                <a:xfrm>
                  <a:off x="7637613" y="1680907"/>
                  <a:ext cx="684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5" name="Freihand 64">
                  <a:extLst>
                    <a:ext uri="{FF2B5EF4-FFF2-40B4-BE49-F238E27FC236}">
                      <a16:creationId xmlns:a16="http://schemas.microsoft.com/office/drawing/2014/main" id="{46762C78-136D-46E9-9153-21CB76F5BA86}"/>
                    </a:ext>
                  </a:extLst>
                </p14:cNvPr>
                <p14:cNvContentPartPr/>
                <p14:nvPr/>
              </p14:nvContentPartPr>
              <p14:xfrm>
                <a:off x="7741293" y="1665787"/>
                <a:ext cx="78840" cy="97200"/>
              </p14:xfrm>
            </p:contentPart>
          </mc:Choice>
          <mc:Fallback xmlns="">
            <p:pic>
              <p:nvPicPr>
                <p:cNvPr id="65" name="Freihand 64">
                  <a:extLst>
                    <a:ext uri="{FF2B5EF4-FFF2-40B4-BE49-F238E27FC236}">
                      <a16:creationId xmlns:a16="http://schemas.microsoft.com/office/drawing/2014/main" id="{46762C78-136D-46E9-9153-21CB76F5BA86}"/>
                    </a:ext>
                  </a:extLst>
                </p:cNvPr>
                <p:cNvPicPr/>
                <p:nvPr/>
              </p:nvPicPr>
              <p:blipFill>
                <a:blip r:embed="rId103"/>
                <a:stretch>
                  <a:fillRect/>
                </a:stretch>
              </p:blipFill>
              <p:spPr>
                <a:xfrm>
                  <a:off x="7736973" y="1661467"/>
                  <a:ext cx="874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6" name="Freihand 65">
                  <a:extLst>
                    <a:ext uri="{FF2B5EF4-FFF2-40B4-BE49-F238E27FC236}">
                      <a16:creationId xmlns:a16="http://schemas.microsoft.com/office/drawing/2014/main" id="{898E3250-24B8-4910-8EE4-CF43867A5699}"/>
                    </a:ext>
                  </a:extLst>
                </p14:cNvPr>
                <p14:cNvContentPartPr/>
                <p14:nvPr/>
              </p14:nvContentPartPr>
              <p14:xfrm>
                <a:off x="8117133" y="1561027"/>
                <a:ext cx="131760" cy="177120"/>
              </p14:xfrm>
            </p:contentPart>
          </mc:Choice>
          <mc:Fallback xmlns="">
            <p:pic>
              <p:nvPicPr>
                <p:cNvPr id="66" name="Freihand 65">
                  <a:extLst>
                    <a:ext uri="{FF2B5EF4-FFF2-40B4-BE49-F238E27FC236}">
                      <a16:creationId xmlns:a16="http://schemas.microsoft.com/office/drawing/2014/main" id="{898E3250-24B8-4910-8EE4-CF43867A5699}"/>
                    </a:ext>
                  </a:extLst>
                </p:cNvPr>
                <p:cNvPicPr/>
                <p:nvPr/>
              </p:nvPicPr>
              <p:blipFill>
                <a:blip r:embed="rId105"/>
                <a:stretch>
                  <a:fillRect/>
                </a:stretch>
              </p:blipFill>
              <p:spPr>
                <a:xfrm>
                  <a:off x="8112813" y="1556707"/>
                  <a:ext cx="1404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7" name="Freihand 66">
                  <a:extLst>
                    <a:ext uri="{FF2B5EF4-FFF2-40B4-BE49-F238E27FC236}">
                      <a16:creationId xmlns:a16="http://schemas.microsoft.com/office/drawing/2014/main" id="{7A33EF97-0D90-47F7-965F-F55B16F2C870}"/>
                    </a:ext>
                  </a:extLst>
                </p14:cNvPr>
                <p14:cNvContentPartPr/>
                <p14:nvPr/>
              </p14:nvContentPartPr>
              <p14:xfrm>
                <a:off x="8255733" y="1627627"/>
                <a:ext cx="146160" cy="101160"/>
              </p14:xfrm>
            </p:contentPart>
          </mc:Choice>
          <mc:Fallback xmlns="">
            <p:pic>
              <p:nvPicPr>
                <p:cNvPr id="67" name="Freihand 66">
                  <a:extLst>
                    <a:ext uri="{FF2B5EF4-FFF2-40B4-BE49-F238E27FC236}">
                      <a16:creationId xmlns:a16="http://schemas.microsoft.com/office/drawing/2014/main" id="{7A33EF97-0D90-47F7-965F-F55B16F2C870}"/>
                    </a:ext>
                  </a:extLst>
                </p:cNvPr>
                <p:cNvPicPr/>
                <p:nvPr/>
              </p:nvPicPr>
              <p:blipFill>
                <a:blip r:embed="rId107"/>
                <a:stretch>
                  <a:fillRect/>
                </a:stretch>
              </p:blipFill>
              <p:spPr>
                <a:xfrm>
                  <a:off x="8251413" y="1623307"/>
                  <a:ext cx="1548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8" name="Freihand 67">
                  <a:extLst>
                    <a:ext uri="{FF2B5EF4-FFF2-40B4-BE49-F238E27FC236}">
                      <a16:creationId xmlns:a16="http://schemas.microsoft.com/office/drawing/2014/main" id="{7924B55A-2133-4FB3-8A5D-699A9B7EB3E9}"/>
                    </a:ext>
                  </a:extLst>
                </p14:cNvPr>
                <p14:cNvContentPartPr/>
                <p14:nvPr/>
              </p14:nvContentPartPr>
              <p14:xfrm>
                <a:off x="8410173" y="1510987"/>
                <a:ext cx="619560" cy="221400"/>
              </p14:xfrm>
            </p:contentPart>
          </mc:Choice>
          <mc:Fallback xmlns="">
            <p:pic>
              <p:nvPicPr>
                <p:cNvPr id="68" name="Freihand 67">
                  <a:extLst>
                    <a:ext uri="{FF2B5EF4-FFF2-40B4-BE49-F238E27FC236}">
                      <a16:creationId xmlns:a16="http://schemas.microsoft.com/office/drawing/2014/main" id="{7924B55A-2133-4FB3-8A5D-699A9B7EB3E9}"/>
                    </a:ext>
                  </a:extLst>
                </p:cNvPr>
                <p:cNvPicPr/>
                <p:nvPr/>
              </p:nvPicPr>
              <p:blipFill>
                <a:blip r:embed="rId109"/>
                <a:stretch>
                  <a:fillRect/>
                </a:stretch>
              </p:blipFill>
              <p:spPr>
                <a:xfrm>
                  <a:off x="8405853" y="1506667"/>
                  <a:ext cx="628200" cy="230040"/>
                </a:xfrm>
                <a:prstGeom prst="rect">
                  <a:avLst/>
                </a:prstGeom>
              </p:spPr>
            </p:pic>
          </mc:Fallback>
        </mc:AlternateContent>
      </p:grpSp>
      <p:grpSp>
        <p:nvGrpSpPr>
          <p:cNvPr id="94" name="Gruppieren 93">
            <a:extLst>
              <a:ext uri="{FF2B5EF4-FFF2-40B4-BE49-F238E27FC236}">
                <a16:creationId xmlns:a16="http://schemas.microsoft.com/office/drawing/2014/main" id="{1C525164-DA57-4C77-88BD-6AA957783913}"/>
              </a:ext>
            </a:extLst>
          </p:cNvPr>
          <p:cNvGrpSpPr/>
          <p:nvPr/>
        </p:nvGrpSpPr>
        <p:grpSpPr>
          <a:xfrm>
            <a:off x="9260853" y="1357267"/>
            <a:ext cx="2526480" cy="371520"/>
            <a:chOff x="9260853" y="1357267"/>
            <a:chExt cx="2526480" cy="371520"/>
          </a:xfrm>
        </p:grpSpPr>
        <mc:AlternateContent xmlns:mc="http://schemas.openxmlformats.org/markup-compatibility/2006" xmlns:p14="http://schemas.microsoft.com/office/powerpoint/2010/main">
          <mc:Choice Requires="p14">
            <p:contentPart p14:bwMode="auto" r:id="rId110">
              <p14:nvContentPartPr>
                <p14:cNvPr id="71" name="Freihand 70">
                  <a:extLst>
                    <a:ext uri="{FF2B5EF4-FFF2-40B4-BE49-F238E27FC236}">
                      <a16:creationId xmlns:a16="http://schemas.microsoft.com/office/drawing/2014/main" id="{086FEE76-5B25-4D09-9AC6-10517A75EB85}"/>
                    </a:ext>
                  </a:extLst>
                </p14:cNvPr>
                <p14:cNvContentPartPr/>
                <p14:nvPr/>
              </p14:nvContentPartPr>
              <p14:xfrm>
                <a:off x="9260853" y="1522147"/>
                <a:ext cx="128160" cy="142920"/>
              </p14:xfrm>
            </p:contentPart>
          </mc:Choice>
          <mc:Fallback xmlns="">
            <p:pic>
              <p:nvPicPr>
                <p:cNvPr id="71" name="Freihand 70">
                  <a:extLst>
                    <a:ext uri="{FF2B5EF4-FFF2-40B4-BE49-F238E27FC236}">
                      <a16:creationId xmlns:a16="http://schemas.microsoft.com/office/drawing/2014/main" id="{086FEE76-5B25-4D09-9AC6-10517A75EB85}"/>
                    </a:ext>
                  </a:extLst>
                </p:cNvPr>
                <p:cNvPicPr/>
                <p:nvPr/>
              </p:nvPicPr>
              <p:blipFill>
                <a:blip r:embed="rId111"/>
                <a:stretch>
                  <a:fillRect/>
                </a:stretch>
              </p:blipFill>
              <p:spPr>
                <a:xfrm>
                  <a:off x="9256533" y="1517827"/>
                  <a:ext cx="1368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2" name="Freihand 71">
                  <a:extLst>
                    <a:ext uri="{FF2B5EF4-FFF2-40B4-BE49-F238E27FC236}">
                      <a16:creationId xmlns:a16="http://schemas.microsoft.com/office/drawing/2014/main" id="{E1012E5F-A183-49F5-B6CF-AD997D1D6014}"/>
                    </a:ext>
                  </a:extLst>
                </p14:cNvPr>
                <p14:cNvContentPartPr/>
                <p14:nvPr/>
              </p14:nvContentPartPr>
              <p14:xfrm>
                <a:off x="9404133" y="1463827"/>
                <a:ext cx="245880" cy="195120"/>
              </p14:xfrm>
            </p:contentPart>
          </mc:Choice>
          <mc:Fallback xmlns="">
            <p:pic>
              <p:nvPicPr>
                <p:cNvPr id="72" name="Freihand 71">
                  <a:extLst>
                    <a:ext uri="{FF2B5EF4-FFF2-40B4-BE49-F238E27FC236}">
                      <a16:creationId xmlns:a16="http://schemas.microsoft.com/office/drawing/2014/main" id="{E1012E5F-A183-49F5-B6CF-AD997D1D6014}"/>
                    </a:ext>
                  </a:extLst>
                </p:cNvPr>
                <p:cNvPicPr/>
                <p:nvPr/>
              </p:nvPicPr>
              <p:blipFill>
                <a:blip r:embed="rId113"/>
                <a:stretch>
                  <a:fillRect/>
                </a:stretch>
              </p:blipFill>
              <p:spPr>
                <a:xfrm>
                  <a:off x="9399813" y="1459507"/>
                  <a:ext cx="25452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3" name="Freihand 72">
                  <a:extLst>
                    <a:ext uri="{FF2B5EF4-FFF2-40B4-BE49-F238E27FC236}">
                      <a16:creationId xmlns:a16="http://schemas.microsoft.com/office/drawing/2014/main" id="{2A29210A-2FD2-4214-896B-C98B8F7AFE8A}"/>
                    </a:ext>
                  </a:extLst>
                </p14:cNvPr>
                <p14:cNvContentPartPr/>
                <p14:nvPr/>
              </p14:nvContentPartPr>
              <p14:xfrm>
                <a:off x="9673773" y="1537987"/>
                <a:ext cx="142560" cy="190800"/>
              </p14:xfrm>
            </p:contentPart>
          </mc:Choice>
          <mc:Fallback xmlns="">
            <p:pic>
              <p:nvPicPr>
                <p:cNvPr id="73" name="Freihand 72">
                  <a:extLst>
                    <a:ext uri="{FF2B5EF4-FFF2-40B4-BE49-F238E27FC236}">
                      <a16:creationId xmlns:a16="http://schemas.microsoft.com/office/drawing/2014/main" id="{2A29210A-2FD2-4214-896B-C98B8F7AFE8A}"/>
                    </a:ext>
                  </a:extLst>
                </p:cNvPr>
                <p:cNvPicPr/>
                <p:nvPr/>
              </p:nvPicPr>
              <p:blipFill>
                <a:blip r:embed="rId115"/>
                <a:stretch>
                  <a:fillRect/>
                </a:stretch>
              </p:blipFill>
              <p:spPr>
                <a:xfrm>
                  <a:off x="9669453" y="1533667"/>
                  <a:ext cx="1512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4" name="Freihand 73">
                  <a:extLst>
                    <a:ext uri="{FF2B5EF4-FFF2-40B4-BE49-F238E27FC236}">
                      <a16:creationId xmlns:a16="http://schemas.microsoft.com/office/drawing/2014/main" id="{589305CA-A94A-492F-B9A5-B54E5A3771E3}"/>
                    </a:ext>
                  </a:extLst>
                </p14:cNvPr>
                <p14:cNvContentPartPr/>
                <p14:nvPr/>
              </p14:nvContentPartPr>
              <p14:xfrm>
                <a:off x="9833253" y="1450507"/>
                <a:ext cx="251640" cy="197280"/>
              </p14:xfrm>
            </p:contentPart>
          </mc:Choice>
          <mc:Fallback xmlns="">
            <p:pic>
              <p:nvPicPr>
                <p:cNvPr id="74" name="Freihand 73">
                  <a:extLst>
                    <a:ext uri="{FF2B5EF4-FFF2-40B4-BE49-F238E27FC236}">
                      <a16:creationId xmlns:a16="http://schemas.microsoft.com/office/drawing/2014/main" id="{589305CA-A94A-492F-B9A5-B54E5A3771E3}"/>
                    </a:ext>
                  </a:extLst>
                </p:cNvPr>
                <p:cNvPicPr/>
                <p:nvPr/>
              </p:nvPicPr>
              <p:blipFill>
                <a:blip r:embed="rId117"/>
                <a:stretch>
                  <a:fillRect/>
                </a:stretch>
              </p:blipFill>
              <p:spPr>
                <a:xfrm>
                  <a:off x="9828933" y="1446187"/>
                  <a:ext cx="2602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6" name="Freihand 75">
                  <a:extLst>
                    <a:ext uri="{FF2B5EF4-FFF2-40B4-BE49-F238E27FC236}">
                      <a16:creationId xmlns:a16="http://schemas.microsoft.com/office/drawing/2014/main" id="{0589BBCE-1904-4CBE-8619-B96EBF03F4F0}"/>
                    </a:ext>
                  </a:extLst>
                </p14:cNvPr>
                <p14:cNvContentPartPr/>
                <p14:nvPr/>
              </p14:nvContentPartPr>
              <p14:xfrm>
                <a:off x="10191093" y="1550947"/>
                <a:ext cx="290160" cy="100080"/>
              </p14:xfrm>
            </p:contentPart>
          </mc:Choice>
          <mc:Fallback xmlns="">
            <p:pic>
              <p:nvPicPr>
                <p:cNvPr id="76" name="Freihand 75">
                  <a:extLst>
                    <a:ext uri="{FF2B5EF4-FFF2-40B4-BE49-F238E27FC236}">
                      <a16:creationId xmlns:a16="http://schemas.microsoft.com/office/drawing/2014/main" id="{0589BBCE-1904-4CBE-8619-B96EBF03F4F0}"/>
                    </a:ext>
                  </a:extLst>
                </p:cNvPr>
                <p:cNvPicPr/>
                <p:nvPr/>
              </p:nvPicPr>
              <p:blipFill>
                <a:blip r:embed="rId119"/>
                <a:stretch>
                  <a:fillRect/>
                </a:stretch>
              </p:blipFill>
              <p:spPr>
                <a:xfrm>
                  <a:off x="10186773" y="1546627"/>
                  <a:ext cx="2988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8" name="Freihand 77">
                  <a:extLst>
                    <a:ext uri="{FF2B5EF4-FFF2-40B4-BE49-F238E27FC236}">
                      <a16:creationId xmlns:a16="http://schemas.microsoft.com/office/drawing/2014/main" id="{299F1B7E-4B33-430F-8A2A-DE8CDAD122A5}"/>
                    </a:ext>
                  </a:extLst>
                </p14:cNvPr>
                <p14:cNvContentPartPr/>
                <p14:nvPr/>
              </p14:nvContentPartPr>
              <p14:xfrm>
                <a:off x="10533813" y="1473547"/>
                <a:ext cx="190440" cy="172440"/>
              </p14:xfrm>
            </p:contentPart>
          </mc:Choice>
          <mc:Fallback xmlns="">
            <p:pic>
              <p:nvPicPr>
                <p:cNvPr id="78" name="Freihand 77">
                  <a:extLst>
                    <a:ext uri="{FF2B5EF4-FFF2-40B4-BE49-F238E27FC236}">
                      <a16:creationId xmlns:a16="http://schemas.microsoft.com/office/drawing/2014/main" id="{299F1B7E-4B33-430F-8A2A-DE8CDAD122A5}"/>
                    </a:ext>
                  </a:extLst>
                </p:cNvPr>
                <p:cNvPicPr/>
                <p:nvPr/>
              </p:nvPicPr>
              <p:blipFill>
                <a:blip r:embed="rId121"/>
                <a:stretch>
                  <a:fillRect/>
                </a:stretch>
              </p:blipFill>
              <p:spPr>
                <a:xfrm>
                  <a:off x="10529493" y="1469227"/>
                  <a:ext cx="1990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9" name="Freihand 78">
                  <a:extLst>
                    <a:ext uri="{FF2B5EF4-FFF2-40B4-BE49-F238E27FC236}">
                      <a16:creationId xmlns:a16="http://schemas.microsoft.com/office/drawing/2014/main" id="{9BF2DF2B-9635-4165-94FB-F5CE051BE1FE}"/>
                    </a:ext>
                  </a:extLst>
                </p14:cNvPr>
                <p14:cNvContentPartPr/>
                <p14:nvPr/>
              </p14:nvContentPartPr>
              <p14:xfrm>
                <a:off x="10900293" y="1498387"/>
                <a:ext cx="189000" cy="104040"/>
              </p14:xfrm>
            </p:contentPart>
          </mc:Choice>
          <mc:Fallback xmlns="">
            <p:pic>
              <p:nvPicPr>
                <p:cNvPr id="79" name="Freihand 78">
                  <a:extLst>
                    <a:ext uri="{FF2B5EF4-FFF2-40B4-BE49-F238E27FC236}">
                      <a16:creationId xmlns:a16="http://schemas.microsoft.com/office/drawing/2014/main" id="{9BF2DF2B-9635-4165-94FB-F5CE051BE1FE}"/>
                    </a:ext>
                  </a:extLst>
                </p:cNvPr>
                <p:cNvPicPr/>
                <p:nvPr/>
              </p:nvPicPr>
              <p:blipFill>
                <a:blip r:embed="rId123"/>
                <a:stretch>
                  <a:fillRect/>
                </a:stretch>
              </p:blipFill>
              <p:spPr>
                <a:xfrm>
                  <a:off x="10895973" y="1494067"/>
                  <a:ext cx="1976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0" name="Freihand 79">
                  <a:extLst>
                    <a:ext uri="{FF2B5EF4-FFF2-40B4-BE49-F238E27FC236}">
                      <a16:creationId xmlns:a16="http://schemas.microsoft.com/office/drawing/2014/main" id="{54E9D429-EEAE-44A7-BCDC-134AE1D68F23}"/>
                    </a:ext>
                  </a:extLst>
                </p14:cNvPr>
                <p14:cNvContentPartPr/>
                <p14:nvPr/>
              </p14:nvContentPartPr>
              <p14:xfrm>
                <a:off x="11099373" y="1402987"/>
                <a:ext cx="33480" cy="18720"/>
              </p14:xfrm>
            </p:contentPart>
          </mc:Choice>
          <mc:Fallback xmlns="">
            <p:pic>
              <p:nvPicPr>
                <p:cNvPr id="80" name="Freihand 79">
                  <a:extLst>
                    <a:ext uri="{FF2B5EF4-FFF2-40B4-BE49-F238E27FC236}">
                      <a16:creationId xmlns:a16="http://schemas.microsoft.com/office/drawing/2014/main" id="{54E9D429-EEAE-44A7-BCDC-134AE1D68F23}"/>
                    </a:ext>
                  </a:extLst>
                </p:cNvPr>
                <p:cNvPicPr/>
                <p:nvPr/>
              </p:nvPicPr>
              <p:blipFill>
                <a:blip r:embed="rId125"/>
                <a:stretch>
                  <a:fillRect/>
                </a:stretch>
              </p:blipFill>
              <p:spPr>
                <a:xfrm>
                  <a:off x="11095053" y="1398667"/>
                  <a:ext cx="421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1" name="Freihand 80">
                  <a:extLst>
                    <a:ext uri="{FF2B5EF4-FFF2-40B4-BE49-F238E27FC236}">
                      <a16:creationId xmlns:a16="http://schemas.microsoft.com/office/drawing/2014/main" id="{24A56546-4A83-41EE-AC56-D638409213DF}"/>
                    </a:ext>
                  </a:extLst>
                </p14:cNvPr>
                <p14:cNvContentPartPr/>
                <p14:nvPr/>
              </p14:nvContentPartPr>
              <p14:xfrm>
                <a:off x="11154093" y="1378867"/>
                <a:ext cx="152280" cy="275040"/>
              </p14:xfrm>
            </p:contentPart>
          </mc:Choice>
          <mc:Fallback xmlns="">
            <p:pic>
              <p:nvPicPr>
                <p:cNvPr id="81" name="Freihand 80">
                  <a:extLst>
                    <a:ext uri="{FF2B5EF4-FFF2-40B4-BE49-F238E27FC236}">
                      <a16:creationId xmlns:a16="http://schemas.microsoft.com/office/drawing/2014/main" id="{24A56546-4A83-41EE-AC56-D638409213DF}"/>
                    </a:ext>
                  </a:extLst>
                </p:cNvPr>
                <p:cNvPicPr/>
                <p:nvPr/>
              </p:nvPicPr>
              <p:blipFill>
                <a:blip r:embed="rId127"/>
                <a:stretch>
                  <a:fillRect/>
                </a:stretch>
              </p:blipFill>
              <p:spPr>
                <a:xfrm>
                  <a:off x="11149773" y="1374547"/>
                  <a:ext cx="16092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2" name="Freihand 81">
                  <a:extLst>
                    <a:ext uri="{FF2B5EF4-FFF2-40B4-BE49-F238E27FC236}">
                      <a16:creationId xmlns:a16="http://schemas.microsoft.com/office/drawing/2014/main" id="{CA4BB3AD-A2DE-40C3-8B5F-64DEDC6DDA63}"/>
                    </a:ext>
                  </a:extLst>
                </p14:cNvPr>
                <p14:cNvContentPartPr/>
                <p14:nvPr/>
              </p14:nvContentPartPr>
              <p14:xfrm>
                <a:off x="11308893" y="1357267"/>
                <a:ext cx="279360" cy="181440"/>
              </p14:xfrm>
            </p:contentPart>
          </mc:Choice>
          <mc:Fallback xmlns="">
            <p:pic>
              <p:nvPicPr>
                <p:cNvPr id="82" name="Freihand 81">
                  <a:extLst>
                    <a:ext uri="{FF2B5EF4-FFF2-40B4-BE49-F238E27FC236}">
                      <a16:creationId xmlns:a16="http://schemas.microsoft.com/office/drawing/2014/main" id="{CA4BB3AD-A2DE-40C3-8B5F-64DEDC6DDA63}"/>
                    </a:ext>
                  </a:extLst>
                </p:cNvPr>
                <p:cNvPicPr/>
                <p:nvPr/>
              </p:nvPicPr>
              <p:blipFill>
                <a:blip r:embed="rId129"/>
                <a:stretch>
                  <a:fillRect/>
                </a:stretch>
              </p:blipFill>
              <p:spPr>
                <a:xfrm>
                  <a:off x="11304573" y="1352947"/>
                  <a:ext cx="2880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3" name="Freihand 82">
                  <a:extLst>
                    <a:ext uri="{FF2B5EF4-FFF2-40B4-BE49-F238E27FC236}">
                      <a16:creationId xmlns:a16="http://schemas.microsoft.com/office/drawing/2014/main" id="{12FC723D-BEB6-49E1-A0AB-7E774C4D2924}"/>
                    </a:ext>
                  </a:extLst>
                </p14:cNvPr>
                <p14:cNvContentPartPr/>
                <p14:nvPr/>
              </p14:nvContentPartPr>
              <p14:xfrm>
                <a:off x="11627493" y="1380667"/>
                <a:ext cx="15840" cy="69840"/>
              </p14:xfrm>
            </p:contentPart>
          </mc:Choice>
          <mc:Fallback xmlns="">
            <p:pic>
              <p:nvPicPr>
                <p:cNvPr id="83" name="Freihand 82">
                  <a:extLst>
                    <a:ext uri="{FF2B5EF4-FFF2-40B4-BE49-F238E27FC236}">
                      <a16:creationId xmlns:a16="http://schemas.microsoft.com/office/drawing/2014/main" id="{12FC723D-BEB6-49E1-A0AB-7E774C4D2924}"/>
                    </a:ext>
                  </a:extLst>
                </p:cNvPr>
                <p:cNvPicPr/>
                <p:nvPr/>
              </p:nvPicPr>
              <p:blipFill>
                <a:blip r:embed="rId131"/>
                <a:stretch>
                  <a:fillRect/>
                </a:stretch>
              </p:blipFill>
              <p:spPr>
                <a:xfrm>
                  <a:off x="11623173" y="1376347"/>
                  <a:ext cx="244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4" name="Freihand 83">
                  <a:extLst>
                    <a:ext uri="{FF2B5EF4-FFF2-40B4-BE49-F238E27FC236}">
                      <a16:creationId xmlns:a16="http://schemas.microsoft.com/office/drawing/2014/main" id="{4BEA280E-52C5-4EDB-B56C-6B572BA5BB60}"/>
                    </a:ext>
                  </a:extLst>
                </p14:cNvPr>
                <p14:cNvContentPartPr/>
                <p14:nvPr/>
              </p14:nvContentPartPr>
              <p14:xfrm>
                <a:off x="11625693" y="1458787"/>
                <a:ext cx="161640" cy="75240"/>
              </p14:xfrm>
            </p:contentPart>
          </mc:Choice>
          <mc:Fallback xmlns="">
            <p:pic>
              <p:nvPicPr>
                <p:cNvPr id="84" name="Freihand 83">
                  <a:extLst>
                    <a:ext uri="{FF2B5EF4-FFF2-40B4-BE49-F238E27FC236}">
                      <a16:creationId xmlns:a16="http://schemas.microsoft.com/office/drawing/2014/main" id="{4BEA280E-52C5-4EDB-B56C-6B572BA5BB60}"/>
                    </a:ext>
                  </a:extLst>
                </p:cNvPr>
                <p:cNvPicPr/>
                <p:nvPr/>
              </p:nvPicPr>
              <p:blipFill>
                <a:blip r:embed="rId133"/>
                <a:stretch>
                  <a:fillRect/>
                </a:stretch>
              </p:blipFill>
              <p:spPr>
                <a:xfrm>
                  <a:off x="11621373" y="1454467"/>
                  <a:ext cx="170280" cy="83880"/>
                </a:xfrm>
                <a:prstGeom prst="rect">
                  <a:avLst/>
                </a:prstGeom>
              </p:spPr>
            </p:pic>
          </mc:Fallback>
        </mc:AlternateContent>
      </p:grpSp>
      <p:grpSp>
        <p:nvGrpSpPr>
          <p:cNvPr id="93" name="Gruppieren 92">
            <a:extLst>
              <a:ext uri="{FF2B5EF4-FFF2-40B4-BE49-F238E27FC236}">
                <a16:creationId xmlns:a16="http://schemas.microsoft.com/office/drawing/2014/main" id="{1B268C89-DF4A-45A4-BA09-8A16D3844FCA}"/>
              </a:ext>
            </a:extLst>
          </p:cNvPr>
          <p:cNvGrpSpPr/>
          <p:nvPr/>
        </p:nvGrpSpPr>
        <p:grpSpPr>
          <a:xfrm>
            <a:off x="8402253" y="1898707"/>
            <a:ext cx="1090800" cy="346680"/>
            <a:chOff x="8402253" y="1898707"/>
            <a:chExt cx="1090800" cy="346680"/>
          </a:xfrm>
        </p:grpSpPr>
        <mc:AlternateContent xmlns:mc="http://schemas.openxmlformats.org/markup-compatibility/2006" xmlns:p14="http://schemas.microsoft.com/office/powerpoint/2010/main">
          <mc:Choice Requires="p14">
            <p:contentPart p14:bwMode="auto" r:id="rId134">
              <p14:nvContentPartPr>
                <p14:cNvPr id="85" name="Freihand 84">
                  <a:extLst>
                    <a:ext uri="{FF2B5EF4-FFF2-40B4-BE49-F238E27FC236}">
                      <a16:creationId xmlns:a16="http://schemas.microsoft.com/office/drawing/2014/main" id="{CC1A9686-3130-44E9-BBC4-12912FB40BDF}"/>
                    </a:ext>
                  </a:extLst>
                </p14:cNvPr>
                <p14:cNvContentPartPr/>
                <p14:nvPr/>
              </p14:nvContentPartPr>
              <p14:xfrm>
                <a:off x="8402253" y="1898707"/>
                <a:ext cx="91080" cy="346680"/>
              </p14:xfrm>
            </p:contentPart>
          </mc:Choice>
          <mc:Fallback xmlns="">
            <p:pic>
              <p:nvPicPr>
                <p:cNvPr id="85" name="Freihand 84">
                  <a:extLst>
                    <a:ext uri="{FF2B5EF4-FFF2-40B4-BE49-F238E27FC236}">
                      <a16:creationId xmlns:a16="http://schemas.microsoft.com/office/drawing/2014/main" id="{CC1A9686-3130-44E9-BBC4-12912FB40BDF}"/>
                    </a:ext>
                  </a:extLst>
                </p:cNvPr>
                <p:cNvPicPr/>
                <p:nvPr/>
              </p:nvPicPr>
              <p:blipFill>
                <a:blip r:embed="rId135"/>
                <a:stretch>
                  <a:fillRect/>
                </a:stretch>
              </p:blipFill>
              <p:spPr>
                <a:xfrm>
                  <a:off x="8397933" y="1894387"/>
                  <a:ext cx="9972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6" name="Freihand 85">
                  <a:extLst>
                    <a:ext uri="{FF2B5EF4-FFF2-40B4-BE49-F238E27FC236}">
                      <a16:creationId xmlns:a16="http://schemas.microsoft.com/office/drawing/2014/main" id="{146EA5C3-4BE4-42A8-AD5D-5825CADA8610}"/>
                    </a:ext>
                  </a:extLst>
                </p14:cNvPr>
                <p14:cNvContentPartPr/>
                <p14:nvPr/>
              </p14:nvContentPartPr>
              <p14:xfrm>
                <a:off x="8561733" y="2006707"/>
                <a:ext cx="83520" cy="123120"/>
              </p14:xfrm>
            </p:contentPart>
          </mc:Choice>
          <mc:Fallback xmlns="">
            <p:pic>
              <p:nvPicPr>
                <p:cNvPr id="86" name="Freihand 85">
                  <a:extLst>
                    <a:ext uri="{FF2B5EF4-FFF2-40B4-BE49-F238E27FC236}">
                      <a16:creationId xmlns:a16="http://schemas.microsoft.com/office/drawing/2014/main" id="{146EA5C3-4BE4-42A8-AD5D-5825CADA8610}"/>
                    </a:ext>
                  </a:extLst>
                </p:cNvPr>
                <p:cNvPicPr/>
                <p:nvPr/>
              </p:nvPicPr>
              <p:blipFill>
                <a:blip r:embed="rId137"/>
                <a:stretch>
                  <a:fillRect/>
                </a:stretch>
              </p:blipFill>
              <p:spPr>
                <a:xfrm>
                  <a:off x="8557413" y="2002387"/>
                  <a:ext cx="921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7" name="Freihand 86">
                  <a:extLst>
                    <a:ext uri="{FF2B5EF4-FFF2-40B4-BE49-F238E27FC236}">
                      <a16:creationId xmlns:a16="http://schemas.microsoft.com/office/drawing/2014/main" id="{5A36EFAC-8D53-4628-90C9-0B564D3E368B}"/>
                    </a:ext>
                  </a:extLst>
                </p14:cNvPr>
                <p14:cNvContentPartPr/>
                <p14:nvPr/>
              </p14:nvContentPartPr>
              <p14:xfrm>
                <a:off x="8668293" y="2021467"/>
                <a:ext cx="338760" cy="64080"/>
              </p14:xfrm>
            </p:contentPart>
          </mc:Choice>
          <mc:Fallback xmlns="">
            <p:pic>
              <p:nvPicPr>
                <p:cNvPr id="87" name="Freihand 86">
                  <a:extLst>
                    <a:ext uri="{FF2B5EF4-FFF2-40B4-BE49-F238E27FC236}">
                      <a16:creationId xmlns:a16="http://schemas.microsoft.com/office/drawing/2014/main" id="{5A36EFAC-8D53-4628-90C9-0B564D3E368B}"/>
                    </a:ext>
                  </a:extLst>
                </p:cNvPr>
                <p:cNvPicPr/>
                <p:nvPr/>
              </p:nvPicPr>
              <p:blipFill>
                <a:blip r:embed="rId139"/>
                <a:stretch>
                  <a:fillRect/>
                </a:stretch>
              </p:blipFill>
              <p:spPr>
                <a:xfrm>
                  <a:off x="8663973" y="2017147"/>
                  <a:ext cx="3474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8" name="Freihand 87">
                  <a:extLst>
                    <a:ext uri="{FF2B5EF4-FFF2-40B4-BE49-F238E27FC236}">
                      <a16:creationId xmlns:a16="http://schemas.microsoft.com/office/drawing/2014/main" id="{54BB397A-CB9B-4C10-8B46-9F52735B5A01}"/>
                    </a:ext>
                  </a:extLst>
                </p14:cNvPr>
                <p14:cNvContentPartPr/>
                <p14:nvPr/>
              </p14:nvContentPartPr>
              <p14:xfrm>
                <a:off x="9232053" y="1941547"/>
                <a:ext cx="261000" cy="163080"/>
              </p14:xfrm>
            </p:contentPart>
          </mc:Choice>
          <mc:Fallback xmlns="">
            <p:pic>
              <p:nvPicPr>
                <p:cNvPr id="88" name="Freihand 87">
                  <a:extLst>
                    <a:ext uri="{FF2B5EF4-FFF2-40B4-BE49-F238E27FC236}">
                      <a16:creationId xmlns:a16="http://schemas.microsoft.com/office/drawing/2014/main" id="{54BB397A-CB9B-4C10-8B46-9F52735B5A01}"/>
                    </a:ext>
                  </a:extLst>
                </p:cNvPr>
                <p:cNvPicPr/>
                <p:nvPr/>
              </p:nvPicPr>
              <p:blipFill>
                <a:blip r:embed="rId141"/>
                <a:stretch>
                  <a:fillRect/>
                </a:stretch>
              </p:blipFill>
              <p:spPr>
                <a:xfrm>
                  <a:off x="9227733" y="1937227"/>
                  <a:ext cx="269640" cy="171720"/>
                </a:xfrm>
                <a:prstGeom prst="rect">
                  <a:avLst/>
                </a:prstGeom>
              </p:spPr>
            </p:pic>
          </mc:Fallback>
        </mc:AlternateContent>
      </p:grpSp>
      <p:grpSp>
        <p:nvGrpSpPr>
          <p:cNvPr id="99" name="Gruppieren 98">
            <a:extLst>
              <a:ext uri="{FF2B5EF4-FFF2-40B4-BE49-F238E27FC236}">
                <a16:creationId xmlns:a16="http://schemas.microsoft.com/office/drawing/2014/main" id="{46D6976B-6433-4F18-BE27-10546C29CFB1}"/>
              </a:ext>
            </a:extLst>
          </p:cNvPr>
          <p:cNvGrpSpPr/>
          <p:nvPr/>
        </p:nvGrpSpPr>
        <p:grpSpPr>
          <a:xfrm>
            <a:off x="9832533" y="1891147"/>
            <a:ext cx="1204200" cy="229320"/>
            <a:chOff x="9832533" y="1891147"/>
            <a:chExt cx="1204200" cy="229320"/>
          </a:xfrm>
        </p:grpSpPr>
        <mc:AlternateContent xmlns:mc="http://schemas.openxmlformats.org/markup-compatibility/2006" xmlns:p14="http://schemas.microsoft.com/office/powerpoint/2010/main">
          <mc:Choice Requires="p14">
            <p:contentPart p14:bwMode="auto" r:id="rId142">
              <p14:nvContentPartPr>
                <p14:cNvPr id="89" name="Freihand 88">
                  <a:extLst>
                    <a:ext uri="{FF2B5EF4-FFF2-40B4-BE49-F238E27FC236}">
                      <a16:creationId xmlns:a16="http://schemas.microsoft.com/office/drawing/2014/main" id="{50AF5136-95A6-4328-BE5B-96AD910394B0}"/>
                    </a:ext>
                  </a:extLst>
                </p14:cNvPr>
                <p14:cNvContentPartPr/>
                <p14:nvPr/>
              </p14:nvContentPartPr>
              <p14:xfrm>
                <a:off x="9832533" y="1891147"/>
                <a:ext cx="245520" cy="229320"/>
              </p14:xfrm>
            </p:contentPart>
          </mc:Choice>
          <mc:Fallback xmlns="">
            <p:pic>
              <p:nvPicPr>
                <p:cNvPr id="89" name="Freihand 88">
                  <a:extLst>
                    <a:ext uri="{FF2B5EF4-FFF2-40B4-BE49-F238E27FC236}">
                      <a16:creationId xmlns:a16="http://schemas.microsoft.com/office/drawing/2014/main" id="{50AF5136-95A6-4328-BE5B-96AD910394B0}"/>
                    </a:ext>
                  </a:extLst>
                </p:cNvPr>
                <p:cNvPicPr/>
                <p:nvPr/>
              </p:nvPicPr>
              <p:blipFill>
                <a:blip r:embed="rId143"/>
                <a:stretch>
                  <a:fillRect/>
                </a:stretch>
              </p:blipFill>
              <p:spPr>
                <a:xfrm>
                  <a:off x="9828213" y="1886827"/>
                  <a:ext cx="2541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0" name="Freihand 89">
                  <a:extLst>
                    <a:ext uri="{FF2B5EF4-FFF2-40B4-BE49-F238E27FC236}">
                      <a16:creationId xmlns:a16="http://schemas.microsoft.com/office/drawing/2014/main" id="{3009F6C5-1695-474E-968E-6DBB9A9746A3}"/>
                    </a:ext>
                  </a:extLst>
                </p14:cNvPr>
                <p14:cNvContentPartPr/>
                <p14:nvPr/>
              </p14:nvContentPartPr>
              <p14:xfrm>
                <a:off x="9948813" y="2018227"/>
                <a:ext cx="153360" cy="9000"/>
              </p14:xfrm>
            </p:contentPart>
          </mc:Choice>
          <mc:Fallback xmlns="">
            <p:pic>
              <p:nvPicPr>
                <p:cNvPr id="90" name="Freihand 89">
                  <a:extLst>
                    <a:ext uri="{FF2B5EF4-FFF2-40B4-BE49-F238E27FC236}">
                      <a16:creationId xmlns:a16="http://schemas.microsoft.com/office/drawing/2014/main" id="{3009F6C5-1695-474E-968E-6DBB9A9746A3}"/>
                    </a:ext>
                  </a:extLst>
                </p:cNvPr>
                <p:cNvPicPr/>
                <p:nvPr/>
              </p:nvPicPr>
              <p:blipFill>
                <a:blip r:embed="rId145"/>
                <a:stretch>
                  <a:fillRect/>
                </a:stretch>
              </p:blipFill>
              <p:spPr>
                <a:xfrm>
                  <a:off x="9944493" y="2013907"/>
                  <a:ext cx="1620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1" name="Freihand 90">
                  <a:extLst>
                    <a:ext uri="{FF2B5EF4-FFF2-40B4-BE49-F238E27FC236}">
                      <a16:creationId xmlns:a16="http://schemas.microsoft.com/office/drawing/2014/main" id="{3D328B36-4E33-4B06-BBDE-57B946BED77B}"/>
                    </a:ext>
                  </a:extLst>
                </p14:cNvPr>
                <p14:cNvContentPartPr/>
                <p14:nvPr/>
              </p14:nvContentPartPr>
              <p14:xfrm>
                <a:off x="10100733" y="1900867"/>
                <a:ext cx="117000" cy="200880"/>
              </p14:xfrm>
            </p:contentPart>
          </mc:Choice>
          <mc:Fallback xmlns="">
            <p:pic>
              <p:nvPicPr>
                <p:cNvPr id="91" name="Freihand 90">
                  <a:extLst>
                    <a:ext uri="{FF2B5EF4-FFF2-40B4-BE49-F238E27FC236}">
                      <a16:creationId xmlns:a16="http://schemas.microsoft.com/office/drawing/2014/main" id="{3D328B36-4E33-4B06-BBDE-57B946BED77B}"/>
                    </a:ext>
                  </a:extLst>
                </p:cNvPr>
                <p:cNvPicPr/>
                <p:nvPr/>
              </p:nvPicPr>
              <p:blipFill>
                <a:blip r:embed="rId147"/>
                <a:stretch>
                  <a:fillRect/>
                </a:stretch>
              </p:blipFill>
              <p:spPr>
                <a:xfrm>
                  <a:off x="10096413" y="1896547"/>
                  <a:ext cx="1256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5" name="Freihand 94">
                  <a:extLst>
                    <a:ext uri="{FF2B5EF4-FFF2-40B4-BE49-F238E27FC236}">
                      <a16:creationId xmlns:a16="http://schemas.microsoft.com/office/drawing/2014/main" id="{1622B671-E076-487D-A378-DAFE19D7F7E7}"/>
                    </a:ext>
                  </a:extLst>
                </p14:cNvPr>
                <p14:cNvContentPartPr/>
                <p14:nvPr/>
              </p14:nvContentPartPr>
              <p14:xfrm>
                <a:off x="10307013" y="1997707"/>
                <a:ext cx="123480" cy="6840"/>
              </p14:xfrm>
            </p:contentPart>
          </mc:Choice>
          <mc:Fallback xmlns="">
            <p:pic>
              <p:nvPicPr>
                <p:cNvPr id="95" name="Freihand 94">
                  <a:extLst>
                    <a:ext uri="{FF2B5EF4-FFF2-40B4-BE49-F238E27FC236}">
                      <a16:creationId xmlns:a16="http://schemas.microsoft.com/office/drawing/2014/main" id="{1622B671-E076-487D-A378-DAFE19D7F7E7}"/>
                    </a:ext>
                  </a:extLst>
                </p:cNvPr>
                <p:cNvPicPr/>
                <p:nvPr/>
              </p:nvPicPr>
              <p:blipFill>
                <a:blip r:embed="rId149"/>
                <a:stretch>
                  <a:fillRect/>
                </a:stretch>
              </p:blipFill>
              <p:spPr>
                <a:xfrm>
                  <a:off x="10302693" y="1993387"/>
                  <a:ext cx="1321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6" name="Freihand 95">
                  <a:extLst>
                    <a:ext uri="{FF2B5EF4-FFF2-40B4-BE49-F238E27FC236}">
                      <a16:creationId xmlns:a16="http://schemas.microsoft.com/office/drawing/2014/main" id="{B72C2A14-D548-4B4E-8ECB-3197337A8DCF}"/>
                    </a:ext>
                  </a:extLst>
                </p14:cNvPr>
                <p14:cNvContentPartPr/>
                <p14:nvPr/>
              </p14:nvContentPartPr>
              <p14:xfrm>
                <a:off x="10490613" y="1948027"/>
                <a:ext cx="108360" cy="139320"/>
              </p14:xfrm>
            </p:contentPart>
          </mc:Choice>
          <mc:Fallback xmlns="">
            <p:pic>
              <p:nvPicPr>
                <p:cNvPr id="96" name="Freihand 95">
                  <a:extLst>
                    <a:ext uri="{FF2B5EF4-FFF2-40B4-BE49-F238E27FC236}">
                      <a16:creationId xmlns:a16="http://schemas.microsoft.com/office/drawing/2014/main" id="{B72C2A14-D548-4B4E-8ECB-3197337A8DCF}"/>
                    </a:ext>
                  </a:extLst>
                </p:cNvPr>
                <p:cNvPicPr/>
                <p:nvPr/>
              </p:nvPicPr>
              <p:blipFill>
                <a:blip r:embed="rId151"/>
                <a:stretch>
                  <a:fillRect/>
                </a:stretch>
              </p:blipFill>
              <p:spPr>
                <a:xfrm>
                  <a:off x="10486293" y="1943707"/>
                  <a:ext cx="1170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7" name="Freihand 96">
                  <a:extLst>
                    <a:ext uri="{FF2B5EF4-FFF2-40B4-BE49-F238E27FC236}">
                      <a16:creationId xmlns:a16="http://schemas.microsoft.com/office/drawing/2014/main" id="{72BA8F23-60FC-48E2-8AE2-EF47E85F47FF}"/>
                    </a:ext>
                  </a:extLst>
                </p14:cNvPr>
                <p14:cNvContentPartPr/>
                <p14:nvPr/>
              </p14:nvContentPartPr>
              <p14:xfrm>
                <a:off x="10628133" y="1981507"/>
                <a:ext cx="127440" cy="83520"/>
              </p14:xfrm>
            </p:contentPart>
          </mc:Choice>
          <mc:Fallback xmlns="">
            <p:pic>
              <p:nvPicPr>
                <p:cNvPr id="97" name="Freihand 96">
                  <a:extLst>
                    <a:ext uri="{FF2B5EF4-FFF2-40B4-BE49-F238E27FC236}">
                      <a16:creationId xmlns:a16="http://schemas.microsoft.com/office/drawing/2014/main" id="{72BA8F23-60FC-48E2-8AE2-EF47E85F47FF}"/>
                    </a:ext>
                  </a:extLst>
                </p:cNvPr>
                <p:cNvPicPr/>
                <p:nvPr/>
              </p:nvPicPr>
              <p:blipFill>
                <a:blip r:embed="rId153"/>
                <a:stretch>
                  <a:fillRect/>
                </a:stretch>
              </p:blipFill>
              <p:spPr>
                <a:xfrm>
                  <a:off x="10623813" y="1977187"/>
                  <a:ext cx="1360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8" name="Freihand 97">
                  <a:extLst>
                    <a:ext uri="{FF2B5EF4-FFF2-40B4-BE49-F238E27FC236}">
                      <a16:creationId xmlns:a16="http://schemas.microsoft.com/office/drawing/2014/main" id="{5182B061-5E55-43D9-98AF-D2FF48312641}"/>
                    </a:ext>
                  </a:extLst>
                </p14:cNvPr>
                <p14:cNvContentPartPr/>
                <p14:nvPr/>
              </p14:nvContentPartPr>
              <p14:xfrm>
                <a:off x="10791933" y="1919947"/>
                <a:ext cx="244800" cy="126000"/>
              </p14:xfrm>
            </p:contentPart>
          </mc:Choice>
          <mc:Fallback xmlns="">
            <p:pic>
              <p:nvPicPr>
                <p:cNvPr id="98" name="Freihand 97">
                  <a:extLst>
                    <a:ext uri="{FF2B5EF4-FFF2-40B4-BE49-F238E27FC236}">
                      <a16:creationId xmlns:a16="http://schemas.microsoft.com/office/drawing/2014/main" id="{5182B061-5E55-43D9-98AF-D2FF48312641}"/>
                    </a:ext>
                  </a:extLst>
                </p:cNvPr>
                <p:cNvPicPr/>
                <p:nvPr/>
              </p:nvPicPr>
              <p:blipFill>
                <a:blip r:embed="rId155"/>
                <a:stretch>
                  <a:fillRect/>
                </a:stretch>
              </p:blipFill>
              <p:spPr>
                <a:xfrm>
                  <a:off x="10787613" y="1915627"/>
                  <a:ext cx="253440" cy="134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6">
            <p14:nvContentPartPr>
              <p14:cNvPr id="100" name="Freihand 99">
                <a:extLst>
                  <a:ext uri="{FF2B5EF4-FFF2-40B4-BE49-F238E27FC236}">
                    <a16:creationId xmlns:a16="http://schemas.microsoft.com/office/drawing/2014/main" id="{E7058B25-A891-465A-A3BB-63E8633490CD}"/>
                  </a:ext>
                </a:extLst>
              </p14:cNvPr>
              <p14:cNvContentPartPr/>
              <p14:nvPr/>
            </p14:nvContentPartPr>
            <p14:xfrm>
              <a:off x="3392493" y="1856947"/>
              <a:ext cx="1688760" cy="25200"/>
            </p14:xfrm>
          </p:contentPart>
        </mc:Choice>
        <mc:Fallback xmlns="">
          <p:pic>
            <p:nvPicPr>
              <p:cNvPr id="100" name="Freihand 99">
                <a:extLst>
                  <a:ext uri="{FF2B5EF4-FFF2-40B4-BE49-F238E27FC236}">
                    <a16:creationId xmlns:a16="http://schemas.microsoft.com/office/drawing/2014/main" id="{E7058B25-A891-465A-A3BB-63E8633490CD}"/>
                  </a:ext>
                </a:extLst>
              </p:cNvPr>
              <p:cNvPicPr/>
              <p:nvPr/>
            </p:nvPicPr>
            <p:blipFill>
              <a:blip r:embed="rId157"/>
              <a:stretch>
                <a:fillRect/>
              </a:stretch>
            </p:blipFill>
            <p:spPr>
              <a:xfrm>
                <a:off x="3388173" y="1852627"/>
                <a:ext cx="1697400" cy="33840"/>
              </a:xfrm>
              <a:prstGeom prst="rect">
                <a:avLst/>
              </a:prstGeom>
            </p:spPr>
          </p:pic>
        </mc:Fallback>
      </mc:AlternateContent>
      <p:grpSp>
        <p:nvGrpSpPr>
          <p:cNvPr id="104" name="Gruppieren 103">
            <a:extLst>
              <a:ext uri="{FF2B5EF4-FFF2-40B4-BE49-F238E27FC236}">
                <a16:creationId xmlns:a16="http://schemas.microsoft.com/office/drawing/2014/main" id="{BAF8D2BE-0CA5-4E4F-AA88-4E63B753EAF8}"/>
              </a:ext>
            </a:extLst>
          </p:cNvPr>
          <p:cNvGrpSpPr/>
          <p:nvPr/>
        </p:nvGrpSpPr>
        <p:grpSpPr>
          <a:xfrm>
            <a:off x="5154333" y="1561027"/>
            <a:ext cx="249120" cy="559800"/>
            <a:chOff x="5154333" y="1561027"/>
            <a:chExt cx="249120" cy="559800"/>
          </a:xfrm>
        </p:grpSpPr>
        <mc:AlternateContent xmlns:mc="http://schemas.openxmlformats.org/markup-compatibility/2006" xmlns:p14="http://schemas.microsoft.com/office/powerpoint/2010/main">
          <mc:Choice Requires="p14">
            <p:contentPart p14:bwMode="auto" r:id="rId158">
              <p14:nvContentPartPr>
                <p14:cNvPr id="101" name="Freihand 100">
                  <a:extLst>
                    <a:ext uri="{FF2B5EF4-FFF2-40B4-BE49-F238E27FC236}">
                      <a16:creationId xmlns:a16="http://schemas.microsoft.com/office/drawing/2014/main" id="{701EDB0C-9779-4CFD-B330-1CB6C544BEF1}"/>
                    </a:ext>
                  </a:extLst>
                </p14:cNvPr>
                <p14:cNvContentPartPr/>
                <p14:nvPr/>
              </p14:nvContentPartPr>
              <p14:xfrm>
                <a:off x="5160453" y="1623307"/>
                <a:ext cx="220680" cy="432000"/>
              </p14:xfrm>
            </p:contentPart>
          </mc:Choice>
          <mc:Fallback xmlns="">
            <p:pic>
              <p:nvPicPr>
                <p:cNvPr id="101" name="Freihand 100">
                  <a:extLst>
                    <a:ext uri="{FF2B5EF4-FFF2-40B4-BE49-F238E27FC236}">
                      <a16:creationId xmlns:a16="http://schemas.microsoft.com/office/drawing/2014/main" id="{701EDB0C-9779-4CFD-B330-1CB6C544BEF1}"/>
                    </a:ext>
                  </a:extLst>
                </p:cNvPr>
                <p:cNvPicPr/>
                <p:nvPr/>
              </p:nvPicPr>
              <p:blipFill>
                <a:blip r:embed="rId159"/>
                <a:stretch>
                  <a:fillRect/>
                </a:stretch>
              </p:blipFill>
              <p:spPr>
                <a:xfrm>
                  <a:off x="5156133" y="1618987"/>
                  <a:ext cx="229320" cy="4406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2" name="Freihand 101">
                  <a:extLst>
                    <a:ext uri="{FF2B5EF4-FFF2-40B4-BE49-F238E27FC236}">
                      <a16:creationId xmlns:a16="http://schemas.microsoft.com/office/drawing/2014/main" id="{E795B5F9-BD7C-48DF-9E8B-F350BCD13900}"/>
                    </a:ext>
                  </a:extLst>
                </p14:cNvPr>
                <p14:cNvContentPartPr/>
                <p14:nvPr/>
              </p14:nvContentPartPr>
              <p14:xfrm>
                <a:off x="5261613" y="1882147"/>
                <a:ext cx="141840" cy="238680"/>
              </p14:xfrm>
            </p:contentPart>
          </mc:Choice>
          <mc:Fallback xmlns="">
            <p:pic>
              <p:nvPicPr>
                <p:cNvPr id="102" name="Freihand 101">
                  <a:extLst>
                    <a:ext uri="{FF2B5EF4-FFF2-40B4-BE49-F238E27FC236}">
                      <a16:creationId xmlns:a16="http://schemas.microsoft.com/office/drawing/2014/main" id="{E795B5F9-BD7C-48DF-9E8B-F350BCD13900}"/>
                    </a:ext>
                  </a:extLst>
                </p:cNvPr>
                <p:cNvPicPr/>
                <p:nvPr/>
              </p:nvPicPr>
              <p:blipFill>
                <a:blip r:embed="rId161"/>
                <a:stretch>
                  <a:fillRect/>
                </a:stretch>
              </p:blipFill>
              <p:spPr>
                <a:xfrm>
                  <a:off x="5257293" y="1877827"/>
                  <a:ext cx="15048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3" name="Freihand 102">
                  <a:extLst>
                    <a:ext uri="{FF2B5EF4-FFF2-40B4-BE49-F238E27FC236}">
                      <a16:creationId xmlns:a16="http://schemas.microsoft.com/office/drawing/2014/main" id="{6E44FC08-B23E-47EE-A0A9-9E32DF2FEDC9}"/>
                    </a:ext>
                  </a:extLst>
                </p14:cNvPr>
                <p14:cNvContentPartPr/>
                <p14:nvPr/>
              </p14:nvContentPartPr>
              <p14:xfrm>
                <a:off x="5154333" y="1561027"/>
                <a:ext cx="111240" cy="156240"/>
              </p14:xfrm>
            </p:contentPart>
          </mc:Choice>
          <mc:Fallback xmlns="">
            <p:pic>
              <p:nvPicPr>
                <p:cNvPr id="103" name="Freihand 102">
                  <a:extLst>
                    <a:ext uri="{FF2B5EF4-FFF2-40B4-BE49-F238E27FC236}">
                      <a16:creationId xmlns:a16="http://schemas.microsoft.com/office/drawing/2014/main" id="{6E44FC08-B23E-47EE-A0A9-9E32DF2FEDC9}"/>
                    </a:ext>
                  </a:extLst>
                </p:cNvPr>
                <p:cNvPicPr/>
                <p:nvPr/>
              </p:nvPicPr>
              <p:blipFill>
                <a:blip r:embed="rId163"/>
                <a:stretch>
                  <a:fillRect/>
                </a:stretch>
              </p:blipFill>
              <p:spPr>
                <a:xfrm>
                  <a:off x="5150013" y="1556707"/>
                  <a:ext cx="119880" cy="164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4">
            <p14:nvContentPartPr>
              <p14:cNvPr id="109" name="Freihand 108">
                <a:extLst>
                  <a:ext uri="{FF2B5EF4-FFF2-40B4-BE49-F238E27FC236}">
                    <a16:creationId xmlns:a16="http://schemas.microsoft.com/office/drawing/2014/main" id="{C506CE55-5207-4C88-926C-1FB6EC719EB5}"/>
                  </a:ext>
                </a:extLst>
              </p14:cNvPr>
              <p14:cNvContentPartPr/>
              <p14:nvPr/>
            </p14:nvContentPartPr>
            <p14:xfrm>
              <a:off x="1873293" y="3038827"/>
              <a:ext cx="280440" cy="28440"/>
            </p14:xfrm>
          </p:contentPart>
        </mc:Choice>
        <mc:Fallback xmlns="">
          <p:pic>
            <p:nvPicPr>
              <p:cNvPr id="109" name="Freihand 108">
                <a:extLst>
                  <a:ext uri="{FF2B5EF4-FFF2-40B4-BE49-F238E27FC236}">
                    <a16:creationId xmlns:a16="http://schemas.microsoft.com/office/drawing/2014/main" id="{C506CE55-5207-4C88-926C-1FB6EC719EB5}"/>
                  </a:ext>
                </a:extLst>
              </p:cNvPr>
              <p:cNvPicPr/>
              <p:nvPr/>
            </p:nvPicPr>
            <p:blipFill>
              <a:blip r:embed="rId165"/>
              <a:stretch>
                <a:fillRect/>
              </a:stretch>
            </p:blipFill>
            <p:spPr>
              <a:xfrm>
                <a:off x="1868973" y="3034507"/>
                <a:ext cx="2890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0" name="Freihand 109">
                <a:extLst>
                  <a:ext uri="{FF2B5EF4-FFF2-40B4-BE49-F238E27FC236}">
                    <a16:creationId xmlns:a16="http://schemas.microsoft.com/office/drawing/2014/main" id="{96FBEB2D-21DC-4E52-8569-D8D7F74C97AF}"/>
                  </a:ext>
                </a:extLst>
              </p14:cNvPr>
              <p14:cNvContentPartPr/>
              <p14:nvPr/>
            </p14:nvContentPartPr>
            <p14:xfrm>
              <a:off x="2254173" y="3016147"/>
              <a:ext cx="1444320" cy="34200"/>
            </p14:xfrm>
          </p:contentPart>
        </mc:Choice>
        <mc:Fallback xmlns="">
          <p:pic>
            <p:nvPicPr>
              <p:cNvPr id="110" name="Freihand 109">
                <a:extLst>
                  <a:ext uri="{FF2B5EF4-FFF2-40B4-BE49-F238E27FC236}">
                    <a16:creationId xmlns:a16="http://schemas.microsoft.com/office/drawing/2014/main" id="{96FBEB2D-21DC-4E52-8569-D8D7F74C97AF}"/>
                  </a:ext>
                </a:extLst>
              </p:cNvPr>
              <p:cNvPicPr/>
              <p:nvPr/>
            </p:nvPicPr>
            <p:blipFill>
              <a:blip r:embed="rId167"/>
              <a:stretch>
                <a:fillRect/>
              </a:stretch>
            </p:blipFill>
            <p:spPr>
              <a:xfrm>
                <a:off x="2249853" y="3011827"/>
                <a:ext cx="14529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1" name="Freihand 110">
                <a:extLst>
                  <a:ext uri="{FF2B5EF4-FFF2-40B4-BE49-F238E27FC236}">
                    <a16:creationId xmlns:a16="http://schemas.microsoft.com/office/drawing/2014/main" id="{6014469D-647B-47EB-AC26-09779D6AFD97}"/>
                  </a:ext>
                </a:extLst>
              </p14:cNvPr>
              <p14:cNvContentPartPr/>
              <p14:nvPr/>
            </p14:nvContentPartPr>
            <p14:xfrm>
              <a:off x="2235453" y="2586307"/>
              <a:ext cx="310320" cy="445680"/>
            </p14:xfrm>
          </p:contentPart>
        </mc:Choice>
        <mc:Fallback xmlns="">
          <p:pic>
            <p:nvPicPr>
              <p:cNvPr id="111" name="Freihand 110">
                <a:extLst>
                  <a:ext uri="{FF2B5EF4-FFF2-40B4-BE49-F238E27FC236}">
                    <a16:creationId xmlns:a16="http://schemas.microsoft.com/office/drawing/2014/main" id="{6014469D-647B-47EB-AC26-09779D6AFD97}"/>
                  </a:ext>
                </a:extLst>
              </p:cNvPr>
              <p:cNvPicPr/>
              <p:nvPr/>
            </p:nvPicPr>
            <p:blipFill>
              <a:blip r:embed="rId169"/>
              <a:stretch>
                <a:fillRect/>
              </a:stretch>
            </p:blipFill>
            <p:spPr>
              <a:xfrm>
                <a:off x="2231133" y="2581987"/>
                <a:ext cx="318960" cy="454320"/>
              </a:xfrm>
              <a:prstGeom prst="rect">
                <a:avLst/>
              </a:prstGeom>
            </p:spPr>
          </p:pic>
        </mc:Fallback>
      </mc:AlternateContent>
      <p:grpSp>
        <p:nvGrpSpPr>
          <p:cNvPr id="113" name="Gruppieren 112">
            <a:extLst>
              <a:ext uri="{FF2B5EF4-FFF2-40B4-BE49-F238E27FC236}">
                <a16:creationId xmlns:a16="http://schemas.microsoft.com/office/drawing/2014/main" id="{FDD3F21A-DD5E-4FE5-9A54-DC5BA4E80331}"/>
              </a:ext>
            </a:extLst>
          </p:cNvPr>
          <p:cNvGrpSpPr/>
          <p:nvPr/>
        </p:nvGrpSpPr>
        <p:grpSpPr>
          <a:xfrm>
            <a:off x="249333" y="2653627"/>
            <a:ext cx="1188360" cy="441000"/>
            <a:chOff x="249333" y="2653627"/>
            <a:chExt cx="1188360" cy="441000"/>
          </a:xfrm>
        </p:grpSpPr>
        <mc:AlternateContent xmlns:mc="http://schemas.openxmlformats.org/markup-compatibility/2006" xmlns:p14="http://schemas.microsoft.com/office/powerpoint/2010/main">
          <mc:Choice Requires="p14">
            <p:contentPart p14:bwMode="auto" r:id="rId170">
              <p14:nvContentPartPr>
                <p14:cNvPr id="105" name="Freihand 104">
                  <a:extLst>
                    <a:ext uri="{FF2B5EF4-FFF2-40B4-BE49-F238E27FC236}">
                      <a16:creationId xmlns:a16="http://schemas.microsoft.com/office/drawing/2014/main" id="{2318748E-D195-45E3-B657-80041F3A41AE}"/>
                    </a:ext>
                  </a:extLst>
                </p14:cNvPr>
                <p14:cNvContentPartPr/>
                <p14:nvPr/>
              </p14:nvContentPartPr>
              <p14:xfrm>
                <a:off x="287133" y="2967547"/>
                <a:ext cx="258840" cy="11520"/>
              </p14:xfrm>
            </p:contentPart>
          </mc:Choice>
          <mc:Fallback xmlns="">
            <p:pic>
              <p:nvPicPr>
                <p:cNvPr id="105" name="Freihand 104">
                  <a:extLst>
                    <a:ext uri="{FF2B5EF4-FFF2-40B4-BE49-F238E27FC236}">
                      <a16:creationId xmlns:a16="http://schemas.microsoft.com/office/drawing/2014/main" id="{2318748E-D195-45E3-B657-80041F3A41AE}"/>
                    </a:ext>
                  </a:extLst>
                </p:cNvPr>
                <p:cNvPicPr/>
                <p:nvPr/>
              </p:nvPicPr>
              <p:blipFill>
                <a:blip r:embed="rId171"/>
                <a:stretch>
                  <a:fillRect/>
                </a:stretch>
              </p:blipFill>
              <p:spPr>
                <a:xfrm>
                  <a:off x="282813" y="2963227"/>
                  <a:ext cx="2674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6" name="Freihand 105">
                  <a:extLst>
                    <a:ext uri="{FF2B5EF4-FFF2-40B4-BE49-F238E27FC236}">
                      <a16:creationId xmlns:a16="http://schemas.microsoft.com/office/drawing/2014/main" id="{4BD25214-69AF-409A-A5C5-DAD6633E3671}"/>
                    </a:ext>
                  </a:extLst>
                </p14:cNvPr>
                <p14:cNvContentPartPr/>
                <p14:nvPr/>
              </p14:nvContentPartPr>
              <p14:xfrm>
                <a:off x="681693" y="2972227"/>
                <a:ext cx="34200" cy="2880"/>
              </p14:xfrm>
            </p:contentPart>
          </mc:Choice>
          <mc:Fallback xmlns="">
            <p:pic>
              <p:nvPicPr>
                <p:cNvPr id="106" name="Freihand 105">
                  <a:extLst>
                    <a:ext uri="{FF2B5EF4-FFF2-40B4-BE49-F238E27FC236}">
                      <a16:creationId xmlns:a16="http://schemas.microsoft.com/office/drawing/2014/main" id="{4BD25214-69AF-409A-A5C5-DAD6633E3671}"/>
                    </a:ext>
                  </a:extLst>
                </p:cNvPr>
                <p:cNvPicPr/>
                <p:nvPr/>
              </p:nvPicPr>
              <p:blipFill>
                <a:blip r:embed="rId173"/>
                <a:stretch>
                  <a:fillRect/>
                </a:stretch>
              </p:blipFill>
              <p:spPr>
                <a:xfrm>
                  <a:off x="677373" y="2967907"/>
                  <a:ext cx="428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7" name="Freihand 106">
                  <a:extLst>
                    <a:ext uri="{FF2B5EF4-FFF2-40B4-BE49-F238E27FC236}">
                      <a16:creationId xmlns:a16="http://schemas.microsoft.com/office/drawing/2014/main" id="{9458E850-A627-47E0-B0BB-6851D4A0D7E8}"/>
                    </a:ext>
                  </a:extLst>
                </p14:cNvPr>
                <p14:cNvContentPartPr/>
                <p14:nvPr/>
              </p14:nvContentPartPr>
              <p14:xfrm>
                <a:off x="705453" y="2966827"/>
                <a:ext cx="732240" cy="17280"/>
              </p14:xfrm>
            </p:contentPart>
          </mc:Choice>
          <mc:Fallback xmlns="">
            <p:pic>
              <p:nvPicPr>
                <p:cNvPr id="107" name="Freihand 106">
                  <a:extLst>
                    <a:ext uri="{FF2B5EF4-FFF2-40B4-BE49-F238E27FC236}">
                      <a16:creationId xmlns:a16="http://schemas.microsoft.com/office/drawing/2014/main" id="{9458E850-A627-47E0-B0BB-6851D4A0D7E8}"/>
                    </a:ext>
                  </a:extLst>
                </p:cNvPr>
                <p:cNvPicPr/>
                <p:nvPr/>
              </p:nvPicPr>
              <p:blipFill>
                <a:blip r:embed="rId175"/>
                <a:stretch>
                  <a:fillRect/>
                </a:stretch>
              </p:blipFill>
              <p:spPr>
                <a:xfrm>
                  <a:off x="701133" y="2962507"/>
                  <a:ext cx="7408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2" name="Freihand 111">
                  <a:extLst>
                    <a:ext uri="{FF2B5EF4-FFF2-40B4-BE49-F238E27FC236}">
                      <a16:creationId xmlns:a16="http://schemas.microsoft.com/office/drawing/2014/main" id="{671E1A18-10E5-4AC7-AFC2-80BA7E7AEE0B}"/>
                    </a:ext>
                  </a:extLst>
                </p14:cNvPr>
                <p14:cNvContentPartPr/>
                <p14:nvPr/>
              </p14:nvContentPartPr>
              <p14:xfrm>
                <a:off x="249333" y="2653627"/>
                <a:ext cx="332640" cy="441000"/>
              </p14:xfrm>
            </p:contentPart>
          </mc:Choice>
          <mc:Fallback xmlns="">
            <p:pic>
              <p:nvPicPr>
                <p:cNvPr id="112" name="Freihand 111">
                  <a:extLst>
                    <a:ext uri="{FF2B5EF4-FFF2-40B4-BE49-F238E27FC236}">
                      <a16:creationId xmlns:a16="http://schemas.microsoft.com/office/drawing/2014/main" id="{671E1A18-10E5-4AC7-AFC2-80BA7E7AEE0B}"/>
                    </a:ext>
                  </a:extLst>
                </p:cNvPr>
                <p:cNvPicPr/>
                <p:nvPr/>
              </p:nvPicPr>
              <p:blipFill>
                <a:blip r:embed="rId177"/>
                <a:stretch>
                  <a:fillRect/>
                </a:stretch>
              </p:blipFill>
              <p:spPr>
                <a:xfrm>
                  <a:off x="245013" y="2649307"/>
                  <a:ext cx="341280" cy="449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8">
            <p14:nvContentPartPr>
              <p14:cNvPr id="114" name="Freihand 113">
                <a:extLst>
                  <a:ext uri="{FF2B5EF4-FFF2-40B4-BE49-F238E27FC236}">
                    <a16:creationId xmlns:a16="http://schemas.microsoft.com/office/drawing/2014/main" id="{1195E52F-64F1-4F2B-943B-020E6BEB27E3}"/>
                  </a:ext>
                </a:extLst>
              </p14:cNvPr>
              <p14:cNvContentPartPr/>
              <p14:nvPr/>
            </p14:nvContentPartPr>
            <p14:xfrm>
              <a:off x="2709213" y="2635267"/>
              <a:ext cx="282960" cy="352800"/>
            </p14:xfrm>
          </p:contentPart>
        </mc:Choice>
        <mc:Fallback xmlns="">
          <p:pic>
            <p:nvPicPr>
              <p:cNvPr id="114" name="Freihand 113">
                <a:extLst>
                  <a:ext uri="{FF2B5EF4-FFF2-40B4-BE49-F238E27FC236}">
                    <a16:creationId xmlns:a16="http://schemas.microsoft.com/office/drawing/2014/main" id="{1195E52F-64F1-4F2B-943B-020E6BEB27E3}"/>
                  </a:ext>
                </a:extLst>
              </p:cNvPr>
              <p:cNvPicPr/>
              <p:nvPr/>
            </p:nvPicPr>
            <p:blipFill>
              <a:blip r:embed="rId179"/>
              <a:stretch>
                <a:fillRect/>
              </a:stretch>
            </p:blipFill>
            <p:spPr>
              <a:xfrm>
                <a:off x="2704893" y="2630947"/>
                <a:ext cx="291600" cy="3614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5" name="Freihand 114">
                <a:extLst>
                  <a:ext uri="{FF2B5EF4-FFF2-40B4-BE49-F238E27FC236}">
                    <a16:creationId xmlns:a16="http://schemas.microsoft.com/office/drawing/2014/main" id="{3708F962-D160-47B9-8174-4A6DA3645A27}"/>
                  </a:ext>
                </a:extLst>
              </p14:cNvPr>
              <p14:cNvContentPartPr/>
              <p14:nvPr/>
            </p14:nvContentPartPr>
            <p14:xfrm>
              <a:off x="1428333" y="3182827"/>
              <a:ext cx="544320" cy="501840"/>
            </p14:xfrm>
          </p:contentPart>
        </mc:Choice>
        <mc:Fallback xmlns="">
          <p:pic>
            <p:nvPicPr>
              <p:cNvPr id="115" name="Freihand 114">
                <a:extLst>
                  <a:ext uri="{FF2B5EF4-FFF2-40B4-BE49-F238E27FC236}">
                    <a16:creationId xmlns:a16="http://schemas.microsoft.com/office/drawing/2014/main" id="{3708F962-D160-47B9-8174-4A6DA3645A27}"/>
                  </a:ext>
                </a:extLst>
              </p:cNvPr>
              <p:cNvPicPr/>
              <p:nvPr/>
            </p:nvPicPr>
            <p:blipFill>
              <a:blip r:embed="rId181"/>
              <a:stretch>
                <a:fillRect/>
              </a:stretch>
            </p:blipFill>
            <p:spPr>
              <a:xfrm>
                <a:off x="1424013" y="3178507"/>
                <a:ext cx="552960" cy="5104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6" name="Freihand 115">
                <a:extLst>
                  <a:ext uri="{FF2B5EF4-FFF2-40B4-BE49-F238E27FC236}">
                    <a16:creationId xmlns:a16="http://schemas.microsoft.com/office/drawing/2014/main" id="{C179A36C-34FA-4EFC-BCBA-2AF03E58B274}"/>
                  </a:ext>
                </a:extLst>
              </p14:cNvPr>
              <p14:cNvContentPartPr/>
              <p14:nvPr/>
            </p14:nvContentPartPr>
            <p14:xfrm>
              <a:off x="5286093" y="3719947"/>
              <a:ext cx="1043280" cy="585720"/>
            </p14:xfrm>
          </p:contentPart>
        </mc:Choice>
        <mc:Fallback xmlns="">
          <p:pic>
            <p:nvPicPr>
              <p:cNvPr id="116" name="Freihand 115">
                <a:extLst>
                  <a:ext uri="{FF2B5EF4-FFF2-40B4-BE49-F238E27FC236}">
                    <a16:creationId xmlns:a16="http://schemas.microsoft.com/office/drawing/2014/main" id="{C179A36C-34FA-4EFC-BCBA-2AF03E58B274}"/>
                  </a:ext>
                </a:extLst>
              </p:cNvPr>
              <p:cNvPicPr/>
              <p:nvPr/>
            </p:nvPicPr>
            <p:blipFill>
              <a:blip r:embed="rId183"/>
              <a:stretch>
                <a:fillRect/>
              </a:stretch>
            </p:blipFill>
            <p:spPr>
              <a:xfrm>
                <a:off x="5281773" y="3715627"/>
                <a:ext cx="1051920" cy="5943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7" name="Freihand 116">
                <a:extLst>
                  <a:ext uri="{FF2B5EF4-FFF2-40B4-BE49-F238E27FC236}">
                    <a16:creationId xmlns:a16="http://schemas.microsoft.com/office/drawing/2014/main" id="{A7ADFF08-AC59-4F46-A690-500A6C3F4AD1}"/>
                  </a:ext>
                </a:extLst>
              </p14:cNvPr>
              <p14:cNvContentPartPr/>
              <p14:nvPr/>
            </p14:nvContentPartPr>
            <p14:xfrm>
              <a:off x="1193253" y="4231507"/>
              <a:ext cx="265680" cy="39600"/>
            </p14:xfrm>
          </p:contentPart>
        </mc:Choice>
        <mc:Fallback xmlns="">
          <p:pic>
            <p:nvPicPr>
              <p:cNvPr id="117" name="Freihand 116">
                <a:extLst>
                  <a:ext uri="{FF2B5EF4-FFF2-40B4-BE49-F238E27FC236}">
                    <a16:creationId xmlns:a16="http://schemas.microsoft.com/office/drawing/2014/main" id="{A7ADFF08-AC59-4F46-A690-500A6C3F4AD1}"/>
                  </a:ext>
                </a:extLst>
              </p:cNvPr>
              <p:cNvPicPr/>
              <p:nvPr/>
            </p:nvPicPr>
            <p:blipFill>
              <a:blip r:embed="rId185"/>
              <a:stretch>
                <a:fillRect/>
              </a:stretch>
            </p:blipFill>
            <p:spPr>
              <a:xfrm>
                <a:off x="1188933" y="4227187"/>
                <a:ext cx="2743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8" name="Freihand 117">
                <a:extLst>
                  <a:ext uri="{FF2B5EF4-FFF2-40B4-BE49-F238E27FC236}">
                    <a16:creationId xmlns:a16="http://schemas.microsoft.com/office/drawing/2014/main" id="{F415738C-E89C-48D9-A4AE-15A6CF0D3985}"/>
                  </a:ext>
                </a:extLst>
              </p14:cNvPr>
              <p14:cNvContentPartPr/>
              <p14:nvPr/>
            </p14:nvContentPartPr>
            <p14:xfrm>
              <a:off x="3015213" y="4248787"/>
              <a:ext cx="177120" cy="16560"/>
            </p14:xfrm>
          </p:contentPart>
        </mc:Choice>
        <mc:Fallback xmlns="">
          <p:pic>
            <p:nvPicPr>
              <p:cNvPr id="118" name="Freihand 117">
                <a:extLst>
                  <a:ext uri="{FF2B5EF4-FFF2-40B4-BE49-F238E27FC236}">
                    <a16:creationId xmlns:a16="http://schemas.microsoft.com/office/drawing/2014/main" id="{F415738C-E89C-48D9-A4AE-15A6CF0D3985}"/>
                  </a:ext>
                </a:extLst>
              </p:cNvPr>
              <p:cNvPicPr/>
              <p:nvPr/>
            </p:nvPicPr>
            <p:blipFill>
              <a:blip r:embed="rId187"/>
              <a:stretch>
                <a:fillRect/>
              </a:stretch>
            </p:blipFill>
            <p:spPr>
              <a:xfrm>
                <a:off x="3010893" y="4244467"/>
                <a:ext cx="1857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9" name="Freihand 118">
                <a:extLst>
                  <a:ext uri="{FF2B5EF4-FFF2-40B4-BE49-F238E27FC236}">
                    <a16:creationId xmlns:a16="http://schemas.microsoft.com/office/drawing/2014/main" id="{08CE1E2F-8CEF-4896-8A8A-EED9E77D0300}"/>
                  </a:ext>
                </a:extLst>
              </p14:cNvPr>
              <p14:cNvContentPartPr/>
              <p14:nvPr/>
            </p14:nvContentPartPr>
            <p14:xfrm>
              <a:off x="3411213" y="3808507"/>
              <a:ext cx="219240" cy="501480"/>
            </p14:xfrm>
          </p:contentPart>
        </mc:Choice>
        <mc:Fallback xmlns="">
          <p:pic>
            <p:nvPicPr>
              <p:cNvPr id="119" name="Freihand 118">
                <a:extLst>
                  <a:ext uri="{FF2B5EF4-FFF2-40B4-BE49-F238E27FC236}">
                    <a16:creationId xmlns:a16="http://schemas.microsoft.com/office/drawing/2014/main" id="{08CE1E2F-8CEF-4896-8A8A-EED9E77D0300}"/>
                  </a:ext>
                </a:extLst>
              </p:cNvPr>
              <p:cNvPicPr/>
              <p:nvPr/>
            </p:nvPicPr>
            <p:blipFill>
              <a:blip r:embed="rId189"/>
              <a:stretch>
                <a:fillRect/>
              </a:stretch>
            </p:blipFill>
            <p:spPr>
              <a:xfrm>
                <a:off x="3406893" y="3804187"/>
                <a:ext cx="227880" cy="5101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0" name="Freihand 119">
                <a:extLst>
                  <a:ext uri="{FF2B5EF4-FFF2-40B4-BE49-F238E27FC236}">
                    <a16:creationId xmlns:a16="http://schemas.microsoft.com/office/drawing/2014/main" id="{4816418C-5652-4498-AA6C-FAB44A52A4BF}"/>
                  </a:ext>
                </a:extLst>
              </p14:cNvPr>
              <p14:cNvContentPartPr/>
              <p14:nvPr/>
            </p14:nvContentPartPr>
            <p14:xfrm>
              <a:off x="3723693" y="4214947"/>
              <a:ext cx="515880" cy="32040"/>
            </p14:xfrm>
          </p:contentPart>
        </mc:Choice>
        <mc:Fallback xmlns="">
          <p:pic>
            <p:nvPicPr>
              <p:cNvPr id="120" name="Freihand 119">
                <a:extLst>
                  <a:ext uri="{FF2B5EF4-FFF2-40B4-BE49-F238E27FC236}">
                    <a16:creationId xmlns:a16="http://schemas.microsoft.com/office/drawing/2014/main" id="{4816418C-5652-4498-AA6C-FAB44A52A4BF}"/>
                  </a:ext>
                </a:extLst>
              </p:cNvPr>
              <p:cNvPicPr/>
              <p:nvPr/>
            </p:nvPicPr>
            <p:blipFill>
              <a:blip r:embed="rId191"/>
              <a:stretch>
                <a:fillRect/>
              </a:stretch>
            </p:blipFill>
            <p:spPr>
              <a:xfrm>
                <a:off x="3719373" y="4210627"/>
                <a:ext cx="5245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1" name="Freihand 120">
                <a:extLst>
                  <a:ext uri="{FF2B5EF4-FFF2-40B4-BE49-F238E27FC236}">
                    <a16:creationId xmlns:a16="http://schemas.microsoft.com/office/drawing/2014/main" id="{7BBD8ED2-FB20-4EE4-8950-C86403999C1A}"/>
                  </a:ext>
                </a:extLst>
              </p14:cNvPr>
              <p14:cNvContentPartPr/>
              <p14:nvPr/>
            </p14:nvContentPartPr>
            <p14:xfrm>
              <a:off x="756933" y="4795987"/>
              <a:ext cx="2006640" cy="46080"/>
            </p14:xfrm>
          </p:contentPart>
        </mc:Choice>
        <mc:Fallback xmlns="">
          <p:pic>
            <p:nvPicPr>
              <p:cNvPr id="121" name="Freihand 120">
                <a:extLst>
                  <a:ext uri="{FF2B5EF4-FFF2-40B4-BE49-F238E27FC236}">
                    <a16:creationId xmlns:a16="http://schemas.microsoft.com/office/drawing/2014/main" id="{7BBD8ED2-FB20-4EE4-8950-C86403999C1A}"/>
                  </a:ext>
                </a:extLst>
              </p:cNvPr>
              <p:cNvPicPr/>
              <p:nvPr/>
            </p:nvPicPr>
            <p:blipFill>
              <a:blip r:embed="rId193"/>
              <a:stretch>
                <a:fillRect/>
              </a:stretch>
            </p:blipFill>
            <p:spPr>
              <a:xfrm>
                <a:off x="752613" y="4791667"/>
                <a:ext cx="20152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2" name="Freihand 121">
                <a:extLst>
                  <a:ext uri="{FF2B5EF4-FFF2-40B4-BE49-F238E27FC236}">
                    <a16:creationId xmlns:a16="http://schemas.microsoft.com/office/drawing/2014/main" id="{1EDDF063-2AEB-45EE-A3BD-8B202245D098}"/>
                  </a:ext>
                </a:extLst>
              </p14:cNvPr>
              <p14:cNvContentPartPr/>
              <p14:nvPr/>
            </p14:nvContentPartPr>
            <p14:xfrm>
              <a:off x="3854373" y="4764667"/>
              <a:ext cx="860400" cy="18720"/>
            </p14:xfrm>
          </p:contentPart>
        </mc:Choice>
        <mc:Fallback xmlns="">
          <p:pic>
            <p:nvPicPr>
              <p:cNvPr id="122" name="Freihand 121">
                <a:extLst>
                  <a:ext uri="{FF2B5EF4-FFF2-40B4-BE49-F238E27FC236}">
                    <a16:creationId xmlns:a16="http://schemas.microsoft.com/office/drawing/2014/main" id="{1EDDF063-2AEB-45EE-A3BD-8B202245D098}"/>
                  </a:ext>
                </a:extLst>
              </p:cNvPr>
              <p:cNvPicPr/>
              <p:nvPr/>
            </p:nvPicPr>
            <p:blipFill>
              <a:blip r:embed="rId195"/>
              <a:stretch>
                <a:fillRect/>
              </a:stretch>
            </p:blipFill>
            <p:spPr>
              <a:xfrm>
                <a:off x="3850053" y="4760347"/>
                <a:ext cx="8690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3" name="Freihand 122">
                <a:extLst>
                  <a:ext uri="{FF2B5EF4-FFF2-40B4-BE49-F238E27FC236}">
                    <a16:creationId xmlns:a16="http://schemas.microsoft.com/office/drawing/2014/main" id="{6ADA8995-10D0-4C2D-AB9A-51D3B8C7790D}"/>
                  </a:ext>
                </a:extLst>
              </p14:cNvPr>
              <p14:cNvContentPartPr/>
              <p14:nvPr/>
            </p14:nvContentPartPr>
            <p14:xfrm>
              <a:off x="1058973" y="3870787"/>
              <a:ext cx="441720" cy="526680"/>
            </p14:xfrm>
          </p:contentPart>
        </mc:Choice>
        <mc:Fallback xmlns="">
          <p:pic>
            <p:nvPicPr>
              <p:cNvPr id="123" name="Freihand 122">
                <a:extLst>
                  <a:ext uri="{FF2B5EF4-FFF2-40B4-BE49-F238E27FC236}">
                    <a16:creationId xmlns:a16="http://schemas.microsoft.com/office/drawing/2014/main" id="{6ADA8995-10D0-4C2D-AB9A-51D3B8C7790D}"/>
                  </a:ext>
                </a:extLst>
              </p:cNvPr>
              <p:cNvPicPr/>
              <p:nvPr/>
            </p:nvPicPr>
            <p:blipFill>
              <a:blip r:embed="rId197"/>
              <a:stretch>
                <a:fillRect/>
              </a:stretch>
            </p:blipFill>
            <p:spPr>
              <a:xfrm>
                <a:off x="1054653" y="3866467"/>
                <a:ext cx="450360" cy="535320"/>
              </a:xfrm>
              <a:prstGeom prst="rect">
                <a:avLst/>
              </a:prstGeom>
            </p:spPr>
          </p:pic>
        </mc:Fallback>
      </mc:AlternateContent>
    </p:spTree>
    <p:extLst>
      <p:ext uri="{BB962C8B-B14F-4D97-AF65-F5344CB8AC3E}">
        <p14:creationId xmlns:p14="http://schemas.microsoft.com/office/powerpoint/2010/main" val="24615191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27046" y="104531"/>
            <a:ext cx="7597213" cy="744863"/>
          </a:xfrm>
          <a:prstGeom prst="rect">
            <a:avLst/>
          </a:prstGeom>
          <a:noFill/>
          <a:ln>
            <a:noFill/>
          </a:ln>
        </p:spPr>
        <p:txBody>
          <a:bodyPr lIns="81638" tIns="40819" rIns="81638" bIns="40819" anchor="ctr" anchorCtr="1"/>
          <a:lstStyle/>
          <a:p>
            <a:r>
              <a:rPr lang="de-DE" sz="2903" b="1" dirty="0"/>
              <a:t>Special </a:t>
            </a:r>
            <a:r>
              <a:rPr lang="de-DE" sz="2903" b="1" dirty="0" err="1"/>
              <a:t>cases</a:t>
            </a:r>
            <a:r>
              <a:rPr lang="de-DE" sz="2903" b="1" dirty="0"/>
              <a:t> </a:t>
            </a:r>
            <a:r>
              <a:rPr lang="de-DE" sz="2903" b="1" dirty="0" err="1"/>
              <a:t>of</a:t>
            </a:r>
            <a:r>
              <a:rPr lang="de-DE" sz="2903" b="1" dirty="0"/>
              <a:t> </a:t>
            </a:r>
            <a:r>
              <a:rPr lang="de-DE" sz="2903" b="1" dirty="0" err="1"/>
              <a:t>the</a:t>
            </a:r>
            <a:r>
              <a:rPr lang="de-DE" sz="2903" b="1" dirty="0"/>
              <a:t> MP-</a:t>
            </a:r>
            <a:r>
              <a:rPr lang="de-DE" sz="2903" b="1" dirty="0" err="1"/>
              <a:t>rule</a:t>
            </a:r>
            <a:endParaRPr lang="de-DE" sz="2903" b="1" dirty="0"/>
          </a:p>
        </p:txBody>
      </p:sp>
      <p:sp>
        <p:nvSpPr>
          <p:cNvPr id="8" name="Textfeld 7"/>
          <p:cNvSpPr txBox="1"/>
          <p:nvPr/>
        </p:nvSpPr>
        <p:spPr>
          <a:xfrm>
            <a:off x="127045" y="881619"/>
            <a:ext cx="8386640" cy="5486669"/>
          </a:xfrm>
          <a:prstGeom prst="rect">
            <a:avLst/>
          </a:prstGeom>
          <a:noFill/>
        </p:spPr>
        <p:txBody>
          <a:bodyPr wrap="square" rtlCol="0">
            <a:noAutofit/>
          </a:bodyPr>
          <a:lstStyle/>
          <a:p>
            <a:r>
              <a:rPr lang="en-US" sz="2200" u="sng" dirty="0"/>
              <a:t>Inflation targeting: </a:t>
            </a:r>
            <a:r>
              <a:rPr lang="de-DE" sz="2200" dirty="0"/>
              <a:t>c</a:t>
            </a:r>
            <a:r>
              <a:rPr lang="en-US" sz="2200" dirty="0"/>
              <a:t> = 0</a:t>
            </a:r>
          </a:p>
          <a:p>
            <a:endParaRPr lang="en-US" sz="2200" dirty="0"/>
          </a:p>
          <a:p>
            <a:r>
              <a:rPr lang="en-US" sz="2200" dirty="0">
                <a:latin typeface="Arial Unicode MS"/>
                <a:ea typeface="Arial Unicode MS"/>
                <a:cs typeface="Arial Unicode MS"/>
              </a:rPr>
              <a:t>⇒	</a:t>
            </a:r>
            <a:r>
              <a:rPr lang="en-US" sz="2200" dirty="0"/>
              <a:t>MP becomes flatter </a:t>
            </a:r>
            <a:r>
              <a:rPr lang="en-US" sz="2200" dirty="0">
                <a:latin typeface="Arial Unicode MS"/>
                <a:ea typeface="Arial Unicode MS"/>
                <a:cs typeface="Arial Unicode MS"/>
              </a:rPr>
              <a:t>⇒ 	</a:t>
            </a:r>
            <a:r>
              <a:rPr lang="en-US" sz="2200" dirty="0"/>
              <a:t>real interest rates respond less 					to IS shocks that reduce output.</a:t>
            </a:r>
          </a:p>
          <a:p>
            <a:endParaRPr lang="en-US" sz="2200" dirty="0"/>
          </a:p>
          <a:p>
            <a:pPr algn="ctr"/>
            <a:r>
              <a:rPr lang="en-US" sz="2000" b="1" dirty="0"/>
              <a:t>General Difference between ECB and Fed in their reaction on the different crisis during last 25 years</a:t>
            </a:r>
          </a:p>
          <a:p>
            <a:endParaRPr lang="en-US" sz="2200" dirty="0"/>
          </a:p>
          <a:p>
            <a:r>
              <a:rPr lang="en-US" sz="2200" u="sng" dirty="0"/>
              <a:t>Output targeting:</a:t>
            </a:r>
          </a:p>
          <a:p>
            <a:endParaRPr lang="en-US" sz="2200" u="sng" dirty="0"/>
          </a:p>
          <a:p>
            <a:r>
              <a:rPr lang="en-US" sz="2200" dirty="0"/>
              <a:t>Output targeting simply has a vertical TR or MP curve at the output target. Limiting case where the central bank is infinitely inflation-averse and </a:t>
            </a:r>
            <a:r>
              <a:rPr lang="el-GR" sz="2200" dirty="0">
                <a:latin typeface="Times New Roman"/>
                <a:cs typeface="Times New Roman"/>
              </a:rPr>
              <a:t>δ</a:t>
            </a:r>
            <a:r>
              <a:rPr lang="en-US" sz="2200" dirty="0"/>
              <a:t> is very large relative to b.</a:t>
            </a:r>
          </a:p>
          <a:p>
            <a:endParaRPr lang="en-US" sz="2540" dirty="0"/>
          </a:p>
          <a:p>
            <a:r>
              <a:rPr lang="en-US" sz="2000" b="1" dirty="0"/>
              <a:t>This seems to become more important since the financial crisis</a:t>
            </a:r>
          </a:p>
          <a:p>
            <a:endParaRPr lang="en-US" sz="2540" dirty="0"/>
          </a:p>
          <a:p>
            <a:endParaRPr lang="de-DE" sz="2540" dirty="0"/>
          </a:p>
        </p:txBody>
      </p:sp>
      <p:sp>
        <p:nvSpPr>
          <p:cNvPr id="2" name="Rechteck 1">
            <a:extLst>
              <a:ext uri="{FF2B5EF4-FFF2-40B4-BE49-F238E27FC236}">
                <a16:creationId xmlns:a16="http://schemas.microsoft.com/office/drawing/2014/main" id="{6EF1DF01-C969-04E7-D552-F6DA743CCCA4}"/>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490457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8D5ED65C-C917-49DE-9085-8DD2C417CC92}" type="slidenum">
              <a:rPr lang="de-DE" smtClean="0"/>
              <a:t>41</a:t>
            </a:fld>
            <a:endParaRPr lang="de-DE"/>
          </a:p>
        </p:txBody>
      </p:sp>
      <p:sp>
        <p:nvSpPr>
          <p:cNvPr id="4" name="Textfeld 3"/>
          <p:cNvSpPr txBox="1"/>
          <p:nvPr/>
        </p:nvSpPr>
        <p:spPr>
          <a:xfrm>
            <a:off x="1847530" y="1412991"/>
            <a:ext cx="1489719" cy="455177"/>
          </a:xfrm>
          <a:prstGeom prst="rect">
            <a:avLst/>
          </a:prstGeom>
          <a:noFill/>
        </p:spPr>
        <p:txBody>
          <a:bodyPr wrap="square" lIns="91429" tIns="45714" rIns="91429" bIns="45714" rtlCol="0">
            <a:spAutoFit/>
          </a:bodyPr>
          <a:lstStyle/>
          <a:p>
            <a:r>
              <a:rPr lang="en-US" sz="2358" dirty="0"/>
              <a:t>r = </a:t>
            </a:r>
            <a:r>
              <a:rPr lang="en-US" sz="2358" dirty="0" err="1"/>
              <a:t>i</a:t>
            </a:r>
            <a:r>
              <a:rPr lang="en-US" sz="2358" baseline="-25000" dirty="0"/>
              <a:t> </a:t>
            </a:r>
            <a:r>
              <a:rPr lang="de-DE" sz="2358" b="1" dirty="0">
                <a:latin typeface="Arial Unicode MS"/>
                <a:ea typeface="Arial Unicode MS"/>
                <a:cs typeface="Arial Unicode MS"/>
              </a:rPr>
              <a:t>-</a:t>
            </a:r>
            <a:r>
              <a:rPr lang="en-US" sz="2358" dirty="0"/>
              <a:t> </a:t>
            </a:r>
            <a:r>
              <a:rPr lang="el-GR" sz="2358" dirty="0"/>
              <a:t>π</a:t>
            </a:r>
            <a:r>
              <a:rPr lang="de-DE" sz="2358" baseline="30000" dirty="0"/>
              <a:t>e</a:t>
            </a:r>
            <a:r>
              <a:rPr lang="el-GR" sz="2358" dirty="0"/>
              <a:t> </a:t>
            </a:r>
            <a:r>
              <a:rPr lang="en-US" sz="2358" dirty="0"/>
              <a:t>=</a:t>
            </a:r>
            <a:endParaRPr lang="de-DE" sz="2358" dirty="0"/>
          </a:p>
        </p:txBody>
      </p:sp>
      <p:sp>
        <p:nvSpPr>
          <p:cNvPr id="8" name="Textfeld 7"/>
          <p:cNvSpPr txBox="1"/>
          <p:nvPr/>
        </p:nvSpPr>
        <p:spPr>
          <a:xfrm>
            <a:off x="2972547" y="954895"/>
            <a:ext cx="243135" cy="1169539"/>
          </a:xfrm>
          <a:prstGeom prst="rect">
            <a:avLst/>
          </a:prstGeom>
          <a:noFill/>
        </p:spPr>
        <p:txBody>
          <a:bodyPr wrap="square" lIns="91429" tIns="45714" rIns="91429" bIns="45714" rtlCol="0">
            <a:spAutoFit/>
          </a:bodyPr>
          <a:lstStyle/>
          <a:p>
            <a:r>
              <a:rPr lang="en-US" sz="7000" dirty="0"/>
              <a:t>{</a:t>
            </a:r>
            <a:endParaRPr lang="de-DE" sz="7000" dirty="0"/>
          </a:p>
        </p:txBody>
      </p:sp>
      <p:sp>
        <p:nvSpPr>
          <p:cNvPr id="10" name="Textfeld 9"/>
          <p:cNvSpPr txBox="1"/>
          <p:nvPr/>
        </p:nvSpPr>
        <p:spPr>
          <a:xfrm>
            <a:off x="3473141" y="1071193"/>
            <a:ext cx="5694241" cy="455177"/>
          </a:xfrm>
          <a:prstGeom prst="rect">
            <a:avLst/>
          </a:prstGeom>
          <a:noFill/>
        </p:spPr>
        <p:txBody>
          <a:bodyPr wrap="square" lIns="91429" tIns="45714" rIns="91429" bIns="45714" rtlCol="0">
            <a:spAutoFit/>
          </a:bodyPr>
          <a:lstStyle/>
          <a:p>
            <a:r>
              <a:rPr lang="en-US" sz="2358" dirty="0"/>
              <a:t>r*</a:t>
            </a:r>
            <a:r>
              <a:rPr lang="en-US" sz="2358" baseline="-25000" dirty="0"/>
              <a:t> </a:t>
            </a:r>
            <a:r>
              <a:rPr lang="de-DE" sz="2358" dirty="0"/>
              <a:t>+ b(</a:t>
            </a:r>
            <a:r>
              <a:rPr lang="el-GR" sz="2358" dirty="0"/>
              <a:t>π</a:t>
            </a:r>
            <a:r>
              <a:rPr lang="en-US" sz="2358" baseline="-25000" dirty="0"/>
              <a:t> </a:t>
            </a:r>
            <a:r>
              <a:rPr lang="de-DE" sz="2358" dirty="0"/>
              <a:t>- </a:t>
            </a:r>
            <a:r>
              <a:rPr lang="el-GR" sz="2358" dirty="0"/>
              <a:t>π</a:t>
            </a:r>
            <a:r>
              <a:rPr lang="de-DE" sz="2358" dirty="0"/>
              <a:t>*)</a:t>
            </a:r>
            <a:r>
              <a:rPr lang="en-US" sz="2358" baseline="-25000" dirty="0"/>
              <a:t> </a:t>
            </a:r>
            <a:r>
              <a:rPr lang="de-DE" sz="2358" dirty="0"/>
              <a:t> + c(y-y*)</a:t>
            </a:r>
            <a:r>
              <a:rPr lang="en-US" sz="2358" baseline="-25000" dirty="0"/>
              <a:t> </a:t>
            </a:r>
            <a:r>
              <a:rPr lang="de-DE" sz="2358" dirty="0"/>
              <a:t>i&gt;0</a:t>
            </a:r>
          </a:p>
        </p:txBody>
      </p:sp>
      <p:sp>
        <p:nvSpPr>
          <p:cNvPr id="11" name="Textfeld 10"/>
          <p:cNvSpPr txBox="1"/>
          <p:nvPr/>
        </p:nvSpPr>
        <p:spPr>
          <a:xfrm>
            <a:off x="3452425" y="1741074"/>
            <a:ext cx="5923480" cy="455177"/>
          </a:xfrm>
          <a:prstGeom prst="rect">
            <a:avLst/>
          </a:prstGeom>
          <a:noFill/>
        </p:spPr>
        <p:txBody>
          <a:bodyPr wrap="square" lIns="91429" tIns="45714" rIns="91429" bIns="45714" rtlCol="0">
            <a:spAutoFit/>
          </a:bodyPr>
          <a:lstStyle/>
          <a:p>
            <a:r>
              <a:rPr lang="de-DE" sz="2358" b="1" dirty="0">
                <a:latin typeface="Arial Unicode MS"/>
                <a:ea typeface="Arial Unicode MS"/>
                <a:cs typeface="Arial Unicode MS"/>
              </a:rPr>
              <a:t>-</a:t>
            </a:r>
            <a:r>
              <a:rPr lang="en-US" sz="2358" dirty="0"/>
              <a:t> </a:t>
            </a:r>
            <a:r>
              <a:rPr lang="el-GR" sz="2358" dirty="0"/>
              <a:t>π</a:t>
            </a:r>
            <a:r>
              <a:rPr lang="de-DE" sz="2358" baseline="30000" dirty="0"/>
              <a:t>e</a:t>
            </a:r>
            <a:r>
              <a:rPr lang="el-GR" sz="2358" dirty="0"/>
              <a:t> </a:t>
            </a:r>
            <a:r>
              <a:rPr lang="en-US" sz="2358" dirty="0"/>
              <a:t>	otherwise	</a:t>
            </a:r>
            <a:endParaRPr lang="de-DE" sz="2358" dirty="0"/>
          </a:p>
        </p:txBody>
      </p:sp>
      <p:sp>
        <p:nvSpPr>
          <p:cNvPr id="12" name="Textfeld 11"/>
          <p:cNvSpPr txBox="1"/>
          <p:nvPr/>
        </p:nvSpPr>
        <p:spPr>
          <a:xfrm>
            <a:off x="1991545" y="3933006"/>
            <a:ext cx="415394" cy="455177"/>
          </a:xfrm>
          <a:prstGeom prst="rect">
            <a:avLst/>
          </a:prstGeom>
          <a:noFill/>
        </p:spPr>
        <p:txBody>
          <a:bodyPr wrap="square" lIns="91429" tIns="45714" rIns="91429" bIns="45714" rtlCol="0">
            <a:spAutoFit/>
          </a:bodyPr>
          <a:lstStyle/>
          <a:p>
            <a:r>
              <a:rPr lang="de-DE" sz="2358" dirty="0">
                <a:latin typeface="Arial Unicode MS"/>
                <a:ea typeface="Arial Unicode MS"/>
                <a:cs typeface="Arial Unicode MS"/>
              </a:rPr>
              <a:t>⇒</a:t>
            </a:r>
            <a:endParaRPr lang="de-DE" sz="2358"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cxnSp>
        <p:nvCxnSpPr>
          <p:cNvPr id="13" name="Straight Arrow Connector 6"/>
          <p:cNvCxnSpPr/>
          <p:nvPr/>
        </p:nvCxnSpPr>
        <p:spPr>
          <a:xfrm flipV="1">
            <a:off x="3152517" y="3141000"/>
            <a:ext cx="0" cy="211007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7"/>
          <p:cNvCxnSpPr/>
          <p:nvPr/>
        </p:nvCxnSpPr>
        <p:spPr>
          <a:xfrm>
            <a:off x="3152517" y="5251075"/>
            <a:ext cx="392782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a:off x="2783633" y="3264677"/>
            <a:ext cx="258382" cy="343608"/>
          </a:xfrm>
          <a:prstGeom prst="rect">
            <a:avLst/>
          </a:prstGeom>
          <a:noFill/>
        </p:spPr>
        <p:txBody>
          <a:bodyPr wrap="none" lIns="91429" tIns="45714" rIns="91429" bIns="45714" rtlCol="0">
            <a:spAutoFit/>
          </a:bodyPr>
          <a:lstStyle/>
          <a:p>
            <a:r>
              <a:rPr lang="de-DE" sz="1633" dirty="0"/>
              <a:t>r</a:t>
            </a:r>
          </a:p>
        </p:txBody>
      </p:sp>
      <p:sp>
        <p:nvSpPr>
          <p:cNvPr id="16" name="Textfeld 15"/>
          <p:cNvSpPr txBox="1"/>
          <p:nvPr/>
        </p:nvSpPr>
        <p:spPr>
          <a:xfrm>
            <a:off x="6600057" y="5271398"/>
            <a:ext cx="335326" cy="343608"/>
          </a:xfrm>
          <a:prstGeom prst="rect">
            <a:avLst/>
          </a:prstGeom>
          <a:noFill/>
        </p:spPr>
        <p:txBody>
          <a:bodyPr wrap="none" lIns="91429" tIns="45714" rIns="91429" bIns="45714" rtlCol="0">
            <a:spAutoFit/>
          </a:bodyPr>
          <a:lstStyle/>
          <a:p>
            <a:r>
              <a:rPr lang="de-DE" sz="1633" dirty="0"/>
              <a:t>Y</a:t>
            </a:r>
          </a:p>
        </p:txBody>
      </p:sp>
      <p:cxnSp>
        <p:nvCxnSpPr>
          <p:cNvPr id="17" name="Gerade Verbindung 16"/>
          <p:cNvCxnSpPr/>
          <p:nvPr/>
        </p:nvCxnSpPr>
        <p:spPr>
          <a:xfrm flipV="1">
            <a:off x="5231906" y="3257217"/>
            <a:ext cx="1872209" cy="1598933"/>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a:off x="3152517" y="4852653"/>
            <a:ext cx="2097684" cy="1"/>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a:xfrm flipV="1">
            <a:off x="5250201" y="4856149"/>
            <a:ext cx="0" cy="394926"/>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3647729" y="5733017"/>
            <a:ext cx="3592016" cy="455177"/>
          </a:xfrm>
          <a:prstGeom prst="rect">
            <a:avLst/>
          </a:prstGeom>
          <a:noFill/>
        </p:spPr>
        <p:txBody>
          <a:bodyPr wrap="square" lIns="91429" tIns="45714" rIns="91429" bIns="45714" rtlCol="0">
            <a:spAutoFit/>
          </a:bodyPr>
          <a:lstStyle/>
          <a:p>
            <a:r>
              <a:rPr lang="de-DE" sz="2358" dirty="0"/>
              <a:t>y* -1/c(</a:t>
            </a:r>
            <a:r>
              <a:rPr lang="en-US" sz="2358" dirty="0"/>
              <a:t>r*</a:t>
            </a:r>
            <a:r>
              <a:rPr lang="en-US" sz="2358" baseline="-25000" dirty="0"/>
              <a:t> </a:t>
            </a:r>
            <a:r>
              <a:rPr lang="de-DE" sz="2358" dirty="0"/>
              <a:t>+ </a:t>
            </a:r>
            <a:r>
              <a:rPr lang="el-GR" sz="2358" dirty="0"/>
              <a:t>π</a:t>
            </a:r>
            <a:r>
              <a:rPr lang="de-DE" sz="2358" baseline="30000" dirty="0"/>
              <a:t>e </a:t>
            </a:r>
            <a:r>
              <a:rPr lang="de-DE" sz="2358" dirty="0"/>
              <a:t>+ b(</a:t>
            </a:r>
            <a:r>
              <a:rPr lang="el-GR" sz="2358" dirty="0"/>
              <a:t>π</a:t>
            </a:r>
            <a:r>
              <a:rPr lang="en-US" sz="2358" baseline="-25000" dirty="0"/>
              <a:t> </a:t>
            </a:r>
            <a:r>
              <a:rPr lang="de-DE" sz="2358" dirty="0"/>
              <a:t>- </a:t>
            </a:r>
            <a:r>
              <a:rPr lang="el-GR" sz="2358" dirty="0"/>
              <a:t>π</a:t>
            </a:r>
            <a:r>
              <a:rPr lang="de-DE" sz="2358" dirty="0"/>
              <a:t>*))</a:t>
            </a:r>
          </a:p>
        </p:txBody>
      </p:sp>
      <p:sp>
        <p:nvSpPr>
          <p:cNvPr id="20" name="Textfeld 19"/>
          <p:cNvSpPr txBox="1"/>
          <p:nvPr/>
        </p:nvSpPr>
        <p:spPr>
          <a:xfrm>
            <a:off x="2567609" y="4581010"/>
            <a:ext cx="662099" cy="455177"/>
          </a:xfrm>
          <a:prstGeom prst="rect">
            <a:avLst/>
          </a:prstGeom>
          <a:noFill/>
        </p:spPr>
        <p:txBody>
          <a:bodyPr wrap="square" lIns="91429" tIns="45714" rIns="91429" bIns="45714" rtlCol="0">
            <a:spAutoFit/>
          </a:bodyPr>
          <a:lstStyle/>
          <a:p>
            <a:r>
              <a:rPr lang="de-DE" sz="2358" b="1" dirty="0">
                <a:latin typeface="Arial Unicode MS"/>
                <a:ea typeface="Arial Unicode MS"/>
                <a:cs typeface="Arial Unicode MS"/>
              </a:rPr>
              <a:t>-</a:t>
            </a:r>
            <a:r>
              <a:rPr lang="en-US" sz="2358" dirty="0"/>
              <a:t> </a:t>
            </a:r>
            <a:r>
              <a:rPr lang="el-GR" sz="2358" dirty="0"/>
              <a:t>π</a:t>
            </a:r>
            <a:r>
              <a:rPr lang="de-DE" sz="2358" baseline="30000" dirty="0"/>
              <a:t>e</a:t>
            </a:r>
            <a:r>
              <a:rPr lang="el-GR" sz="2358" dirty="0"/>
              <a:t> </a:t>
            </a:r>
            <a:endParaRPr lang="de-DE" sz="2358" dirty="0"/>
          </a:p>
        </p:txBody>
      </p:sp>
      <p:cxnSp>
        <p:nvCxnSpPr>
          <p:cNvPr id="6" name="Gerade Verbindung mit Pfeil 5"/>
          <p:cNvCxnSpPr/>
          <p:nvPr/>
        </p:nvCxnSpPr>
        <p:spPr>
          <a:xfrm flipV="1">
            <a:off x="5015881" y="5373014"/>
            <a:ext cx="216024" cy="36929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Shape 2"/>
          <p:cNvSpPr txBox="1"/>
          <p:nvPr/>
        </p:nvSpPr>
        <p:spPr>
          <a:xfrm>
            <a:off x="1600741" y="104531"/>
            <a:ext cx="7597213" cy="744863"/>
          </a:xfrm>
          <a:prstGeom prst="rect">
            <a:avLst/>
          </a:prstGeom>
          <a:noFill/>
          <a:ln>
            <a:noFill/>
          </a:ln>
        </p:spPr>
        <p:txBody>
          <a:bodyPr lIns="81638" tIns="40819" rIns="81638" bIns="40819" anchor="ctr" anchorCtr="1"/>
          <a:lstStyle/>
          <a:p>
            <a:r>
              <a:rPr lang="en-US" sz="2903" dirty="0"/>
              <a:t>Taylor Rule Phillips-curve Aggregate demand and the Nominal Zero Lower Bound</a:t>
            </a:r>
            <a:endParaRPr lang="de-DE" sz="2903" b="1" dirty="0"/>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16A73089-252D-4F17-93BC-5D56341E1AD3}"/>
                  </a:ext>
                </a:extLst>
              </p14:cNvPr>
              <p14:cNvContentPartPr/>
              <p14:nvPr/>
            </p14:nvContentPartPr>
            <p14:xfrm>
              <a:off x="2286520" y="1830653"/>
              <a:ext cx="218880" cy="55080"/>
            </p14:xfrm>
          </p:contentPart>
        </mc:Choice>
        <mc:Fallback>
          <p:pic>
            <p:nvPicPr>
              <p:cNvPr id="2" name="Freihand 1">
                <a:extLst>
                  <a:ext uri="{FF2B5EF4-FFF2-40B4-BE49-F238E27FC236}">
                    <a16:creationId xmlns:a16="http://schemas.microsoft.com/office/drawing/2014/main" id="{16A73089-252D-4F17-93BC-5D56341E1AD3}"/>
                  </a:ext>
                </a:extLst>
              </p:cNvPr>
              <p:cNvPicPr/>
              <p:nvPr/>
            </p:nvPicPr>
            <p:blipFill>
              <a:blip r:embed="rId3"/>
              <a:stretch>
                <a:fillRect/>
              </a:stretch>
            </p:blipFill>
            <p:spPr>
              <a:xfrm>
                <a:off x="2282200" y="1826333"/>
                <a:ext cx="2275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F70616F6-31B1-4EE4-92FD-DBBD22D94394}"/>
                  </a:ext>
                </a:extLst>
              </p14:cNvPr>
              <p14:cNvContentPartPr/>
              <p14:nvPr/>
            </p14:nvContentPartPr>
            <p14:xfrm>
              <a:off x="3479560" y="1506653"/>
              <a:ext cx="2757960" cy="101880"/>
            </p14:xfrm>
          </p:contentPart>
        </mc:Choice>
        <mc:Fallback>
          <p:pic>
            <p:nvPicPr>
              <p:cNvPr id="3" name="Freihand 2">
                <a:extLst>
                  <a:ext uri="{FF2B5EF4-FFF2-40B4-BE49-F238E27FC236}">
                    <a16:creationId xmlns:a16="http://schemas.microsoft.com/office/drawing/2014/main" id="{F70616F6-31B1-4EE4-92FD-DBBD22D94394}"/>
                  </a:ext>
                </a:extLst>
              </p:cNvPr>
              <p:cNvPicPr/>
              <p:nvPr/>
            </p:nvPicPr>
            <p:blipFill>
              <a:blip r:embed="rId5"/>
              <a:stretch>
                <a:fillRect/>
              </a:stretch>
            </p:blipFill>
            <p:spPr>
              <a:xfrm>
                <a:off x="3475240" y="1502333"/>
                <a:ext cx="27666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Freihand 6">
                <a:extLst>
                  <a:ext uri="{FF2B5EF4-FFF2-40B4-BE49-F238E27FC236}">
                    <a16:creationId xmlns:a16="http://schemas.microsoft.com/office/drawing/2014/main" id="{1C718A26-51AB-4FA8-A32C-66B7D39F99FD}"/>
                  </a:ext>
                </a:extLst>
              </p14:cNvPr>
              <p14:cNvContentPartPr/>
              <p14:nvPr/>
            </p14:nvContentPartPr>
            <p14:xfrm>
              <a:off x="5260120" y="3116573"/>
              <a:ext cx="2021760" cy="1703160"/>
            </p14:xfrm>
          </p:contentPart>
        </mc:Choice>
        <mc:Fallback>
          <p:pic>
            <p:nvPicPr>
              <p:cNvPr id="7" name="Freihand 6">
                <a:extLst>
                  <a:ext uri="{FF2B5EF4-FFF2-40B4-BE49-F238E27FC236}">
                    <a16:creationId xmlns:a16="http://schemas.microsoft.com/office/drawing/2014/main" id="{1C718A26-51AB-4FA8-A32C-66B7D39F99FD}"/>
                  </a:ext>
                </a:extLst>
              </p:cNvPr>
              <p:cNvPicPr/>
              <p:nvPr/>
            </p:nvPicPr>
            <p:blipFill>
              <a:blip r:embed="rId7"/>
              <a:stretch>
                <a:fillRect/>
              </a:stretch>
            </p:blipFill>
            <p:spPr>
              <a:xfrm>
                <a:off x="5255800" y="3112253"/>
                <a:ext cx="2030400" cy="1711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Freihand 8">
                <a:extLst>
                  <a:ext uri="{FF2B5EF4-FFF2-40B4-BE49-F238E27FC236}">
                    <a16:creationId xmlns:a16="http://schemas.microsoft.com/office/drawing/2014/main" id="{403726CA-C00E-458D-9D40-D107347D0D64}"/>
                  </a:ext>
                </a:extLst>
              </p14:cNvPr>
              <p14:cNvContentPartPr/>
              <p14:nvPr/>
            </p14:nvContentPartPr>
            <p14:xfrm>
              <a:off x="6370360" y="1423853"/>
              <a:ext cx="446040" cy="58680"/>
            </p14:xfrm>
          </p:contentPart>
        </mc:Choice>
        <mc:Fallback>
          <p:pic>
            <p:nvPicPr>
              <p:cNvPr id="9" name="Freihand 8">
                <a:extLst>
                  <a:ext uri="{FF2B5EF4-FFF2-40B4-BE49-F238E27FC236}">
                    <a16:creationId xmlns:a16="http://schemas.microsoft.com/office/drawing/2014/main" id="{403726CA-C00E-458D-9D40-D107347D0D64}"/>
                  </a:ext>
                </a:extLst>
              </p:cNvPr>
              <p:cNvPicPr/>
              <p:nvPr/>
            </p:nvPicPr>
            <p:blipFill>
              <a:blip r:embed="rId9"/>
              <a:stretch>
                <a:fillRect/>
              </a:stretch>
            </p:blipFill>
            <p:spPr>
              <a:xfrm>
                <a:off x="6366040" y="1419533"/>
                <a:ext cx="4546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1" name="Freihand 20">
                <a:extLst>
                  <a:ext uri="{FF2B5EF4-FFF2-40B4-BE49-F238E27FC236}">
                    <a16:creationId xmlns:a16="http://schemas.microsoft.com/office/drawing/2014/main" id="{6A800B14-4ECB-41E9-9F57-3F99BCC97DA4}"/>
                  </a:ext>
                </a:extLst>
              </p14:cNvPr>
              <p14:cNvContentPartPr/>
              <p14:nvPr/>
            </p14:nvContentPartPr>
            <p14:xfrm>
              <a:off x="2258800" y="1491173"/>
              <a:ext cx="228240" cy="342360"/>
            </p14:xfrm>
          </p:contentPart>
        </mc:Choice>
        <mc:Fallback>
          <p:pic>
            <p:nvPicPr>
              <p:cNvPr id="21" name="Freihand 20">
                <a:extLst>
                  <a:ext uri="{FF2B5EF4-FFF2-40B4-BE49-F238E27FC236}">
                    <a16:creationId xmlns:a16="http://schemas.microsoft.com/office/drawing/2014/main" id="{6A800B14-4ECB-41E9-9F57-3F99BCC97DA4}"/>
                  </a:ext>
                </a:extLst>
              </p:cNvPr>
              <p:cNvPicPr/>
              <p:nvPr/>
            </p:nvPicPr>
            <p:blipFill>
              <a:blip r:embed="rId11"/>
              <a:stretch>
                <a:fillRect/>
              </a:stretch>
            </p:blipFill>
            <p:spPr>
              <a:xfrm>
                <a:off x="2254480" y="1486853"/>
                <a:ext cx="236880" cy="351000"/>
              </a:xfrm>
              <a:prstGeom prst="rect">
                <a:avLst/>
              </a:prstGeom>
            </p:spPr>
          </p:pic>
        </mc:Fallback>
      </mc:AlternateContent>
      <p:grpSp>
        <p:nvGrpSpPr>
          <p:cNvPr id="26" name="Gruppieren 25">
            <a:extLst>
              <a:ext uri="{FF2B5EF4-FFF2-40B4-BE49-F238E27FC236}">
                <a16:creationId xmlns:a16="http://schemas.microsoft.com/office/drawing/2014/main" id="{301C52BE-5FBA-4370-B9BE-6DDE7307E140}"/>
              </a:ext>
            </a:extLst>
          </p:cNvPr>
          <p:cNvGrpSpPr/>
          <p:nvPr/>
        </p:nvGrpSpPr>
        <p:grpSpPr>
          <a:xfrm>
            <a:off x="1852360" y="1800053"/>
            <a:ext cx="999000" cy="90720"/>
            <a:chOff x="1852360" y="1800053"/>
            <a:chExt cx="999000" cy="90720"/>
          </a:xfrm>
        </p:grpSpPr>
        <mc:AlternateContent xmlns:mc="http://schemas.openxmlformats.org/markup-compatibility/2006">
          <mc:Choice xmlns:p14="http://schemas.microsoft.com/office/powerpoint/2010/main" Requires="p14">
            <p:contentPart p14:bwMode="auto" r:id="rId12">
              <p14:nvContentPartPr>
                <p14:cNvPr id="22" name="Freihand 21">
                  <a:extLst>
                    <a:ext uri="{FF2B5EF4-FFF2-40B4-BE49-F238E27FC236}">
                      <a16:creationId xmlns:a16="http://schemas.microsoft.com/office/drawing/2014/main" id="{3E0C53B7-3BCE-487B-BEAA-53DF3DF71785}"/>
                    </a:ext>
                  </a:extLst>
                </p14:cNvPr>
                <p14:cNvContentPartPr/>
                <p14:nvPr/>
              </p14:nvContentPartPr>
              <p14:xfrm>
                <a:off x="1852360" y="1800053"/>
                <a:ext cx="230400" cy="62280"/>
              </p14:xfrm>
            </p:contentPart>
          </mc:Choice>
          <mc:Fallback>
            <p:pic>
              <p:nvPicPr>
                <p:cNvPr id="22" name="Freihand 21">
                  <a:extLst>
                    <a:ext uri="{FF2B5EF4-FFF2-40B4-BE49-F238E27FC236}">
                      <a16:creationId xmlns:a16="http://schemas.microsoft.com/office/drawing/2014/main" id="{3E0C53B7-3BCE-487B-BEAA-53DF3DF71785}"/>
                    </a:ext>
                  </a:extLst>
                </p:cNvPr>
                <p:cNvPicPr/>
                <p:nvPr/>
              </p:nvPicPr>
              <p:blipFill>
                <a:blip r:embed="rId13"/>
                <a:stretch>
                  <a:fillRect/>
                </a:stretch>
              </p:blipFill>
              <p:spPr>
                <a:xfrm>
                  <a:off x="1848040" y="1795733"/>
                  <a:ext cx="2390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5" name="Freihand 24">
                  <a:extLst>
                    <a:ext uri="{FF2B5EF4-FFF2-40B4-BE49-F238E27FC236}">
                      <a16:creationId xmlns:a16="http://schemas.microsoft.com/office/drawing/2014/main" id="{4B09C8DC-2370-4841-A180-0F06CA5EF3F6}"/>
                    </a:ext>
                  </a:extLst>
                </p14:cNvPr>
                <p14:cNvContentPartPr/>
                <p14:nvPr/>
              </p14:nvContentPartPr>
              <p14:xfrm>
                <a:off x="2593240" y="1832453"/>
                <a:ext cx="258120" cy="58320"/>
              </p14:xfrm>
            </p:contentPart>
          </mc:Choice>
          <mc:Fallback>
            <p:pic>
              <p:nvPicPr>
                <p:cNvPr id="25" name="Freihand 24">
                  <a:extLst>
                    <a:ext uri="{FF2B5EF4-FFF2-40B4-BE49-F238E27FC236}">
                      <a16:creationId xmlns:a16="http://schemas.microsoft.com/office/drawing/2014/main" id="{4B09C8DC-2370-4841-A180-0F06CA5EF3F6}"/>
                    </a:ext>
                  </a:extLst>
                </p:cNvPr>
                <p:cNvPicPr/>
                <p:nvPr/>
              </p:nvPicPr>
              <p:blipFill>
                <a:blip r:embed="rId15"/>
                <a:stretch>
                  <a:fillRect/>
                </a:stretch>
              </p:blipFill>
              <p:spPr>
                <a:xfrm>
                  <a:off x="2588920" y="1828133"/>
                  <a:ext cx="266760" cy="66960"/>
                </a:xfrm>
                <a:prstGeom prst="rect">
                  <a:avLst/>
                </a:prstGeom>
              </p:spPr>
            </p:pic>
          </mc:Fallback>
        </mc:AlternateContent>
      </p:grpSp>
      <p:grpSp>
        <p:nvGrpSpPr>
          <p:cNvPr id="29" name="Gruppieren 28">
            <a:extLst>
              <a:ext uri="{FF2B5EF4-FFF2-40B4-BE49-F238E27FC236}">
                <a16:creationId xmlns:a16="http://schemas.microsoft.com/office/drawing/2014/main" id="{D7F5A438-19A1-4C7A-ADEB-33DF5EF449A4}"/>
              </a:ext>
            </a:extLst>
          </p:cNvPr>
          <p:cNvGrpSpPr/>
          <p:nvPr/>
        </p:nvGrpSpPr>
        <p:grpSpPr>
          <a:xfrm>
            <a:off x="5195320" y="4853933"/>
            <a:ext cx="74880" cy="61200"/>
            <a:chOff x="5195320" y="4853933"/>
            <a:chExt cx="74880" cy="61200"/>
          </a:xfrm>
        </p:grpSpPr>
        <mc:AlternateContent xmlns:mc="http://schemas.openxmlformats.org/markup-compatibility/2006">
          <mc:Choice xmlns:p14="http://schemas.microsoft.com/office/powerpoint/2010/main" Requires="p14">
            <p:contentPart p14:bwMode="auto" r:id="rId16">
              <p14:nvContentPartPr>
                <p14:cNvPr id="27" name="Freihand 26">
                  <a:extLst>
                    <a:ext uri="{FF2B5EF4-FFF2-40B4-BE49-F238E27FC236}">
                      <a16:creationId xmlns:a16="http://schemas.microsoft.com/office/drawing/2014/main" id="{62C8DFA8-3474-46B6-A43A-6B28AD048101}"/>
                    </a:ext>
                  </a:extLst>
                </p14:cNvPr>
                <p14:cNvContentPartPr/>
                <p14:nvPr/>
              </p14:nvContentPartPr>
              <p14:xfrm>
                <a:off x="5215840" y="4862573"/>
                <a:ext cx="19440" cy="11160"/>
              </p14:xfrm>
            </p:contentPart>
          </mc:Choice>
          <mc:Fallback>
            <p:pic>
              <p:nvPicPr>
                <p:cNvPr id="27" name="Freihand 26">
                  <a:extLst>
                    <a:ext uri="{FF2B5EF4-FFF2-40B4-BE49-F238E27FC236}">
                      <a16:creationId xmlns:a16="http://schemas.microsoft.com/office/drawing/2014/main" id="{62C8DFA8-3474-46B6-A43A-6B28AD048101}"/>
                    </a:ext>
                  </a:extLst>
                </p:cNvPr>
                <p:cNvPicPr/>
                <p:nvPr/>
              </p:nvPicPr>
              <p:blipFill>
                <a:blip r:embed="rId17"/>
                <a:stretch>
                  <a:fillRect/>
                </a:stretch>
              </p:blipFill>
              <p:spPr>
                <a:xfrm>
                  <a:off x="5211520" y="4858253"/>
                  <a:ext cx="280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8" name="Freihand 27">
                  <a:extLst>
                    <a:ext uri="{FF2B5EF4-FFF2-40B4-BE49-F238E27FC236}">
                      <a16:creationId xmlns:a16="http://schemas.microsoft.com/office/drawing/2014/main" id="{B6A7564E-5EF5-43CC-80C0-24E5C1AB4665}"/>
                    </a:ext>
                  </a:extLst>
                </p14:cNvPr>
                <p14:cNvContentPartPr/>
                <p14:nvPr/>
              </p14:nvContentPartPr>
              <p14:xfrm>
                <a:off x="5195320" y="4853933"/>
                <a:ext cx="74880" cy="61200"/>
              </p14:xfrm>
            </p:contentPart>
          </mc:Choice>
          <mc:Fallback>
            <p:pic>
              <p:nvPicPr>
                <p:cNvPr id="28" name="Freihand 27">
                  <a:extLst>
                    <a:ext uri="{FF2B5EF4-FFF2-40B4-BE49-F238E27FC236}">
                      <a16:creationId xmlns:a16="http://schemas.microsoft.com/office/drawing/2014/main" id="{B6A7564E-5EF5-43CC-80C0-24E5C1AB4665}"/>
                    </a:ext>
                  </a:extLst>
                </p:cNvPr>
                <p:cNvPicPr/>
                <p:nvPr/>
              </p:nvPicPr>
              <p:blipFill>
                <a:blip r:embed="rId19"/>
                <a:stretch>
                  <a:fillRect/>
                </a:stretch>
              </p:blipFill>
              <p:spPr>
                <a:xfrm>
                  <a:off x="5191000" y="4849613"/>
                  <a:ext cx="83520" cy="69840"/>
                </a:xfrm>
                <a:prstGeom prst="rect">
                  <a:avLst/>
                </a:prstGeom>
              </p:spPr>
            </p:pic>
          </mc:Fallback>
        </mc:AlternateContent>
      </p:grpSp>
    </p:spTree>
    <p:extLst>
      <p:ext uri="{BB962C8B-B14F-4D97-AF65-F5344CB8AC3E}">
        <p14:creationId xmlns:p14="http://schemas.microsoft.com/office/powerpoint/2010/main" val="205470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1" grpId="0"/>
      <p:bldP spid="12" grpId="0"/>
      <p:bldP spid="15" grpId="0"/>
      <p:bldP spid="16" grpId="0"/>
      <p:bldP spid="23"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8D5ED65C-C917-49DE-9085-8DD2C417CC92}" type="slidenum">
              <a:rPr lang="de-DE" smtClean="0"/>
              <a:t>42</a:t>
            </a:fld>
            <a:endParaRPr lang="de-DE"/>
          </a:p>
        </p:txBody>
      </p:sp>
      <p:sp>
        <p:nvSpPr>
          <p:cNvPr id="4" name="Textfeld 3"/>
          <p:cNvSpPr txBox="1"/>
          <p:nvPr/>
        </p:nvSpPr>
        <p:spPr>
          <a:xfrm>
            <a:off x="1524002" y="764986"/>
            <a:ext cx="9183716" cy="455177"/>
          </a:xfrm>
          <a:prstGeom prst="rect">
            <a:avLst/>
          </a:prstGeom>
          <a:noFill/>
        </p:spPr>
        <p:txBody>
          <a:bodyPr wrap="square" lIns="91429" tIns="45714" rIns="91429" bIns="45714" rtlCol="0">
            <a:spAutoFit/>
          </a:bodyPr>
          <a:lstStyle/>
          <a:p>
            <a:pPr marL="285720" indent="-285720">
              <a:buFont typeface="Arial" panose="020B0604020202020204" pitchFamily="34" charset="0"/>
              <a:buChar char="•"/>
            </a:pPr>
            <a:r>
              <a:rPr lang="de-DE" sz="2358" dirty="0" err="1"/>
              <a:t>Assumption</a:t>
            </a:r>
            <a:r>
              <a:rPr lang="de-DE" sz="2358" dirty="0"/>
              <a:t>: </a:t>
            </a:r>
            <a:r>
              <a:rPr lang="el-GR" sz="2358" dirty="0"/>
              <a:t>π</a:t>
            </a:r>
            <a:r>
              <a:rPr lang="de-DE" sz="2358" baseline="30000" dirty="0"/>
              <a:t>e</a:t>
            </a:r>
            <a:r>
              <a:rPr lang="el-GR" sz="2358" dirty="0"/>
              <a:t> </a:t>
            </a:r>
            <a:r>
              <a:rPr lang="en-US" sz="2358" dirty="0"/>
              <a:t> depends positively on </a:t>
            </a:r>
            <a:r>
              <a:rPr lang="el-GR" sz="2358" dirty="0"/>
              <a:t>π</a:t>
            </a:r>
            <a:r>
              <a:rPr lang="de-DE" sz="2358" dirty="0"/>
              <a:t> </a:t>
            </a:r>
            <a:r>
              <a:rPr lang="en-US" sz="2358" dirty="0"/>
              <a:t> </a:t>
            </a:r>
            <a:r>
              <a:rPr lang="de-DE" sz="2358" dirty="0"/>
              <a:t> </a:t>
            </a:r>
          </a:p>
        </p:txBody>
      </p:sp>
      <p:cxnSp>
        <p:nvCxnSpPr>
          <p:cNvPr id="9" name="Straight Arrow Connector 6"/>
          <p:cNvCxnSpPr/>
          <p:nvPr/>
        </p:nvCxnSpPr>
        <p:spPr>
          <a:xfrm flipV="1">
            <a:off x="4016613" y="1649314"/>
            <a:ext cx="0" cy="211007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7"/>
          <p:cNvCxnSpPr/>
          <p:nvPr/>
        </p:nvCxnSpPr>
        <p:spPr>
          <a:xfrm>
            <a:off x="4016613" y="3759389"/>
            <a:ext cx="392782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3647729" y="1772990"/>
            <a:ext cx="258382" cy="343608"/>
          </a:xfrm>
          <a:prstGeom prst="rect">
            <a:avLst/>
          </a:prstGeom>
          <a:noFill/>
        </p:spPr>
        <p:txBody>
          <a:bodyPr wrap="none" lIns="91429" tIns="45714" rIns="91429" bIns="45714" rtlCol="0">
            <a:spAutoFit/>
          </a:bodyPr>
          <a:lstStyle/>
          <a:p>
            <a:r>
              <a:rPr lang="de-DE" sz="1633" dirty="0"/>
              <a:t>r</a:t>
            </a:r>
          </a:p>
        </p:txBody>
      </p:sp>
      <p:sp>
        <p:nvSpPr>
          <p:cNvPr id="12" name="Textfeld 11"/>
          <p:cNvSpPr txBox="1"/>
          <p:nvPr/>
        </p:nvSpPr>
        <p:spPr>
          <a:xfrm>
            <a:off x="7464153" y="3779712"/>
            <a:ext cx="335326" cy="343608"/>
          </a:xfrm>
          <a:prstGeom prst="rect">
            <a:avLst/>
          </a:prstGeom>
          <a:noFill/>
        </p:spPr>
        <p:txBody>
          <a:bodyPr wrap="none" lIns="91429" tIns="45714" rIns="91429" bIns="45714" rtlCol="0">
            <a:spAutoFit/>
          </a:bodyPr>
          <a:lstStyle/>
          <a:p>
            <a:r>
              <a:rPr lang="de-DE" sz="1633" dirty="0"/>
              <a:t>Y</a:t>
            </a:r>
          </a:p>
        </p:txBody>
      </p:sp>
      <p:cxnSp>
        <p:nvCxnSpPr>
          <p:cNvPr id="13" name="Gerade Verbindung 12"/>
          <p:cNvCxnSpPr/>
          <p:nvPr/>
        </p:nvCxnSpPr>
        <p:spPr>
          <a:xfrm flipV="1">
            <a:off x="4943874" y="1765530"/>
            <a:ext cx="1872209" cy="1598933"/>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a:off x="4016613" y="3353502"/>
            <a:ext cx="927260" cy="3498"/>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a:off x="4151786" y="2142284"/>
            <a:ext cx="2664297" cy="150271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a:off x="4007769" y="3065500"/>
            <a:ext cx="1800200" cy="3498"/>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a:xfrm flipV="1">
            <a:off x="5807969" y="1649314"/>
            <a:ext cx="1635104" cy="1413512"/>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a:off x="4007770" y="2705499"/>
            <a:ext cx="2808313" cy="3498"/>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flipV="1">
            <a:off x="6773921" y="1556990"/>
            <a:ext cx="1338304" cy="1152434"/>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flipV="1">
            <a:off x="5502097" y="2893643"/>
            <a:ext cx="0" cy="3457762"/>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a:xfrm flipV="1">
            <a:off x="5807968" y="3067258"/>
            <a:ext cx="0" cy="3284148"/>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p:nvCxnSpPr>
        <p:spPr>
          <a:xfrm flipV="1">
            <a:off x="5145696" y="2708996"/>
            <a:ext cx="0" cy="3642408"/>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Arrow Connector 6"/>
          <p:cNvCxnSpPr/>
          <p:nvPr/>
        </p:nvCxnSpPr>
        <p:spPr>
          <a:xfrm flipV="1">
            <a:off x="4016613" y="4241330"/>
            <a:ext cx="0" cy="211007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7"/>
          <p:cNvCxnSpPr/>
          <p:nvPr/>
        </p:nvCxnSpPr>
        <p:spPr>
          <a:xfrm>
            <a:off x="4016613" y="6351404"/>
            <a:ext cx="392782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3647729" y="4365007"/>
            <a:ext cx="300060" cy="343608"/>
          </a:xfrm>
          <a:prstGeom prst="rect">
            <a:avLst/>
          </a:prstGeom>
          <a:noFill/>
        </p:spPr>
        <p:txBody>
          <a:bodyPr wrap="none" lIns="91429" tIns="45714" rIns="91429" bIns="45714" rtlCol="0">
            <a:spAutoFit/>
          </a:bodyPr>
          <a:lstStyle/>
          <a:p>
            <a:r>
              <a:rPr lang="el-GR" sz="1633" dirty="0"/>
              <a:t>π</a:t>
            </a:r>
            <a:endParaRPr lang="de-DE" sz="1633" dirty="0"/>
          </a:p>
        </p:txBody>
      </p:sp>
      <p:sp>
        <p:nvSpPr>
          <p:cNvPr id="36" name="Textfeld 35"/>
          <p:cNvSpPr txBox="1"/>
          <p:nvPr/>
        </p:nvSpPr>
        <p:spPr>
          <a:xfrm>
            <a:off x="7464153" y="6371728"/>
            <a:ext cx="335326" cy="343608"/>
          </a:xfrm>
          <a:prstGeom prst="rect">
            <a:avLst/>
          </a:prstGeom>
          <a:noFill/>
        </p:spPr>
        <p:txBody>
          <a:bodyPr wrap="none" lIns="91429" tIns="45714" rIns="91429" bIns="45714" rtlCol="0">
            <a:spAutoFit/>
          </a:bodyPr>
          <a:lstStyle/>
          <a:p>
            <a:r>
              <a:rPr lang="de-DE" sz="1633" dirty="0"/>
              <a:t>Y</a:t>
            </a:r>
          </a:p>
        </p:txBody>
      </p:sp>
      <p:sp>
        <p:nvSpPr>
          <p:cNvPr id="37" name="Textfeld 36"/>
          <p:cNvSpPr txBox="1"/>
          <p:nvPr/>
        </p:nvSpPr>
        <p:spPr>
          <a:xfrm>
            <a:off x="3143673" y="3140999"/>
            <a:ext cx="864096" cy="343608"/>
          </a:xfrm>
          <a:prstGeom prst="rect">
            <a:avLst/>
          </a:prstGeom>
          <a:noFill/>
        </p:spPr>
        <p:txBody>
          <a:bodyPr wrap="square" lIns="91429" tIns="45714" rIns="91429" bIns="45714" rtlCol="0">
            <a:spAutoFit/>
          </a:bodyPr>
          <a:lstStyle/>
          <a:p>
            <a:r>
              <a:rPr lang="de-DE" sz="1633" b="1" dirty="0">
                <a:latin typeface="Arial Unicode MS"/>
                <a:ea typeface="Arial Unicode MS"/>
                <a:cs typeface="Arial Unicode MS"/>
              </a:rPr>
              <a:t>-</a:t>
            </a:r>
            <a:r>
              <a:rPr lang="en-US" sz="1633" dirty="0"/>
              <a:t> </a:t>
            </a:r>
            <a:r>
              <a:rPr lang="el-GR" sz="1633" dirty="0"/>
              <a:t>π</a:t>
            </a:r>
            <a:r>
              <a:rPr lang="de-DE" sz="1633" baseline="30000" dirty="0"/>
              <a:t>e</a:t>
            </a:r>
            <a:r>
              <a:rPr lang="en-US" sz="1633" dirty="0"/>
              <a:t>(</a:t>
            </a:r>
            <a:r>
              <a:rPr lang="el-GR" sz="1633" dirty="0"/>
              <a:t>π</a:t>
            </a:r>
            <a:r>
              <a:rPr lang="de-DE" sz="1633" baseline="-25000" dirty="0"/>
              <a:t>1</a:t>
            </a:r>
            <a:r>
              <a:rPr lang="en-US" sz="1633" dirty="0"/>
              <a:t>)</a:t>
            </a:r>
            <a:endParaRPr lang="de-DE" sz="2358" dirty="0"/>
          </a:p>
        </p:txBody>
      </p:sp>
      <p:sp>
        <p:nvSpPr>
          <p:cNvPr id="38" name="Textfeld 37"/>
          <p:cNvSpPr txBox="1"/>
          <p:nvPr/>
        </p:nvSpPr>
        <p:spPr>
          <a:xfrm>
            <a:off x="3143673" y="2492995"/>
            <a:ext cx="864096" cy="343608"/>
          </a:xfrm>
          <a:prstGeom prst="rect">
            <a:avLst/>
          </a:prstGeom>
          <a:noFill/>
        </p:spPr>
        <p:txBody>
          <a:bodyPr wrap="square" lIns="91429" tIns="45714" rIns="91429" bIns="45714" rtlCol="0">
            <a:spAutoFit/>
          </a:bodyPr>
          <a:lstStyle/>
          <a:p>
            <a:r>
              <a:rPr lang="de-DE" sz="1633" b="1" dirty="0">
                <a:latin typeface="Arial Unicode MS"/>
                <a:ea typeface="Arial Unicode MS"/>
                <a:cs typeface="Arial Unicode MS"/>
              </a:rPr>
              <a:t>-</a:t>
            </a:r>
            <a:r>
              <a:rPr lang="en-US" sz="1633" dirty="0"/>
              <a:t> </a:t>
            </a:r>
            <a:r>
              <a:rPr lang="el-GR" sz="1633" dirty="0"/>
              <a:t>π</a:t>
            </a:r>
            <a:r>
              <a:rPr lang="de-DE" sz="1633" baseline="30000" dirty="0"/>
              <a:t>e</a:t>
            </a:r>
            <a:r>
              <a:rPr lang="en-US" sz="1633" dirty="0"/>
              <a:t>(</a:t>
            </a:r>
            <a:r>
              <a:rPr lang="el-GR" sz="1633" dirty="0"/>
              <a:t>π</a:t>
            </a:r>
            <a:r>
              <a:rPr lang="de-DE" sz="1633" baseline="-25000" dirty="0"/>
              <a:t>3</a:t>
            </a:r>
            <a:r>
              <a:rPr lang="en-US" sz="1633" dirty="0"/>
              <a:t>)</a:t>
            </a:r>
            <a:endParaRPr lang="de-DE" sz="2358" dirty="0"/>
          </a:p>
        </p:txBody>
      </p:sp>
      <p:sp>
        <p:nvSpPr>
          <p:cNvPr id="39" name="Textfeld 38"/>
          <p:cNvSpPr txBox="1"/>
          <p:nvPr/>
        </p:nvSpPr>
        <p:spPr>
          <a:xfrm>
            <a:off x="3143673" y="2843706"/>
            <a:ext cx="864096" cy="343608"/>
          </a:xfrm>
          <a:prstGeom prst="rect">
            <a:avLst/>
          </a:prstGeom>
          <a:noFill/>
        </p:spPr>
        <p:txBody>
          <a:bodyPr wrap="square" lIns="91429" tIns="45714" rIns="91429" bIns="45714" rtlCol="0">
            <a:spAutoFit/>
          </a:bodyPr>
          <a:lstStyle/>
          <a:p>
            <a:r>
              <a:rPr lang="de-DE" sz="1633" b="1" dirty="0">
                <a:latin typeface="Arial Unicode MS"/>
                <a:ea typeface="Arial Unicode MS"/>
                <a:cs typeface="Arial Unicode MS"/>
              </a:rPr>
              <a:t>-</a:t>
            </a:r>
            <a:r>
              <a:rPr lang="en-US" sz="1633" dirty="0"/>
              <a:t> </a:t>
            </a:r>
            <a:r>
              <a:rPr lang="el-GR" sz="1633" dirty="0"/>
              <a:t>π</a:t>
            </a:r>
            <a:r>
              <a:rPr lang="de-DE" sz="1633" baseline="30000" dirty="0"/>
              <a:t>e</a:t>
            </a:r>
            <a:r>
              <a:rPr lang="en-US" sz="1633" dirty="0"/>
              <a:t>(</a:t>
            </a:r>
            <a:r>
              <a:rPr lang="el-GR" sz="1633" dirty="0"/>
              <a:t>π</a:t>
            </a:r>
            <a:r>
              <a:rPr lang="de-DE" sz="1633" baseline="-25000" dirty="0"/>
              <a:t>2</a:t>
            </a:r>
            <a:r>
              <a:rPr lang="en-US" sz="1633" dirty="0"/>
              <a:t>)</a:t>
            </a:r>
            <a:endParaRPr lang="de-DE" sz="2358" dirty="0"/>
          </a:p>
        </p:txBody>
      </p:sp>
      <p:sp>
        <p:nvSpPr>
          <p:cNvPr id="40" name="Textfeld 39"/>
          <p:cNvSpPr txBox="1"/>
          <p:nvPr/>
        </p:nvSpPr>
        <p:spPr>
          <a:xfrm>
            <a:off x="7608169" y="2771705"/>
            <a:ext cx="1152128" cy="343608"/>
          </a:xfrm>
          <a:prstGeom prst="rect">
            <a:avLst/>
          </a:prstGeom>
          <a:noFill/>
        </p:spPr>
        <p:txBody>
          <a:bodyPr wrap="square" lIns="91429" tIns="45714" rIns="91429" bIns="45714" rtlCol="0">
            <a:spAutoFit/>
          </a:bodyPr>
          <a:lstStyle/>
          <a:p>
            <a:r>
              <a:rPr lang="el-GR" sz="1633" dirty="0"/>
              <a:t>π</a:t>
            </a:r>
            <a:r>
              <a:rPr lang="de-DE" sz="1633" baseline="-25000" dirty="0"/>
              <a:t>1</a:t>
            </a:r>
            <a:r>
              <a:rPr lang="de-DE" sz="1633" dirty="0"/>
              <a:t>&gt;</a:t>
            </a:r>
            <a:r>
              <a:rPr lang="el-GR" sz="1633" dirty="0"/>
              <a:t>π</a:t>
            </a:r>
            <a:r>
              <a:rPr lang="de-DE" sz="1633" baseline="-25000" dirty="0"/>
              <a:t>2</a:t>
            </a:r>
            <a:r>
              <a:rPr lang="en-US" sz="1633" dirty="0"/>
              <a:t>&gt;</a:t>
            </a:r>
            <a:r>
              <a:rPr lang="el-GR" sz="1633" dirty="0"/>
              <a:t>π</a:t>
            </a:r>
            <a:r>
              <a:rPr lang="de-DE" sz="1633" baseline="-25000" dirty="0"/>
              <a:t>3</a:t>
            </a:r>
            <a:endParaRPr lang="de-DE" sz="1633" dirty="0"/>
          </a:p>
        </p:txBody>
      </p:sp>
      <p:sp>
        <p:nvSpPr>
          <p:cNvPr id="41" name="Textfeld 40"/>
          <p:cNvSpPr txBox="1"/>
          <p:nvPr/>
        </p:nvSpPr>
        <p:spPr>
          <a:xfrm>
            <a:off x="3622855" y="4725008"/>
            <a:ext cx="456922" cy="343608"/>
          </a:xfrm>
          <a:prstGeom prst="rect">
            <a:avLst/>
          </a:prstGeom>
          <a:noFill/>
        </p:spPr>
        <p:txBody>
          <a:bodyPr wrap="square" lIns="91429" tIns="45714" rIns="91429" bIns="45714" rtlCol="0">
            <a:spAutoFit/>
          </a:bodyPr>
          <a:lstStyle/>
          <a:p>
            <a:r>
              <a:rPr lang="el-GR" sz="1633" dirty="0"/>
              <a:t>π</a:t>
            </a:r>
            <a:r>
              <a:rPr lang="de-DE" sz="1633" baseline="-25000" dirty="0"/>
              <a:t>1</a:t>
            </a:r>
            <a:endParaRPr lang="de-DE" sz="1633" dirty="0"/>
          </a:p>
        </p:txBody>
      </p:sp>
      <p:sp>
        <p:nvSpPr>
          <p:cNvPr id="42" name="Textfeld 41"/>
          <p:cNvSpPr txBox="1"/>
          <p:nvPr/>
        </p:nvSpPr>
        <p:spPr>
          <a:xfrm>
            <a:off x="3622855" y="5147721"/>
            <a:ext cx="456922" cy="343608"/>
          </a:xfrm>
          <a:prstGeom prst="rect">
            <a:avLst/>
          </a:prstGeom>
          <a:noFill/>
        </p:spPr>
        <p:txBody>
          <a:bodyPr wrap="square" lIns="91429" tIns="45714" rIns="91429" bIns="45714" rtlCol="0">
            <a:spAutoFit/>
          </a:bodyPr>
          <a:lstStyle/>
          <a:p>
            <a:r>
              <a:rPr lang="el-GR" sz="1633" dirty="0"/>
              <a:t>π</a:t>
            </a:r>
            <a:r>
              <a:rPr lang="de-DE" sz="1633" baseline="-25000" dirty="0"/>
              <a:t>2</a:t>
            </a:r>
            <a:endParaRPr lang="de-DE" sz="1633" dirty="0"/>
          </a:p>
        </p:txBody>
      </p:sp>
      <p:sp>
        <p:nvSpPr>
          <p:cNvPr id="43" name="Textfeld 42"/>
          <p:cNvSpPr txBox="1"/>
          <p:nvPr/>
        </p:nvSpPr>
        <p:spPr>
          <a:xfrm>
            <a:off x="3622855" y="5651723"/>
            <a:ext cx="456922" cy="343608"/>
          </a:xfrm>
          <a:prstGeom prst="rect">
            <a:avLst/>
          </a:prstGeom>
          <a:noFill/>
        </p:spPr>
        <p:txBody>
          <a:bodyPr wrap="square" lIns="91429" tIns="45714" rIns="91429" bIns="45714" rtlCol="0">
            <a:spAutoFit/>
          </a:bodyPr>
          <a:lstStyle/>
          <a:p>
            <a:r>
              <a:rPr lang="el-GR" sz="1633" dirty="0"/>
              <a:t>π</a:t>
            </a:r>
            <a:r>
              <a:rPr lang="de-DE" sz="1633" baseline="-25000" dirty="0"/>
              <a:t>3</a:t>
            </a:r>
            <a:endParaRPr lang="de-DE" sz="1633" dirty="0"/>
          </a:p>
        </p:txBody>
      </p:sp>
      <p:sp>
        <p:nvSpPr>
          <p:cNvPr id="47" name="Textfeld 46"/>
          <p:cNvSpPr txBox="1"/>
          <p:nvPr/>
        </p:nvSpPr>
        <p:spPr>
          <a:xfrm>
            <a:off x="6456041" y="1412988"/>
            <a:ext cx="672946" cy="343608"/>
          </a:xfrm>
          <a:prstGeom prst="rect">
            <a:avLst/>
          </a:prstGeom>
          <a:noFill/>
        </p:spPr>
        <p:txBody>
          <a:bodyPr wrap="square" lIns="91429" tIns="45714" rIns="91429" bIns="45714" rtlCol="0">
            <a:spAutoFit/>
          </a:bodyPr>
          <a:lstStyle/>
          <a:p>
            <a:r>
              <a:rPr lang="de-DE" sz="1633" dirty="0"/>
              <a:t>TR</a:t>
            </a:r>
            <a:r>
              <a:rPr lang="de-DE" sz="1633" baseline="-25000" dirty="0"/>
              <a:t>1</a:t>
            </a:r>
            <a:endParaRPr lang="de-DE" sz="1633" dirty="0"/>
          </a:p>
        </p:txBody>
      </p:sp>
      <p:sp>
        <p:nvSpPr>
          <p:cNvPr id="48" name="Textfeld 47"/>
          <p:cNvSpPr txBox="1"/>
          <p:nvPr/>
        </p:nvSpPr>
        <p:spPr>
          <a:xfrm>
            <a:off x="7223255" y="1331697"/>
            <a:ext cx="672946" cy="343608"/>
          </a:xfrm>
          <a:prstGeom prst="rect">
            <a:avLst/>
          </a:prstGeom>
          <a:noFill/>
        </p:spPr>
        <p:txBody>
          <a:bodyPr wrap="square" lIns="91429" tIns="45714" rIns="91429" bIns="45714" rtlCol="0">
            <a:spAutoFit/>
          </a:bodyPr>
          <a:lstStyle/>
          <a:p>
            <a:r>
              <a:rPr lang="de-DE" sz="1633" dirty="0"/>
              <a:t>TR</a:t>
            </a:r>
            <a:r>
              <a:rPr lang="de-DE" sz="1633" baseline="-25000" dirty="0"/>
              <a:t>2</a:t>
            </a:r>
            <a:endParaRPr lang="de-DE" sz="1633" dirty="0"/>
          </a:p>
        </p:txBody>
      </p:sp>
      <p:sp>
        <p:nvSpPr>
          <p:cNvPr id="49" name="Textfeld 48"/>
          <p:cNvSpPr txBox="1"/>
          <p:nvPr/>
        </p:nvSpPr>
        <p:spPr>
          <a:xfrm>
            <a:off x="7943334" y="1259696"/>
            <a:ext cx="672946" cy="343608"/>
          </a:xfrm>
          <a:prstGeom prst="rect">
            <a:avLst/>
          </a:prstGeom>
          <a:noFill/>
        </p:spPr>
        <p:txBody>
          <a:bodyPr wrap="square" lIns="91429" tIns="45714" rIns="91429" bIns="45714" rtlCol="0">
            <a:spAutoFit/>
          </a:bodyPr>
          <a:lstStyle/>
          <a:p>
            <a:r>
              <a:rPr lang="de-DE" sz="1633" dirty="0"/>
              <a:t>TR</a:t>
            </a:r>
            <a:r>
              <a:rPr lang="de-DE" sz="1633" baseline="-25000" dirty="0"/>
              <a:t>3</a:t>
            </a:r>
            <a:endParaRPr lang="de-DE" sz="1633" dirty="0"/>
          </a:p>
        </p:txBody>
      </p:sp>
      <p:cxnSp>
        <p:nvCxnSpPr>
          <p:cNvPr id="50" name="Gerade Verbindung 49"/>
          <p:cNvCxnSpPr/>
          <p:nvPr/>
        </p:nvCxnSpPr>
        <p:spPr>
          <a:xfrm>
            <a:off x="4007769" y="4941010"/>
            <a:ext cx="1494328"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p:nvCxnSpPr>
        <p:spPr>
          <a:xfrm>
            <a:off x="4007769" y="5373013"/>
            <a:ext cx="18002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p:nvCxnSpPr>
        <p:spPr>
          <a:xfrm>
            <a:off x="4007769" y="5877015"/>
            <a:ext cx="1137928"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8" name="Textfeld 57"/>
          <p:cNvSpPr txBox="1"/>
          <p:nvPr/>
        </p:nvSpPr>
        <p:spPr>
          <a:xfrm>
            <a:off x="5339825" y="4715718"/>
            <a:ext cx="311281" cy="343608"/>
          </a:xfrm>
          <a:prstGeom prst="rect">
            <a:avLst/>
          </a:prstGeom>
          <a:noFill/>
        </p:spPr>
        <p:txBody>
          <a:bodyPr wrap="none" lIns="91429" tIns="45714" rIns="91429" bIns="45714" rtlCol="0">
            <a:spAutoFit/>
          </a:bodyPr>
          <a:lstStyle/>
          <a:p>
            <a:r>
              <a:rPr lang="de-DE" sz="1633" dirty="0">
                <a:latin typeface="Calibri"/>
              </a:rPr>
              <a:t>●</a:t>
            </a:r>
            <a:endParaRPr lang="de-DE" sz="1633" dirty="0"/>
          </a:p>
        </p:txBody>
      </p:sp>
      <p:sp>
        <p:nvSpPr>
          <p:cNvPr id="59" name="Textfeld 58"/>
          <p:cNvSpPr txBox="1"/>
          <p:nvPr/>
        </p:nvSpPr>
        <p:spPr>
          <a:xfrm>
            <a:off x="5663953" y="5147721"/>
            <a:ext cx="311281" cy="343608"/>
          </a:xfrm>
          <a:prstGeom prst="rect">
            <a:avLst/>
          </a:prstGeom>
          <a:noFill/>
        </p:spPr>
        <p:txBody>
          <a:bodyPr wrap="none" lIns="91429" tIns="45714" rIns="91429" bIns="45714" rtlCol="0">
            <a:spAutoFit/>
          </a:bodyPr>
          <a:lstStyle/>
          <a:p>
            <a:r>
              <a:rPr lang="de-DE" sz="1633" dirty="0">
                <a:latin typeface="Calibri"/>
              </a:rPr>
              <a:t>●</a:t>
            </a:r>
            <a:endParaRPr lang="de-DE" sz="1633" dirty="0"/>
          </a:p>
        </p:txBody>
      </p:sp>
      <p:sp>
        <p:nvSpPr>
          <p:cNvPr id="60" name="Textfeld 59"/>
          <p:cNvSpPr txBox="1"/>
          <p:nvPr/>
        </p:nvSpPr>
        <p:spPr>
          <a:xfrm>
            <a:off x="4979785" y="5661015"/>
            <a:ext cx="311281" cy="343608"/>
          </a:xfrm>
          <a:prstGeom prst="rect">
            <a:avLst/>
          </a:prstGeom>
          <a:noFill/>
        </p:spPr>
        <p:txBody>
          <a:bodyPr wrap="none" lIns="91429" tIns="45714" rIns="91429" bIns="45714" rtlCol="0">
            <a:spAutoFit/>
          </a:bodyPr>
          <a:lstStyle/>
          <a:p>
            <a:r>
              <a:rPr lang="de-DE" sz="1633" dirty="0">
                <a:latin typeface="Calibri"/>
              </a:rPr>
              <a:t>●</a:t>
            </a:r>
            <a:endParaRPr lang="de-DE" sz="1633" dirty="0"/>
          </a:p>
        </p:txBody>
      </p:sp>
      <p:cxnSp>
        <p:nvCxnSpPr>
          <p:cNvPr id="61" name="Gerade Verbindung 60"/>
          <p:cNvCxnSpPr/>
          <p:nvPr/>
        </p:nvCxnSpPr>
        <p:spPr>
          <a:xfrm>
            <a:off x="4727849" y="3933006"/>
            <a:ext cx="1125044" cy="1408723"/>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p:nvCxnSpPr>
        <p:spPr>
          <a:xfrm flipV="1">
            <a:off x="4879297" y="5373012"/>
            <a:ext cx="972108" cy="685992"/>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
        <p:nvSpPr>
          <p:cNvPr id="73" name="Textfeld 72"/>
          <p:cNvSpPr txBox="1"/>
          <p:nvPr/>
        </p:nvSpPr>
        <p:spPr>
          <a:xfrm>
            <a:off x="4367809" y="3933004"/>
            <a:ext cx="486008" cy="343608"/>
          </a:xfrm>
          <a:prstGeom prst="rect">
            <a:avLst/>
          </a:prstGeom>
          <a:noFill/>
        </p:spPr>
        <p:txBody>
          <a:bodyPr wrap="none" lIns="91429" tIns="45714" rIns="91429" bIns="45714" rtlCol="0">
            <a:spAutoFit/>
          </a:bodyPr>
          <a:lstStyle/>
          <a:p>
            <a:r>
              <a:rPr lang="de-DE" sz="1633" dirty="0"/>
              <a:t>AD</a:t>
            </a:r>
          </a:p>
        </p:txBody>
      </p:sp>
      <p:sp>
        <p:nvSpPr>
          <p:cNvPr id="75" name="Textfeld 74"/>
          <p:cNvSpPr txBox="1"/>
          <p:nvPr/>
        </p:nvSpPr>
        <p:spPr>
          <a:xfrm>
            <a:off x="5375921" y="6299727"/>
            <a:ext cx="432048" cy="343608"/>
          </a:xfrm>
          <a:prstGeom prst="rect">
            <a:avLst/>
          </a:prstGeom>
          <a:noFill/>
        </p:spPr>
        <p:txBody>
          <a:bodyPr wrap="square" lIns="91429" tIns="45714" rIns="91429" bIns="45714" rtlCol="0">
            <a:spAutoFit/>
          </a:bodyPr>
          <a:lstStyle/>
          <a:p>
            <a:r>
              <a:rPr lang="de-DE" sz="1633" dirty="0"/>
              <a:t>y</a:t>
            </a:r>
            <a:r>
              <a:rPr lang="de-DE" sz="1633" baseline="-25000" dirty="0"/>
              <a:t>1</a:t>
            </a:r>
            <a:endParaRPr lang="de-DE" sz="2358" dirty="0"/>
          </a:p>
        </p:txBody>
      </p:sp>
      <p:sp>
        <p:nvSpPr>
          <p:cNvPr id="76" name="Textfeld 75"/>
          <p:cNvSpPr txBox="1"/>
          <p:nvPr/>
        </p:nvSpPr>
        <p:spPr>
          <a:xfrm>
            <a:off x="5663953" y="6299727"/>
            <a:ext cx="432048" cy="343608"/>
          </a:xfrm>
          <a:prstGeom prst="rect">
            <a:avLst/>
          </a:prstGeom>
          <a:noFill/>
        </p:spPr>
        <p:txBody>
          <a:bodyPr wrap="square" lIns="91429" tIns="45714" rIns="91429" bIns="45714" rtlCol="0">
            <a:spAutoFit/>
          </a:bodyPr>
          <a:lstStyle/>
          <a:p>
            <a:r>
              <a:rPr lang="de-DE" sz="1633" dirty="0"/>
              <a:t>y</a:t>
            </a:r>
            <a:r>
              <a:rPr lang="de-DE" sz="1633" baseline="-25000" dirty="0"/>
              <a:t>2</a:t>
            </a:r>
            <a:endParaRPr lang="de-DE" sz="2358" dirty="0"/>
          </a:p>
        </p:txBody>
      </p:sp>
      <p:sp>
        <p:nvSpPr>
          <p:cNvPr id="77" name="Textfeld 76"/>
          <p:cNvSpPr txBox="1"/>
          <p:nvPr/>
        </p:nvSpPr>
        <p:spPr>
          <a:xfrm>
            <a:off x="5015881" y="6299727"/>
            <a:ext cx="432048" cy="343608"/>
          </a:xfrm>
          <a:prstGeom prst="rect">
            <a:avLst/>
          </a:prstGeom>
          <a:noFill/>
        </p:spPr>
        <p:txBody>
          <a:bodyPr wrap="square" lIns="91429" tIns="45714" rIns="91429" bIns="45714" rtlCol="0">
            <a:spAutoFit/>
          </a:bodyPr>
          <a:lstStyle/>
          <a:p>
            <a:r>
              <a:rPr lang="de-DE" sz="1633" dirty="0"/>
              <a:t>y</a:t>
            </a:r>
            <a:r>
              <a:rPr lang="de-DE" sz="1633" baseline="-25000" dirty="0"/>
              <a:t>3</a:t>
            </a:r>
          </a:p>
        </p:txBody>
      </p:sp>
      <p:sp>
        <p:nvSpPr>
          <p:cNvPr id="54" name="TextShape 2"/>
          <p:cNvSpPr txBox="1"/>
          <p:nvPr/>
        </p:nvSpPr>
        <p:spPr>
          <a:xfrm>
            <a:off x="1600741" y="104531"/>
            <a:ext cx="7597213" cy="744863"/>
          </a:xfrm>
          <a:prstGeom prst="rect">
            <a:avLst/>
          </a:prstGeom>
          <a:noFill/>
          <a:ln>
            <a:noFill/>
          </a:ln>
        </p:spPr>
        <p:txBody>
          <a:bodyPr lIns="81638" tIns="40819" rIns="81638" bIns="40819" anchor="ctr" anchorCtr="1"/>
          <a:lstStyle/>
          <a:p>
            <a:pPr algn="ctr"/>
            <a:r>
              <a:rPr lang="de-DE" sz="2903" b="1" dirty="0" err="1"/>
              <a:t>Aggregated</a:t>
            </a:r>
            <a:r>
              <a:rPr lang="de-DE" sz="2903" b="1" dirty="0"/>
              <a:t> Demand (AD)</a:t>
            </a:r>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EB1A8980-58CD-4DB4-8D11-1680B0D26B99}"/>
                  </a:ext>
                </a:extLst>
              </p14:cNvPr>
              <p14:cNvContentPartPr/>
              <p14:nvPr/>
            </p14:nvContentPartPr>
            <p14:xfrm>
              <a:off x="5284960" y="759307"/>
              <a:ext cx="2068920" cy="47160"/>
            </p14:xfrm>
          </p:contentPart>
        </mc:Choice>
        <mc:Fallback>
          <p:pic>
            <p:nvPicPr>
              <p:cNvPr id="2" name="Freihand 1">
                <a:extLst>
                  <a:ext uri="{FF2B5EF4-FFF2-40B4-BE49-F238E27FC236}">
                    <a16:creationId xmlns:a16="http://schemas.microsoft.com/office/drawing/2014/main" id="{EB1A8980-58CD-4DB4-8D11-1680B0D26B99}"/>
                  </a:ext>
                </a:extLst>
              </p:cNvPr>
              <p:cNvPicPr/>
              <p:nvPr/>
            </p:nvPicPr>
            <p:blipFill>
              <a:blip r:embed="rId3"/>
              <a:stretch>
                <a:fillRect/>
              </a:stretch>
            </p:blipFill>
            <p:spPr>
              <a:xfrm>
                <a:off x="5280640" y="754987"/>
                <a:ext cx="2077560" cy="55800"/>
              </a:xfrm>
              <a:prstGeom prst="rect">
                <a:avLst/>
              </a:prstGeom>
            </p:spPr>
          </p:pic>
        </mc:Fallback>
      </mc:AlternateContent>
      <p:grpSp>
        <p:nvGrpSpPr>
          <p:cNvPr id="7" name="Gruppieren 6">
            <a:extLst>
              <a:ext uri="{FF2B5EF4-FFF2-40B4-BE49-F238E27FC236}">
                <a16:creationId xmlns:a16="http://schemas.microsoft.com/office/drawing/2014/main" id="{A25F0C75-9ABC-4D4B-B2B1-637AA598EDDD}"/>
              </a:ext>
            </a:extLst>
          </p:cNvPr>
          <p:cNvGrpSpPr/>
          <p:nvPr/>
        </p:nvGrpSpPr>
        <p:grpSpPr>
          <a:xfrm>
            <a:off x="6942760" y="3465427"/>
            <a:ext cx="201960" cy="192960"/>
            <a:chOff x="6942760" y="3465427"/>
            <a:chExt cx="201960" cy="192960"/>
          </a:xfrm>
        </p:grpSpPr>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B567F70E-2DF1-4970-918E-023AE5728907}"/>
                    </a:ext>
                  </a:extLst>
                </p14:cNvPr>
                <p14:cNvContentPartPr/>
                <p14:nvPr/>
              </p14:nvContentPartPr>
              <p14:xfrm>
                <a:off x="6942760" y="3512587"/>
                <a:ext cx="29160" cy="145800"/>
              </p14:xfrm>
            </p:contentPart>
          </mc:Choice>
          <mc:Fallback>
            <p:pic>
              <p:nvPicPr>
                <p:cNvPr id="3" name="Freihand 2">
                  <a:extLst>
                    <a:ext uri="{FF2B5EF4-FFF2-40B4-BE49-F238E27FC236}">
                      <a16:creationId xmlns:a16="http://schemas.microsoft.com/office/drawing/2014/main" id="{B567F70E-2DF1-4970-918E-023AE5728907}"/>
                    </a:ext>
                  </a:extLst>
                </p:cNvPr>
                <p:cNvPicPr/>
                <p:nvPr/>
              </p:nvPicPr>
              <p:blipFill>
                <a:blip r:embed="rId5"/>
                <a:stretch>
                  <a:fillRect/>
                </a:stretch>
              </p:blipFill>
              <p:spPr>
                <a:xfrm>
                  <a:off x="6938440" y="3508267"/>
                  <a:ext cx="378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3E812CA4-9E2C-4A40-91D3-F2C08E76230D}"/>
                    </a:ext>
                  </a:extLst>
                </p14:cNvPr>
                <p14:cNvContentPartPr/>
                <p14:nvPr/>
              </p14:nvContentPartPr>
              <p14:xfrm>
                <a:off x="7030600" y="3465427"/>
                <a:ext cx="114120" cy="125640"/>
              </p14:xfrm>
            </p:contentPart>
          </mc:Choice>
          <mc:Fallback>
            <p:pic>
              <p:nvPicPr>
                <p:cNvPr id="6" name="Freihand 5">
                  <a:extLst>
                    <a:ext uri="{FF2B5EF4-FFF2-40B4-BE49-F238E27FC236}">
                      <a16:creationId xmlns:a16="http://schemas.microsoft.com/office/drawing/2014/main" id="{3E812CA4-9E2C-4A40-91D3-F2C08E76230D}"/>
                    </a:ext>
                  </a:extLst>
                </p:cNvPr>
                <p:cNvPicPr/>
                <p:nvPr/>
              </p:nvPicPr>
              <p:blipFill>
                <a:blip r:embed="rId7"/>
                <a:stretch>
                  <a:fillRect/>
                </a:stretch>
              </p:blipFill>
              <p:spPr>
                <a:xfrm>
                  <a:off x="7026280" y="3461107"/>
                  <a:ext cx="122760" cy="134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B596D76C-30D3-4E46-84BF-5F84EB2DC197}"/>
                  </a:ext>
                </a:extLst>
              </p14:cNvPr>
              <p14:cNvContentPartPr/>
              <p14:nvPr/>
            </p14:nvContentPartPr>
            <p14:xfrm>
              <a:off x="5789320" y="3097867"/>
              <a:ext cx="21960" cy="23760"/>
            </p14:xfrm>
          </p:contentPart>
        </mc:Choice>
        <mc:Fallback>
          <p:pic>
            <p:nvPicPr>
              <p:cNvPr id="8" name="Freihand 7">
                <a:extLst>
                  <a:ext uri="{FF2B5EF4-FFF2-40B4-BE49-F238E27FC236}">
                    <a16:creationId xmlns:a16="http://schemas.microsoft.com/office/drawing/2014/main" id="{B596D76C-30D3-4E46-84BF-5F84EB2DC197}"/>
                  </a:ext>
                </a:extLst>
              </p:cNvPr>
              <p:cNvPicPr/>
              <p:nvPr/>
            </p:nvPicPr>
            <p:blipFill>
              <a:blip r:embed="rId9"/>
              <a:stretch>
                <a:fillRect/>
              </a:stretch>
            </p:blipFill>
            <p:spPr>
              <a:xfrm>
                <a:off x="5785000" y="3093547"/>
                <a:ext cx="306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5" name="Freihand 14">
                <a:extLst>
                  <a:ext uri="{FF2B5EF4-FFF2-40B4-BE49-F238E27FC236}">
                    <a16:creationId xmlns:a16="http://schemas.microsoft.com/office/drawing/2014/main" id="{61DF0D01-E33A-4829-A3E3-95AD8ED206B0}"/>
                  </a:ext>
                </a:extLst>
              </p14:cNvPr>
              <p14:cNvContentPartPr/>
              <p14:nvPr/>
            </p14:nvContentPartPr>
            <p14:xfrm>
              <a:off x="5453800" y="2895907"/>
              <a:ext cx="31320" cy="14040"/>
            </p14:xfrm>
          </p:contentPart>
        </mc:Choice>
        <mc:Fallback>
          <p:pic>
            <p:nvPicPr>
              <p:cNvPr id="15" name="Freihand 14">
                <a:extLst>
                  <a:ext uri="{FF2B5EF4-FFF2-40B4-BE49-F238E27FC236}">
                    <a16:creationId xmlns:a16="http://schemas.microsoft.com/office/drawing/2014/main" id="{61DF0D01-E33A-4829-A3E3-95AD8ED206B0}"/>
                  </a:ext>
                </a:extLst>
              </p:cNvPr>
              <p:cNvPicPr/>
              <p:nvPr/>
            </p:nvPicPr>
            <p:blipFill>
              <a:blip r:embed="rId11"/>
              <a:stretch>
                <a:fillRect/>
              </a:stretch>
            </p:blipFill>
            <p:spPr>
              <a:xfrm>
                <a:off x="5449480" y="2891587"/>
                <a:ext cx="399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6" name="Freihand 15">
                <a:extLst>
                  <a:ext uri="{FF2B5EF4-FFF2-40B4-BE49-F238E27FC236}">
                    <a16:creationId xmlns:a16="http://schemas.microsoft.com/office/drawing/2014/main" id="{610704A4-34A9-4110-865C-D26D8A899670}"/>
                  </a:ext>
                </a:extLst>
              </p14:cNvPr>
              <p14:cNvContentPartPr/>
              <p14:nvPr/>
            </p14:nvContentPartPr>
            <p14:xfrm>
              <a:off x="5118280" y="2709067"/>
              <a:ext cx="34560" cy="37800"/>
            </p14:xfrm>
          </p:contentPart>
        </mc:Choice>
        <mc:Fallback>
          <p:pic>
            <p:nvPicPr>
              <p:cNvPr id="16" name="Freihand 15">
                <a:extLst>
                  <a:ext uri="{FF2B5EF4-FFF2-40B4-BE49-F238E27FC236}">
                    <a16:creationId xmlns:a16="http://schemas.microsoft.com/office/drawing/2014/main" id="{610704A4-34A9-4110-865C-D26D8A899670}"/>
                  </a:ext>
                </a:extLst>
              </p:cNvPr>
              <p:cNvPicPr/>
              <p:nvPr/>
            </p:nvPicPr>
            <p:blipFill>
              <a:blip r:embed="rId13"/>
              <a:stretch>
                <a:fillRect/>
              </a:stretch>
            </p:blipFill>
            <p:spPr>
              <a:xfrm>
                <a:off x="5113960" y="2704747"/>
                <a:ext cx="432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1" name="Freihand 20">
                <a:extLst>
                  <a:ext uri="{FF2B5EF4-FFF2-40B4-BE49-F238E27FC236}">
                    <a16:creationId xmlns:a16="http://schemas.microsoft.com/office/drawing/2014/main" id="{C30AAC1B-00C0-4519-B31B-2FE8B3B678DB}"/>
                  </a:ext>
                </a:extLst>
              </p14:cNvPr>
              <p14:cNvContentPartPr/>
              <p14:nvPr/>
            </p14:nvContentPartPr>
            <p14:xfrm>
              <a:off x="3987520" y="3321067"/>
              <a:ext cx="926640" cy="61920"/>
            </p14:xfrm>
          </p:contentPart>
        </mc:Choice>
        <mc:Fallback>
          <p:pic>
            <p:nvPicPr>
              <p:cNvPr id="21" name="Freihand 20">
                <a:extLst>
                  <a:ext uri="{FF2B5EF4-FFF2-40B4-BE49-F238E27FC236}">
                    <a16:creationId xmlns:a16="http://schemas.microsoft.com/office/drawing/2014/main" id="{C30AAC1B-00C0-4519-B31B-2FE8B3B678DB}"/>
                  </a:ext>
                </a:extLst>
              </p:cNvPr>
              <p:cNvPicPr/>
              <p:nvPr/>
            </p:nvPicPr>
            <p:blipFill>
              <a:blip r:embed="rId15"/>
              <a:stretch>
                <a:fillRect/>
              </a:stretch>
            </p:blipFill>
            <p:spPr>
              <a:xfrm>
                <a:off x="3983200" y="3316747"/>
                <a:ext cx="9352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3" name="Freihand 22">
                <a:extLst>
                  <a:ext uri="{FF2B5EF4-FFF2-40B4-BE49-F238E27FC236}">
                    <a16:creationId xmlns:a16="http://schemas.microsoft.com/office/drawing/2014/main" id="{4E74856D-6892-47F9-927D-44871094AF08}"/>
                  </a:ext>
                </a:extLst>
              </p14:cNvPr>
              <p14:cNvContentPartPr/>
              <p14:nvPr/>
            </p14:nvContentPartPr>
            <p14:xfrm>
              <a:off x="3587920" y="3450667"/>
              <a:ext cx="177480" cy="20880"/>
            </p14:xfrm>
          </p:contentPart>
        </mc:Choice>
        <mc:Fallback>
          <p:pic>
            <p:nvPicPr>
              <p:cNvPr id="23" name="Freihand 22">
                <a:extLst>
                  <a:ext uri="{FF2B5EF4-FFF2-40B4-BE49-F238E27FC236}">
                    <a16:creationId xmlns:a16="http://schemas.microsoft.com/office/drawing/2014/main" id="{4E74856D-6892-47F9-927D-44871094AF08}"/>
                  </a:ext>
                </a:extLst>
              </p:cNvPr>
              <p:cNvPicPr/>
              <p:nvPr/>
            </p:nvPicPr>
            <p:blipFill>
              <a:blip r:embed="rId17"/>
              <a:stretch>
                <a:fillRect/>
              </a:stretch>
            </p:blipFill>
            <p:spPr>
              <a:xfrm>
                <a:off x="3583600" y="3446347"/>
                <a:ext cx="1861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4" name="Freihand 23">
                <a:extLst>
                  <a:ext uri="{FF2B5EF4-FFF2-40B4-BE49-F238E27FC236}">
                    <a16:creationId xmlns:a16="http://schemas.microsoft.com/office/drawing/2014/main" id="{7F095629-DA05-44FC-A4FA-CA4957DAAF85}"/>
                  </a:ext>
                </a:extLst>
              </p14:cNvPr>
              <p14:cNvContentPartPr/>
              <p14:nvPr/>
            </p14:nvContentPartPr>
            <p14:xfrm>
              <a:off x="3537520" y="3116227"/>
              <a:ext cx="196560" cy="26640"/>
            </p14:xfrm>
          </p:contentPart>
        </mc:Choice>
        <mc:Fallback>
          <p:pic>
            <p:nvPicPr>
              <p:cNvPr id="24" name="Freihand 23">
                <a:extLst>
                  <a:ext uri="{FF2B5EF4-FFF2-40B4-BE49-F238E27FC236}">
                    <a16:creationId xmlns:a16="http://schemas.microsoft.com/office/drawing/2014/main" id="{7F095629-DA05-44FC-A4FA-CA4957DAAF85}"/>
                  </a:ext>
                </a:extLst>
              </p:cNvPr>
              <p:cNvPicPr/>
              <p:nvPr/>
            </p:nvPicPr>
            <p:blipFill>
              <a:blip r:embed="rId19"/>
              <a:stretch>
                <a:fillRect/>
              </a:stretch>
            </p:blipFill>
            <p:spPr>
              <a:xfrm>
                <a:off x="3533200" y="3111907"/>
                <a:ext cx="20520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6" name="Freihand 25">
                <a:extLst>
                  <a:ext uri="{FF2B5EF4-FFF2-40B4-BE49-F238E27FC236}">
                    <a16:creationId xmlns:a16="http://schemas.microsoft.com/office/drawing/2014/main" id="{DB19E087-EDEA-4E78-8ADC-48E7D774EB9A}"/>
                  </a:ext>
                </a:extLst>
              </p14:cNvPr>
              <p14:cNvContentPartPr/>
              <p14:nvPr/>
            </p14:nvContentPartPr>
            <p14:xfrm>
              <a:off x="3570280" y="2836147"/>
              <a:ext cx="140400" cy="30960"/>
            </p14:xfrm>
          </p:contentPart>
        </mc:Choice>
        <mc:Fallback>
          <p:pic>
            <p:nvPicPr>
              <p:cNvPr id="26" name="Freihand 25">
                <a:extLst>
                  <a:ext uri="{FF2B5EF4-FFF2-40B4-BE49-F238E27FC236}">
                    <a16:creationId xmlns:a16="http://schemas.microsoft.com/office/drawing/2014/main" id="{DB19E087-EDEA-4E78-8ADC-48E7D774EB9A}"/>
                  </a:ext>
                </a:extLst>
              </p:cNvPr>
              <p:cNvPicPr/>
              <p:nvPr/>
            </p:nvPicPr>
            <p:blipFill>
              <a:blip r:embed="rId21"/>
              <a:stretch>
                <a:fillRect/>
              </a:stretch>
            </p:blipFill>
            <p:spPr>
              <a:xfrm>
                <a:off x="3565960" y="2831827"/>
                <a:ext cx="149040" cy="39600"/>
              </a:xfrm>
              <a:prstGeom prst="rect">
                <a:avLst/>
              </a:prstGeom>
            </p:spPr>
          </p:pic>
        </mc:Fallback>
      </mc:AlternateContent>
      <p:grpSp>
        <p:nvGrpSpPr>
          <p:cNvPr id="29" name="Gruppieren 28">
            <a:extLst>
              <a:ext uri="{FF2B5EF4-FFF2-40B4-BE49-F238E27FC236}">
                <a16:creationId xmlns:a16="http://schemas.microsoft.com/office/drawing/2014/main" id="{DC9D2749-274A-4208-B4E6-E86A61C8C4DE}"/>
              </a:ext>
            </a:extLst>
          </p:cNvPr>
          <p:cNvGrpSpPr/>
          <p:nvPr/>
        </p:nvGrpSpPr>
        <p:grpSpPr>
          <a:xfrm>
            <a:off x="3043600" y="2713387"/>
            <a:ext cx="74160" cy="636480"/>
            <a:chOff x="3043600" y="2713387"/>
            <a:chExt cx="74160" cy="636480"/>
          </a:xfrm>
        </p:grpSpPr>
        <mc:AlternateContent xmlns:mc="http://schemas.openxmlformats.org/markup-compatibility/2006">
          <mc:Choice xmlns:p14="http://schemas.microsoft.com/office/powerpoint/2010/main" Requires="p14">
            <p:contentPart p14:bwMode="auto" r:id="rId22">
              <p14:nvContentPartPr>
                <p14:cNvPr id="27" name="Freihand 26">
                  <a:extLst>
                    <a:ext uri="{FF2B5EF4-FFF2-40B4-BE49-F238E27FC236}">
                      <a16:creationId xmlns:a16="http://schemas.microsoft.com/office/drawing/2014/main" id="{329352D9-D1A0-4FBB-8098-03B227E446F6}"/>
                    </a:ext>
                  </a:extLst>
                </p14:cNvPr>
                <p14:cNvContentPartPr/>
                <p14:nvPr/>
              </p14:nvContentPartPr>
              <p14:xfrm>
                <a:off x="3043600" y="2800867"/>
                <a:ext cx="39240" cy="549000"/>
              </p14:xfrm>
            </p:contentPart>
          </mc:Choice>
          <mc:Fallback>
            <p:pic>
              <p:nvPicPr>
                <p:cNvPr id="27" name="Freihand 26">
                  <a:extLst>
                    <a:ext uri="{FF2B5EF4-FFF2-40B4-BE49-F238E27FC236}">
                      <a16:creationId xmlns:a16="http://schemas.microsoft.com/office/drawing/2014/main" id="{329352D9-D1A0-4FBB-8098-03B227E446F6}"/>
                    </a:ext>
                  </a:extLst>
                </p:cNvPr>
                <p:cNvPicPr/>
                <p:nvPr/>
              </p:nvPicPr>
              <p:blipFill>
                <a:blip r:embed="rId23"/>
                <a:stretch>
                  <a:fillRect/>
                </a:stretch>
              </p:blipFill>
              <p:spPr>
                <a:xfrm>
                  <a:off x="3039280" y="2796547"/>
                  <a:ext cx="47880" cy="557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8" name="Freihand 27">
                  <a:extLst>
                    <a:ext uri="{FF2B5EF4-FFF2-40B4-BE49-F238E27FC236}">
                      <a16:creationId xmlns:a16="http://schemas.microsoft.com/office/drawing/2014/main" id="{028C0A00-F20D-49C4-BECE-88A17B6B29A6}"/>
                    </a:ext>
                  </a:extLst>
                </p14:cNvPr>
                <p14:cNvContentPartPr/>
                <p14:nvPr/>
              </p14:nvContentPartPr>
              <p14:xfrm>
                <a:off x="3050800" y="2713387"/>
                <a:ext cx="66960" cy="100440"/>
              </p14:xfrm>
            </p:contentPart>
          </mc:Choice>
          <mc:Fallback>
            <p:pic>
              <p:nvPicPr>
                <p:cNvPr id="28" name="Freihand 27">
                  <a:extLst>
                    <a:ext uri="{FF2B5EF4-FFF2-40B4-BE49-F238E27FC236}">
                      <a16:creationId xmlns:a16="http://schemas.microsoft.com/office/drawing/2014/main" id="{028C0A00-F20D-49C4-BECE-88A17B6B29A6}"/>
                    </a:ext>
                  </a:extLst>
                </p:cNvPr>
                <p:cNvPicPr/>
                <p:nvPr/>
              </p:nvPicPr>
              <p:blipFill>
                <a:blip r:embed="rId25"/>
                <a:stretch>
                  <a:fillRect/>
                </a:stretch>
              </p:blipFill>
              <p:spPr>
                <a:xfrm>
                  <a:off x="3046480" y="2709067"/>
                  <a:ext cx="75600" cy="109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30" name="Freihand 29">
                <a:extLst>
                  <a:ext uri="{FF2B5EF4-FFF2-40B4-BE49-F238E27FC236}">
                    <a16:creationId xmlns:a16="http://schemas.microsoft.com/office/drawing/2014/main" id="{02AF3522-AB49-4C42-91BC-5E1A4E57DE1A}"/>
                  </a:ext>
                </a:extLst>
              </p14:cNvPr>
              <p14:cNvContentPartPr/>
              <p14:nvPr/>
            </p14:nvContentPartPr>
            <p14:xfrm>
              <a:off x="5425360" y="2883667"/>
              <a:ext cx="113040" cy="108000"/>
            </p14:xfrm>
          </p:contentPart>
        </mc:Choice>
        <mc:Fallback>
          <p:pic>
            <p:nvPicPr>
              <p:cNvPr id="30" name="Freihand 29">
                <a:extLst>
                  <a:ext uri="{FF2B5EF4-FFF2-40B4-BE49-F238E27FC236}">
                    <a16:creationId xmlns:a16="http://schemas.microsoft.com/office/drawing/2014/main" id="{02AF3522-AB49-4C42-91BC-5E1A4E57DE1A}"/>
                  </a:ext>
                </a:extLst>
              </p:cNvPr>
              <p:cNvPicPr/>
              <p:nvPr/>
            </p:nvPicPr>
            <p:blipFill>
              <a:blip r:embed="rId27"/>
              <a:stretch>
                <a:fillRect/>
              </a:stretch>
            </p:blipFill>
            <p:spPr>
              <a:xfrm>
                <a:off x="5421040" y="2879347"/>
                <a:ext cx="1216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4" name="Freihand 43">
                <a:extLst>
                  <a:ext uri="{FF2B5EF4-FFF2-40B4-BE49-F238E27FC236}">
                    <a16:creationId xmlns:a16="http://schemas.microsoft.com/office/drawing/2014/main" id="{7410F5C3-2C6F-4A2B-9C16-B62268A7A1F5}"/>
                  </a:ext>
                </a:extLst>
              </p14:cNvPr>
              <p14:cNvContentPartPr/>
              <p14:nvPr/>
            </p14:nvContentPartPr>
            <p14:xfrm>
              <a:off x="3561640" y="3426187"/>
              <a:ext cx="169200" cy="50400"/>
            </p14:xfrm>
          </p:contentPart>
        </mc:Choice>
        <mc:Fallback>
          <p:pic>
            <p:nvPicPr>
              <p:cNvPr id="44" name="Freihand 43">
                <a:extLst>
                  <a:ext uri="{FF2B5EF4-FFF2-40B4-BE49-F238E27FC236}">
                    <a16:creationId xmlns:a16="http://schemas.microsoft.com/office/drawing/2014/main" id="{7410F5C3-2C6F-4A2B-9C16-B62268A7A1F5}"/>
                  </a:ext>
                </a:extLst>
              </p:cNvPr>
              <p:cNvPicPr/>
              <p:nvPr/>
            </p:nvPicPr>
            <p:blipFill>
              <a:blip r:embed="rId29"/>
              <a:stretch>
                <a:fillRect/>
              </a:stretch>
            </p:blipFill>
            <p:spPr>
              <a:xfrm>
                <a:off x="3557320" y="3421867"/>
                <a:ext cx="1778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2" name="Freihand 51">
                <a:extLst>
                  <a:ext uri="{FF2B5EF4-FFF2-40B4-BE49-F238E27FC236}">
                    <a16:creationId xmlns:a16="http://schemas.microsoft.com/office/drawing/2014/main" id="{17064786-789A-4E3B-ABFD-192324F65A66}"/>
                  </a:ext>
                </a:extLst>
              </p14:cNvPr>
              <p14:cNvContentPartPr/>
              <p14:nvPr/>
            </p14:nvContentPartPr>
            <p14:xfrm>
              <a:off x="5457400" y="2885467"/>
              <a:ext cx="63720" cy="44280"/>
            </p14:xfrm>
          </p:contentPart>
        </mc:Choice>
        <mc:Fallback>
          <p:pic>
            <p:nvPicPr>
              <p:cNvPr id="52" name="Freihand 51">
                <a:extLst>
                  <a:ext uri="{FF2B5EF4-FFF2-40B4-BE49-F238E27FC236}">
                    <a16:creationId xmlns:a16="http://schemas.microsoft.com/office/drawing/2014/main" id="{17064786-789A-4E3B-ABFD-192324F65A66}"/>
                  </a:ext>
                </a:extLst>
              </p:cNvPr>
              <p:cNvPicPr/>
              <p:nvPr/>
            </p:nvPicPr>
            <p:blipFill>
              <a:blip r:embed="rId31"/>
              <a:stretch>
                <a:fillRect/>
              </a:stretch>
            </p:blipFill>
            <p:spPr>
              <a:xfrm>
                <a:off x="5453080" y="2881147"/>
                <a:ext cx="723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5" name="Freihand 54">
                <a:extLst>
                  <a:ext uri="{FF2B5EF4-FFF2-40B4-BE49-F238E27FC236}">
                    <a16:creationId xmlns:a16="http://schemas.microsoft.com/office/drawing/2014/main" id="{028FB896-11B0-465F-868D-90D4888203F4}"/>
                  </a:ext>
                </a:extLst>
              </p14:cNvPr>
              <p14:cNvContentPartPr/>
              <p14:nvPr/>
            </p14:nvContentPartPr>
            <p14:xfrm>
              <a:off x="5461000" y="4901467"/>
              <a:ext cx="69480" cy="69480"/>
            </p14:xfrm>
          </p:contentPart>
        </mc:Choice>
        <mc:Fallback>
          <p:pic>
            <p:nvPicPr>
              <p:cNvPr id="55" name="Freihand 54">
                <a:extLst>
                  <a:ext uri="{FF2B5EF4-FFF2-40B4-BE49-F238E27FC236}">
                    <a16:creationId xmlns:a16="http://schemas.microsoft.com/office/drawing/2014/main" id="{028FB896-11B0-465F-868D-90D4888203F4}"/>
                  </a:ext>
                </a:extLst>
              </p:cNvPr>
              <p:cNvPicPr/>
              <p:nvPr/>
            </p:nvPicPr>
            <p:blipFill>
              <a:blip r:embed="rId33"/>
              <a:stretch>
                <a:fillRect/>
              </a:stretch>
            </p:blipFill>
            <p:spPr>
              <a:xfrm>
                <a:off x="5456680" y="4897147"/>
                <a:ext cx="78120" cy="78120"/>
              </a:xfrm>
              <a:prstGeom prst="rect">
                <a:avLst/>
              </a:prstGeom>
            </p:spPr>
          </p:pic>
        </mc:Fallback>
      </mc:AlternateContent>
      <p:grpSp>
        <p:nvGrpSpPr>
          <p:cNvPr id="62" name="Gruppieren 61">
            <a:extLst>
              <a:ext uri="{FF2B5EF4-FFF2-40B4-BE49-F238E27FC236}">
                <a16:creationId xmlns:a16="http://schemas.microsoft.com/office/drawing/2014/main" id="{3E691321-CD14-4165-BC51-F3E9D823DB85}"/>
              </a:ext>
            </a:extLst>
          </p:cNvPr>
          <p:cNvGrpSpPr/>
          <p:nvPr/>
        </p:nvGrpSpPr>
        <p:grpSpPr>
          <a:xfrm>
            <a:off x="3624280" y="4779787"/>
            <a:ext cx="414000" cy="314640"/>
            <a:chOff x="3624280" y="4779787"/>
            <a:chExt cx="414000" cy="314640"/>
          </a:xfrm>
        </p:grpSpPr>
        <mc:AlternateContent xmlns:mc="http://schemas.openxmlformats.org/markup-compatibility/2006">
          <mc:Choice xmlns:p14="http://schemas.microsoft.com/office/powerpoint/2010/main" Requires="p14">
            <p:contentPart p14:bwMode="auto" r:id="rId34">
              <p14:nvContentPartPr>
                <p14:cNvPr id="45" name="Freihand 44">
                  <a:extLst>
                    <a:ext uri="{FF2B5EF4-FFF2-40B4-BE49-F238E27FC236}">
                      <a16:creationId xmlns:a16="http://schemas.microsoft.com/office/drawing/2014/main" id="{A96B6B7A-5068-4F24-B973-4CFD5FE59E03}"/>
                    </a:ext>
                  </a:extLst>
                </p14:cNvPr>
                <p14:cNvContentPartPr/>
                <p14:nvPr/>
              </p14:nvContentPartPr>
              <p14:xfrm>
                <a:off x="3970960" y="4947907"/>
                <a:ext cx="28080" cy="360"/>
              </p14:xfrm>
            </p:contentPart>
          </mc:Choice>
          <mc:Fallback>
            <p:pic>
              <p:nvPicPr>
                <p:cNvPr id="45" name="Freihand 44">
                  <a:extLst>
                    <a:ext uri="{FF2B5EF4-FFF2-40B4-BE49-F238E27FC236}">
                      <a16:creationId xmlns:a16="http://schemas.microsoft.com/office/drawing/2014/main" id="{A96B6B7A-5068-4F24-B973-4CFD5FE59E03}"/>
                    </a:ext>
                  </a:extLst>
                </p:cNvPr>
                <p:cNvPicPr/>
                <p:nvPr/>
              </p:nvPicPr>
              <p:blipFill>
                <a:blip r:embed="rId35"/>
                <a:stretch>
                  <a:fillRect/>
                </a:stretch>
              </p:blipFill>
              <p:spPr>
                <a:xfrm>
                  <a:off x="3966640" y="4943587"/>
                  <a:ext cx="3672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6" name="Freihand 45">
                  <a:extLst>
                    <a:ext uri="{FF2B5EF4-FFF2-40B4-BE49-F238E27FC236}">
                      <a16:creationId xmlns:a16="http://schemas.microsoft.com/office/drawing/2014/main" id="{31D9DC4C-D0E5-4B23-B077-79C53C6BCBD8}"/>
                    </a:ext>
                  </a:extLst>
                </p14:cNvPr>
                <p14:cNvContentPartPr/>
                <p14:nvPr/>
              </p14:nvContentPartPr>
              <p14:xfrm>
                <a:off x="3921640" y="4937827"/>
                <a:ext cx="116640" cy="24120"/>
              </p14:xfrm>
            </p:contentPart>
          </mc:Choice>
          <mc:Fallback>
            <p:pic>
              <p:nvPicPr>
                <p:cNvPr id="46" name="Freihand 45">
                  <a:extLst>
                    <a:ext uri="{FF2B5EF4-FFF2-40B4-BE49-F238E27FC236}">
                      <a16:creationId xmlns:a16="http://schemas.microsoft.com/office/drawing/2014/main" id="{31D9DC4C-D0E5-4B23-B077-79C53C6BCBD8}"/>
                    </a:ext>
                  </a:extLst>
                </p:cNvPr>
                <p:cNvPicPr/>
                <p:nvPr/>
              </p:nvPicPr>
              <p:blipFill>
                <a:blip r:embed="rId37"/>
                <a:stretch>
                  <a:fillRect/>
                </a:stretch>
              </p:blipFill>
              <p:spPr>
                <a:xfrm>
                  <a:off x="3917320" y="4933507"/>
                  <a:ext cx="1252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7" name="Freihand 56">
                  <a:extLst>
                    <a:ext uri="{FF2B5EF4-FFF2-40B4-BE49-F238E27FC236}">
                      <a16:creationId xmlns:a16="http://schemas.microsoft.com/office/drawing/2014/main" id="{3CF82F7E-8B1D-4827-BB4D-7D98FA508212}"/>
                    </a:ext>
                  </a:extLst>
                </p14:cNvPr>
                <p14:cNvContentPartPr/>
                <p14:nvPr/>
              </p14:nvContentPartPr>
              <p14:xfrm>
                <a:off x="3624280" y="4779787"/>
                <a:ext cx="313920" cy="314640"/>
              </p14:xfrm>
            </p:contentPart>
          </mc:Choice>
          <mc:Fallback>
            <p:pic>
              <p:nvPicPr>
                <p:cNvPr id="57" name="Freihand 56">
                  <a:extLst>
                    <a:ext uri="{FF2B5EF4-FFF2-40B4-BE49-F238E27FC236}">
                      <a16:creationId xmlns:a16="http://schemas.microsoft.com/office/drawing/2014/main" id="{3CF82F7E-8B1D-4827-BB4D-7D98FA508212}"/>
                    </a:ext>
                  </a:extLst>
                </p:cNvPr>
                <p:cNvPicPr/>
                <p:nvPr/>
              </p:nvPicPr>
              <p:blipFill>
                <a:blip r:embed="rId39"/>
                <a:stretch>
                  <a:fillRect/>
                </a:stretch>
              </p:blipFill>
              <p:spPr>
                <a:xfrm>
                  <a:off x="3619960" y="4775467"/>
                  <a:ext cx="322560" cy="323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
            <p14:nvContentPartPr>
              <p14:cNvPr id="63" name="Freihand 62">
                <a:extLst>
                  <a:ext uri="{FF2B5EF4-FFF2-40B4-BE49-F238E27FC236}">
                    <a16:creationId xmlns:a16="http://schemas.microsoft.com/office/drawing/2014/main" id="{CC2EBFF7-27C8-4317-8F4C-45F367378C6E}"/>
                  </a:ext>
                </a:extLst>
              </p14:cNvPr>
              <p14:cNvContentPartPr/>
              <p14:nvPr/>
            </p14:nvContentPartPr>
            <p14:xfrm>
              <a:off x="5381440" y="6351907"/>
              <a:ext cx="262080" cy="345600"/>
            </p14:xfrm>
          </p:contentPart>
        </mc:Choice>
        <mc:Fallback>
          <p:pic>
            <p:nvPicPr>
              <p:cNvPr id="63" name="Freihand 62">
                <a:extLst>
                  <a:ext uri="{FF2B5EF4-FFF2-40B4-BE49-F238E27FC236}">
                    <a16:creationId xmlns:a16="http://schemas.microsoft.com/office/drawing/2014/main" id="{CC2EBFF7-27C8-4317-8F4C-45F367378C6E}"/>
                  </a:ext>
                </a:extLst>
              </p:cNvPr>
              <p:cNvPicPr/>
              <p:nvPr/>
            </p:nvPicPr>
            <p:blipFill>
              <a:blip r:embed="rId41"/>
              <a:stretch>
                <a:fillRect/>
              </a:stretch>
            </p:blipFill>
            <p:spPr>
              <a:xfrm>
                <a:off x="5377120" y="6347587"/>
                <a:ext cx="270720" cy="354240"/>
              </a:xfrm>
              <a:prstGeom prst="rect">
                <a:avLst/>
              </a:prstGeom>
            </p:spPr>
          </p:pic>
        </mc:Fallback>
      </mc:AlternateContent>
      <p:grpSp>
        <p:nvGrpSpPr>
          <p:cNvPr id="67" name="Gruppieren 66">
            <a:extLst>
              <a:ext uri="{FF2B5EF4-FFF2-40B4-BE49-F238E27FC236}">
                <a16:creationId xmlns:a16="http://schemas.microsoft.com/office/drawing/2014/main" id="{77BAF380-DBC5-44DC-8A20-3E87654CFAD0}"/>
              </a:ext>
            </a:extLst>
          </p:cNvPr>
          <p:cNvGrpSpPr/>
          <p:nvPr/>
        </p:nvGrpSpPr>
        <p:grpSpPr>
          <a:xfrm>
            <a:off x="3849640" y="3091747"/>
            <a:ext cx="75240" cy="243720"/>
            <a:chOff x="3849640" y="3091747"/>
            <a:chExt cx="75240" cy="243720"/>
          </a:xfrm>
        </p:grpSpPr>
        <mc:AlternateContent xmlns:mc="http://schemas.openxmlformats.org/markup-compatibility/2006">
          <mc:Choice xmlns:p14="http://schemas.microsoft.com/office/powerpoint/2010/main" Requires="p14">
            <p:contentPart p14:bwMode="auto" r:id="rId42">
              <p14:nvContentPartPr>
                <p14:cNvPr id="65" name="Freihand 64">
                  <a:extLst>
                    <a:ext uri="{FF2B5EF4-FFF2-40B4-BE49-F238E27FC236}">
                      <a16:creationId xmlns:a16="http://schemas.microsoft.com/office/drawing/2014/main" id="{DED237C1-FB32-4476-8ECB-450F71ECD904}"/>
                    </a:ext>
                  </a:extLst>
                </p14:cNvPr>
                <p14:cNvContentPartPr/>
                <p14:nvPr/>
              </p14:nvContentPartPr>
              <p14:xfrm>
                <a:off x="3866200" y="3165187"/>
                <a:ext cx="28440" cy="170280"/>
              </p14:xfrm>
            </p:contentPart>
          </mc:Choice>
          <mc:Fallback>
            <p:pic>
              <p:nvPicPr>
                <p:cNvPr id="65" name="Freihand 64">
                  <a:extLst>
                    <a:ext uri="{FF2B5EF4-FFF2-40B4-BE49-F238E27FC236}">
                      <a16:creationId xmlns:a16="http://schemas.microsoft.com/office/drawing/2014/main" id="{DED237C1-FB32-4476-8ECB-450F71ECD904}"/>
                    </a:ext>
                  </a:extLst>
                </p:cNvPr>
                <p:cNvPicPr/>
                <p:nvPr/>
              </p:nvPicPr>
              <p:blipFill>
                <a:blip r:embed="rId43"/>
                <a:stretch>
                  <a:fillRect/>
                </a:stretch>
              </p:blipFill>
              <p:spPr>
                <a:xfrm>
                  <a:off x="3861880" y="3160867"/>
                  <a:ext cx="370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66" name="Freihand 65">
                  <a:extLst>
                    <a:ext uri="{FF2B5EF4-FFF2-40B4-BE49-F238E27FC236}">
                      <a16:creationId xmlns:a16="http://schemas.microsoft.com/office/drawing/2014/main" id="{448FFB95-7D6F-4D99-8654-35A4E84B69D6}"/>
                    </a:ext>
                  </a:extLst>
                </p14:cNvPr>
                <p14:cNvContentPartPr/>
                <p14:nvPr/>
              </p14:nvContentPartPr>
              <p14:xfrm>
                <a:off x="3849640" y="3091747"/>
                <a:ext cx="75240" cy="107640"/>
              </p14:xfrm>
            </p:contentPart>
          </mc:Choice>
          <mc:Fallback>
            <p:pic>
              <p:nvPicPr>
                <p:cNvPr id="66" name="Freihand 65">
                  <a:extLst>
                    <a:ext uri="{FF2B5EF4-FFF2-40B4-BE49-F238E27FC236}">
                      <a16:creationId xmlns:a16="http://schemas.microsoft.com/office/drawing/2014/main" id="{448FFB95-7D6F-4D99-8654-35A4E84B69D6}"/>
                    </a:ext>
                  </a:extLst>
                </p:cNvPr>
                <p:cNvPicPr/>
                <p:nvPr/>
              </p:nvPicPr>
              <p:blipFill>
                <a:blip r:embed="rId45"/>
                <a:stretch>
                  <a:fillRect/>
                </a:stretch>
              </p:blipFill>
              <p:spPr>
                <a:xfrm>
                  <a:off x="3845320" y="3087427"/>
                  <a:ext cx="83880" cy="116280"/>
                </a:xfrm>
                <a:prstGeom prst="rect">
                  <a:avLst/>
                </a:prstGeom>
              </p:spPr>
            </p:pic>
          </mc:Fallback>
        </mc:AlternateContent>
      </p:grpSp>
      <p:grpSp>
        <p:nvGrpSpPr>
          <p:cNvPr id="72" name="Gruppieren 71">
            <a:extLst>
              <a:ext uri="{FF2B5EF4-FFF2-40B4-BE49-F238E27FC236}">
                <a16:creationId xmlns:a16="http://schemas.microsoft.com/office/drawing/2014/main" id="{DD1E5ADD-F7D2-4087-9213-D4EF1FC2E6C0}"/>
              </a:ext>
            </a:extLst>
          </p:cNvPr>
          <p:cNvGrpSpPr/>
          <p:nvPr/>
        </p:nvGrpSpPr>
        <p:grpSpPr>
          <a:xfrm>
            <a:off x="5782120" y="3039187"/>
            <a:ext cx="75240" cy="69480"/>
            <a:chOff x="5782120" y="3039187"/>
            <a:chExt cx="75240" cy="69480"/>
          </a:xfrm>
        </p:grpSpPr>
        <mc:AlternateContent xmlns:mc="http://schemas.openxmlformats.org/markup-compatibility/2006">
          <mc:Choice xmlns:p14="http://schemas.microsoft.com/office/powerpoint/2010/main" Requires="p14">
            <p:contentPart p14:bwMode="auto" r:id="rId46">
              <p14:nvContentPartPr>
                <p14:cNvPr id="68" name="Freihand 67">
                  <a:extLst>
                    <a:ext uri="{FF2B5EF4-FFF2-40B4-BE49-F238E27FC236}">
                      <a16:creationId xmlns:a16="http://schemas.microsoft.com/office/drawing/2014/main" id="{07A83622-672A-4573-887A-E35891F48A4C}"/>
                    </a:ext>
                  </a:extLst>
                </p14:cNvPr>
                <p14:cNvContentPartPr/>
                <p14:nvPr/>
              </p14:nvContentPartPr>
              <p14:xfrm>
                <a:off x="5782120" y="3039187"/>
                <a:ext cx="66600" cy="69480"/>
              </p14:xfrm>
            </p:contentPart>
          </mc:Choice>
          <mc:Fallback>
            <p:pic>
              <p:nvPicPr>
                <p:cNvPr id="68" name="Freihand 67">
                  <a:extLst>
                    <a:ext uri="{FF2B5EF4-FFF2-40B4-BE49-F238E27FC236}">
                      <a16:creationId xmlns:a16="http://schemas.microsoft.com/office/drawing/2014/main" id="{07A83622-672A-4573-887A-E35891F48A4C}"/>
                    </a:ext>
                  </a:extLst>
                </p:cNvPr>
                <p:cNvPicPr/>
                <p:nvPr/>
              </p:nvPicPr>
              <p:blipFill>
                <a:blip r:embed="rId47"/>
                <a:stretch>
                  <a:fillRect/>
                </a:stretch>
              </p:blipFill>
              <p:spPr>
                <a:xfrm>
                  <a:off x="5777800" y="3034867"/>
                  <a:ext cx="752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69" name="Freihand 68">
                  <a:extLst>
                    <a:ext uri="{FF2B5EF4-FFF2-40B4-BE49-F238E27FC236}">
                      <a16:creationId xmlns:a16="http://schemas.microsoft.com/office/drawing/2014/main" id="{F4627B0D-9EDA-4416-BE30-D550C624ABA5}"/>
                    </a:ext>
                  </a:extLst>
                </p14:cNvPr>
                <p14:cNvContentPartPr/>
                <p14:nvPr/>
              </p14:nvContentPartPr>
              <p14:xfrm>
                <a:off x="5831080" y="3085987"/>
                <a:ext cx="360" cy="360"/>
              </p14:xfrm>
            </p:contentPart>
          </mc:Choice>
          <mc:Fallback>
            <p:pic>
              <p:nvPicPr>
                <p:cNvPr id="69" name="Freihand 68">
                  <a:extLst>
                    <a:ext uri="{FF2B5EF4-FFF2-40B4-BE49-F238E27FC236}">
                      <a16:creationId xmlns:a16="http://schemas.microsoft.com/office/drawing/2014/main" id="{F4627B0D-9EDA-4416-BE30-D550C624ABA5}"/>
                    </a:ext>
                  </a:extLst>
                </p:cNvPr>
                <p:cNvPicPr/>
                <p:nvPr/>
              </p:nvPicPr>
              <p:blipFill>
                <a:blip r:embed="rId49"/>
                <a:stretch>
                  <a:fillRect/>
                </a:stretch>
              </p:blipFill>
              <p:spPr>
                <a:xfrm>
                  <a:off x="5826760" y="30816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70" name="Freihand 69">
                  <a:extLst>
                    <a:ext uri="{FF2B5EF4-FFF2-40B4-BE49-F238E27FC236}">
                      <a16:creationId xmlns:a16="http://schemas.microsoft.com/office/drawing/2014/main" id="{5215703B-E308-49C8-8DD5-1EEC0DC4E9D9}"/>
                    </a:ext>
                  </a:extLst>
                </p14:cNvPr>
                <p14:cNvContentPartPr/>
                <p14:nvPr/>
              </p14:nvContentPartPr>
              <p14:xfrm>
                <a:off x="5822800" y="3073747"/>
                <a:ext cx="34560" cy="8280"/>
              </p14:xfrm>
            </p:contentPart>
          </mc:Choice>
          <mc:Fallback>
            <p:pic>
              <p:nvPicPr>
                <p:cNvPr id="70" name="Freihand 69">
                  <a:extLst>
                    <a:ext uri="{FF2B5EF4-FFF2-40B4-BE49-F238E27FC236}">
                      <a16:creationId xmlns:a16="http://schemas.microsoft.com/office/drawing/2014/main" id="{5215703B-E308-49C8-8DD5-1EEC0DC4E9D9}"/>
                    </a:ext>
                  </a:extLst>
                </p:cNvPr>
                <p:cNvPicPr/>
                <p:nvPr/>
              </p:nvPicPr>
              <p:blipFill>
                <a:blip r:embed="rId51"/>
                <a:stretch>
                  <a:fillRect/>
                </a:stretch>
              </p:blipFill>
              <p:spPr>
                <a:xfrm>
                  <a:off x="5818480" y="3069427"/>
                  <a:ext cx="432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71" name="Freihand 70">
                  <a:extLst>
                    <a:ext uri="{FF2B5EF4-FFF2-40B4-BE49-F238E27FC236}">
                      <a16:creationId xmlns:a16="http://schemas.microsoft.com/office/drawing/2014/main" id="{9EECDC32-374B-40FA-AFC1-B3C326F711E7}"/>
                    </a:ext>
                  </a:extLst>
                </p14:cNvPr>
                <p14:cNvContentPartPr/>
                <p14:nvPr/>
              </p14:nvContentPartPr>
              <p14:xfrm>
                <a:off x="5787160" y="3066187"/>
                <a:ext cx="24120" cy="22680"/>
              </p14:xfrm>
            </p:contentPart>
          </mc:Choice>
          <mc:Fallback>
            <p:pic>
              <p:nvPicPr>
                <p:cNvPr id="71" name="Freihand 70">
                  <a:extLst>
                    <a:ext uri="{FF2B5EF4-FFF2-40B4-BE49-F238E27FC236}">
                      <a16:creationId xmlns:a16="http://schemas.microsoft.com/office/drawing/2014/main" id="{9EECDC32-374B-40FA-AFC1-B3C326F711E7}"/>
                    </a:ext>
                  </a:extLst>
                </p:cNvPr>
                <p:cNvPicPr/>
                <p:nvPr/>
              </p:nvPicPr>
              <p:blipFill>
                <a:blip r:embed="rId53"/>
                <a:stretch>
                  <a:fillRect/>
                </a:stretch>
              </p:blipFill>
              <p:spPr>
                <a:xfrm>
                  <a:off x="5782840" y="3061867"/>
                  <a:ext cx="32760" cy="31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4">
            <p14:nvContentPartPr>
              <p14:cNvPr id="74" name="Freihand 73">
                <a:extLst>
                  <a:ext uri="{FF2B5EF4-FFF2-40B4-BE49-F238E27FC236}">
                    <a16:creationId xmlns:a16="http://schemas.microsoft.com/office/drawing/2014/main" id="{9FCC2659-E376-4CF4-A95F-8A49E8DE5763}"/>
                  </a:ext>
                </a:extLst>
              </p14:cNvPr>
              <p14:cNvContentPartPr/>
              <p14:nvPr/>
            </p14:nvContentPartPr>
            <p14:xfrm>
              <a:off x="5498440" y="4869787"/>
              <a:ext cx="322200" cy="460440"/>
            </p14:xfrm>
          </p:contentPart>
        </mc:Choice>
        <mc:Fallback>
          <p:pic>
            <p:nvPicPr>
              <p:cNvPr id="74" name="Freihand 73">
                <a:extLst>
                  <a:ext uri="{FF2B5EF4-FFF2-40B4-BE49-F238E27FC236}">
                    <a16:creationId xmlns:a16="http://schemas.microsoft.com/office/drawing/2014/main" id="{9FCC2659-E376-4CF4-A95F-8A49E8DE5763}"/>
                  </a:ext>
                </a:extLst>
              </p:cNvPr>
              <p:cNvPicPr/>
              <p:nvPr/>
            </p:nvPicPr>
            <p:blipFill>
              <a:blip r:embed="rId55"/>
              <a:stretch>
                <a:fillRect/>
              </a:stretch>
            </p:blipFill>
            <p:spPr>
              <a:xfrm>
                <a:off x="5494120" y="4865467"/>
                <a:ext cx="330840" cy="469080"/>
              </a:xfrm>
              <a:prstGeom prst="rect">
                <a:avLst/>
              </a:prstGeom>
            </p:spPr>
          </p:pic>
        </mc:Fallback>
      </mc:AlternateContent>
      <p:grpSp>
        <p:nvGrpSpPr>
          <p:cNvPr id="80" name="Gruppieren 79">
            <a:extLst>
              <a:ext uri="{FF2B5EF4-FFF2-40B4-BE49-F238E27FC236}">
                <a16:creationId xmlns:a16="http://schemas.microsoft.com/office/drawing/2014/main" id="{00FB3023-3211-44BB-A04E-BA21CE774F85}"/>
              </a:ext>
            </a:extLst>
          </p:cNvPr>
          <p:cNvGrpSpPr/>
          <p:nvPr/>
        </p:nvGrpSpPr>
        <p:grpSpPr>
          <a:xfrm>
            <a:off x="3853240" y="2785387"/>
            <a:ext cx="73440" cy="183960"/>
            <a:chOff x="3853240" y="2785387"/>
            <a:chExt cx="73440" cy="183960"/>
          </a:xfrm>
        </p:grpSpPr>
        <mc:AlternateContent xmlns:mc="http://schemas.openxmlformats.org/markup-compatibility/2006">
          <mc:Choice xmlns:p14="http://schemas.microsoft.com/office/powerpoint/2010/main" Requires="p14">
            <p:contentPart p14:bwMode="auto" r:id="rId56">
              <p14:nvContentPartPr>
                <p14:cNvPr id="78" name="Freihand 77">
                  <a:extLst>
                    <a:ext uri="{FF2B5EF4-FFF2-40B4-BE49-F238E27FC236}">
                      <a16:creationId xmlns:a16="http://schemas.microsoft.com/office/drawing/2014/main" id="{42568B84-844E-4F12-A15C-D66D14959508}"/>
                    </a:ext>
                  </a:extLst>
                </p14:cNvPr>
                <p14:cNvContentPartPr/>
                <p14:nvPr/>
              </p14:nvContentPartPr>
              <p14:xfrm>
                <a:off x="3879160" y="2898427"/>
                <a:ext cx="18000" cy="70920"/>
              </p14:xfrm>
            </p:contentPart>
          </mc:Choice>
          <mc:Fallback>
            <p:pic>
              <p:nvPicPr>
                <p:cNvPr id="78" name="Freihand 77">
                  <a:extLst>
                    <a:ext uri="{FF2B5EF4-FFF2-40B4-BE49-F238E27FC236}">
                      <a16:creationId xmlns:a16="http://schemas.microsoft.com/office/drawing/2014/main" id="{42568B84-844E-4F12-A15C-D66D14959508}"/>
                    </a:ext>
                  </a:extLst>
                </p:cNvPr>
                <p:cNvPicPr/>
                <p:nvPr/>
              </p:nvPicPr>
              <p:blipFill>
                <a:blip r:embed="rId57"/>
                <a:stretch>
                  <a:fillRect/>
                </a:stretch>
              </p:blipFill>
              <p:spPr>
                <a:xfrm>
                  <a:off x="3874840" y="2894107"/>
                  <a:ext cx="266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79" name="Freihand 78">
                  <a:extLst>
                    <a:ext uri="{FF2B5EF4-FFF2-40B4-BE49-F238E27FC236}">
                      <a16:creationId xmlns:a16="http://schemas.microsoft.com/office/drawing/2014/main" id="{EA572A4A-2064-44A6-952B-EA7908BBC2B0}"/>
                    </a:ext>
                  </a:extLst>
                </p14:cNvPr>
                <p14:cNvContentPartPr/>
                <p14:nvPr/>
              </p14:nvContentPartPr>
              <p14:xfrm>
                <a:off x="3853240" y="2785387"/>
                <a:ext cx="73440" cy="104400"/>
              </p14:xfrm>
            </p:contentPart>
          </mc:Choice>
          <mc:Fallback>
            <p:pic>
              <p:nvPicPr>
                <p:cNvPr id="79" name="Freihand 78">
                  <a:extLst>
                    <a:ext uri="{FF2B5EF4-FFF2-40B4-BE49-F238E27FC236}">
                      <a16:creationId xmlns:a16="http://schemas.microsoft.com/office/drawing/2014/main" id="{EA572A4A-2064-44A6-952B-EA7908BBC2B0}"/>
                    </a:ext>
                  </a:extLst>
                </p:cNvPr>
                <p:cNvPicPr/>
                <p:nvPr/>
              </p:nvPicPr>
              <p:blipFill>
                <a:blip r:embed="rId59"/>
                <a:stretch>
                  <a:fillRect/>
                </a:stretch>
              </p:blipFill>
              <p:spPr>
                <a:xfrm>
                  <a:off x="3848920" y="2781067"/>
                  <a:ext cx="82080" cy="113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0">
            <p14:nvContentPartPr>
              <p14:cNvPr id="81" name="Freihand 80">
                <a:extLst>
                  <a:ext uri="{FF2B5EF4-FFF2-40B4-BE49-F238E27FC236}">
                    <a16:creationId xmlns:a16="http://schemas.microsoft.com/office/drawing/2014/main" id="{C2BBB4CD-A7D9-4EDC-B9AD-C23DFBC5AAB3}"/>
                  </a:ext>
                </a:extLst>
              </p14:cNvPr>
              <p14:cNvContentPartPr/>
              <p14:nvPr/>
            </p14:nvContentPartPr>
            <p14:xfrm>
              <a:off x="5112880" y="2671627"/>
              <a:ext cx="57600" cy="47880"/>
            </p14:xfrm>
          </p:contentPart>
        </mc:Choice>
        <mc:Fallback>
          <p:pic>
            <p:nvPicPr>
              <p:cNvPr id="81" name="Freihand 80">
                <a:extLst>
                  <a:ext uri="{FF2B5EF4-FFF2-40B4-BE49-F238E27FC236}">
                    <a16:creationId xmlns:a16="http://schemas.microsoft.com/office/drawing/2014/main" id="{C2BBB4CD-A7D9-4EDC-B9AD-C23DFBC5AAB3}"/>
                  </a:ext>
                </a:extLst>
              </p:cNvPr>
              <p:cNvPicPr/>
              <p:nvPr/>
            </p:nvPicPr>
            <p:blipFill>
              <a:blip r:embed="rId61"/>
              <a:stretch>
                <a:fillRect/>
              </a:stretch>
            </p:blipFill>
            <p:spPr>
              <a:xfrm>
                <a:off x="5108560" y="2667307"/>
                <a:ext cx="662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82" name="Freihand 81">
                <a:extLst>
                  <a:ext uri="{FF2B5EF4-FFF2-40B4-BE49-F238E27FC236}">
                    <a16:creationId xmlns:a16="http://schemas.microsoft.com/office/drawing/2014/main" id="{EAA26A29-8003-4EDB-8537-4090E04B32A6}"/>
                  </a:ext>
                </a:extLst>
              </p14:cNvPr>
              <p14:cNvContentPartPr/>
              <p14:nvPr/>
            </p14:nvContentPartPr>
            <p14:xfrm>
              <a:off x="6783640" y="2822467"/>
              <a:ext cx="20520" cy="38880"/>
            </p14:xfrm>
          </p:contentPart>
        </mc:Choice>
        <mc:Fallback>
          <p:pic>
            <p:nvPicPr>
              <p:cNvPr id="82" name="Freihand 81">
                <a:extLst>
                  <a:ext uri="{FF2B5EF4-FFF2-40B4-BE49-F238E27FC236}">
                    <a16:creationId xmlns:a16="http://schemas.microsoft.com/office/drawing/2014/main" id="{EAA26A29-8003-4EDB-8537-4090E04B32A6}"/>
                  </a:ext>
                </a:extLst>
              </p:cNvPr>
              <p:cNvPicPr/>
              <p:nvPr/>
            </p:nvPicPr>
            <p:blipFill>
              <a:blip r:embed="rId63"/>
              <a:stretch>
                <a:fillRect/>
              </a:stretch>
            </p:blipFill>
            <p:spPr>
              <a:xfrm>
                <a:off x="6779320" y="2818147"/>
                <a:ext cx="291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83" name="Freihand 82">
                <a:extLst>
                  <a:ext uri="{FF2B5EF4-FFF2-40B4-BE49-F238E27FC236}">
                    <a16:creationId xmlns:a16="http://schemas.microsoft.com/office/drawing/2014/main" id="{BE20B220-1E08-4316-963E-057D00C48BC6}"/>
                  </a:ext>
                </a:extLst>
              </p14:cNvPr>
              <p14:cNvContentPartPr/>
              <p14:nvPr/>
            </p14:nvContentPartPr>
            <p14:xfrm>
              <a:off x="5032240" y="6345427"/>
              <a:ext cx="299160" cy="358200"/>
            </p14:xfrm>
          </p:contentPart>
        </mc:Choice>
        <mc:Fallback>
          <p:pic>
            <p:nvPicPr>
              <p:cNvPr id="83" name="Freihand 82">
                <a:extLst>
                  <a:ext uri="{FF2B5EF4-FFF2-40B4-BE49-F238E27FC236}">
                    <a16:creationId xmlns:a16="http://schemas.microsoft.com/office/drawing/2014/main" id="{BE20B220-1E08-4316-963E-057D00C48BC6}"/>
                  </a:ext>
                </a:extLst>
              </p:cNvPr>
              <p:cNvPicPr/>
              <p:nvPr/>
            </p:nvPicPr>
            <p:blipFill>
              <a:blip r:embed="rId65"/>
              <a:stretch>
                <a:fillRect/>
              </a:stretch>
            </p:blipFill>
            <p:spPr>
              <a:xfrm>
                <a:off x="5027920" y="6341107"/>
                <a:ext cx="307800" cy="3668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84" name="Freihand 83">
                <a:extLst>
                  <a:ext uri="{FF2B5EF4-FFF2-40B4-BE49-F238E27FC236}">
                    <a16:creationId xmlns:a16="http://schemas.microsoft.com/office/drawing/2014/main" id="{94E9C5A5-43DC-427A-8E83-CAA4CF112BE8}"/>
                  </a:ext>
                </a:extLst>
              </p14:cNvPr>
              <p14:cNvContentPartPr/>
              <p14:nvPr/>
            </p14:nvContentPartPr>
            <p14:xfrm>
              <a:off x="3595840" y="5712907"/>
              <a:ext cx="350640" cy="333360"/>
            </p14:xfrm>
          </p:contentPart>
        </mc:Choice>
        <mc:Fallback>
          <p:pic>
            <p:nvPicPr>
              <p:cNvPr id="84" name="Freihand 83">
                <a:extLst>
                  <a:ext uri="{FF2B5EF4-FFF2-40B4-BE49-F238E27FC236}">
                    <a16:creationId xmlns:a16="http://schemas.microsoft.com/office/drawing/2014/main" id="{94E9C5A5-43DC-427A-8E83-CAA4CF112BE8}"/>
                  </a:ext>
                </a:extLst>
              </p:cNvPr>
              <p:cNvPicPr/>
              <p:nvPr/>
            </p:nvPicPr>
            <p:blipFill>
              <a:blip r:embed="rId67"/>
              <a:stretch>
                <a:fillRect/>
              </a:stretch>
            </p:blipFill>
            <p:spPr>
              <a:xfrm>
                <a:off x="3591520" y="5708587"/>
                <a:ext cx="35928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85" name="Freihand 84">
                <a:extLst>
                  <a:ext uri="{FF2B5EF4-FFF2-40B4-BE49-F238E27FC236}">
                    <a16:creationId xmlns:a16="http://schemas.microsoft.com/office/drawing/2014/main" id="{74A5FD18-3ACA-4077-8AB1-372324316624}"/>
                  </a:ext>
                </a:extLst>
              </p14:cNvPr>
              <p14:cNvContentPartPr/>
              <p14:nvPr/>
            </p14:nvContentPartPr>
            <p14:xfrm>
              <a:off x="5121160" y="5861947"/>
              <a:ext cx="3240" cy="21960"/>
            </p14:xfrm>
          </p:contentPart>
        </mc:Choice>
        <mc:Fallback>
          <p:pic>
            <p:nvPicPr>
              <p:cNvPr id="85" name="Freihand 84">
                <a:extLst>
                  <a:ext uri="{FF2B5EF4-FFF2-40B4-BE49-F238E27FC236}">
                    <a16:creationId xmlns:a16="http://schemas.microsoft.com/office/drawing/2014/main" id="{74A5FD18-3ACA-4077-8AB1-372324316624}"/>
                  </a:ext>
                </a:extLst>
              </p:cNvPr>
              <p:cNvPicPr/>
              <p:nvPr/>
            </p:nvPicPr>
            <p:blipFill>
              <a:blip r:embed="rId69"/>
              <a:stretch>
                <a:fillRect/>
              </a:stretch>
            </p:blipFill>
            <p:spPr>
              <a:xfrm>
                <a:off x="5116840" y="5857627"/>
                <a:ext cx="118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86" name="Freihand 85">
                <a:extLst>
                  <a:ext uri="{FF2B5EF4-FFF2-40B4-BE49-F238E27FC236}">
                    <a16:creationId xmlns:a16="http://schemas.microsoft.com/office/drawing/2014/main" id="{7A757891-644C-44FE-9901-C037C754E836}"/>
                  </a:ext>
                </a:extLst>
              </p14:cNvPr>
              <p14:cNvContentPartPr/>
              <p14:nvPr/>
            </p14:nvContentPartPr>
            <p14:xfrm>
              <a:off x="4994080" y="6355507"/>
              <a:ext cx="321480" cy="356400"/>
            </p14:xfrm>
          </p:contentPart>
        </mc:Choice>
        <mc:Fallback>
          <p:pic>
            <p:nvPicPr>
              <p:cNvPr id="86" name="Freihand 85">
                <a:extLst>
                  <a:ext uri="{FF2B5EF4-FFF2-40B4-BE49-F238E27FC236}">
                    <a16:creationId xmlns:a16="http://schemas.microsoft.com/office/drawing/2014/main" id="{7A757891-644C-44FE-9901-C037C754E836}"/>
                  </a:ext>
                </a:extLst>
              </p:cNvPr>
              <p:cNvPicPr/>
              <p:nvPr/>
            </p:nvPicPr>
            <p:blipFill>
              <a:blip r:embed="rId71"/>
              <a:stretch>
                <a:fillRect/>
              </a:stretch>
            </p:blipFill>
            <p:spPr>
              <a:xfrm>
                <a:off x="4989760" y="6351187"/>
                <a:ext cx="330120" cy="365040"/>
              </a:xfrm>
              <a:prstGeom prst="rect">
                <a:avLst/>
              </a:prstGeom>
            </p:spPr>
          </p:pic>
        </mc:Fallback>
      </mc:AlternateContent>
      <p:grpSp>
        <p:nvGrpSpPr>
          <p:cNvPr id="96" name="Gruppieren 95">
            <a:extLst>
              <a:ext uri="{FF2B5EF4-FFF2-40B4-BE49-F238E27FC236}">
                <a16:creationId xmlns:a16="http://schemas.microsoft.com/office/drawing/2014/main" id="{5400C466-830B-4EAC-B06F-E7A1AF89CCD1}"/>
              </a:ext>
            </a:extLst>
          </p:cNvPr>
          <p:cNvGrpSpPr/>
          <p:nvPr/>
        </p:nvGrpSpPr>
        <p:grpSpPr>
          <a:xfrm>
            <a:off x="5805160" y="4819747"/>
            <a:ext cx="1864440" cy="1318320"/>
            <a:chOff x="5805160" y="4819747"/>
            <a:chExt cx="1864440" cy="1318320"/>
          </a:xfrm>
        </p:grpSpPr>
        <mc:AlternateContent xmlns:mc="http://schemas.openxmlformats.org/markup-compatibility/2006">
          <mc:Choice xmlns:p14="http://schemas.microsoft.com/office/powerpoint/2010/main" Requires="p14">
            <p:contentPart p14:bwMode="auto" r:id="rId72">
              <p14:nvContentPartPr>
                <p14:cNvPr id="87" name="Freihand 86">
                  <a:extLst>
                    <a:ext uri="{FF2B5EF4-FFF2-40B4-BE49-F238E27FC236}">
                      <a16:creationId xmlns:a16="http://schemas.microsoft.com/office/drawing/2014/main" id="{F0CA02F3-8BEF-4C5C-9FD3-74A7A10B065D}"/>
                    </a:ext>
                  </a:extLst>
                </p14:cNvPr>
                <p14:cNvContentPartPr/>
                <p14:nvPr/>
              </p14:nvContentPartPr>
              <p14:xfrm>
                <a:off x="5805160" y="5332027"/>
                <a:ext cx="146520" cy="157680"/>
              </p14:xfrm>
            </p:contentPart>
          </mc:Choice>
          <mc:Fallback>
            <p:pic>
              <p:nvPicPr>
                <p:cNvPr id="87" name="Freihand 86">
                  <a:extLst>
                    <a:ext uri="{FF2B5EF4-FFF2-40B4-BE49-F238E27FC236}">
                      <a16:creationId xmlns:a16="http://schemas.microsoft.com/office/drawing/2014/main" id="{F0CA02F3-8BEF-4C5C-9FD3-74A7A10B065D}"/>
                    </a:ext>
                  </a:extLst>
                </p:cNvPr>
                <p:cNvPicPr/>
                <p:nvPr/>
              </p:nvPicPr>
              <p:blipFill>
                <a:blip r:embed="rId73"/>
                <a:stretch>
                  <a:fillRect/>
                </a:stretch>
              </p:blipFill>
              <p:spPr>
                <a:xfrm>
                  <a:off x="5800840" y="5327707"/>
                  <a:ext cx="1551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88" name="Freihand 87">
                  <a:extLst>
                    <a:ext uri="{FF2B5EF4-FFF2-40B4-BE49-F238E27FC236}">
                      <a16:creationId xmlns:a16="http://schemas.microsoft.com/office/drawing/2014/main" id="{67822160-9130-4FEF-AAB4-E44926957CC4}"/>
                    </a:ext>
                  </a:extLst>
                </p14:cNvPr>
                <p14:cNvContentPartPr/>
                <p14:nvPr/>
              </p14:nvContentPartPr>
              <p14:xfrm>
                <a:off x="6090640" y="5634067"/>
                <a:ext cx="132480" cy="125280"/>
              </p14:xfrm>
            </p:contentPart>
          </mc:Choice>
          <mc:Fallback>
            <p:pic>
              <p:nvPicPr>
                <p:cNvPr id="88" name="Freihand 87">
                  <a:extLst>
                    <a:ext uri="{FF2B5EF4-FFF2-40B4-BE49-F238E27FC236}">
                      <a16:creationId xmlns:a16="http://schemas.microsoft.com/office/drawing/2014/main" id="{67822160-9130-4FEF-AAB4-E44926957CC4}"/>
                    </a:ext>
                  </a:extLst>
                </p:cNvPr>
                <p:cNvPicPr/>
                <p:nvPr/>
              </p:nvPicPr>
              <p:blipFill>
                <a:blip r:embed="rId75"/>
                <a:stretch>
                  <a:fillRect/>
                </a:stretch>
              </p:blipFill>
              <p:spPr>
                <a:xfrm>
                  <a:off x="6086320" y="5629747"/>
                  <a:ext cx="1411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89" name="Freihand 88">
                  <a:extLst>
                    <a:ext uri="{FF2B5EF4-FFF2-40B4-BE49-F238E27FC236}">
                      <a16:creationId xmlns:a16="http://schemas.microsoft.com/office/drawing/2014/main" id="{F0F4A2CD-7DB1-41BC-8C9B-0E6A31CA6F64}"/>
                    </a:ext>
                  </a:extLst>
                </p14:cNvPr>
                <p14:cNvContentPartPr/>
                <p14:nvPr/>
              </p14:nvContentPartPr>
              <p14:xfrm>
                <a:off x="6321400" y="5891467"/>
                <a:ext cx="228960" cy="246600"/>
              </p14:xfrm>
            </p:contentPart>
          </mc:Choice>
          <mc:Fallback>
            <p:pic>
              <p:nvPicPr>
                <p:cNvPr id="89" name="Freihand 88">
                  <a:extLst>
                    <a:ext uri="{FF2B5EF4-FFF2-40B4-BE49-F238E27FC236}">
                      <a16:creationId xmlns:a16="http://schemas.microsoft.com/office/drawing/2014/main" id="{F0F4A2CD-7DB1-41BC-8C9B-0E6A31CA6F64}"/>
                    </a:ext>
                  </a:extLst>
                </p:cNvPr>
                <p:cNvPicPr/>
                <p:nvPr/>
              </p:nvPicPr>
              <p:blipFill>
                <a:blip r:embed="rId77"/>
                <a:stretch>
                  <a:fillRect/>
                </a:stretch>
              </p:blipFill>
              <p:spPr>
                <a:xfrm>
                  <a:off x="6317080" y="5887147"/>
                  <a:ext cx="23760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90" name="Freihand 89">
                  <a:extLst>
                    <a:ext uri="{FF2B5EF4-FFF2-40B4-BE49-F238E27FC236}">
                      <a16:creationId xmlns:a16="http://schemas.microsoft.com/office/drawing/2014/main" id="{39C1B263-7395-4C60-A53C-4D5055D92FCE}"/>
                    </a:ext>
                  </a:extLst>
                </p14:cNvPr>
                <p14:cNvContentPartPr/>
                <p14:nvPr/>
              </p14:nvContentPartPr>
              <p14:xfrm>
                <a:off x="6465040" y="5413387"/>
                <a:ext cx="353880" cy="313200"/>
              </p14:xfrm>
            </p:contentPart>
          </mc:Choice>
          <mc:Fallback>
            <p:pic>
              <p:nvPicPr>
                <p:cNvPr id="90" name="Freihand 89">
                  <a:extLst>
                    <a:ext uri="{FF2B5EF4-FFF2-40B4-BE49-F238E27FC236}">
                      <a16:creationId xmlns:a16="http://schemas.microsoft.com/office/drawing/2014/main" id="{39C1B263-7395-4C60-A53C-4D5055D92FCE}"/>
                    </a:ext>
                  </a:extLst>
                </p:cNvPr>
                <p:cNvPicPr/>
                <p:nvPr/>
              </p:nvPicPr>
              <p:blipFill>
                <a:blip r:embed="rId79"/>
                <a:stretch>
                  <a:fillRect/>
                </a:stretch>
              </p:blipFill>
              <p:spPr>
                <a:xfrm>
                  <a:off x="6460720" y="5409067"/>
                  <a:ext cx="36252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91" name="Freihand 90">
                  <a:extLst>
                    <a:ext uri="{FF2B5EF4-FFF2-40B4-BE49-F238E27FC236}">
                      <a16:creationId xmlns:a16="http://schemas.microsoft.com/office/drawing/2014/main" id="{C637718A-E778-4F79-A59D-803E0D49196C}"/>
                    </a:ext>
                  </a:extLst>
                </p14:cNvPr>
                <p14:cNvContentPartPr/>
                <p14:nvPr/>
              </p14:nvContentPartPr>
              <p14:xfrm>
                <a:off x="6398080" y="5552707"/>
                <a:ext cx="267120" cy="260280"/>
              </p14:xfrm>
            </p:contentPart>
          </mc:Choice>
          <mc:Fallback>
            <p:pic>
              <p:nvPicPr>
                <p:cNvPr id="91" name="Freihand 90">
                  <a:extLst>
                    <a:ext uri="{FF2B5EF4-FFF2-40B4-BE49-F238E27FC236}">
                      <a16:creationId xmlns:a16="http://schemas.microsoft.com/office/drawing/2014/main" id="{C637718A-E778-4F79-A59D-803E0D49196C}"/>
                    </a:ext>
                  </a:extLst>
                </p:cNvPr>
                <p:cNvPicPr/>
                <p:nvPr/>
              </p:nvPicPr>
              <p:blipFill>
                <a:blip r:embed="rId81"/>
                <a:stretch>
                  <a:fillRect/>
                </a:stretch>
              </p:blipFill>
              <p:spPr>
                <a:xfrm>
                  <a:off x="6393760" y="5548387"/>
                  <a:ext cx="27576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92" name="Freihand 91">
                  <a:extLst>
                    <a:ext uri="{FF2B5EF4-FFF2-40B4-BE49-F238E27FC236}">
                      <a16:creationId xmlns:a16="http://schemas.microsoft.com/office/drawing/2014/main" id="{A855F025-5967-41F5-A8E0-C17DA8208BBA}"/>
                    </a:ext>
                  </a:extLst>
                </p14:cNvPr>
                <p14:cNvContentPartPr/>
                <p14:nvPr/>
              </p14:nvContentPartPr>
              <p14:xfrm>
                <a:off x="6967960" y="5132227"/>
                <a:ext cx="141480" cy="121320"/>
              </p14:xfrm>
            </p:contentPart>
          </mc:Choice>
          <mc:Fallback>
            <p:pic>
              <p:nvPicPr>
                <p:cNvPr id="92" name="Freihand 91">
                  <a:extLst>
                    <a:ext uri="{FF2B5EF4-FFF2-40B4-BE49-F238E27FC236}">
                      <a16:creationId xmlns:a16="http://schemas.microsoft.com/office/drawing/2014/main" id="{A855F025-5967-41F5-A8E0-C17DA8208BBA}"/>
                    </a:ext>
                  </a:extLst>
                </p:cNvPr>
                <p:cNvPicPr/>
                <p:nvPr/>
              </p:nvPicPr>
              <p:blipFill>
                <a:blip r:embed="rId83"/>
                <a:stretch>
                  <a:fillRect/>
                </a:stretch>
              </p:blipFill>
              <p:spPr>
                <a:xfrm>
                  <a:off x="6963640" y="5127907"/>
                  <a:ext cx="1501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93" name="Freihand 92">
                  <a:extLst>
                    <a:ext uri="{FF2B5EF4-FFF2-40B4-BE49-F238E27FC236}">
                      <a16:creationId xmlns:a16="http://schemas.microsoft.com/office/drawing/2014/main" id="{5913CE98-3882-4A7E-A74E-5CA07CFCE89B}"/>
                    </a:ext>
                  </a:extLst>
                </p14:cNvPr>
                <p14:cNvContentPartPr/>
                <p14:nvPr/>
              </p14:nvContentPartPr>
              <p14:xfrm>
                <a:off x="7103320" y="5033947"/>
                <a:ext cx="313560" cy="164520"/>
              </p14:xfrm>
            </p:contentPart>
          </mc:Choice>
          <mc:Fallback>
            <p:pic>
              <p:nvPicPr>
                <p:cNvPr id="93" name="Freihand 92">
                  <a:extLst>
                    <a:ext uri="{FF2B5EF4-FFF2-40B4-BE49-F238E27FC236}">
                      <a16:creationId xmlns:a16="http://schemas.microsoft.com/office/drawing/2014/main" id="{5913CE98-3882-4A7E-A74E-5CA07CFCE89B}"/>
                    </a:ext>
                  </a:extLst>
                </p:cNvPr>
                <p:cNvPicPr/>
                <p:nvPr/>
              </p:nvPicPr>
              <p:blipFill>
                <a:blip r:embed="rId85"/>
                <a:stretch>
                  <a:fillRect/>
                </a:stretch>
              </p:blipFill>
              <p:spPr>
                <a:xfrm>
                  <a:off x="7099000" y="5029627"/>
                  <a:ext cx="3222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94" name="Freihand 93">
                  <a:extLst>
                    <a:ext uri="{FF2B5EF4-FFF2-40B4-BE49-F238E27FC236}">
                      <a16:creationId xmlns:a16="http://schemas.microsoft.com/office/drawing/2014/main" id="{99012B76-AE35-4677-A1F8-AC4D5C7794CD}"/>
                    </a:ext>
                  </a:extLst>
                </p14:cNvPr>
                <p14:cNvContentPartPr/>
                <p14:nvPr/>
              </p14:nvContentPartPr>
              <p14:xfrm>
                <a:off x="7410040" y="4819747"/>
                <a:ext cx="259560" cy="261720"/>
              </p14:xfrm>
            </p:contentPart>
          </mc:Choice>
          <mc:Fallback>
            <p:pic>
              <p:nvPicPr>
                <p:cNvPr id="94" name="Freihand 93">
                  <a:extLst>
                    <a:ext uri="{FF2B5EF4-FFF2-40B4-BE49-F238E27FC236}">
                      <a16:creationId xmlns:a16="http://schemas.microsoft.com/office/drawing/2014/main" id="{99012B76-AE35-4677-A1F8-AC4D5C7794CD}"/>
                    </a:ext>
                  </a:extLst>
                </p:cNvPr>
                <p:cNvPicPr/>
                <p:nvPr/>
              </p:nvPicPr>
              <p:blipFill>
                <a:blip r:embed="rId87"/>
                <a:stretch>
                  <a:fillRect/>
                </a:stretch>
              </p:blipFill>
              <p:spPr>
                <a:xfrm>
                  <a:off x="7405720" y="4815427"/>
                  <a:ext cx="268200" cy="270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8">
            <p14:nvContentPartPr>
              <p14:cNvPr id="104" name="Freihand 103">
                <a:extLst>
                  <a:ext uri="{FF2B5EF4-FFF2-40B4-BE49-F238E27FC236}">
                    <a16:creationId xmlns:a16="http://schemas.microsoft.com/office/drawing/2014/main" id="{A0DB78F7-D44D-43F5-A7F9-F829E14AC239}"/>
                  </a:ext>
                </a:extLst>
              </p14:cNvPr>
              <p14:cNvContentPartPr/>
              <p14:nvPr/>
            </p14:nvContentPartPr>
            <p14:xfrm>
              <a:off x="9255760" y="3973027"/>
              <a:ext cx="90360" cy="167040"/>
            </p14:xfrm>
          </p:contentPart>
        </mc:Choice>
        <mc:Fallback>
          <p:pic>
            <p:nvPicPr>
              <p:cNvPr id="104" name="Freihand 103">
                <a:extLst>
                  <a:ext uri="{FF2B5EF4-FFF2-40B4-BE49-F238E27FC236}">
                    <a16:creationId xmlns:a16="http://schemas.microsoft.com/office/drawing/2014/main" id="{A0DB78F7-D44D-43F5-A7F9-F829E14AC239}"/>
                  </a:ext>
                </a:extLst>
              </p:cNvPr>
              <p:cNvPicPr/>
              <p:nvPr/>
            </p:nvPicPr>
            <p:blipFill>
              <a:blip r:embed="rId89"/>
              <a:stretch>
                <a:fillRect/>
              </a:stretch>
            </p:blipFill>
            <p:spPr>
              <a:xfrm>
                <a:off x="9251440" y="3968707"/>
                <a:ext cx="99000" cy="175680"/>
              </a:xfrm>
              <a:prstGeom prst="rect">
                <a:avLst/>
              </a:prstGeom>
            </p:spPr>
          </p:pic>
        </mc:Fallback>
      </mc:AlternateContent>
      <p:grpSp>
        <p:nvGrpSpPr>
          <p:cNvPr id="106" name="Gruppieren 105">
            <a:extLst>
              <a:ext uri="{FF2B5EF4-FFF2-40B4-BE49-F238E27FC236}">
                <a16:creationId xmlns:a16="http://schemas.microsoft.com/office/drawing/2014/main" id="{9E81C0B0-7616-4233-9150-FB110796B920}"/>
              </a:ext>
            </a:extLst>
          </p:cNvPr>
          <p:cNvGrpSpPr/>
          <p:nvPr/>
        </p:nvGrpSpPr>
        <p:grpSpPr>
          <a:xfrm>
            <a:off x="7893520" y="4240507"/>
            <a:ext cx="1464840" cy="624240"/>
            <a:chOff x="7893520" y="4240507"/>
            <a:chExt cx="1464840" cy="624240"/>
          </a:xfrm>
        </p:grpSpPr>
        <mc:AlternateContent xmlns:mc="http://schemas.openxmlformats.org/markup-compatibility/2006">
          <mc:Choice xmlns:p14="http://schemas.microsoft.com/office/powerpoint/2010/main" Requires="p14">
            <p:contentPart p14:bwMode="auto" r:id="rId90">
              <p14:nvContentPartPr>
                <p14:cNvPr id="97" name="Freihand 96">
                  <a:extLst>
                    <a:ext uri="{FF2B5EF4-FFF2-40B4-BE49-F238E27FC236}">
                      <a16:creationId xmlns:a16="http://schemas.microsoft.com/office/drawing/2014/main" id="{363DA2CD-1833-4ED6-A7C1-C3C3B5C6E0DD}"/>
                    </a:ext>
                  </a:extLst>
                </p14:cNvPr>
                <p14:cNvContentPartPr/>
                <p14:nvPr/>
              </p14:nvContentPartPr>
              <p14:xfrm>
                <a:off x="7893520" y="4683307"/>
                <a:ext cx="54000" cy="181440"/>
              </p14:xfrm>
            </p:contentPart>
          </mc:Choice>
          <mc:Fallback>
            <p:pic>
              <p:nvPicPr>
                <p:cNvPr id="97" name="Freihand 96">
                  <a:extLst>
                    <a:ext uri="{FF2B5EF4-FFF2-40B4-BE49-F238E27FC236}">
                      <a16:creationId xmlns:a16="http://schemas.microsoft.com/office/drawing/2014/main" id="{363DA2CD-1833-4ED6-A7C1-C3C3B5C6E0DD}"/>
                    </a:ext>
                  </a:extLst>
                </p:cNvPr>
                <p:cNvPicPr/>
                <p:nvPr/>
              </p:nvPicPr>
              <p:blipFill>
                <a:blip r:embed="rId91"/>
                <a:stretch>
                  <a:fillRect/>
                </a:stretch>
              </p:blipFill>
              <p:spPr>
                <a:xfrm>
                  <a:off x="7889200" y="4678987"/>
                  <a:ext cx="6264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98" name="Freihand 97">
                  <a:extLst>
                    <a:ext uri="{FF2B5EF4-FFF2-40B4-BE49-F238E27FC236}">
                      <a16:creationId xmlns:a16="http://schemas.microsoft.com/office/drawing/2014/main" id="{886892CE-CEB3-4D15-973D-6EAFCF6CE1B6}"/>
                    </a:ext>
                  </a:extLst>
                </p14:cNvPr>
                <p14:cNvContentPartPr/>
                <p14:nvPr/>
              </p14:nvContentPartPr>
              <p14:xfrm>
                <a:off x="7923040" y="4661707"/>
                <a:ext cx="95760" cy="182160"/>
              </p14:xfrm>
            </p:contentPart>
          </mc:Choice>
          <mc:Fallback>
            <p:pic>
              <p:nvPicPr>
                <p:cNvPr id="98" name="Freihand 97">
                  <a:extLst>
                    <a:ext uri="{FF2B5EF4-FFF2-40B4-BE49-F238E27FC236}">
                      <a16:creationId xmlns:a16="http://schemas.microsoft.com/office/drawing/2014/main" id="{886892CE-CEB3-4D15-973D-6EAFCF6CE1B6}"/>
                    </a:ext>
                  </a:extLst>
                </p:cNvPr>
                <p:cNvPicPr/>
                <p:nvPr/>
              </p:nvPicPr>
              <p:blipFill>
                <a:blip r:embed="rId93"/>
                <a:stretch>
                  <a:fillRect/>
                </a:stretch>
              </p:blipFill>
              <p:spPr>
                <a:xfrm>
                  <a:off x="7918720" y="4657387"/>
                  <a:ext cx="1044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99" name="Freihand 98">
                  <a:extLst>
                    <a:ext uri="{FF2B5EF4-FFF2-40B4-BE49-F238E27FC236}">
                      <a16:creationId xmlns:a16="http://schemas.microsoft.com/office/drawing/2014/main" id="{C660E44D-CE21-4640-8120-EE3EEEEEEEC3}"/>
                    </a:ext>
                  </a:extLst>
                </p14:cNvPr>
                <p14:cNvContentPartPr/>
                <p14:nvPr/>
              </p14:nvContentPartPr>
              <p14:xfrm>
                <a:off x="8109880" y="4607347"/>
                <a:ext cx="48960" cy="165960"/>
              </p14:xfrm>
            </p:contentPart>
          </mc:Choice>
          <mc:Fallback>
            <p:pic>
              <p:nvPicPr>
                <p:cNvPr id="99" name="Freihand 98">
                  <a:extLst>
                    <a:ext uri="{FF2B5EF4-FFF2-40B4-BE49-F238E27FC236}">
                      <a16:creationId xmlns:a16="http://schemas.microsoft.com/office/drawing/2014/main" id="{C660E44D-CE21-4640-8120-EE3EEEEEEEC3}"/>
                    </a:ext>
                  </a:extLst>
                </p:cNvPr>
                <p:cNvPicPr/>
                <p:nvPr/>
              </p:nvPicPr>
              <p:blipFill>
                <a:blip r:embed="rId95"/>
                <a:stretch>
                  <a:fillRect/>
                </a:stretch>
              </p:blipFill>
              <p:spPr>
                <a:xfrm>
                  <a:off x="8105560" y="4603027"/>
                  <a:ext cx="576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00" name="Freihand 99">
                  <a:extLst>
                    <a:ext uri="{FF2B5EF4-FFF2-40B4-BE49-F238E27FC236}">
                      <a16:creationId xmlns:a16="http://schemas.microsoft.com/office/drawing/2014/main" id="{A3110CBB-7B1D-4F66-913B-5AEAEF9E3C15}"/>
                    </a:ext>
                  </a:extLst>
                </p14:cNvPr>
                <p14:cNvContentPartPr/>
                <p14:nvPr/>
              </p14:nvContentPartPr>
              <p14:xfrm>
                <a:off x="8034640" y="4586467"/>
                <a:ext cx="206280" cy="185040"/>
              </p14:xfrm>
            </p:contentPart>
          </mc:Choice>
          <mc:Fallback>
            <p:pic>
              <p:nvPicPr>
                <p:cNvPr id="100" name="Freihand 99">
                  <a:extLst>
                    <a:ext uri="{FF2B5EF4-FFF2-40B4-BE49-F238E27FC236}">
                      <a16:creationId xmlns:a16="http://schemas.microsoft.com/office/drawing/2014/main" id="{A3110CBB-7B1D-4F66-913B-5AEAEF9E3C15}"/>
                    </a:ext>
                  </a:extLst>
                </p:cNvPr>
                <p:cNvPicPr/>
                <p:nvPr/>
              </p:nvPicPr>
              <p:blipFill>
                <a:blip r:embed="rId97"/>
                <a:stretch>
                  <a:fillRect/>
                </a:stretch>
              </p:blipFill>
              <p:spPr>
                <a:xfrm>
                  <a:off x="8030320" y="4582147"/>
                  <a:ext cx="2149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01" name="Freihand 100">
                  <a:extLst>
                    <a:ext uri="{FF2B5EF4-FFF2-40B4-BE49-F238E27FC236}">
                      <a16:creationId xmlns:a16="http://schemas.microsoft.com/office/drawing/2014/main" id="{F337299E-4209-4B5E-9183-077BB39B2FE1}"/>
                    </a:ext>
                  </a:extLst>
                </p14:cNvPr>
                <p14:cNvContentPartPr/>
                <p14:nvPr/>
              </p14:nvContentPartPr>
              <p14:xfrm>
                <a:off x="8386720" y="4538587"/>
                <a:ext cx="132840" cy="55800"/>
              </p14:xfrm>
            </p:contentPart>
          </mc:Choice>
          <mc:Fallback>
            <p:pic>
              <p:nvPicPr>
                <p:cNvPr id="101" name="Freihand 100">
                  <a:extLst>
                    <a:ext uri="{FF2B5EF4-FFF2-40B4-BE49-F238E27FC236}">
                      <a16:creationId xmlns:a16="http://schemas.microsoft.com/office/drawing/2014/main" id="{F337299E-4209-4B5E-9183-077BB39B2FE1}"/>
                    </a:ext>
                  </a:extLst>
                </p:cNvPr>
                <p:cNvPicPr/>
                <p:nvPr/>
              </p:nvPicPr>
              <p:blipFill>
                <a:blip r:embed="rId99"/>
                <a:stretch>
                  <a:fillRect/>
                </a:stretch>
              </p:blipFill>
              <p:spPr>
                <a:xfrm>
                  <a:off x="8382400" y="4534267"/>
                  <a:ext cx="1414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02" name="Freihand 101">
                  <a:extLst>
                    <a:ext uri="{FF2B5EF4-FFF2-40B4-BE49-F238E27FC236}">
                      <a16:creationId xmlns:a16="http://schemas.microsoft.com/office/drawing/2014/main" id="{C25674DD-9E1E-4084-8147-F88EEE48EF3E}"/>
                    </a:ext>
                  </a:extLst>
                </p14:cNvPr>
                <p14:cNvContentPartPr/>
                <p14:nvPr/>
              </p14:nvContentPartPr>
              <p14:xfrm>
                <a:off x="8566720" y="4409707"/>
                <a:ext cx="99720" cy="135360"/>
              </p14:xfrm>
            </p:contentPart>
          </mc:Choice>
          <mc:Fallback>
            <p:pic>
              <p:nvPicPr>
                <p:cNvPr id="102" name="Freihand 101">
                  <a:extLst>
                    <a:ext uri="{FF2B5EF4-FFF2-40B4-BE49-F238E27FC236}">
                      <a16:creationId xmlns:a16="http://schemas.microsoft.com/office/drawing/2014/main" id="{C25674DD-9E1E-4084-8147-F88EEE48EF3E}"/>
                    </a:ext>
                  </a:extLst>
                </p:cNvPr>
                <p:cNvPicPr/>
                <p:nvPr/>
              </p:nvPicPr>
              <p:blipFill>
                <a:blip r:embed="rId101"/>
                <a:stretch>
                  <a:fillRect/>
                </a:stretch>
              </p:blipFill>
              <p:spPr>
                <a:xfrm>
                  <a:off x="8562400" y="4405387"/>
                  <a:ext cx="1083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03" name="Freihand 102">
                  <a:extLst>
                    <a:ext uri="{FF2B5EF4-FFF2-40B4-BE49-F238E27FC236}">
                      <a16:creationId xmlns:a16="http://schemas.microsoft.com/office/drawing/2014/main" id="{98D80C6D-CE6D-4704-8358-286BA6F8CFBB}"/>
                    </a:ext>
                  </a:extLst>
                </p14:cNvPr>
                <p14:cNvContentPartPr/>
                <p14:nvPr/>
              </p14:nvContentPartPr>
              <p14:xfrm>
                <a:off x="8707840" y="4244467"/>
                <a:ext cx="501480" cy="240120"/>
              </p14:xfrm>
            </p:contentPart>
          </mc:Choice>
          <mc:Fallback>
            <p:pic>
              <p:nvPicPr>
                <p:cNvPr id="103" name="Freihand 102">
                  <a:extLst>
                    <a:ext uri="{FF2B5EF4-FFF2-40B4-BE49-F238E27FC236}">
                      <a16:creationId xmlns:a16="http://schemas.microsoft.com/office/drawing/2014/main" id="{98D80C6D-CE6D-4704-8358-286BA6F8CFBB}"/>
                    </a:ext>
                  </a:extLst>
                </p:cNvPr>
                <p:cNvPicPr/>
                <p:nvPr/>
              </p:nvPicPr>
              <p:blipFill>
                <a:blip r:embed="rId103"/>
                <a:stretch>
                  <a:fillRect/>
                </a:stretch>
              </p:blipFill>
              <p:spPr>
                <a:xfrm>
                  <a:off x="8703520" y="4240147"/>
                  <a:ext cx="51012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05" name="Freihand 104">
                  <a:extLst>
                    <a:ext uri="{FF2B5EF4-FFF2-40B4-BE49-F238E27FC236}">
                      <a16:creationId xmlns:a16="http://schemas.microsoft.com/office/drawing/2014/main" id="{D50620E8-F910-40DD-BD83-6BBD441B0B1F}"/>
                    </a:ext>
                  </a:extLst>
                </p14:cNvPr>
                <p14:cNvContentPartPr/>
                <p14:nvPr/>
              </p14:nvContentPartPr>
              <p14:xfrm>
                <a:off x="9349000" y="4240507"/>
                <a:ext cx="9360" cy="21600"/>
              </p14:xfrm>
            </p:contentPart>
          </mc:Choice>
          <mc:Fallback>
            <p:pic>
              <p:nvPicPr>
                <p:cNvPr id="105" name="Freihand 104">
                  <a:extLst>
                    <a:ext uri="{FF2B5EF4-FFF2-40B4-BE49-F238E27FC236}">
                      <a16:creationId xmlns:a16="http://schemas.microsoft.com/office/drawing/2014/main" id="{D50620E8-F910-40DD-BD83-6BBD441B0B1F}"/>
                    </a:ext>
                  </a:extLst>
                </p:cNvPr>
                <p:cNvPicPr/>
                <p:nvPr/>
              </p:nvPicPr>
              <p:blipFill>
                <a:blip r:embed="rId105"/>
                <a:stretch>
                  <a:fillRect/>
                </a:stretch>
              </p:blipFill>
              <p:spPr>
                <a:xfrm>
                  <a:off x="9344680" y="4236187"/>
                  <a:ext cx="18000" cy="30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6">
            <p14:nvContentPartPr>
              <p14:cNvPr id="107" name="Freihand 106">
                <a:extLst>
                  <a:ext uri="{FF2B5EF4-FFF2-40B4-BE49-F238E27FC236}">
                    <a16:creationId xmlns:a16="http://schemas.microsoft.com/office/drawing/2014/main" id="{F5810E84-B1DE-488A-BC2F-09D7BF9751AC}"/>
                  </a:ext>
                </a:extLst>
              </p14:cNvPr>
              <p14:cNvContentPartPr/>
              <p14:nvPr/>
            </p14:nvContentPartPr>
            <p14:xfrm>
              <a:off x="4877800" y="5428147"/>
              <a:ext cx="916200" cy="608400"/>
            </p14:xfrm>
          </p:contentPart>
        </mc:Choice>
        <mc:Fallback>
          <p:pic>
            <p:nvPicPr>
              <p:cNvPr id="107" name="Freihand 106">
                <a:extLst>
                  <a:ext uri="{FF2B5EF4-FFF2-40B4-BE49-F238E27FC236}">
                    <a16:creationId xmlns:a16="http://schemas.microsoft.com/office/drawing/2014/main" id="{F5810E84-B1DE-488A-BC2F-09D7BF9751AC}"/>
                  </a:ext>
                </a:extLst>
              </p:cNvPr>
              <p:cNvPicPr/>
              <p:nvPr/>
            </p:nvPicPr>
            <p:blipFill>
              <a:blip r:embed="rId107"/>
              <a:stretch>
                <a:fillRect/>
              </a:stretch>
            </p:blipFill>
            <p:spPr>
              <a:xfrm>
                <a:off x="4873480" y="5423827"/>
                <a:ext cx="924840" cy="617040"/>
              </a:xfrm>
              <a:prstGeom prst="rect">
                <a:avLst/>
              </a:prstGeom>
            </p:spPr>
          </p:pic>
        </mc:Fallback>
      </mc:AlternateContent>
    </p:spTree>
    <p:extLst>
      <p:ext uri="{BB962C8B-B14F-4D97-AF65-F5344CB8AC3E}">
        <p14:creationId xmlns:p14="http://schemas.microsoft.com/office/powerpoint/2010/main" val="136374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7"/>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0"/>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6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3"/>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35" grpId="0"/>
      <p:bldP spid="36" grpId="0"/>
      <p:bldP spid="37" grpId="0"/>
      <p:bldP spid="38" grpId="0"/>
      <p:bldP spid="39" grpId="0"/>
      <p:bldP spid="40" grpId="0"/>
      <p:bldP spid="41" grpId="0"/>
      <p:bldP spid="42" grpId="0"/>
      <p:bldP spid="43" grpId="0"/>
      <p:bldP spid="47" grpId="0"/>
      <p:bldP spid="48" grpId="0"/>
      <p:bldP spid="49" grpId="0"/>
      <p:bldP spid="58" grpId="0"/>
      <p:bldP spid="59" grpId="0"/>
      <p:bldP spid="60" grpId="0"/>
      <p:bldP spid="73" grpId="0"/>
      <p:bldP spid="75" grpId="0"/>
      <p:bldP spid="76" grpId="0"/>
      <p:bldP spid="7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8D5ED65C-C917-49DE-9085-8DD2C417CC92}" type="slidenum">
              <a:rPr lang="de-DE" smtClean="0"/>
              <a:t>43</a:t>
            </a:fld>
            <a:endParaRPr lang="de-DE"/>
          </a:p>
        </p:txBody>
      </p:sp>
      <p:cxnSp>
        <p:nvCxnSpPr>
          <p:cNvPr id="13" name="Straight Arrow Connector 6"/>
          <p:cNvCxnSpPr/>
          <p:nvPr/>
        </p:nvCxnSpPr>
        <p:spPr>
          <a:xfrm flipH="1" flipV="1">
            <a:off x="1982701" y="1268987"/>
            <a:ext cx="8844" cy="45580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7"/>
          <p:cNvCxnSpPr/>
          <p:nvPr/>
        </p:nvCxnSpPr>
        <p:spPr>
          <a:xfrm>
            <a:off x="1980670" y="5827078"/>
            <a:ext cx="466649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a:off x="1559497" y="1268988"/>
            <a:ext cx="300060" cy="343608"/>
          </a:xfrm>
          <a:prstGeom prst="rect">
            <a:avLst/>
          </a:prstGeom>
          <a:noFill/>
        </p:spPr>
        <p:txBody>
          <a:bodyPr wrap="none" lIns="91429" tIns="45714" rIns="91429" bIns="45714" rtlCol="0">
            <a:spAutoFit/>
          </a:bodyPr>
          <a:lstStyle/>
          <a:p>
            <a:r>
              <a:rPr lang="el-GR" sz="1633" dirty="0"/>
              <a:t>π</a:t>
            </a:r>
            <a:endParaRPr lang="de-DE" sz="1633" dirty="0"/>
          </a:p>
        </p:txBody>
      </p:sp>
      <p:sp>
        <p:nvSpPr>
          <p:cNvPr id="16" name="Textfeld 15"/>
          <p:cNvSpPr txBox="1"/>
          <p:nvPr/>
        </p:nvSpPr>
        <p:spPr>
          <a:xfrm>
            <a:off x="6312025" y="5847402"/>
            <a:ext cx="335326" cy="343608"/>
          </a:xfrm>
          <a:prstGeom prst="rect">
            <a:avLst/>
          </a:prstGeom>
          <a:noFill/>
        </p:spPr>
        <p:txBody>
          <a:bodyPr wrap="none" lIns="91429" tIns="45714" rIns="91429" bIns="45714" rtlCol="0">
            <a:spAutoFit/>
          </a:bodyPr>
          <a:lstStyle/>
          <a:p>
            <a:r>
              <a:rPr lang="de-DE" sz="1633" dirty="0"/>
              <a:t>Y</a:t>
            </a:r>
          </a:p>
        </p:txBody>
      </p:sp>
      <p:cxnSp>
        <p:nvCxnSpPr>
          <p:cNvPr id="17" name="Gerade Verbindung 16"/>
          <p:cNvCxnSpPr/>
          <p:nvPr/>
        </p:nvCxnSpPr>
        <p:spPr>
          <a:xfrm flipV="1">
            <a:off x="3215681" y="2497641"/>
            <a:ext cx="2304256" cy="931361"/>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5231906" y="2132993"/>
            <a:ext cx="1080723" cy="343608"/>
          </a:xfrm>
          <a:prstGeom prst="rect">
            <a:avLst/>
          </a:prstGeom>
          <a:noFill/>
        </p:spPr>
        <p:txBody>
          <a:bodyPr wrap="none" lIns="91429" tIns="45714" rIns="91429" bIns="45714" rtlCol="0">
            <a:spAutoFit/>
          </a:bodyPr>
          <a:lstStyle/>
          <a:p>
            <a:r>
              <a:rPr lang="de-DE" sz="1633" dirty="0"/>
              <a:t>PC(</a:t>
            </a:r>
            <a:r>
              <a:rPr lang="el-GR" sz="1633" dirty="0"/>
              <a:t>π</a:t>
            </a:r>
            <a:r>
              <a:rPr lang="de-DE" sz="1633" baseline="30000" dirty="0"/>
              <a:t>e </a:t>
            </a:r>
            <a:r>
              <a:rPr lang="de-DE" sz="1633" dirty="0"/>
              <a:t>=</a:t>
            </a:r>
            <a:r>
              <a:rPr lang="el-GR" sz="1633" dirty="0"/>
              <a:t>π</a:t>
            </a:r>
            <a:r>
              <a:rPr lang="de-DE" sz="1633" baseline="-25000" dirty="0"/>
              <a:t>1</a:t>
            </a:r>
            <a:r>
              <a:rPr lang="en-US" sz="1633" dirty="0"/>
              <a:t>)</a:t>
            </a:r>
            <a:endParaRPr lang="de-DE" sz="2358" dirty="0"/>
          </a:p>
        </p:txBody>
      </p:sp>
      <p:cxnSp>
        <p:nvCxnSpPr>
          <p:cNvPr id="24" name="Gerade Verbindung 23"/>
          <p:cNvCxnSpPr/>
          <p:nvPr/>
        </p:nvCxnSpPr>
        <p:spPr>
          <a:xfrm>
            <a:off x="3431704" y="1556989"/>
            <a:ext cx="1584176" cy="1991046"/>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flipV="1">
            <a:off x="2927649" y="3548037"/>
            <a:ext cx="2088232" cy="1464975"/>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V="1">
            <a:off x="3575721" y="3217646"/>
            <a:ext cx="2304256" cy="931361"/>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sp>
        <p:nvSpPr>
          <p:cNvPr id="27" name="Textfeld 26"/>
          <p:cNvSpPr txBox="1"/>
          <p:nvPr/>
        </p:nvSpPr>
        <p:spPr>
          <a:xfrm>
            <a:off x="5303914" y="2843706"/>
            <a:ext cx="1080723" cy="343608"/>
          </a:xfrm>
          <a:prstGeom prst="rect">
            <a:avLst/>
          </a:prstGeom>
          <a:noFill/>
        </p:spPr>
        <p:txBody>
          <a:bodyPr wrap="none" lIns="91429" tIns="45714" rIns="91429" bIns="45714" rtlCol="0">
            <a:spAutoFit/>
          </a:bodyPr>
          <a:lstStyle/>
          <a:p>
            <a:r>
              <a:rPr lang="de-DE" sz="1633" dirty="0"/>
              <a:t>PC(</a:t>
            </a:r>
            <a:r>
              <a:rPr lang="el-GR" sz="1633" dirty="0"/>
              <a:t>π</a:t>
            </a:r>
            <a:r>
              <a:rPr lang="de-DE" sz="1633" baseline="30000" dirty="0"/>
              <a:t>e </a:t>
            </a:r>
            <a:r>
              <a:rPr lang="de-DE" sz="1633" dirty="0"/>
              <a:t>=</a:t>
            </a:r>
            <a:r>
              <a:rPr lang="el-GR" sz="1633" dirty="0"/>
              <a:t>π</a:t>
            </a:r>
            <a:r>
              <a:rPr lang="de-DE" sz="1633" baseline="-25000" dirty="0"/>
              <a:t>2</a:t>
            </a:r>
            <a:r>
              <a:rPr lang="en-US" sz="1633" dirty="0"/>
              <a:t>)</a:t>
            </a:r>
            <a:endParaRPr lang="de-DE" sz="2358" dirty="0"/>
          </a:p>
        </p:txBody>
      </p:sp>
      <p:cxnSp>
        <p:nvCxnSpPr>
          <p:cNvPr id="28" name="Gerade Verbindung 27"/>
          <p:cNvCxnSpPr/>
          <p:nvPr/>
        </p:nvCxnSpPr>
        <p:spPr>
          <a:xfrm flipV="1">
            <a:off x="2927649" y="3933005"/>
            <a:ext cx="2304256" cy="931361"/>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sp>
        <p:nvSpPr>
          <p:cNvPr id="29" name="Textfeld 28"/>
          <p:cNvSpPr txBox="1"/>
          <p:nvPr/>
        </p:nvSpPr>
        <p:spPr>
          <a:xfrm>
            <a:off x="5256801" y="3779712"/>
            <a:ext cx="1080723" cy="343608"/>
          </a:xfrm>
          <a:prstGeom prst="rect">
            <a:avLst/>
          </a:prstGeom>
          <a:noFill/>
        </p:spPr>
        <p:txBody>
          <a:bodyPr wrap="none" lIns="91429" tIns="45714" rIns="91429" bIns="45714" rtlCol="0">
            <a:spAutoFit/>
          </a:bodyPr>
          <a:lstStyle/>
          <a:p>
            <a:r>
              <a:rPr lang="de-DE" sz="1633" dirty="0"/>
              <a:t>PC(</a:t>
            </a:r>
            <a:r>
              <a:rPr lang="el-GR" sz="1633" dirty="0"/>
              <a:t>π</a:t>
            </a:r>
            <a:r>
              <a:rPr lang="de-DE" sz="1633" baseline="30000" dirty="0"/>
              <a:t>e </a:t>
            </a:r>
            <a:r>
              <a:rPr lang="de-DE" sz="1633" dirty="0"/>
              <a:t>=</a:t>
            </a:r>
            <a:r>
              <a:rPr lang="el-GR" sz="1633" dirty="0"/>
              <a:t>π</a:t>
            </a:r>
            <a:r>
              <a:rPr lang="de-DE" sz="1633" baseline="-25000" dirty="0"/>
              <a:t>2</a:t>
            </a:r>
            <a:r>
              <a:rPr lang="en-US" sz="1633" dirty="0"/>
              <a:t>)</a:t>
            </a:r>
            <a:endParaRPr lang="de-DE" sz="2358" dirty="0"/>
          </a:p>
        </p:txBody>
      </p:sp>
      <p:cxnSp>
        <p:nvCxnSpPr>
          <p:cNvPr id="30" name="Gerade Verbindung 29"/>
          <p:cNvCxnSpPr/>
          <p:nvPr/>
        </p:nvCxnSpPr>
        <p:spPr>
          <a:xfrm flipV="1">
            <a:off x="4511824" y="2924999"/>
            <a:ext cx="0" cy="290208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p:nvCxnSpPr>
        <p:spPr>
          <a:xfrm flipV="1">
            <a:off x="5015880" y="3550940"/>
            <a:ext cx="0" cy="2296462"/>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p:nvCxnSpPr>
        <p:spPr>
          <a:xfrm flipV="1">
            <a:off x="3431704" y="4699170"/>
            <a:ext cx="0" cy="112791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8" name="Gerade Verbindung mit Pfeil 37"/>
          <p:cNvCxnSpPr/>
          <p:nvPr/>
        </p:nvCxnSpPr>
        <p:spPr>
          <a:xfrm>
            <a:off x="4583833" y="5949015"/>
            <a:ext cx="36004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Gerade Verbindung mit Pfeil 38"/>
          <p:cNvCxnSpPr/>
          <p:nvPr/>
        </p:nvCxnSpPr>
        <p:spPr>
          <a:xfrm flipH="1">
            <a:off x="3567337" y="6165017"/>
            <a:ext cx="130452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feld 40"/>
          <p:cNvSpPr txBox="1"/>
          <p:nvPr/>
        </p:nvSpPr>
        <p:spPr>
          <a:xfrm>
            <a:off x="4295801" y="5733015"/>
            <a:ext cx="432048" cy="343608"/>
          </a:xfrm>
          <a:prstGeom prst="rect">
            <a:avLst/>
          </a:prstGeom>
          <a:noFill/>
        </p:spPr>
        <p:txBody>
          <a:bodyPr wrap="square" lIns="91429" tIns="45714" rIns="91429" bIns="45714" rtlCol="0">
            <a:spAutoFit/>
          </a:bodyPr>
          <a:lstStyle/>
          <a:p>
            <a:r>
              <a:rPr lang="de-DE" sz="1633" dirty="0"/>
              <a:t>y</a:t>
            </a:r>
            <a:r>
              <a:rPr lang="de-DE" sz="1633" baseline="-25000" dirty="0"/>
              <a:t>1</a:t>
            </a:r>
            <a:endParaRPr lang="de-DE" sz="2358" dirty="0"/>
          </a:p>
        </p:txBody>
      </p:sp>
      <p:sp>
        <p:nvSpPr>
          <p:cNvPr id="42" name="Textfeld 41"/>
          <p:cNvSpPr txBox="1"/>
          <p:nvPr/>
        </p:nvSpPr>
        <p:spPr>
          <a:xfrm>
            <a:off x="4871865" y="5867724"/>
            <a:ext cx="432048" cy="343608"/>
          </a:xfrm>
          <a:prstGeom prst="rect">
            <a:avLst/>
          </a:prstGeom>
          <a:noFill/>
        </p:spPr>
        <p:txBody>
          <a:bodyPr wrap="square" lIns="91429" tIns="45714" rIns="91429" bIns="45714" rtlCol="0">
            <a:spAutoFit/>
          </a:bodyPr>
          <a:lstStyle/>
          <a:p>
            <a:r>
              <a:rPr lang="de-DE" sz="1633" dirty="0"/>
              <a:t>y</a:t>
            </a:r>
            <a:r>
              <a:rPr lang="de-DE" sz="1633" baseline="-25000" dirty="0"/>
              <a:t>2</a:t>
            </a:r>
            <a:endParaRPr lang="de-DE" sz="2358" dirty="0"/>
          </a:p>
        </p:txBody>
      </p:sp>
      <p:sp>
        <p:nvSpPr>
          <p:cNvPr id="43" name="Textfeld 42"/>
          <p:cNvSpPr txBox="1"/>
          <p:nvPr/>
        </p:nvSpPr>
        <p:spPr>
          <a:xfrm>
            <a:off x="3287689" y="5867724"/>
            <a:ext cx="432048" cy="343608"/>
          </a:xfrm>
          <a:prstGeom prst="rect">
            <a:avLst/>
          </a:prstGeom>
          <a:noFill/>
        </p:spPr>
        <p:txBody>
          <a:bodyPr wrap="square" lIns="91429" tIns="45714" rIns="91429" bIns="45714" rtlCol="0">
            <a:spAutoFit/>
          </a:bodyPr>
          <a:lstStyle/>
          <a:p>
            <a:r>
              <a:rPr lang="de-DE" sz="1633" dirty="0"/>
              <a:t>y</a:t>
            </a:r>
            <a:r>
              <a:rPr lang="de-DE" sz="1633" baseline="-25000" dirty="0"/>
              <a:t>3</a:t>
            </a:r>
          </a:p>
        </p:txBody>
      </p:sp>
      <p:sp>
        <p:nvSpPr>
          <p:cNvPr id="44" name="Textfeld 43"/>
          <p:cNvSpPr txBox="1"/>
          <p:nvPr/>
        </p:nvSpPr>
        <p:spPr>
          <a:xfrm>
            <a:off x="4007769" y="1124987"/>
            <a:ext cx="1152128" cy="343608"/>
          </a:xfrm>
          <a:prstGeom prst="rect">
            <a:avLst/>
          </a:prstGeom>
          <a:noFill/>
        </p:spPr>
        <p:txBody>
          <a:bodyPr wrap="square" lIns="91429" tIns="45714" rIns="91429" bIns="45714" rtlCol="0">
            <a:spAutoFit/>
          </a:bodyPr>
          <a:lstStyle/>
          <a:p>
            <a:r>
              <a:rPr lang="el-GR" sz="1633" dirty="0"/>
              <a:t>π</a:t>
            </a:r>
            <a:r>
              <a:rPr lang="de-DE" sz="1633" baseline="-25000" dirty="0"/>
              <a:t>1</a:t>
            </a:r>
            <a:r>
              <a:rPr lang="de-DE" sz="1633" dirty="0"/>
              <a:t>&gt;</a:t>
            </a:r>
            <a:r>
              <a:rPr lang="el-GR" sz="1633" dirty="0"/>
              <a:t>π</a:t>
            </a:r>
            <a:r>
              <a:rPr lang="de-DE" sz="1633" baseline="-25000" dirty="0"/>
              <a:t>2</a:t>
            </a:r>
            <a:r>
              <a:rPr lang="en-US" sz="1633" dirty="0"/>
              <a:t>&gt;</a:t>
            </a:r>
            <a:r>
              <a:rPr lang="el-GR" sz="1633" dirty="0"/>
              <a:t>π</a:t>
            </a:r>
            <a:r>
              <a:rPr lang="de-DE" sz="1633" baseline="-25000" dirty="0"/>
              <a:t>3</a:t>
            </a:r>
            <a:endParaRPr lang="de-DE" sz="1633" dirty="0"/>
          </a:p>
        </p:txBody>
      </p:sp>
      <p:sp>
        <p:nvSpPr>
          <p:cNvPr id="46" name="Textfeld 45"/>
          <p:cNvSpPr txBox="1"/>
          <p:nvPr/>
        </p:nvSpPr>
        <p:spPr>
          <a:xfrm>
            <a:off x="3215681" y="1196988"/>
            <a:ext cx="486008" cy="343608"/>
          </a:xfrm>
          <a:prstGeom prst="rect">
            <a:avLst/>
          </a:prstGeom>
          <a:noFill/>
        </p:spPr>
        <p:txBody>
          <a:bodyPr wrap="none" lIns="91429" tIns="45714" rIns="91429" bIns="45714" rtlCol="0">
            <a:spAutoFit/>
          </a:bodyPr>
          <a:lstStyle/>
          <a:p>
            <a:r>
              <a:rPr lang="de-DE" sz="1633" dirty="0"/>
              <a:t>AD</a:t>
            </a:r>
          </a:p>
        </p:txBody>
      </p:sp>
      <p:sp>
        <p:nvSpPr>
          <p:cNvPr id="47" name="Textfeld 46"/>
          <p:cNvSpPr txBox="1"/>
          <p:nvPr/>
        </p:nvSpPr>
        <p:spPr>
          <a:xfrm>
            <a:off x="6888090" y="1988992"/>
            <a:ext cx="3672409" cy="343608"/>
          </a:xfrm>
          <a:prstGeom prst="rect">
            <a:avLst/>
          </a:prstGeom>
          <a:noFill/>
        </p:spPr>
        <p:txBody>
          <a:bodyPr wrap="square" lIns="91429" tIns="45714" rIns="91429" bIns="45714" rtlCol="0">
            <a:spAutoFit/>
          </a:bodyPr>
          <a:lstStyle/>
          <a:p>
            <a:r>
              <a:rPr lang="de-DE" sz="1633" dirty="0" err="1"/>
              <a:t>Threat</a:t>
            </a:r>
            <a:r>
              <a:rPr lang="de-DE" sz="1633" dirty="0"/>
              <a:t> </a:t>
            </a:r>
            <a:r>
              <a:rPr lang="de-DE" sz="1633" dirty="0" err="1"/>
              <a:t>of</a:t>
            </a:r>
            <a:r>
              <a:rPr lang="de-DE" sz="1633" dirty="0"/>
              <a:t> a </a:t>
            </a:r>
            <a:r>
              <a:rPr lang="de-DE" sz="1633" dirty="0" err="1"/>
              <a:t>downward</a:t>
            </a:r>
            <a:r>
              <a:rPr lang="de-DE" sz="1633" dirty="0"/>
              <a:t> spiral at NZLB:</a:t>
            </a:r>
          </a:p>
        </p:txBody>
      </p:sp>
      <p:sp>
        <p:nvSpPr>
          <p:cNvPr id="48" name="Textfeld 47"/>
          <p:cNvSpPr txBox="1"/>
          <p:nvPr/>
        </p:nvSpPr>
        <p:spPr>
          <a:xfrm>
            <a:off x="7032106" y="2780997"/>
            <a:ext cx="3528393" cy="343608"/>
          </a:xfrm>
          <a:prstGeom prst="rect">
            <a:avLst/>
          </a:prstGeom>
          <a:noFill/>
        </p:spPr>
        <p:txBody>
          <a:bodyPr wrap="square" lIns="91429" tIns="45714" rIns="91429" bIns="45714" rtlCol="0">
            <a:spAutoFit/>
          </a:bodyPr>
          <a:lstStyle/>
          <a:p>
            <a:r>
              <a:rPr lang="de-DE" sz="1633" dirty="0" err="1"/>
              <a:t>decreasing</a:t>
            </a:r>
            <a:r>
              <a:rPr lang="de-DE" sz="1633" dirty="0"/>
              <a:t> </a:t>
            </a:r>
            <a:r>
              <a:rPr lang="de-DE" sz="1633" dirty="0" err="1"/>
              <a:t>inflation</a:t>
            </a:r>
            <a:r>
              <a:rPr lang="de-DE" sz="1633" dirty="0"/>
              <a:t> </a:t>
            </a:r>
            <a:r>
              <a:rPr lang="de-DE" sz="1633" dirty="0" err="1"/>
              <a:t>expectations</a:t>
            </a:r>
            <a:endParaRPr lang="de-DE" sz="1633" dirty="0"/>
          </a:p>
        </p:txBody>
      </p:sp>
      <p:sp>
        <p:nvSpPr>
          <p:cNvPr id="49" name="Textfeld 48"/>
          <p:cNvSpPr txBox="1"/>
          <p:nvPr/>
        </p:nvSpPr>
        <p:spPr>
          <a:xfrm>
            <a:off x="7032106" y="3203708"/>
            <a:ext cx="3528393" cy="343608"/>
          </a:xfrm>
          <a:prstGeom prst="rect">
            <a:avLst/>
          </a:prstGeom>
          <a:noFill/>
        </p:spPr>
        <p:txBody>
          <a:bodyPr wrap="square" lIns="91429" tIns="45714" rIns="91429" bIns="45714" rtlCol="0">
            <a:spAutoFit/>
          </a:bodyPr>
          <a:lstStyle/>
          <a:p>
            <a:r>
              <a:rPr lang="de-DE" sz="1633" dirty="0">
                <a:latin typeface="Arial Unicode MS"/>
                <a:ea typeface="Arial Unicode MS"/>
                <a:cs typeface="Arial Unicode MS"/>
              </a:rPr>
              <a:t>⇒</a:t>
            </a:r>
            <a:r>
              <a:rPr lang="de-DE" sz="1633"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sz="1633" dirty="0" err="1"/>
              <a:t>decreasing</a:t>
            </a:r>
            <a:r>
              <a:rPr lang="de-DE" sz="1633" dirty="0"/>
              <a:t> </a:t>
            </a:r>
            <a:r>
              <a:rPr lang="de-DE" sz="1633" dirty="0" err="1"/>
              <a:t>output</a:t>
            </a:r>
            <a:endParaRPr lang="de-DE" sz="1633" dirty="0"/>
          </a:p>
        </p:txBody>
      </p:sp>
      <p:sp>
        <p:nvSpPr>
          <p:cNvPr id="50" name="Textfeld 49"/>
          <p:cNvSpPr txBox="1"/>
          <p:nvPr/>
        </p:nvSpPr>
        <p:spPr>
          <a:xfrm>
            <a:off x="7032106" y="3779712"/>
            <a:ext cx="3528393" cy="343608"/>
          </a:xfrm>
          <a:prstGeom prst="rect">
            <a:avLst/>
          </a:prstGeom>
          <a:noFill/>
        </p:spPr>
        <p:txBody>
          <a:bodyPr wrap="square" lIns="91429" tIns="45714" rIns="91429" bIns="45714" rtlCol="0">
            <a:spAutoFit/>
          </a:bodyPr>
          <a:lstStyle/>
          <a:p>
            <a:r>
              <a:rPr lang="de-DE" sz="1633" dirty="0">
                <a:latin typeface="Arial Unicode MS"/>
                <a:ea typeface="Arial Unicode MS"/>
                <a:cs typeface="Arial Unicode MS"/>
              </a:rPr>
              <a:t>⇒</a:t>
            </a:r>
            <a:r>
              <a:rPr lang="de-DE" sz="1633"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sz="1633" dirty="0" err="1"/>
              <a:t>decreasing</a:t>
            </a:r>
            <a:r>
              <a:rPr lang="de-DE" sz="1633" dirty="0"/>
              <a:t> </a:t>
            </a:r>
            <a:r>
              <a:rPr lang="de-DE" sz="1633" dirty="0" err="1"/>
              <a:t>inflation</a:t>
            </a:r>
            <a:endParaRPr lang="de-DE" sz="1633" dirty="0"/>
          </a:p>
        </p:txBody>
      </p:sp>
      <p:sp>
        <p:nvSpPr>
          <p:cNvPr id="51" name="Textfeld 50"/>
          <p:cNvSpPr txBox="1"/>
          <p:nvPr/>
        </p:nvSpPr>
        <p:spPr>
          <a:xfrm>
            <a:off x="7032106" y="4355715"/>
            <a:ext cx="3528393" cy="343608"/>
          </a:xfrm>
          <a:prstGeom prst="rect">
            <a:avLst/>
          </a:prstGeom>
          <a:noFill/>
        </p:spPr>
        <p:txBody>
          <a:bodyPr wrap="square" lIns="91429" tIns="45714" rIns="91429" bIns="45714" rtlCol="0">
            <a:spAutoFit/>
          </a:bodyPr>
          <a:lstStyle/>
          <a:p>
            <a:r>
              <a:rPr lang="de-DE" sz="1633" dirty="0">
                <a:latin typeface="Arial Unicode MS"/>
                <a:ea typeface="Arial Unicode MS"/>
                <a:cs typeface="Arial Unicode MS"/>
              </a:rPr>
              <a:t>⇒</a:t>
            </a:r>
            <a:r>
              <a:rPr lang="de-DE" sz="1633"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sz="1633" dirty="0" err="1"/>
              <a:t>decreasing</a:t>
            </a:r>
            <a:r>
              <a:rPr lang="de-DE" sz="1633" dirty="0"/>
              <a:t> </a:t>
            </a:r>
            <a:r>
              <a:rPr lang="de-DE" sz="1633" dirty="0" err="1"/>
              <a:t>inflation</a:t>
            </a:r>
            <a:r>
              <a:rPr lang="de-DE" sz="1633" dirty="0"/>
              <a:t> </a:t>
            </a:r>
            <a:r>
              <a:rPr lang="de-DE" sz="1633" dirty="0" err="1"/>
              <a:t>expectations</a:t>
            </a:r>
            <a:endParaRPr lang="de-DE" sz="1633" dirty="0"/>
          </a:p>
        </p:txBody>
      </p:sp>
      <p:sp>
        <p:nvSpPr>
          <p:cNvPr id="52" name="Textfeld 51"/>
          <p:cNvSpPr txBox="1"/>
          <p:nvPr/>
        </p:nvSpPr>
        <p:spPr>
          <a:xfrm>
            <a:off x="7032106" y="4797009"/>
            <a:ext cx="3528393" cy="343608"/>
          </a:xfrm>
          <a:prstGeom prst="rect">
            <a:avLst/>
          </a:prstGeom>
          <a:noFill/>
        </p:spPr>
        <p:txBody>
          <a:bodyPr wrap="square" lIns="91429" tIns="45714" rIns="91429" bIns="45714" rtlCol="0">
            <a:spAutoFit/>
          </a:bodyPr>
          <a:lstStyle/>
          <a:p>
            <a:r>
              <a:rPr lang="de-DE" sz="1633" dirty="0">
                <a:latin typeface="Arial Unicode MS"/>
                <a:ea typeface="Arial Unicode MS"/>
                <a:cs typeface="Arial Unicode MS"/>
              </a:rPr>
              <a:t>⇒</a:t>
            </a:r>
            <a:r>
              <a:rPr lang="de-DE" sz="1633"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sz="1633" dirty="0"/>
              <a:t>….</a:t>
            </a:r>
          </a:p>
        </p:txBody>
      </p:sp>
      <p:sp>
        <p:nvSpPr>
          <p:cNvPr id="53" name="Textfeld 52"/>
          <p:cNvSpPr txBox="1"/>
          <p:nvPr/>
        </p:nvSpPr>
        <p:spPr>
          <a:xfrm>
            <a:off x="7032106" y="5363722"/>
            <a:ext cx="3528393" cy="343608"/>
          </a:xfrm>
          <a:prstGeom prst="rect">
            <a:avLst/>
          </a:prstGeom>
          <a:noFill/>
        </p:spPr>
        <p:txBody>
          <a:bodyPr wrap="square" lIns="91429" tIns="45714" rIns="91429" bIns="45714" rtlCol="0">
            <a:spAutoFit/>
          </a:bodyPr>
          <a:lstStyle/>
          <a:p>
            <a:r>
              <a:rPr lang="de-DE" sz="1633" dirty="0">
                <a:latin typeface="Arial Unicode MS"/>
                <a:ea typeface="Arial Unicode MS"/>
                <a:cs typeface="Arial Unicode MS"/>
              </a:rPr>
              <a:t>⇒</a:t>
            </a:r>
            <a:r>
              <a:rPr lang="de-DE" sz="1633"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sz="1633" dirty="0" err="1">
                <a:latin typeface="Arial Unicode MS" panose="020B0604020202020204" pitchFamily="34" charset="-128"/>
                <a:ea typeface="Arial Unicode MS" panose="020B0604020202020204" pitchFamily="34" charset="-128"/>
                <a:cs typeface="Arial Unicode MS" panose="020B0604020202020204" pitchFamily="34" charset="-128"/>
              </a:rPr>
              <a:t>downturn</a:t>
            </a:r>
            <a:r>
              <a:rPr lang="de-DE" sz="1633"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sz="1633" dirty="0" err="1">
                <a:latin typeface="Arial Unicode MS" panose="020B0604020202020204" pitchFamily="34" charset="-128"/>
                <a:ea typeface="Arial Unicode MS" panose="020B0604020202020204" pitchFamily="34" charset="-128"/>
                <a:cs typeface="Arial Unicode MS" panose="020B0604020202020204" pitchFamily="34" charset="-128"/>
              </a:rPr>
              <a:t>cycle</a:t>
            </a:r>
            <a:endParaRPr lang="de-DE" sz="1633" dirty="0"/>
          </a:p>
        </p:txBody>
      </p:sp>
      <p:sp>
        <p:nvSpPr>
          <p:cNvPr id="37" name="TextShape 2"/>
          <p:cNvSpPr txBox="1"/>
          <p:nvPr/>
        </p:nvSpPr>
        <p:spPr>
          <a:xfrm>
            <a:off x="1600741" y="88648"/>
            <a:ext cx="7597213" cy="744863"/>
          </a:xfrm>
          <a:prstGeom prst="rect">
            <a:avLst/>
          </a:prstGeom>
          <a:noFill/>
          <a:ln>
            <a:noFill/>
          </a:ln>
        </p:spPr>
        <p:txBody>
          <a:bodyPr lIns="81638" tIns="40819" rIns="81638" bIns="40819" anchor="ctr" anchorCtr="1"/>
          <a:lstStyle/>
          <a:p>
            <a:pPr algn="ctr"/>
            <a:r>
              <a:rPr lang="de-DE" sz="2540" b="1" dirty="0"/>
              <a:t>General </a:t>
            </a:r>
            <a:r>
              <a:rPr lang="de-DE" sz="2540" b="1" dirty="0" err="1"/>
              <a:t>equilibrium</a:t>
            </a:r>
            <a:r>
              <a:rPr lang="de-DE" sz="2540" b="1" dirty="0"/>
              <a:t> </a:t>
            </a:r>
            <a:r>
              <a:rPr lang="de-DE" sz="2540" b="1" dirty="0" err="1"/>
              <a:t>and</a:t>
            </a:r>
            <a:r>
              <a:rPr lang="de-DE" sz="2540" b="1" dirty="0"/>
              <a:t> </a:t>
            </a:r>
            <a:r>
              <a:rPr lang="de-DE" sz="2540" b="1" dirty="0" err="1"/>
              <a:t>the</a:t>
            </a:r>
            <a:r>
              <a:rPr lang="de-DE" sz="2540" b="1" dirty="0"/>
              <a:t> nominal </a:t>
            </a:r>
            <a:r>
              <a:rPr lang="de-DE" sz="2540" b="1" dirty="0" err="1"/>
              <a:t>zero</a:t>
            </a:r>
            <a:r>
              <a:rPr lang="de-DE" sz="2540" b="1" dirty="0"/>
              <a:t> </a:t>
            </a:r>
            <a:r>
              <a:rPr lang="de-DE" sz="2540" b="1" dirty="0" err="1"/>
              <a:t>lower</a:t>
            </a:r>
            <a:r>
              <a:rPr lang="de-DE" sz="2540" b="1" dirty="0"/>
              <a:t> </a:t>
            </a:r>
            <a:r>
              <a:rPr lang="de-DE" sz="2540" b="1" dirty="0" err="1"/>
              <a:t>bound</a:t>
            </a:r>
            <a:endParaRPr lang="de-DE" sz="2540" b="1" dirty="0"/>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A4E83709-96E7-4F90-A2DB-36B15F328D3F}"/>
                  </a:ext>
                </a:extLst>
              </p14:cNvPr>
              <p14:cNvContentPartPr/>
              <p14:nvPr/>
            </p14:nvContentPartPr>
            <p14:xfrm>
              <a:off x="5337880" y="2569027"/>
              <a:ext cx="7200" cy="6840"/>
            </p14:xfrm>
          </p:contentPart>
        </mc:Choice>
        <mc:Fallback>
          <p:pic>
            <p:nvPicPr>
              <p:cNvPr id="2" name="Freihand 1">
                <a:extLst>
                  <a:ext uri="{FF2B5EF4-FFF2-40B4-BE49-F238E27FC236}">
                    <a16:creationId xmlns:a16="http://schemas.microsoft.com/office/drawing/2014/main" id="{A4E83709-96E7-4F90-A2DB-36B15F328D3F}"/>
                  </a:ext>
                </a:extLst>
              </p:cNvPr>
              <p:cNvPicPr/>
              <p:nvPr/>
            </p:nvPicPr>
            <p:blipFill>
              <a:blip r:embed="rId3"/>
              <a:stretch>
                <a:fillRect/>
              </a:stretch>
            </p:blipFill>
            <p:spPr>
              <a:xfrm>
                <a:off x="5333560" y="2564707"/>
                <a:ext cx="158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FE59A0F5-3B9C-47C5-BCA6-2398107D3BFB}"/>
                  </a:ext>
                </a:extLst>
              </p14:cNvPr>
              <p14:cNvContentPartPr/>
              <p14:nvPr/>
            </p14:nvContentPartPr>
            <p14:xfrm>
              <a:off x="3472360" y="1575067"/>
              <a:ext cx="33480" cy="65160"/>
            </p14:xfrm>
          </p:contentPart>
        </mc:Choice>
        <mc:Fallback>
          <p:pic>
            <p:nvPicPr>
              <p:cNvPr id="3" name="Freihand 2">
                <a:extLst>
                  <a:ext uri="{FF2B5EF4-FFF2-40B4-BE49-F238E27FC236}">
                    <a16:creationId xmlns:a16="http://schemas.microsoft.com/office/drawing/2014/main" id="{FE59A0F5-3B9C-47C5-BCA6-2398107D3BFB}"/>
                  </a:ext>
                </a:extLst>
              </p:cNvPr>
              <p:cNvPicPr/>
              <p:nvPr/>
            </p:nvPicPr>
            <p:blipFill>
              <a:blip r:embed="rId5"/>
              <a:stretch>
                <a:fillRect/>
              </a:stretch>
            </p:blipFill>
            <p:spPr>
              <a:xfrm>
                <a:off x="3468040" y="1570747"/>
                <a:ext cx="421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C80A8CAD-7AD6-4765-9280-0A41C0DC31C9}"/>
                  </a:ext>
                </a:extLst>
              </p14:cNvPr>
              <p14:cNvContentPartPr/>
              <p14:nvPr/>
            </p14:nvContentPartPr>
            <p14:xfrm>
              <a:off x="3840640" y="2073667"/>
              <a:ext cx="97920" cy="154440"/>
            </p14:xfrm>
          </p:contentPart>
        </mc:Choice>
        <mc:Fallback>
          <p:pic>
            <p:nvPicPr>
              <p:cNvPr id="4" name="Freihand 3">
                <a:extLst>
                  <a:ext uri="{FF2B5EF4-FFF2-40B4-BE49-F238E27FC236}">
                    <a16:creationId xmlns:a16="http://schemas.microsoft.com/office/drawing/2014/main" id="{C80A8CAD-7AD6-4765-9280-0A41C0DC31C9}"/>
                  </a:ext>
                </a:extLst>
              </p:cNvPr>
              <p:cNvPicPr/>
              <p:nvPr/>
            </p:nvPicPr>
            <p:blipFill>
              <a:blip r:embed="rId7"/>
              <a:stretch>
                <a:fillRect/>
              </a:stretch>
            </p:blipFill>
            <p:spPr>
              <a:xfrm>
                <a:off x="3836320" y="2069347"/>
                <a:ext cx="1065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1F73EBAE-743B-4214-8A31-990ADFC6DA49}"/>
                  </a:ext>
                </a:extLst>
              </p14:cNvPr>
              <p14:cNvContentPartPr/>
              <p14:nvPr/>
            </p14:nvContentPartPr>
            <p14:xfrm>
              <a:off x="2946400" y="5218987"/>
              <a:ext cx="360" cy="360"/>
            </p14:xfrm>
          </p:contentPart>
        </mc:Choice>
        <mc:Fallback>
          <p:pic>
            <p:nvPicPr>
              <p:cNvPr id="6" name="Freihand 5">
                <a:extLst>
                  <a:ext uri="{FF2B5EF4-FFF2-40B4-BE49-F238E27FC236}">
                    <a16:creationId xmlns:a16="http://schemas.microsoft.com/office/drawing/2014/main" id="{1F73EBAE-743B-4214-8A31-990ADFC6DA49}"/>
                  </a:ext>
                </a:extLst>
              </p:cNvPr>
              <p:cNvPicPr/>
              <p:nvPr/>
            </p:nvPicPr>
            <p:blipFill>
              <a:blip r:embed="rId9"/>
              <a:stretch>
                <a:fillRect/>
              </a:stretch>
            </p:blipFill>
            <p:spPr>
              <a:xfrm>
                <a:off x="2942080" y="52146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4A3A2400-4B3C-4DCC-A426-11090DFE175F}"/>
                  </a:ext>
                </a:extLst>
              </p14:cNvPr>
              <p14:cNvContentPartPr/>
              <p14:nvPr/>
            </p14:nvContentPartPr>
            <p14:xfrm>
              <a:off x="7145440" y="3136387"/>
              <a:ext cx="2735640" cy="27720"/>
            </p14:xfrm>
          </p:contentPart>
        </mc:Choice>
        <mc:Fallback>
          <p:pic>
            <p:nvPicPr>
              <p:cNvPr id="7" name="Freihand 6">
                <a:extLst>
                  <a:ext uri="{FF2B5EF4-FFF2-40B4-BE49-F238E27FC236}">
                    <a16:creationId xmlns:a16="http://schemas.microsoft.com/office/drawing/2014/main" id="{4A3A2400-4B3C-4DCC-A426-11090DFE175F}"/>
                  </a:ext>
                </a:extLst>
              </p:cNvPr>
              <p:cNvPicPr/>
              <p:nvPr/>
            </p:nvPicPr>
            <p:blipFill>
              <a:blip r:embed="rId11"/>
              <a:stretch>
                <a:fillRect/>
              </a:stretch>
            </p:blipFill>
            <p:spPr>
              <a:xfrm>
                <a:off x="7141120" y="3132067"/>
                <a:ext cx="27442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B23090AA-EB15-4A44-B2BE-C982A321FD03}"/>
                  </a:ext>
                </a:extLst>
              </p14:cNvPr>
              <p14:cNvContentPartPr/>
              <p14:nvPr/>
            </p14:nvContentPartPr>
            <p14:xfrm>
              <a:off x="7123120" y="3122707"/>
              <a:ext cx="2653200" cy="60120"/>
            </p14:xfrm>
          </p:contentPart>
        </mc:Choice>
        <mc:Fallback>
          <p:pic>
            <p:nvPicPr>
              <p:cNvPr id="8" name="Freihand 7">
                <a:extLst>
                  <a:ext uri="{FF2B5EF4-FFF2-40B4-BE49-F238E27FC236}">
                    <a16:creationId xmlns:a16="http://schemas.microsoft.com/office/drawing/2014/main" id="{B23090AA-EB15-4A44-B2BE-C982A321FD03}"/>
                  </a:ext>
                </a:extLst>
              </p:cNvPr>
              <p:cNvPicPr/>
              <p:nvPr/>
            </p:nvPicPr>
            <p:blipFill>
              <a:blip r:embed="rId13"/>
              <a:stretch>
                <a:fillRect/>
              </a:stretch>
            </p:blipFill>
            <p:spPr>
              <a:xfrm>
                <a:off x="7118800" y="3118387"/>
                <a:ext cx="26618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0C6DCB17-C8E9-4F68-B94F-EAF726C2B3D1}"/>
                  </a:ext>
                </a:extLst>
              </p14:cNvPr>
              <p14:cNvContentPartPr/>
              <p14:nvPr/>
            </p14:nvContentPartPr>
            <p14:xfrm>
              <a:off x="5320600" y="2512507"/>
              <a:ext cx="169560" cy="6840"/>
            </p14:xfrm>
          </p:contentPart>
        </mc:Choice>
        <mc:Fallback>
          <p:pic>
            <p:nvPicPr>
              <p:cNvPr id="9" name="Freihand 8">
                <a:extLst>
                  <a:ext uri="{FF2B5EF4-FFF2-40B4-BE49-F238E27FC236}">
                    <a16:creationId xmlns:a16="http://schemas.microsoft.com/office/drawing/2014/main" id="{0C6DCB17-C8E9-4F68-B94F-EAF726C2B3D1}"/>
                  </a:ext>
                </a:extLst>
              </p:cNvPr>
              <p:cNvPicPr/>
              <p:nvPr/>
            </p:nvPicPr>
            <p:blipFill>
              <a:blip r:embed="rId15"/>
              <a:stretch>
                <a:fillRect/>
              </a:stretch>
            </p:blipFill>
            <p:spPr>
              <a:xfrm>
                <a:off x="5316280" y="2508187"/>
                <a:ext cx="1782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Freihand 9">
                <a:extLst>
                  <a:ext uri="{FF2B5EF4-FFF2-40B4-BE49-F238E27FC236}">
                    <a16:creationId xmlns:a16="http://schemas.microsoft.com/office/drawing/2014/main" id="{20C09FDF-FFD4-40FD-86A3-93D3789604ED}"/>
                  </a:ext>
                </a:extLst>
              </p14:cNvPr>
              <p14:cNvContentPartPr/>
              <p14:nvPr/>
            </p14:nvContentPartPr>
            <p14:xfrm>
              <a:off x="4492600" y="5719387"/>
              <a:ext cx="40680" cy="228240"/>
            </p14:xfrm>
          </p:contentPart>
        </mc:Choice>
        <mc:Fallback>
          <p:pic>
            <p:nvPicPr>
              <p:cNvPr id="10" name="Freihand 9">
                <a:extLst>
                  <a:ext uri="{FF2B5EF4-FFF2-40B4-BE49-F238E27FC236}">
                    <a16:creationId xmlns:a16="http://schemas.microsoft.com/office/drawing/2014/main" id="{20C09FDF-FFD4-40FD-86A3-93D3789604ED}"/>
                  </a:ext>
                </a:extLst>
              </p:cNvPr>
              <p:cNvPicPr/>
              <p:nvPr/>
            </p:nvPicPr>
            <p:blipFill>
              <a:blip r:embed="rId17"/>
              <a:stretch>
                <a:fillRect/>
              </a:stretch>
            </p:blipFill>
            <p:spPr>
              <a:xfrm>
                <a:off x="4488280" y="5715067"/>
                <a:ext cx="4932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Freihand 10">
                <a:extLst>
                  <a:ext uri="{FF2B5EF4-FFF2-40B4-BE49-F238E27FC236}">
                    <a16:creationId xmlns:a16="http://schemas.microsoft.com/office/drawing/2014/main" id="{C56C9F4A-F399-45FB-8CB3-7C1FA4D3E144}"/>
                  </a:ext>
                </a:extLst>
              </p14:cNvPr>
              <p14:cNvContentPartPr/>
              <p14:nvPr/>
            </p14:nvContentPartPr>
            <p14:xfrm>
              <a:off x="7349560" y="3497107"/>
              <a:ext cx="1598400" cy="68400"/>
            </p14:xfrm>
          </p:contentPart>
        </mc:Choice>
        <mc:Fallback>
          <p:pic>
            <p:nvPicPr>
              <p:cNvPr id="11" name="Freihand 10">
                <a:extLst>
                  <a:ext uri="{FF2B5EF4-FFF2-40B4-BE49-F238E27FC236}">
                    <a16:creationId xmlns:a16="http://schemas.microsoft.com/office/drawing/2014/main" id="{C56C9F4A-F399-45FB-8CB3-7C1FA4D3E144}"/>
                  </a:ext>
                </a:extLst>
              </p:cNvPr>
              <p:cNvPicPr/>
              <p:nvPr/>
            </p:nvPicPr>
            <p:blipFill>
              <a:blip r:embed="rId19"/>
              <a:stretch>
                <a:fillRect/>
              </a:stretch>
            </p:blipFill>
            <p:spPr>
              <a:xfrm>
                <a:off x="7345240" y="3492787"/>
                <a:ext cx="1607040" cy="77040"/>
              </a:xfrm>
              <a:prstGeom prst="rect">
                <a:avLst/>
              </a:prstGeom>
            </p:spPr>
          </p:pic>
        </mc:Fallback>
      </mc:AlternateContent>
      <p:grpSp>
        <p:nvGrpSpPr>
          <p:cNvPr id="31" name="Gruppieren 30">
            <a:extLst>
              <a:ext uri="{FF2B5EF4-FFF2-40B4-BE49-F238E27FC236}">
                <a16:creationId xmlns:a16="http://schemas.microsoft.com/office/drawing/2014/main" id="{65667637-D293-41F3-86F1-5C1D51F3B41A}"/>
              </a:ext>
            </a:extLst>
          </p:cNvPr>
          <p:cNvGrpSpPr/>
          <p:nvPr/>
        </p:nvGrpSpPr>
        <p:grpSpPr>
          <a:xfrm>
            <a:off x="4571080" y="5867707"/>
            <a:ext cx="342000" cy="136440"/>
            <a:chOff x="4571080" y="5867707"/>
            <a:chExt cx="342000" cy="136440"/>
          </a:xfrm>
        </p:grpSpPr>
        <mc:AlternateContent xmlns:mc="http://schemas.openxmlformats.org/markup-compatibility/2006">
          <mc:Choice xmlns:p14="http://schemas.microsoft.com/office/powerpoint/2010/main" Requires="p14">
            <p:contentPart p14:bwMode="auto" r:id="rId20">
              <p14:nvContentPartPr>
                <p14:cNvPr id="12" name="Freihand 11">
                  <a:extLst>
                    <a:ext uri="{FF2B5EF4-FFF2-40B4-BE49-F238E27FC236}">
                      <a16:creationId xmlns:a16="http://schemas.microsoft.com/office/drawing/2014/main" id="{E8C6A706-DD72-4C1C-B2B4-2DEA93EFB820}"/>
                    </a:ext>
                  </a:extLst>
                </p14:cNvPr>
                <p14:cNvContentPartPr/>
                <p14:nvPr/>
              </p14:nvContentPartPr>
              <p14:xfrm>
                <a:off x="4588720" y="5938987"/>
                <a:ext cx="176400" cy="37440"/>
              </p14:xfrm>
            </p:contentPart>
          </mc:Choice>
          <mc:Fallback>
            <p:pic>
              <p:nvPicPr>
                <p:cNvPr id="12" name="Freihand 11">
                  <a:extLst>
                    <a:ext uri="{FF2B5EF4-FFF2-40B4-BE49-F238E27FC236}">
                      <a16:creationId xmlns:a16="http://schemas.microsoft.com/office/drawing/2014/main" id="{E8C6A706-DD72-4C1C-B2B4-2DEA93EFB820}"/>
                    </a:ext>
                  </a:extLst>
                </p:cNvPr>
                <p:cNvPicPr/>
                <p:nvPr/>
              </p:nvPicPr>
              <p:blipFill>
                <a:blip r:embed="rId21"/>
                <a:stretch>
                  <a:fillRect/>
                </a:stretch>
              </p:blipFill>
              <p:spPr>
                <a:xfrm>
                  <a:off x="4584400" y="5934667"/>
                  <a:ext cx="18504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Freihand 17">
                  <a:extLst>
                    <a:ext uri="{FF2B5EF4-FFF2-40B4-BE49-F238E27FC236}">
                      <a16:creationId xmlns:a16="http://schemas.microsoft.com/office/drawing/2014/main" id="{F1BFA897-D068-4EEC-A09C-1A04DC2A95D5}"/>
                    </a:ext>
                  </a:extLst>
                </p14:cNvPr>
                <p14:cNvContentPartPr/>
                <p14:nvPr/>
              </p14:nvContentPartPr>
              <p14:xfrm>
                <a:off x="4571080" y="5952307"/>
                <a:ext cx="85680" cy="14760"/>
              </p14:xfrm>
            </p:contentPart>
          </mc:Choice>
          <mc:Fallback>
            <p:pic>
              <p:nvPicPr>
                <p:cNvPr id="18" name="Freihand 17">
                  <a:extLst>
                    <a:ext uri="{FF2B5EF4-FFF2-40B4-BE49-F238E27FC236}">
                      <a16:creationId xmlns:a16="http://schemas.microsoft.com/office/drawing/2014/main" id="{F1BFA897-D068-4EEC-A09C-1A04DC2A95D5}"/>
                    </a:ext>
                  </a:extLst>
                </p:cNvPr>
                <p:cNvPicPr/>
                <p:nvPr/>
              </p:nvPicPr>
              <p:blipFill>
                <a:blip r:embed="rId23"/>
                <a:stretch>
                  <a:fillRect/>
                </a:stretch>
              </p:blipFill>
              <p:spPr>
                <a:xfrm>
                  <a:off x="4566760" y="5947987"/>
                  <a:ext cx="943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Freihand 18">
                  <a:extLst>
                    <a:ext uri="{FF2B5EF4-FFF2-40B4-BE49-F238E27FC236}">
                      <a16:creationId xmlns:a16="http://schemas.microsoft.com/office/drawing/2014/main" id="{026AD10E-A772-423F-AEEC-B38D8E38A53E}"/>
                    </a:ext>
                  </a:extLst>
                </p14:cNvPr>
                <p14:cNvContentPartPr/>
                <p14:nvPr/>
              </p14:nvContentPartPr>
              <p14:xfrm>
                <a:off x="4651720" y="5944027"/>
                <a:ext cx="40680" cy="5040"/>
              </p14:xfrm>
            </p:contentPart>
          </mc:Choice>
          <mc:Fallback>
            <p:pic>
              <p:nvPicPr>
                <p:cNvPr id="19" name="Freihand 18">
                  <a:extLst>
                    <a:ext uri="{FF2B5EF4-FFF2-40B4-BE49-F238E27FC236}">
                      <a16:creationId xmlns:a16="http://schemas.microsoft.com/office/drawing/2014/main" id="{026AD10E-A772-423F-AEEC-B38D8E38A53E}"/>
                    </a:ext>
                  </a:extLst>
                </p:cNvPr>
                <p:cNvPicPr/>
                <p:nvPr/>
              </p:nvPicPr>
              <p:blipFill>
                <a:blip r:embed="rId25"/>
                <a:stretch>
                  <a:fillRect/>
                </a:stretch>
              </p:blipFill>
              <p:spPr>
                <a:xfrm>
                  <a:off x="4647400" y="5939707"/>
                  <a:ext cx="493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Freihand 20">
                  <a:extLst>
                    <a:ext uri="{FF2B5EF4-FFF2-40B4-BE49-F238E27FC236}">
                      <a16:creationId xmlns:a16="http://schemas.microsoft.com/office/drawing/2014/main" id="{D2EB5813-8FBA-465E-AC1D-76FDCDA13BDC}"/>
                    </a:ext>
                  </a:extLst>
                </p14:cNvPr>
                <p14:cNvContentPartPr/>
                <p14:nvPr/>
              </p14:nvContentPartPr>
              <p14:xfrm>
                <a:off x="4812640" y="5894347"/>
                <a:ext cx="11160" cy="19800"/>
              </p14:xfrm>
            </p:contentPart>
          </mc:Choice>
          <mc:Fallback>
            <p:pic>
              <p:nvPicPr>
                <p:cNvPr id="21" name="Freihand 20">
                  <a:extLst>
                    <a:ext uri="{FF2B5EF4-FFF2-40B4-BE49-F238E27FC236}">
                      <a16:creationId xmlns:a16="http://schemas.microsoft.com/office/drawing/2014/main" id="{D2EB5813-8FBA-465E-AC1D-76FDCDA13BDC}"/>
                    </a:ext>
                  </a:extLst>
                </p:cNvPr>
                <p:cNvPicPr/>
                <p:nvPr/>
              </p:nvPicPr>
              <p:blipFill>
                <a:blip r:embed="rId27"/>
                <a:stretch>
                  <a:fillRect/>
                </a:stretch>
              </p:blipFill>
              <p:spPr>
                <a:xfrm>
                  <a:off x="4808320" y="5890027"/>
                  <a:ext cx="198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Freihand 21">
                  <a:extLst>
                    <a:ext uri="{FF2B5EF4-FFF2-40B4-BE49-F238E27FC236}">
                      <a16:creationId xmlns:a16="http://schemas.microsoft.com/office/drawing/2014/main" id="{2BB97FF5-139F-476C-BB5A-BC71BBC76C8D}"/>
                    </a:ext>
                  </a:extLst>
                </p14:cNvPr>
                <p14:cNvContentPartPr/>
                <p14:nvPr/>
              </p14:nvContentPartPr>
              <p14:xfrm>
                <a:off x="4802200" y="5867707"/>
                <a:ext cx="110880" cy="136440"/>
              </p14:xfrm>
            </p:contentPart>
          </mc:Choice>
          <mc:Fallback>
            <p:pic>
              <p:nvPicPr>
                <p:cNvPr id="22" name="Freihand 21">
                  <a:extLst>
                    <a:ext uri="{FF2B5EF4-FFF2-40B4-BE49-F238E27FC236}">
                      <a16:creationId xmlns:a16="http://schemas.microsoft.com/office/drawing/2014/main" id="{2BB97FF5-139F-476C-BB5A-BC71BBC76C8D}"/>
                    </a:ext>
                  </a:extLst>
                </p:cNvPr>
                <p:cNvPicPr/>
                <p:nvPr/>
              </p:nvPicPr>
              <p:blipFill>
                <a:blip r:embed="rId29"/>
                <a:stretch>
                  <a:fillRect/>
                </a:stretch>
              </p:blipFill>
              <p:spPr>
                <a:xfrm>
                  <a:off x="4797880" y="5863387"/>
                  <a:ext cx="119520" cy="145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33" name="Freihand 32">
                <a:extLst>
                  <a:ext uri="{FF2B5EF4-FFF2-40B4-BE49-F238E27FC236}">
                    <a16:creationId xmlns:a16="http://schemas.microsoft.com/office/drawing/2014/main" id="{56FF0401-1F7B-4890-8132-621A05920245}"/>
                  </a:ext>
                </a:extLst>
              </p14:cNvPr>
              <p14:cNvContentPartPr/>
              <p14:nvPr/>
            </p14:nvContentPartPr>
            <p14:xfrm>
              <a:off x="5012440" y="4009747"/>
              <a:ext cx="129240" cy="79920"/>
            </p14:xfrm>
          </p:contentPart>
        </mc:Choice>
        <mc:Fallback>
          <p:pic>
            <p:nvPicPr>
              <p:cNvPr id="33" name="Freihand 32">
                <a:extLst>
                  <a:ext uri="{FF2B5EF4-FFF2-40B4-BE49-F238E27FC236}">
                    <a16:creationId xmlns:a16="http://schemas.microsoft.com/office/drawing/2014/main" id="{56FF0401-1F7B-4890-8132-621A05920245}"/>
                  </a:ext>
                </a:extLst>
              </p:cNvPr>
              <p:cNvPicPr/>
              <p:nvPr/>
            </p:nvPicPr>
            <p:blipFill>
              <a:blip r:embed="rId31"/>
              <a:stretch>
                <a:fillRect/>
              </a:stretch>
            </p:blipFill>
            <p:spPr>
              <a:xfrm>
                <a:off x="5008120" y="4005427"/>
                <a:ext cx="137880" cy="88560"/>
              </a:xfrm>
              <a:prstGeom prst="rect">
                <a:avLst/>
              </a:prstGeom>
            </p:spPr>
          </p:pic>
        </mc:Fallback>
      </mc:AlternateContent>
      <p:grpSp>
        <p:nvGrpSpPr>
          <p:cNvPr id="40" name="Gruppieren 39">
            <a:extLst>
              <a:ext uri="{FF2B5EF4-FFF2-40B4-BE49-F238E27FC236}">
                <a16:creationId xmlns:a16="http://schemas.microsoft.com/office/drawing/2014/main" id="{86C5716E-2E7A-4AE1-9200-543FAEF09591}"/>
              </a:ext>
            </a:extLst>
          </p:cNvPr>
          <p:cNvGrpSpPr/>
          <p:nvPr/>
        </p:nvGrpSpPr>
        <p:grpSpPr>
          <a:xfrm>
            <a:off x="2701600" y="4347427"/>
            <a:ext cx="1660680" cy="685440"/>
            <a:chOff x="2701600" y="4347427"/>
            <a:chExt cx="1660680" cy="685440"/>
          </a:xfrm>
        </p:grpSpPr>
        <mc:AlternateContent xmlns:mc="http://schemas.openxmlformats.org/markup-compatibility/2006">
          <mc:Choice xmlns:p14="http://schemas.microsoft.com/office/powerpoint/2010/main" Requires="p14">
            <p:contentPart p14:bwMode="auto" r:id="rId32">
              <p14:nvContentPartPr>
                <p14:cNvPr id="35" name="Freihand 34">
                  <a:extLst>
                    <a:ext uri="{FF2B5EF4-FFF2-40B4-BE49-F238E27FC236}">
                      <a16:creationId xmlns:a16="http://schemas.microsoft.com/office/drawing/2014/main" id="{DB3247A0-E446-4745-9E43-EF9B39B07E69}"/>
                    </a:ext>
                  </a:extLst>
                </p14:cNvPr>
                <p14:cNvContentPartPr/>
                <p14:nvPr/>
              </p14:nvContentPartPr>
              <p14:xfrm>
                <a:off x="4227280" y="4347427"/>
                <a:ext cx="135000" cy="46080"/>
              </p14:xfrm>
            </p:contentPart>
          </mc:Choice>
          <mc:Fallback>
            <p:pic>
              <p:nvPicPr>
                <p:cNvPr id="35" name="Freihand 34">
                  <a:extLst>
                    <a:ext uri="{FF2B5EF4-FFF2-40B4-BE49-F238E27FC236}">
                      <a16:creationId xmlns:a16="http://schemas.microsoft.com/office/drawing/2014/main" id="{DB3247A0-E446-4745-9E43-EF9B39B07E69}"/>
                    </a:ext>
                  </a:extLst>
                </p:cNvPr>
                <p:cNvPicPr/>
                <p:nvPr/>
              </p:nvPicPr>
              <p:blipFill>
                <a:blip r:embed="rId33"/>
                <a:stretch>
                  <a:fillRect/>
                </a:stretch>
              </p:blipFill>
              <p:spPr>
                <a:xfrm>
                  <a:off x="4222960" y="4343107"/>
                  <a:ext cx="1436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6" name="Freihand 35">
                  <a:extLst>
                    <a:ext uri="{FF2B5EF4-FFF2-40B4-BE49-F238E27FC236}">
                      <a16:creationId xmlns:a16="http://schemas.microsoft.com/office/drawing/2014/main" id="{205FB8A5-8CF4-42B4-BFF2-C900213A857D}"/>
                    </a:ext>
                  </a:extLst>
                </p14:cNvPr>
                <p14:cNvContentPartPr/>
                <p14:nvPr/>
              </p14:nvContentPartPr>
              <p14:xfrm>
                <a:off x="2701600" y="4417267"/>
                <a:ext cx="1463040" cy="615600"/>
              </p14:xfrm>
            </p:contentPart>
          </mc:Choice>
          <mc:Fallback>
            <p:pic>
              <p:nvPicPr>
                <p:cNvPr id="36" name="Freihand 35">
                  <a:extLst>
                    <a:ext uri="{FF2B5EF4-FFF2-40B4-BE49-F238E27FC236}">
                      <a16:creationId xmlns:a16="http://schemas.microsoft.com/office/drawing/2014/main" id="{205FB8A5-8CF4-42B4-BFF2-C900213A857D}"/>
                    </a:ext>
                  </a:extLst>
                </p:cNvPr>
                <p:cNvPicPr/>
                <p:nvPr/>
              </p:nvPicPr>
              <p:blipFill>
                <a:blip r:embed="rId35"/>
                <a:stretch>
                  <a:fillRect/>
                </a:stretch>
              </p:blipFill>
              <p:spPr>
                <a:xfrm>
                  <a:off x="2697280" y="4412947"/>
                  <a:ext cx="1471680" cy="624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45" name="Freihand 44">
                <a:extLst>
                  <a:ext uri="{FF2B5EF4-FFF2-40B4-BE49-F238E27FC236}">
                    <a16:creationId xmlns:a16="http://schemas.microsoft.com/office/drawing/2014/main" id="{7B874DBB-F6C9-4473-9339-17B03F7A1146}"/>
                  </a:ext>
                </a:extLst>
              </p14:cNvPr>
              <p14:cNvContentPartPr/>
              <p14:nvPr/>
            </p14:nvContentPartPr>
            <p14:xfrm>
              <a:off x="6042400" y="4002187"/>
              <a:ext cx="105840" cy="158040"/>
            </p14:xfrm>
          </p:contentPart>
        </mc:Choice>
        <mc:Fallback>
          <p:pic>
            <p:nvPicPr>
              <p:cNvPr id="45" name="Freihand 44">
                <a:extLst>
                  <a:ext uri="{FF2B5EF4-FFF2-40B4-BE49-F238E27FC236}">
                    <a16:creationId xmlns:a16="http://schemas.microsoft.com/office/drawing/2014/main" id="{7B874DBB-F6C9-4473-9339-17B03F7A1146}"/>
                  </a:ext>
                </a:extLst>
              </p:cNvPr>
              <p:cNvPicPr/>
              <p:nvPr/>
            </p:nvPicPr>
            <p:blipFill>
              <a:blip r:embed="rId37"/>
              <a:stretch>
                <a:fillRect/>
              </a:stretch>
            </p:blipFill>
            <p:spPr>
              <a:xfrm>
                <a:off x="6038080" y="3997867"/>
                <a:ext cx="1144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4" name="Freihand 53">
                <a:extLst>
                  <a:ext uri="{FF2B5EF4-FFF2-40B4-BE49-F238E27FC236}">
                    <a16:creationId xmlns:a16="http://schemas.microsoft.com/office/drawing/2014/main" id="{675613D7-E894-469F-BD48-46A17997D84D}"/>
                  </a:ext>
                </a:extLst>
              </p14:cNvPr>
              <p14:cNvContentPartPr/>
              <p14:nvPr/>
            </p14:nvContentPartPr>
            <p14:xfrm>
              <a:off x="7336240" y="3556507"/>
              <a:ext cx="1419120" cy="52200"/>
            </p14:xfrm>
          </p:contentPart>
        </mc:Choice>
        <mc:Fallback>
          <p:pic>
            <p:nvPicPr>
              <p:cNvPr id="54" name="Freihand 53">
                <a:extLst>
                  <a:ext uri="{FF2B5EF4-FFF2-40B4-BE49-F238E27FC236}">
                    <a16:creationId xmlns:a16="http://schemas.microsoft.com/office/drawing/2014/main" id="{675613D7-E894-469F-BD48-46A17997D84D}"/>
                  </a:ext>
                </a:extLst>
              </p:cNvPr>
              <p:cNvPicPr/>
              <p:nvPr/>
            </p:nvPicPr>
            <p:blipFill>
              <a:blip r:embed="rId39"/>
              <a:stretch>
                <a:fillRect/>
              </a:stretch>
            </p:blipFill>
            <p:spPr>
              <a:xfrm>
                <a:off x="7331920" y="3552187"/>
                <a:ext cx="14277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55" name="Freihand 54">
                <a:extLst>
                  <a:ext uri="{FF2B5EF4-FFF2-40B4-BE49-F238E27FC236}">
                    <a16:creationId xmlns:a16="http://schemas.microsoft.com/office/drawing/2014/main" id="{8C1944CA-E64F-4F84-97B8-BD1767A8F57E}"/>
                  </a:ext>
                </a:extLst>
              </p14:cNvPr>
              <p14:cNvContentPartPr/>
              <p14:nvPr/>
            </p14:nvContentPartPr>
            <p14:xfrm>
              <a:off x="7345960" y="4115947"/>
              <a:ext cx="1906560" cy="51480"/>
            </p14:xfrm>
          </p:contentPart>
        </mc:Choice>
        <mc:Fallback>
          <p:pic>
            <p:nvPicPr>
              <p:cNvPr id="55" name="Freihand 54">
                <a:extLst>
                  <a:ext uri="{FF2B5EF4-FFF2-40B4-BE49-F238E27FC236}">
                    <a16:creationId xmlns:a16="http://schemas.microsoft.com/office/drawing/2014/main" id="{8C1944CA-E64F-4F84-97B8-BD1767A8F57E}"/>
                  </a:ext>
                </a:extLst>
              </p:cNvPr>
              <p:cNvPicPr/>
              <p:nvPr/>
            </p:nvPicPr>
            <p:blipFill>
              <a:blip r:embed="rId41"/>
              <a:stretch>
                <a:fillRect/>
              </a:stretch>
            </p:blipFill>
            <p:spPr>
              <a:xfrm>
                <a:off x="7341640" y="4111627"/>
                <a:ext cx="19152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6" name="Freihand 55">
                <a:extLst>
                  <a:ext uri="{FF2B5EF4-FFF2-40B4-BE49-F238E27FC236}">
                    <a16:creationId xmlns:a16="http://schemas.microsoft.com/office/drawing/2014/main" id="{8B6689B7-4058-4DDB-981D-028C7312807F}"/>
                  </a:ext>
                </a:extLst>
              </p14:cNvPr>
              <p14:cNvContentPartPr/>
              <p14:nvPr/>
            </p14:nvContentPartPr>
            <p14:xfrm>
              <a:off x="7289800" y="4640467"/>
              <a:ext cx="2886840" cy="79920"/>
            </p14:xfrm>
          </p:contentPart>
        </mc:Choice>
        <mc:Fallback>
          <p:pic>
            <p:nvPicPr>
              <p:cNvPr id="56" name="Freihand 55">
                <a:extLst>
                  <a:ext uri="{FF2B5EF4-FFF2-40B4-BE49-F238E27FC236}">
                    <a16:creationId xmlns:a16="http://schemas.microsoft.com/office/drawing/2014/main" id="{8B6689B7-4058-4DDB-981D-028C7312807F}"/>
                  </a:ext>
                </a:extLst>
              </p:cNvPr>
              <p:cNvPicPr/>
              <p:nvPr/>
            </p:nvPicPr>
            <p:blipFill>
              <a:blip r:embed="rId43"/>
              <a:stretch>
                <a:fillRect/>
              </a:stretch>
            </p:blipFill>
            <p:spPr>
              <a:xfrm>
                <a:off x="7285480" y="4636147"/>
                <a:ext cx="2895480" cy="88560"/>
              </a:xfrm>
              <a:prstGeom prst="rect">
                <a:avLst/>
              </a:prstGeom>
            </p:spPr>
          </p:pic>
        </mc:Fallback>
      </mc:AlternateContent>
      <p:grpSp>
        <p:nvGrpSpPr>
          <p:cNvPr id="59" name="Gruppieren 58">
            <a:extLst>
              <a:ext uri="{FF2B5EF4-FFF2-40B4-BE49-F238E27FC236}">
                <a16:creationId xmlns:a16="http://schemas.microsoft.com/office/drawing/2014/main" id="{7103935D-F9D7-49D8-B3BE-2A6F92D2A14C}"/>
              </a:ext>
            </a:extLst>
          </p:cNvPr>
          <p:cNvGrpSpPr/>
          <p:nvPr/>
        </p:nvGrpSpPr>
        <p:grpSpPr>
          <a:xfrm>
            <a:off x="6543160" y="3523387"/>
            <a:ext cx="1161360" cy="1603440"/>
            <a:chOff x="6543160" y="3523387"/>
            <a:chExt cx="1161360" cy="1603440"/>
          </a:xfrm>
        </p:grpSpPr>
        <mc:AlternateContent xmlns:mc="http://schemas.openxmlformats.org/markup-compatibility/2006">
          <mc:Choice xmlns:p14="http://schemas.microsoft.com/office/powerpoint/2010/main" Requires="p14">
            <p:contentPart p14:bwMode="auto" r:id="rId44">
              <p14:nvContentPartPr>
                <p14:cNvPr id="57" name="Freihand 56">
                  <a:extLst>
                    <a:ext uri="{FF2B5EF4-FFF2-40B4-BE49-F238E27FC236}">
                      <a16:creationId xmlns:a16="http://schemas.microsoft.com/office/drawing/2014/main" id="{9CF69F78-E652-4F78-990F-BDFE92574BAC}"/>
                    </a:ext>
                  </a:extLst>
                </p14:cNvPr>
                <p14:cNvContentPartPr/>
                <p14:nvPr/>
              </p14:nvContentPartPr>
              <p14:xfrm>
                <a:off x="6543160" y="3523387"/>
                <a:ext cx="817560" cy="1573920"/>
              </p14:xfrm>
            </p:contentPart>
          </mc:Choice>
          <mc:Fallback>
            <p:pic>
              <p:nvPicPr>
                <p:cNvPr id="57" name="Freihand 56">
                  <a:extLst>
                    <a:ext uri="{FF2B5EF4-FFF2-40B4-BE49-F238E27FC236}">
                      <a16:creationId xmlns:a16="http://schemas.microsoft.com/office/drawing/2014/main" id="{9CF69F78-E652-4F78-990F-BDFE92574BAC}"/>
                    </a:ext>
                  </a:extLst>
                </p:cNvPr>
                <p:cNvPicPr/>
                <p:nvPr/>
              </p:nvPicPr>
              <p:blipFill>
                <a:blip r:embed="rId45"/>
                <a:stretch>
                  <a:fillRect/>
                </a:stretch>
              </p:blipFill>
              <p:spPr>
                <a:xfrm>
                  <a:off x="6538840" y="3519067"/>
                  <a:ext cx="826200" cy="15825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58" name="Freihand 57">
                  <a:extLst>
                    <a:ext uri="{FF2B5EF4-FFF2-40B4-BE49-F238E27FC236}">
                      <a16:creationId xmlns:a16="http://schemas.microsoft.com/office/drawing/2014/main" id="{49CADAFA-27F1-4371-90B7-15C53DD4BB2A}"/>
                    </a:ext>
                  </a:extLst>
                </p14:cNvPr>
                <p14:cNvContentPartPr/>
                <p14:nvPr/>
              </p14:nvContentPartPr>
              <p14:xfrm>
                <a:off x="7507240" y="4973107"/>
                <a:ext cx="197280" cy="153720"/>
              </p14:xfrm>
            </p:contentPart>
          </mc:Choice>
          <mc:Fallback>
            <p:pic>
              <p:nvPicPr>
                <p:cNvPr id="58" name="Freihand 57">
                  <a:extLst>
                    <a:ext uri="{FF2B5EF4-FFF2-40B4-BE49-F238E27FC236}">
                      <a16:creationId xmlns:a16="http://schemas.microsoft.com/office/drawing/2014/main" id="{49CADAFA-27F1-4371-90B7-15C53DD4BB2A}"/>
                    </a:ext>
                  </a:extLst>
                </p:cNvPr>
                <p:cNvPicPr/>
                <p:nvPr/>
              </p:nvPicPr>
              <p:blipFill>
                <a:blip r:embed="rId47"/>
                <a:stretch>
                  <a:fillRect/>
                </a:stretch>
              </p:blipFill>
              <p:spPr>
                <a:xfrm>
                  <a:off x="7502920" y="4968787"/>
                  <a:ext cx="205920" cy="162360"/>
                </a:xfrm>
                <a:prstGeom prst="rect">
                  <a:avLst/>
                </a:prstGeom>
              </p:spPr>
            </p:pic>
          </mc:Fallback>
        </mc:AlternateContent>
      </p:grpSp>
    </p:spTree>
    <p:extLst>
      <p:ext uri="{BB962C8B-B14F-4D97-AF65-F5344CB8AC3E}">
        <p14:creationId xmlns:p14="http://schemas.microsoft.com/office/powerpoint/2010/main" val="393323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3" grpId="0"/>
      <p:bldP spid="27" grpId="0"/>
      <p:bldP spid="29" grpId="0"/>
      <p:bldP spid="41" grpId="0"/>
      <p:bldP spid="42" grpId="0"/>
      <p:bldP spid="43" grpId="0"/>
      <p:bldP spid="44" grpId="0"/>
      <p:bldP spid="46" grpId="0"/>
      <p:bldP spid="47" grpId="0"/>
      <p:bldP spid="48" grpId="0"/>
      <p:bldP spid="49" grpId="0"/>
      <p:bldP spid="50" grpId="0"/>
      <p:bldP spid="51" grpId="0"/>
      <p:bldP spid="52" grpId="0"/>
      <p:bldP spid="5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938720" y="249482"/>
            <a:ext cx="746496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3266" dirty="0">
                <a:solidFill>
                  <a:sysClr val="windowText" lastClr="000000"/>
                </a:solidFill>
              </a:rPr>
              <a:t>Monetary Policy Rules</a:t>
            </a:r>
          </a:p>
        </p:txBody>
      </p:sp>
      <p:sp>
        <p:nvSpPr>
          <p:cNvPr id="9" name="Content Placeholder 2"/>
          <p:cNvSpPr txBox="1">
            <a:spLocks/>
          </p:cNvSpPr>
          <p:nvPr/>
        </p:nvSpPr>
        <p:spPr>
          <a:xfrm>
            <a:off x="1200251" y="903393"/>
            <a:ext cx="7464960" cy="555198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gn="ctr">
              <a:lnSpc>
                <a:spcPct val="110000"/>
              </a:lnSpc>
            </a:pPr>
            <a:r>
              <a:rPr lang="en-US" sz="2177" u="sng" dirty="0">
                <a:solidFill>
                  <a:sysClr val="windowText" lastClr="000000"/>
                </a:solidFill>
                <a:latin typeface="Arial" panose="020B0604020202020204" pitchFamily="34" charset="0"/>
                <a:cs typeface="Arial" panose="020B0604020202020204" pitchFamily="34" charset="0"/>
              </a:rPr>
              <a:t>Simple rules</a:t>
            </a:r>
          </a:p>
          <a:p>
            <a:pPr>
              <a:lnSpc>
                <a:spcPct val="110000"/>
              </a:lnSpc>
            </a:pPr>
            <a:r>
              <a:rPr lang="en-US" sz="2177" dirty="0">
                <a:solidFill>
                  <a:sysClr val="windowText" lastClr="000000"/>
                </a:solidFill>
                <a:latin typeface="Arial" panose="020B0604020202020204" pitchFamily="34" charset="0"/>
                <a:cs typeface="Arial" panose="020B0604020202020204" pitchFamily="34" charset="0"/>
              </a:rPr>
              <a:t>Policy instrument depends on a small set of variables</a:t>
            </a:r>
          </a:p>
          <a:p>
            <a:pPr marL="311045" indent="-311045">
              <a:lnSpc>
                <a:spcPct val="110000"/>
              </a:lnSpc>
              <a:buFont typeface="Arial" panose="020B0604020202020204" pitchFamily="34" charset="0"/>
              <a:buChar char="•"/>
            </a:pPr>
            <a:r>
              <a:rPr lang="en-US" sz="2177" dirty="0">
                <a:solidFill>
                  <a:sysClr val="windowText" lastClr="000000"/>
                </a:solidFill>
                <a:latin typeface="Arial" panose="020B0604020202020204" pitchFamily="34" charset="0"/>
                <a:cs typeface="Arial" panose="020B0604020202020204" pitchFamily="34" charset="0"/>
              </a:rPr>
              <a:t>Easy to calculate</a:t>
            </a:r>
          </a:p>
          <a:p>
            <a:pPr marL="311045" indent="-311045">
              <a:lnSpc>
                <a:spcPct val="110000"/>
              </a:lnSpc>
              <a:buFont typeface="Arial" panose="020B0604020202020204" pitchFamily="34" charset="0"/>
              <a:buChar char="•"/>
            </a:pPr>
            <a:r>
              <a:rPr lang="en-US" sz="2177" dirty="0">
                <a:solidFill>
                  <a:sysClr val="windowText" lastClr="000000"/>
                </a:solidFill>
                <a:latin typeface="Arial" panose="020B0604020202020204" pitchFamily="34" charset="0"/>
                <a:cs typeface="Arial" panose="020B0604020202020204" pitchFamily="34" charset="0"/>
              </a:rPr>
              <a:t>Predictable monetary policy</a:t>
            </a:r>
          </a:p>
          <a:p>
            <a:pPr>
              <a:lnSpc>
                <a:spcPct val="110000"/>
              </a:lnSpc>
            </a:pPr>
            <a:r>
              <a:rPr lang="en-US" sz="2177" dirty="0">
                <a:solidFill>
                  <a:sysClr val="windowText" lastClr="000000"/>
                </a:solidFill>
                <a:latin typeface="Arial" panose="020B0604020202020204" pitchFamily="34" charset="0"/>
                <a:cs typeface="Arial" panose="020B0604020202020204" pitchFamily="34" charset="0"/>
              </a:rPr>
              <a:t>→	but in general not optimal </a:t>
            </a:r>
            <a:endParaRPr lang="en-US" sz="2177" kern="0" dirty="0">
              <a:solidFill>
                <a:sysClr val="windowText" lastClr="000000"/>
              </a:solidFill>
              <a:latin typeface="Arial" panose="020B0604020202020204" pitchFamily="34" charset="0"/>
              <a:cs typeface="Arial" panose="020B0604020202020204" pitchFamily="34" charset="0"/>
            </a:endParaRPr>
          </a:p>
          <a:p>
            <a:pPr>
              <a:lnSpc>
                <a:spcPct val="110000"/>
              </a:lnSpc>
            </a:pPr>
            <a:endParaRPr lang="en-US" sz="2177" dirty="0">
              <a:solidFill>
                <a:sysClr val="windowText" lastClr="000000"/>
              </a:solidFill>
              <a:latin typeface="Arial" panose="020B0604020202020204" pitchFamily="34" charset="0"/>
              <a:cs typeface="Arial" panose="020B0604020202020204" pitchFamily="34" charset="0"/>
            </a:endParaRPr>
          </a:p>
          <a:p>
            <a:pPr algn="ctr">
              <a:lnSpc>
                <a:spcPct val="110000"/>
              </a:lnSpc>
            </a:pPr>
            <a:r>
              <a:rPr lang="en-US" sz="2177" u="sng" dirty="0">
                <a:solidFill>
                  <a:sysClr val="windowText" lastClr="000000"/>
                </a:solidFill>
                <a:latin typeface="Arial" panose="020B0604020202020204" pitchFamily="34" charset="0"/>
                <a:cs typeface="Arial" panose="020B0604020202020204" pitchFamily="34" charset="0"/>
              </a:rPr>
              <a:t>Optimal rules</a:t>
            </a:r>
          </a:p>
          <a:p>
            <a:pPr>
              <a:lnSpc>
                <a:spcPct val="110000"/>
              </a:lnSpc>
            </a:pPr>
            <a:r>
              <a:rPr lang="en-US" sz="2177" dirty="0">
                <a:solidFill>
                  <a:sysClr val="windowText" lastClr="000000"/>
                </a:solidFill>
                <a:latin typeface="Arial" panose="020B0604020202020204" pitchFamily="34" charset="0"/>
                <a:cs typeface="Arial" panose="020B0604020202020204" pitchFamily="34" charset="0"/>
              </a:rPr>
              <a:t>Minimizing a loss function depending on all relevant variables</a:t>
            </a:r>
          </a:p>
          <a:p>
            <a:pPr marL="311045" indent="-311045">
              <a:lnSpc>
                <a:spcPct val="110000"/>
              </a:lnSpc>
              <a:buFont typeface="Arial" panose="020B0604020202020204" pitchFamily="34" charset="0"/>
              <a:buChar char="•"/>
            </a:pPr>
            <a:r>
              <a:rPr lang="en-US" sz="2177" dirty="0">
                <a:solidFill>
                  <a:sysClr val="windowText" lastClr="000000"/>
                </a:solidFill>
                <a:latin typeface="Arial" panose="020B0604020202020204" pitchFamily="34" charset="0"/>
                <a:cs typeface="Arial" panose="020B0604020202020204" pitchFamily="34" charset="0"/>
              </a:rPr>
              <a:t>Often complicated</a:t>
            </a:r>
          </a:p>
          <a:p>
            <a:pPr marL="311045" indent="-311045">
              <a:lnSpc>
                <a:spcPct val="110000"/>
              </a:lnSpc>
              <a:buFont typeface="Arial" panose="020B0604020202020204" pitchFamily="34" charset="0"/>
              <a:buChar char="•"/>
            </a:pPr>
            <a:r>
              <a:rPr lang="en-US" sz="2177" dirty="0">
                <a:solidFill>
                  <a:sysClr val="windowText" lastClr="000000"/>
                </a:solidFill>
                <a:latin typeface="Arial" panose="020B0604020202020204" pitchFamily="34" charset="0"/>
                <a:cs typeface="Arial" panose="020B0604020202020204" pitchFamily="34" charset="0"/>
              </a:rPr>
              <a:t>Not very predictable</a:t>
            </a:r>
          </a:p>
        </p:txBody>
      </p:sp>
      <p:sp>
        <p:nvSpPr>
          <p:cNvPr id="2" name="Rechteck 1">
            <a:extLst>
              <a:ext uri="{FF2B5EF4-FFF2-40B4-BE49-F238E27FC236}">
                <a16:creationId xmlns:a16="http://schemas.microsoft.com/office/drawing/2014/main" id="{7B03DC40-B7CF-7F23-4184-6403ACE8868A}"/>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2" name="Gruppieren 11">
            <a:extLst>
              <a:ext uri="{FF2B5EF4-FFF2-40B4-BE49-F238E27FC236}">
                <a16:creationId xmlns:a16="http://schemas.microsoft.com/office/drawing/2014/main" id="{2165E557-B7B7-43DF-83BA-B0517075E647}"/>
              </a:ext>
            </a:extLst>
          </p:cNvPr>
          <p:cNvGrpSpPr/>
          <p:nvPr/>
        </p:nvGrpSpPr>
        <p:grpSpPr>
          <a:xfrm>
            <a:off x="3866920" y="843187"/>
            <a:ext cx="3549240" cy="578880"/>
            <a:chOff x="3866920" y="843187"/>
            <a:chExt cx="3549240" cy="578880"/>
          </a:xfrm>
        </p:grpSpPr>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2F000603-19AD-4687-804E-2AD98461BBAC}"/>
                    </a:ext>
                  </a:extLst>
                </p14:cNvPr>
                <p14:cNvContentPartPr/>
                <p14:nvPr/>
              </p14:nvContentPartPr>
              <p14:xfrm>
                <a:off x="3866920" y="843187"/>
                <a:ext cx="1881360" cy="578880"/>
              </p14:xfrm>
            </p:contentPart>
          </mc:Choice>
          <mc:Fallback>
            <p:pic>
              <p:nvPicPr>
                <p:cNvPr id="3" name="Freihand 2">
                  <a:extLst>
                    <a:ext uri="{FF2B5EF4-FFF2-40B4-BE49-F238E27FC236}">
                      <a16:creationId xmlns:a16="http://schemas.microsoft.com/office/drawing/2014/main" id="{2F000603-19AD-4687-804E-2AD98461BBAC}"/>
                    </a:ext>
                  </a:extLst>
                </p:cNvPr>
                <p:cNvPicPr/>
                <p:nvPr/>
              </p:nvPicPr>
              <p:blipFill>
                <a:blip r:embed="rId4"/>
                <a:stretch>
                  <a:fillRect/>
                </a:stretch>
              </p:blipFill>
              <p:spPr>
                <a:xfrm>
                  <a:off x="3862600" y="838867"/>
                  <a:ext cx="1890000" cy="5875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48625B0F-099E-4A55-A043-359CB81498EC}"/>
                    </a:ext>
                  </a:extLst>
                </p14:cNvPr>
                <p14:cNvContentPartPr/>
                <p14:nvPr/>
              </p14:nvContentPartPr>
              <p14:xfrm>
                <a:off x="6007120" y="1090867"/>
                <a:ext cx="254880" cy="46440"/>
              </p14:xfrm>
            </p:contentPart>
          </mc:Choice>
          <mc:Fallback>
            <p:pic>
              <p:nvPicPr>
                <p:cNvPr id="4" name="Freihand 3">
                  <a:extLst>
                    <a:ext uri="{FF2B5EF4-FFF2-40B4-BE49-F238E27FC236}">
                      <a16:creationId xmlns:a16="http://schemas.microsoft.com/office/drawing/2014/main" id="{48625B0F-099E-4A55-A043-359CB81498EC}"/>
                    </a:ext>
                  </a:extLst>
                </p:cNvPr>
                <p:cNvPicPr/>
                <p:nvPr/>
              </p:nvPicPr>
              <p:blipFill>
                <a:blip r:embed="rId6"/>
                <a:stretch>
                  <a:fillRect/>
                </a:stretch>
              </p:blipFill>
              <p:spPr>
                <a:xfrm>
                  <a:off x="6002800" y="1086547"/>
                  <a:ext cx="26352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D0B9E46E-345A-4749-8724-1798689BCEE8}"/>
                    </a:ext>
                  </a:extLst>
                </p14:cNvPr>
                <p14:cNvContentPartPr/>
                <p14:nvPr/>
              </p14:nvContentPartPr>
              <p14:xfrm>
                <a:off x="5921080" y="1065667"/>
                <a:ext cx="255960" cy="123480"/>
              </p14:xfrm>
            </p:contentPart>
          </mc:Choice>
          <mc:Fallback>
            <p:pic>
              <p:nvPicPr>
                <p:cNvPr id="5" name="Freihand 4">
                  <a:extLst>
                    <a:ext uri="{FF2B5EF4-FFF2-40B4-BE49-F238E27FC236}">
                      <a16:creationId xmlns:a16="http://schemas.microsoft.com/office/drawing/2014/main" id="{D0B9E46E-345A-4749-8724-1798689BCEE8}"/>
                    </a:ext>
                  </a:extLst>
                </p:cNvPr>
                <p:cNvPicPr/>
                <p:nvPr/>
              </p:nvPicPr>
              <p:blipFill>
                <a:blip r:embed="rId8"/>
                <a:stretch>
                  <a:fillRect/>
                </a:stretch>
              </p:blipFill>
              <p:spPr>
                <a:xfrm>
                  <a:off x="5916760" y="1061347"/>
                  <a:ext cx="2646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E0B7A541-0EF8-4124-AE30-305EF531C4E8}"/>
                    </a:ext>
                  </a:extLst>
                </p14:cNvPr>
                <p14:cNvContentPartPr/>
                <p14:nvPr/>
              </p14:nvContentPartPr>
              <p14:xfrm>
                <a:off x="6562240" y="980347"/>
                <a:ext cx="32400" cy="153360"/>
              </p14:xfrm>
            </p:contentPart>
          </mc:Choice>
          <mc:Fallback>
            <p:pic>
              <p:nvPicPr>
                <p:cNvPr id="6" name="Freihand 5">
                  <a:extLst>
                    <a:ext uri="{FF2B5EF4-FFF2-40B4-BE49-F238E27FC236}">
                      <a16:creationId xmlns:a16="http://schemas.microsoft.com/office/drawing/2014/main" id="{E0B7A541-0EF8-4124-AE30-305EF531C4E8}"/>
                    </a:ext>
                  </a:extLst>
                </p:cNvPr>
                <p:cNvPicPr/>
                <p:nvPr/>
              </p:nvPicPr>
              <p:blipFill>
                <a:blip r:embed="rId10"/>
                <a:stretch>
                  <a:fillRect/>
                </a:stretch>
              </p:blipFill>
              <p:spPr>
                <a:xfrm>
                  <a:off x="6557920" y="976027"/>
                  <a:ext cx="410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350A0197-965E-4B8B-A9A1-191871226563}"/>
                    </a:ext>
                  </a:extLst>
                </p14:cNvPr>
                <p14:cNvContentPartPr/>
                <p14:nvPr/>
              </p14:nvContentPartPr>
              <p14:xfrm>
                <a:off x="6468640" y="957667"/>
                <a:ext cx="287280" cy="41760"/>
              </p14:xfrm>
            </p:contentPart>
          </mc:Choice>
          <mc:Fallback>
            <p:pic>
              <p:nvPicPr>
                <p:cNvPr id="7" name="Freihand 6">
                  <a:extLst>
                    <a:ext uri="{FF2B5EF4-FFF2-40B4-BE49-F238E27FC236}">
                      <a16:creationId xmlns:a16="http://schemas.microsoft.com/office/drawing/2014/main" id="{350A0197-965E-4B8B-A9A1-191871226563}"/>
                    </a:ext>
                  </a:extLst>
                </p:cNvPr>
                <p:cNvPicPr/>
                <p:nvPr/>
              </p:nvPicPr>
              <p:blipFill>
                <a:blip r:embed="rId12"/>
                <a:stretch>
                  <a:fillRect/>
                </a:stretch>
              </p:blipFill>
              <p:spPr>
                <a:xfrm>
                  <a:off x="6464320" y="953347"/>
                  <a:ext cx="2959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0B0F7756-0D25-40AF-8760-3EFBAF153DCE}"/>
                    </a:ext>
                  </a:extLst>
                </p14:cNvPr>
                <p14:cNvContentPartPr/>
                <p14:nvPr/>
              </p14:nvContentPartPr>
              <p14:xfrm>
                <a:off x="6654760" y="1039027"/>
                <a:ext cx="347760" cy="245880"/>
              </p14:xfrm>
            </p:contentPart>
          </mc:Choice>
          <mc:Fallback>
            <p:pic>
              <p:nvPicPr>
                <p:cNvPr id="10" name="Freihand 9">
                  <a:extLst>
                    <a:ext uri="{FF2B5EF4-FFF2-40B4-BE49-F238E27FC236}">
                      <a16:creationId xmlns:a16="http://schemas.microsoft.com/office/drawing/2014/main" id="{0B0F7756-0D25-40AF-8760-3EFBAF153DCE}"/>
                    </a:ext>
                  </a:extLst>
                </p:cNvPr>
                <p:cNvPicPr/>
                <p:nvPr/>
              </p:nvPicPr>
              <p:blipFill>
                <a:blip r:embed="rId14"/>
                <a:stretch>
                  <a:fillRect/>
                </a:stretch>
              </p:blipFill>
              <p:spPr>
                <a:xfrm>
                  <a:off x="6650440" y="1034707"/>
                  <a:ext cx="35640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5CD7A265-098E-4B75-B922-7152762FCF56}"/>
                    </a:ext>
                  </a:extLst>
                </p14:cNvPr>
                <p14:cNvContentPartPr/>
                <p14:nvPr/>
              </p14:nvContentPartPr>
              <p14:xfrm>
                <a:off x="7027360" y="946147"/>
                <a:ext cx="388800" cy="153000"/>
              </p14:xfrm>
            </p:contentPart>
          </mc:Choice>
          <mc:Fallback>
            <p:pic>
              <p:nvPicPr>
                <p:cNvPr id="11" name="Freihand 10">
                  <a:extLst>
                    <a:ext uri="{FF2B5EF4-FFF2-40B4-BE49-F238E27FC236}">
                      <a16:creationId xmlns:a16="http://schemas.microsoft.com/office/drawing/2014/main" id="{5CD7A265-098E-4B75-B922-7152762FCF56}"/>
                    </a:ext>
                  </a:extLst>
                </p:cNvPr>
                <p:cNvPicPr/>
                <p:nvPr/>
              </p:nvPicPr>
              <p:blipFill>
                <a:blip r:embed="rId16"/>
                <a:stretch>
                  <a:fillRect/>
                </a:stretch>
              </p:blipFill>
              <p:spPr>
                <a:xfrm>
                  <a:off x="7023040" y="941827"/>
                  <a:ext cx="397440" cy="161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150ED7B9-AB6D-46A3-9CB7-ECF74DFB5449}"/>
                  </a:ext>
                </a:extLst>
              </p14:cNvPr>
              <p14:cNvContentPartPr/>
              <p14:nvPr/>
            </p14:nvContentPartPr>
            <p14:xfrm>
              <a:off x="5813440" y="2953147"/>
              <a:ext cx="165600" cy="88200"/>
            </p14:xfrm>
          </p:contentPart>
        </mc:Choice>
        <mc:Fallback>
          <p:pic>
            <p:nvPicPr>
              <p:cNvPr id="13" name="Freihand 12">
                <a:extLst>
                  <a:ext uri="{FF2B5EF4-FFF2-40B4-BE49-F238E27FC236}">
                    <a16:creationId xmlns:a16="http://schemas.microsoft.com/office/drawing/2014/main" id="{150ED7B9-AB6D-46A3-9CB7-ECF74DFB5449}"/>
                  </a:ext>
                </a:extLst>
              </p:cNvPr>
              <p:cNvPicPr/>
              <p:nvPr/>
            </p:nvPicPr>
            <p:blipFill>
              <a:blip r:embed="rId18"/>
              <a:stretch>
                <a:fillRect/>
              </a:stretch>
            </p:blipFill>
            <p:spPr>
              <a:xfrm>
                <a:off x="5809120" y="2948827"/>
                <a:ext cx="1742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B2F0F6D2-0175-4C29-8999-2C29DAAA33C3}"/>
                  </a:ext>
                </a:extLst>
              </p14:cNvPr>
              <p14:cNvContentPartPr/>
              <p14:nvPr/>
            </p14:nvContentPartPr>
            <p14:xfrm>
              <a:off x="5990920" y="2858827"/>
              <a:ext cx="50400" cy="191160"/>
            </p14:xfrm>
          </p:contentPart>
        </mc:Choice>
        <mc:Fallback>
          <p:pic>
            <p:nvPicPr>
              <p:cNvPr id="14" name="Freihand 13">
                <a:extLst>
                  <a:ext uri="{FF2B5EF4-FFF2-40B4-BE49-F238E27FC236}">
                    <a16:creationId xmlns:a16="http://schemas.microsoft.com/office/drawing/2014/main" id="{B2F0F6D2-0175-4C29-8999-2C29DAAA33C3}"/>
                  </a:ext>
                </a:extLst>
              </p:cNvPr>
              <p:cNvPicPr/>
              <p:nvPr/>
            </p:nvPicPr>
            <p:blipFill>
              <a:blip r:embed="rId20"/>
              <a:stretch>
                <a:fillRect/>
              </a:stretch>
            </p:blipFill>
            <p:spPr>
              <a:xfrm>
                <a:off x="5986600" y="2854507"/>
                <a:ext cx="590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38856073-9920-4FED-8C30-A2857F332025}"/>
                  </a:ext>
                </a:extLst>
              </p14:cNvPr>
              <p14:cNvContentPartPr/>
              <p14:nvPr/>
            </p14:nvContentPartPr>
            <p14:xfrm>
              <a:off x="6035920" y="2952427"/>
              <a:ext cx="87480" cy="86400"/>
            </p14:xfrm>
          </p:contentPart>
        </mc:Choice>
        <mc:Fallback>
          <p:pic>
            <p:nvPicPr>
              <p:cNvPr id="15" name="Freihand 14">
                <a:extLst>
                  <a:ext uri="{FF2B5EF4-FFF2-40B4-BE49-F238E27FC236}">
                    <a16:creationId xmlns:a16="http://schemas.microsoft.com/office/drawing/2014/main" id="{38856073-9920-4FED-8C30-A2857F332025}"/>
                  </a:ext>
                </a:extLst>
              </p:cNvPr>
              <p:cNvPicPr/>
              <p:nvPr/>
            </p:nvPicPr>
            <p:blipFill>
              <a:blip r:embed="rId22"/>
              <a:stretch>
                <a:fillRect/>
              </a:stretch>
            </p:blipFill>
            <p:spPr>
              <a:xfrm>
                <a:off x="6031600" y="2948107"/>
                <a:ext cx="961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6CF23F83-61ED-4E79-8725-02117338E88C}"/>
                  </a:ext>
                </a:extLst>
              </p14:cNvPr>
              <p14:cNvContentPartPr/>
              <p14:nvPr/>
            </p14:nvContentPartPr>
            <p14:xfrm>
              <a:off x="6168040" y="2943787"/>
              <a:ext cx="121680" cy="88200"/>
            </p14:xfrm>
          </p:contentPart>
        </mc:Choice>
        <mc:Fallback>
          <p:pic>
            <p:nvPicPr>
              <p:cNvPr id="16" name="Freihand 15">
                <a:extLst>
                  <a:ext uri="{FF2B5EF4-FFF2-40B4-BE49-F238E27FC236}">
                    <a16:creationId xmlns:a16="http://schemas.microsoft.com/office/drawing/2014/main" id="{6CF23F83-61ED-4E79-8725-02117338E88C}"/>
                  </a:ext>
                </a:extLst>
              </p:cNvPr>
              <p:cNvPicPr/>
              <p:nvPr/>
            </p:nvPicPr>
            <p:blipFill>
              <a:blip r:embed="rId24"/>
              <a:stretch>
                <a:fillRect/>
              </a:stretch>
            </p:blipFill>
            <p:spPr>
              <a:xfrm>
                <a:off x="6163720" y="2939467"/>
                <a:ext cx="1303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AB673EA9-62DB-4C09-A426-9F7A59A53DC0}"/>
                  </a:ext>
                </a:extLst>
              </p14:cNvPr>
              <p14:cNvContentPartPr/>
              <p14:nvPr/>
            </p14:nvContentPartPr>
            <p14:xfrm>
              <a:off x="6489880" y="2781787"/>
              <a:ext cx="567720" cy="281160"/>
            </p14:xfrm>
          </p:contentPart>
        </mc:Choice>
        <mc:Fallback>
          <p:pic>
            <p:nvPicPr>
              <p:cNvPr id="17" name="Freihand 16">
                <a:extLst>
                  <a:ext uri="{FF2B5EF4-FFF2-40B4-BE49-F238E27FC236}">
                    <a16:creationId xmlns:a16="http://schemas.microsoft.com/office/drawing/2014/main" id="{AB673EA9-62DB-4C09-A426-9F7A59A53DC0}"/>
                  </a:ext>
                </a:extLst>
              </p:cNvPr>
              <p:cNvPicPr/>
              <p:nvPr/>
            </p:nvPicPr>
            <p:blipFill>
              <a:blip r:embed="rId26"/>
              <a:stretch>
                <a:fillRect/>
              </a:stretch>
            </p:blipFill>
            <p:spPr>
              <a:xfrm>
                <a:off x="6485560" y="2777467"/>
                <a:ext cx="576360" cy="289800"/>
              </a:xfrm>
              <a:prstGeom prst="rect">
                <a:avLst/>
              </a:prstGeom>
            </p:spPr>
          </p:pic>
        </mc:Fallback>
      </mc:AlternateContent>
      <p:grpSp>
        <p:nvGrpSpPr>
          <p:cNvPr id="28" name="Gruppieren 27">
            <a:extLst>
              <a:ext uri="{FF2B5EF4-FFF2-40B4-BE49-F238E27FC236}">
                <a16:creationId xmlns:a16="http://schemas.microsoft.com/office/drawing/2014/main" id="{0737E0A9-41CF-4012-85C8-3346B78BE898}"/>
              </a:ext>
            </a:extLst>
          </p:cNvPr>
          <p:cNvGrpSpPr/>
          <p:nvPr/>
        </p:nvGrpSpPr>
        <p:grpSpPr>
          <a:xfrm>
            <a:off x="7324000" y="2663347"/>
            <a:ext cx="340200" cy="251640"/>
            <a:chOff x="7324000" y="2663347"/>
            <a:chExt cx="340200" cy="251640"/>
          </a:xfrm>
        </p:grpSpPr>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48D8EB1F-64FC-412F-81F3-BE9EF5BE6C21}"/>
                    </a:ext>
                  </a:extLst>
                </p14:cNvPr>
                <p14:cNvContentPartPr/>
                <p14:nvPr/>
              </p14:nvContentPartPr>
              <p14:xfrm>
                <a:off x="7324000" y="2810587"/>
                <a:ext cx="184680" cy="96840"/>
              </p14:xfrm>
            </p:contentPart>
          </mc:Choice>
          <mc:Fallback>
            <p:pic>
              <p:nvPicPr>
                <p:cNvPr id="18" name="Freihand 17">
                  <a:extLst>
                    <a:ext uri="{FF2B5EF4-FFF2-40B4-BE49-F238E27FC236}">
                      <a16:creationId xmlns:a16="http://schemas.microsoft.com/office/drawing/2014/main" id="{48D8EB1F-64FC-412F-81F3-BE9EF5BE6C21}"/>
                    </a:ext>
                  </a:extLst>
                </p:cNvPr>
                <p:cNvPicPr/>
                <p:nvPr/>
              </p:nvPicPr>
              <p:blipFill>
                <a:blip r:embed="rId28"/>
                <a:stretch>
                  <a:fillRect/>
                </a:stretch>
              </p:blipFill>
              <p:spPr>
                <a:xfrm>
                  <a:off x="7319680" y="2806267"/>
                  <a:ext cx="1933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0B4BC754-29E3-4E29-A9A6-E19D8248E185}"/>
                    </a:ext>
                  </a:extLst>
                </p14:cNvPr>
                <p14:cNvContentPartPr/>
                <p14:nvPr/>
              </p14:nvContentPartPr>
              <p14:xfrm>
                <a:off x="7386640" y="2663347"/>
                <a:ext cx="277560" cy="251640"/>
              </p14:xfrm>
            </p:contentPart>
          </mc:Choice>
          <mc:Fallback>
            <p:pic>
              <p:nvPicPr>
                <p:cNvPr id="20" name="Freihand 19">
                  <a:extLst>
                    <a:ext uri="{FF2B5EF4-FFF2-40B4-BE49-F238E27FC236}">
                      <a16:creationId xmlns:a16="http://schemas.microsoft.com/office/drawing/2014/main" id="{0B4BC754-29E3-4E29-A9A6-E19D8248E185}"/>
                    </a:ext>
                  </a:extLst>
                </p:cNvPr>
                <p:cNvPicPr/>
                <p:nvPr/>
              </p:nvPicPr>
              <p:blipFill>
                <a:blip r:embed="rId30"/>
                <a:stretch>
                  <a:fillRect/>
                </a:stretch>
              </p:blipFill>
              <p:spPr>
                <a:xfrm>
                  <a:off x="7382320" y="2659027"/>
                  <a:ext cx="286200" cy="260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
            <p14:nvContentPartPr>
              <p14:cNvPr id="38" name="Freihand 37">
                <a:extLst>
                  <a:ext uri="{FF2B5EF4-FFF2-40B4-BE49-F238E27FC236}">
                    <a16:creationId xmlns:a16="http://schemas.microsoft.com/office/drawing/2014/main" id="{F4348089-B0E2-4EB9-8C9A-5B2BFA41E0CF}"/>
                  </a:ext>
                </a:extLst>
              </p14:cNvPr>
              <p14:cNvContentPartPr/>
              <p14:nvPr/>
            </p14:nvContentPartPr>
            <p14:xfrm>
              <a:off x="11605480" y="1781347"/>
              <a:ext cx="360" cy="360"/>
            </p14:xfrm>
          </p:contentPart>
        </mc:Choice>
        <mc:Fallback>
          <p:pic>
            <p:nvPicPr>
              <p:cNvPr id="38" name="Freihand 37">
                <a:extLst>
                  <a:ext uri="{FF2B5EF4-FFF2-40B4-BE49-F238E27FC236}">
                    <a16:creationId xmlns:a16="http://schemas.microsoft.com/office/drawing/2014/main" id="{F4348089-B0E2-4EB9-8C9A-5B2BFA41E0CF}"/>
                  </a:ext>
                </a:extLst>
              </p:cNvPr>
              <p:cNvPicPr/>
              <p:nvPr/>
            </p:nvPicPr>
            <p:blipFill>
              <a:blip r:embed="rId32"/>
              <a:stretch>
                <a:fillRect/>
              </a:stretch>
            </p:blipFill>
            <p:spPr>
              <a:xfrm>
                <a:off x="11601160" y="1777027"/>
                <a:ext cx="9000" cy="9000"/>
              </a:xfrm>
              <a:prstGeom prst="rect">
                <a:avLst/>
              </a:prstGeom>
            </p:spPr>
          </p:pic>
        </mc:Fallback>
      </mc:AlternateContent>
      <p:grpSp>
        <p:nvGrpSpPr>
          <p:cNvPr id="91" name="Gruppieren 90">
            <a:extLst>
              <a:ext uri="{FF2B5EF4-FFF2-40B4-BE49-F238E27FC236}">
                <a16:creationId xmlns:a16="http://schemas.microsoft.com/office/drawing/2014/main" id="{E482C03B-D587-4C21-A26A-9A11FADB76AD}"/>
              </a:ext>
            </a:extLst>
          </p:cNvPr>
          <p:cNvGrpSpPr/>
          <p:nvPr/>
        </p:nvGrpSpPr>
        <p:grpSpPr>
          <a:xfrm>
            <a:off x="7989280" y="1885027"/>
            <a:ext cx="3710160" cy="1913760"/>
            <a:chOff x="7989280" y="1885027"/>
            <a:chExt cx="3710160" cy="1913760"/>
          </a:xfrm>
        </p:grpSpPr>
        <mc:AlternateContent xmlns:mc="http://schemas.openxmlformats.org/markup-compatibility/2006">
          <mc:Choice xmlns:p14="http://schemas.microsoft.com/office/powerpoint/2010/main" Requires="p14">
            <p:contentPart p14:bwMode="auto" r:id="rId33">
              <p14:nvContentPartPr>
                <p14:cNvPr id="36" name="Freihand 35">
                  <a:extLst>
                    <a:ext uri="{FF2B5EF4-FFF2-40B4-BE49-F238E27FC236}">
                      <a16:creationId xmlns:a16="http://schemas.microsoft.com/office/drawing/2014/main" id="{4CD05B57-222D-46F5-A771-2831004A2B69}"/>
                    </a:ext>
                  </a:extLst>
                </p14:cNvPr>
                <p14:cNvContentPartPr/>
                <p14:nvPr/>
              </p14:nvContentPartPr>
              <p14:xfrm>
                <a:off x="11210200" y="1929667"/>
                <a:ext cx="266760" cy="142560"/>
              </p14:xfrm>
            </p:contentPart>
          </mc:Choice>
          <mc:Fallback>
            <p:pic>
              <p:nvPicPr>
                <p:cNvPr id="36" name="Freihand 35">
                  <a:extLst>
                    <a:ext uri="{FF2B5EF4-FFF2-40B4-BE49-F238E27FC236}">
                      <a16:creationId xmlns:a16="http://schemas.microsoft.com/office/drawing/2014/main" id="{4CD05B57-222D-46F5-A771-2831004A2B69}"/>
                    </a:ext>
                  </a:extLst>
                </p:cNvPr>
                <p:cNvPicPr/>
                <p:nvPr/>
              </p:nvPicPr>
              <p:blipFill>
                <a:blip r:embed="rId34"/>
                <a:stretch>
                  <a:fillRect/>
                </a:stretch>
              </p:blipFill>
              <p:spPr>
                <a:xfrm>
                  <a:off x="11205880" y="1925347"/>
                  <a:ext cx="2754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7" name="Freihand 36">
                  <a:extLst>
                    <a:ext uri="{FF2B5EF4-FFF2-40B4-BE49-F238E27FC236}">
                      <a16:creationId xmlns:a16="http://schemas.microsoft.com/office/drawing/2014/main" id="{C32497D4-7506-4D48-9062-F837D06AF1DB}"/>
                    </a:ext>
                  </a:extLst>
                </p14:cNvPr>
                <p14:cNvContentPartPr/>
                <p14:nvPr/>
              </p14:nvContentPartPr>
              <p14:xfrm>
                <a:off x="11480920" y="1885027"/>
                <a:ext cx="218520" cy="100080"/>
              </p14:xfrm>
            </p:contentPart>
          </mc:Choice>
          <mc:Fallback>
            <p:pic>
              <p:nvPicPr>
                <p:cNvPr id="37" name="Freihand 36">
                  <a:extLst>
                    <a:ext uri="{FF2B5EF4-FFF2-40B4-BE49-F238E27FC236}">
                      <a16:creationId xmlns:a16="http://schemas.microsoft.com/office/drawing/2014/main" id="{C32497D4-7506-4D48-9062-F837D06AF1DB}"/>
                    </a:ext>
                  </a:extLst>
                </p:cNvPr>
                <p:cNvPicPr/>
                <p:nvPr/>
              </p:nvPicPr>
              <p:blipFill>
                <a:blip r:embed="rId36"/>
                <a:stretch>
                  <a:fillRect/>
                </a:stretch>
              </p:blipFill>
              <p:spPr>
                <a:xfrm>
                  <a:off x="11476600" y="1880707"/>
                  <a:ext cx="2271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1" name="Freihand 20">
                  <a:extLst>
                    <a:ext uri="{FF2B5EF4-FFF2-40B4-BE49-F238E27FC236}">
                      <a16:creationId xmlns:a16="http://schemas.microsoft.com/office/drawing/2014/main" id="{33E5CC40-98B0-4800-A6E2-30E6191BD7F9}"/>
                    </a:ext>
                  </a:extLst>
                </p14:cNvPr>
                <p14:cNvContentPartPr/>
                <p14:nvPr/>
              </p14:nvContentPartPr>
              <p14:xfrm>
                <a:off x="7989280" y="2678107"/>
                <a:ext cx="121680" cy="111960"/>
              </p14:xfrm>
            </p:contentPart>
          </mc:Choice>
          <mc:Fallback>
            <p:pic>
              <p:nvPicPr>
                <p:cNvPr id="21" name="Freihand 20">
                  <a:extLst>
                    <a:ext uri="{FF2B5EF4-FFF2-40B4-BE49-F238E27FC236}">
                      <a16:creationId xmlns:a16="http://schemas.microsoft.com/office/drawing/2014/main" id="{33E5CC40-98B0-4800-A6E2-30E6191BD7F9}"/>
                    </a:ext>
                  </a:extLst>
                </p:cNvPr>
                <p:cNvPicPr/>
                <p:nvPr/>
              </p:nvPicPr>
              <p:blipFill>
                <a:blip r:embed="rId38"/>
                <a:stretch>
                  <a:fillRect/>
                </a:stretch>
              </p:blipFill>
              <p:spPr>
                <a:xfrm>
                  <a:off x="7984960" y="2673787"/>
                  <a:ext cx="1303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2" name="Freihand 21">
                  <a:extLst>
                    <a:ext uri="{FF2B5EF4-FFF2-40B4-BE49-F238E27FC236}">
                      <a16:creationId xmlns:a16="http://schemas.microsoft.com/office/drawing/2014/main" id="{C548DDDB-72B5-4401-AD9C-2946862F55B5}"/>
                    </a:ext>
                  </a:extLst>
                </p14:cNvPr>
                <p14:cNvContentPartPr/>
                <p14:nvPr/>
              </p14:nvContentPartPr>
              <p14:xfrm>
                <a:off x="8117440" y="2676307"/>
                <a:ext cx="257040" cy="74520"/>
              </p14:xfrm>
            </p:contentPart>
          </mc:Choice>
          <mc:Fallback>
            <p:pic>
              <p:nvPicPr>
                <p:cNvPr id="22" name="Freihand 21">
                  <a:extLst>
                    <a:ext uri="{FF2B5EF4-FFF2-40B4-BE49-F238E27FC236}">
                      <a16:creationId xmlns:a16="http://schemas.microsoft.com/office/drawing/2014/main" id="{C548DDDB-72B5-4401-AD9C-2946862F55B5}"/>
                    </a:ext>
                  </a:extLst>
                </p:cNvPr>
                <p:cNvPicPr/>
                <p:nvPr/>
              </p:nvPicPr>
              <p:blipFill>
                <a:blip r:embed="rId40"/>
                <a:stretch>
                  <a:fillRect/>
                </a:stretch>
              </p:blipFill>
              <p:spPr>
                <a:xfrm>
                  <a:off x="8113120" y="2671987"/>
                  <a:ext cx="2656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3" name="Freihand 22">
                  <a:extLst>
                    <a:ext uri="{FF2B5EF4-FFF2-40B4-BE49-F238E27FC236}">
                      <a16:creationId xmlns:a16="http://schemas.microsoft.com/office/drawing/2014/main" id="{CAE0F352-9B16-4C28-8C45-242407BB8FFB}"/>
                    </a:ext>
                  </a:extLst>
                </p14:cNvPr>
                <p14:cNvContentPartPr/>
                <p14:nvPr/>
              </p14:nvContentPartPr>
              <p14:xfrm>
                <a:off x="8452240" y="2536627"/>
                <a:ext cx="155520" cy="173160"/>
              </p14:xfrm>
            </p:contentPart>
          </mc:Choice>
          <mc:Fallback>
            <p:pic>
              <p:nvPicPr>
                <p:cNvPr id="23" name="Freihand 22">
                  <a:extLst>
                    <a:ext uri="{FF2B5EF4-FFF2-40B4-BE49-F238E27FC236}">
                      <a16:creationId xmlns:a16="http://schemas.microsoft.com/office/drawing/2014/main" id="{CAE0F352-9B16-4C28-8C45-242407BB8FFB}"/>
                    </a:ext>
                  </a:extLst>
                </p:cNvPr>
                <p:cNvPicPr/>
                <p:nvPr/>
              </p:nvPicPr>
              <p:blipFill>
                <a:blip r:embed="rId42"/>
                <a:stretch>
                  <a:fillRect/>
                </a:stretch>
              </p:blipFill>
              <p:spPr>
                <a:xfrm>
                  <a:off x="8447920" y="2532307"/>
                  <a:ext cx="1641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4" name="Freihand 23">
                  <a:extLst>
                    <a:ext uri="{FF2B5EF4-FFF2-40B4-BE49-F238E27FC236}">
                      <a16:creationId xmlns:a16="http://schemas.microsoft.com/office/drawing/2014/main" id="{F2621196-AB2D-4FFB-9B26-D5274D3A6AEB}"/>
                    </a:ext>
                  </a:extLst>
                </p14:cNvPr>
                <p14:cNvContentPartPr/>
                <p14:nvPr/>
              </p14:nvContentPartPr>
              <p14:xfrm>
                <a:off x="8419840" y="2582707"/>
                <a:ext cx="120960" cy="34560"/>
              </p14:xfrm>
            </p:contentPart>
          </mc:Choice>
          <mc:Fallback>
            <p:pic>
              <p:nvPicPr>
                <p:cNvPr id="24" name="Freihand 23">
                  <a:extLst>
                    <a:ext uri="{FF2B5EF4-FFF2-40B4-BE49-F238E27FC236}">
                      <a16:creationId xmlns:a16="http://schemas.microsoft.com/office/drawing/2014/main" id="{F2621196-AB2D-4FFB-9B26-D5274D3A6AEB}"/>
                    </a:ext>
                  </a:extLst>
                </p:cNvPr>
                <p:cNvPicPr/>
                <p:nvPr/>
              </p:nvPicPr>
              <p:blipFill>
                <a:blip r:embed="rId44"/>
                <a:stretch>
                  <a:fillRect/>
                </a:stretch>
              </p:blipFill>
              <p:spPr>
                <a:xfrm>
                  <a:off x="8415520" y="2578387"/>
                  <a:ext cx="1296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5" name="Freihand 24">
                  <a:extLst>
                    <a:ext uri="{FF2B5EF4-FFF2-40B4-BE49-F238E27FC236}">
                      <a16:creationId xmlns:a16="http://schemas.microsoft.com/office/drawing/2014/main" id="{8FAF4171-5C38-4C48-A7A3-1F258793AEAC}"/>
                    </a:ext>
                  </a:extLst>
                </p14:cNvPr>
                <p14:cNvContentPartPr/>
                <p14:nvPr/>
              </p14:nvContentPartPr>
              <p14:xfrm>
                <a:off x="8676160" y="2507467"/>
                <a:ext cx="295920" cy="150120"/>
              </p14:xfrm>
            </p:contentPart>
          </mc:Choice>
          <mc:Fallback>
            <p:pic>
              <p:nvPicPr>
                <p:cNvPr id="25" name="Freihand 24">
                  <a:extLst>
                    <a:ext uri="{FF2B5EF4-FFF2-40B4-BE49-F238E27FC236}">
                      <a16:creationId xmlns:a16="http://schemas.microsoft.com/office/drawing/2014/main" id="{8FAF4171-5C38-4C48-A7A3-1F258793AEAC}"/>
                    </a:ext>
                  </a:extLst>
                </p:cNvPr>
                <p:cNvPicPr/>
                <p:nvPr/>
              </p:nvPicPr>
              <p:blipFill>
                <a:blip r:embed="rId46"/>
                <a:stretch>
                  <a:fillRect/>
                </a:stretch>
              </p:blipFill>
              <p:spPr>
                <a:xfrm>
                  <a:off x="8671840" y="2503147"/>
                  <a:ext cx="3045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6" name="Freihand 25">
                  <a:extLst>
                    <a:ext uri="{FF2B5EF4-FFF2-40B4-BE49-F238E27FC236}">
                      <a16:creationId xmlns:a16="http://schemas.microsoft.com/office/drawing/2014/main" id="{AE0F047C-70CE-48D5-9ABC-D57BFE8634A7}"/>
                    </a:ext>
                  </a:extLst>
                </p14:cNvPr>
                <p14:cNvContentPartPr/>
                <p14:nvPr/>
              </p14:nvContentPartPr>
              <p14:xfrm>
                <a:off x="9131920" y="2420347"/>
                <a:ext cx="134280" cy="147240"/>
              </p14:xfrm>
            </p:contentPart>
          </mc:Choice>
          <mc:Fallback>
            <p:pic>
              <p:nvPicPr>
                <p:cNvPr id="26" name="Freihand 25">
                  <a:extLst>
                    <a:ext uri="{FF2B5EF4-FFF2-40B4-BE49-F238E27FC236}">
                      <a16:creationId xmlns:a16="http://schemas.microsoft.com/office/drawing/2014/main" id="{AE0F047C-70CE-48D5-9ABC-D57BFE8634A7}"/>
                    </a:ext>
                  </a:extLst>
                </p:cNvPr>
                <p:cNvPicPr/>
                <p:nvPr/>
              </p:nvPicPr>
              <p:blipFill>
                <a:blip r:embed="rId48"/>
                <a:stretch>
                  <a:fillRect/>
                </a:stretch>
              </p:blipFill>
              <p:spPr>
                <a:xfrm>
                  <a:off x="9127600" y="2416027"/>
                  <a:ext cx="1429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9" name="Freihand 28">
                  <a:extLst>
                    <a:ext uri="{FF2B5EF4-FFF2-40B4-BE49-F238E27FC236}">
                      <a16:creationId xmlns:a16="http://schemas.microsoft.com/office/drawing/2014/main" id="{FB84DE35-9B0D-4204-B809-291D99FA4C7B}"/>
                    </a:ext>
                  </a:extLst>
                </p14:cNvPr>
                <p14:cNvContentPartPr/>
                <p14:nvPr/>
              </p14:nvContentPartPr>
              <p14:xfrm>
                <a:off x="9309040" y="2354107"/>
                <a:ext cx="350640" cy="166320"/>
              </p14:xfrm>
            </p:contentPart>
          </mc:Choice>
          <mc:Fallback>
            <p:pic>
              <p:nvPicPr>
                <p:cNvPr id="29" name="Freihand 28">
                  <a:extLst>
                    <a:ext uri="{FF2B5EF4-FFF2-40B4-BE49-F238E27FC236}">
                      <a16:creationId xmlns:a16="http://schemas.microsoft.com/office/drawing/2014/main" id="{FB84DE35-9B0D-4204-B809-291D99FA4C7B}"/>
                    </a:ext>
                  </a:extLst>
                </p:cNvPr>
                <p:cNvPicPr/>
                <p:nvPr/>
              </p:nvPicPr>
              <p:blipFill>
                <a:blip r:embed="rId50"/>
                <a:stretch>
                  <a:fillRect/>
                </a:stretch>
              </p:blipFill>
              <p:spPr>
                <a:xfrm>
                  <a:off x="9304720" y="2349787"/>
                  <a:ext cx="3592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0" name="Freihand 29">
                  <a:extLst>
                    <a:ext uri="{FF2B5EF4-FFF2-40B4-BE49-F238E27FC236}">
                      <a16:creationId xmlns:a16="http://schemas.microsoft.com/office/drawing/2014/main" id="{181B2FC8-201D-457A-A3CC-D7D678B61F9A}"/>
                    </a:ext>
                  </a:extLst>
                </p14:cNvPr>
                <p14:cNvContentPartPr/>
                <p14:nvPr/>
              </p14:nvContentPartPr>
              <p14:xfrm>
                <a:off x="9633040" y="2426827"/>
                <a:ext cx="49680" cy="49320"/>
              </p14:xfrm>
            </p:contentPart>
          </mc:Choice>
          <mc:Fallback>
            <p:pic>
              <p:nvPicPr>
                <p:cNvPr id="30" name="Freihand 29">
                  <a:extLst>
                    <a:ext uri="{FF2B5EF4-FFF2-40B4-BE49-F238E27FC236}">
                      <a16:creationId xmlns:a16="http://schemas.microsoft.com/office/drawing/2014/main" id="{181B2FC8-201D-457A-A3CC-D7D678B61F9A}"/>
                    </a:ext>
                  </a:extLst>
                </p:cNvPr>
                <p:cNvPicPr/>
                <p:nvPr/>
              </p:nvPicPr>
              <p:blipFill>
                <a:blip r:embed="rId52"/>
                <a:stretch>
                  <a:fillRect/>
                </a:stretch>
              </p:blipFill>
              <p:spPr>
                <a:xfrm>
                  <a:off x="9628720" y="2422507"/>
                  <a:ext cx="583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1" name="Freihand 30">
                  <a:extLst>
                    <a:ext uri="{FF2B5EF4-FFF2-40B4-BE49-F238E27FC236}">
                      <a16:creationId xmlns:a16="http://schemas.microsoft.com/office/drawing/2014/main" id="{91A81655-0048-40D1-9AA2-3377042518BF}"/>
                    </a:ext>
                  </a:extLst>
                </p14:cNvPr>
                <p14:cNvContentPartPr/>
                <p14:nvPr/>
              </p14:nvContentPartPr>
              <p14:xfrm>
                <a:off x="9975760" y="2319907"/>
                <a:ext cx="111960" cy="227880"/>
              </p14:xfrm>
            </p:contentPart>
          </mc:Choice>
          <mc:Fallback>
            <p:pic>
              <p:nvPicPr>
                <p:cNvPr id="31" name="Freihand 30">
                  <a:extLst>
                    <a:ext uri="{FF2B5EF4-FFF2-40B4-BE49-F238E27FC236}">
                      <a16:creationId xmlns:a16="http://schemas.microsoft.com/office/drawing/2014/main" id="{91A81655-0048-40D1-9AA2-3377042518BF}"/>
                    </a:ext>
                  </a:extLst>
                </p:cNvPr>
                <p:cNvPicPr/>
                <p:nvPr/>
              </p:nvPicPr>
              <p:blipFill>
                <a:blip r:embed="rId54"/>
                <a:stretch>
                  <a:fillRect/>
                </a:stretch>
              </p:blipFill>
              <p:spPr>
                <a:xfrm>
                  <a:off x="9971440" y="2315587"/>
                  <a:ext cx="12060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2" name="Freihand 31">
                  <a:extLst>
                    <a:ext uri="{FF2B5EF4-FFF2-40B4-BE49-F238E27FC236}">
                      <a16:creationId xmlns:a16="http://schemas.microsoft.com/office/drawing/2014/main" id="{10919382-FBFF-4619-B5C8-5AB604F09EC6}"/>
                    </a:ext>
                  </a:extLst>
                </p14:cNvPr>
                <p14:cNvContentPartPr/>
                <p14:nvPr/>
              </p14:nvContentPartPr>
              <p14:xfrm>
                <a:off x="10130200" y="2267707"/>
                <a:ext cx="245520" cy="88920"/>
              </p14:xfrm>
            </p:contentPart>
          </mc:Choice>
          <mc:Fallback>
            <p:pic>
              <p:nvPicPr>
                <p:cNvPr id="32" name="Freihand 31">
                  <a:extLst>
                    <a:ext uri="{FF2B5EF4-FFF2-40B4-BE49-F238E27FC236}">
                      <a16:creationId xmlns:a16="http://schemas.microsoft.com/office/drawing/2014/main" id="{10919382-FBFF-4619-B5C8-5AB604F09EC6}"/>
                    </a:ext>
                  </a:extLst>
                </p:cNvPr>
                <p:cNvPicPr/>
                <p:nvPr/>
              </p:nvPicPr>
              <p:blipFill>
                <a:blip r:embed="rId56"/>
                <a:stretch>
                  <a:fillRect/>
                </a:stretch>
              </p:blipFill>
              <p:spPr>
                <a:xfrm>
                  <a:off x="10125880" y="2263387"/>
                  <a:ext cx="2541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3" name="Freihand 32">
                  <a:extLst>
                    <a:ext uri="{FF2B5EF4-FFF2-40B4-BE49-F238E27FC236}">
                      <a16:creationId xmlns:a16="http://schemas.microsoft.com/office/drawing/2014/main" id="{7B761543-8287-4CF2-9CBE-B163BEC9EAEA}"/>
                    </a:ext>
                  </a:extLst>
                </p14:cNvPr>
                <p14:cNvContentPartPr/>
                <p14:nvPr/>
              </p14:nvContentPartPr>
              <p14:xfrm>
                <a:off x="10394440" y="2155747"/>
                <a:ext cx="106560" cy="136080"/>
              </p14:xfrm>
            </p:contentPart>
          </mc:Choice>
          <mc:Fallback>
            <p:pic>
              <p:nvPicPr>
                <p:cNvPr id="33" name="Freihand 32">
                  <a:extLst>
                    <a:ext uri="{FF2B5EF4-FFF2-40B4-BE49-F238E27FC236}">
                      <a16:creationId xmlns:a16="http://schemas.microsoft.com/office/drawing/2014/main" id="{7B761543-8287-4CF2-9CBE-B163BEC9EAEA}"/>
                    </a:ext>
                  </a:extLst>
                </p:cNvPr>
                <p:cNvPicPr/>
                <p:nvPr/>
              </p:nvPicPr>
              <p:blipFill>
                <a:blip r:embed="rId58"/>
                <a:stretch>
                  <a:fillRect/>
                </a:stretch>
              </p:blipFill>
              <p:spPr>
                <a:xfrm>
                  <a:off x="10390120" y="2151427"/>
                  <a:ext cx="1152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4" name="Freihand 33">
                  <a:extLst>
                    <a:ext uri="{FF2B5EF4-FFF2-40B4-BE49-F238E27FC236}">
                      <a16:creationId xmlns:a16="http://schemas.microsoft.com/office/drawing/2014/main" id="{8414E693-E576-46D9-A982-0B065827FE33}"/>
                    </a:ext>
                  </a:extLst>
                </p14:cNvPr>
                <p14:cNvContentPartPr/>
                <p14:nvPr/>
              </p14:nvContentPartPr>
              <p14:xfrm>
                <a:off x="10314160" y="2102827"/>
                <a:ext cx="46800" cy="11880"/>
              </p14:xfrm>
            </p:contentPart>
          </mc:Choice>
          <mc:Fallback>
            <p:pic>
              <p:nvPicPr>
                <p:cNvPr id="34" name="Freihand 33">
                  <a:extLst>
                    <a:ext uri="{FF2B5EF4-FFF2-40B4-BE49-F238E27FC236}">
                      <a16:creationId xmlns:a16="http://schemas.microsoft.com/office/drawing/2014/main" id="{8414E693-E576-46D9-A982-0B065827FE33}"/>
                    </a:ext>
                  </a:extLst>
                </p:cNvPr>
                <p:cNvPicPr/>
                <p:nvPr/>
              </p:nvPicPr>
              <p:blipFill>
                <a:blip r:embed="rId60"/>
                <a:stretch>
                  <a:fillRect/>
                </a:stretch>
              </p:blipFill>
              <p:spPr>
                <a:xfrm>
                  <a:off x="10309840" y="2098507"/>
                  <a:ext cx="554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5" name="Freihand 34">
                  <a:extLst>
                    <a:ext uri="{FF2B5EF4-FFF2-40B4-BE49-F238E27FC236}">
                      <a16:creationId xmlns:a16="http://schemas.microsoft.com/office/drawing/2014/main" id="{44F1F49B-F756-4DB1-B7B5-5AFDC4A54E2B}"/>
                    </a:ext>
                  </a:extLst>
                </p14:cNvPr>
                <p14:cNvContentPartPr/>
                <p14:nvPr/>
              </p14:nvContentPartPr>
              <p14:xfrm>
                <a:off x="10732840" y="2001307"/>
                <a:ext cx="284760" cy="265320"/>
              </p14:xfrm>
            </p:contentPart>
          </mc:Choice>
          <mc:Fallback>
            <p:pic>
              <p:nvPicPr>
                <p:cNvPr id="35" name="Freihand 34">
                  <a:extLst>
                    <a:ext uri="{FF2B5EF4-FFF2-40B4-BE49-F238E27FC236}">
                      <a16:creationId xmlns:a16="http://schemas.microsoft.com/office/drawing/2014/main" id="{44F1F49B-F756-4DB1-B7B5-5AFDC4A54E2B}"/>
                    </a:ext>
                  </a:extLst>
                </p:cNvPr>
                <p:cNvPicPr/>
                <p:nvPr/>
              </p:nvPicPr>
              <p:blipFill>
                <a:blip r:embed="rId62"/>
                <a:stretch>
                  <a:fillRect/>
                </a:stretch>
              </p:blipFill>
              <p:spPr>
                <a:xfrm>
                  <a:off x="10728520" y="1996987"/>
                  <a:ext cx="29340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1CBA6C5F-9D4E-4547-AABB-E779EBF4D3A1}"/>
                    </a:ext>
                  </a:extLst>
                </p14:cNvPr>
                <p14:cNvContentPartPr/>
                <p14:nvPr/>
              </p14:nvContentPartPr>
              <p14:xfrm>
                <a:off x="8208880" y="2969707"/>
                <a:ext cx="138960" cy="282240"/>
              </p14:xfrm>
            </p:contentPart>
          </mc:Choice>
          <mc:Fallback>
            <p:pic>
              <p:nvPicPr>
                <p:cNvPr id="39" name="Freihand 38">
                  <a:extLst>
                    <a:ext uri="{FF2B5EF4-FFF2-40B4-BE49-F238E27FC236}">
                      <a16:creationId xmlns:a16="http://schemas.microsoft.com/office/drawing/2014/main" id="{1CBA6C5F-9D4E-4547-AABB-E779EBF4D3A1}"/>
                    </a:ext>
                  </a:extLst>
                </p:cNvPr>
                <p:cNvPicPr/>
                <p:nvPr/>
              </p:nvPicPr>
              <p:blipFill>
                <a:blip r:embed="rId64"/>
                <a:stretch>
                  <a:fillRect/>
                </a:stretch>
              </p:blipFill>
              <p:spPr>
                <a:xfrm>
                  <a:off x="8204560" y="2965387"/>
                  <a:ext cx="14760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0" name="Freihand 39">
                  <a:extLst>
                    <a:ext uri="{FF2B5EF4-FFF2-40B4-BE49-F238E27FC236}">
                      <a16:creationId xmlns:a16="http://schemas.microsoft.com/office/drawing/2014/main" id="{99386EDD-61B2-445F-AB4E-46DDD3BB169C}"/>
                    </a:ext>
                  </a:extLst>
                </p14:cNvPr>
                <p14:cNvContentPartPr/>
                <p14:nvPr/>
              </p14:nvContentPartPr>
              <p14:xfrm>
                <a:off x="8347120" y="2963227"/>
                <a:ext cx="83880" cy="82440"/>
              </p14:xfrm>
            </p:contentPart>
          </mc:Choice>
          <mc:Fallback>
            <p:pic>
              <p:nvPicPr>
                <p:cNvPr id="40" name="Freihand 39">
                  <a:extLst>
                    <a:ext uri="{FF2B5EF4-FFF2-40B4-BE49-F238E27FC236}">
                      <a16:creationId xmlns:a16="http://schemas.microsoft.com/office/drawing/2014/main" id="{99386EDD-61B2-445F-AB4E-46DDD3BB169C}"/>
                    </a:ext>
                  </a:extLst>
                </p:cNvPr>
                <p:cNvPicPr/>
                <p:nvPr/>
              </p:nvPicPr>
              <p:blipFill>
                <a:blip r:embed="rId66"/>
                <a:stretch>
                  <a:fillRect/>
                </a:stretch>
              </p:blipFill>
              <p:spPr>
                <a:xfrm>
                  <a:off x="8342800" y="2958907"/>
                  <a:ext cx="925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1" name="Freihand 40">
                  <a:extLst>
                    <a:ext uri="{FF2B5EF4-FFF2-40B4-BE49-F238E27FC236}">
                      <a16:creationId xmlns:a16="http://schemas.microsoft.com/office/drawing/2014/main" id="{586B85F7-4A73-438E-B85B-6CB512CA8E5A}"/>
                    </a:ext>
                  </a:extLst>
                </p14:cNvPr>
                <p14:cNvContentPartPr/>
                <p14:nvPr/>
              </p14:nvContentPartPr>
              <p14:xfrm>
                <a:off x="8465920" y="2936587"/>
                <a:ext cx="88560" cy="92880"/>
              </p14:xfrm>
            </p:contentPart>
          </mc:Choice>
          <mc:Fallback>
            <p:pic>
              <p:nvPicPr>
                <p:cNvPr id="41" name="Freihand 40">
                  <a:extLst>
                    <a:ext uri="{FF2B5EF4-FFF2-40B4-BE49-F238E27FC236}">
                      <a16:creationId xmlns:a16="http://schemas.microsoft.com/office/drawing/2014/main" id="{586B85F7-4A73-438E-B85B-6CB512CA8E5A}"/>
                    </a:ext>
                  </a:extLst>
                </p:cNvPr>
                <p:cNvPicPr/>
                <p:nvPr/>
              </p:nvPicPr>
              <p:blipFill>
                <a:blip r:embed="rId68"/>
                <a:stretch>
                  <a:fillRect/>
                </a:stretch>
              </p:blipFill>
              <p:spPr>
                <a:xfrm>
                  <a:off x="8461600" y="2932267"/>
                  <a:ext cx="972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2" name="Freihand 41">
                  <a:extLst>
                    <a:ext uri="{FF2B5EF4-FFF2-40B4-BE49-F238E27FC236}">
                      <a16:creationId xmlns:a16="http://schemas.microsoft.com/office/drawing/2014/main" id="{DB241582-6B33-42A9-BA9D-1A55F19D2541}"/>
                    </a:ext>
                  </a:extLst>
                </p14:cNvPr>
                <p14:cNvContentPartPr/>
                <p14:nvPr/>
              </p14:nvContentPartPr>
              <p14:xfrm>
                <a:off x="8593360" y="2846227"/>
                <a:ext cx="132120" cy="147600"/>
              </p14:xfrm>
            </p:contentPart>
          </mc:Choice>
          <mc:Fallback>
            <p:pic>
              <p:nvPicPr>
                <p:cNvPr id="42" name="Freihand 41">
                  <a:extLst>
                    <a:ext uri="{FF2B5EF4-FFF2-40B4-BE49-F238E27FC236}">
                      <a16:creationId xmlns:a16="http://schemas.microsoft.com/office/drawing/2014/main" id="{DB241582-6B33-42A9-BA9D-1A55F19D2541}"/>
                    </a:ext>
                  </a:extLst>
                </p:cNvPr>
                <p:cNvPicPr/>
                <p:nvPr/>
              </p:nvPicPr>
              <p:blipFill>
                <a:blip r:embed="rId70"/>
                <a:stretch>
                  <a:fillRect/>
                </a:stretch>
              </p:blipFill>
              <p:spPr>
                <a:xfrm>
                  <a:off x="8589040" y="2841907"/>
                  <a:ext cx="1407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3" name="Freihand 42">
                  <a:extLst>
                    <a:ext uri="{FF2B5EF4-FFF2-40B4-BE49-F238E27FC236}">
                      <a16:creationId xmlns:a16="http://schemas.microsoft.com/office/drawing/2014/main" id="{212A4B65-67FF-4E64-8164-391E4BD24415}"/>
                    </a:ext>
                  </a:extLst>
                </p14:cNvPr>
                <p14:cNvContentPartPr/>
                <p14:nvPr/>
              </p14:nvContentPartPr>
              <p14:xfrm>
                <a:off x="9073240" y="2776027"/>
                <a:ext cx="296280" cy="180720"/>
              </p14:xfrm>
            </p:contentPart>
          </mc:Choice>
          <mc:Fallback>
            <p:pic>
              <p:nvPicPr>
                <p:cNvPr id="43" name="Freihand 42">
                  <a:extLst>
                    <a:ext uri="{FF2B5EF4-FFF2-40B4-BE49-F238E27FC236}">
                      <a16:creationId xmlns:a16="http://schemas.microsoft.com/office/drawing/2014/main" id="{212A4B65-67FF-4E64-8164-391E4BD24415}"/>
                    </a:ext>
                  </a:extLst>
                </p:cNvPr>
                <p:cNvPicPr/>
                <p:nvPr/>
              </p:nvPicPr>
              <p:blipFill>
                <a:blip r:embed="rId72"/>
                <a:stretch>
                  <a:fillRect/>
                </a:stretch>
              </p:blipFill>
              <p:spPr>
                <a:xfrm>
                  <a:off x="9068920" y="2771707"/>
                  <a:ext cx="3049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4" name="Freihand 43">
                  <a:extLst>
                    <a:ext uri="{FF2B5EF4-FFF2-40B4-BE49-F238E27FC236}">
                      <a16:creationId xmlns:a16="http://schemas.microsoft.com/office/drawing/2014/main" id="{D3BCC287-883C-4278-BCF8-0695A03A75D6}"/>
                    </a:ext>
                  </a:extLst>
                </p14:cNvPr>
                <p14:cNvContentPartPr/>
                <p14:nvPr/>
              </p14:nvContentPartPr>
              <p14:xfrm>
                <a:off x="9617560" y="2731747"/>
                <a:ext cx="124920" cy="130680"/>
              </p14:xfrm>
            </p:contentPart>
          </mc:Choice>
          <mc:Fallback>
            <p:pic>
              <p:nvPicPr>
                <p:cNvPr id="44" name="Freihand 43">
                  <a:extLst>
                    <a:ext uri="{FF2B5EF4-FFF2-40B4-BE49-F238E27FC236}">
                      <a16:creationId xmlns:a16="http://schemas.microsoft.com/office/drawing/2014/main" id="{D3BCC287-883C-4278-BCF8-0695A03A75D6}"/>
                    </a:ext>
                  </a:extLst>
                </p:cNvPr>
                <p:cNvPicPr/>
                <p:nvPr/>
              </p:nvPicPr>
              <p:blipFill>
                <a:blip r:embed="rId74"/>
                <a:stretch>
                  <a:fillRect/>
                </a:stretch>
              </p:blipFill>
              <p:spPr>
                <a:xfrm>
                  <a:off x="9613240" y="2727427"/>
                  <a:ext cx="1335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5" name="Freihand 44">
                  <a:extLst>
                    <a:ext uri="{FF2B5EF4-FFF2-40B4-BE49-F238E27FC236}">
                      <a16:creationId xmlns:a16="http://schemas.microsoft.com/office/drawing/2014/main" id="{6D8FB012-7125-4FE8-8472-CB240973FAC0}"/>
                    </a:ext>
                  </a:extLst>
                </p14:cNvPr>
                <p14:cNvContentPartPr/>
                <p14:nvPr/>
              </p14:nvContentPartPr>
              <p14:xfrm>
                <a:off x="9746080" y="2594227"/>
                <a:ext cx="248400" cy="205920"/>
              </p14:xfrm>
            </p:contentPart>
          </mc:Choice>
          <mc:Fallback>
            <p:pic>
              <p:nvPicPr>
                <p:cNvPr id="45" name="Freihand 44">
                  <a:extLst>
                    <a:ext uri="{FF2B5EF4-FFF2-40B4-BE49-F238E27FC236}">
                      <a16:creationId xmlns:a16="http://schemas.microsoft.com/office/drawing/2014/main" id="{6D8FB012-7125-4FE8-8472-CB240973FAC0}"/>
                    </a:ext>
                  </a:extLst>
                </p:cNvPr>
                <p:cNvPicPr/>
                <p:nvPr/>
              </p:nvPicPr>
              <p:blipFill>
                <a:blip r:embed="rId76"/>
                <a:stretch>
                  <a:fillRect/>
                </a:stretch>
              </p:blipFill>
              <p:spPr>
                <a:xfrm>
                  <a:off x="9741760" y="2589907"/>
                  <a:ext cx="25704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6" name="Freihand 45">
                  <a:extLst>
                    <a:ext uri="{FF2B5EF4-FFF2-40B4-BE49-F238E27FC236}">
                      <a16:creationId xmlns:a16="http://schemas.microsoft.com/office/drawing/2014/main" id="{DF9BD99B-603B-4C78-B7C0-D55E9AE80120}"/>
                    </a:ext>
                  </a:extLst>
                </p14:cNvPr>
                <p14:cNvContentPartPr/>
                <p14:nvPr/>
              </p14:nvContentPartPr>
              <p14:xfrm>
                <a:off x="9998800" y="2598907"/>
                <a:ext cx="95400" cy="150480"/>
              </p14:xfrm>
            </p:contentPart>
          </mc:Choice>
          <mc:Fallback>
            <p:pic>
              <p:nvPicPr>
                <p:cNvPr id="46" name="Freihand 45">
                  <a:extLst>
                    <a:ext uri="{FF2B5EF4-FFF2-40B4-BE49-F238E27FC236}">
                      <a16:creationId xmlns:a16="http://schemas.microsoft.com/office/drawing/2014/main" id="{DF9BD99B-603B-4C78-B7C0-D55E9AE80120}"/>
                    </a:ext>
                  </a:extLst>
                </p:cNvPr>
                <p:cNvPicPr/>
                <p:nvPr/>
              </p:nvPicPr>
              <p:blipFill>
                <a:blip r:embed="rId78"/>
                <a:stretch>
                  <a:fillRect/>
                </a:stretch>
              </p:blipFill>
              <p:spPr>
                <a:xfrm>
                  <a:off x="9994480" y="2594587"/>
                  <a:ext cx="1040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7" name="Freihand 46">
                  <a:extLst>
                    <a:ext uri="{FF2B5EF4-FFF2-40B4-BE49-F238E27FC236}">
                      <a16:creationId xmlns:a16="http://schemas.microsoft.com/office/drawing/2014/main" id="{8B643FAF-FA63-46B2-97D3-127F06BB6533}"/>
                    </a:ext>
                  </a:extLst>
                </p14:cNvPr>
                <p14:cNvContentPartPr/>
                <p14:nvPr/>
              </p14:nvContentPartPr>
              <p14:xfrm>
                <a:off x="10142440" y="2650747"/>
                <a:ext cx="15120" cy="91800"/>
              </p14:xfrm>
            </p:contentPart>
          </mc:Choice>
          <mc:Fallback>
            <p:pic>
              <p:nvPicPr>
                <p:cNvPr id="47" name="Freihand 46">
                  <a:extLst>
                    <a:ext uri="{FF2B5EF4-FFF2-40B4-BE49-F238E27FC236}">
                      <a16:creationId xmlns:a16="http://schemas.microsoft.com/office/drawing/2014/main" id="{8B643FAF-FA63-46B2-97D3-127F06BB6533}"/>
                    </a:ext>
                  </a:extLst>
                </p:cNvPr>
                <p:cNvPicPr/>
                <p:nvPr/>
              </p:nvPicPr>
              <p:blipFill>
                <a:blip r:embed="rId80"/>
                <a:stretch>
                  <a:fillRect/>
                </a:stretch>
              </p:blipFill>
              <p:spPr>
                <a:xfrm>
                  <a:off x="10138120" y="2646427"/>
                  <a:ext cx="237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8" name="Freihand 47">
                  <a:extLst>
                    <a:ext uri="{FF2B5EF4-FFF2-40B4-BE49-F238E27FC236}">
                      <a16:creationId xmlns:a16="http://schemas.microsoft.com/office/drawing/2014/main" id="{95EA1C54-48DD-41D2-A77D-998531109988}"/>
                    </a:ext>
                  </a:extLst>
                </p14:cNvPr>
                <p14:cNvContentPartPr/>
                <p14:nvPr/>
              </p14:nvContentPartPr>
              <p14:xfrm>
                <a:off x="10211200" y="2545627"/>
                <a:ext cx="145080" cy="183960"/>
              </p14:xfrm>
            </p:contentPart>
          </mc:Choice>
          <mc:Fallback>
            <p:pic>
              <p:nvPicPr>
                <p:cNvPr id="48" name="Freihand 47">
                  <a:extLst>
                    <a:ext uri="{FF2B5EF4-FFF2-40B4-BE49-F238E27FC236}">
                      <a16:creationId xmlns:a16="http://schemas.microsoft.com/office/drawing/2014/main" id="{95EA1C54-48DD-41D2-A77D-998531109988}"/>
                    </a:ext>
                  </a:extLst>
                </p:cNvPr>
                <p:cNvPicPr/>
                <p:nvPr/>
              </p:nvPicPr>
              <p:blipFill>
                <a:blip r:embed="rId82"/>
                <a:stretch>
                  <a:fillRect/>
                </a:stretch>
              </p:blipFill>
              <p:spPr>
                <a:xfrm>
                  <a:off x="10206880" y="2541307"/>
                  <a:ext cx="1537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9" name="Freihand 48">
                  <a:extLst>
                    <a:ext uri="{FF2B5EF4-FFF2-40B4-BE49-F238E27FC236}">
                      <a16:creationId xmlns:a16="http://schemas.microsoft.com/office/drawing/2014/main" id="{69899069-9989-4EE4-B9E5-0B2CE0D714AD}"/>
                    </a:ext>
                  </a:extLst>
                </p14:cNvPr>
                <p14:cNvContentPartPr/>
                <p14:nvPr/>
              </p14:nvContentPartPr>
              <p14:xfrm>
                <a:off x="10300840" y="2543107"/>
                <a:ext cx="231120" cy="132840"/>
              </p14:xfrm>
            </p:contentPart>
          </mc:Choice>
          <mc:Fallback>
            <p:pic>
              <p:nvPicPr>
                <p:cNvPr id="49" name="Freihand 48">
                  <a:extLst>
                    <a:ext uri="{FF2B5EF4-FFF2-40B4-BE49-F238E27FC236}">
                      <a16:creationId xmlns:a16="http://schemas.microsoft.com/office/drawing/2014/main" id="{69899069-9989-4EE4-B9E5-0B2CE0D714AD}"/>
                    </a:ext>
                  </a:extLst>
                </p:cNvPr>
                <p:cNvPicPr/>
                <p:nvPr/>
              </p:nvPicPr>
              <p:blipFill>
                <a:blip r:embed="rId84"/>
                <a:stretch>
                  <a:fillRect/>
                </a:stretch>
              </p:blipFill>
              <p:spPr>
                <a:xfrm>
                  <a:off x="10296520" y="2538787"/>
                  <a:ext cx="2397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0" name="Freihand 49">
                  <a:extLst>
                    <a:ext uri="{FF2B5EF4-FFF2-40B4-BE49-F238E27FC236}">
                      <a16:creationId xmlns:a16="http://schemas.microsoft.com/office/drawing/2014/main" id="{66EF4BFF-354A-401A-AEF3-303E170AD96B}"/>
                    </a:ext>
                  </a:extLst>
                </p14:cNvPr>
                <p14:cNvContentPartPr/>
                <p14:nvPr/>
              </p14:nvContentPartPr>
              <p14:xfrm>
                <a:off x="10409200" y="2599267"/>
                <a:ext cx="109080" cy="6480"/>
              </p14:xfrm>
            </p:contentPart>
          </mc:Choice>
          <mc:Fallback>
            <p:pic>
              <p:nvPicPr>
                <p:cNvPr id="50" name="Freihand 49">
                  <a:extLst>
                    <a:ext uri="{FF2B5EF4-FFF2-40B4-BE49-F238E27FC236}">
                      <a16:creationId xmlns:a16="http://schemas.microsoft.com/office/drawing/2014/main" id="{66EF4BFF-354A-401A-AEF3-303E170AD96B}"/>
                    </a:ext>
                  </a:extLst>
                </p:cNvPr>
                <p:cNvPicPr/>
                <p:nvPr/>
              </p:nvPicPr>
              <p:blipFill>
                <a:blip r:embed="rId86"/>
                <a:stretch>
                  <a:fillRect/>
                </a:stretch>
              </p:blipFill>
              <p:spPr>
                <a:xfrm>
                  <a:off x="10404880" y="2594947"/>
                  <a:ext cx="1177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1" name="Freihand 50">
                  <a:extLst>
                    <a:ext uri="{FF2B5EF4-FFF2-40B4-BE49-F238E27FC236}">
                      <a16:creationId xmlns:a16="http://schemas.microsoft.com/office/drawing/2014/main" id="{416742CF-89CA-4A1E-9F61-11EA650E3070}"/>
                    </a:ext>
                  </a:extLst>
                </p14:cNvPr>
                <p14:cNvContentPartPr/>
                <p14:nvPr/>
              </p14:nvContentPartPr>
              <p14:xfrm>
                <a:off x="10513960" y="2480827"/>
                <a:ext cx="254880" cy="129960"/>
              </p14:xfrm>
            </p:contentPart>
          </mc:Choice>
          <mc:Fallback>
            <p:pic>
              <p:nvPicPr>
                <p:cNvPr id="51" name="Freihand 50">
                  <a:extLst>
                    <a:ext uri="{FF2B5EF4-FFF2-40B4-BE49-F238E27FC236}">
                      <a16:creationId xmlns:a16="http://schemas.microsoft.com/office/drawing/2014/main" id="{416742CF-89CA-4A1E-9F61-11EA650E3070}"/>
                    </a:ext>
                  </a:extLst>
                </p:cNvPr>
                <p:cNvPicPr/>
                <p:nvPr/>
              </p:nvPicPr>
              <p:blipFill>
                <a:blip r:embed="rId88"/>
                <a:stretch>
                  <a:fillRect/>
                </a:stretch>
              </p:blipFill>
              <p:spPr>
                <a:xfrm>
                  <a:off x="10509640" y="2476507"/>
                  <a:ext cx="2635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2" name="Freihand 51">
                  <a:extLst>
                    <a:ext uri="{FF2B5EF4-FFF2-40B4-BE49-F238E27FC236}">
                      <a16:creationId xmlns:a16="http://schemas.microsoft.com/office/drawing/2014/main" id="{6B2DD4C0-116C-4C55-92DF-8BF13E85E576}"/>
                    </a:ext>
                  </a:extLst>
                </p14:cNvPr>
                <p14:cNvContentPartPr/>
                <p14:nvPr/>
              </p14:nvContentPartPr>
              <p14:xfrm>
                <a:off x="10773880" y="2480827"/>
                <a:ext cx="127800" cy="266040"/>
              </p14:xfrm>
            </p:contentPart>
          </mc:Choice>
          <mc:Fallback>
            <p:pic>
              <p:nvPicPr>
                <p:cNvPr id="52" name="Freihand 51">
                  <a:extLst>
                    <a:ext uri="{FF2B5EF4-FFF2-40B4-BE49-F238E27FC236}">
                      <a16:creationId xmlns:a16="http://schemas.microsoft.com/office/drawing/2014/main" id="{6B2DD4C0-116C-4C55-92DF-8BF13E85E576}"/>
                    </a:ext>
                  </a:extLst>
                </p:cNvPr>
                <p:cNvPicPr/>
                <p:nvPr/>
              </p:nvPicPr>
              <p:blipFill>
                <a:blip r:embed="rId90"/>
                <a:stretch>
                  <a:fillRect/>
                </a:stretch>
              </p:blipFill>
              <p:spPr>
                <a:xfrm>
                  <a:off x="10769560" y="2476507"/>
                  <a:ext cx="13644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3" name="Freihand 52">
                  <a:extLst>
                    <a:ext uri="{FF2B5EF4-FFF2-40B4-BE49-F238E27FC236}">
                      <a16:creationId xmlns:a16="http://schemas.microsoft.com/office/drawing/2014/main" id="{72A25E27-5B34-4AB5-B553-87CB65DCDB9A}"/>
                    </a:ext>
                  </a:extLst>
                </p14:cNvPr>
                <p14:cNvContentPartPr/>
                <p14:nvPr/>
              </p14:nvContentPartPr>
              <p14:xfrm>
                <a:off x="9914560" y="3043867"/>
                <a:ext cx="152280" cy="153720"/>
              </p14:xfrm>
            </p:contentPart>
          </mc:Choice>
          <mc:Fallback>
            <p:pic>
              <p:nvPicPr>
                <p:cNvPr id="53" name="Freihand 52">
                  <a:extLst>
                    <a:ext uri="{FF2B5EF4-FFF2-40B4-BE49-F238E27FC236}">
                      <a16:creationId xmlns:a16="http://schemas.microsoft.com/office/drawing/2014/main" id="{72A25E27-5B34-4AB5-B553-87CB65DCDB9A}"/>
                    </a:ext>
                  </a:extLst>
                </p:cNvPr>
                <p:cNvPicPr/>
                <p:nvPr/>
              </p:nvPicPr>
              <p:blipFill>
                <a:blip r:embed="rId92"/>
                <a:stretch>
                  <a:fillRect/>
                </a:stretch>
              </p:blipFill>
              <p:spPr>
                <a:xfrm>
                  <a:off x="9910240" y="3039547"/>
                  <a:ext cx="1609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4" name="Freihand 53">
                  <a:extLst>
                    <a:ext uri="{FF2B5EF4-FFF2-40B4-BE49-F238E27FC236}">
                      <a16:creationId xmlns:a16="http://schemas.microsoft.com/office/drawing/2014/main" id="{F18D73E1-3F1C-4C14-8FAF-F878FD11C4E7}"/>
                    </a:ext>
                  </a:extLst>
                </p14:cNvPr>
                <p14:cNvContentPartPr/>
                <p14:nvPr/>
              </p14:nvContentPartPr>
              <p14:xfrm>
                <a:off x="10056040" y="3005347"/>
                <a:ext cx="118080" cy="208800"/>
              </p14:xfrm>
            </p:contentPart>
          </mc:Choice>
          <mc:Fallback>
            <p:pic>
              <p:nvPicPr>
                <p:cNvPr id="54" name="Freihand 53">
                  <a:extLst>
                    <a:ext uri="{FF2B5EF4-FFF2-40B4-BE49-F238E27FC236}">
                      <a16:creationId xmlns:a16="http://schemas.microsoft.com/office/drawing/2014/main" id="{F18D73E1-3F1C-4C14-8FAF-F878FD11C4E7}"/>
                    </a:ext>
                  </a:extLst>
                </p:cNvPr>
                <p:cNvPicPr/>
                <p:nvPr/>
              </p:nvPicPr>
              <p:blipFill>
                <a:blip r:embed="rId94"/>
                <a:stretch>
                  <a:fillRect/>
                </a:stretch>
              </p:blipFill>
              <p:spPr>
                <a:xfrm>
                  <a:off x="10051720" y="3001027"/>
                  <a:ext cx="12672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5" name="Freihand 54">
                  <a:extLst>
                    <a:ext uri="{FF2B5EF4-FFF2-40B4-BE49-F238E27FC236}">
                      <a16:creationId xmlns:a16="http://schemas.microsoft.com/office/drawing/2014/main" id="{F9AEBBBC-A638-41E2-9B87-2A5D3FA8B3D7}"/>
                    </a:ext>
                  </a:extLst>
                </p14:cNvPr>
                <p14:cNvContentPartPr/>
                <p14:nvPr/>
              </p14:nvContentPartPr>
              <p14:xfrm>
                <a:off x="10075480" y="3054667"/>
                <a:ext cx="142560" cy="61920"/>
              </p14:xfrm>
            </p:contentPart>
          </mc:Choice>
          <mc:Fallback>
            <p:pic>
              <p:nvPicPr>
                <p:cNvPr id="55" name="Freihand 54">
                  <a:extLst>
                    <a:ext uri="{FF2B5EF4-FFF2-40B4-BE49-F238E27FC236}">
                      <a16:creationId xmlns:a16="http://schemas.microsoft.com/office/drawing/2014/main" id="{F9AEBBBC-A638-41E2-9B87-2A5D3FA8B3D7}"/>
                    </a:ext>
                  </a:extLst>
                </p:cNvPr>
                <p:cNvPicPr/>
                <p:nvPr/>
              </p:nvPicPr>
              <p:blipFill>
                <a:blip r:embed="rId96"/>
                <a:stretch>
                  <a:fillRect/>
                </a:stretch>
              </p:blipFill>
              <p:spPr>
                <a:xfrm>
                  <a:off x="10071160" y="3050347"/>
                  <a:ext cx="1512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6" name="Freihand 55">
                  <a:extLst>
                    <a:ext uri="{FF2B5EF4-FFF2-40B4-BE49-F238E27FC236}">
                      <a16:creationId xmlns:a16="http://schemas.microsoft.com/office/drawing/2014/main" id="{4FA8C876-FCB7-4CA5-9652-A4676F38AF42}"/>
                    </a:ext>
                  </a:extLst>
                </p14:cNvPr>
                <p14:cNvContentPartPr/>
                <p14:nvPr/>
              </p14:nvContentPartPr>
              <p14:xfrm>
                <a:off x="10250440" y="2985907"/>
                <a:ext cx="103680" cy="250560"/>
              </p14:xfrm>
            </p:contentPart>
          </mc:Choice>
          <mc:Fallback>
            <p:pic>
              <p:nvPicPr>
                <p:cNvPr id="56" name="Freihand 55">
                  <a:extLst>
                    <a:ext uri="{FF2B5EF4-FFF2-40B4-BE49-F238E27FC236}">
                      <a16:creationId xmlns:a16="http://schemas.microsoft.com/office/drawing/2014/main" id="{4FA8C876-FCB7-4CA5-9652-A4676F38AF42}"/>
                    </a:ext>
                  </a:extLst>
                </p:cNvPr>
                <p:cNvPicPr/>
                <p:nvPr/>
              </p:nvPicPr>
              <p:blipFill>
                <a:blip r:embed="rId98"/>
                <a:stretch>
                  <a:fillRect/>
                </a:stretch>
              </p:blipFill>
              <p:spPr>
                <a:xfrm>
                  <a:off x="10246120" y="2981587"/>
                  <a:ext cx="11232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7" name="Freihand 56">
                  <a:extLst>
                    <a:ext uri="{FF2B5EF4-FFF2-40B4-BE49-F238E27FC236}">
                      <a16:creationId xmlns:a16="http://schemas.microsoft.com/office/drawing/2014/main" id="{2E0591E8-67AE-4F20-8F9D-BA939FB9A70C}"/>
                    </a:ext>
                  </a:extLst>
                </p14:cNvPr>
                <p14:cNvContentPartPr/>
                <p14:nvPr/>
              </p14:nvContentPartPr>
              <p14:xfrm>
                <a:off x="10396600" y="2936227"/>
                <a:ext cx="116280" cy="107280"/>
              </p14:xfrm>
            </p:contentPart>
          </mc:Choice>
          <mc:Fallback>
            <p:pic>
              <p:nvPicPr>
                <p:cNvPr id="57" name="Freihand 56">
                  <a:extLst>
                    <a:ext uri="{FF2B5EF4-FFF2-40B4-BE49-F238E27FC236}">
                      <a16:creationId xmlns:a16="http://schemas.microsoft.com/office/drawing/2014/main" id="{2E0591E8-67AE-4F20-8F9D-BA939FB9A70C}"/>
                    </a:ext>
                  </a:extLst>
                </p:cNvPr>
                <p:cNvPicPr/>
                <p:nvPr/>
              </p:nvPicPr>
              <p:blipFill>
                <a:blip r:embed="rId100"/>
                <a:stretch>
                  <a:fillRect/>
                </a:stretch>
              </p:blipFill>
              <p:spPr>
                <a:xfrm>
                  <a:off x="10392280" y="2931907"/>
                  <a:ext cx="1249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8" name="Freihand 57">
                  <a:extLst>
                    <a:ext uri="{FF2B5EF4-FFF2-40B4-BE49-F238E27FC236}">
                      <a16:creationId xmlns:a16="http://schemas.microsoft.com/office/drawing/2014/main" id="{5B925799-F798-443C-B492-9CAAD3564A3A}"/>
                    </a:ext>
                  </a:extLst>
                </p14:cNvPr>
                <p14:cNvContentPartPr/>
                <p14:nvPr/>
              </p14:nvContentPartPr>
              <p14:xfrm>
                <a:off x="10528000" y="2941627"/>
                <a:ext cx="113400" cy="81360"/>
              </p14:xfrm>
            </p:contentPart>
          </mc:Choice>
          <mc:Fallback>
            <p:pic>
              <p:nvPicPr>
                <p:cNvPr id="58" name="Freihand 57">
                  <a:extLst>
                    <a:ext uri="{FF2B5EF4-FFF2-40B4-BE49-F238E27FC236}">
                      <a16:creationId xmlns:a16="http://schemas.microsoft.com/office/drawing/2014/main" id="{5B925799-F798-443C-B492-9CAAD3564A3A}"/>
                    </a:ext>
                  </a:extLst>
                </p:cNvPr>
                <p:cNvPicPr/>
                <p:nvPr/>
              </p:nvPicPr>
              <p:blipFill>
                <a:blip r:embed="rId102"/>
                <a:stretch>
                  <a:fillRect/>
                </a:stretch>
              </p:blipFill>
              <p:spPr>
                <a:xfrm>
                  <a:off x="10523680" y="2937307"/>
                  <a:ext cx="1220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9" name="Freihand 58">
                  <a:extLst>
                    <a:ext uri="{FF2B5EF4-FFF2-40B4-BE49-F238E27FC236}">
                      <a16:creationId xmlns:a16="http://schemas.microsoft.com/office/drawing/2014/main" id="{09AFB4A3-333E-44B7-9484-E70C22A70700}"/>
                    </a:ext>
                  </a:extLst>
                </p14:cNvPr>
                <p14:cNvContentPartPr/>
                <p14:nvPr/>
              </p14:nvContentPartPr>
              <p14:xfrm>
                <a:off x="10630240" y="2787187"/>
                <a:ext cx="131040" cy="187560"/>
              </p14:xfrm>
            </p:contentPart>
          </mc:Choice>
          <mc:Fallback>
            <p:pic>
              <p:nvPicPr>
                <p:cNvPr id="59" name="Freihand 58">
                  <a:extLst>
                    <a:ext uri="{FF2B5EF4-FFF2-40B4-BE49-F238E27FC236}">
                      <a16:creationId xmlns:a16="http://schemas.microsoft.com/office/drawing/2014/main" id="{09AFB4A3-333E-44B7-9484-E70C22A70700}"/>
                    </a:ext>
                  </a:extLst>
                </p:cNvPr>
                <p:cNvPicPr/>
                <p:nvPr/>
              </p:nvPicPr>
              <p:blipFill>
                <a:blip r:embed="rId104"/>
                <a:stretch>
                  <a:fillRect/>
                </a:stretch>
              </p:blipFill>
              <p:spPr>
                <a:xfrm>
                  <a:off x="10625920" y="2782867"/>
                  <a:ext cx="13968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2" name="Freihand 61">
                  <a:extLst>
                    <a:ext uri="{FF2B5EF4-FFF2-40B4-BE49-F238E27FC236}">
                      <a16:creationId xmlns:a16="http://schemas.microsoft.com/office/drawing/2014/main" id="{23579257-5F76-4F23-B1A4-A64587C63FBD}"/>
                    </a:ext>
                  </a:extLst>
                </p14:cNvPr>
                <p14:cNvContentPartPr/>
                <p14:nvPr/>
              </p14:nvContentPartPr>
              <p14:xfrm>
                <a:off x="10809880" y="2664427"/>
                <a:ext cx="357120" cy="251280"/>
              </p14:xfrm>
            </p:contentPart>
          </mc:Choice>
          <mc:Fallback>
            <p:pic>
              <p:nvPicPr>
                <p:cNvPr id="62" name="Freihand 61">
                  <a:extLst>
                    <a:ext uri="{FF2B5EF4-FFF2-40B4-BE49-F238E27FC236}">
                      <a16:creationId xmlns:a16="http://schemas.microsoft.com/office/drawing/2014/main" id="{23579257-5F76-4F23-B1A4-A64587C63FBD}"/>
                    </a:ext>
                  </a:extLst>
                </p:cNvPr>
                <p:cNvPicPr/>
                <p:nvPr/>
              </p:nvPicPr>
              <p:blipFill>
                <a:blip r:embed="rId106"/>
                <a:stretch>
                  <a:fillRect/>
                </a:stretch>
              </p:blipFill>
              <p:spPr>
                <a:xfrm>
                  <a:off x="10805560" y="2660107"/>
                  <a:ext cx="36576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3" name="Freihand 62">
                  <a:extLst>
                    <a:ext uri="{FF2B5EF4-FFF2-40B4-BE49-F238E27FC236}">
                      <a16:creationId xmlns:a16="http://schemas.microsoft.com/office/drawing/2014/main" id="{7AC1DACC-516B-4B99-89E2-59CF6CEF66E8}"/>
                    </a:ext>
                  </a:extLst>
                </p14:cNvPr>
                <p14:cNvContentPartPr/>
                <p14:nvPr/>
              </p14:nvContentPartPr>
              <p14:xfrm>
                <a:off x="11118040" y="2638147"/>
                <a:ext cx="47880" cy="66600"/>
              </p14:xfrm>
            </p:contentPart>
          </mc:Choice>
          <mc:Fallback>
            <p:pic>
              <p:nvPicPr>
                <p:cNvPr id="63" name="Freihand 62">
                  <a:extLst>
                    <a:ext uri="{FF2B5EF4-FFF2-40B4-BE49-F238E27FC236}">
                      <a16:creationId xmlns:a16="http://schemas.microsoft.com/office/drawing/2014/main" id="{7AC1DACC-516B-4B99-89E2-59CF6CEF66E8}"/>
                    </a:ext>
                  </a:extLst>
                </p:cNvPr>
                <p:cNvPicPr/>
                <p:nvPr/>
              </p:nvPicPr>
              <p:blipFill>
                <a:blip r:embed="rId108"/>
                <a:stretch>
                  <a:fillRect/>
                </a:stretch>
              </p:blipFill>
              <p:spPr>
                <a:xfrm>
                  <a:off x="11113720" y="2633827"/>
                  <a:ext cx="565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4" name="Freihand 63">
                  <a:extLst>
                    <a:ext uri="{FF2B5EF4-FFF2-40B4-BE49-F238E27FC236}">
                      <a16:creationId xmlns:a16="http://schemas.microsoft.com/office/drawing/2014/main" id="{44A94743-E056-44A0-81D7-95A4C9D2CC47}"/>
                    </a:ext>
                  </a:extLst>
                </p14:cNvPr>
                <p14:cNvContentPartPr/>
                <p14:nvPr/>
              </p14:nvContentPartPr>
              <p14:xfrm>
                <a:off x="11187880" y="2715547"/>
                <a:ext cx="185400" cy="57240"/>
              </p14:xfrm>
            </p:contentPart>
          </mc:Choice>
          <mc:Fallback>
            <p:pic>
              <p:nvPicPr>
                <p:cNvPr id="64" name="Freihand 63">
                  <a:extLst>
                    <a:ext uri="{FF2B5EF4-FFF2-40B4-BE49-F238E27FC236}">
                      <a16:creationId xmlns:a16="http://schemas.microsoft.com/office/drawing/2014/main" id="{44A94743-E056-44A0-81D7-95A4C9D2CC47}"/>
                    </a:ext>
                  </a:extLst>
                </p:cNvPr>
                <p:cNvPicPr/>
                <p:nvPr/>
              </p:nvPicPr>
              <p:blipFill>
                <a:blip r:embed="rId110"/>
                <a:stretch>
                  <a:fillRect/>
                </a:stretch>
              </p:blipFill>
              <p:spPr>
                <a:xfrm>
                  <a:off x="11183560" y="2711227"/>
                  <a:ext cx="1940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5" name="Freihand 64">
                  <a:extLst>
                    <a:ext uri="{FF2B5EF4-FFF2-40B4-BE49-F238E27FC236}">
                      <a16:creationId xmlns:a16="http://schemas.microsoft.com/office/drawing/2014/main" id="{9C64D056-54FE-456F-9631-CF4ECFC65820}"/>
                    </a:ext>
                  </a:extLst>
                </p14:cNvPr>
                <p14:cNvContentPartPr/>
                <p14:nvPr/>
              </p14:nvContentPartPr>
              <p14:xfrm>
                <a:off x="11471920" y="2616547"/>
                <a:ext cx="218520" cy="118800"/>
              </p14:xfrm>
            </p:contentPart>
          </mc:Choice>
          <mc:Fallback>
            <p:pic>
              <p:nvPicPr>
                <p:cNvPr id="65" name="Freihand 64">
                  <a:extLst>
                    <a:ext uri="{FF2B5EF4-FFF2-40B4-BE49-F238E27FC236}">
                      <a16:creationId xmlns:a16="http://schemas.microsoft.com/office/drawing/2014/main" id="{9C64D056-54FE-456F-9631-CF4ECFC65820}"/>
                    </a:ext>
                  </a:extLst>
                </p:cNvPr>
                <p:cNvPicPr/>
                <p:nvPr/>
              </p:nvPicPr>
              <p:blipFill>
                <a:blip r:embed="rId112"/>
                <a:stretch>
                  <a:fillRect/>
                </a:stretch>
              </p:blipFill>
              <p:spPr>
                <a:xfrm>
                  <a:off x="11467600" y="2612227"/>
                  <a:ext cx="2271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6" name="Freihand 65">
                  <a:extLst>
                    <a:ext uri="{FF2B5EF4-FFF2-40B4-BE49-F238E27FC236}">
                      <a16:creationId xmlns:a16="http://schemas.microsoft.com/office/drawing/2014/main" id="{7163A451-2999-4CB1-AC13-8CCF47E37CFA}"/>
                    </a:ext>
                  </a:extLst>
                </p14:cNvPr>
                <p14:cNvContentPartPr/>
                <p14:nvPr/>
              </p14:nvContentPartPr>
              <p14:xfrm>
                <a:off x="11630320" y="2484787"/>
                <a:ext cx="360" cy="360"/>
              </p14:xfrm>
            </p:contentPart>
          </mc:Choice>
          <mc:Fallback>
            <p:pic>
              <p:nvPicPr>
                <p:cNvPr id="66" name="Freihand 65">
                  <a:extLst>
                    <a:ext uri="{FF2B5EF4-FFF2-40B4-BE49-F238E27FC236}">
                      <a16:creationId xmlns:a16="http://schemas.microsoft.com/office/drawing/2014/main" id="{7163A451-2999-4CB1-AC13-8CCF47E37CFA}"/>
                    </a:ext>
                  </a:extLst>
                </p:cNvPr>
                <p:cNvPicPr/>
                <p:nvPr/>
              </p:nvPicPr>
              <p:blipFill>
                <a:blip r:embed="rId32"/>
                <a:stretch>
                  <a:fillRect/>
                </a:stretch>
              </p:blipFill>
              <p:spPr>
                <a:xfrm>
                  <a:off x="11626000" y="2480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7" name="Freihand 66">
                  <a:extLst>
                    <a:ext uri="{FF2B5EF4-FFF2-40B4-BE49-F238E27FC236}">
                      <a16:creationId xmlns:a16="http://schemas.microsoft.com/office/drawing/2014/main" id="{4C520FD6-AE50-4E60-977E-999DFE1C9BD7}"/>
                    </a:ext>
                  </a:extLst>
                </p14:cNvPr>
                <p14:cNvContentPartPr/>
                <p14:nvPr/>
              </p14:nvContentPartPr>
              <p14:xfrm>
                <a:off x="10591360" y="3114067"/>
                <a:ext cx="191880" cy="284040"/>
              </p14:xfrm>
            </p:contentPart>
          </mc:Choice>
          <mc:Fallback>
            <p:pic>
              <p:nvPicPr>
                <p:cNvPr id="67" name="Freihand 66">
                  <a:extLst>
                    <a:ext uri="{FF2B5EF4-FFF2-40B4-BE49-F238E27FC236}">
                      <a16:creationId xmlns:a16="http://schemas.microsoft.com/office/drawing/2014/main" id="{4C520FD6-AE50-4E60-977E-999DFE1C9BD7}"/>
                    </a:ext>
                  </a:extLst>
                </p:cNvPr>
                <p:cNvPicPr/>
                <p:nvPr/>
              </p:nvPicPr>
              <p:blipFill>
                <a:blip r:embed="rId115"/>
                <a:stretch>
                  <a:fillRect/>
                </a:stretch>
              </p:blipFill>
              <p:spPr>
                <a:xfrm>
                  <a:off x="10587040" y="3109747"/>
                  <a:ext cx="20052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8" name="Freihand 67">
                  <a:extLst>
                    <a:ext uri="{FF2B5EF4-FFF2-40B4-BE49-F238E27FC236}">
                      <a16:creationId xmlns:a16="http://schemas.microsoft.com/office/drawing/2014/main" id="{D70539B9-4C1A-40AC-BC62-7A76F18C6314}"/>
                    </a:ext>
                  </a:extLst>
                </p14:cNvPr>
                <p14:cNvContentPartPr/>
                <p14:nvPr/>
              </p14:nvContentPartPr>
              <p14:xfrm>
                <a:off x="10790080" y="3032347"/>
                <a:ext cx="250200" cy="264600"/>
              </p14:xfrm>
            </p:contentPart>
          </mc:Choice>
          <mc:Fallback>
            <p:pic>
              <p:nvPicPr>
                <p:cNvPr id="68" name="Freihand 67">
                  <a:extLst>
                    <a:ext uri="{FF2B5EF4-FFF2-40B4-BE49-F238E27FC236}">
                      <a16:creationId xmlns:a16="http://schemas.microsoft.com/office/drawing/2014/main" id="{D70539B9-4C1A-40AC-BC62-7A76F18C6314}"/>
                    </a:ext>
                  </a:extLst>
                </p:cNvPr>
                <p:cNvPicPr/>
                <p:nvPr/>
              </p:nvPicPr>
              <p:blipFill>
                <a:blip r:embed="rId117"/>
                <a:stretch>
                  <a:fillRect/>
                </a:stretch>
              </p:blipFill>
              <p:spPr>
                <a:xfrm>
                  <a:off x="10785760" y="3028027"/>
                  <a:ext cx="25884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9" name="Freihand 68">
                  <a:extLst>
                    <a:ext uri="{FF2B5EF4-FFF2-40B4-BE49-F238E27FC236}">
                      <a16:creationId xmlns:a16="http://schemas.microsoft.com/office/drawing/2014/main" id="{4BA07BE5-FAF6-4317-8F50-A6594393041F}"/>
                    </a:ext>
                  </a:extLst>
                </p14:cNvPr>
                <p14:cNvContentPartPr/>
                <p14:nvPr/>
              </p14:nvContentPartPr>
              <p14:xfrm>
                <a:off x="11035960" y="2993107"/>
                <a:ext cx="267840" cy="218880"/>
              </p14:xfrm>
            </p:contentPart>
          </mc:Choice>
          <mc:Fallback>
            <p:pic>
              <p:nvPicPr>
                <p:cNvPr id="69" name="Freihand 68">
                  <a:extLst>
                    <a:ext uri="{FF2B5EF4-FFF2-40B4-BE49-F238E27FC236}">
                      <a16:creationId xmlns:a16="http://schemas.microsoft.com/office/drawing/2014/main" id="{4BA07BE5-FAF6-4317-8F50-A6594393041F}"/>
                    </a:ext>
                  </a:extLst>
                </p:cNvPr>
                <p:cNvPicPr/>
                <p:nvPr/>
              </p:nvPicPr>
              <p:blipFill>
                <a:blip r:embed="rId119"/>
                <a:stretch>
                  <a:fillRect/>
                </a:stretch>
              </p:blipFill>
              <p:spPr>
                <a:xfrm>
                  <a:off x="11031640" y="2988787"/>
                  <a:ext cx="27648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1" name="Freihand 70">
                  <a:extLst>
                    <a:ext uri="{FF2B5EF4-FFF2-40B4-BE49-F238E27FC236}">
                      <a16:creationId xmlns:a16="http://schemas.microsoft.com/office/drawing/2014/main" id="{4619AAEE-6D26-4862-8412-49EB4ADA0F32}"/>
                    </a:ext>
                  </a:extLst>
                </p14:cNvPr>
                <p14:cNvContentPartPr/>
                <p14:nvPr/>
              </p14:nvContentPartPr>
              <p14:xfrm>
                <a:off x="8430640" y="3650467"/>
                <a:ext cx="223920" cy="26280"/>
              </p14:xfrm>
            </p:contentPart>
          </mc:Choice>
          <mc:Fallback>
            <p:pic>
              <p:nvPicPr>
                <p:cNvPr id="71" name="Freihand 70">
                  <a:extLst>
                    <a:ext uri="{FF2B5EF4-FFF2-40B4-BE49-F238E27FC236}">
                      <a16:creationId xmlns:a16="http://schemas.microsoft.com/office/drawing/2014/main" id="{4619AAEE-6D26-4862-8412-49EB4ADA0F32}"/>
                    </a:ext>
                  </a:extLst>
                </p:cNvPr>
                <p:cNvPicPr/>
                <p:nvPr/>
              </p:nvPicPr>
              <p:blipFill>
                <a:blip r:embed="rId121"/>
                <a:stretch>
                  <a:fillRect/>
                </a:stretch>
              </p:blipFill>
              <p:spPr>
                <a:xfrm>
                  <a:off x="8426320" y="3646147"/>
                  <a:ext cx="2325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2" name="Freihand 71">
                  <a:extLst>
                    <a:ext uri="{FF2B5EF4-FFF2-40B4-BE49-F238E27FC236}">
                      <a16:creationId xmlns:a16="http://schemas.microsoft.com/office/drawing/2014/main" id="{625FECC5-B0E0-4386-BD7C-701A83B29E5D}"/>
                    </a:ext>
                  </a:extLst>
                </p14:cNvPr>
                <p14:cNvContentPartPr/>
                <p14:nvPr/>
              </p14:nvContentPartPr>
              <p14:xfrm>
                <a:off x="8616400" y="3572347"/>
                <a:ext cx="141120" cy="167760"/>
              </p14:xfrm>
            </p:contentPart>
          </mc:Choice>
          <mc:Fallback>
            <p:pic>
              <p:nvPicPr>
                <p:cNvPr id="72" name="Freihand 71">
                  <a:extLst>
                    <a:ext uri="{FF2B5EF4-FFF2-40B4-BE49-F238E27FC236}">
                      <a16:creationId xmlns:a16="http://schemas.microsoft.com/office/drawing/2014/main" id="{625FECC5-B0E0-4386-BD7C-701A83B29E5D}"/>
                    </a:ext>
                  </a:extLst>
                </p:cNvPr>
                <p:cNvPicPr/>
                <p:nvPr/>
              </p:nvPicPr>
              <p:blipFill>
                <a:blip r:embed="rId123"/>
                <a:stretch>
                  <a:fillRect/>
                </a:stretch>
              </p:blipFill>
              <p:spPr>
                <a:xfrm>
                  <a:off x="8612080" y="3568027"/>
                  <a:ext cx="1497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4" name="Freihand 73">
                  <a:extLst>
                    <a:ext uri="{FF2B5EF4-FFF2-40B4-BE49-F238E27FC236}">
                      <a16:creationId xmlns:a16="http://schemas.microsoft.com/office/drawing/2014/main" id="{07C329BB-4158-4E37-B9F1-22CFF646987F}"/>
                    </a:ext>
                  </a:extLst>
                </p14:cNvPr>
                <p14:cNvContentPartPr/>
                <p14:nvPr/>
              </p14:nvContentPartPr>
              <p14:xfrm>
                <a:off x="9055240" y="3470467"/>
                <a:ext cx="113400" cy="288000"/>
              </p14:xfrm>
            </p:contentPart>
          </mc:Choice>
          <mc:Fallback>
            <p:pic>
              <p:nvPicPr>
                <p:cNvPr id="74" name="Freihand 73">
                  <a:extLst>
                    <a:ext uri="{FF2B5EF4-FFF2-40B4-BE49-F238E27FC236}">
                      <a16:creationId xmlns:a16="http://schemas.microsoft.com/office/drawing/2014/main" id="{07C329BB-4158-4E37-B9F1-22CFF646987F}"/>
                    </a:ext>
                  </a:extLst>
                </p:cNvPr>
                <p:cNvPicPr/>
                <p:nvPr/>
              </p:nvPicPr>
              <p:blipFill>
                <a:blip r:embed="rId125"/>
                <a:stretch>
                  <a:fillRect/>
                </a:stretch>
              </p:blipFill>
              <p:spPr>
                <a:xfrm>
                  <a:off x="9050920" y="3466147"/>
                  <a:ext cx="12204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5" name="Freihand 74">
                  <a:extLst>
                    <a:ext uri="{FF2B5EF4-FFF2-40B4-BE49-F238E27FC236}">
                      <a16:creationId xmlns:a16="http://schemas.microsoft.com/office/drawing/2014/main" id="{207D363D-BD53-489B-83C2-AC7CB77F3505}"/>
                    </a:ext>
                  </a:extLst>
                </p14:cNvPr>
                <p14:cNvContentPartPr/>
                <p14:nvPr/>
              </p14:nvContentPartPr>
              <p14:xfrm>
                <a:off x="9185560" y="3548227"/>
                <a:ext cx="280800" cy="106560"/>
              </p14:xfrm>
            </p:contentPart>
          </mc:Choice>
          <mc:Fallback>
            <p:pic>
              <p:nvPicPr>
                <p:cNvPr id="75" name="Freihand 74">
                  <a:extLst>
                    <a:ext uri="{FF2B5EF4-FFF2-40B4-BE49-F238E27FC236}">
                      <a16:creationId xmlns:a16="http://schemas.microsoft.com/office/drawing/2014/main" id="{207D363D-BD53-489B-83C2-AC7CB77F3505}"/>
                    </a:ext>
                  </a:extLst>
                </p:cNvPr>
                <p:cNvPicPr/>
                <p:nvPr/>
              </p:nvPicPr>
              <p:blipFill>
                <a:blip r:embed="rId127"/>
                <a:stretch>
                  <a:fillRect/>
                </a:stretch>
              </p:blipFill>
              <p:spPr>
                <a:xfrm>
                  <a:off x="9181240" y="3543907"/>
                  <a:ext cx="2894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6" name="Freihand 75">
                  <a:extLst>
                    <a:ext uri="{FF2B5EF4-FFF2-40B4-BE49-F238E27FC236}">
                      <a16:creationId xmlns:a16="http://schemas.microsoft.com/office/drawing/2014/main" id="{372E46B6-6B75-4CD7-980C-A1990349D0D5}"/>
                    </a:ext>
                  </a:extLst>
                </p14:cNvPr>
                <p14:cNvContentPartPr/>
                <p14:nvPr/>
              </p14:nvContentPartPr>
              <p14:xfrm>
                <a:off x="9473200" y="3568747"/>
                <a:ext cx="233640" cy="59040"/>
              </p14:xfrm>
            </p:contentPart>
          </mc:Choice>
          <mc:Fallback>
            <p:pic>
              <p:nvPicPr>
                <p:cNvPr id="76" name="Freihand 75">
                  <a:extLst>
                    <a:ext uri="{FF2B5EF4-FFF2-40B4-BE49-F238E27FC236}">
                      <a16:creationId xmlns:a16="http://schemas.microsoft.com/office/drawing/2014/main" id="{372E46B6-6B75-4CD7-980C-A1990349D0D5}"/>
                    </a:ext>
                  </a:extLst>
                </p:cNvPr>
                <p:cNvPicPr/>
                <p:nvPr/>
              </p:nvPicPr>
              <p:blipFill>
                <a:blip r:embed="rId129"/>
                <a:stretch>
                  <a:fillRect/>
                </a:stretch>
              </p:blipFill>
              <p:spPr>
                <a:xfrm>
                  <a:off x="9468880" y="3564427"/>
                  <a:ext cx="2422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7" name="Freihand 76">
                  <a:extLst>
                    <a:ext uri="{FF2B5EF4-FFF2-40B4-BE49-F238E27FC236}">
                      <a16:creationId xmlns:a16="http://schemas.microsoft.com/office/drawing/2014/main" id="{C13F9F34-AF37-4D07-9F53-04A564C205B6}"/>
                    </a:ext>
                  </a:extLst>
                </p14:cNvPr>
                <p14:cNvContentPartPr/>
                <p14:nvPr/>
              </p14:nvContentPartPr>
              <p14:xfrm>
                <a:off x="9710440" y="3494947"/>
                <a:ext cx="149760" cy="115200"/>
              </p14:xfrm>
            </p:contentPart>
          </mc:Choice>
          <mc:Fallback>
            <p:pic>
              <p:nvPicPr>
                <p:cNvPr id="77" name="Freihand 76">
                  <a:extLst>
                    <a:ext uri="{FF2B5EF4-FFF2-40B4-BE49-F238E27FC236}">
                      <a16:creationId xmlns:a16="http://schemas.microsoft.com/office/drawing/2014/main" id="{C13F9F34-AF37-4D07-9F53-04A564C205B6}"/>
                    </a:ext>
                  </a:extLst>
                </p:cNvPr>
                <p:cNvPicPr/>
                <p:nvPr/>
              </p:nvPicPr>
              <p:blipFill>
                <a:blip r:embed="rId131"/>
                <a:stretch>
                  <a:fillRect/>
                </a:stretch>
              </p:blipFill>
              <p:spPr>
                <a:xfrm>
                  <a:off x="9706120" y="3490627"/>
                  <a:ext cx="1584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8" name="Freihand 77">
                  <a:extLst>
                    <a:ext uri="{FF2B5EF4-FFF2-40B4-BE49-F238E27FC236}">
                      <a16:creationId xmlns:a16="http://schemas.microsoft.com/office/drawing/2014/main" id="{32F372E8-A351-4FF1-81C5-3F071CB8FFA5}"/>
                    </a:ext>
                  </a:extLst>
                </p14:cNvPr>
                <p14:cNvContentPartPr/>
                <p14:nvPr/>
              </p14:nvContentPartPr>
              <p14:xfrm>
                <a:off x="10044160" y="3486667"/>
                <a:ext cx="259560" cy="312120"/>
              </p14:xfrm>
            </p:contentPart>
          </mc:Choice>
          <mc:Fallback>
            <p:pic>
              <p:nvPicPr>
                <p:cNvPr id="78" name="Freihand 77">
                  <a:extLst>
                    <a:ext uri="{FF2B5EF4-FFF2-40B4-BE49-F238E27FC236}">
                      <a16:creationId xmlns:a16="http://schemas.microsoft.com/office/drawing/2014/main" id="{32F372E8-A351-4FF1-81C5-3F071CB8FFA5}"/>
                    </a:ext>
                  </a:extLst>
                </p:cNvPr>
                <p:cNvPicPr/>
                <p:nvPr/>
              </p:nvPicPr>
              <p:blipFill>
                <a:blip r:embed="rId133"/>
                <a:stretch>
                  <a:fillRect/>
                </a:stretch>
              </p:blipFill>
              <p:spPr>
                <a:xfrm>
                  <a:off x="10039840" y="3482347"/>
                  <a:ext cx="268200" cy="3207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9" name="Freihand 78">
                  <a:extLst>
                    <a:ext uri="{FF2B5EF4-FFF2-40B4-BE49-F238E27FC236}">
                      <a16:creationId xmlns:a16="http://schemas.microsoft.com/office/drawing/2014/main" id="{C52B3EF3-F784-40E2-8777-93E4BA68AA43}"/>
                    </a:ext>
                  </a:extLst>
                </p14:cNvPr>
                <p14:cNvContentPartPr/>
                <p14:nvPr/>
              </p14:nvContentPartPr>
              <p14:xfrm>
                <a:off x="10333600" y="3544627"/>
                <a:ext cx="6840" cy="75240"/>
              </p14:xfrm>
            </p:contentPart>
          </mc:Choice>
          <mc:Fallback>
            <p:pic>
              <p:nvPicPr>
                <p:cNvPr id="79" name="Freihand 78">
                  <a:extLst>
                    <a:ext uri="{FF2B5EF4-FFF2-40B4-BE49-F238E27FC236}">
                      <a16:creationId xmlns:a16="http://schemas.microsoft.com/office/drawing/2014/main" id="{C52B3EF3-F784-40E2-8777-93E4BA68AA43}"/>
                    </a:ext>
                  </a:extLst>
                </p:cNvPr>
                <p:cNvPicPr/>
                <p:nvPr/>
              </p:nvPicPr>
              <p:blipFill>
                <a:blip r:embed="rId135"/>
                <a:stretch>
                  <a:fillRect/>
                </a:stretch>
              </p:blipFill>
              <p:spPr>
                <a:xfrm>
                  <a:off x="10329280" y="3540307"/>
                  <a:ext cx="154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0" name="Freihand 79">
                  <a:extLst>
                    <a:ext uri="{FF2B5EF4-FFF2-40B4-BE49-F238E27FC236}">
                      <a16:creationId xmlns:a16="http://schemas.microsoft.com/office/drawing/2014/main" id="{679DE1DA-2EF2-4808-9B93-A59CD60E31AD}"/>
                    </a:ext>
                  </a:extLst>
                </p14:cNvPr>
                <p14:cNvContentPartPr/>
                <p14:nvPr/>
              </p14:nvContentPartPr>
              <p14:xfrm>
                <a:off x="10331800" y="3492787"/>
                <a:ext cx="50760" cy="42840"/>
              </p14:xfrm>
            </p:contentPart>
          </mc:Choice>
          <mc:Fallback>
            <p:pic>
              <p:nvPicPr>
                <p:cNvPr id="80" name="Freihand 79">
                  <a:extLst>
                    <a:ext uri="{FF2B5EF4-FFF2-40B4-BE49-F238E27FC236}">
                      <a16:creationId xmlns:a16="http://schemas.microsoft.com/office/drawing/2014/main" id="{679DE1DA-2EF2-4808-9B93-A59CD60E31AD}"/>
                    </a:ext>
                  </a:extLst>
                </p:cNvPr>
                <p:cNvPicPr/>
                <p:nvPr/>
              </p:nvPicPr>
              <p:blipFill>
                <a:blip r:embed="rId137"/>
                <a:stretch>
                  <a:fillRect/>
                </a:stretch>
              </p:blipFill>
              <p:spPr>
                <a:xfrm>
                  <a:off x="10327480" y="3488467"/>
                  <a:ext cx="594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1" name="Freihand 80">
                  <a:extLst>
                    <a:ext uri="{FF2B5EF4-FFF2-40B4-BE49-F238E27FC236}">
                      <a16:creationId xmlns:a16="http://schemas.microsoft.com/office/drawing/2014/main" id="{A08815C5-3EAE-4C35-B137-EA3E5374A636}"/>
                    </a:ext>
                  </a:extLst>
                </p14:cNvPr>
                <p14:cNvContentPartPr/>
                <p14:nvPr/>
              </p14:nvContentPartPr>
              <p14:xfrm>
                <a:off x="10399840" y="3458587"/>
                <a:ext cx="166320" cy="137880"/>
              </p14:xfrm>
            </p:contentPart>
          </mc:Choice>
          <mc:Fallback>
            <p:pic>
              <p:nvPicPr>
                <p:cNvPr id="81" name="Freihand 80">
                  <a:extLst>
                    <a:ext uri="{FF2B5EF4-FFF2-40B4-BE49-F238E27FC236}">
                      <a16:creationId xmlns:a16="http://schemas.microsoft.com/office/drawing/2014/main" id="{A08815C5-3EAE-4C35-B137-EA3E5374A636}"/>
                    </a:ext>
                  </a:extLst>
                </p:cNvPr>
                <p:cNvPicPr/>
                <p:nvPr/>
              </p:nvPicPr>
              <p:blipFill>
                <a:blip r:embed="rId139"/>
                <a:stretch>
                  <a:fillRect/>
                </a:stretch>
              </p:blipFill>
              <p:spPr>
                <a:xfrm>
                  <a:off x="10395520" y="3454267"/>
                  <a:ext cx="1749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2" name="Freihand 81">
                  <a:extLst>
                    <a:ext uri="{FF2B5EF4-FFF2-40B4-BE49-F238E27FC236}">
                      <a16:creationId xmlns:a16="http://schemas.microsoft.com/office/drawing/2014/main" id="{F27B10AA-9E14-4486-A78D-1FF76FFD21C5}"/>
                    </a:ext>
                  </a:extLst>
                </p14:cNvPr>
                <p14:cNvContentPartPr/>
                <p14:nvPr/>
              </p14:nvContentPartPr>
              <p14:xfrm>
                <a:off x="10578400" y="3521947"/>
                <a:ext cx="340560" cy="68040"/>
              </p14:xfrm>
            </p:contentPart>
          </mc:Choice>
          <mc:Fallback>
            <p:pic>
              <p:nvPicPr>
                <p:cNvPr id="82" name="Freihand 81">
                  <a:extLst>
                    <a:ext uri="{FF2B5EF4-FFF2-40B4-BE49-F238E27FC236}">
                      <a16:creationId xmlns:a16="http://schemas.microsoft.com/office/drawing/2014/main" id="{F27B10AA-9E14-4486-A78D-1FF76FFD21C5}"/>
                    </a:ext>
                  </a:extLst>
                </p:cNvPr>
                <p:cNvPicPr/>
                <p:nvPr/>
              </p:nvPicPr>
              <p:blipFill>
                <a:blip r:embed="rId141"/>
                <a:stretch>
                  <a:fillRect/>
                </a:stretch>
              </p:blipFill>
              <p:spPr>
                <a:xfrm>
                  <a:off x="10574080" y="3517627"/>
                  <a:ext cx="3492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3" name="Freihand 82">
                  <a:extLst>
                    <a:ext uri="{FF2B5EF4-FFF2-40B4-BE49-F238E27FC236}">
                      <a16:creationId xmlns:a16="http://schemas.microsoft.com/office/drawing/2014/main" id="{37BD4AD7-7854-4836-A040-7E2A9BA3DAD9}"/>
                    </a:ext>
                  </a:extLst>
                </p14:cNvPr>
                <p14:cNvContentPartPr/>
                <p14:nvPr/>
              </p14:nvContentPartPr>
              <p14:xfrm>
                <a:off x="10905640" y="3498187"/>
                <a:ext cx="51480" cy="67320"/>
              </p14:xfrm>
            </p:contentPart>
          </mc:Choice>
          <mc:Fallback>
            <p:pic>
              <p:nvPicPr>
                <p:cNvPr id="83" name="Freihand 82">
                  <a:extLst>
                    <a:ext uri="{FF2B5EF4-FFF2-40B4-BE49-F238E27FC236}">
                      <a16:creationId xmlns:a16="http://schemas.microsoft.com/office/drawing/2014/main" id="{37BD4AD7-7854-4836-A040-7E2A9BA3DAD9}"/>
                    </a:ext>
                  </a:extLst>
                </p:cNvPr>
                <p:cNvPicPr/>
                <p:nvPr/>
              </p:nvPicPr>
              <p:blipFill>
                <a:blip r:embed="rId143"/>
                <a:stretch>
                  <a:fillRect/>
                </a:stretch>
              </p:blipFill>
              <p:spPr>
                <a:xfrm>
                  <a:off x="10901320" y="3493867"/>
                  <a:ext cx="601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4" name="Freihand 83">
                  <a:extLst>
                    <a:ext uri="{FF2B5EF4-FFF2-40B4-BE49-F238E27FC236}">
                      <a16:creationId xmlns:a16="http://schemas.microsoft.com/office/drawing/2014/main" id="{D44A2210-5883-4209-9D5B-CB12BB450B2B}"/>
                    </a:ext>
                  </a:extLst>
                </p14:cNvPr>
                <p14:cNvContentPartPr/>
                <p14:nvPr/>
              </p14:nvContentPartPr>
              <p14:xfrm>
                <a:off x="11014720" y="3475867"/>
                <a:ext cx="116640" cy="78480"/>
              </p14:xfrm>
            </p:contentPart>
          </mc:Choice>
          <mc:Fallback>
            <p:pic>
              <p:nvPicPr>
                <p:cNvPr id="84" name="Freihand 83">
                  <a:extLst>
                    <a:ext uri="{FF2B5EF4-FFF2-40B4-BE49-F238E27FC236}">
                      <a16:creationId xmlns:a16="http://schemas.microsoft.com/office/drawing/2014/main" id="{D44A2210-5883-4209-9D5B-CB12BB450B2B}"/>
                    </a:ext>
                  </a:extLst>
                </p:cNvPr>
                <p:cNvPicPr/>
                <p:nvPr/>
              </p:nvPicPr>
              <p:blipFill>
                <a:blip r:embed="rId145"/>
                <a:stretch>
                  <a:fillRect/>
                </a:stretch>
              </p:blipFill>
              <p:spPr>
                <a:xfrm>
                  <a:off x="11010400" y="3471547"/>
                  <a:ext cx="1252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5" name="Freihand 84">
                  <a:extLst>
                    <a:ext uri="{FF2B5EF4-FFF2-40B4-BE49-F238E27FC236}">
                      <a16:creationId xmlns:a16="http://schemas.microsoft.com/office/drawing/2014/main" id="{429E52FC-72B1-4FA5-B157-8A1607D1E4D6}"/>
                    </a:ext>
                  </a:extLst>
                </p14:cNvPr>
                <p14:cNvContentPartPr/>
                <p14:nvPr/>
              </p14:nvContentPartPr>
              <p14:xfrm>
                <a:off x="8884600" y="3405307"/>
                <a:ext cx="83520" cy="92160"/>
              </p14:xfrm>
            </p:contentPart>
          </mc:Choice>
          <mc:Fallback>
            <p:pic>
              <p:nvPicPr>
                <p:cNvPr id="85" name="Freihand 84">
                  <a:extLst>
                    <a:ext uri="{FF2B5EF4-FFF2-40B4-BE49-F238E27FC236}">
                      <a16:creationId xmlns:a16="http://schemas.microsoft.com/office/drawing/2014/main" id="{429E52FC-72B1-4FA5-B157-8A1607D1E4D6}"/>
                    </a:ext>
                  </a:extLst>
                </p:cNvPr>
                <p:cNvPicPr/>
                <p:nvPr/>
              </p:nvPicPr>
              <p:blipFill>
                <a:blip r:embed="rId147"/>
                <a:stretch>
                  <a:fillRect/>
                </a:stretch>
              </p:blipFill>
              <p:spPr>
                <a:xfrm>
                  <a:off x="8880280" y="3400987"/>
                  <a:ext cx="921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6" name="Freihand 85">
                  <a:extLst>
                    <a:ext uri="{FF2B5EF4-FFF2-40B4-BE49-F238E27FC236}">
                      <a16:creationId xmlns:a16="http://schemas.microsoft.com/office/drawing/2014/main" id="{42F6550C-E840-467A-B545-12E7B4312D79}"/>
                    </a:ext>
                  </a:extLst>
                </p14:cNvPr>
                <p14:cNvContentPartPr/>
                <p14:nvPr/>
              </p14:nvContentPartPr>
              <p14:xfrm>
                <a:off x="11194720" y="3290467"/>
                <a:ext cx="84600" cy="81000"/>
              </p14:xfrm>
            </p:contentPart>
          </mc:Choice>
          <mc:Fallback>
            <p:pic>
              <p:nvPicPr>
                <p:cNvPr id="86" name="Freihand 85">
                  <a:extLst>
                    <a:ext uri="{FF2B5EF4-FFF2-40B4-BE49-F238E27FC236}">
                      <a16:creationId xmlns:a16="http://schemas.microsoft.com/office/drawing/2014/main" id="{42F6550C-E840-467A-B545-12E7B4312D79}"/>
                    </a:ext>
                  </a:extLst>
                </p:cNvPr>
                <p:cNvPicPr/>
                <p:nvPr/>
              </p:nvPicPr>
              <p:blipFill>
                <a:blip r:embed="rId149"/>
                <a:stretch>
                  <a:fillRect/>
                </a:stretch>
              </p:blipFill>
              <p:spPr>
                <a:xfrm>
                  <a:off x="11190400" y="3286147"/>
                  <a:ext cx="932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8" name="Freihand 87">
                  <a:extLst>
                    <a:ext uri="{FF2B5EF4-FFF2-40B4-BE49-F238E27FC236}">
                      <a16:creationId xmlns:a16="http://schemas.microsoft.com/office/drawing/2014/main" id="{2B741048-5F9B-4E7F-BF91-FB982104B64D}"/>
                    </a:ext>
                  </a:extLst>
                </p14:cNvPr>
                <p14:cNvContentPartPr/>
                <p14:nvPr/>
              </p14:nvContentPartPr>
              <p14:xfrm>
                <a:off x="9601720" y="2583787"/>
                <a:ext cx="1441440" cy="435960"/>
              </p14:xfrm>
            </p:contentPart>
          </mc:Choice>
          <mc:Fallback>
            <p:pic>
              <p:nvPicPr>
                <p:cNvPr id="88" name="Freihand 87">
                  <a:extLst>
                    <a:ext uri="{FF2B5EF4-FFF2-40B4-BE49-F238E27FC236}">
                      <a16:creationId xmlns:a16="http://schemas.microsoft.com/office/drawing/2014/main" id="{2B741048-5F9B-4E7F-BF91-FB982104B64D}"/>
                    </a:ext>
                  </a:extLst>
                </p:cNvPr>
                <p:cNvPicPr/>
                <p:nvPr/>
              </p:nvPicPr>
              <p:blipFill>
                <a:blip r:embed="rId151"/>
                <a:stretch>
                  <a:fillRect/>
                </a:stretch>
              </p:blipFill>
              <p:spPr>
                <a:xfrm>
                  <a:off x="9597400" y="2579467"/>
                  <a:ext cx="1450080" cy="4446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0" name="Freihand 89">
                  <a:extLst>
                    <a:ext uri="{FF2B5EF4-FFF2-40B4-BE49-F238E27FC236}">
                      <a16:creationId xmlns:a16="http://schemas.microsoft.com/office/drawing/2014/main" id="{03D9D1B6-5B65-4857-9764-E15838C151DB}"/>
                    </a:ext>
                  </a:extLst>
                </p14:cNvPr>
                <p14:cNvContentPartPr/>
                <p14:nvPr/>
              </p14:nvContentPartPr>
              <p14:xfrm>
                <a:off x="10034440" y="2812027"/>
                <a:ext cx="1257840" cy="482760"/>
              </p14:xfrm>
            </p:contentPart>
          </mc:Choice>
          <mc:Fallback>
            <p:pic>
              <p:nvPicPr>
                <p:cNvPr id="90" name="Freihand 89">
                  <a:extLst>
                    <a:ext uri="{FF2B5EF4-FFF2-40B4-BE49-F238E27FC236}">
                      <a16:creationId xmlns:a16="http://schemas.microsoft.com/office/drawing/2014/main" id="{03D9D1B6-5B65-4857-9764-E15838C151DB}"/>
                    </a:ext>
                  </a:extLst>
                </p:cNvPr>
                <p:cNvPicPr/>
                <p:nvPr/>
              </p:nvPicPr>
              <p:blipFill>
                <a:blip r:embed="rId153"/>
                <a:stretch>
                  <a:fillRect/>
                </a:stretch>
              </p:blipFill>
              <p:spPr>
                <a:xfrm>
                  <a:off x="10030120" y="2807707"/>
                  <a:ext cx="1266480" cy="491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4">
            <p14:nvContentPartPr>
              <p14:cNvPr id="92" name="Freihand 91">
                <a:extLst>
                  <a:ext uri="{FF2B5EF4-FFF2-40B4-BE49-F238E27FC236}">
                    <a16:creationId xmlns:a16="http://schemas.microsoft.com/office/drawing/2014/main" id="{C10C2165-8A18-40B0-BBCC-BCC609A981E2}"/>
                  </a:ext>
                </a:extLst>
              </p14:cNvPr>
              <p14:cNvContentPartPr/>
              <p14:nvPr/>
            </p14:nvContentPartPr>
            <p14:xfrm>
              <a:off x="3786280" y="4011907"/>
              <a:ext cx="2422800" cy="756720"/>
            </p14:xfrm>
          </p:contentPart>
        </mc:Choice>
        <mc:Fallback>
          <p:pic>
            <p:nvPicPr>
              <p:cNvPr id="92" name="Freihand 91">
                <a:extLst>
                  <a:ext uri="{FF2B5EF4-FFF2-40B4-BE49-F238E27FC236}">
                    <a16:creationId xmlns:a16="http://schemas.microsoft.com/office/drawing/2014/main" id="{C10C2165-8A18-40B0-BBCC-BCC609A981E2}"/>
                  </a:ext>
                </a:extLst>
              </p:cNvPr>
              <p:cNvPicPr/>
              <p:nvPr/>
            </p:nvPicPr>
            <p:blipFill>
              <a:blip r:embed="rId155"/>
              <a:stretch>
                <a:fillRect/>
              </a:stretch>
            </p:blipFill>
            <p:spPr>
              <a:xfrm>
                <a:off x="3781960" y="4007587"/>
                <a:ext cx="2431440" cy="7653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3" name="Freihand 92">
                <a:extLst>
                  <a:ext uri="{FF2B5EF4-FFF2-40B4-BE49-F238E27FC236}">
                    <a16:creationId xmlns:a16="http://schemas.microsoft.com/office/drawing/2014/main" id="{9053CCD6-982D-456B-BEFB-E02B6F158441}"/>
                  </a:ext>
                </a:extLst>
              </p14:cNvPr>
              <p14:cNvContentPartPr/>
              <p14:nvPr/>
            </p14:nvContentPartPr>
            <p14:xfrm>
              <a:off x="1432960" y="5977867"/>
              <a:ext cx="2742120" cy="55080"/>
            </p14:xfrm>
          </p:contentPart>
        </mc:Choice>
        <mc:Fallback>
          <p:pic>
            <p:nvPicPr>
              <p:cNvPr id="93" name="Freihand 92">
                <a:extLst>
                  <a:ext uri="{FF2B5EF4-FFF2-40B4-BE49-F238E27FC236}">
                    <a16:creationId xmlns:a16="http://schemas.microsoft.com/office/drawing/2014/main" id="{9053CCD6-982D-456B-BEFB-E02B6F158441}"/>
                  </a:ext>
                </a:extLst>
              </p:cNvPr>
              <p:cNvPicPr/>
              <p:nvPr/>
            </p:nvPicPr>
            <p:blipFill>
              <a:blip r:embed="rId157"/>
              <a:stretch>
                <a:fillRect/>
              </a:stretch>
            </p:blipFill>
            <p:spPr>
              <a:xfrm>
                <a:off x="1428640" y="5973547"/>
                <a:ext cx="27507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4" name="Freihand 93">
                <a:extLst>
                  <a:ext uri="{FF2B5EF4-FFF2-40B4-BE49-F238E27FC236}">
                    <a16:creationId xmlns:a16="http://schemas.microsoft.com/office/drawing/2014/main" id="{12813F7D-17A5-4DCC-A107-FBD26FE4CBF7}"/>
                  </a:ext>
                </a:extLst>
              </p14:cNvPr>
              <p14:cNvContentPartPr/>
              <p14:nvPr/>
            </p14:nvContentPartPr>
            <p14:xfrm>
              <a:off x="1074040" y="6085147"/>
              <a:ext cx="3235320" cy="639000"/>
            </p14:xfrm>
          </p:contentPart>
        </mc:Choice>
        <mc:Fallback>
          <p:pic>
            <p:nvPicPr>
              <p:cNvPr id="94" name="Freihand 93">
                <a:extLst>
                  <a:ext uri="{FF2B5EF4-FFF2-40B4-BE49-F238E27FC236}">
                    <a16:creationId xmlns:a16="http://schemas.microsoft.com/office/drawing/2014/main" id="{12813F7D-17A5-4DCC-A107-FBD26FE4CBF7}"/>
                  </a:ext>
                </a:extLst>
              </p:cNvPr>
              <p:cNvPicPr/>
              <p:nvPr/>
            </p:nvPicPr>
            <p:blipFill>
              <a:blip r:embed="rId159"/>
              <a:stretch>
                <a:fillRect/>
              </a:stretch>
            </p:blipFill>
            <p:spPr>
              <a:xfrm>
                <a:off x="1069720" y="6080827"/>
                <a:ext cx="3243960" cy="647640"/>
              </a:xfrm>
              <a:prstGeom prst="rect">
                <a:avLst/>
              </a:prstGeom>
            </p:spPr>
          </p:pic>
        </mc:Fallback>
      </mc:AlternateContent>
    </p:spTree>
    <p:extLst>
      <p:ext uri="{BB962C8B-B14F-4D97-AF65-F5344CB8AC3E}">
        <p14:creationId xmlns:p14="http://schemas.microsoft.com/office/powerpoint/2010/main" val="41672811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938720" y="249482"/>
            <a:ext cx="746496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3266" dirty="0">
                <a:solidFill>
                  <a:sysClr val="windowText" lastClr="000000"/>
                </a:solidFill>
              </a:rPr>
              <a:t>Development of Monetary Policy</a:t>
            </a:r>
          </a:p>
          <a:p>
            <a:endParaRPr lang="en-US" sz="3266" dirty="0">
              <a:solidFill>
                <a:sysClr val="windowText" lastClr="000000"/>
              </a:solidFill>
            </a:endParaRPr>
          </a:p>
        </p:txBody>
      </p:sp>
      <p:sp>
        <p:nvSpPr>
          <p:cNvPr id="9" name="Content Placeholder 2"/>
          <p:cNvSpPr txBox="1">
            <a:spLocks/>
          </p:cNvSpPr>
          <p:nvPr/>
        </p:nvSpPr>
        <p:spPr>
          <a:xfrm>
            <a:off x="959130" y="1079908"/>
            <a:ext cx="8053054" cy="4386291"/>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2177" dirty="0">
                <a:solidFill>
                  <a:sysClr val="windowText" lastClr="000000"/>
                </a:solidFill>
                <a:latin typeface="Arial" panose="020B0604020202020204" pitchFamily="34" charset="0"/>
                <a:cs typeface="Arial" panose="020B0604020202020204" pitchFamily="34" charset="0"/>
              </a:rPr>
              <a:t>Historical view:	The monetary policy instrument was				assumed to be the money supply</a:t>
            </a:r>
          </a:p>
          <a:p>
            <a:pPr>
              <a:lnSpc>
                <a:spcPct val="110000"/>
              </a:lnSpc>
            </a:pPr>
            <a:endParaRPr lang="en-US" sz="2177" dirty="0">
              <a:solidFill>
                <a:sysClr val="windowText" lastClr="000000"/>
              </a:solidFill>
              <a:latin typeface="Arial" panose="020B0604020202020204" pitchFamily="34" charset="0"/>
              <a:cs typeface="Arial" panose="020B0604020202020204" pitchFamily="34" charset="0"/>
            </a:endParaRPr>
          </a:p>
          <a:p>
            <a:pPr>
              <a:lnSpc>
                <a:spcPct val="110000"/>
              </a:lnSpc>
            </a:pPr>
            <a:r>
              <a:rPr lang="en-US" sz="2177" dirty="0">
                <a:solidFill>
                  <a:sysClr val="windowText" lastClr="000000"/>
                </a:solidFill>
                <a:latin typeface="Arial" panose="020B0604020202020204" pitchFamily="34" charset="0"/>
                <a:cs typeface="Arial" panose="020B0604020202020204" pitchFamily="34" charset="0"/>
              </a:rPr>
              <a:t>Modern view:		The policy instrument is the interest rate 			(signal rate, key rate, repo rate, </a:t>
            </a:r>
            <a:r>
              <a:rPr lang="en-US" sz="2177" dirty="0" err="1">
                <a:solidFill>
                  <a:sysClr val="windowText" lastClr="000000"/>
                </a:solidFill>
                <a:latin typeface="Arial" panose="020B0604020202020204" pitchFamily="34" charset="0"/>
                <a:cs typeface="Arial" panose="020B0604020202020204" pitchFamily="34" charset="0"/>
              </a:rPr>
              <a:t>etc</a:t>
            </a:r>
            <a:r>
              <a:rPr lang="en-US" sz="2177" dirty="0">
                <a:solidFill>
                  <a:sysClr val="windowText" lastClr="000000"/>
                </a:solidFill>
                <a:latin typeface="Arial" panose="020B0604020202020204" pitchFamily="34" charset="0"/>
                <a:cs typeface="Arial" panose="020B0604020202020204" pitchFamily="34" charset="0"/>
              </a:rPr>
              <a:t>)</a:t>
            </a:r>
          </a:p>
          <a:p>
            <a:pPr>
              <a:lnSpc>
                <a:spcPct val="110000"/>
              </a:lnSpc>
            </a:pPr>
            <a:endParaRPr lang="en-US" sz="2177" dirty="0">
              <a:solidFill>
                <a:sysClr val="windowText" lastClr="000000"/>
              </a:solidFill>
              <a:latin typeface="Arial" panose="020B0604020202020204" pitchFamily="34" charset="0"/>
              <a:cs typeface="Arial" panose="020B0604020202020204" pitchFamily="34" charset="0"/>
            </a:endParaRPr>
          </a:p>
          <a:p>
            <a:pPr>
              <a:lnSpc>
                <a:spcPct val="110000"/>
              </a:lnSpc>
            </a:pPr>
            <a:r>
              <a:rPr lang="en-US" sz="2177" dirty="0">
                <a:solidFill>
                  <a:sysClr val="windowText" lastClr="000000"/>
                </a:solidFill>
                <a:latin typeface="Arial" panose="020B0604020202020204" pitchFamily="34" charset="0"/>
                <a:cs typeface="Arial" panose="020B0604020202020204" pitchFamily="34" charset="0"/>
              </a:rPr>
              <a:t>“Ultra-modern” view:	The policy instrument is in general 				central bank’s communication                    </a:t>
            </a:r>
          </a:p>
          <a:p>
            <a:pPr>
              <a:lnSpc>
                <a:spcPct val="110000"/>
              </a:lnSpc>
            </a:pPr>
            <a:r>
              <a:rPr lang="en-US" sz="2177" dirty="0">
                <a:solidFill>
                  <a:sysClr val="windowText" lastClr="000000"/>
                </a:solidFill>
                <a:latin typeface="Arial" panose="020B0604020202020204" pitchFamily="34" charset="0"/>
                <a:cs typeface="Arial" panose="020B0604020202020204" pitchFamily="34" charset="0"/>
              </a:rPr>
              <a:t>			+ forward guidance</a:t>
            </a:r>
          </a:p>
        </p:txBody>
      </p:sp>
      <p:sp>
        <p:nvSpPr>
          <p:cNvPr id="2" name="Rechteck 1">
            <a:extLst>
              <a:ext uri="{FF2B5EF4-FFF2-40B4-BE49-F238E27FC236}">
                <a16:creationId xmlns:a16="http://schemas.microsoft.com/office/drawing/2014/main" id="{262FE60F-8457-B285-6F0B-97DE9B82A4FC}"/>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38D1E11E-91E1-4ACE-961C-0CEE17720EA1}"/>
                  </a:ext>
                </a:extLst>
              </p14:cNvPr>
              <p14:cNvContentPartPr/>
              <p14:nvPr/>
            </p14:nvContentPartPr>
            <p14:xfrm>
              <a:off x="5540200" y="1453747"/>
              <a:ext cx="2943000" cy="551880"/>
            </p14:xfrm>
          </p:contentPart>
        </mc:Choice>
        <mc:Fallback>
          <p:pic>
            <p:nvPicPr>
              <p:cNvPr id="3" name="Freihand 2">
                <a:extLst>
                  <a:ext uri="{FF2B5EF4-FFF2-40B4-BE49-F238E27FC236}">
                    <a16:creationId xmlns:a16="http://schemas.microsoft.com/office/drawing/2014/main" id="{38D1E11E-91E1-4ACE-961C-0CEE17720EA1}"/>
                  </a:ext>
                </a:extLst>
              </p:cNvPr>
              <p:cNvPicPr/>
              <p:nvPr/>
            </p:nvPicPr>
            <p:blipFill>
              <a:blip r:embed="rId4"/>
              <a:stretch>
                <a:fillRect/>
              </a:stretch>
            </p:blipFill>
            <p:spPr>
              <a:xfrm>
                <a:off x="5535880" y="1449427"/>
                <a:ext cx="2951640" cy="5605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37733395-4856-472E-8DCE-493FDD146276}"/>
                  </a:ext>
                </a:extLst>
              </p14:cNvPr>
              <p14:cNvContentPartPr/>
              <p14:nvPr/>
            </p14:nvContentPartPr>
            <p14:xfrm>
              <a:off x="5855920" y="2915707"/>
              <a:ext cx="2982600" cy="82800"/>
            </p14:xfrm>
          </p:contentPart>
        </mc:Choice>
        <mc:Fallback>
          <p:pic>
            <p:nvPicPr>
              <p:cNvPr id="4" name="Freihand 3">
                <a:extLst>
                  <a:ext uri="{FF2B5EF4-FFF2-40B4-BE49-F238E27FC236}">
                    <a16:creationId xmlns:a16="http://schemas.microsoft.com/office/drawing/2014/main" id="{37733395-4856-472E-8DCE-493FDD146276}"/>
                  </a:ext>
                </a:extLst>
              </p:cNvPr>
              <p:cNvPicPr/>
              <p:nvPr/>
            </p:nvPicPr>
            <p:blipFill>
              <a:blip r:embed="rId6"/>
              <a:stretch>
                <a:fillRect/>
              </a:stretch>
            </p:blipFill>
            <p:spPr>
              <a:xfrm>
                <a:off x="5851600" y="2911387"/>
                <a:ext cx="29912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7C2A2204-6EC7-453A-8FB4-352F6E0815EA}"/>
                  </a:ext>
                </a:extLst>
              </p14:cNvPr>
              <p14:cNvContentPartPr/>
              <p14:nvPr/>
            </p14:nvContentPartPr>
            <p14:xfrm>
              <a:off x="3879880" y="4338787"/>
              <a:ext cx="3775680" cy="139320"/>
            </p14:xfrm>
          </p:contentPart>
        </mc:Choice>
        <mc:Fallback>
          <p:pic>
            <p:nvPicPr>
              <p:cNvPr id="5" name="Freihand 4">
                <a:extLst>
                  <a:ext uri="{FF2B5EF4-FFF2-40B4-BE49-F238E27FC236}">
                    <a16:creationId xmlns:a16="http://schemas.microsoft.com/office/drawing/2014/main" id="{7C2A2204-6EC7-453A-8FB4-352F6E0815EA}"/>
                  </a:ext>
                </a:extLst>
              </p:cNvPr>
              <p:cNvPicPr/>
              <p:nvPr/>
            </p:nvPicPr>
            <p:blipFill>
              <a:blip r:embed="rId8"/>
              <a:stretch>
                <a:fillRect/>
              </a:stretch>
            </p:blipFill>
            <p:spPr>
              <a:xfrm>
                <a:off x="3875560" y="4334467"/>
                <a:ext cx="37843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3E7753E9-8A21-4273-968A-F78EE770B7CE}"/>
                  </a:ext>
                </a:extLst>
              </p14:cNvPr>
              <p14:cNvContentPartPr/>
              <p14:nvPr/>
            </p14:nvContentPartPr>
            <p14:xfrm>
              <a:off x="3838840" y="4763587"/>
              <a:ext cx="3974040" cy="49680"/>
            </p14:xfrm>
          </p:contentPart>
        </mc:Choice>
        <mc:Fallback>
          <p:pic>
            <p:nvPicPr>
              <p:cNvPr id="6" name="Freihand 5">
                <a:extLst>
                  <a:ext uri="{FF2B5EF4-FFF2-40B4-BE49-F238E27FC236}">
                    <a16:creationId xmlns:a16="http://schemas.microsoft.com/office/drawing/2014/main" id="{3E7753E9-8A21-4273-968A-F78EE770B7CE}"/>
                  </a:ext>
                </a:extLst>
              </p:cNvPr>
              <p:cNvPicPr/>
              <p:nvPr/>
            </p:nvPicPr>
            <p:blipFill>
              <a:blip r:embed="rId10"/>
              <a:stretch>
                <a:fillRect/>
              </a:stretch>
            </p:blipFill>
            <p:spPr>
              <a:xfrm>
                <a:off x="3834520" y="4759267"/>
                <a:ext cx="39826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2CE3007C-236A-46CC-B829-7E04E942F0E8}"/>
                  </a:ext>
                </a:extLst>
              </p14:cNvPr>
              <p14:cNvContentPartPr/>
              <p14:nvPr/>
            </p14:nvContentPartPr>
            <p14:xfrm>
              <a:off x="3498280" y="4884187"/>
              <a:ext cx="3020400" cy="582840"/>
            </p14:xfrm>
          </p:contentPart>
        </mc:Choice>
        <mc:Fallback>
          <p:pic>
            <p:nvPicPr>
              <p:cNvPr id="7" name="Freihand 6">
                <a:extLst>
                  <a:ext uri="{FF2B5EF4-FFF2-40B4-BE49-F238E27FC236}">
                    <a16:creationId xmlns:a16="http://schemas.microsoft.com/office/drawing/2014/main" id="{2CE3007C-236A-46CC-B829-7E04E942F0E8}"/>
                  </a:ext>
                </a:extLst>
              </p:cNvPr>
              <p:cNvPicPr/>
              <p:nvPr/>
            </p:nvPicPr>
            <p:blipFill>
              <a:blip r:embed="rId12"/>
              <a:stretch>
                <a:fillRect/>
              </a:stretch>
            </p:blipFill>
            <p:spPr>
              <a:xfrm>
                <a:off x="3493960" y="4879867"/>
                <a:ext cx="3029040" cy="591480"/>
              </a:xfrm>
              <a:prstGeom prst="rect">
                <a:avLst/>
              </a:prstGeom>
            </p:spPr>
          </p:pic>
        </mc:Fallback>
      </mc:AlternateContent>
      <p:grpSp>
        <p:nvGrpSpPr>
          <p:cNvPr id="29" name="Gruppieren 28">
            <a:extLst>
              <a:ext uri="{FF2B5EF4-FFF2-40B4-BE49-F238E27FC236}">
                <a16:creationId xmlns:a16="http://schemas.microsoft.com/office/drawing/2014/main" id="{4968B560-547B-4960-9092-E06A029F64EF}"/>
              </a:ext>
            </a:extLst>
          </p:cNvPr>
          <p:cNvGrpSpPr/>
          <p:nvPr/>
        </p:nvGrpSpPr>
        <p:grpSpPr>
          <a:xfrm>
            <a:off x="4924240" y="5227267"/>
            <a:ext cx="2852640" cy="738720"/>
            <a:chOff x="4924240" y="5227267"/>
            <a:chExt cx="2852640" cy="738720"/>
          </a:xfrm>
        </p:grpSpPr>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AFC1513E-9CFD-4865-A2CF-16F824119CD8}"/>
                    </a:ext>
                  </a:extLst>
                </p14:cNvPr>
                <p14:cNvContentPartPr/>
                <p14:nvPr/>
              </p14:nvContentPartPr>
              <p14:xfrm>
                <a:off x="5187760" y="5389987"/>
                <a:ext cx="42840" cy="314640"/>
              </p14:xfrm>
            </p:contentPart>
          </mc:Choice>
          <mc:Fallback>
            <p:pic>
              <p:nvPicPr>
                <p:cNvPr id="10" name="Freihand 9">
                  <a:extLst>
                    <a:ext uri="{FF2B5EF4-FFF2-40B4-BE49-F238E27FC236}">
                      <a16:creationId xmlns:a16="http://schemas.microsoft.com/office/drawing/2014/main" id="{AFC1513E-9CFD-4865-A2CF-16F824119CD8}"/>
                    </a:ext>
                  </a:extLst>
                </p:cNvPr>
                <p:cNvPicPr/>
                <p:nvPr/>
              </p:nvPicPr>
              <p:blipFill>
                <a:blip r:embed="rId14"/>
                <a:stretch>
                  <a:fillRect/>
                </a:stretch>
              </p:blipFill>
              <p:spPr>
                <a:xfrm>
                  <a:off x="5183440" y="5385667"/>
                  <a:ext cx="5148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F808DC34-464E-42C3-84C3-3296C4502128}"/>
                    </a:ext>
                  </a:extLst>
                </p14:cNvPr>
                <p14:cNvContentPartPr/>
                <p14:nvPr/>
              </p14:nvContentPartPr>
              <p14:xfrm>
                <a:off x="4990480" y="5227267"/>
                <a:ext cx="392400" cy="231480"/>
              </p14:xfrm>
            </p:contentPart>
          </mc:Choice>
          <mc:Fallback>
            <p:pic>
              <p:nvPicPr>
                <p:cNvPr id="11" name="Freihand 10">
                  <a:extLst>
                    <a:ext uri="{FF2B5EF4-FFF2-40B4-BE49-F238E27FC236}">
                      <a16:creationId xmlns:a16="http://schemas.microsoft.com/office/drawing/2014/main" id="{F808DC34-464E-42C3-84C3-3296C4502128}"/>
                    </a:ext>
                  </a:extLst>
                </p:cNvPr>
                <p:cNvPicPr/>
                <p:nvPr/>
              </p:nvPicPr>
              <p:blipFill>
                <a:blip r:embed="rId16"/>
                <a:stretch>
                  <a:fillRect/>
                </a:stretch>
              </p:blipFill>
              <p:spPr>
                <a:xfrm>
                  <a:off x="4986160" y="5222947"/>
                  <a:ext cx="40104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788582DE-4683-45B6-9AFB-E09855B101E9}"/>
                    </a:ext>
                  </a:extLst>
                </p14:cNvPr>
                <p14:cNvContentPartPr/>
                <p14:nvPr/>
              </p14:nvContentPartPr>
              <p14:xfrm>
                <a:off x="4924240" y="5740987"/>
                <a:ext cx="165240" cy="225000"/>
              </p14:xfrm>
            </p:contentPart>
          </mc:Choice>
          <mc:Fallback>
            <p:pic>
              <p:nvPicPr>
                <p:cNvPr id="13" name="Freihand 12">
                  <a:extLst>
                    <a:ext uri="{FF2B5EF4-FFF2-40B4-BE49-F238E27FC236}">
                      <a16:creationId xmlns:a16="http://schemas.microsoft.com/office/drawing/2014/main" id="{788582DE-4683-45B6-9AFB-E09855B101E9}"/>
                    </a:ext>
                  </a:extLst>
                </p:cNvPr>
                <p:cNvPicPr/>
                <p:nvPr/>
              </p:nvPicPr>
              <p:blipFill>
                <a:blip r:embed="rId18"/>
                <a:stretch>
                  <a:fillRect/>
                </a:stretch>
              </p:blipFill>
              <p:spPr>
                <a:xfrm>
                  <a:off x="4919920" y="5736667"/>
                  <a:ext cx="1738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5AA8105B-BAC4-49A7-AA08-E78444000FA8}"/>
                    </a:ext>
                  </a:extLst>
                </p14:cNvPr>
                <p14:cNvContentPartPr/>
                <p14:nvPr/>
              </p14:nvContentPartPr>
              <p14:xfrm>
                <a:off x="5188840" y="5838547"/>
                <a:ext cx="10800" cy="111960"/>
              </p14:xfrm>
            </p:contentPart>
          </mc:Choice>
          <mc:Fallback>
            <p:pic>
              <p:nvPicPr>
                <p:cNvPr id="14" name="Freihand 13">
                  <a:extLst>
                    <a:ext uri="{FF2B5EF4-FFF2-40B4-BE49-F238E27FC236}">
                      <a16:creationId xmlns:a16="http://schemas.microsoft.com/office/drawing/2014/main" id="{5AA8105B-BAC4-49A7-AA08-E78444000FA8}"/>
                    </a:ext>
                  </a:extLst>
                </p:cNvPr>
                <p:cNvPicPr/>
                <p:nvPr/>
              </p:nvPicPr>
              <p:blipFill>
                <a:blip r:embed="rId20"/>
                <a:stretch>
                  <a:fillRect/>
                </a:stretch>
              </p:blipFill>
              <p:spPr>
                <a:xfrm>
                  <a:off x="5184520" y="5834227"/>
                  <a:ext cx="194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487A31B0-C916-44FD-905F-F16F8A56D3A8}"/>
                    </a:ext>
                  </a:extLst>
                </p14:cNvPr>
                <p14:cNvContentPartPr/>
                <p14:nvPr/>
              </p14:nvContentPartPr>
              <p14:xfrm>
                <a:off x="5167240" y="5761507"/>
                <a:ext cx="3240" cy="14040"/>
              </p14:xfrm>
            </p:contentPart>
          </mc:Choice>
          <mc:Fallback>
            <p:pic>
              <p:nvPicPr>
                <p:cNvPr id="15" name="Freihand 14">
                  <a:extLst>
                    <a:ext uri="{FF2B5EF4-FFF2-40B4-BE49-F238E27FC236}">
                      <a16:creationId xmlns:a16="http://schemas.microsoft.com/office/drawing/2014/main" id="{487A31B0-C916-44FD-905F-F16F8A56D3A8}"/>
                    </a:ext>
                  </a:extLst>
                </p:cNvPr>
                <p:cNvPicPr/>
                <p:nvPr/>
              </p:nvPicPr>
              <p:blipFill>
                <a:blip r:embed="rId22"/>
                <a:stretch>
                  <a:fillRect/>
                </a:stretch>
              </p:blipFill>
              <p:spPr>
                <a:xfrm>
                  <a:off x="5162920" y="5757187"/>
                  <a:ext cx="118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2924C3FD-A831-49A3-9DC0-1478B7290838}"/>
                    </a:ext>
                  </a:extLst>
                </p14:cNvPr>
                <p14:cNvContentPartPr/>
                <p14:nvPr/>
              </p14:nvContentPartPr>
              <p14:xfrm>
                <a:off x="5271280" y="5810827"/>
                <a:ext cx="112680" cy="119880"/>
              </p14:xfrm>
            </p:contentPart>
          </mc:Choice>
          <mc:Fallback>
            <p:pic>
              <p:nvPicPr>
                <p:cNvPr id="16" name="Freihand 15">
                  <a:extLst>
                    <a:ext uri="{FF2B5EF4-FFF2-40B4-BE49-F238E27FC236}">
                      <a16:creationId xmlns:a16="http://schemas.microsoft.com/office/drawing/2014/main" id="{2924C3FD-A831-49A3-9DC0-1478B7290838}"/>
                    </a:ext>
                  </a:extLst>
                </p:cNvPr>
                <p:cNvPicPr/>
                <p:nvPr/>
              </p:nvPicPr>
              <p:blipFill>
                <a:blip r:embed="rId24"/>
                <a:stretch>
                  <a:fillRect/>
                </a:stretch>
              </p:blipFill>
              <p:spPr>
                <a:xfrm>
                  <a:off x="5266960" y="5806507"/>
                  <a:ext cx="1213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D6633B27-4BB3-45D5-BE8E-C91A24FB63D0}"/>
                    </a:ext>
                  </a:extLst>
                </p14:cNvPr>
                <p14:cNvContentPartPr/>
                <p14:nvPr/>
              </p14:nvContentPartPr>
              <p14:xfrm>
                <a:off x="5413120" y="5695627"/>
                <a:ext cx="140400" cy="212400"/>
              </p14:xfrm>
            </p:contentPart>
          </mc:Choice>
          <mc:Fallback>
            <p:pic>
              <p:nvPicPr>
                <p:cNvPr id="17" name="Freihand 16">
                  <a:extLst>
                    <a:ext uri="{FF2B5EF4-FFF2-40B4-BE49-F238E27FC236}">
                      <a16:creationId xmlns:a16="http://schemas.microsoft.com/office/drawing/2014/main" id="{D6633B27-4BB3-45D5-BE8E-C91A24FB63D0}"/>
                    </a:ext>
                  </a:extLst>
                </p:cNvPr>
                <p:cNvPicPr/>
                <p:nvPr/>
              </p:nvPicPr>
              <p:blipFill>
                <a:blip r:embed="rId26"/>
                <a:stretch>
                  <a:fillRect/>
                </a:stretch>
              </p:blipFill>
              <p:spPr>
                <a:xfrm>
                  <a:off x="5408800" y="5691307"/>
                  <a:ext cx="1490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FC47C1C6-C693-49E5-8B79-EAB5AD678C2B}"/>
                    </a:ext>
                  </a:extLst>
                </p14:cNvPr>
                <p14:cNvContentPartPr/>
                <p14:nvPr/>
              </p14:nvContentPartPr>
              <p14:xfrm>
                <a:off x="5612200" y="5796067"/>
                <a:ext cx="127800" cy="95760"/>
              </p14:xfrm>
            </p:contentPart>
          </mc:Choice>
          <mc:Fallback>
            <p:pic>
              <p:nvPicPr>
                <p:cNvPr id="18" name="Freihand 17">
                  <a:extLst>
                    <a:ext uri="{FF2B5EF4-FFF2-40B4-BE49-F238E27FC236}">
                      <a16:creationId xmlns:a16="http://schemas.microsoft.com/office/drawing/2014/main" id="{FC47C1C6-C693-49E5-8B79-EAB5AD678C2B}"/>
                    </a:ext>
                  </a:extLst>
                </p:cNvPr>
                <p:cNvPicPr/>
                <p:nvPr/>
              </p:nvPicPr>
              <p:blipFill>
                <a:blip r:embed="rId28"/>
                <a:stretch>
                  <a:fillRect/>
                </a:stretch>
              </p:blipFill>
              <p:spPr>
                <a:xfrm>
                  <a:off x="5607880" y="5791747"/>
                  <a:ext cx="1364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DB476888-75AE-478B-8AE2-4842A148BCAA}"/>
                    </a:ext>
                  </a:extLst>
                </p14:cNvPr>
                <p14:cNvContentPartPr/>
                <p14:nvPr/>
              </p14:nvContentPartPr>
              <p14:xfrm>
                <a:off x="5732440" y="5809747"/>
                <a:ext cx="156240" cy="82800"/>
              </p14:xfrm>
            </p:contentPart>
          </mc:Choice>
          <mc:Fallback>
            <p:pic>
              <p:nvPicPr>
                <p:cNvPr id="19" name="Freihand 18">
                  <a:extLst>
                    <a:ext uri="{FF2B5EF4-FFF2-40B4-BE49-F238E27FC236}">
                      <a16:creationId xmlns:a16="http://schemas.microsoft.com/office/drawing/2014/main" id="{DB476888-75AE-478B-8AE2-4842A148BCAA}"/>
                    </a:ext>
                  </a:extLst>
                </p:cNvPr>
                <p:cNvPicPr/>
                <p:nvPr/>
              </p:nvPicPr>
              <p:blipFill>
                <a:blip r:embed="rId30"/>
                <a:stretch>
                  <a:fillRect/>
                </a:stretch>
              </p:blipFill>
              <p:spPr>
                <a:xfrm>
                  <a:off x="5728120" y="5805427"/>
                  <a:ext cx="1648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7CB5DB2F-FF93-4314-BA03-64A93BA5BE35}"/>
                    </a:ext>
                  </a:extLst>
                </p14:cNvPr>
                <p14:cNvContentPartPr/>
                <p14:nvPr/>
              </p14:nvContentPartPr>
              <p14:xfrm>
                <a:off x="5952760" y="5663587"/>
                <a:ext cx="24480" cy="221040"/>
              </p14:xfrm>
            </p:contentPart>
          </mc:Choice>
          <mc:Fallback>
            <p:pic>
              <p:nvPicPr>
                <p:cNvPr id="20" name="Freihand 19">
                  <a:extLst>
                    <a:ext uri="{FF2B5EF4-FFF2-40B4-BE49-F238E27FC236}">
                      <a16:creationId xmlns:a16="http://schemas.microsoft.com/office/drawing/2014/main" id="{7CB5DB2F-FF93-4314-BA03-64A93BA5BE35}"/>
                    </a:ext>
                  </a:extLst>
                </p:cNvPr>
                <p:cNvPicPr/>
                <p:nvPr/>
              </p:nvPicPr>
              <p:blipFill>
                <a:blip r:embed="rId32"/>
                <a:stretch>
                  <a:fillRect/>
                </a:stretch>
              </p:blipFill>
              <p:spPr>
                <a:xfrm>
                  <a:off x="5948440" y="5659267"/>
                  <a:ext cx="3312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37A0B0D5-AE94-4DDF-A4A1-F2712EABC9C4}"/>
                    </a:ext>
                  </a:extLst>
                </p14:cNvPr>
                <p14:cNvContentPartPr/>
                <p14:nvPr/>
              </p14:nvContentPartPr>
              <p14:xfrm>
                <a:off x="6196840" y="5640907"/>
                <a:ext cx="284760" cy="193680"/>
              </p14:xfrm>
            </p:contentPart>
          </mc:Choice>
          <mc:Fallback>
            <p:pic>
              <p:nvPicPr>
                <p:cNvPr id="21" name="Freihand 20">
                  <a:extLst>
                    <a:ext uri="{FF2B5EF4-FFF2-40B4-BE49-F238E27FC236}">
                      <a16:creationId xmlns:a16="http://schemas.microsoft.com/office/drawing/2014/main" id="{37A0B0D5-AE94-4DDF-A4A1-F2712EABC9C4}"/>
                    </a:ext>
                  </a:extLst>
                </p:cNvPr>
                <p:cNvPicPr/>
                <p:nvPr/>
              </p:nvPicPr>
              <p:blipFill>
                <a:blip r:embed="rId34"/>
                <a:stretch>
                  <a:fillRect/>
                </a:stretch>
              </p:blipFill>
              <p:spPr>
                <a:xfrm>
                  <a:off x="6192520" y="5636587"/>
                  <a:ext cx="29340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519C8AA4-E18C-4FC5-BB41-A899B075524D}"/>
                    </a:ext>
                  </a:extLst>
                </p14:cNvPr>
                <p14:cNvContentPartPr/>
                <p14:nvPr/>
              </p14:nvContentPartPr>
              <p14:xfrm>
                <a:off x="6551080" y="5747107"/>
                <a:ext cx="86400" cy="110160"/>
              </p14:xfrm>
            </p:contentPart>
          </mc:Choice>
          <mc:Fallback>
            <p:pic>
              <p:nvPicPr>
                <p:cNvPr id="22" name="Freihand 21">
                  <a:extLst>
                    <a:ext uri="{FF2B5EF4-FFF2-40B4-BE49-F238E27FC236}">
                      <a16:creationId xmlns:a16="http://schemas.microsoft.com/office/drawing/2014/main" id="{519C8AA4-E18C-4FC5-BB41-A899B075524D}"/>
                    </a:ext>
                  </a:extLst>
                </p:cNvPr>
                <p:cNvPicPr/>
                <p:nvPr/>
              </p:nvPicPr>
              <p:blipFill>
                <a:blip r:embed="rId36"/>
                <a:stretch>
                  <a:fillRect/>
                </a:stretch>
              </p:blipFill>
              <p:spPr>
                <a:xfrm>
                  <a:off x="6546760" y="5742787"/>
                  <a:ext cx="950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8B24FC1A-DE8E-496B-AF9B-B8E22933FE59}"/>
                    </a:ext>
                  </a:extLst>
                </p14:cNvPr>
                <p14:cNvContentPartPr/>
                <p14:nvPr/>
              </p14:nvContentPartPr>
              <p14:xfrm>
                <a:off x="6679960" y="5742787"/>
                <a:ext cx="106560" cy="95400"/>
              </p14:xfrm>
            </p:contentPart>
          </mc:Choice>
          <mc:Fallback>
            <p:pic>
              <p:nvPicPr>
                <p:cNvPr id="23" name="Freihand 22">
                  <a:extLst>
                    <a:ext uri="{FF2B5EF4-FFF2-40B4-BE49-F238E27FC236}">
                      <a16:creationId xmlns:a16="http://schemas.microsoft.com/office/drawing/2014/main" id="{8B24FC1A-DE8E-496B-AF9B-B8E22933FE59}"/>
                    </a:ext>
                  </a:extLst>
                </p:cNvPr>
                <p:cNvPicPr/>
                <p:nvPr/>
              </p:nvPicPr>
              <p:blipFill>
                <a:blip r:embed="rId38"/>
                <a:stretch>
                  <a:fillRect/>
                </a:stretch>
              </p:blipFill>
              <p:spPr>
                <a:xfrm>
                  <a:off x="6675640" y="5738467"/>
                  <a:ext cx="1152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23BBCA81-82FF-4795-8E3E-3BBDC954917A}"/>
                    </a:ext>
                  </a:extLst>
                </p14:cNvPr>
                <p14:cNvContentPartPr/>
                <p14:nvPr/>
              </p14:nvContentPartPr>
              <p14:xfrm>
                <a:off x="6855640" y="5655667"/>
                <a:ext cx="149400" cy="161640"/>
              </p14:xfrm>
            </p:contentPart>
          </mc:Choice>
          <mc:Fallback>
            <p:pic>
              <p:nvPicPr>
                <p:cNvPr id="24" name="Freihand 23">
                  <a:extLst>
                    <a:ext uri="{FF2B5EF4-FFF2-40B4-BE49-F238E27FC236}">
                      <a16:creationId xmlns:a16="http://schemas.microsoft.com/office/drawing/2014/main" id="{23BBCA81-82FF-4795-8E3E-3BBDC954917A}"/>
                    </a:ext>
                  </a:extLst>
                </p:cNvPr>
                <p:cNvPicPr/>
                <p:nvPr/>
              </p:nvPicPr>
              <p:blipFill>
                <a:blip r:embed="rId40"/>
                <a:stretch>
                  <a:fillRect/>
                </a:stretch>
              </p:blipFill>
              <p:spPr>
                <a:xfrm>
                  <a:off x="6851320" y="5651347"/>
                  <a:ext cx="1580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65F3DAEF-C41B-41DD-AD8B-0ABC856C25BB}"/>
                    </a:ext>
                  </a:extLst>
                </p14:cNvPr>
                <p14:cNvContentPartPr/>
                <p14:nvPr/>
              </p14:nvContentPartPr>
              <p14:xfrm>
                <a:off x="7022680" y="5619667"/>
                <a:ext cx="171720" cy="273600"/>
              </p14:xfrm>
            </p:contentPart>
          </mc:Choice>
          <mc:Fallback>
            <p:pic>
              <p:nvPicPr>
                <p:cNvPr id="25" name="Freihand 24">
                  <a:extLst>
                    <a:ext uri="{FF2B5EF4-FFF2-40B4-BE49-F238E27FC236}">
                      <a16:creationId xmlns:a16="http://schemas.microsoft.com/office/drawing/2014/main" id="{65F3DAEF-C41B-41DD-AD8B-0ABC856C25BB}"/>
                    </a:ext>
                  </a:extLst>
                </p:cNvPr>
                <p:cNvPicPr/>
                <p:nvPr/>
              </p:nvPicPr>
              <p:blipFill>
                <a:blip r:embed="rId42"/>
                <a:stretch>
                  <a:fillRect/>
                </a:stretch>
              </p:blipFill>
              <p:spPr>
                <a:xfrm>
                  <a:off x="7018360" y="5615347"/>
                  <a:ext cx="18036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F1F0CE87-4B86-4669-B01D-28BC0293448B}"/>
                    </a:ext>
                  </a:extLst>
                </p14:cNvPr>
                <p14:cNvContentPartPr/>
                <p14:nvPr/>
              </p14:nvContentPartPr>
              <p14:xfrm>
                <a:off x="7178560" y="5713987"/>
                <a:ext cx="141120" cy="74880"/>
              </p14:xfrm>
            </p:contentPart>
          </mc:Choice>
          <mc:Fallback>
            <p:pic>
              <p:nvPicPr>
                <p:cNvPr id="26" name="Freihand 25">
                  <a:extLst>
                    <a:ext uri="{FF2B5EF4-FFF2-40B4-BE49-F238E27FC236}">
                      <a16:creationId xmlns:a16="http://schemas.microsoft.com/office/drawing/2014/main" id="{F1F0CE87-4B86-4669-B01D-28BC0293448B}"/>
                    </a:ext>
                  </a:extLst>
                </p:cNvPr>
                <p:cNvPicPr/>
                <p:nvPr/>
              </p:nvPicPr>
              <p:blipFill>
                <a:blip r:embed="rId44"/>
                <a:stretch>
                  <a:fillRect/>
                </a:stretch>
              </p:blipFill>
              <p:spPr>
                <a:xfrm>
                  <a:off x="7174240" y="5709667"/>
                  <a:ext cx="1497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74AFDC02-20DA-4147-B019-C0C0B2C0F6EB}"/>
                    </a:ext>
                  </a:extLst>
                </p14:cNvPr>
                <p14:cNvContentPartPr/>
                <p14:nvPr/>
              </p14:nvContentPartPr>
              <p14:xfrm>
                <a:off x="7340920" y="5703187"/>
                <a:ext cx="271800" cy="67320"/>
              </p14:xfrm>
            </p:contentPart>
          </mc:Choice>
          <mc:Fallback>
            <p:pic>
              <p:nvPicPr>
                <p:cNvPr id="27" name="Freihand 26">
                  <a:extLst>
                    <a:ext uri="{FF2B5EF4-FFF2-40B4-BE49-F238E27FC236}">
                      <a16:creationId xmlns:a16="http://schemas.microsoft.com/office/drawing/2014/main" id="{74AFDC02-20DA-4147-B019-C0C0B2C0F6EB}"/>
                    </a:ext>
                  </a:extLst>
                </p:cNvPr>
                <p:cNvPicPr/>
                <p:nvPr/>
              </p:nvPicPr>
              <p:blipFill>
                <a:blip r:embed="rId46"/>
                <a:stretch>
                  <a:fillRect/>
                </a:stretch>
              </p:blipFill>
              <p:spPr>
                <a:xfrm>
                  <a:off x="7336600" y="5698867"/>
                  <a:ext cx="2804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37B65627-A307-4D47-A703-0930B38458CF}"/>
                    </a:ext>
                  </a:extLst>
                </p14:cNvPr>
                <p14:cNvContentPartPr/>
                <p14:nvPr/>
              </p14:nvContentPartPr>
              <p14:xfrm>
                <a:off x="7599040" y="5609947"/>
                <a:ext cx="177840" cy="134280"/>
              </p14:xfrm>
            </p:contentPart>
          </mc:Choice>
          <mc:Fallback>
            <p:pic>
              <p:nvPicPr>
                <p:cNvPr id="28" name="Freihand 27">
                  <a:extLst>
                    <a:ext uri="{FF2B5EF4-FFF2-40B4-BE49-F238E27FC236}">
                      <a16:creationId xmlns:a16="http://schemas.microsoft.com/office/drawing/2014/main" id="{37B65627-A307-4D47-A703-0930B38458CF}"/>
                    </a:ext>
                  </a:extLst>
                </p:cNvPr>
                <p:cNvPicPr/>
                <p:nvPr/>
              </p:nvPicPr>
              <p:blipFill>
                <a:blip r:embed="rId48"/>
                <a:stretch>
                  <a:fillRect/>
                </a:stretch>
              </p:blipFill>
              <p:spPr>
                <a:xfrm>
                  <a:off x="7594720" y="5605627"/>
                  <a:ext cx="186480" cy="142920"/>
                </a:xfrm>
                <a:prstGeom prst="rect">
                  <a:avLst/>
                </a:prstGeom>
              </p:spPr>
            </p:pic>
          </mc:Fallback>
        </mc:AlternateContent>
      </p:grpSp>
    </p:spTree>
    <p:extLst>
      <p:ext uri="{BB962C8B-B14F-4D97-AF65-F5344CB8AC3E}">
        <p14:creationId xmlns:p14="http://schemas.microsoft.com/office/powerpoint/2010/main" val="15732968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938720" y="249482"/>
            <a:ext cx="746496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3266" dirty="0">
                <a:solidFill>
                  <a:sysClr val="windowText" lastClr="000000"/>
                </a:solidFill>
              </a:rPr>
              <a:t>Money Supply Rules</a:t>
            </a:r>
          </a:p>
          <a:p>
            <a:endParaRPr lang="en-US" sz="3266" dirty="0">
              <a:solidFill>
                <a:sysClr val="windowText" lastClr="000000"/>
              </a:solidFill>
            </a:endParaRPr>
          </a:p>
        </p:txBody>
      </p:sp>
      <p:sp>
        <p:nvSpPr>
          <p:cNvPr id="9" name="Content Placeholder 2"/>
          <p:cNvSpPr txBox="1">
            <a:spLocks/>
          </p:cNvSpPr>
          <p:nvPr/>
        </p:nvSpPr>
        <p:spPr>
          <a:xfrm>
            <a:off x="424353" y="892519"/>
            <a:ext cx="8246220" cy="5094764"/>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2177" u="sng" dirty="0">
                <a:solidFill>
                  <a:sysClr val="windowText" lastClr="000000"/>
                </a:solidFill>
                <a:latin typeface="Arial" panose="020B0604020202020204" pitchFamily="34" charset="0"/>
                <a:cs typeface="Arial" panose="020B0604020202020204" pitchFamily="34" charset="0"/>
              </a:rPr>
              <a:t></a:t>
            </a:r>
            <a:r>
              <a:rPr lang="en-US" sz="2177" u="sng" dirty="0"/>
              <a:t>Milton Friedman</a:t>
            </a:r>
            <a:r>
              <a:rPr lang="en-US" sz="2177" dirty="0"/>
              <a:t> (1912-2006, Nobel Laureate 1976) suggested that central banks should follow a money supply rule. </a:t>
            </a:r>
          </a:p>
          <a:p>
            <a:pPr>
              <a:lnSpc>
                <a:spcPct val="110000"/>
              </a:lnSpc>
            </a:pPr>
            <a:r>
              <a:rPr lang="en-US" sz="2177" dirty="0"/>
              <a:t>Due to quantity theory of money, money supply should grow at a given rate in order to provide price stability.</a:t>
            </a:r>
          </a:p>
          <a:p>
            <a:pPr algn="ctr">
              <a:lnSpc>
                <a:spcPct val="110000"/>
              </a:lnSpc>
            </a:pPr>
            <a:r>
              <a:rPr lang="en-US" sz="2177" dirty="0"/>
              <a:t>P ● Y=M ● V</a:t>
            </a:r>
          </a:p>
          <a:p>
            <a:pPr>
              <a:lnSpc>
                <a:spcPct val="110000"/>
              </a:lnSpc>
            </a:pPr>
            <a:r>
              <a:rPr lang="en-US" sz="2177" dirty="0"/>
              <a:t>→	Fix Money Growth Rule</a:t>
            </a:r>
          </a:p>
          <a:p>
            <a:pPr>
              <a:lnSpc>
                <a:spcPct val="110000"/>
              </a:lnSpc>
            </a:pPr>
            <a:endParaRPr lang="en-US" sz="2177" dirty="0"/>
          </a:p>
          <a:p>
            <a:pPr>
              <a:lnSpc>
                <a:spcPct val="110000"/>
              </a:lnSpc>
            </a:pPr>
            <a:r>
              <a:rPr lang="en-US" sz="2177" u="sng" dirty="0"/>
              <a:t>However: </a:t>
            </a:r>
            <a:r>
              <a:rPr lang="en-US" sz="2177" dirty="0"/>
              <a:t>	-	Many countries have bad experience with 			monetary supply rules/targets</a:t>
            </a:r>
          </a:p>
          <a:p>
            <a:pPr>
              <a:lnSpc>
                <a:spcPct val="110000"/>
              </a:lnSpc>
            </a:pPr>
            <a:r>
              <a:rPr lang="en-US" sz="2177" dirty="0"/>
              <a:t>		-	Money demand (i.e. velocity V) is unstable; 			gives undesired volatility in the interest rate</a:t>
            </a:r>
          </a:p>
          <a:p>
            <a:pPr>
              <a:lnSpc>
                <a:spcPct val="110000"/>
              </a:lnSpc>
            </a:pPr>
            <a:endParaRPr lang="en-US" sz="2177" dirty="0"/>
          </a:p>
          <a:p>
            <a:pPr>
              <a:lnSpc>
                <a:spcPct val="110000"/>
              </a:lnSpc>
            </a:pPr>
            <a:r>
              <a:rPr lang="en-US" sz="2177" dirty="0"/>
              <a:t> </a:t>
            </a:r>
            <a:endParaRPr lang="en-US" sz="2177" dirty="0">
              <a:solidFill>
                <a:sysClr val="windowText" lastClr="000000"/>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3E81D767-9C78-CEDE-42DE-8359FCB93A2C}"/>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7E462228-9AE3-4690-A808-F75E429574F4}"/>
                  </a:ext>
                </a:extLst>
              </p14:cNvPr>
              <p14:cNvContentPartPr/>
              <p14:nvPr/>
            </p14:nvContentPartPr>
            <p14:xfrm>
              <a:off x="3569200" y="2628067"/>
              <a:ext cx="2089080" cy="652680"/>
            </p14:xfrm>
          </p:contentPart>
        </mc:Choice>
        <mc:Fallback>
          <p:pic>
            <p:nvPicPr>
              <p:cNvPr id="3" name="Freihand 2">
                <a:extLst>
                  <a:ext uri="{FF2B5EF4-FFF2-40B4-BE49-F238E27FC236}">
                    <a16:creationId xmlns:a16="http://schemas.microsoft.com/office/drawing/2014/main" id="{7E462228-9AE3-4690-A808-F75E429574F4}"/>
                  </a:ext>
                </a:extLst>
              </p:cNvPr>
              <p:cNvPicPr/>
              <p:nvPr/>
            </p:nvPicPr>
            <p:blipFill>
              <a:blip r:embed="rId4"/>
              <a:stretch>
                <a:fillRect/>
              </a:stretch>
            </p:blipFill>
            <p:spPr>
              <a:xfrm>
                <a:off x="3564880" y="2623747"/>
                <a:ext cx="2097720" cy="661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222AB6B4-B77F-4DD3-8B36-B2C96EABCE05}"/>
                  </a:ext>
                </a:extLst>
              </p14:cNvPr>
              <p14:cNvContentPartPr/>
              <p14:nvPr/>
            </p14:nvContentPartPr>
            <p14:xfrm>
              <a:off x="5064640" y="2660827"/>
              <a:ext cx="468360" cy="583560"/>
            </p14:xfrm>
          </p:contentPart>
        </mc:Choice>
        <mc:Fallback>
          <p:pic>
            <p:nvPicPr>
              <p:cNvPr id="4" name="Freihand 3">
                <a:extLst>
                  <a:ext uri="{FF2B5EF4-FFF2-40B4-BE49-F238E27FC236}">
                    <a16:creationId xmlns:a16="http://schemas.microsoft.com/office/drawing/2014/main" id="{222AB6B4-B77F-4DD3-8B36-B2C96EABCE05}"/>
                  </a:ext>
                </a:extLst>
              </p:cNvPr>
              <p:cNvPicPr/>
              <p:nvPr/>
            </p:nvPicPr>
            <p:blipFill>
              <a:blip r:embed="rId6"/>
              <a:stretch>
                <a:fillRect/>
              </a:stretch>
            </p:blipFill>
            <p:spPr>
              <a:xfrm>
                <a:off x="5060320" y="2656507"/>
                <a:ext cx="477000" cy="592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88F7CAE8-225A-4558-9D53-2672C9A0DA36}"/>
                  </a:ext>
                </a:extLst>
              </p14:cNvPr>
              <p14:cNvContentPartPr/>
              <p14:nvPr/>
            </p14:nvContentPartPr>
            <p14:xfrm>
              <a:off x="6623440" y="5208907"/>
              <a:ext cx="507960" cy="511200"/>
            </p14:xfrm>
          </p:contentPart>
        </mc:Choice>
        <mc:Fallback>
          <p:pic>
            <p:nvPicPr>
              <p:cNvPr id="5" name="Freihand 4">
                <a:extLst>
                  <a:ext uri="{FF2B5EF4-FFF2-40B4-BE49-F238E27FC236}">
                    <a16:creationId xmlns:a16="http://schemas.microsoft.com/office/drawing/2014/main" id="{88F7CAE8-225A-4558-9D53-2672C9A0DA36}"/>
                  </a:ext>
                </a:extLst>
              </p:cNvPr>
              <p:cNvPicPr/>
              <p:nvPr/>
            </p:nvPicPr>
            <p:blipFill>
              <a:blip r:embed="rId8"/>
              <a:stretch>
                <a:fillRect/>
              </a:stretch>
            </p:blipFill>
            <p:spPr>
              <a:xfrm>
                <a:off x="6619120" y="5204587"/>
                <a:ext cx="516600" cy="519840"/>
              </a:xfrm>
              <a:prstGeom prst="rect">
                <a:avLst/>
              </a:prstGeom>
            </p:spPr>
          </p:pic>
        </mc:Fallback>
      </mc:AlternateContent>
    </p:spTree>
    <p:extLst>
      <p:ext uri="{BB962C8B-B14F-4D97-AF65-F5344CB8AC3E}">
        <p14:creationId xmlns:p14="http://schemas.microsoft.com/office/powerpoint/2010/main" val="16169380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938720" y="249482"/>
            <a:ext cx="746496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3266" dirty="0">
                <a:solidFill>
                  <a:sysClr val="windowText" lastClr="000000"/>
                </a:solidFill>
              </a:rPr>
              <a:t>Money Supply Rules</a:t>
            </a:r>
          </a:p>
          <a:p>
            <a:endParaRPr lang="en-US" sz="3266" dirty="0">
              <a:solidFill>
                <a:sysClr val="windowText" lastClr="000000"/>
              </a:solidFill>
            </a:endParaRPr>
          </a:p>
        </p:txBody>
      </p:sp>
      <p:sp>
        <p:nvSpPr>
          <p:cNvPr id="9" name="Content Placeholder 2"/>
          <p:cNvSpPr txBox="1">
            <a:spLocks/>
          </p:cNvSpPr>
          <p:nvPr/>
        </p:nvSpPr>
        <p:spPr>
          <a:xfrm>
            <a:off x="533212" y="925176"/>
            <a:ext cx="8099369" cy="5094764"/>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2177" dirty="0"/>
              <a:t>Former </a:t>
            </a:r>
            <a:r>
              <a:rPr lang="en-US" sz="2177" dirty="0" err="1"/>
              <a:t>governour</a:t>
            </a:r>
            <a:r>
              <a:rPr lang="en-US" sz="2177" dirty="0"/>
              <a:t> of </a:t>
            </a:r>
            <a:r>
              <a:rPr lang="en-US" sz="2177" u="sng" dirty="0"/>
              <a:t>Bank of Canada</a:t>
            </a:r>
          </a:p>
          <a:p>
            <a:pPr>
              <a:lnSpc>
                <a:spcPct val="110000"/>
              </a:lnSpc>
            </a:pPr>
            <a:r>
              <a:rPr lang="en-US" sz="2177" dirty="0"/>
              <a:t>"In Canada, we did not abandon money supply targets, they abandoned us".</a:t>
            </a:r>
          </a:p>
          <a:p>
            <a:pPr>
              <a:lnSpc>
                <a:spcPct val="110000"/>
              </a:lnSpc>
            </a:pPr>
            <a:endParaRPr lang="en-US" sz="2177" dirty="0">
              <a:solidFill>
                <a:sysClr val="windowText" lastClr="000000"/>
              </a:solidFill>
              <a:latin typeface="Arial" panose="020B0604020202020204" pitchFamily="34" charset="0"/>
              <a:cs typeface="Arial" panose="020B0604020202020204" pitchFamily="34" charset="0"/>
            </a:endParaRPr>
          </a:p>
          <a:p>
            <a:pPr>
              <a:lnSpc>
                <a:spcPct val="110000"/>
              </a:lnSpc>
            </a:pPr>
            <a:r>
              <a:rPr lang="en-US" sz="2177" u="sng" dirty="0">
                <a:solidFill>
                  <a:sysClr val="windowText" lastClr="000000"/>
                </a:solidFill>
                <a:latin typeface="Arial" panose="020B0604020202020204" pitchFamily="34" charset="0"/>
                <a:cs typeface="Arial" panose="020B0604020202020204" pitchFamily="34" charset="0"/>
              </a:rPr>
              <a:t>Bank of England</a:t>
            </a:r>
            <a:r>
              <a:rPr lang="en-US" sz="2177" dirty="0">
                <a:solidFill>
                  <a:sysClr val="windowText" lastClr="000000"/>
                </a:solidFill>
                <a:latin typeface="Arial" panose="020B0604020202020204" pitchFamily="34" charset="0"/>
                <a:cs typeface="Arial" panose="020B0604020202020204" pitchFamily="34" charset="0"/>
              </a:rPr>
              <a:t> skips a monetary target at all, since:</a:t>
            </a:r>
          </a:p>
          <a:p>
            <a:pPr>
              <a:lnSpc>
                <a:spcPct val="110000"/>
              </a:lnSpc>
            </a:pPr>
            <a:r>
              <a:rPr lang="en-US" sz="2177" dirty="0">
                <a:solidFill>
                  <a:sysClr val="windowText" lastClr="000000"/>
                </a:solidFill>
                <a:latin typeface="Arial" panose="020B0604020202020204" pitchFamily="34" charset="0"/>
                <a:cs typeface="Arial" panose="020B0604020202020204" pitchFamily="34" charset="0"/>
              </a:rPr>
              <a:t>“Whenever a bank makes a loan, it simultaneously creates a matching deposit in the borrower’s bank account, thereby creating new money.”                                    </a:t>
            </a:r>
          </a:p>
          <a:p>
            <a:pPr>
              <a:lnSpc>
                <a:spcPct val="110000"/>
              </a:lnSpc>
            </a:pPr>
            <a:r>
              <a:rPr lang="en-US" sz="2177" dirty="0">
                <a:solidFill>
                  <a:sysClr val="windowText" lastClr="000000"/>
                </a:solidFill>
                <a:latin typeface="Arial" panose="020B0604020202020204" pitchFamily="34" charset="0"/>
                <a:cs typeface="Arial" panose="020B0604020202020204" pitchFamily="34" charset="0"/>
              </a:rPr>
              <a:t>							(BoE, 2014)</a:t>
            </a:r>
          </a:p>
        </p:txBody>
      </p:sp>
      <p:sp>
        <p:nvSpPr>
          <p:cNvPr id="2" name="Rechteck 1">
            <a:extLst>
              <a:ext uri="{FF2B5EF4-FFF2-40B4-BE49-F238E27FC236}">
                <a16:creationId xmlns:a16="http://schemas.microsoft.com/office/drawing/2014/main" id="{F207E039-FB03-B2DF-1584-B8165227519D}"/>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9" name="Gruppieren 18">
            <a:extLst>
              <a:ext uri="{FF2B5EF4-FFF2-40B4-BE49-F238E27FC236}">
                <a16:creationId xmlns:a16="http://schemas.microsoft.com/office/drawing/2014/main" id="{D9BA1FE5-AE3A-4A0F-9BD0-018C486415F0}"/>
              </a:ext>
            </a:extLst>
          </p:cNvPr>
          <p:cNvGrpSpPr/>
          <p:nvPr/>
        </p:nvGrpSpPr>
        <p:grpSpPr>
          <a:xfrm>
            <a:off x="437200" y="5115667"/>
            <a:ext cx="1378800" cy="253080"/>
            <a:chOff x="437200" y="5115667"/>
            <a:chExt cx="1378800" cy="253080"/>
          </a:xfrm>
        </p:grpSpPr>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F79D530C-80C6-4B4C-93AC-953437585462}"/>
                    </a:ext>
                  </a:extLst>
                </p14:cNvPr>
                <p14:cNvContentPartPr/>
                <p14:nvPr/>
              </p14:nvContentPartPr>
              <p14:xfrm>
                <a:off x="437200" y="5231587"/>
                <a:ext cx="298440" cy="24480"/>
              </p14:xfrm>
            </p:contentPart>
          </mc:Choice>
          <mc:Fallback>
            <p:pic>
              <p:nvPicPr>
                <p:cNvPr id="3" name="Freihand 2">
                  <a:extLst>
                    <a:ext uri="{FF2B5EF4-FFF2-40B4-BE49-F238E27FC236}">
                      <a16:creationId xmlns:a16="http://schemas.microsoft.com/office/drawing/2014/main" id="{F79D530C-80C6-4B4C-93AC-953437585462}"/>
                    </a:ext>
                  </a:extLst>
                </p:cNvPr>
                <p:cNvPicPr/>
                <p:nvPr/>
              </p:nvPicPr>
              <p:blipFill>
                <a:blip r:embed="rId4"/>
                <a:stretch>
                  <a:fillRect/>
                </a:stretch>
              </p:blipFill>
              <p:spPr>
                <a:xfrm>
                  <a:off x="432880" y="5227267"/>
                  <a:ext cx="3070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FAB1BBCB-6B4E-45F6-A429-D6D0D862AFC3}"/>
                    </a:ext>
                  </a:extLst>
                </p14:cNvPr>
                <p14:cNvContentPartPr/>
                <p14:nvPr/>
              </p14:nvContentPartPr>
              <p14:xfrm>
                <a:off x="659320" y="5127187"/>
                <a:ext cx="191880" cy="241560"/>
              </p14:xfrm>
            </p:contentPart>
          </mc:Choice>
          <mc:Fallback>
            <p:pic>
              <p:nvPicPr>
                <p:cNvPr id="4" name="Freihand 3">
                  <a:extLst>
                    <a:ext uri="{FF2B5EF4-FFF2-40B4-BE49-F238E27FC236}">
                      <a16:creationId xmlns:a16="http://schemas.microsoft.com/office/drawing/2014/main" id="{FAB1BBCB-6B4E-45F6-A429-D6D0D862AFC3}"/>
                    </a:ext>
                  </a:extLst>
                </p:cNvPr>
                <p:cNvPicPr/>
                <p:nvPr/>
              </p:nvPicPr>
              <p:blipFill>
                <a:blip r:embed="rId6"/>
                <a:stretch>
                  <a:fillRect/>
                </a:stretch>
              </p:blipFill>
              <p:spPr>
                <a:xfrm>
                  <a:off x="655000" y="5122867"/>
                  <a:ext cx="20052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A1E1F9ED-4298-4331-A184-C501671EB7E9}"/>
                    </a:ext>
                  </a:extLst>
                </p14:cNvPr>
                <p14:cNvContentPartPr/>
                <p14:nvPr/>
              </p14:nvContentPartPr>
              <p14:xfrm>
                <a:off x="1065760" y="5115667"/>
                <a:ext cx="133560" cy="151560"/>
              </p14:xfrm>
            </p:contentPart>
          </mc:Choice>
          <mc:Fallback>
            <p:pic>
              <p:nvPicPr>
                <p:cNvPr id="6" name="Freihand 5">
                  <a:extLst>
                    <a:ext uri="{FF2B5EF4-FFF2-40B4-BE49-F238E27FC236}">
                      <a16:creationId xmlns:a16="http://schemas.microsoft.com/office/drawing/2014/main" id="{A1E1F9ED-4298-4331-A184-C501671EB7E9}"/>
                    </a:ext>
                  </a:extLst>
                </p:cNvPr>
                <p:cNvPicPr/>
                <p:nvPr/>
              </p:nvPicPr>
              <p:blipFill>
                <a:blip r:embed="rId8"/>
                <a:stretch>
                  <a:fillRect/>
                </a:stretch>
              </p:blipFill>
              <p:spPr>
                <a:xfrm>
                  <a:off x="1061440" y="5111347"/>
                  <a:ext cx="1422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C65444AC-CCCC-41FB-A306-0E94BD0E7374}"/>
                    </a:ext>
                  </a:extLst>
                </p14:cNvPr>
                <p14:cNvContentPartPr/>
                <p14:nvPr/>
              </p14:nvContentPartPr>
              <p14:xfrm>
                <a:off x="1283560" y="5140507"/>
                <a:ext cx="309240" cy="74160"/>
              </p14:xfrm>
            </p:contentPart>
          </mc:Choice>
          <mc:Fallback>
            <p:pic>
              <p:nvPicPr>
                <p:cNvPr id="7" name="Freihand 6">
                  <a:extLst>
                    <a:ext uri="{FF2B5EF4-FFF2-40B4-BE49-F238E27FC236}">
                      <a16:creationId xmlns:a16="http://schemas.microsoft.com/office/drawing/2014/main" id="{C65444AC-CCCC-41FB-A306-0E94BD0E7374}"/>
                    </a:ext>
                  </a:extLst>
                </p:cNvPr>
                <p:cNvPicPr/>
                <p:nvPr/>
              </p:nvPicPr>
              <p:blipFill>
                <a:blip r:embed="rId10"/>
                <a:stretch>
                  <a:fillRect/>
                </a:stretch>
              </p:blipFill>
              <p:spPr>
                <a:xfrm>
                  <a:off x="1279240" y="5136187"/>
                  <a:ext cx="3178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C90809ED-F1D7-4BA1-B722-8F3A7A1D1F14}"/>
                    </a:ext>
                  </a:extLst>
                </p14:cNvPr>
                <p14:cNvContentPartPr/>
                <p14:nvPr/>
              </p14:nvContentPartPr>
              <p14:xfrm>
                <a:off x="1699720" y="5134027"/>
                <a:ext cx="116280" cy="77040"/>
              </p14:xfrm>
            </p:contentPart>
          </mc:Choice>
          <mc:Fallback>
            <p:pic>
              <p:nvPicPr>
                <p:cNvPr id="10" name="Freihand 9">
                  <a:extLst>
                    <a:ext uri="{FF2B5EF4-FFF2-40B4-BE49-F238E27FC236}">
                      <a16:creationId xmlns:a16="http://schemas.microsoft.com/office/drawing/2014/main" id="{C90809ED-F1D7-4BA1-B722-8F3A7A1D1F14}"/>
                    </a:ext>
                  </a:extLst>
                </p:cNvPr>
                <p:cNvPicPr/>
                <p:nvPr/>
              </p:nvPicPr>
              <p:blipFill>
                <a:blip r:embed="rId12"/>
                <a:stretch>
                  <a:fillRect/>
                </a:stretch>
              </p:blipFill>
              <p:spPr>
                <a:xfrm>
                  <a:off x="1695400" y="5129707"/>
                  <a:ext cx="124920" cy="85680"/>
                </a:xfrm>
                <a:prstGeom prst="rect">
                  <a:avLst/>
                </a:prstGeom>
              </p:spPr>
            </p:pic>
          </mc:Fallback>
        </mc:AlternateContent>
      </p:grpSp>
      <p:grpSp>
        <p:nvGrpSpPr>
          <p:cNvPr id="18" name="Gruppieren 17">
            <a:extLst>
              <a:ext uri="{FF2B5EF4-FFF2-40B4-BE49-F238E27FC236}">
                <a16:creationId xmlns:a16="http://schemas.microsoft.com/office/drawing/2014/main" id="{D6479A88-40E4-417E-A94B-824B99D7CF89}"/>
              </a:ext>
            </a:extLst>
          </p:cNvPr>
          <p:cNvGrpSpPr/>
          <p:nvPr/>
        </p:nvGrpSpPr>
        <p:grpSpPr>
          <a:xfrm>
            <a:off x="2138560" y="5073187"/>
            <a:ext cx="603360" cy="275040"/>
            <a:chOff x="2138560" y="5073187"/>
            <a:chExt cx="603360" cy="275040"/>
          </a:xfrm>
        </p:grpSpPr>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8E45C1DC-2269-4537-87FA-B533522A0DAF}"/>
                    </a:ext>
                  </a:extLst>
                </p14:cNvPr>
                <p14:cNvContentPartPr/>
                <p14:nvPr/>
              </p14:nvContentPartPr>
              <p14:xfrm>
                <a:off x="2138560" y="5096947"/>
                <a:ext cx="127800" cy="251280"/>
              </p14:xfrm>
            </p:contentPart>
          </mc:Choice>
          <mc:Fallback>
            <p:pic>
              <p:nvPicPr>
                <p:cNvPr id="11" name="Freihand 10">
                  <a:extLst>
                    <a:ext uri="{FF2B5EF4-FFF2-40B4-BE49-F238E27FC236}">
                      <a16:creationId xmlns:a16="http://schemas.microsoft.com/office/drawing/2014/main" id="{8E45C1DC-2269-4537-87FA-B533522A0DAF}"/>
                    </a:ext>
                  </a:extLst>
                </p:cNvPr>
                <p:cNvPicPr/>
                <p:nvPr/>
              </p:nvPicPr>
              <p:blipFill>
                <a:blip r:embed="rId14"/>
                <a:stretch>
                  <a:fillRect/>
                </a:stretch>
              </p:blipFill>
              <p:spPr>
                <a:xfrm>
                  <a:off x="2134240" y="5092627"/>
                  <a:ext cx="13644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E60DDB73-BB4D-48D8-927A-4B8A15C75006}"/>
                    </a:ext>
                  </a:extLst>
                </p14:cNvPr>
                <p14:cNvContentPartPr/>
                <p14:nvPr/>
              </p14:nvContentPartPr>
              <p14:xfrm>
                <a:off x="2332600" y="5073187"/>
                <a:ext cx="113760" cy="101160"/>
              </p14:xfrm>
            </p:contentPart>
          </mc:Choice>
          <mc:Fallback>
            <p:pic>
              <p:nvPicPr>
                <p:cNvPr id="12" name="Freihand 11">
                  <a:extLst>
                    <a:ext uri="{FF2B5EF4-FFF2-40B4-BE49-F238E27FC236}">
                      <a16:creationId xmlns:a16="http://schemas.microsoft.com/office/drawing/2014/main" id="{E60DDB73-BB4D-48D8-927A-4B8A15C75006}"/>
                    </a:ext>
                  </a:extLst>
                </p:cNvPr>
                <p:cNvPicPr/>
                <p:nvPr/>
              </p:nvPicPr>
              <p:blipFill>
                <a:blip r:embed="rId16"/>
                <a:stretch>
                  <a:fillRect/>
                </a:stretch>
              </p:blipFill>
              <p:spPr>
                <a:xfrm>
                  <a:off x="2328280" y="5068867"/>
                  <a:ext cx="1224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3D9AB036-72B1-405E-BA06-23B42379A7C8}"/>
                    </a:ext>
                  </a:extLst>
                </p14:cNvPr>
                <p14:cNvContentPartPr/>
                <p14:nvPr/>
              </p14:nvContentPartPr>
              <p14:xfrm>
                <a:off x="2439160" y="5087587"/>
                <a:ext cx="216720" cy="66600"/>
              </p14:xfrm>
            </p:contentPart>
          </mc:Choice>
          <mc:Fallback>
            <p:pic>
              <p:nvPicPr>
                <p:cNvPr id="13" name="Freihand 12">
                  <a:extLst>
                    <a:ext uri="{FF2B5EF4-FFF2-40B4-BE49-F238E27FC236}">
                      <a16:creationId xmlns:a16="http://schemas.microsoft.com/office/drawing/2014/main" id="{3D9AB036-72B1-405E-BA06-23B42379A7C8}"/>
                    </a:ext>
                  </a:extLst>
                </p:cNvPr>
                <p:cNvPicPr/>
                <p:nvPr/>
              </p:nvPicPr>
              <p:blipFill>
                <a:blip r:embed="rId18"/>
                <a:stretch>
                  <a:fillRect/>
                </a:stretch>
              </p:blipFill>
              <p:spPr>
                <a:xfrm>
                  <a:off x="2434840" y="5083267"/>
                  <a:ext cx="2253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D2EB8EAE-2FAF-4A6F-ACAE-187C801CCBEF}"/>
                    </a:ext>
                  </a:extLst>
                </p14:cNvPr>
                <p14:cNvContentPartPr/>
                <p14:nvPr/>
              </p14:nvContentPartPr>
              <p14:xfrm>
                <a:off x="2658400" y="5074627"/>
                <a:ext cx="83520" cy="93240"/>
              </p14:xfrm>
            </p:contentPart>
          </mc:Choice>
          <mc:Fallback>
            <p:pic>
              <p:nvPicPr>
                <p:cNvPr id="14" name="Freihand 13">
                  <a:extLst>
                    <a:ext uri="{FF2B5EF4-FFF2-40B4-BE49-F238E27FC236}">
                      <a16:creationId xmlns:a16="http://schemas.microsoft.com/office/drawing/2014/main" id="{D2EB8EAE-2FAF-4A6F-ACAE-187C801CCBEF}"/>
                    </a:ext>
                  </a:extLst>
                </p:cNvPr>
                <p:cNvPicPr/>
                <p:nvPr/>
              </p:nvPicPr>
              <p:blipFill>
                <a:blip r:embed="rId20"/>
                <a:stretch>
                  <a:fillRect/>
                </a:stretch>
              </p:blipFill>
              <p:spPr>
                <a:xfrm>
                  <a:off x="2654080" y="5070307"/>
                  <a:ext cx="92160" cy="101880"/>
                </a:xfrm>
                <a:prstGeom prst="rect">
                  <a:avLst/>
                </a:prstGeom>
              </p:spPr>
            </p:pic>
          </mc:Fallback>
        </mc:AlternateContent>
      </p:grpSp>
      <p:grpSp>
        <p:nvGrpSpPr>
          <p:cNvPr id="22" name="Gruppieren 21">
            <a:extLst>
              <a:ext uri="{FF2B5EF4-FFF2-40B4-BE49-F238E27FC236}">
                <a16:creationId xmlns:a16="http://schemas.microsoft.com/office/drawing/2014/main" id="{C6DC5022-9728-435B-AAA0-CAE6D93BE933}"/>
              </a:ext>
            </a:extLst>
          </p:cNvPr>
          <p:cNvGrpSpPr/>
          <p:nvPr/>
        </p:nvGrpSpPr>
        <p:grpSpPr>
          <a:xfrm>
            <a:off x="3045040" y="5048347"/>
            <a:ext cx="394200" cy="249840"/>
            <a:chOff x="3045040" y="5048347"/>
            <a:chExt cx="394200" cy="249840"/>
          </a:xfrm>
        </p:grpSpPr>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50BB2E68-3572-42DC-8891-84EB7BF1C6E0}"/>
                    </a:ext>
                  </a:extLst>
                </p14:cNvPr>
                <p14:cNvContentPartPr/>
                <p14:nvPr/>
              </p14:nvContentPartPr>
              <p14:xfrm>
                <a:off x="3045040" y="5049427"/>
                <a:ext cx="172800" cy="87480"/>
              </p14:xfrm>
            </p:contentPart>
          </mc:Choice>
          <mc:Fallback>
            <p:pic>
              <p:nvPicPr>
                <p:cNvPr id="15" name="Freihand 14">
                  <a:extLst>
                    <a:ext uri="{FF2B5EF4-FFF2-40B4-BE49-F238E27FC236}">
                      <a16:creationId xmlns:a16="http://schemas.microsoft.com/office/drawing/2014/main" id="{50BB2E68-3572-42DC-8891-84EB7BF1C6E0}"/>
                    </a:ext>
                  </a:extLst>
                </p:cNvPr>
                <p:cNvPicPr/>
                <p:nvPr/>
              </p:nvPicPr>
              <p:blipFill>
                <a:blip r:embed="rId22"/>
                <a:stretch>
                  <a:fillRect/>
                </a:stretch>
              </p:blipFill>
              <p:spPr>
                <a:xfrm>
                  <a:off x="3040720" y="5045107"/>
                  <a:ext cx="1814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9787FA0C-4888-45CA-8D63-5A695473828D}"/>
                    </a:ext>
                  </a:extLst>
                </p14:cNvPr>
                <p14:cNvContentPartPr/>
                <p14:nvPr/>
              </p14:nvContentPartPr>
              <p14:xfrm>
                <a:off x="3209200" y="5048347"/>
                <a:ext cx="97200" cy="62280"/>
              </p14:xfrm>
            </p:contentPart>
          </mc:Choice>
          <mc:Fallback>
            <p:pic>
              <p:nvPicPr>
                <p:cNvPr id="16" name="Freihand 15">
                  <a:extLst>
                    <a:ext uri="{FF2B5EF4-FFF2-40B4-BE49-F238E27FC236}">
                      <a16:creationId xmlns:a16="http://schemas.microsoft.com/office/drawing/2014/main" id="{9787FA0C-4888-45CA-8D63-5A695473828D}"/>
                    </a:ext>
                  </a:extLst>
                </p:cNvPr>
                <p:cNvPicPr/>
                <p:nvPr/>
              </p:nvPicPr>
              <p:blipFill>
                <a:blip r:embed="rId24"/>
                <a:stretch>
                  <a:fillRect/>
                </a:stretch>
              </p:blipFill>
              <p:spPr>
                <a:xfrm>
                  <a:off x="3204880" y="5044027"/>
                  <a:ext cx="1058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 name="Freihand 19">
                  <a:extLst>
                    <a:ext uri="{FF2B5EF4-FFF2-40B4-BE49-F238E27FC236}">
                      <a16:creationId xmlns:a16="http://schemas.microsoft.com/office/drawing/2014/main" id="{F1783E52-1873-4D4A-A389-6EA678655D01}"/>
                    </a:ext>
                  </a:extLst>
                </p14:cNvPr>
                <p14:cNvContentPartPr/>
                <p14:nvPr/>
              </p14:nvContentPartPr>
              <p14:xfrm>
                <a:off x="3208480" y="5058787"/>
                <a:ext cx="96480" cy="239400"/>
              </p14:xfrm>
            </p:contentPart>
          </mc:Choice>
          <mc:Fallback>
            <p:pic>
              <p:nvPicPr>
                <p:cNvPr id="20" name="Freihand 19">
                  <a:extLst>
                    <a:ext uri="{FF2B5EF4-FFF2-40B4-BE49-F238E27FC236}">
                      <a16:creationId xmlns:a16="http://schemas.microsoft.com/office/drawing/2014/main" id="{F1783E52-1873-4D4A-A389-6EA678655D01}"/>
                    </a:ext>
                  </a:extLst>
                </p:cNvPr>
                <p:cNvPicPr/>
                <p:nvPr/>
              </p:nvPicPr>
              <p:blipFill>
                <a:blip r:embed="rId26"/>
                <a:stretch>
                  <a:fillRect/>
                </a:stretch>
              </p:blipFill>
              <p:spPr>
                <a:xfrm>
                  <a:off x="3204160" y="5054467"/>
                  <a:ext cx="10512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 name="Freihand 20">
                  <a:extLst>
                    <a:ext uri="{FF2B5EF4-FFF2-40B4-BE49-F238E27FC236}">
                      <a16:creationId xmlns:a16="http://schemas.microsoft.com/office/drawing/2014/main" id="{19D34178-69B0-4B97-9A0E-E913748B8EFD}"/>
                    </a:ext>
                  </a:extLst>
                </p14:cNvPr>
                <p14:cNvContentPartPr/>
                <p14:nvPr/>
              </p14:nvContentPartPr>
              <p14:xfrm>
                <a:off x="3327640" y="5053387"/>
                <a:ext cx="111600" cy="76320"/>
              </p14:xfrm>
            </p:contentPart>
          </mc:Choice>
          <mc:Fallback>
            <p:pic>
              <p:nvPicPr>
                <p:cNvPr id="21" name="Freihand 20">
                  <a:extLst>
                    <a:ext uri="{FF2B5EF4-FFF2-40B4-BE49-F238E27FC236}">
                      <a16:creationId xmlns:a16="http://schemas.microsoft.com/office/drawing/2014/main" id="{19D34178-69B0-4B97-9A0E-E913748B8EFD}"/>
                    </a:ext>
                  </a:extLst>
                </p:cNvPr>
                <p:cNvPicPr/>
                <p:nvPr/>
              </p:nvPicPr>
              <p:blipFill>
                <a:blip r:embed="rId28"/>
                <a:stretch>
                  <a:fillRect/>
                </a:stretch>
              </p:blipFill>
              <p:spPr>
                <a:xfrm>
                  <a:off x="3323320" y="5049067"/>
                  <a:ext cx="120240" cy="84960"/>
                </a:xfrm>
                <a:prstGeom prst="rect">
                  <a:avLst/>
                </a:prstGeom>
              </p:spPr>
            </p:pic>
          </mc:Fallback>
        </mc:AlternateContent>
      </p:grpSp>
      <p:grpSp>
        <p:nvGrpSpPr>
          <p:cNvPr id="29" name="Gruppieren 28">
            <a:extLst>
              <a:ext uri="{FF2B5EF4-FFF2-40B4-BE49-F238E27FC236}">
                <a16:creationId xmlns:a16="http://schemas.microsoft.com/office/drawing/2014/main" id="{FC679E34-3109-482B-9CA4-75978FAD10B9}"/>
              </a:ext>
            </a:extLst>
          </p:cNvPr>
          <p:cNvGrpSpPr/>
          <p:nvPr/>
        </p:nvGrpSpPr>
        <p:grpSpPr>
          <a:xfrm>
            <a:off x="3730480" y="4897867"/>
            <a:ext cx="862560" cy="285480"/>
            <a:chOff x="3730480" y="4897867"/>
            <a:chExt cx="862560" cy="285480"/>
          </a:xfrm>
        </p:grpSpPr>
        <mc:AlternateContent xmlns:mc="http://schemas.openxmlformats.org/markup-compatibility/2006">
          <mc:Choice xmlns:p14="http://schemas.microsoft.com/office/powerpoint/2010/main" Requires="p14">
            <p:contentPart p14:bwMode="auto" r:id="rId29">
              <p14:nvContentPartPr>
                <p14:cNvPr id="23" name="Freihand 22">
                  <a:extLst>
                    <a:ext uri="{FF2B5EF4-FFF2-40B4-BE49-F238E27FC236}">
                      <a16:creationId xmlns:a16="http://schemas.microsoft.com/office/drawing/2014/main" id="{693A6A7D-482C-4381-8939-8EBBE569254A}"/>
                    </a:ext>
                  </a:extLst>
                </p14:cNvPr>
                <p14:cNvContentPartPr/>
                <p14:nvPr/>
              </p14:nvContentPartPr>
              <p14:xfrm>
                <a:off x="3730480" y="4897867"/>
                <a:ext cx="118800" cy="236520"/>
              </p14:xfrm>
            </p:contentPart>
          </mc:Choice>
          <mc:Fallback>
            <p:pic>
              <p:nvPicPr>
                <p:cNvPr id="23" name="Freihand 22">
                  <a:extLst>
                    <a:ext uri="{FF2B5EF4-FFF2-40B4-BE49-F238E27FC236}">
                      <a16:creationId xmlns:a16="http://schemas.microsoft.com/office/drawing/2014/main" id="{693A6A7D-482C-4381-8939-8EBBE569254A}"/>
                    </a:ext>
                  </a:extLst>
                </p:cNvPr>
                <p:cNvPicPr/>
                <p:nvPr/>
              </p:nvPicPr>
              <p:blipFill>
                <a:blip r:embed="rId30"/>
                <a:stretch>
                  <a:fillRect/>
                </a:stretch>
              </p:blipFill>
              <p:spPr>
                <a:xfrm>
                  <a:off x="3726160" y="4893547"/>
                  <a:ext cx="12744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4" name="Freihand 23">
                  <a:extLst>
                    <a:ext uri="{FF2B5EF4-FFF2-40B4-BE49-F238E27FC236}">
                      <a16:creationId xmlns:a16="http://schemas.microsoft.com/office/drawing/2014/main" id="{AA08A53A-D545-46A6-8FC7-D3FB83F1EAC0}"/>
                    </a:ext>
                  </a:extLst>
                </p14:cNvPr>
                <p14:cNvContentPartPr/>
                <p14:nvPr/>
              </p14:nvContentPartPr>
              <p14:xfrm>
                <a:off x="3937120" y="4948987"/>
                <a:ext cx="150120" cy="136080"/>
              </p14:xfrm>
            </p:contentPart>
          </mc:Choice>
          <mc:Fallback>
            <p:pic>
              <p:nvPicPr>
                <p:cNvPr id="24" name="Freihand 23">
                  <a:extLst>
                    <a:ext uri="{FF2B5EF4-FFF2-40B4-BE49-F238E27FC236}">
                      <a16:creationId xmlns:a16="http://schemas.microsoft.com/office/drawing/2014/main" id="{AA08A53A-D545-46A6-8FC7-D3FB83F1EAC0}"/>
                    </a:ext>
                  </a:extLst>
                </p:cNvPr>
                <p:cNvPicPr/>
                <p:nvPr/>
              </p:nvPicPr>
              <p:blipFill>
                <a:blip r:embed="rId32"/>
                <a:stretch>
                  <a:fillRect/>
                </a:stretch>
              </p:blipFill>
              <p:spPr>
                <a:xfrm>
                  <a:off x="3932800" y="4944667"/>
                  <a:ext cx="1587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5" name="Freihand 24">
                  <a:extLst>
                    <a:ext uri="{FF2B5EF4-FFF2-40B4-BE49-F238E27FC236}">
                      <a16:creationId xmlns:a16="http://schemas.microsoft.com/office/drawing/2014/main" id="{6C1B4C34-106F-4A18-BD94-FEE7AAD7AA20}"/>
                    </a:ext>
                  </a:extLst>
                </p14:cNvPr>
                <p14:cNvContentPartPr/>
                <p14:nvPr/>
              </p14:nvContentPartPr>
              <p14:xfrm>
                <a:off x="4114240" y="4968427"/>
                <a:ext cx="114480" cy="84960"/>
              </p14:xfrm>
            </p:contentPart>
          </mc:Choice>
          <mc:Fallback>
            <p:pic>
              <p:nvPicPr>
                <p:cNvPr id="25" name="Freihand 24">
                  <a:extLst>
                    <a:ext uri="{FF2B5EF4-FFF2-40B4-BE49-F238E27FC236}">
                      <a16:creationId xmlns:a16="http://schemas.microsoft.com/office/drawing/2014/main" id="{6C1B4C34-106F-4A18-BD94-FEE7AAD7AA20}"/>
                    </a:ext>
                  </a:extLst>
                </p:cNvPr>
                <p:cNvPicPr/>
                <p:nvPr/>
              </p:nvPicPr>
              <p:blipFill>
                <a:blip r:embed="rId34"/>
                <a:stretch>
                  <a:fillRect/>
                </a:stretch>
              </p:blipFill>
              <p:spPr>
                <a:xfrm>
                  <a:off x="4109920" y="4964107"/>
                  <a:ext cx="1231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6" name="Freihand 25">
                  <a:extLst>
                    <a:ext uri="{FF2B5EF4-FFF2-40B4-BE49-F238E27FC236}">
                      <a16:creationId xmlns:a16="http://schemas.microsoft.com/office/drawing/2014/main" id="{6EB44E8C-6CB3-47D9-B156-204540CF97E8}"/>
                    </a:ext>
                  </a:extLst>
                </p14:cNvPr>
                <p14:cNvContentPartPr/>
                <p14:nvPr/>
              </p14:nvContentPartPr>
              <p14:xfrm>
                <a:off x="4282360" y="4956907"/>
                <a:ext cx="38880" cy="104760"/>
              </p14:xfrm>
            </p:contentPart>
          </mc:Choice>
          <mc:Fallback>
            <p:pic>
              <p:nvPicPr>
                <p:cNvPr id="26" name="Freihand 25">
                  <a:extLst>
                    <a:ext uri="{FF2B5EF4-FFF2-40B4-BE49-F238E27FC236}">
                      <a16:creationId xmlns:a16="http://schemas.microsoft.com/office/drawing/2014/main" id="{6EB44E8C-6CB3-47D9-B156-204540CF97E8}"/>
                    </a:ext>
                  </a:extLst>
                </p:cNvPr>
                <p:cNvPicPr/>
                <p:nvPr/>
              </p:nvPicPr>
              <p:blipFill>
                <a:blip r:embed="rId36"/>
                <a:stretch>
                  <a:fillRect/>
                </a:stretch>
              </p:blipFill>
              <p:spPr>
                <a:xfrm>
                  <a:off x="4278040" y="4952587"/>
                  <a:ext cx="475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7" name="Freihand 26">
                  <a:extLst>
                    <a:ext uri="{FF2B5EF4-FFF2-40B4-BE49-F238E27FC236}">
                      <a16:creationId xmlns:a16="http://schemas.microsoft.com/office/drawing/2014/main" id="{63A73D56-92E6-4328-9196-52A0FBA4874C}"/>
                    </a:ext>
                  </a:extLst>
                </p14:cNvPr>
                <p14:cNvContentPartPr/>
                <p14:nvPr/>
              </p14:nvContentPartPr>
              <p14:xfrm>
                <a:off x="4372000" y="4915507"/>
                <a:ext cx="109440" cy="198720"/>
              </p14:xfrm>
            </p:contentPart>
          </mc:Choice>
          <mc:Fallback>
            <p:pic>
              <p:nvPicPr>
                <p:cNvPr id="27" name="Freihand 26">
                  <a:extLst>
                    <a:ext uri="{FF2B5EF4-FFF2-40B4-BE49-F238E27FC236}">
                      <a16:creationId xmlns:a16="http://schemas.microsoft.com/office/drawing/2014/main" id="{63A73D56-92E6-4328-9196-52A0FBA4874C}"/>
                    </a:ext>
                  </a:extLst>
                </p:cNvPr>
                <p:cNvPicPr/>
                <p:nvPr/>
              </p:nvPicPr>
              <p:blipFill>
                <a:blip r:embed="rId38"/>
                <a:stretch>
                  <a:fillRect/>
                </a:stretch>
              </p:blipFill>
              <p:spPr>
                <a:xfrm>
                  <a:off x="4367680" y="4911187"/>
                  <a:ext cx="1180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8" name="Freihand 27">
                  <a:extLst>
                    <a:ext uri="{FF2B5EF4-FFF2-40B4-BE49-F238E27FC236}">
                      <a16:creationId xmlns:a16="http://schemas.microsoft.com/office/drawing/2014/main" id="{EF03D64E-61E3-4DAF-84C9-CEB06C67152A}"/>
                    </a:ext>
                  </a:extLst>
                </p14:cNvPr>
                <p14:cNvContentPartPr/>
                <p14:nvPr/>
              </p14:nvContentPartPr>
              <p14:xfrm>
                <a:off x="4461640" y="4910827"/>
                <a:ext cx="131400" cy="272520"/>
              </p14:xfrm>
            </p:contentPart>
          </mc:Choice>
          <mc:Fallback>
            <p:pic>
              <p:nvPicPr>
                <p:cNvPr id="28" name="Freihand 27">
                  <a:extLst>
                    <a:ext uri="{FF2B5EF4-FFF2-40B4-BE49-F238E27FC236}">
                      <a16:creationId xmlns:a16="http://schemas.microsoft.com/office/drawing/2014/main" id="{EF03D64E-61E3-4DAF-84C9-CEB06C67152A}"/>
                    </a:ext>
                  </a:extLst>
                </p:cNvPr>
                <p:cNvPicPr/>
                <p:nvPr/>
              </p:nvPicPr>
              <p:blipFill>
                <a:blip r:embed="rId40"/>
                <a:stretch>
                  <a:fillRect/>
                </a:stretch>
              </p:blipFill>
              <p:spPr>
                <a:xfrm>
                  <a:off x="4457320" y="4906507"/>
                  <a:ext cx="140040" cy="281160"/>
                </a:xfrm>
                <a:prstGeom prst="rect">
                  <a:avLst/>
                </a:prstGeom>
              </p:spPr>
            </p:pic>
          </mc:Fallback>
        </mc:AlternateContent>
      </p:grpSp>
      <p:grpSp>
        <p:nvGrpSpPr>
          <p:cNvPr id="37" name="Gruppieren 36">
            <a:extLst>
              <a:ext uri="{FF2B5EF4-FFF2-40B4-BE49-F238E27FC236}">
                <a16:creationId xmlns:a16="http://schemas.microsoft.com/office/drawing/2014/main" id="{7170317D-E827-4DF9-A988-45E01EE3AF39}"/>
              </a:ext>
            </a:extLst>
          </p:cNvPr>
          <p:cNvGrpSpPr/>
          <p:nvPr/>
        </p:nvGrpSpPr>
        <p:grpSpPr>
          <a:xfrm>
            <a:off x="1113280" y="5470267"/>
            <a:ext cx="704160" cy="196200"/>
            <a:chOff x="1113280" y="5470267"/>
            <a:chExt cx="704160" cy="196200"/>
          </a:xfrm>
        </p:grpSpPr>
        <mc:AlternateContent xmlns:mc="http://schemas.openxmlformats.org/markup-compatibility/2006">
          <mc:Choice xmlns:p14="http://schemas.microsoft.com/office/powerpoint/2010/main" Requires="p14">
            <p:contentPart p14:bwMode="auto" r:id="rId41">
              <p14:nvContentPartPr>
                <p14:cNvPr id="30" name="Freihand 29">
                  <a:extLst>
                    <a:ext uri="{FF2B5EF4-FFF2-40B4-BE49-F238E27FC236}">
                      <a16:creationId xmlns:a16="http://schemas.microsoft.com/office/drawing/2014/main" id="{FF5089B4-3FE8-47F8-A962-3CD0209E12E4}"/>
                    </a:ext>
                  </a:extLst>
                </p14:cNvPr>
                <p14:cNvContentPartPr/>
                <p14:nvPr/>
              </p14:nvContentPartPr>
              <p14:xfrm>
                <a:off x="1205800" y="5507707"/>
                <a:ext cx="21240" cy="158760"/>
              </p14:xfrm>
            </p:contentPart>
          </mc:Choice>
          <mc:Fallback>
            <p:pic>
              <p:nvPicPr>
                <p:cNvPr id="30" name="Freihand 29">
                  <a:extLst>
                    <a:ext uri="{FF2B5EF4-FFF2-40B4-BE49-F238E27FC236}">
                      <a16:creationId xmlns:a16="http://schemas.microsoft.com/office/drawing/2014/main" id="{FF5089B4-3FE8-47F8-A962-3CD0209E12E4}"/>
                    </a:ext>
                  </a:extLst>
                </p:cNvPr>
                <p:cNvPicPr/>
                <p:nvPr/>
              </p:nvPicPr>
              <p:blipFill>
                <a:blip r:embed="rId42"/>
                <a:stretch>
                  <a:fillRect/>
                </a:stretch>
              </p:blipFill>
              <p:spPr>
                <a:xfrm>
                  <a:off x="1201480" y="5503387"/>
                  <a:ext cx="298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1" name="Freihand 30">
                  <a:extLst>
                    <a:ext uri="{FF2B5EF4-FFF2-40B4-BE49-F238E27FC236}">
                      <a16:creationId xmlns:a16="http://schemas.microsoft.com/office/drawing/2014/main" id="{AEB3D56F-D85D-4E64-B843-7513E690812F}"/>
                    </a:ext>
                  </a:extLst>
                </p14:cNvPr>
                <p14:cNvContentPartPr/>
                <p14:nvPr/>
              </p14:nvContentPartPr>
              <p14:xfrm>
                <a:off x="1113280" y="5470267"/>
                <a:ext cx="198000" cy="8280"/>
              </p14:xfrm>
            </p:contentPart>
          </mc:Choice>
          <mc:Fallback>
            <p:pic>
              <p:nvPicPr>
                <p:cNvPr id="31" name="Freihand 30">
                  <a:extLst>
                    <a:ext uri="{FF2B5EF4-FFF2-40B4-BE49-F238E27FC236}">
                      <a16:creationId xmlns:a16="http://schemas.microsoft.com/office/drawing/2014/main" id="{AEB3D56F-D85D-4E64-B843-7513E690812F}"/>
                    </a:ext>
                  </a:extLst>
                </p:cNvPr>
                <p:cNvPicPr/>
                <p:nvPr/>
              </p:nvPicPr>
              <p:blipFill>
                <a:blip r:embed="rId44"/>
                <a:stretch>
                  <a:fillRect/>
                </a:stretch>
              </p:blipFill>
              <p:spPr>
                <a:xfrm>
                  <a:off x="1108960" y="5465947"/>
                  <a:ext cx="2066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2" name="Freihand 31">
                  <a:extLst>
                    <a:ext uri="{FF2B5EF4-FFF2-40B4-BE49-F238E27FC236}">
                      <a16:creationId xmlns:a16="http://schemas.microsoft.com/office/drawing/2014/main" id="{610642F6-EE72-4005-905A-9288BC018109}"/>
                    </a:ext>
                  </a:extLst>
                </p14:cNvPr>
                <p14:cNvContentPartPr/>
                <p14:nvPr/>
              </p14:nvContentPartPr>
              <p14:xfrm>
                <a:off x="1113280" y="5476027"/>
                <a:ext cx="316800" cy="139320"/>
              </p14:xfrm>
            </p:contentPart>
          </mc:Choice>
          <mc:Fallback>
            <p:pic>
              <p:nvPicPr>
                <p:cNvPr id="32" name="Freihand 31">
                  <a:extLst>
                    <a:ext uri="{FF2B5EF4-FFF2-40B4-BE49-F238E27FC236}">
                      <a16:creationId xmlns:a16="http://schemas.microsoft.com/office/drawing/2014/main" id="{610642F6-EE72-4005-905A-9288BC018109}"/>
                    </a:ext>
                  </a:extLst>
                </p:cNvPr>
                <p:cNvPicPr/>
                <p:nvPr/>
              </p:nvPicPr>
              <p:blipFill>
                <a:blip r:embed="rId46"/>
                <a:stretch>
                  <a:fillRect/>
                </a:stretch>
              </p:blipFill>
              <p:spPr>
                <a:xfrm>
                  <a:off x="1108960" y="5471707"/>
                  <a:ext cx="3254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3" name="Freihand 32">
                  <a:extLst>
                    <a:ext uri="{FF2B5EF4-FFF2-40B4-BE49-F238E27FC236}">
                      <a16:creationId xmlns:a16="http://schemas.microsoft.com/office/drawing/2014/main" id="{08990038-DDFA-4EFD-A92B-CD810BCFE73A}"/>
                    </a:ext>
                  </a:extLst>
                </p14:cNvPr>
                <p14:cNvContentPartPr/>
                <p14:nvPr/>
              </p14:nvContentPartPr>
              <p14:xfrm>
                <a:off x="1395160" y="5473507"/>
                <a:ext cx="132480" cy="81000"/>
              </p14:xfrm>
            </p:contentPart>
          </mc:Choice>
          <mc:Fallback>
            <p:pic>
              <p:nvPicPr>
                <p:cNvPr id="33" name="Freihand 32">
                  <a:extLst>
                    <a:ext uri="{FF2B5EF4-FFF2-40B4-BE49-F238E27FC236}">
                      <a16:creationId xmlns:a16="http://schemas.microsoft.com/office/drawing/2014/main" id="{08990038-DDFA-4EFD-A92B-CD810BCFE73A}"/>
                    </a:ext>
                  </a:extLst>
                </p:cNvPr>
                <p:cNvPicPr/>
                <p:nvPr/>
              </p:nvPicPr>
              <p:blipFill>
                <a:blip r:embed="rId48"/>
                <a:stretch>
                  <a:fillRect/>
                </a:stretch>
              </p:blipFill>
              <p:spPr>
                <a:xfrm>
                  <a:off x="1390840" y="5469187"/>
                  <a:ext cx="1411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4" name="Freihand 33">
                  <a:extLst>
                    <a:ext uri="{FF2B5EF4-FFF2-40B4-BE49-F238E27FC236}">
                      <a16:creationId xmlns:a16="http://schemas.microsoft.com/office/drawing/2014/main" id="{5CAA82B9-85CE-4E71-AE02-B0797C7A8BCC}"/>
                    </a:ext>
                  </a:extLst>
                </p14:cNvPr>
                <p14:cNvContentPartPr/>
                <p14:nvPr/>
              </p14:nvContentPartPr>
              <p14:xfrm>
                <a:off x="1352320" y="5598067"/>
                <a:ext cx="209880" cy="37080"/>
              </p14:xfrm>
            </p:contentPart>
          </mc:Choice>
          <mc:Fallback>
            <p:pic>
              <p:nvPicPr>
                <p:cNvPr id="34" name="Freihand 33">
                  <a:extLst>
                    <a:ext uri="{FF2B5EF4-FFF2-40B4-BE49-F238E27FC236}">
                      <a16:creationId xmlns:a16="http://schemas.microsoft.com/office/drawing/2014/main" id="{5CAA82B9-85CE-4E71-AE02-B0797C7A8BCC}"/>
                    </a:ext>
                  </a:extLst>
                </p:cNvPr>
                <p:cNvPicPr/>
                <p:nvPr/>
              </p:nvPicPr>
              <p:blipFill>
                <a:blip r:embed="rId50"/>
                <a:stretch>
                  <a:fillRect/>
                </a:stretch>
              </p:blipFill>
              <p:spPr>
                <a:xfrm>
                  <a:off x="1348000" y="5593747"/>
                  <a:ext cx="2185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5" name="Freihand 34">
                  <a:extLst>
                    <a:ext uri="{FF2B5EF4-FFF2-40B4-BE49-F238E27FC236}">
                      <a16:creationId xmlns:a16="http://schemas.microsoft.com/office/drawing/2014/main" id="{19CC7310-00C2-41AB-85FB-7C2782FC2554}"/>
                    </a:ext>
                  </a:extLst>
                </p14:cNvPr>
                <p14:cNvContentPartPr/>
                <p14:nvPr/>
              </p14:nvContentPartPr>
              <p14:xfrm>
                <a:off x="1701160" y="5481067"/>
                <a:ext cx="32400" cy="151560"/>
              </p14:xfrm>
            </p:contentPart>
          </mc:Choice>
          <mc:Fallback>
            <p:pic>
              <p:nvPicPr>
                <p:cNvPr id="35" name="Freihand 34">
                  <a:extLst>
                    <a:ext uri="{FF2B5EF4-FFF2-40B4-BE49-F238E27FC236}">
                      <a16:creationId xmlns:a16="http://schemas.microsoft.com/office/drawing/2014/main" id="{19CC7310-00C2-41AB-85FB-7C2782FC2554}"/>
                    </a:ext>
                  </a:extLst>
                </p:cNvPr>
                <p:cNvPicPr/>
                <p:nvPr/>
              </p:nvPicPr>
              <p:blipFill>
                <a:blip r:embed="rId52"/>
                <a:stretch>
                  <a:fillRect/>
                </a:stretch>
              </p:blipFill>
              <p:spPr>
                <a:xfrm>
                  <a:off x="1696840" y="5476747"/>
                  <a:ext cx="410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6" name="Freihand 35">
                  <a:extLst>
                    <a:ext uri="{FF2B5EF4-FFF2-40B4-BE49-F238E27FC236}">
                      <a16:creationId xmlns:a16="http://schemas.microsoft.com/office/drawing/2014/main" id="{75F3438B-4864-4873-B531-835426D9FAE3}"/>
                    </a:ext>
                  </a:extLst>
                </p14:cNvPr>
                <p14:cNvContentPartPr/>
                <p14:nvPr/>
              </p14:nvContentPartPr>
              <p14:xfrm>
                <a:off x="1589200" y="5472427"/>
                <a:ext cx="228240" cy="174240"/>
              </p14:xfrm>
            </p:contentPart>
          </mc:Choice>
          <mc:Fallback>
            <p:pic>
              <p:nvPicPr>
                <p:cNvPr id="36" name="Freihand 35">
                  <a:extLst>
                    <a:ext uri="{FF2B5EF4-FFF2-40B4-BE49-F238E27FC236}">
                      <a16:creationId xmlns:a16="http://schemas.microsoft.com/office/drawing/2014/main" id="{75F3438B-4864-4873-B531-835426D9FAE3}"/>
                    </a:ext>
                  </a:extLst>
                </p:cNvPr>
                <p:cNvPicPr/>
                <p:nvPr/>
              </p:nvPicPr>
              <p:blipFill>
                <a:blip r:embed="rId54"/>
                <a:stretch>
                  <a:fillRect/>
                </a:stretch>
              </p:blipFill>
              <p:spPr>
                <a:xfrm>
                  <a:off x="1584880" y="5468107"/>
                  <a:ext cx="236880" cy="182880"/>
                </a:xfrm>
                <a:prstGeom prst="rect">
                  <a:avLst/>
                </a:prstGeom>
              </p:spPr>
            </p:pic>
          </mc:Fallback>
        </mc:AlternateContent>
      </p:grpSp>
      <p:grpSp>
        <p:nvGrpSpPr>
          <p:cNvPr id="46" name="Gruppieren 45">
            <a:extLst>
              <a:ext uri="{FF2B5EF4-FFF2-40B4-BE49-F238E27FC236}">
                <a16:creationId xmlns:a16="http://schemas.microsoft.com/office/drawing/2014/main" id="{765C0D20-8548-4E38-9752-F10713FA83C5}"/>
              </a:ext>
            </a:extLst>
          </p:cNvPr>
          <p:cNvGrpSpPr/>
          <p:nvPr/>
        </p:nvGrpSpPr>
        <p:grpSpPr>
          <a:xfrm>
            <a:off x="2076640" y="5405467"/>
            <a:ext cx="558360" cy="312480"/>
            <a:chOff x="2076640" y="5405467"/>
            <a:chExt cx="558360" cy="312480"/>
          </a:xfrm>
        </p:grpSpPr>
        <mc:AlternateContent xmlns:mc="http://schemas.openxmlformats.org/markup-compatibility/2006">
          <mc:Choice xmlns:p14="http://schemas.microsoft.com/office/powerpoint/2010/main" Requires="p14">
            <p:contentPart p14:bwMode="auto" r:id="rId55">
              <p14:nvContentPartPr>
                <p14:cNvPr id="38" name="Freihand 37">
                  <a:extLst>
                    <a:ext uri="{FF2B5EF4-FFF2-40B4-BE49-F238E27FC236}">
                      <a16:creationId xmlns:a16="http://schemas.microsoft.com/office/drawing/2014/main" id="{BE7947E6-2506-4ACB-B40C-C46000795798}"/>
                    </a:ext>
                  </a:extLst>
                </p14:cNvPr>
                <p14:cNvContentPartPr/>
                <p14:nvPr/>
              </p14:nvContentPartPr>
              <p14:xfrm>
                <a:off x="2076640" y="5487187"/>
                <a:ext cx="104040" cy="131040"/>
              </p14:xfrm>
            </p:contentPart>
          </mc:Choice>
          <mc:Fallback>
            <p:pic>
              <p:nvPicPr>
                <p:cNvPr id="38" name="Freihand 37">
                  <a:extLst>
                    <a:ext uri="{FF2B5EF4-FFF2-40B4-BE49-F238E27FC236}">
                      <a16:creationId xmlns:a16="http://schemas.microsoft.com/office/drawing/2014/main" id="{BE7947E6-2506-4ACB-B40C-C46000795798}"/>
                    </a:ext>
                  </a:extLst>
                </p:cNvPr>
                <p:cNvPicPr/>
                <p:nvPr/>
              </p:nvPicPr>
              <p:blipFill>
                <a:blip r:embed="rId56"/>
                <a:stretch>
                  <a:fillRect/>
                </a:stretch>
              </p:blipFill>
              <p:spPr>
                <a:xfrm>
                  <a:off x="2072320" y="5482867"/>
                  <a:ext cx="1126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9" name="Freihand 38">
                  <a:extLst>
                    <a:ext uri="{FF2B5EF4-FFF2-40B4-BE49-F238E27FC236}">
                      <a16:creationId xmlns:a16="http://schemas.microsoft.com/office/drawing/2014/main" id="{F11C43FC-527F-47FE-A431-95AAED7612C7}"/>
                    </a:ext>
                  </a:extLst>
                </p14:cNvPr>
                <p14:cNvContentPartPr/>
                <p14:nvPr/>
              </p14:nvContentPartPr>
              <p14:xfrm>
                <a:off x="2237200" y="5414467"/>
                <a:ext cx="117000" cy="149400"/>
              </p14:xfrm>
            </p:contentPart>
          </mc:Choice>
          <mc:Fallback>
            <p:pic>
              <p:nvPicPr>
                <p:cNvPr id="39" name="Freihand 38">
                  <a:extLst>
                    <a:ext uri="{FF2B5EF4-FFF2-40B4-BE49-F238E27FC236}">
                      <a16:creationId xmlns:a16="http://schemas.microsoft.com/office/drawing/2014/main" id="{F11C43FC-527F-47FE-A431-95AAED7612C7}"/>
                    </a:ext>
                  </a:extLst>
                </p:cNvPr>
                <p:cNvPicPr/>
                <p:nvPr/>
              </p:nvPicPr>
              <p:blipFill>
                <a:blip r:embed="rId58"/>
                <a:stretch>
                  <a:fillRect/>
                </a:stretch>
              </p:blipFill>
              <p:spPr>
                <a:xfrm>
                  <a:off x="2232880" y="5410147"/>
                  <a:ext cx="1256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0" name="Freihand 39">
                  <a:extLst>
                    <a:ext uri="{FF2B5EF4-FFF2-40B4-BE49-F238E27FC236}">
                      <a16:creationId xmlns:a16="http://schemas.microsoft.com/office/drawing/2014/main" id="{D7B0CA9E-7050-4688-A4C5-F8DAFD4FE271}"/>
                    </a:ext>
                  </a:extLst>
                </p14:cNvPr>
                <p14:cNvContentPartPr/>
                <p14:nvPr/>
              </p14:nvContentPartPr>
              <p14:xfrm>
                <a:off x="2295160" y="5494747"/>
                <a:ext cx="138240" cy="98280"/>
              </p14:xfrm>
            </p:contentPart>
          </mc:Choice>
          <mc:Fallback>
            <p:pic>
              <p:nvPicPr>
                <p:cNvPr id="40" name="Freihand 39">
                  <a:extLst>
                    <a:ext uri="{FF2B5EF4-FFF2-40B4-BE49-F238E27FC236}">
                      <a16:creationId xmlns:a16="http://schemas.microsoft.com/office/drawing/2014/main" id="{D7B0CA9E-7050-4688-A4C5-F8DAFD4FE271}"/>
                    </a:ext>
                  </a:extLst>
                </p:cNvPr>
                <p:cNvPicPr/>
                <p:nvPr/>
              </p:nvPicPr>
              <p:blipFill>
                <a:blip r:embed="rId60"/>
                <a:stretch>
                  <a:fillRect/>
                </a:stretch>
              </p:blipFill>
              <p:spPr>
                <a:xfrm>
                  <a:off x="2290840" y="5490427"/>
                  <a:ext cx="1468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1" name="Freihand 40">
                  <a:extLst>
                    <a:ext uri="{FF2B5EF4-FFF2-40B4-BE49-F238E27FC236}">
                      <a16:creationId xmlns:a16="http://schemas.microsoft.com/office/drawing/2014/main" id="{64980A1F-785F-40A1-B8B3-74BA42CF6C33}"/>
                    </a:ext>
                  </a:extLst>
                </p14:cNvPr>
                <p14:cNvContentPartPr/>
                <p14:nvPr/>
              </p14:nvContentPartPr>
              <p14:xfrm>
                <a:off x="2439520" y="5405467"/>
                <a:ext cx="18000" cy="24120"/>
              </p14:xfrm>
            </p:contentPart>
          </mc:Choice>
          <mc:Fallback>
            <p:pic>
              <p:nvPicPr>
                <p:cNvPr id="41" name="Freihand 40">
                  <a:extLst>
                    <a:ext uri="{FF2B5EF4-FFF2-40B4-BE49-F238E27FC236}">
                      <a16:creationId xmlns:a16="http://schemas.microsoft.com/office/drawing/2014/main" id="{64980A1F-785F-40A1-B8B3-74BA42CF6C33}"/>
                    </a:ext>
                  </a:extLst>
                </p:cNvPr>
                <p:cNvPicPr/>
                <p:nvPr/>
              </p:nvPicPr>
              <p:blipFill>
                <a:blip r:embed="rId62"/>
                <a:stretch>
                  <a:fillRect/>
                </a:stretch>
              </p:blipFill>
              <p:spPr>
                <a:xfrm>
                  <a:off x="2435200" y="5401147"/>
                  <a:ext cx="266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2" name="Freihand 41">
                  <a:extLst>
                    <a:ext uri="{FF2B5EF4-FFF2-40B4-BE49-F238E27FC236}">
                      <a16:creationId xmlns:a16="http://schemas.microsoft.com/office/drawing/2014/main" id="{EC9757D8-313C-41F4-A6C9-0A6006CBE58D}"/>
                    </a:ext>
                  </a:extLst>
                </p14:cNvPr>
                <p14:cNvContentPartPr/>
                <p14:nvPr/>
              </p14:nvContentPartPr>
              <p14:xfrm>
                <a:off x="2488120" y="5490787"/>
                <a:ext cx="146880" cy="227160"/>
              </p14:xfrm>
            </p:contentPart>
          </mc:Choice>
          <mc:Fallback>
            <p:pic>
              <p:nvPicPr>
                <p:cNvPr id="42" name="Freihand 41">
                  <a:extLst>
                    <a:ext uri="{FF2B5EF4-FFF2-40B4-BE49-F238E27FC236}">
                      <a16:creationId xmlns:a16="http://schemas.microsoft.com/office/drawing/2014/main" id="{EC9757D8-313C-41F4-A6C9-0A6006CBE58D}"/>
                    </a:ext>
                  </a:extLst>
                </p:cNvPr>
                <p:cNvPicPr/>
                <p:nvPr/>
              </p:nvPicPr>
              <p:blipFill>
                <a:blip r:embed="rId64"/>
                <a:stretch>
                  <a:fillRect/>
                </a:stretch>
              </p:blipFill>
              <p:spPr>
                <a:xfrm>
                  <a:off x="2483800" y="5486467"/>
                  <a:ext cx="155520" cy="235800"/>
                </a:xfrm>
                <a:prstGeom prst="rect">
                  <a:avLst/>
                </a:prstGeom>
              </p:spPr>
            </p:pic>
          </mc:Fallback>
        </mc:AlternateContent>
      </p:grpSp>
      <p:grpSp>
        <p:nvGrpSpPr>
          <p:cNvPr id="45" name="Gruppieren 44">
            <a:extLst>
              <a:ext uri="{FF2B5EF4-FFF2-40B4-BE49-F238E27FC236}">
                <a16:creationId xmlns:a16="http://schemas.microsoft.com/office/drawing/2014/main" id="{BA203DED-88A1-42F3-83DA-9C392FEB15ED}"/>
              </a:ext>
            </a:extLst>
          </p:cNvPr>
          <p:cNvGrpSpPr/>
          <p:nvPr/>
        </p:nvGrpSpPr>
        <p:grpSpPr>
          <a:xfrm>
            <a:off x="2920840" y="5363347"/>
            <a:ext cx="444600" cy="205200"/>
            <a:chOff x="2920840" y="5363347"/>
            <a:chExt cx="444600" cy="205200"/>
          </a:xfrm>
        </p:grpSpPr>
        <mc:AlternateContent xmlns:mc="http://schemas.openxmlformats.org/markup-compatibility/2006">
          <mc:Choice xmlns:p14="http://schemas.microsoft.com/office/powerpoint/2010/main" Requires="p14">
            <p:contentPart p14:bwMode="auto" r:id="rId65">
              <p14:nvContentPartPr>
                <p14:cNvPr id="43" name="Freihand 42">
                  <a:extLst>
                    <a:ext uri="{FF2B5EF4-FFF2-40B4-BE49-F238E27FC236}">
                      <a16:creationId xmlns:a16="http://schemas.microsoft.com/office/drawing/2014/main" id="{802E3102-AE57-4A35-8020-11AB8D42C512}"/>
                    </a:ext>
                  </a:extLst>
                </p14:cNvPr>
                <p14:cNvContentPartPr/>
                <p14:nvPr/>
              </p14:nvContentPartPr>
              <p14:xfrm>
                <a:off x="2920840" y="5363347"/>
                <a:ext cx="207720" cy="188280"/>
              </p14:xfrm>
            </p:contentPart>
          </mc:Choice>
          <mc:Fallback>
            <p:pic>
              <p:nvPicPr>
                <p:cNvPr id="43" name="Freihand 42">
                  <a:extLst>
                    <a:ext uri="{FF2B5EF4-FFF2-40B4-BE49-F238E27FC236}">
                      <a16:creationId xmlns:a16="http://schemas.microsoft.com/office/drawing/2014/main" id="{802E3102-AE57-4A35-8020-11AB8D42C512}"/>
                    </a:ext>
                  </a:extLst>
                </p:cNvPr>
                <p:cNvPicPr/>
                <p:nvPr/>
              </p:nvPicPr>
              <p:blipFill>
                <a:blip r:embed="rId66"/>
                <a:stretch>
                  <a:fillRect/>
                </a:stretch>
              </p:blipFill>
              <p:spPr>
                <a:xfrm>
                  <a:off x="2916520" y="5359027"/>
                  <a:ext cx="2163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4" name="Freihand 43">
                  <a:extLst>
                    <a:ext uri="{FF2B5EF4-FFF2-40B4-BE49-F238E27FC236}">
                      <a16:creationId xmlns:a16="http://schemas.microsoft.com/office/drawing/2014/main" id="{5E391A18-BC0C-4F03-90DC-C8E24F7053E0}"/>
                    </a:ext>
                  </a:extLst>
                </p14:cNvPr>
                <p14:cNvContentPartPr/>
                <p14:nvPr/>
              </p14:nvContentPartPr>
              <p14:xfrm>
                <a:off x="3185440" y="5376667"/>
                <a:ext cx="180000" cy="191880"/>
              </p14:xfrm>
            </p:contentPart>
          </mc:Choice>
          <mc:Fallback>
            <p:pic>
              <p:nvPicPr>
                <p:cNvPr id="44" name="Freihand 43">
                  <a:extLst>
                    <a:ext uri="{FF2B5EF4-FFF2-40B4-BE49-F238E27FC236}">
                      <a16:creationId xmlns:a16="http://schemas.microsoft.com/office/drawing/2014/main" id="{5E391A18-BC0C-4F03-90DC-C8E24F7053E0}"/>
                    </a:ext>
                  </a:extLst>
                </p:cNvPr>
                <p:cNvPicPr/>
                <p:nvPr/>
              </p:nvPicPr>
              <p:blipFill>
                <a:blip r:embed="rId68"/>
                <a:stretch>
                  <a:fillRect/>
                </a:stretch>
              </p:blipFill>
              <p:spPr>
                <a:xfrm>
                  <a:off x="3181120" y="5372347"/>
                  <a:ext cx="188640" cy="200520"/>
                </a:xfrm>
                <a:prstGeom prst="rect">
                  <a:avLst/>
                </a:prstGeom>
              </p:spPr>
            </p:pic>
          </mc:Fallback>
        </mc:AlternateContent>
      </p:grpSp>
    </p:spTree>
    <p:extLst>
      <p:ext uri="{BB962C8B-B14F-4D97-AF65-F5344CB8AC3E}">
        <p14:creationId xmlns:p14="http://schemas.microsoft.com/office/powerpoint/2010/main" val="14213282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478305" y="130628"/>
            <a:ext cx="7464960"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Time inconsistency of monetary policy</a:t>
            </a:r>
            <a:endParaRPr lang="en-US" sz="3266" dirty="0">
              <a:solidFill>
                <a:sysClr val="windowText" lastClr="000000"/>
              </a:solidFill>
            </a:endParaRPr>
          </a:p>
        </p:txBody>
      </p:sp>
      <p:sp>
        <p:nvSpPr>
          <p:cNvPr id="10" name="Content Placeholder 2"/>
          <p:cNvSpPr txBox="1">
            <a:spLocks/>
          </p:cNvSpPr>
          <p:nvPr/>
        </p:nvSpPr>
        <p:spPr>
          <a:xfrm>
            <a:off x="105434" y="720772"/>
            <a:ext cx="8556592" cy="42829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2000"/>
              <a:t>Why has central bank independence developed?</a:t>
            </a:r>
            <a:endParaRPr lang="en-US" sz="2000" dirty="0"/>
          </a:p>
        </p:txBody>
      </p:sp>
      <p:sp>
        <p:nvSpPr>
          <p:cNvPr id="4" name="Content Placeholder 2"/>
          <p:cNvSpPr txBox="1">
            <a:spLocks/>
          </p:cNvSpPr>
          <p:nvPr/>
        </p:nvSpPr>
        <p:spPr>
          <a:xfrm>
            <a:off x="105433" y="1496258"/>
            <a:ext cx="10535593" cy="42829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2000"/>
              <a:t>Is rule-based or "conservative" monetary policy superior to discretionary monetary policy?</a:t>
            </a:r>
            <a:endParaRPr lang="en-US" sz="2000" dirty="0"/>
          </a:p>
        </p:txBody>
      </p:sp>
      <p:sp>
        <p:nvSpPr>
          <p:cNvPr id="5" name="Content Placeholder 2"/>
          <p:cNvSpPr txBox="1">
            <a:spLocks/>
          </p:cNvSpPr>
          <p:nvPr/>
        </p:nvSpPr>
        <p:spPr>
          <a:xfrm>
            <a:off x="0" y="2151613"/>
            <a:ext cx="11207233" cy="1776012"/>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2000" dirty="0" err="1">
                <a:hlinkClick r:id="rId3"/>
              </a:rPr>
              <a:t>Barro</a:t>
            </a:r>
            <a:r>
              <a:rPr lang="en-US" sz="2000" dirty="0">
                <a:hlinkClick r:id="rId3"/>
              </a:rPr>
              <a:t>, R. and Gordon, D- (1983) Rules, Discretion, and Reputation in a Model of Monetary Policy,  Journal of Monetary Economics 12 (July) </a:t>
            </a:r>
            <a:r>
              <a:rPr lang="en-US" sz="2000">
                <a:hlinkClick r:id="rId3"/>
              </a:rPr>
              <a:t>101-22</a:t>
            </a:r>
            <a:r>
              <a:rPr lang="en-US" sz="2000"/>
              <a:t>.</a:t>
            </a:r>
          </a:p>
          <a:p>
            <a:pPr>
              <a:lnSpc>
                <a:spcPct val="110000"/>
              </a:lnSpc>
            </a:pPr>
            <a:endParaRPr lang="en-US" sz="2000" dirty="0"/>
          </a:p>
          <a:p>
            <a:pPr>
              <a:lnSpc>
                <a:spcPct val="110000"/>
              </a:lnSpc>
            </a:pPr>
            <a:r>
              <a:rPr lang="en-US" sz="2000" dirty="0" err="1">
                <a:hlinkClick r:id="rId4"/>
              </a:rPr>
              <a:t>Kydland</a:t>
            </a:r>
            <a:r>
              <a:rPr lang="en-US" sz="2000" dirty="0">
                <a:hlinkClick r:id="rId4"/>
              </a:rPr>
              <a:t>, F. and Prescott, E. (1977) Rules Rather than Discretion: The Inconsistency of Optimal Plans, Journal of Political Economy 85 (June), 473-90</a:t>
            </a:r>
            <a:endParaRPr lang="en-US" sz="2000" dirty="0"/>
          </a:p>
        </p:txBody>
      </p:sp>
      <p:sp>
        <p:nvSpPr>
          <p:cNvPr id="6" name="Rechteck 5"/>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02747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5</a:t>
            </a:fld>
            <a:endParaRPr lang="de-DE" dirty="0"/>
          </a:p>
        </p:txBody>
      </p:sp>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r>
              <a:rPr lang="en-US" sz="2540" b="1" dirty="0"/>
              <a:t>Inflation, Unemployment, and the Phillips Curve</a:t>
            </a:r>
          </a:p>
        </p:txBody>
      </p:sp>
      <p:sp>
        <p:nvSpPr>
          <p:cNvPr id="4" name="Textfeld 3"/>
          <p:cNvSpPr txBox="1"/>
          <p:nvPr/>
        </p:nvSpPr>
        <p:spPr>
          <a:xfrm>
            <a:off x="1600740" y="1142889"/>
            <a:ext cx="9067260" cy="5029447"/>
          </a:xfrm>
          <a:prstGeom prst="rect">
            <a:avLst/>
          </a:prstGeom>
          <a:noFill/>
        </p:spPr>
        <p:txBody>
          <a:bodyPr wrap="square" rtlCol="0">
            <a:noAutofit/>
          </a:bodyPr>
          <a:lstStyle/>
          <a:p>
            <a:endParaRPr lang="de-DE" sz="2540" dirty="0"/>
          </a:p>
          <a:p>
            <a:r>
              <a:rPr lang="de-DE" sz="2540" dirty="0"/>
              <a:t>The Philipps </a:t>
            </a:r>
            <a:r>
              <a:rPr lang="de-DE" sz="2540" dirty="0" err="1"/>
              <a:t>curve</a:t>
            </a:r>
            <a:r>
              <a:rPr lang="de-DE" sz="2540" dirty="0"/>
              <a:t> </a:t>
            </a:r>
            <a:r>
              <a:rPr lang="de-DE" sz="2540" dirty="0" err="1"/>
              <a:t>states</a:t>
            </a:r>
            <a:r>
              <a:rPr lang="de-DE" sz="2540" dirty="0"/>
              <a:t> </a:t>
            </a:r>
            <a:r>
              <a:rPr lang="de-DE" sz="2540" dirty="0" err="1"/>
              <a:t>that</a:t>
            </a:r>
            <a:r>
              <a:rPr lang="de-DE" sz="2540" dirty="0"/>
              <a:t> </a:t>
            </a:r>
            <a:r>
              <a:rPr lang="de-DE" sz="2540" dirty="0" err="1"/>
              <a:t>inflation</a:t>
            </a:r>
            <a:r>
              <a:rPr lang="de-DE" sz="2540" dirty="0"/>
              <a:t> </a:t>
            </a:r>
            <a:r>
              <a:rPr lang="el-GR" sz="2540" dirty="0"/>
              <a:t>π</a:t>
            </a:r>
            <a:r>
              <a:rPr lang="de-DE" sz="2540" dirty="0"/>
              <a:t> </a:t>
            </a:r>
            <a:r>
              <a:rPr lang="de-DE" sz="2540" dirty="0" err="1"/>
              <a:t>depends</a:t>
            </a:r>
            <a:r>
              <a:rPr lang="de-DE" sz="2540" dirty="0"/>
              <a:t> on</a:t>
            </a:r>
          </a:p>
          <a:p>
            <a:endParaRPr lang="de-DE" sz="2540" dirty="0"/>
          </a:p>
          <a:p>
            <a:pPr marL="829452" lvl="1" indent="-414726">
              <a:buFont typeface="Arial" panose="020B0604020202020204" pitchFamily="34" charset="0"/>
              <a:buChar char="•"/>
            </a:pPr>
            <a:r>
              <a:rPr lang="de-DE" sz="2540" dirty="0" err="1"/>
              <a:t>expected</a:t>
            </a:r>
            <a:r>
              <a:rPr lang="de-DE" sz="2540" dirty="0"/>
              <a:t> </a:t>
            </a:r>
            <a:r>
              <a:rPr lang="de-DE" sz="2540" dirty="0" err="1"/>
              <a:t>inflation</a:t>
            </a:r>
            <a:r>
              <a:rPr lang="de-DE" sz="2540" dirty="0"/>
              <a:t> </a:t>
            </a:r>
            <a:r>
              <a:rPr lang="el-GR" sz="2540" dirty="0"/>
              <a:t>π</a:t>
            </a:r>
            <a:r>
              <a:rPr lang="en-US" sz="2540" baseline="30000" dirty="0"/>
              <a:t>e</a:t>
            </a:r>
          </a:p>
          <a:p>
            <a:pPr marL="414726" indent="-414726">
              <a:buFont typeface="Arial" panose="020B0604020202020204" pitchFamily="34" charset="0"/>
              <a:buChar char="•"/>
            </a:pPr>
            <a:endParaRPr lang="en-US" sz="2540" baseline="30000" dirty="0"/>
          </a:p>
          <a:p>
            <a:pPr marL="829452" lvl="1" indent="-414726">
              <a:buFont typeface="Arial" panose="020B0604020202020204" pitchFamily="34" charset="0"/>
              <a:buChar char="•"/>
            </a:pPr>
            <a:r>
              <a:rPr lang="en-US" sz="2540" dirty="0"/>
              <a:t>the deviation of unemployment from the natural rate u-u*</a:t>
            </a:r>
          </a:p>
          <a:p>
            <a:pPr marL="829452" lvl="1" indent="-414726">
              <a:buFont typeface="Arial" panose="020B0604020202020204" pitchFamily="34" charset="0"/>
              <a:buChar char="•"/>
            </a:pPr>
            <a:endParaRPr lang="en-US" sz="2540" dirty="0"/>
          </a:p>
          <a:p>
            <a:pPr marL="829452" lvl="1" indent="-414726">
              <a:buFont typeface="Arial" panose="020B0604020202020204" pitchFamily="34" charset="0"/>
              <a:buChar char="•"/>
            </a:pPr>
            <a:r>
              <a:rPr lang="en-US" sz="2540" dirty="0"/>
              <a:t>For further analysis we add an supply shock </a:t>
            </a:r>
            <a:r>
              <a:rPr lang="el-GR" sz="2540" dirty="0"/>
              <a:t>ε</a:t>
            </a:r>
            <a:endParaRPr lang="de-DE" sz="2540" dirty="0"/>
          </a:p>
          <a:p>
            <a:endParaRPr lang="de-DE" sz="2540" dirty="0"/>
          </a:p>
          <a:p>
            <a:endParaRPr lang="de-DE" sz="2540" dirty="0"/>
          </a:p>
          <a:p>
            <a:r>
              <a:rPr lang="de-DE" sz="2540" dirty="0"/>
              <a:t>			</a:t>
            </a:r>
            <a:r>
              <a:rPr lang="el-GR" sz="2540" dirty="0"/>
              <a:t>π</a:t>
            </a:r>
            <a:r>
              <a:rPr lang="en-US" sz="2540" dirty="0"/>
              <a:t>	=</a:t>
            </a:r>
            <a:r>
              <a:rPr lang="de-DE" sz="2540" dirty="0"/>
              <a:t>	</a:t>
            </a:r>
            <a:r>
              <a:rPr lang="el-GR" sz="2540" dirty="0"/>
              <a:t>π</a:t>
            </a:r>
            <a:r>
              <a:rPr lang="en-US" sz="2540" baseline="30000" dirty="0"/>
              <a:t>e</a:t>
            </a:r>
            <a:r>
              <a:rPr lang="en-US" sz="2540" dirty="0"/>
              <a:t> - </a:t>
            </a:r>
            <a:r>
              <a:rPr lang="el-GR" sz="2540" dirty="0"/>
              <a:t>β</a:t>
            </a:r>
            <a:r>
              <a:rPr lang="de-DE" sz="2540" dirty="0"/>
              <a:t>(</a:t>
            </a:r>
            <a:r>
              <a:rPr lang="en-US" sz="2540" dirty="0"/>
              <a:t>u-u*</a:t>
            </a:r>
            <a:r>
              <a:rPr lang="de-DE" sz="2540" dirty="0"/>
              <a:t>) + </a:t>
            </a:r>
            <a:r>
              <a:rPr lang="el-GR" sz="2540" dirty="0"/>
              <a:t>ε</a:t>
            </a:r>
            <a:endParaRPr lang="de-DE" sz="2540" dirty="0"/>
          </a:p>
        </p:txBody>
      </p:sp>
      <p:sp>
        <p:nvSpPr>
          <p:cNvPr id="2" name="Rechteck 1">
            <a:extLst>
              <a:ext uri="{FF2B5EF4-FFF2-40B4-BE49-F238E27FC236}">
                <a16:creationId xmlns:a16="http://schemas.microsoft.com/office/drawing/2014/main" id="{AEA05B69-71E8-BED5-6875-DD0A3D0322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8644CAEF-E4D4-4472-AE0D-141E096752AA}"/>
                  </a:ext>
                </a:extLst>
              </p14:cNvPr>
              <p14:cNvContentPartPr/>
              <p14:nvPr/>
            </p14:nvContentPartPr>
            <p14:xfrm>
              <a:off x="5682813" y="1964587"/>
              <a:ext cx="1098720" cy="27720"/>
            </p14:xfrm>
          </p:contentPart>
        </mc:Choice>
        <mc:Fallback xmlns="">
          <p:pic>
            <p:nvPicPr>
              <p:cNvPr id="3" name="Freihand 2">
                <a:extLst>
                  <a:ext uri="{FF2B5EF4-FFF2-40B4-BE49-F238E27FC236}">
                    <a16:creationId xmlns:a16="http://schemas.microsoft.com/office/drawing/2014/main" id="{8644CAEF-E4D4-4472-AE0D-141E096752AA}"/>
                  </a:ext>
                </a:extLst>
              </p:cNvPr>
              <p:cNvPicPr/>
              <p:nvPr/>
            </p:nvPicPr>
            <p:blipFill>
              <a:blip r:embed="rId4"/>
              <a:stretch>
                <a:fillRect/>
              </a:stretch>
            </p:blipFill>
            <p:spPr>
              <a:xfrm>
                <a:off x="5678493" y="1960267"/>
                <a:ext cx="11073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BC1541B0-AB0B-4D41-B470-4CF8B1C2C0DC}"/>
                  </a:ext>
                </a:extLst>
              </p14:cNvPr>
              <p14:cNvContentPartPr/>
              <p14:nvPr/>
            </p14:nvContentPartPr>
            <p14:xfrm>
              <a:off x="3782373" y="2711947"/>
              <a:ext cx="1523160" cy="135360"/>
            </p14:xfrm>
          </p:contentPart>
        </mc:Choice>
        <mc:Fallback xmlns="">
          <p:pic>
            <p:nvPicPr>
              <p:cNvPr id="7" name="Freihand 6">
                <a:extLst>
                  <a:ext uri="{FF2B5EF4-FFF2-40B4-BE49-F238E27FC236}">
                    <a16:creationId xmlns:a16="http://schemas.microsoft.com/office/drawing/2014/main" id="{BC1541B0-AB0B-4D41-B470-4CF8B1C2C0DC}"/>
                  </a:ext>
                </a:extLst>
              </p:cNvPr>
              <p:cNvPicPr/>
              <p:nvPr/>
            </p:nvPicPr>
            <p:blipFill>
              <a:blip r:embed="rId6"/>
              <a:stretch>
                <a:fillRect/>
              </a:stretch>
            </p:blipFill>
            <p:spPr>
              <a:xfrm>
                <a:off x="3778053" y="2707627"/>
                <a:ext cx="15318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97C0FA4D-27B9-4BE7-8337-0FEC94E557D3}"/>
                  </a:ext>
                </a:extLst>
              </p14:cNvPr>
              <p14:cNvContentPartPr/>
              <p14:nvPr/>
            </p14:nvContentPartPr>
            <p14:xfrm>
              <a:off x="7897893" y="4903267"/>
              <a:ext cx="512280" cy="507240"/>
            </p14:xfrm>
          </p:contentPart>
        </mc:Choice>
        <mc:Fallback xmlns="">
          <p:pic>
            <p:nvPicPr>
              <p:cNvPr id="8" name="Freihand 7">
                <a:extLst>
                  <a:ext uri="{FF2B5EF4-FFF2-40B4-BE49-F238E27FC236}">
                    <a16:creationId xmlns:a16="http://schemas.microsoft.com/office/drawing/2014/main" id="{97C0FA4D-27B9-4BE7-8337-0FEC94E557D3}"/>
                  </a:ext>
                </a:extLst>
              </p:cNvPr>
              <p:cNvPicPr/>
              <p:nvPr/>
            </p:nvPicPr>
            <p:blipFill>
              <a:blip r:embed="rId8"/>
              <a:stretch>
                <a:fillRect/>
              </a:stretch>
            </p:blipFill>
            <p:spPr>
              <a:xfrm>
                <a:off x="7893573" y="4898947"/>
                <a:ext cx="520920" cy="515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C3509C96-509A-45D3-A1B2-75B98D1B19C6}"/>
                  </a:ext>
                </a:extLst>
              </p14:cNvPr>
              <p14:cNvContentPartPr/>
              <p14:nvPr/>
            </p14:nvContentPartPr>
            <p14:xfrm>
              <a:off x="8010573" y="4933507"/>
              <a:ext cx="365760" cy="466200"/>
            </p14:xfrm>
          </p:contentPart>
        </mc:Choice>
        <mc:Fallback xmlns="">
          <p:pic>
            <p:nvPicPr>
              <p:cNvPr id="9" name="Freihand 8">
                <a:extLst>
                  <a:ext uri="{FF2B5EF4-FFF2-40B4-BE49-F238E27FC236}">
                    <a16:creationId xmlns:a16="http://schemas.microsoft.com/office/drawing/2014/main" id="{C3509C96-509A-45D3-A1B2-75B98D1B19C6}"/>
                  </a:ext>
                </a:extLst>
              </p:cNvPr>
              <p:cNvPicPr/>
              <p:nvPr/>
            </p:nvPicPr>
            <p:blipFill>
              <a:blip r:embed="rId10"/>
              <a:stretch>
                <a:fillRect/>
              </a:stretch>
            </p:blipFill>
            <p:spPr>
              <a:xfrm>
                <a:off x="8006253" y="4929187"/>
                <a:ext cx="374400" cy="474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15098BB8-00DD-4517-AD51-691BDD0C452D}"/>
                  </a:ext>
                </a:extLst>
              </p14:cNvPr>
              <p14:cNvContentPartPr/>
              <p14:nvPr/>
            </p14:nvContentPartPr>
            <p14:xfrm>
              <a:off x="6554373" y="4102987"/>
              <a:ext cx="1834560" cy="100800"/>
            </p14:xfrm>
          </p:contentPart>
        </mc:Choice>
        <mc:Fallback xmlns="">
          <p:pic>
            <p:nvPicPr>
              <p:cNvPr id="10" name="Freihand 9">
                <a:extLst>
                  <a:ext uri="{FF2B5EF4-FFF2-40B4-BE49-F238E27FC236}">
                    <a16:creationId xmlns:a16="http://schemas.microsoft.com/office/drawing/2014/main" id="{15098BB8-00DD-4517-AD51-691BDD0C452D}"/>
                  </a:ext>
                </a:extLst>
              </p:cNvPr>
              <p:cNvPicPr/>
              <p:nvPr/>
            </p:nvPicPr>
            <p:blipFill>
              <a:blip r:embed="rId12"/>
              <a:stretch>
                <a:fillRect/>
              </a:stretch>
            </p:blipFill>
            <p:spPr>
              <a:xfrm>
                <a:off x="6550053" y="4098667"/>
                <a:ext cx="18432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403EE89B-5666-43C1-A284-1937607A2136}"/>
                  </a:ext>
                </a:extLst>
              </p14:cNvPr>
              <p14:cNvContentPartPr/>
              <p14:nvPr/>
            </p14:nvContentPartPr>
            <p14:xfrm>
              <a:off x="7887813" y="5048707"/>
              <a:ext cx="50400" cy="185400"/>
            </p14:xfrm>
          </p:contentPart>
        </mc:Choice>
        <mc:Fallback xmlns="">
          <p:pic>
            <p:nvPicPr>
              <p:cNvPr id="11" name="Freihand 10">
                <a:extLst>
                  <a:ext uri="{FF2B5EF4-FFF2-40B4-BE49-F238E27FC236}">
                    <a16:creationId xmlns:a16="http://schemas.microsoft.com/office/drawing/2014/main" id="{403EE89B-5666-43C1-A284-1937607A2136}"/>
                  </a:ext>
                </a:extLst>
              </p:cNvPr>
              <p:cNvPicPr/>
              <p:nvPr/>
            </p:nvPicPr>
            <p:blipFill>
              <a:blip r:embed="rId14"/>
              <a:stretch>
                <a:fillRect/>
              </a:stretch>
            </p:blipFill>
            <p:spPr>
              <a:xfrm>
                <a:off x="7883493" y="5044387"/>
                <a:ext cx="59040" cy="194040"/>
              </a:xfrm>
              <a:prstGeom prst="rect">
                <a:avLst/>
              </a:prstGeom>
            </p:spPr>
          </p:pic>
        </mc:Fallback>
      </mc:AlternateContent>
      <p:grpSp>
        <p:nvGrpSpPr>
          <p:cNvPr id="42" name="Gruppieren 41">
            <a:extLst>
              <a:ext uri="{FF2B5EF4-FFF2-40B4-BE49-F238E27FC236}">
                <a16:creationId xmlns:a16="http://schemas.microsoft.com/office/drawing/2014/main" id="{1C6D1375-349B-4A22-936C-2E36A8A517EB}"/>
              </a:ext>
            </a:extLst>
          </p:cNvPr>
          <p:cNvGrpSpPr/>
          <p:nvPr/>
        </p:nvGrpSpPr>
        <p:grpSpPr>
          <a:xfrm>
            <a:off x="8233053" y="3342307"/>
            <a:ext cx="2774520" cy="1497240"/>
            <a:chOff x="8233053" y="3342307"/>
            <a:chExt cx="2774520" cy="1497240"/>
          </a:xfrm>
        </p:grpSpPr>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40AA6540-2DE8-4774-9CE2-93ED70E03898}"/>
                    </a:ext>
                  </a:extLst>
                </p14:cNvPr>
                <p14:cNvContentPartPr/>
                <p14:nvPr/>
              </p14:nvContentPartPr>
              <p14:xfrm>
                <a:off x="8515293" y="3851347"/>
                <a:ext cx="169560" cy="123120"/>
              </p14:xfrm>
            </p:contentPart>
          </mc:Choice>
          <mc:Fallback xmlns="">
            <p:pic>
              <p:nvPicPr>
                <p:cNvPr id="12" name="Freihand 11">
                  <a:extLst>
                    <a:ext uri="{FF2B5EF4-FFF2-40B4-BE49-F238E27FC236}">
                      <a16:creationId xmlns:a16="http://schemas.microsoft.com/office/drawing/2014/main" id="{40AA6540-2DE8-4774-9CE2-93ED70E03898}"/>
                    </a:ext>
                  </a:extLst>
                </p:cNvPr>
                <p:cNvPicPr/>
                <p:nvPr/>
              </p:nvPicPr>
              <p:blipFill>
                <a:blip r:embed="rId16"/>
                <a:stretch>
                  <a:fillRect/>
                </a:stretch>
              </p:blipFill>
              <p:spPr>
                <a:xfrm>
                  <a:off x="8510973" y="3847027"/>
                  <a:ext cx="1782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0FA60339-7341-45E3-B7F1-88EAD29B4063}"/>
                    </a:ext>
                  </a:extLst>
                </p14:cNvPr>
                <p14:cNvContentPartPr/>
                <p14:nvPr/>
              </p14:nvContentPartPr>
              <p14:xfrm>
                <a:off x="8512053" y="3939907"/>
                <a:ext cx="246600" cy="116640"/>
              </p14:xfrm>
            </p:contentPart>
          </mc:Choice>
          <mc:Fallback xmlns="">
            <p:pic>
              <p:nvPicPr>
                <p:cNvPr id="13" name="Freihand 12">
                  <a:extLst>
                    <a:ext uri="{FF2B5EF4-FFF2-40B4-BE49-F238E27FC236}">
                      <a16:creationId xmlns:a16="http://schemas.microsoft.com/office/drawing/2014/main" id="{0FA60339-7341-45E3-B7F1-88EAD29B4063}"/>
                    </a:ext>
                  </a:extLst>
                </p:cNvPr>
                <p:cNvPicPr/>
                <p:nvPr/>
              </p:nvPicPr>
              <p:blipFill>
                <a:blip r:embed="rId18"/>
                <a:stretch>
                  <a:fillRect/>
                </a:stretch>
              </p:blipFill>
              <p:spPr>
                <a:xfrm>
                  <a:off x="8507733" y="3935587"/>
                  <a:ext cx="2552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63BC4538-6845-4CA0-BBC7-104C26906790}"/>
                    </a:ext>
                  </a:extLst>
                </p14:cNvPr>
                <p14:cNvContentPartPr/>
                <p14:nvPr/>
              </p14:nvContentPartPr>
              <p14:xfrm>
                <a:off x="8730933" y="3840547"/>
                <a:ext cx="266040" cy="200880"/>
              </p14:xfrm>
            </p:contentPart>
          </mc:Choice>
          <mc:Fallback xmlns="">
            <p:pic>
              <p:nvPicPr>
                <p:cNvPr id="14" name="Freihand 13">
                  <a:extLst>
                    <a:ext uri="{FF2B5EF4-FFF2-40B4-BE49-F238E27FC236}">
                      <a16:creationId xmlns:a16="http://schemas.microsoft.com/office/drawing/2014/main" id="{63BC4538-6845-4CA0-BBC7-104C26906790}"/>
                    </a:ext>
                  </a:extLst>
                </p:cNvPr>
                <p:cNvPicPr/>
                <p:nvPr/>
              </p:nvPicPr>
              <p:blipFill>
                <a:blip r:embed="rId20"/>
                <a:stretch>
                  <a:fillRect/>
                </a:stretch>
              </p:blipFill>
              <p:spPr>
                <a:xfrm>
                  <a:off x="8726613" y="3836227"/>
                  <a:ext cx="2746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1C0EC620-E044-4C72-BF0A-654BA5CF538B}"/>
                    </a:ext>
                  </a:extLst>
                </p14:cNvPr>
                <p14:cNvContentPartPr/>
                <p14:nvPr/>
              </p14:nvContentPartPr>
              <p14:xfrm>
                <a:off x="8233053" y="3690067"/>
                <a:ext cx="1465200" cy="1149480"/>
              </p14:xfrm>
            </p:contentPart>
          </mc:Choice>
          <mc:Fallback xmlns="">
            <p:pic>
              <p:nvPicPr>
                <p:cNvPr id="16" name="Freihand 15">
                  <a:extLst>
                    <a:ext uri="{FF2B5EF4-FFF2-40B4-BE49-F238E27FC236}">
                      <a16:creationId xmlns:a16="http://schemas.microsoft.com/office/drawing/2014/main" id="{1C0EC620-E044-4C72-BF0A-654BA5CF538B}"/>
                    </a:ext>
                  </a:extLst>
                </p:cNvPr>
                <p:cNvPicPr/>
                <p:nvPr/>
              </p:nvPicPr>
              <p:blipFill>
                <a:blip r:embed="rId22"/>
                <a:stretch>
                  <a:fillRect/>
                </a:stretch>
              </p:blipFill>
              <p:spPr>
                <a:xfrm>
                  <a:off x="8228733" y="3685747"/>
                  <a:ext cx="1473840" cy="1158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8843DD12-DCBD-4A90-B143-7A3D94E2A814}"/>
                    </a:ext>
                  </a:extLst>
                </p14:cNvPr>
                <p14:cNvContentPartPr/>
                <p14:nvPr/>
              </p14:nvContentPartPr>
              <p14:xfrm>
                <a:off x="9843693" y="3467947"/>
                <a:ext cx="182160" cy="205560"/>
              </p14:xfrm>
            </p:contentPart>
          </mc:Choice>
          <mc:Fallback xmlns="">
            <p:pic>
              <p:nvPicPr>
                <p:cNvPr id="18" name="Freihand 17">
                  <a:extLst>
                    <a:ext uri="{FF2B5EF4-FFF2-40B4-BE49-F238E27FC236}">
                      <a16:creationId xmlns:a16="http://schemas.microsoft.com/office/drawing/2014/main" id="{8843DD12-DCBD-4A90-B143-7A3D94E2A814}"/>
                    </a:ext>
                  </a:extLst>
                </p:cNvPr>
                <p:cNvPicPr/>
                <p:nvPr/>
              </p:nvPicPr>
              <p:blipFill>
                <a:blip r:embed="rId24"/>
                <a:stretch>
                  <a:fillRect/>
                </a:stretch>
              </p:blipFill>
              <p:spPr>
                <a:xfrm>
                  <a:off x="9839373" y="3463627"/>
                  <a:ext cx="1908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E1017393-FA17-4853-A5C0-2C3D55768E85}"/>
                    </a:ext>
                  </a:extLst>
                </p14:cNvPr>
                <p14:cNvContentPartPr/>
                <p14:nvPr/>
              </p14:nvContentPartPr>
              <p14:xfrm>
                <a:off x="10063293" y="3545347"/>
                <a:ext cx="115560" cy="213120"/>
              </p14:xfrm>
            </p:contentPart>
          </mc:Choice>
          <mc:Fallback xmlns="">
            <p:pic>
              <p:nvPicPr>
                <p:cNvPr id="19" name="Freihand 18">
                  <a:extLst>
                    <a:ext uri="{FF2B5EF4-FFF2-40B4-BE49-F238E27FC236}">
                      <a16:creationId xmlns:a16="http://schemas.microsoft.com/office/drawing/2014/main" id="{E1017393-FA17-4853-A5C0-2C3D55768E85}"/>
                    </a:ext>
                  </a:extLst>
                </p:cNvPr>
                <p:cNvPicPr/>
                <p:nvPr/>
              </p:nvPicPr>
              <p:blipFill>
                <a:blip r:embed="rId26"/>
                <a:stretch>
                  <a:fillRect/>
                </a:stretch>
              </p:blipFill>
              <p:spPr>
                <a:xfrm>
                  <a:off x="10058973" y="3541027"/>
                  <a:ext cx="1242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CC9A398F-4B3D-4868-977E-3B266B0DD15C}"/>
                    </a:ext>
                  </a:extLst>
                </p14:cNvPr>
                <p14:cNvContentPartPr/>
                <p14:nvPr/>
              </p14:nvContentPartPr>
              <p14:xfrm>
                <a:off x="10200813" y="3491707"/>
                <a:ext cx="122760" cy="124560"/>
              </p14:xfrm>
            </p:contentPart>
          </mc:Choice>
          <mc:Fallback xmlns="">
            <p:pic>
              <p:nvPicPr>
                <p:cNvPr id="20" name="Freihand 19">
                  <a:extLst>
                    <a:ext uri="{FF2B5EF4-FFF2-40B4-BE49-F238E27FC236}">
                      <a16:creationId xmlns:a16="http://schemas.microsoft.com/office/drawing/2014/main" id="{CC9A398F-4B3D-4868-977E-3B266B0DD15C}"/>
                    </a:ext>
                  </a:extLst>
                </p:cNvPr>
                <p:cNvPicPr/>
                <p:nvPr/>
              </p:nvPicPr>
              <p:blipFill>
                <a:blip r:embed="rId28"/>
                <a:stretch>
                  <a:fillRect/>
                </a:stretch>
              </p:blipFill>
              <p:spPr>
                <a:xfrm>
                  <a:off x="10196493" y="3487387"/>
                  <a:ext cx="1314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864019EF-BA1F-4759-A1B1-F6CE7F150141}"/>
                    </a:ext>
                  </a:extLst>
                </p14:cNvPr>
                <p14:cNvContentPartPr/>
                <p14:nvPr/>
              </p14:nvContentPartPr>
              <p14:xfrm>
                <a:off x="10352013" y="3473707"/>
                <a:ext cx="5760" cy="111600"/>
              </p14:xfrm>
            </p:contentPart>
          </mc:Choice>
          <mc:Fallback xmlns="">
            <p:pic>
              <p:nvPicPr>
                <p:cNvPr id="21" name="Freihand 20">
                  <a:extLst>
                    <a:ext uri="{FF2B5EF4-FFF2-40B4-BE49-F238E27FC236}">
                      <a16:creationId xmlns:a16="http://schemas.microsoft.com/office/drawing/2014/main" id="{864019EF-BA1F-4759-A1B1-F6CE7F150141}"/>
                    </a:ext>
                  </a:extLst>
                </p:cNvPr>
                <p:cNvPicPr/>
                <p:nvPr/>
              </p:nvPicPr>
              <p:blipFill>
                <a:blip r:embed="rId30"/>
                <a:stretch>
                  <a:fillRect/>
                </a:stretch>
              </p:blipFill>
              <p:spPr>
                <a:xfrm>
                  <a:off x="10347693" y="3469387"/>
                  <a:ext cx="144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2DB08184-DB72-419C-A5C9-75AF7FFF5CF7}"/>
                    </a:ext>
                  </a:extLst>
                </p14:cNvPr>
                <p14:cNvContentPartPr/>
                <p14:nvPr/>
              </p14:nvContentPartPr>
              <p14:xfrm>
                <a:off x="10395573" y="3342307"/>
                <a:ext cx="54720" cy="233280"/>
              </p14:xfrm>
            </p:contentPart>
          </mc:Choice>
          <mc:Fallback xmlns="">
            <p:pic>
              <p:nvPicPr>
                <p:cNvPr id="22" name="Freihand 21">
                  <a:extLst>
                    <a:ext uri="{FF2B5EF4-FFF2-40B4-BE49-F238E27FC236}">
                      <a16:creationId xmlns:a16="http://schemas.microsoft.com/office/drawing/2014/main" id="{2DB08184-DB72-419C-A5C9-75AF7FFF5CF7}"/>
                    </a:ext>
                  </a:extLst>
                </p:cNvPr>
                <p:cNvPicPr/>
                <p:nvPr/>
              </p:nvPicPr>
              <p:blipFill>
                <a:blip r:embed="rId32"/>
                <a:stretch>
                  <a:fillRect/>
                </a:stretch>
              </p:blipFill>
              <p:spPr>
                <a:xfrm>
                  <a:off x="10391253" y="3337987"/>
                  <a:ext cx="6336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37FDC337-958B-4A2B-8AF2-73B564D50EF3}"/>
                    </a:ext>
                  </a:extLst>
                </p14:cNvPr>
                <p14:cNvContentPartPr/>
                <p14:nvPr/>
              </p14:nvContentPartPr>
              <p14:xfrm>
                <a:off x="10482693" y="3449947"/>
                <a:ext cx="76320" cy="117000"/>
              </p14:xfrm>
            </p:contentPart>
          </mc:Choice>
          <mc:Fallback xmlns="">
            <p:pic>
              <p:nvPicPr>
                <p:cNvPr id="23" name="Freihand 22">
                  <a:extLst>
                    <a:ext uri="{FF2B5EF4-FFF2-40B4-BE49-F238E27FC236}">
                      <a16:creationId xmlns:a16="http://schemas.microsoft.com/office/drawing/2014/main" id="{37FDC337-958B-4A2B-8AF2-73B564D50EF3}"/>
                    </a:ext>
                  </a:extLst>
                </p:cNvPr>
                <p:cNvPicPr/>
                <p:nvPr/>
              </p:nvPicPr>
              <p:blipFill>
                <a:blip r:embed="rId34"/>
                <a:stretch>
                  <a:fillRect/>
                </a:stretch>
              </p:blipFill>
              <p:spPr>
                <a:xfrm>
                  <a:off x="10478373" y="3445627"/>
                  <a:ext cx="849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DF09AE95-256C-46EE-B0F2-2206C1CFD5FC}"/>
                    </a:ext>
                  </a:extLst>
                </p14:cNvPr>
                <p14:cNvContentPartPr/>
                <p14:nvPr/>
              </p14:nvContentPartPr>
              <p14:xfrm>
                <a:off x="10613733" y="3390547"/>
                <a:ext cx="149040" cy="138960"/>
              </p14:xfrm>
            </p:contentPart>
          </mc:Choice>
          <mc:Fallback xmlns="">
            <p:pic>
              <p:nvPicPr>
                <p:cNvPr id="24" name="Freihand 23">
                  <a:extLst>
                    <a:ext uri="{FF2B5EF4-FFF2-40B4-BE49-F238E27FC236}">
                      <a16:creationId xmlns:a16="http://schemas.microsoft.com/office/drawing/2014/main" id="{DF09AE95-256C-46EE-B0F2-2206C1CFD5FC}"/>
                    </a:ext>
                  </a:extLst>
                </p:cNvPr>
                <p:cNvPicPr/>
                <p:nvPr/>
              </p:nvPicPr>
              <p:blipFill>
                <a:blip r:embed="rId36"/>
                <a:stretch>
                  <a:fillRect/>
                </a:stretch>
              </p:blipFill>
              <p:spPr>
                <a:xfrm>
                  <a:off x="10609413" y="3386227"/>
                  <a:ext cx="1576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80CB5FE2-F5ED-4CA9-BEFB-4102143962A5}"/>
                    </a:ext>
                  </a:extLst>
                </p14:cNvPr>
                <p14:cNvContentPartPr/>
                <p14:nvPr/>
              </p14:nvContentPartPr>
              <p14:xfrm>
                <a:off x="9738573" y="3832267"/>
                <a:ext cx="140400" cy="216720"/>
              </p14:xfrm>
            </p:contentPart>
          </mc:Choice>
          <mc:Fallback xmlns="">
            <p:pic>
              <p:nvPicPr>
                <p:cNvPr id="25" name="Freihand 24">
                  <a:extLst>
                    <a:ext uri="{FF2B5EF4-FFF2-40B4-BE49-F238E27FC236}">
                      <a16:creationId xmlns:a16="http://schemas.microsoft.com/office/drawing/2014/main" id="{80CB5FE2-F5ED-4CA9-BEFB-4102143962A5}"/>
                    </a:ext>
                  </a:extLst>
                </p:cNvPr>
                <p:cNvPicPr/>
                <p:nvPr/>
              </p:nvPicPr>
              <p:blipFill>
                <a:blip r:embed="rId38"/>
                <a:stretch>
                  <a:fillRect/>
                </a:stretch>
              </p:blipFill>
              <p:spPr>
                <a:xfrm>
                  <a:off x="9734253" y="3827947"/>
                  <a:ext cx="1490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B889E0C4-DF9D-44AC-8962-97124070C74A}"/>
                    </a:ext>
                  </a:extLst>
                </p14:cNvPr>
                <p14:cNvContentPartPr/>
                <p14:nvPr/>
              </p14:nvContentPartPr>
              <p14:xfrm>
                <a:off x="9937293" y="3847747"/>
                <a:ext cx="146520" cy="178920"/>
              </p14:xfrm>
            </p:contentPart>
          </mc:Choice>
          <mc:Fallback xmlns="">
            <p:pic>
              <p:nvPicPr>
                <p:cNvPr id="26" name="Freihand 25">
                  <a:extLst>
                    <a:ext uri="{FF2B5EF4-FFF2-40B4-BE49-F238E27FC236}">
                      <a16:creationId xmlns:a16="http://schemas.microsoft.com/office/drawing/2014/main" id="{B889E0C4-DF9D-44AC-8962-97124070C74A}"/>
                    </a:ext>
                  </a:extLst>
                </p:cNvPr>
                <p:cNvPicPr/>
                <p:nvPr/>
              </p:nvPicPr>
              <p:blipFill>
                <a:blip r:embed="rId40"/>
                <a:stretch>
                  <a:fillRect/>
                </a:stretch>
              </p:blipFill>
              <p:spPr>
                <a:xfrm>
                  <a:off x="9932973" y="3843427"/>
                  <a:ext cx="1551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8766800A-4885-4E6A-A987-22A3BDCE47BC}"/>
                    </a:ext>
                  </a:extLst>
                </p14:cNvPr>
                <p14:cNvContentPartPr/>
                <p14:nvPr/>
              </p14:nvContentPartPr>
              <p14:xfrm>
                <a:off x="10141773" y="3852787"/>
                <a:ext cx="72360" cy="143280"/>
              </p14:xfrm>
            </p:contentPart>
          </mc:Choice>
          <mc:Fallback xmlns="">
            <p:pic>
              <p:nvPicPr>
                <p:cNvPr id="28" name="Freihand 27">
                  <a:extLst>
                    <a:ext uri="{FF2B5EF4-FFF2-40B4-BE49-F238E27FC236}">
                      <a16:creationId xmlns:a16="http://schemas.microsoft.com/office/drawing/2014/main" id="{8766800A-4885-4E6A-A987-22A3BDCE47BC}"/>
                    </a:ext>
                  </a:extLst>
                </p:cNvPr>
                <p:cNvPicPr/>
                <p:nvPr/>
              </p:nvPicPr>
              <p:blipFill>
                <a:blip r:embed="rId42"/>
                <a:stretch>
                  <a:fillRect/>
                </a:stretch>
              </p:blipFill>
              <p:spPr>
                <a:xfrm>
                  <a:off x="10137453" y="3848467"/>
                  <a:ext cx="810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93682712-6A55-46B2-BE19-B03A8B0F8A57}"/>
                    </a:ext>
                  </a:extLst>
                </p14:cNvPr>
                <p14:cNvContentPartPr/>
                <p14:nvPr/>
              </p14:nvContentPartPr>
              <p14:xfrm>
                <a:off x="10224573" y="3813907"/>
                <a:ext cx="144000" cy="110880"/>
              </p14:xfrm>
            </p:contentPart>
          </mc:Choice>
          <mc:Fallback xmlns="">
            <p:pic>
              <p:nvPicPr>
                <p:cNvPr id="29" name="Freihand 28">
                  <a:extLst>
                    <a:ext uri="{FF2B5EF4-FFF2-40B4-BE49-F238E27FC236}">
                      <a16:creationId xmlns:a16="http://schemas.microsoft.com/office/drawing/2014/main" id="{93682712-6A55-46B2-BE19-B03A8B0F8A57}"/>
                    </a:ext>
                  </a:extLst>
                </p:cNvPr>
                <p:cNvPicPr/>
                <p:nvPr/>
              </p:nvPicPr>
              <p:blipFill>
                <a:blip r:embed="rId44"/>
                <a:stretch>
                  <a:fillRect/>
                </a:stretch>
              </p:blipFill>
              <p:spPr>
                <a:xfrm>
                  <a:off x="10220253" y="3809587"/>
                  <a:ext cx="1526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C4C2B092-A4FF-468D-BBDC-BF1933011B2D}"/>
                    </a:ext>
                  </a:extLst>
                </p14:cNvPr>
                <p14:cNvContentPartPr/>
                <p14:nvPr/>
              </p14:nvContentPartPr>
              <p14:xfrm>
                <a:off x="10375773" y="3778987"/>
                <a:ext cx="113040" cy="118440"/>
              </p14:xfrm>
            </p:contentPart>
          </mc:Choice>
          <mc:Fallback xmlns="">
            <p:pic>
              <p:nvPicPr>
                <p:cNvPr id="30" name="Freihand 29">
                  <a:extLst>
                    <a:ext uri="{FF2B5EF4-FFF2-40B4-BE49-F238E27FC236}">
                      <a16:creationId xmlns:a16="http://schemas.microsoft.com/office/drawing/2014/main" id="{C4C2B092-A4FF-468D-BBDC-BF1933011B2D}"/>
                    </a:ext>
                  </a:extLst>
                </p:cNvPr>
                <p:cNvPicPr/>
                <p:nvPr/>
              </p:nvPicPr>
              <p:blipFill>
                <a:blip r:embed="rId46"/>
                <a:stretch>
                  <a:fillRect/>
                </a:stretch>
              </p:blipFill>
              <p:spPr>
                <a:xfrm>
                  <a:off x="10371453" y="3774667"/>
                  <a:ext cx="12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577F62E8-5B53-4422-8DA6-DC0EC6173387}"/>
                    </a:ext>
                  </a:extLst>
                </p14:cNvPr>
                <p14:cNvContentPartPr/>
                <p14:nvPr/>
              </p14:nvContentPartPr>
              <p14:xfrm>
                <a:off x="10511493" y="3701587"/>
                <a:ext cx="130320" cy="150840"/>
              </p14:xfrm>
            </p:contentPart>
          </mc:Choice>
          <mc:Fallback xmlns="">
            <p:pic>
              <p:nvPicPr>
                <p:cNvPr id="31" name="Freihand 30">
                  <a:extLst>
                    <a:ext uri="{FF2B5EF4-FFF2-40B4-BE49-F238E27FC236}">
                      <a16:creationId xmlns:a16="http://schemas.microsoft.com/office/drawing/2014/main" id="{577F62E8-5B53-4422-8DA6-DC0EC6173387}"/>
                    </a:ext>
                  </a:extLst>
                </p:cNvPr>
                <p:cNvPicPr/>
                <p:nvPr/>
              </p:nvPicPr>
              <p:blipFill>
                <a:blip r:embed="rId48"/>
                <a:stretch>
                  <a:fillRect/>
                </a:stretch>
              </p:blipFill>
              <p:spPr>
                <a:xfrm>
                  <a:off x="10507173" y="3697267"/>
                  <a:ext cx="1389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EF125724-8A6A-4104-A483-7358AC30E314}"/>
                    </a:ext>
                  </a:extLst>
                </p14:cNvPr>
                <p14:cNvContentPartPr/>
                <p14:nvPr/>
              </p14:nvContentPartPr>
              <p14:xfrm>
                <a:off x="10578813" y="3804547"/>
                <a:ext cx="79200" cy="25560"/>
              </p14:xfrm>
            </p:contentPart>
          </mc:Choice>
          <mc:Fallback xmlns="">
            <p:pic>
              <p:nvPicPr>
                <p:cNvPr id="32" name="Freihand 31">
                  <a:extLst>
                    <a:ext uri="{FF2B5EF4-FFF2-40B4-BE49-F238E27FC236}">
                      <a16:creationId xmlns:a16="http://schemas.microsoft.com/office/drawing/2014/main" id="{EF125724-8A6A-4104-A483-7358AC30E314}"/>
                    </a:ext>
                  </a:extLst>
                </p:cNvPr>
                <p:cNvPicPr/>
                <p:nvPr/>
              </p:nvPicPr>
              <p:blipFill>
                <a:blip r:embed="rId50"/>
                <a:stretch>
                  <a:fillRect/>
                </a:stretch>
              </p:blipFill>
              <p:spPr>
                <a:xfrm>
                  <a:off x="10574493" y="3800227"/>
                  <a:ext cx="878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EA5E7657-8CCA-4B09-BC9E-8D0594D50415}"/>
                    </a:ext>
                  </a:extLst>
                </p14:cNvPr>
                <p14:cNvContentPartPr/>
                <p14:nvPr/>
              </p14:nvContentPartPr>
              <p14:xfrm>
                <a:off x="10757013" y="3730387"/>
                <a:ext cx="360" cy="360"/>
              </p14:xfrm>
            </p:contentPart>
          </mc:Choice>
          <mc:Fallback xmlns="">
            <p:pic>
              <p:nvPicPr>
                <p:cNvPr id="34" name="Freihand 33">
                  <a:extLst>
                    <a:ext uri="{FF2B5EF4-FFF2-40B4-BE49-F238E27FC236}">
                      <a16:creationId xmlns:a16="http://schemas.microsoft.com/office/drawing/2014/main" id="{EA5E7657-8CCA-4B09-BC9E-8D0594D50415}"/>
                    </a:ext>
                  </a:extLst>
                </p:cNvPr>
                <p:cNvPicPr/>
                <p:nvPr/>
              </p:nvPicPr>
              <p:blipFill>
                <a:blip r:embed="rId52"/>
                <a:stretch>
                  <a:fillRect/>
                </a:stretch>
              </p:blipFill>
              <p:spPr>
                <a:xfrm>
                  <a:off x="10752693" y="3726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B653819C-58F6-459B-BB2A-C39927B4B938}"/>
                    </a:ext>
                  </a:extLst>
                </p14:cNvPr>
                <p14:cNvContentPartPr/>
                <p14:nvPr/>
              </p14:nvContentPartPr>
              <p14:xfrm>
                <a:off x="10756293" y="3730387"/>
                <a:ext cx="1080" cy="7920"/>
              </p14:xfrm>
            </p:contentPart>
          </mc:Choice>
          <mc:Fallback xmlns="">
            <p:pic>
              <p:nvPicPr>
                <p:cNvPr id="35" name="Freihand 34">
                  <a:extLst>
                    <a:ext uri="{FF2B5EF4-FFF2-40B4-BE49-F238E27FC236}">
                      <a16:creationId xmlns:a16="http://schemas.microsoft.com/office/drawing/2014/main" id="{B653819C-58F6-459B-BB2A-C39927B4B938}"/>
                    </a:ext>
                  </a:extLst>
                </p:cNvPr>
                <p:cNvPicPr/>
                <p:nvPr/>
              </p:nvPicPr>
              <p:blipFill>
                <a:blip r:embed="rId54"/>
                <a:stretch>
                  <a:fillRect/>
                </a:stretch>
              </p:blipFill>
              <p:spPr>
                <a:xfrm>
                  <a:off x="10751973" y="3726067"/>
                  <a:ext cx="97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7" name="Freihand 36">
                  <a:extLst>
                    <a:ext uri="{FF2B5EF4-FFF2-40B4-BE49-F238E27FC236}">
                      <a16:creationId xmlns:a16="http://schemas.microsoft.com/office/drawing/2014/main" id="{847F45FA-DF1C-4497-AF9F-53660126A60F}"/>
                    </a:ext>
                  </a:extLst>
                </p14:cNvPr>
                <p14:cNvContentPartPr/>
                <p14:nvPr/>
              </p14:nvContentPartPr>
              <p14:xfrm>
                <a:off x="10732533" y="3664147"/>
                <a:ext cx="142920" cy="132120"/>
              </p14:xfrm>
            </p:contentPart>
          </mc:Choice>
          <mc:Fallback xmlns="">
            <p:pic>
              <p:nvPicPr>
                <p:cNvPr id="37" name="Freihand 36">
                  <a:extLst>
                    <a:ext uri="{FF2B5EF4-FFF2-40B4-BE49-F238E27FC236}">
                      <a16:creationId xmlns:a16="http://schemas.microsoft.com/office/drawing/2014/main" id="{847F45FA-DF1C-4497-AF9F-53660126A60F}"/>
                    </a:ext>
                  </a:extLst>
                </p:cNvPr>
                <p:cNvPicPr/>
                <p:nvPr/>
              </p:nvPicPr>
              <p:blipFill>
                <a:blip r:embed="rId56"/>
                <a:stretch>
                  <a:fillRect/>
                </a:stretch>
              </p:blipFill>
              <p:spPr>
                <a:xfrm>
                  <a:off x="10728213" y="3659827"/>
                  <a:ext cx="1515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 name="Freihand 37">
                  <a:extLst>
                    <a:ext uri="{FF2B5EF4-FFF2-40B4-BE49-F238E27FC236}">
                      <a16:creationId xmlns:a16="http://schemas.microsoft.com/office/drawing/2014/main" id="{BE7F0C84-3590-474F-B4E6-3549F6DFDD9B}"/>
                    </a:ext>
                  </a:extLst>
                </p14:cNvPr>
                <p14:cNvContentPartPr/>
                <p14:nvPr/>
              </p14:nvContentPartPr>
              <p14:xfrm>
                <a:off x="10880853" y="3591787"/>
                <a:ext cx="126720" cy="302400"/>
              </p14:xfrm>
            </p:contentPart>
          </mc:Choice>
          <mc:Fallback xmlns="">
            <p:pic>
              <p:nvPicPr>
                <p:cNvPr id="38" name="Freihand 37">
                  <a:extLst>
                    <a:ext uri="{FF2B5EF4-FFF2-40B4-BE49-F238E27FC236}">
                      <a16:creationId xmlns:a16="http://schemas.microsoft.com/office/drawing/2014/main" id="{BE7F0C84-3590-474F-B4E6-3549F6DFDD9B}"/>
                    </a:ext>
                  </a:extLst>
                </p:cNvPr>
                <p:cNvPicPr/>
                <p:nvPr/>
              </p:nvPicPr>
              <p:blipFill>
                <a:blip r:embed="rId58"/>
                <a:stretch>
                  <a:fillRect/>
                </a:stretch>
              </p:blipFill>
              <p:spPr>
                <a:xfrm>
                  <a:off x="10876533" y="3587467"/>
                  <a:ext cx="13536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Freihand 39">
                  <a:extLst>
                    <a:ext uri="{FF2B5EF4-FFF2-40B4-BE49-F238E27FC236}">
                      <a16:creationId xmlns:a16="http://schemas.microsoft.com/office/drawing/2014/main" id="{7BD4E7A4-41F3-43C1-B5DB-971491AAD020}"/>
                    </a:ext>
                  </a:extLst>
                </p14:cNvPr>
                <p14:cNvContentPartPr/>
                <p14:nvPr/>
              </p14:nvContentPartPr>
              <p14:xfrm>
                <a:off x="10663413" y="3627427"/>
                <a:ext cx="32400" cy="69840"/>
              </p14:xfrm>
            </p:contentPart>
          </mc:Choice>
          <mc:Fallback xmlns="">
            <p:pic>
              <p:nvPicPr>
                <p:cNvPr id="40" name="Freihand 39">
                  <a:extLst>
                    <a:ext uri="{FF2B5EF4-FFF2-40B4-BE49-F238E27FC236}">
                      <a16:creationId xmlns:a16="http://schemas.microsoft.com/office/drawing/2014/main" id="{7BD4E7A4-41F3-43C1-B5DB-971491AAD020}"/>
                    </a:ext>
                  </a:extLst>
                </p:cNvPr>
                <p:cNvPicPr/>
                <p:nvPr/>
              </p:nvPicPr>
              <p:blipFill>
                <a:blip r:embed="rId60"/>
                <a:stretch>
                  <a:fillRect/>
                </a:stretch>
              </p:blipFill>
              <p:spPr>
                <a:xfrm>
                  <a:off x="10659093" y="3623107"/>
                  <a:ext cx="410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Freihand 40">
                  <a:extLst>
                    <a:ext uri="{FF2B5EF4-FFF2-40B4-BE49-F238E27FC236}">
                      <a16:creationId xmlns:a16="http://schemas.microsoft.com/office/drawing/2014/main" id="{B01F8A3C-63BB-4034-9BAE-9221D17B80E6}"/>
                    </a:ext>
                  </a:extLst>
                </p14:cNvPr>
                <p14:cNvContentPartPr/>
                <p14:nvPr/>
              </p14:nvContentPartPr>
              <p14:xfrm>
                <a:off x="10839093" y="3539587"/>
                <a:ext cx="42120" cy="67320"/>
              </p14:xfrm>
            </p:contentPart>
          </mc:Choice>
          <mc:Fallback xmlns="">
            <p:pic>
              <p:nvPicPr>
                <p:cNvPr id="41" name="Freihand 40">
                  <a:extLst>
                    <a:ext uri="{FF2B5EF4-FFF2-40B4-BE49-F238E27FC236}">
                      <a16:creationId xmlns:a16="http://schemas.microsoft.com/office/drawing/2014/main" id="{B01F8A3C-63BB-4034-9BAE-9221D17B80E6}"/>
                    </a:ext>
                  </a:extLst>
                </p:cNvPr>
                <p:cNvPicPr/>
                <p:nvPr/>
              </p:nvPicPr>
              <p:blipFill>
                <a:blip r:embed="rId62"/>
                <a:stretch>
                  <a:fillRect/>
                </a:stretch>
              </p:blipFill>
              <p:spPr>
                <a:xfrm>
                  <a:off x="10834413" y="3535267"/>
                  <a:ext cx="50760" cy="75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
            <p14:nvContentPartPr>
              <p14:cNvPr id="43" name="Freihand 42">
                <a:extLst>
                  <a:ext uri="{FF2B5EF4-FFF2-40B4-BE49-F238E27FC236}">
                    <a16:creationId xmlns:a16="http://schemas.microsoft.com/office/drawing/2014/main" id="{36C76C2A-6237-4887-9CD1-0541C1F45EFF}"/>
                  </a:ext>
                </a:extLst>
              </p14:cNvPr>
              <p14:cNvContentPartPr/>
              <p14:nvPr/>
            </p14:nvContentPartPr>
            <p14:xfrm>
              <a:off x="9593133" y="341707"/>
              <a:ext cx="215280" cy="192960"/>
            </p14:xfrm>
          </p:contentPart>
        </mc:Choice>
        <mc:Fallback xmlns="">
          <p:pic>
            <p:nvPicPr>
              <p:cNvPr id="43" name="Freihand 42">
                <a:extLst>
                  <a:ext uri="{FF2B5EF4-FFF2-40B4-BE49-F238E27FC236}">
                    <a16:creationId xmlns:a16="http://schemas.microsoft.com/office/drawing/2014/main" id="{36C76C2A-6237-4887-9CD1-0541C1F45EFF}"/>
                  </a:ext>
                </a:extLst>
              </p:cNvPr>
              <p:cNvPicPr/>
              <p:nvPr/>
            </p:nvPicPr>
            <p:blipFill>
              <a:blip r:embed="rId64"/>
              <a:stretch>
                <a:fillRect/>
              </a:stretch>
            </p:blipFill>
            <p:spPr>
              <a:xfrm>
                <a:off x="9588813" y="337387"/>
                <a:ext cx="2239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4" name="Freihand 43">
                <a:extLst>
                  <a:ext uri="{FF2B5EF4-FFF2-40B4-BE49-F238E27FC236}">
                    <a16:creationId xmlns:a16="http://schemas.microsoft.com/office/drawing/2014/main" id="{82F0B4C1-883B-474A-AE39-4DA7E82C2BEC}"/>
                  </a:ext>
                </a:extLst>
              </p14:cNvPr>
              <p14:cNvContentPartPr/>
              <p14:nvPr/>
            </p14:nvContentPartPr>
            <p14:xfrm>
              <a:off x="10047093" y="292747"/>
              <a:ext cx="231840" cy="381240"/>
            </p14:xfrm>
          </p:contentPart>
        </mc:Choice>
        <mc:Fallback xmlns="">
          <p:pic>
            <p:nvPicPr>
              <p:cNvPr id="44" name="Freihand 43">
                <a:extLst>
                  <a:ext uri="{FF2B5EF4-FFF2-40B4-BE49-F238E27FC236}">
                    <a16:creationId xmlns:a16="http://schemas.microsoft.com/office/drawing/2014/main" id="{82F0B4C1-883B-474A-AE39-4DA7E82C2BEC}"/>
                  </a:ext>
                </a:extLst>
              </p:cNvPr>
              <p:cNvPicPr/>
              <p:nvPr/>
            </p:nvPicPr>
            <p:blipFill>
              <a:blip r:embed="rId66"/>
              <a:stretch>
                <a:fillRect/>
              </a:stretch>
            </p:blipFill>
            <p:spPr>
              <a:xfrm>
                <a:off x="10042773" y="288427"/>
                <a:ext cx="240480" cy="3898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5" name="Freihand 44">
                <a:extLst>
                  <a:ext uri="{FF2B5EF4-FFF2-40B4-BE49-F238E27FC236}">
                    <a16:creationId xmlns:a16="http://schemas.microsoft.com/office/drawing/2014/main" id="{52F1A70B-4CA6-4B80-ACC8-F3ABA014CA70}"/>
                  </a:ext>
                </a:extLst>
              </p14:cNvPr>
              <p14:cNvContentPartPr/>
              <p14:nvPr/>
            </p14:nvContentPartPr>
            <p14:xfrm>
              <a:off x="10498173" y="319747"/>
              <a:ext cx="156960" cy="203760"/>
            </p14:xfrm>
          </p:contentPart>
        </mc:Choice>
        <mc:Fallback xmlns="">
          <p:pic>
            <p:nvPicPr>
              <p:cNvPr id="45" name="Freihand 44">
                <a:extLst>
                  <a:ext uri="{FF2B5EF4-FFF2-40B4-BE49-F238E27FC236}">
                    <a16:creationId xmlns:a16="http://schemas.microsoft.com/office/drawing/2014/main" id="{52F1A70B-4CA6-4B80-ACC8-F3ABA014CA70}"/>
                  </a:ext>
                </a:extLst>
              </p:cNvPr>
              <p:cNvPicPr/>
              <p:nvPr/>
            </p:nvPicPr>
            <p:blipFill>
              <a:blip r:embed="rId68"/>
              <a:stretch>
                <a:fillRect/>
              </a:stretch>
            </p:blipFill>
            <p:spPr>
              <a:xfrm>
                <a:off x="10493853" y="315427"/>
                <a:ext cx="165600" cy="212400"/>
              </a:xfrm>
              <a:prstGeom prst="rect">
                <a:avLst/>
              </a:prstGeom>
            </p:spPr>
          </p:pic>
        </mc:Fallback>
      </mc:AlternateContent>
      <p:grpSp>
        <p:nvGrpSpPr>
          <p:cNvPr id="49" name="Gruppieren 48">
            <a:extLst>
              <a:ext uri="{FF2B5EF4-FFF2-40B4-BE49-F238E27FC236}">
                <a16:creationId xmlns:a16="http://schemas.microsoft.com/office/drawing/2014/main" id="{B4D3F5FA-B59F-4FFC-8263-D29BE2BA849F}"/>
              </a:ext>
            </a:extLst>
          </p:cNvPr>
          <p:cNvGrpSpPr/>
          <p:nvPr/>
        </p:nvGrpSpPr>
        <p:grpSpPr>
          <a:xfrm>
            <a:off x="10832973" y="250627"/>
            <a:ext cx="247680" cy="236160"/>
            <a:chOff x="10832973" y="250627"/>
            <a:chExt cx="247680" cy="236160"/>
          </a:xfrm>
        </p:grpSpPr>
        <mc:AlternateContent xmlns:mc="http://schemas.openxmlformats.org/markup-compatibility/2006" xmlns:p14="http://schemas.microsoft.com/office/powerpoint/2010/main">
          <mc:Choice Requires="p14">
            <p:contentPart p14:bwMode="auto" r:id="rId69">
              <p14:nvContentPartPr>
                <p14:cNvPr id="46" name="Freihand 45">
                  <a:extLst>
                    <a:ext uri="{FF2B5EF4-FFF2-40B4-BE49-F238E27FC236}">
                      <a16:creationId xmlns:a16="http://schemas.microsoft.com/office/drawing/2014/main" id="{279CB45D-BFE0-4693-A033-34E8B7868003}"/>
                    </a:ext>
                  </a:extLst>
                </p14:cNvPr>
                <p14:cNvContentPartPr/>
                <p14:nvPr/>
              </p14:nvContentPartPr>
              <p14:xfrm>
                <a:off x="10910373" y="362587"/>
                <a:ext cx="36000" cy="124200"/>
              </p14:xfrm>
            </p:contentPart>
          </mc:Choice>
          <mc:Fallback xmlns="">
            <p:pic>
              <p:nvPicPr>
                <p:cNvPr id="46" name="Freihand 45">
                  <a:extLst>
                    <a:ext uri="{FF2B5EF4-FFF2-40B4-BE49-F238E27FC236}">
                      <a16:creationId xmlns:a16="http://schemas.microsoft.com/office/drawing/2014/main" id="{279CB45D-BFE0-4693-A033-34E8B7868003}"/>
                    </a:ext>
                  </a:extLst>
                </p:cNvPr>
                <p:cNvPicPr/>
                <p:nvPr/>
              </p:nvPicPr>
              <p:blipFill>
                <a:blip r:embed="rId70"/>
                <a:stretch>
                  <a:fillRect/>
                </a:stretch>
              </p:blipFill>
              <p:spPr>
                <a:xfrm>
                  <a:off x="10906053" y="358267"/>
                  <a:ext cx="446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7" name="Freihand 46">
                  <a:extLst>
                    <a:ext uri="{FF2B5EF4-FFF2-40B4-BE49-F238E27FC236}">
                      <a16:creationId xmlns:a16="http://schemas.microsoft.com/office/drawing/2014/main" id="{F0C3A6C6-5162-4DC3-9498-ADD0ECA50A2D}"/>
                    </a:ext>
                  </a:extLst>
                </p14:cNvPr>
                <p14:cNvContentPartPr/>
                <p14:nvPr/>
              </p14:nvContentPartPr>
              <p14:xfrm>
                <a:off x="10968693" y="344227"/>
                <a:ext cx="60120" cy="140040"/>
              </p14:xfrm>
            </p:contentPart>
          </mc:Choice>
          <mc:Fallback xmlns="">
            <p:pic>
              <p:nvPicPr>
                <p:cNvPr id="47" name="Freihand 46">
                  <a:extLst>
                    <a:ext uri="{FF2B5EF4-FFF2-40B4-BE49-F238E27FC236}">
                      <a16:creationId xmlns:a16="http://schemas.microsoft.com/office/drawing/2014/main" id="{F0C3A6C6-5162-4DC3-9498-ADD0ECA50A2D}"/>
                    </a:ext>
                  </a:extLst>
                </p:cNvPr>
                <p:cNvPicPr/>
                <p:nvPr/>
              </p:nvPicPr>
              <p:blipFill>
                <a:blip r:embed="rId72"/>
                <a:stretch>
                  <a:fillRect/>
                </a:stretch>
              </p:blipFill>
              <p:spPr>
                <a:xfrm>
                  <a:off x="10964373" y="339907"/>
                  <a:ext cx="687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8" name="Freihand 47">
                  <a:extLst>
                    <a:ext uri="{FF2B5EF4-FFF2-40B4-BE49-F238E27FC236}">
                      <a16:creationId xmlns:a16="http://schemas.microsoft.com/office/drawing/2014/main" id="{3FD70B01-052C-488D-9108-66BCD4364330}"/>
                    </a:ext>
                  </a:extLst>
                </p14:cNvPr>
                <p14:cNvContentPartPr/>
                <p14:nvPr/>
              </p14:nvContentPartPr>
              <p14:xfrm>
                <a:off x="10832973" y="250627"/>
                <a:ext cx="247680" cy="84600"/>
              </p14:xfrm>
            </p:contentPart>
          </mc:Choice>
          <mc:Fallback xmlns="">
            <p:pic>
              <p:nvPicPr>
                <p:cNvPr id="48" name="Freihand 47">
                  <a:extLst>
                    <a:ext uri="{FF2B5EF4-FFF2-40B4-BE49-F238E27FC236}">
                      <a16:creationId xmlns:a16="http://schemas.microsoft.com/office/drawing/2014/main" id="{3FD70B01-052C-488D-9108-66BCD4364330}"/>
                    </a:ext>
                  </a:extLst>
                </p:cNvPr>
                <p:cNvPicPr/>
                <p:nvPr/>
              </p:nvPicPr>
              <p:blipFill>
                <a:blip r:embed="rId74"/>
                <a:stretch>
                  <a:fillRect/>
                </a:stretch>
              </p:blipFill>
              <p:spPr>
                <a:xfrm>
                  <a:off x="10828653" y="246307"/>
                  <a:ext cx="256320" cy="93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5">
            <p14:nvContentPartPr>
              <p14:cNvPr id="50" name="Freihand 49">
                <a:extLst>
                  <a:ext uri="{FF2B5EF4-FFF2-40B4-BE49-F238E27FC236}">
                    <a16:creationId xmlns:a16="http://schemas.microsoft.com/office/drawing/2014/main" id="{67037776-72D0-4C42-94BA-096D51264EF5}"/>
                  </a:ext>
                </a:extLst>
              </p14:cNvPr>
              <p14:cNvContentPartPr/>
              <p14:nvPr/>
            </p14:nvContentPartPr>
            <p14:xfrm>
              <a:off x="9597813" y="847147"/>
              <a:ext cx="172440" cy="217080"/>
            </p14:xfrm>
          </p:contentPart>
        </mc:Choice>
        <mc:Fallback xmlns="">
          <p:pic>
            <p:nvPicPr>
              <p:cNvPr id="50" name="Freihand 49">
                <a:extLst>
                  <a:ext uri="{FF2B5EF4-FFF2-40B4-BE49-F238E27FC236}">
                    <a16:creationId xmlns:a16="http://schemas.microsoft.com/office/drawing/2014/main" id="{67037776-72D0-4C42-94BA-096D51264EF5}"/>
                  </a:ext>
                </a:extLst>
              </p:cNvPr>
              <p:cNvPicPr/>
              <p:nvPr/>
            </p:nvPicPr>
            <p:blipFill>
              <a:blip r:embed="rId76"/>
              <a:stretch>
                <a:fillRect/>
              </a:stretch>
            </p:blipFill>
            <p:spPr>
              <a:xfrm>
                <a:off x="9593493" y="842827"/>
                <a:ext cx="181080" cy="225720"/>
              </a:xfrm>
              <a:prstGeom prst="rect">
                <a:avLst/>
              </a:prstGeom>
            </p:spPr>
          </p:pic>
        </mc:Fallback>
      </mc:AlternateContent>
      <p:grpSp>
        <p:nvGrpSpPr>
          <p:cNvPr id="54" name="Gruppieren 53">
            <a:extLst>
              <a:ext uri="{FF2B5EF4-FFF2-40B4-BE49-F238E27FC236}">
                <a16:creationId xmlns:a16="http://schemas.microsoft.com/office/drawing/2014/main" id="{5EAB68CC-B5A1-481A-8688-C41A7BE56183}"/>
              </a:ext>
            </a:extLst>
          </p:cNvPr>
          <p:cNvGrpSpPr/>
          <p:nvPr/>
        </p:nvGrpSpPr>
        <p:grpSpPr>
          <a:xfrm>
            <a:off x="10002093" y="795307"/>
            <a:ext cx="355320" cy="174240"/>
            <a:chOff x="10002093" y="795307"/>
            <a:chExt cx="355320" cy="174240"/>
          </a:xfrm>
        </p:grpSpPr>
        <mc:AlternateContent xmlns:mc="http://schemas.openxmlformats.org/markup-compatibility/2006" xmlns:p14="http://schemas.microsoft.com/office/powerpoint/2010/main">
          <mc:Choice Requires="p14">
            <p:contentPart p14:bwMode="auto" r:id="rId77">
              <p14:nvContentPartPr>
                <p14:cNvPr id="51" name="Freihand 50">
                  <a:extLst>
                    <a:ext uri="{FF2B5EF4-FFF2-40B4-BE49-F238E27FC236}">
                      <a16:creationId xmlns:a16="http://schemas.microsoft.com/office/drawing/2014/main" id="{E23E80EB-49C9-4843-A277-3F8C7BA53FA3}"/>
                    </a:ext>
                  </a:extLst>
                </p14:cNvPr>
                <p14:cNvContentPartPr/>
                <p14:nvPr/>
              </p14:nvContentPartPr>
              <p14:xfrm>
                <a:off x="10002093" y="881347"/>
                <a:ext cx="182520" cy="87120"/>
              </p14:xfrm>
            </p:contentPart>
          </mc:Choice>
          <mc:Fallback xmlns="">
            <p:pic>
              <p:nvPicPr>
                <p:cNvPr id="51" name="Freihand 50">
                  <a:extLst>
                    <a:ext uri="{FF2B5EF4-FFF2-40B4-BE49-F238E27FC236}">
                      <a16:creationId xmlns:a16="http://schemas.microsoft.com/office/drawing/2014/main" id="{E23E80EB-49C9-4843-A277-3F8C7BA53FA3}"/>
                    </a:ext>
                  </a:extLst>
                </p:cNvPr>
                <p:cNvPicPr/>
                <p:nvPr/>
              </p:nvPicPr>
              <p:blipFill>
                <a:blip r:embed="rId78"/>
                <a:stretch>
                  <a:fillRect/>
                </a:stretch>
              </p:blipFill>
              <p:spPr>
                <a:xfrm>
                  <a:off x="9997773" y="877027"/>
                  <a:ext cx="1911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2" name="Freihand 51">
                  <a:extLst>
                    <a:ext uri="{FF2B5EF4-FFF2-40B4-BE49-F238E27FC236}">
                      <a16:creationId xmlns:a16="http://schemas.microsoft.com/office/drawing/2014/main" id="{AA14BC63-CFDE-4D45-ACF6-507337FE377A}"/>
                    </a:ext>
                  </a:extLst>
                </p14:cNvPr>
                <p14:cNvContentPartPr/>
                <p14:nvPr/>
              </p14:nvContentPartPr>
              <p14:xfrm>
                <a:off x="10159773" y="795307"/>
                <a:ext cx="98280" cy="174240"/>
              </p14:xfrm>
            </p:contentPart>
          </mc:Choice>
          <mc:Fallback xmlns="">
            <p:pic>
              <p:nvPicPr>
                <p:cNvPr id="52" name="Freihand 51">
                  <a:extLst>
                    <a:ext uri="{FF2B5EF4-FFF2-40B4-BE49-F238E27FC236}">
                      <a16:creationId xmlns:a16="http://schemas.microsoft.com/office/drawing/2014/main" id="{AA14BC63-CFDE-4D45-ACF6-507337FE377A}"/>
                    </a:ext>
                  </a:extLst>
                </p:cNvPr>
                <p:cNvPicPr/>
                <p:nvPr/>
              </p:nvPicPr>
              <p:blipFill>
                <a:blip r:embed="rId80"/>
                <a:stretch>
                  <a:fillRect/>
                </a:stretch>
              </p:blipFill>
              <p:spPr>
                <a:xfrm>
                  <a:off x="10155453" y="790987"/>
                  <a:ext cx="1069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3" name="Freihand 52">
                  <a:extLst>
                    <a:ext uri="{FF2B5EF4-FFF2-40B4-BE49-F238E27FC236}">
                      <a16:creationId xmlns:a16="http://schemas.microsoft.com/office/drawing/2014/main" id="{A397A767-C0D2-4FCE-9786-F59335794893}"/>
                    </a:ext>
                  </a:extLst>
                </p14:cNvPr>
                <p14:cNvContentPartPr/>
                <p14:nvPr/>
              </p14:nvContentPartPr>
              <p14:xfrm>
                <a:off x="10256613" y="879907"/>
                <a:ext cx="100800" cy="67680"/>
              </p14:xfrm>
            </p:contentPart>
          </mc:Choice>
          <mc:Fallback xmlns="">
            <p:pic>
              <p:nvPicPr>
                <p:cNvPr id="53" name="Freihand 52">
                  <a:extLst>
                    <a:ext uri="{FF2B5EF4-FFF2-40B4-BE49-F238E27FC236}">
                      <a16:creationId xmlns:a16="http://schemas.microsoft.com/office/drawing/2014/main" id="{A397A767-C0D2-4FCE-9786-F59335794893}"/>
                    </a:ext>
                  </a:extLst>
                </p:cNvPr>
                <p:cNvPicPr/>
                <p:nvPr/>
              </p:nvPicPr>
              <p:blipFill>
                <a:blip r:embed="rId82"/>
                <a:stretch>
                  <a:fillRect/>
                </a:stretch>
              </p:blipFill>
              <p:spPr>
                <a:xfrm>
                  <a:off x="10252293" y="875587"/>
                  <a:ext cx="109440" cy="76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3">
            <p14:nvContentPartPr>
              <p14:cNvPr id="55" name="Freihand 54">
                <a:extLst>
                  <a:ext uri="{FF2B5EF4-FFF2-40B4-BE49-F238E27FC236}">
                    <a16:creationId xmlns:a16="http://schemas.microsoft.com/office/drawing/2014/main" id="{FA11F8D9-3137-4EC8-8A55-A1A94AD0ADE0}"/>
                  </a:ext>
                </a:extLst>
              </p14:cNvPr>
              <p14:cNvContentPartPr/>
              <p14:nvPr/>
            </p14:nvContentPartPr>
            <p14:xfrm>
              <a:off x="9525093" y="1271947"/>
              <a:ext cx="227520" cy="179640"/>
            </p14:xfrm>
          </p:contentPart>
        </mc:Choice>
        <mc:Fallback xmlns="">
          <p:pic>
            <p:nvPicPr>
              <p:cNvPr id="55" name="Freihand 54">
                <a:extLst>
                  <a:ext uri="{FF2B5EF4-FFF2-40B4-BE49-F238E27FC236}">
                    <a16:creationId xmlns:a16="http://schemas.microsoft.com/office/drawing/2014/main" id="{FA11F8D9-3137-4EC8-8A55-A1A94AD0ADE0}"/>
                  </a:ext>
                </a:extLst>
              </p:cNvPr>
              <p:cNvPicPr/>
              <p:nvPr/>
            </p:nvPicPr>
            <p:blipFill>
              <a:blip r:embed="rId84"/>
              <a:stretch>
                <a:fillRect/>
              </a:stretch>
            </p:blipFill>
            <p:spPr>
              <a:xfrm>
                <a:off x="9520773" y="1267627"/>
                <a:ext cx="2361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6" name="Freihand 55">
                <a:extLst>
                  <a:ext uri="{FF2B5EF4-FFF2-40B4-BE49-F238E27FC236}">
                    <a16:creationId xmlns:a16="http://schemas.microsoft.com/office/drawing/2014/main" id="{516A198E-DFB0-4E5F-A0D6-644C89D6835C}"/>
                  </a:ext>
                </a:extLst>
              </p14:cNvPr>
              <p14:cNvContentPartPr/>
              <p14:nvPr/>
            </p14:nvContentPartPr>
            <p14:xfrm>
              <a:off x="10040973" y="1285627"/>
              <a:ext cx="277920" cy="123480"/>
            </p14:xfrm>
          </p:contentPart>
        </mc:Choice>
        <mc:Fallback xmlns="">
          <p:pic>
            <p:nvPicPr>
              <p:cNvPr id="56" name="Freihand 55">
                <a:extLst>
                  <a:ext uri="{FF2B5EF4-FFF2-40B4-BE49-F238E27FC236}">
                    <a16:creationId xmlns:a16="http://schemas.microsoft.com/office/drawing/2014/main" id="{516A198E-DFB0-4E5F-A0D6-644C89D6835C}"/>
                  </a:ext>
                </a:extLst>
              </p:cNvPr>
              <p:cNvPicPr/>
              <p:nvPr/>
            </p:nvPicPr>
            <p:blipFill>
              <a:blip r:embed="rId86"/>
              <a:stretch>
                <a:fillRect/>
              </a:stretch>
            </p:blipFill>
            <p:spPr>
              <a:xfrm>
                <a:off x="10036653" y="1281307"/>
                <a:ext cx="2865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7" name="Freihand 56">
                <a:extLst>
                  <a:ext uri="{FF2B5EF4-FFF2-40B4-BE49-F238E27FC236}">
                    <a16:creationId xmlns:a16="http://schemas.microsoft.com/office/drawing/2014/main" id="{3A279285-1A9D-4D63-A1B9-A55A07579731}"/>
                  </a:ext>
                </a:extLst>
              </p14:cNvPr>
              <p14:cNvContentPartPr/>
              <p14:nvPr/>
            </p14:nvContentPartPr>
            <p14:xfrm>
              <a:off x="9471813" y="1644547"/>
              <a:ext cx="275400" cy="236880"/>
            </p14:xfrm>
          </p:contentPart>
        </mc:Choice>
        <mc:Fallback xmlns="">
          <p:pic>
            <p:nvPicPr>
              <p:cNvPr id="57" name="Freihand 56">
                <a:extLst>
                  <a:ext uri="{FF2B5EF4-FFF2-40B4-BE49-F238E27FC236}">
                    <a16:creationId xmlns:a16="http://schemas.microsoft.com/office/drawing/2014/main" id="{3A279285-1A9D-4D63-A1B9-A55A07579731}"/>
                  </a:ext>
                </a:extLst>
              </p:cNvPr>
              <p:cNvPicPr/>
              <p:nvPr/>
            </p:nvPicPr>
            <p:blipFill>
              <a:blip r:embed="rId88"/>
              <a:stretch>
                <a:fillRect/>
              </a:stretch>
            </p:blipFill>
            <p:spPr>
              <a:xfrm>
                <a:off x="9467493" y="1640227"/>
                <a:ext cx="284040" cy="245520"/>
              </a:xfrm>
              <a:prstGeom prst="rect">
                <a:avLst/>
              </a:prstGeom>
            </p:spPr>
          </p:pic>
        </mc:Fallback>
      </mc:AlternateContent>
      <p:grpSp>
        <p:nvGrpSpPr>
          <p:cNvPr id="60" name="Gruppieren 59">
            <a:extLst>
              <a:ext uri="{FF2B5EF4-FFF2-40B4-BE49-F238E27FC236}">
                <a16:creationId xmlns:a16="http://schemas.microsoft.com/office/drawing/2014/main" id="{1FBCC0D0-1CF8-44FE-B316-FB52A5584B67}"/>
              </a:ext>
            </a:extLst>
          </p:cNvPr>
          <p:cNvGrpSpPr/>
          <p:nvPr/>
        </p:nvGrpSpPr>
        <p:grpSpPr>
          <a:xfrm>
            <a:off x="10031613" y="1632667"/>
            <a:ext cx="361080" cy="108360"/>
            <a:chOff x="10031613" y="1632667"/>
            <a:chExt cx="361080" cy="108360"/>
          </a:xfrm>
        </p:grpSpPr>
        <mc:AlternateContent xmlns:mc="http://schemas.openxmlformats.org/markup-compatibility/2006" xmlns:p14="http://schemas.microsoft.com/office/powerpoint/2010/main">
          <mc:Choice Requires="p14">
            <p:contentPart p14:bwMode="auto" r:id="rId89">
              <p14:nvContentPartPr>
                <p14:cNvPr id="58" name="Freihand 57">
                  <a:extLst>
                    <a:ext uri="{FF2B5EF4-FFF2-40B4-BE49-F238E27FC236}">
                      <a16:creationId xmlns:a16="http://schemas.microsoft.com/office/drawing/2014/main" id="{46601551-60C9-4F44-A9F6-810E43D1480E}"/>
                    </a:ext>
                  </a:extLst>
                </p14:cNvPr>
                <p14:cNvContentPartPr/>
                <p14:nvPr/>
              </p14:nvContentPartPr>
              <p14:xfrm>
                <a:off x="10031613" y="1633747"/>
                <a:ext cx="160200" cy="107280"/>
              </p14:xfrm>
            </p:contentPart>
          </mc:Choice>
          <mc:Fallback xmlns="">
            <p:pic>
              <p:nvPicPr>
                <p:cNvPr id="58" name="Freihand 57">
                  <a:extLst>
                    <a:ext uri="{FF2B5EF4-FFF2-40B4-BE49-F238E27FC236}">
                      <a16:creationId xmlns:a16="http://schemas.microsoft.com/office/drawing/2014/main" id="{46601551-60C9-4F44-A9F6-810E43D1480E}"/>
                    </a:ext>
                  </a:extLst>
                </p:cNvPr>
                <p:cNvPicPr/>
                <p:nvPr/>
              </p:nvPicPr>
              <p:blipFill>
                <a:blip r:embed="rId90"/>
                <a:stretch>
                  <a:fillRect/>
                </a:stretch>
              </p:blipFill>
              <p:spPr>
                <a:xfrm>
                  <a:off x="10027293" y="1629427"/>
                  <a:ext cx="1688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9" name="Freihand 58">
                  <a:extLst>
                    <a:ext uri="{FF2B5EF4-FFF2-40B4-BE49-F238E27FC236}">
                      <a16:creationId xmlns:a16="http://schemas.microsoft.com/office/drawing/2014/main" id="{306C186D-456E-4838-B221-918920BF5DB9}"/>
                    </a:ext>
                  </a:extLst>
                </p14:cNvPr>
                <p14:cNvContentPartPr/>
                <p14:nvPr/>
              </p14:nvContentPartPr>
              <p14:xfrm>
                <a:off x="10238973" y="1632667"/>
                <a:ext cx="153720" cy="88560"/>
              </p14:xfrm>
            </p:contentPart>
          </mc:Choice>
          <mc:Fallback xmlns="">
            <p:pic>
              <p:nvPicPr>
                <p:cNvPr id="59" name="Freihand 58">
                  <a:extLst>
                    <a:ext uri="{FF2B5EF4-FFF2-40B4-BE49-F238E27FC236}">
                      <a16:creationId xmlns:a16="http://schemas.microsoft.com/office/drawing/2014/main" id="{306C186D-456E-4838-B221-918920BF5DB9}"/>
                    </a:ext>
                  </a:extLst>
                </p:cNvPr>
                <p:cNvPicPr/>
                <p:nvPr/>
              </p:nvPicPr>
              <p:blipFill>
                <a:blip r:embed="rId92"/>
                <a:stretch>
                  <a:fillRect/>
                </a:stretch>
              </p:blipFill>
              <p:spPr>
                <a:xfrm>
                  <a:off x="10234653" y="1628347"/>
                  <a:ext cx="162360" cy="97200"/>
                </a:xfrm>
                <a:prstGeom prst="rect">
                  <a:avLst/>
                </a:prstGeom>
              </p:spPr>
            </p:pic>
          </mc:Fallback>
        </mc:AlternateContent>
      </p:grpSp>
      <p:grpSp>
        <p:nvGrpSpPr>
          <p:cNvPr id="79" name="Gruppieren 78">
            <a:extLst>
              <a:ext uri="{FF2B5EF4-FFF2-40B4-BE49-F238E27FC236}">
                <a16:creationId xmlns:a16="http://schemas.microsoft.com/office/drawing/2014/main" id="{462D61C9-06C0-4C22-ABA6-94427B7157F2}"/>
              </a:ext>
            </a:extLst>
          </p:cNvPr>
          <p:cNvGrpSpPr/>
          <p:nvPr/>
        </p:nvGrpSpPr>
        <p:grpSpPr>
          <a:xfrm>
            <a:off x="9410253" y="1932547"/>
            <a:ext cx="1848240" cy="837360"/>
            <a:chOff x="9410253" y="1932547"/>
            <a:chExt cx="1848240" cy="837360"/>
          </a:xfrm>
        </p:grpSpPr>
        <mc:AlternateContent xmlns:mc="http://schemas.openxmlformats.org/markup-compatibility/2006" xmlns:p14="http://schemas.microsoft.com/office/powerpoint/2010/main">
          <mc:Choice Requires="p14">
            <p:contentPart p14:bwMode="auto" r:id="rId93">
              <p14:nvContentPartPr>
                <p14:cNvPr id="61" name="Freihand 60">
                  <a:extLst>
                    <a:ext uri="{FF2B5EF4-FFF2-40B4-BE49-F238E27FC236}">
                      <a16:creationId xmlns:a16="http://schemas.microsoft.com/office/drawing/2014/main" id="{5281CDF6-1F7F-4A93-8D5B-640088B11C57}"/>
                    </a:ext>
                  </a:extLst>
                </p14:cNvPr>
                <p14:cNvContentPartPr/>
                <p14:nvPr/>
              </p14:nvContentPartPr>
              <p14:xfrm>
                <a:off x="9601053" y="1945507"/>
                <a:ext cx="76680" cy="306720"/>
              </p14:xfrm>
            </p:contentPart>
          </mc:Choice>
          <mc:Fallback xmlns="">
            <p:pic>
              <p:nvPicPr>
                <p:cNvPr id="61" name="Freihand 60">
                  <a:extLst>
                    <a:ext uri="{FF2B5EF4-FFF2-40B4-BE49-F238E27FC236}">
                      <a16:creationId xmlns:a16="http://schemas.microsoft.com/office/drawing/2014/main" id="{5281CDF6-1F7F-4A93-8D5B-640088B11C57}"/>
                    </a:ext>
                  </a:extLst>
                </p:cNvPr>
                <p:cNvPicPr/>
                <p:nvPr/>
              </p:nvPicPr>
              <p:blipFill>
                <a:blip r:embed="rId94"/>
                <a:stretch>
                  <a:fillRect/>
                </a:stretch>
              </p:blipFill>
              <p:spPr>
                <a:xfrm>
                  <a:off x="9596733" y="1941187"/>
                  <a:ext cx="8532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2" name="Freihand 61">
                  <a:extLst>
                    <a:ext uri="{FF2B5EF4-FFF2-40B4-BE49-F238E27FC236}">
                      <a16:creationId xmlns:a16="http://schemas.microsoft.com/office/drawing/2014/main" id="{04268737-4359-458F-B84E-59551B418944}"/>
                    </a:ext>
                  </a:extLst>
                </p14:cNvPr>
                <p14:cNvContentPartPr/>
                <p14:nvPr/>
              </p14:nvContentPartPr>
              <p14:xfrm>
                <a:off x="10019733" y="2020747"/>
                <a:ext cx="106560" cy="132120"/>
              </p14:xfrm>
            </p:contentPart>
          </mc:Choice>
          <mc:Fallback xmlns="">
            <p:pic>
              <p:nvPicPr>
                <p:cNvPr id="62" name="Freihand 61">
                  <a:extLst>
                    <a:ext uri="{FF2B5EF4-FFF2-40B4-BE49-F238E27FC236}">
                      <a16:creationId xmlns:a16="http://schemas.microsoft.com/office/drawing/2014/main" id="{04268737-4359-458F-B84E-59551B418944}"/>
                    </a:ext>
                  </a:extLst>
                </p:cNvPr>
                <p:cNvPicPr/>
                <p:nvPr/>
              </p:nvPicPr>
              <p:blipFill>
                <a:blip r:embed="rId96"/>
                <a:stretch>
                  <a:fillRect/>
                </a:stretch>
              </p:blipFill>
              <p:spPr>
                <a:xfrm>
                  <a:off x="10015413" y="2016427"/>
                  <a:ext cx="1152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3" name="Freihand 62">
                  <a:extLst>
                    <a:ext uri="{FF2B5EF4-FFF2-40B4-BE49-F238E27FC236}">
                      <a16:creationId xmlns:a16="http://schemas.microsoft.com/office/drawing/2014/main" id="{D5AB68D9-6AE4-48E9-881E-92375BD970D9}"/>
                    </a:ext>
                  </a:extLst>
                </p14:cNvPr>
                <p14:cNvContentPartPr/>
                <p14:nvPr/>
              </p14:nvContentPartPr>
              <p14:xfrm>
                <a:off x="10023333" y="2052427"/>
                <a:ext cx="106920" cy="97200"/>
              </p14:xfrm>
            </p:contentPart>
          </mc:Choice>
          <mc:Fallback xmlns="">
            <p:pic>
              <p:nvPicPr>
                <p:cNvPr id="63" name="Freihand 62">
                  <a:extLst>
                    <a:ext uri="{FF2B5EF4-FFF2-40B4-BE49-F238E27FC236}">
                      <a16:creationId xmlns:a16="http://schemas.microsoft.com/office/drawing/2014/main" id="{D5AB68D9-6AE4-48E9-881E-92375BD970D9}"/>
                    </a:ext>
                  </a:extLst>
                </p:cNvPr>
                <p:cNvPicPr/>
                <p:nvPr/>
              </p:nvPicPr>
              <p:blipFill>
                <a:blip r:embed="rId98"/>
                <a:stretch>
                  <a:fillRect/>
                </a:stretch>
              </p:blipFill>
              <p:spPr>
                <a:xfrm>
                  <a:off x="10019013" y="2048107"/>
                  <a:ext cx="1155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4" name="Freihand 63">
                  <a:extLst>
                    <a:ext uri="{FF2B5EF4-FFF2-40B4-BE49-F238E27FC236}">
                      <a16:creationId xmlns:a16="http://schemas.microsoft.com/office/drawing/2014/main" id="{F28162D0-8904-4341-945F-2492E7D6D023}"/>
                    </a:ext>
                  </a:extLst>
                </p14:cNvPr>
                <p14:cNvContentPartPr/>
                <p14:nvPr/>
              </p14:nvContentPartPr>
              <p14:xfrm>
                <a:off x="10236093" y="1932547"/>
                <a:ext cx="84600" cy="191160"/>
              </p14:xfrm>
            </p:contentPart>
          </mc:Choice>
          <mc:Fallback xmlns="">
            <p:pic>
              <p:nvPicPr>
                <p:cNvPr id="64" name="Freihand 63">
                  <a:extLst>
                    <a:ext uri="{FF2B5EF4-FFF2-40B4-BE49-F238E27FC236}">
                      <a16:creationId xmlns:a16="http://schemas.microsoft.com/office/drawing/2014/main" id="{F28162D0-8904-4341-945F-2492E7D6D023}"/>
                    </a:ext>
                  </a:extLst>
                </p:cNvPr>
                <p:cNvPicPr/>
                <p:nvPr/>
              </p:nvPicPr>
              <p:blipFill>
                <a:blip r:embed="rId100"/>
                <a:stretch>
                  <a:fillRect/>
                </a:stretch>
              </p:blipFill>
              <p:spPr>
                <a:xfrm>
                  <a:off x="10231773" y="1928227"/>
                  <a:ext cx="932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6" name="Freihand 65">
                  <a:extLst>
                    <a:ext uri="{FF2B5EF4-FFF2-40B4-BE49-F238E27FC236}">
                      <a16:creationId xmlns:a16="http://schemas.microsoft.com/office/drawing/2014/main" id="{D149C5C3-CD26-4DEB-9997-43120EA3335A}"/>
                    </a:ext>
                  </a:extLst>
                </p14:cNvPr>
                <p14:cNvContentPartPr/>
                <p14:nvPr/>
              </p14:nvContentPartPr>
              <p14:xfrm>
                <a:off x="9533013" y="2452747"/>
                <a:ext cx="200880" cy="152640"/>
              </p14:xfrm>
            </p:contentPart>
          </mc:Choice>
          <mc:Fallback xmlns="">
            <p:pic>
              <p:nvPicPr>
                <p:cNvPr id="66" name="Freihand 65">
                  <a:extLst>
                    <a:ext uri="{FF2B5EF4-FFF2-40B4-BE49-F238E27FC236}">
                      <a16:creationId xmlns:a16="http://schemas.microsoft.com/office/drawing/2014/main" id="{D149C5C3-CD26-4DEB-9997-43120EA3335A}"/>
                    </a:ext>
                  </a:extLst>
                </p:cNvPr>
                <p:cNvPicPr/>
                <p:nvPr/>
              </p:nvPicPr>
              <p:blipFill>
                <a:blip r:embed="rId102"/>
                <a:stretch>
                  <a:fillRect/>
                </a:stretch>
              </p:blipFill>
              <p:spPr>
                <a:xfrm>
                  <a:off x="9528693" y="2448427"/>
                  <a:ext cx="2095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7" name="Freihand 66">
                  <a:extLst>
                    <a:ext uri="{FF2B5EF4-FFF2-40B4-BE49-F238E27FC236}">
                      <a16:creationId xmlns:a16="http://schemas.microsoft.com/office/drawing/2014/main" id="{491BB70A-7B9F-481D-9045-D5E6A4F77F36}"/>
                    </a:ext>
                  </a:extLst>
                </p14:cNvPr>
                <p14:cNvContentPartPr/>
                <p14:nvPr/>
              </p14:nvContentPartPr>
              <p14:xfrm>
                <a:off x="9525453" y="2418547"/>
                <a:ext cx="206280" cy="265320"/>
              </p14:xfrm>
            </p:contentPart>
          </mc:Choice>
          <mc:Fallback xmlns="">
            <p:pic>
              <p:nvPicPr>
                <p:cNvPr id="67" name="Freihand 66">
                  <a:extLst>
                    <a:ext uri="{FF2B5EF4-FFF2-40B4-BE49-F238E27FC236}">
                      <a16:creationId xmlns:a16="http://schemas.microsoft.com/office/drawing/2014/main" id="{491BB70A-7B9F-481D-9045-D5E6A4F77F36}"/>
                    </a:ext>
                  </a:extLst>
                </p:cNvPr>
                <p:cNvPicPr/>
                <p:nvPr/>
              </p:nvPicPr>
              <p:blipFill>
                <a:blip r:embed="rId104"/>
                <a:stretch>
                  <a:fillRect/>
                </a:stretch>
              </p:blipFill>
              <p:spPr>
                <a:xfrm>
                  <a:off x="9521133" y="2414227"/>
                  <a:ext cx="21492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9" name="Freihand 68">
                  <a:extLst>
                    <a:ext uri="{FF2B5EF4-FFF2-40B4-BE49-F238E27FC236}">
                      <a16:creationId xmlns:a16="http://schemas.microsoft.com/office/drawing/2014/main" id="{5A4EFA4B-8454-4BEB-8FFA-F18EE43D0785}"/>
                    </a:ext>
                  </a:extLst>
                </p14:cNvPr>
                <p14:cNvContentPartPr/>
                <p14:nvPr/>
              </p14:nvContentPartPr>
              <p14:xfrm>
                <a:off x="10023693" y="2408107"/>
                <a:ext cx="109440" cy="154440"/>
              </p14:xfrm>
            </p:contentPart>
          </mc:Choice>
          <mc:Fallback xmlns="">
            <p:pic>
              <p:nvPicPr>
                <p:cNvPr id="69" name="Freihand 68">
                  <a:extLst>
                    <a:ext uri="{FF2B5EF4-FFF2-40B4-BE49-F238E27FC236}">
                      <a16:creationId xmlns:a16="http://schemas.microsoft.com/office/drawing/2014/main" id="{5A4EFA4B-8454-4BEB-8FFA-F18EE43D0785}"/>
                    </a:ext>
                  </a:extLst>
                </p:cNvPr>
                <p:cNvPicPr/>
                <p:nvPr/>
              </p:nvPicPr>
              <p:blipFill>
                <a:blip r:embed="rId106"/>
                <a:stretch>
                  <a:fillRect/>
                </a:stretch>
              </p:blipFill>
              <p:spPr>
                <a:xfrm>
                  <a:off x="10019373" y="2403787"/>
                  <a:ext cx="1180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0" name="Freihand 69">
                  <a:extLst>
                    <a:ext uri="{FF2B5EF4-FFF2-40B4-BE49-F238E27FC236}">
                      <a16:creationId xmlns:a16="http://schemas.microsoft.com/office/drawing/2014/main" id="{3390F6FC-0999-47B6-9C23-E70E1461CEEC}"/>
                    </a:ext>
                  </a:extLst>
                </p14:cNvPr>
                <p14:cNvContentPartPr/>
                <p14:nvPr/>
              </p14:nvContentPartPr>
              <p14:xfrm>
                <a:off x="10138893" y="2381107"/>
                <a:ext cx="112680" cy="180360"/>
              </p14:xfrm>
            </p:contentPart>
          </mc:Choice>
          <mc:Fallback xmlns="">
            <p:pic>
              <p:nvPicPr>
                <p:cNvPr id="70" name="Freihand 69">
                  <a:extLst>
                    <a:ext uri="{FF2B5EF4-FFF2-40B4-BE49-F238E27FC236}">
                      <a16:creationId xmlns:a16="http://schemas.microsoft.com/office/drawing/2014/main" id="{3390F6FC-0999-47B6-9C23-E70E1461CEEC}"/>
                    </a:ext>
                  </a:extLst>
                </p:cNvPr>
                <p:cNvPicPr/>
                <p:nvPr/>
              </p:nvPicPr>
              <p:blipFill>
                <a:blip r:embed="rId108"/>
                <a:stretch>
                  <a:fillRect/>
                </a:stretch>
              </p:blipFill>
              <p:spPr>
                <a:xfrm>
                  <a:off x="10134573" y="2376787"/>
                  <a:ext cx="1213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1" name="Freihand 70">
                  <a:extLst>
                    <a:ext uri="{FF2B5EF4-FFF2-40B4-BE49-F238E27FC236}">
                      <a16:creationId xmlns:a16="http://schemas.microsoft.com/office/drawing/2014/main" id="{45E5DC38-1B0D-447A-A4B7-2F5E1861DA1B}"/>
                    </a:ext>
                  </a:extLst>
                </p14:cNvPr>
                <p14:cNvContentPartPr/>
                <p14:nvPr/>
              </p14:nvContentPartPr>
              <p14:xfrm>
                <a:off x="10303053" y="2469307"/>
                <a:ext cx="88560" cy="82440"/>
              </p14:xfrm>
            </p:contentPart>
          </mc:Choice>
          <mc:Fallback xmlns="">
            <p:pic>
              <p:nvPicPr>
                <p:cNvPr id="71" name="Freihand 70">
                  <a:extLst>
                    <a:ext uri="{FF2B5EF4-FFF2-40B4-BE49-F238E27FC236}">
                      <a16:creationId xmlns:a16="http://schemas.microsoft.com/office/drawing/2014/main" id="{45E5DC38-1B0D-447A-A4B7-2F5E1861DA1B}"/>
                    </a:ext>
                  </a:extLst>
                </p:cNvPr>
                <p:cNvPicPr/>
                <p:nvPr/>
              </p:nvPicPr>
              <p:blipFill>
                <a:blip r:embed="rId110"/>
                <a:stretch>
                  <a:fillRect/>
                </a:stretch>
              </p:blipFill>
              <p:spPr>
                <a:xfrm>
                  <a:off x="10298733" y="2464987"/>
                  <a:ext cx="972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2" name="Freihand 71">
                  <a:extLst>
                    <a:ext uri="{FF2B5EF4-FFF2-40B4-BE49-F238E27FC236}">
                      <a16:creationId xmlns:a16="http://schemas.microsoft.com/office/drawing/2014/main" id="{9E5016AF-9F3E-46CB-8F26-C3A1AB9F84D0}"/>
                    </a:ext>
                  </a:extLst>
                </p14:cNvPr>
                <p14:cNvContentPartPr/>
                <p14:nvPr/>
              </p14:nvContentPartPr>
              <p14:xfrm>
                <a:off x="10363533" y="2365267"/>
                <a:ext cx="360" cy="360"/>
              </p14:xfrm>
            </p:contentPart>
          </mc:Choice>
          <mc:Fallback xmlns="">
            <p:pic>
              <p:nvPicPr>
                <p:cNvPr id="72" name="Freihand 71">
                  <a:extLst>
                    <a:ext uri="{FF2B5EF4-FFF2-40B4-BE49-F238E27FC236}">
                      <a16:creationId xmlns:a16="http://schemas.microsoft.com/office/drawing/2014/main" id="{9E5016AF-9F3E-46CB-8F26-C3A1AB9F84D0}"/>
                    </a:ext>
                  </a:extLst>
                </p:cNvPr>
                <p:cNvPicPr/>
                <p:nvPr/>
              </p:nvPicPr>
              <p:blipFill>
                <a:blip r:embed="rId52"/>
                <a:stretch>
                  <a:fillRect/>
                </a:stretch>
              </p:blipFill>
              <p:spPr>
                <a:xfrm>
                  <a:off x="10359213" y="2360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4" name="Freihand 73">
                  <a:extLst>
                    <a:ext uri="{FF2B5EF4-FFF2-40B4-BE49-F238E27FC236}">
                      <a16:creationId xmlns:a16="http://schemas.microsoft.com/office/drawing/2014/main" id="{3A789CCF-1662-4BBB-BB47-48674224068A}"/>
                    </a:ext>
                  </a:extLst>
                </p14:cNvPr>
                <p14:cNvContentPartPr/>
                <p14:nvPr/>
              </p14:nvContentPartPr>
              <p14:xfrm>
                <a:off x="9410253" y="2259787"/>
                <a:ext cx="1229400" cy="510120"/>
              </p14:xfrm>
            </p:contentPart>
          </mc:Choice>
          <mc:Fallback xmlns="">
            <p:pic>
              <p:nvPicPr>
                <p:cNvPr id="74" name="Freihand 73">
                  <a:extLst>
                    <a:ext uri="{FF2B5EF4-FFF2-40B4-BE49-F238E27FC236}">
                      <a16:creationId xmlns:a16="http://schemas.microsoft.com/office/drawing/2014/main" id="{3A789CCF-1662-4BBB-BB47-48674224068A}"/>
                    </a:ext>
                  </a:extLst>
                </p:cNvPr>
                <p:cNvPicPr/>
                <p:nvPr/>
              </p:nvPicPr>
              <p:blipFill>
                <a:blip r:embed="rId113"/>
                <a:stretch>
                  <a:fillRect/>
                </a:stretch>
              </p:blipFill>
              <p:spPr>
                <a:xfrm>
                  <a:off x="9405933" y="2255467"/>
                  <a:ext cx="1238040" cy="5187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6" name="Freihand 75">
                  <a:extLst>
                    <a:ext uri="{FF2B5EF4-FFF2-40B4-BE49-F238E27FC236}">
                      <a16:creationId xmlns:a16="http://schemas.microsoft.com/office/drawing/2014/main" id="{8DAA7BAB-8EBE-4FE1-A3CD-883340E412F2}"/>
                    </a:ext>
                  </a:extLst>
                </p14:cNvPr>
                <p14:cNvContentPartPr/>
                <p14:nvPr/>
              </p14:nvContentPartPr>
              <p14:xfrm>
                <a:off x="10804533" y="2370667"/>
                <a:ext cx="237960" cy="206640"/>
              </p14:xfrm>
            </p:contentPart>
          </mc:Choice>
          <mc:Fallback xmlns="">
            <p:pic>
              <p:nvPicPr>
                <p:cNvPr id="76" name="Freihand 75">
                  <a:extLst>
                    <a:ext uri="{FF2B5EF4-FFF2-40B4-BE49-F238E27FC236}">
                      <a16:creationId xmlns:a16="http://schemas.microsoft.com/office/drawing/2014/main" id="{8DAA7BAB-8EBE-4FE1-A3CD-883340E412F2}"/>
                    </a:ext>
                  </a:extLst>
                </p:cNvPr>
                <p:cNvPicPr/>
                <p:nvPr/>
              </p:nvPicPr>
              <p:blipFill>
                <a:blip r:embed="rId115"/>
                <a:stretch>
                  <a:fillRect/>
                </a:stretch>
              </p:blipFill>
              <p:spPr>
                <a:xfrm>
                  <a:off x="10800213" y="2366347"/>
                  <a:ext cx="2466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7" name="Freihand 76">
                  <a:extLst>
                    <a:ext uri="{FF2B5EF4-FFF2-40B4-BE49-F238E27FC236}">
                      <a16:creationId xmlns:a16="http://schemas.microsoft.com/office/drawing/2014/main" id="{014445A6-9EDD-4181-8849-24F0819E7BC1}"/>
                    </a:ext>
                  </a:extLst>
                </p14:cNvPr>
                <p14:cNvContentPartPr/>
                <p14:nvPr/>
              </p14:nvContentPartPr>
              <p14:xfrm>
                <a:off x="10789773" y="2381107"/>
                <a:ext cx="253080" cy="263160"/>
              </p14:xfrm>
            </p:contentPart>
          </mc:Choice>
          <mc:Fallback xmlns="">
            <p:pic>
              <p:nvPicPr>
                <p:cNvPr id="77" name="Freihand 76">
                  <a:extLst>
                    <a:ext uri="{FF2B5EF4-FFF2-40B4-BE49-F238E27FC236}">
                      <a16:creationId xmlns:a16="http://schemas.microsoft.com/office/drawing/2014/main" id="{014445A6-9EDD-4181-8849-24F0819E7BC1}"/>
                    </a:ext>
                  </a:extLst>
                </p:cNvPr>
                <p:cNvPicPr/>
                <p:nvPr/>
              </p:nvPicPr>
              <p:blipFill>
                <a:blip r:embed="rId117"/>
                <a:stretch>
                  <a:fillRect/>
                </a:stretch>
              </p:blipFill>
              <p:spPr>
                <a:xfrm>
                  <a:off x="10785453" y="2376787"/>
                  <a:ext cx="26172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8" name="Freihand 77">
                  <a:extLst>
                    <a:ext uri="{FF2B5EF4-FFF2-40B4-BE49-F238E27FC236}">
                      <a16:creationId xmlns:a16="http://schemas.microsoft.com/office/drawing/2014/main" id="{2E2D63AB-42A7-4625-B13B-5763EC18A41D}"/>
                    </a:ext>
                  </a:extLst>
                </p14:cNvPr>
                <p14:cNvContentPartPr/>
                <p14:nvPr/>
              </p14:nvContentPartPr>
              <p14:xfrm>
                <a:off x="11041773" y="2207587"/>
                <a:ext cx="216720" cy="156240"/>
              </p14:xfrm>
            </p:contentPart>
          </mc:Choice>
          <mc:Fallback xmlns="">
            <p:pic>
              <p:nvPicPr>
                <p:cNvPr id="78" name="Freihand 77">
                  <a:extLst>
                    <a:ext uri="{FF2B5EF4-FFF2-40B4-BE49-F238E27FC236}">
                      <a16:creationId xmlns:a16="http://schemas.microsoft.com/office/drawing/2014/main" id="{2E2D63AB-42A7-4625-B13B-5763EC18A41D}"/>
                    </a:ext>
                  </a:extLst>
                </p:cNvPr>
                <p:cNvPicPr/>
                <p:nvPr/>
              </p:nvPicPr>
              <p:blipFill>
                <a:blip r:embed="rId119"/>
                <a:stretch>
                  <a:fillRect/>
                </a:stretch>
              </p:blipFill>
              <p:spPr>
                <a:xfrm>
                  <a:off x="11037453" y="2203267"/>
                  <a:ext cx="225360" cy="164880"/>
                </a:xfrm>
                <a:prstGeom prst="rect">
                  <a:avLst/>
                </a:prstGeom>
              </p:spPr>
            </p:pic>
          </mc:Fallback>
        </mc:AlternateContent>
      </p:grpSp>
    </p:spTree>
    <p:extLst>
      <p:ext uri="{BB962C8B-B14F-4D97-AF65-F5344CB8AC3E}">
        <p14:creationId xmlns:p14="http://schemas.microsoft.com/office/powerpoint/2010/main" val="3242431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859962" y="104531"/>
            <a:ext cx="7597213" cy="744863"/>
          </a:xfrm>
          <a:prstGeom prst="rect">
            <a:avLst/>
          </a:prstGeom>
          <a:noFill/>
          <a:ln>
            <a:noFill/>
          </a:ln>
        </p:spPr>
        <p:txBody>
          <a:bodyPr lIns="81638" tIns="40819" rIns="81638" bIns="40819" anchor="ctr" anchorCtr="1"/>
          <a:lstStyle/>
          <a:p>
            <a:r>
              <a:rPr lang="en-US" sz="2540" b="1" dirty="0"/>
              <a:t>The short run Phillips curve</a:t>
            </a:r>
          </a:p>
        </p:txBody>
      </p:sp>
      <p:cxnSp>
        <p:nvCxnSpPr>
          <p:cNvPr id="12" name="Gerade Verbindung mit Pfeil 11"/>
          <p:cNvCxnSpPr/>
          <p:nvPr/>
        </p:nvCxnSpPr>
        <p:spPr>
          <a:xfrm flipV="1">
            <a:off x="2481251" y="1142889"/>
            <a:ext cx="0" cy="4702859"/>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a:off x="2024029" y="5323207"/>
            <a:ext cx="6001604"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a:xfrm>
            <a:off x="3069109" y="1469475"/>
            <a:ext cx="3657780" cy="3135240"/>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hteck 21"/>
          <p:cNvSpPr/>
          <p:nvPr/>
        </p:nvSpPr>
        <p:spPr>
          <a:xfrm>
            <a:off x="2024029" y="1163060"/>
            <a:ext cx="300082" cy="343620"/>
          </a:xfrm>
          <a:prstGeom prst="rect">
            <a:avLst/>
          </a:prstGeom>
        </p:spPr>
        <p:txBody>
          <a:bodyPr wrap="none">
            <a:spAutoFit/>
          </a:bodyPr>
          <a:lstStyle/>
          <a:p>
            <a:r>
              <a:rPr lang="el-GR" sz="1633" dirty="0"/>
              <a:t>π</a:t>
            </a:r>
            <a:endParaRPr lang="de-DE" sz="1633" dirty="0"/>
          </a:p>
        </p:txBody>
      </p:sp>
      <p:sp>
        <p:nvSpPr>
          <p:cNvPr id="23" name="Rechteck 22"/>
          <p:cNvSpPr/>
          <p:nvPr/>
        </p:nvSpPr>
        <p:spPr>
          <a:xfrm>
            <a:off x="7576016" y="5510731"/>
            <a:ext cx="295274" cy="343620"/>
          </a:xfrm>
          <a:prstGeom prst="rect">
            <a:avLst/>
          </a:prstGeom>
        </p:spPr>
        <p:txBody>
          <a:bodyPr wrap="none">
            <a:spAutoFit/>
          </a:bodyPr>
          <a:lstStyle/>
          <a:p>
            <a:r>
              <a:rPr lang="en-US" sz="1633" dirty="0"/>
              <a:t>u</a:t>
            </a:r>
            <a:endParaRPr lang="de-DE" sz="1633" dirty="0"/>
          </a:p>
        </p:txBody>
      </p:sp>
      <p:cxnSp>
        <p:nvCxnSpPr>
          <p:cNvPr id="25" name="Gerade Verbindung 24"/>
          <p:cNvCxnSpPr/>
          <p:nvPr/>
        </p:nvCxnSpPr>
        <p:spPr>
          <a:xfrm>
            <a:off x="3722284" y="2057333"/>
            <a:ext cx="0" cy="7184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H="1">
            <a:off x="3722285" y="2775825"/>
            <a:ext cx="84912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echteck 28"/>
          <p:cNvSpPr/>
          <p:nvPr/>
        </p:nvSpPr>
        <p:spPr>
          <a:xfrm>
            <a:off x="3436036" y="2249071"/>
            <a:ext cx="295274" cy="343620"/>
          </a:xfrm>
          <a:prstGeom prst="rect">
            <a:avLst/>
          </a:prstGeom>
        </p:spPr>
        <p:txBody>
          <a:bodyPr wrap="none">
            <a:spAutoFit/>
          </a:bodyPr>
          <a:lstStyle/>
          <a:p>
            <a:r>
              <a:rPr lang="el-GR" sz="1633" dirty="0"/>
              <a:t>β</a:t>
            </a:r>
            <a:endParaRPr lang="de-DE" sz="1633" dirty="0"/>
          </a:p>
        </p:txBody>
      </p:sp>
      <p:sp>
        <p:nvSpPr>
          <p:cNvPr id="30" name="Textfeld 29"/>
          <p:cNvSpPr txBox="1"/>
          <p:nvPr/>
        </p:nvSpPr>
        <p:spPr>
          <a:xfrm>
            <a:off x="4055063" y="2815907"/>
            <a:ext cx="136828" cy="343620"/>
          </a:xfrm>
          <a:prstGeom prst="rect">
            <a:avLst/>
          </a:prstGeom>
          <a:noFill/>
        </p:spPr>
        <p:txBody>
          <a:bodyPr wrap="square" rtlCol="0">
            <a:spAutoFit/>
          </a:bodyPr>
          <a:lstStyle/>
          <a:p>
            <a:r>
              <a:rPr lang="de-DE" sz="1633" dirty="0"/>
              <a:t>1</a:t>
            </a:r>
          </a:p>
        </p:txBody>
      </p:sp>
      <p:cxnSp>
        <p:nvCxnSpPr>
          <p:cNvPr id="32" name="Gerade Verbindung 31"/>
          <p:cNvCxnSpPr/>
          <p:nvPr/>
        </p:nvCxnSpPr>
        <p:spPr>
          <a:xfrm>
            <a:off x="2481252" y="3494317"/>
            <a:ext cx="293928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p:nvCxnSpPr>
        <p:spPr>
          <a:xfrm flipV="1">
            <a:off x="5420538" y="3494317"/>
            <a:ext cx="0" cy="182889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6" name="Rechteck 35"/>
          <p:cNvSpPr/>
          <p:nvPr/>
        </p:nvSpPr>
        <p:spPr>
          <a:xfrm>
            <a:off x="1674909" y="3326809"/>
            <a:ext cx="713657" cy="343620"/>
          </a:xfrm>
          <a:prstGeom prst="rect">
            <a:avLst/>
          </a:prstGeom>
        </p:spPr>
        <p:txBody>
          <a:bodyPr wrap="none">
            <a:spAutoFit/>
          </a:bodyPr>
          <a:lstStyle/>
          <a:p>
            <a:r>
              <a:rPr lang="el-GR" sz="1633" dirty="0"/>
              <a:t>π</a:t>
            </a:r>
            <a:r>
              <a:rPr lang="en-US" sz="1633" baseline="30000" dirty="0"/>
              <a:t>e</a:t>
            </a:r>
            <a:r>
              <a:rPr lang="en-US" sz="1633" dirty="0"/>
              <a:t> </a:t>
            </a:r>
            <a:r>
              <a:rPr lang="de-DE" sz="1633" dirty="0"/>
              <a:t> + </a:t>
            </a:r>
            <a:r>
              <a:rPr lang="el-GR" sz="1633" dirty="0"/>
              <a:t>ε</a:t>
            </a:r>
            <a:endParaRPr lang="de-DE" sz="1633" dirty="0"/>
          </a:p>
        </p:txBody>
      </p:sp>
      <p:sp>
        <p:nvSpPr>
          <p:cNvPr id="37" name="Rechteck 36"/>
          <p:cNvSpPr/>
          <p:nvPr/>
        </p:nvSpPr>
        <p:spPr>
          <a:xfrm>
            <a:off x="5229184" y="5351912"/>
            <a:ext cx="399468" cy="343620"/>
          </a:xfrm>
          <a:prstGeom prst="rect">
            <a:avLst/>
          </a:prstGeom>
        </p:spPr>
        <p:txBody>
          <a:bodyPr wrap="none">
            <a:spAutoFit/>
          </a:bodyPr>
          <a:lstStyle/>
          <a:p>
            <a:r>
              <a:rPr lang="en-US" sz="1633" dirty="0"/>
              <a:t>u*</a:t>
            </a:r>
            <a:endParaRPr lang="de-DE" sz="1633" dirty="0"/>
          </a:p>
        </p:txBody>
      </p:sp>
      <p:cxnSp>
        <p:nvCxnSpPr>
          <p:cNvPr id="39" name="Gerade Verbindung mit Pfeil 38"/>
          <p:cNvCxnSpPr/>
          <p:nvPr/>
        </p:nvCxnSpPr>
        <p:spPr>
          <a:xfrm flipH="1">
            <a:off x="5024832" y="2249071"/>
            <a:ext cx="395707" cy="5267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extfeld 39"/>
          <p:cNvSpPr txBox="1"/>
          <p:nvPr/>
        </p:nvSpPr>
        <p:spPr>
          <a:xfrm>
            <a:off x="4898000" y="1498077"/>
            <a:ext cx="3420873" cy="762388"/>
          </a:xfrm>
          <a:prstGeom prst="rect">
            <a:avLst/>
          </a:prstGeom>
          <a:noFill/>
        </p:spPr>
        <p:txBody>
          <a:bodyPr wrap="none" rtlCol="0">
            <a:spAutoFit/>
          </a:bodyPr>
          <a:lstStyle/>
          <a:p>
            <a:r>
              <a:rPr lang="de-DE" sz="2177" dirty="0"/>
              <a:t>Trade off </a:t>
            </a:r>
            <a:r>
              <a:rPr lang="de-DE" sz="2177" dirty="0" err="1"/>
              <a:t>between</a:t>
            </a:r>
            <a:r>
              <a:rPr lang="de-DE" sz="2177" dirty="0"/>
              <a:t> </a:t>
            </a:r>
          </a:p>
          <a:p>
            <a:r>
              <a:rPr lang="de-DE" sz="2177" dirty="0" err="1"/>
              <a:t>unemployment</a:t>
            </a:r>
            <a:r>
              <a:rPr lang="de-DE" sz="2177" dirty="0"/>
              <a:t> </a:t>
            </a:r>
            <a:r>
              <a:rPr lang="de-DE" sz="2177" dirty="0" err="1"/>
              <a:t>and</a:t>
            </a:r>
            <a:r>
              <a:rPr lang="de-DE" sz="2177" dirty="0"/>
              <a:t> </a:t>
            </a:r>
            <a:r>
              <a:rPr lang="de-DE" sz="2177" dirty="0" err="1"/>
              <a:t>inflation</a:t>
            </a:r>
            <a:endParaRPr lang="de-DE" sz="2177" dirty="0"/>
          </a:p>
        </p:txBody>
      </p:sp>
      <p:sp>
        <p:nvSpPr>
          <p:cNvPr id="2" name="Rechteck 1">
            <a:extLst>
              <a:ext uri="{FF2B5EF4-FFF2-40B4-BE49-F238E27FC236}">
                <a16:creationId xmlns:a16="http://schemas.microsoft.com/office/drawing/2014/main" id="{E1700237-416E-A4F9-B34A-D258735365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8" name="Gruppieren 7">
            <a:extLst>
              <a:ext uri="{FF2B5EF4-FFF2-40B4-BE49-F238E27FC236}">
                <a16:creationId xmlns:a16="http://schemas.microsoft.com/office/drawing/2014/main" id="{0EFFFE2B-5CC1-45C8-A507-2C88B8B94920}"/>
              </a:ext>
            </a:extLst>
          </p:cNvPr>
          <p:cNvGrpSpPr/>
          <p:nvPr/>
        </p:nvGrpSpPr>
        <p:grpSpPr>
          <a:xfrm>
            <a:off x="3235173" y="196267"/>
            <a:ext cx="3594960" cy="691920"/>
            <a:chOff x="3235173" y="196267"/>
            <a:chExt cx="3594960" cy="691920"/>
          </a:xfrm>
        </p:grpSpPr>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9A891545-362A-4922-8664-A2903132F681}"/>
                    </a:ext>
                  </a:extLst>
                </p14:cNvPr>
                <p14:cNvContentPartPr/>
                <p14:nvPr/>
              </p14:nvContentPartPr>
              <p14:xfrm>
                <a:off x="3461253" y="688387"/>
                <a:ext cx="3368880" cy="70920"/>
              </p14:xfrm>
            </p:contentPart>
          </mc:Choice>
          <mc:Fallback xmlns="">
            <p:pic>
              <p:nvPicPr>
                <p:cNvPr id="3" name="Freihand 2">
                  <a:extLst>
                    <a:ext uri="{FF2B5EF4-FFF2-40B4-BE49-F238E27FC236}">
                      <a16:creationId xmlns:a16="http://schemas.microsoft.com/office/drawing/2014/main" id="{9A891545-362A-4922-8664-A2903132F681}"/>
                    </a:ext>
                  </a:extLst>
                </p:cNvPr>
                <p:cNvPicPr/>
                <p:nvPr/>
              </p:nvPicPr>
              <p:blipFill>
                <a:blip r:embed="rId4"/>
                <a:stretch>
                  <a:fillRect/>
                </a:stretch>
              </p:blipFill>
              <p:spPr>
                <a:xfrm>
                  <a:off x="3456933" y="684067"/>
                  <a:ext cx="33775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10371CB9-0814-4DB9-B81C-BEC715F39DE5}"/>
                    </a:ext>
                  </a:extLst>
                </p14:cNvPr>
                <p14:cNvContentPartPr/>
                <p14:nvPr/>
              </p14:nvContentPartPr>
              <p14:xfrm>
                <a:off x="3289893" y="196267"/>
                <a:ext cx="1334160" cy="671760"/>
              </p14:xfrm>
            </p:contentPart>
          </mc:Choice>
          <mc:Fallback xmlns="">
            <p:pic>
              <p:nvPicPr>
                <p:cNvPr id="4" name="Freihand 3">
                  <a:extLst>
                    <a:ext uri="{FF2B5EF4-FFF2-40B4-BE49-F238E27FC236}">
                      <a16:creationId xmlns:a16="http://schemas.microsoft.com/office/drawing/2014/main" id="{10371CB9-0814-4DB9-B81C-BEC715F39DE5}"/>
                    </a:ext>
                  </a:extLst>
                </p:cNvPr>
                <p:cNvPicPr/>
                <p:nvPr/>
              </p:nvPicPr>
              <p:blipFill>
                <a:blip r:embed="rId6"/>
                <a:stretch>
                  <a:fillRect/>
                </a:stretch>
              </p:blipFill>
              <p:spPr>
                <a:xfrm>
                  <a:off x="3285573" y="191947"/>
                  <a:ext cx="1342800" cy="680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6B9B2CD0-82CA-431A-8EB7-23022FB26A05}"/>
                    </a:ext>
                  </a:extLst>
                </p14:cNvPr>
                <p14:cNvContentPartPr/>
                <p14:nvPr/>
              </p14:nvContentPartPr>
              <p14:xfrm>
                <a:off x="3235173" y="214267"/>
                <a:ext cx="1599840" cy="673920"/>
              </p14:xfrm>
            </p:contentPart>
          </mc:Choice>
          <mc:Fallback xmlns="">
            <p:pic>
              <p:nvPicPr>
                <p:cNvPr id="7" name="Freihand 6">
                  <a:extLst>
                    <a:ext uri="{FF2B5EF4-FFF2-40B4-BE49-F238E27FC236}">
                      <a16:creationId xmlns:a16="http://schemas.microsoft.com/office/drawing/2014/main" id="{6B9B2CD0-82CA-431A-8EB7-23022FB26A05}"/>
                    </a:ext>
                  </a:extLst>
                </p:cNvPr>
                <p:cNvPicPr/>
                <p:nvPr/>
              </p:nvPicPr>
              <p:blipFill>
                <a:blip r:embed="rId8"/>
                <a:stretch>
                  <a:fillRect/>
                </a:stretch>
              </p:blipFill>
              <p:spPr>
                <a:xfrm>
                  <a:off x="3230853" y="209947"/>
                  <a:ext cx="1608480" cy="682560"/>
                </a:xfrm>
                <a:prstGeom prst="rect">
                  <a:avLst/>
                </a:prstGeom>
              </p:spPr>
            </p:pic>
          </mc:Fallback>
        </mc:AlternateContent>
      </p:grpSp>
      <p:grpSp>
        <p:nvGrpSpPr>
          <p:cNvPr id="31" name="Gruppieren 30">
            <a:extLst>
              <a:ext uri="{FF2B5EF4-FFF2-40B4-BE49-F238E27FC236}">
                <a16:creationId xmlns:a16="http://schemas.microsoft.com/office/drawing/2014/main" id="{E028601D-6DBA-4B39-9050-E9ED287D50B8}"/>
              </a:ext>
            </a:extLst>
          </p:cNvPr>
          <p:cNvGrpSpPr/>
          <p:nvPr/>
        </p:nvGrpSpPr>
        <p:grpSpPr>
          <a:xfrm>
            <a:off x="7993653" y="1513867"/>
            <a:ext cx="413640" cy="234360"/>
            <a:chOff x="7993653" y="1513867"/>
            <a:chExt cx="413640" cy="234360"/>
          </a:xfrm>
        </p:grpSpPr>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259436B6-A56E-4407-B356-DBE0E6E0E17C}"/>
                    </a:ext>
                  </a:extLst>
                </p14:cNvPr>
                <p14:cNvContentPartPr/>
                <p14:nvPr/>
              </p14:nvContentPartPr>
              <p14:xfrm>
                <a:off x="8150253" y="1513867"/>
                <a:ext cx="257040" cy="135720"/>
              </p14:xfrm>
            </p:contentPart>
          </mc:Choice>
          <mc:Fallback xmlns="">
            <p:pic>
              <p:nvPicPr>
                <p:cNvPr id="9" name="Freihand 8">
                  <a:extLst>
                    <a:ext uri="{FF2B5EF4-FFF2-40B4-BE49-F238E27FC236}">
                      <a16:creationId xmlns:a16="http://schemas.microsoft.com/office/drawing/2014/main" id="{259436B6-A56E-4407-B356-DBE0E6E0E17C}"/>
                    </a:ext>
                  </a:extLst>
                </p:cNvPr>
                <p:cNvPicPr/>
                <p:nvPr/>
              </p:nvPicPr>
              <p:blipFill>
                <a:blip r:embed="rId10"/>
                <a:stretch>
                  <a:fillRect/>
                </a:stretch>
              </p:blipFill>
              <p:spPr>
                <a:xfrm>
                  <a:off x="8145933" y="1509547"/>
                  <a:ext cx="2656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A4832150-FE19-4A49-8986-2FEC969876A2}"/>
                    </a:ext>
                  </a:extLst>
                </p14:cNvPr>
                <p14:cNvContentPartPr/>
                <p14:nvPr/>
              </p14:nvContentPartPr>
              <p14:xfrm>
                <a:off x="7993653" y="1518907"/>
                <a:ext cx="351360" cy="229320"/>
              </p14:xfrm>
            </p:contentPart>
          </mc:Choice>
          <mc:Fallback xmlns="">
            <p:pic>
              <p:nvPicPr>
                <p:cNvPr id="10" name="Freihand 9">
                  <a:extLst>
                    <a:ext uri="{FF2B5EF4-FFF2-40B4-BE49-F238E27FC236}">
                      <a16:creationId xmlns:a16="http://schemas.microsoft.com/office/drawing/2014/main" id="{A4832150-FE19-4A49-8986-2FEC969876A2}"/>
                    </a:ext>
                  </a:extLst>
                </p:cNvPr>
                <p:cNvPicPr/>
                <p:nvPr/>
              </p:nvPicPr>
              <p:blipFill>
                <a:blip r:embed="rId12"/>
                <a:stretch>
                  <a:fillRect/>
                </a:stretch>
              </p:blipFill>
              <p:spPr>
                <a:xfrm>
                  <a:off x="7989333" y="1514587"/>
                  <a:ext cx="360000" cy="237960"/>
                </a:xfrm>
                <a:prstGeom prst="rect">
                  <a:avLst/>
                </a:prstGeom>
              </p:spPr>
            </p:pic>
          </mc:Fallback>
        </mc:AlternateContent>
      </p:grpSp>
      <p:grpSp>
        <p:nvGrpSpPr>
          <p:cNvPr id="97" name="Gruppieren 96">
            <a:extLst>
              <a:ext uri="{FF2B5EF4-FFF2-40B4-BE49-F238E27FC236}">
                <a16:creationId xmlns:a16="http://schemas.microsoft.com/office/drawing/2014/main" id="{FD6E823F-8E7E-4F0F-9827-42B625280D55}"/>
              </a:ext>
            </a:extLst>
          </p:cNvPr>
          <p:cNvGrpSpPr/>
          <p:nvPr/>
        </p:nvGrpSpPr>
        <p:grpSpPr>
          <a:xfrm>
            <a:off x="8665053" y="700267"/>
            <a:ext cx="3258720" cy="2385720"/>
            <a:chOff x="8665053" y="700267"/>
            <a:chExt cx="3258720" cy="2385720"/>
          </a:xfrm>
        </p:grpSpPr>
        <mc:AlternateContent xmlns:mc="http://schemas.openxmlformats.org/markup-compatibility/2006" xmlns:p14="http://schemas.microsoft.com/office/powerpoint/2010/main">
          <mc:Choice Requires="p14">
            <p:contentPart p14:bwMode="auto" r:id="rId13">
              <p14:nvContentPartPr>
                <p14:cNvPr id="34" name="Freihand 33">
                  <a:extLst>
                    <a:ext uri="{FF2B5EF4-FFF2-40B4-BE49-F238E27FC236}">
                      <a16:creationId xmlns:a16="http://schemas.microsoft.com/office/drawing/2014/main" id="{F1BB3EE2-5A0D-4558-824E-32307544F286}"/>
                    </a:ext>
                  </a:extLst>
                </p14:cNvPr>
                <p14:cNvContentPartPr/>
                <p14:nvPr/>
              </p14:nvContentPartPr>
              <p14:xfrm>
                <a:off x="10853853" y="861907"/>
                <a:ext cx="90360" cy="126360"/>
              </p14:xfrm>
            </p:contentPart>
          </mc:Choice>
          <mc:Fallback xmlns="">
            <p:pic>
              <p:nvPicPr>
                <p:cNvPr id="34" name="Freihand 33">
                  <a:extLst>
                    <a:ext uri="{FF2B5EF4-FFF2-40B4-BE49-F238E27FC236}">
                      <a16:creationId xmlns:a16="http://schemas.microsoft.com/office/drawing/2014/main" id="{F1BB3EE2-5A0D-4558-824E-32307544F286}"/>
                    </a:ext>
                  </a:extLst>
                </p:cNvPr>
                <p:cNvPicPr/>
                <p:nvPr/>
              </p:nvPicPr>
              <p:blipFill>
                <a:blip r:embed="rId14"/>
                <a:stretch>
                  <a:fillRect/>
                </a:stretch>
              </p:blipFill>
              <p:spPr>
                <a:xfrm>
                  <a:off x="10849533" y="857587"/>
                  <a:ext cx="990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5" name="Freihand 34">
                  <a:extLst>
                    <a:ext uri="{FF2B5EF4-FFF2-40B4-BE49-F238E27FC236}">
                      <a16:creationId xmlns:a16="http://schemas.microsoft.com/office/drawing/2014/main" id="{A4335492-A486-498E-8E63-F1A3F7D5E8E3}"/>
                    </a:ext>
                  </a:extLst>
                </p14:cNvPr>
                <p14:cNvContentPartPr/>
                <p14:nvPr/>
              </p14:nvContentPartPr>
              <p14:xfrm>
                <a:off x="10960053" y="816907"/>
                <a:ext cx="96840" cy="236520"/>
              </p14:xfrm>
            </p:contentPart>
          </mc:Choice>
          <mc:Fallback xmlns="">
            <p:pic>
              <p:nvPicPr>
                <p:cNvPr id="35" name="Freihand 34">
                  <a:extLst>
                    <a:ext uri="{FF2B5EF4-FFF2-40B4-BE49-F238E27FC236}">
                      <a16:creationId xmlns:a16="http://schemas.microsoft.com/office/drawing/2014/main" id="{A4335492-A486-498E-8E63-F1A3F7D5E8E3}"/>
                    </a:ext>
                  </a:extLst>
                </p:cNvPr>
                <p:cNvPicPr/>
                <p:nvPr/>
              </p:nvPicPr>
              <p:blipFill>
                <a:blip r:embed="rId16"/>
                <a:stretch>
                  <a:fillRect/>
                </a:stretch>
              </p:blipFill>
              <p:spPr>
                <a:xfrm>
                  <a:off x="10955733" y="812587"/>
                  <a:ext cx="10548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8" name="Freihand 37">
                  <a:extLst>
                    <a:ext uri="{FF2B5EF4-FFF2-40B4-BE49-F238E27FC236}">
                      <a16:creationId xmlns:a16="http://schemas.microsoft.com/office/drawing/2014/main" id="{D1E753BF-2220-400A-B17B-142E08221B9E}"/>
                    </a:ext>
                  </a:extLst>
                </p14:cNvPr>
                <p14:cNvContentPartPr/>
                <p14:nvPr/>
              </p14:nvContentPartPr>
              <p14:xfrm>
                <a:off x="11117013" y="795307"/>
                <a:ext cx="3240" cy="8280"/>
              </p14:xfrm>
            </p:contentPart>
          </mc:Choice>
          <mc:Fallback xmlns="">
            <p:pic>
              <p:nvPicPr>
                <p:cNvPr id="38" name="Freihand 37">
                  <a:extLst>
                    <a:ext uri="{FF2B5EF4-FFF2-40B4-BE49-F238E27FC236}">
                      <a16:creationId xmlns:a16="http://schemas.microsoft.com/office/drawing/2014/main" id="{D1E753BF-2220-400A-B17B-142E08221B9E}"/>
                    </a:ext>
                  </a:extLst>
                </p:cNvPr>
                <p:cNvPicPr/>
                <p:nvPr/>
              </p:nvPicPr>
              <p:blipFill>
                <a:blip r:embed="rId18"/>
                <a:stretch>
                  <a:fillRect/>
                </a:stretch>
              </p:blipFill>
              <p:spPr>
                <a:xfrm>
                  <a:off x="11112693" y="790987"/>
                  <a:ext cx="118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1" name="Freihand 40">
                  <a:extLst>
                    <a:ext uri="{FF2B5EF4-FFF2-40B4-BE49-F238E27FC236}">
                      <a16:creationId xmlns:a16="http://schemas.microsoft.com/office/drawing/2014/main" id="{02389707-37A1-4119-8035-0D6054501E25}"/>
                    </a:ext>
                  </a:extLst>
                </p14:cNvPr>
                <p14:cNvContentPartPr/>
                <p14:nvPr/>
              </p14:nvContentPartPr>
              <p14:xfrm>
                <a:off x="11093253" y="753547"/>
                <a:ext cx="113400" cy="143640"/>
              </p14:xfrm>
            </p:contentPart>
          </mc:Choice>
          <mc:Fallback xmlns="">
            <p:pic>
              <p:nvPicPr>
                <p:cNvPr id="41" name="Freihand 40">
                  <a:extLst>
                    <a:ext uri="{FF2B5EF4-FFF2-40B4-BE49-F238E27FC236}">
                      <a16:creationId xmlns:a16="http://schemas.microsoft.com/office/drawing/2014/main" id="{02389707-37A1-4119-8035-0D6054501E25}"/>
                    </a:ext>
                  </a:extLst>
                </p:cNvPr>
                <p:cNvPicPr/>
                <p:nvPr/>
              </p:nvPicPr>
              <p:blipFill>
                <a:blip r:embed="rId20"/>
                <a:stretch>
                  <a:fillRect/>
                </a:stretch>
              </p:blipFill>
              <p:spPr>
                <a:xfrm>
                  <a:off x="11088933" y="749227"/>
                  <a:ext cx="1220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2" name="Freihand 41">
                  <a:extLst>
                    <a:ext uri="{FF2B5EF4-FFF2-40B4-BE49-F238E27FC236}">
                      <a16:creationId xmlns:a16="http://schemas.microsoft.com/office/drawing/2014/main" id="{B8BFD893-8FFD-4FAE-84D5-C8992AEF30A6}"/>
                    </a:ext>
                  </a:extLst>
                </p14:cNvPr>
                <p14:cNvContentPartPr/>
                <p14:nvPr/>
              </p14:nvContentPartPr>
              <p14:xfrm>
                <a:off x="11233653" y="700267"/>
                <a:ext cx="236160" cy="154080"/>
              </p14:xfrm>
            </p:contentPart>
          </mc:Choice>
          <mc:Fallback xmlns="">
            <p:pic>
              <p:nvPicPr>
                <p:cNvPr id="42" name="Freihand 41">
                  <a:extLst>
                    <a:ext uri="{FF2B5EF4-FFF2-40B4-BE49-F238E27FC236}">
                      <a16:creationId xmlns:a16="http://schemas.microsoft.com/office/drawing/2014/main" id="{B8BFD893-8FFD-4FAE-84D5-C8992AEF30A6}"/>
                    </a:ext>
                  </a:extLst>
                </p:cNvPr>
                <p:cNvPicPr/>
                <p:nvPr/>
              </p:nvPicPr>
              <p:blipFill>
                <a:blip r:embed="rId22"/>
                <a:stretch>
                  <a:fillRect/>
                </a:stretch>
              </p:blipFill>
              <p:spPr>
                <a:xfrm>
                  <a:off x="11229333" y="695947"/>
                  <a:ext cx="2448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 name="Freihand 10">
                  <a:extLst>
                    <a:ext uri="{FF2B5EF4-FFF2-40B4-BE49-F238E27FC236}">
                      <a16:creationId xmlns:a16="http://schemas.microsoft.com/office/drawing/2014/main" id="{A9C7EA6C-96BC-4370-904A-4ACCF2CB0A48}"/>
                    </a:ext>
                  </a:extLst>
                </p14:cNvPr>
                <p14:cNvContentPartPr/>
                <p14:nvPr/>
              </p14:nvContentPartPr>
              <p14:xfrm>
                <a:off x="8665053" y="1366627"/>
                <a:ext cx="111960" cy="144720"/>
              </p14:xfrm>
            </p:contentPart>
          </mc:Choice>
          <mc:Fallback xmlns="">
            <p:pic>
              <p:nvPicPr>
                <p:cNvPr id="11" name="Freihand 10">
                  <a:extLst>
                    <a:ext uri="{FF2B5EF4-FFF2-40B4-BE49-F238E27FC236}">
                      <a16:creationId xmlns:a16="http://schemas.microsoft.com/office/drawing/2014/main" id="{A9C7EA6C-96BC-4370-904A-4ACCF2CB0A48}"/>
                    </a:ext>
                  </a:extLst>
                </p:cNvPr>
                <p:cNvPicPr/>
                <p:nvPr/>
              </p:nvPicPr>
              <p:blipFill>
                <a:blip r:embed="rId24"/>
                <a:stretch>
                  <a:fillRect/>
                </a:stretch>
              </p:blipFill>
              <p:spPr>
                <a:xfrm>
                  <a:off x="8660733" y="1362307"/>
                  <a:ext cx="1206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Freihand 13">
                  <a:extLst>
                    <a:ext uri="{FF2B5EF4-FFF2-40B4-BE49-F238E27FC236}">
                      <a16:creationId xmlns:a16="http://schemas.microsoft.com/office/drawing/2014/main" id="{A5815347-DE5B-4E09-AF82-6A694F25EA73}"/>
                    </a:ext>
                  </a:extLst>
                </p14:cNvPr>
                <p14:cNvContentPartPr/>
                <p14:nvPr/>
              </p14:nvContentPartPr>
              <p14:xfrm>
                <a:off x="8895813" y="1346107"/>
                <a:ext cx="306360" cy="101160"/>
              </p14:xfrm>
            </p:contentPart>
          </mc:Choice>
          <mc:Fallback xmlns="">
            <p:pic>
              <p:nvPicPr>
                <p:cNvPr id="14" name="Freihand 13">
                  <a:extLst>
                    <a:ext uri="{FF2B5EF4-FFF2-40B4-BE49-F238E27FC236}">
                      <a16:creationId xmlns:a16="http://schemas.microsoft.com/office/drawing/2014/main" id="{A5815347-DE5B-4E09-AF82-6A694F25EA73}"/>
                    </a:ext>
                  </a:extLst>
                </p:cNvPr>
                <p:cNvPicPr/>
                <p:nvPr/>
              </p:nvPicPr>
              <p:blipFill>
                <a:blip r:embed="rId26"/>
                <a:stretch>
                  <a:fillRect/>
                </a:stretch>
              </p:blipFill>
              <p:spPr>
                <a:xfrm>
                  <a:off x="8891493" y="1341787"/>
                  <a:ext cx="3150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Freihand 14">
                  <a:extLst>
                    <a:ext uri="{FF2B5EF4-FFF2-40B4-BE49-F238E27FC236}">
                      <a16:creationId xmlns:a16="http://schemas.microsoft.com/office/drawing/2014/main" id="{04B46002-ADA1-424A-8210-A640D85957AC}"/>
                    </a:ext>
                  </a:extLst>
                </p14:cNvPr>
                <p14:cNvContentPartPr/>
                <p14:nvPr/>
              </p14:nvContentPartPr>
              <p14:xfrm>
                <a:off x="9290733" y="1268707"/>
                <a:ext cx="108720" cy="277560"/>
              </p14:xfrm>
            </p:contentPart>
          </mc:Choice>
          <mc:Fallback xmlns="">
            <p:pic>
              <p:nvPicPr>
                <p:cNvPr id="15" name="Freihand 14">
                  <a:extLst>
                    <a:ext uri="{FF2B5EF4-FFF2-40B4-BE49-F238E27FC236}">
                      <a16:creationId xmlns:a16="http://schemas.microsoft.com/office/drawing/2014/main" id="{04B46002-ADA1-424A-8210-A640D85957AC}"/>
                    </a:ext>
                  </a:extLst>
                </p:cNvPr>
                <p:cNvPicPr/>
                <p:nvPr/>
              </p:nvPicPr>
              <p:blipFill>
                <a:blip r:embed="rId28"/>
                <a:stretch>
                  <a:fillRect/>
                </a:stretch>
              </p:blipFill>
              <p:spPr>
                <a:xfrm>
                  <a:off x="9286413" y="1264387"/>
                  <a:ext cx="11736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Freihand 15">
                  <a:extLst>
                    <a:ext uri="{FF2B5EF4-FFF2-40B4-BE49-F238E27FC236}">
                      <a16:creationId xmlns:a16="http://schemas.microsoft.com/office/drawing/2014/main" id="{E3B8D8A7-4853-4102-B529-1E174F3B06D8}"/>
                    </a:ext>
                  </a:extLst>
                </p14:cNvPr>
                <p14:cNvContentPartPr/>
                <p14:nvPr/>
              </p14:nvContentPartPr>
              <p14:xfrm>
                <a:off x="9429693" y="1190227"/>
                <a:ext cx="267840" cy="126360"/>
              </p14:xfrm>
            </p:contentPart>
          </mc:Choice>
          <mc:Fallback xmlns="">
            <p:pic>
              <p:nvPicPr>
                <p:cNvPr id="16" name="Freihand 15">
                  <a:extLst>
                    <a:ext uri="{FF2B5EF4-FFF2-40B4-BE49-F238E27FC236}">
                      <a16:creationId xmlns:a16="http://schemas.microsoft.com/office/drawing/2014/main" id="{E3B8D8A7-4853-4102-B529-1E174F3B06D8}"/>
                    </a:ext>
                  </a:extLst>
                </p:cNvPr>
                <p:cNvPicPr/>
                <p:nvPr/>
              </p:nvPicPr>
              <p:blipFill>
                <a:blip r:embed="rId30"/>
                <a:stretch>
                  <a:fillRect/>
                </a:stretch>
              </p:blipFill>
              <p:spPr>
                <a:xfrm>
                  <a:off x="9425373" y="1185907"/>
                  <a:ext cx="2764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Freihand 16">
                  <a:extLst>
                    <a:ext uri="{FF2B5EF4-FFF2-40B4-BE49-F238E27FC236}">
                      <a16:creationId xmlns:a16="http://schemas.microsoft.com/office/drawing/2014/main" id="{BC7FEFE5-CB87-4CCB-A732-567CE7860095}"/>
                    </a:ext>
                  </a:extLst>
                </p14:cNvPr>
                <p14:cNvContentPartPr/>
                <p14:nvPr/>
              </p14:nvContentPartPr>
              <p14:xfrm>
                <a:off x="9986973" y="1103827"/>
                <a:ext cx="165960" cy="101520"/>
              </p14:xfrm>
            </p:contentPart>
          </mc:Choice>
          <mc:Fallback xmlns="">
            <p:pic>
              <p:nvPicPr>
                <p:cNvPr id="17" name="Freihand 16">
                  <a:extLst>
                    <a:ext uri="{FF2B5EF4-FFF2-40B4-BE49-F238E27FC236}">
                      <a16:creationId xmlns:a16="http://schemas.microsoft.com/office/drawing/2014/main" id="{BC7FEFE5-CB87-4CCB-A732-567CE7860095}"/>
                    </a:ext>
                  </a:extLst>
                </p:cNvPr>
                <p:cNvPicPr/>
                <p:nvPr/>
              </p:nvPicPr>
              <p:blipFill>
                <a:blip r:embed="rId32"/>
                <a:stretch>
                  <a:fillRect/>
                </a:stretch>
              </p:blipFill>
              <p:spPr>
                <a:xfrm>
                  <a:off x="9982653" y="1099507"/>
                  <a:ext cx="1746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8" name="Freihand 17">
                  <a:extLst>
                    <a:ext uri="{FF2B5EF4-FFF2-40B4-BE49-F238E27FC236}">
                      <a16:creationId xmlns:a16="http://schemas.microsoft.com/office/drawing/2014/main" id="{0503BFFD-08CC-4875-861D-7097D5065AFE}"/>
                    </a:ext>
                  </a:extLst>
                </p14:cNvPr>
                <p14:cNvContentPartPr/>
                <p14:nvPr/>
              </p14:nvContentPartPr>
              <p14:xfrm>
                <a:off x="10223493" y="1073587"/>
                <a:ext cx="138600" cy="72360"/>
              </p14:xfrm>
            </p:contentPart>
          </mc:Choice>
          <mc:Fallback xmlns="">
            <p:pic>
              <p:nvPicPr>
                <p:cNvPr id="18" name="Freihand 17">
                  <a:extLst>
                    <a:ext uri="{FF2B5EF4-FFF2-40B4-BE49-F238E27FC236}">
                      <a16:creationId xmlns:a16="http://schemas.microsoft.com/office/drawing/2014/main" id="{0503BFFD-08CC-4875-861D-7097D5065AFE}"/>
                    </a:ext>
                  </a:extLst>
                </p:cNvPr>
                <p:cNvPicPr/>
                <p:nvPr/>
              </p:nvPicPr>
              <p:blipFill>
                <a:blip r:embed="rId34"/>
                <a:stretch>
                  <a:fillRect/>
                </a:stretch>
              </p:blipFill>
              <p:spPr>
                <a:xfrm>
                  <a:off x="10219173" y="1069267"/>
                  <a:ext cx="1472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 name="Freihand 18">
                  <a:extLst>
                    <a:ext uri="{FF2B5EF4-FFF2-40B4-BE49-F238E27FC236}">
                      <a16:creationId xmlns:a16="http://schemas.microsoft.com/office/drawing/2014/main" id="{BF1E1B12-9E7E-4CF6-90DA-9A47E4E0F74C}"/>
                    </a:ext>
                  </a:extLst>
                </p14:cNvPr>
                <p14:cNvContentPartPr/>
                <p14:nvPr/>
              </p14:nvContentPartPr>
              <p14:xfrm>
                <a:off x="10355613" y="1018147"/>
                <a:ext cx="173880" cy="296640"/>
              </p14:xfrm>
            </p:contentPart>
          </mc:Choice>
          <mc:Fallback xmlns="">
            <p:pic>
              <p:nvPicPr>
                <p:cNvPr id="19" name="Freihand 18">
                  <a:extLst>
                    <a:ext uri="{FF2B5EF4-FFF2-40B4-BE49-F238E27FC236}">
                      <a16:creationId xmlns:a16="http://schemas.microsoft.com/office/drawing/2014/main" id="{BF1E1B12-9E7E-4CF6-90DA-9A47E4E0F74C}"/>
                    </a:ext>
                  </a:extLst>
                </p:cNvPr>
                <p:cNvPicPr/>
                <p:nvPr/>
              </p:nvPicPr>
              <p:blipFill>
                <a:blip r:embed="rId36"/>
                <a:stretch>
                  <a:fillRect/>
                </a:stretch>
              </p:blipFill>
              <p:spPr>
                <a:xfrm>
                  <a:off x="10351293" y="1013827"/>
                  <a:ext cx="18252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 name="Freihand 19">
                  <a:extLst>
                    <a:ext uri="{FF2B5EF4-FFF2-40B4-BE49-F238E27FC236}">
                      <a16:creationId xmlns:a16="http://schemas.microsoft.com/office/drawing/2014/main" id="{BAD7E73E-F09B-4A2E-8651-5D647D27EE2A}"/>
                    </a:ext>
                  </a:extLst>
                </p14:cNvPr>
                <p14:cNvContentPartPr/>
                <p14:nvPr/>
              </p14:nvContentPartPr>
              <p14:xfrm>
                <a:off x="10505373" y="939667"/>
                <a:ext cx="29520" cy="19800"/>
              </p14:xfrm>
            </p:contentPart>
          </mc:Choice>
          <mc:Fallback xmlns="">
            <p:pic>
              <p:nvPicPr>
                <p:cNvPr id="20" name="Freihand 19">
                  <a:extLst>
                    <a:ext uri="{FF2B5EF4-FFF2-40B4-BE49-F238E27FC236}">
                      <a16:creationId xmlns:a16="http://schemas.microsoft.com/office/drawing/2014/main" id="{BAD7E73E-F09B-4A2E-8651-5D647D27EE2A}"/>
                    </a:ext>
                  </a:extLst>
                </p:cNvPr>
                <p:cNvPicPr/>
                <p:nvPr/>
              </p:nvPicPr>
              <p:blipFill>
                <a:blip r:embed="rId38"/>
                <a:stretch>
                  <a:fillRect/>
                </a:stretch>
              </p:blipFill>
              <p:spPr>
                <a:xfrm>
                  <a:off x="10501053" y="935347"/>
                  <a:ext cx="381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40DD01AF-CCB6-440B-86E6-5D2FF2B89DD5}"/>
                    </a:ext>
                  </a:extLst>
                </p14:cNvPr>
                <p14:cNvContentPartPr/>
                <p14:nvPr/>
              </p14:nvContentPartPr>
              <p14:xfrm>
                <a:off x="10544613" y="975307"/>
                <a:ext cx="114480" cy="105840"/>
              </p14:xfrm>
            </p:contentPart>
          </mc:Choice>
          <mc:Fallback xmlns="">
            <p:pic>
              <p:nvPicPr>
                <p:cNvPr id="24" name="Freihand 23">
                  <a:extLst>
                    <a:ext uri="{FF2B5EF4-FFF2-40B4-BE49-F238E27FC236}">
                      <a16:creationId xmlns:a16="http://schemas.microsoft.com/office/drawing/2014/main" id="{40DD01AF-CCB6-440B-86E6-5D2FF2B89DD5}"/>
                    </a:ext>
                  </a:extLst>
                </p:cNvPr>
                <p:cNvPicPr/>
                <p:nvPr/>
              </p:nvPicPr>
              <p:blipFill>
                <a:blip r:embed="rId40"/>
                <a:stretch>
                  <a:fillRect/>
                </a:stretch>
              </p:blipFill>
              <p:spPr>
                <a:xfrm>
                  <a:off x="10540293" y="970987"/>
                  <a:ext cx="1231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3" name="Freihand 42">
                  <a:extLst>
                    <a:ext uri="{FF2B5EF4-FFF2-40B4-BE49-F238E27FC236}">
                      <a16:creationId xmlns:a16="http://schemas.microsoft.com/office/drawing/2014/main" id="{E04D3128-968B-4EB2-BD23-189CC7C0EEC4}"/>
                    </a:ext>
                  </a:extLst>
                </p14:cNvPr>
                <p14:cNvContentPartPr/>
                <p14:nvPr/>
              </p14:nvContentPartPr>
              <p14:xfrm>
                <a:off x="8957733" y="1706107"/>
                <a:ext cx="220680" cy="177120"/>
              </p14:xfrm>
            </p:contentPart>
          </mc:Choice>
          <mc:Fallback xmlns="">
            <p:pic>
              <p:nvPicPr>
                <p:cNvPr id="43" name="Freihand 42">
                  <a:extLst>
                    <a:ext uri="{FF2B5EF4-FFF2-40B4-BE49-F238E27FC236}">
                      <a16:creationId xmlns:a16="http://schemas.microsoft.com/office/drawing/2014/main" id="{E04D3128-968B-4EB2-BD23-189CC7C0EEC4}"/>
                    </a:ext>
                  </a:extLst>
                </p:cNvPr>
                <p:cNvPicPr/>
                <p:nvPr/>
              </p:nvPicPr>
              <p:blipFill>
                <a:blip r:embed="rId42"/>
                <a:stretch>
                  <a:fillRect/>
                </a:stretch>
              </p:blipFill>
              <p:spPr>
                <a:xfrm>
                  <a:off x="8953413" y="1701787"/>
                  <a:ext cx="2293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4" name="Freihand 43">
                  <a:extLst>
                    <a:ext uri="{FF2B5EF4-FFF2-40B4-BE49-F238E27FC236}">
                      <a16:creationId xmlns:a16="http://schemas.microsoft.com/office/drawing/2014/main" id="{6651414E-315A-4D3F-83FD-89340C701917}"/>
                    </a:ext>
                  </a:extLst>
                </p14:cNvPr>
                <p14:cNvContentPartPr/>
                <p14:nvPr/>
              </p14:nvContentPartPr>
              <p14:xfrm>
                <a:off x="9206853" y="1682707"/>
                <a:ext cx="13320" cy="136080"/>
              </p14:xfrm>
            </p:contentPart>
          </mc:Choice>
          <mc:Fallback xmlns="">
            <p:pic>
              <p:nvPicPr>
                <p:cNvPr id="44" name="Freihand 43">
                  <a:extLst>
                    <a:ext uri="{FF2B5EF4-FFF2-40B4-BE49-F238E27FC236}">
                      <a16:creationId xmlns:a16="http://schemas.microsoft.com/office/drawing/2014/main" id="{6651414E-315A-4D3F-83FD-89340C701917}"/>
                    </a:ext>
                  </a:extLst>
                </p:cNvPr>
                <p:cNvPicPr/>
                <p:nvPr/>
              </p:nvPicPr>
              <p:blipFill>
                <a:blip r:embed="rId44"/>
                <a:stretch>
                  <a:fillRect/>
                </a:stretch>
              </p:blipFill>
              <p:spPr>
                <a:xfrm>
                  <a:off x="9202533" y="1678387"/>
                  <a:ext cx="219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5" name="Freihand 44">
                  <a:extLst>
                    <a:ext uri="{FF2B5EF4-FFF2-40B4-BE49-F238E27FC236}">
                      <a16:creationId xmlns:a16="http://schemas.microsoft.com/office/drawing/2014/main" id="{EA12D7C1-B96B-4522-8FC5-391E58C9E5BD}"/>
                    </a:ext>
                  </a:extLst>
                </p14:cNvPr>
                <p14:cNvContentPartPr/>
                <p14:nvPr/>
              </p14:nvContentPartPr>
              <p14:xfrm>
                <a:off x="9269493" y="1559947"/>
                <a:ext cx="146160" cy="234720"/>
              </p14:xfrm>
            </p:contentPart>
          </mc:Choice>
          <mc:Fallback xmlns="">
            <p:pic>
              <p:nvPicPr>
                <p:cNvPr id="45" name="Freihand 44">
                  <a:extLst>
                    <a:ext uri="{FF2B5EF4-FFF2-40B4-BE49-F238E27FC236}">
                      <a16:creationId xmlns:a16="http://schemas.microsoft.com/office/drawing/2014/main" id="{EA12D7C1-B96B-4522-8FC5-391E58C9E5BD}"/>
                    </a:ext>
                  </a:extLst>
                </p:cNvPr>
                <p:cNvPicPr/>
                <p:nvPr/>
              </p:nvPicPr>
              <p:blipFill>
                <a:blip r:embed="rId46"/>
                <a:stretch>
                  <a:fillRect/>
                </a:stretch>
              </p:blipFill>
              <p:spPr>
                <a:xfrm>
                  <a:off x="9265173" y="1555627"/>
                  <a:ext cx="1548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6" name="Freihand 45">
                  <a:extLst>
                    <a:ext uri="{FF2B5EF4-FFF2-40B4-BE49-F238E27FC236}">
                      <a16:creationId xmlns:a16="http://schemas.microsoft.com/office/drawing/2014/main" id="{E733F00A-1E75-42B2-AF0D-B15FE473BEBB}"/>
                    </a:ext>
                  </a:extLst>
                </p14:cNvPr>
                <p14:cNvContentPartPr/>
                <p14:nvPr/>
              </p14:nvContentPartPr>
              <p14:xfrm>
                <a:off x="9174813" y="1507387"/>
                <a:ext cx="360" cy="360"/>
              </p14:xfrm>
            </p:contentPart>
          </mc:Choice>
          <mc:Fallback xmlns="">
            <p:pic>
              <p:nvPicPr>
                <p:cNvPr id="46" name="Freihand 45">
                  <a:extLst>
                    <a:ext uri="{FF2B5EF4-FFF2-40B4-BE49-F238E27FC236}">
                      <a16:creationId xmlns:a16="http://schemas.microsoft.com/office/drawing/2014/main" id="{E733F00A-1E75-42B2-AF0D-B15FE473BEBB}"/>
                    </a:ext>
                  </a:extLst>
                </p:cNvPr>
                <p:cNvPicPr/>
                <p:nvPr/>
              </p:nvPicPr>
              <p:blipFill>
                <a:blip r:embed="rId48"/>
                <a:stretch>
                  <a:fillRect/>
                </a:stretch>
              </p:blipFill>
              <p:spPr>
                <a:xfrm>
                  <a:off x="9170493" y="1503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7" name="Freihand 46">
                  <a:extLst>
                    <a:ext uri="{FF2B5EF4-FFF2-40B4-BE49-F238E27FC236}">
                      <a16:creationId xmlns:a16="http://schemas.microsoft.com/office/drawing/2014/main" id="{21F56B38-B28A-4622-ADD6-75FC1C81B089}"/>
                    </a:ext>
                  </a:extLst>
                </p14:cNvPr>
                <p14:cNvContentPartPr/>
                <p14:nvPr/>
              </p14:nvContentPartPr>
              <p14:xfrm>
                <a:off x="9639573" y="1445107"/>
                <a:ext cx="126360" cy="217800"/>
              </p14:xfrm>
            </p:contentPart>
          </mc:Choice>
          <mc:Fallback xmlns="">
            <p:pic>
              <p:nvPicPr>
                <p:cNvPr id="47" name="Freihand 46">
                  <a:extLst>
                    <a:ext uri="{FF2B5EF4-FFF2-40B4-BE49-F238E27FC236}">
                      <a16:creationId xmlns:a16="http://schemas.microsoft.com/office/drawing/2014/main" id="{21F56B38-B28A-4622-ADD6-75FC1C81B089}"/>
                    </a:ext>
                  </a:extLst>
                </p:cNvPr>
                <p:cNvPicPr/>
                <p:nvPr/>
              </p:nvPicPr>
              <p:blipFill>
                <a:blip r:embed="rId50"/>
                <a:stretch>
                  <a:fillRect/>
                </a:stretch>
              </p:blipFill>
              <p:spPr>
                <a:xfrm>
                  <a:off x="9635253" y="1440787"/>
                  <a:ext cx="1350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8" name="Freihand 47">
                  <a:extLst>
                    <a:ext uri="{FF2B5EF4-FFF2-40B4-BE49-F238E27FC236}">
                      <a16:creationId xmlns:a16="http://schemas.microsoft.com/office/drawing/2014/main" id="{FBDE2684-163E-4779-BD28-B4414E053E26}"/>
                    </a:ext>
                  </a:extLst>
                </p14:cNvPr>
                <p14:cNvContentPartPr/>
                <p14:nvPr/>
              </p14:nvContentPartPr>
              <p14:xfrm>
                <a:off x="9784293" y="1487587"/>
                <a:ext cx="172080" cy="139680"/>
              </p14:xfrm>
            </p:contentPart>
          </mc:Choice>
          <mc:Fallback xmlns="">
            <p:pic>
              <p:nvPicPr>
                <p:cNvPr id="48" name="Freihand 47">
                  <a:extLst>
                    <a:ext uri="{FF2B5EF4-FFF2-40B4-BE49-F238E27FC236}">
                      <a16:creationId xmlns:a16="http://schemas.microsoft.com/office/drawing/2014/main" id="{FBDE2684-163E-4779-BD28-B4414E053E26}"/>
                    </a:ext>
                  </a:extLst>
                </p:cNvPr>
                <p:cNvPicPr/>
                <p:nvPr/>
              </p:nvPicPr>
              <p:blipFill>
                <a:blip r:embed="rId52"/>
                <a:stretch>
                  <a:fillRect/>
                </a:stretch>
              </p:blipFill>
              <p:spPr>
                <a:xfrm>
                  <a:off x="9779973" y="1483267"/>
                  <a:ext cx="1807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9" name="Freihand 48">
                  <a:extLst>
                    <a:ext uri="{FF2B5EF4-FFF2-40B4-BE49-F238E27FC236}">
                      <a16:creationId xmlns:a16="http://schemas.microsoft.com/office/drawing/2014/main" id="{E2BCB38A-1137-4CD2-8392-2827D3C5ABDA}"/>
                    </a:ext>
                  </a:extLst>
                </p14:cNvPr>
                <p14:cNvContentPartPr/>
                <p14:nvPr/>
              </p14:nvContentPartPr>
              <p14:xfrm>
                <a:off x="10028013" y="1321267"/>
                <a:ext cx="210960" cy="412200"/>
              </p14:xfrm>
            </p:contentPart>
          </mc:Choice>
          <mc:Fallback xmlns="">
            <p:pic>
              <p:nvPicPr>
                <p:cNvPr id="49" name="Freihand 48">
                  <a:extLst>
                    <a:ext uri="{FF2B5EF4-FFF2-40B4-BE49-F238E27FC236}">
                      <a16:creationId xmlns:a16="http://schemas.microsoft.com/office/drawing/2014/main" id="{E2BCB38A-1137-4CD2-8392-2827D3C5ABDA}"/>
                    </a:ext>
                  </a:extLst>
                </p:cNvPr>
                <p:cNvPicPr/>
                <p:nvPr/>
              </p:nvPicPr>
              <p:blipFill>
                <a:blip r:embed="rId54"/>
                <a:stretch>
                  <a:fillRect/>
                </a:stretch>
              </p:blipFill>
              <p:spPr>
                <a:xfrm>
                  <a:off x="10023693" y="1316947"/>
                  <a:ext cx="219600" cy="4208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2" name="Freihand 51">
                  <a:extLst>
                    <a:ext uri="{FF2B5EF4-FFF2-40B4-BE49-F238E27FC236}">
                      <a16:creationId xmlns:a16="http://schemas.microsoft.com/office/drawing/2014/main" id="{0592043E-6454-4CCD-B76D-E12384EEF050}"/>
                    </a:ext>
                  </a:extLst>
                </p14:cNvPr>
                <p14:cNvContentPartPr/>
                <p14:nvPr/>
              </p14:nvContentPartPr>
              <p14:xfrm>
                <a:off x="10244733" y="1370947"/>
                <a:ext cx="122400" cy="173160"/>
              </p14:xfrm>
            </p:contentPart>
          </mc:Choice>
          <mc:Fallback xmlns="">
            <p:pic>
              <p:nvPicPr>
                <p:cNvPr id="52" name="Freihand 51">
                  <a:extLst>
                    <a:ext uri="{FF2B5EF4-FFF2-40B4-BE49-F238E27FC236}">
                      <a16:creationId xmlns:a16="http://schemas.microsoft.com/office/drawing/2014/main" id="{0592043E-6454-4CCD-B76D-E12384EEF050}"/>
                    </a:ext>
                  </a:extLst>
                </p:cNvPr>
                <p:cNvPicPr/>
                <p:nvPr/>
              </p:nvPicPr>
              <p:blipFill>
                <a:blip r:embed="rId56"/>
                <a:stretch>
                  <a:fillRect/>
                </a:stretch>
              </p:blipFill>
              <p:spPr>
                <a:xfrm>
                  <a:off x="10240413" y="1366627"/>
                  <a:ext cx="1310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3" name="Freihand 52">
                  <a:extLst>
                    <a:ext uri="{FF2B5EF4-FFF2-40B4-BE49-F238E27FC236}">
                      <a16:creationId xmlns:a16="http://schemas.microsoft.com/office/drawing/2014/main" id="{8858D649-D007-49E7-B9EC-0F0D4E40D895}"/>
                    </a:ext>
                  </a:extLst>
                </p14:cNvPr>
                <p14:cNvContentPartPr/>
                <p14:nvPr/>
              </p14:nvContentPartPr>
              <p14:xfrm>
                <a:off x="9544893" y="2116867"/>
                <a:ext cx="167040" cy="81720"/>
              </p14:xfrm>
            </p:contentPart>
          </mc:Choice>
          <mc:Fallback xmlns="">
            <p:pic>
              <p:nvPicPr>
                <p:cNvPr id="53" name="Freihand 52">
                  <a:extLst>
                    <a:ext uri="{FF2B5EF4-FFF2-40B4-BE49-F238E27FC236}">
                      <a16:creationId xmlns:a16="http://schemas.microsoft.com/office/drawing/2014/main" id="{8858D649-D007-49E7-B9EC-0F0D4E40D895}"/>
                    </a:ext>
                  </a:extLst>
                </p:cNvPr>
                <p:cNvPicPr/>
                <p:nvPr/>
              </p:nvPicPr>
              <p:blipFill>
                <a:blip r:embed="rId58"/>
                <a:stretch>
                  <a:fillRect/>
                </a:stretch>
              </p:blipFill>
              <p:spPr>
                <a:xfrm>
                  <a:off x="9540573" y="2112547"/>
                  <a:ext cx="1756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4" name="Freihand 53">
                  <a:extLst>
                    <a:ext uri="{FF2B5EF4-FFF2-40B4-BE49-F238E27FC236}">
                      <a16:creationId xmlns:a16="http://schemas.microsoft.com/office/drawing/2014/main" id="{33D44DB7-3CB7-4FC6-B535-77FB27F63051}"/>
                    </a:ext>
                  </a:extLst>
                </p14:cNvPr>
                <p14:cNvContentPartPr/>
                <p14:nvPr/>
              </p14:nvContentPartPr>
              <p14:xfrm>
                <a:off x="9844053" y="1935067"/>
                <a:ext cx="79200" cy="239760"/>
              </p14:xfrm>
            </p:contentPart>
          </mc:Choice>
          <mc:Fallback xmlns="">
            <p:pic>
              <p:nvPicPr>
                <p:cNvPr id="54" name="Freihand 53">
                  <a:extLst>
                    <a:ext uri="{FF2B5EF4-FFF2-40B4-BE49-F238E27FC236}">
                      <a16:creationId xmlns:a16="http://schemas.microsoft.com/office/drawing/2014/main" id="{33D44DB7-3CB7-4FC6-B535-77FB27F63051}"/>
                    </a:ext>
                  </a:extLst>
                </p:cNvPr>
                <p:cNvPicPr/>
                <p:nvPr/>
              </p:nvPicPr>
              <p:blipFill>
                <a:blip r:embed="rId60"/>
                <a:stretch>
                  <a:fillRect/>
                </a:stretch>
              </p:blipFill>
              <p:spPr>
                <a:xfrm>
                  <a:off x="9839733" y="1930747"/>
                  <a:ext cx="8784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5" name="Freihand 54">
                  <a:extLst>
                    <a:ext uri="{FF2B5EF4-FFF2-40B4-BE49-F238E27FC236}">
                      <a16:creationId xmlns:a16="http://schemas.microsoft.com/office/drawing/2014/main" id="{1409DA67-3E5A-4947-8F6B-9C247A6FAFA9}"/>
                    </a:ext>
                  </a:extLst>
                </p14:cNvPr>
                <p14:cNvContentPartPr/>
                <p14:nvPr/>
              </p14:nvContentPartPr>
              <p14:xfrm>
                <a:off x="9934413" y="1959547"/>
                <a:ext cx="261000" cy="148320"/>
              </p14:xfrm>
            </p:contentPart>
          </mc:Choice>
          <mc:Fallback xmlns="">
            <p:pic>
              <p:nvPicPr>
                <p:cNvPr id="55" name="Freihand 54">
                  <a:extLst>
                    <a:ext uri="{FF2B5EF4-FFF2-40B4-BE49-F238E27FC236}">
                      <a16:creationId xmlns:a16="http://schemas.microsoft.com/office/drawing/2014/main" id="{1409DA67-3E5A-4947-8F6B-9C247A6FAFA9}"/>
                    </a:ext>
                  </a:extLst>
                </p:cNvPr>
                <p:cNvPicPr/>
                <p:nvPr/>
              </p:nvPicPr>
              <p:blipFill>
                <a:blip r:embed="rId62"/>
                <a:stretch>
                  <a:fillRect/>
                </a:stretch>
              </p:blipFill>
              <p:spPr>
                <a:xfrm>
                  <a:off x="9930093" y="1955227"/>
                  <a:ext cx="2696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8" name="Freihand 57">
                  <a:extLst>
                    <a:ext uri="{FF2B5EF4-FFF2-40B4-BE49-F238E27FC236}">
                      <a16:creationId xmlns:a16="http://schemas.microsoft.com/office/drawing/2014/main" id="{B13B9EC4-5868-40DE-BE1A-A885580F65E2}"/>
                    </a:ext>
                  </a:extLst>
                </p14:cNvPr>
                <p14:cNvContentPartPr/>
                <p14:nvPr/>
              </p14:nvContentPartPr>
              <p14:xfrm>
                <a:off x="10346613" y="1820587"/>
                <a:ext cx="172800" cy="115200"/>
              </p14:xfrm>
            </p:contentPart>
          </mc:Choice>
          <mc:Fallback xmlns="">
            <p:pic>
              <p:nvPicPr>
                <p:cNvPr id="58" name="Freihand 57">
                  <a:extLst>
                    <a:ext uri="{FF2B5EF4-FFF2-40B4-BE49-F238E27FC236}">
                      <a16:creationId xmlns:a16="http://schemas.microsoft.com/office/drawing/2014/main" id="{B13B9EC4-5868-40DE-BE1A-A885580F65E2}"/>
                    </a:ext>
                  </a:extLst>
                </p:cNvPr>
                <p:cNvPicPr/>
                <p:nvPr/>
              </p:nvPicPr>
              <p:blipFill>
                <a:blip r:embed="rId64"/>
                <a:stretch>
                  <a:fillRect/>
                </a:stretch>
              </p:blipFill>
              <p:spPr>
                <a:xfrm>
                  <a:off x="10342293" y="1816267"/>
                  <a:ext cx="1814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9" name="Freihand 58">
                  <a:extLst>
                    <a:ext uri="{FF2B5EF4-FFF2-40B4-BE49-F238E27FC236}">
                      <a16:creationId xmlns:a16="http://schemas.microsoft.com/office/drawing/2014/main" id="{EFA1839C-4543-4F5D-97AE-76A9140198D9}"/>
                    </a:ext>
                  </a:extLst>
                </p14:cNvPr>
                <p14:cNvContentPartPr/>
                <p14:nvPr/>
              </p14:nvContentPartPr>
              <p14:xfrm>
                <a:off x="10479093" y="1667947"/>
                <a:ext cx="21600" cy="9360"/>
              </p14:xfrm>
            </p:contentPart>
          </mc:Choice>
          <mc:Fallback xmlns="">
            <p:pic>
              <p:nvPicPr>
                <p:cNvPr id="59" name="Freihand 58">
                  <a:extLst>
                    <a:ext uri="{FF2B5EF4-FFF2-40B4-BE49-F238E27FC236}">
                      <a16:creationId xmlns:a16="http://schemas.microsoft.com/office/drawing/2014/main" id="{EFA1839C-4543-4F5D-97AE-76A9140198D9}"/>
                    </a:ext>
                  </a:extLst>
                </p:cNvPr>
                <p:cNvPicPr/>
                <p:nvPr/>
              </p:nvPicPr>
              <p:blipFill>
                <a:blip r:embed="rId66"/>
                <a:stretch>
                  <a:fillRect/>
                </a:stretch>
              </p:blipFill>
              <p:spPr>
                <a:xfrm>
                  <a:off x="10474773" y="1663627"/>
                  <a:ext cx="302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0" name="Freihand 59">
                  <a:extLst>
                    <a:ext uri="{FF2B5EF4-FFF2-40B4-BE49-F238E27FC236}">
                      <a16:creationId xmlns:a16="http://schemas.microsoft.com/office/drawing/2014/main" id="{8DE3BEC9-A775-466F-9B24-BD556C27430D}"/>
                    </a:ext>
                  </a:extLst>
                </p14:cNvPr>
                <p14:cNvContentPartPr/>
                <p14:nvPr/>
              </p14:nvContentPartPr>
              <p14:xfrm>
                <a:off x="10563693" y="1610707"/>
                <a:ext cx="87120" cy="273600"/>
              </p14:xfrm>
            </p:contentPart>
          </mc:Choice>
          <mc:Fallback xmlns="">
            <p:pic>
              <p:nvPicPr>
                <p:cNvPr id="60" name="Freihand 59">
                  <a:extLst>
                    <a:ext uri="{FF2B5EF4-FFF2-40B4-BE49-F238E27FC236}">
                      <a16:creationId xmlns:a16="http://schemas.microsoft.com/office/drawing/2014/main" id="{8DE3BEC9-A775-466F-9B24-BD556C27430D}"/>
                    </a:ext>
                  </a:extLst>
                </p:cNvPr>
                <p:cNvPicPr/>
                <p:nvPr/>
              </p:nvPicPr>
              <p:blipFill>
                <a:blip r:embed="rId68"/>
                <a:stretch>
                  <a:fillRect/>
                </a:stretch>
              </p:blipFill>
              <p:spPr>
                <a:xfrm>
                  <a:off x="10559373" y="1606387"/>
                  <a:ext cx="9576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1" name="Freihand 60">
                  <a:extLst>
                    <a:ext uri="{FF2B5EF4-FFF2-40B4-BE49-F238E27FC236}">
                      <a16:creationId xmlns:a16="http://schemas.microsoft.com/office/drawing/2014/main" id="{91ECDAC3-312B-437E-9BF8-F0AE0EBA151C}"/>
                    </a:ext>
                  </a:extLst>
                </p14:cNvPr>
                <p14:cNvContentPartPr/>
                <p14:nvPr/>
              </p14:nvContentPartPr>
              <p14:xfrm>
                <a:off x="10691493" y="1531867"/>
                <a:ext cx="38520" cy="201240"/>
              </p14:xfrm>
            </p:contentPart>
          </mc:Choice>
          <mc:Fallback xmlns="">
            <p:pic>
              <p:nvPicPr>
                <p:cNvPr id="61" name="Freihand 60">
                  <a:extLst>
                    <a:ext uri="{FF2B5EF4-FFF2-40B4-BE49-F238E27FC236}">
                      <a16:creationId xmlns:a16="http://schemas.microsoft.com/office/drawing/2014/main" id="{91ECDAC3-312B-437E-9BF8-F0AE0EBA151C}"/>
                    </a:ext>
                  </a:extLst>
                </p:cNvPr>
                <p:cNvPicPr/>
                <p:nvPr/>
              </p:nvPicPr>
              <p:blipFill>
                <a:blip r:embed="rId70"/>
                <a:stretch>
                  <a:fillRect/>
                </a:stretch>
              </p:blipFill>
              <p:spPr>
                <a:xfrm>
                  <a:off x="10687173" y="1527547"/>
                  <a:ext cx="471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2" name="Freihand 61">
                  <a:extLst>
                    <a:ext uri="{FF2B5EF4-FFF2-40B4-BE49-F238E27FC236}">
                      <a16:creationId xmlns:a16="http://schemas.microsoft.com/office/drawing/2014/main" id="{F797FAE7-57CC-4C1C-98EF-BDB3C92F4B3B}"/>
                    </a:ext>
                  </a:extLst>
                </p14:cNvPr>
                <p14:cNvContentPartPr/>
                <p14:nvPr/>
              </p14:nvContentPartPr>
              <p14:xfrm>
                <a:off x="10748373" y="1593787"/>
                <a:ext cx="100080" cy="104760"/>
              </p14:xfrm>
            </p:contentPart>
          </mc:Choice>
          <mc:Fallback xmlns="">
            <p:pic>
              <p:nvPicPr>
                <p:cNvPr id="62" name="Freihand 61">
                  <a:extLst>
                    <a:ext uri="{FF2B5EF4-FFF2-40B4-BE49-F238E27FC236}">
                      <a16:creationId xmlns:a16="http://schemas.microsoft.com/office/drawing/2014/main" id="{F797FAE7-57CC-4C1C-98EF-BDB3C92F4B3B}"/>
                    </a:ext>
                  </a:extLst>
                </p:cNvPr>
                <p:cNvPicPr/>
                <p:nvPr/>
              </p:nvPicPr>
              <p:blipFill>
                <a:blip r:embed="rId72"/>
                <a:stretch>
                  <a:fillRect/>
                </a:stretch>
              </p:blipFill>
              <p:spPr>
                <a:xfrm>
                  <a:off x="10744053" y="1589467"/>
                  <a:ext cx="1087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3" name="Freihand 62">
                  <a:extLst>
                    <a:ext uri="{FF2B5EF4-FFF2-40B4-BE49-F238E27FC236}">
                      <a16:creationId xmlns:a16="http://schemas.microsoft.com/office/drawing/2014/main" id="{1BEDFA30-CA58-4F0D-87B5-B52CF0B68EE1}"/>
                    </a:ext>
                  </a:extLst>
                </p14:cNvPr>
                <p14:cNvContentPartPr/>
                <p14:nvPr/>
              </p14:nvContentPartPr>
              <p14:xfrm>
                <a:off x="10864293" y="1446907"/>
                <a:ext cx="126720" cy="198000"/>
              </p14:xfrm>
            </p:contentPart>
          </mc:Choice>
          <mc:Fallback xmlns="">
            <p:pic>
              <p:nvPicPr>
                <p:cNvPr id="63" name="Freihand 62">
                  <a:extLst>
                    <a:ext uri="{FF2B5EF4-FFF2-40B4-BE49-F238E27FC236}">
                      <a16:creationId xmlns:a16="http://schemas.microsoft.com/office/drawing/2014/main" id="{1BEDFA30-CA58-4F0D-87B5-B52CF0B68EE1}"/>
                    </a:ext>
                  </a:extLst>
                </p:cNvPr>
                <p:cNvPicPr/>
                <p:nvPr/>
              </p:nvPicPr>
              <p:blipFill>
                <a:blip r:embed="rId74"/>
                <a:stretch>
                  <a:fillRect/>
                </a:stretch>
              </p:blipFill>
              <p:spPr>
                <a:xfrm>
                  <a:off x="10859973" y="1442587"/>
                  <a:ext cx="1353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4" name="Freihand 63">
                  <a:extLst>
                    <a:ext uri="{FF2B5EF4-FFF2-40B4-BE49-F238E27FC236}">
                      <a16:creationId xmlns:a16="http://schemas.microsoft.com/office/drawing/2014/main" id="{A723524F-2F28-4289-A213-B09725DFEAC4}"/>
                    </a:ext>
                  </a:extLst>
                </p14:cNvPr>
                <p14:cNvContentPartPr/>
                <p14:nvPr/>
              </p14:nvContentPartPr>
              <p14:xfrm>
                <a:off x="10951773" y="1437187"/>
                <a:ext cx="360" cy="360"/>
              </p14:xfrm>
            </p:contentPart>
          </mc:Choice>
          <mc:Fallback xmlns="">
            <p:pic>
              <p:nvPicPr>
                <p:cNvPr id="64" name="Freihand 63">
                  <a:extLst>
                    <a:ext uri="{FF2B5EF4-FFF2-40B4-BE49-F238E27FC236}">
                      <a16:creationId xmlns:a16="http://schemas.microsoft.com/office/drawing/2014/main" id="{A723524F-2F28-4289-A213-B09725DFEAC4}"/>
                    </a:ext>
                  </a:extLst>
                </p:cNvPr>
                <p:cNvPicPr/>
                <p:nvPr/>
              </p:nvPicPr>
              <p:blipFill>
                <a:blip r:embed="rId48"/>
                <a:stretch>
                  <a:fillRect/>
                </a:stretch>
              </p:blipFill>
              <p:spPr>
                <a:xfrm>
                  <a:off x="10947453" y="1432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5" name="Freihand 64">
                  <a:extLst>
                    <a:ext uri="{FF2B5EF4-FFF2-40B4-BE49-F238E27FC236}">
                      <a16:creationId xmlns:a16="http://schemas.microsoft.com/office/drawing/2014/main" id="{8C3158FD-ABD9-4BB5-A8DE-531F9D3345FA}"/>
                    </a:ext>
                  </a:extLst>
                </p14:cNvPr>
                <p14:cNvContentPartPr/>
                <p14:nvPr/>
              </p14:nvContentPartPr>
              <p14:xfrm>
                <a:off x="11002893" y="1481827"/>
                <a:ext cx="143280" cy="64800"/>
              </p14:xfrm>
            </p:contentPart>
          </mc:Choice>
          <mc:Fallback xmlns="">
            <p:pic>
              <p:nvPicPr>
                <p:cNvPr id="65" name="Freihand 64">
                  <a:extLst>
                    <a:ext uri="{FF2B5EF4-FFF2-40B4-BE49-F238E27FC236}">
                      <a16:creationId xmlns:a16="http://schemas.microsoft.com/office/drawing/2014/main" id="{8C3158FD-ABD9-4BB5-A8DE-531F9D3345FA}"/>
                    </a:ext>
                  </a:extLst>
                </p:cNvPr>
                <p:cNvPicPr/>
                <p:nvPr/>
              </p:nvPicPr>
              <p:blipFill>
                <a:blip r:embed="rId77"/>
                <a:stretch>
                  <a:fillRect/>
                </a:stretch>
              </p:blipFill>
              <p:spPr>
                <a:xfrm>
                  <a:off x="10998573" y="1477507"/>
                  <a:ext cx="1519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6" name="Freihand 65">
                  <a:extLst>
                    <a:ext uri="{FF2B5EF4-FFF2-40B4-BE49-F238E27FC236}">
                      <a16:creationId xmlns:a16="http://schemas.microsoft.com/office/drawing/2014/main" id="{21A1F7EB-2FA9-4C17-8AAB-33BD84A97403}"/>
                    </a:ext>
                  </a:extLst>
                </p14:cNvPr>
                <p14:cNvContentPartPr/>
                <p14:nvPr/>
              </p14:nvContentPartPr>
              <p14:xfrm>
                <a:off x="11266773" y="1353307"/>
                <a:ext cx="61920" cy="95040"/>
              </p14:xfrm>
            </p:contentPart>
          </mc:Choice>
          <mc:Fallback xmlns="">
            <p:pic>
              <p:nvPicPr>
                <p:cNvPr id="66" name="Freihand 65">
                  <a:extLst>
                    <a:ext uri="{FF2B5EF4-FFF2-40B4-BE49-F238E27FC236}">
                      <a16:creationId xmlns:a16="http://schemas.microsoft.com/office/drawing/2014/main" id="{21A1F7EB-2FA9-4C17-8AAB-33BD84A97403}"/>
                    </a:ext>
                  </a:extLst>
                </p:cNvPr>
                <p:cNvPicPr/>
                <p:nvPr/>
              </p:nvPicPr>
              <p:blipFill>
                <a:blip r:embed="rId79"/>
                <a:stretch>
                  <a:fillRect/>
                </a:stretch>
              </p:blipFill>
              <p:spPr>
                <a:xfrm>
                  <a:off x="11262453" y="1348987"/>
                  <a:ext cx="705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7" name="Freihand 66">
                  <a:extLst>
                    <a:ext uri="{FF2B5EF4-FFF2-40B4-BE49-F238E27FC236}">
                      <a16:creationId xmlns:a16="http://schemas.microsoft.com/office/drawing/2014/main" id="{A21C39DB-B93D-4163-8F21-50BACCF2C307}"/>
                    </a:ext>
                  </a:extLst>
                </p14:cNvPr>
                <p14:cNvContentPartPr/>
                <p14:nvPr/>
              </p14:nvContentPartPr>
              <p14:xfrm>
                <a:off x="11344893" y="1153147"/>
                <a:ext cx="264600" cy="261360"/>
              </p14:xfrm>
            </p:contentPart>
          </mc:Choice>
          <mc:Fallback xmlns="">
            <p:pic>
              <p:nvPicPr>
                <p:cNvPr id="67" name="Freihand 66">
                  <a:extLst>
                    <a:ext uri="{FF2B5EF4-FFF2-40B4-BE49-F238E27FC236}">
                      <a16:creationId xmlns:a16="http://schemas.microsoft.com/office/drawing/2014/main" id="{A21C39DB-B93D-4163-8F21-50BACCF2C307}"/>
                    </a:ext>
                  </a:extLst>
                </p:cNvPr>
                <p:cNvPicPr/>
                <p:nvPr/>
              </p:nvPicPr>
              <p:blipFill>
                <a:blip r:embed="rId81"/>
                <a:stretch>
                  <a:fillRect/>
                </a:stretch>
              </p:blipFill>
              <p:spPr>
                <a:xfrm>
                  <a:off x="11340573" y="1148827"/>
                  <a:ext cx="27324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8" name="Freihand 67">
                  <a:extLst>
                    <a:ext uri="{FF2B5EF4-FFF2-40B4-BE49-F238E27FC236}">
                      <a16:creationId xmlns:a16="http://schemas.microsoft.com/office/drawing/2014/main" id="{6374D7C0-96E4-4448-A614-89A3398ABC99}"/>
                    </a:ext>
                  </a:extLst>
                </p14:cNvPr>
                <p14:cNvContentPartPr/>
                <p14:nvPr/>
              </p14:nvContentPartPr>
              <p14:xfrm>
                <a:off x="11578173" y="1186267"/>
                <a:ext cx="94320" cy="143640"/>
              </p14:xfrm>
            </p:contentPart>
          </mc:Choice>
          <mc:Fallback xmlns="">
            <p:pic>
              <p:nvPicPr>
                <p:cNvPr id="68" name="Freihand 67">
                  <a:extLst>
                    <a:ext uri="{FF2B5EF4-FFF2-40B4-BE49-F238E27FC236}">
                      <a16:creationId xmlns:a16="http://schemas.microsoft.com/office/drawing/2014/main" id="{6374D7C0-96E4-4448-A614-89A3398ABC99}"/>
                    </a:ext>
                  </a:extLst>
                </p:cNvPr>
                <p:cNvPicPr/>
                <p:nvPr/>
              </p:nvPicPr>
              <p:blipFill>
                <a:blip r:embed="rId83"/>
                <a:stretch>
                  <a:fillRect/>
                </a:stretch>
              </p:blipFill>
              <p:spPr>
                <a:xfrm>
                  <a:off x="11573853" y="1181947"/>
                  <a:ext cx="1029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0" name="Freihand 69">
                  <a:extLst>
                    <a:ext uri="{FF2B5EF4-FFF2-40B4-BE49-F238E27FC236}">
                      <a16:creationId xmlns:a16="http://schemas.microsoft.com/office/drawing/2014/main" id="{BDFD2500-F9F6-4E92-A756-52903FC3222B}"/>
                    </a:ext>
                  </a:extLst>
                </p14:cNvPr>
                <p14:cNvContentPartPr/>
                <p14:nvPr/>
              </p14:nvContentPartPr>
              <p14:xfrm>
                <a:off x="10407453" y="2159347"/>
                <a:ext cx="44640" cy="145440"/>
              </p14:xfrm>
            </p:contentPart>
          </mc:Choice>
          <mc:Fallback xmlns="">
            <p:pic>
              <p:nvPicPr>
                <p:cNvPr id="70" name="Freihand 69">
                  <a:extLst>
                    <a:ext uri="{FF2B5EF4-FFF2-40B4-BE49-F238E27FC236}">
                      <a16:creationId xmlns:a16="http://schemas.microsoft.com/office/drawing/2014/main" id="{BDFD2500-F9F6-4E92-A756-52903FC3222B}"/>
                    </a:ext>
                  </a:extLst>
                </p:cNvPr>
                <p:cNvPicPr/>
                <p:nvPr/>
              </p:nvPicPr>
              <p:blipFill>
                <a:blip r:embed="rId85"/>
                <a:stretch>
                  <a:fillRect/>
                </a:stretch>
              </p:blipFill>
              <p:spPr>
                <a:xfrm>
                  <a:off x="10403133" y="2155027"/>
                  <a:ext cx="532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1" name="Freihand 70">
                  <a:extLst>
                    <a:ext uri="{FF2B5EF4-FFF2-40B4-BE49-F238E27FC236}">
                      <a16:creationId xmlns:a16="http://schemas.microsoft.com/office/drawing/2014/main" id="{185503EE-F52A-4C4F-9FB1-0A12483AAF97}"/>
                    </a:ext>
                  </a:extLst>
                </p14:cNvPr>
                <p14:cNvContentPartPr/>
                <p14:nvPr/>
              </p14:nvContentPartPr>
              <p14:xfrm>
                <a:off x="10476213" y="2136667"/>
                <a:ext cx="30240" cy="135720"/>
              </p14:xfrm>
            </p:contentPart>
          </mc:Choice>
          <mc:Fallback xmlns="">
            <p:pic>
              <p:nvPicPr>
                <p:cNvPr id="71" name="Freihand 70">
                  <a:extLst>
                    <a:ext uri="{FF2B5EF4-FFF2-40B4-BE49-F238E27FC236}">
                      <a16:creationId xmlns:a16="http://schemas.microsoft.com/office/drawing/2014/main" id="{185503EE-F52A-4C4F-9FB1-0A12483AAF97}"/>
                    </a:ext>
                  </a:extLst>
                </p:cNvPr>
                <p:cNvPicPr/>
                <p:nvPr/>
              </p:nvPicPr>
              <p:blipFill>
                <a:blip r:embed="rId87"/>
                <a:stretch>
                  <a:fillRect/>
                </a:stretch>
              </p:blipFill>
              <p:spPr>
                <a:xfrm>
                  <a:off x="10471893" y="2132347"/>
                  <a:ext cx="388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2" name="Freihand 71">
                  <a:extLst>
                    <a:ext uri="{FF2B5EF4-FFF2-40B4-BE49-F238E27FC236}">
                      <a16:creationId xmlns:a16="http://schemas.microsoft.com/office/drawing/2014/main" id="{2E8ECFD8-7D2E-4232-96DA-5B524773C749}"/>
                    </a:ext>
                  </a:extLst>
                </p14:cNvPr>
                <p14:cNvContentPartPr/>
                <p14:nvPr/>
              </p14:nvContentPartPr>
              <p14:xfrm>
                <a:off x="10317813" y="2066827"/>
                <a:ext cx="154800" cy="60840"/>
              </p14:xfrm>
            </p:contentPart>
          </mc:Choice>
          <mc:Fallback xmlns="">
            <p:pic>
              <p:nvPicPr>
                <p:cNvPr id="72" name="Freihand 71">
                  <a:extLst>
                    <a:ext uri="{FF2B5EF4-FFF2-40B4-BE49-F238E27FC236}">
                      <a16:creationId xmlns:a16="http://schemas.microsoft.com/office/drawing/2014/main" id="{2E8ECFD8-7D2E-4232-96DA-5B524773C749}"/>
                    </a:ext>
                  </a:extLst>
                </p:cNvPr>
                <p:cNvPicPr/>
                <p:nvPr/>
              </p:nvPicPr>
              <p:blipFill>
                <a:blip r:embed="rId89"/>
                <a:stretch>
                  <a:fillRect/>
                </a:stretch>
              </p:blipFill>
              <p:spPr>
                <a:xfrm>
                  <a:off x="10313493" y="2062507"/>
                  <a:ext cx="1634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3" name="Freihand 72">
                  <a:extLst>
                    <a:ext uri="{FF2B5EF4-FFF2-40B4-BE49-F238E27FC236}">
                      <a16:creationId xmlns:a16="http://schemas.microsoft.com/office/drawing/2014/main" id="{C4C9D44A-4A5E-4E69-8B70-5FB78AD08C9B}"/>
                    </a:ext>
                  </a:extLst>
                </p14:cNvPr>
                <p14:cNvContentPartPr/>
                <p14:nvPr/>
              </p14:nvContentPartPr>
              <p14:xfrm>
                <a:off x="10613373" y="2012827"/>
                <a:ext cx="146880" cy="92880"/>
              </p14:xfrm>
            </p:contentPart>
          </mc:Choice>
          <mc:Fallback xmlns="">
            <p:pic>
              <p:nvPicPr>
                <p:cNvPr id="73" name="Freihand 72">
                  <a:extLst>
                    <a:ext uri="{FF2B5EF4-FFF2-40B4-BE49-F238E27FC236}">
                      <a16:creationId xmlns:a16="http://schemas.microsoft.com/office/drawing/2014/main" id="{C4C9D44A-4A5E-4E69-8B70-5FB78AD08C9B}"/>
                    </a:ext>
                  </a:extLst>
                </p:cNvPr>
                <p:cNvPicPr/>
                <p:nvPr/>
              </p:nvPicPr>
              <p:blipFill>
                <a:blip r:embed="rId91"/>
                <a:stretch>
                  <a:fillRect/>
                </a:stretch>
              </p:blipFill>
              <p:spPr>
                <a:xfrm>
                  <a:off x="10609053" y="2008507"/>
                  <a:ext cx="1555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4" name="Freihand 73">
                  <a:extLst>
                    <a:ext uri="{FF2B5EF4-FFF2-40B4-BE49-F238E27FC236}">
                      <a16:creationId xmlns:a16="http://schemas.microsoft.com/office/drawing/2014/main" id="{0C0978D7-EE5B-46CE-B444-013472D567CF}"/>
                    </a:ext>
                  </a:extLst>
                </p14:cNvPr>
                <p14:cNvContentPartPr/>
                <p14:nvPr/>
              </p14:nvContentPartPr>
              <p14:xfrm>
                <a:off x="10620213" y="2063587"/>
                <a:ext cx="153360" cy="120600"/>
              </p14:xfrm>
            </p:contentPart>
          </mc:Choice>
          <mc:Fallback xmlns="">
            <p:pic>
              <p:nvPicPr>
                <p:cNvPr id="74" name="Freihand 73">
                  <a:extLst>
                    <a:ext uri="{FF2B5EF4-FFF2-40B4-BE49-F238E27FC236}">
                      <a16:creationId xmlns:a16="http://schemas.microsoft.com/office/drawing/2014/main" id="{0C0978D7-EE5B-46CE-B444-013472D567CF}"/>
                    </a:ext>
                  </a:extLst>
                </p:cNvPr>
                <p:cNvPicPr/>
                <p:nvPr/>
              </p:nvPicPr>
              <p:blipFill>
                <a:blip r:embed="rId93"/>
                <a:stretch>
                  <a:fillRect/>
                </a:stretch>
              </p:blipFill>
              <p:spPr>
                <a:xfrm>
                  <a:off x="10615893" y="2059267"/>
                  <a:ext cx="1620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6" name="Freihand 75">
                  <a:extLst>
                    <a:ext uri="{FF2B5EF4-FFF2-40B4-BE49-F238E27FC236}">
                      <a16:creationId xmlns:a16="http://schemas.microsoft.com/office/drawing/2014/main" id="{74B52782-8501-4EF0-AA09-9BED99E9D756}"/>
                    </a:ext>
                  </a:extLst>
                </p14:cNvPr>
                <p14:cNvContentPartPr/>
                <p14:nvPr/>
              </p14:nvContentPartPr>
              <p14:xfrm>
                <a:off x="10883373" y="1841467"/>
                <a:ext cx="171720" cy="194760"/>
              </p14:xfrm>
            </p:contentPart>
          </mc:Choice>
          <mc:Fallback xmlns="">
            <p:pic>
              <p:nvPicPr>
                <p:cNvPr id="76" name="Freihand 75">
                  <a:extLst>
                    <a:ext uri="{FF2B5EF4-FFF2-40B4-BE49-F238E27FC236}">
                      <a16:creationId xmlns:a16="http://schemas.microsoft.com/office/drawing/2014/main" id="{74B52782-8501-4EF0-AA09-9BED99E9D756}"/>
                    </a:ext>
                  </a:extLst>
                </p:cNvPr>
                <p:cNvPicPr/>
                <p:nvPr/>
              </p:nvPicPr>
              <p:blipFill>
                <a:blip r:embed="rId95"/>
                <a:stretch>
                  <a:fillRect/>
                </a:stretch>
              </p:blipFill>
              <p:spPr>
                <a:xfrm>
                  <a:off x="10879053" y="1837147"/>
                  <a:ext cx="1803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7" name="Freihand 76">
                  <a:extLst>
                    <a:ext uri="{FF2B5EF4-FFF2-40B4-BE49-F238E27FC236}">
                      <a16:creationId xmlns:a16="http://schemas.microsoft.com/office/drawing/2014/main" id="{DC5916BE-54E9-4829-BDE9-75B996A561E5}"/>
                    </a:ext>
                  </a:extLst>
                </p14:cNvPr>
                <p14:cNvContentPartPr/>
                <p14:nvPr/>
              </p14:nvContentPartPr>
              <p14:xfrm>
                <a:off x="11109093" y="1756507"/>
                <a:ext cx="67320" cy="174240"/>
              </p14:xfrm>
            </p:contentPart>
          </mc:Choice>
          <mc:Fallback xmlns="">
            <p:pic>
              <p:nvPicPr>
                <p:cNvPr id="77" name="Freihand 76">
                  <a:extLst>
                    <a:ext uri="{FF2B5EF4-FFF2-40B4-BE49-F238E27FC236}">
                      <a16:creationId xmlns:a16="http://schemas.microsoft.com/office/drawing/2014/main" id="{DC5916BE-54E9-4829-BDE9-75B996A561E5}"/>
                    </a:ext>
                  </a:extLst>
                </p:cNvPr>
                <p:cNvPicPr/>
                <p:nvPr/>
              </p:nvPicPr>
              <p:blipFill>
                <a:blip r:embed="rId97"/>
                <a:stretch>
                  <a:fillRect/>
                </a:stretch>
              </p:blipFill>
              <p:spPr>
                <a:xfrm>
                  <a:off x="11104773" y="1752187"/>
                  <a:ext cx="759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8" name="Freihand 77">
                  <a:extLst>
                    <a:ext uri="{FF2B5EF4-FFF2-40B4-BE49-F238E27FC236}">
                      <a16:creationId xmlns:a16="http://schemas.microsoft.com/office/drawing/2014/main" id="{F841B55E-F09B-4FD6-822C-3B0E00AC781F}"/>
                    </a:ext>
                  </a:extLst>
                </p14:cNvPr>
                <p14:cNvContentPartPr/>
                <p14:nvPr/>
              </p14:nvContentPartPr>
              <p14:xfrm>
                <a:off x="11018373" y="1696027"/>
                <a:ext cx="86040" cy="107280"/>
              </p14:xfrm>
            </p:contentPart>
          </mc:Choice>
          <mc:Fallback xmlns="">
            <p:pic>
              <p:nvPicPr>
                <p:cNvPr id="78" name="Freihand 77">
                  <a:extLst>
                    <a:ext uri="{FF2B5EF4-FFF2-40B4-BE49-F238E27FC236}">
                      <a16:creationId xmlns:a16="http://schemas.microsoft.com/office/drawing/2014/main" id="{F841B55E-F09B-4FD6-822C-3B0E00AC781F}"/>
                    </a:ext>
                  </a:extLst>
                </p:cNvPr>
                <p:cNvPicPr/>
                <p:nvPr/>
              </p:nvPicPr>
              <p:blipFill>
                <a:blip r:embed="rId99"/>
                <a:stretch>
                  <a:fillRect/>
                </a:stretch>
              </p:blipFill>
              <p:spPr>
                <a:xfrm>
                  <a:off x="11014053" y="1691707"/>
                  <a:ext cx="946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9" name="Freihand 78">
                  <a:extLst>
                    <a:ext uri="{FF2B5EF4-FFF2-40B4-BE49-F238E27FC236}">
                      <a16:creationId xmlns:a16="http://schemas.microsoft.com/office/drawing/2014/main" id="{0691D5EC-3BA1-4183-829F-C87C8B40D8BF}"/>
                    </a:ext>
                  </a:extLst>
                </p14:cNvPr>
                <p14:cNvContentPartPr/>
                <p14:nvPr/>
              </p14:nvContentPartPr>
              <p14:xfrm>
                <a:off x="11217093" y="1806907"/>
                <a:ext cx="55800" cy="87840"/>
              </p14:xfrm>
            </p:contentPart>
          </mc:Choice>
          <mc:Fallback xmlns="">
            <p:pic>
              <p:nvPicPr>
                <p:cNvPr id="79" name="Freihand 78">
                  <a:extLst>
                    <a:ext uri="{FF2B5EF4-FFF2-40B4-BE49-F238E27FC236}">
                      <a16:creationId xmlns:a16="http://schemas.microsoft.com/office/drawing/2014/main" id="{0691D5EC-3BA1-4183-829F-C87C8B40D8BF}"/>
                    </a:ext>
                  </a:extLst>
                </p:cNvPr>
                <p:cNvPicPr/>
                <p:nvPr/>
              </p:nvPicPr>
              <p:blipFill>
                <a:blip r:embed="rId101"/>
                <a:stretch>
                  <a:fillRect/>
                </a:stretch>
              </p:blipFill>
              <p:spPr>
                <a:xfrm>
                  <a:off x="11212773" y="1802587"/>
                  <a:ext cx="644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1" name="Freihand 80">
                  <a:extLst>
                    <a:ext uri="{FF2B5EF4-FFF2-40B4-BE49-F238E27FC236}">
                      <a16:creationId xmlns:a16="http://schemas.microsoft.com/office/drawing/2014/main" id="{A3B7A084-2A0E-4F2E-8C95-927234073E17}"/>
                    </a:ext>
                  </a:extLst>
                </p14:cNvPr>
                <p14:cNvContentPartPr/>
                <p14:nvPr/>
              </p14:nvContentPartPr>
              <p14:xfrm>
                <a:off x="9845493" y="2832547"/>
                <a:ext cx="208800" cy="97920"/>
              </p14:xfrm>
            </p:contentPart>
          </mc:Choice>
          <mc:Fallback xmlns="">
            <p:pic>
              <p:nvPicPr>
                <p:cNvPr id="81" name="Freihand 80">
                  <a:extLst>
                    <a:ext uri="{FF2B5EF4-FFF2-40B4-BE49-F238E27FC236}">
                      <a16:creationId xmlns:a16="http://schemas.microsoft.com/office/drawing/2014/main" id="{A3B7A084-2A0E-4F2E-8C95-927234073E17}"/>
                    </a:ext>
                  </a:extLst>
                </p:cNvPr>
                <p:cNvPicPr/>
                <p:nvPr/>
              </p:nvPicPr>
              <p:blipFill>
                <a:blip r:embed="rId103"/>
                <a:stretch>
                  <a:fillRect/>
                </a:stretch>
              </p:blipFill>
              <p:spPr>
                <a:xfrm>
                  <a:off x="9841173" y="2828227"/>
                  <a:ext cx="2174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2" name="Freihand 81">
                  <a:extLst>
                    <a:ext uri="{FF2B5EF4-FFF2-40B4-BE49-F238E27FC236}">
                      <a16:creationId xmlns:a16="http://schemas.microsoft.com/office/drawing/2014/main" id="{C72C0290-4026-40D7-91F3-5FD346254865}"/>
                    </a:ext>
                  </a:extLst>
                </p14:cNvPr>
                <p14:cNvContentPartPr/>
                <p14:nvPr/>
              </p14:nvContentPartPr>
              <p14:xfrm>
                <a:off x="10160493" y="2576227"/>
                <a:ext cx="124200" cy="220680"/>
              </p14:xfrm>
            </p:contentPart>
          </mc:Choice>
          <mc:Fallback xmlns="">
            <p:pic>
              <p:nvPicPr>
                <p:cNvPr id="82" name="Freihand 81">
                  <a:extLst>
                    <a:ext uri="{FF2B5EF4-FFF2-40B4-BE49-F238E27FC236}">
                      <a16:creationId xmlns:a16="http://schemas.microsoft.com/office/drawing/2014/main" id="{C72C0290-4026-40D7-91F3-5FD346254865}"/>
                    </a:ext>
                  </a:extLst>
                </p:cNvPr>
                <p:cNvPicPr/>
                <p:nvPr/>
              </p:nvPicPr>
              <p:blipFill>
                <a:blip r:embed="rId105"/>
                <a:stretch>
                  <a:fillRect/>
                </a:stretch>
              </p:blipFill>
              <p:spPr>
                <a:xfrm>
                  <a:off x="10156173" y="2571907"/>
                  <a:ext cx="1328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3" name="Freihand 82">
                  <a:extLst>
                    <a:ext uri="{FF2B5EF4-FFF2-40B4-BE49-F238E27FC236}">
                      <a16:creationId xmlns:a16="http://schemas.microsoft.com/office/drawing/2014/main" id="{82E5BD0A-2346-4C80-9D72-1AAC7703D64A}"/>
                    </a:ext>
                  </a:extLst>
                </p14:cNvPr>
                <p14:cNvContentPartPr/>
                <p14:nvPr/>
              </p14:nvContentPartPr>
              <p14:xfrm>
                <a:off x="10295133" y="2555347"/>
                <a:ext cx="272160" cy="181080"/>
              </p14:xfrm>
            </p:contentPart>
          </mc:Choice>
          <mc:Fallback xmlns="">
            <p:pic>
              <p:nvPicPr>
                <p:cNvPr id="83" name="Freihand 82">
                  <a:extLst>
                    <a:ext uri="{FF2B5EF4-FFF2-40B4-BE49-F238E27FC236}">
                      <a16:creationId xmlns:a16="http://schemas.microsoft.com/office/drawing/2014/main" id="{82E5BD0A-2346-4C80-9D72-1AAC7703D64A}"/>
                    </a:ext>
                  </a:extLst>
                </p:cNvPr>
                <p:cNvPicPr/>
                <p:nvPr/>
              </p:nvPicPr>
              <p:blipFill>
                <a:blip r:embed="rId107"/>
                <a:stretch>
                  <a:fillRect/>
                </a:stretch>
              </p:blipFill>
              <p:spPr>
                <a:xfrm>
                  <a:off x="10290813" y="2551027"/>
                  <a:ext cx="2808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4" name="Freihand 83">
                  <a:extLst>
                    <a:ext uri="{FF2B5EF4-FFF2-40B4-BE49-F238E27FC236}">
                      <a16:creationId xmlns:a16="http://schemas.microsoft.com/office/drawing/2014/main" id="{7DDF4B83-19D8-436D-B65B-46DDBDCB4CC1}"/>
                    </a:ext>
                  </a:extLst>
                </p14:cNvPr>
                <p14:cNvContentPartPr/>
                <p14:nvPr/>
              </p14:nvContentPartPr>
              <p14:xfrm>
                <a:off x="10731453" y="2401627"/>
                <a:ext cx="173520" cy="132120"/>
              </p14:xfrm>
            </p:contentPart>
          </mc:Choice>
          <mc:Fallback xmlns="">
            <p:pic>
              <p:nvPicPr>
                <p:cNvPr id="84" name="Freihand 83">
                  <a:extLst>
                    <a:ext uri="{FF2B5EF4-FFF2-40B4-BE49-F238E27FC236}">
                      <a16:creationId xmlns:a16="http://schemas.microsoft.com/office/drawing/2014/main" id="{7DDF4B83-19D8-436D-B65B-46DDBDCB4CC1}"/>
                    </a:ext>
                  </a:extLst>
                </p:cNvPr>
                <p:cNvPicPr/>
                <p:nvPr/>
              </p:nvPicPr>
              <p:blipFill>
                <a:blip r:embed="rId109"/>
                <a:stretch>
                  <a:fillRect/>
                </a:stretch>
              </p:blipFill>
              <p:spPr>
                <a:xfrm>
                  <a:off x="10727133" y="2397307"/>
                  <a:ext cx="1821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5" name="Freihand 84">
                  <a:extLst>
                    <a:ext uri="{FF2B5EF4-FFF2-40B4-BE49-F238E27FC236}">
                      <a16:creationId xmlns:a16="http://schemas.microsoft.com/office/drawing/2014/main" id="{33287483-59B2-4FA3-B884-BB8596934B8E}"/>
                    </a:ext>
                  </a:extLst>
                </p14:cNvPr>
                <p14:cNvContentPartPr/>
                <p14:nvPr/>
              </p14:nvContentPartPr>
              <p14:xfrm>
                <a:off x="10906053" y="2361667"/>
                <a:ext cx="58680" cy="72720"/>
              </p14:xfrm>
            </p:contentPart>
          </mc:Choice>
          <mc:Fallback xmlns="">
            <p:pic>
              <p:nvPicPr>
                <p:cNvPr id="85" name="Freihand 84">
                  <a:extLst>
                    <a:ext uri="{FF2B5EF4-FFF2-40B4-BE49-F238E27FC236}">
                      <a16:creationId xmlns:a16="http://schemas.microsoft.com/office/drawing/2014/main" id="{33287483-59B2-4FA3-B884-BB8596934B8E}"/>
                    </a:ext>
                  </a:extLst>
                </p:cNvPr>
                <p:cNvPicPr/>
                <p:nvPr/>
              </p:nvPicPr>
              <p:blipFill>
                <a:blip r:embed="rId111"/>
                <a:stretch>
                  <a:fillRect/>
                </a:stretch>
              </p:blipFill>
              <p:spPr>
                <a:xfrm>
                  <a:off x="10901733" y="2357347"/>
                  <a:ext cx="673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6" name="Freihand 85">
                  <a:extLst>
                    <a:ext uri="{FF2B5EF4-FFF2-40B4-BE49-F238E27FC236}">
                      <a16:creationId xmlns:a16="http://schemas.microsoft.com/office/drawing/2014/main" id="{15E1145D-FF1C-4370-BB8A-00CFE9E5048F}"/>
                    </a:ext>
                  </a:extLst>
                </p14:cNvPr>
                <p14:cNvContentPartPr/>
                <p14:nvPr/>
              </p14:nvContentPartPr>
              <p14:xfrm>
                <a:off x="11020173" y="2234587"/>
                <a:ext cx="235080" cy="137520"/>
              </p14:xfrm>
            </p:contentPart>
          </mc:Choice>
          <mc:Fallback xmlns="">
            <p:pic>
              <p:nvPicPr>
                <p:cNvPr id="86" name="Freihand 85">
                  <a:extLst>
                    <a:ext uri="{FF2B5EF4-FFF2-40B4-BE49-F238E27FC236}">
                      <a16:creationId xmlns:a16="http://schemas.microsoft.com/office/drawing/2014/main" id="{15E1145D-FF1C-4370-BB8A-00CFE9E5048F}"/>
                    </a:ext>
                  </a:extLst>
                </p:cNvPr>
                <p:cNvPicPr/>
                <p:nvPr/>
              </p:nvPicPr>
              <p:blipFill>
                <a:blip r:embed="rId113"/>
                <a:stretch>
                  <a:fillRect/>
                </a:stretch>
              </p:blipFill>
              <p:spPr>
                <a:xfrm>
                  <a:off x="11015853" y="2230267"/>
                  <a:ext cx="2437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7" name="Freihand 86">
                  <a:extLst>
                    <a:ext uri="{FF2B5EF4-FFF2-40B4-BE49-F238E27FC236}">
                      <a16:creationId xmlns:a16="http://schemas.microsoft.com/office/drawing/2014/main" id="{0E55A2A0-2559-4C3B-81B0-7C6CA892FD25}"/>
                    </a:ext>
                  </a:extLst>
                </p14:cNvPr>
                <p14:cNvContentPartPr/>
                <p14:nvPr/>
              </p14:nvContentPartPr>
              <p14:xfrm>
                <a:off x="11273253" y="2147467"/>
                <a:ext cx="99360" cy="189000"/>
              </p14:xfrm>
            </p:contentPart>
          </mc:Choice>
          <mc:Fallback xmlns="">
            <p:pic>
              <p:nvPicPr>
                <p:cNvPr id="87" name="Freihand 86">
                  <a:extLst>
                    <a:ext uri="{FF2B5EF4-FFF2-40B4-BE49-F238E27FC236}">
                      <a16:creationId xmlns:a16="http://schemas.microsoft.com/office/drawing/2014/main" id="{0E55A2A0-2559-4C3B-81B0-7C6CA892FD25}"/>
                    </a:ext>
                  </a:extLst>
                </p:cNvPr>
                <p:cNvPicPr/>
                <p:nvPr/>
              </p:nvPicPr>
              <p:blipFill>
                <a:blip r:embed="rId115"/>
                <a:stretch>
                  <a:fillRect/>
                </a:stretch>
              </p:blipFill>
              <p:spPr>
                <a:xfrm>
                  <a:off x="11268933" y="2143147"/>
                  <a:ext cx="1080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8" name="Freihand 87">
                  <a:extLst>
                    <a:ext uri="{FF2B5EF4-FFF2-40B4-BE49-F238E27FC236}">
                      <a16:creationId xmlns:a16="http://schemas.microsoft.com/office/drawing/2014/main" id="{7F03424B-5302-4718-9388-1064D7D9C51B}"/>
                    </a:ext>
                  </a:extLst>
                </p14:cNvPr>
                <p14:cNvContentPartPr/>
                <p14:nvPr/>
              </p14:nvContentPartPr>
              <p14:xfrm>
                <a:off x="11382693" y="1995187"/>
                <a:ext cx="46800" cy="157320"/>
              </p14:xfrm>
            </p:contentPart>
          </mc:Choice>
          <mc:Fallback xmlns="">
            <p:pic>
              <p:nvPicPr>
                <p:cNvPr id="88" name="Freihand 87">
                  <a:extLst>
                    <a:ext uri="{FF2B5EF4-FFF2-40B4-BE49-F238E27FC236}">
                      <a16:creationId xmlns:a16="http://schemas.microsoft.com/office/drawing/2014/main" id="{7F03424B-5302-4718-9388-1064D7D9C51B}"/>
                    </a:ext>
                  </a:extLst>
                </p:cNvPr>
                <p:cNvPicPr/>
                <p:nvPr/>
              </p:nvPicPr>
              <p:blipFill>
                <a:blip r:embed="rId117"/>
                <a:stretch>
                  <a:fillRect/>
                </a:stretch>
              </p:blipFill>
              <p:spPr>
                <a:xfrm>
                  <a:off x="11378373" y="1990867"/>
                  <a:ext cx="554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9" name="Freihand 88">
                  <a:extLst>
                    <a:ext uri="{FF2B5EF4-FFF2-40B4-BE49-F238E27FC236}">
                      <a16:creationId xmlns:a16="http://schemas.microsoft.com/office/drawing/2014/main" id="{E8E45DBE-4366-4538-A92E-3A7FDB6A8796}"/>
                    </a:ext>
                  </a:extLst>
                </p14:cNvPr>
                <p14:cNvContentPartPr/>
                <p14:nvPr/>
              </p14:nvContentPartPr>
              <p14:xfrm>
                <a:off x="11421573" y="2051347"/>
                <a:ext cx="45360" cy="92160"/>
              </p14:xfrm>
            </p:contentPart>
          </mc:Choice>
          <mc:Fallback xmlns="">
            <p:pic>
              <p:nvPicPr>
                <p:cNvPr id="89" name="Freihand 88">
                  <a:extLst>
                    <a:ext uri="{FF2B5EF4-FFF2-40B4-BE49-F238E27FC236}">
                      <a16:creationId xmlns:a16="http://schemas.microsoft.com/office/drawing/2014/main" id="{E8E45DBE-4366-4538-A92E-3A7FDB6A8796}"/>
                    </a:ext>
                  </a:extLst>
                </p:cNvPr>
                <p:cNvPicPr/>
                <p:nvPr/>
              </p:nvPicPr>
              <p:blipFill>
                <a:blip r:embed="rId119"/>
                <a:stretch>
                  <a:fillRect/>
                </a:stretch>
              </p:blipFill>
              <p:spPr>
                <a:xfrm>
                  <a:off x="11417253" y="2047027"/>
                  <a:ext cx="540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0" name="Freihand 89">
                  <a:extLst>
                    <a:ext uri="{FF2B5EF4-FFF2-40B4-BE49-F238E27FC236}">
                      <a16:creationId xmlns:a16="http://schemas.microsoft.com/office/drawing/2014/main" id="{7F40C8EB-DE45-43E0-AE8C-2EC545C940EC}"/>
                    </a:ext>
                  </a:extLst>
                </p14:cNvPr>
                <p14:cNvContentPartPr/>
                <p14:nvPr/>
              </p14:nvContentPartPr>
              <p14:xfrm>
                <a:off x="11499333" y="1981507"/>
                <a:ext cx="78480" cy="269280"/>
              </p14:xfrm>
            </p:contentPart>
          </mc:Choice>
          <mc:Fallback xmlns="">
            <p:pic>
              <p:nvPicPr>
                <p:cNvPr id="90" name="Freihand 89">
                  <a:extLst>
                    <a:ext uri="{FF2B5EF4-FFF2-40B4-BE49-F238E27FC236}">
                      <a16:creationId xmlns:a16="http://schemas.microsoft.com/office/drawing/2014/main" id="{7F40C8EB-DE45-43E0-AE8C-2EC545C940EC}"/>
                    </a:ext>
                  </a:extLst>
                </p:cNvPr>
                <p:cNvPicPr/>
                <p:nvPr/>
              </p:nvPicPr>
              <p:blipFill>
                <a:blip r:embed="rId121"/>
                <a:stretch>
                  <a:fillRect/>
                </a:stretch>
              </p:blipFill>
              <p:spPr>
                <a:xfrm>
                  <a:off x="11495013" y="1977187"/>
                  <a:ext cx="8712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1" name="Freihand 90">
                  <a:extLst>
                    <a:ext uri="{FF2B5EF4-FFF2-40B4-BE49-F238E27FC236}">
                      <a16:creationId xmlns:a16="http://schemas.microsoft.com/office/drawing/2014/main" id="{8688DD21-6891-4437-89AE-BA059947A881}"/>
                    </a:ext>
                  </a:extLst>
                </p14:cNvPr>
                <p14:cNvContentPartPr/>
                <p14:nvPr/>
              </p14:nvContentPartPr>
              <p14:xfrm>
                <a:off x="11581053" y="1905547"/>
                <a:ext cx="133560" cy="100440"/>
              </p14:xfrm>
            </p:contentPart>
          </mc:Choice>
          <mc:Fallback xmlns="">
            <p:pic>
              <p:nvPicPr>
                <p:cNvPr id="91" name="Freihand 90">
                  <a:extLst>
                    <a:ext uri="{FF2B5EF4-FFF2-40B4-BE49-F238E27FC236}">
                      <a16:creationId xmlns:a16="http://schemas.microsoft.com/office/drawing/2014/main" id="{8688DD21-6891-4437-89AE-BA059947A881}"/>
                    </a:ext>
                  </a:extLst>
                </p:cNvPr>
                <p:cNvPicPr/>
                <p:nvPr/>
              </p:nvPicPr>
              <p:blipFill>
                <a:blip r:embed="rId123"/>
                <a:stretch>
                  <a:fillRect/>
                </a:stretch>
              </p:blipFill>
              <p:spPr>
                <a:xfrm>
                  <a:off x="11576733" y="1901227"/>
                  <a:ext cx="1422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2" name="Freihand 91">
                  <a:extLst>
                    <a:ext uri="{FF2B5EF4-FFF2-40B4-BE49-F238E27FC236}">
                      <a16:creationId xmlns:a16="http://schemas.microsoft.com/office/drawing/2014/main" id="{82BE8D9F-7DF4-4E8C-B166-A32FD2EA509D}"/>
                    </a:ext>
                  </a:extLst>
                </p14:cNvPr>
                <p14:cNvContentPartPr/>
                <p14:nvPr/>
              </p14:nvContentPartPr>
              <p14:xfrm>
                <a:off x="11738733" y="1732747"/>
                <a:ext cx="185040" cy="185040"/>
              </p14:xfrm>
            </p:contentPart>
          </mc:Choice>
          <mc:Fallback xmlns="">
            <p:pic>
              <p:nvPicPr>
                <p:cNvPr id="92" name="Freihand 91">
                  <a:extLst>
                    <a:ext uri="{FF2B5EF4-FFF2-40B4-BE49-F238E27FC236}">
                      <a16:creationId xmlns:a16="http://schemas.microsoft.com/office/drawing/2014/main" id="{82BE8D9F-7DF4-4E8C-B166-A32FD2EA509D}"/>
                    </a:ext>
                  </a:extLst>
                </p:cNvPr>
                <p:cNvPicPr/>
                <p:nvPr/>
              </p:nvPicPr>
              <p:blipFill>
                <a:blip r:embed="rId125"/>
                <a:stretch>
                  <a:fillRect/>
                </a:stretch>
              </p:blipFill>
              <p:spPr>
                <a:xfrm>
                  <a:off x="11734413" y="1728427"/>
                  <a:ext cx="1936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4" name="Freihand 93">
                  <a:extLst>
                    <a:ext uri="{FF2B5EF4-FFF2-40B4-BE49-F238E27FC236}">
                      <a16:creationId xmlns:a16="http://schemas.microsoft.com/office/drawing/2014/main" id="{B180405F-8BEA-4B7E-BC45-2FA5110A7BFA}"/>
                    </a:ext>
                  </a:extLst>
                </p14:cNvPr>
                <p14:cNvContentPartPr/>
                <p14:nvPr/>
              </p14:nvContentPartPr>
              <p14:xfrm>
                <a:off x="10418613" y="2945947"/>
                <a:ext cx="87120" cy="140040"/>
              </p14:xfrm>
            </p:contentPart>
          </mc:Choice>
          <mc:Fallback xmlns="">
            <p:pic>
              <p:nvPicPr>
                <p:cNvPr id="94" name="Freihand 93">
                  <a:extLst>
                    <a:ext uri="{FF2B5EF4-FFF2-40B4-BE49-F238E27FC236}">
                      <a16:creationId xmlns:a16="http://schemas.microsoft.com/office/drawing/2014/main" id="{B180405F-8BEA-4B7E-BC45-2FA5110A7BFA}"/>
                    </a:ext>
                  </a:extLst>
                </p:cNvPr>
                <p:cNvPicPr/>
                <p:nvPr/>
              </p:nvPicPr>
              <p:blipFill>
                <a:blip r:embed="rId127"/>
                <a:stretch>
                  <a:fillRect/>
                </a:stretch>
              </p:blipFill>
              <p:spPr>
                <a:xfrm>
                  <a:off x="10414293" y="2941627"/>
                  <a:ext cx="957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5" name="Freihand 94">
                  <a:extLst>
                    <a:ext uri="{FF2B5EF4-FFF2-40B4-BE49-F238E27FC236}">
                      <a16:creationId xmlns:a16="http://schemas.microsoft.com/office/drawing/2014/main" id="{2EB09BDE-DE13-4934-BDDC-661CD687E1FB}"/>
                    </a:ext>
                  </a:extLst>
                </p14:cNvPr>
                <p14:cNvContentPartPr/>
                <p14:nvPr/>
              </p14:nvContentPartPr>
              <p14:xfrm>
                <a:off x="10522653" y="2746867"/>
                <a:ext cx="279720" cy="243000"/>
              </p14:xfrm>
            </p:contentPart>
          </mc:Choice>
          <mc:Fallback xmlns="">
            <p:pic>
              <p:nvPicPr>
                <p:cNvPr id="95" name="Freihand 94">
                  <a:extLst>
                    <a:ext uri="{FF2B5EF4-FFF2-40B4-BE49-F238E27FC236}">
                      <a16:creationId xmlns:a16="http://schemas.microsoft.com/office/drawing/2014/main" id="{2EB09BDE-DE13-4934-BDDC-661CD687E1FB}"/>
                    </a:ext>
                  </a:extLst>
                </p:cNvPr>
                <p:cNvPicPr/>
                <p:nvPr/>
              </p:nvPicPr>
              <p:blipFill>
                <a:blip r:embed="rId129"/>
                <a:stretch>
                  <a:fillRect/>
                </a:stretch>
              </p:blipFill>
              <p:spPr>
                <a:xfrm>
                  <a:off x="10518333" y="2742547"/>
                  <a:ext cx="28836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6" name="Freihand 95">
                  <a:extLst>
                    <a:ext uri="{FF2B5EF4-FFF2-40B4-BE49-F238E27FC236}">
                      <a16:creationId xmlns:a16="http://schemas.microsoft.com/office/drawing/2014/main" id="{E3B62333-4F75-443B-B2AB-988C191D44F6}"/>
                    </a:ext>
                  </a:extLst>
                </p14:cNvPr>
                <p14:cNvContentPartPr/>
                <p14:nvPr/>
              </p14:nvContentPartPr>
              <p14:xfrm>
                <a:off x="10844853" y="2723107"/>
                <a:ext cx="90360" cy="110520"/>
              </p14:xfrm>
            </p:contentPart>
          </mc:Choice>
          <mc:Fallback xmlns="">
            <p:pic>
              <p:nvPicPr>
                <p:cNvPr id="96" name="Freihand 95">
                  <a:extLst>
                    <a:ext uri="{FF2B5EF4-FFF2-40B4-BE49-F238E27FC236}">
                      <a16:creationId xmlns:a16="http://schemas.microsoft.com/office/drawing/2014/main" id="{E3B62333-4F75-443B-B2AB-988C191D44F6}"/>
                    </a:ext>
                  </a:extLst>
                </p:cNvPr>
                <p:cNvPicPr/>
                <p:nvPr/>
              </p:nvPicPr>
              <p:blipFill>
                <a:blip r:embed="rId131"/>
                <a:stretch>
                  <a:fillRect/>
                </a:stretch>
              </p:blipFill>
              <p:spPr>
                <a:xfrm>
                  <a:off x="10840533" y="2718787"/>
                  <a:ext cx="99000" cy="119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2">
            <p14:nvContentPartPr>
              <p14:cNvPr id="98" name="Freihand 97">
                <a:extLst>
                  <a:ext uri="{FF2B5EF4-FFF2-40B4-BE49-F238E27FC236}">
                    <a16:creationId xmlns:a16="http://schemas.microsoft.com/office/drawing/2014/main" id="{EDF9391C-3B7A-46C9-BED4-4613CDF77143}"/>
                  </a:ext>
                </a:extLst>
              </p14:cNvPr>
              <p14:cNvContentPartPr/>
              <p14:nvPr/>
            </p14:nvContentPartPr>
            <p14:xfrm>
              <a:off x="10762773" y="3117667"/>
              <a:ext cx="144360" cy="152640"/>
            </p14:xfrm>
          </p:contentPart>
        </mc:Choice>
        <mc:Fallback xmlns="">
          <p:pic>
            <p:nvPicPr>
              <p:cNvPr id="98" name="Freihand 97">
                <a:extLst>
                  <a:ext uri="{FF2B5EF4-FFF2-40B4-BE49-F238E27FC236}">
                    <a16:creationId xmlns:a16="http://schemas.microsoft.com/office/drawing/2014/main" id="{EDF9391C-3B7A-46C9-BED4-4613CDF77143}"/>
                  </a:ext>
                </a:extLst>
              </p:cNvPr>
              <p:cNvPicPr/>
              <p:nvPr/>
            </p:nvPicPr>
            <p:blipFill>
              <a:blip r:embed="rId133"/>
              <a:stretch>
                <a:fillRect/>
              </a:stretch>
            </p:blipFill>
            <p:spPr>
              <a:xfrm>
                <a:off x="10758453" y="3113347"/>
                <a:ext cx="153000" cy="161280"/>
              </a:xfrm>
              <a:prstGeom prst="rect">
                <a:avLst/>
              </a:prstGeom>
            </p:spPr>
          </p:pic>
        </mc:Fallback>
      </mc:AlternateContent>
      <p:grpSp>
        <p:nvGrpSpPr>
          <p:cNvPr id="101" name="Gruppieren 100">
            <a:extLst>
              <a:ext uri="{FF2B5EF4-FFF2-40B4-BE49-F238E27FC236}">
                <a16:creationId xmlns:a16="http://schemas.microsoft.com/office/drawing/2014/main" id="{6318AAA7-E8D8-42B8-AB0E-8CEE8AA42C12}"/>
              </a:ext>
            </a:extLst>
          </p:cNvPr>
          <p:cNvGrpSpPr/>
          <p:nvPr/>
        </p:nvGrpSpPr>
        <p:grpSpPr>
          <a:xfrm>
            <a:off x="10999293" y="2974387"/>
            <a:ext cx="155880" cy="172800"/>
            <a:chOff x="10999293" y="2974387"/>
            <a:chExt cx="155880" cy="172800"/>
          </a:xfrm>
        </p:grpSpPr>
        <mc:AlternateContent xmlns:mc="http://schemas.openxmlformats.org/markup-compatibility/2006" xmlns:p14="http://schemas.microsoft.com/office/powerpoint/2010/main">
          <mc:Choice Requires="p14">
            <p:contentPart p14:bwMode="auto" r:id="rId134">
              <p14:nvContentPartPr>
                <p14:cNvPr id="99" name="Freihand 98">
                  <a:extLst>
                    <a:ext uri="{FF2B5EF4-FFF2-40B4-BE49-F238E27FC236}">
                      <a16:creationId xmlns:a16="http://schemas.microsoft.com/office/drawing/2014/main" id="{0AC30972-59E8-48C0-B4EE-0F24F342E435}"/>
                    </a:ext>
                  </a:extLst>
                </p14:cNvPr>
                <p14:cNvContentPartPr/>
                <p14:nvPr/>
              </p14:nvContentPartPr>
              <p14:xfrm>
                <a:off x="10999293" y="2974387"/>
                <a:ext cx="120960" cy="108000"/>
              </p14:xfrm>
            </p:contentPart>
          </mc:Choice>
          <mc:Fallback xmlns="">
            <p:pic>
              <p:nvPicPr>
                <p:cNvPr id="99" name="Freihand 98">
                  <a:extLst>
                    <a:ext uri="{FF2B5EF4-FFF2-40B4-BE49-F238E27FC236}">
                      <a16:creationId xmlns:a16="http://schemas.microsoft.com/office/drawing/2014/main" id="{0AC30972-59E8-48C0-B4EE-0F24F342E435}"/>
                    </a:ext>
                  </a:extLst>
                </p:cNvPr>
                <p:cNvPicPr/>
                <p:nvPr/>
              </p:nvPicPr>
              <p:blipFill>
                <a:blip r:embed="rId135"/>
                <a:stretch>
                  <a:fillRect/>
                </a:stretch>
              </p:blipFill>
              <p:spPr>
                <a:xfrm>
                  <a:off x="10994973" y="2970067"/>
                  <a:ext cx="1296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0" name="Freihand 99">
                  <a:extLst>
                    <a:ext uri="{FF2B5EF4-FFF2-40B4-BE49-F238E27FC236}">
                      <a16:creationId xmlns:a16="http://schemas.microsoft.com/office/drawing/2014/main" id="{0A3E80E7-82F5-4696-8362-E40A864EF7C1}"/>
                    </a:ext>
                  </a:extLst>
                </p14:cNvPr>
                <p14:cNvContentPartPr/>
                <p14:nvPr/>
              </p14:nvContentPartPr>
              <p14:xfrm>
                <a:off x="11032053" y="3056107"/>
                <a:ext cx="123120" cy="91080"/>
              </p14:xfrm>
            </p:contentPart>
          </mc:Choice>
          <mc:Fallback xmlns="">
            <p:pic>
              <p:nvPicPr>
                <p:cNvPr id="100" name="Freihand 99">
                  <a:extLst>
                    <a:ext uri="{FF2B5EF4-FFF2-40B4-BE49-F238E27FC236}">
                      <a16:creationId xmlns:a16="http://schemas.microsoft.com/office/drawing/2014/main" id="{0A3E80E7-82F5-4696-8362-E40A864EF7C1}"/>
                    </a:ext>
                  </a:extLst>
                </p:cNvPr>
                <p:cNvPicPr/>
                <p:nvPr/>
              </p:nvPicPr>
              <p:blipFill>
                <a:blip r:embed="rId137"/>
                <a:stretch>
                  <a:fillRect/>
                </a:stretch>
              </p:blipFill>
              <p:spPr>
                <a:xfrm>
                  <a:off x="11027733" y="3051787"/>
                  <a:ext cx="131760" cy="99720"/>
                </a:xfrm>
                <a:prstGeom prst="rect">
                  <a:avLst/>
                </a:prstGeom>
              </p:spPr>
            </p:pic>
          </mc:Fallback>
        </mc:AlternateContent>
      </p:grpSp>
      <p:grpSp>
        <p:nvGrpSpPr>
          <p:cNvPr id="112" name="Gruppieren 111">
            <a:extLst>
              <a:ext uri="{FF2B5EF4-FFF2-40B4-BE49-F238E27FC236}">
                <a16:creationId xmlns:a16="http://schemas.microsoft.com/office/drawing/2014/main" id="{06225B18-827A-46A3-9C52-46D9806D0113}"/>
              </a:ext>
            </a:extLst>
          </p:cNvPr>
          <p:cNvGrpSpPr/>
          <p:nvPr/>
        </p:nvGrpSpPr>
        <p:grpSpPr>
          <a:xfrm>
            <a:off x="11316453" y="2491267"/>
            <a:ext cx="582480" cy="485280"/>
            <a:chOff x="11316453" y="2491267"/>
            <a:chExt cx="582480" cy="485280"/>
          </a:xfrm>
        </p:grpSpPr>
        <mc:AlternateContent xmlns:mc="http://schemas.openxmlformats.org/markup-compatibility/2006" xmlns:p14="http://schemas.microsoft.com/office/powerpoint/2010/main">
          <mc:Choice Requires="p14">
            <p:contentPart p14:bwMode="auto" r:id="rId138">
              <p14:nvContentPartPr>
                <p14:cNvPr id="102" name="Freihand 101">
                  <a:extLst>
                    <a:ext uri="{FF2B5EF4-FFF2-40B4-BE49-F238E27FC236}">
                      <a16:creationId xmlns:a16="http://schemas.microsoft.com/office/drawing/2014/main" id="{D25CD1A9-0C6C-44E0-97BA-12FB9808CE90}"/>
                    </a:ext>
                  </a:extLst>
                </p14:cNvPr>
                <p14:cNvContentPartPr/>
                <p14:nvPr/>
              </p14:nvContentPartPr>
              <p14:xfrm>
                <a:off x="11316453" y="2781787"/>
                <a:ext cx="138600" cy="194760"/>
              </p14:xfrm>
            </p:contentPart>
          </mc:Choice>
          <mc:Fallback xmlns="">
            <p:pic>
              <p:nvPicPr>
                <p:cNvPr id="102" name="Freihand 101">
                  <a:extLst>
                    <a:ext uri="{FF2B5EF4-FFF2-40B4-BE49-F238E27FC236}">
                      <a16:creationId xmlns:a16="http://schemas.microsoft.com/office/drawing/2014/main" id="{D25CD1A9-0C6C-44E0-97BA-12FB9808CE90}"/>
                    </a:ext>
                  </a:extLst>
                </p:cNvPr>
                <p:cNvPicPr/>
                <p:nvPr/>
              </p:nvPicPr>
              <p:blipFill>
                <a:blip r:embed="rId139"/>
                <a:stretch>
                  <a:fillRect/>
                </a:stretch>
              </p:blipFill>
              <p:spPr>
                <a:xfrm>
                  <a:off x="11312133" y="2777467"/>
                  <a:ext cx="1472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3" name="Freihand 102">
                  <a:extLst>
                    <a:ext uri="{FF2B5EF4-FFF2-40B4-BE49-F238E27FC236}">
                      <a16:creationId xmlns:a16="http://schemas.microsoft.com/office/drawing/2014/main" id="{A29449EC-5FE2-4913-91C7-F9553DFD240D}"/>
                    </a:ext>
                  </a:extLst>
                </p14:cNvPr>
                <p14:cNvContentPartPr/>
                <p14:nvPr/>
              </p14:nvContentPartPr>
              <p14:xfrm>
                <a:off x="11488173" y="2710867"/>
                <a:ext cx="71280" cy="94320"/>
              </p14:xfrm>
            </p:contentPart>
          </mc:Choice>
          <mc:Fallback xmlns="">
            <p:pic>
              <p:nvPicPr>
                <p:cNvPr id="103" name="Freihand 102">
                  <a:extLst>
                    <a:ext uri="{FF2B5EF4-FFF2-40B4-BE49-F238E27FC236}">
                      <a16:creationId xmlns:a16="http://schemas.microsoft.com/office/drawing/2014/main" id="{A29449EC-5FE2-4913-91C7-F9553DFD240D}"/>
                    </a:ext>
                  </a:extLst>
                </p:cNvPr>
                <p:cNvPicPr/>
                <p:nvPr/>
              </p:nvPicPr>
              <p:blipFill>
                <a:blip r:embed="rId141"/>
                <a:stretch>
                  <a:fillRect/>
                </a:stretch>
              </p:blipFill>
              <p:spPr>
                <a:xfrm>
                  <a:off x="11483853" y="2706547"/>
                  <a:ext cx="799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4" name="Freihand 103">
                  <a:extLst>
                    <a:ext uri="{FF2B5EF4-FFF2-40B4-BE49-F238E27FC236}">
                      <a16:creationId xmlns:a16="http://schemas.microsoft.com/office/drawing/2014/main" id="{E2EA925F-DDD2-4C52-8E54-67181A627D20}"/>
                    </a:ext>
                  </a:extLst>
                </p14:cNvPr>
                <p14:cNvContentPartPr/>
                <p14:nvPr/>
              </p14:nvContentPartPr>
              <p14:xfrm>
                <a:off x="11592213" y="2585227"/>
                <a:ext cx="81000" cy="178200"/>
              </p14:xfrm>
            </p:contentPart>
          </mc:Choice>
          <mc:Fallback xmlns="">
            <p:pic>
              <p:nvPicPr>
                <p:cNvPr id="104" name="Freihand 103">
                  <a:extLst>
                    <a:ext uri="{FF2B5EF4-FFF2-40B4-BE49-F238E27FC236}">
                      <a16:creationId xmlns:a16="http://schemas.microsoft.com/office/drawing/2014/main" id="{E2EA925F-DDD2-4C52-8E54-67181A627D20}"/>
                    </a:ext>
                  </a:extLst>
                </p:cNvPr>
                <p:cNvPicPr/>
                <p:nvPr/>
              </p:nvPicPr>
              <p:blipFill>
                <a:blip r:embed="rId143"/>
                <a:stretch>
                  <a:fillRect/>
                </a:stretch>
              </p:blipFill>
              <p:spPr>
                <a:xfrm>
                  <a:off x="11587893" y="2580907"/>
                  <a:ext cx="896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5" name="Freihand 104">
                  <a:extLst>
                    <a:ext uri="{FF2B5EF4-FFF2-40B4-BE49-F238E27FC236}">
                      <a16:creationId xmlns:a16="http://schemas.microsoft.com/office/drawing/2014/main" id="{53A8ABA0-D772-433B-A6B3-3019327D2299}"/>
                    </a:ext>
                  </a:extLst>
                </p14:cNvPr>
                <p14:cNvContentPartPr/>
                <p14:nvPr/>
              </p14:nvContentPartPr>
              <p14:xfrm>
                <a:off x="11766453" y="2554627"/>
                <a:ext cx="40320" cy="166680"/>
              </p14:xfrm>
            </p:contentPart>
          </mc:Choice>
          <mc:Fallback xmlns="">
            <p:pic>
              <p:nvPicPr>
                <p:cNvPr id="105" name="Freihand 104">
                  <a:extLst>
                    <a:ext uri="{FF2B5EF4-FFF2-40B4-BE49-F238E27FC236}">
                      <a16:creationId xmlns:a16="http://schemas.microsoft.com/office/drawing/2014/main" id="{53A8ABA0-D772-433B-A6B3-3019327D2299}"/>
                    </a:ext>
                  </a:extLst>
                </p:cNvPr>
                <p:cNvPicPr/>
                <p:nvPr/>
              </p:nvPicPr>
              <p:blipFill>
                <a:blip r:embed="rId145"/>
                <a:stretch>
                  <a:fillRect/>
                </a:stretch>
              </p:blipFill>
              <p:spPr>
                <a:xfrm>
                  <a:off x="11762133" y="2550307"/>
                  <a:ext cx="489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6" name="Freihand 105">
                  <a:extLst>
                    <a:ext uri="{FF2B5EF4-FFF2-40B4-BE49-F238E27FC236}">
                      <a16:creationId xmlns:a16="http://schemas.microsoft.com/office/drawing/2014/main" id="{1BE9DFBE-0B35-4FDD-A5A5-122C337F3175}"/>
                    </a:ext>
                  </a:extLst>
                </p14:cNvPr>
                <p14:cNvContentPartPr/>
                <p14:nvPr/>
              </p14:nvContentPartPr>
              <p14:xfrm>
                <a:off x="11663133" y="2491267"/>
                <a:ext cx="84600" cy="83880"/>
              </p14:xfrm>
            </p:contentPart>
          </mc:Choice>
          <mc:Fallback xmlns="">
            <p:pic>
              <p:nvPicPr>
                <p:cNvPr id="106" name="Freihand 105">
                  <a:extLst>
                    <a:ext uri="{FF2B5EF4-FFF2-40B4-BE49-F238E27FC236}">
                      <a16:creationId xmlns:a16="http://schemas.microsoft.com/office/drawing/2014/main" id="{1BE9DFBE-0B35-4FDD-A5A5-122C337F3175}"/>
                    </a:ext>
                  </a:extLst>
                </p:cNvPr>
                <p:cNvPicPr/>
                <p:nvPr/>
              </p:nvPicPr>
              <p:blipFill>
                <a:blip r:embed="rId147"/>
                <a:stretch>
                  <a:fillRect/>
                </a:stretch>
              </p:blipFill>
              <p:spPr>
                <a:xfrm>
                  <a:off x="11658813" y="2486947"/>
                  <a:ext cx="932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7" name="Freihand 106">
                  <a:extLst>
                    <a:ext uri="{FF2B5EF4-FFF2-40B4-BE49-F238E27FC236}">
                      <a16:creationId xmlns:a16="http://schemas.microsoft.com/office/drawing/2014/main" id="{6C3E6F8A-9AD7-4B17-B880-9568D48B7B18}"/>
                    </a:ext>
                  </a:extLst>
                </p14:cNvPr>
                <p14:cNvContentPartPr/>
                <p14:nvPr/>
              </p14:nvContentPartPr>
              <p14:xfrm>
                <a:off x="11793813" y="2602507"/>
                <a:ext cx="105120" cy="79200"/>
              </p14:xfrm>
            </p:contentPart>
          </mc:Choice>
          <mc:Fallback xmlns="">
            <p:pic>
              <p:nvPicPr>
                <p:cNvPr id="107" name="Freihand 106">
                  <a:extLst>
                    <a:ext uri="{FF2B5EF4-FFF2-40B4-BE49-F238E27FC236}">
                      <a16:creationId xmlns:a16="http://schemas.microsoft.com/office/drawing/2014/main" id="{6C3E6F8A-9AD7-4B17-B880-9568D48B7B18}"/>
                    </a:ext>
                  </a:extLst>
                </p:cNvPr>
                <p:cNvPicPr/>
                <p:nvPr/>
              </p:nvPicPr>
              <p:blipFill>
                <a:blip r:embed="rId149"/>
                <a:stretch>
                  <a:fillRect/>
                </a:stretch>
              </p:blipFill>
              <p:spPr>
                <a:xfrm>
                  <a:off x="11789493" y="2598187"/>
                  <a:ext cx="1137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9" name="Freihand 108">
                  <a:extLst>
                    <a:ext uri="{FF2B5EF4-FFF2-40B4-BE49-F238E27FC236}">
                      <a16:creationId xmlns:a16="http://schemas.microsoft.com/office/drawing/2014/main" id="{A2E0CB55-A20C-4B5E-9A59-AD19B5AAB5EA}"/>
                    </a:ext>
                  </a:extLst>
                </p14:cNvPr>
                <p14:cNvContentPartPr/>
                <p14:nvPr/>
              </p14:nvContentPartPr>
              <p14:xfrm>
                <a:off x="11462253" y="2678827"/>
                <a:ext cx="26280" cy="201240"/>
              </p14:xfrm>
            </p:contentPart>
          </mc:Choice>
          <mc:Fallback xmlns="">
            <p:pic>
              <p:nvPicPr>
                <p:cNvPr id="109" name="Freihand 108">
                  <a:extLst>
                    <a:ext uri="{FF2B5EF4-FFF2-40B4-BE49-F238E27FC236}">
                      <a16:creationId xmlns:a16="http://schemas.microsoft.com/office/drawing/2014/main" id="{A2E0CB55-A20C-4B5E-9A59-AD19B5AAB5EA}"/>
                    </a:ext>
                  </a:extLst>
                </p:cNvPr>
                <p:cNvPicPr/>
                <p:nvPr/>
              </p:nvPicPr>
              <p:blipFill>
                <a:blip r:embed="rId151"/>
                <a:stretch>
                  <a:fillRect/>
                </a:stretch>
              </p:blipFill>
              <p:spPr>
                <a:xfrm>
                  <a:off x="11457933" y="2674507"/>
                  <a:ext cx="3492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0" name="Freihand 109">
                  <a:extLst>
                    <a:ext uri="{FF2B5EF4-FFF2-40B4-BE49-F238E27FC236}">
                      <a16:creationId xmlns:a16="http://schemas.microsoft.com/office/drawing/2014/main" id="{9D93D051-8134-40FA-9841-A9D7BEA9A67A}"/>
                    </a:ext>
                  </a:extLst>
                </p14:cNvPr>
                <p14:cNvContentPartPr/>
                <p14:nvPr/>
              </p14:nvContentPartPr>
              <p14:xfrm>
                <a:off x="11391693" y="2654347"/>
                <a:ext cx="47160" cy="107280"/>
              </p14:xfrm>
            </p:contentPart>
          </mc:Choice>
          <mc:Fallback xmlns="">
            <p:pic>
              <p:nvPicPr>
                <p:cNvPr id="110" name="Freihand 109">
                  <a:extLst>
                    <a:ext uri="{FF2B5EF4-FFF2-40B4-BE49-F238E27FC236}">
                      <a16:creationId xmlns:a16="http://schemas.microsoft.com/office/drawing/2014/main" id="{9D93D051-8134-40FA-9841-A9D7BEA9A67A}"/>
                    </a:ext>
                  </a:extLst>
                </p:cNvPr>
                <p:cNvPicPr/>
                <p:nvPr/>
              </p:nvPicPr>
              <p:blipFill>
                <a:blip r:embed="rId153"/>
                <a:stretch>
                  <a:fillRect/>
                </a:stretch>
              </p:blipFill>
              <p:spPr>
                <a:xfrm>
                  <a:off x="11387373" y="2650027"/>
                  <a:ext cx="558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1" name="Freihand 110">
                  <a:extLst>
                    <a:ext uri="{FF2B5EF4-FFF2-40B4-BE49-F238E27FC236}">
                      <a16:creationId xmlns:a16="http://schemas.microsoft.com/office/drawing/2014/main" id="{0DD4E557-EC11-4A57-AD1A-373D77B77577}"/>
                    </a:ext>
                  </a:extLst>
                </p14:cNvPr>
                <p14:cNvContentPartPr/>
                <p14:nvPr/>
              </p14:nvContentPartPr>
              <p14:xfrm>
                <a:off x="11524893" y="2781067"/>
                <a:ext cx="47160" cy="100800"/>
              </p14:xfrm>
            </p:contentPart>
          </mc:Choice>
          <mc:Fallback xmlns="">
            <p:pic>
              <p:nvPicPr>
                <p:cNvPr id="111" name="Freihand 110">
                  <a:extLst>
                    <a:ext uri="{FF2B5EF4-FFF2-40B4-BE49-F238E27FC236}">
                      <a16:creationId xmlns:a16="http://schemas.microsoft.com/office/drawing/2014/main" id="{0DD4E557-EC11-4A57-AD1A-373D77B77577}"/>
                    </a:ext>
                  </a:extLst>
                </p:cNvPr>
                <p:cNvPicPr/>
                <p:nvPr/>
              </p:nvPicPr>
              <p:blipFill>
                <a:blip r:embed="rId155"/>
                <a:stretch>
                  <a:fillRect/>
                </a:stretch>
              </p:blipFill>
              <p:spPr>
                <a:xfrm>
                  <a:off x="11520573" y="2776747"/>
                  <a:ext cx="55800" cy="109440"/>
                </a:xfrm>
                <a:prstGeom prst="rect">
                  <a:avLst/>
                </a:prstGeom>
              </p:spPr>
            </p:pic>
          </mc:Fallback>
        </mc:AlternateContent>
      </p:grpSp>
    </p:spTree>
    <p:extLst>
      <p:ext uri="{BB962C8B-B14F-4D97-AF65-F5344CB8AC3E}">
        <p14:creationId xmlns:p14="http://schemas.microsoft.com/office/powerpoint/2010/main" val="2830301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859962" y="104531"/>
            <a:ext cx="7597213" cy="744863"/>
          </a:xfrm>
          <a:prstGeom prst="rect">
            <a:avLst/>
          </a:prstGeom>
          <a:noFill/>
          <a:ln>
            <a:noFill/>
          </a:ln>
        </p:spPr>
        <p:txBody>
          <a:bodyPr lIns="81638" tIns="40819" rIns="81638" bIns="40819" anchor="ctr" anchorCtr="1"/>
          <a:lstStyle/>
          <a:p>
            <a:r>
              <a:rPr lang="en-US" sz="2540" b="1"/>
              <a:t>Long run Phillips </a:t>
            </a:r>
            <a:r>
              <a:rPr lang="en-US" sz="2540" b="1" dirty="0"/>
              <a:t>Curve</a:t>
            </a:r>
          </a:p>
        </p:txBody>
      </p:sp>
      <p:cxnSp>
        <p:nvCxnSpPr>
          <p:cNvPr id="7" name="Gerade Verbindung mit Pfeil 6"/>
          <p:cNvCxnSpPr/>
          <p:nvPr/>
        </p:nvCxnSpPr>
        <p:spPr>
          <a:xfrm flipV="1">
            <a:off x="2481251" y="1142889"/>
            <a:ext cx="0" cy="4702859"/>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a:off x="2024029" y="5323207"/>
            <a:ext cx="6001604"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hteck 8"/>
          <p:cNvSpPr/>
          <p:nvPr/>
        </p:nvSpPr>
        <p:spPr>
          <a:xfrm>
            <a:off x="2024029" y="1163060"/>
            <a:ext cx="300082" cy="343620"/>
          </a:xfrm>
          <a:prstGeom prst="rect">
            <a:avLst/>
          </a:prstGeom>
        </p:spPr>
        <p:txBody>
          <a:bodyPr wrap="none">
            <a:spAutoFit/>
          </a:bodyPr>
          <a:lstStyle/>
          <a:p>
            <a:r>
              <a:rPr lang="el-GR" sz="1633" dirty="0"/>
              <a:t>π</a:t>
            </a:r>
            <a:endParaRPr lang="de-DE" sz="1633" dirty="0"/>
          </a:p>
        </p:txBody>
      </p:sp>
      <p:sp>
        <p:nvSpPr>
          <p:cNvPr id="10" name="Rechteck 9"/>
          <p:cNvSpPr/>
          <p:nvPr/>
        </p:nvSpPr>
        <p:spPr>
          <a:xfrm>
            <a:off x="7576016" y="5510731"/>
            <a:ext cx="295274" cy="343620"/>
          </a:xfrm>
          <a:prstGeom prst="rect">
            <a:avLst/>
          </a:prstGeom>
        </p:spPr>
        <p:txBody>
          <a:bodyPr wrap="none">
            <a:spAutoFit/>
          </a:bodyPr>
          <a:lstStyle/>
          <a:p>
            <a:r>
              <a:rPr lang="en-US" sz="1633" dirty="0"/>
              <a:t>u</a:t>
            </a:r>
            <a:endParaRPr lang="de-DE" sz="1633" dirty="0"/>
          </a:p>
        </p:txBody>
      </p:sp>
      <p:sp>
        <p:nvSpPr>
          <p:cNvPr id="11" name="Freihandform 10"/>
          <p:cNvSpPr/>
          <p:nvPr/>
        </p:nvSpPr>
        <p:spPr>
          <a:xfrm>
            <a:off x="2764662" y="1505642"/>
            <a:ext cx="4162560" cy="3578879"/>
          </a:xfrm>
          <a:custGeom>
            <a:avLst/>
            <a:gdLst>
              <a:gd name="connsiteX0" fmla="*/ 0 w 4588933"/>
              <a:gd name="connsiteY0" fmla="*/ 0 h 3945466"/>
              <a:gd name="connsiteX1" fmla="*/ 1168400 w 4588933"/>
              <a:gd name="connsiteY1" fmla="*/ 2963333 h 3945466"/>
              <a:gd name="connsiteX2" fmla="*/ 4588933 w 4588933"/>
              <a:gd name="connsiteY2" fmla="*/ 3945466 h 3945466"/>
            </a:gdLst>
            <a:ahLst/>
            <a:cxnLst>
              <a:cxn ang="0">
                <a:pos x="connsiteX0" y="connsiteY0"/>
              </a:cxn>
              <a:cxn ang="0">
                <a:pos x="connsiteX1" y="connsiteY1"/>
              </a:cxn>
              <a:cxn ang="0">
                <a:pos x="connsiteX2" y="connsiteY2"/>
              </a:cxn>
            </a:cxnLst>
            <a:rect l="l" t="t" r="r" b="b"/>
            <a:pathLst>
              <a:path w="4588933" h="3945466">
                <a:moveTo>
                  <a:pt x="0" y="0"/>
                </a:moveTo>
                <a:cubicBezTo>
                  <a:pt x="201789" y="1152877"/>
                  <a:pt x="403578" y="2305755"/>
                  <a:pt x="1168400" y="2963333"/>
                </a:cubicBezTo>
                <a:cubicBezTo>
                  <a:pt x="1933222" y="3620911"/>
                  <a:pt x="3261077" y="3783188"/>
                  <a:pt x="4588933" y="394546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12" name="Freihandform 11"/>
          <p:cNvSpPr/>
          <p:nvPr/>
        </p:nvSpPr>
        <p:spPr>
          <a:xfrm>
            <a:off x="3302262" y="1244521"/>
            <a:ext cx="3701760" cy="3379200"/>
          </a:xfrm>
          <a:custGeom>
            <a:avLst/>
            <a:gdLst>
              <a:gd name="connsiteX0" fmla="*/ 0 w 4080933"/>
              <a:gd name="connsiteY0" fmla="*/ 0 h 3725333"/>
              <a:gd name="connsiteX1" fmla="*/ 1236133 w 4080933"/>
              <a:gd name="connsiteY1" fmla="*/ 2556933 h 3725333"/>
              <a:gd name="connsiteX2" fmla="*/ 4080933 w 4080933"/>
              <a:gd name="connsiteY2" fmla="*/ 3725333 h 3725333"/>
            </a:gdLst>
            <a:ahLst/>
            <a:cxnLst>
              <a:cxn ang="0">
                <a:pos x="connsiteX0" y="connsiteY0"/>
              </a:cxn>
              <a:cxn ang="0">
                <a:pos x="connsiteX1" y="connsiteY1"/>
              </a:cxn>
              <a:cxn ang="0">
                <a:pos x="connsiteX2" y="connsiteY2"/>
              </a:cxn>
            </a:cxnLst>
            <a:rect l="l" t="t" r="r" b="b"/>
            <a:pathLst>
              <a:path w="4080933" h="3725333">
                <a:moveTo>
                  <a:pt x="0" y="0"/>
                </a:moveTo>
                <a:cubicBezTo>
                  <a:pt x="277989" y="968022"/>
                  <a:pt x="555978" y="1936044"/>
                  <a:pt x="1236133" y="2556933"/>
                </a:cubicBezTo>
                <a:cubicBezTo>
                  <a:pt x="1916289" y="3177822"/>
                  <a:pt x="2998611" y="3451577"/>
                  <a:pt x="4080933" y="372533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cxnSp>
        <p:nvCxnSpPr>
          <p:cNvPr id="20" name="Gerade Verbindung 19"/>
          <p:cNvCxnSpPr/>
          <p:nvPr/>
        </p:nvCxnSpPr>
        <p:spPr>
          <a:xfrm flipV="1">
            <a:off x="4244824" y="1600111"/>
            <a:ext cx="0" cy="3723097"/>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p:nvCxnSpPr>
        <p:spPr>
          <a:xfrm flipH="1" flipV="1">
            <a:off x="2481253" y="3335238"/>
            <a:ext cx="1763575" cy="2844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9" name="Rechteck 28"/>
          <p:cNvSpPr/>
          <p:nvPr/>
        </p:nvSpPr>
        <p:spPr>
          <a:xfrm>
            <a:off x="4048871" y="5351912"/>
            <a:ext cx="399468" cy="343620"/>
          </a:xfrm>
          <a:prstGeom prst="rect">
            <a:avLst/>
          </a:prstGeom>
        </p:spPr>
        <p:txBody>
          <a:bodyPr wrap="none">
            <a:spAutoFit/>
          </a:bodyPr>
          <a:lstStyle/>
          <a:p>
            <a:r>
              <a:rPr lang="en-US" sz="1633" dirty="0"/>
              <a:t>u*</a:t>
            </a:r>
            <a:endParaRPr lang="de-DE" sz="1633" dirty="0"/>
          </a:p>
        </p:txBody>
      </p:sp>
      <p:sp>
        <p:nvSpPr>
          <p:cNvPr id="31" name="Textfeld 30"/>
          <p:cNvSpPr txBox="1"/>
          <p:nvPr/>
        </p:nvSpPr>
        <p:spPr>
          <a:xfrm>
            <a:off x="4277572" y="4175937"/>
            <a:ext cx="290464" cy="343620"/>
          </a:xfrm>
          <a:prstGeom prst="rect">
            <a:avLst/>
          </a:prstGeom>
          <a:noFill/>
        </p:spPr>
        <p:txBody>
          <a:bodyPr wrap="none" rtlCol="0">
            <a:spAutoFit/>
          </a:bodyPr>
          <a:lstStyle/>
          <a:p>
            <a:r>
              <a:rPr lang="de-DE" sz="1633" dirty="0"/>
              <a:t>1</a:t>
            </a:r>
          </a:p>
        </p:txBody>
      </p:sp>
      <p:sp>
        <p:nvSpPr>
          <p:cNvPr id="32" name="Textfeld 31"/>
          <p:cNvSpPr txBox="1"/>
          <p:nvPr/>
        </p:nvSpPr>
        <p:spPr>
          <a:xfrm>
            <a:off x="3265061" y="2971778"/>
            <a:ext cx="290464" cy="343620"/>
          </a:xfrm>
          <a:prstGeom prst="rect">
            <a:avLst/>
          </a:prstGeom>
          <a:noFill/>
        </p:spPr>
        <p:txBody>
          <a:bodyPr wrap="none" rtlCol="0">
            <a:spAutoFit/>
          </a:bodyPr>
          <a:lstStyle/>
          <a:p>
            <a:r>
              <a:rPr lang="de-DE" sz="1633" dirty="0"/>
              <a:t>2</a:t>
            </a:r>
          </a:p>
        </p:txBody>
      </p:sp>
      <p:sp>
        <p:nvSpPr>
          <p:cNvPr id="33" name="Textfeld 32"/>
          <p:cNvSpPr txBox="1"/>
          <p:nvPr/>
        </p:nvSpPr>
        <p:spPr>
          <a:xfrm>
            <a:off x="4310141" y="3167730"/>
            <a:ext cx="290464" cy="343620"/>
          </a:xfrm>
          <a:prstGeom prst="rect">
            <a:avLst/>
          </a:prstGeom>
          <a:noFill/>
        </p:spPr>
        <p:txBody>
          <a:bodyPr wrap="none" rtlCol="0">
            <a:spAutoFit/>
          </a:bodyPr>
          <a:lstStyle/>
          <a:p>
            <a:r>
              <a:rPr lang="de-DE" sz="1633" dirty="0"/>
              <a:t>3</a:t>
            </a:r>
          </a:p>
        </p:txBody>
      </p:sp>
      <p:sp>
        <p:nvSpPr>
          <p:cNvPr id="34" name="Ellipse 33"/>
          <p:cNvSpPr/>
          <p:nvPr/>
        </p:nvSpPr>
        <p:spPr>
          <a:xfrm>
            <a:off x="4277574" y="3167730"/>
            <a:ext cx="380995" cy="335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35" name="Ellipse 34"/>
          <p:cNvSpPr/>
          <p:nvPr/>
        </p:nvSpPr>
        <p:spPr>
          <a:xfrm>
            <a:off x="4244825" y="4204381"/>
            <a:ext cx="380995" cy="335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36" name="Ellipse 35"/>
          <p:cNvSpPr/>
          <p:nvPr/>
        </p:nvSpPr>
        <p:spPr>
          <a:xfrm>
            <a:off x="3210655" y="2971778"/>
            <a:ext cx="380995" cy="335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cxnSp>
        <p:nvCxnSpPr>
          <p:cNvPr id="38" name="Gerade Verbindung 37"/>
          <p:cNvCxnSpPr/>
          <p:nvPr/>
        </p:nvCxnSpPr>
        <p:spPr>
          <a:xfrm>
            <a:off x="3232355" y="3363683"/>
            <a:ext cx="0" cy="195952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0" name="Gerade Verbindung mit Pfeil 39"/>
          <p:cNvCxnSpPr/>
          <p:nvPr/>
        </p:nvCxnSpPr>
        <p:spPr>
          <a:xfrm flipH="1">
            <a:off x="3302262" y="5519420"/>
            <a:ext cx="61597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Gerade Verbindung mit Pfeil 41"/>
          <p:cNvCxnSpPr/>
          <p:nvPr/>
        </p:nvCxnSpPr>
        <p:spPr>
          <a:xfrm>
            <a:off x="3302262" y="5845747"/>
            <a:ext cx="61597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p:nvCxnSpPr>
        <p:spPr>
          <a:xfrm flipH="1">
            <a:off x="2481252" y="4474081"/>
            <a:ext cx="1819368" cy="2061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6" name="Rechteck 45"/>
          <p:cNvSpPr/>
          <p:nvPr/>
        </p:nvSpPr>
        <p:spPr>
          <a:xfrm>
            <a:off x="1828076" y="3159301"/>
            <a:ext cx="692818" cy="343620"/>
          </a:xfrm>
          <a:prstGeom prst="rect">
            <a:avLst/>
          </a:prstGeom>
        </p:spPr>
        <p:txBody>
          <a:bodyPr wrap="none">
            <a:spAutoFit/>
          </a:bodyPr>
          <a:lstStyle/>
          <a:p>
            <a:r>
              <a:rPr lang="el-GR" sz="1633" dirty="0"/>
              <a:t>π</a:t>
            </a:r>
            <a:r>
              <a:rPr lang="de-DE" sz="1633" baseline="-25000" dirty="0"/>
              <a:t>2 </a:t>
            </a:r>
            <a:r>
              <a:rPr lang="de-DE" sz="1633" dirty="0"/>
              <a:t>=</a:t>
            </a:r>
            <a:r>
              <a:rPr lang="el-GR" sz="1633" dirty="0"/>
              <a:t>π</a:t>
            </a:r>
            <a:r>
              <a:rPr lang="de-DE" sz="1633" baseline="-25000" dirty="0"/>
              <a:t>3</a:t>
            </a:r>
          </a:p>
        </p:txBody>
      </p:sp>
      <p:sp>
        <p:nvSpPr>
          <p:cNvPr id="47" name="Rechteck 46"/>
          <p:cNvSpPr/>
          <p:nvPr/>
        </p:nvSpPr>
        <p:spPr>
          <a:xfrm>
            <a:off x="2089346" y="4335016"/>
            <a:ext cx="370614" cy="343620"/>
          </a:xfrm>
          <a:prstGeom prst="rect">
            <a:avLst/>
          </a:prstGeom>
        </p:spPr>
        <p:txBody>
          <a:bodyPr wrap="none">
            <a:spAutoFit/>
          </a:bodyPr>
          <a:lstStyle/>
          <a:p>
            <a:r>
              <a:rPr lang="el-GR" sz="1633" dirty="0"/>
              <a:t>π</a:t>
            </a:r>
            <a:r>
              <a:rPr lang="de-DE" sz="1633" baseline="-25000" dirty="0"/>
              <a:t>1</a:t>
            </a:r>
          </a:p>
        </p:txBody>
      </p:sp>
      <p:sp>
        <p:nvSpPr>
          <p:cNvPr id="48" name="Rechteck 47"/>
          <p:cNvSpPr/>
          <p:nvPr/>
        </p:nvSpPr>
        <p:spPr>
          <a:xfrm>
            <a:off x="3852919" y="5845747"/>
            <a:ext cx="651140" cy="343620"/>
          </a:xfrm>
          <a:prstGeom prst="rect">
            <a:avLst/>
          </a:prstGeom>
        </p:spPr>
        <p:txBody>
          <a:bodyPr wrap="none">
            <a:spAutoFit/>
          </a:bodyPr>
          <a:lstStyle/>
          <a:p>
            <a:r>
              <a:rPr lang="de-DE" sz="1633" dirty="0"/>
              <a:t>u</a:t>
            </a:r>
            <a:r>
              <a:rPr lang="de-DE" sz="1633" baseline="-25000" dirty="0"/>
              <a:t>3</a:t>
            </a:r>
            <a:r>
              <a:rPr lang="de-DE" sz="1633" dirty="0"/>
              <a:t>=u</a:t>
            </a:r>
            <a:r>
              <a:rPr lang="de-DE" sz="1633" baseline="-25000" dirty="0"/>
              <a:t>1</a:t>
            </a:r>
          </a:p>
        </p:txBody>
      </p:sp>
      <p:sp>
        <p:nvSpPr>
          <p:cNvPr id="49" name="Rechteck 48"/>
          <p:cNvSpPr/>
          <p:nvPr/>
        </p:nvSpPr>
        <p:spPr>
          <a:xfrm>
            <a:off x="3069109" y="5845747"/>
            <a:ext cx="365806" cy="343620"/>
          </a:xfrm>
          <a:prstGeom prst="rect">
            <a:avLst/>
          </a:prstGeom>
        </p:spPr>
        <p:txBody>
          <a:bodyPr wrap="none">
            <a:spAutoFit/>
          </a:bodyPr>
          <a:lstStyle/>
          <a:p>
            <a:r>
              <a:rPr lang="de-DE" sz="1633" dirty="0"/>
              <a:t>u</a:t>
            </a:r>
            <a:r>
              <a:rPr lang="de-DE" sz="1633" baseline="-25000" dirty="0"/>
              <a:t>2</a:t>
            </a:r>
          </a:p>
        </p:txBody>
      </p:sp>
      <p:sp>
        <p:nvSpPr>
          <p:cNvPr id="2" name="Rechteck 1">
            <a:extLst>
              <a:ext uri="{FF2B5EF4-FFF2-40B4-BE49-F238E27FC236}">
                <a16:creationId xmlns:a16="http://schemas.microsoft.com/office/drawing/2014/main" id="{BC714F02-8262-C6F1-567D-000209BBA75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53" name="Freihand 52">
                <a:extLst>
                  <a:ext uri="{FF2B5EF4-FFF2-40B4-BE49-F238E27FC236}">
                    <a16:creationId xmlns:a16="http://schemas.microsoft.com/office/drawing/2014/main" id="{B49D631D-1903-461B-9030-A023DA8F7DA0}"/>
                  </a:ext>
                </a:extLst>
              </p14:cNvPr>
              <p14:cNvContentPartPr/>
              <p14:nvPr/>
            </p14:nvContentPartPr>
            <p14:xfrm>
              <a:off x="1919733" y="3546427"/>
              <a:ext cx="416160" cy="26640"/>
            </p14:xfrm>
          </p:contentPart>
        </mc:Choice>
        <mc:Fallback xmlns="">
          <p:pic>
            <p:nvPicPr>
              <p:cNvPr id="53" name="Freihand 52">
                <a:extLst>
                  <a:ext uri="{FF2B5EF4-FFF2-40B4-BE49-F238E27FC236}">
                    <a16:creationId xmlns:a16="http://schemas.microsoft.com/office/drawing/2014/main" id="{B49D631D-1903-461B-9030-A023DA8F7DA0}"/>
                  </a:ext>
                </a:extLst>
              </p:cNvPr>
              <p:cNvPicPr/>
              <p:nvPr/>
            </p:nvPicPr>
            <p:blipFill>
              <a:blip r:embed="rId4"/>
              <a:stretch>
                <a:fillRect/>
              </a:stretch>
            </p:blipFill>
            <p:spPr>
              <a:xfrm>
                <a:off x="1915413" y="3542107"/>
                <a:ext cx="424800" cy="35280"/>
              </a:xfrm>
              <a:prstGeom prst="rect">
                <a:avLst/>
              </a:prstGeom>
            </p:spPr>
          </p:pic>
        </mc:Fallback>
      </mc:AlternateContent>
      <p:grpSp>
        <p:nvGrpSpPr>
          <p:cNvPr id="56" name="Gruppieren 55">
            <a:extLst>
              <a:ext uri="{FF2B5EF4-FFF2-40B4-BE49-F238E27FC236}">
                <a16:creationId xmlns:a16="http://schemas.microsoft.com/office/drawing/2014/main" id="{BDB4008D-5CB2-4B29-81E5-107027469504}"/>
              </a:ext>
            </a:extLst>
          </p:cNvPr>
          <p:cNvGrpSpPr/>
          <p:nvPr/>
        </p:nvGrpSpPr>
        <p:grpSpPr>
          <a:xfrm>
            <a:off x="3283053" y="5455867"/>
            <a:ext cx="563400" cy="149040"/>
            <a:chOff x="3283053" y="5455867"/>
            <a:chExt cx="563400" cy="149040"/>
          </a:xfrm>
        </p:grpSpPr>
        <mc:AlternateContent xmlns:mc="http://schemas.openxmlformats.org/markup-compatibility/2006" xmlns:p14="http://schemas.microsoft.com/office/powerpoint/2010/main">
          <mc:Choice Requires="p14">
            <p:contentPart p14:bwMode="auto" r:id="rId5">
              <p14:nvContentPartPr>
                <p14:cNvPr id="54" name="Freihand 53">
                  <a:extLst>
                    <a:ext uri="{FF2B5EF4-FFF2-40B4-BE49-F238E27FC236}">
                      <a16:creationId xmlns:a16="http://schemas.microsoft.com/office/drawing/2014/main" id="{BD40224E-BC8D-411C-AB46-FBBAD6563C03}"/>
                    </a:ext>
                  </a:extLst>
                </p14:cNvPr>
                <p14:cNvContentPartPr/>
                <p14:nvPr/>
              </p14:nvContentPartPr>
              <p14:xfrm>
                <a:off x="3380613" y="5526427"/>
                <a:ext cx="465840" cy="17280"/>
              </p14:xfrm>
            </p:contentPart>
          </mc:Choice>
          <mc:Fallback xmlns="">
            <p:pic>
              <p:nvPicPr>
                <p:cNvPr id="54" name="Freihand 53">
                  <a:extLst>
                    <a:ext uri="{FF2B5EF4-FFF2-40B4-BE49-F238E27FC236}">
                      <a16:creationId xmlns:a16="http://schemas.microsoft.com/office/drawing/2014/main" id="{BD40224E-BC8D-411C-AB46-FBBAD6563C03}"/>
                    </a:ext>
                  </a:extLst>
                </p:cNvPr>
                <p:cNvPicPr/>
                <p:nvPr/>
              </p:nvPicPr>
              <p:blipFill>
                <a:blip r:embed="rId6"/>
                <a:stretch>
                  <a:fillRect/>
                </a:stretch>
              </p:blipFill>
              <p:spPr>
                <a:xfrm>
                  <a:off x="3376293" y="5522107"/>
                  <a:ext cx="4744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5" name="Freihand 54">
                  <a:extLst>
                    <a:ext uri="{FF2B5EF4-FFF2-40B4-BE49-F238E27FC236}">
                      <a16:creationId xmlns:a16="http://schemas.microsoft.com/office/drawing/2014/main" id="{1850CD4B-A23F-4856-913A-C0853EB69BEC}"/>
                    </a:ext>
                  </a:extLst>
                </p14:cNvPr>
                <p14:cNvContentPartPr/>
                <p14:nvPr/>
              </p14:nvContentPartPr>
              <p14:xfrm>
                <a:off x="3283053" y="5455867"/>
                <a:ext cx="194760" cy="149040"/>
              </p14:xfrm>
            </p:contentPart>
          </mc:Choice>
          <mc:Fallback xmlns="">
            <p:pic>
              <p:nvPicPr>
                <p:cNvPr id="55" name="Freihand 54">
                  <a:extLst>
                    <a:ext uri="{FF2B5EF4-FFF2-40B4-BE49-F238E27FC236}">
                      <a16:creationId xmlns:a16="http://schemas.microsoft.com/office/drawing/2014/main" id="{1850CD4B-A23F-4856-913A-C0853EB69BEC}"/>
                    </a:ext>
                  </a:extLst>
                </p:cNvPr>
                <p:cNvPicPr/>
                <p:nvPr/>
              </p:nvPicPr>
              <p:blipFill>
                <a:blip r:embed="rId8"/>
                <a:stretch>
                  <a:fillRect/>
                </a:stretch>
              </p:blipFill>
              <p:spPr>
                <a:xfrm>
                  <a:off x="3278733" y="5451547"/>
                  <a:ext cx="203400" cy="157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63" name="Freihand 62">
                <a:extLst>
                  <a:ext uri="{FF2B5EF4-FFF2-40B4-BE49-F238E27FC236}">
                    <a16:creationId xmlns:a16="http://schemas.microsoft.com/office/drawing/2014/main" id="{327ECD98-F5F5-4E98-8641-0F7D6D11AE91}"/>
                  </a:ext>
                </a:extLst>
              </p14:cNvPr>
              <p14:cNvContentPartPr/>
              <p14:nvPr/>
            </p14:nvContentPartPr>
            <p14:xfrm>
              <a:off x="3984693" y="5125027"/>
              <a:ext cx="534240" cy="604440"/>
            </p14:xfrm>
          </p:contentPart>
        </mc:Choice>
        <mc:Fallback xmlns="">
          <p:pic>
            <p:nvPicPr>
              <p:cNvPr id="63" name="Freihand 62">
                <a:extLst>
                  <a:ext uri="{FF2B5EF4-FFF2-40B4-BE49-F238E27FC236}">
                    <a16:creationId xmlns:a16="http://schemas.microsoft.com/office/drawing/2014/main" id="{327ECD98-F5F5-4E98-8641-0F7D6D11AE91}"/>
                  </a:ext>
                </a:extLst>
              </p:cNvPr>
              <p:cNvPicPr/>
              <p:nvPr/>
            </p:nvPicPr>
            <p:blipFill>
              <a:blip r:embed="rId10"/>
              <a:stretch>
                <a:fillRect/>
              </a:stretch>
            </p:blipFill>
            <p:spPr>
              <a:xfrm>
                <a:off x="3980373" y="5120707"/>
                <a:ext cx="542880" cy="613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8" name="Freihand 67">
                <a:extLst>
                  <a:ext uri="{FF2B5EF4-FFF2-40B4-BE49-F238E27FC236}">
                    <a16:creationId xmlns:a16="http://schemas.microsoft.com/office/drawing/2014/main" id="{125B39B7-B46B-4620-96F0-2465F1E98504}"/>
                  </a:ext>
                </a:extLst>
              </p14:cNvPr>
              <p14:cNvContentPartPr/>
              <p14:nvPr/>
            </p14:nvContentPartPr>
            <p14:xfrm>
              <a:off x="3333813" y="3523387"/>
              <a:ext cx="801360" cy="839520"/>
            </p14:xfrm>
          </p:contentPart>
        </mc:Choice>
        <mc:Fallback xmlns="">
          <p:pic>
            <p:nvPicPr>
              <p:cNvPr id="68" name="Freihand 67">
                <a:extLst>
                  <a:ext uri="{FF2B5EF4-FFF2-40B4-BE49-F238E27FC236}">
                    <a16:creationId xmlns:a16="http://schemas.microsoft.com/office/drawing/2014/main" id="{125B39B7-B46B-4620-96F0-2465F1E98504}"/>
                  </a:ext>
                </a:extLst>
              </p:cNvPr>
              <p:cNvPicPr/>
              <p:nvPr/>
            </p:nvPicPr>
            <p:blipFill>
              <a:blip r:embed="rId12"/>
              <a:stretch>
                <a:fillRect/>
              </a:stretch>
            </p:blipFill>
            <p:spPr>
              <a:xfrm>
                <a:off x="3329493" y="3519067"/>
                <a:ext cx="810000" cy="848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1" name="Freihand 90">
                <a:extLst>
                  <a:ext uri="{FF2B5EF4-FFF2-40B4-BE49-F238E27FC236}">
                    <a16:creationId xmlns:a16="http://schemas.microsoft.com/office/drawing/2014/main" id="{4E885C06-CF50-4909-8E85-4885E9C0AFD6}"/>
                  </a:ext>
                </a:extLst>
              </p14:cNvPr>
              <p14:cNvContentPartPr/>
              <p14:nvPr/>
            </p14:nvContentPartPr>
            <p14:xfrm>
              <a:off x="3947253" y="5374507"/>
              <a:ext cx="455760" cy="476280"/>
            </p14:xfrm>
          </p:contentPart>
        </mc:Choice>
        <mc:Fallback xmlns="">
          <p:pic>
            <p:nvPicPr>
              <p:cNvPr id="91" name="Freihand 90">
                <a:extLst>
                  <a:ext uri="{FF2B5EF4-FFF2-40B4-BE49-F238E27FC236}">
                    <a16:creationId xmlns:a16="http://schemas.microsoft.com/office/drawing/2014/main" id="{4E885C06-CF50-4909-8E85-4885E9C0AFD6}"/>
                  </a:ext>
                </a:extLst>
              </p:cNvPr>
              <p:cNvPicPr/>
              <p:nvPr/>
            </p:nvPicPr>
            <p:blipFill>
              <a:blip r:embed="rId14"/>
              <a:stretch>
                <a:fillRect/>
              </a:stretch>
            </p:blipFill>
            <p:spPr>
              <a:xfrm>
                <a:off x="3942933" y="5370187"/>
                <a:ext cx="464400" cy="484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0" name="Freihand 99">
                <a:extLst>
                  <a:ext uri="{FF2B5EF4-FFF2-40B4-BE49-F238E27FC236}">
                    <a16:creationId xmlns:a16="http://schemas.microsoft.com/office/drawing/2014/main" id="{2490EFA5-B5CC-4560-9D96-79D0511FB672}"/>
                  </a:ext>
                </a:extLst>
              </p14:cNvPr>
              <p14:cNvContentPartPr/>
              <p14:nvPr/>
            </p14:nvContentPartPr>
            <p14:xfrm>
              <a:off x="1877253" y="3552907"/>
              <a:ext cx="436320" cy="53280"/>
            </p14:xfrm>
          </p:contentPart>
        </mc:Choice>
        <mc:Fallback xmlns="">
          <p:pic>
            <p:nvPicPr>
              <p:cNvPr id="100" name="Freihand 99">
                <a:extLst>
                  <a:ext uri="{FF2B5EF4-FFF2-40B4-BE49-F238E27FC236}">
                    <a16:creationId xmlns:a16="http://schemas.microsoft.com/office/drawing/2014/main" id="{2490EFA5-B5CC-4560-9D96-79D0511FB672}"/>
                  </a:ext>
                </a:extLst>
              </p:cNvPr>
              <p:cNvPicPr/>
              <p:nvPr/>
            </p:nvPicPr>
            <p:blipFill>
              <a:blip r:embed="rId16"/>
              <a:stretch>
                <a:fillRect/>
              </a:stretch>
            </p:blipFill>
            <p:spPr>
              <a:xfrm>
                <a:off x="1872933" y="3548587"/>
                <a:ext cx="4449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1" name="Freihand 100">
                <a:extLst>
                  <a:ext uri="{FF2B5EF4-FFF2-40B4-BE49-F238E27FC236}">
                    <a16:creationId xmlns:a16="http://schemas.microsoft.com/office/drawing/2014/main" id="{14C5DCC1-5DE5-44A9-9A84-B08427D55E22}"/>
                  </a:ext>
                </a:extLst>
              </p14:cNvPr>
              <p14:cNvContentPartPr/>
              <p14:nvPr/>
            </p14:nvContentPartPr>
            <p14:xfrm>
              <a:off x="3890013" y="5322307"/>
              <a:ext cx="515160" cy="484200"/>
            </p14:xfrm>
          </p:contentPart>
        </mc:Choice>
        <mc:Fallback xmlns="">
          <p:pic>
            <p:nvPicPr>
              <p:cNvPr id="101" name="Freihand 100">
                <a:extLst>
                  <a:ext uri="{FF2B5EF4-FFF2-40B4-BE49-F238E27FC236}">
                    <a16:creationId xmlns:a16="http://schemas.microsoft.com/office/drawing/2014/main" id="{14C5DCC1-5DE5-44A9-9A84-B08427D55E22}"/>
                  </a:ext>
                </a:extLst>
              </p:cNvPr>
              <p:cNvPicPr/>
              <p:nvPr/>
            </p:nvPicPr>
            <p:blipFill>
              <a:blip r:embed="rId18"/>
              <a:stretch>
                <a:fillRect/>
              </a:stretch>
            </p:blipFill>
            <p:spPr>
              <a:xfrm>
                <a:off x="3885693" y="5317987"/>
                <a:ext cx="523800" cy="492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3" name="Freihand 102">
                <a:extLst>
                  <a:ext uri="{FF2B5EF4-FFF2-40B4-BE49-F238E27FC236}">
                    <a16:creationId xmlns:a16="http://schemas.microsoft.com/office/drawing/2014/main" id="{5AC9B4B8-99F8-4F78-8DDA-3B42E4522C74}"/>
                  </a:ext>
                </a:extLst>
              </p14:cNvPr>
              <p14:cNvContentPartPr/>
              <p14:nvPr/>
            </p14:nvContentPartPr>
            <p14:xfrm>
              <a:off x="4146693" y="3392347"/>
              <a:ext cx="84240" cy="33480"/>
            </p14:xfrm>
          </p:contentPart>
        </mc:Choice>
        <mc:Fallback xmlns="">
          <p:pic>
            <p:nvPicPr>
              <p:cNvPr id="103" name="Freihand 102">
                <a:extLst>
                  <a:ext uri="{FF2B5EF4-FFF2-40B4-BE49-F238E27FC236}">
                    <a16:creationId xmlns:a16="http://schemas.microsoft.com/office/drawing/2014/main" id="{5AC9B4B8-99F8-4F78-8DDA-3B42E4522C74}"/>
                  </a:ext>
                </a:extLst>
              </p:cNvPr>
              <p:cNvPicPr/>
              <p:nvPr/>
            </p:nvPicPr>
            <p:blipFill>
              <a:blip r:embed="rId20"/>
              <a:stretch>
                <a:fillRect/>
              </a:stretch>
            </p:blipFill>
            <p:spPr>
              <a:xfrm>
                <a:off x="4142373" y="3388027"/>
                <a:ext cx="92880" cy="42120"/>
              </a:xfrm>
              <a:prstGeom prst="rect">
                <a:avLst/>
              </a:prstGeom>
            </p:spPr>
          </p:pic>
        </mc:Fallback>
      </mc:AlternateContent>
      <p:grpSp>
        <p:nvGrpSpPr>
          <p:cNvPr id="107" name="Gruppieren 106">
            <a:extLst>
              <a:ext uri="{FF2B5EF4-FFF2-40B4-BE49-F238E27FC236}">
                <a16:creationId xmlns:a16="http://schemas.microsoft.com/office/drawing/2014/main" id="{2D138AA5-D3F1-4839-B0FF-81B1EB43A3A6}"/>
              </a:ext>
            </a:extLst>
          </p:cNvPr>
          <p:cNvGrpSpPr/>
          <p:nvPr/>
        </p:nvGrpSpPr>
        <p:grpSpPr>
          <a:xfrm>
            <a:off x="2046453" y="3547507"/>
            <a:ext cx="212760" cy="684000"/>
            <a:chOff x="2046453" y="3547507"/>
            <a:chExt cx="212760" cy="684000"/>
          </a:xfrm>
        </p:grpSpPr>
        <mc:AlternateContent xmlns:mc="http://schemas.openxmlformats.org/markup-compatibility/2006" xmlns:p14="http://schemas.microsoft.com/office/powerpoint/2010/main">
          <mc:Choice Requires="p14">
            <p:contentPart p14:bwMode="auto" r:id="rId21">
              <p14:nvContentPartPr>
                <p14:cNvPr id="105" name="Freihand 104">
                  <a:extLst>
                    <a:ext uri="{FF2B5EF4-FFF2-40B4-BE49-F238E27FC236}">
                      <a16:creationId xmlns:a16="http://schemas.microsoft.com/office/drawing/2014/main" id="{3C35C6FD-6106-4AAF-A508-0F67A1A13F3A}"/>
                    </a:ext>
                  </a:extLst>
                </p14:cNvPr>
                <p14:cNvContentPartPr/>
                <p14:nvPr/>
              </p14:nvContentPartPr>
              <p14:xfrm>
                <a:off x="2094693" y="3679627"/>
                <a:ext cx="94680" cy="551880"/>
              </p14:xfrm>
            </p:contentPart>
          </mc:Choice>
          <mc:Fallback xmlns="">
            <p:pic>
              <p:nvPicPr>
                <p:cNvPr id="105" name="Freihand 104">
                  <a:extLst>
                    <a:ext uri="{FF2B5EF4-FFF2-40B4-BE49-F238E27FC236}">
                      <a16:creationId xmlns:a16="http://schemas.microsoft.com/office/drawing/2014/main" id="{3C35C6FD-6106-4AAF-A508-0F67A1A13F3A}"/>
                    </a:ext>
                  </a:extLst>
                </p:cNvPr>
                <p:cNvPicPr/>
                <p:nvPr/>
              </p:nvPicPr>
              <p:blipFill>
                <a:blip r:embed="rId22"/>
                <a:stretch>
                  <a:fillRect/>
                </a:stretch>
              </p:blipFill>
              <p:spPr>
                <a:xfrm>
                  <a:off x="2090373" y="3675307"/>
                  <a:ext cx="103320" cy="560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6" name="Freihand 105">
                  <a:extLst>
                    <a:ext uri="{FF2B5EF4-FFF2-40B4-BE49-F238E27FC236}">
                      <a16:creationId xmlns:a16="http://schemas.microsoft.com/office/drawing/2014/main" id="{BC1B1378-7AFF-4345-92F6-0185A7AE85E5}"/>
                    </a:ext>
                  </a:extLst>
                </p14:cNvPr>
                <p14:cNvContentPartPr/>
                <p14:nvPr/>
              </p14:nvContentPartPr>
              <p14:xfrm>
                <a:off x="2046453" y="3547507"/>
                <a:ext cx="212760" cy="276840"/>
              </p14:xfrm>
            </p:contentPart>
          </mc:Choice>
          <mc:Fallback xmlns="">
            <p:pic>
              <p:nvPicPr>
                <p:cNvPr id="106" name="Freihand 105">
                  <a:extLst>
                    <a:ext uri="{FF2B5EF4-FFF2-40B4-BE49-F238E27FC236}">
                      <a16:creationId xmlns:a16="http://schemas.microsoft.com/office/drawing/2014/main" id="{BC1B1378-7AFF-4345-92F6-0185A7AE85E5}"/>
                    </a:ext>
                  </a:extLst>
                </p:cNvPr>
                <p:cNvPicPr/>
                <p:nvPr/>
              </p:nvPicPr>
              <p:blipFill>
                <a:blip r:embed="rId24"/>
                <a:stretch>
                  <a:fillRect/>
                </a:stretch>
              </p:blipFill>
              <p:spPr>
                <a:xfrm>
                  <a:off x="2041773" y="3543187"/>
                  <a:ext cx="221400" cy="285480"/>
                </a:xfrm>
                <a:prstGeom prst="rect">
                  <a:avLst/>
                </a:prstGeom>
              </p:spPr>
            </p:pic>
          </mc:Fallback>
        </mc:AlternateContent>
      </p:grpSp>
      <p:grpSp>
        <p:nvGrpSpPr>
          <p:cNvPr id="109" name="Gruppieren 108">
            <a:extLst>
              <a:ext uri="{FF2B5EF4-FFF2-40B4-BE49-F238E27FC236}">
                <a16:creationId xmlns:a16="http://schemas.microsoft.com/office/drawing/2014/main" id="{A830535C-244D-43A5-9594-54EA28CDCD0A}"/>
              </a:ext>
            </a:extLst>
          </p:cNvPr>
          <p:cNvGrpSpPr/>
          <p:nvPr/>
        </p:nvGrpSpPr>
        <p:grpSpPr>
          <a:xfrm>
            <a:off x="3944733" y="4749907"/>
            <a:ext cx="4596840" cy="1498320"/>
            <a:chOff x="3944733" y="4749907"/>
            <a:chExt cx="4596840" cy="1498320"/>
          </a:xfrm>
        </p:grpSpPr>
        <mc:AlternateContent xmlns:mc="http://schemas.openxmlformats.org/markup-compatibility/2006" xmlns:p14="http://schemas.microsoft.com/office/powerpoint/2010/main">
          <mc:Choice Requires="p14">
            <p:contentPart p14:bwMode="auto" r:id="rId25">
              <p14:nvContentPartPr>
                <p14:cNvPr id="3" name="Freihand 2">
                  <a:extLst>
                    <a:ext uri="{FF2B5EF4-FFF2-40B4-BE49-F238E27FC236}">
                      <a16:creationId xmlns:a16="http://schemas.microsoft.com/office/drawing/2014/main" id="{8B19B280-21AC-4451-9BB8-C5827F64EF19}"/>
                    </a:ext>
                  </a:extLst>
                </p14:cNvPr>
                <p14:cNvContentPartPr/>
                <p14:nvPr/>
              </p14:nvContentPartPr>
              <p14:xfrm>
                <a:off x="7080333" y="5023507"/>
                <a:ext cx="33480" cy="32760"/>
              </p14:xfrm>
            </p:contentPart>
          </mc:Choice>
          <mc:Fallback xmlns="">
            <p:pic>
              <p:nvPicPr>
                <p:cNvPr id="3" name="Freihand 2">
                  <a:extLst>
                    <a:ext uri="{FF2B5EF4-FFF2-40B4-BE49-F238E27FC236}">
                      <a16:creationId xmlns:a16="http://schemas.microsoft.com/office/drawing/2014/main" id="{8B19B280-21AC-4451-9BB8-C5827F64EF19}"/>
                    </a:ext>
                  </a:extLst>
                </p:cNvPr>
                <p:cNvPicPr/>
                <p:nvPr/>
              </p:nvPicPr>
              <p:blipFill>
                <a:blip r:embed="rId26"/>
                <a:stretch>
                  <a:fillRect/>
                </a:stretch>
              </p:blipFill>
              <p:spPr>
                <a:xfrm>
                  <a:off x="7076013" y="5019187"/>
                  <a:ext cx="421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 name="Freihand 3">
                  <a:extLst>
                    <a:ext uri="{FF2B5EF4-FFF2-40B4-BE49-F238E27FC236}">
                      <a16:creationId xmlns:a16="http://schemas.microsoft.com/office/drawing/2014/main" id="{8044C54F-CB7A-4D3B-AFD1-7E7E6A08AD33}"/>
                    </a:ext>
                  </a:extLst>
                </p14:cNvPr>
                <p14:cNvContentPartPr/>
                <p14:nvPr/>
              </p14:nvContentPartPr>
              <p14:xfrm>
                <a:off x="6990693" y="5059507"/>
                <a:ext cx="24840" cy="9720"/>
              </p14:xfrm>
            </p:contentPart>
          </mc:Choice>
          <mc:Fallback xmlns="">
            <p:pic>
              <p:nvPicPr>
                <p:cNvPr id="4" name="Freihand 3">
                  <a:extLst>
                    <a:ext uri="{FF2B5EF4-FFF2-40B4-BE49-F238E27FC236}">
                      <a16:creationId xmlns:a16="http://schemas.microsoft.com/office/drawing/2014/main" id="{8044C54F-CB7A-4D3B-AFD1-7E7E6A08AD33}"/>
                    </a:ext>
                  </a:extLst>
                </p:cNvPr>
                <p:cNvPicPr/>
                <p:nvPr/>
              </p:nvPicPr>
              <p:blipFill>
                <a:blip r:embed="rId28"/>
                <a:stretch>
                  <a:fillRect/>
                </a:stretch>
              </p:blipFill>
              <p:spPr>
                <a:xfrm>
                  <a:off x="6986373" y="5055187"/>
                  <a:ext cx="334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 name="Freihand 4">
                  <a:extLst>
                    <a:ext uri="{FF2B5EF4-FFF2-40B4-BE49-F238E27FC236}">
                      <a16:creationId xmlns:a16="http://schemas.microsoft.com/office/drawing/2014/main" id="{E7836876-BCCC-44D7-A628-227963482703}"/>
                    </a:ext>
                  </a:extLst>
                </p14:cNvPr>
                <p14:cNvContentPartPr/>
                <p14:nvPr/>
              </p14:nvContentPartPr>
              <p14:xfrm>
                <a:off x="7048293" y="5015227"/>
                <a:ext cx="168480" cy="37080"/>
              </p14:xfrm>
            </p:contentPart>
          </mc:Choice>
          <mc:Fallback xmlns="">
            <p:pic>
              <p:nvPicPr>
                <p:cNvPr id="5" name="Freihand 4">
                  <a:extLst>
                    <a:ext uri="{FF2B5EF4-FFF2-40B4-BE49-F238E27FC236}">
                      <a16:creationId xmlns:a16="http://schemas.microsoft.com/office/drawing/2014/main" id="{E7836876-BCCC-44D7-A628-227963482703}"/>
                    </a:ext>
                  </a:extLst>
                </p:cNvPr>
                <p:cNvPicPr/>
                <p:nvPr/>
              </p:nvPicPr>
              <p:blipFill>
                <a:blip r:embed="rId30"/>
                <a:stretch>
                  <a:fillRect/>
                </a:stretch>
              </p:blipFill>
              <p:spPr>
                <a:xfrm>
                  <a:off x="7043973" y="5010907"/>
                  <a:ext cx="1771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3" name="Freihand 12">
                  <a:extLst>
                    <a:ext uri="{FF2B5EF4-FFF2-40B4-BE49-F238E27FC236}">
                      <a16:creationId xmlns:a16="http://schemas.microsoft.com/office/drawing/2014/main" id="{A347534C-A6E8-44D7-89AF-333B212EAE94}"/>
                    </a:ext>
                  </a:extLst>
                </p14:cNvPr>
                <p14:cNvContentPartPr/>
                <p14:nvPr/>
              </p14:nvContentPartPr>
              <p14:xfrm>
                <a:off x="6965133" y="4957627"/>
                <a:ext cx="182160" cy="144360"/>
              </p14:xfrm>
            </p:contentPart>
          </mc:Choice>
          <mc:Fallback xmlns="">
            <p:pic>
              <p:nvPicPr>
                <p:cNvPr id="13" name="Freihand 12">
                  <a:extLst>
                    <a:ext uri="{FF2B5EF4-FFF2-40B4-BE49-F238E27FC236}">
                      <a16:creationId xmlns:a16="http://schemas.microsoft.com/office/drawing/2014/main" id="{A347534C-A6E8-44D7-89AF-333B212EAE94}"/>
                    </a:ext>
                  </a:extLst>
                </p:cNvPr>
                <p:cNvPicPr/>
                <p:nvPr/>
              </p:nvPicPr>
              <p:blipFill>
                <a:blip r:embed="rId32"/>
                <a:stretch>
                  <a:fillRect/>
                </a:stretch>
              </p:blipFill>
              <p:spPr>
                <a:xfrm>
                  <a:off x="6960813" y="4953307"/>
                  <a:ext cx="1908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4" name="Freihand 13">
                  <a:extLst>
                    <a:ext uri="{FF2B5EF4-FFF2-40B4-BE49-F238E27FC236}">
                      <a16:creationId xmlns:a16="http://schemas.microsoft.com/office/drawing/2014/main" id="{E9466652-506C-4347-A7BC-E9D90167EB76}"/>
                    </a:ext>
                  </a:extLst>
                </p14:cNvPr>
                <p14:cNvContentPartPr/>
                <p14:nvPr/>
              </p14:nvContentPartPr>
              <p14:xfrm>
                <a:off x="7354653" y="4865467"/>
                <a:ext cx="106200" cy="175680"/>
              </p14:xfrm>
            </p:contentPart>
          </mc:Choice>
          <mc:Fallback xmlns="">
            <p:pic>
              <p:nvPicPr>
                <p:cNvPr id="14" name="Freihand 13">
                  <a:extLst>
                    <a:ext uri="{FF2B5EF4-FFF2-40B4-BE49-F238E27FC236}">
                      <a16:creationId xmlns:a16="http://schemas.microsoft.com/office/drawing/2014/main" id="{E9466652-506C-4347-A7BC-E9D90167EB76}"/>
                    </a:ext>
                  </a:extLst>
                </p:cNvPr>
                <p:cNvPicPr/>
                <p:nvPr/>
              </p:nvPicPr>
              <p:blipFill>
                <a:blip r:embed="rId34"/>
                <a:stretch>
                  <a:fillRect/>
                </a:stretch>
              </p:blipFill>
              <p:spPr>
                <a:xfrm>
                  <a:off x="7350333" y="4861147"/>
                  <a:ext cx="1148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5" name="Freihand 14">
                  <a:extLst>
                    <a:ext uri="{FF2B5EF4-FFF2-40B4-BE49-F238E27FC236}">
                      <a16:creationId xmlns:a16="http://schemas.microsoft.com/office/drawing/2014/main" id="{318A83D4-5779-4315-95EB-CEC484C678E5}"/>
                    </a:ext>
                  </a:extLst>
                </p14:cNvPr>
                <p14:cNvContentPartPr/>
                <p14:nvPr/>
              </p14:nvContentPartPr>
              <p14:xfrm>
                <a:off x="7484253" y="4806067"/>
                <a:ext cx="63720" cy="201960"/>
              </p14:xfrm>
            </p:contentPart>
          </mc:Choice>
          <mc:Fallback xmlns="">
            <p:pic>
              <p:nvPicPr>
                <p:cNvPr id="15" name="Freihand 14">
                  <a:extLst>
                    <a:ext uri="{FF2B5EF4-FFF2-40B4-BE49-F238E27FC236}">
                      <a16:creationId xmlns:a16="http://schemas.microsoft.com/office/drawing/2014/main" id="{318A83D4-5779-4315-95EB-CEC484C678E5}"/>
                    </a:ext>
                  </a:extLst>
                </p:cNvPr>
                <p:cNvPicPr/>
                <p:nvPr/>
              </p:nvPicPr>
              <p:blipFill>
                <a:blip r:embed="rId36"/>
                <a:stretch>
                  <a:fillRect/>
                </a:stretch>
              </p:blipFill>
              <p:spPr>
                <a:xfrm>
                  <a:off x="7479933" y="4801747"/>
                  <a:ext cx="723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6" name="Freihand 15">
                  <a:extLst>
                    <a:ext uri="{FF2B5EF4-FFF2-40B4-BE49-F238E27FC236}">
                      <a16:creationId xmlns:a16="http://schemas.microsoft.com/office/drawing/2014/main" id="{8E49A8D6-3AA5-4BC2-B2FA-D1B1522FAE45}"/>
                    </a:ext>
                  </a:extLst>
                </p14:cNvPr>
                <p14:cNvContentPartPr/>
                <p14:nvPr/>
              </p14:nvContentPartPr>
              <p14:xfrm>
                <a:off x="7548333" y="4878067"/>
                <a:ext cx="169200" cy="96480"/>
              </p14:xfrm>
            </p:contentPart>
          </mc:Choice>
          <mc:Fallback xmlns="">
            <p:pic>
              <p:nvPicPr>
                <p:cNvPr id="16" name="Freihand 15">
                  <a:extLst>
                    <a:ext uri="{FF2B5EF4-FFF2-40B4-BE49-F238E27FC236}">
                      <a16:creationId xmlns:a16="http://schemas.microsoft.com/office/drawing/2014/main" id="{8E49A8D6-3AA5-4BC2-B2FA-D1B1522FAE45}"/>
                    </a:ext>
                  </a:extLst>
                </p:cNvPr>
                <p:cNvPicPr/>
                <p:nvPr/>
              </p:nvPicPr>
              <p:blipFill>
                <a:blip r:embed="rId38"/>
                <a:stretch>
                  <a:fillRect/>
                </a:stretch>
              </p:blipFill>
              <p:spPr>
                <a:xfrm>
                  <a:off x="7544013" y="4873747"/>
                  <a:ext cx="1778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7" name="Freihand 16">
                  <a:extLst>
                    <a:ext uri="{FF2B5EF4-FFF2-40B4-BE49-F238E27FC236}">
                      <a16:creationId xmlns:a16="http://schemas.microsoft.com/office/drawing/2014/main" id="{26C139C7-8C3C-4D8C-A2D0-3F39A0EA4D40}"/>
                    </a:ext>
                  </a:extLst>
                </p14:cNvPr>
                <p14:cNvContentPartPr/>
                <p14:nvPr/>
              </p14:nvContentPartPr>
              <p14:xfrm>
                <a:off x="7724733" y="4752787"/>
                <a:ext cx="211680" cy="214560"/>
              </p14:xfrm>
            </p:contentPart>
          </mc:Choice>
          <mc:Fallback xmlns="">
            <p:pic>
              <p:nvPicPr>
                <p:cNvPr id="17" name="Freihand 16">
                  <a:extLst>
                    <a:ext uri="{FF2B5EF4-FFF2-40B4-BE49-F238E27FC236}">
                      <a16:creationId xmlns:a16="http://schemas.microsoft.com/office/drawing/2014/main" id="{26C139C7-8C3C-4D8C-A2D0-3F39A0EA4D40}"/>
                    </a:ext>
                  </a:extLst>
                </p:cNvPr>
                <p:cNvPicPr/>
                <p:nvPr/>
              </p:nvPicPr>
              <p:blipFill>
                <a:blip r:embed="rId40"/>
                <a:stretch>
                  <a:fillRect/>
                </a:stretch>
              </p:blipFill>
              <p:spPr>
                <a:xfrm>
                  <a:off x="7720413" y="4748467"/>
                  <a:ext cx="22032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8" name="Freihand 17">
                  <a:extLst>
                    <a:ext uri="{FF2B5EF4-FFF2-40B4-BE49-F238E27FC236}">
                      <a16:creationId xmlns:a16="http://schemas.microsoft.com/office/drawing/2014/main" id="{4445BE48-F016-44F8-8877-DD9C68E51B38}"/>
                    </a:ext>
                  </a:extLst>
                </p14:cNvPr>
                <p14:cNvContentPartPr/>
                <p14:nvPr/>
              </p14:nvContentPartPr>
              <p14:xfrm>
                <a:off x="7892493" y="4797427"/>
                <a:ext cx="43560" cy="27720"/>
              </p14:xfrm>
            </p:contentPart>
          </mc:Choice>
          <mc:Fallback xmlns="">
            <p:pic>
              <p:nvPicPr>
                <p:cNvPr id="18" name="Freihand 17">
                  <a:extLst>
                    <a:ext uri="{FF2B5EF4-FFF2-40B4-BE49-F238E27FC236}">
                      <a16:creationId xmlns:a16="http://schemas.microsoft.com/office/drawing/2014/main" id="{4445BE48-F016-44F8-8877-DD9C68E51B38}"/>
                    </a:ext>
                  </a:extLst>
                </p:cNvPr>
                <p:cNvPicPr/>
                <p:nvPr/>
              </p:nvPicPr>
              <p:blipFill>
                <a:blip r:embed="rId42"/>
                <a:stretch>
                  <a:fillRect/>
                </a:stretch>
              </p:blipFill>
              <p:spPr>
                <a:xfrm>
                  <a:off x="7888173" y="4793107"/>
                  <a:ext cx="522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9" name="Freihand 18">
                  <a:extLst>
                    <a:ext uri="{FF2B5EF4-FFF2-40B4-BE49-F238E27FC236}">
                      <a16:creationId xmlns:a16="http://schemas.microsoft.com/office/drawing/2014/main" id="{25C79646-CC73-442A-93C9-9FF9AC1C1597}"/>
                    </a:ext>
                  </a:extLst>
                </p14:cNvPr>
                <p14:cNvContentPartPr/>
                <p14:nvPr/>
              </p14:nvContentPartPr>
              <p14:xfrm>
                <a:off x="7936053" y="4824787"/>
                <a:ext cx="111960" cy="226440"/>
              </p14:xfrm>
            </p:contentPart>
          </mc:Choice>
          <mc:Fallback xmlns="">
            <p:pic>
              <p:nvPicPr>
                <p:cNvPr id="19" name="Freihand 18">
                  <a:extLst>
                    <a:ext uri="{FF2B5EF4-FFF2-40B4-BE49-F238E27FC236}">
                      <a16:creationId xmlns:a16="http://schemas.microsoft.com/office/drawing/2014/main" id="{25C79646-CC73-442A-93C9-9FF9AC1C1597}"/>
                    </a:ext>
                  </a:extLst>
                </p:cNvPr>
                <p:cNvPicPr/>
                <p:nvPr/>
              </p:nvPicPr>
              <p:blipFill>
                <a:blip r:embed="rId44"/>
                <a:stretch>
                  <a:fillRect/>
                </a:stretch>
              </p:blipFill>
              <p:spPr>
                <a:xfrm>
                  <a:off x="7931733" y="4820467"/>
                  <a:ext cx="12060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1" name="Freihand 20">
                  <a:extLst>
                    <a:ext uri="{FF2B5EF4-FFF2-40B4-BE49-F238E27FC236}">
                      <a16:creationId xmlns:a16="http://schemas.microsoft.com/office/drawing/2014/main" id="{8C9A9070-F80B-4FEE-8C2E-D6D2698695AE}"/>
                    </a:ext>
                  </a:extLst>
                </p14:cNvPr>
                <p14:cNvContentPartPr/>
                <p14:nvPr/>
              </p14:nvContentPartPr>
              <p14:xfrm>
                <a:off x="8082933" y="4761427"/>
                <a:ext cx="110160" cy="257040"/>
              </p14:xfrm>
            </p:contentPart>
          </mc:Choice>
          <mc:Fallback xmlns="">
            <p:pic>
              <p:nvPicPr>
                <p:cNvPr id="21" name="Freihand 20">
                  <a:extLst>
                    <a:ext uri="{FF2B5EF4-FFF2-40B4-BE49-F238E27FC236}">
                      <a16:creationId xmlns:a16="http://schemas.microsoft.com/office/drawing/2014/main" id="{8C9A9070-F80B-4FEE-8C2E-D6D2698695AE}"/>
                    </a:ext>
                  </a:extLst>
                </p:cNvPr>
                <p:cNvPicPr/>
                <p:nvPr/>
              </p:nvPicPr>
              <p:blipFill>
                <a:blip r:embed="rId46"/>
                <a:stretch>
                  <a:fillRect/>
                </a:stretch>
              </p:blipFill>
              <p:spPr>
                <a:xfrm>
                  <a:off x="8078613" y="4757107"/>
                  <a:ext cx="11880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2" name="Freihand 21">
                  <a:extLst>
                    <a:ext uri="{FF2B5EF4-FFF2-40B4-BE49-F238E27FC236}">
                      <a16:creationId xmlns:a16="http://schemas.microsoft.com/office/drawing/2014/main" id="{A675B872-95E3-4F4B-BE82-08A08B777889}"/>
                    </a:ext>
                  </a:extLst>
                </p14:cNvPr>
                <p14:cNvContentPartPr/>
                <p14:nvPr/>
              </p14:nvContentPartPr>
              <p14:xfrm>
                <a:off x="8043693" y="4749907"/>
                <a:ext cx="143640" cy="161280"/>
              </p14:xfrm>
            </p:contentPart>
          </mc:Choice>
          <mc:Fallback xmlns="">
            <p:pic>
              <p:nvPicPr>
                <p:cNvPr id="22" name="Freihand 21">
                  <a:extLst>
                    <a:ext uri="{FF2B5EF4-FFF2-40B4-BE49-F238E27FC236}">
                      <a16:creationId xmlns:a16="http://schemas.microsoft.com/office/drawing/2014/main" id="{A675B872-95E3-4F4B-BE82-08A08B777889}"/>
                    </a:ext>
                  </a:extLst>
                </p:cNvPr>
                <p:cNvPicPr/>
                <p:nvPr/>
              </p:nvPicPr>
              <p:blipFill>
                <a:blip r:embed="rId48"/>
                <a:stretch>
                  <a:fillRect/>
                </a:stretch>
              </p:blipFill>
              <p:spPr>
                <a:xfrm>
                  <a:off x="8039373" y="4745587"/>
                  <a:ext cx="1522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3" name="Freihand 22">
                  <a:extLst>
                    <a:ext uri="{FF2B5EF4-FFF2-40B4-BE49-F238E27FC236}">
                      <a16:creationId xmlns:a16="http://schemas.microsoft.com/office/drawing/2014/main" id="{835016D2-B1E4-434B-B97F-460C2B06FD1C}"/>
                    </a:ext>
                  </a:extLst>
                </p14:cNvPr>
                <p14:cNvContentPartPr/>
                <p14:nvPr/>
              </p14:nvContentPartPr>
              <p14:xfrm>
                <a:off x="7574973" y="5100547"/>
                <a:ext cx="35280" cy="132840"/>
              </p14:xfrm>
            </p:contentPart>
          </mc:Choice>
          <mc:Fallback xmlns="">
            <p:pic>
              <p:nvPicPr>
                <p:cNvPr id="23" name="Freihand 22">
                  <a:extLst>
                    <a:ext uri="{FF2B5EF4-FFF2-40B4-BE49-F238E27FC236}">
                      <a16:creationId xmlns:a16="http://schemas.microsoft.com/office/drawing/2014/main" id="{835016D2-B1E4-434B-B97F-460C2B06FD1C}"/>
                    </a:ext>
                  </a:extLst>
                </p:cNvPr>
                <p:cNvPicPr/>
                <p:nvPr/>
              </p:nvPicPr>
              <p:blipFill>
                <a:blip r:embed="rId50"/>
                <a:stretch>
                  <a:fillRect/>
                </a:stretch>
              </p:blipFill>
              <p:spPr>
                <a:xfrm>
                  <a:off x="7570653" y="5096227"/>
                  <a:ext cx="439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5" name="Freihand 24">
                  <a:extLst>
                    <a:ext uri="{FF2B5EF4-FFF2-40B4-BE49-F238E27FC236}">
                      <a16:creationId xmlns:a16="http://schemas.microsoft.com/office/drawing/2014/main" id="{D82AC542-BD30-4F85-941C-9CEFCAF730C4}"/>
                    </a:ext>
                  </a:extLst>
                </p14:cNvPr>
                <p14:cNvContentPartPr/>
                <p14:nvPr/>
              </p14:nvContentPartPr>
              <p14:xfrm>
                <a:off x="7494693" y="5049427"/>
                <a:ext cx="130680" cy="106560"/>
              </p14:xfrm>
            </p:contentPart>
          </mc:Choice>
          <mc:Fallback xmlns="">
            <p:pic>
              <p:nvPicPr>
                <p:cNvPr id="25" name="Freihand 24">
                  <a:extLst>
                    <a:ext uri="{FF2B5EF4-FFF2-40B4-BE49-F238E27FC236}">
                      <a16:creationId xmlns:a16="http://schemas.microsoft.com/office/drawing/2014/main" id="{D82AC542-BD30-4F85-941C-9CEFCAF730C4}"/>
                    </a:ext>
                  </a:extLst>
                </p:cNvPr>
                <p:cNvPicPr/>
                <p:nvPr/>
              </p:nvPicPr>
              <p:blipFill>
                <a:blip r:embed="rId52"/>
                <a:stretch>
                  <a:fillRect/>
                </a:stretch>
              </p:blipFill>
              <p:spPr>
                <a:xfrm>
                  <a:off x="7490373" y="5045107"/>
                  <a:ext cx="1393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6" name="Freihand 25">
                  <a:extLst>
                    <a:ext uri="{FF2B5EF4-FFF2-40B4-BE49-F238E27FC236}">
                      <a16:creationId xmlns:a16="http://schemas.microsoft.com/office/drawing/2014/main" id="{1B1AA6DE-19E6-4EBA-8F50-F1F6E2F5BC4C}"/>
                    </a:ext>
                  </a:extLst>
                </p14:cNvPr>
                <p14:cNvContentPartPr/>
                <p14:nvPr/>
              </p14:nvContentPartPr>
              <p14:xfrm>
                <a:off x="7664613" y="5051587"/>
                <a:ext cx="127800" cy="146160"/>
              </p14:xfrm>
            </p:contentPart>
          </mc:Choice>
          <mc:Fallback xmlns="">
            <p:pic>
              <p:nvPicPr>
                <p:cNvPr id="26" name="Freihand 25">
                  <a:extLst>
                    <a:ext uri="{FF2B5EF4-FFF2-40B4-BE49-F238E27FC236}">
                      <a16:creationId xmlns:a16="http://schemas.microsoft.com/office/drawing/2014/main" id="{1B1AA6DE-19E6-4EBA-8F50-F1F6E2F5BC4C}"/>
                    </a:ext>
                  </a:extLst>
                </p:cNvPr>
                <p:cNvPicPr/>
                <p:nvPr/>
              </p:nvPicPr>
              <p:blipFill>
                <a:blip r:embed="rId54"/>
                <a:stretch>
                  <a:fillRect/>
                </a:stretch>
              </p:blipFill>
              <p:spPr>
                <a:xfrm>
                  <a:off x="7660293" y="5047267"/>
                  <a:ext cx="1364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7" name="Freihand 26">
                  <a:extLst>
                    <a:ext uri="{FF2B5EF4-FFF2-40B4-BE49-F238E27FC236}">
                      <a16:creationId xmlns:a16="http://schemas.microsoft.com/office/drawing/2014/main" id="{41862577-A3B8-4186-A02F-E5FE869FCFB8}"/>
                    </a:ext>
                  </a:extLst>
                </p14:cNvPr>
                <p14:cNvContentPartPr/>
                <p14:nvPr/>
              </p14:nvContentPartPr>
              <p14:xfrm>
                <a:off x="7761093" y="5043667"/>
                <a:ext cx="19440" cy="12960"/>
              </p14:xfrm>
            </p:contentPart>
          </mc:Choice>
          <mc:Fallback xmlns="">
            <p:pic>
              <p:nvPicPr>
                <p:cNvPr id="27" name="Freihand 26">
                  <a:extLst>
                    <a:ext uri="{FF2B5EF4-FFF2-40B4-BE49-F238E27FC236}">
                      <a16:creationId xmlns:a16="http://schemas.microsoft.com/office/drawing/2014/main" id="{41862577-A3B8-4186-A02F-E5FE869FCFB8}"/>
                    </a:ext>
                  </a:extLst>
                </p:cNvPr>
                <p:cNvPicPr/>
                <p:nvPr/>
              </p:nvPicPr>
              <p:blipFill>
                <a:blip r:embed="rId56"/>
                <a:stretch>
                  <a:fillRect/>
                </a:stretch>
              </p:blipFill>
              <p:spPr>
                <a:xfrm>
                  <a:off x="7756773" y="5039347"/>
                  <a:ext cx="280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8" name="Freihand 27">
                  <a:extLst>
                    <a:ext uri="{FF2B5EF4-FFF2-40B4-BE49-F238E27FC236}">
                      <a16:creationId xmlns:a16="http://schemas.microsoft.com/office/drawing/2014/main" id="{F4116AED-40C1-4733-82BE-D7E2A0756196}"/>
                    </a:ext>
                  </a:extLst>
                </p14:cNvPr>
                <p14:cNvContentPartPr/>
                <p14:nvPr/>
              </p14:nvContentPartPr>
              <p14:xfrm>
                <a:off x="7817973" y="5017027"/>
                <a:ext cx="94320" cy="165240"/>
              </p14:xfrm>
            </p:contentPart>
          </mc:Choice>
          <mc:Fallback xmlns="">
            <p:pic>
              <p:nvPicPr>
                <p:cNvPr id="28" name="Freihand 27">
                  <a:extLst>
                    <a:ext uri="{FF2B5EF4-FFF2-40B4-BE49-F238E27FC236}">
                      <a16:creationId xmlns:a16="http://schemas.microsoft.com/office/drawing/2014/main" id="{F4116AED-40C1-4733-82BE-D7E2A0756196}"/>
                    </a:ext>
                  </a:extLst>
                </p:cNvPr>
                <p:cNvPicPr/>
                <p:nvPr/>
              </p:nvPicPr>
              <p:blipFill>
                <a:blip r:embed="rId58"/>
                <a:stretch>
                  <a:fillRect/>
                </a:stretch>
              </p:blipFill>
              <p:spPr>
                <a:xfrm>
                  <a:off x="7813653" y="5012707"/>
                  <a:ext cx="1029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0" name="Freihand 29">
                  <a:extLst>
                    <a:ext uri="{FF2B5EF4-FFF2-40B4-BE49-F238E27FC236}">
                      <a16:creationId xmlns:a16="http://schemas.microsoft.com/office/drawing/2014/main" id="{05074E04-20E0-493A-8BC8-435550D84CF4}"/>
                    </a:ext>
                  </a:extLst>
                </p14:cNvPr>
                <p14:cNvContentPartPr/>
                <p14:nvPr/>
              </p14:nvContentPartPr>
              <p14:xfrm>
                <a:off x="7886733" y="5039707"/>
                <a:ext cx="19440" cy="16920"/>
              </p14:xfrm>
            </p:contentPart>
          </mc:Choice>
          <mc:Fallback xmlns="">
            <p:pic>
              <p:nvPicPr>
                <p:cNvPr id="30" name="Freihand 29">
                  <a:extLst>
                    <a:ext uri="{FF2B5EF4-FFF2-40B4-BE49-F238E27FC236}">
                      <a16:creationId xmlns:a16="http://schemas.microsoft.com/office/drawing/2014/main" id="{05074E04-20E0-493A-8BC8-435550D84CF4}"/>
                    </a:ext>
                  </a:extLst>
                </p:cNvPr>
                <p:cNvPicPr/>
                <p:nvPr/>
              </p:nvPicPr>
              <p:blipFill>
                <a:blip r:embed="rId60"/>
                <a:stretch>
                  <a:fillRect/>
                </a:stretch>
              </p:blipFill>
              <p:spPr>
                <a:xfrm>
                  <a:off x="7882413" y="5035387"/>
                  <a:ext cx="280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729EFAF1-6B74-4375-8D3F-B7C61730C871}"/>
                    </a:ext>
                  </a:extLst>
                </p14:cNvPr>
                <p14:cNvContentPartPr/>
                <p14:nvPr/>
              </p14:nvContentPartPr>
              <p14:xfrm>
                <a:off x="7932453" y="5057707"/>
                <a:ext cx="58320" cy="147600"/>
              </p14:xfrm>
            </p:contentPart>
          </mc:Choice>
          <mc:Fallback xmlns="">
            <p:pic>
              <p:nvPicPr>
                <p:cNvPr id="37" name="Freihand 36">
                  <a:extLst>
                    <a:ext uri="{FF2B5EF4-FFF2-40B4-BE49-F238E27FC236}">
                      <a16:creationId xmlns:a16="http://schemas.microsoft.com/office/drawing/2014/main" id="{729EFAF1-6B74-4375-8D3F-B7C61730C871}"/>
                    </a:ext>
                  </a:extLst>
                </p:cNvPr>
                <p:cNvPicPr/>
                <p:nvPr/>
              </p:nvPicPr>
              <p:blipFill>
                <a:blip r:embed="rId62"/>
                <a:stretch>
                  <a:fillRect/>
                </a:stretch>
              </p:blipFill>
              <p:spPr>
                <a:xfrm>
                  <a:off x="7928133" y="5053387"/>
                  <a:ext cx="669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E70F7CDF-9B45-49AA-9DDB-F3E52145245B}"/>
                    </a:ext>
                  </a:extLst>
                </p14:cNvPr>
                <p14:cNvContentPartPr/>
                <p14:nvPr/>
              </p14:nvContentPartPr>
              <p14:xfrm>
                <a:off x="8004453" y="5027467"/>
                <a:ext cx="48600" cy="203040"/>
              </p14:xfrm>
            </p:contentPart>
          </mc:Choice>
          <mc:Fallback xmlns="">
            <p:pic>
              <p:nvPicPr>
                <p:cNvPr id="39" name="Freihand 38">
                  <a:extLst>
                    <a:ext uri="{FF2B5EF4-FFF2-40B4-BE49-F238E27FC236}">
                      <a16:creationId xmlns:a16="http://schemas.microsoft.com/office/drawing/2014/main" id="{E70F7CDF-9B45-49AA-9DDB-F3E52145245B}"/>
                    </a:ext>
                  </a:extLst>
                </p:cNvPr>
                <p:cNvPicPr/>
                <p:nvPr/>
              </p:nvPicPr>
              <p:blipFill>
                <a:blip r:embed="rId64"/>
                <a:stretch>
                  <a:fillRect/>
                </a:stretch>
              </p:blipFill>
              <p:spPr>
                <a:xfrm>
                  <a:off x="8000133" y="5023147"/>
                  <a:ext cx="572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65C07696-121E-41E6-A3E7-DDF3CC19EBEB}"/>
                    </a:ext>
                  </a:extLst>
                </p14:cNvPr>
                <p14:cNvContentPartPr/>
                <p14:nvPr/>
              </p14:nvContentPartPr>
              <p14:xfrm>
                <a:off x="8085093" y="4993267"/>
                <a:ext cx="52920" cy="106920"/>
              </p14:xfrm>
            </p:contentPart>
          </mc:Choice>
          <mc:Fallback xmlns="">
            <p:pic>
              <p:nvPicPr>
                <p:cNvPr id="41" name="Freihand 40">
                  <a:extLst>
                    <a:ext uri="{FF2B5EF4-FFF2-40B4-BE49-F238E27FC236}">
                      <a16:creationId xmlns:a16="http://schemas.microsoft.com/office/drawing/2014/main" id="{65C07696-121E-41E6-A3E7-DDF3CC19EBEB}"/>
                    </a:ext>
                  </a:extLst>
                </p:cNvPr>
                <p:cNvPicPr/>
                <p:nvPr/>
              </p:nvPicPr>
              <p:blipFill>
                <a:blip r:embed="rId66"/>
                <a:stretch>
                  <a:fillRect/>
                </a:stretch>
              </p:blipFill>
              <p:spPr>
                <a:xfrm>
                  <a:off x="8080773" y="4988947"/>
                  <a:ext cx="615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44B06D89-9692-48B7-AB99-15582AFCF8D2}"/>
                    </a:ext>
                  </a:extLst>
                </p14:cNvPr>
                <p14:cNvContentPartPr/>
                <p14:nvPr/>
              </p14:nvContentPartPr>
              <p14:xfrm>
                <a:off x="8177613" y="4982827"/>
                <a:ext cx="79200" cy="33120"/>
              </p14:xfrm>
            </p:contentPart>
          </mc:Choice>
          <mc:Fallback xmlns="">
            <p:pic>
              <p:nvPicPr>
                <p:cNvPr id="43" name="Freihand 42">
                  <a:extLst>
                    <a:ext uri="{FF2B5EF4-FFF2-40B4-BE49-F238E27FC236}">
                      <a16:creationId xmlns:a16="http://schemas.microsoft.com/office/drawing/2014/main" id="{44B06D89-9692-48B7-AB99-15582AFCF8D2}"/>
                    </a:ext>
                  </a:extLst>
                </p:cNvPr>
                <p:cNvPicPr/>
                <p:nvPr/>
              </p:nvPicPr>
              <p:blipFill>
                <a:blip r:embed="rId68"/>
                <a:stretch>
                  <a:fillRect/>
                </a:stretch>
              </p:blipFill>
              <p:spPr>
                <a:xfrm>
                  <a:off x="8173293" y="4978507"/>
                  <a:ext cx="878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Freihand 44">
                  <a:extLst>
                    <a:ext uri="{FF2B5EF4-FFF2-40B4-BE49-F238E27FC236}">
                      <a16:creationId xmlns:a16="http://schemas.microsoft.com/office/drawing/2014/main" id="{71E53CCC-7EA4-4606-AE69-FADA1A1C6809}"/>
                    </a:ext>
                  </a:extLst>
                </p14:cNvPr>
                <p14:cNvContentPartPr/>
                <p14:nvPr/>
              </p14:nvContentPartPr>
              <p14:xfrm>
                <a:off x="8271573" y="4926667"/>
                <a:ext cx="52200" cy="102960"/>
              </p14:xfrm>
            </p:contentPart>
          </mc:Choice>
          <mc:Fallback xmlns="">
            <p:pic>
              <p:nvPicPr>
                <p:cNvPr id="45" name="Freihand 44">
                  <a:extLst>
                    <a:ext uri="{FF2B5EF4-FFF2-40B4-BE49-F238E27FC236}">
                      <a16:creationId xmlns:a16="http://schemas.microsoft.com/office/drawing/2014/main" id="{71E53CCC-7EA4-4606-AE69-FADA1A1C6809}"/>
                    </a:ext>
                  </a:extLst>
                </p:cNvPr>
                <p:cNvPicPr/>
                <p:nvPr/>
              </p:nvPicPr>
              <p:blipFill>
                <a:blip r:embed="rId70"/>
                <a:stretch>
                  <a:fillRect/>
                </a:stretch>
              </p:blipFill>
              <p:spPr>
                <a:xfrm>
                  <a:off x="8267253" y="4922347"/>
                  <a:ext cx="608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0" name="Freihand 49">
                  <a:extLst>
                    <a:ext uri="{FF2B5EF4-FFF2-40B4-BE49-F238E27FC236}">
                      <a16:creationId xmlns:a16="http://schemas.microsoft.com/office/drawing/2014/main" id="{F19027DD-3CBE-4902-BD6A-3C989BDDE061}"/>
                    </a:ext>
                  </a:extLst>
                </p14:cNvPr>
                <p14:cNvContentPartPr/>
                <p14:nvPr/>
              </p14:nvContentPartPr>
              <p14:xfrm>
                <a:off x="8346813" y="4852507"/>
                <a:ext cx="168120" cy="148680"/>
              </p14:xfrm>
            </p:contentPart>
          </mc:Choice>
          <mc:Fallback xmlns="">
            <p:pic>
              <p:nvPicPr>
                <p:cNvPr id="50" name="Freihand 49">
                  <a:extLst>
                    <a:ext uri="{FF2B5EF4-FFF2-40B4-BE49-F238E27FC236}">
                      <a16:creationId xmlns:a16="http://schemas.microsoft.com/office/drawing/2014/main" id="{F19027DD-3CBE-4902-BD6A-3C989BDDE061}"/>
                    </a:ext>
                  </a:extLst>
                </p:cNvPr>
                <p:cNvPicPr/>
                <p:nvPr/>
              </p:nvPicPr>
              <p:blipFill>
                <a:blip r:embed="rId72"/>
                <a:stretch>
                  <a:fillRect/>
                </a:stretch>
              </p:blipFill>
              <p:spPr>
                <a:xfrm>
                  <a:off x="8342493" y="4848187"/>
                  <a:ext cx="1767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4" name="Freihand 63">
                  <a:extLst>
                    <a:ext uri="{FF2B5EF4-FFF2-40B4-BE49-F238E27FC236}">
                      <a16:creationId xmlns:a16="http://schemas.microsoft.com/office/drawing/2014/main" id="{F161EE84-5A9F-4F4C-BC8C-47757C27ECA4}"/>
                    </a:ext>
                  </a:extLst>
                </p14:cNvPr>
                <p14:cNvContentPartPr/>
                <p14:nvPr/>
              </p14:nvContentPartPr>
              <p14:xfrm>
                <a:off x="3988653" y="5388187"/>
                <a:ext cx="472680" cy="392400"/>
              </p14:xfrm>
            </p:contentPart>
          </mc:Choice>
          <mc:Fallback xmlns="">
            <p:pic>
              <p:nvPicPr>
                <p:cNvPr id="64" name="Freihand 63">
                  <a:extLst>
                    <a:ext uri="{FF2B5EF4-FFF2-40B4-BE49-F238E27FC236}">
                      <a16:creationId xmlns:a16="http://schemas.microsoft.com/office/drawing/2014/main" id="{F161EE84-5A9F-4F4C-BC8C-47757C27ECA4}"/>
                    </a:ext>
                  </a:extLst>
                </p:cNvPr>
                <p:cNvPicPr/>
                <p:nvPr/>
              </p:nvPicPr>
              <p:blipFill>
                <a:blip r:embed="rId74"/>
                <a:stretch>
                  <a:fillRect/>
                </a:stretch>
              </p:blipFill>
              <p:spPr>
                <a:xfrm>
                  <a:off x="3984333" y="5383867"/>
                  <a:ext cx="481320" cy="4010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5" name="Freihand 64">
                  <a:extLst>
                    <a:ext uri="{FF2B5EF4-FFF2-40B4-BE49-F238E27FC236}">
                      <a16:creationId xmlns:a16="http://schemas.microsoft.com/office/drawing/2014/main" id="{14ECFAE2-7187-4088-8845-53F45D1A3849}"/>
                    </a:ext>
                  </a:extLst>
                </p14:cNvPr>
                <p14:cNvContentPartPr/>
                <p14:nvPr/>
              </p14:nvContentPartPr>
              <p14:xfrm>
                <a:off x="4468893" y="5702107"/>
                <a:ext cx="389160" cy="251280"/>
              </p14:xfrm>
            </p:contentPart>
          </mc:Choice>
          <mc:Fallback xmlns="">
            <p:pic>
              <p:nvPicPr>
                <p:cNvPr id="65" name="Freihand 64">
                  <a:extLst>
                    <a:ext uri="{FF2B5EF4-FFF2-40B4-BE49-F238E27FC236}">
                      <a16:creationId xmlns:a16="http://schemas.microsoft.com/office/drawing/2014/main" id="{14ECFAE2-7187-4088-8845-53F45D1A3849}"/>
                    </a:ext>
                  </a:extLst>
                </p:cNvPr>
                <p:cNvPicPr/>
                <p:nvPr/>
              </p:nvPicPr>
              <p:blipFill>
                <a:blip r:embed="rId76"/>
                <a:stretch>
                  <a:fillRect/>
                </a:stretch>
              </p:blipFill>
              <p:spPr>
                <a:xfrm>
                  <a:off x="4464573" y="5697787"/>
                  <a:ext cx="3978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6" name="Freihand 65">
                  <a:extLst>
                    <a:ext uri="{FF2B5EF4-FFF2-40B4-BE49-F238E27FC236}">
                      <a16:creationId xmlns:a16="http://schemas.microsoft.com/office/drawing/2014/main" id="{2B1D0B71-6907-4F3C-9857-194066F818EA}"/>
                    </a:ext>
                  </a:extLst>
                </p14:cNvPr>
                <p14:cNvContentPartPr/>
                <p14:nvPr/>
              </p14:nvContentPartPr>
              <p14:xfrm>
                <a:off x="4439733" y="5614267"/>
                <a:ext cx="172800" cy="214920"/>
              </p14:xfrm>
            </p:contentPart>
          </mc:Choice>
          <mc:Fallback xmlns="">
            <p:pic>
              <p:nvPicPr>
                <p:cNvPr id="66" name="Freihand 65">
                  <a:extLst>
                    <a:ext uri="{FF2B5EF4-FFF2-40B4-BE49-F238E27FC236}">
                      <a16:creationId xmlns:a16="http://schemas.microsoft.com/office/drawing/2014/main" id="{2B1D0B71-6907-4F3C-9857-194066F818EA}"/>
                    </a:ext>
                  </a:extLst>
                </p:cNvPr>
                <p:cNvPicPr/>
                <p:nvPr/>
              </p:nvPicPr>
              <p:blipFill>
                <a:blip r:embed="rId78"/>
                <a:stretch>
                  <a:fillRect/>
                </a:stretch>
              </p:blipFill>
              <p:spPr>
                <a:xfrm>
                  <a:off x="4435413" y="5609947"/>
                  <a:ext cx="1814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6" name="Freihand 75">
                  <a:extLst>
                    <a:ext uri="{FF2B5EF4-FFF2-40B4-BE49-F238E27FC236}">
                      <a16:creationId xmlns:a16="http://schemas.microsoft.com/office/drawing/2014/main" id="{DFBBB5F3-71F6-48D0-A8A4-5C6EDA445C80}"/>
                    </a:ext>
                  </a:extLst>
                </p14:cNvPr>
                <p14:cNvContentPartPr/>
                <p14:nvPr/>
              </p14:nvContentPartPr>
              <p14:xfrm>
                <a:off x="4014933" y="5373787"/>
                <a:ext cx="405360" cy="335160"/>
              </p14:xfrm>
            </p:contentPart>
          </mc:Choice>
          <mc:Fallback xmlns="">
            <p:pic>
              <p:nvPicPr>
                <p:cNvPr id="76" name="Freihand 75">
                  <a:extLst>
                    <a:ext uri="{FF2B5EF4-FFF2-40B4-BE49-F238E27FC236}">
                      <a16:creationId xmlns:a16="http://schemas.microsoft.com/office/drawing/2014/main" id="{DFBBB5F3-71F6-48D0-A8A4-5C6EDA445C80}"/>
                    </a:ext>
                  </a:extLst>
                </p:cNvPr>
                <p:cNvPicPr/>
                <p:nvPr/>
              </p:nvPicPr>
              <p:blipFill>
                <a:blip r:embed="rId80"/>
                <a:stretch>
                  <a:fillRect/>
                </a:stretch>
              </p:blipFill>
              <p:spPr>
                <a:xfrm>
                  <a:off x="4010613" y="5369467"/>
                  <a:ext cx="41400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8" name="Freihand 77">
                  <a:extLst>
                    <a:ext uri="{FF2B5EF4-FFF2-40B4-BE49-F238E27FC236}">
                      <a16:creationId xmlns:a16="http://schemas.microsoft.com/office/drawing/2014/main" id="{DF2471E9-739B-4F30-B96C-1941DE8BA943}"/>
                    </a:ext>
                  </a:extLst>
                </p14:cNvPr>
                <p14:cNvContentPartPr/>
                <p14:nvPr/>
              </p14:nvContentPartPr>
              <p14:xfrm>
                <a:off x="4962453" y="6028987"/>
                <a:ext cx="184320" cy="185040"/>
              </p14:xfrm>
            </p:contentPart>
          </mc:Choice>
          <mc:Fallback xmlns="">
            <p:pic>
              <p:nvPicPr>
                <p:cNvPr id="78" name="Freihand 77">
                  <a:extLst>
                    <a:ext uri="{FF2B5EF4-FFF2-40B4-BE49-F238E27FC236}">
                      <a16:creationId xmlns:a16="http://schemas.microsoft.com/office/drawing/2014/main" id="{DF2471E9-739B-4F30-B96C-1941DE8BA943}"/>
                    </a:ext>
                  </a:extLst>
                </p:cNvPr>
                <p:cNvPicPr/>
                <p:nvPr/>
              </p:nvPicPr>
              <p:blipFill>
                <a:blip r:embed="rId82"/>
                <a:stretch>
                  <a:fillRect/>
                </a:stretch>
              </p:blipFill>
              <p:spPr>
                <a:xfrm>
                  <a:off x="4958133" y="6024667"/>
                  <a:ext cx="1929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9" name="Freihand 78">
                  <a:extLst>
                    <a:ext uri="{FF2B5EF4-FFF2-40B4-BE49-F238E27FC236}">
                      <a16:creationId xmlns:a16="http://schemas.microsoft.com/office/drawing/2014/main" id="{7666C2FD-5DBE-4D36-A2C1-AAD32448F138}"/>
                    </a:ext>
                  </a:extLst>
                </p14:cNvPr>
                <p14:cNvContentPartPr/>
                <p14:nvPr/>
              </p14:nvContentPartPr>
              <p14:xfrm>
                <a:off x="5129133" y="5965987"/>
                <a:ext cx="493200" cy="208440"/>
              </p14:xfrm>
            </p:contentPart>
          </mc:Choice>
          <mc:Fallback xmlns="">
            <p:pic>
              <p:nvPicPr>
                <p:cNvPr id="79" name="Freihand 78">
                  <a:extLst>
                    <a:ext uri="{FF2B5EF4-FFF2-40B4-BE49-F238E27FC236}">
                      <a16:creationId xmlns:a16="http://schemas.microsoft.com/office/drawing/2014/main" id="{7666C2FD-5DBE-4D36-A2C1-AAD32448F138}"/>
                    </a:ext>
                  </a:extLst>
                </p:cNvPr>
                <p:cNvPicPr/>
                <p:nvPr/>
              </p:nvPicPr>
              <p:blipFill>
                <a:blip r:embed="rId84"/>
                <a:stretch>
                  <a:fillRect/>
                </a:stretch>
              </p:blipFill>
              <p:spPr>
                <a:xfrm>
                  <a:off x="5124813" y="5961667"/>
                  <a:ext cx="50184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80" name="Freihand 79">
                  <a:extLst>
                    <a:ext uri="{FF2B5EF4-FFF2-40B4-BE49-F238E27FC236}">
                      <a16:creationId xmlns:a16="http://schemas.microsoft.com/office/drawing/2014/main" id="{43F4609C-5B19-48D1-9C61-D09E9ABE0BC2}"/>
                    </a:ext>
                  </a:extLst>
                </p14:cNvPr>
                <p14:cNvContentPartPr/>
                <p14:nvPr/>
              </p14:nvContentPartPr>
              <p14:xfrm>
                <a:off x="5624853" y="5967067"/>
                <a:ext cx="289080" cy="173160"/>
              </p14:xfrm>
            </p:contentPart>
          </mc:Choice>
          <mc:Fallback xmlns="">
            <p:pic>
              <p:nvPicPr>
                <p:cNvPr id="80" name="Freihand 79">
                  <a:extLst>
                    <a:ext uri="{FF2B5EF4-FFF2-40B4-BE49-F238E27FC236}">
                      <a16:creationId xmlns:a16="http://schemas.microsoft.com/office/drawing/2014/main" id="{43F4609C-5B19-48D1-9C61-D09E9ABE0BC2}"/>
                    </a:ext>
                  </a:extLst>
                </p:cNvPr>
                <p:cNvPicPr/>
                <p:nvPr/>
              </p:nvPicPr>
              <p:blipFill>
                <a:blip r:embed="rId86"/>
                <a:stretch>
                  <a:fillRect/>
                </a:stretch>
              </p:blipFill>
              <p:spPr>
                <a:xfrm>
                  <a:off x="5620533" y="5962747"/>
                  <a:ext cx="2977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81" name="Freihand 80">
                  <a:extLst>
                    <a:ext uri="{FF2B5EF4-FFF2-40B4-BE49-F238E27FC236}">
                      <a16:creationId xmlns:a16="http://schemas.microsoft.com/office/drawing/2014/main" id="{BF34F07D-C30B-4498-A883-41774317F6D7}"/>
                    </a:ext>
                  </a:extLst>
                </p14:cNvPr>
                <p14:cNvContentPartPr/>
                <p14:nvPr/>
              </p14:nvContentPartPr>
              <p14:xfrm>
                <a:off x="6098973" y="5930707"/>
                <a:ext cx="494280" cy="208080"/>
              </p14:xfrm>
            </p:contentPart>
          </mc:Choice>
          <mc:Fallback xmlns="">
            <p:pic>
              <p:nvPicPr>
                <p:cNvPr id="81" name="Freihand 80">
                  <a:extLst>
                    <a:ext uri="{FF2B5EF4-FFF2-40B4-BE49-F238E27FC236}">
                      <a16:creationId xmlns:a16="http://schemas.microsoft.com/office/drawing/2014/main" id="{BF34F07D-C30B-4498-A883-41774317F6D7}"/>
                    </a:ext>
                  </a:extLst>
                </p:cNvPr>
                <p:cNvPicPr/>
                <p:nvPr/>
              </p:nvPicPr>
              <p:blipFill>
                <a:blip r:embed="rId88"/>
                <a:stretch>
                  <a:fillRect/>
                </a:stretch>
              </p:blipFill>
              <p:spPr>
                <a:xfrm>
                  <a:off x="6094653" y="5926387"/>
                  <a:ext cx="5029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2" name="Freihand 81">
                  <a:extLst>
                    <a:ext uri="{FF2B5EF4-FFF2-40B4-BE49-F238E27FC236}">
                      <a16:creationId xmlns:a16="http://schemas.microsoft.com/office/drawing/2014/main" id="{CB536AFC-8680-49DB-9501-738C15FFAA10}"/>
                    </a:ext>
                  </a:extLst>
                </p14:cNvPr>
                <p14:cNvContentPartPr/>
                <p14:nvPr/>
              </p14:nvContentPartPr>
              <p14:xfrm>
                <a:off x="6731493" y="5928907"/>
                <a:ext cx="268200" cy="319320"/>
              </p14:xfrm>
            </p:contentPart>
          </mc:Choice>
          <mc:Fallback xmlns="">
            <p:pic>
              <p:nvPicPr>
                <p:cNvPr id="82" name="Freihand 81">
                  <a:extLst>
                    <a:ext uri="{FF2B5EF4-FFF2-40B4-BE49-F238E27FC236}">
                      <a16:creationId xmlns:a16="http://schemas.microsoft.com/office/drawing/2014/main" id="{CB536AFC-8680-49DB-9501-738C15FFAA10}"/>
                    </a:ext>
                  </a:extLst>
                </p:cNvPr>
                <p:cNvPicPr/>
                <p:nvPr/>
              </p:nvPicPr>
              <p:blipFill>
                <a:blip r:embed="rId90"/>
                <a:stretch>
                  <a:fillRect/>
                </a:stretch>
              </p:blipFill>
              <p:spPr>
                <a:xfrm>
                  <a:off x="6727173" y="5924587"/>
                  <a:ext cx="27684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83" name="Freihand 82">
                  <a:extLst>
                    <a:ext uri="{FF2B5EF4-FFF2-40B4-BE49-F238E27FC236}">
                      <a16:creationId xmlns:a16="http://schemas.microsoft.com/office/drawing/2014/main" id="{FA34FED8-DAFB-4702-9DA0-66028F4081E7}"/>
                    </a:ext>
                  </a:extLst>
                </p14:cNvPr>
                <p14:cNvContentPartPr/>
                <p14:nvPr/>
              </p14:nvContentPartPr>
              <p14:xfrm>
                <a:off x="7133613" y="6027907"/>
                <a:ext cx="215640" cy="74160"/>
              </p14:xfrm>
            </p:contentPart>
          </mc:Choice>
          <mc:Fallback xmlns="">
            <p:pic>
              <p:nvPicPr>
                <p:cNvPr id="83" name="Freihand 82">
                  <a:extLst>
                    <a:ext uri="{FF2B5EF4-FFF2-40B4-BE49-F238E27FC236}">
                      <a16:creationId xmlns:a16="http://schemas.microsoft.com/office/drawing/2014/main" id="{FA34FED8-DAFB-4702-9DA0-66028F4081E7}"/>
                    </a:ext>
                  </a:extLst>
                </p:cNvPr>
                <p:cNvPicPr/>
                <p:nvPr/>
              </p:nvPicPr>
              <p:blipFill>
                <a:blip r:embed="rId92"/>
                <a:stretch>
                  <a:fillRect/>
                </a:stretch>
              </p:blipFill>
              <p:spPr>
                <a:xfrm>
                  <a:off x="7129293" y="6023587"/>
                  <a:ext cx="2242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84" name="Freihand 83">
                  <a:extLst>
                    <a:ext uri="{FF2B5EF4-FFF2-40B4-BE49-F238E27FC236}">
                      <a16:creationId xmlns:a16="http://schemas.microsoft.com/office/drawing/2014/main" id="{12010470-39C7-47D8-BC91-05F253E12FBF}"/>
                    </a:ext>
                  </a:extLst>
                </p14:cNvPr>
                <p14:cNvContentPartPr/>
                <p14:nvPr/>
              </p14:nvContentPartPr>
              <p14:xfrm>
                <a:off x="7411533" y="6017827"/>
                <a:ext cx="206280" cy="73800"/>
              </p14:xfrm>
            </p:contentPart>
          </mc:Choice>
          <mc:Fallback xmlns="">
            <p:pic>
              <p:nvPicPr>
                <p:cNvPr id="84" name="Freihand 83">
                  <a:extLst>
                    <a:ext uri="{FF2B5EF4-FFF2-40B4-BE49-F238E27FC236}">
                      <a16:creationId xmlns:a16="http://schemas.microsoft.com/office/drawing/2014/main" id="{12010470-39C7-47D8-BC91-05F253E12FBF}"/>
                    </a:ext>
                  </a:extLst>
                </p:cNvPr>
                <p:cNvPicPr/>
                <p:nvPr/>
              </p:nvPicPr>
              <p:blipFill>
                <a:blip r:embed="rId94"/>
                <a:stretch>
                  <a:fillRect/>
                </a:stretch>
              </p:blipFill>
              <p:spPr>
                <a:xfrm>
                  <a:off x="7407213" y="6013507"/>
                  <a:ext cx="2149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5" name="Freihand 84">
                  <a:extLst>
                    <a:ext uri="{FF2B5EF4-FFF2-40B4-BE49-F238E27FC236}">
                      <a16:creationId xmlns:a16="http://schemas.microsoft.com/office/drawing/2014/main" id="{D032DEB9-7693-4007-8CE2-84A77A2D5069}"/>
                    </a:ext>
                  </a:extLst>
                </p14:cNvPr>
                <p14:cNvContentPartPr/>
                <p14:nvPr/>
              </p14:nvContentPartPr>
              <p14:xfrm>
                <a:off x="7639773" y="6030067"/>
                <a:ext cx="86400" cy="169200"/>
              </p14:xfrm>
            </p:contentPart>
          </mc:Choice>
          <mc:Fallback xmlns="">
            <p:pic>
              <p:nvPicPr>
                <p:cNvPr id="85" name="Freihand 84">
                  <a:extLst>
                    <a:ext uri="{FF2B5EF4-FFF2-40B4-BE49-F238E27FC236}">
                      <a16:creationId xmlns:a16="http://schemas.microsoft.com/office/drawing/2014/main" id="{D032DEB9-7693-4007-8CE2-84A77A2D5069}"/>
                    </a:ext>
                  </a:extLst>
                </p:cNvPr>
                <p:cNvPicPr/>
                <p:nvPr/>
              </p:nvPicPr>
              <p:blipFill>
                <a:blip r:embed="rId96"/>
                <a:stretch>
                  <a:fillRect/>
                </a:stretch>
              </p:blipFill>
              <p:spPr>
                <a:xfrm>
                  <a:off x="7635453" y="6025747"/>
                  <a:ext cx="950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6" name="Freihand 85">
                  <a:extLst>
                    <a:ext uri="{FF2B5EF4-FFF2-40B4-BE49-F238E27FC236}">
                      <a16:creationId xmlns:a16="http://schemas.microsoft.com/office/drawing/2014/main" id="{F26F9089-BC00-4D79-9C04-DC4794EA08EC}"/>
                    </a:ext>
                  </a:extLst>
                </p14:cNvPr>
                <p14:cNvContentPartPr/>
                <p14:nvPr/>
              </p14:nvContentPartPr>
              <p14:xfrm>
                <a:off x="7747053" y="5932867"/>
                <a:ext cx="74880" cy="136080"/>
              </p14:xfrm>
            </p:contentPart>
          </mc:Choice>
          <mc:Fallback xmlns="">
            <p:pic>
              <p:nvPicPr>
                <p:cNvPr id="86" name="Freihand 85">
                  <a:extLst>
                    <a:ext uri="{FF2B5EF4-FFF2-40B4-BE49-F238E27FC236}">
                      <a16:creationId xmlns:a16="http://schemas.microsoft.com/office/drawing/2014/main" id="{F26F9089-BC00-4D79-9C04-DC4794EA08EC}"/>
                    </a:ext>
                  </a:extLst>
                </p:cNvPr>
                <p:cNvPicPr/>
                <p:nvPr/>
              </p:nvPicPr>
              <p:blipFill>
                <a:blip r:embed="rId98"/>
                <a:stretch>
                  <a:fillRect/>
                </a:stretch>
              </p:blipFill>
              <p:spPr>
                <a:xfrm>
                  <a:off x="7742733" y="5928547"/>
                  <a:ext cx="835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7" name="Freihand 86">
                  <a:extLst>
                    <a:ext uri="{FF2B5EF4-FFF2-40B4-BE49-F238E27FC236}">
                      <a16:creationId xmlns:a16="http://schemas.microsoft.com/office/drawing/2014/main" id="{B786491F-EFD2-4AA4-B983-62FD0339D2DC}"/>
                    </a:ext>
                  </a:extLst>
                </p14:cNvPr>
                <p14:cNvContentPartPr/>
                <p14:nvPr/>
              </p14:nvContentPartPr>
              <p14:xfrm>
                <a:off x="7823373" y="5984347"/>
                <a:ext cx="408960" cy="222480"/>
              </p14:xfrm>
            </p:contentPart>
          </mc:Choice>
          <mc:Fallback xmlns="">
            <p:pic>
              <p:nvPicPr>
                <p:cNvPr id="87" name="Freihand 86">
                  <a:extLst>
                    <a:ext uri="{FF2B5EF4-FFF2-40B4-BE49-F238E27FC236}">
                      <a16:creationId xmlns:a16="http://schemas.microsoft.com/office/drawing/2014/main" id="{B786491F-EFD2-4AA4-B983-62FD0339D2DC}"/>
                    </a:ext>
                  </a:extLst>
                </p:cNvPr>
                <p:cNvPicPr/>
                <p:nvPr/>
              </p:nvPicPr>
              <p:blipFill>
                <a:blip r:embed="rId100"/>
                <a:stretch>
                  <a:fillRect/>
                </a:stretch>
              </p:blipFill>
              <p:spPr>
                <a:xfrm>
                  <a:off x="7819053" y="5980027"/>
                  <a:ext cx="41760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8" name="Freihand 87">
                  <a:extLst>
                    <a:ext uri="{FF2B5EF4-FFF2-40B4-BE49-F238E27FC236}">
                      <a16:creationId xmlns:a16="http://schemas.microsoft.com/office/drawing/2014/main" id="{9BAE4ED7-C422-452A-AFD4-48EE1FCF696A}"/>
                    </a:ext>
                  </a:extLst>
                </p14:cNvPr>
                <p14:cNvContentPartPr/>
                <p14:nvPr/>
              </p14:nvContentPartPr>
              <p14:xfrm>
                <a:off x="8248173" y="5914867"/>
                <a:ext cx="293400" cy="173880"/>
              </p14:xfrm>
            </p:contentPart>
          </mc:Choice>
          <mc:Fallback xmlns="">
            <p:pic>
              <p:nvPicPr>
                <p:cNvPr id="88" name="Freihand 87">
                  <a:extLst>
                    <a:ext uri="{FF2B5EF4-FFF2-40B4-BE49-F238E27FC236}">
                      <a16:creationId xmlns:a16="http://schemas.microsoft.com/office/drawing/2014/main" id="{9BAE4ED7-C422-452A-AFD4-48EE1FCF696A}"/>
                    </a:ext>
                  </a:extLst>
                </p:cNvPr>
                <p:cNvPicPr/>
                <p:nvPr/>
              </p:nvPicPr>
              <p:blipFill>
                <a:blip r:embed="rId102"/>
                <a:stretch>
                  <a:fillRect/>
                </a:stretch>
              </p:blipFill>
              <p:spPr>
                <a:xfrm>
                  <a:off x="8243853" y="5910547"/>
                  <a:ext cx="3020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08" name="Freihand 107">
                  <a:extLst>
                    <a:ext uri="{FF2B5EF4-FFF2-40B4-BE49-F238E27FC236}">
                      <a16:creationId xmlns:a16="http://schemas.microsoft.com/office/drawing/2014/main" id="{627F29FB-BB1C-44CE-BFF4-3A88737ECF27}"/>
                    </a:ext>
                  </a:extLst>
                </p14:cNvPr>
                <p14:cNvContentPartPr/>
                <p14:nvPr/>
              </p14:nvContentPartPr>
              <p14:xfrm>
                <a:off x="3944733" y="5333827"/>
                <a:ext cx="509040" cy="448200"/>
              </p14:xfrm>
            </p:contentPart>
          </mc:Choice>
          <mc:Fallback xmlns="">
            <p:pic>
              <p:nvPicPr>
                <p:cNvPr id="108" name="Freihand 107">
                  <a:extLst>
                    <a:ext uri="{FF2B5EF4-FFF2-40B4-BE49-F238E27FC236}">
                      <a16:creationId xmlns:a16="http://schemas.microsoft.com/office/drawing/2014/main" id="{627F29FB-BB1C-44CE-BFF4-3A88737ECF27}"/>
                    </a:ext>
                  </a:extLst>
                </p:cNvPr>
                <p:cNvPicPr/>
                <p:nvPr/>
              </p:nvPicPr>
              <p:blipFill>
                <a:blip r:embed="rId104"/>
                <a:stretch>
                  <a:fillRect/>
                </a:stretch>
              </p:blipFill>
              <p:spPr>
                <a:xfrm>
                  <a:off x="3940413" y="5329507"/>
                  <a:ext cx="517680" cy="456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5">
            <p14:nvContentPartPr>
              <p14:cNvPr id="110" name="Freihand 109">
                <a:extLst>
                  <a:ext uri="{FF2B5EF4-FFF2-40B4-BE49-F238E27FC236}">
                    <a16:creationId xmlns:a16="http://schemas.microsoft.com/office/drawing/2014/main" id="{06F014A8-8D50-4ADC-87E5-89D1934672B1}"/>
                  </a:ext>
                </a:extLst>
              </p14:cNvPr>
              <p14:cNvContentPartPr/>
              <p14:nvPr/>
            </p14:nvContentPartPr>
            <p14:xfrm>
              <a:off x="3238413" y="3312427"/>
              <a:ext cx="941040" cy="1071360"/>
            </p14:xfrm>
          </p:contentPart>
        </mc:Choice>
        <mc:Fallback xmlns="">
          <p:pic>
            <p:nvPicPr>
              <p:cNvPr id="110" name="Freihand 109">
                <a:extLst>
                  <a:ext uri="{FF2B5EF4-FFF2-40B4-BE49-F238E27FC236}">
                    <a16:creationId xmlns:a16="http://schemas.microsoft.com/office/drawing/2014/main" id="{06F014A8-8D50-4ADC-87E5-89D1934672B1}"/>
                  </a:ext>
                </a:extLst>
              </p:cNvPr>
              <p:cNvPicPr/>
              <p:nvPr/>
            </p:nvPicPr>
            <p:blipFill>
              <a:blip r:embed="rId106"/>
              <a:stretch>
                <a:fillRect/>
              </a:stretch>
            </p:blipFill>
            <p:spPr>
              <a:xfrm>
                <a:off x="3234093" y="3308107"/>
                <a:ext cx="949680" cy="1080000"/>
              </a:xfrm>
              <a:prstGeom prst="rect">
                <a:avLst/>
              </a:prstGeom>
            </p:spPr>
          </p:pic>
        </mc:Fallback>
      </mc:AlternateContent>
      <p:grpSp>
        <p:nvGrpSpPr>
          <p:cNvPr id="117" name="Gruppieren 116">
            <a:extLst>
              <a:ext uri="{FF2B5EF4-FFF2-40B4-BE49-F238E27FC236}">
                <a16:creationId xmlns:a16="http://schemas.microsoft.com/office/drawing/2014/main" id="{026887D5-4C21-4DBD-86BD-5372676E8C13}"/>
              </a:ext>
            </a:extLst>
          </p:cNvPr>
          <p:cNvGrpSpPr/>
          <p:nvPr/>
        </p:nvGrpSpPr>
        <p:grpSpPr>
          <a:xfrm>
            <a:off x="3221853" y="2702587"/>
            <a:ext cx="1047960" cy="1711440"/>
            <a:chOff x="3221853" y="2702587"/>
            <a:chExt cx="1047960" cy="1711440"/>
          </a:xfrm>
        </p:grpSpPr>
        <mc:AlternateContent xmlns:mc="http://schemas.openxmlformats.org/markup-compatibility/2006" xmlns:p14="http://schemas.microsoft.com/office/powerpoint/2010/main">
          <mc:Choice Requires="p14">
            <p:contentPart p14:bwMode="auto" r:id="rId107">
              <p14:nvContentPartPr>
                <p14:cNvPr id="57" name="Freihand 56">
                  <a:extLst>
                    <a:ext uri="{FF2B5EF4-FFF2-40B4-BE49-F238E27FC236}">
                      <a16:creationId xmlns:a16="http://schemas.microsoft.com/office/drawing/2014/main" id="{20A45F10-4505-4919-9971-3975CCE91324}"/>
                    </a:ext>
                  </a:extLst>
                </p14:cNvPr>
                <p14:cNvContentPartPr/>
                <p14:nvPr/>
              </p14:nvContentPartPr>
              <p14:xfrm>
                <a:off x="3334533" y="3499627"/>
                <a:ext cx="712080" cy="793800"/>
              </p14:xfrm>
            </p:contentPart>
          </mc:Choice>
          <mc:Fallback xmlns="">
            <p:pic>
              <p:nvPicPr>
                <p:cNvPr id="57" name="Freihand 56">
                  <a:extLst>
                    <a:ext uri="{FF2B5EF4-FFF2-40B4-BE49-F238E27FC236}">
                      <a16:creationId xmlns:a16="http://schemas.microsoft.com/office/drawing/2014/main" id="{20A45F10-4505-4919-9971-3975CCE91324}"/>
                    </a:ext>
                  </a:extLst>
                </p:cNvPr>
                <p:cNvPicPr/>
                <p:nvPr/>
              </p:nvPicPr>
              <p:blipFill>
                <a:blip r:embed="rId108"/>
                <a:stretch>
                  <a:fillRect/>
                </a:stretch>
              </p:blipFill>
              <p:spPr>
                <a:xfrm>
                  <a:off x="3330213" y="3495307"/>
                  <a:ext cx="720720" cy="8024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8" name="Freihand 57">
                  <a:extLst>
                    <a:ext uri="{FF2B5EF4-FFF2-40B4-BE49-F238E27FC236}">
                      <a16:creationId xmlns:a16="http://schemas.microsoft.com/office/drawing/2014/main" id="{DB5B19F2-1B4B-46B0-B1DE-1EABBA21024B}"/>
                    </a:ext>
                  </a:extLst>
                </p14:cNvPr>
                <p14:cNvContentPartPr/>
                <p14:nvPr/>
              </p14:nvContentPartPr>
              <p14:xfrm>
                <a:off x="3280173" y="3410707"/>
                <a:ext cx="135000" cy="153000"/>
              </p14:xfrm>
            </p:contentPart>
          </mc:Choice>
          <mc:Fallback xmlns="">
            <p:pic>
              <p:nvPicPr>
                <p:cNvPr id="58" name="Freihand 57">
                  <a:extLst>
                    <a:ext uri="{FF2B5EF4-FFF2-40B4-BE49-F238E27FC236}">
                      <a16:creationId xmlns:a16="http://schemas.microsoft.com/office/drawing/2014/main" id="{DB5B19F2-1B4B-46B0-B1DE-1EABBA21024B}"/>
                    </a:ext>
                  </a:extLst>
                </p:cNvPr>
                <p:cNvPicPr/>
                <p:nvPr/>
              </p:nvPicPr>
              <p:blipFill>
                <a:blip r:embed="rId110"/>
                <a:stretch>
                  <a:fillRect/>
                </a:stretch>
              </p:blipFill>
              <p:spPr>
                <a:xfrm>
                  <a:off x="3275853" y="3406387"/>
                  <a:ext cx="1436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0" name="Freihand 59">
                  <a:extLst>
                    <a:ext uri="{FF2B5EF4-FFF2-40B4-BE49-F238E27FC236}">
                      <a16:creationId xmlns:a16="http://schemas.microsoft.com/office/drawing/2014/main" id="{5860B4CD-FABE-41C8-B628-C3063C229E44}"/>
                    </a:ext>
                  </a:extLst>
                </p14:cNvPr>
                <p14:cNvContentPartPr/>
                <p14:nvPr/>
              </p14:nvContentPartPr>
              <p14:xfrm>
                <a:off x="3221853" y="3363187"/>
                <a:ext cx="1016280" cy="23760"/>
              </p14:xfrm>
            </p:contentPart>
          </mc:Choice>
          <mc:Fallback xmlns="">
            <p:pic>
              <p:nvPicPr>
                <p:cNvPr id="60" name="Freihand 59">
                  <a:extLst>
                    <a:ext uri="{FF2B5EF4-FFF2-40B4-BE49-F238E27FC236}">
                      <a16:creationId xmlns:a16="http://schemas.microsoft.com/office/drawing/2014/main" id="{5860B4CD-FABE-41C8-B628-C3063C229E44}"/>
                    </a:ext>
                  </a:extLst>
                </p:cNvPr>
                <p:cNvPicPr/>
                <p:nvPr/>
              </p:nvPicPr>
              <p:blipFill>
                <a:blip r:embed="rId112"/>
                <a:stretch>
                  <a:fillRect/>
                </a:stretch>
              </p:blipFill>
              <p:spPr>
                <a:xfrm>
                  <a:off x="3217533" y="3358867"/>
                  <a:ext cx="10249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1" name="Freihand 60">
                  <a:extLst>
                    <a:ext uri="{FF2B5EF4-FFF2-40B4-BE49-F238E27FC236}">
                      <a16:creationId xmlns:a16="http://schemas.microsoft.com/office/drawing/2014/main" id="{B72C8FBF-7962-49E3-ACEA-1C06DE119A57}"/>
                    </a:ext>
                  </a:extLst>
                </p14:cNvPr>
                <p14:cNvContentPartPr/>
                <p14:nvPr/>
              </p14:nvContentPartPr>
              <p14:xfrm>
                <a:off x="4153173" y="3325027"/>
                <a:ext cx="9000" cy="28800"/>
              </p14:xfrm>
            </p:contentPart>
          </mc:Choice>
          <mc:Fallback xmlns="">
            <p:pic>
              <p:nvPicPr>
                <p:cNvPr id="61" name="Freihand 60">
                  <a:extLst>
                    <a:ext uri="{FF2B5EF4-FFF2-40B4-BE49-F238E27FC236}">
                      <a16:creationId xmlns:a16="http://schemas.microsoft.com/office/drawing/2014/main" id="{B72C8FBF-7962-49E3-ACEA-1C06DE119A57}"/>
                    </a:ext>
                  </a:extLst>
                </p:cNvPr>
                <p:cNvPicPr/>
                <p:nvPr/>
              </p:nvPicPr>
              <p:blipFill>
                <a:blip r:embed="rId114"/>
                <a:stretch>
                  <a:fillRect/>
                </a:stretch>
              </p:blipFill>
              <p:spPr>
                <a:xfrm>
                  <a:off x="4148853" y="3320707"/>
                  <a:ext cx="176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0" name="Freihand 69">
                  <a:extLst>
                    <a:ext uri="{FF2B5EF4-FFF2-40B4-BE49-F238E27FC236}">
                      <a16:creationId xmlns:a16="http://schemas.microsoft.com/office/drawing/2014/main" id="{AD278F92-51A2-4091-8FAD-7108C4A4AFCC}"/>
                    </a:ext>
                  </a:extLst>
                </p14:cNvPr>
                <p14:cNvContentPartPr/>
                <p14:nvPr/>
              </p14:nvContentPartPr>
              <p14:xfrm>
                <a:off x="3350013" y="3478387"/>
                <a:ext cx="780480" cy="874080"/>
              </p14:xfrm>
            </p:contentPart>
          </mc:Choice>
          <mc:Fallback xmlns="">
            <p:pic>
              <p:nvPicPr>
                <p:cNvPr id="70" name="Freihand 69">
                  <a:extLst>
                    <a:ext uri="{FF2B5EF4-FFF2-40B4-BE49-F238E27FC236}">
                      <a16:creationId xmlns:a16="http://schemas.microsoft.com/office/drawing/2014/main" id="{AD278F92-51A2-4091-8FAD-7108C4A4AFCC}"/>
                    </a:ext>
                  </a:extLst>
                </p:cNvPr>
                <p:cNvPicPr/>
                <p:nvPr/>
              </p:nvPicPr>
              <p:blipFill>
                <a:blip r:embed="rId116"/>
                <a:stretch>
                  <a:fillRect/>
                </a:stretch>
              </p:blipFill>
              <p:spPr>
                <a:xfrm>
                  <a:off x="3345693" y="3474067"/>
                  <a:ext cx="789120" cy="8827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1" name="Freihand 70">
                  <a:extLst>
                    <a:ext uri="{FF2B5EF4-FFF2-40B4-BE49-F238E27FC236}">
                      <a16:creationId xmlns:a16="http://schemas.microsoft.com/office/drawing/2014/main" id="{FFBCFFA8-A5D7-46B1-B1A3-6B97071CB894}"/>
                    </a:ext>
                  </a:extLst>
                </p14:cNvPr>
                <p14:cNvContentPartPr/>
                <p14:nvPr/>
              </p14:nvContentPartPr>
              <p14:xfrm>
                <a:off x="3291693" y="3376147"/>
                <a:ext cx="838440" cy="963720"/>
              </p14:xfrm>
            </p:contentPart>
          </mc:Choice>
          <mc:Fallback xmlns="">
            <p:pic>
              <p:nvPicPr>
                <p:cNvPr id="71" name="Freihand 70">
                  <a:extLst>
                    <a:ext uri="{FF2B5EF4-FFF2-40B4-BE49-F238E27FC236}">
                      <a16:creationId xmlns:a16="http://schemas.microsoft.com/office/drawing/2014/main" id="{FFBCFFA8-A5D7-46B1-B1A3-6B97071CB894}"/>
                    </a:ext>
                  </a:extLst>
                </p:cNvPr>
                <p:cNvPicPr/>
                <p:nvPr/>
              </p:nvPicPr>
              <p:blipFill>
                <a:blip r:embed="rId118"/>
                <a:stretch>
                  <a:fillRect/>
                </a:stretch>
              </p:blipFill>
              <p:spPr>
                <a:xfrm>
                  <a:off x="3287373" y="3371827"/>
                  <a:ext cx="847080" cy="9723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3" name="Freihand 72">
                  <a:extLst>
                    <a:ext uri="{FF2B5EF4-FFF2-40B4-BE49-F238E27FC236}">
                      <a16:creationId xmlns:a16="http://schemas.microsoft.com/office/drawing/2014/main" id="{983BE935-AE75-4898-B3A4-471CB6552D91}"/>
                    </a:ext>
                  </a:extLst>
                </p14:cNvPr>
                <p14:cNvContentPartPr/>
                <p14:nvPr/>
              </p14:nvContentPartPr>
              <p14:xfrm>
                <a:off x="3304293" y="3384427"/>
                <a:ext cx="801360" cy="34920"/>
              </p14:xfrm>
            </p:contentPart>
          </mc:Choice>
          <mc:Fallback xmlns="">
            <p:pic>
              <p:nvPicPr>
                <p:cNvPr id="73" name="Freihand 72">
                  <a:extLst>
                    <a:ext uri="{FF2B5EF4-FFF2-40B4-BE49-F238E27FC236}">
                      <a16:creationId xmlns:a16="http://schemas.microsoft.com/office/drawing/2014/main" id="{983BE935-AE75-4898-B3A4-471CB6552D91}"/>
                    </a:ext>
                  </a:extLst>
                </p:cNvPr>
                <p:cNvPicPr/>
                <p:nvPr/>
              </p:nvPicPr>
              <p:blipFill>
                <a:blip r:embed="rId120"/>
                <a:stretch>
                  <a:fillRect/>
                </a:stretch>
              </p:blipFill>
              <p:spPr>
                <a:xfrm>
                  <a:off x="3299973" y="3380107"/>
                  <a:ext cx="8100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4" name="Freihand 73">
                  <a:extLst>
                    <a:ext uri="{FF2B5EF4-FFF2-40B4-BE49-F238E27FC236}">
                      <a16:creationId xmlns:a16="http://schemas.microsoft.com/office/drawing/2014/main" id="{EB34C8C4-298F-4E6F-80FE-F4B1B30C974E}"/>
                    </a:ext>
                  </a:extLst>
                </p14:cNvPr>
                <p14:cNvContentPartPr/>
                <p14:nvPr/>
              </p14:nvContentPartPr>
              <p14:xfrm>
                <a:off x="4070733" y="3320347"/>
                <a:ext cx="178920" cy="117360"/>
              </p14:xfrm>
            </p:contentPart>
          </mc:Choice>
          <mc:Fallback xmlns="">
            <p:pic>
              <p:nvPicPr>
                <p:cNvPr id="74" name="Freihand 73">
                  <a:extLst>
                    <a:ext uri="{FF2B5EF4-FFF2-40B4-BE49-F238E27FC236}">
                      <a16:creationId xmlns:a16="http://schemas.microsoft.com/office/drawing/2014/main" id="{EB34C8C4-298F-4E6F-80FE-F4B1B30C974E}"/>
                    </a:ext>
                  </a:extLst>
                </p:cNvPr>
                <p:cNvPicPr/>
                <p:nvPr/>
              </p:nvPicPr>
              <p:blipFill>
                <a:blip r:embed="rId122"/>
                <a:stretch>
                  <a:fillRect/>
                </a:stretch>
              </p:blipFill>
              <p:spPr>
                <a:xfrm>
                  <a:off x="4066413" y="3316027"/>
                  <a:ext cx="1875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3" name="Freihand 92">
                  <a:extLst>
                    <a:ext uri="{FF2B5EF4-FFF2-40B4-BE49-F238E27FC236}">
                      <a16:creationId xmlns:a16="http://schemas.microsoft.com/office/drawing/2014/main" id="{9923B370-8AD7-4951-AFBD-76A4087A9544}"/>
                    </a:ext>
                  </a:extLst>
                </p14:cNvPr>
                <p14:cNvContentPartPr/>
                <p14:nvPr/>
              </p14:nvContentPartPr>
              <p14:xfrm>
                <a:off x="3304293" y="3405307"/>
                <a:ext cx="836280" cy="1008720"/>
              </p14:xfrm>
            </p:contentPart>
          </mc:Choice>
          <mc:Fallback xmlns="">
            <p:pic>
              <p:nvPicPr>
                <p:cNvPr id="93" name="Freihand 92">
                  <a:extLst>
                    <a:ext uri="{FF2B5EF4-FFF2-40B4-BE49-F238E27FC236}">
                      <a16:creationId xmlns:a16="http://schemas.microsoft.com/office/drawing/2014/main" id="{9923B370-8AD7-4951-AFBD-76A4087A9544}"/>
                    </a:ext>
                  </a:extLst>
                </p:cNvPr>
                <p:cNvPicPr/>
                <p:nvPr/>
              </p:nvPicPr>
              <p:blipFill>
                <a:blip r:embed="rId124"/>
                <a:stretch>
                  <a:fillRect/>
                </a:stretch>
              </p:blipFill>
              <p:spPr>
                <a:xfrm>
                  <a:off x="3299973" y="3400987"/>
                  <a:ext cx="844920" cy="10173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5" name="Freihand 94">
                  <a:extLst>
                    <a:ext uri="{FF2B5EF4-FFF2-40B4-BE49-F238E27FC236}">
                      <a16:creationId xmlns:a16="http://schemas.microsoft.com/office/drawing/2014/main" id="{DE7CD31E-3E5B-4372-B866-52092B77CB1D}"/>
                    </a:ext>
                  </a:extLst>
                </p14:cNvPr>
                <p14:cNvContentPartPr/>
                <p14:nvPr/>
              </p14:nvContentPartPr>
              <p14:xfrm>
                <a:off x="3296733" y="3402427"/>
                <a:ext cx="876600" cy="38880"/>
              </p14:xfrm>
            </p:contentPart>
          </mc:Choice>
          <mc:Fallback xmlns="">
            <p:pic>
              <p:nvPicPr>
                <p:cNvPr id="95" name="Freihand 94">
                  <a:extLst>
                    <a:ext uri="{FF2B5EF4-FFF2-40B4-BE49-F238E27FC236}">
                      <a16:creationId xmlns:a16="http://schemas.microsoft.com/office/drawing/2014/main" id="{DE7CD31E-3E5B-4372-B866-52092B77CB1D}"/>
                    </a:ext>
                  </a:extLst>
                </p:cNvPr>
                <p:cNvPicPr/>
                <p:nvPr/>
              </p:nvPicPr>
              <p:blipFill>
                <a:blip r:embed="rId126"/>
                <a:stretch>
                  <a:fillRect/>
                </a:stretch>
              </p:blipFill>
              <p:spPr>
                <a:xfrm>
                  <a:off x="3292413" y="3398107"/>
                  <a:ext cx="8852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7" name="Freihand 96">
                  <a:extLst>
                    <a:ext uri="{FF2B5EF4-FFF2-40B4-BE49-F238E27FC236}">
                      <a16:creationId xmlns:a16="http://schemas.microsoft.com/office/drawing/2014/main" id="{00B9B9E2-1058-4E8C-9D22-A784657E67CA}"/>
                    </a:ext>
                  </a:extLst>
                </p14:cNvPr>
                <p14:cNvContentPartPr/>
                <p14:nvPr/>
              </p14:nvContentPartPr>
              <p14:xfrm>
                <a:off x="3427053" y="3384427"/>
                <a:ext cx="784440" cy="66240"/>
              </p14:xfrm>
            </p:contentPart>
          </mc:Choice>
          <mc:Fallback xmlns="">
            <p:pic>
              <p:nvPicPr>
                <p:cNvPr id="97" name="Freihand 96">
                  <a:extLst>
                    <a:ext uri="{FF2B5EF4-FFF2-40B4-BE49-F238E27FC236}">
                      <a16:creationId xmlns:a16="http://schemas.microsoft.com/office/drawing/2014/main" id="{00B9B9E2-1058-4E8C-9D22-A784657E67CA}"/>
                    </a:ext>
                  </a:extLst>
                </p:cNvPr>
                <p:cNvPicPr/>
                <p:nvPr/>
              </p:nvPicPr>
              <p:blipFill>
                <a:blip r:embed="rId128"/>
                <a:stretch>
                  <a:fillRect/>
                </a:stretch>
              </p:blipFill>
              <p:spPr>
                <a:xfrm>
                  <a:off x="3422733" y="3380107"/>
                  <a:ext cx="7930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8" name="Freihand 97">
                  <a:extLst>
                    <a:ext uri="{FF2B5EF4-FFF2-40B4-BE49-F238E27FC236}">
                      <a16:creationId xmlns:a16="http://schemas.microsoft.com/office/drawing/2014/main" id="{BB6A9B1E-89D0-4238-B044-876430B73E19}"/>
                    </a:ext>
                  </a:extLst>
                </p14:cNvPr>
                <p14:cNvContentPartPr/>
                <p14:nvPr/>
              </p14:nvContentPartPr>
              <p14:xfrm>
                <a:off x="4095213" y="3326467"/>
                <a:ext cx="119520" cy="131760"/>
              </p14:xfrm>
            </p:contentPart>
          </mc:Choice>
          <mc:Fallback xmlns="">
            <p:pic>
              <p:nvPicPr>
                <p:cNvPr id="98" name="Freihand 97">
                  <a:extLst>
                    <a:ext uri="{FF2B5EF4-FFF2-40B4-BE49-F238E27FC236}">
                      <a16:creationId xmlns:a16="http://schemas.microsoft.com/office/drawing/2014/main" id="{BB6A9B1E-89D0-4238-B044-876430B73E19}"/>
                    </a:ext>
                  </a:extLst>
                </p:cNvPr>
                <p:cNvPicPr/>
                <p:nvPr/>
              </p:nvPicPr>
              <p:blipFill>
                <a:blip r:embed="rId130"/>
                <a:stretch>
                  <a:fillRect/>
                </a:stretch>
              </p:blipFill>
              <p:spPr>
                <a:xfrm>
                  <a:off x="4090893" y="3322147"/>
                  <a:ext cx="1281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2" name="Freihand 111">
                  <a:extLst>
                    <a:ext uri="{FF2B5EF4-FFF2-40B4-BE49-F238E27FC236}">
                      <a16:creationId xmlns:a16="http://schemas.microsoft.com/office/drawing/2014/main" id="{DF9C0DF3-32A1-45B0-9634-2810D4F42892}"/>
                    </a:ext>
                  </a:extLst>
                </p14:cNvPr>
                <p14:cNvContentPartPr/>
                <p14:nvPr/>
              </p14:nvContentPartPr>
              <p14:xfrm>
                <a:off x="3335613" y="3325027"/>
                <a:ext cx="892080" cy="99720"/>
              </p14:xfrm>
            </p:contentPart>
          </mc:Choice>
          <mc:Fallback xmlns="">
            <p:pic>
              <p:nvPicPr>
                <p:cNvPr id="112" name="Freihand 111">
                  <a:extLst>
                    <a:ext uri="{FF2B5EF4-FFF2-40B4-BE49-F238E27FC236}">
                      <a16:creationId xmlns:a16="http://schemas.microsoft.com/office/drawing/2014/main" id="{DF9C0DF3-32A1-45B0-9634-2810D4F42892}"/>
                    </a:ext>
                  </a:extLst>
                </p:cNvPr>
                <p:cNvPicPr/>
                <p:nvPr/>
              </p:nvPicPr>
              <p:blipFill>
                <a:blip r:embed="rId132"/>
                <a:stretch>
                  <a:fillRect/>
                </a:stretch>
              </p:blipFill>
              <p:spPr>
                <a:xfrm>
                  <a:off x="3331293" y="3320707"/>
                  <a:ext cx="9007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4" name="Freihand 113">
                  <a:extLst>
                    <a:ext uri="{FF2B5EF4-FFF2-40B4-BE49-F238E27FC236}">
                      <a16:creationId xmlns:a16="http://schemas.microsoft.com/office/drawing/2014/main" id="{057ECA16-1432-4037-9C74-624E9A7DB4B4}"/>
                    </a:ext>
                  </a:extLst>
                </p14:cNvPr>
                <p14:cNvContentPartPr/>
                <p14:nvPr/>
              </p14:nvContentPartPr>
              <p14:xfrm>
                <a:off x="4181253" y="3310627"/>
                <a:ext cx="88560" cy="78120"/>
              </p14:xfrm>
            </p:contentPart>
          </mc:Choice>
          <mc:Fallback xmlns="">
            <p:pic>
              <p:nvPicPr>
                <p:cNvPr id="114" name="Freihand 113">
                  <a:extLst>
                    <a:ext uri="{FF2B5EF4-FFF2-40B4-BE49-F238E27FC236}">
                      <a16:creationId xmlns:a16="http://schemas.microsoft.com/office/drawing/2014/main" id="{057ECA16-1432-4037-9C74-624E9A7DB4B4}"/>
                    </a:ext>
                  </a:extLst>
                </p:cNvPr>
                <p:cNvPicPr/>
                <p:nvPr/>
              </p:nvPicPr>
              <p:blipFill>
                <a:blip r:embed="rId134"/>
                <a:stretch>
                  <a:fillRect/>
                </a:stretch>
              </p:blipFill>
              <p:spPr>
                <a:xfrm>
                  <a:off x="4176933" y="3306307"/>
                  <a:ext cx="972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6" name="Freihand 115">
                  <a:extLst>
                    <a:ext uri="{FF2B5EF4-FFF2-40B4-BE49-F238E27FC236}">
                      <a16:creationId xmlns:a16="http://schemas.microsoft.com/office/drawing/2014/main" id="{E4A14B76-A815-4C24-85EC-4ECD3AB42AA7}"/>
                    </a:ext>
                  </a:extLst>
                </p14:cNvPr>
                <p14:cNvContentPartPr/>
                <p14:nvPr/>
              </p14:nvContentPartPr>
              <p14:xfrm>
                <a:off x="3807933" y="2702587"/>
                <a:ext cx="412200" cy="608760"/>
              </p14:xfrm>
            </p:contentPart>
          </mc:Choice>
          <mc:Fallback xmlns="">
            <p:pic>
              <p:nvPicPr>
                <p:cNvPr id="116" name="Freihand 115">
                  <a:extLst>
                    <a:ext uri="{FF2B5EF4-FFF2-40B4-BE49-F238E27FC236}">
                      <a16:creationId xmlns:a16="http://schemas.microsoft.com/office/drawing/2014/main" id="{E4A14B76-A815-4C24-85EC-4ECD3AB42AA7}"/>
                    </a:ext>
                  </a:extLst>
                </p:cNvPr>
                <p:cNvPicPr/>
                <p:nvPr/>
              </p:nvPicPr>
              <p:blipFill>
                <a:blip r:embed="rId136"/>
                <a:stretch>
                  <a:fillRect/>
                </a:stretch>
              </p:blipFill>
              <p:spPr>
                <a:xfrm>
                  <a:off x="3803613" y="2698267"/>
                  <a:ext cx="420840" cy="617400"/>
                </a:xfrm>
                <a:prstGeom prst="rect">
                  <a:avLst/>
                </a:prstGeom>
              </p:spPr>
            </p:pic>
          </mc:Fallback>
        </mc:AlternateContent>
      </p:grpSp>
    </p:spTree>
    <p:extLst>
      <p:ext uri="{BB962C8B-B14F-4D97-AF65-F5344CB8AC3E}">
        <p14:creationId xmlns:p14="http://schemas.microsoft.com/office/powerpoint/2010/main" val="812034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240829" y="24053"/>
            <a:ext cx="7598011" cy="744941"/>
          </a:xfrm>
          <a:prstGeom prst="rect">
            <a:avLst/>
          </a:prstGeom>
          <a:noFill/>
          <a:ln>
            <a:noFill/>
          </a:ln>
        </p:spPr>
        <p:txBody>
          <a:bodyPr lIns="81646" tIns="40823" rIns="81646" bIns="40823" anchor="ctr" anchorCtr="1"/>
          <a:lstStyle/>
          <a:p>
            <a:r>
              <a:rPr lang="en-US" sz="2540" b="1"/>
              <a:t>Philipps-curve </a:t>
            </a:r>
            <a:r>
              <a:rPr lang="en-US" sz="2540" b="1" dirty="0"/>
              <a:t>USA I</a:t>
            </a:r>
          </a:p>
        </p:txBody>
      </p:sp>
      <p:sp>
        <p:nvSpPr>
          <p:cNvPr id="13" name="Textfeld 12"/>
          <p:cNvSpPr txBox="1"/>
          <p:nvPr/>
        </p:nvSpPr>
        <p:spPr>
          <a:xfrm>
            <a:off x="200902" y="324392"/>
            <a:ext cx="1310102" cy="343620"/>
          </a:xfrm>
          <a:prstGeom prst="rect">
            <a:avLst/>
          </a:prstGeom>
          <a:noFill/>
        </p:spPr>
        <p:txBody>
          <a:bodyPr wrap="none" rtlCol="0">
            <a:spAutoFit/>
          </a:bodyPr>
          <a:lstStyle/>
          <a:p>
            <a:r>
              <a:rPr lang="de-DE" sz="1633" dirty="0"/>
              <a:t>Source: FRED</a:t>
            </a:r>
          </a:p>
        </p:txBody>
      </p:sp>
      <p:pic>
        <p:nvPicPr>
          <p:cNvPr id="3" name="Grafik 2"/>
          <p:cNvPicPr>
            <a:picLocks noChangeAspect="1"/>
          </p:cNvPicPr>
          <p:nvPr/>
        </p:nvPicPr>
        <p:blipFill>
          <a:blip r:embed="rId3"/>
          <a:stretch>
            <a:fillRect/>
          </a:stretch>
        </p:blipFill>
        <p:spPr>
          <a:xfrm>
            <a:off x="149552" y="668012"/>
            <a:ext cx="7638950" cy="3785944"/>
          </a:xfrm>
          <a:prstGeom prst="rect">
            <a:avLst/>
          </a:prstGeom>
        </p:spPr>
      </p:pic>
      <p:sp>
        <p:nvSpPr>
          <p:cNvPr id="11" name="Textfeld 10"/>
          <p:cNvSpPr txBox="1"/>
          <p:nvPr/>
        </p:nvSpPr>
        <p:spPr>
          <a:xfrm>
            <a:off x="7938050" y="344680"/>
            <a:ext cx="4113177" cy="1105631"/>
          </a:xfrm>
          <a:prstGeom prst="rect">
            <a:avLst/>
          </a:prstGeom>
          <a:noFill/>
        </p:spPr>
        <p:txBody>
          <a:bodyPr wrap="square" rtlCol="0">
            <a:noAutofit/>
          </a:bodyPr>
          <a:lstStyle/>
          <a:p>
            <a:r>
              <a:rPr lang="de-DE" sz="1633"/>
              <a:t>From the 1960 to 1980ies we seen an outward shift of the Philipps-curve</a:t>
            </a:r>
            <a:endParaRPr lang="de-DE" sz="1633" dirty="0"/>
          </a:p>
        </p:txBody>
      </p:sp>
      <p:sp>
        <p:nvSpPr>
          <p:cNvPr id="15" name="Textfeld 14"/>
          <p:cNvSpPr txBox="1"/>
          <p:nvPr/>
        </p:nvSpPr>
        <p:spPr>
          <a:xfrm>
            <a:off x="7987906" y="1450311"/>
            <a:ext cx="4212869" cy="2876524"/>
          </a:xfrm>
          <a:prstGeom prst="rect">
            <a:avLst/>
          </a:prstGeom>
          <a:noFill/>
        </p:spPr>
        <p:txBody>
          <a:bodyPr wrap="square" rtlCol="0">
            <a:noAutofit/>
          </a:bodyPr>
          <a:lstStyle/>
          <a:p>
            <a:r>
              <a:rPr lang="en-US" sz="1633"/>
              <a:t>In this example, the regression used the Ansatz:</a:t>
            </a:r>
          </a:p>
          <a:p>
            <a:endParaRPr lang="de-DE" sz="1633" dirty="0"/>
          </a:p>
          <a:p>
            <a:pPr algn="ctr"/>
            <a:r>
              <a:rPr lang="de-DE" sz="1633" dirty="0"/>
              <a:t>y=</a:t>
            </a:r>
            <a:r>
              <a:rPr lang="de-DE" sz="1633" dirty="0" err="1"/>
              <a:t>x</a:t>
            </a:r>
            <a:r>
              <a:rPr lang="de-DE" sz="1633" baseline="30000" dirty="0" err="1"/>
              <a:t>a</a:t>
            </a:r>
            <a:endParaRPr lang="de-DE" sz="1633" baseline="30000" dirty="0"/>
          </a:p>
          <a:p>
            <a:endParaRPr lang="de-DE" sz="1633" dirty="0"/>
          </a:p>
          <a:p>
            <a:r>
              <a:rPr lang="de-DE" sz="1633"/>
              <a:t>Thus, the  exponent can directly interpreted as the elasticity between x and </a:t>
            </a:r>
            <a:r>
              <a:rPr lang="de-DE" sz="1633" dirty="0"/>
              <a:t>y </a:t>
            </a:r>
          </a:p>
          <a:p>
            <a:endParaRPr lang="de-DE" sz="1633" dirty="0"/>
          </a:p>
          <a:p>
            <a:r>
              <a:rPr lang="de-DE" sz="1633" dirty="0"/>
              <a:t>e=(</a:t>
            </a:r>
            <a:r>
              <a:rPr lang="de-DE" sz="1633" dirty="0" err="1"/>
              <a:t>dy</a:t>
            </a:r>
            <a:r>
              <a:rPr lang="de-DE" sz="1633" dirty="0"/>
              <a:t>/y)</a:t>
            </a:r>
            <a:r>
              <a:rPr lang="de-DE" sz="1633" dirty="0">
                <a:sym typeface="Wingdings" panose="05000000000000000000" pitchFamily="2" charset="2"/>
              </a:rPr>
              <a:t>:(</a:t>
            </a:r>
            <a:r>
              <a:rPr lang="de-DE" sz="1633" dirty="0"/>
              <a:t>dx/x)</a:t>
            </a:r>
          </a:p>
          <a:p>
            <a:endParaRPr lang="de-DE" sz="1633" dirty="0"/>
          </a:p>
          <a:p>
            <a:r>
              <a:rPr lang="de-DE" sz="1633"/>
              <a:t>Can you show this </a:t>
            </a:r>
            <a:r>
              <a:rPr lang="de-DE" sz="1633">
                <a:sym typeface="Wingdings" panose="05000000000000000000" pitchFamily="2" charset="2"/>
              </a:rPr>
              <a:t>?</a:t>
            </a:r>
            <a:r>
              <a:rPr lang="de-DE" sz="1633"/>
              <a:t>.</a:t>
            </a:r>
            <a:endParaRPr lang="de-DE" sz="1633" dirty="0"/>
          </a:p>
          <a:p>
            <a:endParaRPr lang="de-DE" sz="1633" dirty="0"/>
          </a:p>
        </p:txBody>
      </p:sp>
      <p:sp>
        <p:nvSpPr>
          <p:cNvPr id="2" name="Rechteck 1">
            <a:extLst>
              <a:ext uri="{FF2B5EF4-FFF2-40B4-BE49-F238E27FC236}">
                <a16:creationId xmlns:a16="http://schemas.microsoft.com/office/drawing/2014/main" id="{1A6861C5-F9D2-07BD-1E70-6A9FB5A72B8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31" name="Freihand 30">
                <a:extLst>
                  <a:ext uri="{FF2B5EF4-FFF2-40B4-BE49-F238E27FC236}">
                    <a16:creationId xmlns:a16="http://schemas.microsoft.com/office/drawing/2014/main" id="{D6BA4AF1-9D67-46BA-94CE-E4A08B924B73}"/>
                  </a:ext>
                </a:extLst>
              </p14:cNvPr>
              <p14:cNvContentPartPr/>
              <p14:nvPr/>
            </p14:nvContentPartPr>
            <p14:xfrm>
              <a:off x="291093" y="2570107"/>
              <a:ext cx="183960" cy="46440"/>
            </p14:xfrm>
          </p:contentPart>
        </mc:Choice>
        <mc:Fallback xmlns="">
          <p:pic>
            <p:nvPicPr>
              <p:cNvPr id="31" name="Freihand 30">
                <a:extLst>
                  <a:ext uri="{FF2B5EF4-FFF2-40B4-BE49-F238E27FC236}">
                    <a16:creationId xmlns:a16="http://schemas.microsoft.com/office/drawing/2014/main" id="{D6BA4AF1-9D67-46BA-94CE-E4A08B924B73}"/>
                  </a:ext>
                </a:extLst>
              </p:cNvPr>
              <p:cNvPicPr/>
              <p:nvPr/>
            </p:nvPicPr>
            <p:blipFill>
              <a:blip r:embed="rId5"/>
              <a:stretch>
                <a:fillRect/>
              </a:stretch>
            </p:blipFill>
            <p:spPr>
              <a:xfrm>
                <a:off x="286773" y="2565787"/>
                <a:ext cx="1926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4" name="Freihand 43">
                <a:extLst>
                  <a:ext uri="{FF2B5EF4-FFF2-40B4-BE49-F238E27FC236}">
                    <a16:creationId xmlns:a16="http://schemas.microsoft.com/office/drawing/2014/main" id="{5DB84667-285E-4FF2-B47E-C45BAFA86606}"/>
                  </a:ext>
                </a:extLst>
              </p14:cNvPr>
              <p14:cNvContentPartPr/>
              <p14:nvPr/>
            </p14:nvContentPartPr>
            <p14:xfrm>
              <a:off x="3588693" y="2634907"/>
              <a:ext cx="1800" cy="720"/>
            </p14:xfrm>
          </p:contentPart>
        </mc:Choice>
        <mc:Fallback xmlns="">
          <p:pic>
            <p:nvPicPr>
              <p:cNvPr id="44" name="Freihand 43">
                <a:extLst>
                  <a:ext uri="{FF2B5EF4-FFF2-40B4-BE49-F238E27FC236}">
                    <a16:creationId xmlns:a16="http://schemas.microsoft.com/office/drawing/2014/main" id="{5DB84667-285E-4FF2-B47E-C45BAFA86606}"/>
                  </a:ext>
                </a:extLst>
              </p:cNvPr>
              <p:cNvPicPr/>
              <p:nvPr/>
            </p:nvPicPr>
            <p:blipFill>
              <a:blip r:embed="rId7"/>
              <a:stretch>
                <a:fillRect/>
              </a:stretch>
            </p:blipFill>
            <p:spPr>
              <a:xfrm>
                <a:off x="3584373" y="2630587"/>
                <a:ext cx="1044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5" name="Freihand 44">
                <a:extLst>
                  <a:ext uri="{FF2B5EF4-FFF2-40B4-BE49-F238E27FC236}">
                    <a16:creationId xmlns:a16="http://schemas.microsoft.com/office/drawing/2014/main" id="{4834D4DC-3EAA-40FB-B0D8-90118B6F15BD}"/>
                  </a:ext>
                </a:extLst>
              </p14:cNvPr>
              <p14:cNvContentPartPr/>
              <p14:nvPr/>
            </p14:nvContentPartPr>
            <p14:xfrm>
              <a:off x="2666733" y="2439067"/>
              <a:ext cx="2099880" cy="1013760"/>
            </p14:xfrm>
          </p:contentPart>
        </mc:Choice>
        <mc:Fallback xmlns="">
          <p:pic>
            <p:nvPicPr>
              <p:cNvPr id="45" name="Freihand 44">
                <a:extLst>
                  <a:ext uri="{FF2B5EF4-FFF2-40B4-BE49-F238E27FC236}">
                    <a16:creationId xmlns:a16="http://schemas.microsoft.com/office/drawing/2014/main" id="{4834D4DC-3EAA-40FB-B0D8-90118B6F15BD}"/>
                  </a:ext>
                </a:extLst>
              </p:cNvPr>
              <p:cNvPicPr/>
              <p:nvPr/>
            </p:nvPicPr>
            <p:blipFill>
              <a:blip r:embed="rId9"/>
              <a:stretch>
                <a:fillRect/>
              </a:stretch>
            </p:blipFill>
            <p:spPr>
              <a:xfrm>
                <a:off x="2662413" y="2434747"/>
                <a:ext cx="2108520" cy="1022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1" name="Freihand 50">
                <a:extLst>
                  <a:ext uri="{FF2B5EF4-FFF2-40B4-BE49-F238E27FC236}">
                    <a16:creationId xmlns:a16="http://schemas.microsoft.com/office/drawing/2014/main" id="{63B715F5-44C5-409E-BCFF-75AE04FB57B4}"/>
                  </a:ext>
                </a:extLst>
              </p14:cNvPr>
              <p14:cNvContentPartPr/>
              <p14:nvPr/>
            </p14:nvContentPartPr>
            <p14:xfrm>
              <a:off x="3752853" y="1512067"/>
              <a:ext cx="1891080" cy="1322280"/>
            </p14:xfrm>
          </p:contentPart>
        </mc:Choice>
        <mc:Fallback xmlns="">
          <p:pic>
            <p:nvPicPr>
              <p:cNvPr id="51" name="Freihand 50">
                <a:extLst>
                  <a:ext uri="{FF2B5EF4-FFF2-40B4-BE49-F238E27FC236}">
                    <a16:creationId xmlns:a16="http://schemas.microsoft.com/office/drawing/2014/main" id="{63B715F5-44C5-409E-BCFF-75AE04FB57B4}"/>
                  </a:ext>
                </a:extLst>
              </p:cNvPr>
              <p:cNvPicPr/>
              <p:nvPr/>
            </p:nvPicPr>
            <p:blipFill>
              <a:blip r:embed="rId11"/>
              <a:stretch>
                <a:fillRect/>
              </a:stretch>
            </p:blipFill>
            <p:spPr>
              <a:xfrm>
                <a:off x="3748533" y="1507747"/>
                <a:ext cx="1899720" cy="1330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5" name="Freihand 54">
                <a:extLst>
                  <a:ext uri="{FF2B5EF4-FFF2-40B4-BE49-F238E27FC236}">
                    <a16:creationId xmlns:a16="http://schemas.microsoft.com/office/drawing/2014/main" id="{8D921258-B9A5-4910-A033-8C3E639FC5AF}"/>
                  </a:ext>
                </a:extLst>
              </p14:cNvPr>
              <p14:cNvContentPartPr/>
              <p14:nvPr/>
            </p14:nvContentPartPr>
            <p14:xfrm>
              <a:off x="3234813" y="1987267"/>
              <a:ext cx="678960" cy="225000"/>
            </p14:xfrm>
          </p:contentPart>
        </mc:Choice>
        <mc:Fallback xmlns="">
          <p:pic>
            <p:nvPicPr>
              <p:cNvPr id="55" name="Freihand 54">
                <a:extLst>
                  <a:ext uri="{FF2B5EF4-FFF2-40B4-BE49-F238E27FC236}">
                    <a16:creationId xmlns:a16="http://schemas.microsoft.com/office/drawing/2014/main" id="{8D921258-B9A5-4910-A033-8C3E639FC5AF}"/>
                  </a:ext>
                </a:extLst>
              </p:cNvPr>
              <p:cNvPicPr/>
              <p:nvPr/>
            </p:nvPicPr>
            <p:blipFill>
              <a:blip r:embed="rId13"/>
              <a:stretch>
                <a:fillRect/>
              </a:stretch>
            </p:blipFill>
            <p:spPr>
              <a:xfrm>
                <a:off x="3230493" y="1982947"/>
                <a:ext cx="687600" cy="233640"/>
              </a:xfrm>
              <a:prstGeom prst="rect">
                <a:avLst/>
              </a:prstGeom>
            </p:spPr>
          </p:pic>
        </mc:Fallback>
      </mc:AlternateContent>
      <p:grpSp>
        <p:nvGrpSpPr>
          <p:cNvPr id="57" name="Gruppieren 56">
            <a:extLst>
              <a:ext uri="{FF2B5EF4-FFF2-40B4-BE49-F238E27FC236}">
                <a16:creationId xmlns:a16="http://schemas.microsoft.com/office/drawing/2014/main" id="{83379B6C-51D1-4AFD-B65D-F7A18EB48632}"/>
              </a:ext>
            </a:extLst>
          </p:cNvPr>
          <p:cNvGrpSpPr/>
          <p:nvPr/>
        </p:nvGrpSpPr>
        <p:grpSpPr>
          <a:xfrm>
            <a:off x="2689053" y="1485067"/>
            <a:ext cx="2646720" cy="3618000"/>
            <a:chOff x="2689053" y="1485067"/>
            <a:chExt cx="2646720" cy="3618000"/>
          </a:xfrm>
        </p:grpSpPr>
        <mc:AlternateContent xmlns:mc="http://schemas.openxmlformats.org/markup-compatibility/2006" xmlns:p14="http://schemas.microsoft.com/office/powerpoint/2010/main">
          <mc:Choice Requires="p14">
            <p:contentPart p14:bwMode="auto" r:id="rId14">
              <p14:nvContentPartPr>
                <p14:cNvPr id="4" name="Freihand 3">
                  <a:extLst>
                    <a:ext uri="{FF2B5EF4-FFF2-40B4-BE49-F238E27FC236}">
                      <a16:creationId xmlns:a16="http://schemas.microsoft.com/office/drawing/2014/main" id="{D677B7F1-5229-4812-97CE-86E55079A780}"/>
                    </a:ext>
                  </a:extLst>
                </p14:cNvPr>
                <p14:cNvContentPartPr/>
                <p14:nvPr/>
              </p14:nvContentPartPr>
              <p14:xfrm>
                <a:off x="4527933" y="3606547"/>
                <a:ext cx="129600" cy="12600"/>
              </p14:xfrm>
            </p:contentPart>
          </mc:Choice>
          <mc:Fallback xmlns="">
            <p:pic>
              <p:nvPicPr>
                <p:cNvPr id="4" name="Freihand 3">
                  <a:extLst>
                    <a:ext uri="{FF2B5EF4-FFF2-40B4-BE49-F238E27FC236}">
                      <a16:creationId xmlns:a16="http://schemas.microsoft.com/office/drawing/2014/main" id="{D677B7F1-5229-4812-97CE-86E55079A780}"/>
                    </a:ext>
                  </a:extLst>
                </p:cNvPr>
                <p:cNvPicPr/>
                <p:nvPr/>
              </p:nvPicPr>
              <p:blipFill>
                <a:blip r:embed="rId15"/>
                <a:stretch>
                  <a:fillRect/>
                </a:stretch>
              </p:blipFill>
              <p:spPr>
                <a:xfrm>
                  <a:off x="4523613" y="3602227"/>
                  <a:ext cx="1382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 name="Freihand 4">
                  <a:extLst>
                    <a:ext uri="{FF2B5EF4-FFF2-40B4-BE49-F238E27FC236}">
                      <a16:creationId xmlns:a16="http://schemas.microsoft.com/office/drawing/2014/main" id="{FE18F96B-D4A0-4FA1-B25C-260B40DD73C2}"/>
                    </a:ext>
                  </a:extLst>
                </p14:cNvPr>
                <p14:cNvContentPartPr/>
                <p14:nvPr/>
              </p14:nvContentPartPr>
              <p14:xfrm>
                <a:off x="4608213" y="3665947"/>
                <a:ext cx="232920" cy="649800"/>
              </p14:xfrm>
            </p:contentPart>
          </mc:Choice>
          <mc:Fallback xmlns="">
            <p:pic>
              <p:nvPicPr>
                <p:cNvPr id="5" name="Freihand 4">
                  <a:extLst>
                    <a:ext uri="{FF2B5EF4-FFF2-40B4-BE49-F238E27FC236}">
                      <a16:creationId xmlns:a16="http://schemas.microsoft.com/office/drawing/2014/main" id="{FE18F96B-D4A0-4FA1-B25C-260B40DD73C2}"/>
                    </a:ext>
                  </a:extLst>
                </p:cNvPr>
                <p:cNvPicPr/>
                <p:nvPr/>
              </p:nvPicPr>
              <p:blipFill>
                <a:blip r:embed="rId17"/>
                <a:stretch>
                  <a:fillRect/>
                </a:stretch>
              </p:blipFill>
              <p:spPr>
                <a:xfrm>
                  <a:off x="4603893" y="3661627"/>
                  <a:ext cx="241560" cy="658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 name="Freihand 6">
                  <a:extLst>
                    <a:ext uri="{FF2B5EF4-FFF2-40B4-BE49-F238E27FC236}">
                      <a16:creationId xmlns:a16="http://schemas.microsoft.com/office/drawing/2014/main" id="{9CD85E3E-EC27-4452-8802-B5CD30EB691D}"/>
                    </a:ext>
                  </a:extLst>
                </p14:cNvPr>
                <p14:cNvContentPartPr/>
                <p14:nvPr/>
              </p14:nvContentPartPr>
              <p14:xfrm>
                <a:off x="4525053" y="3613027"/>
                <a:ext cx="233640" cy="221040"/>
              </p14:xfrm>
            </p:contentPart>
          </mc:Choice>
          <mc:Fallback xmlns="">
            <p:pic>
              <p:nvPicPr>
                <p:cNvPr id="7" name="Freihand 6">
                  <a:extLst>
                    <a:ext uri="{FF2B5EF4-FFF2-40B4-BE49-F238E27FC236}">
                      <a16:creationId xmlns:a16="http://schemas.microsoft.com/office/drawing/2014/main" id="{9CD85E3E-EC27-4452-8802-B5CD30EB691D}"/>
                    </a:ext>
                  </a:extLst>
                </p:cNvPr>
                <p:cNvPicPr/>
                <p:nvPr/>
              </p:nvPicPr>
              <p:blipFill>
                <a:blip r:embed="rId19"/>
                <a:stretch>
                  <a:fillRect/>
                </a:stretch>
              </p:blipFill>
              <p:spPr>
                <a:xfrm>
                  <a:off x="4520733" y="3608707"/>
                  <a:ext cx="2422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 name="Freihand 8">
                  <a:extLst>
                    <a:ext uri="{FF2B5EF4-FFF2-40B4-BE49-F238E27FC236}">
                      <a16:creationId xmlns:a16="http://schemas.microsoft.com/office/drawing/2014/main" id="{2CD3BE69-7108-42E0-99F5-2DADA401B3B8}"/>
                    </a:ext>
                  </a:extLst>
                </p14:cNvPr>
                <p14:cNvContentPartPr/>
                <p14:nvPr/>
              </p14:nvContentPartPr>
              <p14:xfrm>
                <a:off x="4531173" y="4559107"/>
                <a:ext cx="155520" cy="146160"/>
              </p14:xfrm>
            </p:contentPart>
          </mc:Choice>
          <mc:Fallback xmlns="">
            <p:pic>
              <p:nvPicPr>
                <p:cNvPr id="9" name="Freihand 8">
                  <a:extLst>
                    <a:ext uri="{FF2B5EF4-FFF2-40B4-BE49-F238E27FC236}">
                      <a16:creationId xmlns:a16="http://schemas.microsoft.com/office/drawing/2014/main" id="{2CD3BE69-7108-42E0-99F5-2DADA401B3B8}"/>
                    </a:ext>
                  </a:extLst>
                </p:cNvPr>
                <p:cNvPicPr/>
                <p:nvPr/>
              </p:nvPicPr>
              <p:blipFill>
                <a:blip r:embed="rId21"/>
                <a:stretch>
                  <a:fillRect/>
                </a:stretch>
              </p:blipFill>
              <p:spPr>
                <a:xfrm>
                  <a:off x="4526853" y="4554787"/>
                  <a:ext cx="1641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 name="Freihand 9">
                  <a:extLst>
                    <a:ext uri="{FF2B5EF4-FFF2-40B4-BE49-F238E27FC236}">
                      <a16:creationId xmlns:a16="http://schemas.microsoft.com/office/drawing/2014/main" id="{2474AC8A-7D82-47B2-9636-1B55EF897503}"/>
                    </a:ext>
                  </a:extLst>
                </p14:cNvPr>
                <p14:cNvContentPartPr/>
                <p14:nvPr/>
              </p14:nvContentPartPr>
              <p14:xfrm>
                <a:off x="4711173" y="4529587"/>
                <a:ext cx="80640" cy="154800"/>
              </p14:xfrm>
            </p:contentPart>
          </mc:Choice>
          <mc:Fallback xmlns="">
            <p:pic>
              <p:nvPicPr>
                <p:cNvPr id="10" name="Freihand 9">
                  <a:extLst>
                    <a:ext uri="{FF2B5EF4-FFF2-40B4-BE49-F238E27FC236}">
                      <a16:creationId xmlns:a16="http://schemas.microsoft.com/office/drawing/2014/main" id="{2474AC8A-7D82-47B2-9636-1B55EF897503}"/>
                    </a:ext>
                  </a:extLst>
                </p:cNvPr>
                <p:cNvPicPr/>
                <p:nvPr/>
              </p:nvPicPr>
              <p:blipFill>
                <a:blip r:embed="rId23"/>
                <a:stretch>
                  <a:fillRect/>
                </a:stretch>
              </p:blipFill>
              <p:spPr>
                <a:xfrm>
                  <a:off x="4706853" y="4525267"/>
                  <a:ext cx="892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 name="Freihand 11">
                  <a:extLst>
                    <a:ext uri="{FF2B5EF4-FFF2-40B4-BE49-F238E27FC236}">
                      <a16:creationId xmlns:a16="http://schemas.microsoft.com/office/drawing/2014/main" id="{8FBF946A-2B33-434B-80B9-67B11334C87A}"/>
                    </a:ext>
                  </a:extLst>
                </p14:cNvPr>
                <p14:cNvContentPartPr/>
                <p14:nvPr/>
              </p14:nvContentPartPr>
              <p14:xfrm>
                <a:off x="4845813" y="4536787"/>
                <a:ext cx="101880" cy="151560"/>
              </p14:xfrm>
            </p:contentPart>
          </mc:Choice>
          <mc:Fallback xmlns="">
            <p:pic>
              <p:nvPicPr>
                <p:cNvPr id="12" name="Freihand 11">
                  <a:extLst>
                    <a:ext uri="{FF2B5EF4-FFF2-40B4-BE49-F238E27FC236}">
                      <a16:creationId xmlns:a16="http://schemas.microsoft.com/office/drawing/2014/main" id="{8FBF946A-2B33-434B-80B9-67B11334C87A}"/>
                    </a:ext>
                  </a:extLst>
                </p:cNvPr>
                <p:cNvPicPr/>
                <p:nvPr/>
              </p:nvPicPr>
              <p:blipFill>
                <a:blip r:embed="rId25"/>
                <a:stretch>
                  <a:fillRect/>
                </a:stretch>
              </p:blipFill>
              <p:spPr>
                <a:xfrm>
                  <a:off x="4841493" y="4532467"/>
                  <a:ext cx="1105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 name="Freihand 13">
                  <a:extLst>
                    <a:ext uri="{FF2B5EF4-FFF2-40B4-BE49-F238E27FC236}">
                      <a16:creationId xmlns:a16="http://schemas.microsoft.com/office/drawing/2014/main" id="{C8C6607F-AB23-4C52-948C-3910B5DBA8C7}"/>
                    </a:ext>
                  </a:extLst>
                </p14:cNvPr>
                <p14:cNvContentPartPr/>
                <p14:nvPr/>
              </p14:nvContentPartPr>
              <p14:xfrm>
                <a:off x="4986573" y="4532467"/>
                <a:ext cx="115200" cy="163080"/>
              </p14:xfrm>
            </p:contentPart>
          </mc:Choice>
          <mc:Fallback xmlns="">
            <p:pic>
              <p:nvPicPr>
                <p:cNvPr id="14" name="Freihand 13">
                  <a:extLst>
                    <a:ext uri="{FF2B5EF4-FFF2-40B4-BE49-F238E27FC236}">
                      <a16:creationId xmlns:a16="http://schemas.microsoft.com/office/drawing/2014/main" id="{C8C6607F-AB23-4C52-948C-3910B5DBA8C7}"/>
                    </a:ext>
                  </a:extLst>
                </p:cNvPr>
                <p:cNvPicPr/>
                <p:nvPr/>
              </p:nvPicPr>
              <p:blipFill>
                <a:blip r:embed="rId27"/>
                <a:stretch>
                  <a:fillRect/>
                </a:stretch>
              </p:blipFill>
              <p:spPr>
                <a:xfrm>
                  <a:off x="4982253" y="4528147"/>
                  <a:ext cx="1238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Freihand 16">
                  <a:extLst>
                    <a:ext uri="{FF2B5EF4-FFF2-40B4-BE49-F238E27FC236}">
                      <a16:creationId xmlns:a16="http://schemas.microsoft.com/office/drawing/2014/main" id="{A5935654-524A-4017-8B8E-98D826EA88FD}"/>
                    </a:ext>
                  </a:extLst>
                </p14:cNvPr>
                <p14:cNvContentPartPr/>
                <p14:nvPr/>
              </p14:nvContentPartPr>
              <p14:xfrm>
                <a:off x="4058133" y="4343107"/>
                <a:ext cx="83520" cy="238320"/>
              </p14:xfrm>
            </p:contentPart>
          </mc:Choice>
          <mc:Fallback xmlns="">
            <p:pic>
              <p:nvPicPr>
                <p:cNvPr id="17" name="Freihand 16">
                  <a:extLst>
                    <a:ext uri="{FF2B5EF4-FFF2-40B4-BE49-F238E27FC236}">
                      <a16:creationId xmlns:a16="http://schemas.microsoft.com/office/drawing/2014/main" id="{A5935654-524A-4017-8B8E-98D826EA88FD}"/>
                    </a:ext>
                  </a:extLst>
                </p:cNvPr>
                <p:cNvPicPr/>
                <p:nvPr/>
              </p:nvPicPr>
              <p:blipFill>
                <a:blip r:embed="rId29"/>
                <a:stretch>
                  <a:fillRect/>
                </a:stretch>
              </p:blipFill>
              <p:spPr>
                <a:xfrm>
                  <a:off x="4053813" y="4338787"/>
                  <a:ext cx="9216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Freihand 17">
                  <a:extLst>
                    <a:ext uri="{FF2B5EF4-FFF2-40B4-BE49-F238E27FC236}">
                      <a16:creationId xmlns:a16="http://schemas.microsoft.com/office/drawing/2014/main" id="{92861661-AB44-4F15-B32B-5963BA055851}"/>
                    </a:ext>
                  </a:extLst>
                </p14:cNvPr>
                <p14:cNvContentPartPr/>
                <p14:nvPr/>
              </p14:nvContentPartPr>
              <p14:xfrm>
                <a:off x="4022133" y="4278307"/>
                <a:ext cx="179640" cy="145080"/>
              </p14:xfrm>
            </p:contentPart>
          </mc:Choice>
          <mc:Fallback xmlns="">
            <p:pic>
              <p:nvPicPr>
                <p:cNvPr id="18" name="Freihand 17">
                  <a:extLst>
                    <a:ext uri="{FF2B5EF4-FFF2-40B4-BE49-F238E27FC236}">
                      <a16:creationId xmlns:a16="http://schemas.microsoft.com/office/drawing/2014/main" id="{92861661-AB44-4F15-B32B-5963BA055851}"/>
                    </a:ext>
                  </a:extLst>
                </p:cNvPr>
                <p:cNvPicPr/>
                <p:nvPr/>
              </p:nvPicPr>
              <p:blipFill>
                <a:blip r:embed="rId31"/>
                <a:stretch>
                  <a:fillRect/>
                </a:stretch>
              </p:blipFill>
              <p:spPr>
                <a:xfrm>
                  <a:off x="4017813" y="4273987"/>
                  <a:ext cx="1882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05820981-59D4-44D1-A56A-4F853A0305BA}"/>
                    </a:ext>
                  </a:extLst>
                </p14:cNvPr>
                <p14:cNvContentPartPr/>
                <p14:nvPr/>
              </p14:nvContentPartPr>
              <p14:xfrm>
                <a:off x="3585093" y="4763227"/>
                <a:ext cx="105840" cy="168120"/>
              </p14:xfrm>
            </p:contentPart>
          </mc:Choice>
          <mc:Fallback xmlns="">
            <p:pic>
              <p:nvPicPr>
                <p:cNvPr id="20" name="Freihand 19">
                  <a:extLst>
                    <a:ext uri="{FF2B5EF4-FFF2-40B4-BE49-F238E27FC236}">
                      <a16:creationId xmlns:a16="http://schemas.microsoft.com/office/drawing/2014/main" id="{05820981-59D4-44D1-A56A-4F853A0305BA}"/>
                    </a:ext>
                  </a:extLst>
                </p:cNvPr>
                <p:cNvPicPr/>
                <p:nvPr/>
              </p:nvPicPr>
              <p:blipFill>
                <a:blip r:embed="rId33"/>
                <a:stretch>
                  <a:fillRect/>
                </a:stretch>
              </p:blipFill>
              <p:spPr>
                <a:xfrm>
                  <a:off x="3580773" y="4758907"/>
                  <a:ext cx="1144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D95EE831-212F-44CA-9C30-8652CF6AB2D2}"/>
                    </a:ext>
                  </a:extLst>
                </p14:cNvPr>
                <p14:cNvContentPartPr/>
                <p14:nvPr/>
              </p14:nvContentPartPr>
              <p14:xfrm>
                <a:off x="3721893" y="4873387"/>
                <a:ext cx="80280" cy="56880"/>
              </p14:xfrm>
            </p:contentPart>
          </mc:Choice>
          <mc:Fallback xmlns="">
            <p:pic>
              <p:nvPicPr>
                <p:cNvPr id="21" name="Freihand 20">
                  <a:extLst>
                    <a:ext uri="{FF2B5EF4-FFF2-40B4-BE49-F238E27FC236}">
                      <a16:creationId xmlns:a16="http://schemas.microsoft.com/office/drawing/2014/main" id="{D95EE831-212F-44CA-9C30-8652CF6AB2D2}"/>
                    </a:ext>
                  </a:extLst>
                </p:cNvPr>
                <p:cNvPicPr/>
                <p:nvPr/>
              </p:nvPicPr>
              <p:blipFill>
                <a:blip r:embed="rId35"/>
                <a:stretch>
                  <a:fillRect/>
                </a:stretch>
              </p:blipFill>
              <p:spPr>
                <a:xfrm>
                  <a:off x="3717573" y="4869067"/>
                  <a:ext cx="889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F6AA59E3-8FC2-4683-92B3-F09354C99760}"/>
                    </a:ext>
                  </a:extLst>
                </p14:cNvPr>
                <p14:cNvContentPartPr/>
                <p14:nvPr/>
              </p14:nvContentPartPr>
              <p14:xfrm>
                <a:off x="3814413" y="4859347"/>
                <a:ext cx="242280" cy="102240"/>
              </p14:xfrm>
            </p:contentPart>
          </mc:Choice>
          <mc:Fallback xmlns="">
            <p:pic>
              <p:nvPicPr>
                <p:cNvPr id="22" name="Freihand 21">
                  <a:extLst>
                    <a:ext uri="{FF2B5EF4-FFF2-40B4-BE49-F238E27FC236}">
                      <a16:creationId xmlns:a16="http://schemas.microsoft.com/office/drawing/2014/main" id="{F6AA59E3-8FC2-4683-92B3-F09354C99760}"/>
                    </a:ext>
                  </a:extLst>
                </p:cNvPr>
                <p:cNvPicPr/>
                <p:nvPr/>
              </p:nvPicPr>
              <p:blipFill>
                <a:blip r:embed="rId37"/>
                <a:stretch>
                  <a:fillRect/>
                </a:stretch>
              </p:blipFill>
              <p:spPr>
                <a:xfrm>
                  <a:off x="3810093" y="4855027"/>
                  <a:ext cx="2509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Freihand 22">
                  <a:extLst>
                    <a:ext uri="{FF2B5EF4-FFF2-40B4-BE49-F238E27FC236}">
                      <a16:creationId xmlns:a16="http://schemas.microsoft.com/office/drawing/2014/main" id="{70B74364-0CCF-46B1-A0D3-107B9DD4C06A}"/>
                    </a:ext>
                  </a:extLst>
                </p14:cNvPr>
                <p14:cNvContentPartPr/>
                <p14:nvPr/>
              </p14:nvContentPartPr>
              <p14:xfrm>
                <a:off x="4068213" y="4834507"/>
                <a:ext cx="113040" cy="268560"/>
              </p14:xfrm>
            </p:contentPart>
          </mc:Choice>
          <mc:Fallback xmlns="">
            <p:pic>
              <p:nvPicPr>
                <p:cNvPr id="23" name="Freihand 22">
                  <a:extLst>
                    <a:ext uri="{FF2B5EF4-FFF2-40B4-BE49-F238E27FC236}">
                      <a16:creationId xmlns:a16="http://schemas.microsoft.com/office/drawing/2014/main" id="{70B74364-0CCF-46B1-A0D3-107B9DD4C06A}"/>
                    </a:ext>
                  </a:extLst>
                </p:cNvPr>
                <p:cNvPicPr/>
                <p:nvPr/>
              </p:nvPicPr>
              <p:blipFill>
                <a:blip r:embed="rId39"/>
                <a:stretch>
                  <a:fillRect/>
                </a:stretch>
              </p:blipFill>
              <p:spPr>
                <a:xfrm>
                  <a:off x="4063893" y="4830187"/>
                  <a:ext cx="12168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Freihand 23">
                  <a:extLst>
                    <a:ext uri="{FF2B5EF4-FFF2-40B4-BE49-F238E27FC236}">
                      <a16:creationId xmlns:a16="http://schemas.microsoft.com/office/drawing/2014/main" id="{703DA7DB-7D67-4230-98FD-151B822F540E}"/>
                    </a:ext>
                  </a:extLst>
                </p14:cNvPr>
                <p14:cNvContentPartPr/>
                <p14:nvPr/>
              </p14:nvContentPartPr>
              <p14:xfrm>
                <a:off x="4187373" y="4881307"/>
                <a:ext cx="9360" cy="79560"/>
              </p14:xfrm>
            </p:contentPart>
          </mc:Choice>
          <mc:Fallback xmlns="">
            <p:pic>
              <p:nvPicPr>
                <p:cNvPr id="24" name="Freihand 23">
                  <a:extLst>
                    <a:ext uri="{FF2B5EF4-FFF2-40B4-BE49-F238E27FC236}">
                      <a16:creationId xmlns:a16="http://schemas.microsoft.com/office/drawing/2014/main" id="{703DA7DB-7D67-4230-98FD-151B822F540E}"/>
                    </a:ext>
                  </a:extLst>
                </p:cNvPr>
                <p:cNvPicPr/>
                <p:nvPr/>
              </p:nvPicPr>
              <p:blipFill>
                <a:blip r:embed="rId41"/>
                <a:stretch>
                  <a:fillRect/>
                </a:stretch>
              </p:blipFill>
              <p:spPr>
                <a:xfrm>
                  <a:off x="4183053" y="4876987"/>
                  <a:ext cx="180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Freihand 25">
                  <a:extLst>
                    <a:ext uri="{FF2B5EF4-FFF2-40B4-BE49-F238E27FC236}">
                      <a16:creationId xmlns:a16="http://schemas.microsoft.com/office/drawing/2014/main" id="{DD3F4AB8-FE63-45E0-BC6E-25EC3C2AEB6E}"/>
                    </a:ext>
                  </a:extLst>
                </p14:cNvPr>
                <p14:cNvContentPartPr/>
                <p14:nvPr/>
              </p14:nvContentPartPr>
              <p14:xfrm>
                <a:off x="4197453" y="4752787"/>
                <a:ext cx="26280" cy="204480"/>
              </p14:xfrm>
            </p:contentPart>
          </mc:Choice>
          <mc:Fallback xmlns="">
            <p:pic>
              <p:nvPicPr>
                <p:cNvPr id="26" name="Freihand 25">
                  <a:extLst>
                    <a:ext uri="{FF2B5EF4-FFF2-40B4-BE49-F238E27FC236}">
                      <a16:creationId xmlns:a16="http://schemas.microsoft.com/office/drawing/2014/main" id="{DD3F4AB8-FE63-45E0-BC6E-25EC3C2AEB6E}"/>
                    </a:ext>
                  </a:extLst>
                </p:cNvPr>
                <p:cNvPicPr/>
                <p:nvPr/>
              </p:nvPicPr>
              <p:blipFill>
                <a:blip r:embed="rId43"/>
                <a:stretch>
                  <a:fillRect/>
                </a:stretch>
              </p:blipFill>
              <p:spPr>
                <a:xfrm>
                  <a:off x="4193133" y="4748467"/>
                  <a:ext cx="349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Freihand 26">
                  <a:extLst>
                    <a:ext uri="{FF2B5EF4-FFF2-40B4-BE49-F238E27FC236}">
                      <a16:creationId xmlns:a16="http://schemas.microsoft.com/office/drawing/2014/main" id="{DBA762A3-F1EE-49B8-8269-BCC336C970C2}"/>
                    </a:ext>
                  </a:extLst>
                </p14:cNvPr>
                <p14:cNvContentPartPr/>
                <p14:nvPr/>
              </p14:nvContentPartPr>
              <p14:xfrm>
                <a:off x="4253253" y="4858267"/>
                <a:ext cx="111960" cy="227160"/>
              </p14:xfrm>
            </p:contentPart>
          </mc:Choice>
          <mc:Fallback xmlns="">
            <p:pic>
              <p:nvPicPr>
                <p:cNvPr id="27" name="Freihand 26">
                  <a:extLst>
                    <a:ext uri="{FF2B5EF4-FFF2-40B4-BE49-F238E27FC236}">
                      <a16:creationId xmlns:a16="http://schemas.microsoft.com/office/drawing/2014/main" id="{DBA762A3-F1EE-49B8-8269-BCC336C970C2}"/>
                    </a:ext>
                  </a:extLst>
                </p:cNvPr>
                <p:cNvPicPr/>
                <p:nvPr/>
              </p:nvPicPr>
              <p:blipFill>
                <a:blip r:embed="rId45"/>
                <a:stretch>
                  <a:fillRect/>
                </a:stretch>
              </p:blipFill>
              <p:spPr>
                <a:xfrm>
                  <a:off x="4248933" y="4853947"/>
                  <a:ext cx="1206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Freihand 27">
                  <a:extLst>
                    <a:ext uri="{FF2B5EF4-FFF2-40B4-BE49-F238E27FC236}">
                      <a16:creationId xmlns:a16="http://schemas.microsoft.com/office/drawing/2014/main" id="{374F2DD5-8DAA-469F-9FFD-30D3FCAA2794}"/>
                    </a:ext>
                  </a:extLst>
                </p14:cNvPr>
                <p14:cNvContentPartPr/>
                <p14:nvPr/>
              </p14:nvContentPartPr>
              <p14:xfrm>
                <a:off x="4420653" y="4877347"/>
                <a:ext cx="173880" cy="61920"/>
              </p14:xfrm>
            </p:contentPart>
          </mc:Choice>
          <mc:Fallback xmlns="">
            <p:pic>
              <p:nvPicPr>
                <p:cNvPr id="28" name="Freihand 27">
                  <a:extLst>
                    <a:ext uri="{FF2B5EF4-FFF2-40B4-BE49-F238E27FC236}">
                      <a16:creationId xmlns:a16="http://schemas.microsoft.com/office/drawing/2014/main" id="{374F2DD5-8DAA-469F-9FFD-30D3FCAA2794}"/>
                    </a:ext>
                  </a:extLst>
                </p:cNvPr>
                <p:cNvPicPr/>
                <p:nvPr/>
              </p:nvPicPr>
              <p:blipFill>
                <a:blip r:embed="rId47"/>
                <a:stretch>
                  <a:fillRect/>
                </a:stretch>
              </p:blipFill>
              <p:spPr>
                <a:xfrm>
                  <a:off x="4416333" y="4873027"/>
                  <a:ext cx="1825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Freihand 28">
                  <a:extLst>
                    <a:ext uri="{FF2B5EF4-FFF2-40B4-BE49-F238E27FC236}">
                      <a16:creationId xmlns:a16="http://schemas.microsoft.com/office/drawing/2014/main" id="{13A2E313-85A8-4797-B003-148CBE42C165}"/>
                    </a:ext>
                  </a:extLst>
                </p14:cNvPr>
                <p14:cNvContentPartPr/>
                <p14:nvPr/>
              </p14:nvContentPartPr>
              <p14:xfrm>
                <a:off x="4621893" y="4838107"/>
                <a:ext cx="201960" cy="128880"/>
              </p14:xfrm>
            </p:contentPart>
          </mc:Choice>
          <mc:Fallback xmlns="">
            <p:pic>
              <p:nvPicPr>
                <p:cNvPr id="29" name="Freihand 28">
                  <a:extLst>
                    <a:ext uri="{FF2B5EF4-FFF2-40B4-BE49-F238E27FC236}">
                      <a16:creationId xmlns:a16="http://schemas.microsoft.com/office/drawing/2014/main" id="{13A2E313-85A8-4797-B003-148CBE42C165}"/>
                    </a:ext>
                  </a:extLst>
                </p:cNvPr>
                <p:cNvPicPr/>
                <p:nvPr/>
              </p:nvPicPr>
              <p:blipFill>
                <a:blip r:embed="rId49"/>
                <a:stretch>
                  <a:fillRect/>
                </a:stretch>
              </p:blipFill>
              <p:spPr>
                <a:xfrm>
                  <a:off x="4617573" y="4833787"/>
                  <a:ext cx="2106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Freihand 31">
                  <a:extLst>
                    <a:ext uri="{FF2B5EF4-FFF2-40B4-BE49-F238E27FC236}">
                      <a16:creationId xmlns:a16="http://schemas.microsoft.com/office/drawing/2014/main" id="{724EDA3E-5436-41EF-9614-61B2F382EED2}"/>
                    </a:ext>
                  </a:extLst>
                </p14:cNvPr>
                <p14:cNvContentPartPr/>
                <p14:nvPr/>
              </p14:nvContentPartPr>
              <p14:xfrm>
                <a:off x="4055613" y="3605107"/>
                <a:ext cx="259560" cy="27360"/>
              </p14:xfrm>
            </p:contentPart>
          </mc:Choice>
          <mc:Fallback xmlns="">
            <p:pic>
              <p:nvPicPr>
                <p:cNvPr id="32" name="Freihand 31">
                  <a:extLst>
                    <a:ext uri="{FF2B5EF4-FFF2-40B4-BE49-F238E27FC236}">
                      <a16:creationId xmlns:a16="http://schemas.microsoft.com/office/drawing/2014/main" id="{724EDA3E-5436-41EF-9614-61B2F382EED2}"/>
                    </a:ext>
                  </a:extLst>
                </p:cNvPr>
                <p:cNvPicPr/>
                <p:nvPr/>
              </p:nvPicPr>
              <p:blipFill>
                <a:blip r:embed="rId51"/>
                <a:stretch>
                  <a:fillRect/>
                </a:stretch>
              </p:blipFill>
              <p:spPr>
                <a:xfrm>
                  <a:off x="4051293" y="3600787"/>
                  <a:ext cx="2682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Freihand 32">
                  <a:extLst>
                    <a:ext uri="{FF2B5EF4-FFF2-40B4-BE49-F238E27FC236}">
                      <a16:creationId xmlns:a16="http://schemas.microsoft.com/office/drawing/2014/main" id="{47829288-8892-4F5B-B3FB-DCC7E88F0F9D}"/>
                    </a:ext>
                  </a:extLst>
                </p14:cNvPr>
                <p14:cNvContentPartPr/>
                <p14:nvPr/>
              </p14:nvContentPartPr>
              <p14:xfrm>
                <a:off x="3596253" y="3497467"/>
                <a:ext cx="187920" cy="65880"/>
              </p14:xfrm>
            </p:contentPart>
          </mc:Choice>
          <mc:Fallback xmlns="">
            <p:pic>
              <p:nvPicPr>
                <p:cNvPr id="33" name="Freihand 32">
                  <a:extLst>
                    <a:ext uri="{FF2B5EF4-FFF2-40B4-BE49-F238E27FC236}">
                      <a16:creationId xmlns:a16="http://schemas.microsoft.com/office/drawing/2014/main" id="{47829288-8892-4F5B-B3FB-DCC7E88F0F9D}"/>
                    </a:ext>
                  </a:extLst>
                </p:cNvPr>
                <p:cNvPicPr/>
                <p:nvPr/>
              </p:nvPicPr>
              <p:blipFill>
                <a:blip r:embed="rId53"/>
                <a:stretch>
                  <a:fillRect/>
                </a:stretch>
              </p:blipFill>
              <p:spPr>
                <a:xfrm>
                  <a:off x="3591933" y="3493147"/>
                  <a:ext cx="1965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Freihand 33">
                  <a:extLst>
                    <a:ext uri="{FF2B5EF4-FFF2-40B4-BE49-F238E27FC236}">
                      <a16:creationId xmlns:a16="http://schemas.microsoft.com/office/drawing/2014/main" id="{E6DA8303-E507-4469-B689-255850FBAB2D}"/>
                    </a:ext>
                  </a:extLst>
                </p14:cNvPr>
                <p14:cNvContentPartPr/>
                <p14:nvPr/>
              </p14:nvContentPartPr>
              <p14:xfrm>
                <a:off x="3323733" y="3371107"/>
                <a:ext cx="183960" cy="82080"/>
              </p14:xfrm>
            </p:contentPart>
          </mc:Choice>
          <mc:Fallback xmlns="">
            <p:pic>
              <p:nvPicPr>
                <p:cNvPr id="34" name="Freihand 33">
                  <a:extLst>
                    <a:ext uri="{FF2B5EF4-FFF2-40B4-BE49-F238E27FC236}">
                      <a16:creationId xmlns:a16="http://schemas.microsoft.com/office/drawing/2014/main" id="{E6DA8303-E507-4469-B689-255850FBAB2D}"/>
                    </a:ext>
                  </a:extLst>
                </p:cNvPr>
                <p:cNvPicPr/>
                <p:nvPr/>
              </p:nvPicPr>
              <p:blipFill>
                <a:blip r:embed="rId55"/>
                <a:stretch>
                  <a:fillRect/>
                </a:stretch>
              </p:blipFill>
              <p:spPr>
                <a:xfrm>
                  <a:off x="3319413" y="3366787"/>
                  <a:ext cx="1926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Freihand 34">
                  <a:extLst>
                    <a:ext uri="{FF2B5EF4-FFF2-40B4-BE49-F238E27FC236}">
                      <a16:creationId xmlns:a16="http://schemas.microsoft.com/office/drawing/2014/main" id="{2622BF1F-CBB6-4FFE-B5D9-BB94FB641626}"/>
                    </a:ext>
                  </a:extLst>
                </p14:cNvPr>
                <p14:cNvContentPartPr/>
                <p14:nvPr/>
              </p14:nvContentPartPr>
              <p14:xfrm>
                <a:off x="2769333" y="3053947"/>
                <a:ext cx="464760" cy="272520"/>
              </p14:xfrm>
            </p:contentPart>
          </mc:Choice>
          <mc:Fallback xmlns="">
            <p:pic>
              <p:nvPicPr>
                <p:cNvPr id="35" name="Freihand 34">
                  <a:extLst>
                    <a:ext uri="{FF2B5EF4-FFF2-40B4-BE49-F238E27FC236}">
                      <a16:creationId xmlns:a16="http://schemas.microsoft.com/office/drawing/2014/main" id="{2622BF1F-CBB6-4FFE-B5D9-BB94FB641626}"/>
                    </a:ext>
                  </a:extLst>
                </p:cNvPr>
                <p:cNvPicPr/>
                <p:nvPr/>
              </p:nvPicPr>
              <p:blipFill>
                <a:blip r:embed="rId57"/>
                <a:stretch>
                  <a:fillRect/>
                </a:stretch>
              </p:blipFill>
              <p:spPr>
                <a:xfrm>
                  <a:off x="2765013" y="3049627"/>
                  <a:ext cx="47340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Freihand 36">
                  <a:extLst>
                    <a:ext uri="{FF2B5EF4-FFF2-40B4-BE49-F238E27FC236}">
                      <a16:creationId xmlns:a16="http://schemas.microsoft.com/office/drawing/2014/main" id="{231571E5-91DA-45C6-915C-D73362A10357}"/>
                    </a:ext>
                  </a:extLst>
                </p14:cNvPr>
                <p14:cNvContentPartPr/>
                <p14:nvPr/>
              </p14:nvContentPartPr>
              <p14:xfrm>
                <a:off x="2861133" y="3087067"/>
                <a:ext cx="6840" cy="23040"/>
              </p14:xfrm>
            </p:contentPart>
          </mc:Choice>
          <mc:Fallback xmlns="">
            <p:pic>
              <p:nvPicPr>
                <p:cNvPr id="37" name="Freihand 36">
                  <a:extLst>
                    <a:ext uri="{FF2B5EF4-FFF2-40B4-BE49-F238E27FC236}">
                      <a16:creationId xmlns:a16="http://schemas.microsoft.com/office/drawing/2014/main" id="{231571E5-91DA-45C6-915C-D73362A10357}"/>
                    </a:ext>
                  </a:extLst>
                </p:cNvPr>
                <p:cNvPicPr/>
                <p:nvPr/>
              </p:nvPicPr>
              <p:blipFill>
                <a:blip r:embed="rId59"/>
                <a:stretch>
                  <a:fillRect/>
                </a:stretch>
              </p:blipFill>
              <p:spPr>
                <a:xfrm>
                  <a:off x="2856813" y="3082747"/>
                  <a:ext cx="154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Freihand 37">
                  <a:extLst>
                    <a:ext uri="{FF2B5EF4-FFF2-40B4-BE49-F238E27FC236}">
                      <a16:creationId xmlns:a16="http://schemas.microsoft.com/office/drawing/2014/main" id="{3858354F-3E25-4BB6-A45B-8F2A090EC770}"/>
                    </a:ext>
                  </a:extLst>
                </p14:cNvPr>
                <p14:cNvContentPartPr/>
                <p14:nvPr/>
              </p14:nvContentPartPr>
              <p14:xfrm>
                <a:off x="2858253" y="3006427"/>
                <a:ext cx="1800" cy="32760"/>
              </p14:xfrm>
            </p:contentPart>
          </mc:Choice>
          <mc:Fallback xmlns="">
            <p:pic>
              <p:nvPicPr>
                <p:cNvPr id="38" name="Freihand 37">
                  <a:extLst>
                    <a:ext uri="{FF2B5EF4-FFF2-40B4-BE49-F238E27FC236}">
                      <a16:creationId xmlns:a16="http://schemas.microsoft.com/office/drawing/2014/main" id="{3858354F-3E25-4BB6-A45B-8F2A090EC770}"/>
                    </a:ext>
                  </a:extLst>
                </p:cNvPr>
                <p:cNvPicPr/>
                <p:nvPr/>
              </p:nvPicPr>
              <p:blipFill>
                <a:blip r:embed="rId61"/>
                <a:stretch>
                  <a:fillRect/>
                </a:stretch>
              </p:blipFill>
              <p:spPr>
                <a:xfrm>
                  <a:off x="2853933" y="3002107"/>
                  <a:ext cx="104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Freihand 38">
                  <a:extLst>
                    <a:ext uri="{FF2B5EF4-FFF2-40B4-BE49-F238E27FC236}">
                      <a16:creationId xmlns:a16="http://schemas.microsoft.com/office/drawing/2014/main" id="{7773D281-952E-4FFC-A668-7297664835D6}"/>
                    </a:ext>
                  </a:extLst>
                </p14:cNvPr>
                <p14:cNvContentPartPr/>
                <p14:nvPr/>
              </p14:nvContentPartPr>
              <p14:xfrm>
                <a:off x="2855013" y="2771347"/>
                <a:ext cx="6840" cy="176400"/>
              </p14:xfrm>
            </p:contentPart>
          </mc:Choice>
          <mc:Fallback xmlns="">
            <p:pic>
              <p:nvPicPr>
                <p:cNvPr id="39" name="Freihand 38">
                  <a:extLst>
                    <a:ext uri="{FF2B5EF4-FFF2-40B4-BE49-F238E27FC236}">
                      <a16:creationId xmlns:a16="http://schemas.microsoft.com/office/drawing/2014/main" id="{7773D281-952E-4FFC-A668-7297664835D6}"/>
                    </a:ext>
                  </a:extLst>
                </p:cNvPr>
                <p:cNvPicPr/>
                <p:nvPr/>
              </p:nvPicPr>
              <p:blipFill>
                <a:blip r:embed="rId63"/>
                <a:stretch>
                  <a:fillRect/>
                </a:stretch>
              </p:blipFill>
              <p:spPr>
                <a:xfrm>
                  <a:off x="2850693" y="2767027"/>
                  <a:ext cx="154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944AA8DD-1F61-46EC-921D-2835AE2575D1}"/>
                    </a:ext>
                  </a:extLst>
                </p14:cNvPr>
                <p14:cNvContentPartPr/>
                <p14:nvPr/>
              </p14:nvContentPartPr>
              <p14:xfrm>
                <a:off x="2889573" y="3047107"/>
                <a:ext cx="44640" cy="129960"/>
              </p14:xfrm>
            </p:contentPart>
          </mc:Choice>
          <mc:Fallback xmlns="">
            <p:pic>
              <p:nvPicPr>
                <p:cNvPr id="41" name="Freihand 40">
                  <a:extLst>
                    <a:ext uri="{FF2B5EF4-FFF2-40B4-BE49-F238E27FC236}">
                      <a16:creationId xmlns:a16="http://schemas.microsoft.com/office/drawing/2014/main" id="{944AA8DD-1F61-46EC-921D-2835AE2575D1}"/>
                    </a:ext>
                  </a:extLst>
                </p:cNvPr>
                <p:cNvPicPr/>
                <p:nvPr/>
              </p:nvPicPr>
              <p:blipFill>
                <a:blip r:embed="rId65"/>
                <a:stretch>
                  <a:fillRect/>
                </a:stretch>
              </p:blipFill>
              <p:spPr>
                <a:xfrm>
                  <a:off x="2885253" y="3042787"/>
                  <a:ext cx="532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7E7F071B-BAFA-4BF3-8002-9802D87A12E8}"/>
                    </a:ext>
                  </a:extLst>
                </p14:cNvPr>
                <p14:cNvContentPartPr/>
                <p14:nvPr/>
              </p14:nvContentPartPr>
              <p14:xfrm>
                <a:off x="2826213" y="2803747"/>
                <a:ext cx="3600" cy="60120"/>
              </p14:xfrm>
            </p:contentPart>
          </mc:Choice>
          <mc:Fallback xmlns="">
            <p:pic>
              <p:nvPicPr>
                <p:cNvPr id="42" name="Freihand 41">
                  <a:extLst>
                    <a:ext uri="{FF2B5EF4-FFF2-40B4-BE49-F238E27FC236}">
                      <a16:creationId xmlns:a16="http://schemas.microsoft.com/office/drawing/2014/main" id="{7E7F071B-BAFA-4BF3-8002-9802D87A12E8}"/>
                    </a:ext>
                  </a:extLst>
                </p:cNvPr>
                <p:cNvPicPr/>
                <p:nvPr/>
              </p:nvPicPr>
              <p:blipFill>
                <a:blip r:embed="rId67"/>
                <a:stretch>
                  <a:fillRect/>
                </a:stretch>
              </p:blipFill>
              <p:spPr>
                <a:xfrm>
                  <a:off x="2821893" y="2799427"/>
                  <a:ext cx="122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7" name="Freihand 46">
                  <a:extLst>
                    <a:ext uri="{FF2B5EF4-FFF2-40B4-BE49-F238E27FC236}">
                      <a16:creationId xmlns:a16="http://schemas.microsoft.com/office/drawing/2014/main" id="{4E648D89-4A95-4BA9-AEF5-F39F467F32B2}"/>
                    </a:ext>
                  </a:extLst>
                </p14:cNvPr>
                <p14:cNvContentPartPr/>
                <p14:nvPr/>
              </p14:nvContentPartPr>
              <p14:xfrm>
                <a:off x="3389253" y="3237547"/>
                <a:ext cx="14040" cy="3600"/>
              </p14:xfrm>
            </p:contentPart>
          </mc:Choice>
          <mc:Fallback xmlns="">
            <p:pic>
              <p:nvPicPr>
                <p:cNvPr id="47" name="Freihand 46">
                  <a:extLst>
                    <a:ext uri="{FF2B5EF4-FFF2-40B4-BE49-F238E27FC236}">
                      <a16:creationId xmlns:a16="http://schemas.microsoft.com/office/drawing/2014/main" id="{4E648D89-4A95-4BA9-AEF5-F39F467F32B2}"/>
                    </a:ext>
                  </a:extLst>
                </p:cNvPr>
                <p:cNvPicPr/>
                <p:nvPr/>
              </p:nvPicPr>
              <p:blipFill>
                <a:blip r:embed="rId69"/>
                <a:stretch>
                  <a:fillRect/>
                </a:stretch>
              </p:blipFill>
              <p:spPr>
                <a:xfrm>
                  <a:off x="3384933" y="3233227"/>
                  <a:ext cx="226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8" name="Freihand 47">
                  <a:extLst>
                    <a:ext uri="{FF2B5EF4-FFF2-40B4-BE49-F238E27FC236}">
                      <a16:creationId xmlns:a16="http://schemas.microsoft.com/office/drawing/2014/main" id="{98EB3D2F-4FB5-41D6-BA55-2F1BA6AAC99C}"/>
                    </a:ext>
                  </a:extLst>
                </p14:cNvPr>
                <p14:cNvContentPartPr/>
                <p14:nvPr/>
              </p14:nvContentPartPr>
              <p14:xfrm>
                <a:off x="3432813" y="3045307"/>
                <a:ext cx="174240" cy="153720"/>
              </p14:xfrm>
            </p:contentPart>
          </mc:Choice>
          <mc:Fallback xmlns="">
            <p:pic>
              <p:nvPicPr>
                <p:cNvPr id="48" name="Freihand 47">
                  <a:extLst>
                    <a:ext uri="{FF2B5EF4-FFF2-40B4-BE49-F238E27FC236}">
                      <a16:creationId xmlns:a16="http://schemas.microsoft.com/office/drawing/2014/main" id="{98EB3D2F-4FB5-41D6-BA55-2F1BA6AAC99C}"/>
                    </a:ext>
                  </a:extLst>
                </p:cNvPr>
                <p:cNvPicPr/>
                <p:nvPr/>
              </p:nvPicPr>
              <p:blipFill>
                <a:blip r:embed="rId71"/>
                <a:stretch>
                  <a:fillRect/>
                </a:stretch>
              </p:blipFill>
              <p:spPr>
                <a:xfrm>
                  <a:off x="3428493" y="3040987"/>
                  <a:ext cx="1828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9" name="Freihand 48">
                  <a:extLst>
                    <a:ext uri="{FF2B5EF4-FFF2-40B4-BE49-F238E27FC236}">
                      <a16:creationId xmlns:a16="http://schemas.microsoft.com/office/drawing/2014/main" id="{629B7C62-2F33-4A97-9618-40E563D74797}"/>
                    </a:ext>
                  </a:extLst>
                </p14:cNvPr>
                <p14:cNvContentPartPr/>
                <p14:nvPr/>
              </p14:nvContentPartPr>
              <p14:xfrm>
                <a:off x="3545133" y="3008947"/>
                <a:ext cx="103320" cy="132480"/>
              </p14:xfrm>
            </p:contentPart>
          </mc:Choice>
          <mc:Fallback xmlns="">
            <p:pic>
              <p:nvPicPr>
                <p:cNvPr id="49" name="Freihand 48">
                  <a:extLst>
                    <a:ext uri="{FF2B5EF4-FFF2-40B4-BE49-F238E27FC236}">
                      <a16:creationId xmlns:a16="http://schemas.microsoft.com/office/drawing/2014/main" id="{629B7C62-2F33-4A97-9618-40E563D74797}"/>
                    </a:ext>
                  </a:extLst>
                </p:cNvPr>
                <p:cNvPicPr/>
                <p:nvPr/>
              </p:nvPicPr>
              <p:blipFill>
                <a:blip r:embed="rId73"/>
                <a:stretch>
                  <a:fillRect/>
                </a:stretch>
              </p:blipFill>
              <p:spPr>
                <a:xfrm>
                  <a:off x="3540813" y="3004627"/>
                  <a:ext cx="1119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2" name="Freihand 51">
                  <a:extLst>
                    <a:ext uri="{FF2B5EF4-FFF2-40B4-BE49-F238E27FC236}">
                      <a16:creationId xmlns:a16="http://schemas.microsoft.com/office/drawing/2014/main" id="{C02C471C-8E4B-41B7-AFB5-94999541EEE6}"/>
                    </a:ext>
                  </a:extLst>
                </p14:cNvPr>
                <p14:cNvContentPartPr/>
                <p14:nvPr/>
              </p14:nvContentPartPr>
              <p14:xfrm>
                <a:off x="4341093" y="2457067"/>
                <a:ext cx="74160" cy="198720"/>
              </p14:xfrm>
            </p:contentPart>
          </mc:Choice>
          <mc:Fallback xmlns="">
            <p:pic>
              <p:nvPicPr>
                <p:cNvPr id="52" name="Freihand 51">
                  <a:extLst>
                    <a:ext uri="{FF2B5EF4-FFF2-40B4-BE49-F238E27FC236}">
                      <a16:creationId xmlns:a16="http://schemas.microsoft.com/office/drawing/2014/main" id="{C02C471C-8E4B-41B7-AFB5-94999541EEE6}"/>
                    </a:ext>
                  </a:extLst>
                </p:cNvPr>
                <p:cNvPicPr/>
                <p:nvPr/>
              </p:nvPicPr>
              <p:blipFill>
                <a:blip r:embed="rId75"/>
                <a:stretch>
                  <a:fillRect/>
                </a:stretch>
              </p:blipFill>
              <p:spPr>
                <a:xfrm>
                  <a:off x="4336773" y="2452747"/>
                  <a:ext cx="828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3" name="Freihand 52">
                  <a:extLst>
                    <a:ext uri="{FF2B5EF4-FFF2-40B4-BE49-F238E27FC236}">
                      <a16:creationId xmlns:a16="http://schemas.microsoft.com/office/drawing/2014/main" id="{6199D84B-0214-4E3D-9A09-FCB88A249CAC}"/>
                    </a:ext>
                  </a:extLst>
                </p14:cNvPr>
                <p14:cNvContentPartPr/>
                <p14:nvPr/>
              </p14:nvContentPartPr>
              <p14:xfrm>
                <a:off x="4382133" y="2400907"/>
                <a:ext cx="68400" cy="150840"/>
              </p14:xfrm>
            </p:contentPart>
          </mc:Choice>
          <mc:Fallback xmlns="">
            <p:pic>
              <p:nvPicPr>
                <p:cNvPr id="53" name="Freihand 52">
                  <a:extLst>
                    <a:ext uri="{FF2B5EF4-FFF2-40B4-BE49-F238E27FC236}">
                      <a16:creationId xmlns:a16="http://schemas.microsoft.com/office/drawing/2014/main" id="{6199D84B-0214-4E3D-9A09-FCB88A249CAC}"/>
                    </a:ext>
                  </a:extLst>
                </p:cNvPr>
                <p:cNvPicPr/>
                <p:nvPr/>
              </p:nvPicPr>
              <p:blipFill>
                <a:blip r:embed="rId77"/>
                <a:stretch>
                  <a:fillRect/>
                </a:stretch>
              </p:blipFill>
              <p:spPr>
                <a:xfrm>
                  <a:off x="4377813" y="2396587"/>
                  <a:ext cx="770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6" name="Freihand 55">
                  <a:extLst>
                    <a:ext uri="{FF2B5EF4-FFF2-40B4-BE49-F238E27FC236}">
                      <a16:creationId xmlns:a16="http://schemas.microsoft.com/office/drawing/2014/main" id="{C1437ECC-70ED-4B4A-AB83-C7D64050CEC5}"/>
                    </a:ext>
                  </a:extLst>
                </p14:cNvPr>
                <p14:cNvContentPartPr/>
                <p14:nvPr/>
              </p14:nvContentPartPr>
              <p14:xfrm>
                <a:off x="2689053" y="1485067"/>
                <a:ext cx="2646720" cy="1842120"/>
              </p14:xfrm>
            </p:contentPart>
          </mc:Choice>
          <mc:Fallback xmlns="">
            <p:pic>
              <p:nvPicPr>
                <p:cNvPr id="56" name="Freihand 55">
                  <a:extLst>
                    <a:ext uri="{FF2B5EF4-FFF2-40B4-BE49-F238E27FC236}">
                      <a16:creationId xmlns:a16="http://schemas.microsoft.com/office/drawing/2014/main" id="{C1437ECC-70ED-4B4A-AB83-C7D64050CEC5}"/>
                    </a:ext>
                  </a:extLst>
                </p:cNvPr>
                <p:cNvPicPr/>
                <p:nvPr/>
              </p:nvPicPr>
              <p:blipFill>
                <a:blip r:embed="rId79"/>
                <a:stretch>
                  <a:fillRect/>
                </a:stretch>
              </p:blipFill>
              <p:spPr>
                <a:xfrm>
                  <a:off x="2684733" y="1480747"/>
                  <a:ext cx="2655360" cy="1850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
            <p14:nvContentPartPr>
              <p14:cNvPr id="58" name="Freihand 57">
                <a:extLst>
                  <a:ext uri="{FF2B5EF4-FFF2-40B4-BE49-F238E27FC236}">
                    <a16:creationId xmlns:a16="http://schemas.microsoft.com/office/drawing/2014/main" id="{D2EAEC23-C3F9-4247-A89D-D5DFE94F74C5}"/>
                  </a:ext>
                </a:extLst>
              </p14:cNvPr>
              <p14:cNvContentPartPr/>
              <p14:nvPr/>
            </p14:nvContentPartPr>
            <p14:xfrm>
              <a:off x="5338653" y="1505227"/>
              <a:ext cx="302040" cy="37440"/>
            </p14:xfrm>
          </p:contentPart>
        </mc:Choice>
        <mc:Fallback xmlns="">
          <p:pic>
            <p:nvPicPr>
              <p:cNvPr id="58" name="Freihand 57">
                <a:extLst>
                  <a:ext uri="{FF2B5EF4-FFF2-40B4-BE49-F238E27FC236}">
                    <a16:creationId xmlns:a16="http://schemas.microsoft.com/office/drawing/2014/main" id="{D2EAEC23-C3F9-4247-A89D-D5DFE94F74C5}"/>
                  </a:ext>
                </a:extLst>
              </p:cNvPr>
              <p:cNvPicPr/>
              <p:nvPr/>
            </p:nvPicPr>
            <p:blipFill>
              <a:blip r:embed="rId81"/>
              <a:stretch>
                <a:fillRect/>
              </a:stretch>
            </p:blipFill>
            <p:spPr>
              <a:xfrm>
                <a:off x="5334333" y="1500907"/>
                <a:ext cx="3106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9" name="Freihand 58">
                <a:extLst>
                  <a:ext uri="{FF2B5EF4-FFF2-40B4-BE49-F238E27FC236}">
                    <a16:creationId xmlns:a16="http://schemas.microsoft.com/office/drawing/2014/main" id="{95E48F7B-2178-4EC3-A059-98B8203B5D4E}"/>
                  </a:ext>
                </a:extLst>
              </p14:cNvPr>
              <p14:cNvContentPartPr/>
              <p14:nvPr/>
            </p14:nvContentPartPr>
            <p14:xfrm>
              <a:off x="4854453" y="1260787"/>
              <a:ext cx="1337400" cy="1768680"/>
            </p14:xfrm>
          </p:contentPart>
        </mc:Choice>
        <mc:Fallback xmlns="">
          <p:pic>
            <p:nvPicPr>
              <p:cNvPr id="59" name="Freihand 58">
                <a:extLst>
                  <a:ext uri="{FF2B5EF4-FFF2-40B4-BE49-F238E27FC236}">
                    <a16:creationId xmlns:a16="http://schemas.microsoft.com/office/drawing/2014/main" id="{95E48F7B-2178-4EC3-A059-98B8203B5D4E}"/>
                  </a:ext>
                </a:extLst>
              </p:cNvPr>
              <p:cNvPicPr/>
              <p:nvPr/>
            </p:nvPicPr>
            <p:blipFill>
              <a:blip r:embed="rId83"/>
              <a:stretch>
                <a:fillRect/>
              </a:stretch>
            </p:blipFill>
            <p:spPr>
              <a:xfrm>
                <a:off x="4850133" y="1256467"/>
                <a:ext cx="1346040" cy="17773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0" name="Freihand 59">
                <a:extLst>
                  <a:ext uri="{FF2B5EF4-FFF2-40B4-BE49-F238E27FC236}">
                    <a16:creationId xmlns:a16="http://schemas.microsoft.com/office/drawing/2014/main" id="{1FBF9E4E-BFA2-4E28-B127-0A82312E33F9}"/>
                  </a:ext>
                </a:extLst>
              </p14:cNvPr>
              <p14:cNvContentPartPr/>
              <p14:nvPr/>
            </p14:nvContentPartPr>
            <p14:xfrm>
              <a:off x="4991253" y="1337467"/>
              <a:ext cx="695880" cy="225720"/>
            </p14:xfrm>
          </p:contentPart>
        </mc:Choice>
        <mc:Fallback xmlns="">
          <p:pic>
            <p:nvPicPr>
              <p:cNvPr id="60" name="Freihand 59">
                <a:extLst>
                  <a:ext uri="{FF2B5EF4-FFF2-40B4-BE49-F238E27FC236}">
                    <a16:creationId xmlns:a16="http://schemas.microsoft.com/office/drawing/2014/main" id="{1FBF9E4E-BFA2-4E28-B127-0A82312E33F9}"/>
                  </a:ext>
                </a:extLst>
              </p:cNvPr>
              <p:cNvPicPr/>
              <p:nvPr/>
            </p:nvPicPr>
            <p:blipFill>
              <a:blip r:embed="rId85"/>
              <a:stretch>
                <a:fillRect/>
              </a:stretch>
            </p:blipFill>
            <p:spPr>
              <a:xfrm>
                <a:off x="4986933" y="1333147"/>
                <a:ext cx="704520" cy="234360"/>
              </a:xfrm>
              <a:prstGeom prst="rect">
                <a:avLst/>
              </a:prstGeom>
            </p:spPr>
          </p:pic>
        </mc:Fallback>
      </mc:AlternateContent>
    </p:spTree>
    <p:extLst>
      <p:ext uri="{BB962C8B-B14F-4D97-AF65-F5344CB8AC3E}">
        <p14:creationId xmlns:p14="http://schemas.microsoft.com/office/powerpoint/2010/main" val="1969978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240829" y="24053"/>
            <a:ext cx="7598011" cy="744941"/>
          </a:xfrm>
          <a:prstGeom prst="rect">
            <a:avLst/>
          </a:prstGeom>
          <a:noFill/>
          <a:ln>
            <a:noFill/>
          </a:ln>
        </p:spPr>
        <p:txBody>
          <a:bodyPr lIns="81646" tIns="40823" rIns="81646" bIns="40823" anchor="ctr" anchorCtr="1"/>
          <a:lstStyle/>
          <a:p>
            <a:r>
              <a:rPr lang="en-US" sz="2540" b="1"/>
              <a:t>Philipps-curve </a:t>
            </a:r>
            <a:r>
              <a:rPr lang="en-US" sz="2540" b="1" dirty="0"/>
              <a:t>USA II</a:t>
            </a:r>
          </a:p>
        </p:txBody>
      </p:sp>
      <p:sp>
        <p:nvSpPr>
          <p:cNvPr id="13" name="Textfeld 12"/>
          <p:cNvSpPr txBox="1"/>
          <p:nvPr/>
        </p:nvSpPr>
        <p:spPr>
          <a:xfrm>
            <a:off x="200902" y="324392"/>
            <a:ext cx="1310102" cy="343620"/>
          </a:xfrm>
          <a:prstGeom prst="rect">
            <a:avLst/>
          </a:prstGeom>
          <a:noFill/>
        </p:spPr>
        <p:txBody>
          <a:bodyPr wrap="none" rtlCol="0">
            <a:spAutoFit/>
          </a:bodyPr>
          <a:lstStyle/>
          <a:p>
            <a:r>
              <a:rPr lang="de-DE" sz="1633" dirty="0"/>
              <a:t>Source: FRED</a:t>
            </a:r>
          </a:p>
        </p:txBody>
      </p:sp>
      <p:sp>
        <p:nvSpPr>
          <p:cNvPr id="11" name="Textfeld 10"/>
          <p:cNvSpPr txBox="1"/>
          <p:nvPr/>
        </p:nvSpPr>
        <p:spPr>
          <a:xfrm>
            <a:off x="7914037" y="775963"/>
            <a:ext cx="4113177" cy="2357962"/>
          </a:xfrm>
          <a:prstGeom prst="rect">
            <a:avLst/>
          </a:prstGeom>
          <a:noFill/>
        </p:spPr>
        <p:txBody>
          <a:bodyPr wrap="square" rtlCol="0">
            <a:noAutofit/>
          </a:bodyPr>
          <a:lstStyle/>
          <a:p>
            <a:r>
              <a:rPr lang="de-DE" sz="1633"/>
              <a:t>From the 1980ies to 2000, the data shows only a weak or even a inverted dependence between inflation and umemployment. A possible reason is the drastic change of the economic sircumstandes due to the break down of the soviet union and after that the dramatic change in the global economic dependencies </a:t>
            </a:r>
            <a:endParaRPr lang="de-DE" sz="1633" dirty="0"/>
          </a:p>
        </p:txBody>
      </p:sp>
      <p:pic>
        <p:nvPicPr>
          <p:cNvPr id="2" name="Grafik 1"/>
          <p:cNvPicPr>
            <a:picLocks noChangeAspect="1"/>
          </p:cNvPicPr>
          <p:nvPr/>
        </p:nvPicPr>
        <p:blipFill>
          <a:blip r:embed="rId3"/>
          <a:stretch>
            <a:fillRect/>
          </a:stretch>
        </p:blipFill>
        <p:spPr>
          <a:xfrm>
            <a:off x="200902" y="692747"/>
            <a:ext cx="7706012" cy="3792041"/>
          </a:xfrm>
          <a:prstGeom prst="rect">
            <a:avLst/>
          </a:prstGeom>
        </p:spPr>
      </p:pic>
      <p:sp>
        <p:nvSpPr>
          <p:cNvPr id="3" name="Rechteck 2">
            <a:extLst>
              <a:ext uri="{FF2B5EF4-FFF2-40B4-BE49-F238E27FC236}">
                <a16:creationId xmlns:a16="http://schemas.microsoft.com/office/drawing/2014/main" id="{13AAC0B1-991D-9772-30FA-FB3BA6A042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1" name="Freihand 20">
                <a:extLst>
                  <a:ext uri="{FF2B5EF4-FFF2-40B4-BE49-F238E27FC236}">
                    <a16:creationId xmlns:a16="http://schemas.microsoft.com/office/drawing/2014/main" id="{5ACFE23F-E608-42D2-B976-219C1AD77B3E}"/>
                  </a:ext>
                </a:extLst>
              </p14:cNvPr>
              <p14:cNvContentPartPr/>
              <p14:nvPr/>
            </p14:nvContentPartPr>
            <p14:xfrm>
              <a:off x="2974173" y="2853067"/>
              <a:ext cx="560520" cy="27000"/>
            </p14:xfrm>
          </p:contentPart>
        </mc:Choice>
        <mc:Fallback xmlns="">
          <p:pic>
            <p:nvPicPr>
              <p:cNvPr id="21" name="Freihand 20">
                <a:extLst>
                  <a:ext uri="{FF2B5EF4-FFF2-40B4-BE49-F238E27FC236}">
                    <a16:creationId xmlns:a16="http://schemas.microsoft.com/office/drawing/2014/main" id="{5ACFE23F-E608-42D2-B976-219C1AD77B3E}"/>
                  </a:ext>
                </a:extLst>
              </p:cNvPr>
              <p:cNvPicPr/>
              <p:nvPr/>
            </p:nvPicPr>
            <p:blipFill>
              <a:blip r:embed="rId5"/>
              <a:stretch>
                <a:fillRect/>
              </a:stretch>
            </p:blipFill>
            <p:spPr>
              <a:xfrm>
                <a:off x="2969853" y="2848747"/>
                <a:ext cx="5691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 name="Freihand 21">
                <a:extLst>
                  <a:ext uri="{FF2B5EF4-FFF2-40B4-BE49-F238E27FC236}">
                    <a16:creationId xmlns:a16="http://schemas.microsoft.com/office/drawing/2014/main" id="{280363CA-A3FC-4466-8926-70FAEE58C8E4}"/>
                  </a:ext>
                </a:extLst>
              </p14:cNvPr>
              <p14:cNvContentPartPr/>
              <p14:nvPr/>
            </p14:nvContentPartPr>
            <p14:xfrm>
              <a:off x="5745453" y="1344307"/>
              <a:ext cx="2103480" cy="1620360"/>
            </p14:xfrm>
          </p:contentPart>
        </mc:Choice>
        <mc:Fallback xmlns="">
          <p:pic>
            <p:nvPicPr>
              <p:cNvPr id="22" name="Freihand 21">
                <a:extLst>
                  <a:ext uri="{FF2B5EF4-FFF2-40B4-BE49-F238E27FC236}">
                    <a16:creationId xmlns:a16="http://schemas.microsoft.com/office/drawing/2014/main" id="{280363CA-A3FC-4466-8926-70FAEE58C8E4}"/>
                  </a:ext>
                </a:extLst>
              </p:cNvPr>
              <p:cNvPicPr/>
              <p:nvPr/>
            </p:nvPicPr>
            <p:blipFill>
              <a:blip r:embed="rId7"/>
              <a:stretch>
                <a:fillRect/>
              </a:stretch>
            </p:blipFill>
            <p:spPr>
              <a:xfrm>
                <a:off x="5741133" y="1339987"/>
                <a:ext cx="2112120" cy="162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3" name="Freihand 22">
                <a:extLst>
                  <a:ext uri="{FF2B5EF4-FFF2-40B4-BE49-F238E27FC236}">
                    <a16:creationId xmlns:a16="http://schemas.microsoft.com/office/drawing/2014/main" id="{A70291E8-A6A5-4128-8AF9-E89E14365344}"/>
                  </a:ext>
                </a:extLst>
              </p14:cNvPr>
              <p14:cNvContentPartPr/>
              <p14:nvPr/>
            </p14:nvContentPartPr>
            <p14:xfrm>
              <a:off x="4161453" y="2659027"/>
              <a:ext cx="147240" cy="24840"/>
            </p14:xfrm>
          </p:contentPart>
        </mc:Choice>
        <mc:Fallback xmlns="">
          <p:pic>
            <p:nvPicPr>
              <p:cNvPr id="23" name="Freihand 22">
                <a:extLst>
                  <a:ext uri="{FF2B5EF4-FFF2-40B4-BE49-F238E27FC236}">
                    <a16:creationId xmlns:a16="http://schemas.microsoft.com/office/drawing/2014/main" id="{A70291E8-A6A5-4128-8AF9-E89E14365344}"/>
                  </a:ext>
                </a:extLst>
              </p:cNvPr>
              <p:cNvPicPr/>
              <p:nvPr/>
            </p:nvPicPr>
            <p:blipFill>
              <a:blip r:embed="rId9"/>
              <a:stretch>
                <a:fillRect/>
              </a:stretch>
            </p:blipFill>
            <p:spPr>
              <a:xfrm>
                <a:off x="4157133" y="2654707"/>
                <a:ext cx="1558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 name="Freihand 23">
                <a:extLst>
                  <a:ext uri="{FF2B5EF4-FFF2-40B4-BE49-F238E27FC236}">
                    <a16:creationId xmlns:a16="http://schemas.microsoft.com/office/drawing/2014/main" id="{F297D16A-2736-415A-9192-D85734128FFE}"/>
                  </a:ext>
                </a:extLst>
              </p14:cNvPr>
              <p14:cNvContentPartPr/>
              <p14:nvPr/>
            </p14:nvContentPartPr>
            <p14:xfrm>
              <a:off x="4098813" y="2657227"/>
              <a:ext cx="214560" cy="57600"/>
            </p14:xfrm>
          </p:contentPart>
        </mc:Choice>
        <mc:Fallback xmlns="">
          <p:pic>
            <p:nvPicPr>
              <p:cNvPr id="24" name="Freihand 23">
                <a:extLst>
                  <a:ext uri="{FF2B5EF4-FFF2-40B4-BE49-F238E27FC236}">
                    <a16:creationId xmlns:a16="http://schemas.microsoft.com/office/drawing/2014/main" id="{F297D16A-2736-415A-9192-D85734128FFE}"/>
                  </a:ext>
                </a:extLst>
              </p:cNvPr>
              <p:cNvPicPr/>
              <p:nvPr/>
            </p:nvPicPr>
            <p:blipFill>
              <a:blip r:embed="rId11"/>
              <a:stretch>
                <a:fillRect/>
              </a:stretch>
            </p:blipFill>
            <p:spPr>
              <a:xfrm>
                <a:off x="4094493" y="2652907"/>
                <a:ext cx="223200" cy="66240"/>
              </a:xfrm>
              <a:prstGeom prst="rect">
                <a:avLst/>
              </a:prstGeom>
            </p:spPr>
          </p:pic>
        </mc:Fallback>
      </mc:AlternateContent>
      <p:grpSp>
        <p:nvGrpSpPr>
          <p:cNvPr id="26" name="Gruppieren 25">
            <a:extLst>
              <a:ext uri="{FF2B5EF4-FFF2-40B4-BE49-F238E27FC236}">
                <a16:creationId xmlns:a16="http://schemas.microsoft.com/office/drawing/2014/main" id="{39145042-CAFA-4798-84BA-B33A2DB17628}"/>
              </a:ext>
            </a:extLst>
          </p:cNvPr>
          <p:cNvGrpSpPr/>
          <p:nvPr/>
        </p:nvGrpSpPr>
        <p:grpSpPr>
          <a:xfrm>
            <a:off x="2105133" y="4349947"/>
            <a:ext cx="4290120" cy="342360"/>
            <a:chOff x="2105133" y="4349947"/>
            <a:chExt cx="4290120" cy="342360"/>
          </a:xfrm>
        </p:grpSpPr>
        <mc:AlternateContent xmlns:mc="http://schemas.openxmlformats.org/markup-compatibility/2006" xmlns:p14="http://schemas.microsoft.com/office/powerpoint/2010/main">
          <mc:Choice Requires="p14">
            <p:contentPart p14:bwMode="auto" r:id="rId12">
              <p14:nvContentPartPr>
                <p14:cNvPr id="4" name="Freihand 3">
                  <a:extLst>
                    <a:ext uri="{FF2B5EF4-FFF2-40B4-BE49-F238E27FC236}">
                      <a16:creationId xmlns:a16="http://schemas.microsoft.com/office/drawing/2014/main" id="{E170A13F-F254-4E7B-91C5-7842C6050732}"/>
                    </a:ext>
                  </a:extLst>
                </p14:cNvPr>
                <p14:cNvContentPartPr/>
                <p14:nvPr/>
              </p14:nvContentPartPr>
              <p14:xfrm>
                <a:off x="2105133" y="4410427"/>
                <a:ext cx="86400" cy="142560"/>
              </p14:xfrm>
            </p:contentPart>
          </mc:Choice>
          <mc:Fallback xmlns="">
            <p:pic>
              <p:nvPicPr>
                <p:cNvPr id="4" name="Freihand 3">
                  <a:extLst>
                    <a:ext uri="{FF2B5EF4-FFF2-40B4-BE49-F238E27FC236}">
                      <a16:creationId xmlns:a16="http://schemas.microsoft.com/office/drawing/2014/main" id="{E170A13F-F254-4E7B-91C5-7842C6050732}"/>
                    </a:ext>
                  </a:extLst>
                </p:cNvPr>
                <p:cNvPicPr/>
                <p:nvPr/>
              </p:nvPicPr>
              <p:blipFill>
                <a:blip r:embed="rId13"/>
                <a:stretch>
                  <a:fillRect/>
                </a:stretch>
              </p:blipFill>
              <p:spPr>
                <a:xfrm>
                  <a:off x="2100813" y="4406107"/>
                  <a:ext cx="950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 name="Freihand 4">
                  <a:extLst>
                    <a:ext uri="{FF2B5EF4-FFF2-40B4-BE49-F238E27FC236}">
                      <a16:creationId xmlns:a16="http://schemas.microsoft.com/office/drawing/2014/main" id="{D22C4AD4-68E1-4FB5-90AC-7333AA348404}"/>
                    </a:ext>
                  </a:extLst>
                </p14:cNvPr>
                <p14:cNvContentPartPr/>
                <p14:nvPr/>
              </p14:nvContentPartPr>
              <p14:xfrm>
                <a:off x="2220693" y="4520587"/>
                <a:ext cx="360" cy="360"/>
              </p14:xfrm>
            </p:contentPart>
          </mc:Choice>
          <mc:Fallback xmlns="">
            <p:pic>
              <p:nvPicPr>
                <p:cNvPr id="5" name="Freihand 4">
                  <a:extLst>
                    <a:ext uri="{FF2B5EF4-FFF2-40B4-BE49-F238E27FC236}">
                      <a16:creationId xmlns:a16="http://schemas.microsoft.com/office/drawing/2014/main" id="{D22C4AD4-68E1-4FB5-90AC-7333AA348404}"/>
                    </a:ext>
                  </a:extLst>
                </p:cNvPr>
                <p:cNvPicPr/>
                <p:nvPr/>
              </p:nvPicPr>
              <p:blipFill>
                <a:blip r:embed="rId15"/>
                <a:stretch>
                  <a:fillRect/>
                </a:stretch>
              </p:blipFill>
              <p:spPr>
                <a:xfrm>
                  <a:off x="2216373" y="45162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 name="Freihand 6">
                  <a:extLst>
                    <a:ext uri="{FF2B5EF4-FFF2-40B4-BE49-F238E27FC236}">
                      <a16:creationId xmlns:a16="http://schemas.microsoft.com/office/drawing/2014/main" id="{089308BD-0B41-4EF2-9025-8641381D690A}"/>
                    </a:ext>
                  </a:extLst>
                </p14:cNvPr>
                <p14:cNvContentPartPr/>
                <p14:nvPr/>
              </p14:nvContentPartPr>
              <p14:xfrm>
                <a:off x="2220693" y="4501147"/>
                <a:ext cx="64800" cy="83160"/>
              </p14:xfrm>
            </p:contentPart>
          </mc:Choice>
          <mc:Fallback xmlns="">
            <p:pic>
              <p:nvPicPr>
                <p:cNvPr id="7" name="Freihand 6">
                  <a:extLst>
                    <a:ext uri="{FF2B5EF4-FFF2-40B4-BE49-F238E27FC236}">
                      <a16:creationId xmlns:a16="http://schemas.microsoft.com/office/drawing/2014/main" id="{089308BD-0B41-4EF2-9025-8641381D690A}"/>
                    </a:ext>
                  </a:extLst>
                </p:cNvPr>
                <p:cNvPicPr/>
                <p:nvPr/>
              </p:nvPicPr>
              <p:blipFill>
                <a:blip r:embed="rId17"/>
                <a:stretch>
                  <a:fillRect/>
                </a:stretch>
              </p:blipFill>
              <p:spPr>
                <a:xfrm>
                  <a:off x="2216373" y="4496827"/>
                  <a:ext cx="734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 name="Freihand 7">
                  <a:extLst>
                    <a:ext uri="{FF2B5EF4-FFF2-40B4-BE49-F238E27FC236}">
                      <a16:creationId xmlns:a16="http://schemas.microsoft.com/office/drawing/2014/main" id="{3787EFF8-4404-4443-8587-49DA13BB0F08}"/>
                    </a:ext>
                  </a:extLst>
                </p14:cNvPr>
                <p14:cNvContentPartPr/>
                <p14:nvPr/>
              </p14:nvContentPartPr>
              <p14:xfrm>
                <a:off x="2305653" y="4495027"/>
                <a:ext cx="173160" cy="74520"/>
              </p14:xfrm>
            </p:contentPart>
          </mc:Choice>
          <mc:Fallback xmlns="">
            <p:pic>
              <p:nvPicPr>
                <p:cNvPr id="8" name="Freihand 7">
                  <a:extLst>
                    <a:ext uri="{FF2B5EF4-FFF2-40B4-BE49-F238E27FC236}">
                      <a16:creationId xmlns:a16="http://schemas.microsoft.com/office/drawing/2014/main" id="{3787EFF8-4404-4443-8587-49DA13BB0F08}"/>
                    </a:ext>
                  </a:extLst>
                </p:cNvPr>
                <p:cNvPicPr/>
                <p:nvPr/>
              </p:nvPicPr>
              <p:blipFill>
                <a:blip r:embed="rId19"/>
                <a:stretch>
                  <a:fillRect/>
                </a:stretch>
              </p:blipFill>
              <p:spPr>
                <a:xfrm>
                  <a:off x="2301333" y="4490707"/>
                  <a:ext cx="1818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 name="Freihand 8">
                  <a:extLst>
                    <a:ext uri="{FF2B5EF4-FFF2-40B4-BE49-F238E27FC236}">
                      <a16:creationId xmlns:a16="http://schemas.microsoft.com/office/drawing/2014/main" id="{9612253C-4670-45D2-945F-C1EAA95B32E6}"/>
                    </a:ext>
                  </a:extLst>
                </p14:cNvPr>
                <p14:cNvContentPartPr/>
                <p14:nvPr/>
              </p14:nvContentPartPr>
              <p14:xfrm>
                <a:off x="2492853" y="4505467"/>
                <a:ext cx="84600" cy="185400"/>
              </p14:xfrm>
            </p:contentPart>
          </mc:Choice>
          <mc:Fallback xmlns="">
            <p:pic>
              <p:nvPicPr>
                <p:cNvPr id="9" name="Freihand 8">
                  <a:extLst>
                    <a:ext uri="{FF2B5EF4-FFF2-40B4-BE49-F238E27FC236}">
                      <a16:creationId xmlns:a16="http://schemas.microsoft.com/office/drawing/2014/main" id="{9612253C-4670-45D2-945F-C1EAA95B32E6}"/>
                    </a:ext>
                  </a:extLst>
                </p:cNvPr>
                <p:cNvPicPr/>
                <p:nvPr/>
              </p:nvPicPr>
              <p:blipFill>
                <a:blip r:embed="rId21"/>
                <a:stretch>
                  <a:fillRect/>
                </a:stretch>
              </p:blipFill>
              <p:spPr>
                <a:xfrm>
                  <a:off x="2488533" y="4501147"/>
                  <a:ext cx="932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 name="Freihand 9">
                  <a:extLst>
                    <a:ext uri="{FF2B5EF4-FFF2-40B4-BE49-F238E27FC236}">
                      <a16:creationId xmlns:a16="http://schemas.microsoft.com/office/drawing/2014/main" id="{8C9255B0-6A1F-4E34-8DA7-2FB2AA3657C2}"/>
                    </a:ext>
                  </a:extLst>
                </p14:cNvPr>
                <p14:cNvContentPartPr/>
                <p14:nvPr/>
              </p14:nvContentPartPr>
              <p14:xfrm>
                <a:off x="2570613" y="4433467"/>
                <a:ext cx="24120" cy="135720"/>
              </p14:xfrm>
            </p:contentPart>
          </mc:Choice>
          <mc:Fallback xmlns="">
            <p:pic>
              <p:nvPicPr>
                <p:cNvPr id="10" name="Freihand 9">
                  <a:extLst>
                    <a:ext uri="{FF2B5EF4-FFF2-40B4-BE49-F238E27FC236}">
                      <a16:creationId xmlns:a16="http://schemas.microsoft.com/office/drawing/2014/main" id="{8C9255B0-6A1F-4E34-8DA7-2FB2AA3657C2}"/>
                    </a:ext>
                  </a:extLst>
                </p:cNvPr>
                <p:cNvPicPr/>
                <p:nvPr/>
              </p:nvPicPr>
              <p:blipFill>
                <a:blip r:embed="rId23"/>
                <a:stretch>
                  <a:fillRect/>
                </a:stretch>
              </p:blipFill>
              <p:spPr>
                <a:xfrm>
                  <a:off x="2566293" y="4429147"/>
                  <a:ext cx="327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 name="Freihand 11">
                  <a:extLst>
                    <a:ext uri="{FF2B5EF4-FFF2-40B4-BE49-F238E27FC236}">
                      <a16:creationId xmlns:a16="http://schemas.microsoft.com/office/drawing/2014/main" id="{96983BD7-601D-463A-ADE3-60EEE43957D2}"/>
                    </a:ext>
                  </a:extLst>
                </p14:cNvPr>
                <p14:cNvContentPartPr/>
                <p14:nvPr/>
              </p14:nvContentPartPr>
              <p14:xfrm>
                <a:off x="2615613" y="4504387"/>
                <a:ext cx="46800" cy="73800"/>
              </p14:xfrm>
            </p:contentPart>
          </mc:Choice>
          <mc:Fallback xmlns="">
            <p:pic>
              <p:nvPicPr>
                <p:cNvPr id="12" name="Freihand 11">
                  <a:extLst>
                    <a:ext uri="{FF2B5EF4-FFF2-40B4-BE49-F238E27FC236}">
                      <a16:creationId xmlns:a16="http://schemas.microsoft.com/office/drawing/2014/main" id="{96983BD7-601D-463A-ADE3-60EEE43957D2}"/>
                    </a:ext>
                  </a:extLst>
                </p:cNvPr>
                <p:cNvPicPr/>
                <p:nvPr/>
              </p:nvPicPr>
              <p:blipFill>
                <a:blip r:embed="rId25"/>
                <a:stretch>
                  <a:fillRect/>
                </a:stretch>
              </p:blipFill>
              <p:spPr>
                <a:xfrm>
                  <a:off x="2611293" y="4500067"/>
                  <a:ext cx="554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Freihand 14">
                  <a:extLst>
                    <a:ext uri="{FF2B5EF4-FFF2-40B4-BE49-F238E27FC236}">
                      <a16:creationId xmlns:a16="http://schemas.microsoft.com/office/drawing/2014/main" id="{28DACA8A-D2EF-4702-AB00-5C9FD8808E34}"/>
                    </a:ext>
                  </a:extLst>
                </p14:cNvPr>
                <p14:cNvContentPartPr/>
                <p14:nvPr/>
              </p14:nvContentPartPr>
              <p14:xfrm>
                <a:off x="2680413" y="4512667"/>
                <a:ext cx="216000" cy="165240"/>
              </p14:xfrm>
            </p:contentPart>
          </mc:Choice>
          <mc:Fallback xmlns="">
            <p:pic>
              <p:nvPicPr>
                <p:cNvPr id="15" name="Freihand 14">
                  <a:extLst>
                    <a:ext uri="{FF2B5EF4-FFF2-40B4-BE49-F238E27FC236}">
                      <a16:creationId xmlns:a16="http://schemas.microsoft.com/office/drawing/2014/main" id="{28DACA8A-D2EF-4702-AB00-5C9FD8808E34}"/>
                    </a:ext>
                  </a:extLst>
                </p:cNvPr>
                <p:cNvPicPr/>
                <p:nvPr/>
              </p:nvPicPr>
              <p:blipFill>
                <a:blip r:embed="rId27"/>
                <a:stretch>
                  <a:fillRect/>
                </a:stretch>
              </p:blipFill>
              <p:spPr>
                <a:xfrm>
                  <a:off x="2676093" y="4508347"/>
                  <a:ext cx="2246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 name="Freihand 15">
                  <a:extLst>
                    <a:ext uri="{FF2B5EF4-FFF2-40B4-BE49-F238E27FC236}">
                      <a16:creationId xmlns:a16="http://schemas.microsoft.com/office/drawing/2014/main" id="{54F7A453-1EE6-4AA9-92E2-2E9CE63AB0E4}"/>
                    </a:ext>
                  </a:extLst>
                </p14:cNvPr>
                <p14:cNvContentPartPr/>
                <p14:nvPr/>
              </p14:nvContentPartPr>
              <p14:xfrm>
                <a:off x="2915493" y="4519147"/>
                <a:ext cx="108360" cy="60480"/>
              </p14:xfrm>
            </p:contentPart>
          </mc:Choice>
          <mc:Fallback xmlns="">
            <p:pic>
              <p:nvPicPr>
                <p:cNvPr id="16" name="Freihand 15">
                  <a:extLst>
                    <a:ext uri="{FF2B5EF4-FFF2-40B4-BE49-F238E27FC236}">
                      <a16:creationId xmlns:a16="http://schemas.microsoft.com/office/drawing/2014/main" id="{54F7A453-1EE6-4AA9-92E2-2E9CE63AB0E4}"/>
                    </a:ext>
                  </a:extLst>
                </p:cNvPr>
                <p:cNvPicPr/>
                <p:nvPr/>
              </p:nvPicPr>
              <p:blipFill>
                <a:blip r:embed="rId29"/>
                <a:stretch>
                  <a:fillRect/>
                </a:stretch>
              </p:blipFill>
              <p:spPr>
                <a:xfrm>
                  <a:off x="2911173" y="4514827"/>
                  <a:ext cx="1170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Freihand 17">
                  <a:extLst>
                    <a:ext uri="{FF2B5EF4-FFF2-40B4-BE49-F238E27FC236}">
                      <a16:creationId xmlns:a16="http://schemas.microsoft.com/office/drawing/2014/main" id="{C800CF1C-7899-457F-8A21-EB9DE83A27C1}"/>
                    </a:ext>
                  </a:extLst>
                </p14:cNvPr>
                <p14:cNvContentPartPr/>
                <p14:nvPr/>
              </p14:nvContentPartPr>
              <p14:xfrm>
                <a:off x="3412653" y="4505467"/>
                <a:ext cx="2557080" cy="186840"/>
              </p14:xfrm>
            </p:contentPart>
          </mc:Choice>
          <mc:Fallback xmlns="">
            <p:pic>
              <p:nvPicPr>
                <p:cNvPr id="18" name="Freihand 17">
                  <a:extLst>
                    <a:ext uri="{FF2B5EF4-FFF2-40B4-BE49-F238E27FC236}">
                      <a16:creationId xmlns:a16="http://schemas.microsoft.com/office/drawing/2014/main" id="{C800CF1C-7899-457F-8A21-EB9DE83A27C1}"/>
                    </a:ext>
                  </a:extLst>
                </p:cNvPr>
                <p:cNvPicPr/>
                <p:nvPr/>
              </p:nvPicPr>
              <p:blipFill>
                <a:blip r:embed="rId31"/>
                <a:stretch>
                  <a:fillRect/>
                </a:stretch>
              </p:blipFill>
              <p:spPr>
                <a:xfrm>
                  <a:off x="3408333" y="4501147"/>
                  <a:ext cx="25657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Freihand 18">
                  <a:extLst>
                    <a:ext uri="{FF2B5EF4-FFF2-40B4-BE49-F238E27FC236}">
                      <a16:creationId xmlns:a16="http://schemas.microsoft.com/office/drawing/2014/main" id="{C9BDF6FF-A83D-450B-A62A-735299FC450E}"/>
                    </a:ext>
                  </a:extLst>
                </p14:cNvPr>
                <p14:cNvContentPartPr/>
                <p14:nvPr/>
              </p14:nvContentPartPr>
              <p14:xfrm>
                <a:off x="5834373" y="4428787"/>
                <a:ext cx="293760" cy="156240"/>
              </p14:xfrm>
            </p:contentPart>
          </mc:Choice>
          <mc:Fallback xmlns="">
            <p:pic>
              <p:nvPicPr>
                <p:cNvPr id="19" name="Freihand 18">
                  <a:extLst>
                    <a:ext uri="{FF2B5EF4-FFF2-40B4-BE49-F238E27FC236}">
                      <a16:creationId xmlns:a16="http://schemas.microsoft.com/office/drawing/2014/main" id="{C9BDF6FF-A83D-450B-A62A-735299FC450E}"/>
                    </a:ext>
                  </a:extLst>
                </p:cNvPr>
                <p:cNvPicPr/>
                <p:nvPr/>
              </p:nvPicPr>
              <p:blipFill>
                <a:blip r:embed="rId33"/>
                <a:stretch>
                  <a:fillRect/>
                </a:stretch>
              </p:blipFill>
              <p:spPr>
                <a:xfrm>
                  <a:off x="5830053" y="4424467"/>
                  <a:ext cx="3024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Freihand 24">
                  <a:extLst>
                    <a:ext uri="{FF2B5EF4-FFF2-40B4-BE49-F238E27FC236}">
                      <a16:creationId xmlns:a16="http://schemas.microsoft.com/office/drawing/2014/main" id="{6B3ABD12-7BEA-4D20-B38D-269CF56F5373}"/>
                    </a:ext>
                  </a:extLst>
                </p14:cNvPr>
                <p14:cNvContentPartPr/>
                <p14:nvPr/>
              </p14:nvContentPartPr>
              <p14:xfrm>
                <a:off x="6068373" y="4349947"/>
                <a:ext cx="326880" cy="23400"/>
              </p14:xfrm>
            </p:contentPart>
          </mc:Choice>
          <mc:Fallback xmlns="">
            <p:pic>
              <p:nvPicPr>
                <p:cNvPr id="25" name="Freihand 24">
                  <a:extLst>
                    <a:ext uri="{FF2B5EF4-FFF2-40B4-BE49-F238E27FC236}">
                      <a16:creationId xmlns:a16="http://schemas.microsoft.com/office/drawing/2014/main" id="{6B3ABD12-7BEA-4D20-B38D-269CF56F5373}"/>
                    </a:ext>
                  </a:extLst>
                </p:cNvPr>
                <p:cNvPicPr/>
                <p:nvPr/>
              </p:nvPicPr>
              <p:blipFill>
                <a:blip r:embed="rId35"/>
                <a:stretch>
                  <a:fillRect/>
                </a:stretch>
              </p:blipFill>
              <p:spPr>
                <a:xfrm>
                  <a:off x="6064053" y="4345627"/>
                  <a:ext cx="335520" cy="32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27" name="Freihand 26">
                <a:extLst>
                  <a:ext uri="{FF2B5EF4-FFF2-40B4-BE49-F238E27FC236}">
                    <a16:creationId xmlns:a16="http://schemas.microsoft.com/office/drawing/2014/main" id="{3AFDBC32-D35C-4865-A187-08AC336C19A8}"/>
                  </a:ext>
                </a:extLst>
              </p14:cNvPr>
              <p14:cNvContentPartPr/>
              <p14:nvPr/>
            </p14:nvContentPartPr>
            <p14:xfrm>
              <a:off x="5843733" y="1426027"/>
              <a:ext cx="2124360" cy="1477080"/>
            </p14:xfrm>
          </p:contentPart>
        </mc:Choice>
        <mc:Fallback xmlns="">
          <p:pic>
            <p:nvPicPr>
              <p:cNvPr id="27" name="Freihand 26">
                <a:extLst>
                  <a:ext uri="{FF2B5EF4-FFF2-40B4-BE49-F238E27FC236}">
                    <a16:creationId xmlns:a16="http://schemas.microsoft.com/office/drawing/2014/main" id="{3AFDBC32-D35C-4865-A187-08AC336C19A8}"/>
                  </a:ext>
                </a:extLst>
              </p:cNvPr>
              <p:cNvPicPr/>
              <p:nvPr/>
            </p:nvPicPr>
            <p:blipFill>
              <a:blip r:embed="rId37"/>
              <a:stretch>
                <a:fillRect/>
              </a:stretch>
            </p:blipFill>
            <p:spPr>
              <a:xfrm>
                <a:off x="5839413" y="1421707"/>
                <a:ext cx="2133000" cy="1485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Freihand 27">
                <a:extLst>
                  <a:ext uri="{FF2B5EF4-FFF2-40B4-BE49-F238E27FC236}">
                    <a16:creationId xmlns:a16="http://schemas.microsoft.com/office/drawing/2014/main" id="{BA70C8D3-4774-4AA3-9EAD-BC209A0AE343}"/>
                  </a:ext>
                </a:extLst>
              </p14:cNvPr>
              <p14:cNvContentPartPr/>
              <p14:nvPr/>
            </p14:nvContentPartPr>
            <p14:xfrm>
              <a:off x="5884413" y="1318027"/>
              <a:ext cx="2007360" cy="1609920"/>
            </p14:xfrm>
          </p:contentPart>
        </mc:Choice>
        <mc:Fallback xmlns="">
          <p:pic>
            <p:nvPicPr>
              <p:cNvPr id="28" name="Freihand 27">
                <a:extLst>
                  <a:ext uri="{FF2B5EF4-FFF2-40B4-BE49-F238E27FC236}">
                    <a16:creationId xmlns:a16="http://schemas.microsoft.com/office/drawing/2014/main" id="{BA70C8D3-4774-4AA3-9EAD-BC209A0AE343}"/>
                  </a:ext>
                </a:extLst>
              </p:cNvPr>
              <p:cNvPicPr/>
              <p:nvPr/>
            </p:nvPicPr>
            <p:blipFill>
              <a:blip r:embed="rId39"/>
              <a:stretch>
                <a:fillRect/>
              </a:stretch>
            </p:blipFill>
            <p:spPr>
              <a:xfrm>
                <a:off x="5880093" y="1313707"/>
                <a:ext cx="2016000" cy="1618560"/>
              </a:xfrm>
              <a:prstGeom prst="rect">
                <a:avLst/>
              </a:prstGeom>
            </p:spPr>
          </p:pic>
        </mc:Fallback>
      </mc:AlternateContent>
    </p:spTree>
    <p:extLst>
      <p:ext uri="{BB962C8B-B14F-4D97-AF65-F5344CB8AC3E}">
        <p14:creationId xmlns:p14="http://schemas.microsoft.com/office/powerpoint/2010/main" val="411674667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3638</Words>
  <Application>Microsoft Office PowerPoint</Application>
  <PresentationFormat>Breitbild</PresentationFormat>
  <Paragraphs>544</Paragraphs>
  <Slides>48</Slides>
  <Notes>44</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48</vt:i4>
      </vt:variant>
    </vt:vector>
  </HeadingPairs>
  <TitlesOfParts>
    <vt:vector size="55" baseType="lpstr">
      <vt:lpstr>Arial</vt:lpstr>
      <vt:lpstr>Arial Unicode MS</vt:lpstr>
      <vt:lpstr>Calibri</vt:lpstr>
      <vt:lpstr>Cambria Math</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421</cp:revision>
  <cp:lastPrinted>2022-03-02T20:18:27Z</cp:lastPrinted>
  <dcterms:created xsi:type="dcterms:W3CDTF">2022-03-01T20:52:11Z</dcterms:created>
  <dcterms:modified xsi:type="dcterms:W3CDTF">2025-11-06T12:42:01Z</dcterms:modified>
</cp:coreProperties>
</file>